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3" r:id="rId2"/>
  </p:sldMasterIdLst>
  <p:notesMasterIdLst>
    <p:notesMasterId r:id="rId23"/>
  </p:notesMasterIdLst>
  <p:sldIdLst>
    <p:sldId id="522" r:id="rId3"/>
    <p:sldId id="512" r:id="rId4"/>
    <p:sldId id="353" r:id="rId5"/>
    <p:sldId id="304" r:id="rId6"/>
    <p:sldId id="506" r:id="rId7"/>
    <p:sldId id="490" r:id="rId8"/>
    <p:sldId id="491" r:id="rId9"/>
    <p:sldId id="519" r:id="rId10"/>
    <p:sldId id="494" r:id="rId11"/>
    <p:sldId id="493" r:id="rId12"/>
    <p:sldId id="496" r:id="rId13"/>
    <p:sldId id="501" r:id="rId14"/>
    <p:sldId id="523" r:id="rId15"/>
    <p:sldId id="520" r:id="rId16"/>
    <p:sldId id="503" r:id="rId17"/>
    <p:sldId id="521" r:id="rId18"/>
    <p:sldId id="504" r:id="rId19"/>
    <p:sldId id="505" r:id="rId20"/>
    <p:sldId id="354" r:id="rId21"/>
    <p:sldId id="497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>
          <p15:clr>
            <a:srgbClr val="A4A3A4"/>
          </p15:clr>
        </p15:guide>
        <p15:guide id="2" pos="382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8F6"/>
    <a:srgbClr val="F3D421"/>
    <a:srgbClr val="F3BEB8"/>
    <a:srgbClr val="A5CDB1"/>
    <a:srgbClr val="F99701"/>
    <a:srgbClr val="FFEF01"/>
    <a:srgbClr val="FDD100"/>
    <a:srgbClr val="D1EDFB"/>
    <a:srgbClr val="E6E6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2" autoAdjust="0"/>
    <p:restoredTop sz="96314" autoAdjust="0"/>
  </p:normalViewPr>
  <p:slideViewPr>
    <p:cSldViewPr snapToGrid="0">
      <p:cViewPr varScale="1">
        <p:scale>
          <a:sx n="68" d="100"/>
          <a:sy n="68" d="100"/>
        </p:scale>
        <p:origin x="-810" y="-102"/>
      </p:cViewPr>
      <p:guideLst>
        <p:guide orient="horz" pos="2137"/>
        <p:guide pos="38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6C920-A605-48C7-84AB-6344B6513A40}" type="datetimeFigureOut">
              <a:rPr lang="zh-CN" altLang="en-US" smtClean="0"/>
              <a:pPr/>
              <a:t>2022/11/22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47854-48EB-42CE-B553-F1225BEA1CF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625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79C96-F519-4B7C-A90E-9C0DC9BE00D9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pPr/>
              <a:t>3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199C5-9A3C-494E-BE3F-8FDD542936EB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199C5-9A3C-494E-BE3F-8FDD542936EB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47854-48EB-42CE-B553-F1225BEA1CF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3578131" y="-196212"/>
            <a:ext cx="5079571" cy="1298501"/>
            <a:chOff x="3533159" y="845920"/>
            <a:chExt cx="5079571" cy="1298501"/>
          </a:xfrm>
        </p:grpSpPr>
        <p:sp>
          <p:nvSpPr>
            <p:cNvPr id="6" name="矩形 7"/>
            <p:cNvSpPr/>
            <p:nvPr/>
          </p:nvSpPr>
          <p:spPr>
            <a:xfrm>
              <a:off x="7724403" y="845920"/>
              <a:ext cx="90446" cy="577949"/>
            </a:xfrm>
            <a:custGeom>
              <a:avLst/>
              <a:gdLst>
                <a:gd name="connsiteX0" fmla="*/ 0 w 143692"/>
                <a:gd name="connsiteY0" fmla="*/ 0 h 577949"/>
                <a:gd name="connsiteX1" fmla="*/ 143692 w 143692"/>
                <a:gd name="connsiteY1" fmla="*/ 0 h 577949"/>
                <a:gd name="connsiteX2" fmla="*/ 143692 w 143692"/>
                <a:gd name="connsiteY2" fmla="*/ 577949 h 577949"/>
                <a:gd name="connsiteX3" fmla="*/ 0 w 143692"/>
                <a:gd name="connsiteY3" fmla="*/ 577949 h 577949"/>
                <a:gd name="connsiteX4" fmla="*/ 0 w 143692"/>
                <a:gd name="connsiteY4" fmla="*/ 0 h 577949"/>
                <a:gd name="connsiteX0-1" fmla="*/ 17417 w 161109"/>
                <a:gd name="connsiteY0-2" fmla="*/ 0 h 577949"/>
                <a:gd name="connsiteX1-3" fmla="*/ 161109 w 161109"/>
                <a:gd name="connsiteY1-4" fmla="*/ 0 h 577949"/>
                <a:gd name="connsiteX2-5" fmla="*/ 161109 w 161109"/>
                <a:gd name="connsiteY2-6" fmla="*/ 577949 h 577949"/>
                <a:gd name="connsiteX3-7" fmla="*/ 17417 w 161109"/>
                <a:gd name="connsiteY3-8" fmla="*/ 577949 h 577949"/>
                <a:gd name="connsiteX4-9" fmla="*/ 17417 w 161109"/>
                <a:gd name="connsiteY4-10" fmla="*/ 0 h 577949"/>
                <a:gd name="connsiteX0-11" fmla="*/ 17417 w 161109"/>
                <a:gd name="connsiteY0-12" fmla="*/ 0 h 577949"/>
                <a:gd name="connsiteX1-13" fmla="*/ 161109 w 161109"/>
                <a:gd name="connsiteY1-14" fmla="*/ 0 h 577949"/>
                <a:gd name="connsiteX2-15" fmla="*/ 161109 w 161109"/>
                <a:gd name="connsiteY2-16" fmla="*/ 577949 h 577949"/>
                <a:gd name="connsiteX3-17" fmla="*/ 17417 w 161109"/>
                <a:gd name="connsiteY3-18" fmla="*/ 577949 h 577949"/>
                <a:gd name="connsiteX4-19" fmla="*/ 17417 w 161109"/>
                <a:gd name="connsiteY4-20" fmla="*/ 0 h 577949"/>
                <a:gd name="connsiteX0-21" fmla="*/ 17417 w 172720"/>
                <a:gd name="connsiteY0-22" fmla="*/ 0 h 577949"/>
                <a:gd name="connsiteX1-23" fmla="*/ 161109 w 172720"/>
                <a:gd name="connsiteY1-24" fmla="*/ 0 h 577949"/>
                <a:gd name="connsiteX2-25" fmla="*/ 161109 w 172720"/>
                <a:gd name="connsiteY2-26" fmla="*/ 577949 h 577949"/>
                <a:gd name="connsiteX3-27" fmla="*/ 17417 w 172720"/>
                <a:gd name="connsiteY3-28" fmla="*/ 577949 h 577949"/>
                <a:gd name="connsiteX4-29" fmla="*/ 17417 w 172720"/>
                <a:gd name="connsiteY4-30" fmla="*/ 0 h 577949"/>
                <a:gd name="connsiteX0-31" fmla="*/ 13882 w 169185"/>
                <a:gd name="connsiteY0-32" fmla="*/ 0 h 577949"/>
                <a:gd name="connsiteX1-33" fmla="*/ 157574 w 169185"/>
                <a:gd name="connsiteY1-34" fmla="*/ 0 h 577949"/>
                <a:gd name="connsiteX2-35" fmla="*/ 157574 w 169185"/>
                <a:gd name="connsiteY2-36" fmla="*/ 577949 h 577949"/>
                <a:gd name="connsiteX3-37" fmla="*/ 13882 w 169185"/>
                <a:gd name="connsiteY3-38" fmla="*/ 577949 h 577949"/>
                <a:gd name="connsiteX4-39" fmla="*/ 13882 w 169185"/>
                <a:gd name="connsiteY4-40" fmla="*/ 0 h 577949"/>
                <a:gd name="connsiteX0-41" fmla="*/ 5931 w 161234"/>
                <a:gd name="connsiteY0-42" fmla="*/ 0 h 577949"/>
                <a:gd name="connsiteX1-43" fmla="*/ 149623 w 161234"/>
                <a:gd name="connsiteY1-44" fmla="*/ 0 h 577949"/>
                <a:gd name="connsiteX2-45" fmla="*/ 149623 w 161234"/>
                <a:gd name="connsiteY2-46" fmla="*/ 577949 h 577949"/>
                <a:gd name="connsiteX3-47" fmla="*/ 5931 w 161234"/>
                <a:gd name="connsiteY3-48" fmla="*/ 577949 h 577949"/>
                <a:gd name="connsiteX4-49" fmla="*/ 5931 w 161234"/>
                <a:gd name="connsiteY4-50" fmla="*/ 0 h 5779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1234" h="577949">
                  <a:moveTo>
                    <a:pt x="5931" y="0"/>
                  </a:moveTo>
                  <a:lnTo>
                    <a:pt x="149623" y="0"/>
                  </a:lnTo>
                  <a:cubicBezTo>
                    <a:pt x="149623" y="192650"/>
                    <a:pt x="175748" y="346110"/>
                    <a:pt x="149623" y="577949"/>
                  </a:cubicBezTo>
                  <a:lnTo>
                    <a:pt x="5931" y="577949"/>
                  </a:lnTo>
                  <a:cubicBezTo>
                    <a:pt x="24981" y="370059"/>
                    <a:pt x="-14208" y="257964"/>
                    <a:pt x="59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7"/>
            <p:cNvSpPr/>
            <p:nvPr/>
          </p:nvSpPr>
          <p:spPr>
            <a:xfrm>
              <a:off x="4309061" y="845920"/>
              <a:ext cx="90446" cy="577949"/>
            </a:xfrm>
            <a:custGeom>
              <a:avLst/>
              <a:gdLst>
                <a:gd name="connsiteX0" fmla="*/ 0 w 143692"/>
                <a:gd name="connsiteY0" fmla="*/ 0 h 577949"/>
                <a:gd name="connsiteX1" fmla="*/ 143692 w 143692"/>
                <a:gd name="connsiteY1" fmla="*/ 0 h 577949"/>
                <a:gd name="connsiteX2" fmla="*/ 143692 w 143692"/>
                <a:gd name="connsiteY2" fmla="*/ 577949 h 577949"/>
                <a:gd name="connsiteX3" fmla="*/ 0 w 143692"/>
                <a:gd name="connsiteY3" fmla="*/ 577949 h 577949"/>
                <a:gd name="connsiteX4" fmla="*/ 0 w 143692"/>
                <a:gd name="connsiteY4" fmla="*/ 0 h 577949"/>
                <a:gd name="connsiteX0-1" fmla="*/ 17417 w 161109"/>
                <a:gd name="connsiteY0-2" fmla="*/ 0 h 577949"/>
                <a:gd name="connsiteX1-3" fmla="*/ 161109 w 161109"/>
                <a:gd name="connsiteY1-4" fmla="*/ 0 h 577949"/>
                <a:gd name="connsiteX2-5" fmla="*/ 161109 w 161109"/>
                <a:gd name="connsiteY2-6" fmla="*/ 577949 h 577949"/>
                <a:gd name="connsiteX3-7" fmla="*/ 17417 w 161109"/>
                <a:gd name="connsiteY3-8" fmla="*/ 577949 h 577949"/>
                <a:gd name="connsiteX4-9" fmla="*/ 17417 w 161109"/>
                <a:gd name="connsiteY4-10" fmla="*/ 0 h 577949"/>
                <a:gd name="connsiteX0-11" fmla="*/ 17417 w 161109"/>
                <a:gd name="connsiteY0-12" fmla="*/ 0 h 577949"/>
                <a:gd name="connsiteX1-13" fmla="*/ 161109 w 161109"/>
                <a:gd name="connsiteY1-14" fmla="*/ 0 h 577949"/>
                <a:gd name="connsiteX2-15" fmla="*/ 161109 w 161109"/>
                <a:gd name="connsiteY2-16" fmla="*/ 577949 h 577949"/>
                <a:gd name="connsiteX3-17" fmla="*/ 17417 w 161109"/>
                <a:gd name="connsiteY3-18" fmla="*/ 577949 h 577949"/>
                <a:gd name="connsiteX4-19" fmla="*/ 17417 w 161109"/>
                <a:gd name="connsiteY4-20" fmla="*/ 0 h 577949"/>
                <a:gd name="connsiteX0-21" fmla="*/ 17417 w 172720"/>
                <a:gd name="connsiteY0-22" fmla="*/ 0 h 577949"/>
                <a:gd name="connsiteX1-23" fmla="*/ 161109 w 172720"/>
                <a:gd name="connsiteY1-24" fmla="*/ 0 h 577949"/>
                <a:gd name="connsiteX2-25" fmla="*/ 161109 w 172720"/>
                <a:gd name="connsiteY2-26" fmla="*/ 577949 h 577949"/>
                <a:gd name="connsiteX3-27" fmla="*/ 17417 w 172720"/>
                <a:gd name="connsiteY3-28" fmla="*/ 577949 h 577949"/>
                <a:gd name="connsiteX4-29" fmla="*/ 17417 w 172720"/>
                <a:gd name="connsiteY4-30" fmla="*/ 0 h 577949"/>
                <a:gd name="connsiteX0-31" fmla="*/ 13882 w 169185"/>
                <a:gd name="connsiteY0-32" fmla="*/ 0 h 577949"/>
                <a:gd name="connsiteX1-33" fmla="*/ 157574 w 169185"/>
                <a:gd name="connsiteY1-34" fmla="*/ 0 h 577949"/>
                <a:gd name="connsiteX2-35" fmla="*/ 157574 w 169185"/>
                <a:gd name="connsiteY2-36" fmla="*/ 577949 h 577949"/>
                <a:gd name="connsiteX3-37" fmla="*/ 13882 w 169185"/>
                <a:gd name="connsiteY3-38" fmla="*/ 577949 h 577949"/>
                <a:gd name="connsiteX4-39" fmla="*/ 13882 w 169185"/>
                <a:gd name="connsiteY4-40" fmla="*/ 0 h 577949"/>
                <a:gd name="connsiteX0-41" fmla="*/ 5931 w 161234"/>
                <a:gd name="connsiteY0-42" fmla="*/ 0 h 577949"/>
                <a:gd name="connsiteX1-43" fmla="*/ 149623 w 161234"/>
                <a:gd name="connsiteY1-44" fmla="*/ 0 h 577949"/>
                <a:gd name="connsiteX2-45" fmla="*/ 149623 w 161234"/>
                <a:gd name="connsiteY2-46" fmla="*/ 577949 h 577949"/>
                <a:gd name="connsiteX3-47" fmla="*/ 5931 w 161234"/>
                <a:gd name="connsiteY3-48" fmla="*/ 577949 h 577949"/>
                <a:gd name="connsiteX4-49" fmla="*/ 5931 w 161234"/>
                <a:gd name="connsiteY4-50" fmla="*/ 0 h 5779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1234" h="577949">
                  <a:moveTo>
                    <a:pt x="5931" y="0"/>
                  </a:moveTo>
                  <a:lnTo>
                    <a:pt x="149623" y="0"/>
                  </a:lnTo>
                  <a:cubicBezTo>
                    <a:pt x="149623" y="192650"/>
                    <a:pt x="175748" y="346110"/>
                    <a:pt x="149623" y="577949"/>
                  </a:cubicBezTo>
                  <a:lnTo>
                    <a:pt x="5931" y="577949"/>
                  </a:lnTo>
                  <a:cubicBezTo>
                    <a:pt x="24981" y="370059"/>
                    <a:pt x="-14208" y="257964"/>
                    <a:pt x="59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2"/>
            <p:cNvSpPr/>
            <p:nvPr/>
          </p:nvSpPr>
          <p:spPr>
            <a:xfrm>
              <a:off x="3534044" y="1292184"/>
              <a:ext cx="5078686" cy="754845"/>
            </a:xfrm>
            <a:custGeom>
              <a:avLst/>
              <a:gdLst>
                <a:gd name="connsiteX0" fmla="*/ 0 w 6224953"/>
                <a:gd name="connsiteY0" fmla="*/ 372433 h 744865"/>
                <a:gd name="connsiteX1" fmla="*/ 372433 w 6224953"/>
                <a:gd name="connsiteY1" fmla="*/ 0 h 744865"/>
                <a:gd name="connsiteX2" fmla="*/ 5852521 w 6224953"/>
                <a:gd name="connsiteY2" fmla="*/ 0 h 744865"/>
                <a:gd name="connsiteX3" fmla="*/ 6224954 w 6224953"/>
                <a:gd name="connsiteY3" fmla="*/ 372433 h 744865"/>
                <a:gd name="connsiteX4" fmla="*/ 6224953 w 6224953"/>
                <a:gd name="connsiteY4" fmla="*/ 372433 h 744865"/>
                <a:gd name="connsiteX5" fmla="*/ 5852520 w 6224953"/>
                <a:gd name="connsiteY5" fmla="*/ 744866 h 744865"/>
                <a:gd name="connsiteX6" fmla="*/ 372433 w 6224953"/>
                <a:gd name="connsiteY6" fmla="*/ 744865 h 744865"/>
                <a:gd name="connsiteX7" fmla="*/ 0 w 6224953"/>
                <a:gd name="connsiteY7" fmla="*/ 372432 h 744865"/>
                <a:gd name="connsiteX8" fmla="*/ 0 w 6224953"/>
                <a:gd name="connsiteY8" fmla="*/ 372433 h 744865"/>
                <a:gd name="connsiteX0-1" fmla="*/ 0 w 6224954"/>
                <a:gd name="connsiteY0-2" fmla="*/ 372433 h 744866"/>
                <a:gd name="connsiteX1-3" fmla="*/ 372433 w 6224954"/>
                <a:gd name="connsiteY1-4" fmla="*/ 0 h 744866"/>
                <a:gd name="connsiteX2-5" fmla="*/ 5852521 w 6224954"/>
                <a:gd name="connsiteY2-6" fmla="*/ 0 h 744866"/>
                <a:gd name="connsiteX3-7" fmla="*/ 6224954 w 6224954"/>
                <a:gd name="connsiteY3-8" fmla="*/ 372433 h 744866"/>
                <a:gd name="connsiteX4-9" fmla="*/ 6224953 w 6224954"/>
                <a:gd name="connsiteY4-10" fmla="*/ 372433 h 744866"/>
                <a:gd name="connsiteX5-11" fmla="*/ 5852520 w 6224954"/>
                <a:gd name="connsiteY5-12" fmla="*/ 744866 h 744866"/>
                <a:gd name="connsiteX6-13" fmla="*/ 372433 w 6224954"/>
                <a:gd name="connsiteY6-14" fmla="*/ 744865 h 744866"/>
                <a:gd name="connsiteX7-15" fmla="*/ 0 w 6224954"/>
                <a:gd name="connsiteY7-16" fmla="*/ 372432 h 744866"/>
                <a:gd name="connsiteX8-17" fmla="*/ 0 w 6224954"/>
                <a:gd name="connsiteY8-18" fmla="*/ 372433 h 744866"/>
                <a:gd name="connsiteX0-19" fmla="*/ 0 w 6224954"/>
                <a:gd name="connsiteY0-20" fmla="*/ 381474 h 753907"/>
                <a:gd name="connsiteX1-21" fmla="*/ 372433 w 6224954"/>
                <a:gd name="connsiteY1-22" fmla="*/ 9041 h 753907"/>
                <a:gd name="connsiteX2-23" fmla="*/ 5852521 w 6224954"/>
                <a:gd name="connsiteY2-24" fmla="*/ 9041 h 753907"/>
                <a:gd name="connsiteX3-25" fmla="*/ 6224954 w 6224954"/>
                <a:gd name="connsiteY3-26" fmla="*/ 381474 h 753907"/>
                <a:gd name="connsiteX4-27" fmla="*/ 6224953 w 6224954"/>
                <a:gd name="connsiteY4-28" fmla="*/ 381474 h 753907"/>
                <a:gd name="connsiteX5-29" fmla="*/ 5852520 w 6224954"/>
                <a:gd name="connsiteY5-30" fmla="*/ 753907 h 753907"/>
                <a:gd name="connsiteX6-31" fmla="*/ 372433 w 6224954"/>
                <a:gd name="connsiteY6-32" fmla="*/ 753906 h 753907"/>
                <a:gd name="connsiteX7-33" fmla="*/ 0 w 6224954"/>
                <a:gd name="connsiteY7-34" fmla="*/ 381473 h 753907"/>
                <a:gd name="connsiteX8-35" fmla="*/ 0 w 6224954"/>
                <a:gd name="connsiteY8-36" fmla="*/ 381474 h 753907"/>
                <a:gd name="connsiteX0-37" fmla="*/ 0 w 6224954"/>
                <a:gd name="connsiteY0-38" fmla="*/ 381474 h 753907"/>
                <a:gd name="connsiteX1-39" fmla="*/ 372433 w 6224954"/>
                <a:gd name="connsiteY1-40" fmla="*/ 9041 h 753907"/>
                <a:gd name="connsiteX2-41" fmla="*/ 5852521 w 6224954"/>
                <a:gd name="connsiteY2-42" fmla="*/ 9041 h 753907"/>
                <a:gd name="connsiteX3-43" fmla="*/ 6224954 w 6224954"/>
                <a:gd name="connsiteY3-44" fmla="*/ 381474 h 753907"/>
                <a:gd name="connsiteX4-45" fmla="*/ 6224953 w 6224954"/>
                <a:gd name="connsiteY4-46" fmla="*/ 381474 h 753907"/>
                <a:gd name="connsiteX5-47" fmla="*/ 5852520 w 6224954"/>
                <a:gd name="connsiteY5-48" fmla="*/ 753907 h 753907"/>
                <a:gd name="connsiteX6-49" fmla="*/ 266925 w 6224954"/>
                <a:gd name="connsiteY6-50" fmla="*/ 753906 h 753907"/>
                <a:gd name="connsiteX7-51" fmla="*/ 0 w 6224954"/>
                <a:gd name="connsiteY7-52" fmla="*/ 381473 h 753907"/>
                <a:gd name="connsiteX8-53" fmla="*/ 0 w 6224954"/>
                <a:gd name="connsiteY8-54" fmla="*/ 381474 h 753907"/>
                <a:gd name="connsiteX0-55" fmla="*/ 0 w 6224954"/>
                <a:gd name="connsiteY0-56" fmla="*/ 381474 h 753907"/>
                <a:gd name="connsiteX1-57" fmla="*/ 372433 w 6224954"/>
                <a:gd name="connsiteY1-58" fmla="*/ 9041 h 753907"/>
                <a:gd name="connsiteX2-59" fmla="*/ 5852521 w 6224954"/>
                <a:gd name="connsiteY2-60" fmla="*/ 9041 h 753907"/>
                <a:gd name="connsiteX3-61" fmla="*/ 6224954 w 6224954"/>
                <a:gd name="connsiteY3-62" fmla="*/ 381474 h 753907"/>
                <a:gd name="connsiteX4-63" fmla="*/ 6224953 w 6224954"/>
                <a:gd name="connsiteY4-64" fmla="*/ 381474 h 753907"/>
                <a:gd name="connsiteX5-65" fmla="*/ 5852520 w 6224954"/>
                <a:gd name="connsiteY5-66" fmla="*/ 753907 h 753907"/>
                <a:gd name="connsiteX6-67" fmla="*/ 266925 w 6224954"/>
                <a:gd name="connsiteY6-68" fmla="*/ 753906 h 753907"/>
                <a:gd name="connsiteX7-69" fmla="*/ 0 w 6224954"/>
                <a:gd name="connsiteY7-70" fmla="*/ 381473 h 753907"/>
                <a:gd name="connsiteX8-71" fmla="*/ 0 w 6224954"/>
                <a:gd name="connsiteY8-72" fmla="*/ 381474 h 753907"/>
                <a:gd name="connsiteX0-73" fmla="*/ 0 w 6224954"/>
                <a:gd name="connsiteY0-74" fmla="*/ 381474 h 753907"/>
                <a:gd name="connsiteX1-75" fmla="*/ 372433 w 6224954"/>
                <a:gd name="connsiteY1-76" fmla="*/ 9041 h 753907"/>
                <a:gd name="connsiteX2-77" fmla="*/ 5852521 w 6224954"/>
                <a:gd name="connsiteY2-78" fmla="*/ 9041 h 753907"/>
                <a:gd name="connsiteX3-79" fmla="*/ 6224954 w 6224954"/>
                <a:gd name="connsiteY3-80" fmla="*/ 381474 h 753907"/>
                <a:gd name="connsiteX4-81" fmla="*/ 6224953 w 6224954"/>
                <a:gd name="connsiteY4-82" fmla="*/ 381474 h 753907"/>
                <a:gd name="connsiteX5-83" fmla="*/ 5852520 w 6224954"/>
                <a:gd name="connsiteY5-84" fmla="*/ 753907 h 753907"/>
                <a:gd name="connsiteX6-85" fmla="*/ 266925 w 6224954"/>
                <a:gd name="connsiteY6-86" fmla="*/ 753906 h 753907"/>
                <a:gd name="connsiteX7-87" fmla="*/ 0 w 6224954"/>
                <a:gd name="connsiteY7-88" fmla="*/ 381473 h 753907"/>
                <a:gd name="connsiteX8-89" fmla="*/ 0 w 6224954"/>
                <a:gd name="connsiteY8-90" fmla="*/ 381474 h 753907"/>
                <a:gd name="connsiteX0-91" fmla="*/ 0 w 6224954"/>
                <a:gd name="connsiteY0-92" fmla="*/ 381474 h 758696"/>
                <a:gd name="connsiteX1-93" fmla="*/ 372433 w 6224954"/>
                <a:gd name="connsiteY1-94" fmla="*/ 9041 h 758696"/>
                <a:gd name="connsiteX2-95" fmla="*/ 5852521 w 6224954"/>
                <a:gd name="connsiteY2-96" fmla="*/ 9041 h 758696"/>
                <a:gd name="connsiteX3-97" fmla="*/ 6224954 w 6224954"/>
                <a:gd name="connsiteY3-98" fmla="*/ 381474 h 758696"/>
                <a:gd name="connsiteX4-99" fmla="*/ 6224953 w 6224954"/>
                <a:gd name="connsiteY4-100" fmla="*/ 381474 h 758696"/>
                <a:gd name="connsiteX5-101" fmla="*/ 5852520 w 6224954"/>
                <a:gd name="connsiteY5-102" fmla="*/ 753907 h 758696"/>
                <a:gd name="connsiteX6-103" fmla="*/ 4466492 w 6224954"/>
                <a:gd name="connsiteY6-104" fmla="*/ 758696 h 758696"/>
                <a:gd name="connsiteX7-105" fmla="*/ 266925 w 6224954"/>
                <a:gd name="connsiteY7-106" fmla="*/ 753906 h 758696"/>
                <a:gd name="connsiteX8-107" fmla="*/ 0 w 6224954"/>
                <a:gd name="connsiteY8-108" fmla="*/ 381473 h 758696"/>
                <a:gd name="connsiteX9" fmla="*/ 0 w 6224954"/>
                <a:gd name="connsiteY9" fmla="*/ 381474 h 758696"/>
                <a:gd name="connsiteX0-109" fmla="*/ 0 w 6224954"/>
                <a:gd name="connsiteY0-110" fmla="*/ 381474 h 753907"/>
                <a:gd name="connsiteX1-111" fmla="*/ 372433 w 6224954"/>
                <a:gd name="connsiteY1-112" fmla="*/ 9041 h 753907"/>
                <a:gd name="connsiteX2-113" fmla="*/ 5852521 w 6224954"/>
                <a:gd name="connsiteY2-114" fmla="*/ 9041 h 753907"/>
                <a:gd name="connsiteX3-115" fmla="*/ 6224954 w 6224954"/>
                <a:gd name="connsiteY3-116" fmla="*/ 381474 h 753907"/>
                <a:gd name="connsiteX4-117" fmla="*/ 6224953 w 6224954"/>
                <a:gd name="connsiteY4-118" fmla="*/ 381474 h 753907"/>
                <a:gd name="connsiteX5-119" fmla="*/ 5852520 w 6224954"/>
                <a:gd name="connsiteY5-120" fmla="*/ 753907 h 753907"/>
                <a:gd name="connsiteX6-121" fmla="*/ 4478215 w 6224954"/>
                <a:gd name="connsiteY6-122" fmla="*/ 735250 h 753907"/>
                <a:gd name="connsiteX7-123" fmla="*/ 266925 w 6224954"/>
                <a:gd name="connsiteY7-124" fmla="*/ 753906 h 753907"/>
                <a:gd name="connsiteX8-125" fmla="*/ 0 w 6224954"/>
                <a:gd name="connsiteY8-126" fmla="*/ 381473 h 753907"/>
                <a:gd name="connsiteX9-127" fmla="*/ 0 w 6224954"/>
                <a:gd name="connsiteY9-128" fmla="*/ 381474 h 753907"/>
                <a:gd name="connsiteX0-129" fmla="*/ 0 w 6224954"/>
                <a:gd name="connsiteY0-130" fmla="*/ 381474 h 762976"/>
                <a:gd name="connsiteX1-131" fmla="*/ 372433 w 6224954"/>
                <a:gd name="connsiteY1-132" fmla="*/ 9041 h 762976"/>
                <a:gd name="connsiteX2-133" fmla="*/ 5852521 w 6224954"/>
                <a:gd name="connsiteY2-134" fmla="*/ 9041 h 762976"/>
                <a:gd name="connsiteX3-135" fmla="*/ 6224954 w 6224954"/>
                <a:gd name="connsiteY3-136" fmla="*/ 381474 h 762976"/>
                <a:gd name="connsiteX4-137" fmla="*/ 6224953 w 6224954"/>
                <a:gd name="connsiteY4-138" fmla="*/ 381474 h 762976"/>
                <a:gd name="connsiteX5-139" fmla="*/ 5852520 w 6224954"/>
                <a:gd name="connsiteY5-140" fmla="*/ 753907 h 762976"/>
                <a:gd name="connsiteX6-141" fmla="*/ 4478215 w 6224954"/>
                <a:gd name="connsiteY6-142" fmla="*/ 735250 h 762976"/>
                <a:gd name="connsiteX7-143" fmla="*/ 266925 w 6224954"/>
                <a:gd name="connsiteY7-144" fmla="*/ 753906 h 762976"/>
                <a:gd name="connsiteX8-145" fmla="*/ 0 w 6224954"/>
                <a:gd name="connsiteY8-146" fmla="*/ 381473 h 762976"/>
                <a:gd name="connsiteX9-147" fmla="*/ 0 w 6224954"/>
                <a:gd name="connsiteY9-148" fmla="*/ 381474 h 762976"/>
                <a:gd name="connsiteX0-149" fmla="*/ 0 w 6224954"/>
                <a:gd name="connsiteY0-150" fmla="*/ 381474 h 775031"/>
                <a:gd name="connsiteX1-151" fmla="*/ 372433 w 6224954"/>
                <a:gd name="connsiteY1-152" fmla="*/ 9041 h 775031"/>
                <a:gd name="connsiteX2-153" fmla="*/ 5852521 w 6224954"/>
                <a:gd name="connsiteY2-154" fmla="*/ 9041 h 775031"/>
                <a:gd name="connsiteX3-155" fmla="*/ 6224954 w 6224954"/>
                <a:gd name="connsiteY3-156" fmla="*/ 381474 h 775031"/>
                <a:gd name="connsiteX4-157" fmla="*/ 6224953 w 6224954"/>
                <a:gd name="connsiteY4-158" fmla="*/ 381474 h 775031"/>
                <a:gd name="connsiteX5-159" fmla="*/ 5852520 w 6224954"/>
                <a:gd name="connsiteY5-160" fmla="*/ 753907 h 775031"/>
                <a:gd name="connsiteX6-161" fmla="*/ 4478215 w 6224954"/>
                <a:gd name="connsiteY6-162" fmla="*/ 735250 h 775031"/>
                <a:gd name="connsiteX7-163" fmla="*/ 266925 w 6224954"/>
                <a:gd name="connsiteY7-164" fmla="*/ 753906 h 775031"/>
                <a:gd name="connsiteX8-165" fmla="*/ 0 w 6224954"/>
                <a:gd name="connsiteY8-166" fmla="*/ 381473 h 775031"/>
                <a:gd name="connsiteX9-167" fmla="*/ 0 w 6224954"/>
                <a:gd name="connsiteY9-168" fmla="*/ 381474 h 775031"/>
                <a:gd name="connsiteX0-169" fmla="*/ 0 w 6224954"/>
                <a:gd name="connsiteY0-170" fmla="*/ 381474 h 779176"/>
                <a:gd name="connsiteX1-171" fmla="*/ 372433 w 6224954"/>
                <a:gd name="connsiteY1-172" fmla="*/ 9041 h 779176"/>
                <a:gd name="connsiteX2-173" fmla="*/ 5852521 w 6224954"/>
                <a:gd name="connsiteY2-174" fmla="*/ 9041 h 779176"/>
                <a:gd name="connsiteX3-175" fmla="*/ 6224954 w 6224954"/>
                <a:gd name="connsiteY3-176" fmla="*/ 381474 h 779176"/>
                <a:gd name="connsiteX4-177" fmla="*/ 6224953 w 6224954"/>
                <a:gd name="connsiteY4-178" fmla="*/ 381474 h 779176"/>
                <a:gd name="connsiteX5-179" fmla="*/ 5852520 w 6224954"/>
                <a:gd name="connsiteY5-180" fmla="*/ 753907 h 779176"/>
                <a:gd name="connsiteX6-181" fmla="*/ 4478215 w 6224954"/>
                <a:gd name="connsiteY6-182" fmla="*/ 735250 h 779176"/>
                <a:gd name="connsiteX7-183" fmla="*/ 266925 w 6224954"/>
                <a:gd name="connsiteY7-184" fmla="*/ 753906 h 779176"/>
                <a:gd name="connsiteX8-185" fmla="*/ 0 w 6224954"/>
                <a:gd name="connsiteY8-186" fmla="*/ 381473 h 779176"/>
                <a:gd name="connsiteX9-187" fmla="*/ 0 w 6224954"/>
                <a:gd name="connsiteY9-188" fmla="*/ 381474 h 779176"/>
                <a:gd name="connsiteX0-189" fmla="*/ 0 w 6224954"/>
                <a:gd name="connsiteY0-190" fmla="*/ 381474 h 782230"/>
                <a:gd name="connsiteX1-191" fmla="*/ 372433 w 6224954"/>
                <a:gd name="connsiteY1-192" fmla="*/ 9041 h 782230"/>
                <a:gd name="connsiteX2-193" fmla="*/ 5852521 w 6224954"/>
                <a:gd name="connsiteY2-194" fmla="*/ 9041 h 782230"/>
                <a:gd name="connsiteX3-195" fmla="*/ 6224954 w 6224954"/>
                <a:gd name="connsiteY3-196" fmla="*/ 381474 h 782230"/>
                <a:gd name="connsiteX4-197" fmla="*/ 6224953 w 6224954"/>
                <a:gd name="connsiteY4-198" fmla="*/ 381474 h 782230"/>
                <a:gd name="connsiteX5-199" fmla="*/ 5852520 w 6224954"/>
                <a:gd name="connsiteY5-200" fmla="*/ 753907 h 782230"/>
                <a:gd name="connsiteX6-201" fmla="*/ 4501661 w 6224954"/>
                <a:gd name="connsiteY6-202" fmla="*/ 746973 h 782230"/>
                <a:gd name="connsiteX7-203" fmla="*/ 266925 w 6224954"/>
                <a:gd name="connsiteY7-204" fmla="*/ 753906 h 782230"/>
                <a:gd name="connsiteX8-205" fmla="*/ 0 w 6224954"/>
                <a:gd name="connsiteY8-206" fmla="*/ 381473 h 782230"/>
                <a:gd name="connsiteX9-207" fmla="*/ 0 w 6224954"/>
                <a:gd name="connsiteY9-208" fmla="*/ 381474 h 782230"/>
                <a:gd name="connsiteX0-209" fmla="*/ 0 w 6224954"/>
                <a:gd name="connsiteY0-210" fmla="*/ 381474 h 782230"/>
                <a:gd name="connsiteX1-211" fmla="*/ 372433 w 6224954"/>
                <a:gd name="connsiteY1-212" fmla="*/ 9041 h 782230"/>
                <a:gd name="connsiteX2-213" fmla="*/ 5852521 w 6224954"/>
                <a:gd name="connsiteY2-214" fmla="*/ 9041 h 782230"/>
                <a:gd name="connsiteX3-215" fmla="*/ 6224954 w 6224954"/>
                <a:gd name="connsiteY3-216" fmla="*/ 381474 h 782230"/>
                <a:gd name="connsiteX4-217" fmla="*/ 6224953 w 6224954"/>
                <a:gd name="connsiteY4-218" fmla="*/ 381474 h 782230"/>
                <a:gd name="connsiteX5-219" fmla="*/ 5852520 w 6224954"/>
                <a:gd name="connsiteY5-220" fmla="*/ 753907 h 782230"/>
                <a:gd name="connsiteX6-221" fmla="*/ 4501661 w 6224954"/>
                <a:gd name="connsiteY6-222" fmla="*/ 746973 h 782230"/>
                <a:gd name="connsiteX7-223" fmla="*/ 266925 w 6224954"/>
                <a:gd name="connsiteY7-224" fmla="*/ 753906 h 782230"/>
                <a:gd name="connsiteX8-225" fmla="*/ 0 w 6224954"/>
                <a:gd name="connsiteY8-226" fmla="*/ 381473 h 782230"/>
                <a:gd name="connsiteX9-227" fmla="*/ 0 w 6224954"/>
                <a:gd name="connsiteY9-228" fmla="*/ 381474 h 782230"/>
                <a:gd name="connsiteX0-229" fmla="*/ 0 w 6224954"/>
                <a:gd name="connsiteY0-230" fmla="*/ 381474 h 782230"/>
                <a:gd name="connsiteX1-231" fmla="*/ 372433 w 6224954"/>
                <a:gd name="connsiteY1-232" fmla="*/ 9041 h 782230"/>
                <a:gd name="connsiteX2-233" fmla="*/ 5852521 w 6224954"/>
                <a:gd name="connsiteY2-234" fmla="*/ 9041 h 782230"/>
                <a:gd name="connsiteX3-235" fmla="*/ 6224954 w 6224954"/>
                <a:gd name="connsiteY3-236" fmla="*/ 381474 h 782230"/>
                <a:gd name="connsiteX4-237" fmla="*/ 6201507 w 6224954"/>
                <a:gd name="connsiteY4-238" fmla="*/ 369751 h 782230"/>
                <a:gd name="connsiteX5-239" fmla="*/ 5852520 w 6224954"/>
                <a:gd name="connsiteY5-240" fmla="*/ 753907 h 782230"/>
                <a:gd name="connsiteX6-241" fmla="*/ 4501661 w 6224954"/>
                <a:gd name="connsiteY6-242" fmla="*/ 746973 h 782230"/>
                <a:gd name="connsiteX7-243" fmla="*/ 266925 w 6224954"/>
                <a:gd name="connsiteY7-244" fmla="*/ 753906 h 782230"/>
                <a:gd name="connsiteX8-245" fmla="*/ 0 w 6224954"/>
                <a:gd name="connsiteY8-246" fmla="*/ 381473 h 782230"/>
                <a:gd name="connsiteX9-247" fmla="*/ 0 w 6224954"/>
                <a:gd name="connsiteY9-248" fmla="*/ 381474 h 782230"/>
                <a:gd name="connsiteX0-249" fmla="*/ 0 w 6224954"/>
                <a:gd name="connsiteY0-250" fmla="*/ 381474 h 782230"/>
                <a:gd name="connsiteX1-251" fmla="*/ 372433 w 6224954"/>
                <a:gd name="connsiteY1-252" fmla="*/ 9041 h 782230"/>
                <a:gd name="connsiteX2-253" fmla="*/ 5852521 w 6224954"/>
                <a:gd name="connsiteY2-254" fmla="*/ 9041 h 782230"/>
                <a:gd name="connsiteX3-255" fmla="*/ 6224954 w 6224954"/>
                <a:gd name="connsiteY3-256" fmla="*/ 381474 h 782230"/>
                <a:gd name="connsiteX4-257" fmla="*/ 6107723 w 6224954"/>
                <a:gd name="connsiteY4-258" fmla="*/ 522151 h 782230"/>
                <a:gd name="connsiteX5-259" fmla="*/ 5852520 w 6224954"/>
                <a:gd name="connsiteY5-260" fmla="*/ 753907 h 782230"/>
                <a:gd name="connsiteX6-261" fmla="*/ 4501661 w 6224954"/>
                <a:gd name="connsiteY6-262" fmla="*/ 746973 h 782230"/>
                <a:gd name="connsiteX7-263" fmla="*/ 266925 w 6224954"/>
                <a:gd name="connsiteY7-264" fmla="*/ 753906 h 782230"/>
                <a:gd name="connsiteX8-265" fmla="*/ 0 w 6224954"/>
                <a:gd name="connsiteY8-266" fmla="*/ 381473 h 782230"/>
                <a:gd name="connsiteX9-267" fmla="*/ 0 w 6224954"/>
                <a:gd name="connsiteY9-268" fmla="*/ 381474 h 782230"/>
                <a:gd name="connsiteX0-269" fmla="*/ 0 w 6224954"/>
                <a:gd name="connsiteY0-270" fmla="*/ 381474 h 782230"/>
                <a:gd name="connsiteX1-271" fmla="*/ 372433 w 6224954"/>
                <a:gd name="connsiteY1-272" fmla="*/ 9041 h 782230"/>
                <a:gd name="connsiteX2-273" fmla="*/ 5852521 w 6224954"/>
                <a:gd name="connsiteY2-274" fmla="*/ 9041 h 782230"/>
                <a:gd name="connsiteX3-275" fmla="*/ 6224954 w 6224954"/>
                <a:gd name="connsiteY3-276" fmla="*/ 381474 h 782230"/>
                <a:gd name="connsiteX4-277" fmla="*/ 5852520 w 6224954"/>
                <a:gd name="connsiteY4-278" fmla="*/ 753907 h 782230"/>
                <a:gd name="connsiteX5-279" fmla="*/ 4501661 w 6224954"/>
                <a:gd name="connsiteY5-280" fmla="*/ 746973 h 782230"/>
                <a:gd name="connsiteX6-281" fmla="*/ 266925 w 6224954"/>
                <a:gd name="connsiteY6-282" fmla="*/ 753906 h 782230"/>
                <a:gd name="connsiteX7-283" fmla="*/ 0 w 6224954"/>
                <a:gd name="connsiteY7-284" fmla="*/ 381473 h 782230"/>
                <a:gd name="connsiteX8-285" fmla="*/ 0 w 6224954"/>
                <a:gd name="connsiteY8-286" fmla="*/ 381474 h 782230"/>
                <a:gd name="connsiteX0-287" fmla="*/ 0 w 6224954"/>
                <a:gd name="connsiteY0-288" fmla="*/ 381474 h 782230"/>
                <a:gd name="connsiteX1-289" fmla="*/ 372433 w 6224954"/>
                <a:gd name="connsiteY1-290" fmla="*/ 9041 h 782230"/>
                <a:gd name="connsiteX2-291" fmla="*/ 5852521 w 6224954"/>
                <a:gd name="connsiteY2-292" fmla="*/ 9041 h 782230"/>
                <a:gd name="connsiteX3-293" fmla="*/ 6224954 w 6224954"/>
                <a:gd name="connsiteY3-294" fmla="*/ 381474 h 782230"/>
                <a:gd name="connsiteX4-295" fmla="*/ 5852520 w 6224954"/>
                <a:gd name="connsiteY4-296" fmla="*/ 753907 h 782230"/>
                <a:gd name="connsiteX5-297" fmla="*/ 4501661 w 6224954"/>
                <a:gd name="connsiteY5-298" fmla="*/ 746973 h 782230"/>
                <a:gd name="connsiteX6-299" fmla="*/ 266925 w 6224954"/>
                <a:gd name="connsiteY6-300" fmla="*/ 753906 h 782230"/>
                <a:gd name="connsiteX7-301" fmla="*/ 0 w 6224954"/>
                <a:gd name="connsiteY7-302" fmla="*/ 381473 h 782230"/>
                <a:gd name="connsiteX8-303" fmla="*/ 0 w 6224954"/>
                <a:gd name="connsiteY8-304" fmla="*/ 381474 h 782230"/>
                <a:gd name="connsiteX0-305" fmla="*/ 0 w 6166338"/>
                <a:gd name="connsiteY0-306" fmla="*/ 381474 h 782230"/>
                <a:gd name="connsiteX1-307" fmla="*/ 372433 w 6166338"/>
                <a:gd name="connsiteY1-308" fmla="*/ 9041 h 782230"/>
                <a:gd name="connsiteX2-309" fmla="*/ 5852521 w 6166338"/>
                <a:gd name="connsiteY2-310" fmla="*/ 9041 h 782230"/>
                <a:gd name="connsiteX3-311" fmla="*/ 6166338 w 6166338"/>
                <a:gd name="connsiteY3-312" fmla="*/ 358028 h 782230"/>
                <a:gd name="connsiteX4-313" fmla="*/ 5852520 w 6166338"/>
                <a:gd name="connsiteY4-314" fmla="*/ 753907 h 782230"/>
                <a:gd name="connsiteX5-315" fmla="*/ 4501661 w 6166338"/>
                <a:gd name="connsiteY5-316" fmla="*/ 746973 h 782230"/>
                <a:gd name="connsiteX6-317" fmla="*/ 266925 w 6166338"/>
                <a:gd name="connsiteY6-318" fmla="*/ 753906 h 782230"/>
                <a:gd name="connsiteX7-319" fmla="*/ 0 w 6166338"/>
                <a:gd name="connsiteY7-320" fmla="*/ 381473 h 782230"/>
                <a:gd name="connsiteX8-321" fmla="*/ 0 w 6166338"/>
                <a:gd name="connsiteY8-322" fmla="*/ 381474 h 782230"/>
                <a:gd name="connsiteX0-323" fmla="*/ 0 w 6201144"/>
                <a:gd name="connsiteY0-324" fmla="*/ 381474 h 782230"/>
                <a:gd name="connsiteX1-325" fmla="*/ 372433 w 6201144"/>
                <a:gd name="connsiteY1-326" fmla="*/ 9041 h 782230"/>
                <a:gd name="connsiteX2-327" fmla="*/ 5852521 w 6201144"/>
                <a:gd name="connsiteY2-328" fmla="*/ 9041 h 782230"/>
                <a:gd name="connsiteX3-329" fmla="*/ 6166338 w 6201144"/>
                <a:gd name="connsiteY3-330" fmla="*/ 358028 h 782230"/>
                <a:gd name="connsiteX4-331" fmla="*/ 5852520 w 6201144"/>
                <a:gd name="connsiteY4-332" fmla="*/ 753907 h 782230"/>
                <a:gd name="connsiteX5-333" fmla="*/ 4501661 w 6201144"/>
                <a:gd name="connsiteY5-334" fmla="*/ 746973 h 782230"/>
                <a:gd name="connsiteX6-335" fmla="*/ 266925 w 6201144"/>
                <a:gd name="connsiteY6-336" fmla="*/ 753906 h 782230"/>
                <a:gd name="connsiteX7-337" fmla="*/ 0 w 6201144"/>
                <a:gd name="connsiteY7-338" fmla="*/ 381473 h 782230"/>
                <a:gd name="connsiteX8-339" fmla="*/ 0 w 6201144"/>
                <a:gd name="connsiteY8-340" fmla="*/ 381474 h 782230"/>
                <a:gd name="connsiteX0-341" fmla="*/ 0 w 6173435"/>
                <a:gd name="connsiteY0-342" fmla="*/ 381474 h 782230"/>
                <a:gd name="connsiteX1-343" fmla="*/ 372433 w 6173435"/>
                <a:gd name="connsiteY1-344" fmla="*/ 9041 h 782230"/>
                <a:gd name="connsiteX2-345" fmla="*/ 5852521 w 6173435"/>
                <a:gd name="connsiteY2-346" fmla="*/ 9041 h 782230"/>
                <a:gd name="connsiteX3-347" fmla="*/ 6166338 w 6173435"/>
                <a:gd name="connsiteY3-348" fmla="*/ 358028 h 782230"/>
                <a:gd name="connsiteX4-349" fmla="*/ 5852520 w 6173435"/>
                <a:gd name="connsiteY4-350" fmla="*/ 753907 h 782230"/>
                <a:gd name="connsiteX5-351" fmla="*/ 4501661 w 6173435"/>
                <a:gd name="connsiteY5-352" fmla="*/ 746973 h 782230"/>
                <a:gd name="connsiteX6-353" fmla="*/ 266925 w 6173435"/>
                <a:gd name="connsiteY6-354" fmla="*/ 753906 h 782230"/>
                <a:gd name="connsiteX7-355" fmla="*/ 0 w 6173435"/>
                <a:gd name="connsiteY7-356" fmla="*/ 381473 h 782230"/>
                <a:gd name="connsiteX8-357" fmla="*/ 0 w 6173435"/>
                <a:gd name="connsiteY8-358" fmla="*/ 381474 h 782230"/>
                <a:gd name="connsiteX0-359" fmla="*/ 0 w 6170509"/>
                <a:gd name="connsiteY0-360" fmla="*/ 381474 h 782230"/>
                <a:gd name="connsiteX1-361" fmla="*/ 372433 w 6170509"/>
                <a:gd name="connsiteY1-362" fmla="*/ 9041 h 782230"/>
                <a:gd name="connsiteX2-363" fmla="*/ 5852521 w 6170509"/>
                <a:gd name="connsiteY2-364" fmla="*/ 9041 h 782230"/>
                <a:gd name="connsiteX3-365" fmla="*/ 6166338 w 6170509"/>
                <a:gd name="connsiteY3-366" fmla="*/ 358028 h 782230"/>
                <a:gd name="connsiteX4-367" fmla="*/ 5852520 w 6170509"/>
                <a:gd name="connsiteY4-368" fmla="*/ 753907 h 782230"/>
                <a:gd name="connsiteX5-369" fmla="*/ 4501661 w 6170509"/>
                <a:gd name="connsiteY5-370" fmla="*/ 746973 h 782230"/>
                <a:gd name="connsiteX6-371" fmla="*/ 266925 w 6170509"/>
                <a:gd name="connsiteY6-372" fmla="*/ 753906 h 782230"/>
                <a:gd name="connsiteX7-373" fmla="*/ 0 w 6170509"/>
                <a:gd name="connsiteY7-374" fmla="*/ 381473 h 782230"/>
                <a:gd name="connsiteX8-375" fmla="*/ 0 w 6170509"/>
                <a:gd name="connsiteY8-376" fmla="*/ 381474 h 782230"/>
                <a:gd name="connsiteX0-377" fmla="*/ 0 w 6171933"/>
                <a:gd name="connsiteY0-378" fmla="*/ 381474 h 782230"/>
                <a:gd name="connsiteX1-379" fmla="*/ 372433 w 6171933"/>
                <a:gd name="connsiteY1-380" fmla="*/ 9041 h 782230"/>
                <a:gd name="connsiteX2-381" fmla="*/ 5852521 w 6171933"/>
                <a:gd name="connsiteY2-382" fmla="*/ 9041 h 782230"/>
                <a:gd name="connsiteX3-383" fmla="*/ 6166338 w 6171933"/>
                <a:gd name="connsiteY3-384" fmla="*/ 358028 h 782230"/>
                <a:gd name="connsiteX4-385" fmla="*/ 5852520 w 6171933"/>
                <a:gd name="connsiteY4-386" fmla="*/ 753907 h 782230"/>
                <a:gd name="connsiteX5-387" fmla="*/ 4501661 w 6171933"/>
                <a:gd name="connsiteY5-388" fmla="*/ 746973 h 782230"/>
                <a:gd name="connsiteX6-389" fmla="*/ 266925 w 6171933"/>
                <a:gd name="connsiteY6-390" fmla="*/ 753906 h 782230"/>
                <a:gd name="connsiteX7-391" fmla="*/ 0 w 6171933"/>
                <a:gd name="connsiteY7-392" fmla="*/ 381473 h 782230"/>
                <a:gd name="connsiteX8-393" fmla="*/ 0 w 6171933"/>
                <a:gd name="connsiteY8-394" fmla="*/ 381474 h 782230"/>
                <a:gd name="connsiteX0-395" fmla="*/ 0 w 6171933"/>
                <a:gd name="connsiteY0-396" fmla="*/ 381474 h 782230"/>
                <a:gd name="connsiteX1-397" fmla="*/ 372433 w 6171933"/>
                <a:gd name="connsiteY1-398" fmla="*/ 9041 h 782230"/>
                <a:gd name="connsiteX2-399" fmla="*/ 5852521 w 6171933"/>
                <a:gd name="connsiteY2-400" fmla="*/ 9041 h 782230"/>
                <a:gd name="connsiteX3-401" fmla="*/ 6166338 w 6171933"/>
                <a:gd name="connsiteY3-402" fmla="*/ 358028 h 782230"/>
                <a:gd name="connsiteX4-403" fmla="*/ 5852520 w 6171933"/>
                <a:gd name="connsiteY4-404" fmla="*/ 753907 h 782230"/>
                <a:gd name="connsiteX5-405" fmla="*/ 4501661 w 6171933"/>
                <a:gd name="connsiteY5-406" fmla="*/ 746973 h 782230"/>
                <a:gd name="connsiteX6-407" fmla="*/ 266925 w 6171933"/>
                <a:gd name="connsiteY6-408" fmla="*/ 753906 h 782230"/>
                <a:gd name="connsiteX7-409" fmla="*/ 0 w 6171933"/>
                <a:gd name="connsiteY7-410" fmla="*/ 381473 h 782230"/>
                <a:gd name="connsiteX8-411" fmla="*/ 0 w 6171933"/>
                <a:gd name="connsiteY8-412" fmla="*/ 381474 h 782230"/>
                <a:gd name="connsiteX0-413" fmla="*/ 0 w 6172424"/>
                <a:gd name="connsiteY0-414" fmla="*/ 381474 h 782230"/>
                <a:gd name="connsiteX1-415" fmla="*/ 372433 w 6172424"/>
                <a:gd name="connsiteY1-416" fmla="*/ 9041 h 782230"/>
                <a:gd name="connsiteX2-417" fmla="*/ 5852521 w 6172424"/>
                <a:gd name="connsiteY2-418" fmla="*/ 9041 h 782230"/>
                <a:gd name="connsiteX3-419" fmla="*/ 6166338 w 6172424"/>
                <a:gd name="connsiteY3-420" fmla="*/ 358028 h 782230"/>
                <a:gd name="connsiteX4-421" fmla="*/ 5852520 w 6172424"/>
                <a:gd name="connsiteY4-422" fmla="*/ 753907 h 782230"/>
                <a:gd name="connsiteX5-423" fmla="*/ 4501661 w 6172424"/>
                <a:gd name="connsiteY5-424" fmla="*/ 746973 h 782230"/>
                <a:gd name="connsiteX6-425" fmla="*/ 266925 w 6172424"/>
                <a:gd name="connsiteY6-426" fmla="*/ 753906 h 782230"/>
                <a:gd name="connsiteX7-427" fmla="*/ 0 w 6172424"/>
                <a:gd name="connsiteY7-428" fmla="*/ 381473 h 782230"/>
                <a:gd name="connsiteX8-429" fmla="*/ 0 w 6172424"/>
                <a:gd name="connsiteY8-430" fmla="*/ 381474 h 782230"/>
                <a:gd name="connsiteX0-431" fmla="*/ 0 w 6150440"/>
                <a:gd name="connsiteY0-432" fmla="*/ 381474 h 782230"/>
                <a:gd name="connsiteX1-433" fmla="*/ 372433 w 6150440"/>
                <a:gd name="connsiteY1-434" fmla="*/ 9041 h 782230"/>
                <a:gd name="connsiteX2-435" fmla="*/ 5852521 w 6150440"/>
                <a:gd name="connsiteY2-436" fmla="*/ 9041 h 782230"/>
                <a:gd name="connsiteX3-437" fmla="*/ 6143042 w 6150440"/>
                <a:gd name="connsiteY3-438" fmla="*/ 418770 h 782230"/>
                <a:gd name="connsiteX4-439" fmla="*/ 5852520 w 6150440"/>
                <a:gd name="connsiteY4-440" fmla="*/ 753907 h 782230"/>
                <a:gd name="connsiteX5-441" fmla="*/ 4501661 w 6150440"/>
                <a:gd name="connsiteY5-442" fmla="*/ 746973 h 782230"/>
                <a:gd name="connsiteX6-443" fmla="*/ 266925 w 6150440"/>
                <a:gd name="connsiteY6-444" fmla="*/ 753906 h 782230"/>
                <a:gd name="connsiteX7-445" fmla="*/ 0 w 6150440"/>
                <a:gd name="connsiteY7-446" fmla="*/ 381473 h 782230"/>
                <a:gd name="connsiteX8-447" fmla="*/ 0 w 6150440"/>
                <a:gd name="connsiteY8-448" fmla="*/ 381474 h 782230"/>
                <a:gd name="connsiteX0-449" fmla="*/ 0 w 6146769"/>
                <a:gd name="connsiteY0-450" fmla="*/ 381474 h 782230"/>
                <a:gd name="connsiteX1-451" fmla="*/ 372433 w 6146769"/>
                <a:gd name="connsiteY1-452" fmla="*/ 9041 h 782230"/>
                <a:gd name="connsiteX2-453" fmla="*/ 5852521 w 6146769"/>
                <a:gd name="connsiteY2-454" fmla="*/ 9041 h 782230"/>
                <a:gd name="connsiteX3-455" fmla="*/ 6143042 w 6146769"/>
                <a:gd name="connsiteY3-456" fmla="*/ 418770 h 782230"/>
                <a:gd name="connsiteX4-457" fmla="*/ 5852520 w 6146769"/>
                <a:gd name="connsiteY4-458" fmla="*/ 753907 h 782230"/>
                <a:gd name="connsiteX5-459" fmla="*/ 4501661 w 6146769"/>
                <a:gd name="connsiteY5-460" fmla="*/ 746973 h 782230"/>
                <a:gd name="connsiteX6-461" fmla="*/ 266925 w 6146769"/>
                <a:gd name="connsiteY6-462" fmla="*/ 753906 h 782230"/>
                <a:gd name="connsiteX7-463" fmla="*/ 0 w 6146769"/>
                <a:gd name="connsiteY7-464" fmla="*/ 381473 h 782230"/>
                <a:gd name="connsiteX8-465" fmla="*/ 0 w 6146769"/>
                <a:gd name="connsiteY8-466" fmla="*/ 381474 h 782230"/>
                <a:gd name="connsiteX0-467" fmla="*/ 0 w 6144359"/>
                <a:gd name="connsiteY0-468" fmla="*/ 381474 h 782230"/>
                <a:gd name="connsiteX1-469" fmla="*/ 372433 w 6144359"/>
                <a:gd name="connsiteY1-470" fmla="*/ 9041 h 782230"/>
                <a:gd name="connsiteX2-471" fmla="*/ 5852521 w 6144359"/>
                <a:gd name="connsiteY2-472" fmla="*/ 9041 h 782230"/>
                <a:gd name="connsiteX3-473" fmla="*/ 6143042 w 6144359"/>
                <a:gd name="connsiteY3-474" fmla="*/ 418770 h 782230"/>
                <a:gd name="connsiteX4-475" fmla="*/ 5852520 w 6144359"/>
                <a:gd name="connsiteY4-476" fmla="*/ 753907 h 782230"/>
                <a:gd name="connsiteX5-477" fmla="*/ 4501661 w 6144359"/>
                <a:gd name="connsiteY5-478" fmla="*/ 746973 h 782230"/>
                <a:gd name="connsiteX6-479" fmla="*/ 266925 w 6144359"/>
                <a:gd name="connsiteY6-480" fmla="*/ 753906 h 782230"/>
                <a:gd name="connsiteX7-481" fmla="*/ 0 w 6144359"/>
                <a:gd name="connsiteY7-482" fmla="*/ 381473 h 782230"/>
                <a:gd name="connsiteX8-483" fmla="*/ 0 w 6144359"/>
                <a:gd name="connsiteY8-484" fmla="*/ 381474 h 782230"/>
                <a:gd name="connsiteX0-485" fmla="*/ 0 w 6144288"/>
                <a:gd name="connsiteY0-486" fmla="*/ 381474 h 782230"/>
                <a:gd name="connsiteX1-487" fmla="*/ 372433 w 6144288"/>
                <a:gd name="connsiteY1-488" fmla="*/ 9041 h 782230"/>
                <a:gd name="connsiteX2-489" fmla="*/ 5852521 w 6144288"/>
                <a:gd name="connsiteY2-490" fmla="*/ 9041 h 782230"/>
                <a:gd name="connsiteX3-491" fmla="*/ 6143042 w 6144288"/>
                <a:gd name="connsiteY3-492" fmla="*/ 418770 h 782230"/>
                <a:gd name="connsiteX4-493" fmla="*/ 5852520 w 6144288"/>
                <a:gd name="connsiteY4-494" fmla="*/ 753907 h 782230"/>
                <a:gd name="connsiteX5-495" fmla="*/ 4501661 w 6144288"/>
                <a:gd name="connsiteY5-496" fmla="*/ 746973 h 782230"/>
                <a:gd name="connsiteX6-497" fmla="*/ 266925 w 6144288"/>
                <a:gd name="connsiteY6-498" fmla="*/ 753906 h 782230"/>
                <a:gd name="connsiteX7-499" fmla="*/ 0 w 6144288"/>
                <a:gd name="connsiteY7-500" fmla="*/ 381473 h 782230"/>
                <a:gd name="connsiteX8-501" fmla="*/ 0 w 6144288"/>
                <a:gd name="connsiteY8-502" fmla="*/ 381474 h 782230"/>
                <a:gd name="connsiteX0-503" fmla="*/ 0 w 6144269"/>
                <a:gd name="connsiteY0-504" fmla="*/ 381474 h 782230"/>
                <a:gd name="connsiteX1-505" fmla="*/ 372433 w 6144269"/>
                <a:gd name="connsiteY1-506" fmla="*/ 9041 h 782230"/>
                <a:gd name="connsiteX2-507" fmla="*/ 5852521 w 6144269"/>
                <a:gd name="connsiteY2-508" fmla="*/ 9041 h 782230"/>
                <a:gd name="connsiteX3-509" fmla="*/ 6143042 w 6144269"/>
                <a:gd name="connsiteY3-510" fmla="*/ 418770 h 782230"/>
                <a:gd name="connsiteX4-511" fmla="*/ 5852520 w 6144269"/>
                <a:gd name="connsiteY4-512" fmla="*/ 753907 h 782230"/>
                <a:gd name="connsiteX5-513" fmla="*/ 4501661 w 6144269"/>
                <a:gd name="connsiteY5-514" fmla="*/ 746973 h 782230"/>
                <a:gd name="connsiteX6-515" fmla="*/ 266925 w 6144269"/>
                <a:gd name="connsiteY6-516" fmla="*/ 753906 h 782230"/>
                <a:gd name="connsiteX7-517" fmla="*/ 0 w 6144269"/>
                <a:gd name="connsiteY7-518" fmla="*/ 381473 h 782230"/>
                <a:gd name="connsiteX8-519" fmla="*/ 0 w 6144269"/>
                <a:gd name="connsiteY8-520" fmla="*/ 381474 h 782230"/>
                <a:gd name="connsiteX0-521" fmla="*/ 0 w 6144414"/>
                <a:gd name="connsiteY0-522" fmla="*/ 381474 h 782230"/>
                <a:gd name="connsiteX1-523" fmla="*/ 372433 w 6144414"/>
                <a:gd name="connsiteY1-524" fmla="*/ 9041 h 782230"/>
                <a:gd name="connsiteX2-525" fmla="*/ 5852521 w 6144414"/>
                <a:gd name="connsiteY2-526" fmla="*/ 9041 h 782230"/>
                <a:gd name="connsiteX3-527" fmla="*/ 6143042 w 6144414"/>
                <a:gd name="connsiteY3-528" fmla="*/ 418770 h 782230"/>
                <a:gd name="connsiteX4-529" fmla="*/ 5852520 w 6144414"/>
                <a:gd name="connsiteY4-530" fmla="*/ 753907 h 782230"/>
                <a:gd name="connsiteX5-531" fmla="*/ 4501661 w 6144414"/>
                <a:gd name="connsiteY5-532" fmla="*/ 746973 h 782230"/>
                <a:gd name="connsiteX6-533" fmla="*/ 266925 w 6144414"/>
                <a:gd name="connsiteY6-534" fmla="*/ 753906 h 782230"/>
                <a:gd name="connsiteX7-535" fmla="*/ 0 w 6144414"/>
                <a:gd name="connsiteY7-536" fmla="*/ 381473 h 782230"/>
                <a:gd name="connsiteX8-537" fmla="*/ 0 w 6144414"/>
                <a:gd name="connsiteY8-538" fmla="*/ 381474 h 782230"/>
                <a:gd name="connsiteX0-539" fmla="*/ 0 w 6148663"/>
                <a:gd name="connsiteY0-540" fmla="*/ 381474 h 782230"/>
                <a:gd name="connsiteX1-541" fmla="*/ 372433 w 6148663"/>
                <a:gd name="connsiteY1-542" fmla="*/ 9041 h 782230"/>
                <a:gd name="connsiteX2-543" fmla="*/ 5852521 w 6148663"/>
                <a:gd name="connsiteY2-544" fmla="*/ 9041 h 782230"/>
                <a:gd name="connsiteX3-545" fmla="*/ 6143042 w 6148663"/>
                <a:gd name="connsiteY3-546" fmla="*/ 418770 h 782230"/>
                <a:gd name="connsiteX4-547" fmla="*/ 5852520 w 6148663"/>
                <a:gd name="connsiteY4-548" fmla="*/ 753907 h 782230"/>
                <a:gd name="connsiteX5-549" fmla="*/ 4501661 w 6148663"/>
                <a:gd name="connsiteY5-550" fmla="*/ 746973 h 782230"/>
                <a:gd name="connsiteX6-551" fmla="*/ 266925 w 6148663"/>
                <a:gd name="connsiteY6-552" fmla="*/ 753906 h 782230"/>
                <a:gd name="connsiteX7-553" fmla="*/ 0 w 6148663"/>
                <a:gd name="connsiteY7-554" fmla="*/ 381473 h 782230"/>
                <a:gd name="connsiteX8-555" fmla="*/ 0 w 6148663"/>
                <a:gd name="connsiteY8-556" fmla="*/ 381474 h 7822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6148663" h="782230">
                  <a:moveTo>
                    <a:pt x="0" y="381474"/>
                  </a:moveTo>
                  <a:cubicBezTo>
                    <a:pt x="0" y="175785"/>
                    <a:pt x="84682" y="9041"/>
                    <a:pt x="372433" y="9041"/>
                  </a:cubicBezTo>
                  <a:cubicBezTo>
                    <a:pt x="2128791" y="55933"/>
                    <a:pt x="4107886" y="-26128"/>
                    <a:pt x="5852521" y="9041"/>
                  </a:cubicBezTo>
                  <a:cubicBezTo>
                    <a:pt x="6149534" y="-2227"/>
                    <a:pt x="6161754" y="236860"/>
                    <a:pt x="6143042" y="418770"/>
                  </a:cubicBezTo>
                  <a:cubicBezTo>
                    <a:pt x="6124330" y="600680"/>
                    <a:pt x="6140788" y="735271"/>
                    <a:pt x="5852520" y="753907"/>
                  </a:cubicBezTo>
                  <a:cubicBezTo>
                    <a:pt x="5394418" y="747688"/>
                    <a:pt x="4865979" y="729746"/>
                    <a:pt x="4501661" y="746973"/>
                  </a:cubicBezTo>
                  <a:cubicBezTo>
                    <a:pt x="4137343" y="764200"/>
                    <a:pt x="1013294" y="812869"/>
                    <a:pt x="266925" y="753906"/>
                  </a:cubicBezTo>
                  <a:cubicBezTo>
                    <a:pt x="61236" y="753906"/>
                    <a:pt x="0" y="587162"/>
                    <a:pt x="0" y="381473"/>
                  </a:cubicBezTo>
                  <a:lnTo>
                    <a:pt x="0" y="381474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2"/>
            <p:cNvSpPr/>
            <p:nvPr/>
          </p:nvSpPr>
          <p:spPr>
            <a:xfrm>
              <a:off x="3533159" y="1389576"/>
              <a:ext cx="5070570" cy="754845"/>
            </a:xfrm>
            <a:custGeom>
              <a:avLst/>
              <a:gdLst>
                <a:gd name="connsiteX0" fmla="*/ 0 w 6224953"/>
                <a:gd name="connsiteY0" fmla="*/ 372433 h 744865"/>
                <a:gd name="connsiteX1" fmla="*/ 372433 w 6224953"/>
                <a:gd name="connsiteY1" fmla="*/ 0 h 744865"/>
                <a:gd name="connsiteX2" fmla="*/ 5852521 w 6224953"/>
                <a:gd name="connsiteY2" fmla="*/ 0 h 744865"/>
                <a:gd name="connsiteX3" fmla="*/ 6224954 w 6224953"/>
                <a:gd name="connsiteY3" fmla="*/ 372433 h 744865"/>
                <a:gd name="connsiteX4" fmla="*/ 6224953 w 6224953"/>
                <a:gd name="connsiteY4" fmla="*/ 372433 h 744865"/>
                <a:gd name="connsiteX5" fmla="*/ 5852520 w 6224953"/>
                <a:gd name="connsiteY5" fmla="*/ 744866 h 744865"/>
                <a:gd name="connsiteX6" fmla="*/ 372433 w 6224953"/>
                <a:gd name="connsiteY6" fmla="*/ 744865 h 744865"/>
                <a:gd name="connsiteX7" fmla="*/ 0 w 6224953"/>
                <a:gd name="connsiteY7" fmla="*/ 372432 h 744865"/>
                <a:gd name="connsiteX8" fmla="*/ 0 w 6224953"/>
                <a:gd name="connsiteY8" fmla="*/ 372433 h 744865"/>
                <a:gd name="connsiteX0-1" fmla="*/ 0 w 6224954"/>
                <a:gd name="connsiteY0-2" fmla="*/ 372433 h 744866"/>
                <a:gd name="connsiteX1-3" fmla="*/ 372433 w 6224954"/>
                <a:gd name="connsiteY1-4" fmla="*/ 0 h 744866"/>
                <a:gd name="connsiteX2-5" fmla="*/ 5852521 w 6224954"/>
                <a:gd name="connsiteY2-6" fmla="*/ 0 h 744866"/>
                <a:gd name="connsiteX3-7" fmla="*/ 6224954 w 6224954"/>
                <a:gd name="connsiteY3-8" fmla="*/ 372433 h 744866"/>
                <a:gd name="connsiteX4-9" fmla="*/ 6224953 w 6224954"/>
                <a:gd name="connsiteY4-10" fmla="*/ 372433 h 744866"/>
                <a:gd name="connsiteX5-11" fmla="*/ 5852520 w 6224954"/>
                <a:gd name="connsiteY5-12" fmla="*/ 744866 h 744866"/>
                <a:gd name="connsiteX6-13" fmla="*/ 372433 w 6224954"/>
                <a:gd name="connsiteY6-14" fmla="*/ 744865 h 744866"/>
                <a:gd name="connsiteX7-15" fmla="*/ 0 w 6224954"/>
                <a:gd name="connsiteY7-16" fmla="*/ 372432 h 744866"/>
                <a:gd name="connsiteX8-17" fmla="*/ 0 w 6224954"/>
                <a:gd name="connsiteY8-18" fmla="*/ 372433 h 744866"/>
                <a:gd name="connsiteX0-19" fmla="*/ 0 w 6224954"/>
                <a:gd name="connsiteY0-20" fmla="*/ 381474 h 753907"/>
                <a:gd name="connsiteX1-21" fmla="*/ 372433 w 6224954"/>
                <a:gd name="connsiteY1-22" fmla="*/ 9041 h 753907"/>
                <a:gd name="connsiteX2-23" fmla="*/ 5852521 w 6224954"/>
                <a:gd name="connsiteY2-24" fmla="*/ 9041 h 753907"/>
                <a:gd name="connsiteX3-25" fmla="*/ 6224954 w 6224954"/>
                <a:gd name="connsiteY3-26" fmla="*/ 381474 h 753907"/>
                <a:gd name="connsiteX4-27" fmla="*/ 6224953 w 6224954"/>
                <a:gd name="connsiteY4-28" fmla="*/ 381474 h 753907"/>
                <a:gd name="connsiteX5-29" fmla="*/ 5852520 w 6224954"/>
                <a:gd name="connsiteY5-30" fmla="*/ 753907 h 753907"/>
                <a:gd name="connsiteX6-31" fmla="*/ 372433 w 6224954"/>
                <a:gd name="connsiteY6-32" fmla="*/ 753906 h 753907"/>
                <a:gd name="connsiteX7-33" fmla="*/ 0 w 6224954"/>
                <a:gd name="connsiteY7-34" fmla="*/ 381473 h 753907"/>
                <a:gd name="connsiteX8-35" fmla="*/ 0 w 6224954"/>
                <a:gd name="connsiteY8-36" fmla="*/ 381474 h 753907"/>
                <a:gd name="connsiteX0-37" fmla="*/ 0 w 6224954"/>
                <a:gd name="connsiteY0-38" fmla="*/ 381474 h 753907"/>
                <a:gd name="connsiteX1-39" fmla="*/ 372433 w 6224954"/>
                <a:gd name="connsiteY1-40" fmla="*/ 9041 h 753907"/>
                <a:gd name="connsiteX2-41" fmla="*/ 5852521 w 6224954"/>
                <a:gd name="connsiteY2-42" fmla="*/ 9041 h 753907"/>
                <a:gd name="connsiteX3-43" fmla="*/ 6224954 w 6224954"/>
                <a:gd name="connsiteY3-44" fmla="*/ 381474 h 753907"/>
                <a:gd name="connsiteX4-45" fmla="*/ 6224953 w 6224954"/>
                <a:gd name="connsiteY4-46" fmla="*/ 381474 h 753907"/>
                <a:gd name="connsiteX5-47" fmla="*/ 5852520 w 6224954"/>
                <a:gd name="connsiteY5-48" fmla="*/ 753907 h 753907"/>
                <a:gd name="connsiteX6-49" fmla="*/ 266925 w 6224954"/>
                <a:gd name="connsiteY6-50" fmla="*/ 753906 h 753907"/>
                <a:gd name="connsiteX7-51" fmla="*/ 0 w 6224954"/>
                <a:gd name="connsiteY7-52" fmla="*/ 381473 h 753907"/>
                <a:gd name="connsiteX8-53" fmla="*/ 0 w 6224954"/>
                <a:gd name="connsiteY8-54" fmla="*/ 381474 h 753907"/>
                <a:gd name="connsiteX0-55" fmla="*/ 0 w 6224954"/>
                <a:gd name="connsiteY0-56" fmla="*/ 381474 h 753907"/>
                <a:gd name="connsiteX1-57" fmla="*/ 372433 w 6224954"/>
                <a:gd name="connsiteY1-58" fmla="*/ 9041 h 753907"/>
                <a:gd name="connsiteX2-59" fmla="*/ 5852521 w 6224954"/>
                <a:gd name="connsiteY2-60" fmla="*/ 9041 h 753907"/>
                <a:gd name="connsiteX3-61" fmla="*/ 6224954 w 6224954"/>
                <a:gd name="connsiteY3-62" fmla="*/ 381474 h 753907"/>
                <a:gd name="connsiteX4-63" fmla="*/ 6224953 w 6224954"/>
                <a:gd name="connsiteY4-64" fmla="*/ 381474 h 753907"/>
                <a:gd name="connsiteX5-65" fmla="*/ 5852520 w 6224954"/>
                <a:gd name="connsiteY5-66" fmla="*/ 753907 h 753907"/>
                <a:gd name="connsiteX6-67" fmla="*/ 266925 w 6224954"/>
                <a:gd name="connsiteY6-68" fmla="*/ 753906 h 753907"/>
                <a:gd name="connsiteX7-69" fmla="*/ 0 w 6224954"/>
                <a:gd name="connsiteY7-70" fmla="*/ 381473 h 753907"/>
                <a:gd name="connsiteX8-71" fmla="*/ 0 w 6224954"/>
                <a:gd name="connsiteY8-72" fmla="*/ 381474 h 753907"/>
                <a:gd name="connsiteX0-73" fmla="*/ 0 w 6224954"/>
                <a:gd name="connsiteY0-74" fmla="*/ 381474 h 753907"/>
                <a:gd name="connsiteX1-75" fmla="*/ 372433 w 6224954"/>
                <a:gd name="connsiteY1-76" fmla="*/ 9041 h 753907"/>
                <a:gd name="connsiteX2-77" fmla="*/ 5852521 w 6224954"/>
                <a:gd name="connsiteY2-78" fmla="*/ 9041 h 753907"/>
                <a:gd name="connsiteX3-79" fmla="*/ 6224954 w 6224954"/>
                <a:gd name="connsiteY3-80" fmla="*/ 381474 h 753907"/>
                <a:gd name="connsiteX4-81" fmla="*/ 6224953 w 6224954"/>
                <a:gd name="connsiteY4-82" fmla="*/ 381474 h 753907"/>
                <a:gd name="connsiteX5-83" fmla="*/ 5852520 w 6224954"/>
                <a:gd name="connsiteY5-84" fmla="*/ 753907 h 753907"/>
                <a:gd name="connsiteX6-85" fmla="*/ 266925 w 6224954"/>
                <a:gd name="connsiteY6-86" fmla="*/ 753906 h 753907"/>
                <a:gd name="connsiteX7-87" fmla="*/ 0 w 6224954"/>
                <a:gd name="connsiteY7-88" fmla="*/ 381473 h 753907"/>
                <a:gd name="connsiteX8-89" fmla="*/ 0 w 6224954"/>
                <a:gd name="connsiteY8-90" fmla="*/ 381474 h 753907"/>
                <a:gd name="connsiteX0-91" fmla="*/ 0 w 6224954"/>
                <a:gd name="connsiteY0-92" fmla="*/ 381474 h 758696"/>
                <a:gd name="connsiteX1-93" fmla="*/ 372433 w 6224954"/>
                <a:gd name="connsiteY1-94" fmla="*/ 9041 h 758696"/>
                <a:gd name="connsiteX2-95" fmla="*/ 5852521 w 6224954"/>
                <a:gd name="connsiteY2-96" fmla="*/ 9041 h 758696"/>
                <a:gd name="connsiteX3-97" fmla="*/ 6224954 w 6224954"/>
                <a:gd name="connsiteY3-98" fmla="*/ 381474 h 758696"/>
                <a:gd name="connsiteX4-99" fmla="*/ 6224953 w 6224954"/>
                <a:gd name="connsiteY4-100" fmla="*/ 381474 h 758696"/>
                <a:gd name="connsiteX5-101" fmla="*/ 5852520 w 6224954"/>
                <a:gd name="connsiteY5-102" fmla="*/ 753907 h 758696"/>
                <a:gd name="connsiteX6-103" fmla="*/ 4466492 w 6224954"/>
                <a:gd name="connsiteY6-104" fmla="*/ 758696 h 758696"/>
                <a:gd name="connsiteX7-105" fmla="*/ 266925 w 6224954"/>
                <a:gd name="connsiteY7-106" fmla="*/ 753906 h 758696"/>
                <a:gd name="connsiteX8-107" fmla="*/ 0 w 6224954"/>
                <a:gd name="connsiteY8-108" fmla="*/ 381473 h 758696"/>
                <a:gd name="connsiteX9" fmla="*/ 0 w 6224954"/>
                <a:gd name="connsiteY9" fmla="*/ 381474 h 758696"/>
                <a:gd name="connsiteX0-109" fmla="*/ 0 w 6224954"/>
                <a:gd name="connsiteY0-110" fmla="*/ 381474 h 753907"/>
                <a:gd name="connsiteX1-111" fmla="*/ 372433 w 6224954"/>
                <a:gd name="connsiteY1-112" fmla="*/ 9041 h 753907"/>
                <a:gd name="connsiteX2-113" fmla="*/ 5852521 w 6224954"/>
                <a:gd name="connsiteY2-114" fmla="*/ 9041 h 753907"/>
                <a:gd name="connsiteX3-115" fmla="*/ 6224954 w 6224954"/>
                <a:gd name="connsiteY3-116" fmla="*/ 381474 h 753907"/>
                <a:gd name="connsiteX4-117" fmla="*/ 6224953 w 6224954"/>
                <a:gd name="connsiteY4-118" fmla="*/ 381474 h 753907"/>
                <a:gd name="connsiteX5-119" fmla="*/ 5852520 w 6224954"/>
                <a:gd name="connsiteY5-120" fmla="*/ 753907 h 753907"/>
                <a:gd name="connsiteX6-121" fmla="*/ 4478215 w 6224954"/>
                <a:gd name="connsiteY6-122" fmla="*/ 735250 h 753907"/>
                <a:gd name="connsiteX7-123" fmla="*/ 266925 w 6224954"/>
                <a:gd name="connsiteY7-124" fmla="*/ 753906 h 753907"/>
                <a:gd name="connsiteX8-125" fmla="*/ 0 w 6224954"/>
                <a:gd name="connsiteY8-126" fmla="*/ 381473 h 753907"/>
                <a:gd name="connsiteX9-127" fmla="*/ 0 w 6224954"/>
                <a:gd name="connsiteY9-128" fmla="*/ 381474 h 753907"/>
                <a:gd name="connsiteX0-129" fmla="*/ 0 w 6224954"/>
                <a:gd name="connsiteY0-130" fmla="*/ 381474 h 762976"/>
                <a:gd name="connsiteX1-131" fmla="*/ 372433 w 6224954"/>
                <a:gd name="connsiteY1-132" fmla="*/ 9041 h 762976"/>
                <a:gd name="connsiteX2-133" fmla="*/ 5852521 w 6224954"/>
                <a:gd name="connsiteY2-134" fmla="*/ 9041 h 762976"/>
                <a:gd name="connsiteX3-135" fmla="*/ 6224954 w 6224954"/>
                <a:gd name="connsiteY3-136" fmla="*/ 381474 h 762976"/>
                <a:gd name="connsiteX4-137" fmla="*/ 6224953 w 6224954"/>
                <a:gd name="connsiteY4-138" fmla="*/ 381474 h 762976"/>
                <a:gd name="connsiteX5-139" fmla="*/ 5852520 w 6224954"/>
                <a:gd name="connsiteY5-140" fmla="*/ 753907 h 762976"/>
                <a:gd name="connsiteX6-141" fmla="*/ 4478215 w 6224954"/>
                <a:gd name="connsiteY6-142" fmla="*/ 735250 h 762976"/>
                <a:gd name="connsiteX7-143" fmla="*/ 266925 w 6224954"/>
                <a:gd name="connsiteY7-144" fmla="*/ 753906 h 762976"/>
                <a:gd name="connsiteX8-145" fmla="*/ 0 w 6224954"/>
                <a:gd name="connsiteY8-146" fmla="*/ 381473 h 762976"/>
                <a:gd name="connsiteX9-147" fmla="*/ 0 w 6224954"/>
                <a:gd name="connsiteY9-148" fmla="*/ 381474 h 762976"/>
                <a:gd name="connsiteX0-149" fmla="*/ 0 w 6224954"/>
                <a:gd name="connsiteY0-150" fmla="*/ 381474 h 775031"/>
                <a:gd name="connsiteX1-151" fmla="*/ 372433 w 6224954"/>
                <a:gd name="connsiteY1-152" fmla="*/ 9041 h 775031"/>
                <a:gd name="connsiteX2-153" fmla="*/ 5852521 w 6224954"/>
                <a:gd name="connsiteY2-154" fmla="*/ 9041 h 775031"/>
                <a:gd name="connsiteX3-155" fmla="*/ 6224954 w 6224954"/>
                <a:gd name="connsiteY3-156" fmla="*/ 381474 h 775031"/>
                <a:gd name="connsiteX4-157" fmla="*/ 6224953 w 6224954"/>
                <a:gd name="connsiteY4-158" fmla="*/ 381474 h 775031"/>
                <a:gd name="connsiteX5-159" fmla="*/ 5852520 w 6224954"/>
                <a:gd name="connsiteY5-160" fmla="*/ 753907 h 775031"/>
                <a:gd name="connsiteX6-161" fmla="*/ 4478215 w 6224954"/>
                <a:gd name="connsiteY6-162" fmla="*/ 735250 h 775031"/>
                <a:gd name="connsiteX7-163" fmla="*/ 266925 w 6224954"/>
                <a:gd name="connsiteY7-164" fmla="*/ 753906 h 775031"/>
                <a:gd name="connsiteX8-165" fmla="*/ 0 w 6224954"/>
                <a:gd name="connsiteY8-166" fmla="*/ 381473 h 775031"/>
                <a:gd name="connsiteX9-167" fmla="*/ 0 w 6224954"/>
                <a:gd name="connsiteY9-168" fmla="*/ 381474 h 775031"/>
                <a:gd name="connsiteX0-169" fmla="*/ 0 w 6224954"/>
                <a:gd name="connsiteY0-170" fmla="*/ 381474 h 779176"/>
                <a:gd name="connsiteX1-171" fmla="*/ 372433 w 6224954"/>
                <a:gd name="connsiteY1-172" fmla="*/ 9041 h 779176"/>
                <a:gd name="connsiteX2-173" fmla="*/ 5852521 w 6224954"/>
                <a:gd name="connsiteY2-174" fmla="*/ 9041 h 779176"/>
                <a:gd name="connsiteX3-175" fmla="*/ 6224954 w 6224954"/>
                <a:gd name="connsiteY3-176" fmla="*/ 381474 h 779176"/>
                <a:gd name="connsiteX4-177" fmla="*/ 6224953 w 6224954"/>
                <a:gd name="connsiteY4-178" fmla="*/ 381474 h 779176"/>
                <a:gd name="connsiteX5-179" fmla="*/ 5852520 w 6224954"/>
                <a:gd name="connsiteY5-180" fmla="*/ 753907 h 779176"/>
                <a:gd name="connsiteX6-181" fmla="*/ 4478215 w 6224954"/>
                <a:gd name="connsiteY6-182" fmla="*/ 735250 h 779176"/>
                <a:gd name="connsiteX7-183" fmla="*/ 266925 w 6224954"/>
                <a:gd name="connsiteY7-184" fmla="*/ 753906 h 779176"/>
                <a:gd name="connsiteX8-185" fmla="*/ 0 w 6224954"/>
                <a:gd name="connsiteY8-186" fmla="*/ 381473 h 779176"/>
                <a:gd name="connsiteX9-187" fmla="*/ 0 w 6224954"/>
                <a:gd name="connsiteY9-188" fmla="*/ 381474 h 779176"/>
                <a:gd name="connsiteX0-189" fmla="*/ 0 w 6224954"/>
                <a:gd name="connsiteY0-190" fmla="*/ 381474 h 782230"/>
                <a:gd name="connsiteX1-191" fmla="*/ 372433 w 6224954"/>
                <a:gd name="connsiteY1-192" fmla="*/ 9041 h 782230"/>
                <a:gd name="connsiteX2-193" fmla="*/ 5852521 w 6224954"/>
                <a:gd name="connsiteY2-194" fmla="*/ 9041 h 782230"/>
                <a:gd name="connsiteX3-195" fmla="*/ 6224954 w 6224954"/>
                <a:gd name="connsiteY3-196" fmla="*/ 381474 h 782230"/>
                <a:gd name="connsiteX4-197" fmla="*/ 6224953 w 6224954"/>
                <a:gd name="connsiteY4-198" fmla="*/ 381474 h 782230"/>
                <a:gd name="connsiteX5-199" fmla="*/ 5852520 w 6224954"/>
                <a:gd name="connsiteY5-200" fmla="*/ 753907 h 782230"/>
                <a:gd name="connsiteX6-201" fmla="*/ 4501661 w 6224954"/>
                <a:gd name="connsiteY6-202" fmla="*/ 746973 h 782230"/>
                <a:gd name="connsiteX7-203" fmla="*/ 266925 w 6224954"/>
                <a:gd name="connsiteY7-204" fmla="*/ 753906 h 782230"/>
                <a:gd name="connsiteX8-205" fmla="*/ 0 w 6224954"/>
                <a:gd name="connsiteY8-206" fmla="*/ 381473 h 782230"/>
                <a:gd name="connsiteX9-207" fmla="*/ 0 w 6224954"/>
                <a:gd name="connsiteY9-208" fmla="*/ 381474 h 782230"/>
                <a:gd name="connsiteX0-209" fmla="*/ 0 w 6224954"/>
                <a:gd name="connsiteY0-210" fmla="*/ 381474 h 782230"/>
                <a:gd name="connsiteX1-211" fmla="*/ 372433 w 6224954"/>
                <a:gd name="connsiteY1-212" fmla="*/ 9041 h 782230"/>
                <a:gd name="connsiteX2-213" fmla="*/ 5852521 w 6224954"/>
                <a:gd name="connsiteY2-214" fmla="*/ 9041 h 782230"/>
                <a:gd name="connsiteX3-215" fmla="*/ 6224954 w 6224954"/>
                <a:gd name="connsiteY3-216" fmla="*/ 381474 h 782230"/>
                <a:gd name="connsiteX4-217" fmla="*/ 6224953 w 6224954"/>
                <a:gd name="connsiteY4-218" fmla="*/ 381474 h 782230"/>
                <a:gd name="connsiteX5-219" fmla="*/ 5852520 w 6224954"/>
                <a:gd name="connsiteY5-220" fmla="*/ 753907 h 782230"/>
                <a:gd name="connsiteX6-221" fmla="*/ 4501661 w 6224954"/>
                <a:gd name="connsiteY6-222" fmla="*/ 746973 h 782230"/>
                <a:gd name="connsiteX7-223" fmla="*/ 266925 w 6224954"/>
                <a:gd name="connsiteY7-224" fmla="*/ 753906 h 782230"/>
                <a:gd name="connsiteX8-225" fmla="*/ 0 w 6224954"/>
                <a:gd name="connsiteY8-226" fmla="*/ 381473 h 782230"/>
                <a:gd name="connsiteX9-227" fmla="*/ 0 w 6224954"/>
                <a:gd name="connsiteY9-228" fmla="*/ 381474 h 782230"/>
                <a:gd name="connsiteX0-229" fmla="*/ 0 w 6224954"/>
                <a:gd name="connsiteY0-230" fmla="*/ 381474 h 782230"/>
                <a:gd name="connsiteX1-231" fmla="*/ 372433 w 6224954"/>
                <a:gd name="connsiteY1-232" fmla="*/ 9041 h 782230"/>
                <a:gd name="connsiteX2-233" fmla="*/ 5852521 w 6224954"/>
                <a:gd name="connsiteY2-234" fmla="*/ 9041 h 782230"/>
                <a:gd name="connsiteX3-235" fmla="*/ 6224954 w 6224954"/>
                <a:gd name="connsiteY3-236" fmla="*/ 381474 h 782230"/>
                <a:gd name="connsiteX4-237" fmla="*/ 6201507 w 6224954"/>
                <a:gd name="connsiteY4-238" fmla="*/ 369751 h 782230"/>
                <a:gd name="connsiteX5-239" fmla="*/ 5852520 w 6224954"/>
                <a:gd name="connsiteY5-240" fmla="*/ 753907 h 782230"/>
                <a:gd name="connsiteX6-241" fmla="*/ 4501661 w 6224954"/>
                <a:gd name="connsiteY6-242" fmla="*/ 746973 h 782230"/>
                <a:gd name="connsiteX7-243" fmla="*/ 266925 w 6224954"/>
                <a:gd name="connsiteY7-244" fmla="*/ 753906 h 782230"/>
                <a:gd name="connsiteX8-245" fmla="*/ 0 w 6224954"/>
                <a:gd name="connsiteY8-246" fmla="*/ 381473 h 782230"/>
                <a:gd name="connsiteX9-247" fmla="*/ 0 w 6224954"/>
                <a:gd name="connsiteY9-248" fmla="*/ 381474 h 782230"/>
                <a:gd name="connsiteX0-249" fmla="*/ 0 w 6224954"/>
                <a:gd name="connsiteY0-250" fmla="*/ 381474 h 782230"/>
                <a:gd name="connsiteX1-251" fmla="*/ 372433 w 6224954"/>
                <a:gd name="connsiteY1-252" fmla="*/ 9041 h 782230"/>
                <a:gd name="connsiteX2-253" fmla="*/ 5852521 w 6224954"/>
                <a:gd name="connsiteY2-254" fmla="*/ 9041 h 782230"/>
                <a:gd name="connsiteX3-255" fmla="*/ 6224954 w 6224954"/>
                <a:gd name="connsiteY3-256" fmla="*/ 381474 h 782230"/>
                <a:gd name="connsiteX4-257" fmla="*/ 6107723 w 6224954"/>
                <a:gd name="connsiteY4-258" fmla="*/ 522151 h 782230"/>
                <a:gd name="connsiteX5-259" fmla="*/ 5852520 w 6224954"/>
                <a:gd name="connsiteY5-260" fmla="*/ 753907 h 782230"/>
                <a:gd name="connsiteX6-261" fmla="*/ 4501661 w 6224954"/>
                <a:gd name="connsiteY6-262" fmla="*/ 746973 h 782230"/>
                <a:gd name="connsiteX7-263" fmla="*/ 266925 w 6224954"/>
                <a:gd name="connsiteY7-264" fmla="*/ 753906 h 782230"/>
                <a:gd name="connsiteX8-265" fmla="*/ 0 w 6224954"/>
                <a:gd name="connsiteY8-266" fmla="*/ 381473 h 782230"/>
                <a:gd name="connsiteX9-267" fmla="*/ 0 w 6224954"/>
                <a:gd name="connsiteY9-268" fmla="*/ 381474 h 782230"/>
                <a:gd name="connsiteX0-269" fmla="*/ 0 w 6224954"/>
                <a:gd name="connsiteY0-270" fmla="*/ 381474 h 782230"/>
                <a:gd name="connsiteX1-271" fmla="*/ 372433 w 6224954"/>
                <a:gd name="connsiteY1-272" fmla="*/ 9041 h 782230"/>
                <a:gd name="connsiteX2-273" fmla="*/ 5852521 w 6224954"/>
                <a:gd name="connsiteY2-274" fmla="*/ 9041 h 782230"/>
                <a:gd name="connsiteX3-275" fmla="*/ 6224954 w 6224954"/>
                <a:gd name="connsiteY3-276" fmla="*/ 381474 h 782230"/>
                <a:gd name="connsiteX4-277" fmla="*/ 5852520 w 6224954"/>
                <a:gd name="connsiteY4-278" fmla="*/ 753907 h 782230"/>
                <a:gd name="connsiteX5-279" fmla="*/ 4501661 w 6224954"/>
                <a:gd name="connsiteY5-280" fmla="*/ 746973 h 782230"/>
                <a:gd name="connsiteX6-281" fmla="*/ 266925 w 6224954"/>
                <a:gd name="connsiteY6-282" fmla="*/ 753906 h 782230"/>
                <a:gd name="connsiteX7-283" fmla="*/ 0 w 6224954"/>
                <a:gd name="connsiteY7-284" fmla="*/ 381473 h 782230"/>
                <a:gd name="connsiteX8-285" fmla="*/ 0 w 6224954"/>
                <a:gd name="connsiteY8-286" fmla="*/ 381474 h 782230"/>
                <a:gd name="connsiteX0-287" fmla="*/ 0 w 6224954"/>
                <a:gd name="connsiteY0-288" fmla="*/ 381474 h 782230"/>
                <a:gd name="connsiteX1-289" fmla="*/ 372433 w 6224954"/>
                <a:gd name="connsiteY1-290" fmla="*/ 9041 h 782230"/>
                <a:gd name="connsiteX2-291" fmla="*/ 5852521 w 6224954"/>
                <a:gd name="connsiteY2-292" fmla="*/ 9041 h 782230"/>
                <a:gd name="connsiteX3-293" fmla="*/ 6224954 w 6224954"/>
                <a:gd name="connsiteY3-294" fmla="*/ 381474 h 782230"/>
                <a:gd name="connsiteX4-295" fmla="*/ 5852520 w 6224954"/>
                <a:gd name="connsiteY4-296" fmla="*/ 753907 h 782230"/>
                <a:gd name="connsiteX5-297" fmla="*/ 4501661 w 6224954"/>
                <a:gd name="connsiteY5-298" fmla="*/ 746973 h 782230"/>
                <a:gd name="connsiteX6-299" fmla="*/ 266925 w 6224954"/>
                <a:gd name="connsiteY6-300" fmla="*/ 753906 h 782230"/>
                <a:gd name="connsiteX7-301" fmla="*/ 0 w 6224954"/>
                <a:gd name="connsiteY7-302" fmla="*/ 381473 h 782230"/>
                <a:gd name="connsiteX8-303" fmla="*/ 0 w 6224954"/>
                <a:gd name="connsiteY8-304" fmla="*/ 381474 h 782230"/>
                <a:gd name="connsiteX0-305" fmla="*/ 0 w 6166338"/>
                <a:gd name="connsiteY0-306" fmla="*/ 381474 h 782230"/>
                <a:gd name="connsiteX1-307" fmla="*/ 372433 w 6166338"/>
                <a:gd name="connsiteY1-308" fmla="*/ 9041 h 782230"/>
                <a:gd name="connsiteX2-309" fmla="*/ 5852521 w 6166338"/>
                <a:gd name="connsiteY2-310" fmla="*/ 9041 h 782230"/>
                <a:gd name="connsiteX3-311" fmla="*/ 6166338 w 6166338"/>
                <a:gd name="connsiteY3-312" fmla="*/ 358028 h 782230"/>
                <a:gd name="connsiteX4-313" fmla="*/ 5852520 w 6166338"/>
                <a:gd name="connsiteY4-314" fmla="*/ 753907 h 782230"/>
                <a:gd name="connsiteX5-315" fmla="*/ 4501661 w 6166338"/>
                <a:gd name="connsiteY5-316" fmla="*/ 746973 h 782230"/>
                <a:gd name="connsiteX6-317" fmla="*/ 266925 w 6166338"/>
                <a:gd name="connsiteY6-318" fmla="*/ 753906 h 782230"/>
                <a:gd name="connsiteX7-319" fmla="*/ 0 w 6166338"/>
                <a:gd name="connsiteY7-320" fmla="*/ 381473 h 782230"/>
                <a:gd name="connsiteX8-321" fmla="*/ 0 w 6166338"/>
                <a:gd name="connsiteY8-322" fmla="*/ 381474 h 782230"/>
                <a:gd name="connsiteX0-323" fmla="*/ 0 w 6201144"/>
                <a:gd name="connsiteY0-324" fmla="*/ 381474 h 782230"/>
                <a:gd name="connsiteX1-325" fmla="*/ 372433 w 6201144"/>
                <a:gd name="connsiteY1-326" fmla="*/ 9041 h 782230"/>
                <a:gd name="connsiteX2-327" fmla="*/ 5852521 w 6201144"/>
                <a:gd name="connsiteY2-328" fmla="*/ 9041 h 782230"/>
                <a:gd name="connsiteX3-329" fmla="*/ 6166338 w 6201144"/>
                <a:gd name="connsiteY3-330" fmla="*/ 358028 h 782230"/>
                <a:gd name="connsiteX4-331" fmla="*/ 5852520 w 6201144"/>
                <a:gd name="connsiteY4-332" fmla="*/ 753907 h 782230"/>
                <a:gd name="connsiteX5-333" fmla="*/ 4501661 w 6201144"/>
                <a:gd name="connsiteY5-334" fmla="*/ 746973 h 782230"/>
                <a:gd name="connsiteX6-335" fmla="*/ 266925 w 6201144"/>
                <a:gd name="connsiteY6-336" fmla="*/ 753906 h 782230"/>
                <a:gd name="connsiteX7-337" fmla="*/ 0 w 6201144"/>
                <a:gd name="connsiteY7-338" fmla="*/ 381473 h 782230"/>
                <a:gd name="connsiteX8-339" fmla="*/ 0 w 6201144"/>
                <a:gd name="connsiteY8-340" fmla="*/ 381474 h 782230"/>
                <a:gd name="connsiteX0-341" fmla="*/ 0 w 6173435"/>
                <a:gd name="connsiteY0-342" fmla="*/ 381474 h 782230"/>
                <a:gd name="connsiteX1-343" fmla="*/ 372433 w 6173435"/>
                <a:gd name="connsiteY1-344" fmla="*/ 9041 h 782230"/>
                <a:gd name="connsiteX2-345" fmla="*/ 5852521 w 6173435"/>
                <a:gd name="connsiteY2-346" fmla="*/ 9041 h 782230"/>
                <a:gd name="connsiteX3-347" fmla="*/ 6166338 w 6173435"/>
                <a:gd name="connsiteY3-348" fmla="*/ 358028 h 782230"/>
                <a:gd name="connsiteX4-349" fmla="*/ 5852520 w 6173435"/>
                <a:gd name="connsiteY4-350" fmla="*/ 753907 h 782230"/>
                <a:gd name="connsiteX5-351" fmla="*/ 4501661 w 6173435"/>
                <a:gd name="connsiteY5-352" fmla="*/ 746973 h 782230"/>
                <a:gd name="connsiteX6-353" fmla="*/ 266925 w 6173435"/>
                <a:gd name="connsiteY6-354" fmla="*/ 753906 h 782230"/>
                <a:gd name="connsiteX7-355" fmla="*/ 0 w 6173435"/>
                <a:gd name="connsiteY7-356" fmla="*/ 381473 h 782230"/>
                <a:gd name="connsiteX8-357" fmla="*/ 0 w 6173435"/>
                <a:gd name="connsiteY8-358" fmla="*/ 381474 h 782230"/>
                <a:gd name="connsiteX0-359" fmla="*/ 0 w 6170509"/>
                <a:gd name="connsiteY0-360" fmla="*/ 381474 h 782230"/>
                <a:gd name="connsiteX1-361" fmla="*/ 372433 w 6170509"/>
                <a:gd name="connsiteY1-362" fmla="*/ 9041 h 782230"/>
                <a:gd name="connsiteX2-363" fmla="*/ 5852521 w 6170509"/>
                <a:gd name="connsiteY2-364" fmla="*/ 9041 h 782230"/>
                <a:gd name="connsiteX3-365" fmla="*/ 6166338 w 6170509"/>
                <a:gd name="connsiteY3-366" fmla="*/ 358028 h 782230"/>
                <a:gd name="connsiteX4-367" fmla="*/ 5852520 w 6170509"/>
                <a:gd name="connsiteY4-368" fmla="*/ 753907 h 782230"/>
                <a:gd name="connsiteX5-369" fmla="*/ 4501661 w 6170509"/>
                <a:gd name="connsiteY5-370" fmla="*/ 746973 h 782230"/>
                <a:gd name="connsiteX6-371" fmla="*/ 266925 w 6170509"/>
                <a:gd name="connsiteY6-372" fmla="*/ 753906 h 782230"/>
                <a:gd name="connsiteX7-373" fmla="*/ 0 w 6170509"/>
                <a:gd name="connsiteY7-374" fmla="*/ 381473 h 782230"/>
                <a:gd name="connsiteX8-375" fmla="*/ 0 w 6170509"/>
                <a:gd name="connsiteY8-376" fmla="*/ 381474 h 782230"/>
                <a:gd name="connsiteX0-377" fmla="*/ 0 w 6171933"/>
                <a:gd name="connsiteY0-378" fmla="*/ 381474 h 782230"/>
                <a:gd name="connsiteX1-379" fmla="*/ 372433 w 6171933"/>
                <a:gd name="connsiteY1-380" fmla="*/ 9041 h 782230"/>
                <a:gd name="connsiteX2-381" fmla="*/ 5852521 w 6171933"/>
                <a:gd name="connsiteY2-382" fmla="*/ 9041 h 782230"/>
                <a:gd name="connsiteX3-383" fmla="*/ 6166338 w 6171933"/>
                <a:gd name="connsiteY3-384" fmla="*/ 358028 h 782230"/>
                <a:gd name="connsiteX4-385" fmla="*/ 5852520 w 6171933"/>
                <a:gd name="connsiteY4-386" fmla="*/ 753907 h 782230"/>
                <a:gd name="connsiteX5-387" fmla="*/ 4501661 w 6171933"/>
                <a:gd name="connsiteY5-388" fmla="*/ 746973 h 782230"/>
                <a:gd name="connsiteX6-389" fmla="*/ 266925 w 6171933"/>
                <a:gd name="connsiteY6-390" fmla="*/ 753906 h 782230"/>
                <a:gd name="connsiteX7-391" fmla="*/ 0 w 6171933"/>
                <a:gd name="connsiteY7-392" fmla="*/ 381473 h 782230"/>
                <a:gd name="connsiteX8-393" fmla="*/ 0 w 6171933"/>
                <a:gd name="connsiteY8-394" fmla="*/ 381474 h 782230"/>
                <a:gd name="connsiteX0-395" fmla="*/ 0 w 6171933"/>
                <a:gd name="connsiteY0-396" fmla="*/ 381474 h 782230"/>
                <a:gd name="connsiteX1-397" fmla="*/ 372433 w 6171933"/>
                <a:gd name="connsiteY1-398" fmla="*/ 9041 h 782230"/>
                <a:gd name="connsiteX2-399" fmla="*/ 5852521 w 6171933"/>
                <a:gd name="connsiteY2-400" fmla="*/ 9041 h 782230"/>
                <a:gd name="connsiteX3-401" fmla="*/ 6166338 w 6171933"/>
                <a:gd name="connsiteY3-402" fmla="*/ 358028 h 782230"/>
                <a:gd name="connsiteX4-403" fmla="*/ 5852520 w 6171933"/>
                <a:gd name="connsiteY4-404" fmla="*/ 753907 h 782230"/>
                <a:gd name="connsiteX5-405" fmla="*/ 4501661 w 6171933"/>
                <a:gd name="connsiteY5-406" fmla="*/ 746973 h 782230"/>
                <a:gd name="connsiteX6-407" fmla="*/ 266925 w 6171933"/>
                <a:gd name="connsiteY6-408" fmla="*/ 753906 h 782230"/>
                <a:gd name="connsiteX7-409" fmla="*/ 0 w 6171933"/>
                <a:gd name="connsiteY7-410" fmla="*/ 381473 h 782230"/>
                <a:gd name="connsiteX8-411" fmla="*/ 0 w 6171933"/>
                <a:gd name="connsiteY8-412" fmla="*/ 381474 h 782230"/>
                <a:gd name="connsiteX0-413" fmla="*/ 0 w 6138837"/>
                <a:gd name="connsiteY0-414" fmla="*/ 381474 h 782230"/>
                <a:gd name="connsiteX1-415" fmla="*/ 372433 w 6138837"/>
                <a:gd name="connsiteY1-416" fmla="*/ 9041 h 782230"/>
                <a:gd name="connsiteX2-417" fmla="*/ 5852521 w 6138837"/>
                <a:gd name="connsiteY2-418" fmla="*/ 9041 h 782230"/>
                <a:gd name="connsiteX3-419" fmla="*/ 6131393 w 6138837"/>
                <a:gd name="connsiteY3-420" fmla="*/ 358028 h 782230"/>
                <a:gd name="connsiteX4-421" fmla="*/ 5852520 w 6138837"/>
                <a:gd name="connsiteY4-422" fmla="*/ 753907 h 782230"/>
                <a:gd name="connsiteX5-423" fmla="*/ 4501661 w 6138837"/>
                <a:gd name="connsiteY5-424" fmla="*/ 746973 h 782230"/>
                <a:gd name="connsiteX6-425" fmla="*/ 266925 w 6138837"/>
                <a:gd name="connsiteY6-426" fmla="*/ 753906 h 782230"/>
                <a:gd name="connsiteX7-427" fmla="*/ 0 w 6138837"/>
                <a:gd name="connsiteY7-428" fmla="*/ 381473 h 782230"/>
                <a:gd name="connsiteX8-429" fmla="*/ 0 w 6138837"/>
                <a:gd name="connsiteY8-430" fmla="*/ 381474 h 7822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6138837" h="782230">
                  <a:moveTo>
                    <a:pt x="0" y="381474"/>
                  </a:moveTo>
                  <a:cubicBezTo>
                    <a:pt x="0" y="175785"/>
                    <a:pt x="84682" y="9041"/>
                    <a:pt x="372433" y="9041"/>
                  </a:cubicBezTo>
                  <a:cubicBezTo>
                    <a:pt x="2128791" y="55933"/>
                    <a:pt x="4107886" y="-26128"/>
                    <a:pt x="5852521" y="9041"/>
                  </a:cubicBezTo>
                  <a:cubicBezTo>
                    <a:pt x="6105103" y="44210"/>
                    <a:pt x="6161753" y="151822"/>
                    <a:pt x="6131393" y="358028"/>
                  </a:cubicBezTo>
                  <a:cubicBezTo>
                    <a:pt x="6101033" y="564234"/>
                    <a:pt x="6140788" y="735271"/>
                    <a:pt x="5852520" y="753907"/>
                  </a:cubicBezTo>
                  <a:cubicBezTo>
                    <a:pt x="5394418" y="747688"/>
                    <a:pt x="4865979" y="729746"/>
                    <a:pt x="4501661" y="746973"/>
                  </a:cubicBezTo>
                  <a:cubicBezTo>
                    <a:pt x="4137343" y="764200"/>
                    <a:pt x="1013294" y="812869"/>
                    <a:pt x="266925" y="753906"/>
                  </a:cubicBezTo>
                  <a:cubicBezTo>
                    <a:pt x="61236" y="753906"/>
                    <a:pt x="0" y="587162"/>
                    <a:pt x="0" y="381473"/>
                  </a:cubicBezTo>
                  <a:lnTo>
                    <a:pt x="0" y="381474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椭圆 14"/>
          <p:cNvSpPr/>
          <p:nvPr userDrawn="1"/>
        </p:nvSpPr>
        <p:spPr>
          <a:xfrm>
            <a:off x="8980081" y="736986"/>
            <a:ext cx="154239" cy="154569"/>
          </a:xfrm>
          <a:custGeom>
            <a:avLst/>
            <a:gdLst>
              <a:gd name="connsiteX0" fmla="*/ 0 w 259850"/>
              <a:gd name="connsiteY0" fmla="*/ 116436 h 232872"/>
              <a:gd name="connsiteX1" fmla="*/ 129925 w 259850"/>
              <a:gd name="connsiteY1" fmla="*/ 0 h 232872"/>
              <a:gd name="connsiteX2" fmla="*/ 259850 w 259850"/>
              <a:gd name="connsiteY2" fmla="*/ 116436 h 232872"/>
              <a:gd name="connsiteX3" fmla="*/ 129925 w 259850"/>
              <a:gd name="connsiteY3" fmla="*/ 232872 h 232872"/>
              <a:gd name="connsiteX4" fmla="*/ 0 w 259850"/>
              <a:gd name="connsiteY4" fmla="*/ 116436 h 232872"/>
              <a:gd name="connsiteX0-1" fmla="*/ 0 w 212958"/>
              <a:gd name="connsiteY0-2" fmla="*/ 116442 h 232883"/>
              <a:gd name="connsiteX1-3" fmla="*/ 129925 w 212958"/>
              <a:gd name="connsiteY1-4" fmla="*/ 6 h 232883"/>
              <a:gd name="connsiteX2-5" fmla="*/ 212958 w 212958"/>
              <a:gd name="connsiteY2-6" fmla="*/ 112534 h 232883"/>
              <a:gd name="connsiteX3-7" fmla="*/ 129925 w 212958"/>
              <a:gd name="connsiteY3-8" fmla="*/ 232878 h 232883"/>
              <a:gd name="connsiteX4-9" fmla="*/ 0 w 212958"/>
              <a:gd name="connsiteY4-10" fmla="*/ 116442 h 232883"/>
              <a:gd name="connsiteX0-11" fmla="*/ 0 w 220139"/>
              <a:gd name="connsiteY0-12" fmla="*/ 116442 h 232883"/>
              <a:gd name="connsiteX1-13" fmla="*/ 129925 w 220139"/>
              <a:gd name="connsiteY1-14" fmla="*/ 6 h 232883"/>
              <a:gd name="connsiteX2-15" fmla="*/ 212958 w 220139"/>
              <a:gd name="connsiteY2-16" fmla="*/ 112534 h 232883"/>
              <a:gd name="connsiteX3-17" fmla="*/ 129925 w 220139"/>
              <a:gd name="connsiteY3-18" fmla="*/ 232878 h 232883"/>
              <a:gd name="connsiteX4-19" fmla="*/ 0 w 220139"/>
              <a:gd name="connsiteY4-20" fmla="*/ 116442 h 232883"/>
              <a:gd name="connsiteX0-21" fmla="*/ 0 w 224300"/>
              <a:gd name="connsiteY0-22" fmla="*/ 116441 h 232882"/>
              <a:gd name="connsiteX1-23" fmla="*/ 129925 w 224300"/>
              <a:gd name="connsiteY1-24" fmla="*/ 5 h 232882"/>
              <a:gd name="connsiteX2-25" fmla="*/ 212958 w 224300"/>
              <a:gd name="connsiteY2-26" fmla="*/ 112533 h 232882"/>
              <a:gd name="connsiteX3-27" fmla="*/ 129925 w 224300"/>
              <a:gd name="connsiteY3-28" fmla="*/ 232877 h 232882"/>
              <a:gd name="connsiteX4-29" fmla="*/ 0 w 224300"/>
              <a:gd name="connsiteY4-30" fmla="*/ 116441 h 232882"/>
              <a:gd name="connsiteX0-31" fmla="*/ 0 w 166763"/>
              <a:gd name="connsiteY0-32" fmla="*/ 116525 h 233044"/>
              <a:gd name="connsiteX1-33" fmla="*/ 129925 w 166763"/>
              <a:gd name="connsiteY1-34" fmla="*/ 89 h 233044"/>
              <a:gd name="connsiteX2-35" fmla="*/ 146527 w 166763"/>
              <a:gd name="connsiteY2-36" fmla="*/ 132156 h 233044"/>
              <a:gd name="connsiteX3-37" fmla="*/ 129925 w 166763"/>
              <a:gd name="connsiteY3-38" fmla="*/ 232961 h 233044"/>
              <a:gd name="connsiteX4-39" fmla="*/ 0 w 166763"/>
              <a:gd name="connsiteY4-40" fmla="*/ 116525 h 233044"/>
              <a:gd name="connsiteX0-41" fmla="*/ 0 w 182390"/>
              <a:gd name="connsiteY0-42" fmla="*/ 116525 h 233012"/>
              <a:gd name="connsiteX1-43" fmla="*/ 129925 w 182390"/>
              <a:gd name="connsiteY1-44" fmla="*/ 89 h 233012"/>
              <a:gd name="connsiteX2-45" fmla="*/ 146527 w 182390"/>
              <a:gd name="connsiteY2-46" fmla="*/ 132156 h 233012"/>
              <a:gd name="connsiteX3-47" fmla="*/ 129925 w 182390"/>
              <a:gd name="connsiteY3-48" fmla="*/ 232961 h 233012"/>
              <a:gd name="connsiteX4-49" fmla="*/ 0 w 182390"/>
              <a:gd name="connsiteY4-50" fmla="*/ 116525 h 233012"/>
              <a:gd name="connsiteX0-51" fmla="*/ 0 w 167896"/>
              <a:gd name="connsiteY0-52" fmla="*/ 116488 h 232951"/>
              <a:gd name="connsiteX1-53" fmla="*/ 129925 w 167896"/>
              <a:gd name="connsiteY1-54" fmla="*/ 52 h 232951"/>
              <a:gd name="connsiteX2-55" fmla="*/ 126988 w 167896"/>
              <a:gd name="connsiteY2-56" fmla="*/ 128211 h 232951"/>
              <a:gd name="connsiteX3-57" fmla="*/ 129925 w 167896"/>
              <a:gd name="connsiteY3-58" fmla="*/ 232924 h 232951"/>
              <a:gd name="connsiteX4-59" fmla="*/ 0 w 167896"/>
              <a:gd name="connsiteY4-60" fmla="*/ 116488 h 232951"/>
              <a:gd name="connsiteX0-61" fmla="*/ 0 w 167896"/>
              <a:gd name="connsiteY0-62" fmla="*/ 116488 h 232951"/>
              <a:gd name="connsiteX1-63" fmla="*/ 129925 w 167896"/>
              <a:gd name="connsiteY1-64" fmla="*/ 52 h 232951"/>
              <a:gd name="connsiteX2-65" fmla="*/ 126988 w 167896"/>
              <a:gd name="connsiteY2-66" fmla="*/ 128211 h 232951"/>
              <a:gd name="connsiteX3-67" fmla="*/ 129925 w 167896"/>
              <a:gd name="connsiteY3-68" fmla="*/ 232924 h 232951"/>
              <a:gd name="connsiteX4-69" fmla="*/ 0 w 167896"/>
              <a:gd name="connsiteY4-70" fmla="*/ 116488 h 232951"/>
              <a:gd name="connsiteX0-71" fmla="*/ 0 w 179864"/>
              <a:gd name="connsiteY0-72" fmla="*/ 116488 h 232950"/>
              <a:gd name="connsiteX1-73" fmla="*/ 129925 w 179864"/>
              <a:gd name="connsiteY1-74" fmla="*/ 52 h 232950"/>
              <a:gd name="connsiteX2-75" fmla="*/ 126988 w 179864"/>
              <a:gd name="connsiteY2-76" fmla="*/ 128211 h 232950"/>
              <a:gd name="connsiteX3-77" fmla="*/ 129925 w 179864"/>
              <a:gd name="connsiteY3-78" fmla="*/ 232924 h 232950"/>
              <a:gd name="connsiteX4-79" fmla="*/ 0 w 179864"/>
              <a:gd name="connsiteY4-80" fmla="*/ 116488 h 232950"/>
              <a:gd name="connsiteX0-81" fmla="*/ 0 w 202269"/>
              <a:gd name="connsiteY0-82" fmla="*/ 116488 h 232949"/>
              <a:gd name="connsiteX1-83" fmla="*/ 129925 w 202269"/>
              <a:gd name="connsiteY1-84" fmla="*/ 52 h 232949"/>
              <a:gd name="connsiteX2-85" fmla="*/ 126988 w 202269"/>
              <a:gd name="connsiteY2-86" fmla="*/ 128211 h 232949"/>
              <a:gd name="connsiteX3-87" fmla="*/ 129925 w 202269"/>
              <a:gd name="connsiteY3-88" fmla="*/ 232924 h 232949"/>
              <a:gd name="connsiteX4-89" fmla="*/ 0 w 202269"/>
              <a:gd name="connsiteY4-90" fmla="*/ 116488 h 232949"/>
              <a:gd name="connsiteX0-91" fmla="*/ 12 w 202281"/>
              <a:gd name="connsiteY0-92" fmla="*/ 112565 h 229026"/>
              <a:gd name="connsiteX1-93" fmla="*/ 122122 w 202281"/>
              <a:gd name="connsiteY1-94" fmla="*/ 37 h 229026"/>
              <a:gd name="connsiteX2-95" fmla="*/ 127000 w 202281"/>
              <a:gd name="connsiteY2-96" fmla="*/ 124288 h 229026"/>
              <a:gd name="connsiteX3-97" fmla="*/ 129937 w 202281"/>
              <a:gd name="connsiteY3-98" fmla="*/ 229001 h 229026"/>
              <a:gd name="connsiteX4-99" fmla="*/ 12 w 202281"/>
              <a:gd name="connsiteY4-100" fmla="*/ 112565 h 229026"/>
              <a:gd name="connsiteX0-101" fmla="*/ 12 w 229262"/>
              <a:gd name="connsiteY0-102" fmla="*/ 112565 h 229752"/>
              <a:gd name="connsiteX1-103" fmla="*/ 122122 w 229262"/>
              <a:gd name="connsiteY1-104" fmla="*/ 37 h 229752"/>
              <a:gd name="connsiteX2-105" fmla="*/ 127000 w 229262"/>
              <a:gd name="connsiteY2-106" fmla="*/ 124288 h 229752"/>
              <a:gd name="connsiteX3-107" fmla="*/ 129937 w 229262"/>
              <a:gd name="connsiteY3-108" fmla="*/ 229001 h 229752"/>
              <a:gd name="connsiteX4-109" fmla="*/ 12 w 229262"/>
              <a:gd name="connsiteY4-110" fmla="*/ 112565 h 2297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9262" h="229752">
                <a:moveTo>
                  <a:pt x="12" y="112565"/>
                </a:moveTo>
                <a:cubicBezTo>
                  <a:pt x="-1290" y="74404"/>
                  <a:pt x="100957" y="-1917"/>
                  <a:pt x="122122" y="37"/>
                </a:cubicBezTo>
                <a:cubicBezTo>
                  <a:pt x="143287" y="1991"/>
                  <a:pt x="193431" y="67798"/>
                  <a:pt x="127000" y="124288"/>
                </a:cubicBezTo>
                <a:cubicBezTo>
                  <a:pt x="283309" y="118257"/>
                  <a:pt x="240979" y="219232"/>
                  <a:pt x="129937" y="229001"/>
                </a:cubicBezTo>
                <a:cubicBezTo>
                  <a:pt x="18895" y="238770"/>
                  <a:pt x="1314" y="150726"/>
                  <a:pt x="12" y="112565"/>
                </a:cubicBezTo>
                <a:close/>
              </a:path>
            </a:pathLst>
          </a:custGeom>
          <a:solidFill>
            <a:srgbClr val="F3D42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15"/>
          <p:cNvSpPr/>
          <p:nvPr userDrawn="1"/>
        </p:nvSpPr>
        <p:spPr>
          <a:xfrm rot="19230283">
            <a:off x="2917064" y="695162"/>
            <a:ext cx="110474" cy="119108"/>
          </a:xfrm>
          <a:custGeom>
            <a:avLst/>
            <a:gdLst>
              <a:gd name="connsiteX0" fmla="*/ 0 w 164209"/>
              <a:gd name="connsiteY0" fmla="*/ 167091 h 167091"/>
              <a:gd name="connsiteX1" fmla="*/ 82105 w 164209"/>
              <a:gd name="connsiteY1" fmla="*/ 0 h 167091"/>
              <a:gd name="connsiteX2" fmla="*/ 164209 w 164209"/>
              <a:gd name="connsiteY2" fmla="*/ 167091 h 167091"/>
              <a:gd name="connsiteX3" fmla="*/ 0 w 164209"/>
              <a:gd name="connsiteY3" fmla="*/ 167091 h 167091"/>
              <a:gd name="connsiteX0-1" fmla="*/ 0 w 164209"/>
              <a:gd name="connsiteY0-2" fmla="*/ 167091 h 167091"/>
              <a:gd name="connsiteX1-3" fmla="*/ 82105 w 164209"/>
              <a:gd name="connsiteY1-4" fmla="*/ 0 h 167091"/>
              <a:gd name="connsiteX2-5" fmla="*/ 164209 w 164209"/>
              <a:gd name="connsiteY2-6" fmla="*/ 167091 h 167091"/>
              <a:gd name="connsiteX3-7" fmla="*/ 0 w 164209"/>
              <a:gd name="connsiteY3-8" fmla="*/ 167091 h 167091"/>
              <a:gd name="connsiteX0-9" fmla="*/ 0 w 164209"/>
              <a:gd name="connsiteY0-10" fmla="*/ 167091 h 177043"/>
              <a:gd name="connsiteX1-11" fmla="*/ 82105 w 164209"/>
              <a:gd name="connsiteY1-12" fmla="*/ 0 h 177043"/>
              <a:gd name="connsiteX2-13" fmla="*/ 164209 w 164209"/>
              <a:gd name="connsiteY2-14" fmla="*/ 167091 h 177043"/>
              <a:gd name="connsiteX3-15" fmla="*/ 0 w 164209"/>
              <a:gd name="connsiteY3-16" fmla="*/ 167091 h 177043"/>
              <a:gd name="connsiteX0-17" fmla="*/ 0 w 164209"/>
              <a:gd name="connsiteY0-18" fmla="*/ 167091 h 177043"/>
              <a:gd name="connsiteX1-19" fmla="*/ 82105 w 164209"/>
              <a:gd name="connsiteY1-20" fmla="*/ 0 h 177043"/>
              <a:gd name="connsiteX2-21" fmla="*/ 164209 w 164209"/>
              <a:gd name="connsiteY2-22" fmla="*/ 167091 h 177043"/>
              <a:gd name="connsiteX3-23" fmla="*/ 0 w 164209"/>
              <a:gd name="connsiteY3-24" fmla="*/ 167091 h 1770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4209" h="177043">
                <a:moveTo>
                  <a:pt x="0" y="167091"/>
                </a:moveTo>
                <a:cubicBezTo>
                  <a:pt x="1242" y="103930"/>
                  <a:pt x="54737" y="55697"/>
                  <a:pt x="82105" y="0"/>
                </a:cubicBezTo>
                <a:cubicBezTo>
                  <a:pt x="109473" y="55697"/>
                  <a:pt x="155502" y="103930"/>
                  <a:pt x="164209" y="167091"/>
                </a:cubicBezTo>
                <a:cubicBezTo>
                  <a:pt x="109473" y="167091"/>
                  <a:pt x="47272" y="189484"/>
                  <a:pt x="0" y="167091"/>
                </a:cubicBezTo>
                <a:close/>
              </a:path>
            </a:pathLst>
          </a:custGeom>
          <a:solidFill>
            <a:srgbClr val="F3D42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907704" y="661413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2022/11/22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2022/11/22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2381790"/>
            <a:ext cx="12192000" cy="447621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2FFB25F9-30FB-C99A-7EB4-4835E15FC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94" y="1430693"/>
            <a:ext cx="4905375" cy="47244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958150CF-4D89-8B09-FBD2-B8E0440EF703}"/>
              </a:ext>
            </a:extLst>
          </p:cNvPr>
          <p:cNvSpPr txBox="1"/>
          <p:nvPr/>
        </p:nvSpPr>
        <p:spPr>
          <a:xfrm>
            <a:off x="4667252" y="293986"/>
            <a:ext cx="34954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atin typeface="+mn-ea"/>
              </a:rPr>
              <a:t>猜猜他是谁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2037B540-D4D5-6056-6A06-92B3D2B71E3C}"/>
              </a:ext>
            </a:extLst>
          </p:cNvPr>
          <p:cNvSpPr txBox="1"/>
          <p:nvPr/>
        </p:nvSpPr>
        <p:spPr>
          <a:xfrm>
            <a:off x="5602789" y="4948974"/>
            <a:ext cx="609755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04800" defTabSz="914400" fontAlgn="base">
              <a:lnSpc>
                <a:spcPts val="404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  </a:t>
            </a:r>
            <a:r>
              <a:rPr lang="zh-CN" altLang="en-US" sz="2800" b="1" dirty="0" smtClean="0"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他</a:t>
            </a:r>
            <a:r>
              <a:rPr lang="zh-CN" altLang="en-US" sz="2800" b="1" dirty="0"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的童话，被翻译成据说</a:t>
            </a:r>
            <a:r>
              <a:rPr lang="en-US" altLang="zh-CN" sz="2800" b="1" dirty="0"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200</a:t>
            </a:r>
            <a:r>
              <a:rPr lang="zh-CN" altLang="en-US" sz="2800" b="1" dirty="0"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多种语言的版本，他是陪伴每个孩子童年的知心人。</a:t>
            </a:r>
            <a:endParaRPr lang="zh-CN" altLang="en-US" sz="2800" b="1" dirty="0">
              <a:latin typeface="方正粗黑宋简体" pitchFamily="2" charset="-122"/>
              <a:ea typeface="方正粗黑宋简体" pitchFamily="2" charset="-122"/>
              <a:cs typeface="宋体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C100922D-82F7-03E8-44D2-8E62843DD4BC}"/>
              </a:ext>
            </a:extLst>
          </p:cNvPr>
          <p:cNvSpPr txBox="1"/>
          <p:nvPr/>
        </p:nvSpPr>
        <p:spPr>
          <a:xfrm>
            <a:off x="5947780" y="2062299"/>
            <a:ext cx="6097554" cy="562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04800" defTabSz="914400" fontAlgn="base">
              <a:lnSpc>
                <a:spcPts val="404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他是世界儿童文学的太阳。</a:t>
            </a:r>
            <a:endParaRPr lang="zh-CN" altLang="en-US" sz="2800" b="1" dirty="0">
              <a:latin typeface="方正粗黑宋简体" pitchFamily="2" charset="-122"/>
              <a:ea typeface="方正粗黑宋简体" pitchFamily="2" charset="-122"/>
              <a:cs typeface="宋体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C5B55568-730A-CE93-3CEF-7DDEB9F293BD}"/>
              </a:ext>
            </a:extLst>
          </p:cNvPr>
          <p:cNvSpPr txBox="1"/>
          <p:nvPr/>
        </p:nvSpPr>
        <p:spPr>
          <a:xfrm>
            <a:off x="5448348" y="2624825"/>
            <a:ext cx="6251995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04800" defTabSz="914400" fontAlgn="base">
              <a:lnSpc>
                <a:spcPts val="404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  </a:t>
            </a:r>
            <a:r>
              <a:rPr lang="zh-CN" altLang="en-US" sz="2800" b="1" dirty="0" smtClean="0"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 他</a:t>
            </a:r>
            <a:r>
              <a:rPr lang="zh-CN" altLang="en-US" sz="2800" b="1" dirty="0"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的生日，每年的</a:t>
            </a:r>
            <a:r>
              <a:rPr lang="en-US" altLang="zh-CN" sz="2800" b="1" dirty="0"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4</a:t>
            </a:r>
            <a:r>
              <a:rPr lang="zh-CN" altLang="en-US" sz="2800" b="1" dirty="0"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月</a:t>
            </a:r>
            <a:r>
              <a:rPr lang="en-US" altLang="zh-CN" sz="2800" b="1" dirty="0"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2</a:t>
            </a:r>
            <a:r>
              <a:rPr lang="zh-CN" altLang="en-US" sz="2800" b="1" dirty="0"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日被定为国际儿童读书日。</a:t>
            </a:r>
            <a:endParaRPr lang="zh-CN" altLang="en-US" sz="2800" b="1" dirty="0">
              <a:latin typeface="方正粗黑宋简体" pitchFamily="2" charset="-122"/>
              <a:ea typeface="方正粗黑宋简体" pitchFamily="2" charset="-122"/>
              <a:cs typeface="宋体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8D0455E8-9A37-5463-29A1-9077DA8A70D2}"/>
              </a:ext>
            </a:extLst>
          </p:cNvPr>
          <p:cNvSpPr txBox="1"/>
          <p:nvPr/>
        </p:nvSpPr>
        <p:spPr>
          <a:xfrm>
            <a:off x="5602789" y="3841342"/>
            <a:ext cx="6097554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04800" defTabSz="914400" fontAlgn="base">
              <a:lnSpc>
                <a:spcPts val="404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 </a:t>
            </a:r>
            <a:r>
              <a:rPr lang="zh-CN" altLang="en-US" sz="2800" b="1" dirty="0" smtClean="0"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 </a:t>
            </a:r>
            <a:r>
              <a:rPr lang="zh-CN" altLang="en-US" sz="2800" b="1" dirty="0"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他从</a:t>
            </a:r>
            <a:r>
              <a:rPr lang="en-US" altLang="zh-CN" sz="2800" b="1" dirty="0"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30</a:t>
            </a:r>
            <a:r>
              <a:rPr lang="zh-CN" altLang="en-US" sz="2800" b="1" dirty="0"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岁写童话，写了</a:t>
            </a:r>
            <a:r>
              <a:rPr lang="en-US" altLang="zh-CN" sz="2800" b="1" dirty="0"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43</a:t>
            </a:r>
            <a:r>
              <a:rPr lang="zh-CN" altLang="en-US" sz="2800" b="1" dirty="0"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年，平均每年创作不到</a:t>
            </a:r>
            <a:r>
              <a:rPr lang="en-US" altLang="zh-CN" sz="2800" b="1" dirty="0"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4</a:t>
            </a:r>
            <a:r>
              <a:rPr lang="zh-CN" altLang="en-US" sz="2800" b="1" dirty="0"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篇，共写了</a:t>
            </a:r>
            <a:r>
              <a:rPr lang="en-US" altLang="zh-CN" sz="2800" b="1" dirty="0"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168</a:t>
            </a:r>
            <a:r>
              <a:rPr lang="zh-CN" altLang="en-US" sz="2800" b="1" dirty="0"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篇。</a:t>
            </a:r>
            <a:endParaRPr lang="zh-CN" altLang="en-US" sz="2800" b="1" dirty="0">
              <a:latin typeface="方正粗黑宋简体" pitchFamily="2" charset="-122"/>
              <a:ea typeface="方正粗黑宋简体" pitchFamily="2" charset="-122"/>
              <a:cs typeface="宋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8049" y="1511814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方正粗黑宋简体" pitchFamily="2" charset="-122"/>
                <a:ea typeface="方正粗黑宋简体" pitchFamily="2" charset="-122"/>
              </a:rPr>
              <a:t>这是他的自画像。</a:t>
            </a:r>
          </a:p>
        </p:txBody>
      </p:sp>
    </p:spTree>
    <p:extLst>
      <p:ext uri="{BB962C8B-B14F-4D97-AF65-F5344CB8AC3E}">
        <p14:creationId xmlns:p14="http://schemas.microsoft.com/office/powerpoint/2010/main" val="753721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5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26585" y="315870"/>
            <a:ext cx="3409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latin typeface="+mn-ea"/>
                <a:cs typeface="+mn-ea"/>
                <a:sym typeface="+mn-lt"/>
              </a:rPr>
              <a:t>语言描写</a:t>
            </a:r>
          </a:p>
        </p:txBody>
      </p:sp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1511173" y="2139853"/>
            <a:ext cx="941796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老大臣：哎呀，美极了，真是美妙极了！</a:t>
            </a:r>
            <a:r>
              <a:rPr kumimoji="0" lang="zh-CN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	</a:t>
            </a:r>
            <a:endParaRPr kumimoji="0" lang="zh-CN" alt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官员：是的，那真是太美了！</a:t>
            </a:r>
            <a:endParaRPr kumimoji="0" lang="zh-CN" alt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皇帝：哎呀，真是美极了！</a:t>
            </a:r>
            <a:endParaRPr kumimoji="0" lang="zh-CN" alt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959966" y="378344"/>
            <a:ext cx="45870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latin typeface="+mn-ea"/>
                <a:cs typeface="+mn-ea"/>
                <a:sym typeface="+mn-lt"/>
              </a:rPr>
              <a:t>动作、神态描写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985520" y="1866761"/>
            <a:ext cx="1053592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老大臣：把眼睛睁得特别大”、“眼睛越睁越大”、“一边说，一边从他的眼镜里仔细地看。”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36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官员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：“他看了又看”。</a:t>
            </a: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26585" y="395538"/>
            <a:ext cx="3409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latin typeface="+mn-ea"/>
                <a:cs typeface="+mn-ea"/>
                <a:sym typeface="+mn-lt"/>
              </a:rPr>
              <a:t>还原真实</a:t>
            </a:r>
            <a:endParaRPr lang="zh-CN" altLang="en-US" sz="4400" b="1" dirty="0">
              <a:latin typeface="+mn-ea"/>
              <a:cs typeface="+mn-ea"/>
              <a:sym typeface="+mn-lt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036320" y="1828800"/>
            <a:ext cx="101904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</a:t>
            </a:r>
            <a:endParaRPr kumimoji="0" lang="zh-CN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3200" y="1474857"/>
            <a:ext cx="11023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方正粗黑宋简体" pitchFamily="2" charset="-122"/>
                <a:ea typeface="方正粗黑宋简体" pitchFamily="2" charset="-122"/>
              </a:rPr>
              <a:t>    </a:t>
            </a:r>
            <a:r>
              <a:rPr lang="zh-CN" altLang="en-US" sz="3600" b="1" dirty="0" smtClean="0">
                <a:latin typeface="方正粗黑宋简体" pitchFamily="2" charset="-122"/>
                <a:ea typeface="方正粗黑宋简体" pitchFamily="2" charset="-122"/>
              </a:rPr>
              <a:t>走进</a:t>
            </a:r>
            <a:r>
              <a:rPr lang="zh-CN" altLang="en-US" sz="3600" b="1" dirty="0">
                <a:latin typeface="方正粗黑宋简体" pitchFamily="2" charset="-122"/>
                <a:ea typeface="方正粗黑宋简体" pitchFamily="2" charset="-122"/>
              </a:rPr>
              <a:t>人物内心，解读作品，</a:t>
            </a:r>
            <a:r>
              <a:rPr lang="zh-CN" altLang="en-US" sz="36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最奇异的童话都是从真实的生活中产生出来的</a:t>
            </a:r>
            <a:r>
              <a:rPr lang="zh-CN" altLang="en-US" sz="3600" b="1" dirty="0">
                <a:latin typeface="方正粗黑宋简体" pitchFamily="2" charset="-122"/>
                <a:ea typeface="方正粗黑宋简体" pitchFamily="2" charset="-122"/>
              </a:rPr>
              <a:t>。                         </a:t>
            </a:r>
            <a:endParaRPr lang="en-US" altLang="zh-CN" sz="3600" b="1" dirty="0">
              <a:latin typeface="方正粗黑宋简体" pitchFamily="2" charset="-122"/>
              <a:ea typeface="方正粗黑宋简体" pitchFamily="2" charset="-122"/>
            </a:endParaRPr>
          </a:p>
          <a:p>
            <a:r>
              <a:rPr lang="en-US" altLang="zh-CN" sz="3600" b="1" dirty="0">
                <a:latin typeface="方正粗黑宋简体" pitchFamily="2" charset="-122"/>
                <a:ea typeface="方正粗黑宋简体" pitchFamily="2" charset="-122"/>
              </a:rPr>
              <a:t>                                 </a:t>
            </a:r>
            <a:r>
              <a:rPr lang="en-US" altLang="zh-CN" sz="3600" b="1" dirty="0" smtClean="0">
                <a:latin typeface="方正粗黑宋简体" pitchFamily="2" charset="-122"/>
                <a:ea typeface="方正粗黑宋简体" pitchFamily="2" charset="-122"/>
              </a:rPr>
              <a:t>   ——</a:t>
            </a:r>
            <a:r>
              <a:rPr lang="zh-CN" altLang="en-US" sz="3600" b="1" dirty="0">
                <a:latin typeface="方正粗黑宋简体" pitchFamily="2" charset="-122"/>
                <a:ea typeface="方正粗黑宋简体" pitchFamily="2" charset="-122"/>
              </a:rPr>
              <a:t>安徒生</a:t>
            </a:r>
          </a:p>
        </p:txBody>
      </p:sp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343877" y="3507663"/>
            <a:ext cx="110236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   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18</a:t>
            </a:r>
            <a:r>
              <a:rPr kumimoji="0" lang="zh-CN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世纪末</a:t>
            </a:r>
            <a:r>
              <a:rPr kumimoji="0" lang="en-US" altLang="zh-CN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19</a:t>
            </a:r>
            <a:r>
              <a:rPr kumimoji="0" lang="zh-CN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世纪初，丹麦人民生活在水深火热之中，封建统治阶级则穷奢极欲，挥霍无度。面对这样的现实，安徒生根据西班牙的民间故事改编</a:t>
            </a:r>
            <a:r>
              <a:rPr kumimoji="0" lang="en-US" altLang="zh-CN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,</a:t>
            </a:r>
            <a:r>
              <a:rPr kumimoji="0" lang="zh-CN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创作了本文，揭露了贵族阶层的阿谀奉承和虚伪透顶，深刻地解剖了当时社会的病状。</a:t>
            </a:r>
            <a:endParaRPr kumimoji="0" lang="zh-CN" alt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方正粗黑宋简体" pitchFamily="2" charset="-122"/>
              <a:ea typeface="方正粗黑宋简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91187" y="367401"/>
            <a:ext cx="3983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latin typeface="+mn-ea"/>
                <a:cs typeface="+mn-ea"/>
                <a:sym typeface="+mn-lt"/>
              </a:rPr>
              <a:t>安徒生的希望</a:t>
            </a:r>
            <a:endParaRPr lang="zh-CN" altLang="en-US" sz="4400" b="1" dirty="0">
              <a:latin typeface="+mn-ea"/>
              <a:cs typeface="+mn-ea"/>
              <a:sym typeface="+mn-lt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036320" y="1828800"/>
            <a:ext cx="101904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</a:t>
            </a:r>
            <a:endParaRPr kumimoji="0" lang="zh-CN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B2B27A75-8FE5-20B6-5BE2-D9DA50EE5D21}"/>
              </a:ext>
            </a:extLst>
          </p:cNvPr>
          <p:cNvSpPr txBox="1"/>
          <p:nvPr/>
        </p:nvSpPr>
        <p:spPr>
          <a:xfrm>
            <a:off x="590844" y="1828800"/>
            <a:ext cx="1118381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 smtClean="0">
                <a:latin typeface="+mn-ea"/>
              </a:rPr>
              <a:t>    《</a:t>
            </a:r>
            <a:r>
              <a:rPr lang="zh-CN" altLang="en-US" sz="4400" b="1" dirty="0">
                <a:latin typeface="+mn-ea"/>
              </a:rPr>
              <a:t>皇帝的新装</a:t>
            </a:r>
            <a:r>
              <a:rPr lang="en-US" altLang="zh-CN" sz="4400" b="1" dirty="0">
                <a:latin typeface="+mn-ea"/>
              </a:rPr>
              <a:t>》</a:t>
            </a:r>
            <a:r>
              <a:rPr lang="zh-CN" altLang="en-US" sz="4400" b="1" dirty="0">
                <a:latin typeface="+mn-ea"/>
              </a:rPr>
              <a:t>是西班牙的一个民间故事，故事中本没有小男孩，是安徒生故意安置了一个小男孩，这是</a:t>
            </a:r>
            <a:r>
              <a:rPr lang="zh-CN" altLang="en-US" sz="4400" b="1" dirty="0" smtClean="0">
                <a:latin typeface="+mn-ea"/>
              </a:rPr>
              <a:t>为什么？</a:t>
            </a:r>
            <a:endParaRPr lang="zh-CN" altLang="en-US" sz="4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9639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204269" y="367401"/>
            <a:ext cx="4081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latin typeface="+mn-ea"/>
                <a:cs typeface="+mn-ea"/>
                <a:sym typeface="+mn-lt"/>
              </a:rPr>
              <a:t>安徒生的希望</a:t>
            </a:r>
            <a:endParaRPr lang="zh-CN" altLang="en-US" sz="4400" b="1" dirty="0">
              <a:latin typeface="+mn-ea"/>
              <a:cs typeface="+mn-ea"/>
              <a:sym typeface="+mn-lt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036320" y="1828800"/>
            <a:ext cx="101904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</a:t>
            </a:r>
            <a:endParaRPr kumimoji="0" lang="zh-CN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B2B27A75-8FE5-20B6-5BE2-D9DA50EE5D21}"/>
              </a:ext>
            </a:extLst>
          </p:cNvPr>
          <p:cNvSpPr txBox="1"/>
          <p:nvPr/>
        </p:nvSpPr>
        <p:spPr>
          <a:xfrm>
            <a:off x="779516" y="1543342"/>
            <a:ext cx="102354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effectLst/>
                <a:latin typeface="+mn-ea"/>
                <a:cs typeface="Times New Roman" panose="02020603050405020304" pitchFamily="18" charset="0"/>
              </a:rPr>
              <a:t>      “</a:t>
            </a:r>
            <a:r>
              <a:rPr lang="zh-CN" altLang="zh-CN" sz="4400" b="1" dirty="0">
                <a:effectLst/>
                <a:latin typeface="+mn-ea"/>
                <a:cs typeface="Times New Roman" panose="02020603050405020304" pitchFamily="18" charset="0"/>
              </a:rPr>
              <a:t>可是他什么衣服也没有穿呀！</a:t>
            </a:r>
            <a:r>
              <a:rPr lang="en-US" altLang="zh-CN" sz="4400" b="1" dirty="0">
                <a:effectLst/>
                <a:latin typeface="+mn-ea"/>
                <a:cs typeface="Times New Roman" panose="02020603050405020304" pitchFamily="18" charset="0"/>
              </a:rPr>
              <a:t>”</a:t>
            </a:r>
            <a:endParaRPr lang="zh-CN" altLang="en-US" sz="4400" dirty="0">
              <a:latin typeface="+mn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6BF02D6-C071-8093-F061-C31686D167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780" y="3429000"/>
            <a:ext cx="3536301" cy="287382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583030" y="2773418"/>
            <a:ext cx="69557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400" b="1" dirty="0">
                <a:latin typeface="+mn-ea"/>
                <a:cs typeface="Times New Roman" panose="02020603050405020304" pitchFamily="18" charset="0"/>
              </a:rPr>
              <a:t>一个小孩子</a:t>
            </a:r>
            <a:r>
              <a:rPr lang="zh-CN" altLang="zh-CN" sz="4400" b="1" u="sng" dirty="0">
                <a:latin typeface="+mn-ea"/>
                <a:cs typeface="Times New Roman" panose="02020603050405020304" pitchFamily="18" charset="0"/>
              </a:rPr>
              <a:t>最后</a:t>
            </a:r>
            <a:r>
              <a:rPr lang="zh-CN" altLang="zh-CN" sz="44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叫</a:t>
            </a:r>
            <a:r>
              <a:rPr lang="zh-CN" altLang="zh-CN" sz="4400" b="1" dirty="0">
                <a:latin typeface="+mn-ea"/>
                <a:cs typeface="Times New Roman" panose="02020603050405020304" pitchFamily="18" charset="0"/>
              </a:rPr>
              <a:t>了出来。</a:t>
            </a:r>
            <a:endParaRPr lang="zh-CN" altLang="en-US" sz="4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58927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941615" y="392109"/>
            <a:ext cx="4710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latin typeface="+mn-ea"/>
                <a:cs typeface="+mn-ea"/>
                <a:sym typeface="+mn-lt"/>
              </a:rPr>
              <a:t>安徒生想说的话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036320" y="1828800"/>
            <a:ext cx="101904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</a:t>
            </a:r>
            <a:endParaRPr kumimoji="0" lang="zh-CN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6497" name="Rectangle 1"/>
          <p:cNvSpPr>
            <a:spLocks noChangeArrowheads="1"/>
          </p:cNvSpPr>
          <p:nvPr/>
        </p:nvSpPr>
        <p:spPr bwMode="auto">
          <a:xfrm>
            <a:off x="396240" y="1994041"/>
            <a:ext cx="1158943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0480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ea typeface="方正粗黑宋简体" pitchFamily="2" charset="-122"/>
                <a:cs typeface="Times New Roman" pitchFamily="18" charset="0"/>
              </a:rPr>
              <a:t>     </a:t>
            </a:r>
            <a:r>
              <a:rPr lang="zh-CN" altLang="en-US" sz="3600" b="1" dirty="0" smtClean="0">
                <a:latin typeface="+mn-ea"/>
                <a:cs typeface="Times New Roman" pitchFamily="18" charset="0"/>
              </a:rPr>
              <a:t>童话</a:t>
            </a:r>
            <a:r>
              <a:rPr lang="zh-CN" altLang="en-US" sz="3600" b="1" dirty="0">
                <a:latin typeface="+mn-ea"/>
                <a:cs typeface="Times New Roman" pitchFamily="18" charset="0"/>
              </a:rPr>
              <a:t>的最后，他想借这个孩子，想对每一个看过他这篇童话的孩子说些什么吗</a:t>
            </a:r>
            <a:r>
              <a:rPr lang="zh-CN" altLang="en-US" sz="3600" b="1" dirty="0" smtClean="0">
                <a:latin typeface="+mn-ea"/>
                <a:cs typeface="Times New Roman" pitchFamily="18" charset="0"/>
              </a:rPr>
              <a:t>？请</a:t>
            </a:r>
            <a:r>
              <a:rPr lang="zh-CN" altLang="en-US" sz="3600" b="1" dirty="0">
                <a:latin typeface="+mn-ea"/>
                <a:cs typeface="Times New Roman" pitchFamily="18" charset="0"/>
              </a:rPr>
              <a:t>以</a:t>
            </a:r>
            <a:r>
              <a:rPr lang="zh-CN" altLang="en-US" sz="3600" b="1" dirty="0" smtClean="0">
                <a:latin typeface="+mn-ea"/>
                <a:cs typeface="Times New Roman" pitchFamily="18" charset="0"/>
              </a:rPr>
              <a:t>“孩子，我想对你说：</a:t>
            </a:r>
            <a:r>
              <a:rPr lang="zh-CN" altLang="en-US" sz="3600" b="1" u="sng" dirty="0" smtClean="0">
                <a:latin typeface="+mn-ea"/>
                <a:cs typeface="Times New Roman" pitchFamily="18" charset="0"/>
              </a:rPr>
              <a:t>                       </a:t>
            </a:r>
            <a:r>
              <a:rPr lang="zh-CN" altLang="en-US" sz="3600" b="1" dirty="0" smtClean="0">
                <a:latin typeface="+mn-ea"/>
                <a:cs typeface="Times New Roman" pitchFamily="18" charset="0"/>
              </a:rPr>
              <a:t>  ”</a:t>
            </a:r>
            <a:r>
              <a:rPr lang="zh-CN" altLang="en-US" sz="3600" b="1" dirty="0">
                <a:latin typeface="+mn-ea"/>
                <a:cs typeface="Times New Roman" pitchFamily="18" charset="0"/>
              </a:rPr>
              <a:t>的句式来表达。</a:t>
            </a:r>
            <a:endParaRPr kumimoji="0" lang="zh-CN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24496" y="393002"/>
            <a:ext cx="4014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latin typeface="+mn-ea"/>
                <a:cs typeface="+mn-ea"/>
                <a:sym typeface="+mn-lt"/>
              </a:rPr>
              <a:t>安徒生博物馆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036320" y="1828800"/>
            <a:ext cx="101904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</a:t>
            </a:r>
            <a:endParaRPr kumimoji="0" lang="zh-CN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EE40ACD0-3486-19DB-5C62-759E9EF86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775" y="4008431"/>
            <a:ext cx="4617519" cy="263011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C102A151-B656-EE10-43A2-B69777EC1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984" y="2090410"/>
            <a:ext cx="3164756" cy="3047998"/>
          </a:xfrm>
          <a:prstGeom prst="rect">
            <a:avLst/>
          </a:prstGeom>
        </p:spPr>
      </p:pic>
      <p:pic>
        <p:nvPicPr>
          <p:cNvPr id="2050" name="Picture 2" descr="E:\360MoveData\Users\Admin\Desktop\u=2654355689,8892997&amp;fm=253&amp;fmt=auto&amp;app=138&amp;f=J_pro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15784" y="1078992"/>
            <a:ext cx="4493167" cy="2875025"/>
          </a:xfrm>
          <a:prstGeom prst="rect">
            <a:avLst/>
          </a:prstGeom>
          <a:noFill/>
        </p:spPr>
      </p:pic>
      <p:pic>
        <p:nvPicPr>
          <p:cNvPr id="2051" name="Picture 3" descr="E:\360MoveData\Users\Admin\Desktop\ss2.meipian (1)_pro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27707" y="17931384"/>
            <a:ext cx="16935450" cy="7606792"/>
          </a:xfrm>
          <a:prstGeom prst="rect">
            <a:avLst/>
          </a:prstGeom>
          <a:noFill/>
        </p:spPr>
      </p:pic>
      <p:pic>
        <p:nvPicPr>
          <p:cNvPr id="11" name="图片 10" descr="ss2.meipian (1)_pro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083571"/>
            <a:ext cx="4700016" cy="2967221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133088"/>
            <a:ext cx="4754880" cy="272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71848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94732" y="312695"/>
            <a:ext cx="4530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latin typeface="+mn-ea"/>
                <a:cs typeface="+mn-ea"/>
                <a:sym typeface="+mn-lt"/>
              </a:rPr>
              <a:t>老师想说的话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036320" y="1828800"/>
            <a:ext cx="101904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</a:t>
            </a:r>
            <a:endParaRPr kumimoji="0" lang="zh-CN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6609" y="2520833"/>
            <a:ext cx="117465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048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孩子们，愿你怀揣勇气披荆斩棘，所得归于欢喜！</a:t>
            </a:r>
            <a:endParaRPr lang="zh-CN" altLang="en-US" sz="4000" b="1" dirty="0">
              <a:solidFill>
                <a:srgbClr val="FF0000"/>
              </a:solidFill>
              <a:latin typeface="+mn-ea"/>
              <a:cs typeface="宋体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45212" y="312695"/>
            <a:ext cx="3409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课后作业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036320" y="1828800"/>
            <a:ext cx="101904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</a:t>
            </a:r>
            <a:endParaRPr kumimoji="0" lang="zh-CN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90880" y="1330961"/>
            <a:ext cx="1108456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  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“</a:t>
            </a:r>
            <a:r>
              <a:rPr kumimoji="0" lang="zh-CN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我用我的一切情感和思想写童话，但是同时我也没有忘记成年人，当我写给一个讲给孩子们听的故事的时候，我永远记住他们的父亲和母亲也会在旁边听，因此我也得给他们写一点东西，让他们想想。”</a:t>
            </a:r>
            <a:r>
              <a:rPr kumimoji="0" lang="en-US" altLang="zh-CN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                                                         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600" b="1" dirty="0"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                             </a:t>
            </a:r>
            <a:r>
              <a:rPr lang="en-US" altLang="zh-CN" sz="3600" b="1" dirty="0" smtClean="0"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     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——</a:t>
            </a:r>
            <a:r>
              <a:rPr kumimoji="0" lang="zh-CN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安徒生</a:t>
            </a:r>
            <a:endParaRPr kumimoji="0" lang="en-US" altLang="zh-CN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方正粗黑宋简体" pitchFamily="2" charset="-122"/>
              <a:ea typeface="方正粗黑宋简体" pitchFamily="2" charset="-122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2480" y="4280860"/>
            <a:ext cx="10678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latin typeface="方正粗黑宋简体" pitchFamily="2" charset="-122"/>
                <a:ea typeface="方正粗黑宋简体" pitchFamily="2" charset="-122"/>
                <a:cs typeface="Times New Roman" pitchFamily="18" charset="0"/>
              </a:rPr>
              <a:t>请把这个故事讲给你们的爸爸妈妈听，记录下他们的所想所思。</a:t>
            </a:r>
            <a:endParaRPr lang="zh-CN" altLang="en-US" sz="3600" b="1" dirty="0">
              <a:latin typeface="方正粗黑宋简体" pitchFamily="2" charset="-122"/>
              <a:ea typeface="方正粗黑宋简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538586"/>
            </a:xfrm>
            <a:prstGeom prst="rect">
              <a:avLst/>
            </a:prstGeom>
            <a:blipFill dpi="0" rotWithShape="1">
              <a:blip r:embed="rId2">
                <a:alphaModFix amt="1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0" y="3091067"/>
              <a:ext cx="12192000" cy="37669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838576" y="1138832"/>
            <a:ext cx="10526110" cy="919974"/>
          </a:xfrm>
          <a:custGeom>
            <a:avLst/>
            <a:gdLst>
              <a:gd name="connsiteX0" fmla="*/ 0 w 10567851"/>
              <a:gd name="connsiteY0" fmla="*/ 0 h 679269"/>
              <a:gd name="connsiteX1" fmla="*/ 10567851 w 10567851"/>
              <a:gd name="connsiteY1" fmla="*/ 0 h 679269"/>
              <a:gd name="connsiteX2" fmla="*/ 10567851 w 10567851"/>
              <a:gd name="connsiteY2" fmla="*/ 679269 h 679269"/>
              <a:gd name="connsiteX3" fmla="*/ 0 w 10567851"/>
              <a:gd name="connsiteY3" fmla="*/ 679269 h 679269"/>
              <a:gd name="connsiteX4" fmla="*/ 0 w 10567851"/>
              <a:gd name="connsiteY4" fmla="*/ 0 h 679269"/>
              <a:gd name="connsiteX0-1" fmla="*/ 0 w 10567851"/>
              <a:gd name="connsiteY0-2" fmla="*/ 0 h 679269"/>
              <a:gd name="connsiteX1-3" fmla="*/ 10567851 w 10567851"/>
              <a:gd name="connsiteY1-4" fmla="*/ 0 h 679269"/>
              <a:gd name="connsiteX2-5" fmla="*/ 10567851 w 10567851"/>
              <a:gd name="connsiteY2-6" fmla="*/ 679269 h 679269"/>
              <a:gd name="connsiteX3-7" fmla="*/ 470263 w 10567851"/>
              <a:gd name="connsiteY3-8" fmla="*/ 326572 h 679269"/>
              <a:gd name="connsiteX4-9" fmla="*/ 0 w 10567851"/>
              <a:gd name="connsiteY4-10" fmla="*/ 0 h 679269"/>
              <a:gd name="connsiteX0-11" fmla="*/ 0 w 10567851"/>
              <a:gd name="connsiteY0-12" fmla="*/ 0 h 679269"/>
              <a:gd name="connsiteX1-13" fmla="*/ 10567851 w 10567851"/>
              <a:gd name="connsiteY1-14" fmla="*/ 0 h 679269"/>
              <a:gd name="connsiteX2-15" fmla="*/ 10567851 w 10567851"/>
              <a:gd name="connsiteY2-16" fmla="*/ 679269 h 679269"/>
              <a:gd name="connsiteX3-17" fmla="*/ 4572000 w 10567851"/>
              <a:gd name="connsiteY3-18" fmla="*/ 470263 h 679269"/>
              <a:gd name="connsiteX4-19" fmla="*/ 470263 w 10567851"/>
              <a:gd name="connsiteY4-20" fmla="*/ 326572 h 679269"/>
              <a:gd name="connsiteX5" fmla="*/ 0 w 10567851"/>
              <a:gd name="connsiteY5" fmla="*/ 0 h 679269"/>
              <a:gd name="connsiteX0-21" fmla="*/ 0 w 10567851"/>
              <a:gd name="connsiteY0-22" fmla="*/ 0 h 1052345"/>
              <a:gd name="connsiteX1-23" fmla="*/ 10567851 w 10567851"/>
              <a:gd name="connsiteY1-24" fmla="*/ 0 h 1052345"/>
              <a:gd name="connsiteX2-25" fmla="*/ 10567851 w 10567851"/>
              <a:gd name="connsiteY2-26" fmla="*/ 679269 h 1052345"/>
              <a:gd name="connsiteX3-27" fmla="*/ 4558937 w 10567851"/>
              <a:gd name="connsiteY3-28" fmla="*/ 1045029 h 1052345"/>
              <a:gd name="connsiteX4-29" fmla="*/ 4572000 w 10567851"/>
              <a:gd name="connsiteY4-30" fmla="*/ 470263 h 1052345"/>
              <a:gd name="connsiteX5-31" fmla="*/ 470263 w 10567851"/>
              <a:gd name="connsiteY5-32" fmla="*/ 326572 h 1052345"/>
              <a:gd name="connsiteX6" fmla="*/ 0 w 10567851"/>
              <a:gd name="connsiteY6" fmla="*/ 0 h 1052345"/>
              <a:gd name="connsiteX0-33" fmla="*/ 0 w 10567851"/>
              <a:gd name="connsiteY0-34" fmla="*/ 0 h 1052345"/>
              <a:gd name="connsiteX1-35" fmla="*/ 10567851 w 10567851"/>
              <a:gd name="connsiteY1-36" fmla="*/ 0 h 1052345"/>
              <a:gd name="connsiteX2-37" fmla="*/ 10567851 w 10567851"/>
              <a:gd name="connsiteY2-38" fmla="*/ 679269 h 1052345"/>
              <a:gd name="connsiteX3-39" fmla="*/ 4558937 w 10567851"/>
              <a:gd name="connsiteY3-40" fmla="*/ 1045029 h 1052345"/>
              <a:gd name="connsiteX4-41" fmla="*/ 1175657 w 10567851"/>
              <a:gd name="connsiteY4-42" fmla="*/ 248195 h 1052345"/>
              <a:gd name="connsiteX5-43" fmla="*/ 470263 w 10567851"/>
              <a:gd name="connsiteY5-44" fmla="*/ 326572 h 1052345"/>
              <a:gd name="connsiteX6-45" fmla="*/ 0 w 10567851"/>
              <a:gd name="connsiteY6-46" fmla="*/ 0 h 1052345"/>
              <a:gd name="connsiteX0-47" fmla="*/ 0 w 10567851"/>
              <a:gd name="connsiteY0-48" fmla="*/ 0 h 679269"/>
              <a:gd name="connsiteX1-49" fmla="*/ 10567851 w 10567851"/>
              <a:gd name="connsiteY1-50" fmla="*/ 0 h 679269"/>
              <a:gd name="connsiteX2-51" fmla="*/ 10567851 w 10567851"/>
              <a:gd name="connsiteY2-52" fmla="*/ 679269 h 679269"/>
              <a:gd name="connsiteX3-53" fmla="*/ 535577 w 10567851"/>
              <a:gd name="connsiteY3-54" fmla="*/ 496389 h 679269"/>
              <a:gd name="connsiteX4-55" fmla="*/ 1175657 w 10567851"/>
              <a:gd name="connsiteY4-56" fmla="*/ 248195 h 679269"/>
              <a:gd name="connsiteX5-57" fmla="*/ 470263 w 10567851"/>
              <a:gd name="connsiteY5-58" fmla="*/ 326572 h 679269"/>
              <a:gd name="connsiteX6-59" fmla="*/ 0 w 10567851"/>
              <a:gd name="connsiteY6-60" fmla="*/ 0 h 679269"/>
              <a:gd name="connsiteX0-61" fmla="*/ 0 w 10567851"/>
              <a:gd name="connsiteY0-62" fmla="*/ 0 h 710787"/>
              <a:gd name="connsiteX1-63" fmla="*/ 10567851 w 10567851"/>
              <a:gd name="connsiteY1-64" fmla="*/ 0 h 710787"/>
              <a:gd name="connsiteX2-65" fmla="*/ 10567851 w 10567851"/>
              <a:gd name="connsiteY2-66" fmla="*/ 679269 h 710787"/>
              <a:gd name="connsiteX3-67" fmla="*/ 4180114 w 10567851"/>
              <a:gd name="connsiteY3-68" fmla="*/ 587829 h 710787"/>
              <a:gd name="connsiteX4-69" fmla="*/ 535577 w 10567851"/>
              <a:gd name="connsiteY4-70" fmla="*/ 496389 h 710787"/>
              <a:gd name="connsiteX5-71" fmla="*/ 1175657 w 10567851"/>
              <a:gd name="connsiteY5-72" fmla="*/ 248195 h 710787"/>
              <a:gd name="connsiteX6-73" fmla="*/ 470263 w 10567851"/>
              <a:gd name="connsiteY6-74" fmla="*/ 326572 h 710787"/>
              <a:gd name="connsiteX7" fmla="*/ 0 w 10567851"/>
              <a:gd name="connsiteY7" fmla="*/ 0 h 710787"/>
              <a:gd name="connsiteX0-75" fmla="*/ 0 w 10567851"/>
              <a:gd name="connsiteY0-76" fmla="*/ 0 h 724528"/>
              <a:gd name="connsiteX1-77" fmla="*/ 10567851 w 10567851"/>
              <a:gd name="connsiteY1-78" fmla="*/ 0 h 724528"/>
              <a:gd name="connsiteX2-79" fmla="*/ 10567851 w 10567851"/>
              <a:gd name="connsiteY2-80" fmla="*/ 679269 h 724528"/>
              <a:gd name="connsiteX3-81" fmla="*/ 6557554 w 10567851"/>
              <a:gd name="connsiteY3-82" fmla="*/ 653143 h 724528"/>
              <a:gd name="connsiteX4-83" fmla="*/ 4180114 w 10567851"/>
              <a:gd name="connsiteY4-84" fmla="*/ 587829 h 724528"/>
              <a:gd name="connsiteX5-85" fmla="*/ 535577 w 10567851"/>
              <a:gd name="connsiteY5-86" fmla="*/ 496389 h 724528"/>
              <a:gd name="connsiteX6-87" fmla="*/ 1175657 w 10567851"/>
              <a:gd name="connsiteY6-88" fmla="*/ 248195 h 724528"/>
              <a:gd name="connsiteX7-89" fmla="*/ 470263 w 10567851"/>
              <a:gd name="connsiteY7-90" fmla="*/ 326572 h 724528"/>
              <a:gd name="connsiteX8" fmla="*/ 0 w 10567851"/>
              <a:gd name="connsiteY8" fmla="*/ 0 h 724528"/>
              <a:gd name="connsiteX0-91" fmla="*/ 0 w 10567851"/>
              <a:gd name="connsiteY0-92" fmla="*/ 0 h 744583"/>
              <a:gd name="connsiteX1-93" fmla="*/ 10567851 w 10567851"/>
              <a:gd name="connsiteY1-94" fmla="*/ 0 h 744583"/>
              <a:gd name="connsiteX2-95" fmla="*/ 10567851 w 10567851"/>
              <a:gd name="connsiteY2-96" fmla="*/ 679269 h 744583"/>
              <a:gd name="connsiteX3-97" fmla="*/ 6557554 w 10567851"/>
              <a:gd name="connsiteY3-98" fmla="*/ 653143 h 744583"/>
              <a:gd name="connsiteX4-99" fmla="*/ 1071154 w 10567851"/>
              <a:gd name="connsiteY4-100" fmla="*/ 744583 h 744583"/>
              <a:gd name="connsiteX5-101" fmla="*/ 535577 w 10567851"/>
              <a:gd name="connsiteY5-102" fmla="*/ 496389 h 744583"/>
              <a:gd name="connsiteX6-103" fmla="*/ 1175657 w 10567851"/>
              <a:gd name="connsiteY6-104" fmla="*/ 248195 h 744583"/>
              <a:gd name="connsiteX7-105" fmla="*/ 470263 w 10567851"/>
              <a:gd name="connsiteY7-106" fmla="*/ 326572 h 744583"/>
              <a:gd name="connsiteX8-107" fmla="*/ 0 w 10567851"/>
              <a:gd name="connsiteY8-108" fmla="*/ 0 h 744583"/>
              <a:gd name="connsiteX0-109" fmla="*/ 0 w 10567851"/>
              <a:gd name="connsiteY0-110" fmla="*/ 0 h 744583"/>
              <a:gd name="connsiteX1-111" fmla="*/ 10567851 w 10567851"/>
              <a:gd name="connsiteY1-112" fmla="*/ 0 h 744583"/>
              <a:gd name="connsiteX2-113" fmla="*/ 10567851 w 10567851"/>
              <a:gd name="connsiteY2-114" fmla="*/ 679269 h 744583"/>
              <a:gd name="connsiteX3-115" fmla="*/ 2769325 w 10567851"/>
              <a:gd name="connsiteY3-116" fmla="*/ 561703 h 744583"/>
              <a:gd name="connsiteX4-117" fmla="*/ 1071154 w 10567851"/>
              <a:gd name="connsiteY4-118" fmla="*/ 744583 h 744583"/>
              <a:gd name="connsiteX5-119" fmla="*/ 535577 w 10567851"/>
              <a:gd name="connsiteY5-120" fmla="*/ 496389 h 744583"/>
              <a:gd name="connsiteX6-121" fmla="*/ 1175657 w 10567851"/>
              <a:gd name="connsiteY6-122" fmla="*/ 248195 h 744583"/>
              <a:gd name="connsiteX7-123" fmla="*/ 470263 w 10567851"/>
              <a:gd name="connsiteY7-124" fmla="*/ 326572 h 744583"/>
              <a:gd name="connsiteX8-125" fmla="*/ 0 w 10567851"/>
              <a:gd name="connsiteY8-126" fmla="*/ 0 h 744583"/>
              <a:gd name="connsiteX0-127" fmla="*/ 0 w 10567851"/>
              <a:gd name="connsiteY0-128" fmla="*/ 0 h 744583"/>
              <a:gd name="connsiteX1-129" fmla="*/ 10567851 w 10567851"/>
              <a:gd name="connsiteY1-130" fmla="*/ 0 h 744583"/>
              <a:gd name="connsiteX2-131" fmla="*/ 10567851 w 10567851"/>
              <a:gd name="connsiteY2-132" fmla="*/ 679269 h 744583"/>
              <a:gd name="connsiteX3-133" fmla="*/ 7001691 w 10567851"/>
              <a:gd name="connsiteY3-134" fmla="*/ 679268 h 744583"/>
              <a:gd name="connsiteX4-135" fmla="*/ 2769325 w 10567851"/>
              <a:gd name="connsiteY4-136" fmla="*/ 561703 h 744583"/>
              <a:gd name="connsiteX5-137" fmla="*/ 1071154 w 10567851"/>
              <a:gd name="connsiteY5-138" fmla="*/ 744583 h 744583"/>
              <a:gd name="connsiteX6-139" fmla="*/ 535577 w 10567851"/>
              <a:gd name="connsiteY6-140" fmla="*/ 496389 h 744583"/>
              <a:gd name="connsiteX7-141" fmla="*/ 1175657 w 10567851"/>
              <a:gd name="connsiteY7-142" fmla="*/ 248195 h 744583"/>
              <a:gd name="connsiteX8-143" fmla="*/ 470263 w 10567851"/>
              <a:gd name="connsiteY8-144" fmla="*/ 326572 h 744583"/>
              <a:gd name="connsiteX9" fmla="*/ 0 w 10567851"/>
              <a:gd name="connsiteY9" fmla="*/ 0 h 744583"/>
              <a:gd name="connsiteX0-145" fmla="*/ 0 w 10567851"/>
              <a:gd name="connsiteY0-146" fmla="*/ 0 h 758494"/>
              <a:gd name="connsiteX1-147" fmla="*/ 10567851 w 10567851"/>
              <a:gd name="connsiteY1-148" fmla="*/ 0 h 758494"/>
              <a:gd name="connsiteX2-149" fmla="*/ 10567851 w 10567851"/>
              <a:gd name="connsiteY2-150" fmla="*/ 679269 h 758494"/>
              <a:gd name="connsiteX3-151" fmla="*/ 9078685 w 10567851"/>
              <a:gd name="connsiteY3-152" fmla="*/ 744582 h 758494"/>
              <a:gd name="connsiteX4-153" fmla="*/ 7001691 w 10567851"/>
              <a:gd name="connsiteY4-154" fmla="*/ 679268 h 758494"/>
              <a:gd name="connsiteX5-155" fmla="*/ 2769325 w 10567851"/>
              <a:gd name="connsiteY5-156" fmla="*/ 561703 h 758494"/>
              <a:gd name="connsiteX6-157" fmla="*/ 1071154 w 10567851"/>
              <a:gd name="connsiteY6-158" fmla="*/ 744583 h 758494"/>
              <a:gd name="connsiteX7-159" fmla="*/ 535577 w 10567851"/>
              <a:gd name="connsiteY7-160" fmla="*/ 496389 h 758494"/>
              <a:gd name="connsiteX8-161" fmla="*/ 1175657 w 10567851"/>
              <a:gd name="connsiteY8-162" fmla="*/ 248195 h 758494"/>
              <a:gd name="connsiteX9-163" fmla="*/ 470263 w 10567851"/>
              <a:gd name="connsiteY9-164" fmla="*/ 326572 h 758494"/>
              <a:gd name="connsiteX10" fmla="*/ 0 w 10567851"/>
              <a:gd name="connsiteY10" fmla="*/ 0 h 758494"/>
              <a:gd name="connsiteX0-165" fmla="*/ 0 w 10567851"/>
              <a:gd name="connsiteY0-166" fmla="*/ 0 h 758494"/>
              <a:gd name="connsiteX1-167" fmla="*/ 10567851 w 10567851"/>
              <a:gd name="connsiteY1-168" fmla="*/ 0 h 758494"/>
              <a:gd name="connsiteX2-169" fmla="*/ 10567851 w 10567851"/>
              <a:gd name="connsiteY2-170" fmla="*/ 679269 h 758494"/>
              <a:gd name="connsiteX3-171" fmla="*/ 9078685 w 10567851"/>
              <a:gd name="connsiteY3-172" fmla="*/ 744582 h 758494"/>
              <a:gd name="connsiteX4-173" fmla="*/ 3226525 w 10567851"/>
              <a:gd name="connsiteY4-174" fmla="*/ 731519 h 758494"/>
              <a:gd name="connsiteX5-175" fmla="*/ 2769325 w 10567851"/>
              <a:gd name="connsiteY5-176" fmla="*/ 561703 h 758494"/>
              <a:gd name="connsiteX6-177" fmla="*/ 1071154 w 10567851"/>
              <a:gd name="connsiteY6-178" fmla="*/ 744583 h 758494"/>
              <a:gd name="connsiteX7-179" fmla="*/ 535577 w 10567851"/>
              <a:gd name="connsiteY7-180" fmla="*/ 496389 h 758494"/>
              <a:gd name="connsiteX8-181" fmla="*/ 1175657 w 10567851"/>
              <a:gd name="connsiteY8-182" fmla="*/ 248195 h 758494"/>
              <a:gd name="connsiteX9-183" fmla="*/ 470263 w 10567851"/>
              <a:gd name="connsiteY9-184" fmla="*/ 326572 h 758494"/>
              <a:gd name="connsiteX10-185" fmla="*/ 0 w 10567851"/>
              <a:gd name="connsiteY10-186" fmla="*/ 0 h 758494"/>
              <a:gd name="connsiteX0-187" fmla="*/ 0 w 10567851"/>
              <a:gd name="connsiteY0-188" fmla="*/ 0 h 758494"/>
              <a:gd name="connsiteX1-189" fmla="*/ 10567851 w 10567851"/>
              <a:gd name="connsiteY1-190" fmla="*/ 0 h 758494"/>
              <a:gd name="connsiteX2-191" fmla="*/ 10567851 w 10567851"/>
              <a:gd name="connsiteY2-192" fmla="*/ 679269 h 758494"/>
              <a:gd name="connsiteX3-193" fmla="*/ 9078685 w 10567851"/>
              <a:gd name="connsiteY3-194" fmla="*/ 744582 h 758494"/>
              <a:gd name="connsiteX4-195" fmla="*/ 3226525 w 10567851"/>
              <a:gd name="connsiteY4-196" fmla="*/ 731519 h 758494"/>
              <a:gd name="connsiteX5-197" fmla="*/ 2769325 w 10567851"/>
              <a:gd name="connsiteY5-198" fmla="*/ 561703 h 758494"/>
              <a:gd name="connsiteX6-199" fmla="*/ 1071154 w 10567851"/>
              <a:gd name="connsiteY6-200" fmla="*/ 744583 h 758494"/>
              <a:gd name="connsiteX7-201" fmla="*/ 535577 w 10567851"/>
              <a:gd name="connsiteY7-202" fmla="*/ 496389 h 758494"/>
              <a:gd name="connsiteX8-203" fmla="*/ 1175657 w 10567851"/>
              <a:gd name="connsiteY8-204" fmla="*/ 248195 h 758494"/>
              <a:gd name="connsiteX9-205" fmla="*/ 470263 w 10567851"/>
              <a:gd name="connsiteY9-206" fmla="*/ 326572 h 758494"/>
              <a:gd name="connsiteX10-207" fmla="*/ 0 w 10567851"/>
              <a:gd name="connsiteY10-208" fmla="*/ 0 h 758494"/>
              <a:gd name="connsiteX0-209" fmla="*/ 0 w 10567851"/>
              <a:gd name="connsiteY0-210" fmla="*/ 0 h 758494"/>
              <a:gd name="connsiteX1-211" fmla="*/ 10567851 w 10567851"/>
              <a:gd name="connsiteY1-212" fmla="*/ 0 h 758494"/>
              <a:gd name="connsiteX2-213" fmla="*/ 10567851 w 10567851"/>
              <a:gd name="connsiteY2-214" fmla="*/ 679269 h 758494"/>
              <a:gd name="connsiteX3-215" fmla="*/ 9078685 w 10567851"/>
              <a:gd name="connsiteY3-216" fmla="*/ 744582 h 758494"/>
              <a:gd name="connsiteX4-217" fmla="*/ 3226525 w 10567851"/>
              <a:gd name="connsiteY4-218" fmla="*/ 731519 h 758494"/>
              <a:gd name="connsiteX5-219" fmla="*/ 2769325 w 10567851"/>
              <a:gd name="connsiteY5-220" fmla="*/ 561703 h 758494"/>
              <a:gd name="connsiteX6-221" fmla="*/ 1071154 w 10567851"/>
              <a:gd name="connsiteY6-222" fmla="*/ 744583 h 758494"/>
              <a:gd name="connsiteX7-223" fmla="*/ 535577 w 10567851"/>
              <a:gd name="connsiteY7-224" fmla="*/ 496389 h 758494"/>
              <a:gd name="connsiteX8-225" fmla="*/ 1175657 w 10567851"/>
              <a:gd name="connsiteY8-226" fmla="*/ 248195 h 758494"/>
              <a:gd name="connsiteX9-227" fmla="*/ 470263 w 10567851"/>
              <a:gd name="connsiteY9-228" fmla="*/ 326572 h 758494"/>
              <a:gd name="connsiteX10-229" fmla="*/ 0 w 10567851"/>
              <a:gd name="connsiteY10-230" fmla="*/ 0 h 758494"/>
              <a:gd name="connsiteX0-231" fmla="*/ 0 w 10567851"/>
              <a:gd name="connsiteY0-232" fmla="*/ 0 h 758494"/>
              <a:gd name="connsiteX1-233" fmla="*/ 10567851 w 10567851"/>
              <a:gd name="connsiteY1-234" fmla="*/ 0 h 758494"/>
              <a:gd name="connsiteX2-235" fmla="*/ 10567851 w 10567851"/>
              <a:gd name="connsiteY2-236" fmla="*/ 679269 h 758494"/>
              <a:gd name="connsiteX3-237" fmla="*/ 9078685 w 10567851"/>
              <a:gd name="connsiteY3-238" fmla="*/ 744582 h 758494"/>
              <a:gd name="connsiteX4-239" fmla="*/ 3226525 w 10567851"/>
              <a:gd name="connsiteY4-240" fmla="*/ 731519 h 758494"/>
              <a:gd name="connsiteX5-241" fmla="*/ 2769325 w 10567851"/>
              <a:gd name="connsiteY5-242" fmla="*/ 561703 h 758494"/>
              <a:gd name="connsiteX6-243" fmla="*/ 1071154 w 10567851"/>
              <a:gd name="connsiteY6-244" fmla="*/ 744583 h 758494"/>
              <a:gd name="connsiteX7-245" fmla="*/ 535577 w 10567851"/>
              <a:gd name="connsiteY7-246" fmla="*/ 496389 h 758494"/>
              <a:gd name="connsiteX8-247" fmla="*/ 1175657 w 10567851"/>
              <a:gd name="connsiteY8-248" fmla="*/ 248195 h 758494"/>
              <a:gd name="connsiteX9-249" fmla="*/ 470263 w 10567851"/>
              <a:gd name="connsiteY9-250" fmla="*/ 326572 h 758494"/>
              <a:gd name="connsiteX10-251" fmla="*/ 0 w 10567851"/>
              <a:gd name="connsiteY10-252" fmla="*/ 0 h 758494"/>
              <a:gd name="connsiteX0-253" fmla="*/ 0 w 10567851"/>
              <a:gd name="connsiteY0-254" fmla="*/ 0 h 744583"/>
              <a:gd name="connsiteX1-255" fmla="*/ 10567851 w 10567851"/>
              <a:gd name="connsiteY1-256" fmla="*/ 0 h 744583"/>
              <a:gd name="connsiteX2-257" fmla="*/ 10567851 w 10567851"/>
              <a:gd name="connsiteY2-258" fmla="*/ 679269 h 744583"/>
              <a:gd name="connsiteX3-259" fmla="*/ 6348548 w 10567851"/>
              <a:gd name="connsiteY3-260" fmla="*/ 339633 h 744583"/>
              <a:gd name="connsiteX4-261" fmla="*/ 3226525 w 10567851"/>
              <a:gd name="connsiteY4-262" fmla="*/ 731519 h 744583"/>
              <a:gd name="connsiteX5-263" fmla="*/ 2769325 w 10567851"/>
              <a:gd name="connsiteY5-264" fmla="*/ 561703 h 744583"/>
              <a:gd name="connsiteX6-265" fmla="*/ 1071154 w 10567851"/>
              <a:gd name="connsiteY6-266" fmla="*/ 744583 h 744583"/>
              <a:gd name="connsiteX7-267" fmla="*/ 535577 w 10567851"/>
              <a:gd name="connsiteY7-268" fmla="*/ 496389 h 744583"/>
              <a:gd name="connsiteX8-269" fmla="*/ 1175657 w 10567851"/>
              <a:gd name="connsiteY8-270" fmla="*/ 248195 h 744583"/>
              <a:gd name="connsiteX9-271" fmla="*/ 470263 w 10567851"/>
              <a:gd name="connsiteY9-272" fmla="*/ 326572 h 744583"/>
              <a:gd name="connsiteX10-273" fmla="*/ 0 w 10567851"/>
              <a:gd name="connsiteY10-274" fmla="*/ 0 h 744583"/>
              <a:gd name="connsiteX0-275" fmla="*/ 0 w 10567851"/>
              <a:gd name="connsiteY0-276" fmla="*/ 0 h 744583"/>
              <a:gd name="connsiteX1-277" fmla="*/ 10567851 w 10567851"/>
              <a:gd name="connsiteY1-278" fmla="*/ 0 h 744583"/>
              <a:gd name="connsiteX2-279" fmla="*/ 10567851 w 10567851"/>
              <a:gd name="connsiteY2-280" fmla="*/ 679269 h 744583"/>
              <a:gd name="connsiteX3-281" fmla="*/ 8085908 w 10567851"/>
              <a:gd name="connsiteY3-282" fmla="*/ 509451 h 744583"/>
              <a:gd name="connsiteX4-283" fmla="*/ 6348548 w 10567851"/>
              <a:gd name="connsiteY4-284" fmla="*/ 339633 h 744583"/>
              <a:gd name="connsiteX5-285" fmla="*/ 3226525 w 10567851"/>
              <a:gd name="connsiteY5-286" fmla="*/ 731519 h 744583"/>
              <a:gd name="connsiteX6-287" fmla="*/ 2769325 w 10567851"/>
              <a:gd name="connsiteY6-288" fmla="*/ 561703 h 744583"/>
              <a:gd name="connsiteX7-289" fmla="*/ 1071154 w 10567851"/>
              <a:gd name="connsiteY7-290" fmla="*/ 744583 h 744583"/>
              <a:gd name="connsiteX8-291" fmla="*/ 535577 w 10567851"/>
              <a:gd name="connsiteY8-292" fmla="*/ 496389 h 744583"/>
              <a:gd name="connsiteX9-293" fmla="*/ 1175657 w 10567851"/>
              <a:gd name="connsiteY9-294" fmla="*/ 248195 h 744583"/>
              <a:gd name="connsiteX10-295" fmla="*/ 470263 w 10567851"/>
              <a:gd name="connsiteY10-296" fmla="*/ 326572 h 744583"/>
              <a:gd name="connsiteX11" fmla="*/ 0 w 10567851"/>
              <a:gd name="connsiteY11" fmla="*/ 0 h 744583"/>
              <a:gd name="connsiteX0-297" fmla="*/ 0 w 10567851"/>
              <a:gd name="connsiteY0-298" fmla="*/ 0 h 744583"/>
              <a:gd name="connsiteX1-299" fmla="*/ 10567851 w 10567851"/>
              <a:gd name="connsiteY1-300" fmla="*/ 0 h 744583"/>
              <a:gd name="connsiteX2-301" fmla="*/ 10567851 w 10567851"/>
              <a:gd name="connsiteY2-302" fmla="*/ 679269 h 744583"/>
              <a:gd name="connsiteX3-303" fmla="*/ 6910251 w 10567851"/>
              <a:gd name="connsiteY3-304" fmla="*/ 640080 h 744583"/>
              <a:gd name="connsiteX4-305" fmla="*/ 6348548 w 10567851"/>
              <a:gd name="connsiteY4-306" fmla="*/ 339633 h 744583"/>
              <a:gd name="connsiteX5-307" fmla="*/ 3226525 w 10567851"/>
              <a:gd name="connsiteY5-308" fmla="*/ 731519 h 744583"/>
              <a:gd name="connsiteX6-309" fmla="*/ 2769325 w 10567851"/>
              <a:gd name="connsiteY6-310" fmla="*/ 561703 h 744583"/>
              <a:gd name="connsiteX7-311" fmla="*/ 1071154 w 10567851"/>
              <a:gd name="connsiteY7-312" fmla="*/ 744583 h 744583"/>
              <a:gd name="connsiteX8-313" fmla="*/ 535577 w 10567851"/>
              <a:gd name="connsiteY8-314" fmla="*/ 496389 h 744583"/>
              <a:gd name="connsiteX9-315" fmla="*/ 1175657 w 10567851"/>
              <a:gd name="connsiteY9-316" fmla="*/ 248195 h 744583"/>
              <a:gd name="connsiteX10-317" fmla="*/ 470263 w 10567851"/>
              <a:gd name="connsiteY10-318" fmla="*/ 326572 h 744583"/>
              <a:gd name="connsiteX11-319" fmla="*/ 0 w 10567851"/>
              <a:gd name="connsiteY11-320" fmla="*/ 0 h 744583"/>
              <a:gd name="connsiteX0-321" fmla="*/ 0 w 10567851"/>
              <a:gd name="connsiteY0-322" fmla="*/ 0 h 747045"/>
              <a:gd name="connsiteX1-323" fmla="*/ 10567851 w 10567851"/>
              <a:gd name="connsiteY1-324" fmla="*/ 0 h 747045"/>
              <a:gd name="connsiteX2-325" fmla="*/ 10567851 w 10567851"/>
              <a:gd name="connsiteY2-326" fmla="*/ 679269 h 747045"/>
              <a:gd name="connsiteX3-327" fmla="*/ 9366068 w 10567851"/>
              <a:gd name="connsiteY3-328" fmla="*/ 718457 h 747045"/>
              <a:gd name="connsiteX4-329" fmla="*/ 6910251 w 10567851"/>
              <a:gd name="connsiteY4-330" fmla="*/ 640080 h 747045"/>
              <a:gd name="connsiteX5-331" fmla="*/ 6348548 w 10567851"/>
              <a:gd name="connsiteY5-332" fmla="*/ 339633 h 747045"/>
              <a:gd name="connsiteX6-333" fmla="*/ 3226525 w 10567851"/>
              <a:gd name="connsiteY6-334" fmla="*/ 731519 h 747045"/>
              <a:gd name="connsiteX7-335" fmla="*/ 2769325 w 10567851"/>
              <a:gd name="connsiteY7-336" fmla="*/ 561703 h 747045"/>
              <a:gd name="connsiteX8-337" fmla="*/ 1071154 w 10567851"/>
              <a:gd name="connsiteY8-338" fmla="*/ 744583 h 747045"/>
              <a:gd name="connsiteX9-339" fmla="*/ 535577 w 10567851"/>
              <a:gd name="connsiteY9-340" fmla="*/ 496389 h 747045"/>
              <a:gd name="connsiteX10-341" fmla="*/ 1175657 w 10567851"/>
              <a:gd name="connsiteY10-342" fmla="*/ 248195 h 747045"/>
              <a:gd name="connsiteX11-343" fmla="*/ 470263 w 10567851"/>
              <a:gd name="connsiteY11-344" fmla="*/ 326572 h 747045"/>
              <a:gd name="connsiteX12" fmla="*/ 0 w 10567851"/>
              <a:gd name="connsiteY12" fmla="*/ 0 h 747045"/>
              <a:gd name="connsiteX0-345" fmla="*/ 0 w 10567851"/>
              <a:gd name="connsiteY0-346" fmla="*/ 0 h 744583"/>
              <a:gd name="connsiteX1-347" fmla="*/ 10567851 w 10567851"/>
              <a:gd name="connsiteY1-348" fmla="*/ 0 h 744583"/>
              <a:gd name="connsiteX2-349" fmla="*/ 10567851 w 10567851"/>
              <a:gd name="connsiteY2-350" fmla="*/ 679269 h 744583"/>
              <a:gd name="connsiteX3-351" fmla="*/ 8647611 w 10567851"/>
              <a:gd name="connsiteY3-352" fmla="*/ 522515 h 744583"/>
              <a:gd name="connsiteX4-353" fmla="*/ 6910251 w 10567851"/>
              <a:gd name="connsiteY4-354" fmla="*/ 640080 h 744583"/>
              <a:gd name="connsiteX5-355" fmla="*/ 6348548 w 10567851"/>
              <a:gd name="connsiteY5-356" fmla="*/ 339633 h 744583"/>
              <a:gd name="connsiteX6-357" fmla="*/ 3226525 w 10567851"/>
              <a:gd name="connsiteY6-358" fmla="*/ 731519 h 744583"/>
              <a:gd name="connsiteX7-359" fmla="*/ 2769325 w 10567851"/>
              <a:gd name="connsiteY7-360" fmla="*/ 561703 h 744583"/>
              <a:gd name="connsiteX8-361" fmla="*/ 1071154 w 10567851"/>
              <a:gd name="connsiteY8-362" fmla="*/ 744583 h 744583"/>
              <a:gd name="connsiteX9-363" fmla="*/ 535577 w 10567851"/>
              <a:gd name="connsiteY9-364" fmla="*/ 496389 h 744583"/>
              <a:gd name="connsiteX10-365" fmla="*/ 1175657 w 10567851"/>
              <a:gd name="connsiteY10-366" fmla="*/ 248195 h 744583"/>
              <a:gd name="connsiteX11-367" fmla="*/ 470263 w 10567851"/>
              <a:gd name="connsiteY11-368" fmla="*/ 326572 h 744583"/>
              <a:gd name="connsiteX12-369" fmla="*/ 0 w 10567851"/>
              <a:gd name="connsiteY12-370" fmla="*/ 0 h 744583"/>
              <a:gd name="connsiteX0-371" fmla="*/ 0 w 10567851"/>
              <a:gd name="connsiteY0-372" fmla="*/ 0 h 744583"/>
              <a:gd name="connsiteX1-373" fmla="*/ 10567851 w 10567851"/>
              <a:gd name="connsiteY1-374" fmla="*/ 0 h 744583"/>
              <a:gd name="connsiteX2-375" fmla="*/ 10515600 w 10567851"/>
              <a:gd name="connsiteY2-376" fmla="*/ 509452 h 744583"/>
              <a:gd name="connsiteX3-377" fmla="*/ 8647611 w 10567851"/>
              <a:gd name="connsiteY3-378" fmla="*/ 522515 h 744583"/>
              <a:gd name="connsiteX4-379" fmla="*/ 6910251 w 10567851"/>
              <a:gd name="connsiteY4-380" fmla="*/ 640080 h 744583"/>
              <a:gd name="connsiteX5-381" fmla="*/ 6348548 w 10567851"/>
              <a:gd name="connsiteY5-382" fmla="*/ 339633 h 744583"/>
              <a:gd name="connsiteX6-383" fmla="*/ 3226525 w 10567851"/>
              <a:gd name="connsiteY6-384" fmla="*/ 731519 h 744583"/>
              <a:gd name="connsiteX7-385" fmla="*/ 2769325 w 10567851"/>
              <a:gd name="connsiteY7-386" fmla="*/ 561703 h 744583"/>
              <a:gd name="connsiteX8-387" fmla="*/ 1071154 w 10567851"/>
              <a:gd name="connsiteY8-388" fmla="*/ 744583 h 744583"/>
              <a:gd name="connsiteX9-389" fmla="*/ 535577 w 10567851"/>
              <a:gd name="connsiteY9-390" fmla="*/ 496389 h 744583"/>
              <a:gd name="connsiteX10-391" fmla="*/ 1175657 w 10567851"/>
              <a:gd name="connsiteY10-392" fmla="*/ 248195 h 744583"/>
              <a:gd name="connsiteX11-393" fmla="*/ 470263 w 10567851"/>
              <a:gd name="connsiteY11-394" fmla="*/ 326572 h 744583"/>
              <a:gd name="connsiteX12-395" fmla="*/ 0 w 10567851"/>
              <a:gd name="connsiteY12-396" fmla="*/ 0 h 744583"/>
              <a:gd name="connsiteX0-397" fmla="*/ 0 w 10515600"/>
              <a:gd name="connsiteY0-398" fmla="*/ 0 h 744583"/>
              <a:gd name="connsiteX1-399" fmla="*/ 9993085 w 10515600"/>
              <a:gd name="connsiteY1-400" fmla="*/ 195943 h 744583"/>
              <a:gd name="connsiteX2-401" fmla="*/ 10515600 w 10515600"/>
              <a:gd name="connsiteY2-402" fmla="*/ 509452 h 744583"/>
              <a:gd name="connsiteX3-403" fmla="*/ 8647611 w 10515600"/>
              <a:gd name="connsiteY3-404" fmla="*/ 522515 h 744583"/>
              <a:gd name="connsiteX4-405" fmla="*/ 6910251 w 10515600"/>
              <a:gd name="connsiteY4-406" fmla="*/ 640080 h 744583"/>
              <a:gd name="connsiteX5-407" fmla="*/ 6348548 w 10515600"/>
              <a:gd name="connsiteY5-408" fmla="*/ 339633 h 744583"/>
              <a:gd name="connsiteX6-409" fmla="*/ 3226525 w 10515600"/>
              <a:gd name="connsiteY6-410" fmla="*/ 731519 h 744583"/>
              <a:gd name="connsiteX7-411" fmla="*/ 2769325 w 10515600"/>
              <a:gd name="connsiteY7-412" fmla="*/ 561703 h 744583"/>
              <a:gd name="connsiteX8-413" fmla="*/ 1071154 w 10515600"/>
              <a:gd name="connsiteY8-414" fmla="*/ 744583 h 744583"/>
              <a:gd name="connsiteX9-415" fmla="*/ 535577 w 10515600"/>
              <a:gd name="connsiteY9-416" fmla="*/ 496389 h 744583"/>
              <a:gd name="connsiteX10-417" fmla="*/ 1175657 w 10515600"/>
              <a:gd name="connsiteY10-418" fmla="*/ 248195 h 744583"/>
              <a:gd name="connsiteX11-419" fmla="*/ 470263 w 10515600"/>
              <a:gd name="connsiteY11-420" fmla="*/ 326572 h 744583"/>
              <a:gd name="connsiteX12-421" fmla="*/ 0 w 10515600"/>
              <a:gd name="connsiteY12-422" fmla="*/ 0 h 744583"/>
              <a:gd name="connsiteX0-423" fmla="*/ 0 w 10515600"/>
              <a:gd name="connsiteY0-424" fmla="*/ 0 h 744583"/>
              <a:gd name="connsiteX1-425" fmla="*/ 6374674 w 10515600"/>
              <a:gd name="connsiteY1-426" fmla="*/ 130628 h 744583"/>
              <a:gd name="connsiteX2-427" fmla="*/ 9993085 w 10515600"/>
              <a:gd name="connsiteY2-428" fmla="*/ 195943 h 744583"/>
              <a:gd name="connsiteX3-429" fmla="*/ 10515600 w 10515600"/>
              <a:gd name="connsiteY3-430" fmla="*/ 509452 h 744583"/>
              <a:gd name="connsiteX4-431" fmla="*/ 8647611 w 10515600"/>
              <a:gd name="connsiteY4-432" fmla="*/ 522515 h 744583"/>
              <a:gd name="connsiteX5-433" fmla="*/ 6910251 w 10515600"/>
              <a:gd name="connsiteY5-434" fmla="*/ 640080 h 744583"/>
              <a:gd name="connsiteX6-435" fmla="*/ 6348548 w 10515600"/>
              <a:gd name="connsiteY6-436" fmla="*/ 339633 h 744583"/>
              <a:gd name="connsiteX7-437" fmla="*/ 3226525 w 10515600"/>
              <a:gd name="connsiteY7-438" fmla="*/ 731519 h 744583"/>
              <a:gd name="connsiteX8-439" fmla="*/ 2769325 w 10515600"/>
              <a:gd name="connsiteY8-440" fmla="*/ 561703 h 744583"/>
              <a:gd name="connsiteX9-441" fmla="*/ 1071154 w 10515600"/>
              <a:gd name="connsiteY9-442" fmla="*/ 744583 h 744583"/>
              <a:gd name="connsiteX10-443" fmla="*/ 535577 w 10515600"/>
              <a:gd name="connsiteY10-444" fmla="*/ 496389 h 744583"/>
              <a:gd name="connsiteX11-445" fmla="*/ 1175657 w 10515600"/>
              <a:gd name="connsiteY11-446" fmla="*/ 248195 h 744583"/>
              <a:gd name="connsiteX12-447" fmla="*/ 470263 w 10515600"/>
              <a:gd name="connsiteY12-448" fmla="*/ 326572 h 744583"/>
              <a:gd name="connsiteX13" fmla="*/ 0 w 10515600"/>
              <a:gd name="connsiteY13" fmla="*/ 0 h 744583"/>
              <a:gd name="connsiteX0-449" fmla="*/ 0 w 10515600"/>
              <a:gd name="connsiteY0-450" fmla="*/ 0 h 744583"/>
              <a:gd name="connsiteX1-451" fmla="*/ 8033657 w 10515600"/>
              <a:gd name="connsiteY1-452" fmla="*/ 195942 h 744583"/>
              <a:gd name="connsiteX2-453" fmla="*/ 9993085 w 10515600"/>
              <a:gd name="connsiteY2-454" fmla="*/ 195943 h 744583"/>
              <a:gd name="connsiteX3-455" fmla="*/ 10515600 w 10515600"/>
              <a:gd name="connsiteY3-456" fmla="*/ 509452 h 744583"/>
              <a:gd name="connsiteX4-457" fmla="*/ 8647611 w 10515600"/>
              <a:gd name="connsiteY4-458" fmla="*/ 522515 h 744583"/>
              <a:gd name="connsiteX5-459" fmla="*/ 6910251 w 10515600"/>
              <a:gd name="connsiteY5-460" fmla="*/ 640080 h 744583"/>
              <a:gd name="connsiteX6-461" fmla="*/ 6348548 w 10515600"/>
              <a:gd name="connsiteY6-462" fmla="*/ 339633 h 744583"/>
              <a:gd name="connsiteX7-463" fmla="*/ 3226525 w 10515600"/>
              <a:gd name="connsiteY7-464" fmla="*/ 731519 h 744583"/>
              <a:gd name="connsiteX8-465" fmla="*/ 2769325 w 10515600"/>
              <a:gd name="connsiteY8-466" fmla="*/ 561703 h 744583"/>
              <a:gd name="connsiteX9-467" fmla="*/ 1071154 w 10515600"/>
              <a:gd name="connsiteY9-468" fmla="*/ 744583 h 744583"/>
              <a:gd name="connsiteX10-469" fmla="*/ 535577 w 10515600"/>
              <a:gd name="connsiteY10-470" fmla="*/ 496389 h 744583"/>
              <a:gd name="connsiteX11-471" fmla="*/ 1175657 w 10515600"/>
              <a:gd name="connsiteY11-472" fmla="*/ 248195 h 744583"/>
              <a:gd name="connsiteX12-473" fmla="*/ 470263 w 10515600"/>
              <a:gd name="connsiteY12-474" fmla="*/ 326572 h 744583"/>
              <a:gd name="connsiteX13-475" fmla="*/ 0 w 10515600"/>
              <a:gd name="connsiteY13-476" fmla="*/ 0 h 744583"/>
              <a:gd name="connsiteX0-477" fmla="*/ 0 w 10515600"/>
              <a:gd name="connsiteY0-478" fmla="*/ 0 h 744583"/>
              <a:gd name="connsiteX1-479" fmla="*/ 4976948 w 10515600"/>
              <a:gd name="connsiteY1-480" fmla="*/ 117565 h 744583"/>
              <a:gd name="connsiteX2-481" fmla="*/ 8033657 w 10515600"/>
              <a:gd name="connsiteY2-482" fmla="*/ 195942 h 744583"/>
              <a:gd name="connsiteX3-483" fmla="*/ 9993085 w 10515600"/>
              <a:gd name="connsiteY3-484" fmla="*/ 195943 h 744583"/>
              <a:gd name="connsiteX4-485" fmla="*/ 10515600 w 10515600"/>
              <a:gd name="connsiteY4-486" fmla="*/ 509452 h 744583"/>
              <a:gd name="connsiteX5-487" fmla="*/ 8647611 w 10515600"/>
              <a:gd name="connsiteY5-488" fmla="*/ 522515 h 744583"/>
              <a:gd name="connsiteX6-489" fmla="*/ 6910251 w 10515600"/>
              <a:gd name="connsiteY6-490" fmla="*/ 640080 h 744583"/>
              <a:gd name="connsiteX7-491" fmla="*/ 6348548 w 10515600"/>
              <a:gd name="connsiteY7-492" fmla="*/ 339633 h 744583"/>
              <a:gd name="connsiteX8-493" fmla="*/ 3226525 w 10515600"/>
              <a:gd name="connsiteY8-494" fmla="*/ 731519 h 744583"/>
              <a:gd name="connsiteX9-495" fmla="*/ 2769325 w 10515600"/>
              <a:gd name="connsiteY9-496" fmla="*/ 561703 h 744583"/>
              <a:gd name="connsiteX10-497" fmla="*/ 1071154 w 10515600"/>
              <a:gd name="connsiteY10-498" fmla="*/ 744583 h 744583"/>
              <a:gd name="connsiteX11-499" fmla="*/ 535577 w 10515600"/>
              <a:gd name="connsiteY11-500" fmla="*/ 496389 h 744583"/>
              <a:gd name="connsiteX12-501" fmla="*/ 1175657 w 10515600"/>
              <a:gd name="connsiteY12-502" fmla="*/ 248195 h 744583"/>
              <a:gd name="connsiteX13-503" fmla="*/ 470263 w 10515600"/>
              <a:gd name="connsiteY13-504" fmla="*/ 326572 h 744583"/>
              <a:gd name="connsiteX14" fmla="*/ 0 w 10515600"/>
              <a:gd name="connsiteY14" fmla="*/ 0 h 744583"/>
              <a:gd name="connsiteX0-505" fmla="*/ 0 w 10515600"/>
              <a:gd name="connsiteY0-506" fmla="*/ 0 h 744583"/>
              <a:gd name="connsiteX1-507" fmla="*/ 8360228 w 10515600"/>
              <a:gd name="connsiteY1-508" fmla="*/ 78377 h 744583"/>
              <a:gd name="connsiteX2-509" fmla="*/ 8033657 w 10515600"/>
              <a:gd name="connsiteY2-510" fmla="*/ 195942 h 744583"/>
              <a:gd name="connsiteX3-511" fmla="*/ 9993085 w 10515600"/>
              <a:gd name="connsiteY3-512" fmla="*/ 195943 h 744583"/>
              <a:gd name="connsiteX4-513" fmla="*/ 10515600 w 10515600"/>
              <a:gd name="connsiteY4-514" fmla="*/ 509452 h 744583"/>
              <a:gd name="connsiteX5-515" fmla="*/ 8647611 w 10515600"/>
              <a:gd name="connsiteY5-516" fmla="*/ 522515 h 744583"/>
              <a:gd name="connsiteX6-517" fmla="*/ 6910251 w 10515600"/>
              <a:gd name="connsiteY6-518" fmla="*/ 640080 h 744583"/>
              <a:gd name="connsiteX7-519" fmla="*/ 6348548 w 10515600"/>
              <a:gd name="connsiteY7-520" fmla="*/ 339633 h 744583"/>
              <a:gd name="connsiteX8-521" fmla="*/ 3226525 w 10515600"/>
              <a:gd name="connsiteY8-522" fmla="*/ 731519 h 744583"/>
              <a:gd name="connsiteX9-523" fmla="*/ 2769325 w 10515600"/>
              <a:gd name="connsiteY9-524" fmla="*/ 561703 h 744583"/>
              <a:gd name="connsiteX10-525" fmla="*/ 1071154 w 10515600"/>
              <a:gd name="connsiteY10-526" fmla="*/ 744583 h 744583"/>
              <a:gd name="connsiteX11-527" fmla="*/ 535577 w 10515600"/>
              <a:gd name="connsiteY11-528" fmla="*/ 496389 h 744583"/>
              <a:gd name="connsiteX12-529" fmla="*/ 1175657 w 10515600"/>
              <a:gd name="connsiteY12-530" fmla="*/ 248195 h 744583"/>
              <a:gd name="connsiteX13-531" fmla="*/ 470263 w 10515600"/>
              <a:gd name="connsiteY13-532" fmla="*/ 326572 h 744583"/>
              <a:gd name="connsiteX14-533" fmla="*/ 0 w 10515600"/>
              <a:gd name="connsiteY14-534" fmla="*/ 0 h 744583"/>
              <a:gd name="connsiteX0-535" fmla="*/ 0 w 10515600"/>
              <a:gd name="connsiteY0-536" fmla="*/ 0 h 744583"/>
              <a:gd name="connsiteX1-537" fmla="*/ 8360228 w 10515600"/>
              <a:gd name="connsiteY1-538" fmla="*/ 78377 h 744583"/>
              <a:gd name="connsiteX2-539" fmla="*/ 8033657 w 10515600"/>
              <a:gd name="connsiteY2-540" fmla="*/ 195942 h 744583"/>
              <a:gd name="connsiteX3-541" fmla="*/ 9993085 w 10515600"/>
              <a:gd name="connsiteY3-542" fmla="*/ 195943 h 744583"/>
              <a:gd name="connsiteX4-543" fmla="*/ 10515600 w 10515600"/>
              <a:gd name="connsiteY4-544" fmla="*/ 509452 h 744583"/>
              <a:gd name="connsiteX5-545" fmla="*/ 8647611 w 10515600"/>
              <a:gd name="connsiteY5-546" fmla="*/ 522515 h 744583"/>
              <a:gd name="connsiteX6-547" fmla="*/ 6910251 w 10515600"/>
              <a:gd name="connsiteY6-548" fmla="*/ 640080 h 744583"/>
              <a:gd name="connsiteX7-549" fmla="*/ 6348548 w 10515600"/>
              <a:gd name="connsiteY7-550" fmla="*/ 339633 h 744583"/>
              <a:gd name="connsiteX8-551" fmla="*/ 3226525 w 10515600"/>
              <a:gd name="connsiteY8-552" fmla="*/ 731519 h 744583"/>
              <a:gd name="connsiteX9-553" fmla="*/ 2769325 w 10515600"/>
              <a:gd name="connsiteY9-554" fmla="*/ 561703 h 744583"/>
              <a:gd name="connsiteX10-555" fmla="*/ 1071154 w 10515600"/>
              <a:gd name="connsiteY10-556" fmla="*/ 744583 h 744583"/>
              <a:gd name="connsiteX11-557" fmla="*/ 535577 w 10515600"/>
              <a:gd name="connsiteY11-558" fmla="*/ 496389 h 744583"/>
              <a:gd name="connsiteX12-559" fmla="*/ 1175657 w 10515600"/>
              <a:gd name="connsiteY12-560" fmla="*/ 248195 h 744583"/>
              <a:gd name="connsiteX13-561" fmla="*/ 470263 w 10515600"/>
              <a:gd name="connsiteY13-562" fmla="*/ 326572 h 744583"/>
              <a:gd name="connsiteX14-563" fmla="*/ 0 w 10515600"/>
              <a:gd name="connsiteY14-564" fmla="*/ 0 h 744583"/>
              <a:gd name="connsiteX0-565" fmla="*/ 0 w 10515600"/>
              <a:gd name="connsiteY0-566" fmla="*/ 0 h 744583"/>
              <a:gd name="connsiteX1-567" fmla="*/ 2188404 w 10515600"/>
              <a:gd name="connsiteY1-568" fmla="*/ 19218 h 744583"/>
              <a:gd name="connsiteX2-569" fmla="*/ 8360228 w 10515600"/>
              <a:gd name="connsiteY2-570" fmla="*/ 78377 h 744583"/>
              <a:gd name="connsiteX3-571" fmla="*/ 8033657 w 10515600"/>
              <a:gd name="connsiteY3-572" fmla="*/ 195942 h 744583"/>
              <a:gd name="connsiteX4-573" fmla="*/ 9993085 w 10515600"/>
              <a:gd name="connsiteY4-574" fmla="*/ 195943 h 744583"/>
              <a:gd name="connsiteX5-575" fmla="*/ 10515600 w 10515600"/>
              <a:gd name="connsiteY5-576" fmla="*/ 509452 h 744583"/>
              <a:gd name="connsiteX6-577" fmla="*/ 8647611 w 10515600"/>
              <a:gd name="connsiteY6-578" fmla="*/ 522515 h 744583"/>
              <a:gd name="connsiteX7-579" fmla="*/ 6910251 w 10515600"/>
              <a:gd name="connsiteY7-580" fmla="*/ 640080 h 744583"/>
              <a:gd name="connsiteX8-581" fmla="*/ 6348548 w 10515600"/>
              <a:gd name="connsiteY8-582" fmla="*/ 339633 h 744583"/>
              <a:gd name="connsiteX9-583" fmla="*/ 3226525 w 10515600"/>
              <a:gd name="connsiteY9-584" fmla="*/ 731519 h 744583"/>
              <a:gd name="connsiteX10-585" fmla="*/ 2769325 w 10515600"/>
              <a:gd name="connsiteY10-586" fmla="*/ 561703 h 744583"/>
              <a:gd name="connsiteX11-587" fmla="*/ 1071154 w 10515600"/>
              <a:gd name="connsiteY11-588" fmla="*/ 744583 h 744583"/>
              <a:gd name="connsiteX12-589" fmla="*/ 535577 w 10515600"/>
              <a:gd name="connsiteY12-590" fmla="*/ 496389 h 744583"/>
              <a:gd name="connsiteX13-591" fmla="*/ 1175657 w 10515600"/>
              <a:gd name="connsiteY13-592" fmla="*/ 248195 h 744583"/>
              <a:gd name="connsiteX14-593" fmla="*/ 470263 w 10515600"/>
              <a:gd name="connsiteY14-594" fmla="*/ 326572 h 744583"/>
              <a:gd name="connsiteX15" fmla="*/ 0 w 10515600"/>
              <a:gd name="connsiteY15" fmla="*/ 0 h 744583"/>
              <a:gd name="connsiteX0-595" fmla="*/ 0 w 10515600"/>
              <a:gd name="connsiteY0-596" fmla="*/ 159458 h 904041"/>
              <a:gd name="connsiteX1-597" fmla="*/ 2346059 w 10515600"/>
              <a:gd name="connsiteY1-598" fmla="*/ 0 h 904041"/>
              <a:gd name="connsiteX2-599" fmla="*/ 8360228 w 10515600"/>
              <a:gd name="connsiteY2-600" fmla="*/ 237835 h 904041"/>
              <a:gd name="connsiteX3-601" fmla="*/ 8033657 w 10515600"/>
              <a:gd name="connsiteY3-602" fmla="*/ 355400 h 904041"/>
              <a:gd name="connsiteX4-603" fmla="*/ 9993085 w 10515600"/>
              <a:gd name="connsiteY4-604" fmla="*/ 355401 h 904041"/>
              <a:gd name="connsiteX5-605" fmla="*/ 10515600 w 10515600"/>
              <a:gd name="connsiteY5-606" fmla="*/ 668910 h 904041"/>
              <a:gd name="connsiteX6-607" fmla="*/ 8647611 w 10515600"/>
              <a:gd name="connsiteY6-608" fmla="*/ 681973 h 904041"/>
              <a:gd name="connsiteX7-609" fmla="*/ 6910251 w 10515600"/>
              <a:gd name="connsiteY7-610" fmla="*/ 799538 h 904041"/>
              <a:gd name="connsiteX8-611" fmla="*/ 6348548 w 10515600"/>
              <a:gd name="connsiteY8-612" fmla="*/ 499091 h 904041"/>
              <a:gd name="connsiteX9-613" fmla="*/ 3226525 w 10515600"/>
              <a:gd name="connsiteY9-614" fmla="*/ 890977 h 904041"/>
              <a:gd name="connsiteX10-615" fmla="*/ 2769325 w 10515600"/>
              <a:gd name="connsiteY10-616" fmla="*/ 721161 h 904041"/>
              <a:gd name="connsiteX11-617" fmla="*/ 1071154 w 10515600"/>
              <a:gd name="connsiteY11-618" fmla="*/ 904041 h 904041"/>
              <a:gd name="connsiteX12-619" fmla="*/ 535577 w 10515600"/>
              <a:gd name="connsiteY12-620" fmla="*/ 655847 h 904041"/>
              <a:gd name="connsiteX13-621" fmla="*/ 1175657 w 10515600"/>
              <a:gd name="connsiteY13-622" fmla="*/ 407653 h 904041"/>
              <a:gd name="connsiteX14-623" fmla="*/ 470263 w 10515600"/>
              <a:gd name="connsiteY14-624" fmla="*/ 486030 h 904041"/>
              <a:gd name="connsiteX15-625" fmla="*/ 0 w 10515600"/>
              <a:gd name="connsiteY15-626" fmla="*/ 159458 h 904041"/>
              <a:gd name="connsiteX0-627" fmla="*/ 0 w 10515600"/>
              <a:gd name="connsiteY0-628" fmla="*/ 159458 h 904041"/>
              <a:gd name="connsiteX1-629" fmla="*/ 2346059 w 10515600"/>
              <a:gd name="connsiteY1-630" fmla="*/ 0 h 904041"/>
              <a:gd name="connsiteX2-631" fmla="*/ 4815990 w 10515600"/>
              <a:gd name="connsiteY2-632" fmla="*/ 84083 h 904041"/>
              <a:gd name="connsiteX3-633" fmla="*/ 8360228 w 10515600"/>
              <a:gd name="connsiteY3-634" fmla="*/ 237835 h 904041"/>
              <a:gd name="connsiteX4-635" fmla="*/ 8033657 w 10515600"/>
              <a:gd name="connsiteY4-636" fmla="*/ 355400 h 904041"/>
              <a:gd name="connsiteX5-637" fmla="*/ 9993085 w 10515600"/>
              <a:gd name="connsiteY5-638" fmla="*/ 355401 h 904041"/>
              <a:gd name="connsiteX6-639" fmla="*/ 10515600 w 10515600"/>
              <a:gd name="connsiteY6-640" fmla="*/ 668910 h 904041"/>
              <a:gd name="connsiteX7-641" fmla="*/ 8647611 w 10515600"/>
              <a:gd name="connsiteY7-642" fmla="*/ 681973 h 904041"/>
              <a:gd name="connsiteX8-643" fmla="*/ 6910251 w 10515600"/>
              <a:gd name="connsiteY8-644" fmla="*/ 799538 h 904041"/>
              <a:gd name="connsiteX9-645" fmla="*/ 6348548 w 10515600"/>
              <a:gd name="connsiteY9-646" fmla="*/ 499091 h 904041"/>
              <a:gd name="connsiteX10-647" fmla="*/ 3226525 w 10515600"/>
              <a:gd name="connsiteY10-648" fmla="*/ 890977 h 904041"/>
              <a:gd name="connsiteX11-649" fmla="*/ 2769325 w 10515600"/>
              <a:gd name="connsiteY11-650" fmla="*/ 721161 h 904041"/>
              <a:gd name="connsiteX12-651" fmla="*/ 1071154 w 10515600"/>
              <a:gd name="connsiteY12-652" fmla="*/ 904041 h 904041"/>
              <a:gd name="connsiteX13-653" fmla="*/ 535577 w 10515600"/>
              <a:gd name="connsiteY13-654" fmla="*/ 655847 h 904041"/>
              <a:gd name="connsiteX14-655" fmla="*/ 1175657 w 10515600"/>
              <a:gd name="connsiteY14-656" fmla="*/ 407653 h 904041"/>
              <a:gd name="connsiteX15-657" fmla="*/ 470263 w 10515600"/>
              <a:gd name="connsiteY15-658" fmla="*/ 486030 h 904041"/>
              <a:gd name="connsiteX16" fmla="*/ 0 w 10515600"/>
              <a:gd name="connsiteY16" fmla="*/ 159458 h 904041"/>
              <a:gd name="connsiteX0-659" fmla="*/ 0 w 10515600"/>
              <a:gd name="connsiteY0-660" fmla="*/ 159458 h 904041"/>
              <a:gd name="connsiteX1-661" fmla="*/ 2346059 w 10515600"/>
              <a:gd name="connsiteY1-662" fmla="*/ 0 h 904041"/>
              <a:gd name="connsiteX2-663" fmla="*/ 2871576 w 10515600"/>
              <a:gd name="connsiteY2-664" fmla="*/ 283779 h 904041"/>
              <a:gd name="connsiteX3-665" fmla="*/ 8360228 w 10515600"/>
              <a:gd name="connsiteY3-666" fmla="*/ 237835 h 904041"/>
              <a:gd name="connsiteX4-667" fmla="*/ 8033657 w 10515600"/>
              <a:gd name="connsiteY4-668" fmla="*/ 355400 h 904041"/>
              <a:gd name="connsiteX5-669" fmla="*/ 9993085 w 10515600"/>
              <a:gd name="connsiteY5-670" fmla="*/ 355401 h 904041"/>
              <a:gd name="connsiteX6-671" fmla="*/ 10515600 w 10515600"/>
              <a:gd name="connsiteY6-672" fmla="*/ 668910 h 904041"/>
              <a:gd name="connsiteX7-673" fmla="*/ 8647611 w 10515600"/>
              <a:gd name="connsiteY7-674" fmla="*/ 681973 h 904041"/>
              <a:gd name="connsiteX8-675" fmla="*/ 6910251 w 10515600"/>
              <a:gd name="connsiteY8-676" fmla="*/ 799538 h 904041"/>
              <a:gd name="connsiteX9-677" fmla="*/ 6348548 w 10515600"/>
              <a:gd name="connsiteY9-678" fmla="*/ 499091 h 904041"/>
              <a:gd name="connsiteX10-679" fmla="*/ 3226525 w 10515600"/>
              <a:gd name="connsiteY10-680" fmla="*/ 890977 h 904041"/>
              <a:gd name="connsiteX11-681" fmla="*/ 2769325 w 10515600"/>
              <a:gd name="connsiteY11-682" fmla="*/ 721161 h 904041"/>
              <a:gd name="connsiteX12-683" fmla="*/ 1071154 w 10515600"/>
              <a:gd name="connsiteY12-684" fmla="*/ 904041 h 904041"/>
              <a:gd name="connsiteX13-685" fmla="*/ 535577 w 10515600"/>
              <a:gd name="connsiteY13-686" fmla="*/ 655847 h 904041"/>
              <a:gd name="connsiteX14-687" fmla="*/ 1175657 w 10515600"/>
              <a:gd name="connsiteY14-688" fmla="*/ 407653 h 904041"/>
              <a:gd name="connsiteX15-689" fmla="*/ 470263 w 10515600"/>
              <a:gd name="connsiteY15-690" fmla="*/ 486030 h 904041"/>
              <a:gd name="connsiteX16-691" fmla="*/ 0 w 10515600"/>
              <a:gd name="connsiteY16-692" fmla="*/ 159458 h 904041"/>
              <a:gd name="connsiteX0-693" fmla="*/ 0 w 10515600"/>
              <a:gd name="connsiteY0-694" fmla="*/ 159458 h 904041"/>
              <a:gd name="connsiteX1-695" fmla="*/ 2346059 w 10515600"/>
              <a:gd name="connsiteY1-696" fmla="*/ 0 h 904041"/>
              <a:gd name="connsiteX2-697" fmla="*/ 2871576 w 10515600"/>
              <a:gd name="connsiteY2-698" fmla="*/ 283779 h 904041"/>
              <a:gd name="connsiteX3-699" fmla="*/ 8360228 w 10515600"/>
              <a:gd name="connsiteY3-700" fmla="*/ 237835 h 904041"/>
              <a:gd name="connsiteX4-701" fmla="*/ 8033657 w 10515600"/>
              <a:gd name="connsiteY4-702" fmla="*/ 355400 h 904041"/>
              <a:gd name="connsiteX5-703" fmla="*/ 9993085 w 10515600"/>
              <a:gd name="connsiteY5-704" fmla="*/ 355401 h 904041"/>
              <a:gd name="connsiteX6-705" fmla="*/ 10515600 w 10515600"/>
              <a:gd name="connsiteY6-706" fmla="*/ 668910 h 904041"/>
              <a:gd name="connsiteX7-707" fmla="*/ 8647611 w 10515600"/>
              <a:gd name="connsiteY7-708" fmla="*/ 681973 h 904041"/>
              <a:gd name="connsiteX8-709" fmla="*/ 6910251 w 10515600"/>
              <a:gd name="connsiteY8-710" fmla="*/ 799538 h 904041"/>
              <a:gd name="connsiteX9-711" fmla="*/ 6348548 w 10515600"/>
              <a:gd name="connsiteY9-712" fmla="*/ 499091 h 904041"/>
              <a:gd name="connsiteX10-713" fmla="*/ 3226525 w 10515600"/>
              <a:gd name="connsiteY10-714" fmla="*/ 890977 h 904041"/>
              <a:gd name="connsiteX11-715" fmla="*/ 2769325 w 10515600"/>
              <a:gd name="connsiteY11-716" fmla="*/ 721161 h 904041"/>
              <a:gd name="connsiteX12-717" fmla="*/ 1071154 w 10515600"/>
              <a:gd name="connsiteY12-718" fmla="*/ 904041 h 904041"/>
              <a:gd name="connsiteX13-719" fmla="*/ 535577 w 10515600"/>
              <a:gd name="connsiteY13-720" fmla="*/ 655847 h 904041"/>
              <a:gd name="connsiteX14-721" fmla="*/ 1175657 w 10515600"/>
              <a:gd name="connsiteY14-722" fmla="*/ 407653 h 904041"/>
              <a:gd name="connsiteX15-723" fmla="*/ 470263 w 10515600"/>
              <a:gd name="connsiteY15-724" fmla="*/ 486030 h 904041"/>
              <a:gd name="connsiteX16-725" fmla="*/ 0 w 10515600"/>
              <a:gd name="connsiteY16-726" fmla="*/ 159458 h 904041"/>
              <a:gd name="connsiteX0-727" fmla="*/ 0 w 10515600"/>
              <a:gd name="connsiteY0-728" fmla="*/ 159458 h 904041"/>
              <a:gd name="connsiteX1-729" fmla="*/ 2346059 w 10515600"/>
              <a:gd name="connsiteY1-730" fmla="*/ 0 h 904041"/>
              <a:gd name="connsiteX2-731" fmla="*/ 2871576 w 10515600"/>
              <a:gd name="connsiteY2-732" fmla="*/ 283779 h 904041"/>
              <a:gd name="connsiteX3-733" fmla="*/ 4532211 w 10515600"/>
              <a:gd name="connsiteY3-734" fmla="*/ 273269 h 904041"/>
              <a:gd name="connsiteX4-735" fmla="*/ 8360228 w 10515600"/>
              <a:gd name="connsiteY4-736" fmla="*/ 237835 h 904041"/>
              <a:gd name="connsiteX5-737" fmla="*/ 8033657 w 10515600"/>
              <a:gd name="connsiteY5-738" fmla="*/ 355400 h 904041"/>
              <a:gd name="connsiteX6-739" fmla="*/ 9993085 w 10515600"/>
              <a:gd name="connsiteY6-740" fmla="*/ 355401 h 904041"/>
              <a:gd name="connsiteX7-741" fmla="*/ 10515600 w 10515600"/>
              <a:gd name="connsiteY7-742" fmla="*/ 668910 h 904041"/>
              <a:gd name="connsiteX8-743" fmla="*/ 8647611 w 10515600"/>
              <a:gd name="connsiteY8-744" fmla="*/ 681973 h 904041"/>
              <a:gd name="connsiteX9-745" fmla="*/ 6910251 w 10515600"/>
              <a:gd name="connsiteY9-746" fmla="*/ 799538 h 904041"/>
              <a:gd name="connsiteX10-747" fmla="*/ 6348548 w 10515600"/>
              <a:gd name="connsiteY10-748" fmla="*/ 499091 h 904041"/>
              <a:gd name="connsiteX11-749" fmla="*/ 3226525 w 10515600"/>
              <a:gd name="connsiteY11-750" fmla="*/ 890977 h 904041"/>
              <a:gd name="connsiteX12-751" fmla="*/ 2769325 w 10515600"/>
              <a:gd name="connsiteY12-752" fmla="*/ 721161 h 904041"/>
              <a:gd name="connsiteX13-753" fmla="*/ 1071154 w 10515600"/>
              <a:gd name="connsiteY13-754" fmla="*/ 904041 h 904041"/>
              <a:gd name="connsiteX14-755" fmla="*/ 535577 w 10515600"/>
              <a:gd name="connsiteY14-756" fmla="*/ 655847 h 904041"/>
              <a:gd name="connsiteX15-757" fmla="*/ 1175657 w 10515600"/>
              <a:gd name="connsiteY15-758" fmla="*/ 407653 h 904041"/>
              <a:gd name="connsiteX16-759" fmla="*/ 470263 w 10515600"/>
              <a:gd name="connsiteY16-760" fmla="*/ 486030 h 904041"/>
              <a:gd name="connsiteX17" fmla="*/ 0 w 10515600"/>
              <a:gd name="connsiteY17" fmla="*/ 159458 h 904041"/>
              <a:gd name="connsiteX0-761" fmla="*/ 0 w 10515600"/>
              <a:gd name="connsiteY0-762" fmla="*/ 159458 h 904041"/>
              <a:gd name="connsiteX1-763" fmla="*/ 2346059 w 10515600"/>
              <a:gd name="connsiteY1-764" fmla="*/ 0 h 904041"/>
              <a:gd name="connsiteX2-765" fmla="*/ 2871576 w 10515600"/>
              <a:gd name="connsiteY2-766" fmla="*/ 283779 h 904041"/>
              <a:gd name="connsiteX3-767" fmla="*/ 4048735 w 10515600"/>
              <a:gd name="connsiteY3-768" fmla="*/ 189186 h 904041"/>
              <a:gd name="connsiteX4-769" fmla="*/ 8360228 w 10515600"/>
              <a:gd name="connsiteY4-770" fmla="*/ 237835 h 904041"/>
              <a:gd name="connsiteX5-771" fmla="*/ 8033657 w 10515600"/>
              <a:gd name="connsiteY5-772" fmla="*/ 355400 h 904041"/>
              <a:gd name="connsiteX6-773" fmla="*/ 9993085 w 10515600"/>
              <a:gd name="connsiteY6-774" fmla="*/ 355401 h 904041"/>
              <a:gd name="connsiteX7-775" fmla="*/ 10515600 w 10515600"/>
              <a:gd name="connsiteY7-776" fmla="*/ 668910 h 904041"/>
              <a:gd name="connsiteX8-777" fmla="*/ 8647611 w 10515600"/>
              <a:gd name="connsiteY8-778" fmla="*/ 681973 h 904041"/>
              <a:gd name="connsiteX9-779" fmla="*/ 6910251 w 10515600"/>
              <a:gd name="connsiteY9-780" fmla="*/ 799538 h 904041"/>
              <a:gd name="connsiteX10-781" fmla="*/ 6348548 w 10515600"/>
              <a:gd name="connsiteY10-782" fmla="*/ 499091 h 904041"/>
              <a:gd name="connsiteX11-783" fmla="*/ 3226525 w 10515600"/>
              <a:gd name="connsiteY11-784" fmla="*/ 890977 h 904041"/>
              <a:gd name="connsiteX12-785" fmla="*/ 2769325 w 10515600"/>
              <a:gd name="connsiteY12-786" fmla="*/ 721161 h 904041"/>
              <a:gd name="connsiteX13-787" fmla="*/ 1071154 w 10515600"/>
              <a:gd name="connsiteY13-788" fmla="*/ 904041 h 904041"/>
              <a:gd name="connsiteX14-789" fmla="*/ 535577 w 10515600"/>
              <a:gd name="connsiteY14-790" fmla="*/ 655847 h 904041"/>
              <a:gd name="connsiteX15-791" fmla="*/ 1175657 w 10515600"/>
              <a:gd name="connsiteY15-792" fmla="*/ 407653 h 904041"/>
              <a:gd name="connsiteX16-793" fmla="*/ 470263 w 10515600"/>
              <a:gd name="connsiteY16-794" fmla="*/ 486030 h 904041"/>
              <a:gd name="connsiteX17-795" fmla="*/ 0 w 10515600"/>
              <a:gd name="connsiteY17-796" fmla="*/ 159458 h 904041"/>
              <a:gd name="connsiteX0-797" fmla="*/ 0 w 10515600"/>
              <a:gd name="connsiteY0-798" fmla="*/ 159458 h 904041"/>
              <a:gd name="connsiteX1-799" fmla="*/ 2346059 w 10515600"/>
              <a:gd name="connsiteY1-800" fmla="*/ 0 h 904041"/>
              <a:gd name="connsiteX2-801" fmla="*/ 2871576 w 10515600"/>
              <a:gd name="connsiteY2-802" fmla="*/ 283779 h 904041"/>
              <a:gd name="connsiteX3-803" fmla="*/ 4048735 w 10515600"/>
              <a:gd name="connsiteY3-804" fmla="*/ 189186 h 904041"/>
              <a:gd name="connsiteX4-805" fmla="*/ 8360228 w 10515600"/>
              <a:gd name="connsiteY4-806" fmla="*/ 237835 h 904041"/>
              <a:gd name="connsiteX5-807" fmla="*/ 8033657 w 10515600"/>
              <a:gd name="connsiteY5-808" fmla="*/ 355400 h 904041"/>
              <a:gd name="connsiteX6-809" fmla="*/ 9993085 w 10515600"/>
              <a:gd name="connsiteY6-810" fmla="*/ 355401 h 904041"/>
              <a:gd name="connsiteX7-811" fmla="*/ 10515600 w 10515600"/>
              <a:gd name="connsiteY7-812" fmla="*/ 668910 h 904041"/>
              <a:gd name="connsiteX8-813" fmla="*/ 8647611 w 10515600"/>
              <a:gd name="connsiteY8-814" fmla="*/ 681973 h 904041"/>
              <a:gd name="connsiteX9-815" fmla="*/ 6910251 w 10515600"/>
              <a:gd name="connsiteY9-816" fmla="*/ 799538 h 904041"/>
              <a:gd name="connsiteX10-817" fmla="*/ 6348548 w 10515600"/>
              <a:gd name="connsiteY10-818" fmla="*/ 499091 h 904041"/>
              <a:gd name="connsiteX11-819" fmla="*/ 3226525 w 10515600"/>
              <a:gd name="connsiteY11-820" fmla="*/ 890977 h 904041"/>
              <a:gd name="connsiteX12-821" fmla="*/ 2769325 w 10515600"/>
              <a:gd name="connsiteY12-822" fmla="*/ 721161 h 904041"/>
              <a:gd name="connsiteX13-823" fmla="*/ 1071154 w 10515600"/>
              <a:gd name="connsiteY13-824" fmla="*/ 904041 h 904041"/>
              <a:gd name="connsiteX14-825" fmla="*/ 535577 w 10515600"/>
              <a:gd name="connsiteY14-826" fmla="*/ 655847 h 904041"/>
              <a:gd name="connsiteX15-827" fmla="*/ 1175657 w 10515600"/>
              <a:gd name="connsiteY15-828" fmla="*/ 407653 h 904041"/>
              <a:gd name="connsiteX16-829" fmla="*/ 470263 w 10515600"/>
              <a:gd name="connsiteY16-830" fmla="*/ 486030 h 904041"/>
              <a:gd name="connsiteX17-831" fmla="*/ 0 w 10515600"/>
              <a:gd name="connsiteY17-832" fmla="*/ 159458 h 904041"/>
              <a:gd name="connsiteX0-833" fmla="*/ 0 w 10515600"/>
              <a:gd name="connsiteY0-834" fmla="*/ 159458 h 904041"/>
              <a:gd name="connsiteX1-835" fmla="*/ 2346059 w 10515600"/>
              <a:gd name="connsiteY1-836" fmla="*/ 0 h 904041"/>
              <a:gd name="connsiteX2-837" fmla="*/ 2871576 w 10515600"/>
              <a:gd name="connsiteY2-838" fmla="*/ 283779 h 904041"/>
              <a:gd name="connsiteX3-839" fmla="*/ 4048735 w 10515600"/>
              <a:gd name="connsiteY3-840" fmla="*/ 189186 h 904041"/>
              <a:gd name="connsiteX4-841" fmla="*/ 5730390 w 10515600"/>
              <a:gd name="connsiteY4-842" fmla="*/ 210207 h 904041"/>
              <a:gd name="connsiteX5-843" fmla="*/ 8360228 w 10515600"/>
              <a:gd name="connsiteY5-844" fmla="*/ 237835 h 904041"/>
              <a:gd name="connsiteX6-845" fmla="*/ 8033657 w 10515600"/>
              <a:gd name="connsiteY6-846" fmla="*/ 355400 h 904041"/>
              <a:gd name="connsiteX7-847" fmla="*/ 9993085 w 10515600"/>
              <a:gd name="connsiteY7-848" fmla="*/ 355401 h 904041"/>
              <a:gd name="connsiteX8-849" fmla="*/ 10515600 w 10515600"/>
              <a:gd name="connsiteY8-850" fmla="*/ 668910 h 904041"/>
              <a:gd name="connsiteX9-851" fmla="*/ 8647611 w 10515600"/>
              <a:gd name="connsiteY9-852" fmla="*/ 681973 h 904041"/>
              <a:gd name="connsiteX10-853" fmla="*/ 6910251 w 10515600"/>
              <a:gd name="connsiteY10-854" fmla="*/ 799538 h 904041"/>
              <a:gd name="connsiteX11-855" fmla="*/ 6348548 w 10515600"/>
              <a:gd name="connsiteY11-856" fmla="*/ 499091 h 904041"/>
              <a:gd name="connsiteX12-857" fmla="*/ 3226525 w 10515600"/>
              <a:gd name="connsiteY12-858" fmla="*/ 890977 h 904041"/>
              <a:gd name="connsiteX13-859" fmla="*/ 2769325 w 10515600"/>
              <a:gd name="connsiteY13-860" fmla="*/ 721161 h 904041"/>
              <a:gd name="connsiteX14-861" fmla="*/ 1071154 w 10515600"/>
              <a:gd name="connsiteY14-862" fmla="*/ 904041 h 904041"/>
              <a:gd name="connsiteX15-863" fmla="*/ 535577 w 10515600"/>
              <a:gd name="connsiteY15-864" fmla="*/ 655847 h 904041"/>
              <a:gd name="connsiteX16-865" fmla="*/ 1175657 w 10515600"/>
              <a:gd name="connsiteY16-866" fmla="*/ 407653 h 904041"/>
              <a:gd name="connsiteX17-867" fmla="*/ 470263 w 10515600"/>
              <a:gd name="connsiteY17-868" fmla="*/ 486030 h 904041"/>
              <a:gd name="connsiteX18" fmla="*/ 0 w 10515600"/>
              <a:gd name="connsiteY18" fmla="*/ 159458 h 904041"/>
              <a:gd name="connsiteX0-869" fmla="*/ 0 w 10515600"/>
              <a:gd name="connsiteY0-870" fmla="*/ 159458 h 904041"/>
              <a:gd name="connsiteX1-871" fmla="*/ 2346059 w 10515600"/>
              <a:gd name="connsiteY1-872" fmla="*/ 0 h 904041"/>
              <a:gd name="connsiteX2-873" fmla="*/ 2871576 w 10515600"/>
              <a:gd name="connsiteY2-874" fmla="*/ 283779 h 904041"/>
              <a:gd name="connsiteX3-875" fmla="*/ 4048735 w 10515600"/>
              <a:gd name="connsiteY3-876" fmla="*/ 189186 h 904041"/>
              <a:gd name="connsiteX4-877" fmla="*/ 4343025 w 10515600"/>
              <a:gd name="connsiteY4-878" fmla="*/ 388883 h 904041"/>
              <a:gd name="connsiteX5-879" fmla="*/ 8360228 w 10515600"/>
              <a:gd name="connsiteY5-880" fmla="*/ 237835 h 904041"/>
              <a:gd name="connsiteX6-881" fmla="*/ 8033657 w 10515600"/>
              <a:gd name="connsiteY6-882" fmla="*/ 355400 h 904041"/>
              <a:gd name="connsiteX7-883" fmla="*/ 9993085 w 10515600"/>
              <a:gd name="connsiteY7-884" fmla="*/ 355401 h 904041"/>
              <a:gd name="connsiteX8-885" fmla="*/ 10515600 w 10515600"/>
              <a:gd name="connsiteY8-886" fmla="*/ 668910 h 904041"/>
              <a:gd name="connsiteX9-887" fmla="*/ 8647611 w 10515600"/>
              <a:gd name="connsiteY9-888" fmla="*/ 681973 h 904041"/>
              <a:gd name="connsiteX10-889" fmla="*/ 6910251 w 10515600"/>
              <a:gd name="connsiteY10-890" fmla="*/ 799538 h 904041"/>
              <a:gd name="connsiteX11-891" fmla="*/ 6348548 w 10515600"/>
              <a:gd name="connsiteY11-892" fmla="*/ 499091 h 904041"/>
              <a:gd name="connsiteX12-893" fmla="*/ 3226525 w 10515600"/>
              <a:gd name="connsiteY12-894" fmla="*/ 890977 h 904041"/>
              <a:gd name="connsiteX13-895" fmla="*/ 2769325 w 10515600"/>
              <a:gd name="connsiteY13-896" fmla="*/ 721161 h 904041"/>
              <a:gd name="connsiteX14-897" fmla="*/ 1071154 w 10515600"/>
              <a:gd name="connsiteY14-898" fmla="*/ 904041 h 904041"/>
              <a:gd name="connsiteX15-899" fmla="*/ 535577 w 10515600"/>
              <a:gd name="connsiteY15-900" fmla="*/ 655847 h 904041"/>
              <a:gd name="connsiteX16-901" fmla="*/ 1175657 w 10515600"/>
              <a:gd name="connsiteY16-902" fmla="*/ 407653 h 904041"/>
              <a:gd name="connsiteX17-903" fmla="*/ 470263 w 10515600"/>
              <a:gd name="connsiteY17-904" fmla="*/ 486030 h 904041"/>
              <a:gd name="connsiteX18-905" fmla="*/ 0 w 10515600"/>
              <a:gd name="connsiteY18-906" fmla="*/ 159458 h 904041"/>
              <a:gd name="connsiteX0-907" fmla="*/ 0 w 10515600"/>
              <a:gd name="connsiteY0-908" fmla="*/ 159458 h 904041"/>
              <a:gd name="connsiteX1-909" fmla="*/ 2346059 w 10515600"/>
              <a:gd name="connsiteY1-910" fmla="*/ 0 h 904041"/>
              <a:gd name="connsiteX2-911" fmla="*/ 2871576 w 10515600"/>
              <a:gd name="connsiteY2-912" fmla="*/ 283779 h 904041"/>
              <a:gd name="connsiteX3-913" fmla="*/ 4048735 w 10515600"/>
              <a:gd name="connsiteY3-914" fmla="*/ 189186 h 904041"/>
              <a:gd name="connsiteX4-915" fmla="*/ 4343025 w 10515600"/>
              <a:gd name="connsiteY4-916" fmla="*/ 388883 h 904041"/>
              <a:gd name="connsiteX5-917" fmla="*/ 8360228 w 10515600"/>
              <a:gd name="connsiteY5-918" fmla="*/ 237835 h 904041"/>
              <a:gd name="connsiteX6-919" fmla="*/ 8033657 w 10515600"/>
              <a:gd name="connsiteY6-920" fmla="*/ 355400 h 904041"/>
              <a:gd name="connsiteX7-921" fmla="*/ 9993085 w 10515600"/>
              <a:gd name="connsiteY7-922" fmla="*/ 355401 h 904041"/>
              <a:gd name="connsiteX8-923" fmla="*/ 10515600 w 10515600"/>
              <a:gd name="connsiteY8-924" fmla="*/ 668910 h 904041"/>
              <a:gd name="connsiteX9-925" fmla="*/ 8647611 w 10515600"/>
              <a:gd name="connsiteY9-926" fmla="*/ 681973 h 904041"/>
              <a:gd name="connsiteX10-927" fmla="*/ 6910251 w 10515600"/>
              <a:gd name="connsiteY10-928" fmla="*/ 799538 h 904041"/>
              <a:gd name="connsiteX11-929" fmla="*/ 6348548 w 10515600"/>
              <a:gd name="connsiteY11-930" fmla="*/ 499091 h 904041"/>
              <a:gd name="connsiteX12-931" fmla="*/ 3226525 w 10515600"/>
              <a:gd name="connsiteY12-932" fmla="*/ 890977 h 904041"/>
              <a:gd name="connsiteX13-933" fmla="*/ 2769325 w 10515600"/>
              <a:gd name="connsiteY13-934" fmla="*/ 721161 h 904041"/>
              <a:gd name="connsiteX14-935" fmla="*/ 1071154 w 10515600"/>
              <a:gd name="connsiteY14-936" fmla="*/ 904041 h 904041"/>
              <a:gd name="connsiteX15-937" fmla="*/ 535577 w 10515600"/>
              <a:gd name="connsiteY15-938" fmla="*/ 655847 h 904041"/>
              <a:gd name="connsiteX16-939" fmla="*/ 1175657 w 10515600"/>
              <a:gd name="connsiteY16-940" fmla="*/ 407653 h 904041"/>
              <a:gd name="connsiteX17-941" fmla="*/ 470263 w 10515600"/>
              <a:gd name="connsiteY17-942" fmla="*/ 486030 h 904041"/>
              <a:gd name="connsiteX18-943" fmla="*/ 0 w 10515600"/>
              <a:gd name="connsiteY18-944" fmla="*/ 159458 h 904041"/>
              <a:gd name="connsiteX0-945" fmla="*/ 0 w 10526110"/>
              <a:gd name="connsiteY0-946" fmla="*/ 243541 h 904041"/>
              <a:gd name="connsiteX1-947" fmla="*/ 2356569 w 10526110"/>
              <a:gd name="connsiteY1-948" fmla="*/ 0 h 904041"/>
              <a:gd name="connsiteX2-949" fmla="*/ 2882086 w 10526110"/>
              <a:gd name="connsiteY2-950" fmla="*/ 283779 h 904041"/>
              <a:gd name="connsiteX3-951" fmla="*/ 4059245 w 10526110"/>
              <a:gd name="connsiteY3-952" fmla="*/ 189186 h 904041"/>
              <a:gd name="connsiteX4-953" fmla="*/ 4353535 w 10526110"/>
              <a:gd name="connsiteY4-954" fmla="*/ 388883 h 904041"/>
              <a:gd name="connsiteX5-955" fmla="*/ 8370738 w 10526110"/>
              <a:gd name="connsiteY5-956" fmla="*/ 237835 h 904041"/>
              <a:gd name="connsiteX6-957" fmla="*/ 8044167 w 10526110"/>
              <a:gd name="connsiteY6-958" fmla="*/ 355400 h 904041"/>
              <a:gd name="connsiteX7-959" fmla="*/ 10003595 w 10526110"/>
              <a:gd name="connsiteY7-960" fmla="*/ 355401 h 904041"/>
              <a:gd name="connsiteX8-961" fmla="*/ 10526110 w 10526110"/>
              <a:gd name="connsiteY8-962" fmla="*/ 668910 h 904041"/>
              <a:gd name="connsiteX9-963" fmla="*/ 8658121 w 10526110"/>
              <a:gd name="connsiteY9-964" fmla="*/ 681973 h 904041"/>
              <a:gd name="connsiteX10-965" fmla="*/ 6920761 w 10526110"/>
              <a:gd name="connsiteY10-966" fmla="*/ 799538 h 904041"/>
              <a:gd name="connsiteX11-967" fmla="*/ 6359058 w 10526110"/>
              <a:gd name="connsiteY11-968" fmla="*/ 499091 h 904041"/>
              <a:gd name="connsiteX12-969" fmla="*/ 3237035 w 10526110"/>
              <a:gd name="connsiteY12-970" fmla="*/ 890977 h 904041"/>
              <a:gd name="connsiteX13-971" fmla="*/ 2779835 w 10526110"/>
              <a:gd name="connsiteY13-972" fmla="*/ 721161 h 904041"/>
              <a:gd name="connsiteX14-973" fmla="*/ 1081664 w 10526110"/>
              <a:gd name="connsiteY14-974" fmla="*/ 904041 h 904041"/>
              <a:gd name="connsiteX15-975" fmla="*/ 546087 w 10526110"/>
              <a:gd name="connsiteY15-976" fmla="*/ 655847 h 904041"/>
              <a:gd name="connsiteX16-977" fmla="*/ 1186167 w 10526110"/>
              <a:gd name="connsiteY16-978" fmla="*/ 407653 h 904041"/>
              <a:gd name="connsiteX17-979" fmla="*/ 480773 w 10526110"/>
              <a:gd name="connsiteY17-980" fmla="*/ 486030 h 904041"/>
              <a:gd name="connsiteX18-981" fmla="*/ 0 w 10526110"/>
              <a:gd name="connsiteY18-982" fmla="*/ 243541 h 904041"/>
              <a:gd name="connsiteX0-983" fmla="*/ 0 w 10526110"/>
              <a:gd name="connsiteY0-984" fmla="*/ 243541 h 904041"/>
              <a:gd name="connsiteX1-985" fmla="*/ 2356569 w 10526110"/>
              <a:gd name="connsiteY1-986" fmla="*/ 0 h 904041"/>
              <a:gd name="connsiteX2-987" fmla="*/ 2882086 w 10526110"/>
              <a:gd name="connsiteY2-988" fmla="*/ 283779 h 904041"/>
              <a:gd name="connsiteX3-989" fmla="*/ 4059245 w 10526110"/>
              <a:gd name="connsiteY3-990" fmla="*/ 189186 h 904041"/>
              <a:gd name="connsiteX4-991" fmla="*/ 4353535 w 10526110"/>
              <a:gd name="connsiteY4-992" fmla="*/ 388883 h 904041"/>
              <a:gd name="connsiteX5-993" fmla="*/ 8370738 w 10526110"/>
              <a:gd name="connsiteY5-994" fmla="*/ 237835 h 904041"/>
              <a:gd name="connsiteX6-995" fmla="*/ 8044167 w 10526110"/>
              <a:gd name="connsiteY6-996" fmla="*/ 355400 h 904041"/>
              <a:gd name="connsiteX7-997" fmla="*/ 10003595 w 10526110"/>
              <a:gd name="connsiteY7-998" fmla="*/ 355401 h 904041"/>
              <a:gd name="connsiteX8-999" fmla="*/ 10526110 w 10526110"/>
              <a:gd name="connsiteY8-1000" fmla="*/ 668910 h 904041"/>
              <a:gd name="connsiteX9-1001" fmla="*/ 8658121 w 10526110"/>
              <a:gd name="connsiteY9-1002" fmla="*/ 681973 h 904041"/>
              <a:gd name="connsiteX10-1003" fmla="*/ 6920761 w 10526110"/>
              <a:gd name="connsiteY10-1004" fmla="*/ 799538 h 904041"/>
              <a:gd name="connsiteX11-1005" fmla="*/ 6359058 w 10526110"/>
              <a:gd name="connsiteY11-1006" fmla="*/ 499091 h 904041"/>
              <a:gd name="connsiteX12-1007" fmla="*/ 3237035 w 10526110"/>
              <a:gd name="connsiteY12-1008" fmla="*/ 890977 h 904041"/>
              <a:gd name="connsiteX13-1009" fmla="*/ 2779835 w 10526110"/>
              <a:gd name="connsiteY13-1010" fmla="*/ 721161 h 904041"/>
              <a:gd name="connsiteX14-1011" fmla="*/ 1081664 w 10526110"/>
              <a:gd name="connsiteY14-1012" fmla="*/ 904041 h 904041"/>
              <a:gd name="connsiteX15-1013" fmla="*/ 546087 w 10526110"/>
              <a:gd name="connsiteY15-1014" fmla="*/ 655847 h 904041"/>
              <a:gd name="connsiteX16-1015" fmla="*/ 1186167 w 10526110"/>
              <a:gd name="connsiteY16-1016" fmla="*/ 407653 h 904041"/>
              <a:gd name="connsiteX17-1017" fmla="*/ 480773 w 10526110"/>
              <a:gd name="connsiteY17-1018" fmla="*/ 486030 h 904041"/>
              <a:gd name="connsiteX18-1019" fmla="*/ 0 w 10526110"/>
              <a:gd name="connsiteY18-1020" fmla="*/ 243541 h 904041"/>
              <a:gd name="connsiteX0-1021" fmla="*/ 0 w 10526110"/>
              <a:gd name="connsiteY0-1022" fmla="*/ 243541 h 904041"/>
              <a:gd name="connsiteX1-1023" fmla="*/ 2356569 w 10526110"/>
              <a:gd name="connsiteY1-1024" fmla="*/ 0 h 904041"/>
              <a:gd name="connsiteX2-1025" fmla="*/ 2882086 w 10526110"/>
              <a:gd name="connsiteY2-1026" fmla="*/ 283779 h 904041"/>
              <a:gd name="connsiteX3-1027" fmla="*/ 4059245 w 10526110"/>
              <a:gd name="connsiteY3-1028" fmla="*/ 189186 h 904041"/>
              <a:gd name="connsiteX4-1029" fmla="*/ 4353535 w 10526110"/>
              <a:gd name="connsiteY4-1030" fmla="*/ 388883 h 904041"/>
              <a:gd name="connsiteX5-1031" fmla="*/ 8370738 w 10526110"/>
              <a:gd name="connsiteY5-1032" fmla="*/ 237835 h 904041"/>
              <a:gd name="connsiteX6-1033" fmla="*/ 8044167 w 10526110"/>
              <a:gd name="connsiteY6-1034" fmla="*/ 355400 h 904041"/>
              <a:gd name="connsiteX7-1035" fmla="*/ 10003595 w 10526110"/>
              <a:gd name="connsiteY7-1036" fmla="*/ 355401 h 904041"/>
              <a:gd name="connsiteX8-1037" fmla="*/ 10526110 w 10526110"/>
              <a:gd name="connsiteY8-1038" fmla="*/ 668910 h 904041"/>
              <a:gd name="connsiteX9-1039" fmla="*/ 8658121 w 10526110"/>
              <a:gd name="connsiteY9-1040" fmla="*/ 681973 h 904041"/>
              <a:gd name="connsiteX10-1041" fmla="*/ 6920761 w 10526110"/>
              <a:gd name="connsiteY10-1042" fmla="*/ 799538 h 904041"/>
              <a:gd name="connsiteX11-1043" fmla="*/ 6359058 w 10526110"/>
              <a:gd name="connsiteY11-1044" fmla="*/ 499091 h 904041"/>
              <a:gd name="connsiteX12-1045" fmla="*/ 3237035 w 10526110"/>
              <a:gd name="connsiteY12-1046" fmla="*/ 890977 h 904041"/>
              <a:gd name="connsiteX13-1047" fmla="*/ 2779835 w 10526110"/>
              <a:gd name="connsiteY13-1048" fmla="*/ 721161 h 904041"/>
              <a:gd name="connsiteX14-1049" fmla="*/ 1081664 w 10526110"/>
              <a:gd name="connsiteY14-1050" fmla="*/ 904041 h 904041"/>
              <a:gd name="connsiteX15-1051" fmla="*/ 546087 w 10526110"/>
              <a:gd name="connsiteY15-1052" fmla="*/ 655847 h 904041"/>
              <a:gd name="connsiteX16-1053" fmla="*/ 1186167 w 10526110"/>
              <a:gd name="connsiteY16-1054" fmla="*/ 407653 h 904041"/>
              <a:gd name="connsiteX17-1055" fmla="*/ 480773 w 10526110"/>
              <a:gd name="connsiteY17-1056" fmla="*/ 486030 h 904041"/>
              <a:gd name="connsiteX18-1057" fmla="*/ 0 w 10526110"/>
              <a:gd name="connsiteY18-1058" fmla="*/ 243541 h 904041"/>
              <a:gd name="connsiteX0-1059" fmla="*/ 0 w 10526110"/>
              <a:gd name="connsiteY0-1060" fmla="*/ 247632 h 908132"/>
              <a:gd name="connsiteX1-1061" fmla="*/ 2356569 w 10526110"/>
              <a:gd name="connsiteY1-1062" fmla="*/ 4091 h 908132"/>
              <a:gd name="connsiteX2-1063" fmla="*/ 2882086 w 10526110"/>
              <a:gd name="connsiteY2-1064" fmla="*/ 287870 h 908132"/>
              <a:gd name="connsiteX3-1065" fmla="*/ 4059245 w 10526110"/>
              <a:gd name="connsiteY3-1066" fmla="*/ 193277 h 908132"/>
              <a:gd name="connsiteX4-1067" fmla="*/ 4353535 w 10526110"/>
              <a:gd name="connsiteY4-1068" fmla="*/ 392974 h 908132"/>
              <a:gd name="connsiteX5-1069" fmla="*/ 8370738 w 10526110"/>
              <a:gd name="connsiteY5-1070" fmla="*/ 241926 h 908132"/>
              <a:gd name="connsiteX6-1071" fmla="*/ 8044167 w 10526110"/>
              <a:gd name="connsiteY6-1072" fmla="*/ 359491 h 908132"/>
              <a:gd name="connsiteX7-1073" fmla="*/ 10003595 w 10526110"/>
              <a:gd name="connsiteY7-1074" fmla="*/ 359492 h 908132"/>
              <a:gd name="connsiteX8-1075" fmla="*/ 10526110 w 10526110"/>
              <a:gd name="connsiteY8-1076" fmla="*/ 673001 h 908132"/>
              <a:gd name="connsiteX9-1077" fmla="*/ 8658121 w 10526110"/>
              <a:gd name="connsiteY9-1078" fmla="*/ 686064 h 908132"/>
              <a:gd name="connsiteX10-1079" fmla="*/ 6920761 w 10526110"/>
              <a:gd name="connsiteY10-1080" fmla="*/ 803629 h 908132"/>
              <a:gd name="connsiteX11-1081" fmla="*/ 6359058 w 10526110"/>
              <a:gd name="connsiteY11-1082" fmla="*/ 503182 h 908132"/>
              <a:gd name="connsiteX12-1083" fmla="*/ 3237035 w 10526110"/>
              <a:gd name="connsiteY12-1084" fmla="*/ 895068 h 908132"/>
              <a:gd name="connsiteX13-1085" fmla="*/ 2779835 w 10526110"/>
              <a:gd name="connsiteY13-1086" fmla="*/ 725252 h 908132"/>
              <a:gd name="connsiteX14-1087" fmla="*/ 1081664 w 10526110"/>
              <a:gd name="connsiteY14-1088" fmla="*/ 908132 h 908132"/>
              <a:gd name="connsiteX15-1089" fmla="*/ 546087 w 10526110"/>
              <a:gd name="connsiteY15-1090" fmla="*/ 659938 h 908132"/>
              <a:gd name="connsiteX16-1091" fmla="*/ 1186167 w 10526110"/>
              <a:gd name="connsiteY16-1092" fmla="*/ 411744 h 908132"/>
              <a:gd name="connsiteX17-1093" fmla="*/ 480773 w 10526110"/>
              <a:gd name="connsiteY17-1094" fmla="*/ 490121 h 908132"/>
              <a:gd name="connsiteX18-1095" fmla="*/ 0 w 10526110"/>
              <a:gd name="connsiteY18-1096" fmla="*/ 247632 h 908132"/>
              <a:gd name="connsiteX0-1097" fmla="*/ 0 w 10526110"/>
              <a:gd name="connsiteY0-1098" fmla="*/ 247632 h 908132"/>
              <a:gd name="connsiteX1-1099" fmla="*/ 2356569 w 10526110"/>
              <a:gd name="connsiteY1-1100" fmla="*/ 4091 h 908132"/>
              <a:gd name="connsiteX2-1101" fmla="*/ 2882086 w 10526110"/>
              <a:gd name="connsiteY2-1102" fmla="*/ 287870 h 908132"/>
              <a:gd name="connsiteX3-1103" fmla="*/ 4059245 w 10526110"/>
              <a:gd name="connsiteY3-1104" fmla="*/ 193277 h 908132"/>
              <a:gd name="connsiteX4-1105" fmla="*/ 4353535 w 10526110"/>
              <a:gd name="connsiteY4-1106" fmla="*/ 392974 h 908132"/>
              <a:gd name="connsiteX5-1107" fmla="*/ 8370738 w 10526110"/>
              <a:gd name="connsiteY5-1108" fmla="*/ 241926 h 908132"/>
              <a:gd name="connsiteX6-1109" fmla="*/ 8044167 w 10526110"/>
              <a:gd name="connsiteY6-1110" fmla="*/ 359491 h 908132"/>
              <a:gd name="connsiteX7-1111" fmla="*/ 10003595 w 10526110"/>
              <a:gd name="connsiteY7-1112" fmla="*/ 359492 h 908132"/>
              <a:gd name="connsiteX8-1113" fmla="*/ 10526110 w 10526110"/>
              <a:gd name="connsiteY8-1114" fmla="*/ 673001 h 908132"/>
              <a:gd name="connsiteX9-1115" fmla="*/ 8658121 w 10526110"/>
              <a:gd name="connsiteY9-1116" fmla="*/ 686064 h 908132"/>
              <a:gd name="connsiteX10-1117" fmla="*/ 6920761 w 10526110"/>
              <a:gd name="connsiteY10-1118" fmla="*/ 803629 h 908132"/>
              <a:gd name="connsiteX11-1119" fmla="*/ 6359058 w 10526110"/>
              <a:gd name="connsiteY11-1120" fmla="*/ 503182 h 908132"/>
              <a:gd name="connsiteX12-1121" fmla="*/ 3237035 w 10526110"/>
              <a:gd name="connsiteY12-1122" fmla="*/ 895068 h 908132"/>
              <a:gd name="connsiteX13-1123" fmla="*/ 2779835 w 10526110"/>
              <a:gd name="connsiteY13-1124" fmla="*/ 725252 h 908132"/>
              <a:gd name="connsiteX14-1125" fmla="*/ 1081664 w 10526110"/>
              <a:gd name="connsiteY14-1126" fmla="*/ 908132 h 908132"/>
              <a:gd name="connsiteX15-1127" fmla="*/ 546087 w 10526110"/>
              <a:gd name="connsiteY15-1128" fmla="*/ 659938 h 908132"/>
              <a:gd name="connsiteX16-1129" fmla="*/ 1186167 w 10526110"/>
              <a:gd name="connsiteY16-1130" fmla="*/ 411744 h 908132"/>
              <a:gd name="connsiteX17-1131" fmla="*/ 480773 w 10526110"/>
              <a:gd name="connsiteY17-1132" fmla="*/ 490121 h 908132"/>
              <a:gd name="connsiteX18-1133" fmla="*/ 0 w 10526110"/>
              <a:gd name="connsiteY18-1134" fmla="*/ 247632 h 908132"/>
              <a:gd name="connsiteX0-1135" fmla="*/ 0 w 10526110"/>
              <a:gd name="connsiteY0-1136" fmla="*/ 247632 h 908132"/>
              <a:gd name="connsiteX1-1137" fmla="*/ 2356569 w 10526110"/>
              <a:gd name="connsiteY1-1138" fmla="*/ 4091 h 908132"/>
              <a:gd name="connsiteX2-1139" fmla="*/ 2882086 w 10526110"/>
              <a:gd name="connsiteY2-1140" fmla="*/ 287870 h 908132"/>
              <a:gd name="connsiteX3-1141" fmla="*/ 4059245 w 10526110"/>
              <a:gd name="connsiteY3-1142" fmla="*/ 193277 h 908132"/>
              <a:gd name="connsiteX4-1143" fmla="*/ 4353535 w 10526110"/>
              <a:gd name="connsiteY4-1144" fmla="*/ 392974 h 908132"/>
              <a:gd name="connsiteX5-1145" fmla="*/ 8370738 w 10526110"/>
              <a:gd name="connsiteY5-1146" fmla="*/ 241926 h 908132"/>
              <a:gd name="connsiteX6-1147" fmla="*/ 8044167 w 10526110"/>
              <a:gd name="connsiteY6-1148" fmla="*/ 359491 h 908132"/>
              <a:gd name="connsiteX7-1149" fmla="*/ 10003595 w 10526110"/>
              <a:gd name="connsiteY7-1150" fmla="*/ 359492 h 908132"/>
              <a:gd name="connsiteX8-1151" fmla="*/ 10526110 w 10526110"/>
              <a:gd name="connsiteY8-1152" fmla="*/ 673001 h 908132"/>
              <a:gd name="connsiteX9-1153" fmla="*/ 8658121 w 10526110"/>
              <a:gd name="connsiteY9-1154" fmla="*/ 686064 h 908132"/>
              <a:gd name="connsiteX10-1155" fmla="*/ 6920761 w 10526110"/>
              <a:gd name="connsiteY10-1156" fmla="*/ 803629 h 908132"/>
              <a:gd name="connsiteX11-1157" fmla="*/ 6359058 w 10526110"/>
              <a:gd name="connsiteY11-1158" fmla="*/ 503182 h 908132"/>
              <a:gd name="connsiteX12-1159" fmla="*/ 3237035 w 10526110"/>
              <a:gd name="connsiteY12-1160" fmla="*/ 895068 h 908132"/>
              <a:gd name="connsiteX13-1161" fmla="*/ 2779835 w 10526110"/>
              <a:gd name="connsiteY13-1162" fmla="*/ 725252 h 908132"/>
              <a:gd name="connsiteX14-1163" fmla="*/ 1081664 w 10526110"/>
              <a:gd name="connsiteY14-1164" fmla="*/ 908132 h 908132"/>
              <a:gd name="connsiteX15-1165" fmla="*/ 546087 w 10526110"/>
              <a:gd name="connsiteY15-1166" fmla="*/ 659938 h 908132"/>
              <a:gd name="connsiteX16-1167" fmla="*/ 1186167 w 10526110"/>
              <a:gd name="connsiteY16-1168" fmla="*/ 411744 h 908132"/>
              <a:gd name="connsiteX17-1169" fmla="*/ 473657 w 10526110"/>
              <a:gd name="connsiteY17-1170" fmla="*/ 518585 h 908132"/>
              <a:gd name="connsiteX18-1171" fmla="*/ 0 w 10526110"/>
              <a:gd name="connsiteY18-1172" fmla="*/ 247632 h 908132"/>
              <a:gd name="connsiteX0-1173" fmla="*/ 0 w 10526110"/>
              <a:gd name="connsiteY0-1174" fmla="*/ 247632 h 908132"/>
              <a:gd name="connsiteX1-1175" fmla="*/ 2356569 w 10526110"/>
              <a:gd name="connsiteY1-1176" fmla="*/ 4091 h 908132"/>
              <a:gd name="connsiteX2-1177" fmla="*/ 2882086 w 10526110"/>
              <a:gd name="connsiteY2-1178" fmla="*/ 287870 h 908132"/>
              <a:gd name="connsiteX3-1179" fmla="*/ 4059245 w 10526110"/>
              <a:gd name="connsiteY3-1180" fmla="*/ 193277 h 908132"/>
              <a:gd name="connsiteX4-1181" fmla="*/ 4353535 w 10526110"/>
              <a:gd name="connsiteY4-1182" fmla="*/ 392974 h 908132"/>
              <a:gd name="connsiteX5-1183" fmla="*/ 8370738 w 10526110"/>
              <a:gd name="connsiteY5-1184" fmla="*/ 241926 h 908132"/>
              <a:gd name="connsiteX6-1185" fmla="*/ 8044167 w 10526110"/>
              <a:gd name="connsiteY6-1186" fmla="*/ 359491 h 908132"/>
              <a:gd name="connsiteX7-1187" fmla="*/ 10003595 w 10526110"/>
              <a:gd name="connsiteY7-1188" fmla="*/ 359492 h 908132"/>
              <a:gd name="connsiteX8-1189" fmla="*/ 10526110 w 10526110"/>
              <a:gd name="connsiteY8-1190" fmla="*/ 673001 h 908132"/>
              <a:gd name="connsiteX9-1191" fmla="*/ 8658121 w 10526110"/>
              <a:gd name="connsiteY9-1192" fmla="*/ 686064 h 908132"/>
              <a:gd name="connsiteX10-1193" fmla="*/ 6920761 w 10526110"/>
              <a:gd name="connsiteY10-1194" fmla="*/ 803629 h 908132"/>
              <a:gd name="connsiteX11-1195" fmla="*/ 6359058 w 10526110"/>
              <a:gd name="connsiteY11-1196" fmla="*/ 503182 h 908132"/>
              <a:gd name="connsiteX12-1197" fmla="*/ 3237035 w 10526110"/>
              <a:gd name="connsiteY12-1198" fmla="*/ 895068 h 908132"/>
              <a:gd name="connsiteX13-1199" fmla="*/ 2779835 w 10526110"/>
              <a:gd name="connsiteY13-1200" fmla="*/ 725252 h 908132"/>
              <a:gd name="connsiteX14-1201" fmla="*/ 1081664 w 10526110"/>
              <a:gd name="connsiteY14-1202" fmla="*/ 908132 h 908132"/>
              <a:gd name="connsiteX15-1203" fmla="*/ 546087 w 10526110"/>
              <a:gd name="connsiteY15-1204" fmla="*/ 659938 h 908132"/>
              <a:gd name="connsiteX16-1205" fmla="*/ 1186167 w 10526110"/>
              <a:gd name="connsiteY16-1206" fmla="*/ 411744 h 908132"/>
              <a:gd name="connsiteX17-1207" fmla="*/ 473657 w 10526110"/>
              <a:gd name="connsiteY17-1208" fmla="*/ 518585 h 908132"/>
              <a:gd name="connsiteX18-1209" fmla="*/ 0 w 10526110"/>
              <a:gd name="connsiteY18-1210" fmla="*/ 247632 h 908132"/>
              <a:gd name="connsiteX0-1211" fmla="*/ 0 w 10526110"/>
              <a:gd name="connsiteY0-1212" fmla="*/ 247632 h 908132"/>
              <a:gd name="connsiteX1-1213" fmla="*/ 2356569 w 10526110"/>
              <a:gd name="connsiteY1-1214" fmla="*/ 4091 h 908132"/>
              <a:gd name="connsiteX2-1215" fmla="*/ 2882086 w 10526110"/>
              <a:gd name="connsiteY2-1216" fmla="*/ 287870 h 908132"/>
              <a:gd name="connsiteX3-1217" fmla="*/ 4059245 w 10526110"/>
              <a:gd name="connsiteY3-1218" fmla="*/ 193277 h 908132"/>
              <a:gd name="connsiteX4-1219" fmla="*/ 4353535 w 10526110"/>
              <a:gd name="connsiteY4-1220" fmla="*/ 392974 h 908132"/>
              <a:gd name="connsiteX5-1221" fmla="*/ 8370738 w 10526110"/>
              <a:gd name="connsiteY5-1222" fmla="*/ 241926 h 908132"/>
              <a:gd name="connsiteX6-1223" fmla="*/ 8044167 w 10526110"/>
              <a:gd name="connsiteY6-1224" fmla="*/ 359491 h 908132"/>
              <a:gd name="connsiteX7-1225" fmla="*/ 10003595 w 10526110"/>
              <a:gd name="connsiteY7-1226" fmla="*/ 359492 h 908132"/>
              <a:gd name="connsiteX8-1227" fmla="*/ 10526110 w 10526110"/>
              <a:gd name="connsiteY8-1228" fmla="*/ 673001 h 908132"/>
              <a:gd name="connsiteX9-1229" fmla="*/ 8658121 w 10526110"/>
              <a:gd name="connsiteY9-1230" fmla="*/ 686064 h 908132"/>
              <a:gd name="connsiteX10-1231" fmla="*/ 6920761 w 10526110"/>
              <a:gd name="connsiteY10-1232" fmla="*/ 803629 h 908132"/>
              <a:gd name="connsiteX11-1233" fmla="*/ 6359058 w 10526110"/>
              <a:gd name="connsiteY11-1234" fmla="*/ 503182 h 908132"/>
              <a:gd name="connsiteX12-1235" fmla="*/ 3237035 w 10526110"/>
              <a:gd name="connsiteY12-1236" fmla="*/ 895068 h 908132"/>
              <a:gd name="connsiteX13-1237" fmla="*/ 2779835 w 10526110"/>
              <a:gd name="connsiteY13-1238" fmla="*/ 725252 h 908132"/>
              <a:gd name="connsiteX14-1239" fmla="*/ 1081664 w 10526110"/>
              <a:gd name="connsiteY14-1240" fmla="*/ 908132 h 908132"/>
              <a:gd name="connsiteX15-1241" fmla="*/ 546087 w 10526110"/>
              <a:gd name="connsiteY15-1242" fmla="*/ 659938 h 908132"/>
              <a:gd name="connsiteX16-1243" fmla="*/ 1186167 w 10526110"/>
              <a:gd name="connsiteY16-1244" fmla="*/ 411744 h 908132"/>
              <a:gd name="connsiteX17-1245" fmla="*/ 473657 w 10526110"/>
              <a:gd name="connsiteY17-1246" fmla="*/ 518585 h 908132"/>
              <a:gd name="connsiteX18-1247" fmla="*/ 0 w 10526110"/>
              <a:gd name="connsiteY18-1248" fmla="*/ 247632 h 908132"/>
              <a:gd name="connsiteX0-1249" fmla="*/ 0 w 10526110"/>
              <a:gd name="connsiteY0-1250" fmla="*/ 247632 h 908132"/>
              <a:gd name="connsiteX1-1251" fmla="*/ 2356569 w 10526110"/>
              <a:gd name="connsiteY1-1252" fmla="*/ 4091 h 908132"/>
              <a:gd name="connsiteX2-1253" fmla="*/ 2882086 w 10526110"/>
              <a:gd name="connsiteY2-1254" fmla="*/ 287870 h 908132"/>
              <a:gd name="connsiteX3-1255" fmla="*/ 4059245 w 10526110"/>
              <a:gd name="connsiteY3-1256" fmla="*/ 193277 h 908132"/>
              <a:gd name="connsiteX4-1257" fmla="*/ 4353535 w 10526110"/>
              <a:gd name="connsiteY4-1258" fmla="*/ 392974 h 908132"/>
              <a:gd name="connsiteX5-1259" fmla="*/ 8370738 w 10526110"/>
              <a:gd name="connsiteY5-1260" fmla="*/ 241926 h 908132"/>
              <a:gd name="connsiteX6-1261" fmla="*/ 8044167 w 10526110"/>
              <a:gd name="connsiteY6-1262" fmla="*/ 359491 h 908132"/>
              <a:gd name="connsiteX7-1263" fmla="*/ 10003595 w 10526110"/>
              <a:gd name="connsiteY7-1264" fmla="*/ 359492 h 908132"/>
              <a:gd name="connsiteX8-1265" fmla="*/ 10526110 w 10526110"/>
              <a:gd name="connsiteY8-1266" fmla="*/ 673001 h 908132"/>
              <a:gd name="connsiteX9-1267" fmla="*/ 8658121 w 10526110"/>
              <a:gd name="connsiteY9-1268" fmla="*/ 686064 h 908132"/>
              <a:gd name="connsiteX10-1269" fmla="*/ 6920761 w 10526110"/>
              <a:gd name="connsiteY10-1270" fmla="*/ 803629 h 908132"/>
              <a:gd name="connsiteX11-1271" fmla="*/ 6359058 w 10526110"/>
              <a:gd name="connsiteY11-1272" fmla="*/ 503182 h 908132"/>
              <a:gd name="connsiteX12-1273" fmla="*/ 3237035 w 10526110"/>
              <a:gd name="connsiteY12-1274" fmla="*/ 895068 h 908132"/>
              <a:gd name="connsiteX13-1275" fmla="*/ 2779835 w 10526110"/>
              <a:gd name="connsiteY13-1276" fmla="*/ 725252 h 908132"/>
              <a:gd name="connsiteX14-1277" fmla="*/ 1081664 w 10526110"/>
              <a:gd name="connsiteY14-1278" fmla="*/ 908132 h 908132"/>
              <a:gd name="connsiteX15-1279" fmla="*/ 546087 w 10526110"/>
              <a:gd name="connsiteY15-1280" fmla="*/ 659938 h 908132"/>
              <a:gd name="connsiteX16-1281" fmla="*/ 1186167 w 10526110"/>
              <a:gd name="connsiteY16-1282" fmla="*/ 411744 h 908132"/>
              <a:gd name="connsiteX17-1283" fmla="*/ 473657 w 10526110"/>
              <a:gd name="connsiteY17-1284" fmla="*/ 518585 h 908132"/>
              <a:gd name="connsiteX18-1285" fmla="*/ 0 w 10526110"/>
              <a:gd name="connsiteY18-1286" fmla="*/ 247632 h 908132"/>
              <a:gd name="connsiteX0-1287" fmla="*/ 0 w 10526110"/>
              <a:gd name="connsiteY0-1288" fmla="*/ 247632 h 908132"/>
              <a:gd name="connsiteX1-1289" fmla="*/ 2356569 w 10526110"/>
              <a:gd name="connsiteY1-1290" fmla="*/ 4091 h 908132"/>
              <a:gd name="connsiteX2-1291" fmla="*/ 2882086 w 10526110"/>
              <a:gd name="connsiteY2-1292" fmla="*/ 287870 h 908132"/>
              <a:gd name="connsiteX3-1293" fmla="*/ 4059245 w 10526110"/>
              <a:gd name="connsiteY3-1294" fmla="*/ 193277 h 908132"/>
              <a:gd name="connsiteX4-1295" fmla="*/ 4353535 w 10526110"/>
              <a:gd name="connsiteY4-1296" fmla="*/ 392974 h 908132"/>
              <a:gd name="connsiteX5-1297" fmla="*/ 8370738 w 10526110"/>
              <a:gd name="connsiteY5-1298" fmla="*/ 241926 h 908132"/>
              <a:gd name="connsiteX6-1299" fmla="*/ 8044167 w 10526110"/>
              <a:gd name="connsiteY6-1300" fmla="*/ 359491 h 908132"/>
              <a:gd name="connsiteX7-1301" fmla="*/ 10003595 w 10526110"/>
              <a:gd name="connsiteY7-1302" fmla="*/ 359492 h 908132"/>
              <a:gd name="connsiteX8-1303" fmla="*/ 10526110 w 10526110"/>
              <a:gd name="connsiteY8-1304" fmla="*/ 673001 h 908132"/>
              <a:gd name="connsiteX9-1305" fmla="*/ 8658121 w 10526110"/>
              <a:gd name="connsiteY9-1306" fmla="*/ 686064 h 908132"/>
              <a:gd name="connsiteX10-1307" fmla="*/ 6920761 w 10526110"/>
              <a:gd name="connsiteY10-1308" fmla="*/ 803629 h 908132"/>
              <a:gd name="connsiteX11-1309" fmla="*/ 6359058 w 10526110"/>
              <a:gd name="connsiteY11-1310" fmla="*/ 503182 h 908132"/>
              <a:gd name="connsiteX12-1311" fmla="*/ 3237035 w 10526110"/>
              <a:gd name="connsiteY12-1312" fmla="*/ 895068 h 908132"/>
              <a:gd name="connsiteX13-1313" fmla="*/ 2779835 w 10526110"/>
              <a:gd name="connsiteY13-1314" fmla="*/ 725252 h 908132"/>
              <a:gd name="connsiteX14-1315" fmla="*/ 1081664 w 10526110"/>
              <a:gd name="connsiteY14-1316" fmla="*/ 908132 h 908132"/>
              <a:gd name="connsiteX15-1317" fmla="*/ 546087 w 10526110"/>
              <a:gd name="connsiteY15-1318" fmla="*/ 659938 h 908132"/>
              <a:gd name="connsiteX16-1319" fmla="*/ 1186167 w 10526110"/>
              <a:gd name="connsiteY16-1320" fmla="*/ 411744 h 908132"/>
              <a:gd name="connsiteX17-1321" fmla="*/ 473657 w 10526110"/>
              <a:gd name="connsiteY17-1322" fmla="*/ 518585 h 908132"/>
              <a:gd name="connsiteX18-1323" fmla="*/ 0 w 10526110"/>
              <a:gd name="connsiteY18-1324" fmla="*/ 247632 h 908132"/>
              <a:gd name="connsiteX0-1325" fmla="*/ 0 w 10526110"/>
              <a:gd name="connsiteY0-1326" fmla="*/ 247632 h 908132"/>
              <a:gd name="connsiteX1-1327" fmla="*/ 2356569 w 10526110"/>
              <a:gd name="connsiteY1-1328" fmla="*/ 4091 h 908132"/>
              <a:gd name="connsiteX2-1329" fmla="*/ 2882086 w 10526110"/>
              <a:gd name="connsiteY2-1330" fmla="*/ 287870 h 908132"/>
              <a:gd name="connsiteX3-1331" fmla="*/ 4059245 w 10526110"/>
              <a:gd name="connsiteY3-1332" fmla="*/ 193277 h 908132"/>
              <a:gd name="connsiteX4-1333" fmla="*/ 4353535 w 10526110"/>
              <a:gd name="connsiteY4-1334" fmla="*/ 392974 h 908132"/>
              <a:gd name="connsiteX5-1335" fmla="*/ 8370738 w 10526110"/>
              <a:gd name="connsiteY5-1336" fmla="*/ 241926 h 908132"/>
              <a:gd name="connsiteX6-1337" fmla="*/ 8044167 w 10526110"/>
              <a:gd name="connsiteY6-1338" fmla="*/ 359491 h 908132"/>
              <a:gd name="connsiteX7-1339" fmla="*/ 10003595 w 10526110"/>
              <a:gd name="connsiteY7-1340" fmla="*/ 359492 h 908132"/>
              <a:gd name="connsiteX8-1341" fmla="*/ 10526110 w 10526110"/>
              <a:gd name="connsiteY8-1342" fmla="*/ 673001 h 908132"/>
              <a:gd name="connsiteX9-1343" fmla="*/ 8658121 w 10526110"/>
              <a:gd name="connsiteY9-1344" fmla="*/ 686064 h 908132"/>
              <a:gd name="connsiteX10-1345" fmla="*/ 6920761 w 10526110"/>
              <a:gd name="connsiteY10-1346" fmla="*/ 803629 h 908132"/>
              <a:gd name="connsiteX11-1347" fmla="*/ 6359058 w 10526110"/>
              <a:gd name="connsiteY11-1348" fmla="*/ 503182 h 908132"/>
              <a:gd name="connsiteX12-1349" fmla="*/ 3237035 w 10526110"/>
              <a:gd name="connsiteY12-1350" fmla="*/ 895068 h 908132"/>
              <a:gd name="connsiteX13-1351" fmla="*/ 2779835 w 10526110"/>
              <a:gd name="connsiteY13-1352" fmla="*/ 725252 h 908132"/>
              <a:gd name="connsiteX14-1353" fmla="*/ 1081664 w 10526110"/>
              <a:gd name="connsiteY14-1354" fmla="*/ 908132 h 908132"/>
              <a:gd name="connsiteX15-1355" fmla="*/ 546087 w 10526110"/>
              <a:gd name="connsiteY15-1356" fmla="*/ 659938 h 908132"/>
              <a:gd name="connsiteX16-1357" fmla="*/ 1186167 w 10526110"/>
              <a:gd name="connsiteY16-1358" fmla="*/ 411744 h 908132"/>
              <a:gd name="connsiteX17-1359" fmla="*/ 473657 w 10526110"/>
              <a:gd name="connsiteY17-1360" fmla="*/ 518585 h 908132"/>
              <a:gd name="connsiteX18-1361" fmla="*/ 0 w 10526110"/>
              <a:gd name="connsiteY18-1362" fmla="*/ 247632 h 908132"/>
              <a:gd name="connsiteX0-1363" fmla="*/ 0 w 10526110"/>
              <a:gd name="connsiteY0-1364" fmla="*/ 247632 h 908132"/>
              <a:gd name="connsiteX1-1365" fmla="*/ 2356569 w 10526110"/>
              <a:gd name="connsiteY1-1366" fmla="*/ 4091 h 908132"/>
              <a:gd name="connsiteX2-1367" fmla="*/ 2882086 w 10526110"/>
              <a:gd name="connsiteY2-1368" fmla="*/ 287870 h 908132"/>
              <a:gd name="connsiteX3-1369" fmla="*/ 4059245 w 10526110"/>
              <a:gd name="connsiteY3-1370" fmla="*/ 193277 h 908132"/>
              <a:gd name="connsiteX4-1371" fmla="*/ 4353535 w 10526110"/>
              <a:gd name="connsiteY4-1372" fmla="*/ 392974 h 908132"/>
              <a:gd name="connsiteX5-1373" fmla="*/ 8370738 w 10526110"/>
              <a:gd name="connsiteY5-1374" fmla="*/ 241926 h 908132"/>
              <a:gd name="connsiteX6-1375" fmla="*/ 8044167 w 10526110"/>
              <a:gd name="connsiteY6-1376" fmla="*/ 359491 h 908132"/>
              <a:gd name="connsiteX7-1377" fmla="*/ 10003595 w 10526110"/>
              <a:gd name="connsiteY7-1378" fmla="*/ 359492 h 908132"/>
              <a:gd name="connsiteX8-1379" fmla="*/ 10526110 w 10526110"/>
              <a:gd name="connsiteY8-1380" fmla="*/ 673001 h 908132"/>
              <a:gd name="connsiteX9-1381" fmla="*/ 8658121 w 10526110"/>
              <a:gd name="connsiteY9-1382" fmla="*/ 686064 h 908132"/>
              <a:gd name="connsiteX10-1383" fmla="*/ 6920761 w 10526110"/>
              <a:gd name="connsiteY10-1384" fmla="*/ 803629 h 908132"/>
              <a:gd name="connsiteX11-1385" fmla="*/ 6359058 w 10526110"/>
              <a:gd name="connsiteY11-1386" fmla="*/ 503182 h 908132"/>
              <a:gd name="connsiteX12-1387" fmla="*/ 3237035 w 10526110"/>
              <a:gd name="connsiteY12-1388" fmla="*/ 895068 h 908132"/>
              <a:gd name="connsiteX13-1389" fmla="*/ 2779835 w 10526110"/>
              <a:gd name="connsiteY13-1390" fmla="*/ 725252 h 908132"/>
              <a:gd name="connsiteX14-1391" fmla="*/ 1081664 w 10526110"/>
              <a:gd name="connsiteY14-1392" fmla="*/ 908132 h 908132"/>
              <a:gd name="connsiteX15-1393" fmla="*/ 546087 w 10526110"/>
              <a:gd name="connsiteY15-1394" fmla="*/ 659938 h 908132"/>
              <a:gd name="connsiteX16-1395" fmla="*/ 1186167 w 10526110"/>
              <a:gd name="connsiteY16-1396" fmla="*/ 411744 h 908132"/>
              <a:gd name="connsiteX17-1397" fmla="*/ 473657 w 10526110"/>
              <a:gd name="connsiteY17-1398" fmla="*/ 518585 h 908132"/>
              <a:gd name="connsiteX18-1399" fmla="*/ 0 w 10526110"/>
              <a:gd name="connsiteY18-1400" fmla="*/ 247632 h 908132"/>
              <a:gd name="connsiteX0-1401" fmla="*/ 0 w 10526110"/>
              <a:gd name="connsiteY0-1402" fmla="*/ 247632 h 908132"/>
              <a:gd name="connsiteX1-1403" fmla="*/ 2356569 w 10526110"/>
              <a:gd name="connsiteY1-1404" fmla="*/ 4091 h 908132"/>
              <a:gd name="connsiteX2-1405" fmla="*/ 2882086 w 10526110"/>
              <a:gd name="connsiteY2-1406" fmla="*/ 287870 h 908132"/>
              <a:gd name="connsiteX3-1407" fmla="*/ 4059245 w 10526110"/>
              <a:gd name="connsiteY3-1408" fmla="*/ 193277 h 908132"/>
              <a:gd name="connsiteX4-1409" fmla="*/ 4353535 w 10526110"/>
              <a:gd name="connsiteY4-1410" fmla="*/ 392974 h 908132"/>
              <a:gd name="connsiteX5-1411" fmla="*/ 8370738 w 10526110"/>
              <a:gd name="connsiteY5-1412" fmla="*/ 241926 h 908132"/>
              <a:gd name="connsiteX6-1413" fmla="*/ 8044167 w 10526110"/>
              <a:gd name="connsiteY6-1414" fmla="*/ 359491 h 908132"/>
              <a:gd name="connsiteX7-1415" fmla="*/ 10003595 w 10526110"/>
              <a:gd name="connsiteY7-1416" fmla="*/ 359492 h 908132"/>
              <a:gd name="connsiteX8-1417" fmla="*/ 10526110 w 10526110"/>
              <a:gd name="connsiteY8-1418" fmla="*/ 673001 h 908132"/>
              <a:gd name="connsiteX9-1419" fmla="*/ 8658121 w 10526110"/>
              <a:gd name="connsiteY9-1420" fmla="*/ 686064 h 908132"/>
              <a:gd name="connsiteX10-1421" fmla="*/ 6920761 w 10526110"/>
              <a:gd name="connsiteY10-1422" fmla="*/ 803629 h 908132"/>
              <a:gd name="connsiteX11-1423" fmla="*/ 6359058 w 10526110"/>
              <a:gd name="connsiteY11-1424" fmla="*/ 503182 h 908132"/>
              <a:gd name="connsiteX12-1425" fmla="*/ 3237035 w 10526110"/>
              <a:gd name="connsiteY12-1426" fmla="*/ 895068 h 908132"/>
              <a:gd name="connsiteX13-1427" fmla="*/ 2779835 w 10526110"/>
              <a:gd name="connsiteY13-1428" fmla="*/ 725252 h 908132"/>
              <a:gd name="connsiteX14-1429" fmla="*/ 1081664 w 10526110"/>
              <a:gd name="connsiteY14-1430" fmla="*/ 908132 h 908132"/>
              <a:gd name="connsiteX15-1431" fmla="*/ 546087 w 10526110"/>
              <a:gd name="connsiteY15-1432" fmla="*/ 659938 h 908132"/>
              <a:gd name="connsiteX16-1433" fmla="*/ 1186167 w 10526110"/>
              <a:gd name="connsiteY16-1434" fmla="*/ 411744 h 908132"/>
              <a:gd name="connsiteX17-1435" fmla="*/ 473657 w 10526110"/>
              <a:gd name="connsiteY17-1436" fmla="*/ 518585 h 908132"/>
              <a:gd name="connsiteX18-1437" fmla="*/ 0 w 10526110"/>
              <a:gd name="connsiteY18-1438" fmla="*/ 247632 h 908132"/>
              <a:gd name="connsiteX0-1439" fmla="*/ 0 w 10526110"/>
              <a:gd name="connsiteY0-1440" fmla="*/ 247632 h 908132"/>
              <a:gd name="connsiteX1-1441" fmla="*/ 2356569 w 10526110"/>
              <a:gd name="connsiteY1-1442" fmla="*/ 4091 h 908132"/>
              <a:gd name="connsiteX2-1443" fmla="*/ 2882086 w 10526110"/>
              <a:gd name="connsiteY2-1444" fmla="*/ 287870 h 908132"/>
              <a:gd name="connsiteX3-1445" fmla="*/ 4059245 w 10526110"/>
              <a:gd name="connsiteY3-1446" fmla="*/ 193277 h 908132"/>
              <a:gd name="connsiteX4-1447" fmla="*/ 4353535 w 10526110"/>
              <a:gd name="connsiteY4-1448" fmla="*/ 392974 h 908132"/>
              <a:gd name="connsiteX5-1449" fmla="*/ 8370738 w 10526110"/>
              <a:gd name="connsiteY5-1450" fmla="*/ 241926 h 908132"/>
              <a:gd name="connsiteX6-1451" fmla="*/ 8044167 w 10526110"/>
              <a:gd name="connsiteY6-1452" fmla="*/ 359491 h 908132"/>
              <a:gd name="connsiteX7-1453" fmla="*/ 10003595 w 10526110"/>
              <a:gd name="connsiteY7-1454" fmla="*/ 359492 h 908132"/>
              <a:gd name="connsiteX8-1455" fmla="*/ 10526110 w 10526110"/>
              <a:gd name="connsiteY8-1456" fmla="*/ 673001 h 908132"/>
              <a:gd name="connsiteX9-1457" fmla="*/ 8658121 w 10526110"/>
              <a:gd name="connsiteY9-1458" fmla="*/ 686064 h 908132"/>
              <a:gd name="connsiteX10-1459" fmla="*/ 6920761 w 10526110"/>
              <a:gd name="connsiteY10-1460" fmla="*/ 803629 h 908132"/>
              <a:gd name="connsiteX11-1461" fmla="*/ 6359058 w 10526110"/>
              <a:gd name="connsiteY11-1462" fmla="*/ 503182 h 908132"/>
              <a:gd name="connsiteX12-1463" fmla="*/ 3237035 w 10526110"/>
              <a:gd name="connsiteY12-1464" fmla="*/ 895068 h 908132"/>
              <a:gd name="connsiteX13-1465" fmla="*/ 2765603 w 10526110"/>
              <a:gd name="connsiteY13-1466" fmla="*/ 686115 h 908132"/>
              <a:gd name="connsiteX14-1467" fmla="*/ 1081664 w 10526110"/>
              <a:gd name="connsiteY14-1468" fmla="*/ 908132 h 908132"/>
              <a:gd name="connsiteX15-1469" fmla="*/ 546087 w 10526110"/>
              <a:gd name="connsiteY15-1470" fmla="*/ 659938 h 908132"/>
              <a:gd name="connsiteX16-1471" fmla="*/ 1186167 w 10526110"/>
              <a:gd name="connsiteY16-1472" fmla="*/ 411744 h 908132"/>
              <a:gd name="connsiteX17-1473" fmla="*/ 473657 w 10526110"/>
              <a:gd name="connsiteY17-1474" fmla="*/ 518585 h 908132"/>
              <a:gd name="connsiteX18-1475" fmla="*/ 0 w 10526110"/>
              <a:gd name="connsiteY18-1476" fmla="*/ 247632 h 908132"/>
              <a:gd name="connsiteX0-1477" fmla="*/ 0 w 10526110"/>
              <a:gd name="connsiteY0-1478" fmla="*/ 247632 h 908132"/>
              <a:gd name="connsiteX1-1479" fmla="*/ 2356569 w 10526110"/>
              <a:gd name="connsiteY1-1480" fmla="*/ 4091 h 908132"/>
              <a:gd name="connsiteX2-1481" fmla="*/ 2882086 w 10526110"/>
              <a:gd name="connsiteY2-1482" fmla="*/ 287870 h 908132"/>
              <a:gd name="connsiteX3-1483" fmla="*/ 4059245 w 10526110"/>
              <a:gd name="connsiteY3-1484" fmla="*/ 193277 h 908132"/>
              <a:gd name="connsiteX4-1485" fmla="*/ 4353535 w 10526110"/>
              <a:gd name="connsiteY4-1486" fmla="*/ 392974 h 908132"/>
              <a:gd name="connsiteX5-1487" fmla="*/ 8370738 w 10526110"/>
              <a:gd name="connsiteY5-1488" fmla="*/ 241926 h 908132"/>
              <a:gd name="connsiteX6-1489" fmla="*/ 8044167 w 10526110"/>
              <a:gd name="connsiteY6-1490" fmla="*/ 359491 h 908132"/>
              <a:gd name="connsiteX7-1491" fmla="*/ 10003595 w 10526110"/>
              <a:gd name="connsiteY7-1492" fmla="*/ 359492 h 908132"/>
              <a:gd name="connsiteX8-1493" fmla="*/ 10526110 w 10526110"/>
              <a:gd name="connsiteY8-1494" fmla="*/ 673001 h 908132"/>
              <a:gd name="connsiteX9-1495" fmla="*/ 8658121 w 10526110"/>
              <a:gd name="connsiteY9-1496" fmla="*/ 686064 h 908132"/>
              <a:gd name="connsiteX10-1497" fmla="*/ 6920761 w 10526110"/>
              <a:gd name="connsiteY10-1498" fmla="*/ 803629 h 908132"/>
              <a:gd name="connsiteX11-1499" fmla="*/ 6359058 w 10526110"/>
              <a:gd name="connsiteY11-1500" fmla="*/ 503182 h 908132"/>
              <a:gd name="connsiteX12-1501" fmla="*/ 3237035 w 10526110"/>
              <a:gd name="connsiteY12-1502" fmla="*/ 895068 h 908132"/>
              <a:gd name="connsiteX13-1503" fmla="*/ 2765603 w 10526110"/>
              <a:gd name="connsiteY13-1504" fmla="*/ 686115 h 908132"/>
              <a:gd name="connsiteX14-1505" fmla="*/ 1081664 w 10526110"/>
              <a:gd name="connsiteY14-1506" fmla="*/ 908132 h 908132"/>
              <a:gd name="connsiteX15-1507" fmla="*/ 546087 w 10526110"/>
              <a:gd name="connsiteY15-1508" fmla="*/ 659938 h 908132"/>
              <a:gd name="connsiteX16-1509" fmla="*/ 1186167 w 10526110"/>
              <a:gd name="connsiteY16-1510" fmla="*/ 411744 h 908132"/>
              <a:gd name="connsiteX17-1511" fmla="*/ 473657 w 10526110"/>
              <a:gd name="connsiteY17-1512" fmla="*/ 518585 h 908132"/>
              <a:gd name="connsiteX18-1513" fmla="*/ 0 w 10526110"/>
              <a:gd name="connsiteY18-1514" fmla="*/ 247632 h 908132"/>
              <a:gd name="connsiteX0-1515" fmla="*/ 0 w 10526110"/>
              <a:gd name="connsiteY0-1516" fmla="*/ 247632 h 919974"/>
              <a:gd name="connsiteX1-1517" fmla="*/ 2356569 w 10526110"/>
              <a:gd name="connsiteY1-1518" fmla="*/ 4091 h 919974"/>
              <a:gd name="connsiteX2-1519" fmla="*/ 2882086 w 10526110"/>
              <a:gd name="connsiteY2-1520" fmla="*/ 287870 h 919974"/>
              <a:gd name="connsiteX3-1521" fmla="*/ 4059245 w 10526110"/>
              <a:gd name="connsiteY3-1522" fmla="*/ 193277 h 919974"/>
              <a:gd name="connsiteX4-1523" fmla="*/ 4353535 w 10526110"/>
              <a:gd name="connsiteY4-1524" fmla="*/ 392974 h 919974"/>
              <a:gd name="connsiteX5-1525" fmla="*/ 8370738 w 10526110"/>
              <a:gd name="connsiteY5-1526" fmla="*/ 241926 h 919974"/>
              <a:gd name="connsiteX6-1527" fmla="*/ 8044167 w 10526110"/>
              <a:gd name="connsiteY6-1528" fmla="*/ 359491 h 919974"/>
              <a:gd name="connsiteX7-1529" fmla="*/ 10003595 w 10526110"/>
              <a:gd name="connsiteY7-1530" fmla="*/ 359492 h 919974"/>
              <a:gd name="connsiteX8-1531" fmla="*/ 10526110 w 10526110"/>
              <a:gd name="connsiteY8-1532" fmla="*/ 673001 h 919974"/>
              <a:gd name="connsiteX9-1533" fmla="*/ 8658121 w 10526110"/>
              <a:gd name="connsiteY9-1534" fmla="*/ 686064 h 919974"/>
              <a:gd name="connsiteX10-1535" fmla="*/ 6920761 w 10526110"/>
              <a:gd name="connsiteY10-1536" fmla="*/ 803629 h 919974"/>
              <a:gd name="connsiteX11-1537" fmla="*/ 6359058 w 10526110"/>
              <a:gd name="connsiteY11-1538" fmla="*/ 503182 h 919974"/>
              <a:gd name="connsiteX12-1539" fmla="*/ 3215687 w 10526110"/>
              <a:gd name="connsiteY12-1540" fmla="*/ 919974 h 919974"/>
              <a:gd name="connsiteX13-1541" fmla="*/ 2765603 w 10526110"/>
              <a:gd name="connsiteY13-1542" fmla="*/ 686115 h 919974"/>
              <a:gd name="connsiteX14-1543" fmla="*/ 1081664 w 10526110"/>
              <a:gd name="connsiteY14-1544" fmla="*/ 908132 h 919974"/>
              <a:gd name="connsiteX15-1545" fmla="*/ 546087 w 10526110"/>
              <a:gd name="connsiteY15-1546" fmla="*/ 659938 h 919974"/>
              <a:gd name="connsiteX16-1547" fmla="*/ 1186167 w 10526110"/>
              <a:gd name="connsiteY16-1548" fmla="*/ 411744 h 919974"/>
              <a:gd name="connsiteX17-1549" fmla="*/ 473657 w 10526110"/>
              <a:gd name="connsiteY17-1550" fmla="*/ 518585 h 919974"/>
              <a:gd name="connsiteX18-1551" fmla="*/ 0 w 10526110"/>
              <a:gd name="connsiteY18-1552" fmla="*/ 247632 h 919974"/>
              <a:gd name="connsiteX0-1553" fmla="*/ 0 w 10526110"/>
              <a:gd name="connsiteY0-1554" fmla="*/ 247632 h 919974"/>
              <a:gd name="connsiteX1-1555" fmla="*/ 2356569 w 10526110"/>
              <a:gd name="connsiteY1-1556" fmla="*/ 4091 h 919974"/>
              <a:gd name="connsiteX2-1557" fmla="*/ 2882086 w 10526110"/>
              <a:gd name="connsiteY2-1558" fmla="*/ 287870 h 919974"/>
              <a:gd name="connsiteX3-1559" fmla="*/ 4059245 w 10526110"/>
              <a:gd name="connsiteY3-1560" fmla="*/ 193277 h 919974"/>
              <a:gd name="connsiteX4-1561" fmla="*/ 4353535 w 10526110"/>
              <a:gd name="connsiteY4-1562" fmla="*/ 392974 h 919974"/>
              <a:gd name="connsiteX5-1563" fmla="*/ 8370738 w 10526110"/>
              <a:gd name="connsiteY5-1564" fmla="*/ 241926 h 919974"/>
              <a:gd name="connsiteX6-1565" fmla="*/ 8044167 w 10526110"/>
              <a:gd name="connsiteY6-1566" fmla="*/ 359491 h 919974"/>
              <a:gd name="connsiteX7-1567" fmla="*/ 10003595 w 10526110"/>
              <a:gd name="connsiteY7-1568" fmla="*/ 359492 h 919974"/>
              <a:gd name="connsiteX8-1569" fmla="*/ 10526110 w 10526110"/>
              <a:gd name="connsiteY8-1570" fmla="*/ 673001 h 919974"/>
              <a:gd name="connsiteX9-1571" fmla="*/ 8658121 w 10526110"/>
              <a:gd name="connsiteY9-1572" fmla="*/ 686064 h 919974"/>
              <a:gd name="connsiteX10-1573" fmla="*/ 6920761 w 10526110"/>
              <a:gd name="connsiteY10-1574" fmla="*/ 803629 h 919974"/>
              <a:gd name="connsiteX11-1575" fmla="*/ 6359058 w 10526110"/>
              <a:gd name="connsiteY11-1576" fmla="*/ 503182 h 919974"/>
              <a:gd name="connsiteX12-1577" fmla="*/ 3215687 w 10526110"/>
              <a:gd name="connsiteY12-1578" fmla="*/ 919974 h 919974"/>
              <a:gd name="connsiteX13-1579" fmla="*/ 2765603 w 10526110"/>
              <a:gd name="connsiteY13-1580" fmla="*/ 686115 h 919974"/>
              <a:gd name="connsiteX14-1581" fmla="*/ 1081664 w 10526110"/>
              <a:gd name="connsiteY14-1582" fmla="*/ 908132 h 919974"/>
              <a:gd name="connsiteX15-1583" fmla="*/ 546087 w 10526110"/>
              <a:gd name="connsiteY15-1584" fmla="*/ 659938 h 919974"/>
              <a:gd name="connsiteX16-1585" fmla="*/ 1186167 w 10526110"/>
              <a:gd name="connsiteY16-1586" fmla="*/ 411744 h 919974"/>
              <a:gd name="connsiteX17-1587" fmla="*/ 473657 w 10526110"/>
              <a:gd name="connsiteY17-1588" fmla="*/ 518585 h 919974"/>
              <a:gd name="connsiteX18-1589" fmla="*/ 0 w 10526110"/>
              <a:gd name="connsiteY18-1590" fmla="*/ 247632 h 919974"/>
              <a:gd name="connsiteX0-1591" fmla="*/ 0 w 10526110"/>
              <a:gd name="connsiteY0-1592" fmla="*/ 247632 h 919974"/>
              <a:gd name="connsiteX1-1593" fmla="*/ 2356569 w 10526110"/>
              <a:gd name="connsiteY1-1594" fmla="*/ 4091 h 919974"/>
              <a:gd name="connsiteX2-1595" fmla="*/ 2882086 w 10526110"/>
              <a:gd name="connsiteY2-1596" fmla="*/ 287870 h 919974"/>
              <a:gd name="connsiteX3-1597" fmla="*/ 4059245 w 10526110"/>
              <a:gd name="connsiteY3-1598" fmla="*/ 193277 h 919974"/>
              <a:gd name="connsiteX4-1599" fmla="*/ 4353535 w 10526110"/>
              <a:gd name="connsiteY4-1600" fmla="*/ 392974 h 919974"/>
              <a:gd name="connsiteX5-1601" fmla="*/ 8370738 w 10526110"/>
              <a:gd name="connsiteY5-1602" fmla="*/ 241926 h 919974"/>
              <a:gd name="connsiteX6-1603" fmla="*/ 8044167 w 10526110"/>
              <a:gd name="connsiteY6-1604" fmla="*/ 359491 h 919974"/>
              <a:gd name="connsiteX7-1605" fmla="*/ 10003595 w 10526110"/>
              <a:gd name="connsiteY7-1606" fmla="*/ 359492 h 919974"/>
              <a:gd name="connsiteX8-1607" fmla="*/ 10526110 w 10526110"/>
              <a:gd name="connsiteY8-1608" fmla="*/ 673001 h 919974"/>
              <a:gd name="connsiteX9-1609" fmla="*/ 8658121 w 10526110"/>
              <a:gd name="connsiteY9-1610" fmla="*/ 686064 h 919974"/>
              <a:gd name="connsiteX10-1611" fmla="*/ 6920761 w 10526110"/>
              <a:gd name="connsiteY10-1612" fmla="*/ 803629 h 919974"/>
              <a:gd name="connsiteX11-1613" fmla="*/ 6359058 w 10526110"/>
              <a:gd name="connsiteY11-1614" fmla="*/ 503182 h 919974"/>
              <a:gd name="connsiteX12-1615" fmla="*/ 3215687 w 10526110"/>
              <a:gd name="connsiteY12-1616" fmla="*/ 919974 h 919974"/>
              <a:gd name="connsiteX13-1617" fmla="*/ 2765603 w 10526110"/>
              <a:gd name="connsiteY13-1618" fmla="*/ 686115 h 919974"/>
              <a:gd name="connsiteX14-1619" fmla="*/ 1081664 w 10526110"/>
              <a:gd name="connsiteY14-1620" fmla="*/ 908132 h 919974"/>
              <a:gd name="connsiteX15-1621" fmla="*/ 546087 w 10526110"/>
              <a:gd name="connsiteY15-1622" fmla="*/ 659938 h 919974"/>
              <a:gd name="connsiteX16-1623" fmla="*/ 1186167 w 10526110"/>
              <a:gd name="connsiteY16-1624" fmla="*/ 411744 h 919974"/>
              <a:gd name="connsiteX17-1625" fmla="*/ 473657 w 10526110"/>
              <a:gd name="connsiteY17-1626" fmla="*/ 518585 h 919974"/>
              <a:gd name="connsiteX18-1627" fmla="*/ 0 w 10526110"/>
              <a:gd name="connsiteY18-1628" fmla="*/ 247632 h 919974"/>
              <a:gd name="connsiteX0-1629" fmla="*/ 0 w 10526110"/>
              <a:gd name="connsiteY0-1630" fmla="*/ 247632 h 919974"/>
              <a:gd name="connsiteX1-1631" fmla="*/ 2356569 w 10526110"/>
              <a:gd name="connsiteY1-1632" fmla="*/ 4091 h 919974"/>
              <a:gd name="connsiteX2-1633" fmla="*/ 2882086 w 10526110"/>
              <a:gd name="connsiteY2-1634" fmla="*/ 287870 h 919974"/>
              <a:gd name="connsiteX3-1635" fmla="*/ 4059245 w 10526110"/>
              <a:gd name="connsiteY3-1636" fmla="*/ 193277 h 919974"/>
              <a:gd name="connsiteX4-1637" fmla="*/ 4353535 w 10526110"/>
              <a:gd name="connsiteY4-1638" fmla="*/ 392974 h 919974"/>
              <a:gd name="connsiteX5-1639" fmla="*/ 8370738 w 10526110"/>
              <a:gd name="connsiteY5-1640" fmla="*/ 241926 h 919974"/>
              <a:gd name="connsiteX6-1641" fmla="*/ 8044167 w 10526110"/>
              <a:gd name="connsiteY6-1642" fmla="*/ 359491 h 919974"/>
              <a:gd name="connsiteX7-1643" fmla="*/ 10003595 w 10526110"/>
              <a:gd name="connsiteY7-1644" fmla="*/ 359492 h 919974"/>
              <a:gd name="connsiteX8-1645" fmla="*/ 10526110 w 10526110"/>
              <a:gd name="connsiteY8-1646" fmla="*/ 673001 h 919974"/>
              <a:gd name="connsiteX9-1647" fmla="*/ 8658121 w 10526110"/>
              <a:gd name="connsiteY9-1648" fmla="*/ 686064 h 919974"/>
              <a:gd name="connsiteX10-1649" fmla="*/ 6920761 w 10526110"/>
              <a:gd name="connsiteY10-1650" fmla="*/ 803629 h 919974"/>
              <a:gd name="connsiteX11-1651" fmla="*/ 6359058 w 10526110"/>
              <a:gd name="connsiteY11-1652" fmla="*/ 503182 h 919974"/>
              <a:gd name="connsiteX12-1653" fmla="*/ 3215687 w 10526110"/>
              <a:gd name="connsiteY12-1654" fmla="*/ 919974 h 919974"/>
              <a:gd name="connsiteX13-1655" fmla="*/ 2765603 w 10526110"/>
              <a:gd name="connsiteY13-1656" fmla="*/ 686115 h 919974"/>
              <a:gd name="connsiteX14-1657" fmla="*/ 1081664 w 10526110"/>
              <a:gd name="connsiteY14-1658" fmla="*/ 908132 h 919974"/>
              <a:gd name="connsiteX15-1659" fmla="*/ 546087 w 10526110"/>
              <a:gd name="connsiteY15-1660" fmla="*/ 659938 h 919974"/>
              <a:gd name="connsiteX16-1661" fmla="*/ 1186167 w 10526110"/>
              <a:gd name="connsiteY16-1662" fmla="*/ 411744 h 919974"/>
              <a:gd name="connsiteX17-1663" fmla="*/ 473657 w 10526110"/>
              <a:gd name="connsiteY17-1664" fmla="*/ 518585 h 919974"/>
              <a:gd name="connsiteX18-1665" fmla="*/ 0 w 10526110"/>
              <a:gd name="connsiteY18-1666" fmla="*/ 247632 h 919974"/>
              <a:gd name="connsiteX0-1667" fmla="*/ 0 w 10526110"/>
              <a:gd name="connsiteY0-1668" fmla="*/ 247632 h 919974"/>
              <a:gd name="connsiteX1-1669" fmla="*/ 2356569 w 10526110"/>
              <a:gd name="connsiteY1-1670" fmla="*/ 4091 h 919974"/>
              <a:gd name="connsiteX2-1671" fmla="*/ 2882086 w 10526110"/>
              <a:gd name="connsiteY2-1672" fmla="*/ 287870 h 919974"/>
              <a:gd name="connsiteX3-1673" fmla="*/ 4059245 w 10526110"/>
              <a:gd name="connsiteY3-1674" fmla="*/ 193277 h 919974"/>
              <a:gd name="connsiteX4-1675" fmla="*/ 4353535 w 10526110"/>
              <a:gd name="connsiteY4-1676" fmla="*/ 392974 h 919974"/>
              <a:gd name="connsiteX5-1677" fmla="*/ 8370738 w 10526110"/>
              <a:gd name="connsiteY5-1678" fmla="*/ 241926 h 919974"/>
              <a:gd name="connsiteX6-1679" fmla="*/ 8044167 w 10526110"/>
              <a:gd name="connsiteY6-1680" fmla="*/ 359491 h 919974"/>
              <a:gd name="connsiteX7-1681" fmla="*/ 10003595 w 10526110"/>
              <a:gd name="connsiteY7-1682" fmla="*/ 359492 h 919974"/>
              <a:gd name="connsiteX8-1683" fmla="*/ 10526110 w 10526110"/>
              <a:gd name="connsiteY8-1684" fmla="*/ 673001 h 919974"/>
              <a:gd name="connsiteX9-1685" fmla="*/ 8658121 w 10526110"/>
              <a:gd name="connsiteY9-1686" fmla="*/ 686064 h 919974"/>
              <a:gd name="connsiteX10-1687" fmla="*/ 6920761 w 10526110"/>
              <a:gd name="connsiteY10-1688" fmla="*/ 803629 h 919974"/>
              <a:gd name="connsiteX11-1689" fmla="*/ 6376848 w 10526110"/>
              <a:gd name="connsiteY11-1690" fmla="*/ 488950 h 919974"/>
              <a:gd name="connsiteX12-1691" fmla="*/ 3215687 w 10526110"/>
              <a:gd name="connsiteY12-1692" fmla="*/ 919974 h 919974"/>
              <a:gd name="connsiteX13-1693" fmla="*/ 2765603 w 10526110"/>
              <a:gd name="connsiteY13-1694" fmla="*/ 686115 h 919974"/>
              <a:gd name="connsiteX14-1695" fmla="*/ 1081664 w 10526110"/>
              <a:gd name="connsiteY14-1696" fmla="*/ 908132 h 919974"/>
              <a:gd name="connsiteX15-1697" fmla="*/ 546087 w 10526110"/>
              <a:gd name="connsiteY15-1698" fmla="*/ 659938 h 919974"/>
              <a:gd name="connsiteX16-1699" fmla="*/ 1186167 w 10526110"/>
              <a:gd name="connsiteY16-1700" fmla="*/ 411744 h 919974"/>
              <a:gd name="connsiteX17-1701" fmla="*/ 473657 w 10526110"/>
              <a:gd name="connsiteY17-1702" fmla="*/ 518585 h 919974"/>
              <a:gd name="connsiteX18-1703" fmla="*/ 0 w 10526110"/>
              <a:gd name="connsiteY18-1704" fmla="*/ 247632 h 919974"/>
              <a:gd name="connsiteX0-1705" fmla="*/ 0 w 10526110"/>
              <a:gd name="connsiteY0-1706" fmla="*/ 247632 h 919974"/>
              <a:gd name="connsiteX1-1707" fmla="*/ 2356569 w 10526110"/>
              <a:gd name="connsiteY1-1708" fmla="*/ 4091 h 919974"/>
              <a:gd name="connsiteX2-1709" fmla="*/ 2882086 w 10526110"/>
              <a:gd name="connsiteY2-1710" fmla="*/ 287870 h 919974"/>
              <a:gd name="connsiteX3-1711" fmla="*/ 4059245 w 10526110"/>
              <a:gd name="connsiteY3-1712" fmla="*/ 193277 h 919974"/>
              <a:gd name="connsiteX4-1713" fmla="*/ 4353535 w 10526110"/>
              <a:gd name="connsiteY4-1714" fmla="*/ 392974 h 919974"/>
              <a:gd name="connsiteX5-1715" fmla="*/ 8370738 w 10526110"/>
              <a:gd name="connsiteY5-1716" fmla="*/ 241926 h 919974"/>
              <a:gd name="connsiteX6-1717" fmla="*/ 8044167 w 10526110"/>
              <a:gd name="connsiteY6-1718" fmla="*/ 359491 h 919974"/>
              <a:gd name="connsiteX7-1719" fmla="*/ 10003595 w 10526110"/>
              <a:gd name="connsiteY7-1720" fmla="*/ 359492 h 919974"/>
              <a:gd name="connsiteX8-1721" fmla="*/ 10526110 w 10526110"/>
              <a:gd name="connsiteY8-1722" fmla="*/ 673001 h 919974"/>
              <a:gd name="connsiteX9-1723" fmla="*/ 8391272 w 10526110"/>
              <a:gd name="connsiteY9-1724" fmla="*/ 622020 h 919974"/>
              <a:gd name="connsiteX10-1725" fmla="*/ 6920761 w 10526110"/>
              <a:gd name="connsiteY10-1726" fmla="*/ 803629 h 919974"/>
              <a:gd name="connsiteX11-1727" fmla="*/ 6376848 w 10526110"/>
              <a:gd name="connsiteY11-1728" fmla="*/ 488950 h 919974"/>
              <a:gd name="connsiteX12-1729" fmla="*/ 3215687 w 10526110"/>
              <a:gd name="connsiteY12-1730" fmla="*/ 919974 h 919974"/>
              <a:gd name="connsiteX13-1731" fmla="*/ 2765603 w 10526110"/>
              <a:gd name="connsiteY13-1732" fmla="*/ 686115 h 919974"/>
              <a:gd name="connsiteX14-1733" fmla="*/ 1081664 w 10526110"/>
              <a:gd name="connsiteY14-1734" fmla="*/ 908132 h 919974"/>
              <a:gd name="connsiteX15-1735" fmla="*/ 546087 w 10526110"/>
              <a:gd name="connsiteY15-1736" fmla="*/ 659938 h 919974"/>
              <a:gd name="connsiteX16-1737" fmla="*/ 1186167 w 10526110"/>
              <a:gd name="connsiteY16-1738" fmla="*/ 411744 h 919974"/>
              <a:gd name="connsiteX17-1739" fmla="*/ 473657 w 10526110"/>
              <a:gd name="connsiteY17-1740" fmla="*/ 518585 h 919974"/>
              <a:gd name="connsiteX18-1741" fmla="*/ 0 w 10526110"/>
              <a:gd name="connsiteY18-1742" fmla="*/ 247632 h 919974"/>
              <a:gd name="connsiteX0-1743" fmla="*/ 0 w 10526110"/>
              <a:gd name="connsiteY0-1744" fmla="*/ 247632 h 919974"/>
              <a:gd name="connsiteX1-1745" fmla="*/ 2356569 w 10526110"/>
              <a:gd name="connsiteY1-1746" fmla="*/ 4091 h 919974"/>
              <a:gd name="connsiteX2-1747" fmla="*/ 2882086 w 10526110"/>
              <a:gd name="connsiteY2-1748" fmla="*/ 287870 h 919974"/>
              <a:gd name="connsiteX3-1749" fmla="*/ 4059245 w 10526110"/>
              <a:gd name="connsiteY3-1750" fmla="*/ 193277 h 919974"/>
              <a:gd name="connsiteX4-1751" fmla="*/ 4353535 w 10526110"/>
              <a:gd name="connsiteY4-1752" fmla="*/ 392974 h 919974"/>
              <a:gd name="connsiteX5-1753" fmla="*/ 8370738 w 10526110"/>
              <a:gd name="connsiteY5-1754" fmla="*/ 241926 h 919974"/>
              <a:gd name="connsiteX6-1755" fmla="*/ 8044167 w 10526110"/>
              <a:gd name="connsiteY6-1756" fmla="*/ 359491 h 919974"/>
              <a:gd name="connsiteX7-1757" fmla="*/ 10003595 w 10526110"/>
              <a:gd name="connsiteY7-1758" fmla="*/ 359492 h 919974"/>
              <a:gd name="connsiteX8-1759" fmla="*/ 10526110 w 10526110"/>
              <a:gd name="connsiteY8-1760" fmla="*/ 673001 h 919974"/>
              <a:gd name="connsiteX9-1761" fmla="*/ 8391272 w 10526110"/>
              <a:gd name="connsiteY9-1762" fmla="*/ 622020 h 919974"/>
              <a:gd name="connsiteX10-1763" fmla="*/ 6920761 w 10526110"/>
              <a:gd name="connsiteY10-1764" fmla="*/ 803629 h 919974"/>
              <a:gd name="connsiteX11-1765" fmla="*/ 6376848 w 10526110"/>
              <a:gd name="connsiteY11-1766" fmla="*/ 488950 h 919974"/>
              <a:gd name="connsiteX12-1767" fmla="*/ 3215687 w 10526110"/>
              <a:gd name="connsiteY12-1768" fmla="*/ 919974 h 919974"/>
              <a:gd name="connsiteX13-1769" fmla="*/ 2765603 w 10526110"/>
              <a:gd name="connsiteY13-1770" fmla="*/ 686115 h 919974"/>
              <a:gd name="connsiteX14-1771" fmla="*/ 1081664 w 10526110"/>
              <a:gd name="connsiteY14-1772" fmla="*/ 908132 h 919974"/>
              <a:gd name="connsiteX15-1773" fmla="*/ 546087 w 10526110"/>
              <a:gd name="connsiteY15-1774" fmla="*/ 659938 h 919974"/>
              <a:gd name="connsiteX16-1775" fmla="*/ 1186167 w 10526110"/>
              <a:gd name="connsiteY16-1776" fmla="*/ 411744 h 919974"/>
              <a:gd name="connsiteX17-1777" fmla="*/ 473657 w 10526110"/>
              <a:gd name="connsiteY17-1778" fmla="*/ 518585 h 919974"/>
              <a:gd name="connsiteX18-1779" fmla="*/ 0 w 10526110"/>
              <a:gd name="connsiteY18-1780" fmla="*/ 247632 h 919974"/>
              <a:gd name="connsiteX0-1781" fmla="*/ 0 w 10526110"/>
              <a:gd name="connsiteY0-1782" fmla="*/ 247632 h 919974"/>
              <a:gd name="connsiteX1-1783" fmla="*/ 2356569 w 10526110"/>
              <a:gd name="connsiteY1-1784" fmla="*/ 4091 h 919974"/>
              <a:gd name="connsiteX2-1785" fmla="*/ 2882086 w 10526110"/>
              <a:gd name="connsiteY2-1786" fmla="*/ 287870 h 919974"/>
              <a:gd name="connsiteX3-1787" fmla="*/ 4059245 w 10526110"/>
              <a:gd name="connsiteY3-1788" fmla="*/ 193277 h 919974"/>
              <a:gd name="connsiteX4-1789" fmla="*/ 4353535 w 10526110"/>
              <a:gd name="connsiteY4-1790" fmla="*/ 392974 h 919974"/>
              <a:gd name="connsiteX5-1791" fmla="*/ 8370738 w 10526110"/>
              <a:gd name="connsiteY5-1792" fmla="*/ 241926 h 919974"/>
              <a:gd name="connsiteX6-1793" fmla="*/ 8044167 w 10526110"/>
              <a:gd name="connsiteY6-1794" fmla="*/ 359491 h 919974"/>
              <a:gd name="connsiteX7-1795" fmla="*/ 10003595 w 10526110"/>
              <a:gd name="connsiteY7-1796" fmla="*/ 359492 h 919974"/>
              <a:gd name="connsiteX8-1797" fmla="*/ 10526110 w 10526110"/>
              <a:gd name="connsiteY8-1798" fmla="*/ 673001 h 919974"/>
              <a:gd name="connsiteX9-1799" fmla="*/ 8391272 w 10526110"/>
              <a:gd name="connsiteY9-1800" fmla="*/ 622020 h 919974"/>
              <a:gd name="connsiteX10-1801" fmla="*/ 6920761 w 10526110"/>
              <a:gd name="connsiteY10-1802" fmla="*/ 803629 h 919974"/>
              <a:gd name="connsiteX11-1803" fmla="*/ 6376848 w 10526110"/>
              <a:gd name="connsiteY11-1804" fmla="*/ 488950 h 919974"/>
              <a:gd name="connsiteX12-1805" fmla="*/ 3215687 w 10526110"/>
              <a:gd name="connsiteY12-1806" fmla="*/ 919974 h 919974"/>
              <a:gd name="connsiteX13-1807" fmla="*/ 2765603 w 10526110"/>
              <a:gd name="connsiteY13-1808" fmla="*/ 686115 h 919974"/>
              <a:gd name="connsiteX14-1809" fmla="*/ 1081664 w 10526110"/>
              <a:gd name="connsiteY14-1810" fmla="*/ 908132 h 919974"/>
              <a:gd name="connsiteX15-1811" fmla="*/ 546087 w 10526110"/>
              <a:gd name="connsiteY15-1812" fmla="*/ 659938 h 919974"/>
              <a:gd name="connsiteX16-1813" fmla="*/ 1186167 w 10526110"/>
              <a:gd name="connsiteY16-1814" fmla="*/ 411744 h 919974"/>
              <a:gd name="connsiteX17-1815" fmla="*/ 473657 w 10526110"/>
              <a:gd name="connsiteY17-1816" fmla="*/ 518585 h 919974"/>
              <a:gd name="connsiteX18-1817" fmla="*/ 0 w 10526110"/>
              <a:gd name="connsiteY18-1818" fmla="*/ 247632 h 919974"/>
              <a:gd name="connsiteX0-1819" fmla="*/ 0 w 10526110"/>
              <a:gd name="connsiteY0-1820" fmla="*/ 247632 h 919974"/>
              <a:gd name="connsiteX1-1821" fmla="*/ 2356569 w 10526110"/>
              <a:gd name="connsiteY1-1822" fmla="*/ 4091 h 919974"/>
              <a:gd name="connsiteX2-1823" fmla="*/ 2882086 w 10526110"/>
              <a:gd name="connsiteY2-1824" fmla="*/ 287870 h 919974"/>
              <a:gd name="connsiteX3-1825" fmla="*/ 4059245 w 10526110"/>
              <a:gd name="connsiteY3-1826" fmla="*/ 193277 h 919974"/>
              <a:gd name="connsiteX4-1827" fmla="*/ 4353535 w 10526110"/>
              <a:gd name="connsiteY4-1828" fmla="*/ 392974 h 919974"/>
              <a:gd name="connsiteX5-1829" fmla="*/ 8370738 w 10526110"/>
              <a:gd name="connsiteY5-1830" fmla="*/ 241926 h 919974"/>
              <a:gd name="connsiteX6-1831" fmla="*/ 8044167 w 10526110"/>
              <a:gd name="connsiteY6-1832" fmla="*/ 359491 h 919974"/>
              <a:gd name="connsiteX7-1833" fmla="*/ 10003595 w 10526110"/>
              <a:gd name="connsiteY7-1834" fmla="*/ 359492 h 919974"/>
              <a:gd name="connsiteX8-1835" fmla="*/ 10526110 w 10526110"/>
              <a:gd name="connsiteY8-1836" fmla="*/ 673001 h 919974"/>
              <a:gd name="connsiteX9-1837" fmla="*/ 8391272 w 10526110"/>
              <a:gd name="connsiteY9-1838" fmla="*/ 622020 h 919974"/>
              <a:gd name="connsiteX10-1839" fmla="*/ 6920761 w 10526110"/>
              <a:gd name="connsiteY10-1840" fmla="*/ 803629 h 919974"/>
              <a:gd name="connsiteX11-1841" fmla="*/ 6376848 w 10526110"/>
              <a:gd name="connsiteY11-1842" fmla="*/ 488950 h 919974"/>
              <a:gd name="connsiteX12-1843" fmla="*/ 3215687 w 10526110"/>
              <a:gd name="connsiteY12-1844" fmla="*/ 919974 h 919974"/>
              <a:gd name="connsiteX13-1845" fmla="*/ 2765603 w 10526110"/>
              <a:gd name="connsiteY13-1846" fmla="*/ 686115 h 919974"/>
              <a:gd name="connsiteX14-1847" fmla="*/ 1081664 w 10526110"/>
              <a:gd name="connsiteY14-1848" fmla="*/ 908132 h 919974"/>
              <a:gd name="connsiteX15-1849" fmla="*/ 546087 w 10526110"/>
              <a:gd name="connsiteY15-1850" fmla="*/ 659938 h 919974"/>
              <a:gd name="connsiteX16-1851" fmla="*/ 1186167 w 10526110"/>
              <a:gd name="connsiteY16-1852" fmla="*/ 411744 h 919974"/>
              <a:gd name="connsiteX17-1853" fmla="*/ 473657 w 10526110"/>
              <a:gd name="connsiteY17-1854" fmla="*/ 518585 h 919974"/>
              <a:gd name="connsiteX18-1855" fmla="*/ 0 w 10526110"/>
              <a:gd name="connsiteY18-1856" fmla="*/ 247632 h 919974"/>
              <a:gd name="connsiteX0-1857" fmla="*/ 0 w 10526110"/>
              <a:gd name="connsiteY0-1858" fmla="*/ 247632 h 919974"/>
              <a:gd name="connsiteX1-1859" fmla="*/ 2356569 w 10526110"/>
              <a:gd name="connsiteY1-1860" fmla="*/ 4091 h 919974"/>
              <a:gd name="connsiteX2-1861" fmla="*/ 2882086 w 10526110"/>
              <a:gd name="connsiteY2-1862" fmla="*/ 287870 h 919974"/>
              <a:gd name="connsiteX3-1863" fmla="*/ 4059245 w 10526110"/>
              <a:gd name="connsiteY3-1864" fmla="*/ 193277 h 919974"/>
              <a:gd name="connsiteX4-1865" fmla="*/ 4353535 w 10526110"/>
              <a:gd name="connsiteY4-1866" fmla="*/ 392974 h 919974"/>
              <a:gd name="connsiteX5-1867" fmla="*/ 8370738 w 10526110"/>
              <a:gd name="connsiteY5-1868" fmla="*/ 241926 h 919974"/>
              <a:gd name="connsiteX6-1869" fmla="*/ 8044167 w 10526110"/>
              <a:gd name="connsiteY6-1870" fmla="*/ 359491 h 919974"/>
              <a:gd name="connsiteX7-1871" fmla="*/ 10003595 w 10526110"/>
              <a:gd name="connsiteY7-1872" fmla="*/ 359492 h 919974"/>
              <a:gd name="connsiteX8-1873" fmla="*/ 10526110 w 10526110"/>
              <a:gd name="connsiteY8-1874" fmla="*/ 673001 h 919974"/>
              <a:gd name="connsiteX9-1875" fmla="*/ 8391272 w 10526110"/>
              <a:gd name="connsiteY9-1876" fmla="*/ 622020 h 919974"/>
              <a:gd name="connsiteX10-1877" fmla="*/ 6920761 w 10526110"/>
              <a:gd name="connsiteY10-1878" fmla="*/ 803629 h 919974"/>
              <a:gd name="connsiteX11-1879" fmla="*/ 6376848 w 10526110"/>
              <a:gd name="connsiteY11-1880" fmla="*/ 488950 h 919974"/>
              <a:gd name="connsiteX12-1881" fmla="*/ 3215687 w 10526110"/>
              <a:gd name="connsiteY12-1882" fmla="*/ 919974 h 919974"/>
              <a:gd name="connsiteX13-1883" fmla="*/ 2765603 w 10526110"/>
              <a:gd name="connsiteY13-1884" fmla="*/ 686115 h 919974"/>
              <a:gd name="connsiteX14-1885" fmla="*/ 1081664 w 10526110"/>
              <a:gd name="connsiteY14-1886" fmla="*/ 908132 h 919974"/>
              <a:gd name="connsiteX15-1887" fmla="*/ 546087 w 10526110"/>
              <a:gd name="connsiteY15-1888" fmla="*/ 659938 h 919974"/>
              <a:gd name="connsiteX16-1889" fmla="*/ 1186167 w 10526110"/>
              <a:gd name="connsiteY16-1890" fmla="*/ 411744 h 919974"/>
              <a:gd name="connsiteX17-1891" fmla="*/ 473657 w 10526110"/>
              <a:gd name="connsiteY17-1892" fmla="*/ 518585 h 919974"/>
              <a:gd name="connsiteX18-1893" fmla="*/ 0 w 10526110"/>
              <a:gd name="connsiteY18-1894" fmla="*/ 247632 h 919974"/>
              <a:gd name="connsiteX0-1895" fmla="*/ 0 w 10526110"/>
              <a:gd name="connsiteY0-1896" fmla="*/ 247632 h 919974"/>
              <a:gd name="connsiteX1-1897" fmla="*/ 2356569 w 10526110"/>
              <a:gd name="connsiteY1-1898" fmla="*/ 4091 h 919974"/>
              <a:gd name="connsiteX2-1899" fmla="*/ 2882086 w 10526110"/>
              <a:gd name="connsiteY2-1900" fmla="*/ 287870 h 919974"/>
              <a:gd name="connsiteX3-1901" fmla="*/ 4059245 w 10526110"/>
              <a:gd name="connsiteY3-1902" fmla="*/ 193277 h 919974"/>
              <a:gd name="connsiteX4-1903" fmla="*/ 4353535 w 10526110"/>
              <a:gd name="connsiteY4-1904" fmla="*/ 392974 h 919974"/>
              <a:gd name="connsiteX5-1905" fmla="*/ 8370738 w 10526110"/>
              <a:gd name="connsiteY5-1906" fmla="*/ 241926 h 919974"/>
              <a:gd name="connsiteX6-1907" fmla="*/ 8044167 w 10526110"/>
              <a:gd name="connsiteY6-1908" fmla="*/ 359491 h 919974"/>
              <a:gd name="connsiteX7-1909" fmla="*/ 10003595 w 10526110"/>
              <a:gd name="connsiteY7-1910" fmla="*/ 359492 h 919974"/>
              <a:gd name="connsiteX8-1911" fmla="*/ 10526110 w 10526110"/>
              <a:gd name="connsiteY8-1912" fmla="*/ 673001 h 919974"/>
              <a:gd name="connsiteX9-1913" fmla="*/ 8391272 w 10526110"/>
              <a:gd name="connsiteY9-1914" fmla="*/ 622020 h 919974"/>
              <a:gd name="connsiteX10-1915" fmla="*/ 6920761 w 10526110"/>
              <a:gd name="connsiteY10-1916" fmla="*/ 803629 h 919974"/>
              <a:gd name="connsiteX11-1917" fmla="*/ 6376848 w 10526110"/>
              <a:gd name="connsiteY11-1918" fmla="*/ 488950 h 919974"/>
              <a:gd name="connsiteX12-1919" fmla="*/ 3215687 w 10526110"/>
              <a:gd name="connsiteY12-1920" fmla="*/ 919974 h 919974"/>
              <a:gd name="connsiteX13-1921" fmla="*/ 2765603 w 10526110"/>
              <a:gd name="connsiteY13-1922" fmla="*/ 686115 h 919974"/>
              <a:gd name="connsiteX14-1923" fmla="*/ 1081664 w 10526110"/>
              <a:gd name="connsiteY14-1924" fmla="*/ 908132 h 919974"/>
              <a:gd name="connsiteX15-1925" fmla="*/ 546087 w 10526110"/>
              <a:gd name="connsiteY15-1926" fmla="*/ 659938 h 919974"/>
              <a:gd name="connsiteX16-1927" fmla="*/ 1186167 w 10526110"/>
              <a:gd name="connsiteY16-1928" fmla="*/ 411744 h 919974"/>
              <a:gd name="connsiteX17-1929" fmla="*/ 473657 w 10526110"/>
              <a:gd name="connsiteY17-1930" fmla="*/ 518585 h 919974"/>
              <a:gd name="connsiteX18-1931" fmla="*/ 0 w 10526110"/>
              <a:gd name="connsiteY18-1932" fmla="*/ 247632 h 919974"/>
              <a:gd name="connsiteX0-1933" fmla="*/ 0 w 10526110"/>
              <a:gd name="connsiteY0-1934" fmla="*/ 247632 h 919974"/>
              <a:gd name="connsiteX1-1935" fmla="*/ 2356569 w 10526110"/>
              <a:gd name="connsiteY1-1936" fmla="*/ 4091 h 919974"/>
              <a:gd name="connsiteX2-1937" fmla="*/ 2882086 w 10526110"/>
              <a:gd name="connsiteY2-1938" fmla="*/ 287870 h 919974"/>
              <a:gd name="connsiteX3-1939" fmla="*/ 4059245 w 10526110"/>
              <a:gd name="connsiteY3-1940" fmla="*/ 193277 h 919974"/>
              <a:gd name="connsiteX4-1941" fmla="*/ 4353535 w 10526110"/>
              <a:gd name="connsiteY4-1942" fmla="*/ 392974 h 919974"/>
              <a:gd name="connsiteX5-1943" fmla="*/ 8370738 w 10526110"/>
              <a:gd name="connsiteY5-1944" fmla="*/ 241926 h 919974"/>
              <a:gd name="connsiteX6-1945" fmla="*/ 8044167 w 10526110"/>
              <a:gd name="connsiteY6-1946" fmla="*/ 359491 h 919974"/>
              <a:gd name="connsiteX7-1947" fmla="*/ 10003595 w 10526110"/>
              <a:gd name="connsiteY7-1948" fmla="*/ 359492 h 919974"/>
              <a:gd name="connsiteX8-1949" fmla="*/ 10526110 w 10526110"/>
              <a:gd name="connsiteY8-1950" fmla="*/ 673001 h 919974"/>
              <a:gd name="connsiteX9-1951" fmla="*/ 8391272 w 10526110"/>
              <a:gd name="connsiteY9-1952" fmla="*/ 622020 h 919974"/>
              <a:gd name="connsiteX10-1953" fmla="*/ 6920761 w 10526110"/>
              <a:gd name="connsiteY10-1954" fmla="*/ 803629 h 919974"/>
              <a:gd name="connsiteX11-1955" fmla="*/ 6376848 w 10526110"/>
              <a:gd name="connsiteY11-1956" fmla="*/ 488950 h 919974"/>
              <a:gd name="connsiteX12-1957" fmla="*/ 3215687 w 10526110"/>
              <a:gd name="connsiteY12-1958" fmla="*/ 919974 h 919974"/>
              <a:gd name="connsiteX13-1959" fmla="*/ 2765603 w 10526110"/>
              <a:gd name="connsiteY13-1960" fmla="*/ 686115 h 919974"/>
              <a:gd name="connsiteX14-1961" fmla="*/ 1081664 w 10526110"/>
              <a:gd name="connsiteY14-1962" fmla="*/ 908132 h 919974"/>
              <a:gd name="connsiteX15-1963" fmla="*/ 546087 w 10526110"/>
              <a:gd name="connsiteY15-1964" fmla="*/ 659938 h 919974"/>
              <a:gd name="connsiteX16-1965" fmla="*/ 1186167 w 10526110"/>
              <a:gd name="connsiteY16-1966" fmla="*/ 411744 h 919974"/>
              <a:gd name="connsiteX17-1967" fmla="*/ 473657 w 10526110"/>
              <a:gd name="connsiteY17-1968" fmla="*/ 518585 h 919974"/>
              <a:gd name="connsiteX18-1969" fmla="*/ 0 w 10526110"/>
              <a:gd name="connsiteY18-1970" fmla="*/ 247632 h 919974"/>
              <a:gd name="connsiteX0-1971" fmla="*/ 0 w 10526110"/>
              <a:gd name="connsiteY0-1972" fmla="*/ 247632 h 919974"/>
              <a:gd name="connsiteX1-1973" fmla="*/ 2356569 w 10526110"/>
              <a:gd name="connsiteY1-1974" fmla="*/ 4091 h 919974"/>
              <a:gd name="connsiteX2-1975" fmla="*/ 2882086 w 10526110"/>
              <a:gd name="connsiteY2-1976" fmla="*/ 287870 h 919974"/>
              <a:gd name="connsiteX3-1977" fmla="*/ 4059245 w 10526110"/>
              <a:gd name="connsiteY3-1978" fmla="*/ 193277 h 919974"/>
              <a:gd name="connsiteX4-1979" fmla="*/ 4353535 w 10526110"/>
              <a:gd name="connsiteY4-1980" fmla="*/ 392974 h 919974"/>
              <a:gd name="connsiteX5-1981" fmla="*/ 8370738 w 10526110"/>
              <a:gd name="connsiteY5-1982" fmla="*/ 241926 h 919974"/>
              <a:gd name="connsiteX6-1983" fmla="*/ 8044167 w 10526110"/>
              <a:gd name="connsiteY6-1984" fmla="*/ 359491 h 919974"/>
              <a:gd name="connsiteX7-1985" fmla="*/ 10003595 w 10526110"/>
              <a:gd name="connsiteY7-1986" fmla="*/ 359492 h 919974"/>
              <a:gd name="connsiteX8-1987" fmla="*/ 10526110 w 10526110"/>
              <a:gd name="connsiteY8-1988" fmla="*/ 673001 h 919974"/>
              <a:gd name="connsiteX9-1989" fmla="*/ 8391272 w 10526110"/>
              <a:gd name="connsiteY9-1990" fmla="*/ 622020 h 919974"/>
              <a:gd name="connsiteX10-1991" fmla="*/ 6920761 w 10526110"/>
              <a:gd name="connsiteY10-1992" fmla="*/ 803629 h 919974"/>
              <a:gd name="connsiteX11-1993" fmla="*/ 6376848 w 10526110"/>
              <a:gd name="connsiteY11-1994" fmla="*/ 488950 h 919974"/>
              <a:gd name="connsiteX12-1995" fmla="*/ 3215687 w 10526110"/>
              <a:gd name="connsiteY12-1996" fmla="*/ 919974 h 919974"/>
              <a:gd name="connsiteX13-1997" fmla="*/ 2765603 w 10526110"/>
              <a:gd name="connsiteY13-1998" fmla="*/ 686115 h 919974"/>
              <a:gd name="connsiteX14-1999" fmla="*/ 1081664 w 10526110"/>
              <a:gd name="connsiteY14-2000" fmla="*/ 908132 h 919974"/>
              <a:gd name="connsiteX15-2001" fmla="*/ 546087 w 10526110"/>
              <a:gd name="connsiteY15-2002" fmla="*/ 659938 h 919974"/>
              <a:gd name="connsiteX16-2003" fmla="*/ 1186167 w 10526110"/>
              <a:gd name="connsiteY16-2004" fmla="*/ 411744 h 919974"/>
              <a:gd name="connsiteX17-2005" fmla="*/ 473657 w 10526110"/>
              <a:gd name="connsiteY17-2006" fmla="*/ 518585 h 919974"/>
              <a:gd name="connsiteX18-2007" fmla="*/ 0 w 10526110"/>
              <a:gd name="connsiteY18-2008" fmla="*/ 247632 h 9199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  <a:cxn ang="0">
                <a:pos x="connsiteX6-45" y="connsiteY6-46"/>
              </a:cxn>
              <a:cxn ang="0">
                <a:pos x="connsiteX7-89" y="connsiteY7-90"/>
              </a:cxn>
              <a:cxn ang="0">
                <a:pos x="connsiteX8-107" y="connsiteY8-108"/>
              </a:cxn>
              <a:cxn ang="0">
                <a:pos x="connsiteX9-163" y="connsiteY9-164"/>
              </a:cxn>
              <a:cxn ang="0">
                <a:pos x="connsiteX10-185" y="connsiteY10-186"/>
              </a:cxn>
              <a:cxn ang="0">
                <a:pos x="connsiteX11-319" y="connsiteY11-320"/>
              </a:cxn>
              <a:cxn ang="0">
                <a:pos x="connsiteX12-369" y="connsiteY12-370"/>
              </a:cxn>
              <a:cxn ang="0">
                <a:pos x="connsiteX13-475" y="connsiteY13-476"/>
              </a:cxn>
              <a:cxn ang="0">
                <a:pos x="connsiteX14-533" y="connsiteY14-534"/>
              </a:cxn>
              <a:cxn ang="0">
                <a:pos x="connsiteX15-625" y="connsiteY15-626"/>
              </a:cxn>
              <a:cxn ang="0">
                <a:pos x="connsiteX16-691" y="connsiteY16-692"/>
              </a:cxn>
              <a:cxn ang="0">
                <a:pos x="connsiteX17-795" y="connsiteY17-796"/>
              </a:cxn>
              <a:cxn ang="0">
                <a:pos x="connsiteX18-905" y="connsiteY18-906"/>
              </a:cxn>
            </a:cxnLst>
            <a:rect l="l" t="t" r="r" b="b"/>
            <a:pathLst>
              <a:path w="10526110" h="919974">
                <a:moveTo>
                  <a:pt x="0" y="247632"/>
                </a:moveTo>
                <a:cubicBezTo>
                  <a:pt x="841633" y="46790"/>
                  <a:pt x="1692017" y="-17911"/>
                  <a:pt x="2356569" y="4091"/>
                </a:cubicBezTo>
                <a:cubicBezTo>
                  <a:pt x="2602900" y="73779"/>
                  <a:pt x="2706914" y="193277"/>
                  <a:pt x="2882086" y="287870"/>
                </a:cubicBezTo>
                <a:cubicBezTo>
                  <a:pt x="3246445" y="333415"/>
                  <a:pt x="3144470" y="200934"/>
                  <a:pt x="4059245" y="193277"/>
                </a:cubicBezTo>
                <a:lnTo>
                  <a:pt x="4353535" y="392974"/>
                </a:lnTo>
                <a:cubicBezTo>
                  <a:pt x="5640051" y="174460"/>
                  <a:pt x="7109946" y="214000"/>
                  <a:pt x="8370738" y="241926"/>
                </a:cubicBezTo>
                <a:cubicBezTo>
                  <a:pt x="8304577" y="302462"/>
                  <a:pt x="8153024" y="320303"/>
                  <a:pt x="8044167" y="359491"/>
                </a:cubicBezTo>
                <a:cubicBezTo>
                  <a:pt x="8547875" y="380839"/>
                  <a:pt x="9378916" y="327470"/>
                  <a:pt x="10003595" y="359492"/>
                </a:cubicBezTo>
                <a:lnTo>
                  <a:pt x="10526110" y="673001"/>
                </a:lnTo>
                <a:cubicBezTo>
                  <a:pt x="10147914" y="721584"/>
                  <a:pt x="8652191" y="689038"/>
                  <a:pt x="8391272" y="622020"/>
                </a:cubicBezTo>
                <a:cubicBezTo>
                  <a:pt x="7781672" y="615489"/>
                  <a:pt x="7423681" y="866766"/>
                  <a:pt x="6920761" y="803629"/>
                </a:cubicBezTo>
                <a:cubicBezTo>
                  <a:pt x="6567277" y="708470"/>
                  <a:pt x="6500055" y="519541"/>
                  <a:pt x="6376848" y="488950"/>
                </a:cubicBezTo>
                <a:cubicBezTo>
                  <a:pt x="5329058" y="627881"/>
                  <a:pt x="4256361" y="756137"/>
                  <a:pt x="3215687" y="919974"/>
                </a:cubicBezTo>
                <a:cubicBezTo>
                  <a:pt x="3026276" y="902556"/>
                  <a:pt x="2917901" y="700135"/>
                  <a:pt x="2765603" y="686115"/>
                </a:cubicBezTo>
                <a:cubicBezTo>
                  <a:pt x="2324075" y="665241"/>
                  <a:pt x="1686858" y="793802"/>
                  <a:pt x="1081664" y="908132"/>
                </a:cubicBezTo>
                <a:cubicBezTo>
                  <a:pt x="786038" y="849985"/>
                  <a:pt x="715938" y="688081"/>
                  <a:pt x="546087" y="659938"/>
                </a:cubicBezTo>
                <a:cubicBezTo>
                  <a:pt x="759447" y="577207"/>
                  <a:pt x="994155" y="530055"/>
                  <a:pt x="1186167" y="411744"/>
                </a:cubicBezTo>
                <a:cubicBezTo>
                  <a:pt x="948664" y="447358"/>
                  <a:pt x="711160" y="450949"/>
                  <a:pt x="473657" y="518585"/>
                </a:cubicBezTo>
                <a:lnTo>
                  <a:pt x="0" y="247632"/>
                </a:lnTo>
                <a:close/>
              </a:path>
            </a:pathLst>
          </a:custGeom>
          <a:solidFill>
            <a:srgbClr val="D1E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423116" y="1747182"/>
            <a:ext cx="8882392" cy="971718"/>
            <a:chOff x="7417327" y="1811730"/>
            <a:chExt cx="8882392" cy="971718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4864" y="1811730"/>
              <a:ext cx="4434855" cy="971718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7327" y="1811730"/>
              <a:ext cx="4434855" cy="971718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1511800" y="-229009"/>
            <a:ext cx="9116876" cy="3320076"/>
            <a:chOff x="1536852" y="-872600"/>
            <a:chExt cx="9116876" cy="391356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191"/>
            <a:stretch>
              <a:fillRect/>
            </a:stretch>
          </p:blipFill>
          <p:spPr>
            <a:xfrm>
              <a:off x="1549534" y="-872600"/>
              <a:ext cx="9104194" cy="390389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191"/>
            <a:stretch>
              <a:fillRect/>
            </a:stretch>
          </p:blipFill>
          <p:spPr>
            <a:xfrm>
              <a:off x="1536852" y="-862936"/>
              <a:ext cx="9104194" cy="3903899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-75029" y="2697439"/>
            <a:ext cx="12342058" cy="1044520"/>
          </a:xfrm>
          <a:custGeom>
            <a:avLst/>
            <a:gdLst>
              <a:gd name="connsiteX0" fmla="*/ 0 w 12096947"/>
              <a:gd name="connsiteY0" fmla="*/ 0 h 879114"/>
              <a:gd name="connsiteX1" fmla="*/ 12096947 w 12096947"/>
              <a:gd name="connsiteY1" fmla="*/ 0 h 879114"/>
              <a:gd name="connsiteX2" fmla="*/ 12096947 w 12096947"/>
              <a:gd name="connsiteY2" fmla="*/ 879114 h 879114"/>
              <a:gd name="connsiteX3" fmla="*/ 0 w 12096947"/>
              <a:gd name="connsiteY3" fmla="*/ 879114 h 879114"/>
              <a:gd name="connsiteX4" fmla="*/ 0 w 12096947"/>
              <a:gd name="connsiteY4" fmla="*/ 0 h 879114"/>
              <a:gd name="connsiteX0-1" fmla="*/ 0 w 12096947"/>
              <a:gd name="connsiteY0-2" fmla="*/ 267 h 879381"/>
              <a:gd name="connsiteX1-3" fmla="*/ 1592132 w 12096947"/>
              <a:gd name="connsiteY1-4" fmla="*/ 0 h 879381"/>
              <a:gd name="connsiteX2-5" fmla="*/ 12096947 w 12096947"/>
              <a:gd name="connsiteY2-6" fmla="*/ 267 h 879381"/>
              <a:gd name="connsiteX3-7" fmla="*/ 12096947 w 12096947"/>
              <a:gd name="connsiteY3-8" fmla="*/ 879381 h 879381"/>
              <a:gd name="connsiteX4-9" fmla="*/ 0 w 12096947"/>
              <a:gd name="connsiteY4-10" fmla="*/ 879381 h 879381"/>
              <a:gd name="connsiteX5" fmla="*/ 0 w 12096947"/>
              <a:gd name="connsiteY5" fmla="*/ 267 h 879381"/>
              <a:gd name="connsiteX0-11" fmla="*/ 0 w 12096947"/>
              <a:gd name="connsiteY0-12" fmla="*/ 267 h 879381"/>
              <a:gd name="connsiteX1-13" fmla="*/ 1592132 w 12096947"/>
              <a:gd name="connsiteY1-14" fmla="*/ 0 h 879381"/>
              <a:gd name="connsiteX2-15" fmla="*/ 5701553 w 12096947"/>
              <a:gd name="connsiteY2-16" fmla="*/ 1 h 879381"/>
              <a:gd name="connsiteX3-17" fmla="*/ 12096947 w 12096947"/>
              <a:gd name="connsiteY3-18" fmla="*/ 267 h 879381"/>
              <a:gd name="connsiteX4-19" fmla="*/ 12096947 w 12096947"/>
              <a:gd name="connsiteY4-20" fmla="*/ 879381 h 879381"/>
              <a:gd name="connsiteX5-21" fmla="*/ 0 w 12096947"/>
              <a:gd name="connsiteY5-22" fmla="*/ 879381 h 879381"/>
              <a:gd name="connsiteX6" fmla="*/ 0 w 12096947"/>
              <a:gd name="connsiteY6" fmla="*/ 267 h 879381"/>
              <a:gd name="connsiteX0-23" fmla="*/ 0 w 12096947"/>
              <a:gd name="connsiteY0-24" fmla="*/ 150873 h 1029987"/>
              <a:gd name="connsiteX1-25" fmla="*/ 1592132 w 12096947"/>
              <a:gd name="connsiteY1-26" fmla="*/ 150606 h 1029987"/>
              <a:gd name="connsiteX2-27" fmla="*/ 4270786 w 12096947"/>
              <a:gd name="connsiteY2-28" fmla="*/ 0 h 1029987"/>
              <a:gd name="connsiteX3-29" fmla="*/ 12096947 w 12096947"/>
              <a:gd name="connsiteY3-30" fmla="*/ 150873 h 1029987"/>
              <a:gd name="connsiteX4-31" fmla="*/ 12096947 w 12096947"/>
              <a:gd name="connsiteY4-32" fmla="*/ 1029987 h 1029987"/>
              <a:gd name="connsiteX5-33" fmla="*/ 0 w 12096947"/>
              <a:gd name="connsiteY5-34" fmla="*/ 1029987 h 1029987"/>
              <a:gd name="connsiteX6-35" fmla="*/ 0 w 12096947"/>
              <a:gd name="connsiteY6-36" fmla="*/ 150873 h 1029987"/>
              <a:gd name="connsiteX0-37" fmla="*/ 0 w 12096947"/>
              <a:gd name="connsiteY0-38" fmla="*/ 193904 h 1073018"/>
              <a:gd name="connsiteX1-39" fmla="*/ 1538344 w 12096947"/>
              <a:gd name="connsiteY1-40" fmla="*/ 0 h 1073018"/>
              <a:gd name="connsiteX2-41" fmla="*/ 4270786 w 12096947"/>
              <a:gd name="connsiteY2-42" fmla="*/ 43031 h 1073018"/>
              <a:gd name="connsiteX3-43" fmla="*/ 12096947 w 12096947"/>
              <a:gd name="connsiteY3-44" fmla="*/ 193904 h 1073018"/>
              <a:gd name="connsiteX4-45" fmla="*/ 12096947 w 12096947"/>
              <a:gd name="connsiteY4-46" fmla="*/ 1073018 h 1073018"/>
              <a:gd name="connsiteX5-47" fmla="*/ 0 w 12096947"/>
              <a:gd name="connsiteY5-48" fmla="*/ 1073018 h 1073018"/>
              <a:gd name="connsiteX6-49" fmla="*/ 0 w 12096947"/>
              <a:gd name="connsiteY6-50" fmla="*/ 193904 h 1073018"/>
              <a:gd name="connsiteX0-51" fmla="*/ 0 w 12096947"/>
              <a:gd name="connsiteY0-52" fmla="*/ 193904 h 1073018"/>
              <a:gd name="connsiteX1-53" fmla="*/ 1538344 w 12096947"/>
              <a:gd name="connsiteY1-54" fmla="*/ 0 h 1073018"/>
              <a:gd name="connsiteX2-55" fmla="*/ 4270786 w 12096947"/>
              <a:gd name="connsiteY2-56" fmla="*/ 43031 h 1073018"/>
              <a:gd name="connsiteX3-57" fmla="*/ 6906409 w 12096947"/>
              <a:gd name="connsiteY3-58" fmla="*/ 96819 h 1073018"/>
              <a:gd name="connsiteX4-59" fmla="*/ 12096947 w 12096947"/>
              <a:gd name="connsiteY4-60" fmla="*/ 193904 h 1073018"/>
              <a:gd name="connsiteX5-61" fmla="*/ 12096947 w 12096947"/>
              <a:gd name="connsiteY5-62" fmla="*/ 1073018 h 1073018"/>
              <a:gd name="connsiteX6-63" fmla="*/ 0 w 12096947"/>
              <a:gd name="connsiteY6-64" fmla="*/ 1073018 h 1073018"/>
              <a:gd name="connsiteX7" fmla="*/ 0 w 12096947"/>
              <a:gd name="connsiteY7" fmla="*/ 193904 h 1073018"/>
              <a:gd name="connsiteX0-65" fmla="*/ 0 w 12096947"/>
              <a:gd name="connsiteY0-66" fmla="*/ 193904 h 1073018"/>
              <a:gd name="connsiteX1-67" fmla="*/ 1538344 w 12096947"/>
              <a:gd name="connsiteY1-68" fmla="*/ 0 h 1073018"/>
              <a:gd name="connsiteX2-69" fmla="*/ 4270786 w 12096947"/>
              <a:gd name="connsiteY2-70" fmla="*/ 43031 h 1073018"/>
              <a:gd name="connsiteX3-71" fmla="*/ 7100047 w 12096947"/>
              <a:gd name="connsiteY3-72" fmla="*/ 43031 h 1073018"/>
              <a:gd name="connsiteX4-73" fmla="*/ 12096947 w 12096947"/>
              <a:gd name="connsiteY4-74" fmla="*/ 193904 h 1073018"/>
              <a:gd name="connsiteX5-75" fmla="*/ 12096947 w 12096947"/>
              <a:gd name="connsiteY5-76" fmla="*/ 1073018 h 1073018"/>
              <a:gd name="connsiteX6-77" fmla="*/ 0 w 12096947"/>
              <a:gd name="connsiteY6-78" fmla="*/ 1073018 h 1073018"/>
              <a:gd name="connsiteX7-79" fmla="*/ 0 w 12096947"/>
              <a:gd name="connsiteY7-80" fmla="*/ 193904 h 1073018"/>
              <a:gd name="connsiteX0-81" fmla="*/ 0 w 12096947"/>
              <a:gd name="connsiteY0-82" fmla="*/ 193904 h 1073018"/>
              <a:gd name="connsiteX1-83" fmla="*/ 1538344 w 12096947"/>
              <a:gd name="connsiteY1-84" fmla="*/ 0 h 1073018"/>
              <a:gd name="connsiteX2-85" fmla="*/ 4270786 w 12096947"/>
              <a:gd name="connsiteY2-86" fmla="*/ 43031 h 1073018"/>
              <a:gd name="connsiteX3-87" fmla="*/ 7100047 w 12096947"/>
              <a:gd name="connsiteY3-88" fmla="*/ 43031 h 1073018"/>
              <a:gd name="connsiteX4-89" fmla="*/ 9230061 w 12096947"/>
              <a:gd name="connsiteY4-90" fmla="*/ 118335 h 1073018"/>
              <a:gd name="connsiteX5-91" fmla="*/ 12096947 w 12096947"/>
              <a:gd name="connsiteY5-92" fmla="*/ 193904 h 1073018"/>
              <a:gd name="connsiteX6-93" fmla="*/ 12096947 w 12096947"/>
              <a:gd name="connsiteY6-94" fmla="*/ 1073018 h 1073018"/>
              <a:gd name="connsiteX7-95" fmla="*/ 0 w 12096947"/>
              <a:gd name="connsiteY7-96" fmla="*/ 1073018 h 1073018"/>
              <a:gd name="connsiteX8" fmla="*/ 0 w 12096947"/>
              <a:gd name="connsiteY8" fmla="*/ 193904 h 1073018"/>
              <a:gd name="connsiteX0-97" fmla="*/ 0 w 12096947"/>
              <a:gd name="connsiteY0-98" fmla="*/ 193904 h 1073018"/>
              <a:gd name="connsiteX1-99" fmla="*/ 1538344 w 12096947"/>
              <a:gd name="connsiteY1-100" fmla="*/ 0 h 1073018"/>
              <a:gd name="connsiteX2-101" fmla="*/ 4270786 w 12096947"/>
              <a:gd name="connsiteY2-102" fmla="*/ 43031 h 1073018"/>
              <a:gd name="connsiteX3-103" fmla="*/ 7100047 w 12096947"/>
              <a:gd name="connsiteY3-104" fmla="*/ 43031 h 1073018"/>
              <a:gd name="connsiteX4-105" fmla="*/ 9509759 w 12096947"/>
              <a:gd name="connsiteY4-106" fmla="*/ 215154 h 1073018"/>
              <a:gd name="connsiteX5-107" fmla="*/ 12096947 w 12096947"/>
              <a:gd name="connsiteY5-108" fmla="*/ 193904 h 1073018"/>
              <a:gd name="connsiteX6-109" fmla="*/ 12096947 w 12096947"/>
              <a:gd name="connsiteY6-110" fmla="*/ 1073018 h 1073018"/>
              <a:gd name="connsiteX7-111" fmla="*/ 0 w 12096947"/>
              <a:gd name="connsiteY7-112" fmla="*/ 1073018 h 1073018"/>
              <a:gd name="connsiteX8-113" fmla="*/ 0 w 12096947"/>
              <a:gd name="connsiteY8-114" fmla="*/ 193904 h 1073018"/>
              <a:gd name="connsiteX0-115" fmla="*/ 0 w 12096947"/>
              <a:gd name="connsiteY0-116" fmla="*/ 193904 h 1073018"/>
              <a:gd name="connsiteX1-117" fmla="*/ 1538344 w 12096947"/>
              <a:gd name="connsiteY1-118" fmla="*/ 0 h 1073018"/>
              <a:gd name="connsiteX2-119" fmla="*/ 4270786 w 12096947"/>
              <a:gd name="connsiteY2-120" fmla="*/ 43031 h 1073018"/>
              <a:gd name="connsiteX3-121" fmla="*/ 7100047 w 12096947"/>
              <a:gd name="connsiteY3-122" fmla="*/ 43031 h 1073018"/>
              <a:gd name="connsiteX4-123" fmla="*/ 9509759 w 12096947"/>
              <a:gd name="connsiteY4-124" fmla="*/ 215154 h 1073018"/>
              <a:gd name="connsiteX5-125" fmla="*/ 12096947 w 12096947"/>
              <a:gd name="connsiteY5-126" fmla="*/ 193904 h 1073018"/>
              <a:gd name="connsiteX6-127" fmla="*/ 12096947 w 12096947"/>
              <a:gd name="connsiteY6-128" fmla="*/ 1073018 h 1073018"/>
              <a:gd name="connsiteX7-129" fmla="*/ 0 w 12096947"/>
              <a:gd name="connsiteY7-130" fmla="*/ 1073018 h 1073018"/>
              <a:gd name="connsiteX8-131" fmla="*/ 0 w 12096947"/>
              <a:gd name="connsiteY8-132" fmla="*/ 193904 h 1073018"/>
              <a:gd name="connsiteX0-133" fmla="*/ 0 w 12096947"/>
              <a:gd name="connsiteY0-134" fmla="*/ 193904 h 1073018"/>
              <a:gd name="connsiteX1-135" fmla="*/ 1538344 w 12096947"/>
              <a:gd name="connsiteY1-136" fmla="*/ 0 h 1073018"/>
              <a:gd name="connsiteX2-137" fmla="*/ 4270786 w 12096947"/>
              <a:gd name="connsiteY2-138" fmla="*/ 43031 h 1073018"/>
              <a:gd name="connsiteX3-139" fmla="*/ 7100047 w 12096947"/>
              <a:gd name="connsiteY3-140" fmla="*/ 43031 h 1073018"/>
              <a:gd name="connsiteX4-141" fmla="*/ 9509759 w 12096947"/>
              <a:gd name="connsiteY4-142" fmla="*/ 215154 h 1073018"/>
              <a:gd name="connsiteX5-143" fmla="*/ 12096947 w 12096947"/>
              <a:gd name="connsiteY5-144" fmla="*/ 193904 h 1073018"/>
              <a:gd name="connsiteX6-145" fmla="*/ 12096947 w 12096947"/>
              <a:gd name="connsiteY6-146" fmla="*/ 1073018 h 1073018"/>
              <a:gd name="connsiteX7-147" fmla="*/ 0 w 12096947"/>
              <a:gd name="connsiteY7-148" fmla="*/ 1073018 h 1073018"/>
              <a:gd name="connsiteX8-149" fmla="*/ 0 w 12096947"/>
              <a:gd name="connsiteY8-150" fmla="*/ 193904 h 1073018"/>
              <a:gd name="connsiteX0-151" fmla="*/ 0 w 12096947"/>
              <a:gd name="connsiteY0-152" fmla="*/ 193904 h 1073018"/>
              <a:gd name="connsiteX1-153" fmla="*/ 1538344 w 12096947"/>
              <a:gd name="connsiteY1-154" fmla="*/ 0 h 1073018"/>
              <a:gd name="connsiteX2-155" fmla="*/ 4270786 w 12096947"/>
              <a:gd name="connsiteY2-156" fmla="*/ 43031 h 1073018"/>
              <a:gd name="connsiteX3-157" fmla="*/ 7100047 w 12096947"/>
              <a:gd name="connsiteY3-158" fmla="*/ 43031 h 1073018"/>
              <a:gd name="connsiteX4-159" fmla="*/ 9509759 w 12096947"/>
              <a:gd name="connsiteY4-160" fmla="*/ 215154 h 1073018"/>
              <a:gd name="connsiteX5-161" fmla="*/ 12096947 w 12096947"/>
              <a:gd name="connsiteY5-162" fmla="*/ 193904 h 1073018"/>
              <a:gd name="connsiteX6-163" fmla="*/ 12096947 w 12096947"/>
              <a:gd name="connsiteY6-164" fmla="*/ 1073018 h 1073018"/>
              <a:gd name="connsiteX7-165" fmla="*/ 0 w 12096947"/>
              <a:gd name="connsiteY7-166" fmla="*/ 1073018 h 1073018"/>
              <a:gd name="connsiteX8-167" fmla="*/ 0 w 12096947"/>
              <a:gd name="connsiteY8-168" fmla="*/ 193904 h 1073018"/>
              <a:gd name="connsiteX0-169" fmla="*/ 0 w 12096947"/>
              <a:gd name="connsiteY0-170" fmla="*/ 193904 h 1073018"/>
              <a:gd name="connsiteX1-171" fmla="*/ 1538344 w 12096947"/>
              <a:gd name="connsiteY1-172" fmla="*/ 0 h 1073018"/>
              <a:gd name="connsiteX2-173" fmla="*/ 4270786 w 12096947"/>
              <a:gd name="connsiteY2-174" fmla="*/ 43031 h 1073018"/>
              <a:gd name="connsiteX3-175" fmla="*/ 7100047 w 12096947"/>
              <a:gd name="connsiteY3-176" fmla="*/ 43031 h 1073018"/>
              <a:gd name="connsiteX4-177" fmla="*/ 9509759 w 12096947"/>
              <a:gd name="connsiteY4-178" fmla="*/ 215154 h 1073018"/>
              <a:gd name="connsiteX5-179" fmla="*/ 12096947 w 12096947"/>
              <a:gd name="connsiteY5-180" fmla="*/ 193904 h 1073018"/>
              <a:gd name="connsiteX6-181" fmla="*/ 12096947 w 12096947"/>
              <a:gd name="connsiteY6-182" fmla="*/ 1073018 h 1073018"/>
              <a:gd name="connsiteX7-183" fmla="*/ 0 w 12096947"/>
              <a:gd name="connsiteY7-184" fmla="*/ 1073018 h 1073018"/>
              <a:gd name="connsiteX8-185" fmla="*/ 0 w 12096947"/>
              <a:gd name="connsiteY8-186" fmla="*/ 193904 h 1073018"/>
              <a:gd name="connsiteX0-187" fmla="*/ 0 w 12096947"/>
              <a:gd name="connsiteY0-188" fmla="*/ 197065 h 1076179"/>
              <a:gd name="connsiteX1-189" fmla="*/ 1538344 w 12096947"/>
              <a:gd name="connsiteY1-190" fmla="*/ 3161 h 1076179"/>
              <a:gd name="connsiteX2-191" fmla="*/ 4270786 w 12096947"/>
              <a:gd name="connsiteY2-192" fmla="*/ 46192 h 1076179"/>
              <a:gd name="connsiteX3-193" fmla="*/ 7100047 w 12096947"/>
              <a:gd name="connsiteY3-194" fmla="*/ 46192 h 1076179"/>
              <a:gd name="connsiteX4-195" fmla="*/ 9509759 w 12096947"/>
              <a:gd name="connsiteY4-196" fmla="*/ 218315 h 1076179"/>
              <a:gd name="connsiteX5-197" fmla="*/ 12096947 w 12096947"/>
              <a:gd name="connsiteY5-198" fmla="*/ 197065 h 1076179"/>
              <a:gd name="connsiteX6-199" fmla="*/ 12096947 w 12096947"/>
              <a:gd name="connsiteY6-200" fmla="*/ 1076179 h 1076179"/>
              <a:gd name="connsiteX7-201" fmla="*/ 0 w 12096947"/>
              <a:gd name="connsiteY7-202" fmla="*/ 1076179 h 1076179"/>
              <a:gd name="connsiteX8-203" fmla="*/ 0 w 12096947"/>
              <a:gd name="connsiteY8-204" fmla="*/ 197065 h 1076179"/>
              <a:gd name="connsiteX0-205" fmla="*/ 0 w 12096947"/>
              <a:gd name="connsiteY0-206" fmla="*/ 194336 h 1073450"/>
              <a:gd name="connsiteX1-207" fmla="*/ 1538344 w 12096947"/>
              <a:gd name="connsiteY1-208" fmla="*/ 432 h 1073450"/>
              <a:gd name="connsiteX2-209" fmla="*/ 4270786 w 12096947"/>
              <a:gd name="connsiteY2-210" fmla="*/ 43463 h 1073450"/>
              <a:gd name="connsiteX3-211" fmla="*/ 7100047 w 12096947"/>
              <a:gd name="connsiteY3-212" fmla="*/ 43463 h 1073450"/>
              <a:gd name="connsiteX4-213" fmla="*/ 9509759 w 12096947"/>
              <a:gd name="connsiteY4-214" fmla="*/ 215586 h 1073450"/>
              <a:gd name="connsiteX5-215" fmla="*/ 12096947 w 12096947"/>
              <a:gd name="connsiteY5-216" fmla="*/ 194336 h 1073450"/>
              <a:gd name="connsiteX6-217" fmla="*/ 12096947 w 12096947"/>
              <a:gd name="connsiteY6-218" fmla="*/ 1073450 h 1073450"/>
              <a:gd name="connsiteX7-219" fmla="*/ 0 w 12096947"/>
              <a:gd name="connsiteY7-220" fmla="*/ 1073450 h 1073450"/>
              <a:gd name="connsiteX8-221" fmla="*/ 0 w 12096947"/>
              <a:gd name="connsiteY8-222" fmla="*/ 194336 h 1073450"/>
              <a:gd name="connsiteX0-223" fmla="*/ 0 w 12096947"/>
              <a:gd name="connsiteY0-224" fmla="*/ 193946 h 1073060"/>
              <a:gd name="connsiteX1-225" fmla="*/ 1538344 w 12096947"/>
              <a:gd name="connsiteY1-226" fmla="*/ 42 h 1073060"/>
              <a:gd name="connsiteX2-227" fmla="*/ 4270786 w 12096947"/>
              <a:gd name="connsiteY2-228" fmla="*/ 43073 h 1073060"/>
              <a:gd name="connsiteX3-229" fmla="*/ 7100047 w 12096947"/>
              <a:gd name="connsiteY3-230" fmla="*/ 43073 h 1073060"/>
              <a:gd name="connsiteX4-231" fmla="*/ 9509759 w 12096947"/>
              <a:gd name="connsiteY4-232" fmla="*/ 215196 h 1073060"/>
              <a:gd name="connsiteX5-233" fmla="*/ 12096947 w 12096947"/>
              <a:gd name="connsiteY5-234" fmla="*/ 193946 h 1073060"/>
              <a:gd name="connsiteX6-235" fmla="*/ 12096947 w 12096947"/>
              <a:gd name="connsiteY6-236" fmla="*/ 1073060 h 1073060"/>
              <a:gd name="connsiteX7-237" fmla="*/ 0 w 12096947"/>
              <a:gd name="connsiteY7-238" fmla="*/ 1073060 h 1073060"/>
              <a:gd name="connsiteX8-239" fmla="*/ 0 w 12096947"/>
              <a:gd name="connsiteY8-240" fmla="*/ 193946 h 1073060"/>
              <a:gd name="connsiteX0-241" fmla="*/ 0 w 12096947"/>
              <a:gd name="connsiteY0-242" fmla="*/ 150873 h 1029987"/>
              <a:gd name="connsiteX1-243" fmla="*/ 1613061 w 12096947"/>
              <a:gd name="connsiteY1-244" fmla="*/ 36817 h 1029987"/>
              <a:gd name="connsiteX2-245" fmla="*/ 4270786 w 12096947"/>
              <a:gd name="connsiteY2-246" fmla="*/ 0 h 1029987"/>
              <a:gd name="connsiteX3-247" fmla="*/ 7100047 w 12096947"/>
              <a:gd name="connsiteY3-248" fmla="*/ 0 h 1029987"/>
              <a:gd name="connsiteX4-249" fmla="*/ 9509759 w 12096947"/>
              <a:gd name="connsiteY4-250" fmla="*/ 172123 h 1029987"/>
              <a:gd name="connsiteX5-251" fmla="*/ 12096947 w 12096947"/>
              <a:gd name="connsiteY5-252" fmla="*/ 150873 h 1029987"/>
              <a:gd name="connsiteX6-253" fmla="*/ 12096947 w 12096947"/>
              <a:gd name="connsiteY6-254" fmla="*/ 1029987 h 1029987"/>
              <a:gd name="connsiteX7-255" fmla="*/ 0 w 12096947"/>
              <a:gd name="connsiteY7-256" fmla="*/ 1029987 h 1029987"/>
              <a:gd name="connsiteX8-257" fmla="*/ 0 w 12096947"/>
              <a:gd name="connsiteY8-258" fmla="*/ 150873 h 1029987"/>
              <a:gd name="connsiteX0-259" fmla="*/ 0 w 12096947"/>
              <a:gd name="connsiteY0-260" fmla="*/ 150873 h 1029987"/>
              <a:gd name="connsiteX1-261" fmla="*/ 1613061 w 12096947"/>
              <a:gd name="connsiteY1-262" fmla="*/ 36817 h 1029987"/>
              <a:gd name="connsiteX2-263" fmla="*/ 4270786 w 12096947"/>
              <a:gd name="connsiteY2-264" fmla="*/ 0 h 1029987"/>
              <a:gd name="connsiteX3-265" fmla="*/ 7100047 w 12096947"/>
              <a:gd name="connsiteY3-266" fmla="*/ 0 h 1029987"/>
              <a:gd name="connsiteX4-267" fmla="*/ 9509759 w 12096947"/>
              <a:gd name="connsiteY4-268" fmla="*/ 172123 h 1029987"/>
              <a:gd name="connsiteX5-269" fmla="*/ 12096947 w 12096947"/>
              <a:gd name="connsiteY5-270" fmla="*/ 150873 h 1029987"/>
              <a:gd name="connsiteX6-271" fmla="*/ 12096947 w 12096947"/>
              <a:gd name="connsiteY6-272" fmla="*/ 1029987 h 1029987"/>
              <a:gd name="connsiteX7-273" fmla="*/ 0 w 12096947"/>
              <a:gd name="connsiteY7-274" fmla="*/ 1029987 h 1029987"/>
              <a:gd name="connsiteX8-275" fmla="*/ 0 w 12096947"/>
              <a:gd name="connsiteY8-276" fmla="*/ 150873 h 1029987"/>
              <a:gd name="connsiteX0-277" fmla="*/ 0 w 12096947"/>
              <a:gd name="connsiteY0-278" fmla="*/ 150873 h 1029987"/>
              <a:gd name="connsiteX1-279" fmla="*/ 1613061 w 12096947"/>
              <a:gd name="connsiteY1-280" fmla="*/ 36817 h 1029987"/>
              <a:gd name="connsiteX2-281" fmla="*/ 4206743 w 12096947"/>
              <a:gd name="connsiteY2-282" fmla="*/ 49904 h 1029987"/>
              <a:gd name="connsiteX3-283" fmla="*/ 7100047 w 12096947"/>
              <a:gd name="connsiteY3-284" fmla="*/ 0 h 1029987"/>
              <a:gd name="connsiteX4-285" fmla="*/ 9509759 w 12096947"/>
              <a:gd name="connsiteY4-286" fmla="*/ 172123 h 1029987"/>
              <a:gd name="connsiteX5-287" fmla="*/ 12096947 w 12096947"/>
              <a:gd name="connsiteY5-288" fmla="*/ 150873 h 1029987"/>
              <a:gd name="connsiteX6-289" fmla="*/ 12096947 w 12096947"/>
              <a:gd name="connsiteY6-290" fmla="*/ 1029987 h 1029987"/>
              <a:gd name="connsiteX7-291" fmla="*/ 0 w 12096947"/>
              <a:gd name="connsiteY7-292" fmla="*/ 1029987 h 1029987"/>
              <a:gd name="connsiteX8-293" fmla="*/ 0 w 12096947"/>
              <a:gd name="connsiteY8-294" fmla="*/ 150873 h 1029987"/>
              <a:gd name="connsiteX0-295" fmla="*/ 0 w 12096947"/>
              <a:gd name="connsiteY0-296" fmla="*/ 317234 h 1196348"/>
              <a:gd name="connsiteX1-297" fmla="*/ 1613061 w 12096947"/>
              <a:gd name="connsiteY1-298" fmla="*/ 203178 h 1196348"/>
              <a:gd name="connsiteX2-299" fmla="*/ 4206743 w 12096947"/>
              <a:gd name="connsiteY2-300" fmla="*/ 216265 h 1196348"/>
              <a:gd name="connsiteX3-301" fmla="*/ 7100047 w 12096947"/>
              <a:gd name="connsiteY3-302" fmla="*/ 166361 h 1196348"/>
              <a:gd name="connsiteX4-303" fmla="*/ 9509759 w 12096947"/>
              <a:gd name="connsiteY4-304" fmla="*/ 338484 h 1196348"/>
              <a:gd name="connsiteX5-305" fmla="*/ 12096947 w 12096947"/>
              <a:gd name="connsiteY5-306" fmla="*/ 317234 h 1196348"/>
              <a:gd name="connsiteX6-307" fmla="*/ 12096947 w 12096947"/>
              <a:gd name="connsiteY6-308" fmla="*/ 1196348 h 1196348"/>
              <a:gd name="connsiteX7-309" fmla="*/ 0 w 12096947"/>
              <a:gd name="connsiteY7-310" fmla="*/ 1196348 h 1196348"/>
              <a:gd name="connsiteX8-311" fmla="*/ 0 w 12096947"/>
              <a:gd name="connsiteY8-312" fmla="*/ 317234 h 1196348"/>
              <a:gd name="connsiteX0-313" fmla="*/ 0 w 12096947"/>
              <a:gd name="connsiteY0-314" fmla="*/ 317234 h 1196348"/>
              <a:gd name="connsiteX1-315" fmla="*/ 1613061 w 12096947"/>
              <a:gd name="connsiteY1-316" fmla="*/ 203178 h 1196348"/>
              <a:gd name="connsiteX2-317" fmla="*/ 4206743 w 12096947"/>
              <a:gd name="connsiteY2-318" fmla="*/ 216265 h 1196348"/>
              <a:gd name="connsiteX3-319" fmla="*/ 7100047 w 12096947"/>
              <a:gd name="connsiteY3-320" fmla="*/ 166361 h 1196348"/>
              <a:gd name="connsiteX4-321" fmla="*/ 9509759 w 12096947"/>
              <a:gd name="connsiteY4-322" fmla="*/ 338484 h 1196348"/>
              <a:gd name="connsiteX5-323" fmla="*/ 12096947 w 12096947"/>
              <a:gd name="connsiteY5-324" fmla="*/ 317234 h 1196348"/>
              <a:gd name="connsiteX6-325" fmla="*/ 12096947 w 12096947"/>
              <a:gd name="connsiteY6-326" fmla="*/ 1196348 h 1196348"/>
              <a:gd name="connsiteX7-327" fmla="*/ 0 w 12096947"/>
              <a:gd name="connsiteY7-328" fmla="*/ 1196348 h 1196348"/>
              <a:gd name="connsiteX8-329" fmla="*/ 0 w 12096947"/>
              <a:gd name="connsiteY8-330" fmla="*/ 317234 h 1196348"/>
              <a:gd name="connsiteX0-331" fmla="*/ 0 w 12096947"/>
              <a:gd name="connsiteY0-332" fmla="*/ 317234 h 1196348"/>
              <a:gd name="connsiteX1-333" fmla="*/ 1613061 w 12096947"/>
              <a:gd name="connsiteY1-334" fmla="*/ 203178 h 1196348"/>
              <a:gd name="connsiteX2-335" fmla="*/ 4206743 w 12096947"/>
              <a:gd name="connsiteY2-336" fmla="*/ 216265 h 1196348"/>
              <a:gd name="connsiteX3-337" fmla="*/ 7100047 w 12096947"/>
              <a:gd name="connsiteY3-338" fmla="*/ 166361 h 1196348"/>
              <a:gd name="connsiteX4-339" fmla="*/ 9509759 w 12096947"/>
              <a:gd name="connsiteY4-340" fmla="*/ 338484 h 1196348"/>
              <a:gd name="connsiteX5-341" fmla="*/ 12096947 w 12096947"/>
              <a:gd name="connsiteY5-342" fmla="*/ 317234 h 1196348"/>
              <a:gd name="connsiteX6-343" fmla="*/ 12096947 w 12096947"/>
              <a:gd name="connsiteY6-344" fmla="*/ 1196348 h 1196348"/>
              <a:gd name="connsiteX7-345" fmla="*/ 0 w 12096947"/>
              <a:gd name="connsiteY7-346" fmla="*/ 1196348 h 1196348"/>
              <a:gd name="connsiteX8-347" fmla="*/ 0 w 12096947"/>
              <a:gd name="connsiteY8-348" fmla="*/ 317234 h 1196348"/>
              <a:gd name="connsiteX0-349" fmla="*/ 0 w 12096947"/>
              <a:gd name="connsiteY0-350" fmla="*/ 317234 h 1196348"/>
              <a:gd name="connsiteX1-351" fmla="*/ 1613061 w 12096947"/>
              <a:gd name="connsiteY1-352" fmla="*/ 203178 h 1196348"/>
              <a:gd name="connsiteX2-353" fmla="*/ 4206743 w 12096947"/>
              <a:gd name="connsiteY2-354" fmla="*/ 216265 h 1196348"/>
              <a:gd name="connsiteX3-355" fmla="*/ 7100047 w 12096947"/>
              <a:gd name="connsiteY3-356" fmla="*/ 166361 h 1196348"/>
              <a:gd name="connsiteX4-357" fmla="*/ 9509759 w 12096947"/>
              <a:gd name="connsiteY4-358" fmla="*/ 338484 h 1196348"/>
              <a:gd name="connsiteX5-359" fmla="*/ 12096947 w 12096947"/>
              <a:gd name="connsiteY5-360" fmla="*/ 317234 h 1196348"/>
              <a:gd name="connsiteX6-361" fmla="*/ 12096947 w 12096947"/>
              <a:gd name="connsiteY6-362" fmla="*/ 1196348 h 1196348"/>
              <a:gd name="connsiteX7-363" fmla="*/ 0 w 12096947"/>
              <a:gd name="connsiteY7-364" fmla="*/ 1196348 h 1196348"/>
              <a:gd name="connsiteX8-365" fmla="*/ 0 w 12096947"/>
              <a:gd name="connsiteY8-366" fmla="*/ 317234 h 1196348"/>
              <a:gd name="connsiteX0-367" fmla="*/ 0 w 12096947"/>
              <a:gd name="connsiteY0-368" fmla="*/ 317234 h 1196348"/>
              <a:gd name="connsiteX1-369" fmla="*/ 1613061 w 12096947"/>
              <a:gd name="connsiteY1-370" fmla="*/ 203178 h 1196348"/>
              <a:gd name="connsiteX2-371" fmla="*/ 4206743 w 12096947"/>
              <a:gd name="connsiteY2-372" fmla="*/ 216265 h 1196348"/>
              <a:gd name="connsiteX3-373" fmla="*/ 7100047 w 12096947"/>
              <a:gd name="connsiteY3-374" fmla="*/ 166361 h 1196348"/>
              <a:gd name="connsiteX4-375" fmla="*/ 9509759 w 12096947"/>
              <a:gd name="connsiteY4-376" fmla="*/ 338484 h 1196348"/>
              <a:gd name="connsiteX5-377" fmla="*/ 12096947 w 12096947"/>
              <a:gd name="connsiteY5-378" fmla="*/ 317234 h 1196348"/>
              <a:gd name="connsiteX6-379" fmla="*/ 12096947 w 12096947"/>
              <a:gd name="connsiteY6-380" fmla="*/ 1196348 h 1196348"/>
              <a:gd name="connsiteX7-381" fmla="*/ 0 w 12096947"/>
              <a:gd name="connsiteY7-382" fmla="*/ 1196348 h 1196348"/>
              <a:gd name="connsiteX8-383" fmla="*/ 0 w 12096947"/>
              <a:gd name="connsiteY8-384" fmla="*/ 317234 h 1196348"/>
              <a:gd name="connsiteX0-385" fmla="*/ 0 w 12096947"/>
              <a:gd name="connsiteY0-386" fmla="*/ 202582 h 1081696"/>
              <a:gd name="connsiteX1-387" fmla="*/ 1613061 w 12096947"/>
              <a:gd name="connsiteY1-388" fmla="*/ 88526 h 1081696"/>
              <a:gd name="connsiteX2-389" fmla="*/ 4206743 w 12096947"/>
              <a:gd name="connsiteY2-390" fmla="*/ 101613 h 1081696"/>
              <a:gd name="connsiteX3-391" fmla="*/ 7100047 w 12096947"/>
              <a:gd name="connsiteY3-392" fmla="*/ 51709 h 1081696"/>
              <a:gd name="connsiteX4-393" fmla="*/ 9509759 w 12096947"/>
              <a:gd name="connsiteY4-394" fmla="*/ 223832 h 1081696"/>
              <a:gd name="connsiteX5-395" fmla="*/ 12096947 w 12096947"/>
              <a:gd name="connsiteY5-396" fmla="*/ 202582 h 1081696"/>
              <a:gd name="connsiteX6-397" fmla="*/ 12096947 w 12096947"/>
              <a:gd name="connsiteY6-398" fmla="*/ 1081696 h 1081696"/>
              <a:gd name="connsiteX7-399" fmla="*/ 0 w 12096947"/>
              <a:gd name="connsiteY7-400" fmla="*/ 1081696 h 1081696"/>
              <a:gd name="connsiteX8-401" fmla="*/ 0 w 12096947"/>
              <a:gd name="connsiteY8-402" fmla="*/ 202582 h 1081696"/>
              <a:gd name="connsiteX0-403" fmla="*/ 0 w 12096947"/>
              <a:gd name="connsiteY0-404" fmla="*/ 150873 h 1029987"/>
              <a:gd name="connsiteX1-405" fmla="*/ 1613061 w 12096947"/>
              <a:gd name="connsiteY1-406" fmla="*/ 36817 h 1029987"/>
              <a:gd name="connsiteX2-407" fmla="*/ 4206743 w 12096947"/>
              <a:gd name="connsiteY2-408" fmla="*/ 49904 h 1029987"/>
              <a:gd name="connsiteX3-409" fmla="*/ 7100047 w 12096947"/>
              <a:gd name="connsiteY3-410" fmla="*/ 0 h 1029987"/>
              <a:gd name="connsiteX4-411" fmla="*/ 9509759 w 12096947"/>
              <a:gd name="connsiteY4-412" fmla="*/ 172123 h 1029987"/>
              <a:gd name="connsiteX5-413" fmla="*/ 12096947 w 12096947"/>
              <a:gd name="connsiteY5-414" fmla="*/ 150873 h 1029987"/>
              <a:gd name="connsiteX6-415" fmla="*/ 12096947 w 12096947"/>
              <a:gd name="connsiteY6-416" fmla="*/ 1029987 h 1029987"/>
              <a:gd name="connsiteX7-417" fmla="*/ 0 w 12096947"/>
              <a:gd name="connsiteY7-418" fmla="*/ 1029987 h 1029987"/>
              <a:gd name="connsiteX8-419" fmla="*/ 0 w 12096947"/>
              <a:gd name="connsiteY8-420" fmla="*/ 150873 h 1029987"/>
              <a:gd name="connsiteX0-421" fmla="*/ 0 w 12096947"/>
              <a:gd name="connsiteY0-422" fmla="*/ 150873 h 1029987"/>
              <a:gd name="connsiteX1-423" fmla="*/ 1613061 w 12096947"/>
              <a:gd name="connsiteY1-424" fmla="*/ 36817 h 1029987"/>
              <a:gd name="connsiteX2-425" fmla="*/ 4206743 w 12096947"/>
              <a:gd name="connsiteY2-426" fmla="*/ 49904 h 1029987"/>
              <a:gd name="connsiteX3-427" fmla="*/ 7100047 w 12096947"/>
              <a:gd name="connsiteY3-428" fmla="*/ 0 h 1029987"/>
              <a:gd name="connsiteX4-429" fmla="*/ 9509759 w 12096947"/>
              <a:gd name="connsiteY4-430" fmla="*/ 172123 h 1029987"/>
              <a:gd name="connsiteX5-431" fmla="*/ 12096947 w 12096947"/>
              <a:gd name="connsiteY5-432" fmla="*/ 150873 h 1029987"/>
              <a:gd name="connsiteX6-433" fmla="*/ 12096947 w 12096947"/>
              <a:gd name="connsiteY6-434" fmla="*/ 1029987 h 1029987"/>
              <a:gd name="connsiteX7-435" fmla="*/ 0 w 12096947"/>
              <a:gd name="connsiteY7-436" fmla="*/ 1029987 h 1029987"/>
              <a:gd name="connsiteX8-437" fmla="*/ 0 w 12096947"/>
              <a:gd name="connsiteY8-438" fmla="*/ 150873 h 1029987"/>
              <a:gd name="connsiteX0-439" fmla="*/ 0 w 12096947"/>
              <a:gd name="connsiteY0-440" fmla="*/ 163742 h 1042856"/>
              <a:gd name="connsiteX1-441" fmla="*/ 1613061 w 12096947"/>
              <a:gd name="connsiteY1-442" fmla="*/ 49686 h 1042856"/>
              <a:gd name="connsiteX2-443" fmla="*/ 4206743 w 12096947"/>
              <a:gd name="connsiteY2-444" fmla="*/ 62773 h 1042856"/>
              <a:gd name="connsiteX3-445" fmla="*/ 7100047 w 12096947"/>
              <a:gd name="connsiteY3-446" fmla="*/ 12869 h 1042856"/>
              <a:gd name="connsiteX4-447" fmla="*/ 9509759 w 12096947"/>
              <a:gd name="connsiteY4-448" fmla="*/ 184992 h 1042856"/>
              <a:gd name="connsiteX5-449" fmla="*/ 12096947 w 12096947"/>
              <a:gd name="connsiteY5-450" fmla="*/ 163742 h 1042856"/>
              <a:gd name="connsiteX6-451" fmla="*/ 12096947 w 12096947"/>
              <a:gd name="connsiteY6-452" fmla="*/ 1042856 h 1042856"/>
              <a:gd name="connsiteX7-453" fmla="*/ 0 w 12096947"/>
              <a:gd name="connsiteY7-454" fmla="*/ 1042856 h 1042856"/>
              <a:gd name="connsiteX8-455" fmla="*/ 0 w 12096947"/>
              <a:gd name="connsiteY8-456" fmla="*/ 163742 h 1042856"/>
              <a:gd name="connsiteX0-457" fmla="*/ 0 w 12096947"/>
              <a:gd name="connsiteY0-458" fmla="*/ 169370 h 1048484"/>
              <a:gd name="connsiteX1-459" fmla="*/ 1613061 w 12096947"/>
              <a:gd name="connsiteY1-460" fmla="*/ 55314 h 1048484"/>
              <a:gd name="connsiteX2-461" fmla="*/ 4206743 w 12096947"/>
              <a:gd name="connsiteY2-462" fmla="*/ 68401 h 1048484"/>
              <a:gd name="connsiteX3-463" fmla="*/ 7100047 w 12096947"/>
              <a:gd name="connsiteY3-464" fmla="*/ 18497 h 1048484"/>
              <a:gd name="connsiteX4-465" fmla="*/ 9509759 w 12096947"/>
              <a:gd name="connsiteY4-466" fmla="*/ 190620 h 1048484"/>
              <a:gd name="connsiteX5-467" fmla="*/ 12096947 w 12096947"/>
              <a:gd name="connsiteY5-468" fmla="*/ 169370 h 1048484"/>
              <a:gd name="connsiteX6-469" fmla="*/ 12096947 w 12096947"/>
              <a:gd name="connsiteY6-470" fmla="*/ 1048484 h 1048484"/>
              <a:gd name="connsiteX7-471" fmla="*/ 0 w 12096947"/>
              <a:gd name="connsiteY7-472" fmla="*/ 1048484 h 1048484"/>
              <a:gd name="connsiteX8-473" fmla="*/ 0 w 12096947"/>
              <a:gd name="connsiteY8-474" fmla="*/ 169370 h 1048484"/>
              <a:gd name="connsiteX0-475" fmla="*/ 0 w 12096947"/>
              <a:gd name="connsiteY0-476" fmla="*/ 169370 h 1048484"/>
              <a:gd name="connsiteX1-477" fmla="*/ 1613061 w 12096947"/>
              <a:gd name="connsiteY1-478" fmla="*/ 55314 h 1048484"/>
              <a:gd name="connsiteX2-479" fmla="*/ 4206743 w 12096947"/>
              <a:gd name="connsiteY2-480" fmla="*/ 68401 h 1048484"/>
              <a:gd name="connsiteX3-481" fmla="*/ 7100047 w 12096947"/>
              <a:gd name="connsiteY3-482" fmla="*/ 18497 h 1048484"/>
              <a:gd name="connsiteX4-483" fmla="*/ 9509759 w 12096947"/>
              <a:gd name="connsiteY4-484" fmla="*/ 190620 h 1048484"/>
              <a:gd name="connsiteX5-485" fmla="*/ 12096947 w 12096947"/>
              <a:gd name="connsiteY5-486" fmla="*/ 169370 h 1048484"/>
              <a:gd name="connsiteX6-487" fmla="*/ 12096947 w 12096947"/>
              <a:gd name="connsiteY6-488" fmla="*/ 1048484 h 1048484"/>
              <a:gd name="connsiteX7-489" fmla="*/ 0 w 12096947"/>
              <a:gd name="connsiteY7-490" fmla="*/ 1048484 h 1048484"/>
              <a:gd name="connsiteX8-491" fmla="*/ 0 w 12096947"/>
              <a:gd name="connsiteY8-492" fmla="*/ 169370 h 1048484"/>
              <a:gd name="connsiteX0-493" fmla="*/ 0 w 12096947"/>
              <a:gd name="connsiteY0-494" fmla="*/ 168710 h 1047824"/>
              <a:gd name="connsiteX1-495" fmla="*/ 1613061 w 12096947"/>
              <a:gd name="connsiteY1-496" fmla="*/ 54654 h 1047824"/>
              <a:gd name="connsiteX2-497" fmla="*/ 4206743 w 12096947"/>
              <a:gd name="connsiteY2-498" fmla="*/ 67741 h 1047824"/>
              <a:gd name="connsiteX3-499" fmla="*/ 7100047 w 12096947"/>
              <a:gd name="connsiteY3-500" fmla="*/ 17837 h 1047824"/>
              <a:gd name="connsiteX4-501" fmla="*/ 9509759 w 12096947"/>
              <a:gd name="connsiteY4-502" fmla="*/ 189960 h 1047824"/>
              <a:gd name="connsiteX5-503" fmla="*/ 12096947 w 12096947"/>
              <a:gd name="connsiteY5-504" fmla="*/ 168710 h 1047824"/>
              <a:gd name="connsiteX6-505" fmla="*/ 12096947 w 12096947"/>
              <a:gd name="connsiteY6-506" fmla="*/ 1047824 h 1047824"/>
              <a:gd name="connsiteX7-507" fmla="*/ 0 w 12096947"/>
              <a:gd name="connsiteY7-508" fmla="*/ 1047824 h 1047824"/>
              <a:gd name="connsiteX8-509" fmla="*/ 0 w 12096947"/>
              <a:gd name="connsiteY8-510" fmla="*/ 168710 h 1047824"/>
              <a:gd name="connsiteX0-511" fmla="*/ 0 w 12096947"/>
              <a:gd name="connsiteY0-512" fmla="*/ 168710 h 1047824"/>
              <a:gd name="connsiteX1-513" fmla="*/ 1613061 w 12096947"/>
              <a:gd name="connsiteY1-514" fmla="*/ 54654 h 1047824"/>
              <a:gd name="connsiteX2-515" fmla="*/ 4206743 w 12096947"/>
              <a:gd name="connsiteY2-516" fmla="*/ 67741 h 1047824"/>
              <a:gd name="connsiteX3-517" fmla="*/ 7100047 w 12096947"/>
              <a:gd name="connsiteY3-518" fmla="*/ 17837 h 1047824"/>
              <a:gd name="connsiteX4-519" fmla="*/ 9509759 w 12096947"/>
              <a:gd name="connsiteY4-520" fmla="*/ 189960 h 1047824"/>
              <a:gd name="connsiteX5-521" fmla="*/ 12096947 w 12096947"/>
              <a:gd name="connsiteY5-522" fmla="*/ 168710 h 1047824"/>
              <a:gd name="connsiteX6-523" fmla="*/ 12096947 w 12096947"/>
              <a:gd name="connsiteY6-524" fmla="*/ 1047824 h 1047824"/>
              <a:gd name="connsiteX7-525" fmla="*/ 0 w 12096947"/>
              <a:gd name="connsiteY7-526" fmla="*/ 1047824 h 1047824"/>
              <a:gd name="connsiteX8-527" fmla="*/ 0 w 12096947"/>
              <a:gd name="connsiteY8-528" fmla="*/ 168710 h 1047824"/>
              <a:gd name="connsiteX0-529" fmla="*/ 0 w 12096947"/>
              <a:gd name="connsiteY0-530" fmla="*/ 168710 h 1047824"/>
              <a:gd name="connsiteX1-531" fmla="*/ 1613061 w 12096947"/>
              <a:gd name="connsiteY1-532" fmla="*/ 54654 h 1047824"/>
              <a:gd name="connsiteX2-533" fmla="*/ 4206743 w 12096947"/>
              <a:gd name="connsiteY2-534" fmla="*/ 67741 h 1047824"/>
              <a:gd name="connsiteX3-535" fmla="*/ 7100047 w 12096947"/>
              <a:gd name="connsiteY3-536" fmla="*/ 17837 h 1047824"/>
              <a:gd name="connsiteX4-537" fmla="*/ 9509759 w 12096947"/>
              <a:gd name="connsiteY4-538" fmla="*/ 189960 h 1047824"/>
              <a:gd name="connsiteX5-539" fmla="*/ 12086273 w 12096947"/>
              <a:gd name="connsiteY5-540" fmla="*/ 248557 h 1047824"/>
              <a:gd name="connsiteX6-541" fmla="*/ 12096947 w 12096947"/>
              <a:gd name="connsiteY6-542" fmla="*/ 1047824 h 1047824"/>
              <a:gd name="connsiteX7-543" fmla="*/ 0 w 12096947"/>
              <a:gd name="connsiteY7-544" fmla="*/ 1047824 h 1047824"/>
              <a:gd name="connsiteX8-545" fmla="*/ 0 w 12096947"/>
              <a:gd name="connsiteY8-546" fmla="*/ 168710 h 1047824"/>
              <a:gd name="connsiteX0-547" fmla="*/ 0 w 12096947"/>
              <a:gd name="connsiteY0-548" fmla="*/ 168710 h 1047824"/>
              <a:gd name="connsiteX1-549" fmla="*/ 1613061 w 12096947"/>
              <a:gd name="connsiteY1-550" fmla="*/ 54654 h 1047824"/>
              <a:gd name="connsiteX2-551" fmla="*/ 4206743 w 12096947"/>
              <a:gd name="connsiteY2-552" fmla="*/ 67741 h 1047824"/>
              <a:gd name="connsiteX3-553" fmla="*/ 7100047 w 12096947"/>
              <a:gd name="connsiteY3-554" fmla="*/ 17837 h 1047824"/>
              <a:gd name="connsiteX4-555" fmla="*/ 9509759 w 12096947"/>
              <a:gd name="connsiteY4-556" fmla="*/ 189960 h 1047824"/>
              <a:gd name="connsiteX5-557" fmla="*/ 12086273 w 12096947"/>
              <a:gd name="connsiteY5-558" fmla="*/ 248557 h 1047824"/>
              <a:gd name="connsiteX6-559" fmla="*/ 12096947 w 12096947"/>
              <a:gd name="connsiteY6-560" fmla="*/ 1047824 h 1047824"/>
              <a:gd name="connsiteX7-561" fmla="*/ 0 w 12096947"/>
              <a:gd name="connsiteY7-562" fmla="*/ 1047824 h 1047824"/>
              <a:gd name="connsiteX8-563" fmla="*/ 0 w 12096947"/>
              <a:gd name="connsiteY8-564" fmla="*/ 168710 h 1047824"/>
              <a:gd name="connsiteX0-565" fmla="*/ 0 w 12096947"/>
              <a:gd name="connsiteY0-566" fmla="*/ 168870 h 1047984"/>
              <a:gd name="connsiteX1-567" fmla="*/ 1613061 w 12096947"/>
              <a:gd name="connsiteY1-568" fmla="*/ 54814 h 1047984"/>
              <a:gd name="connsiteX2-569" fmla="*/ 4206743 w 12096947"/>
              <a:gd name="connsiteY2-570" fmla="*/ 67901 h 1047984"/>
              <a:gd name="connsiteX3-571" fmla="*/ 7100047 w 12096947"/>
              <a:gd name="connsiteY3-572" fmla="*/ 17997 h 1047984"/>
              <a:gd name="connsiteX4-573" fmla="*/ 9509759 w 12096947"/>
              <a:gd name="connsiteY4-574" fmla="*/ 190120 h 1047984"/>
              <a:gd name="connsiteX5-575" fmla="*/ 12086273 w 12096947"/>
              <a:gd name="connsiteY5-576" fmla="*/ 248717 h 1047984"/>
              <a:gd name="connsiteX6-577" fmla="*/ 12096947 w 12096947"/>
              <a:gd name="connsiteY6-578" fmla="*/ 1047984 h 1047984"/>
              <a:gd name="connsiteX7-579" fmla="*/ 0 w 12096947"/>
              <a:gd name="connsiteY7-580" fmla="*/ 1047984 h 1047984"/>
              <a:gd name="connsiteX8-581" fmla="*/ 0 w 12096947"/>
              <a:gd name="connsiteY8-582" fmla="*/ 168870 h 1047984"/>
              <a:gd name="connsiteX0-583" fmla="*/ 0 w 12096947"/>
              <a:gd name="connsiteY0-584" fmla="*/ 168870 h 1047984"/>
              <a:gd name="connsiteX1-585" fmla="*/ 1613061 w 12096947"/>
              <a:gd name="connsiteY1-586" fmla="*/ 54814 h 1047984"/>
              <a:gd name="connsiteX2-587" fmla="*/ 4206743 w 12096947"/>
              <a:gd name="connsiteY2-588" fmla="*/ 67901 h 1047984"/>
              <a:gd name="connsiteX3-589" fmla="*/ 7100047 w 12096947"/>
              <a:gd name="connsiteY3-590" fmla="*/ 17997 h 1047984"/>
              <a:gd name="connsiteX4-591" fmla="*/ 9509759 w 12096947"/>
              <a:gd name="connsiteY4-592" fmla="*/ 190120 h 1047984"/>
              <a:gd name="connsiteX5-593" fmla="*/ 12086273 w 12096947"/>
              <a:gd name="connsiteY5-594" fmla="*/ 248717 h 1047984"/>
              <a:gd name="connsiteX6-595" fmla="*/ 12096947 w 12096947"/>
              <a:gd name="connsiteY6-596" fmla="*/ 1047984 h 1047984"/>
              <a:gd name="connsiteX7-597" fmla="*/ 0 w 12096947"/>
              <a:gd name="connsiteY7-598" fmla="*/ 1047984 h 1047984"/>
              <a:gd name="connsiteX8-599" fmla="*/ 0 w 12096947"/>
              <a:gd name="connsiteY8-600" fmla="*/ 168870 h 1047984"/>
              <a:gd name="connsiteX0-601" fmla="*/ 0 w 12096947"/>
              <a:gd name="connsiteY0-602" fmla="*/ 168870 h 1047984"/>
              <a:gd name="connsiteX1-603" fmla="*/ 1613061 w 12096947"/>
              <a:gd name="connsiteY1-604" fmla="*/ 54814 h 1047984"/>
              <a:gd name="connsiteX2-605" fmla="*/ 4206743 w 12096947"/>
              <a:gd name="connsiteY2-606" fmla="*/ 67901 h 1047984"/>
              <a:gd name="connsiteX3-607" fmla="*/ 7100047 w 12096947"/>
              <a:gd name="connsiteY3-608" fmla="*/ 17997 h 1047984"/>
              <a:gd name="connsiteX4-609" fmla="*/ 9509759 w 12096947"/>
              <a:gd name="connsiteY4-610" fmla="*/ 190120 h 1047984"/>
              <a:gd name="connsiteX5-611" fmla="*/ 12086273 w 12096947"/>
              <a:gd name="connsiteY5-612" fmla="*/ 248717 h 1047984"/>
              <a:gd name="connsiteX6-613" fmla="*/ 12096947 w 12096947"/>
              <a:gd name="connsiteY6-614" fmla="*/ 1047984 h 1047984"/>
              <a:gd name="connsiteX7-615" fmla="*/ 0 w 12096947"/>
              <a:gd name="connsiteY7-616" fmla="*/ 1047984 h 1047984"/>
              <a:gd name="connsiteX8-617" fmla="*/ 0 w 12096947"/>
              <a:gd name="connsiteY8-618" fmla="*/ 168870 h 1047984"/>
              <a:gd name="connsiteX0-619" fmla="*/ 0 w 12096947"/>
              <a:gd name="connsiteY0-620" fmla="*/ 168870 h 1047984"/>
              <a:gd name="connsiteX1-621" fmla="*/ 1613061 w 12096947"/>
              <a:gd name="connsiteY1-622" fmla="*/ 54814 h 1047984"/>
              <a:gd name="connsiteX2-623" fmla="*/ 4206743 w 12096947"/>
              <a:gd name="connsiteY2-624" fmla="*/ 67901 h 1047984"/>
              <a:gd name="connsiteX3-625" fmla="*/ 7100047 w 12096947"/>
              <a:gd name="connsiteY3-626" fmla="*/ 17997 h 1047984"/>
              <a:gd name="connsiteX4-627" fmla="*/ 9509759 w 12096947"/>
              <a:gd name="connsiteY4-628" fmla="*/ 190120 h 1047984"/>
              <a:gd name="connsiteX5-629" fmla="*/ 12086273 w 12096947"/>
              <a:gd name="connsiteY5-630" fmla="*/ 248717 h 1047984"/>
              <a:gd name="connsiteX6-631" fmla="*/ 12096947 w 12096947"/>
              <a:gd name="connsiteY6-632" fmla="*/ 1047984 h 1047984"/>
              <a:gd name="connsiteX7-633" fmla="*/ 0 w 12096947"/>
              <a:gd name="connsiteY7-634" fmla="*/ 1047984 h 1047984"/>
              <a:gd name="connsiteX8-635" fmla="*/ 0 w 12096947"/>
              <a:gd name="connsiteY8-636" fmla="*/ 168870 h 1047984"/>
              <a:gd name="connsiteX0-637" fmla="*/ 0 w 12096947"/>
              <a:gd name="connsiteY0-638" fmla="*/ 168870 h 1047984"/>
              <a:gd name="connsiteX1-639" fmla="*/ 1613061 w 12096947"/>
              <a:gd name="connsiteY1-640" fmla="*/ 54814 h 1047984"/>
              <a:gd name="connsiteX2-641" fmla="*/ 4206743 w 12096947"/>
              <a:gd name="connsiteY2-642" fmla="*/ 67901 h 1047984"/>
              <a:gd name="connsiteX3-643" fmla="*/ 7100047 w 12096947"/>
              <a:gd name="connsiteY3-644" fmla="*/ 17997 h 1047984"/>
              <a:gd name="connsiteX4-645" fmla="*/ 9509759 w 12096947"/>
              <a:gd name="connsiteY4-646" fmla="*/ 190120 h 1047984"/>
              <a:gd name="connsiteX5-647" fmla="*/ 10524345 w 12096947"/>
              <a:gd name="connsiteY5-648" fmla="*/ 311943 h 1047984"/>
              <a:gd name="connsiteX6-649" fmla="*/ 12086273 w 12096947"/>
              <a:gd name="connsiteY6-650" fmla="*/ 248717 h 1047984"/>
              <a:gd name="connsiteX7-651" fmla="*/ 12096947 w 12096947"/>
              <a:gd name="connsiteY7-652" fmla="*/ 1047984 h 1047984"/>
              <a:gd name="connsiteX8-653" fmla="*/ 0 w 12096947"/>
              <a:gd name="connsiteY8-654" fmla="*/ 1047984 h 1047984"/>
              <a:gd name="connsiteX9" fmla="*/ 0 w 12096947"/>
              <a:gd name="connsiteY9" fmla="*/ 168870 h 1047984"/>
              <a:gd name="connsiteX0-655" fmla="*/ 0 w 12096947"/>
              <a:gd name="connsiteY0-656" fmla="*/ 168870 h 1047984"/>
              <a:gd name="connsiteX1-657" fmla="*/ 1613061 w 12096947"/>
              <a:gd name="connsiteY1-658" fmla="*/ 54814 h 1047984"/>
              <a:gd name="connsiteX2-659" fmla="*/ 4206743 w 12096947"/>
              <a:gd name="connsiteY2-660" fmla="*/ 67901 h 1047984"/>
              <a:gd name="connsiteX3-661" fmla="*/ 7100047 w 12096947"/>
              <a:gd name="connsiteY3-662" fmla="*/ 17997 h 1047984"/>
              <a:gd name="connsiteX4-663" fmla="*/ 9509759 w 12096947"/>
              <a:gd name="connsiteY4-664" fmla="*/ 190120 h 1047984"/>
              <a:gd name="connsiteX5-665" fmla="*/ 10470975 w 12096947"/>
              <a:gd name="connsiteY5-666" fmla="*/ 371829 h 1047984"/>
              <a:gd name="connsiteX6-667" fmla="*/ 12086273 w 12096947"/>
              <a:gd name="connsiteY6-668" fmla="*/ 248717 h 1047984"/>
              <a:gd name="connsiteX7-669" fmla="*/ 12096947 w 12096947"/>
              <a:gd name="connsiteY7-670" fmla="*/ 1047984 h 1047984"/>
              <a:gd name="connsiteX8-671" fmla="*/ 0 w 12096947"/>
              <a:gd name="connsiteY8-672" fmla="*/ 1047984 h 1047984"/>
              <a:gd name="connsiteX9-673" fmla="*/ 0 w 12096947"/>
              <a:gd name="connsiteY9-674" fmla="*/ 168870 h 1047984"/>
              <a:gd name="connsiteX0-675" fmla="*/ 0 w 12096947"/>
              <a:gd name="connsiteY0-676" fmla="*/ 168870 h 1047984"/>
              <a:gd name="connsiteX1-677" fmla="*/ 1613061 w 12096947"/>
              <a:gd name="connsiteY1-678" fmla="*/ 54814 h 1047984"/>
              <a:gd name="connsiteX2-679" fmla="*/ 4206743 w 12096947"/>
              <a:gd name="connsiteY2-680" fmla="*/ 67901 h 1047984"/>
              <a:gd name="connsiteX3-681" fmla="*/ 7100047 w 12096947"/>
              <a:gd name="connsiteY3-682" fmla="*/ 17997 h 1047984"/>
              <a:gd name="connsiteX4-683" fmla="*/ 9509759 w 12096947"/>
              <a:gd name="connsiteY4-684" fmla="*/ 190120 h 1047984"/>
              <a:gd name="connsiteX5-685" fmla="*/ 10470975 w 12096947"/>
              <a:gd name="connsiteY5-686" fmla="*/ 371829 h 1047984"/>
              <a:gd name="connsiteX6-687" fmla="*/ 12086273 w 12096947"/>
              <a:gd name="connsiteY6-688" fmla="*/ 248717 h 1047984"/>
              <a:gd name="connsiteX7-689" fmla="*/ 12096947 w 12096947"/>
              <a:gd name="connsiteY7-690" fmla="*/ 1047984 h 1047984"/>
              <a:gd name="connsiteX8-691" fmla="*/ 0 w 12096947"/>
              <a:gd name="connsiteY8-692" fmla="*/ 1047984 h 1047984"/>
              <a:gd name="connsiteX9-693" fmla="*/ 0 w 12096947"/>
              <a:gd name="connsiteY9-694" fmla="*/ 168870 h 1047984"/>
              <a:gd name="connsiteX0-695" fmla="*/ 0 w 12096947"/>
              <a:gd name="connsiteY0-696" fmla="*/ 168870 h 1047984"/>
              <a:gd name="connsiteX1-697" fmla="*/ 1613061 w 12096947"/>
              <a:gd name="connsiteY1-698" fmla="*/ 54814 h 1047984"/>
              <a:gd name="connsiteX2-699" fmla="*/ 4206743 w 12096947"/>
              <a:gd name="connsiteY2-700" fmla="*/ 67901 h 1047984"/>
              <a:gd name="connsiteX3-701" fmla="*/ 7100047 w 12096947"/>
              <a:gd name="connsiteY3-702" fmla="*/ 17997 h 1047984"/>
              <a:gd name="connsiteX4-703" fmla="*/ 9509759 w 12096947"/>
              <a:gd name="connsiteY4-704" fmla="*/ 190120 h 1047984"/>
              <a:gd name="connsiteX5-705" fmla="*/ 10470975 w 12096947"/>
              <a:gd name="connsiteY5-706" fmla="*/ 371829 h 1047984"/>
              <a:gd name="connsiteX6-707" fmla="*/ 12086273 w 12096947"/>
              <a:gd name="connsiteY6-708" fmla="*/ 248717 h 1047984"/>
              <a:gd name="connsiteX7-709" fmla="*/ 12096947 w 12096947"/>
              <a:gd name="connsiteY7-710" fmla="*/ 1047984 h 1047984"/>
              <a:gd name="connsiteX8-711" fmla="*/ 0 w 12096947"/>
              <a:gd name="connsiteY8-712" fmla="*/ 1047984 h 1047984"/>
              <a:gd name="connsiteX9-713" fmla="*/ 0 w 12096947"/>
              <a:gd name="connsiteY9-714" fmla="*/ 168870 h 1047984"/>
              <a:gd name="connsiteX0-715" fmla="*/ 0 w 12096947"/>
              <a:gd name="connsiteY0-716" fmla="*/ 168870 h 1047984"/>
              <a:gd name="connsiteX1-717" fmla="*/ 1613061 w 12096947"/>
              <a:gd name="connsiteY1-718" fmla="*/ 54814 h 1047984"/>
              <a:gd name="connsiteX2-719" fmla="*/ 4206743 w 12096947"/>
              <a:gd name="connsiteY2-720" fmla="*/ 67901 h 1047984"/>
              <a:gd name="connsiteX3-721" fmla="*/ 7100047 w 12096947"/>
              <a:gd name="connsiteY3-722" fmla="*/ 17997 h 1047984"/>
              <a:gd name="connsiteX4-723" fmla="*/ 9509759 w 12096947"/>
              <a:gd name="connsiteY4-724" fmla="*/ 190120 h 1047984"/>
              <a:gd name="connsiteX5-725" fmla="*/ 10470975 w 12096947"/>
              <a:gd name="connsiteY5-726" fmla="*/ 371829 h 1047984"/>
              <a:gd name="connsiteX6-727" fmla="*/ 12086273 w 12096947"/>
              <a:gd name="connsiteY6-728" fmla="*/ 248717 h 1047984"/>
              <a:gd name="connsiteX7-729" fmla="*/ 12096947 w 12096947"/>
              <a:gd name="connsiteY7-730" fmla="*/ 1047984 h 1047984"/>
              <a:gd name="connsiteX8-731" fmla="*/ 0 w 12096947"/>
              <a:gd name="connsiteY8-732" fmla="*/ 1047984 h 1047984"/>
              <a:gd name="connsiteX9-733" fmla="*/ 0 w 12096947"/>
              <a:gd name="connsiteY9-734" fmla="*/ 168870 h 1047984"/>
              <a:gd name="connsiteX0-735" fmla="*/ 0 w 12096947"/>
              <a:gd name="connsiteY0-736" fmla="*/ 168870 h 1047984"/>
              <a:gd name="connsiteX1-737" fmla="*/ 1613061 w 12096947"/>
              <a:gd name="connsiteY1-738" fmla="*/ 54814 h 1047984"/>
              <a:gd name="connsiteX2-739" fmla="*/ 4206743 w 12096947"/>
              <a:gd name="connsiteY2-740" fmla="*/ 67901 h 1047984"/>
              <a:gd name="connsiteX3-741" fmla="*/ 7100047 w 12096947"/>
              <a:gd name="connsiteY3-742" fmla="*/ 17997 h 1047984"/>
              <a:gd name="connsiteX4-743" fmla="*/ 9509759 w 12096947"/>
              <a:gd name="connsiteY4-744" fmla="*/ 190120 h 1047984"/>
              <a:gd name="connsiteX5-745" fmla="*/ 10470975 w 12096947"/>
              <a:gd name="connsiteY5-746" fmla="*/ 371829 h 1047984"/>
              <a:gd name="connsiteX6-747" fmla="*/ 12086273 w 12096947"/>
              <a:gd name="connsiteY6-748" fmla="*/ 248717 h 1047984"/>
              <a:gd name="connsiteX7-749" fmla="*/ 12096947 w 12096947"/>
              <a:gd name="connsiteY7-750" fmla="*/ 1047984 h 1047984"/>
              <a:gd name="connsiteX8-751" fmla="*/ 0 w 12096947"/>
              <a:gd name="connsiteY8-752" fmla="*/ 1047984 h 1047984"/>
              <a:gd name="connsiteX9-753" fmla="*/ 0 w 12096947"/>
              <a:gd name="connsiteY9-754" fmla="*/ 168870 h 1047984"/>
              <a:gd name="connsiteX0-755" fmla="*/ 0 w 12096947"/>
              <a:gd name="connsiteY0-756" fmla="*/ 168870 h 1047984"/>
              <a:gd name="connsiteX1-757" fmla="*/ 1613061 w 12096947"/>
              <a:gd name="connsiteY1-758" fmla="*/ 54814 h 1047984"/>
              <a:gd name="connsiteX2-759" fmla="*/ 4206743 w 12096947"/>
              <a:gd name="connsiteY2-760" fmla="*/ 67901 h 1047984"/>
              <a:gd name="connsiteX3-761" fmla="*/ 7100047 w 12096947"/>
              <a:gd name="connsiteY3-762" fmla="*/ 17997 h 1047984"/>
              <a:gd name="connsiteX4-763" fmla="*/ 9509759 w 12096947"/>
              <a:gd name="connsiteY4-764" fmla="*/ 190120 h 1047984"/>
              <a:gd name="connsiteX5-765" fmla="*/ 10470975 w 12096947"/>
              <a:gd name="connsiteY5-766" fmla="*/ 371829 h 1047984"/>
              <a:gd name="connsiteX6-767" fmla="*/ 12086273 w 12096947"/>
              <a:gd name="connsiteY6-768" fmla="*/ 248717 h 1047984"/>
              <a:gd name="connsiteX7-769" fmla="*/ 12096947 w 12096947"/>
              <a:gd name="connsiteY7-770" fmla="*/ 1047984 h 1047984"/>
              <a:gd name="connsiteX8-771" fmla="*/ 1750499 w 12096947"/>
              <a:gd name="connsiteY8-772" fmla="*/ 1030352 h 1047984"/>
              <a:gd name="connsiteX9-773" fmla="*/ 0 w 12096947"/>
              <a:gd name="connsiteY9-774" fmla="*/ 1047984 h 1047984"/>
              <a:gd name="connsiteX10" fmla="*/ 0 w 12096947"/>
              <a:gd name="connsiteY10" fmla="*/ 168870 h 1047984"/>
              <a:gd name="connsiteX0-775" fmla="*/ 0 w 12096947"/>
              <a:gd name="connsiteY0-776" fmla="*/ 168870 h 1047984"/>
              <a:gd name="connsiteX1-777" fmla="*/ 1613061 w 12096947"/>
              <a:gd name="connsiteY1-778" fmla="*/ 54814 h 1047984"/>
              <a:gd name="connsiteX2-779" fmla="*/ 4206743 w 12096947"/>
              <a:gd name="connsiteY2-780" fmla="*/ 67901 h 1047984"/>
              <a:gd name="connsiteX3-781" fmla="*/ 7100047 w 12096947"/>
              <a:gd name="connsiteY3-782" fmla="*/ 17997 h 1047984"/>
              <a:gd name="connsiteX4-783" fmla="*/ 9509759 w 12096947"/>
              <a:gd name="connsiteY4-784" fmla="*/ 190120 h 1047984"/>
              <a:gd name="connsiteX5-785" fmla="*/ 10470975 w 12096947"/>
              <a:gd name="connsiteY5-786" fmla="*/ 371829 h 1047984"/>
              <a:gd name="connsiteX6-787" fmla="*/ 12086273 w 12096947"/>
              <a:gd name="connsiteY6-788" fmla="*/ 248717 h 1047984"/>
              <a:gd name="connsiteX7-789" fmla="*/ 12096947 w 12096947"/>
              <a:gd name="connsiteY7-790" fmla="*/ 1047984 h 1047984"/>
              <a:gd name="connsiteX8-791" fmla="*/ 3714474 w 12096947"/>
              <a:gd name="connsiteY8-792" fmla="*/ 1030352 h 1047984"/>
              <a:gd name="connsiteX9-793" fmla="*/ 1750499 w 12096947"/>
              <a:gd name="connsiteY9-794" fmla="*/ 1030352 h 1047984"/>
              <a:gd name="connsiteX10-795" fmla="*/ 0 w 12096947"/>
              <a:gd name="connsiteY10-796" fmla="*/ 1047984 h 1047984"/>
              <a:gd name="connsiteX11" fmla="*/ 0 w 12096947"/>
              <a:gd name="connsiteY11" fmla="*/ 168870 h 1047984"/>
              <a:gd name="connsiteX0-797" fmla="*/ 0 w 12096947"/>
              <a:gd name="connsiteY0-798" fmla="*/ 168870 h 1141737"/>
              <a:gd name="connsiteX1-799" fmla="*/ 1613061 w 12096947"/>
              <a:gd name="connsiteY1-800" fmla="*/ 54814 h 1141737"/>
              <a:gd name="connsiteX2-801" fmla="*/ 4206743 w 12096947"/>
              <a:gd name="connsiteY2-802" fmla="*/ 67901 h 1141737"/>
              <a:gd name="connsiteX3-803" fmla="*/ 7100047 w 12096947"/>
              <a:gd name="connsiteY3-804" fmla="*/ 17997 h 1141737"/>
              <a:gd name="connsiteX4-805" fmla="*/ 9509759 w 12096947"/>
              <a:gd name="connsiteY4-806" fmla="*/ 190120 h 1141737"/>
              <a:gd name="connsiteX5-807" fmla="*/ 10470975 w 12096947"/>
              <a:gd name="connsiteY5-808" fmla="*/ 371829 h 1141737"/>
              <a:gd name="connsiteX6-809" fmla="*/ 12086273 w 12096947"/>
              <a:gd name="connsiteY6-810" fmla="*/ 248717 h 1141737"/>
              <a:gd name="connsiteX7-811" fmla="*/ 12096947 w 12096947"/>
              <a:gd name="connsiteY7-812" fmla="*/ 1047984 h 1141737"/>
              <a:gd name="connsiteX8-813" fmla="*/ 3607737 w 12096947"/>
              <a:gd name="connsiteY8-814" fmla="*/ 1141737 h 1141737"/>
              <a:gd name="connsiteX9-815" fmla="*/ 1750499 w 12096947"/>
              <a:gd name="connsiteY9-816" fmla="*/ 1030352 h 1141737"/>
              <a:gd name="connsiteX10-817" fmla="*/ 0 w 12096947"/>
              <a:gd name="connsiteY10-818" fmla="*/ 1047984 h 1141737"/>
              <a:gd name="connsiteX11-819" fmla="*/ 0 w 12096947"/>
              <a:gd name="connsiteY11-820" fmla="*/ 168870 h 1141737"/>
              <a:gd name="connsiteX0-821" fmla="*/ 0 w 12096947"/>
              <a:gd name="connsiteY0-822" fmla="*/ 168870 h 1141737"/>
              <a:gd name="connsiteX1-823" fmla="*/ 1613061 w 12096947"/>
              <a:gd name="connsiteY1-824" fmla="*/ 54814 h 1141737"/>
              <a:gd name="connsiteX2-825" fmla="*/ 4206743 w 12096947"/>
              <a:gd name="connsiteY2-826" fmla="*/ 67901 h 1141737"/>
              <a:gd name="connsiteX3-827" fmla="*/ 7100047 w 12096947"/>
              <a:gd name="connsiteY3-828" fmla="*/ 17997 h 1141737"/>
              <a:gd name="connsiteX4-829" fmla="*/ 9509759 w 12096947"/>
              <a:gd name="connsiteY4-830" fmla="*/ 190120 h 1141737"/>
              <a:gd name="connsiteX5-831" fmla="*/ 10470975 w 12096947"/>
              <a:gd name="connsiteY5-832" fmla="*/ 371829 h 1141737"/>
              <a:gd name="connsiteX6-833" fmla="*/ 12086273 w 12096947"/>
              <a:gd name="connsiteY6-834" fmla="*/ 248717 h 1141737"/>
              <a:gd name="connsiteX7-835" fmla="*/ 12096947 w 12096947"/>
              <a:gd name="connsiteY7-836" fmla="*/ 1047984 h 1141737"/>
              <a:gd name="connsiteX8-837" fmla="*/ 6799196 w 12096947"/>
              <a:gd name="connsiteY8-838" fmla="*/ 1104608 h 1141737"/>
              <a:gd name="connsiteX9-839" fmla="*/ 3607737 w 12096947"/>
              <a:gd name="connsiteY9-840" fmla="*/ 1141737 h 1141737"/>
              <a:gd name="connsiteX10-841" fmla="*/ 1750499 w 12096947"/>
              <a:gd name="connsiteY10-842" fmla="*/ 1030352 h 1141737"/>
              <a:gd name="connsiteX11-843" fmla="*/ 0 w 12096947"/>
              <a:gd name="connsiteY11-844" fmla="*/ 1047984 h 1141737"/>
              <a:gd name="connsiteX12" fmla="*/ 0 w 12096947"/>
              <a:gd name="connsiteY12" fmla="*/ 168870 h 1141737"/>
              <a:gd name="connsiteX0-845" fmla="*/ 0 w 12096947"/>
              <a:gd name="connsiteY0-846" fmla="*/ 168870 h 1141737"/>
              <a:gd name="connsiteX1-847" fmla="*/ 1613061 w 12096947"/>
              <a:gd name="connsiteY1-848" fmla="*/ 54814 h 1141737"/>
              <a:gd name="connsiteX2-849" fmla="*/ 4206743 w 12096947"/>
              <a:gd name="connsiteY2-850" fmla="*/ 67901 h 1141737"/>
              <a:gd name="connsiteX3-851" fmla="*/ 7100047 w 12096947"/>
              <a:gd name="connsiteY3-852" fmla="*/ 17997 h 1141737"/>
              <a:gd name="connsiteX4-853" fmla="*/ 9509759 w 12096947"/>
              <a:gd name="connsiteY4-854" fmla="*/ 190120 h 1141737"/>
              <a:gd name="connsiteX5-855" fmla="*/ 10470975 w 12096947"/>
              <a:gd name="connsiteY5-856" fmla="*/ 371829 h 1141737"/>
              <a:gd name="connsiteX6-857" fmla="*/ 12086273 w 12096947"/>
              <a:gd name="connsiteY6-858" fmla="*/ 248717 h 1141737"/>
              <a:gd name="connsiteX7-859" fmla="*/ 12096947 w 12096947"/>
              <a:gd name="connsiteY7-860" fmla="*/ 1047984 h 1141737"/>
              <a:gd name="connsiteX8-861" fmla="*/ 6660437 w 12096947"/>
              <a:gd name="connsiteY8-862" fmla="*/ 943719 h 1141737"/>
              <a:gd name="connsiteX9-863" fmla="*/ 3607737 w 12096947"/>
              <a:gd name="connsiteY9-864" fmla="*/ 1141737 h 1141737"/>
              <a:gd name="connsiteX10-865" fmla="*/ 1750499 w 12096947"/>
              <a:gd name="connsiteY10-866" fmla="*/ 1030352 h 1141737"/>
              <a:gd name="connsiteX11-867" fmla="*/ 0 w 12096947"/>
              <a:gd name="connsiteY11-868" fmla="*/ 1047984 h 1141737"/>
              <a:gd name="connsiteX12-869" fmla="*/ 0 w 12096947"/>
              <a:gd name="connsiteY12-870" fmla="*/ 168870 h 1141737"/>
              <a:gd name="connsiteX0-871" fmla="*/ 0 w 12096947"/>
              <a:gd name="connsiteY0-872" fmla="*/ 168870 h 1141737"/>
              <a:gd name="connsiteX1-873" fmla="*/ 1613061 w 12096947"/>
              <a:gd name="connsiteY1-874" fmla="*/ 54814 h 1141737"/>
              <a:gd name="connsiteX2-875" fmla="*/ 4206743 w 12096947"/>
              <a:gd name="connsiteY2-876" fmla="*/ 67901 h 1141737"/>
              <a:gd name="connsiteX3-877" fmla="*/ 7100047 w 12096947"/>
              <a:gd name="connsiteY3-878" fmla="*/ 17997 h 1141737"/>
              <a:gd name="connsiteX4-879" fmla="*/ 9509759 w 12096947"/>
              <a:gd name="connsiteY4-880" fmla="*/ 190120 h 1141737"/>
              <a:gd name="connsiteX5-881" fmla="*/ 10470975 w 12096947"/>
              <a:gd name="connsiteY5-882" fmla="*/ 371829 h 1141737"/>
              <a:gd name="connsiteX6-883" fmla="*/ 12086273 w 12096947"/>
              <a:gd name="connsiteY6-884" fmla="*/ 248717 h 1141737"/>
              <a:gd name="connsiteX7-885" fmla="*/ 12096947 w 12096947"/>
              <a:gd name="connsiteY7-886" fmla="*/ 1047984 h 1141737"/>
              <a:gd name="connsiteX8-887" fmla="*/ 9446294 w 12096947"/>
              <a:gd name="connsiteY8-888" fmla="*/ 1005600 h 1141737"/>
              <a:gd name="connsiteX9-889" fmla="*/ 6660437 w 12096947"/>
              <a:gd name="connsiteY9-890" fmla="*/ 943719 h 1141737"/>
              <a:gd name="connsiteX10-891" fmla="*/ 3607737 w 12096947"/>
              <a:gd name="connsiteY10-892" fmla="*/ 1141737 h 1141737"/>
              <a:gd name="connsiteX11-893" fmla="*/ 1750499 w 12096947"/>
              <a:gd name="connsiteY11-894" fmla="*/ 1030352 h 1141737"/>
              <a:gd name="connsiteX12-895" fmla="*/ 0 w 12096947"/>
              <a:gd name="connsiteY12-896" fmla="*/ 1047984 h 1141737"/>
              <a:gd name="connsiteX13" fmla="*/ 0 w 12096947"/>
              <a:gd name="connsiteY13" fmla="*/ 168870 h 1141737"/>
              <a:gd name="connsiteX0-897" fmla="*/ 0 w 12096947"/>
              <a:gd name="connsiteY0-898" fmla="*/ 168870 h 1141737"/>
              <a:gd name="connsiteX1-899" fmla="*/ 1613061 w 12096947"/>
              <a:gd name="connsiteY1-900" fmla="*/ 54814 h 1141737"/>
              <a:gd name="connsiteX2-901" fmla="*/ 4206743 w 12096947"/>
              <a:gd name="connsiteY2-902" fmla="*/ 67901 h 1141737"/>
              <a:gd name="connsiteX3-903" fmla="*/ 7100047 w 12096947"/>
              <a:gd name="connsiteY3-904" fmla="*/ 17997 h 1141737"/>
              <a:gd name="connsiteX4-905" fmla="*/ 9509759 w 12096947"/>
              <a:gd name="connsiteY4-906" fmla="*/ 190120 h 1141737"/>
              <a:gd name="connsiteX5-907" fmla="*/ 10470975 w 12096947"/>
              <a:gd name="connsiteY5-908" fmla="*/ 371829 h 1141737"/>
              <a:gd name="connsiteX6-909" fmla="*/ 12086273 w 12096947"/>
              <a:gd name="connsiteY6-910" fmla="*/ 248717 h 1141737"/>
              <a:gd name="connsiteX7-911" fmla="*/ 12096947 w 12096947"/>
              <a:gd name="connsiteY7-912" fmla="*/ 1047984 h 1141737"/>
              <a:gd name="connsiteX8-913" fmla="*/ 9446294 w 12096947"/>
              <a:gd name="connsiteY8-914" fmla="*/ 1104608 h 1141737"/>
              <a:gd name="connsiteX9-915" fmla="*/ 6660437 w 12096947"/>
              <a:gd name="connsiteY9-916" fmla="*/ 943719 h 1141737"/>
              <a:gd name="connsiteX10-917" fmla="*/ 3607737 w 12096947"/>
              <a:gd name="connsiteY10-918" fmla="*/ 1141737 h 1141737"/>
              <a:gd name="connsiteX11-919" fmla="*/ 1750499 w 12096947"/>
              <a:gd name="connsiteY11-920" fmla="*/ 1030352 h 1141737"/>
              <a:gd name="connsiteX12-921" fmla="*/ 0 w 12096947"/>
              <a:gd name="connsiteY12-922" fmla="*/ 1047984 h 1141737"/>
              <a:gd name="connsiteX13-923" fmla="*/ 0 w 12096947"/>
              <a:gd name="connsiteY13-924" fmla="*/ 168870 h 1141737"/>
              <a:gd name="connsiteX0-925" fmla="*/ 0 w 12096947"/>
              <a:gd name="connsiteY0-926" fmla="*/ 168870 h 1141737"/>
              <a:gd name="connsiteX1-927" fmla="*/ 1613061 w 12096947"/>
              <a:gd name="connsiteY1-928" fmla="*/ 54814 h 1141737"/>
              <a:gd name="connsiteX2-929" fmla="*/ 4206743 w 12096947"/>
              <a:gd name="connsiteY2-930" fmla="*/ 67901 h 1141737"/>
              <a:gd name="connsiteX3-931" fmla="*/ 7100047 w 12096947"/>
              <a:gd name="connsiteY3-932" fmla="*/ 17997 h 1141737"/>
              <a:gd name="connsiteX4-933" fmla="*/ 9509759 w 12096947"/>
              <a:gd name="connsiteY4-934" fmla="*/ 190120 h 1141737"/>
              <a:gd name="connsiteX5-935" fmla="*/ 10470975 w 12096947"/>
              <a:gd name="connsiteY5-936" fmla="*/ 371829 h 1141737"/>
              <a:gd name="connsiteX6-937" fmla="*/ 12086273 w 12096947"/>
              <a:gd name="connsiteY6-938" fmla="*/ 248717 h 1141737"/>
              <a:gd name="connsiteX7-939" fmla="*/ 12096947 w 12096947"/>
              <a:gd name="connsiteY7-940" fmla="*/ 1047984 h 1141737"/>
              <a:gd name="connsiteX8-941" fmla="*/ 9446294 w 12096947"/>
              <a:gd name="connsiteY8-942" fmla="*/ 1104608 h 1141737"/>
              <a:gd name="connsiteX9-943" fmla="*/ 6660437 w 12096947"/>
              <a:gd name="connsiteY9-944" fmla="*/ 943719 h 1141737"/>
              <a:gd name="connsiteX10-945" fmla="*/ 3607737 w 12096947"/>
              <a:gd name="connsiteY10-946" fmla="*/ 1141737 h 1141737"/>
              <a:gd name="connsiteX11-947" fmla="*/ 1750499 w 12096947"/>
              <a:gd name="connsiteY11-948" fmla="*/ 1030352 h 1141737"/>
              <a:gd name="connsiteX12-949" fmla="*/ 0 w 12096947"/>
              <a:gd name="connsiteY12-950" fmla="*/ 1047984 h 1141737"/>
              <a:gd name="connsiteX13-951" fmla="*/ 0 w 12096947"/>
              <a:gd name="connsiteY13-952" fmla="*/ 168870 h 1141737"/>
              <a:gd name="connsiteX0-953" fmla="*/ 0 w 12096947"/>
              <a:gd name="connsiteY0-954" fmla="*/ 168870 h 1141737"/>
              <a:gd name="connsiteX1-955" fmla="*/ 1613061 w 12096947"/>
              <a:gd name="connsiteY1-956" fmla="*/ 54814 h 1141737"/>
              <a:gd name="connsiteX2-957" fmla="*/ 4206743 w 12096947"/>
              <a:gd name="connsiteY2-958" fmla="*/ 67901 h 1141737"/>
              <a:gd name="connsiteX3-959" fmla="*/ 7100047 w 12096947"/>
              <a:gd name="connsiteY3-960" fmla="*/ 17997 h 1141737"/>
              <a:gd name="connsiteX4-961" fmla="*/ 9509759 w 12096947"/>
              <a:gd name="connsiteY4-962" fmla="*/ 190120 h 1141737"/>
              <a:gd name="connsiteX5-963" fmla="*/ 10470975 w 12096947"/>
              <a:gd name="connsiteY5-964" fmla="*/ 371829 h 1141737"/>
              <a:gd name="connsiteX6-965" fmla="*/ 12086273 w 12096947"/>
              <a:gd name="connsiteY6-966" fmla="*/ 248717 h 1141737"/>
              <a:gd name="connsiteX7-967" fmla="*/ 12096947 w 12096947"/>
              <a:gd name="connsiteY7-968" fmla="*/ 1047984 h 1141737"/>
              <a:gd name="connsiteX8-969" fmla="*/ 9446294 w 12096947"/>
              <a:gd name="connsiteY8-970" fmla="*/ 1104608 h 1141737"/>
              <a:gd name="connsiteX9-971" fmla="*/ 6660437 w 12096947"/>
              <a:gd name="connsiteY9-972" fmla="*/ 943719 h 1141737"/>
              <a:gd name="connsiteX10-973" fmla="*/ 3607737 w 12096947"/>
              <a:gd name="connsiteY10-974" fmla="*/ 1141737 h 1141737"/>
              <a:gd name="connsiteX11-975" fmla="*/ 1750499 w 12096947"/>
              <a:gd name="connsiteY11-976" fmla="*/ 1030352 h 1141737"/>
              <a:gd name="connsiteX12-977" fmla="*/ 0 w 12096947"/>
              <a:gd name="connsiteY12-978" fmla="*/ 1047984 h 1141737"/>
              <a:gd name="connsiteX13-979" fmla="*/ 0 w 12096947"/>
              <a:gd name="connsiteY13-980" fmla="*/ 168870 h 1141737"/>
              <a:gd name="connsiteX0-981" fmla="*/ 0 w 12096947"/>
              <a:gd name="connsiteY0-982" fmla="*/ 168870 h 1178865"/>
              <a:gd name="connsiteX1-983" fmla="*/ 1613061 w 12096947"/>
              <a:gd name="connsiteY1-984" fmla="*/ 54814 h 1178865"/>
              <a:gd name="connsiteX2-985" fmla="*/ 4206743 w 12096947"/>
              <a:gd name="connsiteY2-986" fmla="*/ 67901 h 1178865"/>
              <a:gd name="connsiteX3-987" fmla="*/ 7100047 w 12096947"/>
              <a:gd name="connsiteY3-988" fmla="*/ 17997 h 1178865"/>
              <a:gd name="connsiteX4-989" fmla="*/ 9509759 w 12096947"/>
              <a:gd name="connsiteY4-990" fmla="*/ 190120 h 1178865"/>
              <a:gd name="connsiteX5-991" fmla="*/ 10470975 w 12096947"/>
              <a:gd name="connsiteY5-992" fmla="*/ 371829 h 1178865"/>
              <a:gd name="connsiteX6-993" fmla="*/ 12086273 w 12096947"/>
              <a:gd name="connsiteY6-994" fmla="*/ 248717 h 1178865"/>
              <a:gd name="connsiteX7-995" fmla="*/ 12096947 w 12096947"/>
              <a:gd name="connsiteY7-996" fmla="*/ 1047984 h 1178865"/>
              <a:gd name="connsiteX8-997" fmla="*/ 9446294 w 12096947"/>
              <a:gd name="connsiteY8-998" fmla="*/ 1104608 h 1178865"/>
              <a:gd name="connsiteX9-999" fmla="*/ 6660437 w 12096947"/>
              <a:gd name="connsiteY9-1000" fmla="*/ 943719 h 1178865"/>
              <a:gd name="connsiteX10-1001" fmla="*/ 3607737 w 12096947"/>
              <a:gd name="connsiteY10-1002" fmla="*/ 1178865 h 1178865"/>
              <a:gd name="connsiteX11-1003" fmla="*/ 1750499 w 12096947"/>
              <a:gd name="connsiteY11-1004" fmla="*/ 1030352 h 1178865"/>
              <a:gd name="connsiteX12-1005" fmla="*/ 0 w 12096947"/>
              <a:gd name="connsiteY12-1006" fmla="*/ 1047984 h 1178865"/>
              <a:gd name="connsiteX13-1007" fmla="*/ 0 w 12096947"/>
              <a:gd name="connsiteY13-1008" fmla="*/ 168870 h 1178865"/>
              <a:gd name="connsiteX0-1009" fmla="*/ 0 w 12096947"/>
              <a:gd name="connsiteY0-1010" fmla="*/ 168870 h 1178865"/>
              <a:gd name="connsiteX1-1011" fmla="*/ 1613061 w 12096947"/>
              <a:gd name="connsiteY1-1012" fmla="*/ 54814 h 1178865"/>
              <a:gd name="connsiteX2-1013" fmla="*/ 4206743 w 12096947"/>
              <a:gd name="connsiteY2-1014" fmla="*/ 67901 h 1178865"/>
              <a:gd name="connsiteX3-1015" fmla="*/ 7100047 w 12096947"/>
              <a:gd name="connsiteY3-1016" fmla="*/ 17997 h 1178865"/>
              <a:gd name="connsiteX4-1017" fmla="*/ 9509759 w 12096947"/>
              <a:gd name="connsiteY4-1018" fmla="*/ 190120 h 1178865"/>
              <a:gd name="connsiteX5-1019" fmla="*/ 10470975 w 12096947"/>
              <a:gd name="connsiteY5-1020" fmla="*/ 371829 h 1178865"/>
              <a:gd name="connsiteX6-1021" fmla="*/ 12086273 w 12096947"/>
              <a:gd name="connsiteY6-1022" fmla="*/ 248717 h 1178865"/>
              <a:gd name="connsiteX7-1023" fmla="*/ 12096947 w 12096947"/>
              <a:gd name="connsiteY7-1024" fmla="*/ 1047984 h 1178865"/>
              <a:gd name="connsiteX8-1025" fmla="*/ 9446294 w 12096947"/>
              <a:gd name="connsiteY8-1026" fmla="*/ 1104608 h 1178865"/>
              <a:gd name="connsiteX9-1027" fmla="*/ 6660437 w 12096947"/>
              <a:gd name="connsiteY9-1028" fmla="*/ 943719 h 1178865"/>
              <a:gd name="connsiteX10-1029" fmla="*/ 3607737 w 12096947"/>
              <a:gd name="connsiteY10-1030" fmla="*/ 1178865 h 1178865"/>
              <a:gd name="connsiteX11-1031" fmla="*/ 1750499 w 12096947"/>
              <a:gd name="connsiteY11-1032" fmla="*/ 1030352 h 1178865"/>
              <a:gd name="connsiteX12-1033" fmla="*/ 0 w 12096947"/>
              <a:gd name="connsiteY12-1034" fmla="*/ 1047984 h 1178865"/>
              <a:gd name="connsiteX13-1035" fmla="*/ 0 w 12096947"/>
              <a:gd name="connsiteY13-1036" fmla="*/ 168870 h 1178865"/>
              <a:gd name="connsiteX0-1037" fmla="*/ 0 w 12096947"/>
              <a:gd name="connsiteY0-1038" fmla="*/ 168870 h 1178865"/>
              <a:gd name="connsiteX1-1039" fmla="*/ 1613061 w 12096947"/>
              <a:gd name="connsiteY1-1040" fmla="*/ 54814 h 1178865"/>
              <a:gd name="connsiteX2-1041" fmla="*/ 4206743 w 12096947"/>
              <a:gd name="connsiteY2-1042" fmla="*/ 67901 h 1178865"/>
              <a:gd name="connsiteX3-1043" fmla="*/ 7100047 w 12096947"/>
              <a:gd name="connsiteY3-1044" fmla="*/ 17997 h 1178865"/>
              <a:gd name="connsiteX4-1045" fmla="*/ 9509759 w 12096947"/>
              <a:gd name="connsiteY4-1046" fmla="*/ 190120 h 1178865"/>
              <a:gd name="connsiteX5-1047" fmla="*/ 10470975 w 12096947"/>
              <a:gd name="connsiteY5-1048" fmla="*/ 371829 h 1178865"/>
              <a:gd name="connsiteX6-1049" fmla="*/ 12086273 w 12096947"/>
              <a:gd name="connsiteY6-1050" fmla="*/ 248717 h 1178865"/>
              <a:gd name="connsiteX7-1051" fmla="*/ 12096947 w 12096947"/>
              <a:gd name="connsiteY7-1052" fmla="*/ 1047984 h 1178865"/>
              <a:gd name="connsiteX8-1053" fmla="*/ 9446294 w 12096947"/>
              <a:gd name="connsiteY8-1054" fmla="*/ 1104608 h 1178865"/>
              <a:gd name="connsiteX9-1055" fmla="*/ 6660437 w 12096947"/>
              <a:gd name="connsiteY9-1056" fmla="*/ 943719 h 1178865"/>
              <a:gd name="connsiteX10-1057" fmla="*/ 3607737 w 12096947"/>
              <a:gd name="connsiteY10-1058" fmla="*/ 1178865 h 1178865"/>
              <a:gd name="connsiteX11-1059" fmla="*/ 1750499 w 12096947"/>
              <a:gd name="connsiteY11-1060" fmla="*/ 1030352 h 1178865"/>
              <a:gd name="connsiteX12-1061" fmla="*/ 0 w 12096947"/>
              <a:gd name="connsiteY12-1062" fmla="*/ 1047984 h 1178865"/>
              <a:gd name="connsiteX13-1063" fmla="*/ 0 w 12096947"/>
              <a:gd name="connsiteY13-1064" fmla="*/ 168870 h 1178865"/>
              <a:gd name="connsiteX0-1065" fmla="*/ 0 w 12096947"/>
              <a:gd name="connsiteY0-1066" fmla="*/ 168870 h 1178865"/>
              <a:gd name="connsiteX1-1067" fmla="*/ 1613061 w 12096947"/>
              <a:gd name="connsiteY1-1068" fmla="*/ 54814 h 1178865"/>
              <a:gd name="connsiteX2-1069" fmla="*/ 4206743 w 12096947"/>
              <a:gd name="connsiteY2-1070" fmla="*/ 67901 h 1178865"/>
              <a:gd name="connsiteX3-1071" fmla="*/ 7100047 w 12096947"/>
              <a:gd name="connsiteY3-1072" fmla="*/ 17997 h 1178865"/>
              <a:gd name="connsiteX4-1073" fmla="*/ 9509759 w 12096947"/>
              <a:gd name="connsiteY4-1074" fmla="*/ 190120 h 1178865"/>
              <a:gd name="connsiteX5-1075" fmla="*/ 10470975 w 12096947"/>
              <a:gd name="connsiteY5-1076" fmla="*/ 371829 h 1178865"/>
              <a:gd name="connsiteX6-1077" fmla="*/ 12086273 w 12096947"/>
              <a:gd name="connsiteY6-1078" fmla="*/ 248717 h 1178865"/>
              <a:gd name="connsiteX7-1079" fmla="*/ 12096947 w 12096947"/>
              <a:gd name="connsiteY7-1080" fmla="*/ 1047984 h 1178865"/>
              <a:gd name="connsiteX8-1081" fmla="*/ 9446294 w 12096947"/>
              <a:gd name="connsiteY8-1082" fmla="*/ 1104608 h 1178865"/>
              <a:gd name="connsiteX9-1083" fmla="*/ 6660437 w 12096947"/>
              <a:gd name="connsiteY9-1084" fmla="*/ 943719 h 1178865"/>
              <a:gd name="connsiteX10-1085" fmla="*/ 3607737 w 12096947"/>
              <a:gd name="connsiteY10-1086" fmla="*/ 1178865 h 1178865"/>
              <a:gd name="connsiteX11-1087" fmla="*/ 1793195 w 12096947"/>
              <a:gd name="connsiteY11-1088" fmla="*/ 1067481 h 1178865"/>
              <a:gd name="connsiteX12-1089" fmla="*/ 0 w 12096947"/>
              <a:gd name="connsiteY12-1090" fmla="*/ 1047984 h 1178865"/>
              <a:gd name="connsiteX13-1091" fmla="*/ 0 w 12096947"/>
              <a:gd name="connsiteY13-1092" fmla="*/ 168870 h 1178865"/>
              <a:gd name="connsiteX0-1093" fmla="*/ 0 w 12096947"/>
              <a:gd name="connsiteY0-1094" fmla="*/ 168870 h 1178865"/>
              <a:gd name="connsiteX1-1095" fmla="*/ 1613061 w 12096947"/>
              <a:gd name="connsiteY1-1096" fmla="*/ 54814 h 1178865"/>
              <a:gd name="connsiteX2-1097" fmla="*/ 4206743 w 12096947"/>
              <a:gd name="connsiteY2-1098" fmla="*/ 67901 h 1178865"/>
              <a:gd name="connsiteX3-1099" fmla="*/ 7100047 w 12096947"/>
              <a:gd name="connsiteY3-1100" fmla="*/ 17997 h 1178865"/>
              <a:gd name="connsiteX4-1101" fmla="*/ 9509759 w 12096947"/>
              <a:gd name="connsiteY4-1102" fmla="*/ 190120 h 1178865"/>
              <a:gd name="connsiteX5-1103" fmla="*/ 10470975 w 12096947"/>
              <a:gd name="connsiteY5-1104" fmla="*/ 371829 h 1178865"/>
              <a:gd name="connsiteX6-1105" fmla="*/ 12086273 w 12096947"/>
              <a:gd name="connsiteY6-1106" fmla="*/ 248717 h 1178865"/>
              <a:gd name="connsiteX7-1107" fmla="*/ 12096947 w 12096947"/>
              <a:gd name="connsiteY7-1108" fmla="*/ 1047984 h 1178865"/>
              <a:gd name="connsiteX8-1109" fmla="*/ 9446294 w 12096947"/>
              <a:gd name="connsiteY8-1110" fmla="*/ 1104608 h 1178865"/>
              <a:gd name="connsiteX9-1111" fmla="*/ 6660437 w 12096947"/>
              <a:gd name="connsiteY9-1112" fmla="*/ 943719 h 1178865"/>
              <a:gd name="connsiteX10-1113" fmla="*/ 3607737 w 12096947"/>
              <a:gd name="connsiteY10-1114" fmla="*/ 1178865 h 1178865"/>
              <a:gd name="connsiteX11-1115" fmla="*/ 1793195 w 12096947"/>
              <a:gd name="connsiteY11-1116" fmla="*/ 1067481 h 1178865"/>
              <a:gd name="connsiteX12-1117" fmla="*/ 0 w 12096947"/>
              <a:gd name="connsiteY12-1118" fmla="*/ 1047984 h 1178865"/>
              <a:gd name="connsiteX13-1119" fmla="*/ 0 w 12096947"/>
              <a:gd name="connsiteY13-1120" fmla="*/ 168870 h 1178865"/>
              <a:gd name="connsiteX0-1121" fmla="*/ 0 w 12096947"/>
              <a:gd name="connsiteY0-1122" fmla="*/ 168870 h 1178865"/>
              <a:gd name="connsiteX1-1123" fmla="*/ 1613061 w 12096947"/>
              <a:gd name="connsiteY1-1124" fmla="*/ 54814 h 1178865"/>
              <a:gd name="connsiteX2-1125" fmla="*/ 4206743 w 12096947"/>
              <a:gd name="connsiteY2-1126" fmla="*/ 67901 h 1178865"/>
              <a:gd name="connsiteX3-1127" fmla="*/ 7100047 w 12096947"/>
              <a:gd name="connsiteY3-1128" fmla="*/ 17997 h 1178865"/>
              <a:gd name="connsiteX4-1129" fmla="*/ 9509759 w 12096947"/>
              <a:gd name="connsiteY4-1130" fmla="*/ 190120 h 1178865"/>
              <a:gd name="connsiteX5-1131" fmla="*/ 10470975 w 12096947"/>
              <a:gd name="connsiteY5-1132" fmla="*/ 371829 h 1178865"/>
              <a:gd name="connsiteX6-1133" fmla="*/ 12086273 w 12096947"/>
              <a:gd name="connsiteY6-1134" fmla="*/ 248717 h 1178865"/>
              <a:gd name="connsiteX7-1135" fmla="*/ 12096947 w 12096947"/>
              <a:gd name="connsiteY7-1136" fmla="*/ 1047984 h 1178865"/>
              <a:gd name="connsiteX8-1137" fmla="*/ 9446294 w 12096947"/>
              <a:gd name="connsiteY8-1138" fmla="*/ 1104608 h 1178865"/>
              <a:gd name="connsiteX9-1139" fmla="*/ 5059371 w 12096947"/>
              <a:gd name="connsiteY9-1140" fmla="*/ 659070 h 1178865"/>
              <a:gd name="connsiteX10-1141" fmla="*/ 3607737 w 12096947"/>
              <a:gd name="connsiteY10-1142" fmla="*/ 1178865 h 1178865"/>
              <a:gd name="connsiteX11-1143" fmla="*/ 1793195 w 12096947"/>
              <a:gd name="connsiteY11-1144" fmla="*/ 1067481 h 1178865"/>
              <a:gd name="connsiteX12-1145" fmla="*/ 0 w 12096947"/>
              <a:gd name="connsiteY12-1146" fmla="*/ 1047984 h 1178865"/>
              <a:gd name="connsiteX13-1147" fmla="*/ 0 w 12096947"/>
              <a:gd name="connsiteY13-1148" fmla="*/ 168870 h 1178865"/>
              <a:gd name="connsiteX0-1149" fmla="*/ 0 w 12096947"/>
              <a:gd name="connsiteY0-1150" fmla="*/ 168870 h 1178865"/>
              <a:gd name="connsiteX1-1151" fmla="*/ 1613061 w 12096947"/>
              <a:gd name="connsiteY1-1152" fmla="*/ 54814 h 1178865"/>
              <a:gd name="connsiteX2-1153" fmla="*/ 4206743 w 12096947"/>
              <a:gd name="connsiteY2-1154" fmla="*/ 67901 h 1178865"/>
              <a:gd name="connsiteX3-1155" fmla="*/ 7100047 w 12096947"/>
              <a:gd name="connsiteY3-1156" fmla="*/ 17997 h 1178865"/>
              <a:gd name="connsiteX4-1157" fmla="*/ 9509759 w 12096947"/>
              <a:gd name="connsiteY4-1158" fmla="*/ 190120 h 1178865"/>
              <a:gd name="connsiteX5-1159" fmla="*/ 10470975 w 12096947"/>
              <a:gd name="connsiteY5-1160" fmla="*/ 371829 h 1178865"/>
              <a:gd name="connsiteX6-1161" fmla="*/ 12086273 w 12096947"/>
              <a:gd name="connsiteY6-1162" fmla="*/ 248717 h 1178865"/>
              <a:gd name="connsiteX7-1163" fmla="*/ 12096947 w 12096947"/>
              <a:gd name="connsiteY7-1164" fmla="*/ 1047984 h 1178865"/>
              <a:gd name="connsiteX8-1165" fmla="*/ 9446294 w 12096947"/>
              <a:gd name="connsiteY8-1166" fmla="*/ 1104608 h 1178865"/>
              <a:gd name="connsiteX9-1167" fmla="*/ 5059371 w 12096947"/>
              <a:gd name="connsiteY9-1168" fmla="*/ 659070 h 1178865"/>
              <a:gd name="connsiteX10-1169" fmla="*/ 3511673 w 12096947"/>
              <a:gd name="connsiteY10-1170" fmla="*/ 1178865 h 1178865"/>
              <a:gd name="connsiteX11-1171" fmla="*/ 1793195 w 12096947"/>
              <a:gd name="connsiteY11-1172" fmla="*/ 1067481 h 1178865"/>
              <a:gd name="connsiteX12-1173" fmla="*/ 0 w 12096947"/>
              <a:gd name="connsiteY12-1174" fmla="*/ 1047984 h 1178865"/>
              <a:gd name="connsiteX13-1175" fmla="*/ 0 w 12096947"/>
              <a:gd name="connsiteY13-1176" fmla="*/ 168870 h 1178865"/>
              <a:gd name="connsiteX0-1177" fmla="*/ 0 w 12096947"/>
              <a:gd name="connsiteY0-1178" fmla="*/ 168870 h 1178865"/>
              <a:gd name="connsiteX1-1179" fmla="*/ 1613061 w 12096947"/>
              <a:gd name="connsiteY1-1180" fmla="*/ 54814 h 1178865"/>
              <a:gd name="connsiteX2-1181" fmla="*/ 4206743 w 12096947"/>
              <a:gd name="connsiteY2-1182" fmla="*/ 67901 h 1178865"/>
              <a:gd name="connsiteX3-1183" fmla="*/ 7100047 w 12096947"/>
              <a:gd name="connsiteY3-1184" fmla="*/ 17997 h 1178865"/>
              <a:gd name="connsiteX4-1185" fmla="*/ 9509759 w 12096947"/>
              <a:gd name="connsiteY4-1186" fmla="*/ 190120 h 1178865"/>
              <a:gd name="connsiteX5-1187" fmla="*/ 10470975 w 12096947"/>
              <a:gd name="connsiteY5-1188" fmla="*/ 371829 h 1178865"/>
              <a:gd name="connsiteX6-1189" fmla="*/ 12086273 w 12096947"/>
              <a:gd name="connsiteY6-1190" fmla="*/ 248717 h 1178865"/>
              <a:gd name="connsiteX7-1191" fmla="*/ 12096947 w 12096947"/>
              <a:gd name="connsiteY7-1192" fmla="*/ 1047984 h 1178865"/>
              <a:gd name="connsiteX8-1193" fmla="*/ 9446294 w 12096947"/>
              <a:gd name="connsiteY8-1194" fmla="*/ 1104608 h 1178865"/>
              <a:gd name="connsiteX9-1195" fmla="*/ 5059371 w 12096947"/>
              <a:gd name="connsiteY9-1196" fmla="*/ 659070 h 1178865"/>
              <a:gd name="connsiteX10-1197" fmla="*/ 3511673 w 12096947"/>
              <a:gd name="connsiteY10-1198" fmla="*/ 1178865 h 1178865"/>
              <a:gd name="connsiteX11-1199" fmla="*/ 1793195 w 12096947"/>
              <a:gd name="connsiteY11-1200" fmla="*/ 1067481 h 1178865"/>
              <a:gd name="connsiteX12-1201" fmla="*/ 0 w 12096947"/>
              <a:gd name="connsiteY12-1202" fmla="*/ 1047984 h 1178865"/>
              <a:gd name="connsiteX13-1203" fmla="*/ 0 w 12096947"/>
              <a:gd name="connsiteY13-1204" fmla="*/ 168870 h 1178865"/>
              <a:gd name="connsiteX0-1205" fmla="*/ 0 w 12096947"/>
              <a:gd name="connsiteY0-1206" fmla="*/ 168870 h 1201656"/>
              <a:gd name="connsiteX1-1207" fmla="*/ 1613061 w 12096947"/>
              <a:gd name="connsiteY1-1208" fmla="*/ 54814 h 1201656"/>
              <a:gd name="connsiteX2-1209" fmla="*/ 4206743 w 12096947"/>
              <a:gd name="connsiteY2-1210" fmla="*/ 67901 h 1201656"/>
              <a:gd name="connsiteX3-1211" fmla="*/ 7100047 w 12096947"/>
              <a:gd name="connsiteY3-1212" fmla="*/ 17997 h 1201656"/>
              <a:gd name="connsiteX4-1213" fmla="*/ 9509759 w 12096947"/>
              <a:gd name="connsiteY4-1214" fmla="*/ 190120 h 1201656"/>
              <a:gd name="connsiteX5-1215" fmla="*/ 10470975 w 12096947"/>
              <a:gd name="connsiteY5-1216" fmla="*/ 371829 h 1201656"/>
              <a:gd name="connsiteX6-1217" fmla="*/ 12086273 w 12096947"/>
              <a:gd name="connsiteY6-1218" fmla="*/ 248717 h 1201656"/>
              <a:gd name="connsiteX7-1219" fmla="*/ 12096947 w 12096947"/>
              <a:gd name="connsiteY7-1220" fmla="*/ 1047984 h 1201656"/>
              <a:gd name="connsiteX8-1221" fmla="*/ 9446294 w 12096947"/>
              <a:gd name="connsiteY8-1222" fmla="*/ 1104608 h 1201656"/>
              <a:gd name="connsiteX9-1223" fmla="*/ 5059371 w 12096947"/>
              <a:gd name="connsiteY9-1224" fmla="*/ 659070 h 1201656"/>
              <a:gd name="connsiteX10-1225" fmla="*/ 3511673 w 12096947"/>
              <a:gd name="connsiteY10-1226" fmla="*/ 1178865 h 1201656"/>
              <a:gd name="connsiteX11-1227" fmla="*/ 1793195 w 12096947"/>
              <a:gd name="connsiteY11-1228" fmla="*/ 1067481 h 1201656"/>
              <a:gd name="connsiteX12-1229" fmla="*/ 0 w 12096947"/>
              <a:gd name="connsiteY12-1230" fmla="*/ 1047984 h 1201656"/>
              <a:gd name="connsiteX13-1231" fmla="*/ 0 w 12096947"/>
              <a:gd name="connsiteY13-1232" fmla="*/ 168870 h 1201656"/>
              <a:gd name="connsiteX0-1233" fmla="*/ 0 w 12096947"/>
              <a:gd name="connsiteY0-1234" fmla="*/ 168870 h 1201656"/>
              <a:gd name="connsiteX1-1235" fmla="*/ 1613061 w 12096947"/>
              <a:gd name="connsiteY1-1236" fmla="*/ 54814 h 1201656"/>
              <a:gd name="connsiteX2-1237" fmla="*/ 4206743 w 12096947"/>
              <a:gd name="connsiteY2-1238" fmla="*/ 67901 h 1201656"/>
              <a:gd name="connsiteX3-1239" fmla="*/ 7100047 w 12096947"/>
              <a:gd name="connsiteY3-1240" fmla="*/ 17997 h 1201656"/>
              <a:gd name="connsiteX4-1241" fmla="*/ 9509759 w 12096947"/>
              <a:gd name="connsiteY4-1242" fmla="*/ 190120 h 1201656"/>
              <a:gd name="connsiteX5-1243" fmla="*/ 10470975 w 12096947"/>
              <a:gd name="connsiteY5-1244" fmla="*/ 371829 h 1201656"/>
              <a:gd name="connsiteX6-1245" fmla="*/ 12086273 w 12096947"/>
              <a:gd name="connsiteY6-1246" fmla="*/ 248717 h 1201656"/>
              <a:gd name="connsiteX7-1247" fmla="*/ 12096947 w 12096947"/>
              <a:gd name="connsiteY7-1248" fmla="*/ 1047984 h 1201656"/>
              <a:gd name="connsiteX8-1249" fmla="*/ 9446294 w 12096947"/>
              <a:gd name="connsiteY8-1250" fmla="*/ 1104608 h 1201656"/>
              <a:gd name="connsiteX9-1251" fmla="*/ 5251499 w 12096947"/>
              <a:gd name="connsiteY9-1252" fmla="*/ 659070 h 1201656"/>
              <a:gd name="connsiteX10-1253" fmla="*/ 3511673 w 12096947"/>
              <a:gd name="connsiteY10-1254" fmla="*/ 1178865 h 1201656"/>
              <a:gd name="connsiteX11-1255" fmla="*/ 1793195 w 12096947"/>
              <a:gd name="connsiteY11-1256" fmla="*/ 1067481 h 1201656"/>
              <a:gd name="connsiteX12-1257" fmla="*/ 0 w 12096947"/>
              <a:gd name="connsiteY12-1258" fmla="*/ 1047984 h 1201656"/>
              <a:gd name="connsiteX13-1259" fmla="*/ 0 w 12096947"/>
              <a:gd name="connsiteY13-1260" fmla="*/ 168870 h 1201656"/>
              <a:gd name="connsiteX0-1261" fmla="*/ 0 w 12096947"/>
              <a:gd name="connsiteY0-1262" fmla="*/ 168870 h 1201656"/>
              <a:gd name="connsiteX1-1263" fmla="*/ 1613061 w 12096947"/>
              <a:gd name="connsiteY1-1264" fmla="*/ 54814 h 1201656"/>
              <a:gd name="connsiteX2-1265" fmla="*/ 4206743 w 12096947"/>
              <a:gd name="connsiteY2-1266" fmla="*/ 67901 h 1201656"/>
              <a:gd name="connsiteX3-1267" fmla="*/ 7100047 w 12096947"/>
              <a:gd name="connsiteY3-1268" fmla="*/ 17997 h 1201656"/>
              <a:gd name="connsiteX4-1269" fmla="*/ 9509759 w 12096947"/>
              <a:gd name="connsiteY4-1270" fmla="*/ 190120 h 1201656"/>
              <a:gd name="connsiteX5-1271" fmla="*/ 10470975 w 12096947"/>
              <a:gd name="connsiteY5-1272" fmla="*/ 371829 h 1201656"/>
              <a:gd name="connsiteX6-1273" fmla="*/ 12086273 w 12096947"/>
              <a:gd name="connsiteY6-1274" fmla="*/ 248717 h 1201656"/>
              <a:gd name="connsiteX7-1275" fmla="*/ 12096947 w 12096947"/>
              <a:gd name="connsiteY7-1276" fmla="*/ 1047984 h 1201656"/>
              <a:gd name="connsiteX8-1277" fmla="*/ 6585721 w 12096947"/>
              <a:gd name="connsiteY8-1278" fmla="*/ 956096 h 1201656"/>
              <a:gd name="connsiteX9-1279" fmla="*/ 5251499 w 12096947"/>
              <a:gd name="connsiteY9-1280" fmla="*/ 659070 h 1201656"/>
              <a:gd name="connsiteX10-1281" fmla="*/ 3511673 w 12096947"/>
              <a:gd name="connsiteY10-1282" fmla="*/ 1178865 h 1201656"/>
              <a:gd name="connsiteX11-1283" fmla="*/ 1793195 w 12096947"/>
              <a:gd name="connsiteY11-1284" fmla="*/ 1067481 h 1201656"/>
              <a:gd name="connsiteX12-1285" fmla="*/ 0 w 12096947"/>
              <a:gd name="connsiteY12-1286" fmla="*/ 1047984 h 1201656"/>
              <a:gd name="connsiteX13-1287" fmla="*/ 0 w 12096947"/>
              <a:gd name="connsiteY13-1288" fmla="*/ 168870 h 1201656"/>
              <a:gd name="connsiteX0-1289" fmla="*/ 0 w 12096947"/>
              <a:gd name="connsiteY0-1290" fmla="*/ 168870 h 1201656"/>
              <a:gd name="connsiteX1-1291" fmla="*/ 1613061 w 12096947"/>
              <a:gd name="connsiteY1-1292" fmla="*/ 54814 h 1201656"/>
              <a:gd name="connsiteX2-1293" fmla="*/ 4206743 w 12096947"/>
              <a:gd name="connsiteY2-1294" fmla="*/ 67901 h 1201656"/>
              <a:gd name="connsiteX3-1295" fmla="*/ 7100047 w 12096947"/>
              <a:gd name="connsiteY3-1296" fmla="*/ 17997 h 1201656"/>
              <a:gd name="connsiteX4-1297" fmla="*/ 9509759 w 12096947"/>
              <a:gd name="connsiteY4-1298" fmla="*/ 190120 h 1201656"/>
              <a:gd name="connsiteX5-1299" fmla="*/ 10470975 w 12096947"/>
              <a:gd name="connsiteY5-1300" fmla="*/ 371829 h 1201656"/>
              <a:gd name="connsiteX6-1301" fmla="*/ 12086273 w 12096947"/>
              <a:gd name="connsiteY6-1302" fmla="*/ 248717 h 1201656"/>
              <a:gd name="connsiteX7-1303" fmla="*/ 12096947 w 12096947"/>
              <a:gd name="connsiteY7-1304" fmla="*/ 1047984 h 1201656"/>
              <a:gd name="connsiteX8-1305" fmla="*/ 6585721 w 12096947"/>
              <a:gd name="connsiteY8-1306" fmla="*/ 956096 h 1201656"/>
              <a:gd name="connsiteX9-1307" fmla="*/ 5251499 w 12096947"/>
              <a:gd name="connsiteY9-1308" fmla="*/ 659070 h 1201656"/>
              <a:gd name="connsiteX10-1309" fmla="*/ 3511673 w 12096947"/>
              <a:gd name="connsiteY10-1310" fmla="*/ 1178865 h 1201656"/>
              <a:gd name="connsiteX11-1311" fmla="*/ 1793195 w 12096947"/>
              <a:gd name="connsiteY11-1312" fmla="*/ 1067481 h 1201656"/>
              <a:gd name="connsiteX12-1313" fmla="*/ 0 w 12096947"/>
              <a:gd name="connsiteY12-1314" fmla="*/ 1047984 h 1201656"/>
              <a:gd name="connsiteX13-1315" fmla="*/ 0 w 12096947"/>
              <a:gd name="connsiteY13-1316" fmla="*/ 168870 h 1201656"/>
              <a:gd name="connsiteX0-1317" fmla="*/ 0 w 12096947"/>
              <a:gd name="connsiteY0-1318" fmla="*/ 168870 h 1201656"/>
              <a:gd name="connsiteX1-1319" fmla="*/ 1613061 w 12096947"/>
              <a:gd name="connsiteY1-1320" fmla="*/ 54814 h 1201656"/>
              <a:gd name="connsiteX2-1321" fmla="*/ 4206743 w 12096947"/>
              <a:gd name="connsiteY2-1322" fmla="*/ 67901 h 1201656"/>
              <a:gd name="connsiteX3-1323" fmla="*/ 7100047 w 12096947"/>
              <a:gd name="connsiteY3-1324" fmla="*/ 17997 h 1201656"/>
              <a:gd name="connsiteX4-1325" fmla="*/ 9509759 w 12096947"/>
              <a:gd name="connsiteY4-1326" fmla="*/ 190120 h 1201656"/>
              <a:gd name="connsiteX5-1327" fmla="*/ 10470975 w 12096947"/>
              <a:gd name="connsiteY5-1328" fmla="*/ 371829 h 1201656"/>
              <a:gd name="connsiteX6-1329" fmla="*/ 12086273 w 12096947"/>
              <a:gd name="connsiteY6-1330" fmla="*/ 248717 h 1201656"/>
              <a:gd name="connsiteX7-1331" fmla="*/ 12096947 w 12096947"/>
              <a:gd name="connsiteY7-1332" fmla="*/ 1047984 h 1201656"/>
              <a:gd name="connsiteX8-1333" fmla="*/ 9328882 w 12096947"/>
              <a:gd name="connsiteY8-1334" fmla="*/ 1017974 h 1201656"/>
              <a:gd name="connsiteX9-1335" fmla="*/ 6585721 w 12096947"/>
              <a:gd name="connsiteY9-1336" fmla="*/ 956096 h 1201656"/>
              <a:gd name="connsiteX10-1337" fmla="*/ 5251499 w 12096947"/>
              <a:gd name="connsiteY10-1338" fmla="*/ 659070 h 1201656"/>
              <a:gd name="connsiteX11-1339" fmla="*/ 3511673 w 12096947"/>
              <a:gd name="connsiteY11-1340" fmla="*/ 1178865 h 1201656"/>
              <a:gd name="connsiteX12-1341" fmla="*/ 1793195 w 12096947"/>
              <a:gd name="connsiteY12-1342" fmla="*/ 1067481 h 1201656"/>
              <a:gd name="connsiteX13-1343" fmla="*/ 0 w 12096947"/>
              <a:gd name="connsiteY13-1344" fmla="*/ 1047984 h 1201656"/>
              <a:gd name="connsiteX14" fmla="*/ 0 w 12096947"/>
              <a:gd name="connsiteY14" fmla="*/ 168870 h 1201656"/>
              <a:gd name="connsiteX0-1345" fmla="*/ 0 w 12096947"/>
              <a:gd name="connsiteY0-1346" fmla="*/ 168870 h 1201656"/>
              <a:gd name="connsiteX1-1347" fmla="*/ 1613061 w 12096947"/>
              <a:gd name="connsiteY1-1348" fmla="*/ 54814 h 1201656"/>
              <a:gd name="connsiteX2-1349" fmla="*/ 4206743 w 12096947"/>
              <a:gd name="connsiteY2-1350" fmla="*/ 67901 h 1201656"/>
              <a:gd name="connsiteX3-1351" fmla="*/ 7100047 w 12096947"/>
              <a:gd name="connsiteY3-1352" fmla="*/ 17997 h 1201656"/>
              <a:gd name="connsiteX4-1353" fmla="*/ 9509759 w 12096947"/>
              <a:gd name="connsiteY4-1354" fmla="*/ 190120 h 1201656"/>
              <a:gd name="connsiteX5-1355" fmla="*/ 10470975 w 12096947"/>
              <a:gd name="connsiteY5-1356" fmla="*/ 371829 h 1201656"/>
              <a:gd name="connsiteX6-1357" fmla="*/ 12086273 w 12096947"/>
              <a:gd name="connsiteY6-1358" fmla="*/ 248717 h 1201656"/>
              <a:gd name="connsiteX7-1359" fmla="*/ 12096947 w 12096947"/>
              <a:gd name="connsiteY7-1360" fmla="*/ 1047984 h 1201656"/>
              <a:gd name="connsiteX8-1361" fmla="*/ 8016007 w 12096947"/>
              <a:gd name="connsiteY8-1362" fmla="*/ 634317 h 1201656"/>
              <a:gd name="connsiteX9-1363" fmla="*/ 6585721 w 12096947"/>
              <a:gd name="connsiteY9-1364" fmla="*/ 956096 h 1201656"/>
              <a:gd name="connsiteX10-1365" fmla="*/ 5251499 w 12096947"/>
              <a:gd name="connsiteY10-1366" fmla="*/ 659070 h 1201656"/>
              <a:gd name="connsiteX11-1367" fmla="*/ 3511673 w 12096947"/>
              <a:gd name="connsiteY11-1368" fmla="*/ 1178865 h 1201656"/>
              <a:gd name="connsiteX12-1369" fmla="*/ 1793195 w 12096947"/>
              <a:gd name="connsiteY12-1370" fmla="*/ 1067481 h 1201656"/>
              <a:gd name="connsiteX13-1371" fmla="*/ 0 w 12096947"/>
              <a:gd name="connsiteY13-1372" fmla="*/ 1047984 h 1201656"/>
              <a:gd name="connsiteX14-1373" fmla="*/ 0 w 12096947"/>
              <a:gd name="connsiteY14-1374" fmla="*/ 168870 h 1201656"/>
              <a:gd name="connsiteX0-1375" fmla="*/ 0 w 12096947"/>
              <a:gd name="connsiteY0-1376" fmla="*/ 168870 h 1201656"/>
              <a:gd name="connsiteX1-1377" fmla="*/ 1613061 w 12096947"/>
              <a:gd name="connsiteY1-1378" fmla="*/ 54814 h 1201656"/>
              <a:gd name="connsiteX2-1379" fmla="*/ 4206743 w 12096947"/>
              <a:gd name="connsiteY2-1380" fmla="*/ 67901 h 1201656"/>
              <a:gd name="connsiteX3-1381" fmla="*/ 7100047 w 12096947"/>
              <a:gd name="connsiteY3-1382" fmla="*/ 17997 h 1201656"/>
              <a:gd name="connsiteX4-1383" fmla="*/ 9509759 w 12096947"/>
              <a:gd name="connsiteY4-1384" fmla="*/ 190120 h 1201656"/>
              <a:gd name="connsiteX5-1385" fmla="*/ 10470975 w 12096947"/>
              <a:gd name="connsiteY5-1386" fmla="*/ 371829 h 1201656"/>
              <a:gd name="connsiteX6-1387" fmla="*/ 12086273 w 12096947"/>
              <a:gd name="connsiteY6-1388" fmla="*/ 248717 h 1201656"/>
              <a:gd name="connsiteX7-1389" fmla="*/ 12096947 w 12096947"/>
              <a:gd name="connsiteY7-1390" fmla="*/ 1047984 h 1201656"/>
              <a:gd name="connsiteX8-1391" fmla="*/ 8016007 w 12096947"/>
              <a:gd name="connsiteY8-1392" fmla="*/ 634317 h 1201656"/>
              <a:gd name="connsiteX9-1393" fmla="*/ 6585721 w 12096947"/>
              <a:gd name="connsiteY9-1394" fmla="*/ 956096 h 1201656"/>
              <a:gd name="connsiteX10-1395" fmla="*/ 5251499 w 12096947"/>
              <a:gd name="connsiteY10-1396" fmla="*/ 659070 h 1201656"/>
              <a:gd name="connsiteX11-1397" fmla="*/ 3511673 w 12096947"/>
              <a:gd name="connsiteY11-1398" fmla="*/ 1178865 h 1201656"/>
              <a:gd name="connsiteX12-1399" fmla="*/ 1793195 w 12096947"/>
              <a:gd name="connsiteY12-1400" fmla="*/ 1067481 h 1201656"/>
              <a:gd name="connsiteX13-1401" fmla="*/ 0 w 12096947"/>
              <a:gd name="connsiteY13-1402" fmla="*/ 1047984 h 1201656"/>
              <a:gd name="connsiteX14-1403" fmla="*/ 0 w 12096947"/>
              <a:gd name="connsiteY14-1404" fmla="*/ 168870 h 1201656"/>
              <a:gd name="connsiteX0-1405" fmla="*/ 0 w 12096947"/>
              <a:gd name="connsiteY0-1406" fmla="*/ 168870 h 1201656"/>
              <a:gd name="connsiteX1-1407" fmla="*/ 1613061 w 12096947"/>
              <a:gd name="connsiteY1-1408" fmla="*/ 54814 h 1201656"/>
              <a:gd name="connsiteX2-1409" fmla="*/ 4206743 w 12096947"/>
              <a:gd name="connsiteY2-1410" fmla="*/ 67901 h 1201656"/>
              <a:gd name="connsiteX3-1411" fmla="*/ 7100047 w 12096947"/>
              <a:gd name="connsiteY3-1412" fmla="*/ 17997 h 1201656"/>
              <a:gd name="connsiteX4-1413" fmla="*/ 9509759 w 12096947"/>
              <a:gd name="connsiteY4-1414" fmla="*/ 190120 h 1201656"/>
              <a:gd name="connsiteX5-1415" fmla="*/ 10470975 w 12096947"/>
              <a:gd name="connsiteY5-1416" fmla="*/ 371829 h 1201656"/>
              <a:gd name="connsiteX6-1417" fmla="*/ 12086273 w 12096947"/>
              <a:gd name="connsiteY6-1418" fmla="*/ 248717 h 1201656"/>
              <a:gd name="connsiteX7-1419" fmla="*/ 12096947 w 12096947"/>
              <a:gd name="connsiteY7-1420" fmla="*/ 1047984 h 1201656"/>
              <a:gd name="connsiteX8-1421" fmla="*/ 8016007 w 12096947"/>
              <a:gd name="connsiteY8-1422" fmla="*/ 634317 h 1201656"/>
              <a:gd name="connsiteX9-1423" fmla="*/ 6585721 w 12096947"/>
              <a:gd name="connsiteY9-1424" fmla="*/ 956096 h 1201656"/>
              <a:gd name="connsiteX10-1425" fmla="*/ 5251499 w 12096947"/>
              <a:gd name="connsiteY10-1426" fmla="*/ 659070 h 1201656"/>
              <a:gd name="connsiteX11-1427" fmla="*/ 3511673 w 12096947"/>
              <a:gd name="connsiteY11-1428" fmla="*/ 1178865 h 1201656"/>
              <a:gd name="connsiteX12-1429" fmla="*/ 1793195 w 12096947"/>
              <a:gd name="connsiteY12-1430" fmla="*/ 1067481 h 1201656"/>
              <a:gd name="connsiteX13-1431" fmla="*/ 0 w 12096947"/>
              <a:gd name="connsiteY13-1432" fmla="*/ 1047984 h 1201656"/>
              <a:gd name="connsiteX14-1433" fmla="*/ 0 w 12096947"/>
              <a:gd name="connsiteY14-1434" fmla="*/ 168870 h 1201656"/>
              <a:gd name="connsiteX0-1435" fmla="*/ 0 w 12096947"/>
              <a:gd name="connsiteY0-1436" fmla="*/ 168870 h 1201656"/>
              <a:gd name="connsiteX1-1437" fmla="*/ 1613061 w 12096947"/>
              <a:gd name="connsiteY1-1438" fmla="*/ 54814 h 1201656"/>
              <a:gd name="connsiteX2-1439" fmla="*/ 4206743 w 12096947"/>
              <a:gd name="connsiteY2-1440" fmla="*/ 67901 h 1201656"/>
              <a:gd name="connsiteX3-1441" fmla="*/ 7100047 w 12096947"/>
              <a:gd name="connsiteY3-1442" fmla="*/ 17997 h 1201656"/>
              <a:gd name="connsiteX4-1443" fmla="*/ 9509759 w 12096947"/>
              <a:gd name="connsiteY4-1444" fmla="*/ 190120 h 1201656"/>
              <a:gd name="connsiteX5-1445" fmla="*/ 10470975 w 12096947"/>
              <a:gd name="connsiteY5-1446" fmla="*/ 371829 h 1201656"/>
              <a:gd name="connsiteX6-1447" fmla="*/ 12086273 w 12096947"/>
              <a:gd name="connsiteY6-1448" fmla="*/ 248717 h 1201656"/>
              <a:gd name="connsiteX7-1449" fmla="*/ 12096947 w 12096947"/>
              <a:gd name="connsiteY7-1450" fmla="*/ 1047984 h 1201656"/>
              <a:gd name="connsiteX8-1451" fmla="*/ 8016007 w 12096947"/>
              <a:gd name="connsiteY8-1452" fmla="*/ 634317 h 1201656"/>
              <a:gd name="connsiteX9-1453" fmla="*/ 6585721 w 12096947"/>
              <a:gd name="connsiteY9-1454" fmla="*/ 956096 h 1201656"/>
              <a:gd name="connsiteX10-1455" fmla="*/ 5251499 w 12096947"/>
              <a:gd name="connsiteY10-1456" fmla="*/ 659070 h 1201656"/>
              <a:gd name="connsiteX11-1457" fmla="*/ 3511673 w 12096947"/>
              <a:gd name="connsiteY11-1458" fmla="*/ 1178865 h 1201656"/>
              <a:gd name="connsiteX12-1459" fmla="*/ 1793195 w 12096947"/>
              <a:gd name="connsiteY12-1460" fmla="*/ 1067481 h 1201656"/>
              <a:gd name="connsiteX13-1461" fmla="*/ 0 w 12096947"/>
              <a:gd name="connsiteY13-1462" fmla="*/ 1047984 h 1201656"/>
              <a:gd name="connsiteX14-1463" fmla="*/ 0 w 12096947"/>
              <a:gd name="connsiteY14-1464" fmla="*/ 168870 h 1201656"/>
              <a:gd name="connsiteX0-1465" fmla="*/ 0 w 12096947"/>
              <a:gd name="connsiteY0-1466" fmla="*/ 168870 h 1201656"/>
              <a:gd name="connsiteX1-1467" fmla="*/ 1613061 w 12096947"/>
              <a:gd name="connsiteY1-1468" fmla="*/ 54814 h 1201656"/>
              <a:gd name="connsiteX2-1469" fmla="*/ 4206743 w 12096947"/>
              <a:gd name="connsiteY2-1470" fmla="*/ 67901 h 1201656"/>
              <a:gd name="connsiteX3-1471" fmla="*/ 7100047 w 12096947"/>
              <a:gd name="connsiteY3-1472" fmla="*/ 17997 h 1201656"/>
              <a:gd name="connsiteX4-1473" fmla="*/ 9509759 w 12096947"/>
              <a:gd name="connsiteY4-1474" fmla="*/ 190120 h 1201656"/>
              <a:gd name="connsiteX5-1475" fmla="*/ 10470975 w 12096947"/>
              <a:gd name="connsiteY5-1476" fmla="*/ 371829 h 1201656"/>
              <a:gd name="connsiteX6-1477" fmla="*/ 12086273 w 12096947"/>
              <a:gd name="connsiteY6-1478" fmla="*/ 248717 h 1201656"/>
              <a:gd name="connsiteX7-1479" fmla="*/ 12096947 w 12096947"/>
              <a:gd name="connsiteY7-1480" fmla="*/ 1047984 h 1201656"/>
              <a:gd name="connsiteX8-1481" fmla="*/ 10342891 w 12096947"/>
              <a:gd name="connsiteY8-1482" fmla="*/ 881838 h 1201656"/>
              <a:gd name="connsiteX9-1483" fmla="*/ 8016007 w 12096947"/>
              <a:gd name="connsiteY9-1484" fmla="*/ 634317 h 1201656"/>
              <a:gd name="connsiteX10-1485" fmla="*/ 6585721 w 12096947"/>
              <a:gd name="connsiteY10-1486" fmla="*/ 956096 h 1201656"/>
              <a:gd name="connsiteX11-1487" fmla="*/ 5251499 w 12096947"/>
              <a:gd name="connsiteY11-1488" fmla="*/ 659070 h 1201656"/>
              <a:gd name="connsiteX12-1489" fmla="*/ 3511673 w 12096947"/>
              <a:gd name="connsiteY12-1490" fmla="*/ 1178865 h 1201656"/>
              <a:gd name="connsiteX13-1491" fmla="*/ 1793195 w 12096947"/>
              <a:gd name="connsiteY13-1492" fmla="*/ 1067481 h 1201656"/>
              <a:gd name="connsiteX14-1493" fmla="*/ 0 w 12096947"/>
              <a:gd name="connsiteY14-1494" fmla="*/ 1047984 h 1201656"/>
              <a:gd name="connsiteX15" fmla="*/ 0 w 12096947"/>
              <a:gd name="connsiteY15" fmla="*/ 168870 h 1201656"/>
              <a:gd name="connsiteX0-1495" fmla="*/ 0 w 12096947"/>
              <a:gd name="connsiteY0-1496" fmla="*/ 168870 h 1201656"/>
              <a:gd name="connsiteX1-1497" fmla="*/ 1613061 w 12096947"/>
              <a:gd name="connsiteY1-1498" fmla="*/ 54814 h 1201656"/>
              <a:gd name="connsiteX2-1499" fmla="*/ 4206743 w 12096947"/>
              <a:gd name="connsiteY2-1500" fmla="*/ 67901 h 1201656"/>
              <a:gd name="connsiteX3-1501" fmla="*/ 7100047 w 12096947"/>
              <a:gd name="connsiteY3-1502" fmla="*/ 17997 h 1201656"/>
              <a:gd name="connsiteX4-1503" fmla="*/ 9509759 w 12096947"/>
              <a:gd name="connsiteY4-1504" fmla="*/ 190120 h 1201656"/>
              <a:gd name="connsiteX5-1505" fmla="*/ 10470975 w 12096947"/>
              <a:gd name="connsiteY5-1506" fmla="*/ 371829 h 1201656"/>
              <a:gd name="connsiteX6-1507" fmla="*/ 12086273 w 12096947"/>
              <a:gd name="connsiteY6-1508" fmla="*/ 248717 h 1201656"/>
              <a:gd name="connsiteX7-1509" fmla="*/ 12096947 w 12096947"/>
              <a:gd name="connsiteY7-1510" fmla="*/ 1047984 h 1201656"/>
              <a:gd name="connsiteX8-1511" fmla="*/ 9424946 w 12096947"/>
              <a:gd name="connsiteY8-1512" fmla="*/ 1055102 h 1201656"/>
              <a:gd name="connsiteX9-1513" fmla="*/ 8016007 w 12096947"/>
              <a:gd name="connsiteY9-1514" fmla="*/ 634317 h 1201656"/>
              <a:gd name="connsiteX10-1515" fmla="*/ 6585721 w 12096947"/>
              <a:gd name="connsiteY10-1516" fmla="*/ 956096 h 1201656"/>
              <a:gd name="connsiteX11-1517" fmla="*/ 5251499 w 12096947"/>
              <a:gd name="connsiteY11-1518" fmla="*/ 659070 h 1201656"/>
              <a:gd name="connsiteX12-1519" fmla="*/ 3511673 w 12096947"/>
              <a:gd name="connsiteY12-1520" fmla="*/ 1178865 h 1201656"/>
              <a:gd name="connsiteX13-1521" fmla="*/ 1793195 w 12096947"/>
              <a:gd name="connsiteY13-1522" fmla="*/ 1067481 h 1201656"/>
              <a:gd name="connsiteX14-1523" fmla="*/ 0 w 12096947"/>
              <a:gd name="connsiteY14-1524" fmla="*/ 1047984 h 1201656"/>
              <a:gd name="connsiteX15-1525" fmla="*/ 0 w 12096947"/>
              <a:gd name="connsiteY15-1526" fmla="*/ 168870 h 1201656"/>
              <a:gd name="connsiteX0-1527" fmla="*/ 0 w 12096947"/>
              <a:gd name="connsiteY0-1528" fmla="*/ 168870 h 1201656"/>
              <a:gd name="connsiteX1-1529" fmla="*/ 1613061 w 12096947"/>
              <a:gd name="connsiteY1-1530" fmla="*/ 54814 h 1201656"/>
              <a:gd name="connsiteX2-1531" fmla="*/ 4206743 w 12096947"/>
              <a:gd name="connsiteY2-1532" fmla="*/ 67901 h 1201656"/>
              <a:gd name="connsiteX3-1533" fmla="*/ 7100047 w 12096947"/>
              <a:gd name="connsiteY3-1534" fmla="*/ 17997 h 1201656"/>
              <a:gd name="connsiteX4-1535" fmla="*/ 9509759 w 12096947"/>
              <a:gd name="connsiteY4-1536" fmla="*/ 190120 h 1201656"/>
              <a:gd name="connsiteX5-1537" fmla="*/ 10470975 w 12096947"/>
              <a:gd name="connsiteY5-1538" fmla="*/ 371829 h 1201656"/>
              <a:gd name="connsiteX6-1539" fmla="*/ 12086273 w 12096947"/>
              <a:gd name="connsiteY6-1540" fmla="*/ 248717 h 1201656"/>
              <a:gd name="connsiteX7-1541" fmla="*/ 12096947 w 12096947"/>
              <a:gd name="connsiteY7-1542" fmla="*/ 1047984 h 1201656"/>
              <a:gd name="connsiteX8-1543" fmla="*/ 9424946 w 12096947"/>
              <a:gd name="connsiteY8-1544" fmla="*/ 1055102 h 1201656"/>
              <a:gd name="connsiteX9-1545" fmla="*/ 8016007 w 12096947"/>
              <a:gd name="connsiteY9-1546" fmla="*/ 634317 h 1201656"/>
              <a:gd name="connsiteX10-1547" fmla="*/ 6585721 w 12096947"/>
              <a:gd name="connsiteY10-1548" fmla="*/ 956096 h 1201656"/>
              <a:gd name="connsiteX11-1549" fmla="*/ 5251499 w 12096947"/>
              <a:gd name="connsiteY11-1550" fmla="*/ 659070 h 1201656"/>
              <a:gd name="connsiteX12-1551" fmla="*/ 3511673 w 12096947"/>
              <a:gd name="connsiteY12-1552" fmla="*/ 1178865 h 1201656"/>
              <a:gd name="connsiteX13-1553" fmla="*/ 1793195 w 12096947"/>
              <a:gd name="connsiteY13-1554" fmla="*/ 1067481 h 1201656"/>
              <a:gd name="connsiteX14-1555" fmla="*/ 0 w 12096947"/>
              <a:gd name="connsiteY14-1556" fmla="*/ 1047984 h 1201656"/>
              <a:gd name="connsiteX15-1557" fmla="*/ 0 w 12096947"/>
              <a:gd name="connsiteY15-1558" fmla="*/ 168870 h 1201656"/>
              <a:gd name="connsiteX0-1559" fmla="*/ 0 w 12096947"/>
              <a:gd name="connsiteY0-1560" fmla="*/ 168870 h 1201656"/>
              <a:gd name="connsiteX1-1561" fmla="*/ 1613061 w 12096947"/>
              <a:gd name="connsiteY1-1562" fmla="*/ 54814 h 1201656"/>
              <a:gd name="connsiteX2-1563" fmla="*/ 4206743 w 12096947"/>
              <a:gd name="connsiteY2-1564" fmla="*/ 67901 h 1201656"/>
              <a:gd name="connsiteX3-1565" fmla="*/ 7100047 w 12096947"/>
              <a:gd name="connsiteY3-1566" fmla="*/ 17997 h 1201656"/>
              <a:gd name="connsiteX4-1567" fmla="*/ 9509759 w 12096947"/>
              <a:gd name="connsiteY4-1568" fmla="*/ 190120 h 1201656"/>
              <a:gd name="connsiteX5-1569" fmla="*/ 10470975 w 12096947"/>
              <a:gd name="connsiteY5-1570" fmla="*/ 371829 h 1201656"/>
              <a:gd name="connsiteX6-1571" fmla="*/ 12086273 w 12096947"/>
              <a:gd name="connsiteY6-1572" fmla="*/ 248717 h 1201656"/>
              <a:gd name="connsiteX7-1573" fmla="*/ 12096947 w 12096947"/>
              <a:gd name="connsiteY7-1574" fmla="*/ 1047984 h 1201656"/>
              <a:gd name="connsiteX8-1575" fmla="*/ 9424946 w 12096947"/>
              <a:gd name="connsiteY8-1576" fmla="*/ 1055102 h 1201656"/>
              <a:gd name="connsiteX9-1577" fmla="*/ 8016007 w 12096947"/>
              <a:gd name="connsiteY9-1578" fmla="*/ 634317 h 1201656"/>
              <a:gd name="connsiteX10-1579" fmla="*/ 6585721 w 12096947"/>
              <a:gd name="connsiteY10-1580" fmla="*/ 956096 h 1201656"/>
              <a:gd name="connsiteX11-1581" fmla="*/ 5251499 w 12096947"/>
              <a:gd name="connsiteY11-1582" fmla="*/ 659070 h 1201656"/>
              <a:gd name="connsiteX12-1583" fmla="*/ 3511673 w 12096947"/>
              <a:gd name="connsiteY12-1584" fmla="*/ 1178865 h 1201656"/>
              <a:gd name="connsiteX13-1585" fmla="*/ 1793195 w 12096947"/>
              <a:gd name="connsiteY13-1586" fmla="*/ 1067481 h 1201656"/>
              <a:gd name="connsiteX14-1587" fmla="*/ 0 w 12096947"/>
              <a:gd name="connsiteY14-1588" fmla="*/ 1047984 h 1201656"/>
              <a:gd name="connsiteX15-1589" fmla="*/ 0 w 12096947"/>
              <a:gd name="connsiteY15-1590" fmla="*/ 168870 h 1201656"/>
              <a:gd name="connsiteX0-1591" fmla="*/ 0 w 12096947"/>
              <a:gd name="connsiteY0-1592" fmla="*/ 168870 h 1201656"/>
              <a:gd name="connsiteX1-1593" fmla="*/ 1613061 w 12096947"/>
              <a:gd name="connsiteY1-1594" fmla="*/ 54814 h 1201656"/>
              <a:gd name="connsiteX2-1595" fmla="*/ 4206743 w 12096947"/>
              <a:gd name="connsiteY2-1596" fmla="*/ 67901 h 1201656"/>
              <a:gd name="connsiteX3-1597" fmla="*/ 7100047 w 12096947"/>
              <a:gd name="connsiteY3-1598" fmla="*/ 17997 h 1201656"/>
              <a:gd name="connsiteX4-1599" fmla="*/ 9509759 w 12096947"/>
              <a:gd name="connsiteY4-1600" fmla="*/ 190120 h 1201656"/>
              <a:gd name="connsiteX5-1601" fmla="*/ 10470975 w 12096947"/>
              <a:gd name="connsiteY5-1602" fmla="*/ 371829 h 1201656"/>
              <a:gd name="connsiteX6-1603" fmla="*/ 12086273 w 12096947"/>
              <a:gd name="connsiteY6-1604" fmla="*/ 248717 h 1201656"/>
              <a:gd name="connsiteX7-1605" fmla="*/ 12096947 w 12096947"/>
              <a:gd name="connsiteY7-1606" fmla="*/ 1047984 h 1201656"/>
              <a:gd name="connsiteX8-1607" fmla="*/ 10791189 w 12096947"/>
              <a:gd name="connsiteY8-1608" fmla="*/ 1055102 h 1201656"/>
              <a:gd name="connsiteX9-1609" fmla="*/ 9424946 w 12096947"/>
              <a:gd name="connsiteY9-1610" fmla="*/ 1055102 h 1201656"/>
              <a:gd name="connsiteX10-1611" fmla="*/ 8016007 w 12096947"/>
              <a:gd name="connsiteY10-1612" fmla="*/ 634317 h 1201656"/>
              <a:gd name="connsiteX11-1613" fmla="*/ 6585721 w 12096947"/>
              <a:gd name="connsiteY11-1614" fmla="*/ 956096 h 1201656"/>
              <a:gd name="connsiteX12-1615" fmla="*/ 5251499 w 12096947"/>
              <a:gd name="connsiteY12-1616" fmla="*/ 659070 h 1201656"/>
              <a:gd name="connsiteX13-1617" fmla="*/ 3511673 w 12096947"/>
              <a:gd name="connsiteY13-1618" fmla="*/ 1178865 h 1201656"/>
              <a:gd name="connsiteX14-1619" fmla="*/ 1793195 w 12096947"/>
              <a:gd name="connsiteY14-1620" fmla="*/ 1067481 h 1201656"/>
              <a:gd name="connsiteX15-1621" fmla="*/ 0 w 12096947"/>
              <a:gd name="connsiteY15-1622" fmla="*/ 1047984 h 1201656"/>
              <a:gd name="connsiteX16" fmla="*/ 0 w 12096947"/>
              <a:gd name="connsiteY16" fmla="*/ 168870 h 1201656"/>
              <a:gd name="connsiteX0-1623" fmla="*/ 0 w 12096947"/>
              <a:gd name="connsiteY0-1624" fmla="*/ 168870 h 1201656"/>
              <a:gd name="connsiteX1-1625" fmla="*/ 1613061 w 12096947"/>
              <a:gd name="connsiteY1-1626" fmla="*/ 54814 h 1201656"/>
              <a:gd name="connsiteX2-1627" fmla="*/ 4206743 w 12096947"/>
              <a:gd name="connsiteY2-1628" fmla="*/ 67901 h 1201656"/>
              <a:gd name="connsiteX3-1629" fmla="*/ 7100047 w 12096947"/>
              <a:gd name="connsiteY3-1630" fmla="*/ 17997 h 1201656"/>
              <a:gd name="connsiteX4-1631" fmla="*/ 9509759 w 12096947"/>
              <a:gd name="connsiteY4-1632" fmla="*/ 190120 h 1201656"/>
              <a:gd name="connsiteX5-1633" fmla="*/ 10470975 w 12096947"/>
              <a:gd name="connsiteY5-1634" fmla="*/ 371829 h 1201656"/>
              <a:gd name="connsiteX6-1635" fmla="*/ 12086273 w 12096947"/>
              <a:gd name="connsiteY6-1636" fmla="*/ 248717 h 1201656"/>
              <a:gd name="connsiteX7-1637" fmla="*/ 12096947 w 12096947"/>
              <a:gd name="connsiteY7-1638" fmla="*/ 1047984 h 1201656"/>
              <a:gd name="connsiteX8-1639" fmla="*/ 10545692 w 12096947"/>
              <a:gd name="connsiteY8-1640" fmla="*/ 609566 h 1201656"/>
              <a:gd name="connsiteX9-1641" fmla="*/ 9424946 w 12096947"/>
              <a:gd name="connsiteY9-1642" fmla="*/ 1055102 h 1201656"/>
              <a:gd name="connsiteX10-1643" fmla="*/ 8016007 w 12096947"/>
              <a:gd name="connsiteY10-1644" fmla="*/ 634317 h 1201656"/>
              <a:gd name="connsiteX11-1645" fmla="*/ 6585721 w 12096947"/>
              <a:gd name="connsiteY11-1646" fmla="*/ 956096 h 1201656"/>
              <a:gd name="connsiteX12-1647" fmla="*/ 5251499 w 12096947"/>
              <a:gd name="connsiteY12-1648" fmla="*/ 659070 h 1201656"/>
              <a:gd name="connsiteX13-1649" fmla="*/ 3511673 w 12096947"/>
              <a:gd name="connsiteY13-1650" fmla="*/ 1178865 h 1201656"/>
              <a:gd name="connsiteX14-1651" fmla="*/ 1793195 w 12096947"/>
              <a:gd name="connsiteY14-1652" fmla="*/ 1067481 h 1201656"/>
              <a:gd name="connsiteX15-1653" fmla="*/ 0 w 12096947"/>
              <a:gd name="connsiteY15-1654" fmla="*/ 1047984 h 1201656"/>
              <a:gd name="connsiteX16-1655" fmla="*/ 0 w 12096947"/>
              <a:gd name="connsiteY16-1656" fmla="*/ 168870 h 1201656"/>
              <a:gd name="connsiteX0-1657" fmla="*/ 0 w 12096947"/>
              <a:gd name="connsiteY0-1658" fmla="*/ 168870 h 1201656"/>
              <a:gd name="connsiteX1-1659" fmla="*/ 1613061 w 12096947"/>
              <a:gd name="connsiteY1-1660" fmla="*/ 54814 h 1201656"/>
              <a:gd name="connsiteX2-1661" fmla="*/ 4206743 w 12096947"/>
              <a:gd name="connsiteY2-1662" fmla="*/ 67901 h 1201656"/>
              <a:gd name="connsiteX3-1663" fmla="*/ 7100047 w 12096947"/>
              <a:gd name="connsiteY3-1664" fmla="*/ 17997 h 1201656"/>
              <a:gd name="connsiteX4-1665" fmla="*/ 9509759 w 12096947"/>
              <a:gd name="connsiteY4-1666" fmla="*/ 190120 h 1201656"/>
              <a:gd name="connsiteX5-1667" fmla="*/ 10470975 w 12096947"/>
              <a:gd name="connsiteY5-1668" fmla="*/ 371829 h 1201656"/>
              <a:gd name="connsiteX6-1669" fmla="*/ 12086273 w 12096947"/>
              <a:gd name="connsiteY6-1670" fmla="*/ 248717 h 1201656"/>
              <a:gd name="connsiteX7-1671" fmla="*/ 12096947 w 12096947"/>
              <a:gd name="connsiteY7-1672" fmla="*/ 1047984 h 1201656"/>
              <a:gd name="connsiteX8-1673" fmla="*/ 10545692 w 12096947"/>
              <a:gd name="connsiteY8-1674" fmla="*/ 609566 h 1201656"/>
              <a:gd name="connsiteX9-1675" fmla="*/ 9424946 w 12096947"/>
              <a:gd name="connsiteY9-1676" fmla="*/ 1055102 h 1201656"/>
              <a:gd name="connsiteX10-1677" fmla="*/ 8016007 w 12096947"/>
              <a:gd name="connsiteY10-1678" fmla="*/ 634317 h 1201656"/>
              <a:gd name="connsiteX11-1679" fmla="*/ 6585721 w 12096947"/>
              <a:gd name="connsiteY11-1680" fmla="*/ 956096 h 1201656"/>
              <a:gd name="connsiteX12-1681" fmla="*/ 5251499 w 12096947"/>
              <a:gd name="connsiteY12-1682" fmla="*/ 659070 h 1201656"/>
              <a:gd name="connsiteX13-1683" fmla="*/ 3511673 w 12096947"/>
              <a:gd name="connsiteY13-1684" fmla="*/ 1178865 h 1201656"/>
              <a:gd name="connsiteX14-1685" fmla="*/ 1793195 w 12096947"/>
              <a:gd name="connsiteY14-1686" fmla="*/ 1067481 h 1201656"/>
              <a:gd name="connsiteX15-1687" fmla="*/ 0 w 12096947"/>
              <a:gd name="connsiteY15-1688" fmla="*/ 1047984 h 1201656"/>
              <a:gd name="connsiteX16-1689" fmla="*/ 0 w 12096947"/>
              <a:gd name="connsiteY16-1690" fmla="*/ 168870 h 1201656"/>
              <a:gd name="connsiteX0-1691" fmla="*/ 0 w 12096947"/>
              <a:gd name="connsiteY0-1692" fmla="*/ 168870 h 1201656"/>
              <a:gd name="connsiteX1-1693" fmla="*/ 1613061 w 12096947"/>
              <a:gd name="connsiteY1-1694" fmla="*/ 54814 h 1201656"/>
              <a:gd name="connsiteX2-1695" fmla="*/ 4206743 w 12096947"/>
              <a:gd name="connsiteY2-1696" fmla="*/ 67901 h 1201656"/>
              <a:gd name="connsiteX3-1697" fmla="*/ 7100047 w 12096947"/>
              <a:gd name="connsiteY3-1698" fmla="*/ 17997 h 1201656"/>
              <a:gd name="connsiteX4-1699" fmla="*/ 9509759 w 12096947"/>
              <a:gd name="connsiteY4-1700" fmla="*/ 190120 h 1201656"/>
              <a:gd name="connsiteX5-1701" fmla="*/ 10470975 w 12096947"/>
              <a:gd name="connsiteY5-1702" fmla="*/ 371829 h 1201656"/>
              <a:gd name="connsiteX6-1703" fmla="*/ 12086273 w 12096947"/>
              <a:gd name="connsiteY6-1704" fmla="*/ 248717 h 1201656"/>
              <a:gd name="connsiteX7-1705" fmla="*/ 12096947 w 12096947"/>
              <a:gd name="connsiteY7-1706" fmla="*/ 1047984 h 1201656"/>
              <a:gd name="connsiteX8-1707" fmla="*/ 10545692 w 12096947"/>
              <a:gd name="connsiteY8-1708" fmla="*/ 609566 h 1201656"/>
              <a:gd name="connsiteX9-1709" fmla="*/ 9424946 w 12096947"/>
              <a:gd name="connsiteY9-1710" fmla="*/ 1055102 h 1201656"/>
              <a:gd name="connsiteX10-1711" fmla="*/ 8016007 w 12096947"/>
              <a:gd name="connsiteY10-1712" fmla="*/ 634317 h 1201656"/>
              <a:gd name="connsiteX11-1713" fmla="*/ 6585721 w 12096947"/>
              <a:gd name="connsiteY11-1714" fmla="*/ 956096 h 1201656"/>
              <a:gd name="connsiteX12-1715" fmla="*/ 5251499 w 12096947"/>
              <a:gd name="connsiteY12-1716" fmla="*/ 659070 h 1201656"/>
              <a:gd name="connsiteX13-1717" fmla="*/ 3511673 w 12096947"/>
              <a:gd name="connsiteY13-1718" fmla="*/ 1178865 h 1201656"/>
              <a:gd name="connsiteX14-1719" fmla="*/ 1793195 w 12096947"/>
              <a:gd name="connsiteY14-1720" fmla="*/ 1067481 h 1201656"/>
              <a:gd name="connsiteX15-1721" fmla="*/ 0 w 12096947"/>
              <a:gd name="connsiteY15-1722" fmla="*/ 1047984 h 1201656"/>
              <a:gd name="connsiteX16-1723" fmla="*/ 0 w 12096947"/>
              <a:gd name="connsiteY16-1724" fmla="*/ 168870 h 1201656"/>
              <a:gd name="connsiteX0-1725" fmla="*/ 0 w 12096947"/>
              <a:gd name="connsiteY0-1726" fmla="*/ 168870 h 1201656"/>
              <a:gd name="connsiteX1-1727" fmla="*/ 1613061 w 12096947"/>
              <a:gd name="connsiteY1-1728" fmla="*/ 54814 h 1201656"/>
              <a:gd name="connsiteX2-1729" fmla="*/ 4206743 w 12096947"/>
              <a:gd name="connsiteY2-1730" fmla="*/ 67901 h 1201656"/>
              <a:gd name="connsiteX3-1731" fmla="*/ 7100047 w 12096947"/>
              <a:gd name="connsiteY3-1732" fmla="*/ 17997 h 1201656"/>
              <a:gd name="connsiteX4-1733" fmla="*/ 9509759 w 12096947"/>
              <a:gd name="connsiteY4-1734" fmla="*/ 190120 h 1201656"/>
              <a:gd name="connsiteX5-1735" fmla="*/ 10470975 w 12096947"/>
              <a:gd name="connsiteY5-1736" fmla="*/ 371829 h 1201656"/>
              <a:gd name="connsiteX6-1737" fmla="*/ 12086273 w 12096947"/>
              <a:gd name="connsiteY6-1738" fmla="*/ 248717 h 1201656"/>
              <a:gd name="connsiteX7-1739" fmla="*/ 12096947 w 12096947"/>
              <a:gd name="connsiteY7-1740" fmla="*/ 1047984 h 1201656"/>
              <a:gd name="connsiteX8-1741" fmla="*/ 10545692 w 12096947"/>
              <a:gd name="connsiteY8-1742" fmla="*/ 609566 h 1201656"/>
              <a:gd name="connsiteX9-1743" fmla="*/ 9424946 w 12096947"/>
              <a:gd name="connsiteY9-1744" fmla="*/ 1055102 h 1201656"/>
              <a:gd name="connsiteX10-1745" fmla="*/ 8016007 w 12096947"/>
              <a:gd name="connsiteY10-1746" fmla="*/ 634317 h 1201656"/>
              <a:gd name="connsiteX11-1747" fmla="*/ 6585721 w 12096947"/>
              <a:gd name="connsiteY11-1748" fmla="*/ 956096 h 1201656"/>
              <a:gd name="connsiteX12-1749" fmla="*/ 5251499 w 12096947"/>
              <a:gd name="connsiteY12-1750" fmla="*/ 659070 h 1201656"/>
              <a:gd name="connsiteX13-1751" fmla="*/ 3511673 w 12096947"/>
              <a:gd name="connsiteY13-1752" fmla="*/ 1178865 h 1201656"/>
              <a:gd name="connsiteX14-1753" fmla="*/ 1793195 w 12096947"/>
              <a:gd name="connsiteY14-1754" fmla="*/ 1067481 h 1201656"/>
              <a:gd name="connsiteX15-1755" fmla="*/ 0 w 12096947"/>
              <a:gd name="connsiteY15-1756" fmla="*/ 1047984 h 1201656"/>
              <a:gd name="connsiteX16-1757" fmla="*/ 0 w 12096947"/>
              <a:gd name="connsiteY16-1758" fmla="*/ 168870 h 1201656"/>
              <a:gd name="connsiteX0-1759" fmla="*/ 0 w 12096947"/>
              <a:gd name="connsiteY0-1760" fmla="*/ 168870 h 1201656"/>
              <a:gd name="connsiteX1-1761" fmla="*/ 1613061 w 12096947"/>
              <a:gd name="connsiteY1-1762" fmla="*/ 54814 h 1201656"/>
              <a:gd name="connsiteX2-1763" fmla="*/ 4206743 w 12096947"/>
              <a:gd name="connsiteY2-1764" fmla="*/ 67901 h 1201656"/>
              <a:gd name="connsiteX3-1765" fmla="*/ 7100047 w 12096947"/>
              <a:gd name="connsiteY3-1766" fmla="*/ 17997 h 1201656"/>
              <a:gd name="connsiteX4-1767" fmla="*/ 9509759 w 12096947"/>
              <a:gd name="connsiteY4-1768" fmla="*/ 190120 h 1201656"/>
              <a:gd name="connsiteX5-1769" fmla="*/ 10470975 w 12096947"/>
              <a:gd name="connsiteY5-1770" fmla="*/ 371829 h 1201656"/>
              <a:gd name="connsiteX6-1771" fmla="*/ 12086273 w 12096947"/>
              <a:gd name="connsiteY6-1772" fmla="*/ 248717 h 1201656"/>
              <a:gd name="connsiteX7-1773" fmla="*/ 12096947 w 12096947"/>
              <a:gd name="connsiteY7-1774" fmla="*/ 849967 h 1201656"/>
              <a:gd name="connsiteX8-1775" fmla="*/ 10545692 w 12096947"/>
              <a:gd name="connsiteY8-1776" fmla="*/ 609566 h 1201656"/>
              <a:gd name="connsiteX9-1777" fmla="*/ 9424946 w 12096947"/>
              <a:gd name="connsiteY9-1778" fmla="*/ 1055102 h 1201656"/>
              <a:gd name="connsiteX10-1779" fmla="*/ 8016007 w 12096947"/>
              <a:gd name="connsiteY10-1780" fmla="*/ 634317 h 1201656"/>
              <a:gd name="connsiteX11-1781" fmla="*/ 6585721 w 12096947"/>
              <a:gd name="connsiteY11-1782" fmla="*/ 956096 h 1201656"/>
              <a:gd name="connsiteX12-1783" fmla="*/ 5251499 w 12096947"/>
              <a:gd name="connsiteY12-1784" fmla="*/ 659070 h 1201656"/>
              <a:gd name="connsiteX13-1785" fmla="*/ 3511673 w 12096947"/>
              <a:gd name="connsiteY13-1786" fmla="*/ 1178865 h 1201656"/>
              <a:gd name="connsiteX14-1787" fmla="*/ 1793195 w 12096947"/>
              <a:gd name="connsiteY14-1788" fmla="*/ 1067481 h 1201656"/>
              <a:gd name="connsiteX15-1789" fmla="*/ 0 w 12096947"/>
              <a:gd name="connsiteY15-1790" fmla="*/ 1047984 h 1201656"/>
              <a:gd name="connsiteX16-1791" fmla="*/ 0 w 12096947"/>
              <a:gd name="connsiteY16-1792" fmla="*/ 168870 h 1201656"/>
              <a:gd name="connsiteX0-1793" fmla="*/ 0 w 12096947"/>
              <a:gd name="connsiteY0-1794" fmla="*/ 168870 h 1201656"/>
              <a:gd name="connsiteX1-1795" fmla="*/ 1613061 w 12096947"/>
              <a:gd name="connsiteY1-1796" fmla="*/ 54814 h 1201656"/>
              <a:gd name="connsiteX2-1797" fmla="*/ 4206743 w 12096947"/>
              <a:gd name="connsiteY2-1798" fmla="*/ 67901 h 1201656"/>
              <a:gd name="connsiteX3-1799" fmla="*/ 7100047 w 12096947"/>
              <a:gd name="connsiteY3-1800" fmla="*/ 17997 h 1201656"/>
              <a:gd name="connsiteX4-1801" fmla="*/ 9509759 w 12096947"/>
              <a:gd name="connsiteY4-1802" fmla="*/ 190120 h 1201656"/>
              <a:gd name="connsiteX5-1803" fmla="*/ 10470975 w 12096947"/>
              <a:gd name="connsiteY5-1804" fmla="*/ 371829 h 1201656"/>
              <a:gd name="connsiteX6-1805" fmla="*/ 12086273 w 12096947"/>
              <a:gd name="connsiteY6-1806" fmla="*/ 248717 h 1201656"/>
              <a:gd name="connsiteX7-1807" fmla="*/ 12096947 w 12096947"/>
              <a:gd name="connsiteY7-1808" fmla="*/ 849967 h 1201656"/>
              <a:gd name="connsiteX8-1809" fmla="*/ 10545692 w 12096947"/>
              <a:gd name="connsiteY8-1810" fmla="*/ 609566 h 1201656"/>
              <a:gd name="connsiteX9-1811" fmla="*/ 9424946 w 12096947"/>
              <a:gd name="connsiteY9-1812" fmla="*/ 1055102 h 1201656"/>
              <a:gd name="connsiteX10-1813" fmla="*/ 8016007 w 12096947"/>
              <a:gd name="connsiteY10-1814" fmla="*/ 634317 h 1201656"/>
              <a:gd name="connsiteX11-1815" fmla="*/ 6585721 w 12096947"/>
              <a:gd name="connsiteY11-1816" fmla="*/ 956096 h 1201656"/>
              <a:gd name="connsiteX12-1817" fmla="*/ 5251499 w 12096947"/>
              <a:gd name="connsiteY12-1818" fmla="*/ 659070 h 1201656"/>
              <a:gd name="connsiteX13-1819" fmla="*/ 3511673 w 12096947"/>
              <a:gd name="connsiteY13-1820" fmla="*/ 1178865 h 1201656"/>
              <a:gd name="connsiteX14-1821" fmla="*/ 1793195 w 12096947"/>
              <a:gd name="connsiteY14-1822" fmla="*/ 1067481 h 1201656"/>
              <a:gd name="connsiteX15-1823" fmla="*/ 0 w 12096947"/>
              <a:gd name="connsiteY15-1824" fmla="*/ 1047984 h 1201656"/>
              <a:gd name="connsiteX16-1825" fmla="*/ 0 w 12096947"/>
              <a:gd name="connsiteY16-1826" fmla="*/ 168870 h 12016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79" y="connsiteY7-80"/>
              </a:cxn>
              <a:cxn ang="0">
                <a:pos x="connsiteX8-113" y="connsiteY8-114"/>
              </a:cxn>
              <a:cxn ang="0">
                <a:pos x="connsiteX9-673" y="connsiteY9-674"/>
              </a:cxn>
              <a:cxn ang="0">
                <a:pos x="connsiteX10-795" y="connsiteY10-796"/>
              </a:cxn>
              <a:cxn ang="0">
                <a:pos x="connsiteX11-819" y="connsiteY11-820"/>
              </a:cxn>
              <a:cxn ang="0">
                <a:pos x="connsiteX12-869" y="connsiteY12-870"/>
              </a:cxn>
              <a:cxn ang="0">
                <a:pos x="connsiteX13-923" y="connsiteY13-924"/>
              </a:cxn>
              <a:cxn ang="0">
                <a:pos x="connsiteX14-1373" y="connsiteY14-1374"/>
              </a:cxn>
              <a:cxn ang="0">
                <a:pos x="connsiteX15-1525" y="connsiteY15-1526"/>
              </a:cxn>
              <a:cxn ang="0">
                <a:pos x="connsiteX16-1655" y="connsiteY16-1656"/>
              </a:cxn>
            </a:cxnLst>
            <a:rect l="l" t="t" r="r" b="b"/>
            <a:pathLst>
              <a:path w="12096947" h="1201656">
                <a:moveTo>
                  <a:pt x="0" y="168870"/>
                </a:moveTo>
                <a:cubicBezTo>
                  <a:pt x="565930" y="309423"/>
                  <a:pt x="815873" y="41699"/>
                  <a:pt x="1613061" y="54814"/>
                </a:cubicBezTo>
                <a:cubicBezTo>
                  <a:pt x="2410249" y="67929"/>
                  <a:pt x="2381543" y="742241"/>
                  <a:pt x="4206743" y="67901"/>
                </a:cubicBezTo>
                <a:cubicBezTo>
                  <a:pt x="5338148" y="-137336"/>
                  <a:pt x="5078908" y="703354"/>
                  <a:pt x="7100047" y="17997"/>
                </a:cubicBezTo>
                <a:cubicBezTo>
                  <a:pt x="7593745" y="-144208"/>
                  <a:pt x="8034075" y="861353"/>
                  <a:pt x="9509759" y="190120"/>
                </a:cubicBezTo>
                <a:cubicBezTo>
                  <a:pt x="9899021" y="129321"/>
                  <a:pt x="9945492" y="392005"/>
                  <a:pt x="10470975" y="371829"/>
                </a:cubicBezTo>
                <a:cubicBezTo>
                  <a:pt x="10900394" y="381595"/>
                  <a:pt x="11493286" y="86119"/>
                  <a:pt x="12086273" y="248717"/>
                </a:cubicBezTo>
                <a:lnTo>
                  <a:pt x="12096947" y="849967"/>
                </a:lnTo>
                <a:cubicBezTo>
                  <a:pt x="11270322" y="778084"/>
                  <a:pt x="11286927" y="570064"/>
                  <a:pt x="10545692" y="609566"/>
                </a:cubicBezTo>
                <a:cubicBezTo>
                  <a:pt x="10001330" y="634317"/>
                  <a:pt x="9937287" y="1055102"/>
                  <a:pt x="9424946" y="1055102"/>
                </a:cubicBezTo>
                <a:cubicBezTo>
                  <a:pt x="8901930" y="1063353"/>
                  <a:pt x="8603064" y="687946"/>
                  <a:pt x="8016007" y="634317"/>
                </a:cubicBezTo>
                <a:cubicBezTo>
                  <a:pt x="7496550" y="593065"/>
                  <a:pt x="7190569" y="947844"/>
                  <a:pt x="6585721" y="956096"/>
                </a:cubicBezTo>
                <a:cubicBezTo>
                  <a:pt x="6076938" y="956095"/>
                  <a:pt x="5696240" y="758079"/>
                  <a:pt x="5251499" y="659070"/>
                </a:cubicBezTo>
                <a:cubicBezTo>
                  <a:pt x="4233932" y="737452"/>
                  <a:pt x="3835445" y="1323252"/>
                  <a:pt x="3511673" y="1178865"/>
                </a:cubicBezTo>
                <a:cubicBezTo>
                  <a:pt x="2412275" y="634320"/>
                  <a:pt x="2412274" y="1017976"/>
                  <a:pt x="1793195" y="1067481"/>
                </a:cubicBezTo>
                <a:cubicBezTo>
                  <a:pt x="1209695" y="1073358"/>
                  <a:pt x="412720" y="646074"/>
                  <a:pt x="0" y="1047984"/>
                </a:cubicBezTo>
                <a:lnTo>
                  <a:pt x="0" y="168870"/>
                </a:lnTo>
                <a:close/>
              </a:path>
            </a:pathLst>
          </a:custGeom>
          <a:solidFill>
            <a:srgbClr val="D1EDFB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396343" y="4057809"/>
            <a:ext cx="1110343" cy="1075894"/>
          </a:xfrm>
          <a:prstGeom prst="roundRect">
            <a:avLst/>
          </a:prstGeom>
          <a:solidFill>
            <a:srgbClr val="FDD1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感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4831837" y="4057809"/>
            <a:ext cx="1110343" cy="10758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谢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6267331" y="4057809"/>
            <a:ext cx="1110343" cy="1075894"/>
          </a:xfrm>
          <a:prstGeom prst="roundRect">
            <a:avLst/>
          </a:prstGeom>
          <a:solidFill>
            <a:srgbClr val="F3BEB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大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7702825" y="4057809"/>
            <a:ext cx="1110343" cy="1075894"/>
          </a:xfrm>
          <a:prstGeom prst="roundRect">
            <a:avLst/>
          </a:prstGeom>
          <a:solidFill>
            <a:srgbClr val="CCE8F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0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="" xmlns:a16="http://schemas.microsoft.com/office/drawing/2014/main" id="{43D4DD39-7A44-AADC-D0E4-1DE22FA71E46}"/>
              </a:ext>
            </a:extLst>
          </p:cNvPr>
          <p:cNvSpPr/>
          <p:nvPr/>
        </p:nvSpPr>
        <p:spPr>
          <a:xfrm>
            <a:off x="63369" y="470053"/>
            <a:ext cx="3935574" cy="274378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>
            <a:extLst>
              <a:ext uri="{FF2B5EF4-FFF2-40B4-BE49-F238E27FC236}">
                <a16:creationId xmlns="" xmlns:a16="http://schemas.microsoft.com/office/drawing/2014/main" id="{F4E868EC-F05C-8E2C-58F0-A23A4C37774B}"/>
              </a:ext>
            </a:extLst>
          </p:cNvPr>
          <p:cNvSpPr/>
          <p:nvPr/>
        </p:nvSpPr>
        <p:spPr>
          <a:xfrm>
            <a:off x="8185074" y="495301"/>
            <a:ext cx="3935574" cy="274378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="" xmlns:a16="http://schemas.microsoft.com/office/drawing/2014/main" id="{6860D8D9-51B5-9764-2D6F-007033016F7A}"/>
              </a:ext>
            </a:extLst>
          </p:cNvPr>
          <p:cNvSpPr/>
          <p:nvPr/>
        </p:nvSpPr>
        <p:spPr>
          <a:xfrm>
            <a:off x="4124221" y="1239185"/>
            <a:ext cx="3935574" cy="274378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="" xmlns:a16="http://schemas.microsoft.com/office/drawing/2014/main" id="{57417BD8-E907-DDCC-6E46-DB73391FA5B4}"/>
              </a:ext>
            </a:extLst>
          </p:cNvPr>
          <p:cNvSpPr/>
          <p:nvPr/>
        </p:nvSpPr>
        <p:spPr>
          <a:xfrm>
            <a:off x="63369" y="3257551"/>
            <a:ext cx="3935574" cy="274378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="" xmlns:a16="http://schemas.microsoft.com/office/drawing/2014/main" id="{1C60E1F7-80E8-F92F-0D50-AC35C0002D94}"/>
              </a:ext>
            </a:extLst>
          </p:cNvPr>
          <p:cNvSpPr/>
          <p:nvPr/>
        </p:nvSpPr>
        <p:spPr>
          <a:xfrm>
            <a:off x="4203884" y="4114217"/>
            <a:ext cx="3935574" cy="2743783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="" xmlns:a16="http://schemas.microsoft.com/office/drawing/2014/main" id="{6F7DA8C4-40C1-43A4-F258-438BBC20A26C}"/>
              </a:ext>
            </a:extLst>
          </p:cNvPr>
          <p:cNvSpPr/>
          <p:nvPr/>
        </p:nvSpPr>
        <p:spPr>
          <a:xfrm>
            <a:off x="8139458" y="3504543"/>
            <a:ext cx="3935574" cy="274378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FA3A53F5-BEFF-F6D1-EB3C-E1393FC9EAEA}"/>
              </a:ext>
            </a:extLst>
          </p:cNvPr>
          <p:cNvSpPr txBox="1"/>
          <p:nvPr/>
        </p:nvSpPr>
        <p:spPr>
          <a:xfrm>
            <a:off x="4203884" y="382825"/>
            <a:ext cx="4112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atin typeface="+mn-ea"/>
              </a:rPr>
              <a:t>他写过的童话</a:t>
            </a:r>
          </a:p>
        </p:txBody>
      </p:sp>
    </p:spTree>
    <p:extLst>
      <p:ext uri="{BB962C8B-B14F-4D97-AF65-F5344CB8AC3E}">
        <p14:creationId xmlns:p14="http://schemas.microsoft.com/office/powerpoint/2010/main" val="382873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324362" y="377307"/>
            <a:ext cx="3409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latin typeface="方正粗黑宋简体" pitchFamily="2" charset="-122"/>
                <a:ea typeface="方正粗黑宋简体" pitchFamily="2" charset="-122"/>
                <a:cs typeface="+mn-ea"/>
                <a:sym typeface="+mn-lt"/>
              </a:rPr>
              <a:t>“三”的魅力</a:t>
            </a:r>
          </a:p>
        </p:txBody>
      </p:sp>
      <p:sp>
        <p:nvSpPr>
          <p:cNvPr id="5" name="椭圆 4"/>
          <p:cNvSpPr/>
          <p:nvPr/>
        </p:nvSpPr>
        <p:spPr>
          <a:xfrm>
            <a:off x="1308514" y="5559735"/>
            <a:ext cx="405318" cy="407961"/>
          </a:xfrm>
          <a:custGeom>
            <a:avLst/>
            <a:gdLst>
              <a:gd name="connsiteX0" fmla="*/ 0 w 403412"/>
              <a:gd name="connsiteY0" fmla="*/ 201706 h 403412"/>
              <a:gd name="connsiteX1" fmla="*/ 201706 w 403412"/>
              <a:gd name="connsiteY1" fmla="*/ 0 h 403412"/>
              <a:gd name="connsiteX2" fmla="*/ 403412 w 403412"/>
              <a:gd name="connsiteY2" fmla="*/ 201706 h 403412"/>
              <a:gd name="connsiteX3" fmla="*/ 201706 w 403412"/>
              <a:gd name="connsiteY3" fmla="*/ 403412 h 403412"/>
              <a:gd name="connsiteX4" fmla="*/ 0 w 403412"/>
              <a:gd name="connsiteY4" fmla="*/ 201706 h 403412"/>
              <a:gd name="connsiteX0-1" fmla="*/ 0 w 403412"/>
              <a:gd name="connsiteY0-2" fmla="*/ 201706 h 403412"/>
              <a:gd name="connsiteX1-3" fmla="*/ 201706 w 403412"/>
              <a:gd name="connsiteY1-4" fmla="*/ 0 h 403412"/>
              <a:gd name="connsiteX2-5" fmla="*/ 403412 w 403412"/>
              <a:gd name="connsiteY2-6" fmla="*/ 201706 h 403412"/>
              <a:gd name="connsiteX3-7" fmla="*/ 201706 w 403412"/>
              <a:gd name="connsiteY3-8" fmla="*/ 403412 h 403412"/>
              <a:gd name="connsiteX4-9" fmla="*/ 0 w 403412"/>
              <a:gd name="connsiteY4-10" fmla="*/ 201706 h 403412"/>
              <a:gd name="connsiteX0-11" fmla="*/ 1855 w 405267"/>
              <a:gd name="connsiteY0-12" fmla="*/ 201706 h 403412"/>
              <a:gd name="connsiteX1-13" fmla="*/ 203561 w 405267"/>
              <a:gd name="connsiteY1-14" fmla="*/ 0 h 403412"/>
              <a:gd name="connsiteX2-15" fmla="*/ 405267 w 405267"/>
              <a:gd name="connsiteY2-16" fmla="*/ 201706 h 403412"/>
              <a:gd name="connsiteX3-17" fmla="*/ 203561 w 405267"/>
              <a:gd name="connsiteY3-18" fmla="*/ 403412 h 403412"/>
              <a:gd name="connsiteX4-19" fmla="*/ 1855 w 405267"/>
              <a:gd name="connsiteY4-20" fmla="*/ 201706 h 403412"/>
              <a:gd name="connsiteX0-21" fmla="*/ 1855 w 405267"/>
              <a:gd name="connsiteY0-22" fmla="*/ 201706 h 406710"/>
              <a:gd name="connsiteX1-23" fmla="*/ 203561 w 405267"/>
              <a:gd name="connsiteY1-24" fmla="*/ 0 h 406710"/>
              <a:gd name="connsiteX2-25" fmla="*/ 405267 w 405267"/>
              <a:gd name="connsiteY2-26" fmla="*/ 201706 h 406710"/>
              <a:gd name="connsiteX3-27" fmla="*/ 203561 w 405267"/>
              <a:gd name="connsiteY3-28" fmla="*/ 403412 h 406710"/>
              <a:gd name="connsiteX4-29" fmla="*/ 1855 w 405267"/>
              <a:gd name="connsiteY4-30" fmla="*/ 201706 h 406710"/>
              <a:gd name="connsiteX0-31" fmla="*/ 1906 w 405318"/>
              <a:gd name="connsiteY0-32" fmla="*/ 202957 h 407961"/>
              <a:gd name="connsiteX1-33" fmla="*/ 203612 w 405318"/>
              <a:gd name="connsiteY1-34" fmla="*/ 1251 h 407961"/>
              <a:gd name="connsiteX2-35" fmla="*/ 405318 w 405318"/>
              <a:gd name="connsiteY2-36" fmla="*/ 202957 h 407961"/>
              <a:gd name="connsiteX3-37" fmla="*/ 203612 w 405318"/>
              <a:gd name="connsiteY3-38" fmla="*/ 404663 h 407961"/>
              <a:gd name="connsiteX4-39" fmla="*/ 1906 w 405318"/>
              <a:gd name="connsiteY4-40" fmla="*/ 202957 h 4079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05318" h="407961">
                <a:moveTo>
                  <a:pt x="1906" y="202957"/>
                </a:moveTo>
                <a:cubicBezTo>
                  <a:pt x="-15478" y="91558"/>
                  <a:pt x="88736" y="-12656"/>
                  <a:pt x="203612" y="1251"/>
                </a:cubicBezTo>
                <a:cubicBezTo>
                  <a:pt x="318488" y="15158"/>
                  <a:pt x="391411" y="67220"/>
                  <a:pt x="405318" y="202957"/>
                </a:cubicBezTo>
                <a:cubicBezTo>
                  <a:pt x="405318" y="314356"/>
                  <a:pt x="321965" y="380325"/>
                  <a:pt x="203612" y="404663"/>
                </a:cubicBezTo>
                <a:cubicBezTo>
                  <a:pt x="85259" y="429001"/>
                  <a:pt x="19290" y="314356"/>
                  <a:pt x="1906" y="202957"/>
                </a:cubicBezTo>
                <a:close/>
              </a:path>
            </a:pathLst>
          </a:custGeom>
          <a:solidFill>
            <a:srgbClr val="CCE8F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4"/>
          <p:cNvSpPr/>
          <p:nvPr/>
        </p:nvSpPr>
        <p:spPr>
          <a:xfrm>
            <a:off x="4121703" y="5512386"/>
            <a:ext cx="405318" cy="407961"/>
          </a:xfrm>
          <a:custGeom>
            <a:avLst/>
            <a:gdLst>
              <a:gd name="connsiteX0" fmla="*/ 0 w 403412"/>
              <a:gd name="connsiteY0" fmla="*/ 201706 h 403412"/>
              <a:gd name="connsiteX1" fmla="*/ 201706 w 403412"/>
              <a:gd name="connsiteY1" fmla="*/ 0 h 403412"/>
              <a:gd name="connsiteX2" fmla="*/ 403412 w 403412"/>
              <a:gd name="connsiteY2" fmla="*/ 201706 h 403412"/>
              <a:gd name="connsiteX3" fmla="*/ 201706 w 403412"/>
              <a:gd name="connsiteY3" fmla="*/ 403412 h 403412"/>
              <a:gd name="connsiteX4" fmla="*/ 0 w 403412"/>
              <a:gd name="connsiteY4" fmla="*/ 201706 h 403412"/>
              <a:gd name="connsiteX0-1" fmla="*/ 0 w 403412"/>
              <a:gd name="connsiteY0-2" fmla="*/ 201706 h 403412"/>
              <a:gd name="connsiteX1-3" fmla="*/ 201706 w 403412"/>
              <a:gd name="connsiteY1-4" fmla="*/ 0 h 403412"/>
              <a:gd name="connsiteX2-5" fmla="*/ 403412 w 403412"/>
              <a:gd name="connsiteY2-6" fmla="*/ 201706 h 403412"/>
              <a:gd name="connsiteX3-7" fmla="*/ 201706 w 403412"/>
              <a:gd name="connsiteY3-8" fmla="*/ 403412 h 403412"/>
              <a:gd name="connsiteX4-9" fmla="*/ 0 w 403412"/>
              <a:gd name="connsiteY4-10" fmla="*/ 201706 h 403412"/>
              <a:gd name="connsiteX0-11" fmla="*/ 1855 w 405267"/>
              <a:gd name="connsiteY0-12" fmla="*/ 201706 h 403412"/>
              <a:gd name="connsiteX1-13" fmla="*/ 203561 w 405267"/>
              <a:gd name="connsiteY1-14" fmla="*/ 0 h 403412"/>
              <a:gd name="connsiteX2-15" fmla="*/ 405267 w 405267"/>
              <a:gd name="connsiteY2-16" fmla="*/ 201706 h 403412"/>
              <a:gd name="connsiteX3-17" fmla="*/ 203561 w 405267"/>
              <a:gd name="connsiteY3-18" fmla="*/ 403412 h 403412"/>
              <a:gd name="connsiteX4-19" fmla="*/ 1855 w 405267"/>
              <a:gd name="connsiteY4-20" fmla="*/ 201706 h 403412"/>
              <a:gd name="connsiteX0-21" fmla="*/ 1855 w 405267"/>
              <a:gd name="connsiteY0-22" fmla="*/ 201706 h 406710"/>
              <a:gd name="connsiteX1-23" fmla="*/ 203561 w 405267"/>
              <a:gd name="connsiteY1-24" fmla="*/ 0 h 406710"/>
              <a:gd name="connsiteX2-25" fmla="*/ 405267 w 405267"/>
              <a:gd name="connsiteY2-26" fmla="*/ 201706 h 406710"/>
              <a:gd name="connsiteX3-27" fmla="*/ 203561 w 405267"/>
              <a:gd name="connsiteY3-28" fmla="*/ 403412 h 406710"/>
              <a:gd name="connsiteX4-29" fmla="*/ 1855 w 405267"/>
              <a:gd name="connsiteY4-30" fmla="*/ 201706 h 406710"/>
              <a:gd name="connsiteX0-31" fmla="*/ 1906 w 405318"/>
              <a:gd name="connsiteY0-32" fmla="*/ 202957 h 407961"/>
              <a:gd name="connsiteX1-33" fmla="*/ 203612 w 405318"/>
              <a:gd name="connsiteY1-34" fmla="*/ 1251 h 407961"/>
              <a:gd name="connsiteX2-35" fmla="*/ 405318 w 405318"/>
              <a:gd name="connsiteY2-36" fmla="*/ 202957 h 407961"/>
              <a:gd name="connsiteX3-37" fmla="*/ 203612 w 405318"/>
              <a:gd name="connsiteY3-38" fmla="*/ 404663 h 407961"/>
              <a:gd name="connsiteX4-39" fmla="*/ 1906 w 405318"/>
              <a:gd name="connsiteY4-40" fmla="*/ 202957 h 4079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05318" h="407961">
                <a:moveTo>
                  <a:pt x="1906" y="202957"/>
                </a:moveTo>
                <a:cubicBezTo>
                  <a:pt x="-15478" y="91558"/>
                  <a:pt x="88736" y="-12656"/>
                  <a:pt x="203612" y="1251"/>
                </a:cubicBezTo>
                <a:cubicBezTo>
                  <a:pt x="318488" y="15158"/>
                  <a:pt x="391411" y="67220"/>
                  <a:pt x="405318" y="202957"/>
                </a:cubicBezTo>
                <a:cubicBezTo>
                  <a:pt x="405318" y="314356"/>
                  <a:pt x="321965" y="380325"/>
                  <a:pt x="203612" y="404663"/>
                </a:cubicBezTo>
                <a:cubicBezTo>
                  <a:pt x="85259" y="429001"/>
                  <a:pt x="19290" y="314356"/>
                  <a:pt x="1906" y="202957"/>
                </a:cubicBezTo>
                <a:close/>
              </a:path>
            </a:pathLst>
          </a:custGeom>
          <a:solidFill>
            <a:srgbClr val="F3D42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4"/>
          <p:cNvSpPr/>
          <p:nvPr/>
        </p:nvSpPr>
        <p:spPr>
          <a:xfrm>
            <a:off x="7304012" y="5481189"/>
            <a:ext cx="405318" cy="407961"/>
          </a:xfrm>
          <a:custGeom>
            <a:avLst/>
            <a:gdLst>
              <a:gd name="connsiteX0" fmla="*/ 0 w 403412"/>
              <a:gd name="connsiteY0" fmla="*/ 201706 h 403412"/>
              <a:gd name="connsiteX1" fmla="*/ 201706 w 403412"/>
              <a:gd name="connsiteY1" fmla="*/ 0 h 403412"/>
              <a:gd name="connsiteX2" fmla="*/ 403412 w 403412"/>
              <a:gd name="connsiteY2" fmla="*/ 201706 h 403412"/>
              <a:gd name="connsiteX3" fmla="*/ 201706 w 403412"/>
              <a:gd name="connsiteY3" fmla="*/ 403412 h 403412"/>
              <a:gd name="connsiteX4" fmla="*/ 0 w 403412"/>
              <a:gd name="connsiteY4" fmla="*/ 201706 h 403412"/>
              <a:gd name="connsiteX0-1" fmla="*/ 0 w 403412"/>
              <a:gd name="connsiteY0-2" fmla="*/ 201706 h 403412"/>
              <a:gd name="connsiteX1-3" fmla="*/ 201706 w 403412"/>
              <a:gd name="connsiteY1-4" fmla="*/ 0 h 403412"/>
              <a:gd name="connsiteX2-5" fmla="*/ 403412 w 403412"/>
              <a:gd name="connsiteY2-6" fmla="*/ 201706 h 403412"/>
              <a:gd name="connsiteX3-7" fmla="*/ 201706 w 403412"/>
              <a:gd name="connsiteY3-8" fmla="*/ 403412 h 403412"/>
              <a:gd name="connsiteX4-9" fmla="*/ 0 w 403412"/>
              <a:gd name="connsiteY4-10" fmla="*/ 201706 h 403412"/>
              <a:gd name="connsiteX0-11" fmla="*/ 1855 w 405267"/>
              <a:gd name="connsiteY0-12" fmla="*/ 201706 h 403412"/>
              <a:gd name="connsiteX1-13" fmla="*/ 203561 w 405267"/>
              <a:gd name="connsiteY1-14" fmla="*/ 0 h 403412"/>
              <a:gd name="connsiteX2-15" fmla="*/ 405267 w 405267"/>
              <a:gd name="connsiteY2-16" fmla="*/ 201706 h 403412"/>
              <a:gd name="connsiteX3-17" fmla="*/ 203561 w 405267"/>
              <a:gd name="connsiteY3-18" fmla="*/ 403412 h 403412"/>
              <a:gd name="connsiteX4-19" fmla="*/ 1855 w 405267"/>
              <a:gd name="connsiteY4-20" fmla="*/ 201706 h 403412"/>
              <a:gd name="connsiteX0-21" fmla="*/ 1855 w 405267"/>
              <a:gd name="connsiteY0-22" fmla="*/ 201706 h 406710"/>
              <a:gd name="connsiteX1-23" fmla="*/ 203561 w 405267"/>
              <a:gd name="connsiteY1-24" fmla="*/ 0 h 406710"/>
              <a:gd name="connsiteX2-25" fmla="*/ 405267 w 405267"/>
              <a:gd name="connsiteY2-26" fmla="*/ 201706 h 406710"/>
              <a:gd name="connsiteX3-27" fmla="*/ 203561 w 405267"/>
              <a:gd name="connsiteY3-28" fmla="*/ 403412 h 406710"/>
              <a:gd name="connsiteX4-29" fmla="*/ 1855 w 405267"/>
              <a:gd name="connsiteY4-30" fmla="*/ 201706 h 406710"/>
              <a:gd name="connsiteX0-31" fmla="*/ 1906 w 405318"/>
              <a:gd name="connsiteY0-32" fmla="*/ 202957 h 407961"/>
              <a:gd name="connsiteX1-33" fmla="*/ 203612 w 405318"/>
              <a:gd name="connsiteY1-34" fmla="*/ 1251 h 407961"/>
              <a:gd name="connsiteX2-35" fmla="*/ 405318 w 405318"/>
              <a:gd name="connsiteY2-36" fmla="*/ 202957 h 407961"/>
              <a:gd name="connsiteX3-37" fmla="*/ 203612 w 405318"/>
              <a:gd name="connsiteY3-38" fmla="*/ 404663 h 407961"/>
              <a:gd name="connsiteX4-39" fmla="*/ 1906 w 405318"/>
              <a:gd name="connsiteY4-40" fmla="*/ 202957 h 4079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05318" h="407961">
                <a:moveTo>
                  <a:pt x="1906" y="202957"/>
                </a:moveTo>
                <a:cubicBezTo>
                  <a:pt x="-15478" y="91558"/>
                  <a:pt x="88736" y="-12656"/>
                  <a:pt x="203612" y="1251"/>
                </a:cubicBezTo>
                <a:cubicBezTo>
                  <a:pt x="318488" y="15158"/>
                  <a:pt x="391411" y="67220"/>
                  <a:pt x="405318" y="202957"/>
                </a:cubicBezTo>
                <a:cubicBezTo>
                  <a:pt x="405318" y="314356"/>
                  <a:pt x="321965" y="380325"/>
                  <a:pt x="203612" y="404663"/>
                </a:cubicBezTo>
                <a:cubicBezTo>
                  <a:pt x="85259" y="429001"/>
                  <a:pt x="19290" y="314356"/>
                  <a:pt x="1906" y="202957"/>
                </a:cubicBezTo>
                <a:close/>
              </a:path>
            </a:pathLst>
          </a:custGeom>
          <a:solidFill>
            <a:srgbClr val="F3BEB8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4"/>
          <p:cNvSpPr/>
          <p:nvPr/>
        </p:nvSpPr>
        <p:spPr>
          <a:xfrm>
            <a:off x="10070204" y="5399909"/>
            <a:ext cx="405318" cy="407961"/>
          </a:xfrm>
          <a:custGeom>
            <a:avLst/>
            <a:gdLst>
              <a:gd name="connsiteX0" fmla="*/ 0 w 403412"/>
              <a:gd name="connsiteY0" fmla="*/ 201706 h 403412"/>
              <a:gd name="connsiteX1" fmla="*/ 201706 w 403412"/>
              <a:gd name="connsiteY1" fmla="*/ 0 h 403412"/>
              <a:gd name="connsiteX2" fmla="*/ 403412 w 403412"/>
              <a:gd name="connsiteY2" fmla="*/ 201706 h 403412"/>
              <a:gd name="connsiteX3" fmla="*/ 201706 w 403412"/>
              <a:gd name="connsiteY3" fmla="*/ 403412 h 403412"/>
              <a:gd name="connsiteX4" fmla="*/ 0 w 403412"/>
              <a:gd name="connsiteY4" fmla="*/ 201706 h 403412"/>
              <a:gd name="connsiteX0-1" fmla="*/ 0 w 403412"/>
              <a:gd name="connsiteY0-2" fmla="*/ 201706 h 403412"/>
              <a:gd name="connsiteX1-3" fmla="*/ 201706 w 403412"/>
              <a:gd name="connsiteY1-4" fmla="*/ 0 h 403412"/>
              <a:gd name="connsiteX2-5" fmla="*/ 403412 w 403412"/>
              <a:gd name="connsiteY2-6" fmla="*/ 201706 h 403412"/>
              <a:gd name="connsiteX3-7" fmla="*/ 201706 w 403412"/>
              <a:gd name="connsiteY3-8" fmla="*/ 403412 h 403412"/>
              <a:gd name="connsiteX4-9" fmla="*/ 0 w 403412"/>
              <a:gd name="connsiteY4-10" fmla="*/ 201706 h 403412"/>
              <a:gd name="connsiteX0-11" fmla="*/ 1855 w 405267"/>
              <a:gd name="connsiteY0-12" fmla="*/ 201706 h 403412"/>
              <a:gd name="connsiteX1-13" fmla="*/ 203561 w 405267"/>
              <a:gd name="connsiteY1-14" fmla="*/ 0 h 403412"/>
              <a:gd name="connsiteX2-15" fmla="*/ 405267 w 405267"/>
              <a:gd name="connsiteY2-16" fmla="*/ 201706 h 403412"/>
              <a:gd name="connsiteX3-17" fmla="*/ 203561 w 405267"/>
              <a:gd name="connsiteY3-18" fmla="*/ 403412 h 403412"/>
              <a:gd name="connsiteX4-19" fmla="*/ 1855 w 405267"/>
              <a:gd name="connsiteY4-20" fmla="*/ 201706 h 403412"/>
              <a:gd name="connsiteX0-21" fmla="*/ 1855 w 405267"/>
              <a:gd name="connsiteY0-22" fmla="*/ 201706 h 406710"/>
              <a:gd name="connsiteX1-23" fmla="*/ 203561 w 405267"/>
              <a:gd name="connsiteY1-24" fmla="*/ 0 h 406710"/>
              <a:gd name="connsiteX2-25" fmla="*/ 405267 w 405267"/>
              <a:gd name="connsiteY2-26" fmla="*/ 201706 h 406710"/>
              <a:gd name="connsiteX3-27" fmla="*/ 203561 w 405267"/>
              <a:gd name="connsiteY3-28" fmla="*/ 403412 h 406710"/>
              <a:gd name="connsiteX4-29" fmla="*/ 1855 w 405267"/>
              <a:gd name="connsiteY4-30" fmla="*/ 201706 h 406710"/>
              <a:gd name="connsiteX0-31" fmla="*/ 1906 w 405318"/>
              <a:gd name="connsiteY0-32" fmla="*/ 202957 h 407961"/>
              <a:gd name="connsiteX1-33" fmla="*/ 203612 w 405318"/>
              <a:gd name="connsiteY1-34" fmla="*/ 1251 h 407961"/>
              <a:gd name="connsiteX2-35" fmla="*/ 405318 w 405318"/>
              <a:gd name="connsiteY2-36" fmla="*/ 202957 h 407961"/>
              <a:gd name="connsiteX3-37" fmla="*/ 203612 w 405318"/>
              <a:gd name="connsiteY3-38" fmla="*/ 404663 h 407961"/>
              <a:gd name="connsiteX4-39" fmla="*/ 1906 w 405318"/>
              <a:gd name="connsiteY4-40" fmla="*/ 202957 h 4079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05318" h="407961">
                <a:moveTo>
                  <a:pt x="1906" y="202957"/>
                </a:moveTo>
                <a:cubicBezTo>
                  <a:pt x="-15478" y="91558"/>
                  <a:pt x="88736" y="-12656"/>
                  <a:pt x="203612" y="1251"/>
                </a:cubicBezTo>
                <a:cubicBezTo>
                  <a:pt x="318488" y="15158"/>
                  <a:pt x="391411" y="67220"/>
                  <a:pt x="405318" y="202957"/>
                </a:cubicBezTo>
                <a:cubicBezTo>
                  <a:pt x="405318" y="314356"/>
                  <a:pt x="321965" y="380325"/>
                  <a:pt x="203612" y="404663"/>
                </a:cubicBezTo>
                <a:cubicBezTo>
                  <a:pt x="85259" y="429001"/>
                  <a:pt x="19290" y="314356"/>
                  <a:pt x="1906" y="202957"/>
                </a:cubicBezTo>
                <a:close/>
              </a:path>
            </a:pathLst>
          </a:custGeom>
          <a:solidFill>
            <a:srgbClr val="A5CDB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036320" y="1828800"/>
            <a:ext cx="101904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</a:t>
            </a:r>
            <a:endParaRPr kumimoji="0" lang="zh-CN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308514" y="2146747"/>
            <a:ext cx="970839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3600" b="1" dirty="0">
                <a:ea typeface="方正粗黑宋简体" pitchFamily="2" charset="-122"/>
              </a:rPr>
              <a:t>       </a:t>
            </a:r>
            <a:r>
              <a:rPr lang="zh-CN" altLang="zh-CN" sz="3600" b="1" dirty="0">
                <a:ea typeface="方正粗黑宋简体" pitchFamily="2" charset="-122"/>
              </a:rPr>
              <a:t>反复揭露了他们口是心非的恶行</a:t>
            </a:r>
            <a:r>
              <a:rPr lang="zh-CN" altLang="en-US" sz="3600" b="1" dirty="0">
                <a:ea typeface="方正粗黑宋简体" pitchFamily="2" charset="-122"/>
              </a:rPr>
              <a:t>，凸显骗子的精明，更是</a:t>
            </a:r>
            <a:r>
              <a:rPr lang="zh-CN" altLang="zh-CN" sz="3600" b="1" dirty="0">
                <a:ea typeface="方正粗黑宋简体" pitchFamily="2" charset="-122"/>
              </a:rPr>
              <a:t>刻画了他们愚蠢虚伪的嘴脸</a:t>
            </a:r>
            <a:r>
              <a:rPr lang="zh-CN" altLang="en-US" sz="3600" b="1" dirty="0">
                <a:ea typeface="方正粗黑宋简体" pitchFamily="2" charset="-122"/>
              </a:rPr>
              <a:t>，</a:t>
            </a:r>
            <a:r>
              <a:rPr lang="zh-CN" altLang="zh-CN" sz="3600" b="1" dirty="0">
                <a:ea typeface="方正粗黑宋简体" pitchFamily="2" charset="-122"/>
              </a:rPr>
              <a:t>揭露整个宫廷的腐败，也为后文皇帝展新装、小孩揭新装作铺垫。</a:t>
            </a: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63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6538586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矩形 8"/>
          <p:cNvSpPr/>
          <p:nvPr/>
        </p:nvSpPr>
        <p:spPr>
          <a:xfrm>
            <a:off x="-108892" y="3456520"/>
            <a:ext cx="12573598" cy="2895633"/>
          </a:xfrm>
          <a:custGeom>
            <a:avLst/>
            <a:gdLst>
              <a:gd name="connsiteX0" fmla="*/ 0 w 12096947"/>
              <a:gd name="connsiteY0" fmla="*/ 0 h 879114"/>
              <a:gd name="connsiteX1" fmla="*/ 12096947 w 12096947"/>
              <a:gd name="connsiteY1" fmla="*/ 0 h 879114"/>
              <a:gd name="connsiteX2" fmla="*/ 12096947 w 12096947"/>
              <a:gd name="connsiteY2" fmla="*/ 879114 h 879114"/>
              <a:gd name="connsiteX3" fmla="*/ 0 w 12096947"/>
              <a:gd name="connsiteY3" fmla="*/ 879114 h 879114"/>
              <a:gd name="connsiteX4" fmla="*/ 0 w 12096947"/>
              <a:gd name="connsiteY4" fmla="*/ 0 h 879114"/>
              <a:gd name="connsiteX0-1" fmla="*/ 0 w 12096947"/>
              <a:gd name="connsiteY0-2" fmla="*/ 267 h 879381"/>
              <a:gd name="connsiteX1-3" fmla="*/ 1592132 w 12096947"/>
              <a:gd name="connsiteY1-4" fmla="*/ 0 h 879381"/>
              <a:gd name="connsiteX2-5" fmla="*/ 12096947 w 12096947"/>
              <a:gd name="connsiteY2-6" fmla="*/ 267 h 879381"/>
              <a:gd name="connsiteX3-7" fmla="*/ 12096947 w 12096947"/>
              <a:gd name="connsiteY3-8" fmla="*/ 879381 h 879381"/>
              <a:gd name="connsiteX4-9" fmla="*/ 0 w 12096947"/>
              <a:gd name="connsiteY4-10" fmla="*/ 879381 h 879381"/>
              <a:gd name="connsiteX5" fmla="*/ 0 w 12096947"/>
              <a:gd name="connsiteY5" fmla="*/ 267 h 879381"/>
              <a:gd name="connsiteX0-11" fmla="*/ 0 w 12096947"/>
              <a:gd name="connsiteY0-12" fmla="*/ 267 h 879381"/>
              <a:gd name="connsiteX1-13" fmla="*/ 1592132 w 12096947"/>
              <a:gd name="connsiteY1-14" fmla="*/ 0 h 879381"/>
              <a:gd name="connsiteX2-15" fmla="*/ 5701553 w 12096947"/>
              <a:gd name="connsiteY2-16" fmla="*/ 1 h 879381"/>
              <a:gd name="connsiteX3-17" fmla="*/ 12096947 w 12096947"/>
              <a:gd name="connsiteY3-18" fmla="*/ 267 h 879381"/>
              <a:gd name="connsiteX4-19" fmla="*/ 12096947 w 12096947"/>
              <a:gd name="connsiteY4-20" fmla="*/ 879381 h 879381"/>
              <a:gd name="connsiteX5-21" fmla="*/ 0 w 12096947"/>
              <a:gd name="connsiteY5-22" fmla="*/ 879381 h 879381"/>
              <a:gd name="connsiteX6" fmla="*/ 0 w 12096947"/>
              <a:gd name="connsiteY6" fmla="*/ 267 h 879381"/>
              <a:gd name="connsiteX0-23" fmla="*/ 0 w 12096947"/>
              <a:gd name="connsiteY0-24" fmla="*/ 150873 h 1029987"/>
              <a:gd name="connsiteX1-25" fmla="*/ 1592132 w 12096947"/>
              <a:gd name="connsiteY1-26" fmla="*/ 150606 h 1029987"/>
              <a:gd name="connsiteX2-27" fmla="*/ 4270786 w 12096947"/>
              <a:gd name="connsiteY2-28" fmla="*/ 0 h 1029987"/>
              <a:gd name="connsiteX3-29" fmla="*/ 12096947 w 12096947"/>
              <a:gd name="connsiteY3-30" fmla="*/ 150873 h 1029987"/>
              <a:gd name="connsiteX4-31" fmla="*/ 12096947 w 12096947"/>
              <a:gd name="connsiteY4-32" fmla="*/ 1029987 h 1029987"/>
              <a:gd name="connsiteX5-33" fmla="*/ 0 w 12096947"/>
              <a:gd name="connsiteY5-34" fmla="*/ 1029987 h 1029987"/>
              <a:gd name="connsiteX6-35" fmla="*/ 0 w 12096947"/>
              <a:gd name="connsiteY6-36" fmla="*/ 150873 h 1029987"/>
              <a:gd name="connsiteX0-37" fmla="*/ 0 w 12096947"/>
              <a:gd name="connsiteY0-38" fmla="*/ 193904 h 1073018"/>
              <a:gd name="connsiteX1-39" fmla="*/ 1538344 w 12096947"/>
              <a:gd name="connsiteY1-40" fmla="*/ 0 h 1073018"/>
              <a:gd name="connsiteX2-41" fmla="*/ 4270786 w 12096947"/>
              <a:gd name="connsiteY2-42" fmla="*/ 43031 h 1073018"/>
              <a:gd name="connsiteX3-43" fmla="*/ 12096947 w 12096947"/>
              <a:gd name="connsiteY3-44" fmla="*/ 193904 h 1073018"/>
              <a:gd name="connsiteX4-45" fmla="*/ 12096947 w 12096947"/>
              <a:gd name="connsiteY4-46" fmla="*/ 1073018 h 1073018"/>
              <a:gd name="connsiteX5-47" fmla="*/ 0 w 12096947"/>
              <a:gd name="connsiteY5-48" fmla="*/ 1073018 h 1073018"/>
              <a:gd name="connsiteX6-49" fmla="*/ 0 w 12096947"/>
              <a:gd name="connsiteY6-50" fmla="*/ 193904 h 1073018"/>
              <a:gd name="connsiteX0-51" fmla="*/ 0 w 12096947"/>
              <a:gd name="connsiteY0-52" fmla="*/ 193904 h 1073018"/>
              <a:gd name="connsiteX1-53" fmla="*/ 1538344 w 12096947"/>
              <a:gd name="connsiteY1-54" fmla="*/ 0 h 1073018"/>
              <a:gd name="connsiteX2-55" fmla="*/ 4270786 w 12096947"/>
              <a:gd name="connsiteY2-56" fmla="*/ 43031 h 1073018"/>
              <a:gd name="connsiteX3-57" fmla="*/ 6906409 w 12096947"/>
              <a:gd name="connsiteY3-58" fmla="*/ 96819 h 1073018"/>
              <a:gd name="connsiteX4-59" fmla="*/ 12096947 w 12096947"/>
              <a:gd name="connsiteY4-60" fmla="*/ 193904 h 1073018"/>
              <a:gd name="connsiteX5-61" fmla="*/ 12096947 w 12096947"/>
              <a:gd name="connsiteY5-62" fmla="*/ 1073018 h 1073018"/>
              <a:gd name="connsiteX6-63" fmla="*/ 0 w 12096947"/>
              <a:gd name="connsiteY6-64" fmla="*/ 1073018 h 1073018"/>
              <a:gd name="connsiteX7" fmla="*/ 0 w 12096947"/>
              <a:gd name="connsiteY7" fmla="*/ 193904 h 1073018"/>
              <a:gd name="connsiteX0-65" fmla="*/ 0 w 12096947"/>
              <a:gd name="connsiteY0-66" fmla="*/ 193904 h 1073018"/>
              <a:gd name="connsiteX1-67" fmla="*/ 1538344 w 12096947"/>
              <a:gd name="connsiteY1-68" fmla="*/ 0 h 1073018"/>
              <a:gd name="connsiteX2-69" fmla="*/ 4270786 w 12096947"/>
              <a:gd name="connsiteY2-70" fmla="*/ 43031 h 1073018"/>
              <a:gd name="connsiteX3-71" fmla="*/ 7100047 w 12096947"/>
              <a:gd name="connsiteY3-72" fmla="*/ 43031 h 1073018"/>
              <a:gd name="connsiteX4-73" fmla="*/ 12096947 w 12096947"/>
              <a:gd name="connsiteY4-74" fmla="*/ 193904 h 1073018"/>
              <a:gd name="connsiteX5-75" fmla="*/ 12096947 w 12096947"/>
              <a:gd name="connsiteY5-76" fmla="*/ 1073018 h 1073018"/>
              <a:gd name="connsiteX6-77" fmla="*/ 0 w 12096947"/>
              <a:gd name="connsiteY6-78" fmla="*/ 1073018 h 1073018"/>
              <a:gd name="connsiteX7-79" fmla="*/ 0 w 12096947"/>
              <a:gd name="connsiteY7-80" fmla="*/ 193904 h 1073018"/>
              <a:gd name="connsiteX0-81" fmla="*/ 0 w 12096947"/>
              <a:gd name="connsiteY0-82" fmla="*/ 193904 h 1073018"/>
              <a:gd name="connsiteX1-83" fmla="*/ 1538344 w 12096947"/>
              <a:gd name="connsiteY1-84" fmla="*/ 0 h 1073018"/>
              <a:gd name="connsiteX2-85" fmla="*/ 4270786 w 12096947"/>
              <a:gd name="connsiteY2-86" fmla="*/ 43031 h 1073018"/>
              <a:gd name="connsiteX3-87" fmla="*/ 7100047 w 12096947"/>
              <a:gd name="connsiteY3-88" fmla="*/ 43031 h 1073018"/>
              <a:gd name="connsiteX4-89" fmla="*/ 9230061 w 12096947"/>
              <a:gd name="connsiteY4-90" fmla="*/ 118335 h 1073018"/>
              <a:gd name="connsiteX5-91" fmla="*/ 12096947 w 12096947"/>
              <a:gd name="connsiteY5-92" fmla="*/ 193904 h 1073018"/>
              <a:gd name="connsiteX6-93" fmla="*/ 12096947 w 12096947"/>
              <a:gd name="connsiteY6-94" fmla="*/ 1073018 h 1073018"/>
              <a:gd name="connsiteX7-95" fmla="*/ 0 w 12096947"/>
              <a:gd name="connsiteY7-96" fmla="*/ 1073018 h 1073018"/>
              <a:gd name="connsiteX8" fmla="*/ 0 w 12096947"/>
              <a:gd name="connsiteY8" fmla="*/ 193904 h 1073018"/>
              <a:gd name="connsiteX0-97" fmla="*/ 0 w 12096947"/>
              <a:gd name="connsiteY0-98" fmla="*/ 193904 h 1073018"/>
              <a:gd name="connsiteX1-99" fmla="*/ 1538344 w 12096947"/>
              <a:gd name="connsiteY1-100" fmla="*/ 0 h 1073018"/>
              <a:gd name="connsiteX2-101" fmla="*/ 4270786 w 12096947"/>
              <a:gd name="connsiteY2-102" fmla="*/ 43031 h 1073018"/>
              <a:gd name="connsiteX3-103" fmla="*/ 7100047 w 12096947"/>
              <a:gd name="connsiteY3-104" fmla="*/ 43031 h 1073018"/>
              <a:gd name="connsiteX4-105" fmla="*/ 9509759 w 12096947"/>
              <a:gd name="connsiteY4-106" fmla="*/ 215154 h 1073018"/>
              <a:gd name="connsiteX5-107" fmla="*/ 12096947 w 12096947"/>
              <a:gd name="connsiteY5-108" fmla="*/ 193904 h 1073018"/>
              <a:gd name="connsiteX6-109" fmla="*/ 12096947 w 12096947"/>
              <a:gd name="connsiteY6-110" fmla="*/ 1073018 h 1073018"/>
              <a:gd name="connsiteX7-111" fmla="*/ 0 w 12096947"/>
              <a:gd name="connsiteY7-112" fmla="*/ 1073018 h 1073018"/>
              <a:gd name="connsiteX8-113" fmla="*/ 0 w 12096947"/>
              <a:gd name="connsiteY8-114" fmla="*/ 193904 h 1073018"/>
              <a:gd name="connsiteX0-115" fmla="*/ 0 w 12096947"/>
              <a:gd name="connsiteY0-116" fmla="*/ 193904 h 1073018"/>
              <a:gd name="connsiteX1-117" fmla="*/ 1538344 w 12096947"/>
              <a:gd name="connsiteY1-118" fmla="*/ 0 h 1073018"/>
              <a:gd name="connsiteX2-119" fmla="*/ 4270786 w 12096947"/>
              <a:gd name="connsiteY2-120" fmla="*/ 43031 h 1073018"/>
              <a:gd name="connsiteX3-121" fmla="*/ 7100047 w 12096947"/>
              <a:gd name="connsiteY3-122" fmla="*/ 43031 h 1073018"/>
              <a:gd name="connsiteX4-123" fmla="*/ 9509759 w 12096947"/>
              <a:gd name="connsiteY4-124" fmla="*/ 215154 h 1073018"/>
              <a:gd name="connsiteX5-125" fmla="*/ 12096947 w 12096947"/>
              <a:gd name="connsiteY5-126" fmla="*/ 193904 h 1073018"/>
              <a:gd name="connsiteX6-127" fmla="*/ 12096947 w 12096947"/>
              <a:gd name="connsiteY6-128" fmla="*/ 1073018 h 1073018"/>
              <a:gd name="connsiteX7-129" fmla="*/ 0 w 12096947"/>
              <a:gd name="connsiteY7-130" fmla="*/ 1073018 h 1073018"/>
              <a:gd name="connsiteX8-131" fmla="*/ 0 w 12096947"/>
              <a:gd name="connsiteY8-132" fmla="*/ 193904 h 1073018"/>
              <a:gd name="connsiteX0-133" fmla="*/ 0 w 12096947"/>
              <a:gd name="connsiteY0-134" fmla="*/ 193904 h 1073018"/>
              <a:gd name="connsiteX1-135" fmla="*/ 1538344 w 12096947"/>
              <a:gd name="connsiteY1-136" fmla="*/ 0 h 1073018"/>
              <a:gd name="connsiteX2-137" fmla="*/ 4270786 w 12096947"/>
              <a:gd name="connsiteY2-138" fmla="*/ 43031 h 1073018"/>
              <a:gd name="connsiteX3-139" fmla="*/ 7100047 w 12096947"/>
              <a:gd name="connsiteY3-140" fmla="*/ 43031 h 1073018"/>
              <a:gd name="connsiteX4-141" fmla="*/ 9509759 w 12096947"/>
              <a:gd name="connsiteY4-142" fmla="*/ 215154 h 1073018"/>
              <a:gd name="connsiteX5-143" fmla="*/ 12096947 w 12096947"/>
              <a:gd name="connsiteY5-144" fmla="*/ 193904 h 1073018"/>
              <a:gd name="connsiteX6-145" fmla="*/ 12096947 w 12096947"/>
              <a:gd name="connsiteY6-146" fmla="*/ 1073018 h 1073018"/>
              <a:gd name="connsiteX7-147" fmla="*/ 0 w 12096947"/>
              <a:gd name="connsiteY7-148" fmla="*/ 1073018 h 1073018"/>
              <a:gd name="connsiteX8-149" fmla="*/ 0 w 12096947"/>
              <a:gd name="connsiteY8-150" fmla="*/ 193904 h 1073018"/>
              <a:gd name="connsiteX0-151" fmla="*/ 0 w 12096947"/>
              <a:gd name="connsiteY0-152" fmla="*/ 193904 h 1073018"/>
              <a:gd name="connsiteX1-153" fmla="*/ 1538344 w 12096947"/>
              <a:gd name="connsiteY1-154" fmla="*/ 0 h 1073018"/>
              <a:gd name="connsiteX2-155" fmla="*/ 4270786 w 12096947"/>
              <a:gd name="connsiteY2-156" fmla="*/ 43031 h 1073018"/>
              <a:gd name="connsiteX3-157" fmla="*/ 7100047 w 12096947"/>
              <a:gd name="connsiteY3-158" fmla="*/ 43031 h 1073018"/>
              <a:gd name="connsiteX4-159" fmla="*/ 9509759 w 12096947"/>
              <a:gd name="connsiteY4-160" fmla="*/ 215154 h 1073018"/>
              <a:gd name="connsiteX5-161" fmla="*/ 12096947 w 12096947"/>
              <a:gd name="connsiteY5-162" fmla="*/ 193904 h 1073018"/>
              <a:gd name="connsiteX6-163" fmla="*/ 12096947 w 12096947"/>
              <a:gd name="connsiteY6-164" fmla="*/ 1073018 h 1073018"/>
              <a:gd name="connsiteX7-165" fmla="*/ 0 w 12096947"/>
              <a:gd name="connsiteY7-166" fmla="*/ 1073018 h 1073018"/>
              <a:gd name="connsiteX8-167" fmla="*/ 0 w 12096947"/>
              <a:gd name="connsiteY8-168" fmla="*/ 193904 h 1073018"/>
              <a:gd name="connsiteX0-169" fmla="*/ 0 w 12096947"/>
              <a:gd name="connsiteY0-170" fmla="*/ 193904 h 1073018"/>
              <a:gd name="connsiteX1-171" fmla="*/ 1538344 w 12096947"/>
              <a:gd name="connsiteY1-172" fmla="*/ 0 h 1073018"/>
              <a:gd name="connsiteX2-173" fmla="*/ 4270786 w 12096947"/>
              <a:gd name="connsiteY2-174" fmla="*/ 43031 h 1073018"/>
              <a:gd name="connsiteX3-175" fmla="*/ 7100047 w 12096947"/>
              <a:gd name="connsiteY3-176" fmla="*/ 43031 h 1073018"/>
              <a:gd name="connsiteX4-177" fmla="*/ 9509759 w 12096947"/>
              <a:gd name="connsiteY4-178" fmla="*/ 215154 h 1073018"/>
              <a:gd name="connsiteX5-179" fmla="*/ 12096947 w 12096947"/>
              <a:gd name="connsiteY5-180" fmla="*/ 193904 h 1073018"/>
              <a:gd name="connsiteX6-181" fmla="*/ 12096947 w 12096947"/>
              <a:gd name="connsiteY6-182" fmla="*/ 1073018 h 1073018"/>
              <a:gd name="connsiteX7-183" fmla="*/ 0 w 12096947"/>
              <a:gd name="connsiteY7-184" fmla="*/ 1073018 h 1073018"/>
              <a:gd name="connsiteX8-185" fmla="*/ 0 w 12096947"/>
              <a:gd name="connsiteY8-186" fmla="*/ 193904 h 1073018"/>
              <a:gd name="connsiteX0-187" fmla="*/ 0 w 12096947"/>
              <a:gd name="connsiteY0-188" fmla="*/ 197065 h 1076179"/>
              <a:gd name="connsiteX1-189" fmla="*/ 1538344 w 12096947"/>
              <a:gd name="connsiteY1-190" fmla="*/ 3161 h 1076179"/>
              <a:gd name="connsiteX2-191" fmla="*/ 4270786 w 12096947"/>
              <a:gd name="connsiteY2-192" fmla="*/ 46192 h 1076179"/>
              <a:gd name="connsiteX3-193" fmla="*/ 7100047 w 12096947"/>
              <a:gd name="connsiteY3-194" fmla="*/ 46192 h 1076179"/>
              <a:gd name="connsiteX4-195" fmla="*/ 9509759 w 12096947"/>
              <a:gd name="connsiteY4-196" fmla="*/ 218315 h 1076179"/>
              <a:gd name="connsiteX5-197" fmla="*/ 12096947 w 12096947"/>
              <a:gd name="connsiteY5-198" fmla="*/ 197065 h 1076179"/>
              <a:gd name="connsiteX6-199" fmla="*/ 12096947 w 12096947"/>
              <a:gd name="connsiteY6-200" fmla="*/ 1076179 h 1076179"/>
              <a:gd name="connsiteX7-201" fmla="*/ 0 w 12096947"/>
              <a:gd name="connsiteY7-202" fmla="*/ 1076179 h 1076179"/>
              <a:gd name="connsiteX8-203" fmla="*/ 0 w 12096947"/>
              <a:gd name="connsiteY8-204" fmla="*/ 197065 h 1076179"/>
              <a:gd name="connsiteX0-205" fmla="*/ 0 w 12096947"/>
              <a:gd name="connsiteY0-206" fmla="*/ 194336 h 1073450"/>
              <a:gd name="connsiteX1-207" fmla="*/ 1538344 w 12096947"/>
              <a:gd name="connsiteY1-208" fmla="*/ 432 h 1073450"/>
              <a:gd name="connsiteX2-209" fmla="*/ 4270786 w 12096947"/>
              <a:gd name="connsiteY2-210" fmla="*/ 43463 h 1073450"/>
              <a:gd name="connsiteX3-211" fmla="*/ 7100047 w 12096947"/>
              <a:gd name="connsiteY3-212" fmla="*/ 43463 h 1073450"/>
              <a:gd name="connsiteX4-213" fmla="*/ 9509759 w 12096947"/>
              <a:gd name="connsiteY4-214" fmla="*/ 215586 h 1073450"/>
              <a:gd name="connsiteX5-215" fmla="*/ 12096947 w 12096947"/>
              <a:gd name="connsiteY5-216" fmla="*/ 194336 h 1073450"/>
              <a:gd name="connsiteX6-217" fmla="*/ 12096947 w 12096947"/>
              <a:gd name="connsiteY6-218" fmla="*/ 1073450 h 1073450"/>
              <a:gd name="connsiteX7-219" fmla="*/ 0 w 12096947"/>
              <a:gd name="connsiteY7-220" fmla="*/ 1073450 h 1073450"/>
              <a:gd name="connsiteX8-221" fmla="*/ 0 w 12096947"/>
              <a:gd name="connsiteY8-222" fmla="*/ 194336 h 1073450"/>
              <a:gd name="connsiteX0-223" fmla="*/ 0 w 12096947"/>
              <a:gd name="connsiteY0-224" fmla="*/ 193946 h 1073060"/>
              <a:gd name="connsiteX1-225" fmla="*/ 1538344 w 12096947"/>
              <a:gd name="connsiteY1-226" fmla="*/ 42 h 1073060"/>
              <a:gd name="connsiteX2-227" fmla="*/ 4270786 w 12096947"/>
              <a:gd name="connsiteY2-228" fmla="*/ 43073 h 1073060"/>
              <a:gd name="connsiteX3-229" fmla="*/ 7100047 w 12096947"/>
              <a:gd name="connsiteY3-230" fmla="*/ 43073 h 1073060"/>
              <a:gd name="connsiteX4-231" fmla="*/ 9509759 w 12096947"/>
              <a:gd name="connsiteY4-232" fmla="*/ 215196 h 1073060"/>
              <a:gd name="connsiteX5-233" fmla="*/ 12096947 w 12096947"/>
              <a:gd name="connsiteY5-234" fmla="*/ 193946 h 1073060"/>
              <a:gd name="connsiteX6-235" fmla="*/ 12096947 w 12096947"/>
              <a:gd name="connsiteY6-236" fmla="*/ 1073060 h 1073060"/>
              <a:gd name="connsiteX7-237" fmla="*/ 0 w 12096947"/>
              <a:gd name="connsiteY7-238" fmla="*/ 1073060 h 1073060"/>
              <a:gd name="connsiteX8-239" fmla="*/ 0 w 12096947"/>
              <a:gd name="connsiteY8-240" fmla="*/ 193946 h 1073060"/>
              <a:gd name="connsiteX0-241" fmla="*/ 0 w 12096947"/>
              <a:gd name="connsiteY0-242" fmla="*/ 150873 h 1029987"/>
              <a:gd name="connsiteX1-243" fmla="*/ 1613061 w 12096947"/>
              <a:gd name="connsiteY1-244" fmla="*/ 36817 h 1029987"/>
              <a:gd name="connsiteX2-245" fmla="*/ 4270786 w 12096947"/>
              <a:gd name="connsiteY2-246" fmla="*/ 0 h 1029987"/>
              <a:gd name="connsiteX3-247" fmla="*/ 7100047 w 12096947"/>
              <a:gd name="connsiteY3-248" fmla="*/ 0 h 1029987"/>
              <a:gd name="connsiteX4-249" fmla="*/ 9509759 w 12096947"/>
              <a:gd name="connsiteY4-250" fmla="*/ 172123 h 1029987"/>
              <a:gd name="connsiteX5-251" fmla="*/ 12096947 w 12096947"/>
              <a:gd name="connsiteY5-252" fmla="*/ 150873 h 1029987"/>
              <a:gd name="connsiteX6-253" fmla="*/ 12096947 w 12096947"/>
              <a:gd name="connsiteY6-254" fmla="*/ 1029987 h 1029987"/>
              <a:gd name="connsiteX7-255" fmla="*/ 0 w 12096947"/>
              <a:gd name="connsiteY7-256" fmla="*/ 1029987 h 1029987"/>
              <a:gd name="connsiteX8-257" fmla="*/ 0 w 12096947"/>
              <a:gd name="connsiteY8-258" fmla="*/ 150873 h 1029987"/>
              <a:gd name="connsiteX0-259" fmla="*/ 0 w 12096947"/>
              <a:gd name="connsiteY0-260" fmla="*/ 150873 h 1029987"/>
              <a:gd name="connsiteX1-261" fmla="*/ 1613061 w 12096947"/>
              <a:gd name="connsiteY1-262" fmla="*/ 36817 h 1029987"/>
              <a:gd name="connsiteX2-263" fmla="*/ 4270786 w 12096947"/>
              <a:gd name="connsiteY2-264" fmla="*/ 0 h 1029987"/>
              <a:gd name="connsiteX3-265" fmla="*/ 7100047 w 12096947"/>
              <a:gd name="connsiteY3-266" fmla="*/ 0 h 1029987"/>
              <a:gd name="connsiteX4-267" fmla="*/ 9509759 w 12096947"/>
              <a:gd name="connsiteY4-268" fmla="*/ 172123 h 1029987"/>
              <a:gd name="connsiteX5-269" fmla="*/ 12096947 w 12096947"/>
              <a:gd name="connsiteY5-270" fmla="*/ 150873 h 1029987"/>
              <a:gd name="connsiteX6-271" fmla="*/ 12096947 w 12096947"/>
              <a:gd name="connsiteY6-272" fmla="*/ 1029987 h 1029987"/>
              <a:gd name="connsiteX7-273" fmla="*/ 0 w 12096947"/>
              <a:gd name="connsiteY7-274" fmla="*/ 1029987 h 1029987"/>
              <a:gd name="connsiteX8-275" fmla="*/ 0 w 12096947"/>
              <a:gd name="connsiteY8-276" fmla="*/ 150873 h 1029987"/>
              <a:gd name="connsiteX0-277" fmla="*/ 0 w 12096947"/>
              <a:gd name="connsiteY0-278" fmla="*/ 150873 h 1029987"/>
              <a:gd name="connsiteX1-279" fmla="*/ 1613061 w 12096947"/>
              <a:gd name="connsiteY1-280" fmla="*/ 36817 h 1029987"/>
              <a:gd name="connsiteX2-281" fmla="*/ 4206743 w 12096947"/>
              <a:gd name="connsiteY2-282" fmla="*/ 49904 h 1029987"/>
              <a:gd name="connsiteX3-283" fmla="*/ 7100047 w 12096947"/>
              <a:gd name="connsiteY3-284" fmla="*/ 0 h 1029987"/>
              <a:gd name="connsiteX4-285" fmla="*/ 9509759 w 12096947"/>
              <a:gd name="connsiteY4-286" fmla="*/ 172123 h 1029987"/>
              <a:gd name="connsiteX5-287" fmla="*/ 12096947 w 12096947"/>
              <a:gd name="connsiteY5-288" fmla="*/ 150873 h 1029987"/>
              <a:gd name="connsiteX6-289" fmla="*/ 12096947 w 12096947"/>
              <a:gd name="connsiteY6-290" fmla="*/ 1029987 h 1029987"/>
              <a:gd name="connsiteX7-291" fmla="*/ 0 w 12096947"/>
              <a:gd name="connsiteY7-292" fmla="*/ 1029987 h 1029987"/>
              <a:gd name="connsiteX8-293" fmla="*/ 0 w 12096947"/>
              <a:gd name="connsiteY8-294" fmla="*/ 150873 h 1029987"/>
              <a:gd name="connsiteX0-295" fmla="*/ 0 w 12096947"/>
              <a:gd name="connsiteY0-296" fmla="*/ 317234 h 1196348"/>
              <a:gd name="connsiteX1-297" fmla="*/ 1613061 w 12096947"/>
              <a:gd name="connsiteY1-298" fmla="*/ 203178 h 1196348"/>
              <a:gd name="connsiteX2-299" fmla="*/ 4206743 w 12096947"/>
              <a:gd name="connsiteY2-300" fmla="*/ 216265 h 1196348"/>
              <a:gd name="connsiteX3-301" fmla="*/ 7100047 w 12096947"/>
              <a:gd name="connsiteY3-302" fmla="*/ 166361 h 1196348"/>
              <a:gd name="connsiteX4-303" fmla="*/ 9509759 w 12096947"/>
              <a:gd name="connsiteY4-304" fmla="*/ 338484 h 1196348"/>
              <a:gd name="connsiteX5-305" fmla="*/ 12096947 w 12096947"/>
              <a:gd name="connsiteY5-306" fmla="*/ 317234 h 1196348"/>
              <a:gd name="connsiteX6-307" fmla="*/ 12096947 w 12096947"/>
              <a:gd name="connsiteY6-308" fmla="*/ 1196348 h 1196348"/>
              <a:gd name="connsiteX7-309" fmla="*/ 0 w 12096947"/>
              <a:gd name="connsiteY7-310" fmla="*/ 1196348 h 1196348"/>
              <a:gd name="connsiteX8-311" fmla="*/ 0 w 12096947"/>
              <a:gd name="connsiteY8-312" fmla="*/ 317234 h 1196348"/>
              <a:gd name="connsiteX0-313" fmla="*/ 0 w 12096947"/>
              <a:gd name="connsiteY0-314" fmla="*/ 317234 h 1196348"/>
              <a:gd name="connsiteX1-315" fmla="*/ 1613061 w 12096947"/>
              <a:gd name="connsiteY1-316" fmla="*/ 203178 h 1196348"/>
              <a:gd name="connsiteX2-317" fmla="*/ 4206743 w 12096947"/>
              <a:gd name="connsiteY2-318" fmla="*/ 216265 h 1196348"/>
              <a:gd name="connsiteX3-319" fmla="*/ 7100047 w 12096947"/>
              <a:gd name="connsiteY3-320" fmla="*/ 166361 h 1196348"/>
              <a:gd name="connsiteX4-321" fmla="*/ 9509759 w 12096947"/>
              <a:gd name="connsiteY4-322" fmla="*/ 338484 h 1196348"/>
              <a:gd name="connsiteX5-323" fmla="*/ 12096947 w 12096947"/>
              <a:gd name="connsiteY5-324" fmla="*/ 317234 h 1196348"/>
              <a:gd name="connsiteX6-325" fmla="*/ 12096947 w 12096947"/>
              <a:gd name="connsiteY6-326" fmla="*/ 1196348 h 1196348"/>
              <a:gd name="connsiteX7-327" fmla="*/ 0 w 12096947"/>
              <a:gd name="connsiteY7-328" fmla="*/ 1196348 h 1196348"/>
              <a:gd name="connsiteX8-329" fmla="*/ 0 w 12096947"/>
              <a:gd name="connsiteY8-330" fmla="*/ 317234 h 1196348"/>
              <a:gd name="connsiteX0-331" fmla="*/ 0 w 12096947"/>
              <a:gd name="connsiteY0-332" fmla="*/ 317234 h 1196348"/>
              <a:gd name="connsiteX1-333" fmla="*/ 1613061 w 12096947"/>
              <a:gd name="connsiteY1-334" fmla="*/ 203178 h 1196348"/>
              <a:gd name="connsiteX2-335" fmla="*/ 4206743 w 12096947"/>
              <a:gd name="connsiteY2-336" fmla="*/ 216265 h 1196348"/>
              <a:gd name="connsiteX3-337" fmla="*/ 7100047 w 12096947"/>
              <a:gd name="connsiteY3-338" fmla="*/ 166361 h 1196348"/>
              <a:gd name="connsiteX4-339" fmla="*/ 9509759 w 12096947"/>
              <a:gd name="connsiteY4-340" fmla="*/ 338484 h 1196348"/>
              <a:gd name="connsiteX5-341" fmla="*/ 12096947 w 12096947"/>
              <a:gd name="connsiteY5-342" fmla="*/ 317234 h 1196348"/>
              <a:gd name="connsiteX6-343" fmla="*/ 12096947 w 12096947"/>
              <a:gd name="connsiteY6-344" fmla="*/ 1196348 h 1196348"/>
              <a:gd name="connsiteX7-345" fmla="*/ 0 w 12096947"/>
              <a:gd name="connsiteY7-346" fmla="*/ 1196348 h 1196348"/>
              <a:gd name="connsiteX8-347" fmla="*/ 0 w 12096947"/>
              <a:gd name="connsiteY8-348" fmla="*/ 317234 h 1196348"/>
              <a:gd name="connsiteX0-349" fmla="*/ 0 w 12096947"/>
              <a:gd name="connsiteY0-350" fmla="*/ 317234 h 1196348"/>
              <a:gd name="connsiteX1-351" fmla="*/ 1613061 w 12096947"/>
              <a:gd name="connsiteY1-352" fmla="*/ 203178 h 1196348"/>
              <a:gd name="connsiteX2-353" fmla="*/ 4206743 w 12096947"/>
              <a:gd name="connsiteY2-354" fmla="*/ 216265 h 1196348"/>
              <a:gd name="connsiteX3-355" fmla="*/ 7100047 w 12096947"/>
              <a:gd name="connsiteY3-356" fmla="*/ 166361 h 1196348"/>
              <a:gd name="connsiteX4-357" fmla="*/ 9509759 w 12096947"/>
              <a:gd name="connsiteY4-358" fmla="*/ 338484 h 1196348"/>
              <a:gd name="connsiteX5-359" fmla="*/ 12096947 w 12096947"/>
              <a:gd name="connsiteY5-360" fmla="*/ 317234 h 1196348"/>
              <a:gd name="connsiteX6-361" fmla="*/ 12096947 w 12096947"/>
              <a:gd name="connsiteY6-362" fmla="*/ 1196348 h 1196348"/>
              <a:gd name="connsiteX7-363" fmla="*/ 0 w 12096947"/>
              <a:gd name="connsiteY7-364" fmla="*/ 1196348 h 1196348"/>
              <a:gd name="connsiteX8-365" fmla="*/ 0 w 12096947"/>
              <a:gd name="connsiteY8-366" fmla="*/ 317234 h 1196348"/>
              <a:gd name="connsiteX0-367" fmla="*/ 0 w 12096947"/>
              <a:gd name="connsiteY0-368" fmla="*/ 317234 h 1196348"/>
              <a:gd name="connsiteX1-369" fmla="*/ 1613061 w 12096947"/>
              <a:gd name="connsiteY1-370" fmla="*/ 203178 h 1196348"/>
              <a:gd name="connsiteX2-371" fmla="*/ 4206743 w 12096947"/>
              <a:gd name="connsiteY2-372" fmla="*/ 216265 h 1196348"/>
              <a:gd name="connsiteX3-373" fmla="*/ 7100047 w 12096947"/>
              <a:gd name="connsiteY3-374" fmla="*/ 166361 h 1196348"/>
              <a:gd name="connsiteX4-375" fmla="*/ 9509759 w 12096947"/>
              <a:gd name="connsiteY4-376" fmla="*/ 338484 h 1196348"/>
              <a:gd name="connsiteX5-377" fmla="*/ 12096947 w 12096947"/>
              <a:gd name="connsiteY5-378" fmla="*/ 317234 h 1196348"/>
              <a:gd name="connsiteX6-379" fmla="*/ 12096947 w 12096947"/>
              <a:gd name="connsiteY6-380" fmla="*/ 1196348 h 1196348"/>
              <a:gd name="connsiteX7-381" fmla="*/ 0 w 12096947"/>
              <a:gd name="connsiteY7-382" fmla="*/ 1196348 h 1196348"/>
              <a:gd name="connsiteX8-383" fmla="*/ 0 w 12096947"/>
              <a:gd name="connsiteY8-384" fmla="*/ 317234 h 1196348"/>
              <a:gd name="connsiteX0-385" fmla="*/ 0 w 12096947"/>
              <a:gd name="connsiteY0-386" fmla="*/ 202582 h 1081696"/>
              <a:gd name="connsiteX1-387" fmla="*/ 1613061 w 12096947"/>
              <a:gd name="connsiteY1-388" fmla="*/ 88526 h 1081696"/>
              <a:gd name="connsiteX2-389" fmla="*/ 4206743 w 12096947"/>
              <a:gd name="connsiteY2-390" fmla="*/ 101613 h 1081696"/>
              <a:gd name="connsiteX3-391" fmla="*/ 7100047 w 12096947"/>
              <a:gd name="connsiteY3-392" fmla="*/ 51709 h 1081696"/>
              <a:gd name="connsiteX4-393" fmla="*/ 9509759 w 12096947"/>
              <a:gd name="connsiteY4-394" fmla="*/ 223832 h 1081696"/>
              <a:gd name="connsiteX5-395" fmla="*/ 12096947 w 12096947"/>
              <a:gd name="connsiteY5-396" fmla="*/ 202582 h 1081696"/>
              <a:gd name="connsiteX6-397" fmla="*/ 12096947 w 12096947"/>
              <a:gd name="connsiteY6-398" fmla="*/ 1081696 h 1081696"/>
              <a:gd name="connsiteX7-399" fmla="*/ 0 w 12096947"/>
              <a:gd name="connsiteY7-400" fmla="*/ 1081696 h 1081696"/>
              <a:gd name="connsiteX8-401" fmla="*/ 0 w 12096947"/>
              <a:gd name="connsiteY8-402" fmla="*/ 202582 h 1081696"/>
              <a:gd name="connsiteX0-403" fmla="*/ 0 w 12096947"/>
              <a:gd name="connsiteY0-404" fmla="*/ 150873 h 1029987"/>
              <a:gd name="connsiteX1-405" fmla="*/ 1613061 w 12096947"/>
              <a:gd name="connsiteY1-406" fmla="*/ 36817 h 1029987"/>
              <a:gd name="connsiteX2-407" fmla="*/ 4206743 w 12096947"/>
              <a:gd name="connsiteY2-408" fmla="*/ 49904 h 1029987"/>
              <a:gd name="connsiteX3-409" fmla="*/ 7100047 w 12096947"/>
              <a:gd name="connsiteY3-410" fmla="*/ 0 h 1029987"/>
              <a:gd name="connsiteX4-411" fmla="*/ 9509759 w 12096947"/>
              <a:gd name="connsiteY4-412" fmla="*/ 172123 h 1029987"/>
              <a:gd name="connsiteX5-413" fmla="*/ 12096947 w 12096947"/>
              <a:gd name="connsiteY5-414" fmla="*/ 150873 h 1029987"/>
              <a:gd name="connsiteX6-415" fmla="*/ 12096947 w 12096947"/>
              <a:gd name="connsiteY6-416" fmla="*/ 1029987 h 1029987"/>
              <a:gd name="connsiteX7-417" fmla="*/ 0 w 12096947"/>
              <a:gd name="connsiteY7-418" fmla="*/ 1029987 h 1029987"/>
              <a:gd name="connsiteX8-419" fmla="*/ 0 w 12096947"/>
              <a:gd name="connsiteY8-420" fmla="*/ 150873 h 1029987"/>
              <a:gd name="connsiteX0-421" fmla="*/ 0 w 12096947"/>
              <a:gd name="connsiteY0-422" fmla="*/ 150873 h 1029987"/>
              <a:gd name="connsiteX1-423" fmla="*/ 1613061 w 12096947"/>
              <a:gd name="connsiteY1-424" fmla="*/ 36817 h 1029987"/>
              <a:gd name="connsiteX2-425" fmla="*/ 4206743 w 12096947"/>
              <a:gd name="connsiteY2-426" fmla="*/ 49904 h 1029987"/>
              <a:gd name="connsiteX3-427" fmla="*/ 7100047 w 12096947"/>
              <a:gd name="connsiteY3-428" fmla="*/ 0 h 1029987"/>
              <a:gd name="connsiteX4-429" fmla="*/ 9509759 w 12096947"/>
              <a:gd name="connsiteY4-430" fmla="*/ 172123 h 1029987"/>
              <a:gd name="connsiteX5-431" fmla="*/ 12096947 w 12096947"/>
              <a:gd name="connsiteY5-432" fmla="*/ 150873 h 1029987"/>
              <a:gd name="connsiteX6-433" fmla="*/ 12096947 w 12096947"/>
              <a:gd name="connsiteY6-434" fmla="*/ 1029987 h 1029987"/>
              <a:gd name="connsiteX7-435" fmla="*/ 0 w 12096947"/>
              <a:gd name="connsiteY7-436" fmla="*/ 1029987 h 1029987"/>
              <a:gd name="connsiteX8-437" fmla="*/ 0 w 12096947"/>
              <a:gd name="connsiteY8-438" fmla="*/ 150873 h 1029987"/>
              <a:gd name="connsiteX0-439" fmla="*/ 0 w 12096947"/>
              <a:gd name="connsiteY0-440" fmla="*/ 163742 h 1042856"/>
              <a:gd name="connsiteX1-441" fmla="*/ 1613061 w 12096947"/>
              <a:gd name="connsiteY1-442" fmla="*/ 49686 h 1042856"/>
              <a:gd name="connsiteX2-443" fmla="*/ 4206743 w 12096947"/>
              <a:gd name="connsiteY2-444" fmla="*/ 62773 h 1042856"/>
              <a:gd name="connsiteX3-445" fmla="*/ 7100047 w 12096947"/>
              <a:gd name="connsiteY3-446" fmla="*/ 12869 h 1042856"/>
              <a:gd name="connsiteX4-447" fmla="*/ 9509759 w 12096947"/>
              <a:gd name="connsiteY4-448" fmla="*/ 184992 h 1042856"/>
              <a:gd name="connsiteX5-449" fmla="*/ 12096947 w 12096947"/>
              <a:gd name="connsiteY5-450" fmla="*/ 163742 h 1042856"/>
              <a:gd name="connsiteX6-451" fmla="*/ 12096947 w 12096947"/>
              <a:gd name="connsiteY6-452" fmla="*/ 1042856 h 1042856"/>
              <a:gd name="connsiteX7-453" fmla="*/ 0 w 12096947"/>
              <a:gd name="connsiteY7-454" fmla="*/ 1042856 h 1042856"/>
              <a:gd name="connsiteX8-455" fmla="*/ 0 w 12096947"/>
              <a:gd name="connsiteY8-456" fmla="*/ 163742 h 1042856"/>
              <a:gd name="connsiteX0-457" fmla="*/ 0 w 12096947"/>
              <a:gd name="connsiteY0-458" fmla="*/ 169370 h 1048484"/>
              <a:gd name="connsiteX1-459" fmla="*/ 1613061 w 12096947"/>
              <a:gd name="connsiteY1-460" fmla="*/ 55314 h 1048484"/>
              <a:gd name="connsiteX2-461" fmla="*/ 4206743 w 12096947"/>
              <a:gd name="connsiteY2-462" fmla="*/ 68401 h 1048484"/>
              <a:gd name="connsiteX3-463" fmla="*/ 7100047 w 12096947"/>
              <a:gd name="connsiteY3-464" fmla="*/ 18497 h 1048484"/>
              <a:gd name="connsiteX4-465" fmla="*/ 9509759 w 12096947"/>
              <a:gd name="connsiteY4-466" fmla="*/ 190620 h 1048484"/>
              <a:gd name="connsiteX5-467" fmla="*/ 12096947 w 12096947"/>
              <a:gd name="connsiteY5-468" fmla="*/ 169370 h 1048484"/>
              <a:gd name="connsiteX6-469" fmla="*/ 12096947 w 12096947"/>
              <a:gd name="connsiteY6-470" fmla="*/ 1048484 h 1048484"/>
              <a:gd name="connsiteX7-471" fmla="*/ 0 w 12096947"/>
              <a:gd name="connsiteY7-472" fmla="*/ 1048484 h 1048484"/>
              <a:gd name="connsiteX8-473" fmla="*/ 0 w 12096947"/>
              <a:gd name="connsiteY8-474" fmla="*/ 169370 h 1048484"/>
              <a:gd name="connsiteX0-475" fmla="*/ 0 w 12096947"/>
              <a:gd name="connsiteY0-476" fmla="*/ 169370 h 1048484"/>
              <a:gd name="connsiteX1-477" fmla="*/ 1613061 w 12096947"/>
              <a:gd name="connsiteY1-478" fmla="*/ 55314 h 1048484"/>
              <a:gd name="connsiteX2-479" fmla="*/ 4206743 w 12096947"/>
              <a:gd name="connsiteY2-480" fmla="*/ 68401 h 1048484"/>
              <a:gd name="connsiteX3-481" fmla="*/ 7100047 w 12096947"/>
              <a:gd name="connsiteY3-482" fmla="*/ 18497 h 1048484"/>
              <a:gd name="connsiteX4-483" fmla="*/ 9509759 w 12096947"/>
              <a:gd name="connsiteY4-484" fmla="*/ 190620 h 1048484"/>
              <a:gd name="connsiteX5-485" fmla="*/ 12096947 w 12096947"/>
              <a:gd name="connsiteY5-486" fmla="*/ 169370 h 1048484"/>
              <a:gd name="connsiteX6-487" fmla="*/ 12096947 w 12096947"/>
              <a:gd name="connsiteY6-488" fmla="*/ 1048484 h 1048484"/>
              <a:gd name="connsiteX7-489" fmla="*/ 0 w 12096947"/>
              <a:gd name="connsiteY7-490" fmla="*/ 1048484 h 1048484"/>
              <a:gd name="connsiteX8-491" fmla="*/ 0 w 12096947"/>
              <a:gd name="connsiteY8-492" fmla="*/ 169370 h 1048484"/>
              <a:gd name="connsiteX0-493" fmla="*/ 0 w 12096947"/>
              <a:gd name="connsiteY0-494" fmla="*/ 168710 h 1047824"/>
              <a:gd name="connsiteX1-495" fmla="*/ 1613061 w 12096947"/>
              <a:gd name="connsiteY1-496" fmla="*/ 54654 h 1047824"/>
              <a:gd name="connsiteX2-497" fmla="*/ 4206743 w 12096947"/>
              <a:gd name="connsiteY2-498" fmla="*/ 67741 h 1047824"/>
              <a:gd name="connsiteX3-499" fmla="*/ 7100047 w 12096947"/>
              <a:gd name="connsiteY3-500" fmla="*/ 17837 h 1047824"/>
              <a:gd name="connsiteX4-501" fmla="*/ 9509759 w 12096947"/>
              <a:gd name="connsiteY4-502" fmla="*/ 189960 h 1047824"/>
              <a:gd name="connsiteX5-503" fmla="*/ 12096947 w 12096947"/>
              <a:gd name="connsiteY5-504" fmla="*/ 168710 h 1047824"/>
              <a:gd name="connsiteX6-505" fmla="*/ 12096947 w 12096947"/>
              <a:gd name="connsiteY6-506" fmla="*/ 1047824 h 1047824"/>
              <a:gd name="connsiteX7-507" fmla="*/ 0 w 12096947"/>
              <a:gd name="connsiteY7-508" fmla="*/ 1047824 h 1047824"/>
              <a:gd name="connsiteX8-509" fmla="*/ 0 w 12096947"/>
              <a:gd name="connsiteY8-510" fmla="*/ 168710 h 1047824"/>
              <a:gd name="connsiteX0-511" fmla="*/ 0 w 12096947"/>
              <a:gd name="connsiteY0-512" fmla="*/ 168710 h 1047824"/>
              <a:gd name="connsiteX1-513" fmla="*/ 1613061 w 12096947"/>
              <a:gd name="connsiteY1-514" fmla="*/ 54654 h 1047824"/>
              <a:gd name="connsiteX2-515" fmla="*/ 4206743 w 12096947"/>
              <a:gd name="connsiteY2-516" fmla="*/ 67741 h 1047824"/>
              <a:gd name="connsiteX3-517" fmla="*/ 7100047 w 12096947"/>
              <a:gd name="connsiteY3-518" fmla="*/ 17837 h 1047824"/>
              <a:gd name="connsiteX4-519" fmla="*/ 9509759 w 12096947"/>
              <a:gd name="connsiteY4-520" fmla="*/ 189960 h 1047824"/>
              <a:gd name="connsiteX5-521" fmla="*/ 12096947 w 12096947"/>
              <a:gd name="connsiteY5-522" fmla="*/ 168710 h 1047824"/>
              <a:gd name="connsiteX6-523" fmla="*/ 12096947 w 12096947"/>
              <a:gd name="connsiteY6-524" fmla="*/ 1047824 h 1047824"/>
              <a:gd name="connsiteX7-525" fmla="*/ 0 w 12096947"/>
              <a:gd name="connsiteY7-526" fmla="*/ 1047824 h 1047824"/>
              <a:gd name="connsiteX8-527" fmla="*/ 0 w 12096947"/>
              <a:gd name="connsiteY8-528" fmla="*/ 168710 h 1047824"/>
              <a:gd name="connsiteX0-529" fmla="*/ 0 w 12096947"/>
              <a:gd name="connsiteY0-530" fmla="*/ 168710 h 1047824"/>
              <a:gd name="connsiteX1-531" fmla="*/ 1613061 w 12096947"/>
              <a:gd name="connsiteY1-532" fmla="*/ 54654 h 1047824"/>
              <a:gd name="connsiteX2-533" fmla="*/ 4206743 w 12096947"/>
              <a:gd name="connsiteY2-534" fmla="*/ 67741 h 1047824"/>
              <a:gd name="connsiteX3-535" fmla="*/ 7100047 w 12096947"/>
              <a:gd name="connsiteY3-536" fmla="*/ 17837 h 1047824"/>
              <a:gd name="connsiteX4-537" fmla="*/ 9509759 w 12096947"/>
              <a:gd name="connsiteY4-538" fmla="*/ 189960 h 1047824"/>
              <a:gd name="connsiteX5-539" fmla="*/ 12086273 w 12096947"/>
              <a:gd name="connsiteY5-540" fmla="*/ 248557 h 1047824"/>
              <a:gd name="connsiteX6-541" fmla="*/ 12096947 w 12096947"/>
              <a:gd name="connsiteY6-542" fmla="*/ 1047824 h 1047824"/>
              <a:gd name="connsiteX7-543" fmla="*/ 0 w 12096947"/>
              <a:gd name="connsiteY7-544" fmla="*/ 1047824 h 1047824"/>
              <a:gd name="connsiteX8-545" fmla="*/ 0 w 12096947"/>
              <a:gd name="connsiteY8-546" fmla="*/ 168710 h 1047824"/>
              <a:gd name="connsiteX0-547" fmla="*/ 0 w 12096947"/>
              <a:gd name="connsiteY0-548" fmla="*/ 168710 h 1047824"/>
              <a:gd name="connsiteX1-549" fmla="*/ 1613061 w 12096947"/>
              <a:gd name="connsiteY1-550" fmla="*/ 54654 h 1047824"/>
              <a:gd name="connsiteX2-551" fmla="*/ 4206743 w 12096947"/>
              <a:gd name="connsiteY2-552" fmla="*/ 67741 h 1047824"/>
              <a:gd name="connsiteX3-553" fmla="*/ 7100047 w 12096947"/>
              <a:gd name="connsiteY3-554" fmla="*/ 17837 h 1047824"/>
              <a:gd name="connsiteX4-555" fmla="*/ 9509759 w 12096947"/>
              <a:gd name="connsiteY4-556" fmla="*/ 189960 h 1047824"/>
              <a:gd name="connsiteX5-557" fmla="*/ 12086273 w 12096947"/>
              <a:gd name="connsiteY5-558" fmla="*/ 248557 h 1047824"/>
              <a:gd name="connsiteX6-559" fmla="*/ 12096947 w 12096947"/>
              <a:gd name="connsiteY6-560" fmla="*/ 1047824 h 1047824"/>
              <a:gd name="connsiteX7-561" fmla="*/ 0 w 12096947"/>
              <a:gd name="connsiteY7-562" fmla="*/ 1047824 h 1047824"/>
              <a:gd name="connsiteX8-563" fmla="*/ 0 w 12096947"/>
              <a:gd name="connsiteY8-564" fmla="*/ 168710 h 1047824"/>
              <a:gd name="connsiteX0-565" fmla="*/ 0 w 12096947"/>
              <a:gd name="connsiteY0-566" fmla="*/ 168870 h 1047984"/>
              <a:gd name="connsiteX1-567" fmla="*/ 1613061 w 12096947"/>
              <a:gd name="connsiteY1-568" fmla="*/ 54814 h 1047984"/>
              <a:gd name="connsiteX2-569" fmla="*/ 4206743 w 12096947"/>
              <a:gd name="connsiteY2-570" fmla="*/ 67901 h 1047984"/>
              <a:gd name="connsiteX3-571" fmla="*/ 7100047 w 12096947"/>
              <a:gd name="connsiteY3-572" fmla="*/ 17997 h 1047984"/>
              <a:gd name="connsiteX4-573" fmla="*/ 9509759 w 12096947"/>
              <a:gd name="connsiteY4-574" fmla="*/ 190120 h 1047984"/>
              <a:gd name="connsiteX5-575" fmla="*/ 12086273 w 12096947"/>
              <a:gd name="connsiteY5-576" fmla="*/ 248717 h 1047984"/>
              <a:gd name="connsiteX6-577" fmla="*/ 12096947 w 12096947"/>
              <a:gd name="connsiteY6-578" fmla="*/ 1047984 h 1047984"/>
              <a:gd name="connsiteX7-579" fmla="*/ 0 w 12096947"/>
              <a:gd name="connsiteY7-580" fmla="*/ 1047984 h 1047984"/>
              <a:gd name="connsiteX8-581" fmla="*/ 0 w 12096947"/>
              <a:gd name="connsiteY8-582" fmla="*/ 168870 h 1047984"/>
              <a:gd name="connsiteX0-583" fmla="*/ 0 w 12096947"/>
              <a:gd name="connsiteY0-584" fmla="*/ 168870 h 1047984"/>
              <a:gd name="connsiteX1-585" fmla="*/ 1613061 w 12096947"/>
              <a:gd name="connsiteY1-586" fmla="*/ 54814 h 1047984"/>
              <a:gd name="connsiteX2-587" fmla="*/ 4206743 w 12096947"/>
              <a:gd name="connsiteY2-588" fmla="*/ 67901 h 1047984"/>
              <a:gd name="connsiteX3-589" fmla="*/ 7100047 w 12096947"/>
              <a:gd name="connsiteY3-590" fmla="*/ 17997 h 1047984"/>
              <a:gd name="connsiteX4-591" fmla="*/ 9509759 w 12096947"/>
              <a:gd name="connsiteY4-592" fmla="*/ 190120 h 1047984"/>
              <a:gd name="connsiteX5-593" fmla="*/ 12086273 w 12096947"/>
              <a:gd name="connsiteY5-594" fmla="*/ 248717 h 1047984"/>
              <a:gd name="connsiteX6-595" fmla="*/ 12096947 w 12096947"/>
              <a:gd name="connsiteY6-596" fmla="*/ 1047984 h 1047984"/>
              <a:gd name="connsiteX7-597" fmla="*/ 0 w 12096947"/>
              <a:gd name="connsiteY7-598" fmla="*/ 1047984 h 1047984"/>
              <a:gd name="connsiteX8-599" fmla="*/ 0 w 12096947"/>
              <a:gd name="connsiteY8-600" fmla="*/ 168870 h 1047984"/>
              <a:gd name="connsiteX0-601" fmla="*/ 0 w 12096947"/>
              <a:gd name="connsiteY0-602" fmla="*/ 168870 h 1047984"/>
              <a:gd name="connsiteX1-603" fmla="*/ 1613061 w 12096947"/>
              <a:gd name="connsiteY1-604" fmla="*/ 54814 h 1047984"/>
              <a:gd name="connsiteX2-605" fmla="*/ 4206743 w 12096947"/>
              <a:gd name="connsiteY2-606" fmla="*/ 67901 h 1047984"/>
              <a:gd name="connsiteX3-607" fmla="*/ 7100047 w 12096947"/>
              <a:gd name="connsiteY3-608" fmla="*/ 17997 h 1047984"/>
              <a:gd name="connsiteX4-609" fmla="*/ 9509759 w 12096947"/>
              <a:gd name="connsiteY4-610" fmla="*/ 190120 h 1047984"/>
              <a:gd name="connsiteX5-611" fmla="*/ 12086273 w 12096947"/>
              <a:gd name="connsiteY5-612" fmla="*/ 248717 h 1047984"/>
              <a:gd name="connsiteX6-613" fmla="*/ 12096947 w 12096947"/>
              <a:gd name="connsiteY6-614" fmla="*/ 1047984 h 1047984"/>
              <a:gd name="connsiteX7-615" fmla="*/ 0 w 12096947"/>
              <a:gd name="connsiteY7-616" fmla="*/ 1047984 h 1047984"/>
              <a:gd name="connsiteX8-617" fmla="*/ 0 w 12096947"/>
              <a:gd name="connsiteY8-618" fmla="*/ 168870 h 1047984"/>
              <a:gd name="connsiteX0-619" fmla="*/ 0 w 12096947"/>
              <a:gd name="connsiteY0-620" fmla="*/ 168870 h 1047984"/>
              <a:gd name="connsiteX1-621" fmla="*/ 1613061 w 12096947"/>
              <a:gd name="connsiteY1-622" fmla="*/ 54814 h 1047984"/>
              <a:gd name="connsiteX2-623" fmla="*/ 4206743 w 12096947"/>
              <a:gd name="connsiteY2-624" fmla="*/ 67901 h 1047984"/>
              <a:gd name="connsiteX3-625" fmla="*/ 7100047 w 12096947"/>
              <a:gd name="connsiteY3-626" fmla="*/ 17997 h 1047984"/>
              <a:gd name="connsiteX4-627" fmla="*/ 9509759 w 12096947"/>
              <a:gd name="connsiteY4-628" fmla="*/ 190120 h 1047984"/>
              <a:gd name="connsiteX5-629" fmla="*/ 12086273 w 12096947"/>
              <a:gd name="connsiteY5-630" fmla="*/ 248717 h 1047984"/>
              <a:gd name="connsiteX6-631" fmla="*/ 12096947 w 12096947"/>
              <a:gd name="connsiteY6-632" fmla="*/ 1047984 h 1047984"/>
              <a:gd name="connsiteX7-633" fmla="*/ 0 w 12096947"/>
              <a:gd name="connsiteY7-634" fmla="*/ 1047984 h 1047984"/>
              <a:gd name="connsiteX8-635" fmla="*/ 0 w 12096947"/>
              <a:gd name="connsiteY8-636" fmla="*/ 168870 h 1047984"/>
              <a:gd name="connsiteX0-637" fmla="*/ 0 w 12096947"/>
              <a:gd name="connsiteY0-638" fmla="*/ 168870 h 1047984"/>
              <a:gd name="connsiteX1-639" fmla="*/ 1613061 w 12096947"/>
              <a:gd name="connsiteY1-640" fmla="*/ 54814 h 1047984"/>
              <a:gd name="connsiteX2-641" fmla="*/ 4206743 w 12096947"/>
              <a:gd name="connsiteY2-642" fmla="*/ 67901 h 1047984"/>
              <a:gd name="connsiteX3-643" fmla="*/ 7100047 w 12096947"/>
              <a:gd name="connsiteY3-644" fmla="*/ 17997 h 1047984"/>
              <a:gd name="connsiteX4-645" fmla="*/ 9509759 w 12096947"/>
              <a:gd name="connsiteY4-646" fmla="*/ 190120 h 1047984"/>
              <a:gd name="connsiteX5-647" fmla="*/ 10524345 w 12096947"/>
              <a:gd name="connsiteY5-648" fmla="*/ 311943 h 1047984"/>
              <a:gd name="connsiteX6-649" fmla="*/ 12086273 w 12096947"/>
              <a:gd name="connsiteY6-650" fmla="*/ 248717 h 1047984"/>
              <a:gd name="connsiteX7-651" fmla="*/ 12096947 w 12096947"/>
              <a:gd name="connsiteY7-652" fmla="*/ 1047984 h 1047984"/>
              <a:gd name="connsiteX8-653" fmla="*/ 0 w 12096947"/>
              <a:gd name="connsiteY8-654" fmla="*/ 1047984 h 1047984"/>
              <a:gd name="connsiteX9" fmla="*/ 0 w 12096947"/>
              <a:gd name="connsiteY9" fmla="*/ 168870 h 1047984"/>
              <a:gd name="connsiteX0-655" fmla="*/ 0 w 12096947"/>
              <a:gd name="connsiteY0-656" fmla="*/ 168870 h 1047984"/>
              <a:gd name="connsiteX1-657" fmla="*/ 1613061 w 12096947"/>
              <a:gd name="connsiteY1-658" fmla="*/ 54814 h 1047984"/>
              <a:gd name="connsiteX2-659" fmla="*/ 4206743 w 12096947"/>
              <a:gd name="connsiteY2-660" fmla="*/ 67901 h 1047984"/>
              <a:gd name="connsiteX3-661" fmla="*/ 7100047 w 12096947"/>
              <a:gd name="connsiteY3-662" fmla="*/ 17997 h 1047984"/>
              <a:gd name="connsiteX4-663" fmla="*/ 9509759 w 12096947"/>
              <a:gd name="connsiteY4-664" fmla="*/ 190120 h 1047984"/>
              <a:gd name="connsiteX5-665" fmla="*/ 10470975 w 12096947"/>
              <a:gd name="connsiteY5-666" fmla="*/ 371829 h 1047984"/>
              <a:gd name="connsiteX6-667" fmla="*/ 12086273 w 12096947"/>
              <a:gd name="connsiteY6-668" fmla="*/ 248717 h 1047984"/>
              <a:gd name="connsiteX7-669" fmla="*/ 12096947 w 12096947"/>
              <a:gd name="connsiteY7-670" fmla="*/ 1047984 h 1047984"/>
              <a:gd name="connsiteX8-671" fmla="*/ 0 w 12096947"/>
              <a:gd name="connsiteY8-672" fmla="*/ 1047984 h 1047984"/>
              <a:gd name="connsiteX9-673" fmla="*/ 0 w 12096947"/>
              <a:gd name="connsiteY9-674" fmla="*/ 168870 h 1047984"/>
              <a:gd name="connsiteX0-675" fmla="*/ 0 w 12096947"/>
              <a:gd name="connsiteY0-676" fmla="*/ 168870 h 1047984"/>
              <a:gd name="connsiteX1-677" fmla="*/ 1613061 w 12096947"/>
              <a:gd name="connsiteY1-678" fmla="*/ 54814 h 1047984"/>
              <a:gd name="connsiteX2-679" fmla="*/ 4206743 w 12096947"/>
              <a:gd name="connsiteY2-680" fmla="*/ 67901 h 1047984"/>
              <a:gd name="connsiteX3-681" fmla="*/ 7100047 w 12096947"/>
              <a:gd name="connsiteY3-682" fmla="*/ 17997 h 1047984"/>
              <a:gd name="connsiteX4-683" fmla="*/ 9509759 w 12096947"/>
              <a:gd name="connsiteY4-684" fmla="*/ 190120 h 1047984"/>
              <a:gd name="connsiteX5-685" fmla="*/ 10470975 w 12096947"/>
              <a:gd name="connsiteY5-686" fmla="*/ 371829 h 1047984"/>
              <a:gd name="connsiteX6-687" fmla="*/ 12086273 w 12096947"/>
              <a:gd name="connsiteY6-688" fmla="*/ 248717 h 1047984"/>
              <a:gd name="connsiteX7-689" fmla="*/ 12096947 w 12096947"/>
              <a:gd name="connsiteY7-690" fmla="*/ 1047984 h 1047984"/>
              <a:gd name="connsiteX8-691" fmla="*/ 0 w 12096947"/>
              <a:gd name="connsiteY8-692" fmla="*/ 1047984 h 1047984"/>
              <a:gd name="connsiteX9-693" fmla="*/ 0 w 12096947"/>
              <a:gd name="connsiteY9-694" fmla="*/ 168870 h 1047984"/>
              <a:gd name="connsiteX0-695" fmla="*/ 0 w 12096947"/>
              <a:gd name="connsiteY0-696" fmla="*/ 168870 h 1047984"/>
              <a:gd name="connsiteX1-697" fmla="*/ 1613061 w 12096947"/>
              <a:gd name="connsiteY1-698" fmla="*/ 54814 h 1047984"/>
              <a:gd name="connsiteX2-699" fmla="*/ 4206743 w 12096947"/>
              <a:gd name="connsiteY2-700" fmla="*/ 67901 h 1047984"/>
              <a:gd name="connsiteX3-701" fmla="*/ 7100047 w 12096947"/>
              <a:gd name="connsiteY3-702" fmla="*/ 17997 h 1047984"/>
              <a:gd name="connsiteX4-703" fmla="*/ 9509759 w 12096947"/>
              <a:gd name="connsiteY4-704" fmla="*/ 190120 h 1047984"/>
              <a:gd name="connsiteX5-705" fmla="*/ 10470975 w 12096947"/>
              <a:gd name="connsiteY5-706" fmla="*/ 371829 h 1047984"/>
              <a:gd name="connsiteX6-707" fmla="*/ 12086273 w 12096947"/>
              <a:gd name="connsiteY6-708" fmla="*/ 248717 h 1047984"/>
              <a:gd name="connsiteX7-709" fmla="*/ 12096947 w 12096947"/>
              <a:gd name="connsiteY7-710" fmla="*/ 1047984 h 1047984"/>
              <a:gd name="connsiteX8-711" fmla="*/ 0 w 12096947"/>
              <a:gd name="connsiteY8-712" fmla="*/ 1047984 h 1047984"/>
              <a:gd name="connsiteX9-713" fmla="*/ 0 w 12096947"/>
              <a:gd name="connsiteY9-714" fmla="*/ 168870 h 1047984"/>
              <a:gd name="connsiteX0-715" fmla="*/ 0 w 12096947"/>
              <a:gd name="connsiteY0-716" fmla="*/ 168870 h 1047984"/>
              <a:gd name="connsiteX1-717" fmla="*/ 1613061 w 12096947"/>
              <a:gd name="connsiteY1-718" fmla="*/ 54814 h 1047984"/>
              <a:gd name="connsiteX2-719" fmla="*/ 4206743 w 12096947"/>
              <a:gd name="connsiteY2-720" fmla="*/ 67901 h 1047984"/>
              <a:gd name="connsiteX3-721" fmla="*/ 7100047 w 12096947"/>
              <a:gd name="connsiteY3-722" fmla="*/ 17997 h 1047984"/>
              <a:gd name="connsiteX4-723" fmla="*/ 9509759 w 12096947"/>
              <a:gd name="connsiteY4-724" fmla="*/ 190120 h 1047984"/>
              <a:gd name="connsiteX5-725" fmla="*/ 10470975 w 12096947"/>
              <a:gd name="connsiteY5-726" fmla="*/ 371829 h 1047984"/>
              <a:gd name="connsiteX6-727" fmla="*/ 12086273 w 12096947"/>
              <a:gd name="connsiteY6-728" fmla="*/ 248717 h 1047984"/>
              <a:gd name="connsiteX7-729" fmla="*/ 12096947 w 12096947"/>
              <a:gd name="connsiteY7-730" fmla="*/ 1047984 h 1047984"/>
              <a:gd name="connsiteX8-731" fmla="*/ 0 w 12096947"/>
              <a:gd name="connsiteY8-732" fmla="*/ 1047984 h 1047984"/>
              <a:gd name="connsiteX9-733" fmla="*/ 0 w 12096947"/>
              <a:gd name="connsiteY9-734" fmla="*/ 168870 h 1047984"/>
              <a:gd name="connsiteX0-735" fmla="*/ 0 w 12096947"/>
              <a:gd name="connsiteY0-736" fmla="*/ 168870 h 1047984"/>
              <a:gd name="connsiteX1-737" fmla="*/ 1613061 w 12096947"/>
              <a:gd name="connsiteY1-738" fmla="*/ 54814 h 1047984"/>
              <a:gd name="connsiteX2-739" fmla="*/ 4206743 w 12096947"/>
              <a:gd name="connsiteY2-740" fmla="*/ 67901 h 1047984"/>
              <a:gd name="connsiteX3-741" fmla="*/ 7100047 w 12096947"/>
              <a:gd name="connsiteY3-742" fmla="*/ 17997 h 1047984"/>
              <a:gd name="connsiteX4-743" fmla="*/ 9509759 w 12096947"/>
              <a:gd name="connsiteY4-744" fmla="*/ 190120 h 1047984"/>
              <a:gd name="connsiteX5-745" fmla="*/ 10470975 w 12096947"/>
              <a:gd name="connsiteY5-746" fmla="*/ 371829 h 1047984"/>
              <a:gd name="connsiteX6-747" fmla="*/ 12086273 w 12096947"/>
              <a:gd name="connsiteY6-748" fmla="*/ 248717 h 1047984"/>
              <a:gd name="connsiteX7-749" fmla="*/ 12096947 w 12096947"/>
              <a:gd name="connsiteY7-750" fmla="*/ 1047984 h 1047984"/>
              <a:gd name="connsiteX8-751" fmla="*/ 0 w 12096947"/>
              <a:gd name="connsiteY8-752" fmla="*/ 1047984 h 1047984"/>
              <a:gd name="connsiteX9-753" fmla="*/ 0 w 12096947"/>
              <a:gd name="connsiteY9-754" fmla="*/ 168870 h 1047984"/>
              <a:gd name="connsiteX0-755" fmla="*/ 0 w 12096947"/>
              <a:gd name="connsiteY0-756" fmla="*/ 168870 h 1047984"/>
              <a:gd name="connsiteX1-757" fmla="*/ 1613061 w 12096947"/>
              <a:gd name="connsiteY1-758" fmla="*/ 54814 h 1047984"/>
              <a:gd name="connsiteX2-759" fmla="*/ 4206743 w 12096947"/>
              <a:gd name="connsiteY2-760" fmla="*/ 67901 h 1047984"/>
              <a:gd name="connsiteX3-761" fmla="*/ 7100047 w 12096947"/>
              <a:gd name="connsiteY3-762" fmla="*/ 17997 h 1047984"/>
              <a:gd name="connsiteX4-763" fmla="*/ 9509759 w 12096947"/>
              <a:gd name="connsiteY4-764" fmla="*/ 190120 h 1047984"/>
              <a:gd name="connsiteX5-765" fmla="*/ 10470975 w 12096947"/>
              <a:gd name="connsiteY5-766" fmla="*/ 371829 h 1047984"/>
              <a:gd name="connsiteX6-767" fmla="*/ 12086273 w 12096947"/>
              <a:gd name="connsiteY6-768" fmla="*/ 248717 h 1047984"/>
              <a:gd name="connsiteX7-769" fmla="*/ 12096947 w 12096947"/>
              <a:gd name="connsiteY7-770" fmla="*/ 1047984 h 1047984"/>
              <a:gd name="connsiteX8-771" fmla="*/ 1750499 w 12096947"/>
              <a:gd name="connsiteY8-772" fmla="*/ 1030352 h 1047984"/>
              <a:gd name="connsiteX9-773" fmla="*/ 0 w 12096947"/>
              <a:gd name="connsiteY9-774" fmla="*/ 1047984 h 1047984"/>
              <a:gd name="connsiteX10" fmla="*/ 0 w 12096947"/>
              <a:gd name="connsiteY10" fmla="*/ 168870 h 1047984"/>
              <a:gd name="connsiteX0-775" fmla="*/ 0 w 12096947"/>
              <a:gd name="connsiteY0-776" fmla="*/ 168870 h 1047984"/>
              <a:gd name="connsiteX1-777" fmla="*/ 1613061 w 12096947"/>
              <a:gd name="connsiteY1-778" fmla="*/ 54814 h 1047984"/>
              <a:gd name="connsiteX2-779" fmla="*/ 4206743 w 12096947"/>
              <a:gd name="connsiteY2-780" fmla="*/ 67901 h 1047984"/>
              <a:gd name="connsiteX3-781" fmla="*/ 7100047 w 12096947"/>
              <a:gd name="connsiteY3-782" fmla="*/ 17997 h 1047984"/>
              <a:gd name="connsiteX4-783" fmla="*/ 9509759 w 12096947"/>
              <a:gd name="connsiteY4-784" fmla="*/ 190120 h 1047984"/>
              <a:gd name="connsiteX5-785" fmla="*/ 10470975 w 12096947"/>
              <a:gd name="connsiteY5-786" fmla="*/ 371829 h 1047984"/>
              <a:gd name="connsiteX6-787" fmla="*/ 12086273 w 12096947"/>
              <a:gd name="connsiteY6-788" fmla="*/ 248717 h 1047984"/>
              <a:gd name="connsiteX7-789" fmla="*/ 12096947 w 12096947"/>
              <a:gd name="connsiteY7-790" fmla="*/ 1047984 h 1047984"/>
              <a:gd name="connsiteX8-791" fmla="*/ 3714474 w 12096947"/>
              <a:gd name="connsiteY8-792" fmla="*/ 1030352 h 1047984"/>
              <a:gd name="connsiteX9-793" fmla="*/ 1750499 w 12096947"/>
              <a:gd name="connsiteY9-794" fmla="*/ 1030352 h 1047984"/>
              <a:gd name="connsiteX10-795" fmla="*/ 0 w 12096947"/>
              <a:gd name="connsiteY10-796" fmla="*/ 1047984 h 1047984"/>
              <a:gd name="connsiteX11" fmla="*/ 0 w 12096947"/>
              <a:gd name="connsiteY11" fmla="*/ 168870 h 1047984"/>
              <a:gd name="connsiteX0-797" fmla="*/ 0 w 12096947"/>
              <a:gd name="connsiteY0-798" fmla="*/ 168870 h 1141737"/>
              <a:gd name="connsiteX1-799" fmla="*/ 1613061 w 12096947"/>
              <a:gd name="connsiteY1-800" fmla="*/ 54814 h 1141737"/>
              <a:gd name="connsiteX2-801" fmla="*/ 4206743 w 12096947"/>
              <a:gd name="connsiteY2-802" fmla="*/ 67901 h 1141737"/>
              <a:gd name="connsiteX3-803" fmla="*/ 7100047 w 12096947"/>
              <a:gd name="connsiteY3-804" fmla="*/ 17997 h 1141737"/>
              <a:gd name="connsiteX4-805" fmla="*/ 9509759 w 12096947"/>
              <a:gd name="connsiteY4-806" fmla="*/ 190120 h 1141737"/>
              <a:gd name="connsiteX5-807" fmla="*/ 10470975 w 12096947"/>
              <a:gd name="connsiteY5-808" fmla="*/ 371829 h 1141737"/>
              <a:gd name="connsiteX6-809" fmla="*/ 12086273 w 12096947"/>
              <a:gd name="connsiteY6-810" fmla="*/ 248717 h 1141737"/>
              <a:gd name="connsiteX7-811" fmla="*/ 12096947 w 12096947"/>
              <a:gd name="connsiteY7-812" fmla="*/ 1047984 h 1141737"/>
              <a:gd name="connsiteX8-813" fmla="*/ 3607737 w 12096947"/>
              <a:gd name="connsiteY8-814" fmla="*/ 1141737 h 1141737"/>
              <a:gd name="connsiteX9-815" fmla="*/ 1750499 w 12096947"/>
              <a:gd name="connsiteY9-816" fmla="*/ 1030352 h 1141737"/>
              <a:gd name="connsiteX10-817" fmla="*/ 0 w 12096947"/>
              <a:gd name="connsiteY10-818" fmla="*/ 1047984 h 1141737"/>
              <a:gd name="connsiteX11-819" fmla="*/ 0 w 12096947"/>
              <a:gd name="connsiteY11-820" fmla="*/ 168870 h 1141737"/>
              <a:gd name="connsiteX0-821" fmla="*/ 0 w 12096947"/>
              <a:gd name="connsiteY0-822" fmla="*/ 168870 h 1141737"/>
              <a:gd name="connsiteX1-823" fmla="*/ 1613061 w 12096947"/>
              <a:gd name="connsiteY1-824" fmla="*/ 54814 h 1141737"/>
              <a:gd name="connsiteX2-825" fmla="*/ 4206743 w 12096947"/>
              <a:gd name="connsiteY2-826" fmla="*/ 67901 h 1141737"/>
              <a:gd name="connsiteX3-827" fmla="*/ 7100047 w 12096947"/>
              <a:gd name="connsiteY3-828" fmla="*/ 17997 h 1141737"/>
              <a:gd name="connsiteX4-829" fmla="*/ 9509759 w 12096947"/>
              <a:gd name="connsiteY4-830" fmla="*/ 190120 h 1141737"/>
              <a:gd name="connsiteX5-831" fmla="*/ 10470975 w 12096947"/>
              <a:gd name="connsiteY5-832" fmla="*/ 371829 h 1141737"/>
              <a:gd name="connsiteX6-833" fmla="*/ 12086273 w 12096947"/>
              <a:gd name="connsiteY6-834" fmla="*/ 248717 h 1141737"/>
              <a:gd name="connsiteX7-835" fmla="*/ 12096947 w 12096947"/>
              <a:gd name="connsiteY7-836" fmla="*/ 1047984 h 1141737"/>
              <a:gd name="connsiteX8-837" fmla="*/ 6799196 w 12096947"/>
              <a:gd name="connsiteY8-838" fmla="*/ 1104608 h 1141737"/>
              <a:gd name="connsiteX9-839" fmla="*/ 3607737 w 12096947"/>
              <a:gd name="connsiteY9-840" fmla="*/ 1141737 h 1141737"/>
              <a:gd name="connsiteX10-841" fmla="*/ 1750499 w 12096947"/>
              <a:gd name="connsiteY10-842" fmla="*/ 1030352 h 1141737"/>
              <a:gd name="connsiteX11-843" fmla="*/ 0 w 12096947"/>
              <a:gd name="connsiteY11-844" fmla="*/ 1047984 h 1141737"/>
              <a:gd name="connsiteX12" fmla="*/ 0 w 12096947"/>
              <a:gd name="connsiteY12" fmla="*/ 168870 h 1141737"/>
              <a:gd name="connsiteX0-845" fmla="*/ 0 w 12096947"/>
              <a:gd name="connsiteY0-846" fmla="*/ 168870 h 1141737"/>
              <a:gd name="connsiteX1-847" fmla="*/ 1613061 w 12096947"/>
              <a:gd name="connsiteY1-848" fmla="*/ 54814 h 1141737"/>
              <a:gd name="connsiteX2-849" fmla="*/ 4206743 w 12096947"/>
              <a:gd name="connsiteY2-850" fmla="*/ 67901 h 1141737"/>
              <a:gd name="connsiteX3-851" fmla="*/ 7100047 w 12096947"/>
              <a:gd name="connsiteY3-852" fmla="*/ 17997 h 1141737"/>
              <a:gd name="connsiteX4-853" fmla="*/ 9509759 w 12096947"/>
              <a:gd name="connsiteY4-854" fmla="*/ 190120 h 1141737"/>
              <a:gd name="connsiteX5-855" fmla="*/ 10470975 w 12096947"/>
              <a:gd name="connsiteY5-856" fmla="*/ 371829 h 1141737"/>
              <a:gd name="connsiteX6-857" fmla="*/ 12086273 w 12096947"/>
              <a:gd name="connsiteY6-858" fmla="*/ 248717 h 1141737"/>
              <a:gd name="connsiteX7-859" fmla="*/ 12096947 w 12096947"/>
              <a:gd name="connsiteY7-860" fmla="*/ 1047984 h 1141737"/>
              <a:gd name="connsiteX8-861" fmla="*/ 6660437 w 12096947"/>
              <a:gd name="connsiteY8-862" fmla="*/ 943719 h 1141737"/>
              <a:gd name="connsiteX9-863" fmla="*/ 3607737 w 12096947"/>
              <a:gd name="connsiteY9-864" fmla="*/ 1141737 h 1141737"/>
              <a:gd name="connsiteX10-865" fmla="*/ 1750499 w 12096947"/>
              <a:gd name="connsiteY10-866" fmla="*/ 1030352 h 1141737"/>
              <a:gd name="connsiteX11-867" fmla="*/ 0 w 12096947"/>
              <a:gd name="connsiteY11-868" fmla="*/ 1047984 h 1141737"/>
              <a:gd name="connsiteX12-869" fmla="*/ 0 w 12096947"/>
              <a:gd name="connsiteY12-870" fmla="*/ 168870 h 1141737"/>
              <a:gd name="connsiteX0-871" fmla="*/ 0 w 12096947"/>
              <a:gd name="connsiteY0-872" fmla="*/ 168870 h 1141737"/>
              <a:gd name="connsiteX1-873" fmla="*/ 1613061 w 12096947"/>
              <a:gd name="connsiteY1-874" fmla="*/ 54814 h 1141737"/>
              <a:gd name="connsiteX2-875" fmla="*/ 4206743 w 12096947"/>
              <a:gd name="connsiteY2-876" fmla="*/ 67901 h 1141737"/>
              <a:gd name="connsiteX3-877" fmla="*/ 7100047 w 12096947"/>
              <a:gd name="connsiteY3-878" fmla="*/ 17997 h 1141737"/>
              <a:gd name="connsiteX4-879" fmla="*/ 9509759 w 12096947"/>
              <a:gd name="connsiteY4-880" fmla="*/ 190120 h 1141737"/>
              <a:gd name="connsiteX5-881" fmla="*/ 10470975 w 12096947"/>
              <a:gd name="connsiteY5-882" fmla="*/ 371829 h 1141737"/>
              <a:gd name="connsiteX6-883" fmla="*/ 12086273 w 12096947"/>
              <a:gd name="connsiteY6-884" fmla="*/ 248717 h 1141737"/>
              <a:gd name="connsiteX7-885" fmla="*/ 12096947 w 12096947"/>
              <a:gd name="connsiteY7-886" fmla="*/ 1047984 h 1141737"/>
              <a:gd name="connsiteX8-887" fmla="*/ 9446294 w 12096947"/>
              <a:gd name="connsiteY8-888" fmla="*/ 1005600 h 1141737"/>
              <a:gd name="connsiteX9-889" fmla="*/ 6660437 w 12096947"/>
              <a:gd name="connsiteY9-890" fmla="*/ 943719 h 1141737"/>
              <a:gd name="connsiteX10-891" fmla="*/ 3607737 w 12096947"/>
              <a:gd name="connsiteY10-892" fmla="*/ 1141737 h 1141737"/>
              <a:gd name="connsiteX11-893" fmla="*/ 1750499 w 12096947"/>
              <a:gd name="connsiteY11-894" fmla="*/ 1030352 h 1141737"/>
              <a:gd name="connsiteX12-895" fmla="*/ 0 w 12096947"/>
              <a:gd name="connsiteY12-896" fmla="*/ 1047984 h 1141737"/>
              <a:gd name="connsiteX13" fmla="*/ 0 w 12096947"/>
              <a:gd name="connsiteY13" fmla="*/ 168870 h 1141737"/>
              <a:gd name="connsiteX0-897" fmla="*/ 0 w 12096947"/>
              <a:gd name="connsiteY0-898" fmla="*/ 168870 h 1141737"/>
              <a:gd name="connsiteX1-899" fmla="*/ 1613061 w 12096947"/>
              <a:gd name="connsiteY1-900" fmla="*/ 54814 h 1141737"/>
              <a:gd name="connsiteX2-901" fmla="*/ 4206743 w 12096947"/>
              <a:gd name="connsiteY2-902" fmla="*/ 67901 h 1141737"/>
              <a:gd name="connsiteX3-903" fmla="*/ 7100047 w 12096947"/>
              <a:gd name="connsiteY3-904" fmla="*/ 17997 h 1141737"/>
              <a:gd name="connsiteX4-905" fmla="*/ 9509759 w 12096947"/>
              <a:gd name="connsiteY4-906" fmla="*/ 190120 h 1141737"/>
              <a:gd name="connsiteX5-907" fmla="*/ 10470975 w 12096947"/>
              <a:gd name="connsiteY5-908" fmla="*/ 371829 h 1141737"/>
              <a:gd name="connsiteX6-909" fmla="*/ 12086273 w 12096947"/>
              <a:gd name="connsiteY6-910" fmla="*/ 248717 h 1141737"/>
              <a:gd name="connsiteX7-911" fmla="*/ 12096947 w 12096947"/>
              <a:gd name="connsiteY7-912" fmla="*/ 1047984 h 1141737"/>
              <a:gd name="connsiteX8-913" fmla="*/ 9446294 w 12096947"/>
              <a:gd name="connsiteY8-914" fmla="*/ 1104608 h 1141737"/>
              <a:gd name="connsiteX9-915" fmla="*/ 6660437 w 12096947"/>
              <a:gd name="connsiteY9-916" fmla="*/ 943719 h 1141737"/>
              <a:gd name="connsiteX10-917" fmla="*/ 3607737 w 12096947"/>
              <a:gd name="connsiteY10-918" fmla="*/ 1141737 h 1141737"/>
              <a:gd name="connsiteX11-919" fmla="*/ 1750499 w 12096947"/>
              <a:gd name="connsiteY11-920" fmla="*/ 1030352 h 1141737"/>
              <a:gd name="connsiteX12-921" fmla="*/ 0 w 12096947"/>
              <a:gd name="connsiteY12-922" fmla="*/ 1047984 h 1141737"/>
              <a:gd name="connsiteX13-923" fmla="*/ 0 w 12096947"/>
              <a:gd name="connsiteY13-924" fmla="*/ 168870 h 1141737"/>
              <a:gd name="connsiteX0-925" fmla="*/ 0 w 12096947"/>
              <a:gd name="connsiteY0-926" fmla="*/ 168870 h 1141737"/>
              <a:gd name="connsiteX1-927" fmla="*/ 1613061 w 12096947"/>
              <a:gd name="connsiteY1-928" fmla="*/ 54814 h 1141737"/>
              <a:gd name="connsiteX2-929" fmla="*/ 4206743 w 12096947"/>
              <a:gd name="connsiteY2-930" fmla="*/ 67901 h 1141737"/>
              <a:gd name="connsiteX3-931" fmla="*/ 7100047 w 12096947"/>
              <a:gd name="connsiteY3-932" fmla="*/ 17997 h 1141737"/>
              <a:gd name="connsiteX4-933" fmla="*/ 9509759 w 12096947"/>
              <a:gd name="connsiteY4-934" fmla="*/ 190120 h 1141737"/>
              <a:gd name="connsiteX5-935" fmla="*/ 10470975 w 12096947"/>
              <a:gd name="connsiteY5-936" fmla="*/ 371829 h 1141737"/>
              <a:gd name="connsiteX6-937" fmla="*/ 12086273 w 12096947"/>
              <a:gd name="connsiteY6-938" fmla="*/ 248717 h 1141737"/>
              <a:gd name="connsiteX7-939" fmla="*/ 12096947 w 12096947"/>
              <a:gd name="connsiteY7-940" fmla="*/ 1047984 h 1141737"/>
              <a:gd name="connsiteX8-941" fmla="*/ 9446294 w 12096947"/>
              <a:gd name="connsiteY8-942" fmla="*/ 1104608 h 1141737"/>
              <a:gd name="connsiteX9-943" fmla="*/ 6660437 w 12096947"/>
              <a:gd name="connsiteY9-944" fmla="*/ 943719 h 1141737"/>
              <a:gd name="connsiteX10-945" fmla="*/ 3607737 w 12096947"/>
              <a:gd name="connsiteY10-946" fmla="*/ 1141737 h 1141737"/>
              <a:gd name="connsiteX11-947" fmla="*/ 1750499 w 12096947"/>
              <a:gd name="connsiteY11-948" fmla="*/ 1030352 h 1141737"/>
              <a:gd name="connsiteX12-949" fmla="*/ 0 w 12096947"/>
              <a:gd name="connsiteY12-950" fmla="*/ 1047984 h 1141737"/>
              <a:gd name="connsiteX13-951" fmla="*/ 0 w 12096947"/>
              <a:gd name="connsiteY13-952" fmla="*/ 168870 h 1141737"/>
              <a:gd name="connsiteX0-953" fmla="*/ 0 w 12096947"/>
              <a:gd name="connsiteY0-954" fmla="*/ 168870 h 1141737"/>
              <a:gd name="connsiteX1-955" fmla="*/ 1613061 w 12096947"/>
              <a:gd name="connsiteY1-956" fmla="*/ 54814 h 1141737"/>
              <a:gd name="connsiteX2-957" fmla="*/ 4206743 w 12096947"/>
              <a:gd name="connsiteY2-958" fmla="*/ 67901 h 1141737"/>
              <a:gd name="connsiteX3-959" fmla="*/ 7100047 w 12096947"/>
              <a:gd name="connsiteY3-960" fmla="*/ 17997 h 1141737"/>
              <a:gd name="connsiteX4-961" fmla="*/ 9509759 w 12096947"/>
              <a:gd name="connsiteY4-962" fmla="*/ 190120 h 1141737"/>
              <a:gd name="connsiteX5-963" fmla="*/ 10470975 w 12096947"/>
              <a:gd name="connsiteY5-964" fmla="*/ 371829 h 1141737"/>
              <a:gd name="connsiteX6-965" fmla="*/ 12086273 w 12096947"/>
              <a:gd name="connsiteY6-966" fmla="*/ 248717 h 1141737"/>
              <a:gd name="connsiteX7-967" fmla="*/ 12096947 w 12096947"/>
              <a:gd name="connsiteY7-968" fmla="*/ 1047984 h 1141737"/>
              <a:gd name="connsiteX8-969" fmla="*/ 9446294 w 12096947"/>
              <a:gd name="connsiteY8-970" fmla="*/ 1104608 h 1141737"/>
              <a:gd name="connsiteX9-971" fmla="*/ 6660437 w 12096947"/>
              <a:gd name="connsiteY9-972" fmla="*/ 943719 h 1141737"/>
              <a:gd name="connsiteX10-973" fmla="*/ 3607737 w 12096947"/>
              <a:gd name="connsiteY10-974" fmla="*/ 1141737 h 1141737"/>
              <a:gd name="connsiteX11-975" fmla="*/ 1750499 w 12096947"/>
              <a:gd name="connsiteY11-976" fmla="*/ 1030352 h 1141737"/>
              <a:gd name="connsiteX12-977" fmla="*/ 0 w 12096947"/>
              <a:gd name="connsiteY12-978" fmla="*/ 1047984 h 1141737"/>
              <a:gd name="connsiteX13-979" fmla="*/ 0 w 12096947"/>
              <a:gd name="connsiteY13-980" fmla="*/ 168870 h 1141737"/>
              <a:gd name="connsiteX0-981" fmla="*/ 0 w 12096947"/>
              <a:gd name="connsiteY0-982" fmla="*/ 168870 h 1178865"/>
              <a:gd name="connsiteX1-983" fmla="*/ 1613061 w 12096947"/>
              <a:gd name="connsiteY1-984" fmla="*/ 54814 h 1178865"/>
              <a:gd name="connsiteX2-985" fmla="*/ 4206743 w 12096947"/>
              <a:gd name="connsiteY2-986" fmla="*/ 67901 h 1178865"/>
              <a:gd name="connsiteX3-987" fmla="*/ 7100047 w 12096947"/>
              <a:gd name="connsiteY3-988" fmla="*/ 17997 h 1178865"/>
              <a:gd name="connsiteX4-989" fmla="*/ 9509759 w 12096947"/>
              <a:gd name="connsiteY4-990" fmla="*/ 190120 h 1178865"/>
              <a:gd name="connsiteX5-991" fmla="*/ 10470975 w 12096947"/>
              <a:gd name="connsiteY5-992" fmla="*/ 371829 h 1178865"/>
              <a:gd name="connsiteX6-993" fmla="*/ 12086273 w 12096947"/>
              <a:gd name="connsiteY6-994" fmla="*/ 248717 h 1178865"/>
              <a:gd name="connsiteX7-995" fmla="*/ 12096947 w 12096947"/>
              <a:gd name="connsiteY7-996" fmla="*/ 1047984 h 1178865"/>
              <a:gd name="connsiteX8-997" fmla="*/ 9446294 w 12096947"/>
              <a:gd name="connsiteY8-998" fmla="*/ 1104608 h 1178865"/>
              <a:gd name="connsiteX9-999" fmla="*/ 6660437 w 12096947"/>
              <a:gd name="connsiteY9-1000" fmla="*/ 943719 h 1178865"/>
              <a:gd name="connsiteX10-1001" fmla="*/ 3607737 w 12096947"/>
              <a:gd name="connsiteY10-1002" fmla="*/ 1178865 h 1178865"/>
              <a:gd name="connsiteX11-1003" fmla="*/ 1750499 w 12096947"/>
              <a:gd name="connsiteY11-1004" fmla="*/ 1030352 h 1178865"/>
              <a:gd name="connsiteX12-1005" fmla="*/ 0 w 12096947"/>
              <a:gd name="connsiteY12-1006" fmla="*/ 1047984 h 1178865"/>
              <a:gd name="connsiteX13-1007" fmla="*/ 0 w 12096947"/>
              <a:gd name="connsiteY13-1008" fmla="*/ 168870 h 1178865"/>
              <a:gd name="connsiteX0-1009" fmla="*/ 0 w 12096947"/>
              <a:gd name="connsiteY0-1010" fmla="*/ 168870 h 1178865"/>
              <a:gd name="connsiteX1-1011" fmla="*/ 1613061 w 12096947"/>
              <a:gd name="connsiteY1-1012" fmla="*/ 54814 h 1178865"/>
              <a:gd name="connsiteX2-1013" fmla="*/ 4206743 w 12096947"/>
              <a:gd name="connsiteY2-1014" fmla="*/ 67901 h 1178865"/>
              <a:gd name="connsiteX3-1015" fmla="*/ 7100047 w 12096947"/>
              <a:gd name="connsiteY3-1016" fmla="*/ 17997 h 1178865"/>
              <a:gd name="connsiteX4-1017" fmla="*/ 9509759 w 12096947"/>
              <a:gd name="connsiteY4-1018" fmla="*/ 190120 h 1178865"/>
              <a:gd name="connsiteX5-1019" fmla="*/ 10470975 w 12096947"/>
              <a:gd name="connsiteY5-1020" fmla="*/ 371829 h 1178865"/>
              <a:gd name="connsiteX6-1021" fmla="*/ 12086273 w 12096947"/>
              <a:gd name="connsiteY6-1022" fmla="*/ 248717 h 1178865"/>
              <a:gd name="connsiteX7-1023" fmla="*/ 12096947 w 12096947"/>
              <a:gd name="connsiteY7-1024" fmla="*/ 1047984 h 1178865"/>
              <a:gd name="connsiteX8-1025" fmla="*/ 9446294 w 12096947"/>
              <a:gd name="connsiteY8-1026" fmla="*/ 1104608 h 1178865"/>
              <a:gd name="connsiteX9-1027" fmla="*/ 6660437 w 12096947"/>
              <a:gd name="connsiteY9-1028" fmla="*/ 943719 h 1178865"/>
              <a:gd name="connsiteX10-1029" fmla="*/ 3607737 w 12096947"/>
              <a:gd name="connsiteY10-1030" fmla="*/ 1178865 h 1178865"/>
              <a:gd name="connsiteX11-1031" fmla="*/ 1750499 w 12096947"/>
              <a:gd name="connsiteY11-1032" fmla="*/ 1030352 h 1178865"/>
              <a:gd name="connsiteX12-1033" fmla="*/ 0 w 12096947"/>
              <a:gd name="connsiteY12-1034" fmla="*/ 1047984 h 1178865"/>
              <a:gd name="connsiteX13-1035" fmla="*/ 0 w 12096947"/>
              <a:gd name="connsiteY13-1036" fmla="*/ 168870 h 1178865"/>
              <a:gd name="connsiteX0-1037" fmla="*/ 0 w 12096947"/>
              <a:gd name="connsiteY0-1038" fmla="*/ 168870 h 1178865"/>
              <a:gd name="connsiteX1-1039" fmla="*/ 1613061 w 12096947"/>
              <a:gd name="connsiteY1-1040" fmla="*/ 54814 h 1178865"/>
              <a:gd name="connsiteX2-1041" fmla="*/ 4206743 w 12096947"/>
              <a:gd name="connsiteY2-1042" fmla="*/ 67901 h 1178865"/>
              <a:gd name="connsiteX3-1043" fmla="*/ 7100047 w 12096947"/>
              <a:gd name="connsiteY3-1044" fmla="*/ 17997 h 1178865"/>
              <a:gd name="connsiteX4-1045" fmla="*/ 9509759 w 12096947"/>
              <a:gd name="connsiteY4-1046" fmla="*/ 190120 h 1178865"/>
              <a:gd name="connsiteX5-1047" fmla="*/ 10470975 w 12096947"/>
              <a:gd name="connsiteY5-1048" fmla="*/ 371829 h 1178865"/>
              <a:gd name="connsiteX6-1049" fmla="*/ 12086273 w 12096947"/>
              <a:gd name="connsiteY6-1050" fmla="*/ 248717 h 1178865"/>
              <a:gd name="connsiteX7-1051" fmla="*/ 12096947 w 12096947"/>
              <a:gd name="connsiteY7-1052" fmla="*/ 1047984 h 1178865"/>
              <a:gd name="connsiteX8-1053" fmla="*/ 9446294 w 12096947"/>
              <a:gd name="connsiteY8-1054" fmla="*/ 1104608 h 1178865"/>
              <a:gd name="connsiteX9-1055" fmla="*/ 6660437 w 12096947"/>
              <a:gd name="connsiteY9-1056" fmla="*/ 943719 h 1178865"/>
              <a:gd name="connsiteX10-1057" fmla="*/ 3607737 w 12096947"/>
              <a:gd name="connsiteY10-1058" fmla="*/ 1178865 h 1178865"/>
              <a:gd name="connsiteX11-1059" fmla="*/ 1750499 w 12096947"/>
              <a:gd name="connsiteY11-1060" fmla="*/ 1030352 h 1178865"/>
              <a:gd name="connsiteX12-1061" fmla="*/ 0 w 12096947"/>
              <a:gd name="connsiteY12-1062" fmla="*/ 1047984 h 1178865"/>
              <a:gd name="connsiteX13-1063" fmla="*/ 0 w 12096947"/>
              <a:gd name="connsiteY13-1064" fmla="*/ 168870 h 1178865"/>
              <a:gd name="connsiteX0-1065" fmla="*/ 0 w 12096947"/>
              <a:gd name="connsiteY0-1066" fmla="*/ 168870 h 1178865"/>
              <a:gd name="connsiteX1-1067" fmla="*/ 1613061 w 12096947"/>
              <a:gd name="connsiteY1-1068" fmla="*/ 54814 h 1178865"/>
              <a:gd name="connsiteX2-1069" fmla="*/ 4206743 w 12096947"/>
              <a:gd name="connsiteY2-1070" fmla="*/ 67901 h 1178865"/>
              <a:gd name="connsiteX3-1071" fmla="*/ 7100047 w 12096947"/>
              <a:gd name="connsiteY3-1072" fmla="*/ 17997 h 1178865"/>
              <a:gd name="connsiteX4-1073" fmla="*/ 9509759 w 12096947"/>
              <a:gd name="connsiteY4-1074" fmla="*/ 190120 h 1178865"/>
              <a:gd name="connsiteX5-1075" fmla="*/ 10470975 w 12096947"/>
              <a:gd name="connsiteY5-1076" fmla="*/ 371829 h 1178865"/>
              <a:gd name="connsiteX6-1077" fmla="*/ 12086273 w 12096947"/>
              <a:gd name="connsiteY6-1078" fmla="*/ 248717 h 1178865"/>
              <a:gd name="connsiteX7-1079" fmla="*/ 12096947 w 12096947"/>
              <a:gd name="connsiteY7-1080" fmla="*/ 1047984 h 1178865"/>
              <a:gd name="connsiteX8-1081" fmla="*/ 9446294 w 12096947"/>
              <a:gd name="connsiteY8-1082" fmla="*/ 1104608 h 1178865"/>
              <a:gd name="connsiteX9-1083" fmla="*/ 6660437 w 12096947"/>
              <a:gd name="connsiteY9-1084" fmla="*/ 943719 h 1178865"/>
              <a:gd name="connsiteX10-1085" fmla="*/ 3607737 w 12096947"/>
              <a:gd name="connsiteY10-1086" fmla="*/ 1178865 h 1178865"/>
              <a:gd name="connsiteX11-1087" fmla="*/ 1793195 w 12096947"/>
              <a:gd name="connsiteY11-1088" fmla="*/ 1067481 h 1178865"/>
              <a:gd name="connsiteX12-1089" fmla="*/ 0 w 12096947"/>
              <a:gd name="connsiteY12-1090" fmla="*/ 1047984 h 1178865"/>
              <a:gd name="connsiteX13-1091" fmla="*/ 0 w 12096947"/>
              <a:gd name="connsiteY13-1092" fmla="*/ 168870 h 1178865"/>
              <a:gd name="connsiteX0-1093" fmla="*/ 0 w 12096947"/>
              <a:gd name="connsiteY0-1094" fmla="*/ 168870 h 1178865"/>
              <a:gd name="connsiteX1-1095" fmla="*/ 1613061 w 12096947"/>
              <a:gd name="connsiteY1-1096" fmla="*/ 54814 h 1178865"/>
              <a:gd name="connsiteX2-1097" fmla="*/ 4206743 w 12096947"/>
              <a:gd name="connsiteY2-1098" fmla="*/ 67901 h 1178865"/>
              <a:gd name="connsiteX3-1099" fmla="*/ 7100047 w 12096947"/>
              <a:gd name="connsiteY3-1100" fmla="*/ 17997 h 1178865"/>
              <a:gd name="connsiteX4-1101" fmla="*/ 9509759 w 12096947"/>
              <a:gd name="connsiteY4-1102" fmla="*/ 190120 h 1178865"/>
              <a:gd name="connsiteX5-1103" fmla="*/ 10470975 w 12096947"/>
              <a:gd name="connsiteY5-1104" fmla="*/ 371829 h 1178865"/>
              <a:gd name="connsiteX6-1105" fmla="*/ 12086273 w 12096947"/>
              <a:gd name="connsiteY6-1106" fmla="*/ 248717 h 1178865"/>
              <a:gd name="connsiteX7-1107" fmla="*/ 12096947 w 12096947"/>
              <a:gd name="connsiteY7-1108" fmla="*/ 1047984 h 1178865"/>
              <a:gd name="connsiteX8-1109" fmla="*/ 9446294 w 12096947"/>
              <a:gd name="connsiteY8-1110" fmla="*/ 1104608 h 1178865"/>
              <a:gd name="connsiteX9-1111" fmla="*/ 6660437 w 12096947"/>
              <a:gd name="connsiteY9-1112" fmla="*/ 943719 h 1178865"/>
              <a:gd name="connsiteX10-1113" fmla="*/ 3607737 w 12096947"/>
              <a:gd name="connsiteY10-1114" fmla="*/ 1178865 h 1178865"/>
              <a:gd name="connsiteX11-1115" fmla="*/ 1793195 w 12096947"/>
              <a:gd name="connsiteY11-1116" fmla="*/ 1067481 h 1178865"/>
              <a:gd name="connsiteX12-1117" fmla="*/ 0 w 12096947"/>
              <a:gd name="connsiteY12-1118" fmla="*/ 1047984 h 1178865"/>
              <a:gd name="connsiteX13-1119" fmla="*/ 0 w 12096947"/>
              <a:gd name="connsiteY13-1120" fmla="*/ 168870 h 1178865"/>
              <a:gd name="connsiteX0-1121" fmla="*/ 0 w 12096947"/>
              <a:gd name="connsiteY0-1122" fmla="*/ 168870 h 1178865"/>
              <a:gd name="connsiteX1-1123" fmla="*/ 1613061 w 12096947"/>
              <a:gd name="connsiteY1-1124" fmla="*/ 54814 h 1178865"/>
              <a:gd name="connsiteX2-1125" fmla="*/ 4206743 w 12096947"/>
              <a:gd name="connsiteY2-1126" fmla="*/ 67901 h 1178865"/>
              <a:gd name="connsiteX3-1127" fmla="*/ 7100047 w 12096947"/>
              <a:gd name="connsiteY3-1128" fmla="*/ 17997 h 1178865"/>
              <a:gd name="connsiteX4-1129" fmla="*/ 9509759 w 12096947"/>
              <a:gd name="connsiteY4-1130" fmla="*/ 190120 h 1178865"/>
              <a:gd name="connsiteX5-1131" fmla="*/ 10470975 w 12096947"/>
              <a:gd name="connsiteY5-1132" fmla="*/ 371829 h 1178865"/>
              <a:gd name="connsiteX6-1133" fmla="*/ 12086273 w 12096947"/>
              <a:gd name="connsiteY6-1134" fmla="*/ 248717 h 1178865"/>
              <a:gd name="connsiteX7-1135" fmla="*/ 12096947 w 12096947"/>
              <a:gd name="connsiteY7-1136" fmla="*/ 1047984 h 1178865"/>
              <a:gd name="connsiteX8-1137" fmla="*/ 9446294 w 12096947"/>
              <a:gd name="connsiteY8-1138" fmla="*/ 1104608 h 1178865"/>
              <a:gd name="connsiteX9-1139" fmla="*/ 5059371 w 12096947"/>
              <a:gd name="connsiteY9-1140" fmla="*/ 659070 h 1178865"/>
              <a:gd name="connsiteX10-1141" fmla="*/ 3607737 w 12096947"/>
              <a:gd name="connsiteY10-1142" fmla="*/ 1178865 h 1178865"/>
              <a:gd name="connsiteX11-1143" fmla="*/ 1793195 w 12096947"/>
              <a:gd name="connsiteY11-1144" fmla="*/ 1067481 h 1178865"/>
              <a:gd name="connsiteX12-1145" fmla="*/ 0 w 12096947"/>
              <a:gd name="connsiteY12-1146" fmla="*/ 1047984 h 1178865"/>
              <a:gd name="connsiteX13-1147" fmla="*/ 0 w 12096947"/>
              <a:gd name="connsiteY13-1148" fmla="*/ 168870 h 1178865"/>
              <a:gd name="connsiteX0-1149" fmla="*/ 0 w 12096947"/>
              <a:gd name="connsiteY0-1150" fmla="*/ 168870 h 1178865"/>
              <a:gd name="connsiteX1-1151" fmla="*/ 1613061 w 12096947"/>
              <a:gd name="connsiteY1-1152" fmla="*/ 54814 h 1178865"/>
              <a:gd name="connsiteX2-1153" fmla="*/ 4206743 w 12096947"/>
              <a:gd name="connsiteY2-1154" fmla="*/ 67901 h 1178865"/>
              <a:gd name="connsiteX3-1155" fmla="*/ 7100047 w 12096947"/>
              <a:gd name="connsiteY3-1156" fmla="*/ 17997 h 1178865"/>
              <a:gd name="connsiteX4-1157" fmla="*/ 9509759 w 12096947"/>
              <a:gd name="connsiteY4-1158" fmla="*/ 190120 h 1178865"/>
              <a:gd name="connsiteX5-1159" fmla="*/ 10470975 w 12096947"/>
              <a:gd name="connsiteY5-1160" fmla="*/ 371829 h 1178865"/>
              <a:gd name="connsiteX6-1161" fmla="*/ 12086273 w 12096947"/>
              <a:gd name="connsiteY6-1162" fmla="*/ 248717 h 1178865"/>
              <a:gd name="connsiteX7-1163" fmla="*/ 12096947 w 12096947"/>
              <a:gd name="connsiteY7-1164" fmla="*/ 1047984 h 1178865"/>
              <a:gd name="connsiteX8-1165" fmla="*/ 9446294 w 12096947"/>
              <a:gd name="connsiteY8-1166" fmla="*/ 1104608 h 1178865"/>
              <a:gd name="connsiteX9-1167" fmla="*/ 5059371 w 12096947"/>
              <a:gd name="connsiteY9-1168" fmla="*/ 659070 h 1178865"/>
              <a:gd name="connsiteX10-1169" fmla="*/ 3511673 w 12096947"/>
              <a:gd name="connsiteY10-1170" fmla="*/ 1178865 h 1178865"/>
              <a:gd name="connsiteX11-1171" fmla="*/ 1793195 w 12096947"/>
              <a:gd name="connsiteY11-1172" fmla="*/ 1067481 h 1178865"/>
              <a:gd name="connsiteX12-1173" fmla="*/ 0 w 12096947"/>
              <a:gd name="connsiteY12-1174" fmla="*/ 1047984 h 1178865"/>
              <a:gd name="connsiteX13-1175" fmla="*/ 0 w 12096947"/>
              <a:gd name="connsiteY13-1176" fmla="*/ 168870 h 1178865"/>
              <a:gd name="connsiteX0-1177" fmla="*/ 0 w 12096947"/>
              <a:gd name="connsiteY0-1178" fmla="*/ 168870 h 1178865"/>
              <a:gd name="connsiteX1-1179" fmla="*/ 1613061 w 12096947"/>
              <a:gd name="connsiteY1-1180" fmla="*/ 54814 h 1178865"/>
              <a:gd name="connsiteX2-1181" fmla="*/ 4206743 w 12096947"/>
              <a:gd name="connsiteY2-1182" fmla="*/ 67901 h 1178865"/>
              <a:gd name="connsiteX3-1183" fmla="*/ 7100047 w 12096947"/>
              <a:gd name="connsiteY3-1184" fmla="*/ 17997 h 1178865"/>
              <a:gd name="connsiteX4-1185" fmla="*/ 9509759 w 12096947"/>
              <a:gd name="connsiteY4-1186" fmla="*/ 190120 h 1178865"/>
              <a:gd name="connsiteX5-1187" fmla="*/ 10470975 w 12096947"/>
              <a:gd name="connsiteY5-1188" fmla="*/ 371829 h 1178865"/>
              <a:gd name="connsiteX6-1189" fmla="*/ 12086273 w 12096947"/>
              <a:gd name="connsiteY6-1190" fmla="*/ 248717 h 1178865"/>
              <a:gd name="connsiteX7-1191" fmla="*/ 12096947 w 12096947"/>
              <a:gd name="connsiteY7-1192" fmla="*/ 1047984 h 1178865"/>
              <a:gd name="connsiteX8-1193" fmla="*/ 9446294 w 12096947"/>
              <a:gd name="connsiteY8-1194" fmla="*/ 1104608 h 1178865"/>
              <a:gd name="connsiteX9-1195" fmla="*/ 5059371 w 12096947"/>
              <a:gd name="connsiteY9-1196" fmla="*/ 659070 h 1178865"/>
              <a:gd name="connsiteX10-1197" fmla="*/ 3511673 w 12096947"/>
              <a:gd name="connsiteY10-1198" fmla="*/ 1178865 h 1178865"/>
              <a:gd name="connsiteX11-1199" fmla="*/ 1793195 w 12096947"/>
              <a:gd name="connsiteY11-1200" fmla="*/ 1067481 h 1178865"/>
              <a:gd name="connsiteX12-1201" fmla="*/ 0 w 12096947"/>
              <a:gd name="connsiteY12-1202" fmla="*/ 1047984 h 1178865"/>
              <a:gd name="connsiteX13-1203" fmla="*/ 0 w 12096947"/>
              <a:gd name="connsiteY13-1204" fmla="*/ 168870 h 1178865"/>
              <a:gd name="connsiteX0-1205" fmla="*/ 0 w 12096947"/>
              <a:gd name="connsiteY0-1206" fmla="*/ 168870 h 1201656"/>
              <a:gd name="connsiteX1-1207" fmla="*/ 1613061 w 12096947"/>
              <a:gd name="connsiteY1-1208" fmla="*/ 54814 h 1201656"/>
              <a:gd name="connsiteX2-1209" fmla="*/ 4206743 w 12096947"/>
              <a:gd name="connsiteY2-1210" fmla="*/ 67901 h 1201656"/>
              <a:gd name="connsiteX3-1211" fmla="*/ 7100047 w 12096947"/>
              <a:gd name="connsiteY3-1212" fmla="*/ 17997 h 1201656"/>
              <a:gd name="connsiteX4-1213" fmla="*/ 9509759 w 12096947"/>
              <a:gd name="connsiteY4-1214" fmla="*/ 190120 h 1201656"/>
              <a:gd name="connsiteX5-1215" fmla="*/ 10470975 w 12096947"/>
              <a:gd name="connsiteY5-1216" fmla="*/ 371829 h 1201656"/>
              <a:gd name="connsiteX6-1217" fmla="*/ 12086273 w 12096947"/>
              <a:gd name="connsiteY6-1218" fmla="*/ 248717 h 1201656"/>
              <a:gd name="connsiteX7-1219" fmla="*/ 12096947 w 12096947"/>
              <a:gd name="connsiteY7-1220" fmla="*/ 1047984 h 1201656"/>
              <a:gd name="connsiteX8-1221" fmla="*/ 9446294 w 12096947"/>
              <a:gd name="connsiteY8-1222" fmla="*/ 1104608 h 1201656"/>
              <a:gd name="connsiteX9-1223" fmla="*/ 5059371 w 12096947"/>
              <a:gd name="connsiteY9-1224" fmla="*/ 659070 h 1201656"/>
              <a:gd name="connsiteX10-1225" fmla="*/ 3511673 w 12096947"/>
              <a:gd name="connsiteY10-1226" fmla="*/ 1178865 h 1201656"/>
              <a:gd name="connsiteX11-1227" fmla="*/ 1793195 w 12096947"/>
              <a:gd name="connsiteY11-1228" fmla="*/ 1067481 h 1201656"/>
              <a:gd name="connsiteX12-1229" fmla="*/ 0 w 12096947"/>
              <a:gd name="connsiteY12-1230" fmla="*/ 1047984 h 1201656"/>
              <a:gd name="connsiteX13-1231" fmla="*/ 0 w 12096947"/>
              <a:gd name="connsiteY13-1232" fmla="*/ 168870 h 1201656"/>
              <a:gd name="connsiteX0-1233" fmla="*/ 0 w 12096947"/>
              <a:gd name="connsiteY0-1234" fmla="*/ 168870 h 1201656"/>
              <a:gd name="connsiteX1-1235" fmla="*/ 1613061 w 12096947"/>
              <a:gd name="connsiteY1-1236" fmla="*/ 54814 h 1201656"/>
              <a:gd name="connsiteX2-1237" fmla="*/ 4206743 w 12096947"/>
              <a:gd name="connsiteY2-1238" fmla="*/ 67901 h 1201656"/>
              <a:gd name="connsiteX3-1239" fmla="*/ 7100047 w 12096947"/>
              <a:gd name="connsiteY3-1240" fmla="*/ 17997 h 1201656"/>
              <a:gd name="connsiteX4-1241" fmla="*/ 9509759 w 12096947"/>
              <a:gd name="connsiteY4-1242" fmla="*/ 190120 h 1201656"/>
              <a:gd name="connsiteX5-1243" fmla="*/ 10470975 w 12096947"/>
              <a:gd name="connsiteY5-1244" fmla="*/ 371829 h 1201656"/>
              <a:gd name="connsiteX6-1245" fmla="*/ 12086273 w 12096947"/>
              <a:gd name="connsiteY6-1246" fmla="*/ 248717 h 1201656"/>
              <a:gd name="connsiteX7-1247" fmla="*/ 12096947 w 12096947"/>
              <a:gd name="connsiteY7-1248" fmla="*/ 1047984 h 1201656"/>
              <a:gd name="connsiteX8-1249" fmla="*/ 9446294 w 12096947"/>
              <a:gd name="connsiteY8-1250" fmla="*/ 1104608 h 1201656"/>
              <a:gd name="connsiteX9-1251" fmla="*/ 5251499 w 12096947"/>
              <a:gd name="connsiteY9-1252" fmla="*/ 659070 h 1201656"/>
              <a:gd name="connsiteX10-1253" fmla="*/ 3511673 w 12096947"/>
              <a:gd name="connsiteY10-1254" fmla="*/ 1178865 h 1201656"/>
              <a:gd name="connsiteX11-1255" fmla="*/ 1793195 w 12096947"/>
              <a:gd name="connsiteY11-1256" fmla="*/ 1067481 h 1201656"/>
              <a:gd name="connsiteX12-1257" fmla="*/ 0 w 12096947"/>
              <a:gd name="connsiteY12-1258" fmla="*/ 1047984 h 1201656"/>
              <a:gd name="connsiteX13-1259" fmla="*/ 0 w 12096947"/>
              <a:gd name="connsiteY13-1260" fmla="*/ 168870 h 1201656"/>
              <a:gd name="connsiteX0-1261" fmla="*/ 0 w 12096947"/>
              <a:gd name="connsiteY0-1262" fmla="*/ 168870 h 1201656"/>
              <a:gd name="connsiteX1-1263" fmla="*/ 1613061 w 12096947"/>
              <a:gd name="connsiteY1-1264" fmla="*/ 54814 h 1201656"/>
              <a:gd name="connsiteX2-1265" fmla="*/ 4206743 w 12096947"/>
              <a:gd name="connsiteY2-1266" fmla="*/ 67901 h 1201656"/>
              <a:gd name="connsiteX3-1267" fmla="*/ 7100047 w 12096947"/>
              <a:gd name="connsiteY3-1268" fmla="*/ 17997 h 1201656"/>
              <a:gd name="connsiteX4-1269" fmla="*/ 9509759 w 12096947"/>
              <a:gd name="connsiteY4-1270" fmla="*/ 190120 h 1201656"/>
              <a:gd name="connsiteX5-1271" fmla="*/ 10470975 w 12096947"/>
              <a:gd name="connsiteY5-1272" fmla="*/ 371829 h 1201656"/>
              <a:gd name="connsiteX6-1273" fmla="*/ 12086273 w 12096947"/>
              <a:gd name="connsiteY6-1274" fmla="*/ 248717 h 1201656"/>
              <a:gd name="connsiteX7-1275" fmla="*/ 12096947 w 12096947"/>
              <a:gd name="connsiteY7-1276" fmla="*/ 1047984 h 1201656"/>
              <a:gd name="connsiteX8-1277" fmla="*/ 6585721 w 12096947"/>
              <a:gd name="connsiteY8-1278" fmla="*/ 956096 h 1201656"/>
              <a:gd name="connsiteX9-1279" fmla="*/ 5251499 w 12096947"/>
              <a:gd name="connsiteY9-1280" fmla="*/ 659070 h 1201656"/>
              <a:gd name="connsiteX10-1281" fmla="*/ 3511673 w 12096947"/>
              <a:gd name="connsiteY10-1282" fmla="*/ 1178865 h 1201656"/>
              <a:gd name="connsiteX11-1283" fmla="*/ 1793195 w 12096947"/>
              <a:gd name="connsiteY11-1284" fmla="*/ 1067481 h 1201656"/>
              <a:gd name="connsiteX12-1285" fmla="*/ 0 w 12096947"/>
              <a:gd name="connsiteY12-1286" fmla="*/ 1047984 h 1201656"/>
              <a:gd name="connsiteX13-1287" fmla="*/ 0 w 12096947"/>
              <a:gd name="connsiteY13-1288" fmla="*/ 168870 h 1201656"/>
              <a:gd name="connsiteX0-1289" fmla="*/ 0 w 12096947"/>
              <a:gd name="connsiteY0-1290" fmla="*/ 168870 h 1201656"/>
              <a:gd name="connsiteX1-1291" fmla="*/ 1613061 w 12096947"/>
              <a:gd name="connsiteY1-1292" fmla="*/ 54814 h 1201656"/>
              <a:gd name="connsiteX2-1293" fmla="*/ 4206743 w 12096947"/>
              <a:gd name="connsiteY2-1294" fmla="*/ 67901 h 1201656"/>
              <a:gd name="connsiteX3-1295" fmla="*/ 7100047 w 12096947"/>
              <a:gd name="connsiteY3-1296" fmla="*/ 17997 h 1201656"/>
              <a:gd name="connsiteX4-1297" fmla="*/ 9509759 w 12096947"/>
              <a:gd name="connsiteY4-1298" fmla="*/ 190120 h 1201656"/>
              <a:gd name="connsiteX5-1299" fmla="*/ 10470975 w 12096947"/>
              <a:gd name="connsiteY5-1300" fmla="*/ 371829 h 1201656"/>
              <a:gd name="connsiteX6-1301" fmla="*/ 12086273 w 12096947"/>
              <a:gd name="connsiteY6-1302" fmla="*/ 248717 h 1201656"/>
              <a:gd name="connsiteX7-1303" fmla="*/ 12096947 w 12096947"/>
              <a:gd name="connsiteY7-1304" fmla="*/ 1047984 h 1201656"/>
              <a:gd name="connsiteX8-1305" fmla="*/ 6585721 w 12096947"/>
              <a:gd name="connsiteY8-1306" fmla="*/ 956096 h 1201656"/>
              <a:gd name="connsiteX9-1307" fmla="*/ 5251499 w 12096947"/>
              <a:gd name="connsiteY9-1308" fmla="*/ 659070 h 1201656"/>
              <a:gd name="connsiteX10-1309" fmla="*/ 3511673 w 12096947"/>
              <a:gd name="connsiteY10-1310" fmla="*/ 1178865 h 1201656"/>
              <a:gd name="connsiteX11-1311" fmla="*/ 1793195 w 12096947"/>
              <a:gd name="connsiteY11-1312" fmla="*/ 1067481 h 1201656"/>
              <a:gd name="connsiteX12-1313" fmla="*/ 0 w 12096947"/>
              <a:gd name="connsiteY12-1314" fmla="*/ 1047984 h 1201656"/>
              <a:gd name="connsiteX13-1315" fmla="*/ 0 w 12096947"/>
              <a:gd name="connsiteY13-1316" fmla="*/ 168870 h 1201656"/>
              <a:gd name="connsiteX0-1317" fmla="*/ 0 w 12096947"/>
              <a:gd name="connsiteY0-1318" fmla="*/ 168870 h 1201656"/>
              <a:gd name="connsiteX1-1319" fmla="*/ 1613061 w 12096947"/>
              <a:gd name="connsiteY1-1320" fmla="*/ 54814 h 1201656"/>
              <a:gd name="connsiteX2-1321" fmla="*/ 4206743 w 12096947"/>
              <a:gd name="connsiteY2-1322" fmla="*/ 67901 h 1201656"/>
              <a:gd name="connsiteX3-1323" fmla="*/ 7100047 w 12096947"/>
              <a:gd name="connsiteY3-1324" fmla="*/ 17997 h 1201656"/>
              <a:gd name="connsiteX4-1325" fmla="*/ 9509759 w 12096947"/>
              <a:gd name="connsiteY4-1326" fmla="*/ 190120 h 1201656"/>
              <a:gd name="connsiteX5-1327" fmla="*/ 10470975 w 12096947"/>
              <a:gd name="connsiteY5-1328" fmla="*/ 371829 h 1201656"/>
              <a:gd name="connsiteX6-1329" fmla="*/ 12086273 w 12096947"/>
              <a:gd name="connsiteY6-1330" fmla="*/ 248717 h 1201656"/>
              <a:gd name="connsiteX7-1331" fmla="*/ 12096947 w 12096947"/>
              <a:gd name="connsiteY7-1332" fmla="*/ 1047984 h 1201656"/>
              <a:gd name="connsiteX8-1333" fmla="*/ 9328882 w 12096947"/>
              <a:gd name="connsiteY8-1334" fmla="*/ 1017974 h 1201656"/>
              <a:gd name="connsiteX9-1335" fmla="*/ 6585721 w 12096947"/>
              <a:gd name="connsiteY9-1336" fmla="*/ 956096 h 1201656"/>
              <a:gd name="connsiteX10-1337" fmla="*/ 5251499 w 12096947"/>
              <a:gd name="connsiteY10-1338" fmla="*/ 659070 h 1201656"/>
              <a:gd name="connsiteX11-1339" fmla="*/ 3511673 w 12096947"/>
              <a:gd name="connsiteY11-1340" fmla="*/ 1178865 h 1201656"/>
              <a:gd name="connsiteX12-1341" fmla="*/ 1793195 w 12096947"/>
              <a:gd name="connsiteY12-1342" fmla="*/ 1067481 h 1201656"/>
              <a:gd name="connsiteX13-1343" fmla="*/ 0 w 12096947"/>
              <a:gd name="connsiteY13-1344" fmla="*/ 1047984 h 1201656"/>
              <a:gd name="connsiteX14" fmla="*/ 0 w 12096947"/>
              <a:gd name="connsiteY14" fmla="*/ 168870 h 1201656"/>
              <a:gd name="connsiteX0-1345" fmla="*/ 0 w 12096947"/>
              <a:gd name="connsiteY0-1346" fmla="*/ 168870 h 1201656"/>
              <a:gd name="connsiteX1-1347" fmla="*/ 1613061 w 12096947"/>
              <a:gd name="connsiteY1-1348" fmla="*/ 54814 h 1201656"/>
              <a:gd name="connsiteX2-1349" fmla="*/ 4206743 w 12096947"/>
              <a:gd name="connsiteY2-1350" fmla="*/ 67901 h 1201656"/>
              <a:gd name="connsiteX3-1351" fmla="*/ 7100047 w 12096947"/>
              <a:gd name="connsiteY3-1352" fmla="*/ 17997 h 1201656"/>
              <a:gd name="connsiteX4-1353" fmla="*/ 9509759 w 12096947"/>
              <a:gd name="connsiteY4-1354" fmla="*/ 190120 h 1201656"/>
              <a:gd name="connsiteX5-1355" fmla="*/ 10470975 w 12096947"/>
              <a:gd name="connsiteY5-1356" fmla="*/ 371829 h 1201656"/>
              <a:gd name="connsiteX6-1357" fmla="*/ 12086273 w 12096947"/>
              <a:gd name="connsiteY6-1358" fmla="*/ 248717 h 1201656"/>
              <a:gd name="connsiteX7-1359" fmla="*/ 12096947 w 12096947"/>
              <a:gd name="connsiteY7-1360" fmla="*/ 1047984 h 1201656"/>
              <a:gd name="connsiteX8-1361" fmla="*/ 8016007 w 12096947"/>
              <a:gd name="connsiteY8-1362" fmla="*/ 634317 h 1201656"/>
              <a:gd name="connsiteX9-1363" fmla="*/ 6585721 w 12096947"/>
              <a:gd name="connsiteY9-1364" fmla="*/ 956096 h 1201656"/>
              <a:gd name="connsiteX10-1365" fmla="*/ 5251499 w 12096947"/>
              <a:gd name="connsiteY10-1366" fmla="*/ 659070 h 1201656"/>
              <a:gd name="connsiteX11-1367" fmla="*/ 3511673 w 12096947"/>
              <a:gd name="connsiteY11-1368" fmla="*/ 1178865 h 1201656"/>
              <a:gd name="connsiteX12-1369" fmla="*/ 1793195 w 12096947"/>
              <a:gd name="connsiteY12-1370" fmla="*/ 1067481 h 1201656"/>
              <a:gd name="connsiteX13-1371" fmla="*/ 0 w 12096947"/>
              <a:gd name="connsiteY13-1372" fmla="*/ 1047984 h 1201656"/>
              <a:gd name="connsiteX14-1373" fmla="*/ 0 w 12096947"/>
              <a:gd name="connsiteY14-1374" fmla="*/ 168870 h 1201656"/>
              <a:gd name="connsiteX0-1375" fmla="*/ 0 w 12096947"/>
              <a:gd name="connsiteY0-1376" fmla="*/ 168870 h 1201656"/>
              <a:gd name="connsiteX1-1377" fmla="*/ 1613061 w 12096947"/>
              <a:gd name="connsiteY1-1378" fmla="*/ 54814 h 1201656"/>
              <a:gd name="connsiteX2-1379" fmla="*/ 4206743 w 12096947"/>
              <a:gd name="connsiteY2-1380" fmla="*/ 67901 h 1201656"/>
              <a:gd name="connsiteX3-1381" fmla="*/ 7100047 w 12096947"/>
              <a:gd name="connsiteY3-1382" fmla="*/ 17997 h 1201656"/>
              <a:gd name="connsiteX4-1383" fmla="*/ 9509759 w 12096947"/>
              <a:gd name="connsiteY4-1384" fmla="*/ 190120 h 1201656"/>
              <a:gd name="connsiteX5-1385" fmla="*/ 10470975 w 12096947"/>
              <a:gd name="connsiteY5-1386" fmla="*/ 371829 h 1201656"/>
              <a:gd name="connsiteX6-1387" fmla="*/ 12086273 w 12096947"/>
              <a:gd name="connsiteY6-1388" fmla="*/ 248717 h 1201656"/>
              <a:gd name="connsiteX7-1389" fmla="*/ 12096947 w 12096947"/>
              <a:gd name="connsiteY7-1390" fmla="*/ 1047984 h 1201656"/>
              <a:gd name="connsiteX8-1391" fmla="*/ 8016007 w 12096947"/>
              <a:gd name="connsiteY8-1392" fmla="*/ 634317 h 1201656"/>
              <a:gd name="connsiteX9-1393" fmla="*/ 6585721 w 12096947"/>
              <a:gd name="connsiteY9-1394" fmla="*/ 956096 h 1201656"/>
              <a:gd name="connsiteX10-1395" fmla="*/ 5251499 w 12096947"/>
              <a:gd name="connsiteY10-1396" fmla="*/ 659070 h 1201656"/>
              <a:gd name="connsiteX11-1397" fmla="*/ 3511673 w 12096947"/>
              <a:gd name="connsiteY11-1398" fmla="*/ 1178865 h 1201656"/>
              <a:gd name="connsiteX12-1399" fmla="*/ 1793195 w 12096947"/>
              <a:gd name="connsiteY12-1400" fmla="*/ 1067481 h 1201656"/>
              <a:gd name="connsiteX13-1401" fmla="*/ 0 w 12096947"/>
              <a:gd name="connsiteY13-1402" fmla="*/ 1047984 h 1201656"/>
              <a:gd name="connsiteX14-1403" fmla="*/ 0 w 12096947"/>
              <a:gd name="connsiteY14-1404" fmla="*/ 168870 h 1201656"/>
              <a:gd name="connsiteX0-1405" fmla="*/ 0 w 12096947"/>
              <a:gd name="connsiteY0-1406" fmla="*/ 168870 h 1201656"/>
              <a:gd name="connsiteX1-1407" fmla="*/ 1613061 w 12096947"/>
              <a:gd name="connsiteY1-1408" fmla="*/ 54814 h 1201656"/>
              <a:gd name="connsiteX2-1409" fmla="*/ 4206743 w 12096947"/>
              <a:gd name="connsiteY2-1410" fmla="*/ 67901 h 1201656"/>
              <a:gd name="connsiteX3-1411" fmla="*/ 7100047 w 12096947"/>
              <a:gd name="connsiteY3-1412" fmla="*/ 17997 h 1201656"/>
              <a:gd name="connsiteX4-1413" fmla="*/ 9509759 w 12096947"/>
              <a:gd name="connsiteY4-1414" fmla="*/ 190120 h 1201656"/>
              <a:gd name="connsiteX5-1415" fmla="*/ 10470975 w 12096947"/>
              <a:gd name="connsiteY5-1416" fmla="*/ 371829 h 1201656"/>
              <a:gd name="connsiteX6-1417" fmla="*/ 12086273 w 12096947"/>
              <a:gd name="connsiteY6-1418" fmla="*/ 248717 h 1201656"/>
              <a:gd name="connsiteX7-1419" fmla="*/ 12096947 w 12096947"/>
              <a:gd name="connsiteY7-1420" fmla="*/ 1047984 h 1201656"/>
              <a:gd name="connsiteX8-1421" fmla="*/ 8016007 w 12096947"/>
              <a:gd name="connsiteY8-1422" fmla="*/ 634317 h 1201656"/>
              <a:gd name="connsiteX9-1423" fmla="*/ 6585721 w 12096947"/>
              <a:gd name="connsiteY9-1424" fmla="*/ 956096 h 1201656"/>
              <a:gd name="connsiteX10-1425" fmla="*/ 5251499 w 12096947"/>
              <a:gd name="connsiteY10-1426" fmla="*/ 659070 h 1201656"/>
              <a:gd name="connsiteX11-1427" fmla="*/ 3511673 w 12096947"/>
              <a:gd name="connsiteY11-1428" fmla="*/ 1178865 h 1201656"/>
              <a:gd name="connsiteX12-1429" fmla="*/ 1793195 w 12096947"/>
              <a:gd name="connsiteY12-1430" fmla="*/ 1067481 h 1201656"/>
              <a:gd name="connsiteX13-1431" fmla="*/ 0 w 12096947"/>
              <a:gd name="connsiteY13-1432" fmla="*/ 1047984 h 1201656"/>
              <a:gd name="connsiteX14-1433" fmla="*/ 0 w 12096947"/>
              <a:gd name="connsiteY14-1434" fmla="*/ 168870 h 1201656"/>
              <a:gd name="connsiteX0-1435" fmla="*/ 0 w 12096947"/>
              <a:gd name="connsiteY0-1436" fmla="*/ 168870 h 1201656"/>
              <a:gd name="connsiteX1-1437" fmla="*/ 1613061 w 12096947"/>
              <a:gd name="connsiteY1-1438" fmla="*/ 54814 h 1201656"/>
              <a:gd name="connsiteX2-1439" fmla="*/ 4206743 w 12096947"/>
              <a:gd name="connsiteY2-1440" fmla="*/ 67901 h 1201656"/>
              <a:gd name="connsiteX3-1441" fmla="*/ 7100047 w 12096947"/>
              <a:gd name="connsiteY3-1442" fmla="*/ 17997 h 1201656"/>
              <a:gd name="connsiteX4-1443" fmla="*/ 9509759 w 12096947"/>
              <a:gd name="connsiteY4-1444" fmla="*/ 190120 h 1201656"/>
              <a:gd name="connsiteX5-1445" fmla="*/ 10470975 w 12096947"/>
              <a:gd name="connsiteY5-1446" fmla="*/ 371829 h 1201656"/>
              <a:gd name="connsiteX6-1447" fmla="*/ 12086273 w 12096947"/>
              <a:gd name="connsiteY6-1448" fmla="*/ 248717 h 1201656"/>
              <a:gd name="connsiteX7-1449" fmla="*/ 12096947 w 12096947"/>
              <a:gd name="connsiteY7-1450" fmla="*/ 1047984 h 1201656"/>
              <a:gd name="connsiteX8-1451" fmla="*/ 8016007 w 12096947"/>
              <a:gd name="connsiteY8-1452" fmla="*/ 634317 h 1201656"/>
              <a:gd name="connsiteX9-1453" fmla="*/ 6585721 w 12096947"/>
              <a:gd name="connsiteY9-1454" fmla="*/ 956096 h 1201656"/>
              <a:gd name="connsiteX10-1455" fmla="*/ 5251499 w 12096947"/>
              <a:gd name="connsiteY10-1456" fmla="*/ 659070 h 1201656"/>
              <a:gd name="connsiteX11-1457" fmla="*/ 3511673 w 12096947"/>
              <a:gd name="connsiteY11-1458" fmla="*/ 1178865 h 1201656"/>
              <a:gd name="connsiteX12-1459" fmla="*/ 1793195 w 12096947"/>
              <a:gd name="connsiteY12-1460" fmla="*/ 1067481 h 1201656"/>
              <a:gd name="connsiteX13-1461" fmla="*/ 0 w 12096947"/>
              <a:gd name="connsiteY13-1462" fmla="*/ 1047984 h 1201656"/>
              <a:gd name="connsiteX14-1463" fmla="*/ 0 w 12096947"/>
              <a:gd name="connsiteY14-1464" fmla="*/ 168870 h 1201656"/>
              <a:gd name="connsiteX0-1465" fmla="*/ 0 w 12096947"/>
              <a:gd name="connsiteY0-1466" fmla="*/ 168870 h 1201656"/>
              <a:gd name="connsiteX1-1467" fmla="*/ 1613061 w 12096947"/>
              <a:gd name="connsiteY1-1468" fmla="*/ 54814 h 1201656"/>
              <a:gd name="connsiteX2-1469" fmla="*/ 4206743 w 12096947"/>
              <a:gd name="connsiteY2-1470" fmla="*/ 67901 h 1201656"/>
              <a:gd name="connsiteX3-1471" fmla="*/ 7100047 w 12096947"/>
              <a:gd name="connsiteY3-1472" fmla="*/ 17997 h 1201656"/>
              <a:gd name="connsiteX4-1473" fmla="*/ 9509759 w 12096947"/>
              <a:gd name="connsiteY4-1474" fmla="*/ 190120 h 1201656"/>
              <a:gd name="connsiteX5-1475" fmla="*/ 10470975 w 12096947"/>
              <a:gd name="connsiteY5-1476" fmla="*/ 371829 h 1201656"/>
              <a:gd name="connsiteX6-1477" fmla="*/ 12086273 w 12096947"/>
              <a:gd name="connsiteY6-1478" fmla="*/ 248717 h 1201656"/>
              <a:gd name="connsiteX7-1479" fmla="*/ 12096947 w 12096947"/>
              <a:gd name="connsiteY7-1480" fmla="*/ 1047984 h 1201656"/>
              <a:gd name="connsiteX8-1481" fmla="*/ 10342891 w 12096947"/>
              <a:gd name="connsiteY8-1482" fmla="*/ 881838 h 1201656"/>
              <a:gd name="connsiteX9-1483" fmla="*/ 8016007 w 12096947"/>
              <a:gd name="connsiteY9-1484" fmla="*/ 634317 h 1201656"/>
              <a:gd name="connsiteX10-1485" fmla="*/ 6585721 w 12096947"/>
              <a:gd name="connsiteY10-1486" fmla="*/ 956096 h 1201656"/>
              <a:gd name="connsiteX11-1487" fmla="*/ 5251499 w 12096947"/>
              <a:gd name="connsiteY11-1488" fmla="*/ 659070 h 1201656"/>
              <a:gd name="connsiteX12-1489" fmla="*/ 3511673 w 12096947"/>
              <a:gd name="connsiteY12-1490" fmla="*/ 1178865 h 1201656"/>
              <a:gd name="connsiteX13-1491" fmla="*/ 1793195 w 12096947"/>
              <a:gd name="connsiteY13-1492" fmla="*/ 1067481 h 1201656"/>
              <a:gd name="connsiteX14-1493" fmla="*/ 0 w 12096947"/>
              <a:gd name="connsiteY14-1494" fmla="*/ 1047984 h 1201656"/>
              <a:gd name="connsiteX15" fmla="*/ 0 w 12096947"/>
              <a:gd name="connsiteY15" fmla="*/ 168870 h 1201656"/>
              <a:gd name="connsiteX0-1495" fmla="*/ 0 w 12096947"/>
              <a:gd name="connsiteY0-1496" fmla="*/ 168870 h 1201656"/>
              <a:gd name="connsiteX1-1497" fmla="*/ 1613061 w 12096947"/>
              <a:gd name="connsiteY1-1498" fmla="*/ 54814 h 1201656"/>
              <a:gd name="connsiteX2-1499" fmla="*/ 4206743 w 12096947"/>
              <a:gd name="connsiteY2-1500" fmla="*/ 67901 h 1201656"/>
              <a:gd name="connsiteX3-1501" fmla="*/ 7100047 w 12096947"/>
              <a:gd name="connsiteY3-1502" fmla="*/ 17997 h 1201656"/>
              <a:gd name="connsiteX4-1503" fmla="*/ 9509759 w 12096947"/>
              <a:gd name="connsiteY4-1504" fmla="*/ 190120 h 1201656"/>
              <a:gd name="connsiteX5-1505" fmla="*/ 10470975 w 12096947"/>
              <a:gd name="connsiteY5-1506" fmla="*/ 371829 h 1201656"/>
              <a:gd name="connsiteX6-1507" fmla="*/ 12086273 w 12096947"/>
              <a:gd name="connsiteY6-1508" fmla="*/ 248717 h 1201656"/>
              <a:gd name="connsiteX7-1509" fmla="*/ 12096947 w 12096947"/>
              <a:gd name="connsiteY7-1510" fmla="*/ 1047984 h 1201656"/>
              <a:gd name="connsiteX8-1511" fmla="*/ 9424946 w 12096947"/>
              <a:gd name="connsiteY8-1512" fmla="*/ 1055102 h 1201656"/>
              <a:gd name="connsiteX9-1513" fmla="*/ 8016007 w 12096947"/>
              <a:gd name="connsiteY9-1514" fmla="*/ 634317 h 1201656"/>
              <a:gd name="connsiteX10-1515" fmla="*/ 6585721 w 12096947"/>
              <a:gd name="connsiteY10-1516" fmla="*/ 956096 h 1201656"/>
              <a:gd name="connsiteX11-1517" fmla="*/ 5251499 w 12096947"/>
              <a:gd name="connsiteY11-1518" fmla="*/ 659070 h 1201656"/>
              <a:gd name="connsiteX12-1519" fmla="*/ 3511673 w 12096947"/>
              <a:gd name="connsiteY12-1520" fmla="*/ 1178865 h 1201656"/>
              <a:gd name="connsiteX13-1521" fmla="*/ 1793195 w 12096947"/>
              <a:gd name="connsiteY13-1522" fmla="*/ 1067481 h 1201656"/>
              <a:gd name="connsiteX14-1523" fmla="*/ 0 w 12096947"/>
              <a:gd name="connsiteY14-1524" fmla="*/ 1047984 h 1201656"/>
              <a:gd name="connsiteX15-1525" fmla="*/ 0 w 12096947"/>
              <a:gd name="connsiteY15-1526" fmla="*/ 168870 h 1201656"/>
              <a:gd name="connsiteX0-1527" fmla="*/ 0 w 12096947"/>
              <a:gd name="connsiteY0-1528" fmla="*/ 168870 h 1201656"/>
              <a:gd name="connsiteX1-1529" fmla="*/ 1613061 w 12096947"/>
              <a:gd name="connsiteY1-1530" fmla="*/ 54814 h 1201656"/>
              <a:gd name="connsiteX2-1531" fmla="*/ 4206743 w 12096947"/>
              <a:gd name="connsiteY2-1532" fmla="*/ 67901 h 1201656"/>
              <a:gd name="connsiteX3-1533" fmla="*/ 7100047 w 12096947"/>
              <a:gd name="connsiteY3-1534" fmla="*/ 17997 h 1201656"/>
              <a:gd name="connsiteX4-1535" fmla="*/ 9509759 w 12096947"/>
              <a:gd name="connsiteY4-1536" fmla="*/ 190120 h 1201656"/>
              <a:gd name="connsiteX5-1537" fmla="*/ 10470975 w 12096947"/>
              <a:gd name="connsiteY5-1538" fmla="*/ 371829 h 1201656"/>
              <a:gd name="connsiteX6-1539" fmla="*/ 12086273 w 12096947"/>
              <a:gd name="connsiteY6-1540" fmla="*/ 248717 h 1201656"/>
              <a:gd name="connsiteX7-1541" fmla="*/ 12096947 w 12096947"/>
              <a:gd name="connsiteY7-1542" fmla="*/ 1047984 h 1201656"/>
              <a:gd name="connsiteX8-1543" fmla="*/ 9424946 w 12096947"/>
              <a:gd name="connsiteY8-1544" fmla="*/ 1055102 h 1201656"/>
              <a:gd name="connsiteX9-1545" fmla="*/ 8016007 w 12096947"/>
              <a:gd name="connsiteY9-1546" fmla="*/ 634317 h 1201656"/>
              <a:gd name="connsiteX10-1547" fmla="*/ 6585721 w 12096947"/>
              <a:gd name="connsiteY10-1548" fmla="*/ 956096 h 1201656"/>
              <a:gd name="connsiteX11-1549" fmla="*/ 5251499 w 12096947"/>
              <a:gd name="connsiteY11-1550" fmla="*/ 659070 h 1201656"/>
              <a:gd name="connsiteX12-1551" fmla="*/ 3511673 w 12096947"/>
              <a:gd name="connsiteY12-1552" fmla="*/ 1178865 h 1201656"/>
              <a:gd name="connsiteX13-1553" fmla="*/ 1793195 w 12096947"/>
              <a:gd name="connsiteY13-1554" fmla="*/ 1067481 h 1201656"/>
              <a:gd name="connsiteX14-1555" fmla="*/ 0 w 12096947"/>
              <a:gd name="connsiteY14-1556" fmla="*/ 1047984 h 1201656"/>
              <a:gd name="connsiteX15-1557" fmla="*/ 0 w 12096947"/>
              <a:gd name="connsiteY15-1558" fmla="*/ 168870 h 1201656"/>
              <a:gd name="connsiteX0-1559" fmla="*/ 0 w 12096947"/>
              <a:gd name="connsiteY0-1560" fmla="*/ 168870 h 1201656"/>
              <a:gd name="connsiteX1-1561" fmla="*/ 1613061 w 12096947"/>
              <a:gd name="connsiteY1-1562" fmla="*/ 54814 h 1201656"/>
              <a:gd name="connsiteX2-1563" fmla="*/ 4206743 w 12096947"/>
              <a:gd name="connsiteY2-1564" fmla="*/ 67901 h 1201656"/>
              <a:gd name="connsiteX3-1565" fmla="*/ 7100047 w 12096947"/>
              <a:gd name="connsiteY3-1566" fmla="*/ 17997 h 1201656"/>
              <a:gd name="connsiteX4-1567" fmla="*/ 9509759 w 12096947"/>
              <a:gd name="connsiteY4-1568" fmla="*/ 190120 h 1201656"/>
              <a:gd name="connsiteX5-1569" fmla="*/ 10470975 w 12096947"/>
              <a:gd name="connsiteY5-1570" fmla="*/ 371829 h 1201656"/>
              <a:gd name="connsiteX6-1571" fmla="*/ 12086273 w 12096947"/>
              <a:gd name="connsiteY6-1572" fmla="*/ 248717 h 1201656"/>
              <a:gd name="connsiteX7-1573" fmla="*/ 12096947 w 12096947"/>
              <a:gd name="connsiteY7-1574" fmla="*/ 1047984 h 1201656"/>
              <a:gd name="connsiteX8-1575" fmla="*/ 9424946 w 12096947"/>
              <a:gd name="connsiteY8-1576" fmla="*/ 1055102 h 1201656"/>
              <a:gd name="connsiteX9-1577" fmla="*/ 8016007 w 12096947"/>
              <a:gd name="connsiteY9-1578" fmla="*/ 634317 h 1201656"/>
              <a:gd name="connsiteX10-1579" fmla="*/ 6585721 w 12096947"/>
              <a:gd name="connsiteY10-1580" fmla="*/ 956096 h 1201656"/>
              <a:gd name="connsiteX11-1581" fmla="*/ 5251499 w 12096947"/>
              <a:gd name="connsiteY11-1582" fmla="*/ 659070 h 1201656"/>
              <a:gd name="connsiteX12-1583" fmla="*/ 3511673 w 12096947"/>
              <a:gd name="connsiteY12-1584" fmla="*/ 1178865 h 1201656"/>
              <a:gd name="connsiteX13-1585" fmla="*/ 1793195 w 12096947"/>
              <a:gd name="connsiteY13-1586" fmla="*/ 1067481 h 1201656"/>
              <a:gd name="connsiteX14-1587" fmla="*/ 0 w 12096947"/>
              <a:gd name="connsiteY14-1588" fmla="*/ 1047984 h 1201656"/>
              <a:gd name="connsiteX15-1589" fmla="*/ 0 w 12096947"/>
              <a:gd name="connsiteY15-1590" fmla="*/ 168870 h 1201656"/>
              <a:gd name="connsiteX0-1591" fmla="*/ 0 w 12096947"/>
              <a:gd name="connsiteY0-1592" fmla="*/ 168870 h 1201656"/>
              <a:gd name="connsiteX1-1593" fmla="*/ 1613061 w 12096947"/>
              <a:gd name="connsiteY1-1594" fmla="*/ 54814 h 1201656"/>
              <a:gd name="connsiteX2-1595" fmla="*/ 4206743 w 12096947"/>
              <a:gd name="connsiteY2-1596" fmla="*/ 67901 h 1201656"/>
              <a:gd name="connsiteX3-1597" fmla="*/ 7100047 w 12096947"/>
              <a:gd name="connsiteY3-1598" fmla="*/ 17997 h 1201656"/>
              <a:gd name="connsiteX4-1599" fmla="*/ 9509759 w 12096947"/>
              <a:gd name="connsiteY4-1600" fmla="*/ 190120 h 1201656"/>
              <a:gd name="connsiteX5-1601" fmla="*/ 10470975 w 12096947"/>
              <a:gd name="connsiteY5-1602" fmla="*/ 371829 h 1201656"/>
              <a:gd name="connsiteX6-1603" fmla="*/ 12086273 w 12096947"/>
              <a:gd name="connsiteY6-1604" fmla="*/ 248717 h 1201656"/>
              <a:gd name="connsiteX7-1605" fmla="*/ 12096947 w 12096947"/>
              <a:gd name="connsiteY7-1606" fmla="*/ 1047984 h 1201656"/>
              <a:gd name="connsiteX8-1607" fmla="*/ 10791189 w 12096947"/>
              <a:gd name="connsiteY8-1608" fmla="*/ 1055102 h 1201656"/>
              <a:gd name="connsiteX9-1609" fmla="*/ 9424946 w 12096947"/>
              <a:gd name="connsiteY9-1610" fmla="*/ 1055102 h 1201656"/>
              <a:gd name="connsiteX10-1611" fmla="*/ 8016007 w 12096947"/>
              <a:gd name="connsiteY10-1612" fmla="*/ 634317 h 1201656"/>
              <a:gd name="connsiteX11-1613" fmla="*/ 6585721 w 12096947"/>
              <a:gd name="connsiteY11-1614" fmla="*/ 956096 h 1201656"/>
              <a:gd name="connsiteX12-1615" fmla="*/ 5251499 w 12096947"/>
              <a:gd name="connsiteY12-1616" fmla="*/ 659070 h 1201656"/>
              <a:gd name="connsiteX13-1617" fmla="*/ 3511673 w 12096947"/>
              <a:gd name="connsiteY13-1618" fmla="*/ 1178865 h 1201656"/>
              <a:gd name="connsiteX14-1619" fmla="*/ 1793195 w 12096947"/>
              <a:gd name="connsiteY14-1620" fmla="*/ 1067481 h 1201656"/>
              <a:gd name="connsiteX15-1621" fmla="*/ 0 w 12096947"/>
              <a:gd name="connsiteY15-1622" fmla="*/ 1047984 h 1201656"/>
              <a:gd name="connsiteX16" fmla="*/ 0 w 12096947"/>
              <a:gd name="connsiteY16" fmla="*/ 168870 h 1201656"/>
              <a:gd name="connsiteX0-1623" fmla="*/ 0 w 12096947"/>
              <a:gd name="connsiteY0-1624" fmla="*/ 168870 h 1201656"/>
              <a:gd name="connsiteX1-1625" fmla="*/ 1613061 w 12096947"/>
              <a:gd name="connsiteY1-1626" fmla="*/ 54814 h 1201656"/>
              <a:gd name="connsiteX2-1627" fmla="*/ 4206743 w 12096947"/>
              <a:gd name="connsiteY2-1628" fmla="*/ 67901 h 1201656"/>
              <a:gd name="connsiteX3-1629" fmla="*/ 7100047 w 12096947"/>
              <a:gd name="connsiteY3-1630" fmla="*/ 17997 h 1201656"/>
              <a:gd name="connsiteX4-1631" fmla="*/ 9509759 w 12096947"/>
              <a:gd name="connsiteY4-1632" fmla="*/ 190120 h 1201656"/>
              <a:gd name="connsiteX5-1633" fmla="*/ 10470975 w 12096947"/>
              <a:gd name="connsiteY5-1634" fmla="*/ 371829 h 1201656"/>
              <a:gd name="connsiteX6-1635" fmla="*/ 12086273 w 12096947"/>
              <a:gd name="connsiteY6-1636" fmla="*/ 248717 h 1201656"/>
              <a:gd name="connsiteX7-1637" fmla="*/ 12096947 w 12096947"/>
              <a:gd name="connsiteY7-1638" fmla="*/ 1047984 h 1201656"/>
              <a:gd name="connsiteX8-1639" fmla="*/ 10545692 w 12096947"/>
              <a:gd name="connsiteY8-1640" fmla="*/ 609566 h 1201656"/>
              <a:gd name="connsiteX9-1641" fmla="*/ 9424946 w 12096947"/>
              <a:gd name="connsiteY9-1642" fmla="*/ 1055102 h 1201656"/>
              <a:gd name="connsiteX10-1643" fmla="*/ 8016007 w 12096947"/>
              <a:gd name="connsiteY10-1644" fmla="*/ 634317 h 1201656"/>
              <a:gd name="connsiteX11-1645" fmla="*/ 6585721 w 12096947"/>
              <a:gd name="connsiteY11-1646" fmla="*/ 956096 h 1201656"/>
              <a:gd name="connsiteX12-1647" fmla="*/ 5251499 w 12096947"/>
              <a:gd name="connsiteY12-1648" fmla="*/ 659070 h 1201656"/>
              <a:gd name="connsiteX13-1649" fmla="*/ 3511673 w 12096947"/>
              <a:gd name="connsiteY13-1650" fmla="*/ 1178865 h 1201656"/>
              <a:gd name="connsiteX14-1651" fmla="*/ 1793195 w 12096947"/>
              <a:gd name="connsiteY14-1652" fmla="*/ 1067481 h 1201656"/>
              <a:gd name="connsiteX15-1653" fmla="*/ 0 w 12096947"/>
              <a:gd name="connsiteY15-1654" fmla="*/ 1047984 h 1201656"/>
              <a:gd name="connsiteX16-1655" fmla="*/ 0 w 12096947"/>
              <a:gd name="connsiteY16-1656" fmla="*/ 168870 h 1201656"/>
              <a:gd name="connsiteX0-1657" fmla="*/ 0 w 12096947"/>
              <a:gd name="connsiteY0-1658" fmla="*/ 168870 h 1201656"/>
              <a:gd name="connsiteX1-1659" fmla="*/ 1613061 w 12096947"/>
              <a:gd name="connsiteY1-1660" fmla="*/ 54814 h 1201656"/>
              <a:gd name="connsiteX2-1661" fmla="*/ 4206743 w 12096947"/>
              <a:gd name="connsiteY2-1662" fmla="*/ 67901 h 1201656"/>
              <a:gd name="connsiteX3-1663" fmla="*/ 7100047 w 12096947"/>
              <a:gd name="connsiteY3-1664" fmla="*/ 17997 h 1201656"/>
              <a:gd name="connsiteX4-1665" fmla="*/ 9509759 w 12096947"/>
              <a:gd name="connsiteY4-1666" fmla="*/ 190120 h 1201656"/>
              <a:gd name="connsiteX5-1667" fmla="*/ 10470975 w 12096947"/>
              <a:gd name="connsiteY5-1668" fmla="*/ 371829 h 1201656"/>
              <a:gd name="connsiteX6-1669" fmla="*/ 12086273 w 12096947"/>
              <a:gd name="connsiteY6-1670" fmla="*/ 248717 h 1201656"/>
              <a:gd name="connsiteX7-1671" fmla="*/ 12096947 w 12096947"/>
              <a:gd name="connsiteY7-1672" fmla="*/ 1047984 h 1201656"/>
              <a:gd name="connsiteX8-1673" fmla="*/ 10545692 w 12096947"/>
              <a:gd name="connsiteY8-1674" fmla="*/ 609566 h 1201656"/>
              <a:gd name="connsiteX9-1675" fmla="*/ 9424946 w 12096947"/>
              <a:gd name="connsiteY9-1676" fmla="*/ 1055102 h 1201656"/>
              <a:gd name="connsiteX10-1677" fmla="*/ 8016007 w 12096947"/>
              <a:gd name="connsiteY10-1678" fmla="*/ 634317 h 1201656"/>
              <a:gd name="connsiteX11-1679" fmla="*/ 6585721 w 12096947"/>
              <a:gd name="connsiteY11-1680" fmla="*/ 956096 h 1201656"/>
              <a:gd name="connsiteX12-1681" fmla="*/ 5251499 w 12096947"/>
              <a:gd name="connsiteY12-1682" fmla="*/ 659070 h 1201656"/>
              <a:gd name="connsiteX13-1683" fmla="*/ 3511673 w 12096947"/>
              <a:gd name="connsiteY13-1684" fmla="*/ 1178865 h 1201656"/>
              <a:gd name="connsiteX14-1685" fmla="*/ 1793195 w 12096947"/>
              <a:gd name="connsiteY14-1686" fmla="*/ 1067481 h 1201656"/>
              <a:gd name="connsiteX15-1687" fmla="*/ 0 w 12096947"/>
              <a:gd name="connsiteY15-1688" fmla="*/ 1047984 h 1201656"/>
              <a:gd name="connsiteX16-1689" fmla="*/ 0 w 12096947"/>
              <a:gd name="connsiteY16-1690" fmla="*/ 168870 h 1201656"/>
              <a:gd name="connsiteX0-1691" fmla="*/ 0 w 12096947"/>
              <a:gd name="connsiteY0-1692" fmla="*/ 168870 h 1201656"/>
              <a:gd name="connsiteX1-1693" fmla="*/ 1613061 w 12096947"/>
              <a:gd name="connsiteY1-1694" fmla="*/ 54814 h 1201656"/>
              <a:gd name="connsiteX2-1695" fmla="*/ 4206743 w 12096947"/>
              <a:gd name="connsiteY2-1696" fmla="*/ 67901 h 1201656"/>
              <a:gd name="connsiteX3-1697" fmla="*/ 7100047 w 12096947"/>
              <a:gd name="connsiteY3-1698" fmla="*/ 17997 h 1201656"/>
              <a:gd name="connsiteX4-1699" fmla="*/ 9509759 w 12096947"/>
              <a:gd name="connsiteY4-1700" fmla="*/ 190120 h 1201656"/>
              <a:gd name="connsiteX5-1701" fmla="*/ 10470975 w 12096947"/>
              <a:gd name="connsiteY5-1702" fmla="*/ 371829 h 1201656"/>
              <a:gd name="connsiteX6-1703" fmla="*/ 12086273 w 12096947"/>
              <a:gd name="connsiteY6-1704" fmla="*/ 248717 h 1201656"/>
              <a:gd name="connsiteX7-1705" fmla="*/ 12096947 w 12096947"/>
              <a:gd name="connsiteY7-1706" fmla="*/ 1047984 h 1201656"/>
              <a:gd name="connsiteX8-1707" fmla="*/ 10545692 w 12096947"/>
              <a:gd name="connsiteY8-1708" fmla="*/ 609566 h 1201656"/>
              <a:gd name="connsiteX9-1709" fmla="*/ 9424946 w 12096947"/>
              <a:gd name="connsiteY9-1710" fmla="*/ 1055102 h 1201656"/>
              <a:gd name="connsiteX10-1711" fmla="*/ 8016007 w 12096947"/>
              <a:gd name="connsiteY10-1712" fmla="*/ 634317 h 1201656"/>
              <a:gd name="connsiteX11-1713" fmla="*/ 6585721 w 12096947"/>
              <a:gd name="connsiteY11-1714" fmla="*/ 956096 h 1201656"/>
              <a:gd name="connsiteX12-1715" fmla="*/ 5251499 w 12096947"/>
              <a:gd name="connsiteY12-1716" fmla="*/ 659070 h 1201656"/>
              <a:gd name="connsiteX13-1717" fmla="*/ 3511673 w 12096947"/>
              <a:gd name="connsiteY13-1718" fmla="*/ 1178865 h 1201656"/>
              <a:gd name="connsiteX14-1719" fmla="*/ 1793195 w 12096947"/>
              <a:gd name="connsiteY14-1720" fmla="*/ 1067481 h 1201656"/>
              <a:gd name="connsiteX15-1721" fmla="*/ 0 w 12096947"/>
              <a:gd name="connsiteY15-1722" fmla="*/ 1047984 h 1201656"/>
              <a:gd name="connsiteX16-1723" fmla="*/ 0 w 12096947"/>
              <a:gd name="connsiteY16-1724" fmla="*/ 168870 h 1201656"/>
              <a:gd name="connsiteX0-1725" fmla="*/ 0 w 12096947"/>
              <a:gd name="connsiteY0-1726" fmla="*/ 168870 h 1201656"/>
              <a:gd name="connsiteX1-1727" fmla="*/ 1613061 w 12096947"/>
              <a:gd name="connsiteY1-1728" fmla="*/ 54814 h 1201656"/>
              <a:gd name="connsiteX2-1729" fmla="*/ 4206743 w 12096947"/>
              <a:gd name="connsiteY2-1730" fmla="*/ 67901 h 1201656"/>
              <a:gd name="connsiteX3-1731" fmla="*/ 7100047 w 12096947"/>
              <a:gd name="connsiteY3-1732" fmla="*/ 17997 h 1201656"/>
              <a:gd name="connsiteX4-1733" fmla="*/ 9509759 w 12096947"/>
              <a:gd name="connsiteY4-1734" fmla="*/ 190120 h 1201656"/>
              <a:gd name="connsiteX5-1735" fmla="*/ 10470975 w 12096947"/>
              <a:gd name="connsiteY5-1736" fmla="*/ 371829 h 1201656"/>
              <a:gd name="connsiteX6-1737" fmla="*/ 12086273 w 12096947"/>
              <a:gd name="connsiteY6-1738" fmla="*/ 248717 h 1201656"/>
              <a:gd name="connsiteX7-1739" fmla="*/ 12096947 w 12096947"/>
              <a:gd name="connsiteY7-1740" fmla="*/ 1047984 h 1201656"/>
              <a:gd name="connsiteX8-1741" fmla="*/ 10545692 w 12096947"/>
              <a:gd name="connsiteY8-1742" fmla="*/ 609566 h 1201656"/>
              <a:gd name="connsiteX9-1743" fmla="*/ 9424946 w 12096947"/>
              <a:gd name="connsiteY9-1744" fmla="*/ 1055102 h 1201656"/>
              <a:gd name="connsiteX10-1745" fmla="*/ 8016007 w 12096947"/>
              <a:gd name="connsiteY10-1746" fmla="*/ 634317 h 1201656"/>
              <a:gd name="connsiteX11-1747" fmla="*/ 6585721 w 12096947"/>
              <a:gd name="connsiteY11-1748" fmla="*/ 956096 h 1201656"/>
              <a:gd name="connsiteX12-1749" fmla="*/ 5251499 w 12096947"/>
              <a:gd name="connsiteY12-1750" fmla="*/ 659070 h 1201656"/>
              <a:gd name="connsiteX13-1751" fmla="*/ 3511673 w 12096947"/>
              <a:gd name="connsiteY13-1752" fmla="*/ 1178865 h 1201656"/>
              <a:gd name="connsiteX14-1753" fmla="*/ 1793195 w 12096947"/>
              <a:gd name="connsiteY14-1754" fmla="*/ 1067481 h 1201656"/>
              <a:gd name="connsiteX15-1755" fmla="*/ 0 w 12096947"/>
              <a:gd name="connsiteY15-1756" fmla="*/ 1047984 h 1201656"/>
              <a:gd name="connsiteX16-1757" fmla="*/ 0 w 12096947"/>
              <a:gd name="connsiteY16-1758" fmla="*/ 168870 h 1201656"/>
              <a:gd name="connsiteX0-1759" fmla="*/ 0 w 12096947"/>
              <a:gd name="connsiteY0-1760" fmla="*/ 168870 h 1201656"/>
              <a:gd name="connsiteX1-1761" fmla="*/ 1613061 w 12096947"/>
              <a:gd name="connsiteY1-1762" fmla="*/ 54814 h 1201656"/>
              <a:gd name="connsiteX2-1763" fmla="*/ 4206743 w 12096947"/>
              <a:gd name="connsiteY2-1764" fmla="*/ 67901 h 1201656"/>
              <a:gd name="connsiteX3-1765" fmla="*/ 7100047 w 12096947"/>
              <a:gd name="connsiteY3-1766" fmla="*/ 17997 h 1201656"/>
              <a:gd name="connsiteX4-1767" fmla="*/ 9509759 w 12096947"/>
              <a:gd name="connsiteY4-1768" fmla="*/ 190120 h 1201656"/>
              <a:gd name="connsiteX5-1769" fmla="*/ 10470975 w 12096947"/>
              <a:gd name="connsiteY5-1770" fmla="*/ 371829 h 1201656"/>
              <a:gd name="connsiteX6-1771" fmla="*/ 12086273 w 12096947"/>
              <a:gd name="connsiteY6-1772" fmla="*/ 248717 h 1201656"/>
              <a:gd name="connsiteX7-1773" fmla="*/ 12096947 w 12096947"/>
              <a:gd name="connsiteY7-1774" fmla="*/ 849967 h 1201656"/>
              <a:gd name="connsiteX8-1775" fmla="*/ 10545692 w 12096947"/>
              <a:gd name="connsiteY8-1776" fmla="*/ 609566 h 1201656"/>
              <a:gd name="connsiteX9-1777" fmla="*/ 9424946 w 12096947"/>
              <a:gd name="connsiteY9-1778" fmla="*/ 1055102 h 1201656"/>
              <a:gd name="connsiteX10-1779" fmla="*/ 8016007 w 12096947"/>
              <a:gd name="connsiteY10-1780" fmla="*/ 634317 h 1201656"/>
              <a:gd name="connsiteX11-1781" fmla="*/ 6585721 w 12096947"/>
              <a:gd name="connsiteY11-1782" fmla="*/ 956096 h 1201656"/>
              <a:gd name="connsiteX12-1783" fmla="*/ 5251499 w 12096947"/>
              <a:gd name="connsiteY12-1784" fmla="*/ 659070 h 1201656"/>
              <a:gd name="connsiteX13-1785" fmla="*/ 3511673 w 12096947"/>
              <a:gd name="connsiteY13-1786" fmla="*/ 1178865 h 1201656"/>
              <a:gd name="connsiteX14-1787" fmla="*/ 1793195 w 12096947"/>
              <a:gd name="connsiteY14-1788" fmla="*/ 1067481 h 1201656"/>
              <a:gd name="connsiteX15-1789" fmla="*/ 0 w 12096947"/>
              <a:gd name="connsiteY15-1790" fmla="*/ 1047984 h 1201656"/>
              <a:gd name="connsiteX16-1791" fmla="*/ 0 w 12096947"/>
              <a:gd name="connsiteY16-1792" fmla="*/ 168870 h 1201656"/>
              <a:gd name="connsiteX0-1793" fmla="*/ 0 w 12096947"/>
              <a:gd name="connsiteY0-1794" fmla="*/ 168870 h 1201656"/>
              <a:gd name="connsiteX1-1795" fmla="*/ 1613061 w 12096947"/>
              <a:gd name="connsiteY1-1796" fmla="*/ 54814 h 1201656"/>
              <a:gd name="connsiteX2-1797" fmla="*/ 4206743 w 12096947"/>
              <a:gd name="connsiteY2-1798" fmla="*/ 67901 h 1201656"/>
              <a:gd name="connsiteX3-1799" fmla="*/ 7100047 w 12096947"/>
              <a:gd name="connsiteY3-1800" fmla="*/ 17997 h 1201656"/>
              <a:gd name="connsiteX4-1801" fmla="*/ 9509759 w 12096947"/>
              <a:gd name="connsiteY4-1802" fmla="*/ 190120 h 1201656"/>
              <a:gd name="connsiteX5-1803" fmla="*/ 10470975 w 12096947"/>
              <a:gd name="connsiteY5-1804" fmla="*/ 371829 h 1201656"/>
              <a:gd name="connsiteX6-1805" fmla="*/ 12086273 w 12096947"/>
              <a:gd name="connsiteY6-1806" fmla="*/ 248717 h 1201656"/>
              <a:gd name="connsiteX7-1807" fmla="*/ 12096947 w 12096947"/>
              <a:gd name="connsiteY7-1808" fmla="*/ 849967 h 1201656"/>
              <a:gd name="connsiteX8-1809" fmla="*/ 10545692 w 12096947"/>
              <a:gd name="connsiteY8-1810" fmla="*/ 609566 h 1201656"/>
              <a:gd name="connsiteX9-1811" fmla="*/ 9424946 w 12096947"/>
              <a:gd name="connsiteY9-1812" fmla="*/ 1055102 h 1201656"/>
              <a:gd name="connsiteX10-1813" fmla="*/ 8016007 w 12096947"/>
              <a:gd name="connsiteY10-1814" fmla="*/ 634317 h 1201656"/>
              <a:gd name="connsiteX11-1815" fmla="*/ 6585721 w 12096947"/>
              <a:gd name="connsiteY11-1816" fmla="*/ 956096 h 1201656"/>
              <a:gd name="connsiteX12-1817" fmla="*/ 5251499 w 12096947"/>
              <a:gd name="connsiteY12-1818" fmla="*/ 659070 h 1201656"/>
              <a:gd name="connsiteX13-1819" fmla="*/ 3511673 w 12096947"/>
              <a:gd name="connsiteY13-1820" fmla="*/ 1178865 h 1201656"/>
              <a:gd name="connsiteX14-1821" fmla="*/ 1793195 w 12096947"/>
              <a:gd name="connsiteY14-1822" fmla="*/ 1067481 h 1201656"/>
              <a:gd name="connsiteX15-1823" fmla="*/ 0 w 12096947"/>
              <a:gd name="connsiteY15-1824" fmla="*/ 1047984 h 1201656"/>
              <a:gd name="connsiteX16-1825" fmla="*/ 0 w 12096947"/>
              <a:gd name="connsiteY16-1826" fmla="*/ 168870 h 1201656"/>
              <a:gd name="connsiteX0-1827" fmla="*/ 0 w 12096947"/>
              <a:gd name="connsiteY0-1828" fmla="*/ 168870 h 1179078"/>
              <a:gd name="connsiteX1-1829" fmla="*/ 1613061 w 12096947"/>
              <a:gd name="connsiteY1-1830" fmla="*/ 54814 h 1179078"/>
              <a:gd name="connsiteX2-1831" fmla="*/ 4206743 w 12096947"/>
              <a:gd name="connsiteY2-1832" fmla="*/ 67901 h 1179078"/>
              <a:gd name="connsiteX3-1833" fmla="*/ 7100047 w 12096947"/>
              <a:gd name="connsiteY3-1834" fmla="*/ 17997 h 1179078"/>
              <a:gd name="connsiteX4-1835" fmla="*/ 9509759 w 12096947"/>
              <a:gd name="connsiteY4-1836" fmla="*/ 190120 h 1179078"/>
              <a:gd name="connsiteX5-1837" fmla="*/ 10470975 w 12096947"/>
              <a:gd name="connsiteY5-1838" fmla="*/ 371829 h 1179078"/>
              <a:gd name="connsiteX6-1839" fmla="*/ 12086273 w 12096947"/>
              <a:gd name="connsiteY6-1840" fmla="*/ 248717 h 1179078"/>
              <a:gd name="connsiteX7-1841" fmla="*/ 12096947 w 12096947"/>
              <a:gd name="connsiteY7-1842" fmla="*/ 849967 h 1179078"/>
              <a:gd name="connsiteX8-1843" fmla="*/ 10545692 w 12096947"/>
              <a:gd name="connsiteY8-1844" fmla="*/ 609566 h 1179078"/>
              <a:gd name="connsiteX9-1845" fmla="*/ 9424946 w 12096947"/>
              <a:gd name="connsiteY9-1846" fmla="*/ 1055102 h 1179078"/>
              <a:gd name="connsiteX10-1847" fmla="*/ 8016007 w 12096947"/>
              <a:gd name="connsiteY10-1848" fmla="*/ 634317 h 1179078"/>
              <a:gd name="connsiteX11-1849" fmla="*/ 6585721 w 12096947"/>
              <a:gd name="connsiteY11-1850" fmla="*/ 956096 h 1179078"/>
              <a:gd name="connsiteX12-1851" fmla="*/ 5251499 w 12096947"/>
              <a:gd name="connsiteY12-1852" fmla="*/ 659070 h 1179078"/>
              <a:gd name="connsiteX13-1853" fmla="*/ 3511673 w 12096947"/>
              <a:gd name="connsiteY13-1854" fmla="*/ 1178865 h 1179078"/>
              <a:gd name="connsiteX14-1855" fmla="*/ 1793195 w 12096947"/>
              <a:gd name="connsiteY14-1856" fmla="*/ 1067481 h 1179078"/>
              <a:gd name="connsiteX15-1857" fmla="*/ 0 w 12096947"/>
              <a:gd name="connsiteY15-1858" fmla="*/ 1047984 h 1179078"/>
              <a:gd name="connsiteX16-1859" fmla="*/ 0 w 12096947"/>
              <a:gd name="connsiteY16-1860" fmla="*/ 168870 h 1179078"/>
              <a:gd name="connsiteX0-1861" fmla="*/ 0 w 12096947"/>
              <a:gd name="connsiteY0-1862" fmla="*/ 168870 h 1120951"/>
              <a:gd name="connsiteX1-1863" fmla="*/ 1613061 w 12096947"/>
              <a:gd name="connsiteY1-1864" fmla="*/ 54814 h 1120951"/>
              <a:gd name="connsiteX2-1865" fmla="*/ 4206743 w 12096947"/>
              <a:gd name="connsiteY2-1866" fmla="*/ 67901 h 1120951"/>
              <a:gd name="connsiteX3-1867" fmla="*/ 7100047 w 12096947"/>
              <a:gd name="connsiteY3-1868" fmla="*/ 17997 h 1120951"/>
              <a:gd name="connsiteX4-1869" fmla="*/ 9509759 w 12096947"/>
              <a:gd name="connsiteY4-1870" fmla="*/ 190120 h 1120951"/>
              <a:gd name="connsiteX5-1871" fmla="*/ 10470975 w 12096947"/>
              <a:gd name="connsiteY5-1872" fmla="*/ 371829 h 1120951"/>
              <a:gd name="connsiteX6-1873" fmla="*/ 12086273 w 12096947"/>
              <a:gd name="connsiteY6-1874" fmla="*/ 248717 h 1120951"/>
              <a:gd name="connsiteX7-1875" fmla="*/ 12096947 w 12096947"/>
              <a:gd name="connsiteY7-1876" fmla="*/ 849967 h 1120951"/>
              <a:gd name="connsiteX8-1877" fmla="*/ 10545692 w 12096947"/>
              <a:gd name="connsiteY8-1878" fmla="*/ 609566 h 1120951"/>
              <a:gd name="connsiteX9-1879" fmla="*/ 9424946 w 12096947"/>
              <a:gd name="connsiteY9-1880" fmla="*/ 1055102 h 1120951"/>
              <a:gd name="connsiteX10-1881" fmla="*/ 8016007 w 12096947"/>
              <a:gd name="connsiteY10-1882" fmla="*/ 634317 h 1120951"/>
              <a:gd name="connsiteX11-1883" fmla="*/ 6585721 w 12096947"/>
              <a:gd name="connsiteY11-1884" fmla="*/ 956096 h 1120951"/>
              <a:gd name="connsiteX12-1885" fmla="*/ 5251499 w 12096947"/>
              <a:gd name="connsiteY12-1886" fmla="*/ 659070 h 1120951"/>
              <a:gd name="connsiteX13-1887" fmla="*/ 3532276 w 12096947"/>
              <a:gd name="connsiteY13-1888" fmla="*/ 1120707 h 1120951"/>
              <a:gd name="connsiteX14-1889" fmla="*/ 1793195 w 12096947"/>
              <a:gd name="connsiteY14-1890" fmla="*/ 1067481 h 1120951"/>
              <a:gd name="connsiteX15-1891" fmla="*/ 0 w 12096947"/>
              <a:gd name="connsiteY15-1892" fmla="*/ 1047984 h 1120951"/>
              <a:gd name="connsiteX16-1893" fmla="*/ 0 w 12096947"/>
              <a:gd name="connsiteY16-1894" fmla="*/ 168870 h 1120951"/>
              <a:gd name="connsiteX0-1895" fmla="*/ 0 w 12096947"/>
              <a:gd name="connsiteY0-1896" fmla="*/ 168870 h 1127953"/>
              <a:gd name="connsiteX1-1897" fmla="*/ 1613061 w 12096947"/>
              <a:gd name="connsiteY1-1898" fmla="*/ 54814 h 1127953"/>
              <a:gd name="connsiteX2-1899" fmla="*/ 4206743 w 12096947"/>
              <a:gd name="connsiteY2-1900" fmla="*/ 67901 h 1127953"/>
              <a:gd name="connsiteX3-1901" fmla="*/ 7100047 w 12096947"/>
              <a:gd name="connsiteY3-1902" fmla="*/ 17997 h 1127953"/>
              <a:gd name="connsiteX4-1903" fmla="*/ 9509759 w 12096947"/>
              <a:gd name="connsiteY4-1904" fmla="*/ 190120 h 1127953"/>
              <a:gd name="connsiteX5-1905" fmla="*/ 10470975 w 12096947"/>
              <a:gd name="connsiteY5-1906" fmla="*/ 371829 h 1127953"/>
              <a:gd name="connsiteX6-1907" fmla="*/ 12086273 w 12096947"/>
              <a:gd name="connsiteY6-1908" fmla="*/ 248717 h 1127953"/>
              <a:gd name="connsiteX7-1909" fmla="*/ 12096947 w 12096947"/>
              <a:gd name="connsiteY7-1910" fmla="*/ 849967 h 1127953"/>
              <a:gd name="connsiteX8-1911" fmla="*/ 10545692 w 12096947"/>
              <a:gd name="connsiteY8-1912" fmla="*/ 609566 h 1127953"/>
              <a:gd name="connsiteX9-1913" fmla="*/ 9424946 w 12096947"/>
              <a:gd name="connsiteY9-1914" fmla="*/ 1055102 h 1127953"/>
              <a:gd name="connsiteX10-1915" fmla="*/ 8016007 w 12096947"/>
              <a:gd name="connsiteY10-1916" fmla="*/ 634317 h 1127953"/>
              <a:gd name="connsiteX11-1917" fmla="*/ 6585721 w 12096947"/>
              <a:gd name="connsiteY11-1918" fmla="*/ 956096 h 1127953"/>
              <a:gd name="connsiteX12-1919" fmla="*/ 5251499 w 12096947"/>
              <a:gd name="connsiteY12-1920" fmla="*/ 659070 h 1127953"/>
              <a:gd name="connsiteX13-1921" fmla="*/ 3532276 w 12096947"/>
              <a:gd name="connsiteY13-1922" fmla="*/ 1120707 h 1127953"/>
              <a:gd name="connsiteX14-1923" fmla="*/ 1793195 w 12096947"/>
              <a:gd name="connsiteY14-1924" fmla="*/ 1067481 h 1127953"/>
              <a:gd name="connsiteX15-1925" fmla="*/ 0 w 12096947"/>
              <a:gd name="connsiteY15-1926" fmla="*/ 1047984 h 1127953"/>
              <a:gd name="connsiteX16-1927" fmla="*/ 0 w 12096947"/>
              <a:gd name="connsiteY16-1928" fmla="*/ 168870 h 1127953"/>
              <a:gd name="connsiteX0-1929" fmla="*/ 0 w 12096947"/>
              <a:gd name="connsiteY0-1930" fmla="*/ 168870 h 1127953"/>
              <a:gd name="connsiteX1-1931" fmla="*/ 1613061 w 12096947"/>
              <a:gd name="connsiteY1-1932" fmla="*/ 54814 h 1127953"/>
              <a:gd name="connsiteX2-1933" fmla="*/ 4206743 w 12096947"/>
              <a:gd name="connsiteY2-1934" fmla="*/ 67901 h 1127953"/>
              <a:gd name="connsiteX3-1935" fmla="*/ 7100047 w 12096947"/>
              <a:gd name="connsiteY3-1936" fmla="*/ 17997 h 1127953"/>
              <a:gd name="connsiteX4-1937" fmla="*/ 9509759 w 12096947"/>
              <a:gd name="connsiteY4-1938" fmla="*/ 190120 h 1127953"/>
              <a:gd name="connsiteX5-1939" fmla="*/ 10470975 w 12096947"/>
              <a:gd name="connsiteY5-1940" fmla="*/ 371829 h 1127953"/>
              <a:gd name="connsiteX6-1941" fmla="*/ 12086273 w 12096947"/>
              <a:gd name="connsiteY6-1942" fmla="*/ 248717 h 1127953"/>
              <a:gd name="connsiteX7-1943" fmla="*/ 12096947 w 12096947"/>
              <a:gd name="connsiteY7-1944" fmla="*/ 849967 h 1127953"/>
              <a:gd name="connsiteX8-1945" fmla="*/ 10545692 w 12096947"/>
              <a:gd name="connsiteY8-1946" fmla="*/ 609566 h 1127953"/>
              <a:gd name="connsiteX9-1947" fmla="*/ 9424946 w 12096947"/>
              <a:gd name="connsiteY9-1948" fmla="*/ 1055102 h 1127953"/>
              <a:gd name="connsiteX10-1949" fmla="*/ 8016007 w 12096947"/>
              <a:gd name="connsiteY10-1950" fmla="*/ 634317 h 1127953"/>
              <a:gd name="connsiteX11-1951" fmla="*/ 6585721 w 12096947"/>
              <a:gd name="connsiteY11-1952" fmla="*/ 956096 h 1127953"/>
              <a:gd name="connsiteX12-1953" fmla="*/ 5251499 w 12096947"/>
              <a:gd name="connsiteY12-1954" fmla="*/ 659070 h 1127953"/>
              <a:gd name="connsiteX13-1955" fmla="*/ 3532276 w 12096947"/>
              <a:gd name="connsiteY13-1956" fmla="*/ 1120707 h 1127953"/>
              <a:gd name="connsiteX14-1957" fmla="*/ 1793195 w 12096947"/>
              <a:gd name="connsiteY14-1958" fmla="*/ 1067481 h 1127953"/>
              <a:gd name="connsiteX15-1959" fmla="*/ 0 w 12096947"/>
              <a:gd name="connsiteY15-1960" fmla="*/ 1047984 h 1127953"/>
              <a:gd name="connsiteX16-1961" fmla="*/ 0 w 12096947"/>
              <a:gd name="connsiteY16-1962" fmla="*/ 168870 h 1127953"/>
              <a:gd name="connsiteX0-1963" fmla="*/ 0 w 12096947"/>
              <a:gd name="connsiteY0-1964" fmla="*/ 168870 h 1129738"/>
              <a:gd name="connsiteX1-1965" fmla="*/ 1613061 w 12096947"/>
              <a:gd name="connsiteY1-1966" fmla="*/ 54814 h 1129738"/>
              <a:gd name="connsiteX2-1967" fmla="*/ 4206743 w 12096947"/>
              <a:gd name="connsiteY2-1968" fmla="*/ 67901 h 1129738"/>
              <a:gd name="connsiteX3-1969" fmla="*/ 7100047 w 12096947"/>
              <a:gd name="connsiteY3-1970" fmla="*/ 17997 h 1129738"/>
              <a:gd name="connsiteX4-1971" fmla="*/ 9509759 w 12096947"/>
              <a:gd name="connsiteY4-1972" fmla="*/ 190120 h 1129738"/>
              <a:gd name="connsiteX5-1973" fmla="*/ 10470975 w 12096947"/>
              <a:gd name="connsiteY5-1974" fmla="*/ 371829 h 1129738"/>
              <a:gd name="connsiteX6-1975" fmla="*/ 12086273 w 12096947"/>
              <a:gd name="connsiteY6-1976" fmla="*/ 248717 h 1129738"/>
              <a:gd name="connsiteX7-1977" fmla="*/ 12096947 w 12096947"/>
              <a:gd name="connsiteY7-1978" fmla="*/ 849967 h 1129738"/>
              <a:gd name="connsiteX8-1979" fmla="*/ 10545692 w 12096947"/>
              <a:gd name="connsiteY8-1980" fmla="*/ 609566 h 1129738"/>
              <a:gd name="connsiteX9-1981" fmla="*/ 9424946 w 12096947"/>
              <a:gd name="connsiteY9-1982" fmla="*/ 1055102 h 1129738"/>
              <a:gd name="connsiteX10-1983" fmla="*/ 8016007 w 12096947"/>
              <a:gd name="connsiteY10-1984" fmla="*/ 634317 h 1129738"/>
              <a:gd name="connsiteX11-1985" fmla="*/ 6585721 w 12096947"/>
              <a:gd name="connsiteY11-1986" fmla="*/ 956096 h 1129738"/>
              <a:gd name="connsiteX12-1987" fmla="*/ 5251499 w 12096947"/>
              <a:gd name="connsiteY12-1988" fmla="*/ 758770 h 1129738"/>
              <a:gd name="connsiteX13-1989" fmla="*/ 3532276 w 12096947"/>
              <a:gd name="connsiteY13-1990" fmla="*/ 1120707 h 1129738"/>
              <a:gd name="connsiteX14-1991" fmla="*/ 1793195 w 12096947"/>
              <a:gd name="connsiteY14-1992" fmla="*/ 1067481 h 1129738"/>
              <a:gd name="connsiteX15-1993" fmla="*/ 0 w 12096947"/>
              <a:gd name="connsiteY15-1994" fmla="*/ 1047984 h 1129738"/>
              <a:gd name="connsiteX16-1995" fmla="*/ 0 w 12096947"/>
              <a:gd name="connsiteY16-1996" fmla="*/ 168870 h 1129738"/>
              <a:gd name="connsiteX0-1997" fmla="*/ 0 w 12096947"/>
              <a:gd name="connsiteY0-1998" fmla="*/ 168870 h 1129738"/>
              <a:gd name="connsiteX1-1999" fmla="*/ 1613061 w 12096947"/>
              <a:gd name="connsiteY1-2000" fmla="*/ 54814 h 1129738"/>
              <a:gd name="connsiteX2-2001" fmla="*/ 4206743 w 12096947"/>
              <a:gd name="connsiteY2-2002" fmla="*/ 67901 h 1129738"/>
              <a:gd name="connsiteX3-2003" fmla="*/ 7100047 w 12096947"/>
              <a:gd name="connsiteY3-2004" fmla="*/ 17997 h 1129738"/>
              <a:gd name="connsiteX4-2005" fmla="*/ 9509759 w 12096947"/>
              <a:gd name="connsiteY4-2006" fmla="*/ 190120 h 1129738"/>
              <a:gd name="connsiteX5-2007" fmla="*/ 10470975 w 12096947"/>
              <a:gd name="connsiteY5-2008" fmla="*/ 371829 h 1129738"/>
              <a:gd name="connsiteX6-2009" fmla="*/ 12086273 w 12096947"/>
              <a:gd name="connsiteY6-2010" fmla="*/ 248717 h 1129738"/>
              <a:gd name="connsiteX7-2011" fmla="*/ 12096947 w 12096947"/>
              <a:gd name="connsiteY7-2012" fmla="*/ 849967 h 1129738"/>
              <a:gd name="connsiteX8-2013" fmla="*/ 10545692 w 12096947"/>
              <a:gd name="connsiteY8-2014" fmla="*/ 609566 h 1129738"/>
              <a:gd name="connsiteX9-2015" fmla="*/ 9424946 w 12096947"/>
              <a:gd name="connsiteY9-2016" fmla="*/ 1055102 h 1129738"/>
              <a:gd name="connsiteX10-2017" fmla="*/ 8016007 w 12096947"/>
              <a:gd name="connsiteY10-2018" fmla="*/ 634317 h 1129738"/>
              <a:gd name="connsiteX11-2019" fmla="*/ 6585721 w 12096947"/>
              <a:gd name="connsiteY11-2020" fmla="*/ 956096 h 1129738"/>
              <a:gd name="connsiteX12-2021" fmla="*/ 5251499 w 12096947"/>
              <a:gd name="connsiteY12-2022" fmla="*/ 758770 h 1129738"/>
              <a:gd name="connsiteX13-2023" fmla="*/ 3532276 w 12096947"/>
              <a:gd name="connsiteY13-2024" fmla="*/ 1120707 h 1129738"/>
              <a:gd name="connsiteX14-2025" fmla="*/ 1793195 w 12096947"/>
              <a:gd name="connsiteY14-2026" fmla="*/ 1067481 h 1129738"/>
              <a:gd name="connsiteX15-2027" fmla="*/ 0 w 12096947"/>
              <a:gd name="connsiteY15-2028" fmla="*/ 1047984 h 1129738"/>
              <a:gd name="connsiteX16-2029" fmla="*/ 0 w 12096947"/>
              <a:gd name="connsiteY16-2030" fmla="*/ 168870 h 1129738"/>
              <a:gd name="connsiteX0-2031" fmla="*/ 0 w 12096947"/>
              <a:gd name="connsiteY0-2032" fmla="*/ 168870 h 1127760"/>
              <a:gd name="connsiteX1-2033" fmla="*/ 1613061 w 12096947"/>
              <a:gd name="connsiteY1-2034" fmla="*/ 54814 h 1127760"/>
              <a:gd name="connsiteX2-2035" fmla="*/ 4206743 w 12096947"/>
              <a:gd name="connsiteY2-2036" fmla="*/ 67901 h 1127760"/>
              <a:gd name="connsiteX3-2037" fmla="*/ 7100047 w 12096947"/>
              <a:gd name="connsiteY3-2038" fmla="*/ 17997 h 1127760"/>
              <a:gd name="connsiteX4-2039" fmla="*/ 9509759 w 12096947"/>
              <a:gd name="connsiteY4-2040" fmla="*/ 190120 h 1127760"/>
              <a:gd name="connsiteX5-2041" fmla="*/ 10470975 w 12096947"/>
              <a:gd name="connsiteY5-2042" fmla="*/ 371829 h 1127760"/>
              <a:gd name="connsiteX6-2043" fmla="*/ 12086273 w 12096947"/>
              <a:gd name="connsiteY6-2044" fmla="*/ 248717 h 1127760"/>
              <a:gd name="connsiteX7-2045" fmla="*/ 12096947 w 12096947"/>
              <a:gd name="connsiteY7-2046" fmla="*/ 849967 h 1127760"/>
              <a:gd name="connsiteX8-2047" fmla="*/ 10545692 w 12096947"/>
              <a:gd name="connsiteY8-2048" fmla="*/ 609566 h 1127760"/>
              <a:gd name="connsiteX9-2049" fmla="*/ 9424946 w 12096947"/>
              <a:gd name="connsiteY9-2050" fmla="*/ 1055102 h 1127760"/>
              <a:gd name="connsiteX10-2051" fmla="*/ 8016007 w 12096947"/>
              <a:gd name="connsiteY10-2052" fmla="*/ 634317 h 1127760"/>
              <a:gd name="connsiteX11-2053" fmla="*/ 6585721 w 12096947"/>
              <a:gd name="connsiteY11-2054" fmla="*/ 956096 h 1127760"/>
              <a:gd name="connsiteX12-2055" fmla="*/ 5251499 w 12096947"/>
              <a:gd name="connsiteY12-2056" fmla="*/ 758770 h 1127760"/>
              <a:gd name="connsiteX13-2057" fmla="*/ 3532276 w 12096947"/>
              <a:gd name="connsiteY13-2058" fmla="*/ 1120707 h 1127760"/>
              <a:gd name="connsiteX14-2059" fmla="*/ 1793195 w 12096947"/>
              <a:gd name="connsiteY14-2060" fmla="*/ 1067481 h 1127760"/>
              <a:gd name="connsiteX15-2061" fmla="*/ 0 w 12096947"/>
              <a:gd name="connsiteY15-2062" fmla="*/ 1047984 h 1127760"/>
              <a:gd name="connsiteX16-2063" fmla="*/ 0 w 12096947"/>
              <a:gd name="connsiteY16-2064" fmla="*/ 168870 h 1127760"/>
              <a:gd name="connsiteX0-2065" fmla="*/ 0 w 12096947"/>
              <a:gd name="connsiteY0-2066" fmla="*/ 168870 h 1127760"/>
              <a:gd name="connsiteX1-2067" fmla="*/ 1613061 w 12096947"/>
              <a:gd name="connsiteY1-2068" fmla="*/ 54814 h 1127760"/>
              <a:gd name="connsiteX2-2069" fmla="*/ 4206743 w 12096947"/>
              <a:gd name="connsiteY2-2070" fmla="*/ 67901 h 1127760"/>
              <a:gd name="connsiteX3-2071" fmla="*/ 7100047 w 12096947"/>
              <a:gd name="connsiteY3-2072" fmla="*/ 17997 h 1127760"/>
              <a:gd name="connsiteX4-2073" fmla="*/ 9509759 w 12096947"/>
              <a:gd name="connsiteY4-2074" fmla="*/ 190120 h 1127760"/>
              <a:gd name="connsiteX5-2075" fmla="*/ 10470975 w 12096947"/>
              <a:gd name="connsiteY5-2076" fmla="*/ 371829 h 1127760"/>
              <a:gd name="connsiteX6-2077" fmla="*/ 12086273 w 12096947"/>
              <a:gd name="connsiteY6-2078" fmla="*/ 248717 h 1127760"/>
              <a:gd name="connsiteX7-2079" fmla="*/ 12096947 w 12096947"/>
              <a:gd name="connsiteY7-2080" fmla="*/ 849967 h 1127760"/>
              <a:gd name="connsiteX8-2081" fmla="*/ 10545692 w 12096947"/>
              <a:gd name="connsiteY8-2082" fmla="*/ 609566 h 1127760"/>
              <a:gd name="connsiteX9-2083" fmla="*/ 9424946 w 12096947"/>
              <a:gd name="connsiteY9-2084" fmla="*/ 1055102 h 1127760"/>
              <a:gd name="connsiteX10-2085" fmla="*/ 8016007 w 12096947"/>
              <a:gd name="connsiteY10-2086" fmla="*/ 758943 h 1127760"/>
              <a:gd name="connsiteX11-2087" fmla="*/ 6585721 w 12096947"/>
              <a:gd name="connsiteY11-2088" fmla="*/ 956096 h 1127760"/>
              <a:gd name="connsiteX12-2089" fmla="*/ 5251499 w 12096947"/>
              <a:gd name="connsiteY12-2090" fmla="*/ 758770 h 1127760"/>
              <a:gd name="connsiteX13-2091" fmla="*/ 3532276 w 12096947"/>
              <a:gd name="connsiteY13-2092" fmla="*/ 1120707 h 1127760"/>
              <a:gd name="connsiteX14-2093" fmla="*/ 1793195 w 12096947"/>
              <a:gd name="connsiteY14-2094" fmla="*/ 1067481 h 1127760"/>
              <a:gd name="connsiteX15-2095" fmla="*/ 0 w 12096947"/>
              <a:gd name="connsiteY15-2096" fmla="*/ 1047984 h 1127760"/>
              <a:gd name="connsiteX16-2097" fmla="*/ 0 w 12096947"/>
              <a:gd name="connsiteY16-2098" fmla="*/ 168870 h 1127760"/>
              <a:gd name="connsiteX0-2099" fmla="*/ 0 w 12096947"/>
              <a:gd name="connsiteY0-2100" fmla="*/ 168870 h 1127760"/>
              <a:gd name="connsiteX1-2101" fmla="*/ 1613061 w 12096947"/>
              <a:gd name="connsiteY1-2102" fmla="*/ 54814 h 1127760"/>
              <a:gd name="connsiteX2-2103" fmla="*/ 4206743 w 12096947"/>
              <a:gd name="connsiteY2-2104" fmla="*/ 67901 h 1127760"/>
              <a:gd name="connsiteX3-2105" fmla="*/ 7100047 w 12096947"/>
              <a:gd name="connsiteY3-2106" fmla="*/ 17997 h 1127760"/>
              <a:gd name="connsiteX4-2107" fmla="*/ 9509759 w 12096947"/>
              <a:gd name="connsiteY4-2108" fmla="*/ 190120 h 1127760"/>
              <a:gd name="connsiteX5-2109" fmla="*/ 10470975 w 12096947"/>
              <a:gd name="connsiteY5-2110" fmla="*/ 371829 h 1127760"/>
              <a:gd name="connsiteX6-2111" fmla="*/ 12086273 w 12096947"/>
              <a:gd name="connsiteY6-2112" fmla="*/ 248717 h 1127760"/>
              <a:gd name="connsiteX7-2113" fmla="*/ 12096947 w 12096947"/>
              <a:gd name="connsiteY7-2114" fmla="*/ 849967 h 1127760"/>
              <a:gd name="connsiteX8-2115" fmla="*/ 10555994 w 12096947"/>
              <a:gd name="connsiteY8-2116" fmla="*/ 725883 h 1127760"/>
              <a:gd name="connsiteX9-2117" fmla="*/ 9424946 w 12096947"/>
              <a:gd name="connsiteY9-2118" fmla="*/ 1055102 h 1127760"/>
              <a:gd name="connsiteX10-2119" fmla="*/ 8016007 w 12096947"/>
              <a:gd name="connsiteY10-2120" fmla="*/ 758943 h 1127760"/>
              <a:gd name="connsiteX11-2121" fmla="*/ 6585721 w 12096947"/>
              <a:gd name="connsiteY11-2122" fmla="*/ 956096 h 1127760"/>
              <a:gd name="connsiteX12-2123" fmla="*/ 5251499 w 12096947"/>
              <a:gd name="connsiteY12-2124" fmla="*/ 758770 h 1127760"/>
              <a:gd name="connsiteX13-2125" fmla="*/ 3532276 w 12096947"/>
              <a:gd name="connsiteY13-2126" fmla="*/ 1120707 h 1127760"/>
              <a:gd name="connsiteX14-2127" fmla="*/ 1793195 w 12096947"/>
              <a:gd name="connsiteY14-2128" fmla="*/ 1067481 h 1127760"/>
              <a:gd name="connsiteX15-2129" fmla="*/ 0 w 12096947"/>
              <a:gd name="connsiteY15-2130" fmla="*/ 1047984 h 1127760"/>
              <a:gd name="connsiteX16-2131" fmla="*/ 0 w 12096947"/>
              <a:gd name="connsiteY16-2132" fmla="*/ 168870 h 1127760"/>
              <a:gd name="connsiteX0-2133" fmla="*/ 0 w 12096947"/>
              <a:gd name="connsiteY0-2134" fmla="*/ 168870 h 1127760"/>
              <a:gd name="connsiteX1-2135" fmla="*/ 1613061 w 12096947"/>
              <a:gd name="connsiteY1-2136" fmla="*/ 54814 h 1127760"/>
              <a:gd name="connsiteX2-2137" fmla="*/ 4206743 w 12096947"/>
              <a:gd name="connsiteY2-2138" fmla="*/ 67901 h 1127760"/>
              <a:gd name="connsiteX3-2139" fmla="*/ 7100047 w 12096947"/>
              <a:gd name="connsiteY3-2140" fmla="*/ 17997 h 1127760"/>
              <a:gd name="connsiteX4-2141" fmla="*/ 9509759 w 12096947"/>
              <a:gd name="connsiteY4-2142" fmla="*/ 190120 h 1127760"/>
              <a:gd name="connsiteX5-2143" fmla="*/ 10470975 w 12096947"/>
              <a:gd name="connsiteY5-2144" fmla="*/ 371829 h 1127760"/>
              <a:gd name="connsiteX6-2145" fmla="*/ 12086273 w 12096947"/>
              <a:gd name="connsiteY6-2146" fmla="*/ 248717 h 1127760"/>
              <a:gd name="connsiteX7-2147" fmla="*/ 12096947 w 12096947"/>
              <a:gd name="connsiteY7-2148" fmla="*/ 849967 h 1127760"/>
              <a:gd name="connsiteX8-2149" fmla="*/ 10442677 w 12096947"/>
              <a:gd name="connsiteY8-2150" fmla="*/ 750809 h 1127760"/>
              <a:gd name="connsiteX9-2151" fmla="*/ 9424946 w 12096947"/>
              <a:gd name="connsiteY9-2152" fmla="*/ 1055102 h 1127760"/>
              <a:gd name="connsiteX10-2153" fmla="*/ 8016007 w 12096947"/>
              <a:gd name="connsiteY10-2154" fmla="*/ 758943 h 1127760"/>
              <a:gd name="connsiteX11-2155" fmla="*/ 6585721 w 12096947"/>
              <a:gd name="connsiteY11-2156" fmla="*/ 956096 h 1127760"/>
              <a:gd name="connsiteX12-2157" fmla="*/ 5251499 w 12096947"/>
              <a:gd name="connsiteY12-2158" fmla="*/ 758770 h 1127760"/>
              <a:gd name="connsiteX13-2159" fmla="*/ 3532276 w 12096947"/>
              <a:gd name="connsiteY13-2160" fmla="*/ 1120707 h 1127760"/>
              <a:gd name="connsiteX14-2161" fmla="*/ 1793195 w 12096947"/>
              <a:gd name="connsiteY14-2162" fmla="*/ 1067481 h 1127760"/>
              <a:gd name="connsiteX15-2163" fmla="*/ 0 w 12096947"/>
              <a:gd name="connsiteY15-2164" fmla="*/ 1047984 h 1127760"/>
              <a:gd name="connsiteX16-2165" fmla="*/ 0 w 12096947"/>
              <a:gd name="connsiteY16-2166" fmla="*/ 168870 h 1127760"/>
              <a:gd name="connsiteX0-2167" fmla="*/ 0 w 12096947"/>
              <a:gd name="connsiteY0-2168" fmla="*/ 168870 h 1127760"/>
              <a:gd name="connsiteX1-2169" fmla="*/ 1613061 w 12096947"/>
              <a:gd name="connsiteY1-2170" fmla="*/ 54814 h 1127760"/>
              <a:gd name="connsiteX2-2171" fmla="*/ 4206743 w 12096947"/>
              <a:gd name="connsiteY2-2172" fmla="*/ 67901 h 1127760"/>
              <a:gd name="connsiteX3-2173" fmla="*/ 7100047 w 12096947"/>
              <a:gd name="connsiteY3-2174" fmla="*/ 17997 h 1127760"/>
              <a:gd name="connsiteX4-2175" fmla="*/ 9509759 w 12096947"/>
              <a:gd name="connsiteY4-2176" fmla="*/ 190120 h 1127760"/>
              <a:gd name="connsiteX5-2177" fmla="*/ 10470975 w 12096947"/>
              <a:gd name="connsiteY5-2178" fmla="*/ 371829 h 1127760"/>
              <a:gd name="connsiteX6-2179" fmla="*/ 12086273 w 12096947"/>
              <a:gd name="connsiteY6-2180" fmla="*/ 248717 h 1127760"/>
              <a:gd name="connsiteX7-2181" fmla="*/ 12096947 w 12096947"/>
              <a:gd name="connsiteY7-2182" fmla="*/ 849967 h 1127760"/>
              <a:gd name="connsiteX8-2183" fmla="*/ 10442677 w 12096947"/>
              <a:gd name="connsiteY8-2184" fmla="*/ 750809 h 1127760"/>
              <a:gd name="connsiteX9-2185" fmla="*/ 9424946 w 12096947"/>
              <a:gd name="connsiteY9-2186" fmla="*/ 1055102 h 1127760"/>
              <a:gd name="connsiteX10-2187" fmla="*/ 8016007 w 12096947"/>
              <a:gd name="connsiteY10-2188" fmla="*/ 758943 h 1127760"/>
              <a:gd name="connsiteX11-2189" fmla="*/ 6585721 w 12096947"/>
              <a:gd name="connsiteY11-2190" fmla="*/ 956096 h 1127760"/>
              <a:gd name="connsiteX12-2191" fmla="*/ 5251499 w 12096947"/>
              <a:gd name="connsiteY12-2192" fmla="*/ 758770 h 1127760"/>
              <a:gd name="connsiteX13-2193" fmla="*/ 3532276 w 12096947"/>
              <a:gd name="connsiteY13-2194" fmla="*/ 1120707 h 1127760"/>
              <a:gd name="connsiteX14-2195" fmla="*/ 1793195 w 12096947"/>
              <a:gd name="connsiteY14-2196" fmla="*/ 1067481 h 1127760"/>
              <a:gd name="connsiteX15-2197" fmla="*/ 0 w 12096947"/>
              <a:gd name="connsiteY15-2198" fmla="*/ 1047984 h 1127760"/>
              <a:gd name="connsiteX16-2199" fmla="*/ 0 w 12096947"/>
              <a:gd name="connsiteY16-2200" fmla="*/ 168870 h 1127760"/>
              <a:gd name="connsiteX0-2201" fmla="*/ 0 w 12086273"/>
              <a:gd name="connsiteY0-2202" fmla="*/ 168870 h 1127760"/>
              <a:gd name="connsiteX1-2203" fmla="*/ 1613061 w 12086273"/>
              <a:gd name="connsiteY1-2204" fmla="*/ 54814 h 1127760"/>
              <a:gd name="connsiteX2-2205" fmla="*/ 4206743 w 12086273"/>
              <a:gd name="connsiteY2-2206" fmla="*/ 67901 h 1127760"/>
              <a:gd name="connsiteX3-2207" fmla="*/ 7100047 w 12086273"/>
              <a:gd name="connsiteY3-2208" fmla="*/ 17997 h 1127760"/>
              <a:gd name="connsiteX4-2209" fmla="*/ 9509759 w 12086273"/>
              <a:gd name="connsiteY4-2210" fmla="*/ 190120 h 1127760"/>
              <a:gd name="connsiteX5-2211" fmla="*/ 10470975 w 12086273"/>
              <a:gd name="connsiteY5-2212" fmla="*/ 371829 h 1127760"/>
              <a:gd name="connsiteX6-2213" fmla="*/ 12086273 w 12086273"/>
              <a:gd name="connsiteY6-2214" fmla="*/ 248717 h 1127760"/>
              <a:gd name="connsiteX7-2215" fmla="*/ 12066042 w 12086273"/>
              <a:gd name="connsiteY7-2216" fmla="*/ 899817 h 1127760"/>
              <a:gd name="connsiteX8-2217" fmla="*/ 10442677 w 12086273"/>
              <a:gd name="connsiteY8-2218" fmla="*/ 750809 h 1127760"/>
              <a:gd name="connsiteX9-2219" fmla="*/ 9424946 w 12086273"/>
              <a:gd name="connsiteY9-2220" fmla="*/ 1055102 h 1127760"/>
              <a:gd name="connsiteX10-2221" fmla="*/ 8016007 w 12086273"/>
              <a:gd name="connsiteY10-2222" fmla="*/ 758943 h 1127760"/>
              <a:gd name="connsiteX11-2223" fmla="*/ 6585721 w 12086273"/>
              <a:gd name="connsiteY11-2224" fmla="*/ 956096 h 1127760"/>
              <a:gd name="connsiteX12-2225" fmla="*/ 5251499 w 12086273"/>
              <a:gd name="connsiteY12-2226" fmla="*/ 758770 h 1127760"/>
              <a:gd name="connsiteX13-2227" fmla="*/ 3532276 w 12086273"/>
              <a:gd name="connsiteY13-2228" fmla="*/ 1120707 h 1127760"/>
              <a:gd name="connsiteX14-2229" fmla="*/ 1793195 w 12086273"/>
              <a:gd name="connsiteY14-2230" fmla="*/ 1067481 h 1127760"/>
              <a:gd name="connsiteX15-2231" fmla="*/ 0 w 12086273"/>
              <a:gd name="connsiteY15-2232" fmla="*/ 1047984 h 1127760"/>
              <a:gd name="connsiteX16-2233" fmla="*/ 0 w 12086273"/>
              <a:gd name="connsiteY16-2234" fmla="*/ 168870 h 1127760"/>
              <a:gd name="connsiteX0-2235" fmla="*/ 0 w 12086273"/>
              <a:gd name="connsiteY0-2236" fmla="*/ 168870 h 1127760"/>
              <a:gd name="connsiteX1-2237" fmla="*/ 4206743 w 12086273"/>
              <a:gd name="connsiteY1-2238" fmla="*/ 67901 h 1127760"/>
              <a:gd name="connsiteX2-2239" fmla="*/ 7100047 w 12086273"/>
              <a:gd name="connsiteY2-2240" fmla="*/ 17997 h 1127760"/>
              <a:gd name="connsiteX3-2241" fmla="*/ 9509759 w 12086273"/>
              <a:gd name="connsiteY3-2242" fmla="*/ 190120 h 1127760"/>
              <a:gd name="connsiteX4-2243" fmla="*/ 10470975 w 12086273"/>
              <a:gd name="connsiteY4-2244" fmla="*/ 371829 h 1127760"/>
              <a:gd name="connsiteX5-2245" fmla="*/ 12086273 w 12086273"/>
              <a:gd name="connsiteY5-2246" fmla="*/ 248717 h 1127760"/>
              <a:gd name="connsiteX6-2247" fmla="*/ 12066042 w 12086273"/>
              <a:gd name="connsiteY6-2248" fmla="*/ 899817 h 1127760"/>
              <a:gd name="connsiteX7-2249" fmla="*/ 10442677 w 12086273"/>
              <a:gd name="connsiteY7-2250" fmla="*/ 750809 h 1127760"/>
              <a:gd name="connsiteX8-2251" fmla="*/ 9424946 w 12086273"/>
              <a:gd name="connsiteY8-2252" fmla="*/ 1055102 h 1127760"/>
              <a:gd name="connsiteX9-2253" fmla="*/ 8016007 w 12086273"/>
              <a:gd name="connsiteY9-2254" fmla="*/ 758943 h 1127760"/>
              <a:gd name="connsiteX10-2255" fmla="*/ 6585721 w 12086273"/>
              <a:gd name="connsiteY10-2256" fmla="*/ 956096 h 1127760"/>
              <a:gd name="connsiteX11-2257" fmla="*/ 5251499 w 12086273"/>
              <a:gd name="connsiteY11-2258" fmla="*/ 758770 h 1127760"/>
              <a:gd name="connsiteX12-2259" fmla="*/ 3532276 w 12086273"/>
              <a:gd name="connsiteY12-2260" fmla="*/ 1120707 h 1127760"/>
              <a:gd name="connsiteX13-2261" fmla="*/ 1793195 w 12086273"/>
              <a:gd name="connsiteY13-2262" fmla="*/ 1067481 h 1127760"/>
              <a:gd name="connsiteX14-2263" fmla="*/ 0 w 12086273"/>
              <a:gd name="connsiteY14-2264" fmla="*/ 1047984 h 1127760"/>
              <a:gd name="connsiteX15-2265" fmla="*/ 0 w 12086273"/>
              <a:gd name="connsiteY15-2266" fmla="*/ 168870 h 1127760"/>
              <a:gd name="connsiteX0-2267" fmla="*/ 0 w 12086273"/>
              <a:gd name="connsiteY0-2268" fmla="*/ 168870 h 1127760"/>
              <a:gd name="connsiteX1-2269" fmla="*/ 7100047 w 12086273"/>
              <a:gd name="connsiteY1-2270" fmla="*/ 17997 h 1127760"/>
              <a:gd name="connsiteX2-2271" fmla="*/ 9509759 w 12086273"/>
              <a:gd name="connsiteY2-2272" fmla="*/ 190120 h 1127760"/>
              <a:gd name="connsiteX3-2273" fmla="*/ 10470975 w 12086273"/>
              <a:gd name="connsiteY3-2274" fmla="*/ 371829 h 1127760"/>
              <a:gd name="connsiteX4-2275" fmla="*/ 12086273 w 12086273"/>
              <a:gd name="connsiteY4-2276" fmla="*/ 248717 h 1127760"/>
              <a:gd name="connsiteX5-2277" fmla="*/ 12066042 w 12086273"/>
              <a:gd name="connsiteY5-2278" fmla="*/ 899817 h 1127760"/>
              <a:gd name="connsiteX6-2279" fmla="*/ 10442677 w 12086273"/>
              <a:gd name="connsiteY6-2280" fmla="*/ 750809 h 1127760"/>
              <a:gd name="connsiteX7-2281" fmla="*/ 9424946 w 12086273"/>
              <a:gd name="connsiteY7-2282" fmla="*/ 1055102 h 1127760"/>
              <a:gd name="connsiteX8-2283" fmla="*/ 8016007 w 12086273"/>
              <a:gd name="connsiteY8-2284" fmla="*/ 758943 h 1127760"/>
              <a:gd name="connsiteX9-2285" fmla="*/ 6585721 w 12086273"/>
              <a:gd name="connsiteY9-2286" fmla="*/ 956096 h 1127760"/>
              <a:gd name="connsiteX10-2287" fmla="*/ 5251499 w 12086273"/>
              <a:gd name="connsiteY10-2288" fmla="*/ 758770 h 1127760"/>
              <a:gd name="connsiteX11-2289" fmla="*/ 3532276 w 12086273"/>
              <a:gd name="connsiteY11-2290" fmla="*/ 1120707 h 1127760"/>
              <a:gd name="connsiteX12-2291" fmla="*/ 1793195 w 12086273"/>
              <a:gd name="connsiteY12-2292" fmla="*/ 1067481 h 1127760"/>
              <a:gd name="connsiteX13-2293" fmla="*/ 0 w 12086273"/>
              <a:gd name="connsiteY13-2294" fmla="*/ 1047984 h 1127760"/>
              <a:gd name="connsiteX14-2295" fmla="*/ 0 w 12086273"/>
              <a:gd name="connsiteY14-2296" fmla="*/ 168870 h 1127760"/>
              <a:gd name="connsiteX0-2297" fmla="*/ 51508 w 12086273"/>
              <a:gd name="connsiteY0-2298" fmla="*/ 2727845 h 2727845"/>
              <a:gd name="connsiteX1-2299" fmla="*/ 7100047 w 12086273"/>
              <a:gd name="connsiteY1-2300" fmla="*/ 17997 h 2727845"/>
              <a:gd name="connsiteX2-2301" fmla="*/ 9509759 w 12086273"/>
              <a:gd name="connsiteY2-2302" fmla="*/ 190120 h 2727845"/>
              <a:gd name="connsiteX3-2303" fmla="*/ 10470975 w 12086273"/>
              <a:gd name="connsiteY3-2304" fmla="*/ 371829 h 2727845"/>
              <a:gd name="connsiteX4-2305" fmla="*/ 12086273 w 12086273"/>
              <a:gd name="connsiteY4-2306" fmla="*/ 248717 h 2727845"/>
              <a:gd name="connsiteX5-2307" fmla="*/ 12066042 w 12086273"/>
              <a:gd name="connsiteY5-2308" fmla="*/ 899817 h 2727845"/>
              <a:gd name="connsiteX6-2309" fmla="*/ 10442677 w 12086273"/>
              <a:gd name="connsiteY6-2310" fmla="*/ 750809 h 2727845"/>
              <a:gd name="connsiteX7-2311" fmla="*/ 9424946 w 12086273"/>
              <a:gd name="connsiteY7-2312" fmla="*/ 1055102 h 2727845"/>
              <a:gd name="connsiteX8-2313" fmla="*/ 8016007 w 12086273"/>
              <a:gd name="connsiteY8-2314" fmla="*/ 758943 h 2727845"/>
              <a:gd name="connsiteX9-2315" fmla="*/ 6585721 w 12086273"/>
              <a:gd name="connsiteY9-2316" fmla="*/ 956096 h 2727845"/>
              <a:gd name="connsiteX10-2317" fmla="*/ 5251499 w 12086273"/>
              <a:gd name="connsiteY10-2318" fmla="*/ 758770 h 2727845"/>
              <a:gd name="connsiteX11-2319" fmla="*/ 3532276 w 12086273"/>
              <a:gd name="connsiteY11-2320" fmla="*/ 1120707 h 2727845"/>
              <a:gd name="connsiteX12-2321" fmla="*/ 1793195 w 12086273"/>
              <a:gd name="connsiteY12-2322" fmla="*/ 1067481 h 2727845"/>
              <a:gd name="connsiteX13-2323" fmla="*/ 0 w 12086273"/>
              <a:gd name="connsiteY13-2324" fmla="*/ 1047984 h 2727845"/>
              <a:gd name="connsiteX14-2325" fmla="*/ 51508 w 12086273"/>
              <a:gd name="connsiteY14-2326" fmla="*/ 2727845 h 2727845"/>
              <a:gd name="connsiteX0-2327" fmla="*/ 51508 w 12086273"/>
              <a:gd name="connsiteY0-2328" fmla="*/ 2546880 h 2595407"/>
              <a:gd name="connsiteX1-2329" fmla="*/ 7615127 w 12086273"/>
              <a:gd name="connsiteY1-2330" fmla="*/ 2595408 h 2595407"/>
              <a:gd name="connsiteX2-2331" fmla="*/ 9509759 w 12086273"/>
              <a:gd name="connsiteY2-2332" fmla="*/ 9155 h 2595407"/>
              <a:gd name="connsiteX3-2333" fmla="*/ 10470975 w 12086273"/>
              <a:gd name="connsiteY3-2334" fmla="*/ 190864 h 2595407"/>
              <a:gd name="connsiteX4-2335" fmla="*/ 12086273 w 12086273"/>
              <a:gd name="connsiteY4-2336" fmla="*/ 67752 h 2595407"/>
              <a:gd name="connsiteX5-2337" fmla="*/ 12066042 w 12086273"/>
              <a:gd name="connsiteY5-2338" fmla="*/ 718852 h 2595407"/>
              <a:gd name="connsiteX6-2339" fmla="*/ 10442677 w 12086273"/>
              <a:gd name="connsiteY6-2340" fmla="*/ 569844 h 2595407"/>
              <a:gd name="connsiteX7-2341" fmla="*/ 9424946 w 12086273"/>
              <a:gd name="connsiteY7-2342" fmla="*/ 874137 h 2595407"/>
              <a:gd name="connsiteX8-2343" fmla="*/ 8016007 w 12086273"/>
              <a:gd name="connsiteY8-2344" fmla="*/ 577978 h 2595407"/>
              <a:gd name="connsiteX9-2345" fmla="*/ 6585721 w 12086273"/>
              <a:gd name="connsiteY9-2346" fmla="*/ 775131 h 2595407"/>
              <a:gd name="connsiteX10-2347" fmla="*/ 5251499 w 12086273"/>
              <a:gd name="connsiteY10-2348" fmla="*/ 577805 h 2595407"/>
              <a:gd name="connsiteX11-2349" fmla="*/ 3532276 w 12086273"/>
              <a:gd name="connsiteY11-2350" fmla="*/ 939742 h 2595407"/>
              <a:gd name="connsiteX12-2351" fmla="*/ 1793195 w 12086273"/>
              <a:gd name="connsiteY12-2352" fmla="*/ 886516 h 2595407"/>
              <a:gd name="connsiteX13-2353" fmla="*/ 0 w 12086273"/>
              <a:gd name="connsiteY13-2354" fmla="*/ 867019 h 2595407"/>
              <a:gd name="connsiteX14-2355" fmla="*/ 51508 w 12086273"/>
              <a:gd name="connsiteY14-2356" fmla="*/ 2546880 h 2595407"/>
              <a:gd name="connsiteX0-2357" fmla="*/ 51508 w 12086273"/>
              <a:gd name="connsiteY0-2358" fmla="*/ 2528069 h 3038426"/>
              <a:gd name="connsiteX1-2359" fmla="*/ 7615127 w 12086273"/>
              <a:gd name="connsiteY1-2360" fmla="*/ 2576597 h 3038426"/>
              <a:gd name="connsiteX2-2361" fmla="*/ 10694445 w 12086273"/>
              <a:gd name="connsiteY2-2362" fmla="*/ 2815187 h 3038426"/>
              <a:gd name="connsiteX3-2363" fmla="*/ 10470975 w 12086273"/>
              <a:gd name="connsiteY3-2364" fmla="*/ 172053 h 3038426"/>
              <a:gd name="connsiteX4-2365" fmla="*/ 12086273 w 12086273"/>
              <a:gd name="connsiteY4-2366" fmla="*/ 48941 h 3038426"/>
              <a:gd name="connsiteX5-2367" fmla="*/ 12066042 w 12086273"/>
              <a:gd name="connsiteY5-2368" fmla="*/ 700041 h 3038426"/>
              <a:gd name="connsiteX6-2369" fmla="*/ 10442677 w 12086273"/>
              <a:gd name="connsiteY6-2370" fmla="*/ 551033 h 3038426"/>
              <a:gd name="connsiteX7-2371" fmla="*/ 9424946 w 12086273"/>
              <a:gd name="connsiteY7-2372" fmla="*/ 855326 h 3038426"/>
              <a:gd name="connsiteX8-2373" fmla="*/ 8016007 w 12086273"/>
              <a:gd name="connsiteY8-2374" fmla="*/ 559167 h 3038426"/>
              <a:gd name="connsiteX9-2375" fmla="*/ 6585721 w 12086273"/>
              <a:gd name="connsiteY9-2376" fmla="*/ 756320 h 3038426"/>
              <a:gd name="connsiteX10-2377" fmla="*/ 5251499 w 12086273"/>
              <a:gd name="connsiteY10-2378" fmla="*/ 558994 h 3038426"/>
              <a:gd name="connsiteX11-2379" fmla="*/ 3532276 w 12086273"/>
              <a:gd name="connsiteY11-2380" fmla="*/ 920931 h 3038426"/>
              <a:gd name="connsiteX12-2381" fmla="*/ 1793195 w 12086273"/>
              <a:gd name="connsiteY12-2382" fmla="*/ 867705 h 3038426"/>
              <a:gd name="connsiteX13-2383" fmla="*/ 0 w 12086273"/>
              <a:gd name="connsiteY13-2384" fmla="*/ 848208 h 3038426"/>
              <a:gd name="connsiteX14-2385" fmla="*/ 51508 w 12086273"/>
              <a:gd name="connsiteY14-2386" fmla="*/ 2528069 h 3038426"/>
              <a:gd name="connsiteX0-2387" fmla="*/ 51508 w 12086273"/>
              <a:gd name="connsiteY0-2388" fmla="*/ 2485896 h 2996253"/>
              <a:gd name="connsiteX1-2389" fmla="*/ 7615127 w 12086273"/>
              <a:gd name="connsiteY1-2390" fmla="*/ 2534424 h 2996253"/>
              <a:gd name="connsiteX2-2391" fmla="*/ 10694445 w 12086273"/>
              <a:gd name="connsiteY2-2392" fmla="*/ 2773014 h 2996253"/>
              <a:gd name="connsiteX3-2393" fmla="*/ 11727771 w 12086273"/>
              <a:gd name="connsiteY3-2394" fmla="*/ 2655622 h 2996253"/>
              <a:gd name="connsiteX4-2395" fmla="*/ 12086273 w 12086273"/>
              <a:gd name="connsiteY4-2396" fmla="*/ 6768 h 2996253"/>
              <a:gd name="connsiteX5-2397" fmla="*/ 12066042 w 12086273"/>
              <a:gd name="connsiteY5-2398" fmla="*/ 657868 h 2996253"/>
              <a:gd name="connsiteX6-2399" fmla="*/ 10442677 w 12086273"/>
              <a:gd name="connsiteY6-2400" fmla="*/ 508860 h 2996253"/>
              <a:gd name="connsiteX7-2401" fmla="*/ 9424946 w 12086273"/>
              <a:gd name="connsiteY7-2402" fmla="*/ 813153 h 2996253"/>
              <a:gd name="connsiteX8-2403" fmla="*/ 8016007 w 12086273"/>
              <a:gd name="connsiteY8-2404" fmla="*/ 516994 h 2996253"/>
              <a:gd name="connsiteX9-2405" fmla="*/ 6585721 w 12086273"/>
              <a:gd name="connsiteY9-2406" fmla="*/ 714147 h 2996253"/>
              <a:gd name="connsiteX10-2407" fmla="*/ 5251499 w 12086273"/>
              <a:gd name="connsiteY10-2408" fmla="*/ 516821 h 2996253"/>
              <a:gd name="connsiteX11-2409" fmla="*/ 3532276 w 12086273"/>
              <a:gd name="connsiteY11-2410" fmla="*/ 878758 h 2996253"/>
              <a:gd name="connsiteX12-2411" fmla="*/ 1793195 w 12086273"/>
              <a:gd name="connsiteY12-2412" fmla="*/ 825532 h 2996253"/>
              <a:gd name="connsiteX13-2413" fmla="*/ 0 w 12086273"/>
              <a:gd name="connsiteY13-2414" fmla="*/ 806035 h 2996253"/>
              <a:gd name="connsiteX14-2415" fmla="*/ 51508 w 12086273"/>
              <a:gd name="connsiteY14-2416" fmla="*/ 2485896 h 2996253"/>
              <a:gd name="connsiteX0-2417" fmla="*/ 51508 w 12136146"/>
              <a:gd name="connsiteY0-2418" fmla="*/ 1977370 h 2487727"/>
              <a:gd name="connsiteX1-2419" fmla="*/ 7615127 w 12136146"/>
              <a:gd name="connsiteY1-2420" fmla="*/ 2025898 h 2487727"/>
              <a:gd name="connsiteX2-2421" fmla="*/ 10694445 w 12136146"/>
              <a:gd name="connsiteY2-2422" fmla="*/ 2264488 h 2487727"/>
              <a:gd name="connsiteX3-2423" fmla="*/ 11727771 w 12136146"/>
              <a:gd name="connsiteY3-2424" fmla="*/ 2147096 h 2487727"/>
              <a:gd name="connsiteX4-2425" fmla="*/ 12066042 w 12136146"/>
              <a:gd name="connsiteY4-2426" fmla="*/ 149342 h 2487727"/>
              <a:gd name="connsiteX5-2427" fmla="*/ 10442677 w 12136146"/>
              <a:gd name="connsiteY5-2428" fmla="*/ 334 h 2487727"/>
              <a:gd name="connsiteX6-2429" fmla="*/ 9424946 w 12136146"/>
              <a:gd name="connsiteY6-2430" fmla="*/ 304627 h 2487727"/>
              <a:gd name="connsiteX7-2431" fmla="*/ 8016007 w 12136146"/>
              <a:gd name="connsiteY7-2432" fmla="*/ 8468 h 2487727"/>
              <a:gd name="connsiteX8-2433" fmla="*/ 6585721 w 12136146"/>
              <a:gd name="connsiteY8-2434" fmla="*/ 205621 h 2487727"/>
              <a:gd name="connsiteX9-2435" fmla="*/ 5251499 w 12136146"/>
              <a:gd name="connsiteY9-2436" fmla="*/ 8295 h 2487727"/>
              <a:gd name="connsiteX10-2437" fmla="*/ 3532276 w 12136146"/>
              <a:gd name="connsiteY10-2438" fmla="*/ 370232 h 2487727"/>
              <a:gd name="connsiteX11-2439" fmla="*/ 1793195 w 12136146"/>
              <a:gd name="connsiteY11-2440" fmla="*/ 317006 h 2487727"/>
              <a:gd name="connsiteX12-2441" fmla="*/ 0 w 12136146"/>
              <a:gd name="connsiteY12-2442" fmla="*/ 297509 h 2487727"/>
              <a:gd name="connsiteX13-2443" fmla="*/ 51508 w 12136146"/>
              <a:gd name="connsiteY13-2444" fmla="*/ 1977370 h 2487727"/>
              <a:gd name="connsiteX0-2445" fmla="*/ 51508 w 12222740"/>
              <a:gd name="connsiteY0-2446" fmla="*/ 1977370 h 2487727"/>
              <a:gd name="connsiteX1-2447" fmla="*/ 7615127 w 12222740"/>
              <a:gd name="connsiteY1-2448" fmla="*/ 2025898 h 2487727"/>
              <a:gd name="connsiteX2-2449" fmla="*/ 10694445 w 12222740"/>
              <a:gd name="connsiteY2-2450" fmla="*/ 2264488 h 2487727"/>
              <a:gd name="connsiteX3-2451" fmla="*/ 12047120 w 12222740"/>
              <a:gd name="connsiteY3-2452" fmla="*/ 2064013 h 2487727"/>
              <a:gd name="connsiteX4-2453" fmla="*/ 12066042 w 12222740"/>
              <a:gd name="connsiteY4-2454" fmla="*/ 149342 h 2487727"/>
              <a:gd name="connsiteX5-2455" fmla="*/ 10442677 w 12222740"/>
              <a:gd name="connsiteY5-2456" fmla="*/ 334 h 2487727"/>
              <a:gd name="connsiteX6-2457" fmla="*/ 9424946 w 12222740"/>
              <a:gd name="connsiteY6-2458" fmla="*/ 304627 h 2487727"/>
              <a:gd name="connsiteX7-2459" fmla="*/ 8016007 w 12222740"/>
              <a:gd name="connsiteY7-2460" fmla="*/ 8468 h 2487727"/>
              <a:gd name="connsiteX8-2461" fmla="*/ 6585721 w 12222740"/>
              <a:gd name="connsiteY8-2462" fmla="*/ 205621 h 2487727"/>
              <a:gd name="connsiteX9-2463" fmla="*/ 5251499 w 12222740"/>
              <a:gd name="connsiteY9-2464" fmla="*/ 8295 h 2487727"/>
              <a:gd name="connsiteX10-2465" fmla="*/ 3532276 w 12222740"/>
              <a:gd name="connsiteY10-2466" fmla="*/ 370232 h 2487727"/>
              <a:gd name="connsiteX11-2467" fmla="*/ 1793195 w 12222740"/>
              <a:gd name="connsiteY11-2468" fmla="*/ 317006 h 2487727"/>
              <a:gd name="connsiteX12-2469" fmla="*/ 0 w 12222740"/>
              <a:gd name="connsiteY12-2470" fmla="*/ 297509 h 2487727"/>
              <a:gd name="connsiteX13-2471" fmla="*/ 51508 w 12222740"/>
              <a:gd name="connsiteY13-2472" fmla="*/ 1977370 h 2487727"/>
              <a:gd name="connsiteX0-2473" fmla="*/ 51508 w 12222740"/>
              <a:gd name="connsiteY0-2474" fmla="*/ 1977370 h 2196677"/>
              <a:gd name="connsiteX1-2475" fmla="*/ 7615127 w 12222740"/>
              <a:gd name="connsiteY1-2476" fmla="*/ 2025898 h 2196677"/>
              <a:gd name="connsiteX2-2477" fmla="*/ 12047120 w 12222740"/>
              <a:gd name="connsiteY2-2478" fmla="*/ 2064013 h 2196677"/>
              <a:gd name="connsiteX3-2479" fmla="*/ 12066042 w 12222740"/>
              <a:gd name="connsiteY3-2480" fmla="*/ 149342 h 2196677"/>
              <a:gd name="connsiteX4-2481" fmla="*/ 10442677 w 12222740"/>
              <a:gd name="connsiteY4-2482" fmla="*/ 334 h 2196677"/>
              <a:gd name="connsiteX5-2483" fmla="*/ 9424946 w 12222740"/>
              <a:gd name="connsiteY5-2484" fmla="*/ 304627 h 2196677"/>
              <a:gd name="connsiteX6-2485" fmla="*/ 8016007 w 12222740"/>
              <a:gd name="connsiteY6-2486" fmla="*/ 8468 h 2196677"/>
              <a:gd name="connsiteX7-2487" fmla="*/ 6585721 w 12222740"/>
              <a:gd name="connsiteY7-2488" fmla="*/ 205621 h 2196677"/>
              <a:gd name="connsiteX8-2489" fmla="*/ 5251499 w 12222740"/>
              <a:gd name="connsiteY8-2490" fmla="*/ 8295 h 2196677"/>
              <a:gd name="connsiteX9-2491" fmla="*/ 3532276 w 12222740"/>
              <a:gd name="connsiteY9-2492" fmla="*/ 370232 h 2196677"/>
              <a:gd name="connsiteX10-2493" fmla="*/ 1793195 w 12222740"/>
              <a:gd name="connsiteY10-2494" fmla="*/ 317006 h 2196677"/>
              <a:gd name="connsiteX11-2495" fmla="*/ 0 w 12222740"/>
              <a:gd name="connsiteY11-2496" fmla="*/ 297509 h 2196677"/>
              <a:gd name="connsiteX12-2497" fmla="*/ 51508 w 12222740"/>
              <a:gd name="connsiteY12-2498" fmla="*/ 1977370 h 2196677"/>
              <a:gd name="connsiteX0-2499" fmla="*/ 51508 w 12222740"/>
              <a:gd name="connsiteY0-2500" fmla="*/ 1977370 h 2250532"/>
              <a:gd name="connsiteX1-2501" fmla="*/ 12047120 w 12222740"/>
              <a:gd name="connsiteY1-2502" fmla="*/ 2064013 h 2250532"/>
              <a:gd name="connsiteX2-2503" fmla="*/ 12066042 w 12222740"/>
              <a:gd name="connsiteY2-2504" fmla="*/ 149342 h 2250532"/>
              <a:gd name="connsiteX3-2505" fmla="*/ 10442677 w 12222740"/>
              <a:gd name="connsiteY3-2506" fmla="*/ 334 h 2250532"/>
              <a:gd name="connsiteX4-2507" fmla="*/ 9424946 w 12222740"/>
              <a:gd name="connsiteY4-2508" fmla="*/ 304627 h 2250532"/>
              <a:gd name="connsiteX5-2509" fmla="*/ 8016007 w 12222740"/>
              <a:gd name="connsiteY5-2510" fmla="*/ 8468 h 2250532"/>
              <a:gd name="connsiteX6-2511" fmla="*/ 6585721 w 12222740"/>
              <a:gd name="connsiteY6-2512" fmla="*/ 205621 h 2250532"/>
              <a:gd name="connsiteX7-2513" fmla="*/ 5251499 w 12222740"/>
              <a:gd name="connsiteY7-2514" fmla="*/ 8295 h 2250532"/>
              <a:gd name="connsiteX8-2515" fmla="*/ 3532276 w 12222740"/>
              <a:gd name="connsiteY8-2516" fmla="*/ 370232 h 2250532"/>
              <a:gd name="connsiteX9-2517" fmla="*/ 1793195 w 12222740"/>
              <a:gd name="connsiteY9-2518" fmla="*/ 317006 h 2250532"/>
              <a:gd name="connsiteX10-2519" fmla="*/ 0 w 12222740"/>
              <a:gd name="connsiteY10-2520" fmla="*/ 297509 h 2250532"/>
              <a:gd name="connsiteX11-2521" fmla="*/ 51508 w 12222740"/>
              <a:gd name="connsiteY11-2522" fmla="*/ 1977370 h 2250532"/>
              <a:gd name="connsiteX0-2523" fmla="*/ 0 w 12233041"/>
              <a:gd name="connsiteY0-2524" fmla="*/ 2052145 h 2282917"/>
              <a:gd name="connsiteX1-2525" fmla="*/ 12057421 w 12233041"/>
              <a:gd name="connsiteY1-2526" fmla="*/ 2064013 h 2282917"/>
              <a:gd name="connsiteX2-2527" fmla="*/ 12076343 w 12233041"/>
              <a:gd name="connsiteY2-2528" fmla="*/ 149342 h 2282917"/>
              <a:gd name="connsiteX3-2529" fmla="*/ 10452978 w 12233041"/>
              <a:gd name="connsiteY3-2530" fmla="*/ 334 h 2282917"/>
              <a:gd name="connsiteX4-2531" fmla="*/ 9435247 w 12233041"/>
              <a:gd name="connsiteY4-2532" fmla="*/ 304627 h 2282917"/>
              <a:gd name="connsiteX5-2533" fmla="*/ 8026308 w 12233041"/>
              <a:gd name="connsiteY5-2534" fmla="*/ 8468 h 2282917"/>
              <a:gd name="connsiteX6-2535" fmla="*/ 6596022 w 12233041"/>
              <a:gd name="connsiteY6-2536" fmla="*/ 205621 h 2282917"/>
              <a:gd name="connsiteX7-2537" fmla="*/ 5261800 w 12233041"/>
              <a:gd name="connsiteY7-2538" fmla="*/ 8295 h 2282917"/>
              <a:gd name="connsiteX8-2539" fmla="*/ 3542577 w 12233041"/>
              <a:gd name="connsiteY8-2540" fmla="*/ 370232 h 2282917"/>
              <a:gd name="connsiteX9-2541" fmla="*/ 1803496 w 12233041"/>
              <a:gd name="connsiteY9-2542" fmla="*/ 317006 h 2282917"/>
              <a:gd name="connsiteX10-2543" fmla="*/ 10301 w 12233041"/>
              <a:gd name="connsiteY10-2544" fmla="*/ 297509 h 2282917"/>
              <a:gd name="connsiteX11-2545" fmla="*/ 0 w 12233041"/>
              <a:gd name="connsiteY11-2546" fmla="*/ 2052145 h 2282917"/>
              <a:gd name="connsiteX0-2547" fmla="*/ 31822 w 12264863"/>
              <a:gd name="connsiteY0-2548" fmla="*/ 2052145 h 2282917"/>
              <a:gd name="connsiteX1-2549" fmla="*/ 12089243 w 12264863"/>
              <a:gd name="connsiteY1-2550" fmla="*/ 2064013 h 2282917"/>
              <a:gd name="connsiteX2-2551" fmla="*/ 12108165 w 12264863"/>
              <a:gd name="connsiteY2-2552" fmla="*/ 149342 h 2282917"/>
              <a:gd name="connsiteX3-2553" fmla="*/ 10484800 w 12264863"/>
              <a:gd name="connsiteY3-2554" fmla="*/ 334 h 2282917"/>
              <a:gd name="connsiteX4-2555" fmla="*/ 9467069 w 12264863"/>
              <a:gd name="connsiteY4-2556" fmla="*/ 304627 h 2282917"/>
              <a:gd name="connsiteX5-2557" fmla="*/ 8058130 w 12264863"/>
              <a:gd name="connsiteY5-2558" fmla="*/ 8468 h 2282917"/>
              <a:gd name="connsiteX6-2559" fmla="*/ 6627844 w 12264863"/>
              <a:gd name="connsiteY6-2560" fmla="*/ 205621 h 2282917"/>
              <a:gd name="connsiteX7-2561" fmla="*/ 5293622 w 12264863"/>
              <a:gd name="connsiteY7-2562" fmla="*/ 8295 h 2282917"/>
              <a:gd name="connsiteX8-2563" fmla="*/ 3574399 w 12264863"/>
              <a:gd name="connsiteY8-2564" fmla="*/ 370232 h 2282917"/>
              <a:gd name="connsiteX9-2565" fmla="*/ 1835318 w 12264863"/>
              <a:gd name="connsiteY9-2566" fmla="*/ 317006 h 2282917"/>
              <a:gd name="connsiteX10-2567" fmla="*/ 42123 w 12264863"/>
              <a:gd name="connsiteY10-2568" fmla="*/ 297509 h 2282917"/>
              <a:gd name="connsiteX11-2569" fmla="*/ 31822 w 12264863"/>
              <a:gd name="connsiteY11-2570" fmla="*/ 2052145 h 2282917"/>
              <a:gd name="connsiteX0-2571" fmla="*/ 69298 w 12302339"/>
              <a:gd name="connsiteY0-2572" fmla="*/ 2052145 h 2282917"/>
              <a:gd name="connsiteX1-2573" fmla="*/ 12126719 w 12302339"/>
              <a:gd name="connsiteY1-2574" fmla="*/ 2064013 h 2282917"/>
              <a:gd name="connsiteX2-2575" fmla="*/ 12145641 w 12302339"/>
              <a:gd name="connsiteY2-2576" fmla="*/ 149342 h 2282917"/>
              <a:gd name="connsiteX3-2577" fmla="*/ 10522276 w 12302339"/>
              <a:gd name="connsiteY3-2578" fmla="*/ 334 h 2282917"/>
              <a:gd name="connsiteX4-2579" fmla="*/ 9504545 w 12302339"/>
              <a:gd name="connsiteY4-2580" fmla="*/ 304627 h 2282917"/>
              <a:gd name="connsiteX5-2581" fmla="*/ 8095606 w 12302339"/>
              <a:gd name="connsiteY5-2582" fmla="*/ 8468 h 2282917"/>
              <a:gd name="connsiteX6-2583" fmla="*/ 6665320 w 12302339"/>
              <a:gd name="connsiteY6-2584" fmla="*/ 205621 h 2282917"/>
              <a:gd name="connsiteX7-2585" fmla="*/ 5331098 w 12302339"/>
              <a:gd name="connsiteY7-2586" fmla="*/ 8295 h 2282917"/>
              <a:gd name="connsiteX8-2587" fmla="*/ 3611875 w 12302339"/>
              <a:gd name="connsiteY8-2588" fmla="*/ 370232 h 2282917"/>
              <a:gd name="connsiteX9-2589" fmla="*/ 1872794 w 12302339"/>
              <a:gd name="connsiteY9-2590" fmla="*/ 317006 h 2282917"/>
              <a:gd name="connsiteX10-2591" fmla="*/ 79599 w 12302339"/>
              <a:gd name="connsiteY10-2592" fmla="*/ 297509 h 2282917"/>
              <a:gd name="connsiteX11-2593" fmla="*/ 69298 w 12302339"/>
              <a:gd name="connsiteY11-2594" fmla="*/ 2052145 h 2282917"/>
              <a:gd name="connsiteX0-2595" fmla="*/ 82108 w 12315149"/>
              <a:gd name="connsiteY0-2596" fmla="*/ 2052145 h 2282917"/>
              <a:gd name="connsiteX1-2597" fmla="*/ 12139529 w 12315149"/>
              <a:gd name="connsiteY1-2598" fmla="*/ 2064013 h 2282917"/>
              <a:gd name="connsiteX2-2599" fmla="*/ 12158451 w 12315149"/>
              <a:gd name="connsiteY2-2600" fmla="*/ 149342 h 2282917"/>
              <a:gd name="connsiteX3-2601" fmla="*/ 10535086 w 12315149"/>
              <a:gd name="connsiteY3-2602" fmla="*/ 334 h 2282917"/>
              <a:gd name="connsiteX4-2603" fmla="*/ 9517355 w 12315149"/>
              <a:gd name="connsiteY4-2604" fmla="*/ 304627 h 2282917"/>
              <a:gd name="connsiteX5-2605" fmla="*/ 8108416 w 12315149"/>
              <a:gd name="connsiteY5-2606" fmla="*/ 8468 h 2282917"/>
              <a:gd name="connsiteX6-2607" fmla="*/ 6678130 w 12315149"/>
              <a:gd name="connsiteY6-2608" fmla="*/ 205621 h 2282917"/>
              <a:gd name="connsiteX7-2609" fmla="*/ 5343908 w 12315149"/>
              <a:gd name="connsiteY7-2610" fmla="*/ 8295 h 2282917"/>
              <a:gd name="connsiteX8-2611" fmla="*/ 3624685 w 12315149"/>
              <a:gd name="connsiteY8-2612" fmla="*/ 370232 h 2282917"/>
              <a:gd name="connsiteX9-2613" fmla="*/ 1885604 w 12315149"/>
              <a:gd name="connsiteY9-2614" fmla="*/ 317006 h 2282917"/>
              <a:gd name="connsiteX10-2615" fmla="*/ 70550 w 12315149"/>
              <a:gd name="connsiteY10-2616" fmla="*/ 200544 h 2282917"/>
              <a:gd name="connsiteX11-2617" fmla="*/ 82108 w 12315149"/>
              <a:gd name="connsiteY11-2618" fmla="*/ 2052145 h 2282917"/>
              <a:gd name="connsiteX0-2619" fmla="*/ 82108 w 12315149"/>
              <a:gd name="connsiteY0-2620" fmla="*/ 2052145 h 2282917"/>
              <a:gd name="connsiteX1-2621" fmla="*/ 12139529 w 12315149"/>
              <a:gd name="connsiteY1-2622" fmla="*/ 2064013 h 2282917"/>
              <a:gd name="connsiteX2-2623" fmla="*/ 12158451 w 12315149"/>
              <a:gd name="connsiteY2-2624" fmla="*/ 149342 h 2282917"/>
              <a:gd name="connsiteX3-2625" fmla="*/ 10535086 w 12315149"/>
              <a:gd name="connsiteY3-2626" fmla="*/ 334 h 2282917"/>
              <a:gd name="connsiteX4-2627" fmla="*/ 9517355 w 12315149"/>
              <a:gd name="connsiteY4-2628" fmla="*/ 304627 h 2282917"/>
              <a:gd name="connsiteX5-2629" fmla="*/ 8108416 w 12315149"/>
              <a:gd name="connsiteY5-2630" fmla="*/ 8468 h 2282917"/>
              <a:gd name="connsiteX6-2631" fmla="*/ 6678130 w 12315149"/>
              <a:gd name="connsiteY6-2632" fmla="*/ 205621 h 2282917"/>
              <a:gd name="connsiteX7-2633" fmla="*/ 5343908 w 12315149"/>
              <a:gd name="connsiteY7-2634" fmla="*/ 8295 h 2282917"/>
              <a:gd name="connsiteX8-2635" fmla="*/ 3624685 w 12315149"/>
              <a:gd name="connsiteY8-2636" fmla="*/ 370232 h 2282917"/>
              <a:gd name="connsiteX9-2637" fmla="*/ 1885604 w 12315149"/>
              <a:gd name="connsiteY9-2638" fmla="*/ 317006 h 2282917"/>
              <a:gd name="connsiteX10-2639" fmla="*/ 70550 w 12315149"/>
              <a:gd name="connsiteY10-2640" fmla="*/ 200544 h 2282917"/>
              <a:gd name="connsiteX11-2641" fmla="*/ 82108 w 12315149"/>
              <a:gd name="connsiteY11-2642" fmla="*/ 2052145 h 2282917"/>
              <a:gd name="connsiteX0-2643" fmla="*/ 96427 w 12329468"/>
              <a:gd name="connsiteY0-2644" fmla="*/ 2052145 h 2282917"/>
              <a:gd name="connsiteX1-2645" fmla="*/ 12153848 w 12329468"/>
              <a:gd name="connsiteY1-2646" fmla="*/ 2064013 h 2282917"/>
              <a:gd name="connsiteX2-2647" fmla="*/ 12172770 w 12329468"/>
              <a:gd name="connsiteY2-2648" fmla="*/ 149342 h 2282917"/>
              <a:gd name="connsiteX3-2649" fmla="*/ 10549405 w 12329468"/>
              <a:gd name="connsiteY3-2650" fmla="*/ 334 h 2282917"/>
              <a:gd name="connsiteX4-2651" fmla="*/ 9531674 w 12329468"/>
              <a:gd name="connsiteY4-2652" fmla="*/ 304627 h 2282917"/>
              <a:gd name="connsiteX5-2653" fmla="*/ 8122735 w 12329468"/>
              <a:gd name="connsiteY5-2654" fmla="*/ 8468 h 2282917"/>
              <a:gd name="connsiteX6-2655" fmla="*/ 6692449 w 12329468"/>
              <a:gd name="connsiteY6-2656" fmla="*/ 205621 h 2282917"/>
              <a:gd name="connsiteX7-2657" fmla="*/ 5358227 w 12329468"/>
              <a:gd name="connsiteY7-2658" fmla="*/ 8295 h 2282917"/>
              <a:gd name="connsiteX8-2659" fmla="*/ 3639004 w 12329468"/>
              <a:gd name="connsiteY8-2660" fmla="*/ 370232 h 2282917"/>
              <a:gd name="connsiteX9-2661" fmla="*/ 1899923 w 12329468"/>
              <a:gd name="connsiteY9-2662" fmla="*/ 317006 h 2282917"/>
              <a:gd name="connsiteX10-2663" fmla="*/ 63010 w 12329468"/>
              <a:gd name="connsiteY10-2664" fmla="*/ 103580 h 2282917"/>
              <a:gd name="connsiteX11-2665" fmla="*/ 96427 w 12329468"/>
              <a:gd name="connsiteY11-2666" fmla="*/ 2052145 h 2282917"/>
              <a:gd name="connsiteX0-2667" fmla="*/ 96427 w 12329468"/>
              <a:gd name="connsiteY0-2668" fmla="*/ 2056133 h 2286905"/>
              <a:gd name="connsiteX1-2669" fmla="*/ 12153848 w 12329468"/>
              <a:gd name="connsiteY1-2670" fmla="*/ 2068001 h 2286905"/>
              <a:gd name="connsiteX2-2671" fmla="*/ 12172770 w 12329468"/>
              <a:gd name="connsiteY2-2672" fmla="*/ 153330 h 2286905"/>
              <a:gd name="connsiteX3-2673" fmla="*/ 10549405 w 12329468"/>
              <a:gd name="connsiteY3-2674" fmla="*/ 4322 h 2286905"/>
              <a:gd name="connsiteX4-2675" fmla="*/ 9531674 w 12329468"/>
              <a:gd name="connsiteY4-2676" fmla="*/ 308615 h 2286905"/>
              <a:gd name="connsiteX5-2677" fmla="*/ 8122735 w 12329468"/>
              <a:gd name="connsiteY5-2678" fmla="*/ 12456 h 2286905"/>
              <a:gd name="connsiteX6-2679" fmla="*/ 6692449 w 12329468"/>
              <a:gd name="connsiteY6-2680" fmla="*/ 209609 h 2286905"/>
              <a:gd name="connsiteX7-2681" fmla="*/ 5358227 w 12329468"/>
              <a:gd name="connsiteY7-2682" fmla="*/ 12283 h 2286905"/>
              <a:gd name="connsiteX8-2683" fmla="*/ 3639004 w 12329468"/>
              <a:gd name="connsiteY8-2684" fmla="*/ 374220 h 2286905"/>
              <a:gd name="connsiteX9-2685" fmla="*/ 1834344 w 12329468"/>
              <a:gd name="connsiteY9-2686" fmla="*/ 21285 h 2286905"/>
              <a:gd name="connsiteX10-2687" fmla="*/ 63010 w 12329468"/>
              <a:gd name="connsiteY10-2688" fmla="*/ 107568 h 2286905"/>
              <a:gd name="connsiteX11-2689" fmla="*/ 96427 w 12329468"/>
              <a:gd name="connsiteY11-2690" fmla="*/ 2056133 h 2286905"/>
              <a:gd name="connsiteX0-2691" fmla="*/ 96427 w 12329468"/>
              <a:gd name="connsiteY0-2692" fmla="*/ 2056133 h 2286905"/>
              <a:gd name="connsiteX1-2693" fmla="*/ 12153848 w 12329468"/>
              <a:gd name="connsiteY1-2694" fmla="*/ 2068001 h 2286905"/>
              <a:gd name="connsiteX2-2695" fmla="*/ 12172770 w 12329468"/>
              <a:gd name="connsiteY2-2696" fmla="*/ 153330 h 2286905"/>
              <a:gd name="connsiteX3-2697" fmla="*/ 10549405 w 12329468"/>
              <a:gd name="connsiteY3-2698" fmla="*/ 4322 h 2286905"/>
              <a:gd name="connsiteX4-2699" fmla="*/ 9531674 w 12329468"/>
              <a:gd name="connsiteY4-2700" fmla="*/ 308615 h 2286905"/>
              <a:gd name="connsiteX5-2701" fmla="*/ 8122735 w 12329468"/>
              <a:gd name="connsiteY5-2702" fmla="*/ 12456 h 2286905"/>
              <a:gd name="connsiteX6-2703" fmla="*/ 6692449 w 12329468"/>
              <a:gd name="connsiteY6-2704" fmla="*/ 209609 h 2286905"/>
              <a:gd name="connsiteX7-2705" fmla="*/ 5358227 w 12329468"/>
              <a:gd name="connsiteY7-2706" fmla="*/ 12283 h 2286905"/>
              <a:gd name="connsiteX8-2707" fmla="*/ 3639004 w 12329468"/>
              <a:gd name="connsiteY8-2708" fmla="*/ 374220 h 2286905"/>
              <a:gd name="connsiteX9-2709" fmla="*/ 1834344 w 12329468"/>
              <a:gd name="connsiteY9-2710" fmla="*/ 21285 h 2286905"/>
              <a:gd name="connsiteX10-2711" fmla="*/ 63010 w 12329468"/>
              <a:gd name="connsiteY10-2712" fmla="*/ 107568 h 2286905"/>
              <a:gd name="connsiteX11-2713" fmla="*/ 96427 w 12329468"/>
              <a:gd name="connsiteY11-2714" fmla="*/ 2056133 h 2286905"/>
              <a:gd name="connsiteX0-2715" fmla="*/ 96427 w 12329468"/>
              <a:gd name="connsiteY0-2716" fmla="*/ 2056133 h 2286905"/>
              <a:gd name="connsiteX1-2717" fmla="*/ 12153848 w 12329468"/>
              <a:gd name="connsiteY1-2718" fmla="*/ 2068001 h 2286905"/>
              <a:gd name="connsiteX2-2719" fmla="*/ 12172770 w 12329468"/>
              <a:gd name="connsiteY2-2720" fmla="*/ 153330 h 2286905"/>
              <a:gd name="connsiteX3-2721" fmla="*/ 10549405 w 12329468"/>
              <a:gd name="connsiteY3-2722" fmla="*/ 4322 h 2286905"/>
              <a:gd name="connsiteX4-2723" fmla="*/ 9531674 w 12329468"/>
              <a:gd name="connsiteY4-2724" fmla="*/ 308615 h 2286905"/>
              <a:gd name="connsiteX5-2725" fmla="*/ 8122735 w 12329468"/>
              <a:gd name="connsiteY5-2726" fmla="*/ 12456 h 2286905"/>
              <a:gd name="connsiteX6-2727" fmla="*/ 6692449 w 12329468"/>
              <a:gd name="connsiteY6-2728" fmla="*/ 209609 h 2286905"/>
              <a:gd name="connsiteX7-2729" fmla="*/ 5358227 w 12329468"/>
              <a:gd name="connsiteY7-2730" fmla="*/ 12283 h 2286905"/>
              <a:gd name="connsiteX8-2731" fmla="*/ 3639004 w 12329468"/>
              <a:gd name="connsiteY8-2732" fmla="*/ 374220 h 2286905"/>
              <a:gd name="connsiteX9-2733" fmla="*/ 1834344 w 12329468"/>
              <a:gd name="connsiteY9-2734" fmla="*/ 21285 h 2286905"/>
              <a:gd name="connsiteX10-2735" fmla="*/ 63010 w 12329468"/>
              <a:gd name="connsiteY10-2736" fmla="*/ 107568 h 2286905"/>
              <a:gd name="connsiteX11-2737" fmla="*/ 96427 w 12329468"/>
              <a:gd name="connsiteY11-2738" fmla="*/ 2056133 h 2286905"/>
              <a:gd name="connsiteX0-2739" fmla="*/ 96427 w 12329468"/>
              <a:gd name="connsiteY0-2740" fmla="*/ 2052145 h 2282917"/>
              <a:gd name="connsiteX1-2741" fmla="*/ 12153848 w 12329468"/>
              <a:gd name="connsiteY1-2742" fmla="*/ 2064013 h 2282917"/>
              <a:gd name="connsiteX2-2743" fmla="*/ 12172770 w 12329468"/>
              <a:gd name="connsiteY2-2744" fmla="*/ 149342 h 2282917"/>
              <a:gd name="connsiteX3-2745" fmla="*/ 10549405 w 12329468"/>
              <a:gd name="connsiteY3-2746" fmla="*/ 334 h 2282917"/>
              <a:gd name="connsiteX4-2747" fmla="*/ 9531674 w 12329468"/>
              <a:gd name="connsiteY4-2748" fmla="*/ 304627 h 2282917"/>
              <a:gd name="connsiteX5-2749" fmla="*/ 8122735 w 12329468"/>
              <a:gd name="connsiteY5-2750" fmla="*/ 8468 h 2282917"/>
              <a:gd name="connsiteX6-2751" fmla="*/ 6692449 w 12329468"/>
              <a:gd name="connsiteY6-2752" fmla="*/ 205621 h 2282917"/>
              <a:gd name="connsiteX7-2753" fmla="*/ 5358227 w 12329468"/>
              <a:gd name="connsiteY7-2754" fmla="*/ 8295 h 2282917"/>
              <a:gd name="connsiteX8-2755" fmla="*/ 3639004 w 12329468"/>
              <a:gd name="connsiteY8-2756" fmla="*/ 370232 h 2282917"/>
              <a:gd name="connsiteX9-2757" fmla="*/ 1834344 w 12329468"/>
              <a:gd name="connsiteY9-2758" fmla="*/ 17297 h 2282917"/>
              <a:gd name="connsiteX10-2759" fmla="*/ 63010 w 12329468"/>
              <a:gd name="connsiteY10-2760" fmla="*/ 103580 h 2282917"/>
              <a:gd name="connsiteX11-2761" fmla="*/ 96427 w 12329468"/>
              <a:gd name="connsiteY11-2762" fmla="*/ 2052145 h 2282917"/>
              <a:gd name="connsiteX0-2763" fmla="*/ 96427 w 12329468"/>
              <a:gd name="connsiteY0-2764" fmla="*/ 2052145 h 2282917"/>
              <a:gd name="connsiteX1-2765" fmla="*/ 12153848 w 12329468"/>
              <a:gd name="connsiteY1-2766" fmla="*/ 2064013 h 2282917"/>
              <a:gd name="connsiteX2-2767" fmla="*/ 12172770 w 12329468"/>
              <a:gd name="connsiteY2-2768" fmla="*/ 149342 h 2282917"/>
              <a:gd name="connsiteX3-2769" fmla="*/ 10549405 w 12329468"/>
              <a:gd name="connsiteY3-2770" fmla="*/ 334 h 2282917"/>
              <a:gd name="connsiteX4-2771" fmla="*/ 9531674 w 12329468"/>
              <a:gd name="connsiteY4-2772" fmla="*/ 304627 h 2282917"/>
              <a:gd name="connsiteX5-2773" fmla="*/ 8122735 w 12329468"/>
              <a:gd name="connsiteY5-2774" fmla="*/ 8468 h 2282917"/>
              <a:gd name="connsiteX6-2775" fmla="*/ 6692449 w 12329468"/>
              <a:gd name="connsiteY6-2776" fmla="*/ 205621 h 2282917"/>
              <a:gd name="connsiteX7-2777" fmla="*/ 5358227 w 12329468"/>
              <a:gd name="connsiteY7-2778" fmla="*/ 8295 h 2282917"/>
              <a:gd name="connsiteX8-2779" fmla="*/ 3639004 w 12329468"/>
              <a:gd name="connsiteY8-2780" fmla="*/ 370232 h 2282917"/>
              <a:gd name="connsiteX9-2781" fmla="*/ 1834344 w 12329468"/>
              <a:gd name="connsiteY9-2782" fmla="*/ 17297 h 2282917"/>
              <a:gd name="connsiteX10-2783" fmla="*/ 63010 w 12329468"/>
              <a:gd name="connsiteY10-2784" fmla="*/ 103580 h 2282917"/>
              <a:gd name="connsiteX11-2785" fmla="*/ 96427 w 12329468"/>
              <a:gd name="connsiteY11-2786" fmla="*/ 2052145 h 2282917"/>
              <a:gd name="connsiteX0-2787" fmla="*/ 96427 w 12329468"/>
              <a:gd name="connsiteY0-2788" fmla="*/ 2052145 h 2282917"/>
              <a:gd name="connsiteX1-2789" fmla="*/ 12153848 w 12329468"/>
              <a:gd name="connsiteY1-2790" fmla="*/ 2064013 h 2282917"/>
              <a:gd name="connsiteX2-2791" fmla="*/ 12172770 w 12329468"/>
              <a:gd name="connsiteY2-2792" fmla="*/ 149342 h 2282917"/>
              <a:gd name="connsiteX3-2793" fmla="*/ 10549405 w 12329468"/>
              <a:gd name="connsiteY3-2794" fmla="*/ 334 h 2282917"/>
              <a:gd name="connsiteX4-2795" fmla="*/ 9531674 w 12329468"/>
              <a:gd name="connsiteY4-2796" fmla="*/ 304627 h 2282917"/>
              <a:gd name="connsiteX5-2797" fmla="*/ 8122735 w 12329468"/>
              <a:gd name="connsiteY5-2798" fmla="*/ 8468 h 2282917"/>
              <a:gd name="connsiteX6-2799" fmla="*/ 6692449 w 12329468"/>
              <a:gd name="connsiteY6-2800" fmla="*/ 205621 h 2282917"/>
              <a:gd name="connsiteX7-2801" fmla="*/ 5358227 w 12329468"/>
              <a:gd name="connsiteY7-2802" fmla="*/ 8295 h 2282917"/>
              <a:gd name="connsiteX8-2803" fmla="*/ 2873922 w 12329468"/>
              <a:gd name="connsiteY8-2804" fmla="*/ 334973 h 2282917"/>
              <a:gd name="connsiteX9-2805" fmla="*/ 1834344 w 12329468"/>
              <a:gd name="connsiteY9-2806" fmla="*/ 17297 h 2282917"/>
              <a:gd name="connsiteX10-2807" fmla="*/ 63010 w 12329468"/>
              <a:gd name="connsiteY10-2808" fmla="*/ 103580 h 2282917"/>
              <a:gd name="connsiteX11-2809" fmla="*/ 96427 w 12329468"/>
              <a:gd name="connsiteY11-2810" fmla="*/ 2052145 h 2282917"/>
              <a:gd name="connsiteX0-2811" fmla="*/ 96427 w 12329468"/>
              <a:gd name="connsiteY0-2812" fmla="*/ 2052145 h 2282917"/>
              <a:gd name="connsiteX1-2813" fmla="*/ 12153848 w 12329468"/>
              <a:gd name="connsiteY1-2814" fmla="*/ 2064013 h 2282917"/>
              <a:gd name="connsiteX2-2815" fmla="*/ 12172770 w 12329468"/>
              <a:gd name="connsiteY2-2816" fmla="*/ 149342 h 2282917"/>
              <a:gd name="connsiteX3-2817" fmla="*/ 10549405 w 12329468"/>
              <a:gd name="connsiteY3-2818" fmla="*/ 334 h 2282917"/>
              <a:gd name="connsiteX4-2819" fmla="*/ 9531674 w 12329468"/>
              <a:gd name="connsiteY4-2820" fmla="*/ 304627 h 2282917"/>
              <a:gd name="connsiteX5-2821" fmla="*/ 8122735 w 12329468"/>
              <a:gd name="connsiteY5-2822" fmla="*/ 8468 h 2282917"/>
              <a:gd name="connsiteX6-2823" fmla="*/ 6692449 w 12329468"/>
              <a:gd name="connsiteY6-2824" fmla="*/ 205621 h 2282917"/>
              <a:gd name="connsiteX7-2825" fmla="*/ 5358227 w 12329468"/>
              <a:gd name="connsiteY7-2826" fmla="*/ 8295 h 2282917"/>
              <a:gd name="connsiteX8-2827" fmla="*/ 2873922 w 12329468"/>
              <a:gd name="connsiteY8-2828" fmla="*/ 334973 h 2282917"/>
              <a:gd name="connsiteX9-2829" fmla="*/ 1834344 w 12329468"/>
              <a:gd name="connsiteY9-2830" fmla="*/ 17297 h 2282917"/>
              <a:gd name="connsiteX10-2831" fmla="*/ 63010 w 12329468"/>
              <a:gd name="connsiteY10-2832" fmla="*/ 103580 h 2282917"/>
              <a:gd name="connsiteX11-2833" fmla="*/ 96427 w 12329468"/>
              <a:gd name="connsiteY11-2834" fmla="*/ 2052145 h 2282917"/>
              <a:gd name="connsiteX0-2835" fmla="*/ 96427 w 12329468"/>
              <a:gd name="connsiteY0-2836" fmla="*/ 2052145 h 2282917"/>
              <a:gd name="connsiteX1-2837" fmla="*/ 12153848 w 12329468"/>
              <a:gd name="connsiteY1-2838" fmla="*/ 2064013 h 2282917"/>
              <a:gd name="connsiteX2-2839" fmla="*/ 12172770 w 12329468"/>
              <a:gd name="connsiteY2-2840" fmla="*/ 149342 h 2282917"/>
              <a:gd name="connsiteX3-2841" fmla="*/ 10549405 w 12329468"/>
              <a:gd name="connsiteY3-2842" fmla="*/ 334 h 2282917"/>
              <a:gd name="connsiteX4-2843" fmla="*/ 9531674 w 12329468"/>
              <a:gd name="connsiteY4-2844" fmla="*/ 304627 h 2282917"/>
              <a:gd name="connsiteX5-2845" fmla="*/ 8122735 w 12329468"/>
              <a:gd name="connsiteY5-2846" fmla="*/ 8468 h 2282917"/>
              <a:gd name="connsiteX6-2847" fmla="*/ 6692449 w 12329468"/>
              <a:gd name="connsiteY6-2848" fmla="*/ 205621 h 2282917"/>
              <a:gd name="connsiteX7-2849" fmla="*/ 5358227 w 12329468"/>
              <a:gd name="connsiteY7-2850" fmla="*/ 8295 h 2282917"/>
              <a:gd name="connsiteX8-2851" fmla="*/ 2873922 w 12329468"/>
              <a:gd name="connsiteY8-2852" fmla="*/ 334973 h 2282917"/>
              <a:gd name="connsiteX9-2853" fmla="*/ 1834344 w 12329468"/>
              <a:gd name="connsiteY9-2854" fmla="*/ 17297 h 2282917"/>
              <a:gd name="connsiteX10-2855" fmla="*/ 63010 w 12329468"/>
              <a:gd name="connsiteY10-2856" fmla="*/ 103580 h 2282917"/>
              <a:gd name="connsiteX11-2857" fmla="*/ 96427 w 12329468"/>
              <a:gd name="connsiteY11-2858" fmla="*/ 2052145 h 2282917"/>
              <a:gd name="connsiteX0-2859" fmla="*/ 96427 w 12329468"/>
              <a:gd name="connsiteY0-2860" fmla="*/ 2052145 h 2282917"/>
              <a:gd name="connsiteX1-2861" fmla="*/ 12153848 w 12329468"/>
              <a:gd name="connsiteY1-2862" fmla="*/ 2064013 h 2282917"/>
              <a:gd name="connsiteX2-2863" fmla="*/ 12172770 w 12329468"/>
              <a:gd name="connsiteY2-2864" fmla="*/ 149342 h 2282917"/>
              <a:gd name="connsiteX3-2865" fmla="*/ 10549405 w 12329468"/>
              <a:gd name="connsiteY3-2866" fmla="*/ 334 h 2282917"/>
              <a:gd name="connsiteX4-2867" fmla="*/ 9531674 w 12329468"/>
              <a:gd name="connsiteY4-2868" fmla="*/ 304627 h 2282917"/>
              <a:gd name="connsiteX5-2869" fmla="*/ 8122735 w 12329468"/>
              <a:gd name="connsiteY5-2870" fmla="*/ 8468 h 2282917"/>
              <a:gd name="connsiteX6-2871" fmla="*/ 6692449 w 12329468"/>
              <a:gd name="connsiteY6-2872" fmla="*/ 205621 h 2282917"/>
              <a:gd name="connsiteX7-2873" fmla="*/ 5358227 w 12329468"/>
              <a:gd name="connsiteY7-2874" fmla="*/ 8295 h 2282917"/>
              <a:gd name="connsiteX8-2875" fmla="*/ 2895783 w 12329468"/>
              <a:gd name="connsiteY8-2876" fmla="*/ 352604 h 2282917"/>
              <a:gd name="connsiteX9-2877" fmla="*/ 1834344 w 12329468"/>
              <a:gd name="connsiteY9-2878" fmla="*/ 17297 h 2282917"/>
              <a:gd name="connsiteX10-2879" fmla="*/ 63010 w 12329468"/>
              <a:gd name="connsiteY10-2880" fmla="*/ 103580 h 2282917"/>
              <a:gd name="connsiteX11-2881" fmla="*/ 96427 w 12329468"/>
              <a:gd name="connsiteY11-2882" fmla="*/ 2052145 h 2282917"/>
              <a:gd name="connsiteX0-2883" fmla="*/ 96427 w 12329468"/>
              <a:gd name="connsiteY0-2884" fmla="*/ 2058208 h 2288980"/>
              <a:gd name="connsiteX1-2885" fmla="*/ 12153848 w 12329468"/>
              <a:gd name="connsiteY1-2886" fmla="*/ 2070076 h 2288980"/>
              <a:gd name="connsiteX2-2887" fmla="*/ 12172770 w 12329468"/>
              <a:gd name="connsiteY2-2888" fmla="*/ 155405 h 2288980"/>
              <a:gd name="connsiteX3-2889" fmla="*/ 10549405 w 12329468"/>
              <a:gd name="connsiteY3-2890" fmla="*/ 6397 h 2288980"/>
              <a:gd name="connsiteX4-2891" fmla="*/ 9531674 w 12329468"/>
              <a:gd name="connsiteY4-2892" fmla="*/ 310690 h 2288980"/>
              <a:gd name="connsiteX5-2893" fmla="*/ 8122735 w 12329468"/>
              <a:gd name="connsiteY5-2894" fmla="*/ 14531 h 2288980"/>
              <a:gd name="connsiteX6-2895" fmla="*/ 6692449 w 12329468"/>
              <a:gd name="connsiteY6-2896" fmla="*/ 211684 h 2288980"/>
              <a:gd name="connsiteX7-2897" fmla="*/ 5358227 w 12329468"/>
              <a:gd name="connsiteY7-2898" fmla="*/ 14358 h 2288980"/>
              <a:gd name="connsiteX8-2899" fmla="*/ 2895783 w 12329468"/>
              <a:gd name="connsiteY8-2900" fmla="*/ 358667 h 2288980"/>
              <a:gd name="connsiteX9-2901" fmla="*/ 1834344 w 12329468"/>
              <a:gd name="connsiteY9-2902" fmla="*/ 23360 h 2288980"/>
              <a:gd name="connsiteX10-2903" fmla="*/ 63010 w 12329468"/>
              <a:gd name="connsiteY10-2904" fmla="*/ 109643 h 2288980"/>
              <a:gd name="connsiteX11-2905" fmla="*/ 96427 w 12329468"/>
              <a:gd name="connsiteY11-2906" fmla="*/ 2058208 h 2288980"/>
              <a:gd name="connsiteX0-2907" fmla="*/ 96427 w 12329468"/>
              <a:gd name="connsiteY0-2908" fmla="*/ 2058208 h 2288980"/>
              <a:gd name="connsiteX1-2909" fmla="*/ 12153848 w 12329468"/>
              <a:gd name="connsiteY1-2910" fmla="*/ 2070076 h 2288980"/>
              <a:gd name="connsiteX2-2911" fmla="*/ 12172770 w 12329468"/>
              <a:gd name="connsiteY2-2912" fmla="*/ 155405 h 2288980"/>
              <a:gd name="connsiteX3-2913" fmla="*/ 10549405 w 12329468"/>
              <a:gd name="connsiteY3-2914" fmla="*/ 6397 h 2288980"/>
              <a:gd name="connsiteX4-2915" fmla="*/ 9531674 w 12329468"/>
              <a:gd name="connsiteY4-2916" fmla="*/ 310690 h 2288980"/>
              <a:gd name="connsiteX5-2917" fmla="*/ 8439698 w 12329468"/>
              <a:gd name="connsiteY5-2918" fmla="*/ 420019 h 2288980"/>
              <a:gd name="connsiteX6-2919" fmla="*/ 6692449 w 12329468"/>
              <a:gd name="connsiteY6-2920" fmla="*/ 211684 h 2288980"/>
              <a:gd name="connsiteX7-2921" fmla="*/ 5358227 w 12329468"/>
              <a:gd name="connsiteY7-2922" fmla="*/ 14358 h 2288980"/>
              <a:gd name="connsiteX8-2923" fmla="*/ 2895783 w 12329468"/>
              <a:gd name="connsiteY8-2924" fmla="*/ 358667 h 2288980"/>
              <a:gd name="connsiteX9-2925" fmla="*/ 1834344 w 12329468"/>
              <a:gd name="connsiteY9-2926" fmla="*/ 23360 h 2288980"/>
              <a:gd name="connsiteX10-2927" fmla="*/ 63010 w 12329468"/>
              <a:gd name="connsiteY10-2928" fmla="*/ 109643 h 2288980"/>
              <a:gd name="connsiteX11-2929" fmla="*/ 96427 w 12329468"/>
              <a:gd name="connsiteY11-2930" fmla="*/ 2058208 h 2288980"/>
              <a:gd name="connsiteX0-2931" fmla="*/ 96427 w 12329468"/>
              <a:gd name="connsiteY0-2932" fmla="*/ 2058208 h 2288980"/>
              <a:gd name="connsiteX1-2933" fmla="*/ 12153848 w 12329468"/>
              <a:gd name="connsiteY1-2934" fmla="*/ 2070076 h 2288980"/>
              <a:gd name="connsiteX2-2935" fmla="*/ 12172770 w 12329468"/>
              <a:gd name="connsiteY2-2936" fmla="*/ 155405 h 2288980"/>
              <a:gd name="connsiteX3-2937" fmla="*/ 10549405 w 12329468"/>
              <a:gd name="connsiteY3-2938" fmla="*/ 6397 h 2288980"/>
              <a:gd name="connsiteX4-2939" fmla="*/ 9356798 w 12329468"/>
              <a:gd name="connsiteY4-2940" fmla="*/ 222541 h 2288980"/>
              <a:gd name="connsiteX5-2941" fmla="*/ 8439698 w 12329468"/>
              <a:gd name="connsiteY5-2942" fmla="*/ 420019 h 2288980"/>
              <a:gd name="connsiteX6-2943" fmla="*/ 6692449 w 12329468"/>
              <a:gd name="connsiteY6-2944" fmla="*/ 211684 h 2288980"/>
              <a:gd name="connsiteX7-2945" fmla="*/ 5358227 w 12329468"/>
              <a:gd name="connsiteY7-2946" fmla="*/ 14358 h 2288980"/>
              <a:gd name="connsiteX8-2947" fmla="*/ 2895783 w 12329468"/>
              <a:gd name="connsiteY8-2948" fmla="*/ 358667 h 2288980"/>
              <a:gd name="connsiteX9-2949" fmla="*/ 1834344 w 12329468"/>
              <a:gd name="connsiteY9-2950" fmla="*/ 23360 h 2288980"/>
              <a:gd name="connsiteX10-2951" fmla="*/ 63010 w 12329468"/>
              <a:gd name="connsiteY10-2952" fmla="*/ 109643 h 2288980"/>
              <a:gd name="connsiteX11-2953" fmla="*/ 96427 w 12329468"/>
              <a:gd name="connsiteY11-2954" fmla="*/ 2058208 h 2288980"/>
              <a:gd name="connsiteX0-2955" fmla="*/ 96427 w 12329468"/>
              <a:gd name="connsiteY0-2956" fmla="*/ 2058208 h 2288980"/>
              <a:gd name="connsiteX1-2957" fmla="*/ 12153848 w 12329468"/>
              <a:gd name="connsiteY1-2958" fmla="*/ 2070076 h 2288980"/>
              <a:gd name="connsiteX2-2959" fmla="*/ 12172770 w 12329468"/>
              <a:gd name="connsiteY2-2960" fmla="*/ 155405 h 2288980"/>
              <a:gd name="connsiteX3-2961" fmla="*/ 10614983 w 12329468"/>
              <a:gd name="connsiteY3-2962" fmla="*/ 314921 h 2288980"/>
              <a:gd name="connsiteX4-2963" fmla="*/ 9356798 w 12329468"/>
              <a:gd name="connsiteY4-2964" fmla="*/ 222541 h 2288980"/>
              <a:gd name="connsiteX5-2965" fmla="*/ 8439698 w 12329468"/>
              <a:gd name="connsiteY5-2966" fmla="*/ 420019 h 2288980"/>
              <a:gd name="connsiteX6-2967" fmla="*/ 6692449 w 12329468"/>
              <a:gd name="connsiteY6-2968" fmla="*/ 211684 h 2288980"/>
              <a:gd name="connsiteX7-2969" fmla="*/ 5358227 w 12329468"/>
              <a:gd name="connsiteY7-2970" fmla="*/ 14358 h 2288980"/>
              <a:gd name="connsiteX8-2971" fmla="*/ 2895783 w 12329468"/>
              <a:gd name="connsiteY8-2972" fmla="*/ 358667 h 2288980"/>
              <a:gd name="connsiteX9-2973" fmla="*/ 1834344 w 12329468"/>
              <a:gd name="connsiteY9-2974" fmla="*/ 23360 h 2288980"/>
              <a:gd name="connsiteX10-2975" fmla="*/ 63010 w 12329468"/>
              <a:gd name="connsiteY10-2976" fmla="*/ 109643 h 2288980"/>
              <a:gd name="connsiteX11-2977" fmla="*/ 96427 w 12329468"/>
              <a:gd name="connsiteY11-2978" fmla="*/ 2058208 h 2288980"/>
              <a:gd name="connsiteX0-2979" fmla="*/ 96427 w 12329468"/>
              <a:gd name="connsiteY0-2980" fmla="*/ 2058208 h 2288980"/>
              <a:gd name="connsiteX1-2981" fmla="*/ 12153848 w 12329468"/>
              <a:gd name="connsiteY1-2982" fmla="*/ 2070076 h 2288980"/>
              <a:gd name="connsiteX2-2983" fmla="*/ 12172770 w 12329468"/>
              <a:gd name="connsiteY2-2984" fmla="*/ 155405 h 2288980"/>
              <a:gd name="connsiteX3-2985" fmla="*/ 10614983 w 12329468"/>
              <a:gd name="connsiteY3-2986" fmla="*/ 314921 h 2288980"/>
              <a:gd name="connsiteX4-2987" fmla="*/ 9356798 w 12329468"/>
              <a:gd name="connsiteY4-2988" fmla="*/ 222541 h 2288980"/>
              <a:gd name="connsiteX5-2989" fmla="*/ 8439698 w 12329468"/>
              <a:gd name="connsiteY5-2990" fmla="*/ 420019 h 2288980"/>
              <a:gd name="connsiteX6-2991" fmla="*/ 6692449 w 12329468"/>
              <a:gd name="connsiteY6-2992" fmla="*/ 211684 h 2288980"/>
              <a:gd name="connsiteX7-2993" fmla="*/ 5358227 w 12329468"/>
              <a:gd name="connsiteY7-2994" fmla="*/ 14358 h 2288980"/>
              <a:gd name="connsiteX8-2995" fmla="*/ 2895783 w 12329468"/>
              <a:gd name="connsiteY8-2996" fmla="*/ 358667 h 2288980"/>
              <a:gd name="connsiteX9-2997" fmla="*/ 1834344 w 12329468"/>
              <a:gd name="connsiteY9-2998" fmla="*/ 23360 h 2288980"/>
              <a:gd name="connsiteX10-2999" fmla="*/ 63010 w 12329468"/>
              <a:gd name="connsiteY10-3000" fmla="*/ 109643 h 2288980"/>
              <a:gd name="connsiteX11-3001" fmla="*/ 96427 w 12329468"/>
              <a:gd name="connsiteY11-3002" fmla="*/ 2058208 h 2288980"/>
              <a:gd name="connsiteX0-3003" fmla="*/ 96427 w 12329468"/>
              <a:gd name="connsiteY0-3004" fmla="*/ 2058208 h 2288980"/>
              <a:gd name="connsiteX1-3005" fmla="*/ 12153848 w 12329468"/>
              <a:gd name="connsiteY1-3006" fmla="*/ 2070076 h 2288980"/>
              <a:gd name="connsiteX2-3007" fmla="*/ 12172770 w 12329468"/>
              <a:gd name="connsiteY2-3008" fmla="*/ 155405 h 2288980"/>
              <a:gd name="connsiteX3-3009" fmla="*/ 10614983 w 12329468"/>
              <a:gd name="connsiteY3-3010" fmla="*/ 314921 h 2288980"/>
              <a:gd name="connsiteX4-3011" fmla="*/ 9356798 w 12329468"/>
              <a:gd name="connsiteY4-3012" fmla="*/ 222541 h 2288980"/>
              <a:gd name="connsiteX5-3013" fmla="*/ 8439698 w 12329468"/>
              <a:gd name="connsiteY5-3014" fmla="*/ 420019 h 2288980"/>
              <a:gd name="connsiteX6-3015" fmla="*/ 6692449 w 12329468"/>
              <a:gd name="connsiteY6-3016" fmla="*/ 211684 h 2288980"/>
              <a:gd name="connsiteX7-3017" fmla="*/ 5358227 w 12329468"/>
              <a:gd name="connsiteY7-3018" fmla="*/ 14358 h 2288980"/>
              <a:gd name="connsiteX8-3019" fmla="*/ 2895783 w 12329468"/>
              <a:gd name="connsiteY8-3020" fmla="*/ 358667 h 2288980"/>
              <a:gd name="connsiteX9-3021" fmla="*/ 1834344 w 12329468"/>
              <a:gd name="connsiteY9-3022" fmla="*/ 23360 h 2288980"/>
              <a:gd name="connsiteX10-3023" fmla="*/ 63010 w 12329468"/>
              <a:gd name="connsiteY10-3024" fmla="*/ 109643 h 2288980"/>
              <a:gd name="connsiteX11-3025" fmla="*/ 96427 w 12329468"/>
              <a:gd name="connsiteY11-3026" fmla="*/ 2058208 h 2288980"/>
              <a:gd name="connsiteX0-3027" fmla="*/ 96427 w 12329468"/>
              <a:gd name="connsiteY0-3028" fmla="*/ 2058208 h 2288980"/>
              <a:gd name="connsiteX1-3029" fmla="*/ 12153848 w 12329468"/>
              <a:gd name="connsiteY1-3030" fmla="*/ 2070076 h 2288980"/>
              <a:gd name="connsiteX2-3031" fmla="*/ 12172770 w 12329468"/>
              <a:gd name="connsiteY2-3032" fmla="*/ 155405 h 2288980"/>
              <a:gd name="connsiteX3-3033" fmla="*/ 10614983 w 12329468"/>
              <a:gd name="connsiteY3-3034" fmla="*/ 314921 h 2288980"/>
              <a:gd name="connsiteX4-3035" fmla="*/ 9433306 w 12329468"/>
              <a:gd name="connsiteY4-3036" fmla="*/ 204911 h 2288980"/>
              <a:gd name="connsiteX5-3037" fmla="*/ 8439698 w 12329468"/>
              <a:gd name="connsiteY5-3038" fmla="*/ 420019 h 2288980"/>
              <a:gd name="connsiteX6-3039" fmla="*/ 6692449 w 12329468"/>
              <a:gd name="connsiteY6-3040" fmla="*/ 211684 h 2288980"/>
              <a:gd name="connsiteX7-3041" fmla="*/ 5358227 w 12329468"/>
              <a:gd name="connsiteY7-3042" fmla="*/ 14358 h 2288980"/>
              <a:gd name="connsiteX8-3043" fmla="*/ 2895783 w 12329468"/>
              <a:gd name="connsiteY8-3044" fmla="*/ 358667 h 2288980"/>
              <a:gd name="connsiteX9-3045" fmla="*/ 1834344 w 12329468"/>
              <a:gd name="connsiteY9-3046" fmla="*/ 23360 h 2288980"/>
              <a:gd name="connsiteX10-3047" fmla="*/ 63010 w 12329468"/>
              <a:gd name="connsiteY10-3048" fmla="*/ 109643 h 2288980"/>
              <a:gd name="connsiteX11-3049" fmla="*/ 96427 w 12329468"/>
              <a:gd name="connsiteY11-3050" fmla="*/ 2058208 h 2288980"/>
              <a:gd name="connsiteX0-3051" fmla="*/ 96427 w 12329468"/>
              <a:gd name="connsiteY0-3052" fmla="*/ 2058208 h 2288980"/>
              <a:gd name="connsiteX1-3053" fmla="*/ 12153848 w 12329468"/>
              <a:gd name="connsiteY1-3054" fmla="*/ 2070076 h 2288980"/>
              <a:gd name="connsiteX2-3055" fmla="*/ 12172770 w 12329468"/>
              <a:gd name="connsiteY2-3056" fmla="*/ 155405 h 2288980"/>
              <a:gd name="connsiteX3-3057" fmla="*/ 10614983 w 12329468"/>
              <a:gd name="connsiteY3-3058" fmla="*/ 314921 h 2288980"/>
              <a:gd name="connsiteX4-3059" fmla="*/ 9433306 w 12329468"/>
              <a:gd name="connsiteY4-3060" fmla="*/ 204911 h 2288980"/>
              <a:gd name="connsiteX5-3061" fmla="*/ 8439698 w 12329468"/>
              <a:gd name="connsiteY5-3062" fmla="*/ 420019 h 2288980"/>
              <a:gd name="connsiteX6-3063" fmla="*/ 6692449 w 12329468"/>
              <a:gd name="connsiteY6-3064" fmla="*/ 211684 h 2288980"/>
              <a:gd name="connsiteX7-3065" fmla="*/ 5358227 w 12329468"/>
              <a:gd name="connsiteY7-3066" fmla="*/ 14358 h 2288980"/>
              <a:gd name="connsiteX8-3067" fmla="*/ 2895783 w 12329468"/>
              <a:gd name="connsiteY8-3068" fmla="*/ 358667 h 2288980"/>
              <a:gd name="connsiteX9-3069" fmla="*/ 1834344 w 12329468"/>
              <a:gd name="connsiteY9-3070" fmla="*/ 23360 h 2288980"/>
              <a:gd name="connsiteX10-3071" fmla="*/ 63010 w 12329468"/>
              <a:gd name="connsiteY10-3072" fmla="*/ 109643 h 2288980"/>
              <a:gd name="connsiteX11-3073" fmla="*/ 96427 w 12329468"/>
              <a:gd name="connsiteY11-3074" fmla="*/ 2058208 h 2288980"/>
              <a:gd name="connsiteX0-3075" fmla="*/ 96427 w 12323887"/>
              <a:gd name="connsiteY0-3076" fmla="*/ 2058208 h 2288980"/>
              <a:gd name="connsiteX1-3077" fmla="*/ 12153848 w 12323887"/>
              <a:gd name="connsiteY1-3078" fmla="*/ 2070076 h 2288980"/>
              <a:gd name="connsiteX2-3079" fmla="*/ 12161841 w 12323887"/>
              <a:gd name="connsiteY2-3080" fmla="*/ 252369 h 2288980"/>
              <a:gd name="connsiteX3-3081" fmla="*/ 10614983 w 12323887"/>
              <a:gd name="connsiteY3-3082" fmla="*/ 314921 h 2288980"/>
              <a:gd name="connsiteX4-3083" fmla="*/ 9433306 w 12323887"/>
              <a:gd name="connsiteY4-3084" fmla="*/ 204911 h 2288980"/>
              <a:gd name="connsiteX5-3085" fmla="*/ 8439698 w 12323887"/>
              <a:gd name="connsiteY5-3086" fmla="*/ 420019 h 2288980"/>
              <a:gd name="connsiteX6-3087" fmla="*/ 6692449 w 12323887"/>
              <a:gd name="connsiteY6-3088" fmla="*/ 211684 h 2288980"/>
              <a:gd name="connsiteX7-3089" fmla="*/ 5358227 w 12323887"/>
              <a:gd name="connsiteY7-3090" fmla="*/ 14358 h 2288980"/>
              <a:gd name="connsiteX8-3091" fmla="*/ 2895783 w 12323887"/>
              <a:gd name="connsiteY8-3092" fmla="*/ 358667 h 2288980"/>
              <a:gd name="connsiteX9-3093" fmla="*/ 1834344 w 12323887"/>
              <a:gd name="connsiteY9-3094" fmla="*/ 23360 h 2288980"/>
              <a:gd name="connsiteX10-3095" fmla="*/ 63010 w 12323887"/>
              <a:gd name="connsiteY10-3096" fmla="*/ 109643 h 2288980"/>
              <a:gd name="connsiteX11-3097" fmla="*/ 96427 w 12323887"/>
              <a:gd name="connsiteY11-3098" fmla="*/ 2058208 h 2288980"/>
              <a:gd name="connsiteX0-3099" fmla="*/ 96427 w 12323887"/>
              <a:gd name="connsiteY0-3100" fmla="*/ 2058208 h 2288980"/>
              <a:gd name="connsiteX1-3101" fmla="*/ 12153848 w 12323887"/>
              <a:gd name="connsiteY1-3102" fmla="*/ 2070076 h 2288980"/>
              <a:gd name="connsiteX2-3103" fmla="*/ 12161841 w 12323887"/>
              <a:gd name="connsiteY2-3104" fmla="*/ 252369 h 2288980"/>
              <a:gd name="connsiteX3-3105" fmla="*/ 10614983 w 12323887"/>
              <a:gd name="connsiteY3-3106" fmla="*/ 314921 h 2288980"/>
              <a:gd name="connsiteX4-3107" fmla="*/ 9433306 w 12323887"/>
              <a:gd name="connsiteY4-3108" fmla="*/ 204911 h 2288980"/>
              <a:gd name="connsiteX5-3109" fmla="*/ 8439698 w 12323887"/>
              <a:gd name="connsiteY5-3110" fmla="*/ 420019 h 2288980"/>
              <a:gd name="connsiteX6-3111" fmla="*/ 6692449 w 12323887"/>
              <a:gd name="connsiteY6-3112" fmla="*/ 211684 h 2288980"/>
              <a:gd name="connsiteX7-3113" fmla="*/ 5358227 w 12323887"/>
              <a:gd name="connsiteY7-3114" fmla="*/ 14358 h 2288980"/>
              <a:gd name="connsiteX8-3115" fmla="*/ 2895783 w 12323887"/>
              <a:gd name="connsiteY8-3116" fmla="*/ 358667 h 2288980"/>
              <a:gd name="connsiteX9-3117" fmla="*/ 1834344 w 12323887"/>
              <a:gd name="connsiteY9-3118" fmla="*/ 23360 h 2288980"/>
              <a:gd name="connsiteX10-3119" fmla="*/ 63010 w 12323887"/>
              <a:gd name="connsiteY10-3120" fmla="*/ 109643 h 2288980"/>
              <a:gd name="connsiteX11-3121" fmla="*/ 96427 w 12323887"/>
              <a:gd name="connsiteY11-3122" fmla="*/ 2058208 h 22889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79" y="connsiteY7-80"/>
              </a:cxn>
              <a:cxn ang="0">
                <a:pos x="connsiteX8-113" y="connsiteY8-114"/>
              </a:cxn>
              <a:cxn ang="0">
                <a:pos x="connsiteX9-673" y="connsiteY9-674"/>
              </a:cxn>
              <a:cxn ang="0">
                <a:pos x="connsiteX10-795" y="connsiteY10-796"/>
              </a:cxn>
              <a:cxn ang="0">
                <a:pos x="connsiteX11-819" y="connsiteY11-820"/>
              </a:cxn>
            </a:cxnLst>
            <a:rect l="l" t="t" r="r" b="b"/>
            <a:pathLst>
              <a:path w="12323887" h="2288980">
                <a:moveTo>
                  <a:pt x="96427" y="2058208"/>
                </a:moveTo>
                <a:cubicBezTo>
                  <a:pt x="2104280" y="2352625"/>
                  <a:pt x="10151426" y="2374747"/>
                  <a:pt x="12153848" y="2070076"/>
                </a:cubicBezTo>
                <a:cubicBezTo>
                  <a:pt x="12382447" y="1717552"/>
                  <a:pt x="12376023" y="610163"/>
                  <a:pt x="12161841" y="252369"/>
                </a:cubicBezTo>
                <a:cubicBezTo>
                  <a:pt x="11444513" y="65892"/>
                  <a:pt x="11257221" y="202874"/>
                  <a:pt x="10614983" y="314921"/>
                </a:cubicBezTo>
                <a:cubicBezTo>
                  <a:pt x="10114340" y="392562"/>
                  <a:pt x="9945647" y="204911"/>
                  <a:pt x="9433306" y="204911"/>
                </a:cubicBezTo>
                <a:cubicBezTo>
                  <a:pt x="8910290" y="213162"/>
                  <a:pt x="8939316" y="456018"/>
                  <a:pt x="8439698" y="420019"/>
                </a:cubicBezTo>
                <a:cubicBezTo>
                  <a:pt x="7920241" y="378767"/>
                  <a:pt x="7297297" y="203432"/>
                  <a:pt x="6692449" y="211684"/>
                </a:cubicBezTo>
                <a:cubicBezTo>
                  <a:pt x="6183666" y="211683"/>
                  <a:pt x="5916286" y="46900"/>
                  <a:pt x="5358227" y="14358"/>
                </a:cubicBezTo>
                <a:cubicBezTo>
                  <a:pt x="3520928" y="-85282"/>
                  <a:pt x="3540161" y="366573"/>
                  <a:pt x="2895783" y="358667"/>
                </a:cubicBezTo>
                <a:cubicBezTo>
                  <a:pt x="2488729" y="307458"/>
                  <a:pt x="2453423" y="123710"/>
                  <a:pt x="1834344" y="23360"/>
                </a:cubicBezTo>
                <a:cubicBezTo>
                  <a:pt x="1392932" y="-6024"/>
                  <a:pt x="366431" y="263076"/>
                  <a:pt x="63010" y="109643"/>
                </a:cubicBezTo>
                <a:cubicBezTo>
                  <a:pt x="-59044" y="652003"/>
                  <a:pt x="20781" y="1452069"/>
                  <a:pt x="96427" y="2058208"/>
                </a:cubicBezTo>
                <a:close/>
              </a:path>
            </a:pathLst>
          </a:custGeom>
          <a:solidFill>
            <a:srgbClr val="CCE8F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696720" y="885828"/>
            <a:ext cx="8402319" cy="4601738"/>
            <a:chOff x="3786663" y="885828"/>
            <a:chExt cx="4601738" cy="4601738"/>
          </a:xfrm>
        </p:grpSpPr>
        <p:sp>
          <p:nvSpPr>
            <p:cNvPr id="15" name="椭圆 14"/>
            <p:cNvSpPr/>
            <p:nvPr/>
          </p:nvSpPr>
          <p:spPr>
            <a:xfrm>
              <a:off x="3786663" y="885828"/>
              <a:ext cx="4601738" cy="460173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4236560" y="1335725"/>
              <a:ext cx="3701944" cy="3701944"/>
            </a:xfrm>
            <a:prstGeom prst="ellipse">
              <a:avLst/>
            </a:prstGeom>
            <a:solidFill>
              <a:srgbClr val="F3D4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200" b="1" dirty="0">
                  <a:solidFill>
                    <a:srgbClr val="002060"/>
                  </a:solidFill>
                  <a:latin typeface="方正粗黑宋简体" pitchFamily="2" charset="-122"/>
                  <a:ea typeface="方正粗黑宋简体" pitchFamily="2" charset="-122"/>
                  <a:cs typeface="+mn-ea"/>
                  <a:sym typeface="+mn-lt"/>
                </a:rPr>
                <a:t>皇帝的新装</a:t>
              </a:r>
            </a:p>
          </p:txBody>
        </p:sp>
        <p:sp>
          <p:nvSpPr>
            <p:cNvPr id="14" name="椭圆 13"/>
            <p:cNvSpPr/>
            <p:nvPr/>
          </p:nvSpPr>
          <p:spPr>
            <a:xfrm>
              <a:off x="4110049" y="1209214"/>
              <a:ext cx="3954966" cy="3954966"/>
            </a:xfrm>
            <a:prstGeom prst="ellipse">
              <a:avLst/>
            </a:prstGeom>
            <a:noFill/>
            <a:ln w="28575" cap="rnd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8"/>
          <p:cNvSpPr/>
          <p:nvPr/>
        </p:nvSpPr>
        <p:spPr>
          <a:xfrm>
            <a:off x="-173357" y="4396787"/>
            <a:ext cx="12643757" cy="2887963"/>
          </a:xfrm>
          <a:custGeom>
            <a:avLst/>
            <a:gdLst>
              <a:gd name="connsiteX0" fmla="*/ 0 w 12096947"/>
              <a:gd name="connsiteY0" fmla="*/ 0 h 879114"/>
              <a:gd name="connsiteX1" fmla="*/ 12096947 w 12096947"/>
              <a:gd name="connsiteY1" fmla="*/ 0 h 879114"/>
              <a:gd name="connsiteX2" fmla="*/ 12096947 w 12096947"/>
              <a:gd name="connsiteY2" fmla="*/ 879114 h 879114"/>
              <a:gd name="connsiteX3" fmla="*/ 0 w 12096947"/>
              <a:gd name="connsiteY3" fmla="*/ 879114 h 879114"/>
              <a:gd name="connsiteX4" fmla="*/ 0 w 12096947"/>
              <a:gd name="connsiteY4" fmla="*/ 0 h 879114"/>
              <a:gd name="connsiteX0-1" fmla="*/ 0 w 12096947"/>
              <a:gd name="connsiteY0-2" fmla="*/ 267 h 879381"/>
              <a:gd name="connsiteX1-3" fmla="*/ 1592132 w 12096947"/>
              <a:gd name="connsiteY1-4" fmla="*/ 0 h 879381"/>
              <a:gd name="connsiteX2-5" fmla="*/ 12096947 w 12096947"/>
              <a:gd name="connsiteY2-6" fmla="*/ 267 h 879381"/>
              <a:gd name="connsiteX3-7" fmla="*/ 12096947 w 12096947"/>
              <a:gd name="connsiteY3-8" fmla="*/ 879381 h 879381"/>
              <a:gd name="connsiteX4-9" fmla="*/ 0 w 12096947"/>
              <a:gd name="connsiteY4-10" fmla="*/ 879381 h 879381"/>
              <a:gd name="connsiteX5" fmla="*/ 0 w 12096947"/>
              <a:gd name="connsiteY5" fmla="*/ 267 h 879381"/>
              <a:gd name="connsiteX0-11" fmla="*/ 0 w 12096947"/>
              <a:gd name="connsiteY0-12" fmla="*/ 267 h 879381"/>
              <a:gd name="connsiteX1-13" fmla="*/ 1592132 w 12096947"/>
              <a:gd name="connsiteY1-14" fmla="*/ 0 h 879381"/>
              <a:gd name="connsiteX2-15" fmla="*/ 5701553 w 12096947"/>
              <a:gd name="connsiteY2-16" fmla="*/ 1 h 879381"/>
              <a:gd name="connsiteX3-17" fmla="*/ 12096947 w 12096947"/>
              <a:gd name="connsiteY3-18" fmla="*/ 267 h 879381"/>
              <a:gd name="connsiteX4-19" fmla="*/ 12096947 w 12096947"/>
              <a:gd name="connsiteY4-20" fmla="*/ 879381 h 879381"/>
              <a:gd name="connsiteX5-21" fmla="*/ 0 w 12096947"/>
              <a:gd name="connsiteY5-22" fmla="*/ 879381 h 879381"/>
              <a:gd name="connsiteX6" fmla="*/ 0 w 12096947"/>
              <a:gd name="connsiteY6" fmla="*/ 267 h 879381"/>
              <a:gd name="connsiteX0-23" fmla="*/ 0 w 12096947"/>
              <a:gd name="connsiteY0-24" fmla="*/ 150873 h 1029987"/>
              <a:gd name="connsiteX1-25" fmla="*/ 1592132 w 12096947"/>
              <a:gd name="connsiteY1-26" fmla="*/ 150606 h 1029987"/>
              <a:gd name="connsiteX2-27" fmla="*/ 4270786 w 12096947"/>
              <a:gd name="connsiteY2-28" fmla="*/ 0 h 1029987"/>
              <a:gd name="connsiteX3-29" fmla="*/ 12096947 w 12096947"/>
              <a:gd name="connsiteY3-30" fmla="*/ 150873 h 1029987"/>
              <a:gd name="connsiteX4-31" fmla="*/ 12096947 w 12096947"/>
              <a:gd name="connsiteY4-32" fmla="*/ 1029987 h 1029987"/>
              <a:gd name="connsiteX5-33" fmla="*/ 0 w 12096947"/>
              <a:gd name="connsiteY5-34" fmla="*/ 1029987 h 1029987"/>
              <a:gd name="connsiteX6-35" fmla="*/ 0 w 12096947"/>
              <a:gd name="connsiteY6-36" fmla="*/ 150873 h 1029987"/>
              <a:gd name="connsiteX0-37" fmla="*/ 0 w 12096947"/>
              <a:gd name="connsiteY0-38" fmla="*/ 193904 h 1073018"/>
              <a:gd name="connsiteX1-39" fmla="*/ 1538344 w 12096947"/>
              <a:gd name="connsiteY1-40" fmla="*/ 0 h 1073018"/>
              <a:gd name="connsiteX2-41" fmla="*/ 4270786 w 12096947"/>
              <a:gd name="connsiteY2-42" fmla="*/ 43031 h 1073018"/>
              <a:gd name="connsiteX3-43" fmla="*/ 12096947 w 12096947"/>
              <a:gd name="connsiteY3-44" fmla="*/ 193904 h 1073018"/>
              <a:gd name="connsiteX4-45" fmla="*/ 12096947 w 12096947"/>
              <a:gd name="connsiteY4-46" fmla="*/ 1073018 h 1073018"/>
              <a:gd name="connsiteX5-47" fmla="*/ 0 w 12096947"/>
              <a:gd name="connsiteY5-48" fmla="*/ 1073018 h 1073018"/>
              <a:gd name="connsiteX6-49" fmla="*/ 0 w 12096947"/>
              <a:gd name="connsiteY6-50" fmla="*/ 193904 h 1073018"/>
              <a:gd name="connsiteX0-51" fmla="*/ 0 w 12096947"/>
              <a:gd name="connsiteY0-52" fmla="*/ 193904 h 1073018"/>
              <a:gd name="connsiteX1-53" fmla="*/ 1538344 w 12096947"/>
              <a:gd name="connsiteY1-54" fmla="*/ 0 h 1073018"/>
              <a:gd name="connsiteX2-55" fmla="*/ 4270786 w 12096947"/>
              <a:gd name="connsiteY2-56" fmla="*/ 43031 h 1073018"/>
              <a:gd name="connsiteX3-57" fmla="*/ 6906409 w 12096947"/>
              <a:gd name="connsiteY3-58" fmla="*/ 96819 h 1073018"/>
              <a:gd name="connsiteX4-59" fmla="*/ 12096947 w 12096947"/>
              <a:gd name="connsiteY4-60" fmla="*/ 193904 h 1073018"/>
              <a:gd name="connsiteX5-61" fmla="*/ 12096947 w 12096947"/>
              <a:gd name="connsiteY5-62" fmla="*/ 1073018 h 1073018"/>
              <a:gd name="connsiteX6-63" fmla="*/ 0 w 12096947"/>
              <a:gd name="connsiteY6-64" fmla="*/ 1073018 h 1073018"/>
              <a:gd name="connsiteX7" fmla="*/ 0 w 12096947"/>
              <a:gd name="connsiteY7" fmla="*/ 193904 h 1073018"/>
              <a:gd name="connsiteX0-65" fmla="*/ 0 w 12096947"/>
              <a:gd name="connsiteY0-66" fmla="*/ 193904 h 1073018"/>
              <a:gd name="connsiteX1-67" fmla="*/ 1538344 w 12096947"/>
              <a:gd name="connsiteY1-68" fmla="*/ 0 h 1073018"/>
              <a:gd name="connsiteX2-69" fmla="*/ 4270786 w 12096947"/>
              <a:gd name="connsiteY2-70" fmla="*/ 43031 h 1073018"/>
              <a:gd name="connsiteX3-71" fmla="*/ 7100047 w 12096947"/>
              <a:gd name="connsiteY3-72" fmla="*/ 43031 h 1073018"/>
              <a:gd name="connsiteX4-73" fmla="*/ 12096947 w 12096947"/>
              <a:gd name="connsiteY4-74" fmla="*/ 193904 h 1073018"/>
              <a:gd name="connsiteX5-75" fmla="*/ 12096947 w 12096947"/>
              <a:gd name="connsiteY5-76" fmla="*/ 1073018 h 1073018"/>
              <a:gd name="connsiteX6-77" fmla="*/ 0 w 12096947"/>
              <a:gd name="connsiteY6-78" fmla="*/ 1073018 h 1073018"/>
              <a:gd name="connsiteX7-79" fmla="*/ 0 w 12096947"/>
              <a:gd name="connsiteY7-80" fmla="*/ 193904 h 1073018"/>
              <a:gd name="connsiteX0-81" fmla="*/ 0 w 12096947"/>
              <a:gd name="connsiteY0-82" fmla="*/ 193904 h 1073018"/>
              <a:gd name="connsiteX1-83" fmla="*/ 1538344 w 12096947"/>
              <a:gd name="connsiteY1-84" fmla="*/ 0 h 1073018"/>
              <a:gd name="connsiteX2-85" fmla="*/ 4270786 w 12096947"/>
              <a:gd name="connsiteY2-86" fmla="*/ 43031 h 1073018"/>
              <a:gd name="connsiteX3-87" fmla="*/ 7100047 w 12096947"/>
              <a:gd name="connsiteY3-88" fmla="*/ 43031 h 1073018"/>
              <a:gd name="connsiteX4-89" fmla="*/ 9230061 w 12096947"/>
              <a:gd name="connsiteY4-90" fmla="*/ 118335 h 1073018"/>
              <a:gd name="connsiteX5-91" fmla="*/ 12096947 w 12096947"/>
              <a:gd name="connsiteY5-92" fmla="*/ 193904 h 1073018"/>
              <a:gd name="connsiteX6-93" fmla="*/ 12096947 w 12096947"/>
              <a:gd name="connsiteY6-94" fmla="*/ 1073018 h 1073018"/>
              <a:gd name="connsiteX7-95" fmla="*/ 0 w 12096947"/>
              <a:gd name="connsiteY7-96" fmla="*/ 1073018 h 1073018"/>
              <a:gd name="connsiteX8" fmla="*/ 0 w 12096947"/>
              <a:gd name="connsiteY8" fmla="*/ 193904 h 1073018"/>
              <a:gd name="connsiteX0-97" fmla="*/ 0 w 12096947"/>
              <a:gd name="connsiteY0-98" fmla="*/ 193904 h 1073018"/>
              <a:gd name="connsiteX1-99" fmla="*/ 1538344 w 12096947"/>
              <a:gd name="connsiteY1-100" fmla="*/ 0 h 1073018"/>
              <a:gd name="connsiteX2-101" fmla="*/ 4270786 w 12096947"/>
              <a:gd name="connsiteY2-102" fmla="*/ 43031 h 1073018"/>
              <a:gd name="connsiteX3-103" fmla="*/ 7100047 w 12096947"/>
              <a:gd name="connsiteY3-104" fmla="*/ 43031 h 1073018"/>
              <a:gd name="connsiteX4-105" fmla="*/ 9509759 w 12096947"/>
              <a:gd name="connsiteY4-106" fmla="*/ 215154 h 1073018"/>
              <a:gd name="connsiteX5-107" fmla="*/ 12096947 w 12096947"/>
              <a:gd name="connsiteY5-108" fmla="*/ 193904 h 1073018"/>
              <a:gd name="connsiteX6-109" fmla="*/ 12096947 w 12096947"/>
              <a:gd name="connsiteY6-110" fmla="*/ 1073018 h 1073018"/>
              <a:gd name="connsiteX7-111" fmla="*/ 0 w 12096947"/>
              <a:gd name="connsiteY7-112" fmla="*/ 1073018 h 1073018"/>
              <a:gd name="connsiteX8-113" fmla="*/ 0 w 12096947"/>
              <a:gd name="connsiteY8-114" fmla="*/ 193904 h 1073018"/>
              <a:gd name="connsiteX0-115" fmla="*/ 0 w 12096947"/>
              <a:gd name="connsiteY0-116" fmla="*/ 193904 h 1073018"/>
              <a:gd name="connsiteX1-117" fmla="*/ 1538344 w 12096947"/>
              <a:gd name="connsiteY1-118" fmla="*/ 0 h 1073018"/>
              <a:gd name="connsiteX2-119" fmla="*/ 4270786 w 12096947"/>
              <a:gd name="connsiteY2-120" fmla="*/ 43031 h 1073018"/>
              <a:gd name="connsiteX3-121" fmla="*/ 7100047 w 12096947"/>
              <a:gd name="connsiteY3-122" fmla="*/ 43031 h 1073018"/>
              <a:gd name="connsiteX4-123" fmla="*/ 9509759 w 12096947"/>
              <a:gd name="connsiteY4-124" fmla="*/ 215154 h 1073018"/>
              <a:gd name="connsiteX5-125" fmla="*/ 12096947 w 12096947"/>
              <a:gd name="connsiteY5-126" fmla="*/ 193904 h 1073018"/>
              <a:gd name="connsiteX6-127" fmla="*/ 12096947 w 12096947"/>
              <a:gd name="connsiteY6-128" fmla="*/ 1073018 h 1073018"/>
              <a:gd name="connsiteX7-129" fmla="*/ 0 w 12096947"/>
              <a:gd name="connsiteY7-130" fmla="*/ 1073018 h 1073018"/>
              <a:gd name="connsiteX8-131" fmla="*/ 0 w 12096947"/>
              <a:gd name="connsiteY8-132" fmla="*/ 193904 h 1073018"/>
              <a:gd name="connsiteX0-133" fmla="*/ 0 w 12096947"/>
              <a:gd name="connsiteY0-134" fmla="*/ 193904 h 1073018"/>
              <a:gd name="connsiteX1-135" fmla="*/ 1538344 w 12096947"/>
              <a:gd name="connsiteY1-136" fmla="*/ 0 h 1073018"/>
              <a:gd name="connsiteX2-137" fmla="*/ 4270786 w 12096947"/>
              <a:gd name="connsiteY2-138" fmla="*/ 43031 h 1073018"/>
              <a:gd name="connsiteX3-139" fmla="*/ 7100047 w 12096947"/>
              <a:gd name="connsiteY3-140" fmla="*/ 43031 h 1073018"/>
              <a:gd name="connsiteX4-141" fmla="*/ 9509759 w 12096947"/>
              <a:gd name="connsiteY4-142" fmla="*/ 215154 h 1073018"/>
              <a:gd name="connsiteX5-143" fmla="*/ 12096947 w 12096947"/>
              <a:gd name="connsiteY5-144" fmla="*/ 193904 h 1073018"/>
              <a:gd name="connsiteX6-145" fmla="*/ 12096947 w 12096947"/>
              <a:gd name="connsiteY6-146" fmla="*/ 1073018 h 1073018"/>
              <a:gd name="connsiteX7-147" fmla="*/ 0 w 12096947"/>
              <a:gd name="connsiteY7-148" fmla="*/ 1073018 h 1073018"/>
              <a:gd name="connsiteX8-149" fmla="*/ 0 w 12096947"/>
              <a:gd name="connsiteY8-150" fmla="*/ 193904 h 1073018"/>
              <a:gd name="connsiteX0-151" fmla="*/ 0 w 12096947"/>
              <a:gd name="connsiteY0-152" fmla="*/ 193904 h 1073018"/>
              <a:gd name="connsiteX1-153" fmla="*/ 1538344 w 12096947"/>
              <a:gd name="connsiteY1-154" fmla="*/ 0 h 1073018"/>
              <a:gd name="connsiteX2-155" fmla="*/ 4270786 w 12096947"/>
              <a:gd name="connsiteY2-156" fmla="*/ 43031 h 1073018"/>
              <a:gd name="connsiteX3-157" fmla="*/ 7100047 w 12096947"/>
              <a:gd name="connsiteY3-158" fmla="*/ 43031 h 1073018"/>
              <a:gd name="connsiteX4-159" fmla="*/ 9509759 w 12096947"/>
              <a:gd name="connsiteY4-160" fmla="*/ 215154 h 1073018"/>
              <a:gd name="connsiteX5-161" fmla="*/ 12096947 w 12096947"/>
              <a:gd name="connsiteY5-162" fmla="*/ 193904 h 1073018"/>
              <a:gd name="connsiteX6-163" fmla="*/ 12096947 w 12096947"/>
              <a:gd name="connsiteY6-164" fmla="*/ 1073018 h 1073018"/>
              <a:gd name="connsiteX7-165" fmla="*/ 0 w 12096947"/>
              <a:gd name="connsiteY7-166" fmla="*/ 1073018 h 1073018"/>
              <a:gd name="connsiteX8-167" fmla="*/ 0 w 12096947"/>
              <a:gd name="connsiteY8-168" fmla="*/ 193904 h 1073018"/>
              <a:gd name="connsiteX0-169" fmla="*/ 0 w 12096947"/>
              <a:gd name="connsiteY0-170" fmla="*/ 193904 h 1073018"/>
              <a:gd name="connsiteX1-171" fmla="*/ 1538344 w 12096947"/>
              <a:gd name="connsiteY1-172" fmla="*/ 0 h 1073018"/>
              <a:gd name="connsiteX2-173" fmla="*/ 4270786 w 12096947"/>
              <a:gd name="connsiteY2-174" fmla="*/ 43031 h 1073018"/>
              <a:gd name="connsiteX3-175" fmla="*/ 7100047 w 12096947"/>
              <a:gd name="connsiteY3-176" fmla="*/ 43031 h 1073018"/>
              <a:gd name="connsiteX4-177" fmla="*/ 9509759 w 12096947"/>
              <a:gd name="connsiteY4-178" fmla="*/ 215154 h 1073018"/>
              <a:gd name="connsiteX5-179" fmla="*/ 12096947 w 12096947"/>
              <a:gd name="connsiteY5-180" fmla="*/ 193904 h 1073018"/>
              <a:gd name="connsiteX6-181" fmla="*/ 12096947 w 12096947"/>
              <a:gd name="connsiteY6-182" fmla="*/ 1073018 h 1073018"/>
              <a:gd name="connsiteX7-183" fmla="*/ 0 w 12096947"/>
              <a:gd name="connsiteY7-184" fmla="*/ 1073018 h 1073018"/>
              <a:gd name="connsiteX8-185" fmla="*/ 0 w 12096947"/>
              <a:gd name="connsiteY8-186" fmla="*/ 193904 h 1073018"/>
              <a:gd name="connsiteX0-187" fmla="*/ 0 w 12096947"/>
              <a:gd name="connsiteY0-188" fmla="*/ 197065 h 1076179"/>
              <a:gd name="connsiteX1-189" fmla="*/ 1538344 w 12096947"/>
              <a:gd name="connsiteY1-190" fmla="*/ 3161 h 1076179"/>
              <a:gd name="connsiteX2-191" fmla="*/ 4270786 w 12096947"/>
              <a:gd name="connsiteY2-192" fmla="*/ 46192 h 1076179"/>
              <a:gd name="connsiteX3-193" fmla="*/ 7100047 w 12096947"/>
              <a:gd name="connsiteY3-194" fmla="*/ 46192 h 1076179"/>
              <a:gd name="connsiteX4-195" fmla="*/ 9509759 w 12096947"/>
              <a:gd name="connsiteY4-196" fmla="*/ 218315 h 1076179"/>
              <a:gd name="connsiteX5-197" fmla="*/ 12096947 w 12096947"/>
              <a:gd name="connsiteY5-198" fmla="*/ 197065 h 1076179"/>
              <a:gd name="connsiteX6-199" fmla="*/ 12096947 w 12096947"/>
              <a:gd name="connsiteY6-200" fmla="*/ 1076179 h 1076179"/>
              <a:gd name="connsiteX7-201" fmla="*/ 0 w 12096947"/>
              <a:gd name="connsiteY7-202" fmla="*/ 1076179 h 1076179"/>
              <a:gd name="connsiteX8-203" fmla="*/ 0 w 12096947"/>
              <a:gd name="connsiteY8-204" fmla="*/ 197065 h 1076179"/>
              <a:gd name="connsiteX0-205" fmla="*/ 0 w 12096947"/>
              <a:gd name="connsiteY0-206" fmla="*/ 194336 h 1073450"/>
              <a:gd name="connsiteX1-207" fmla="*/ 1538344 w 12096947"/>
              <a:gd name="connsiteY1-208" fmla="*/ 432 h 1073450"/>
              <a:gd name="connsiteX2-209" fmla="*/ 4270786 w 12096947"/>
              <a:gd name="connsiteY2-210" fmla="*/ 43463 h 1073450"/>
              <a:gd name="connsiteX3-211" fmla="*/ 7100047 w 12096947"/>
              <a:gd name="connsiteY3-212" fmla="*/ 43463 h 1073450"/>
              <a:gd name="connsiteX4-213" fmla="*/ 9509759 w 12096947"/>
              <a:gd name="connsiteY4-214" fmla="*/ 215586 h 1073450"/>
              <a:gd name="connsiteX5-215" fmla="*/ 12096947 w 12096947"/>
              <a:gd name="connsiteY5-216" fmla="*/ 194336 h 1073450"/>
              <a:gd name="connsiteX6-217" fmla="*/ 12096947 w 12096947"/>
              <a:gd name="connsiteY6-218" fmla="*/ 1073450 h 1073450"/>
              <a:gd name="connsiteX7-219" fmla="*/ 0 w 12096947"/>
              <a:gd name="connsiteY7-220" fmla="*/ 1073450 h 1073450"/>
              <a:gd name="connsiteX8-221" fmla="*/ 0 w 12096947"/>
              <a:gd name="connsiteY8-222" fmla="*/ 194336 h 1073450"/>
              <a:gd name="connsiteX0-223" fmla="*/ 0 w 12096947"/>
              <a:gd name="connsiteY0-224" fmla="*/ 193946 h 1073060"/>
              <a:gd name="connsiteX1-225" fmla="*/ 1538344 w 12096947"/>
              <a:gd name="connsiteY1-226" fmla="*/ 42 h 1073060"/>
              <a:gd name="connsiteX2-227" fmla="*/ 4270786 w 12096947"/>
              <a:gd name="connsiteY2-228" fmla="*/ 43073 h 1073060"/>
              <a:gd name="connsiteX3-229" fmla="*/ 7100047 w 12096947"/>
              <a:gd name="connsiteY3-230" fmla="*/ 43073 h 1073060"/>
              <a:gd name="connsiteX4-231" fmla="*/ 9509759 w 12096947"/>
              <a:gd name="connsiteY4-232" fmla="*/ 215196 h 1073060"/>
              <a:gd name="connsiteX5-233" fmla="*/ 12096947 w 12096947"/>
              <a:gd name="connsiteY5-234" fmla="*/ 193946 h 1073060"/>
              <a:gd name="connsiteX6-235" fmla="*/ 12096947 w 12096947"/>
              <a:gd name="connsiteY6-236" fmla="*/ 1073060 h 1073060"/>
              <a:gd name="connsiteX7-237" fmla="*/ 0 w 12096947"/>
              <a:gd name="connsiteY7-238" fmla="*/ 1073060 h 1073060"/>
              <a:gd name="connsiteX8-239" fmla="*/ 0 w 12096947"/>
              <a:gd name="connsiteY8-240" fmla="*/ 193946 h 1073060"/>
              <a:gd name="connsiteX0-241" fmla="*/ 0 w 12096947"/>
              <a:gd name="connsiteY0-242" fmla="*/ 150873 h 1029987"/>
              <a:gd name="connsiteX1-243" fmla="*/ 1613061 w 12096947"/>
              <a:gd name="connsiteY1-244" fmla="*/ 36817 h 1029987"/>
              <a:gd name="connsiteX2-245" fmla="*/ 4270786 w 12096947"/>
              <a:gd name="connsiteY2-246" fmla="*/ 0 h 1029987"/>
              <a:gd name="connsiteX3-247" fmla="*/ 7100047 w 12096947"/>
              <a:gd name="connsiteY3-248" fmla="*/ 0 h 1029987"/>
              <a:gd name="connsiteX4-249" fmla="*/ 9509759 w 12096947"/>
              <a:gd name="connsiteY4-250" fmla="*/ 172123 h 1029987"/>
              <a:gd name="connsiteX5-251" fmla="*/ 12096947 w 12096947"/>
              <a:gd name="connsiteY5-252" fmla="*/ 150873 h 1029987"/>
              <a:gd name="connsiteX6-253" fmla="*/ 12096947 w 12096947"/>
              <a:gd name="connsiteY6-254" fmla="*/ 1029987 h 1029987"/>
              <a:gd name="connsiteX7-255" fmla="*/ 0 w 12096947"/>
              <a:gd name="connsiteY7-256" fmla="*/ 1029987 h 1029987"/>
              <a:gd name="connsiteX8-257" fmla="*/ 0 w 12096947"/>
              <a:gd name="connsiteY8-258" fmla="*/ 150873 h 1029987"/>
              <a:gd name="connsiteX0-259" fmla="*/ 0 w 12096947"/>
              <a:gd name="connsiteY0-260" fmla="*/ 150873 h 1029987"/>
              <a:gd name="connsiteX1-261" fmla="*/ 1613061 w 12096947"/>
              <a:gd name="connsiteY1-262" fmla="*/ 36817 h 1029987"/>
              <a:gd name="connsiteX2-263" fmla="*/ 4270786 w 12096947"/>
              <a:gd name="connsiteY2-264" fmla="*/ 0 h 1029987"/>
              <a:gd name="connsiteX3-265" fmla="*/ 7100047 w 12096947"/>
              <a:gd name="connsiteY3-266" fmla="*/ 0 h 1029987"/>
              <a:gd name="connsiteX4-267" fmla="*/ 9509759 w 12096947"/>
              <a:gd name="connsiteY4-268" fmla="*/ 172123 h 1029987"/>
              <a:gd name="connsiteX5-269" fmla="*/ 12096947 w 12096947"/>
              <a:gd name="connsiteY5-270" fmla="*/ 150873 h 1029987"/>
              <a:gd name="connsiteX6-271" fmla="*/ 12096947 w 12096947"/>
              <a:gd name="connsiteY6-272" fmla="*/ 1029987 h 1029987"/>
              <a:gd name="connsiteX7-273" fmla="*/ 0 w 12096947"/>
              <a:gd name="connsiteY7-274" fmla="*/ 1029987 h 1029987"/>
              <a:gd name="connsiteX8-275" fmla="*/ 0 w 12096947"/>
              <a:gd name="connsiteY8-276" fmla="*/ 150873 h 1029987"/>
              <a:gd name="connsiteX0-277" fmla="*/ 0 w 12096947"/>
              <a:gd name="connsiteY0-278" fmla="*/ 150873 h 1029987"/>
              <a:gd name="connsiteX1-279" fmla="*/ 1613061 w 12096947"/>
              <a:gd name="connsiteY1-280" fmla="*/ 36817 h 1029987"/>
              <a:gd name="connsiteX2-281" fmla="*/ 4206743 w 12096947"/>
              <a:gd name="connsiteY2-282" fmla="*/ 49904 h 1029987"/>
              <a:gd name="connsiteX3-283" fmla="*/ 7100047 w 12096947"/>
              <a:gd name="connsiteY3-284" fmla="*/ 0 h 1029987"/>
              <a:gd name="connsiteX4-285" fmla="*/ 9509759 w 12096947"/>
              <a:gd name="connsiteY4-286" fmla="*/ 172123 h 1029987"/>
              <a:gd name="connsiteX5-287" fmla="*/ 12096947 w 12096947"/>
              <a:gd name="connsiteY5-288" fmla="*/ 150873 h 1029987"/>
              <a:gd name="connsiteX6-289" fmla="*/ 12096947 w 12096947"/>
              <a:gd name="connsiteY6-290" fmla="*/ 1029987 h 1029987"/>
              <a:gd name="connsiteX7-291" fmla="*/ 0 w 12096947"/>
              <a:gd name="connsiteY7-292" fmla="*/ 1029987 h 1029987"/>
              <a:gd name="connsiteX8-293" fmla="*/ 0 w 12096947"/>
              <a:gd name="connsiteY8-294" fmla="*/ 150873 h 1029987"/>
              <a:gd name="connsiteX0-295" fmla="*/ 0 w 12096947"/>
              <a:gd name="connsiteY0-296" fmla="*/ 317234 h 1196348"/>
              <a:gd name="connsiteX1-297" fmla="*/ 1613061 w 12096947"/>
              <a:gd name="connsiteY1-298" fmla="*/ 203178 h 1196348"/>
              <a:gd name="connsiteX2-299" fmla="*/ 4206743 w 12096947"/>
              <a:gd name="connsiteY2-300" fmla="*/ 216265 h 1196348"/>
              <a:gd name="connsiteX3-301" fmla="*/ 7100047 w 12096947"/>
              <a:gd name="connsiteY3-302" fmla="*/ 166361 h 1196348"/>
              <a:gd name="connsiteX4-303" fmla="*/ 9509759 w 12096947"/>
              <a:gd name="connsiteY4-304" fmla="*/ 338484 h 1196348"/>
              <a:gd name="connsiteX5-305" fmla="*/ 12096947 w 12096947"/>
              <a:gd name="connsiteY5-306" fmla="*/ 317234 h 1196348"/>
              <a:gd name="connsiteX6-307" fmla="*/ 12096947 w 12096947"/>
              <a:gd name="connsiteY6-308" fmla="*/ 1196348 h 1196348"/>
              <a:gd name="connsiteX7-309" fmla="*/ 0 w 12096947"/>
              <a:gd name="connsiteY7-310" fmla="*/ 1196348 h 1196348"/>
              <a:gd name="connsiteX8-311" fmla="*/ 0 w 12096947"/>
              <a:gd name="connsiteY8-312" fmla="*/ 317234 h 1196348"/>
              <a:gd name="connsiteX0-313" fmla="*/ 0 w 12096947"/>
              <a:gd name="connsiteY0-314" fmla="*/ 317234 h 1196348"/>
              <a:gd name="connsiteX1-315" fmla="*/ 1613061 w 12096947"/>
              <a:gd name="connsiteY1-316" fmla="*/ 203178 h 1196348"/>
              <a:gd name="connsiteX2-317" fmla="*/ 4206743 w 12096947"/>
              <a:gd name="connsiteY2-318" fmla="*/ 216265 h 1196348"/>
              <a:gd name="connsiteX3-319" fmla="*/ 7100047 w 12096947"/>
              <a:gd name="connsiteY3-320" fmla="*/ 166361 h 1196348"/>
              <a:gd name="connsiteX4-321" fmla="*/ 9509759 w 12096947"/>
              <a:gd name="connsiteY4-322" fmla="*/ 338484 h 1196348"/>
              <a:gd name="connsiteX5-323" fmla="*/ 12096947 w 12096947"/>
              <a:gd name="connsiteY5-324" fmla="*/ 317234 h 1196348"/>
              <a:gd name="connsiteX6-325" fmla="*/ 12096947 w 12096947"/>
              <a:gd name="connsiteY6-326" fmla="*/ 1196348 h 1196348"/>
              <a:gd name="connsiteX7-327" fmla="*/ 0 w 12096947"/>
              <a:gd name="connsiteY7-328" fmla="*/ 1196348 h 1196348"/>
              <a:gd name="connsiteX8-329" fmla="*/ 0 w 12096947"/>
              <a:gd name="connsiteY8-330" fmla="*/ 317234 h 1196348"/>
              <a:gd name="connsiteX0-331" fmla="*/ 0 w 12096947"/>
              <a:gd name="connsiteY0-332" fmla="*/ 317234 h 1196348"/>
              <a:gd name="connsiteX1-333" fmla="*/ 1613061 w 12096947"/>
              <a:gd name="connsiteY1-334" fmla="*/ 203178 h 1196348"/>
              <a:gd name="connsiteX2-335" fmla="*/ 4206743 w 12096947"/>
              <a:gd name="connsiteY2-336" fmla="*/ 216265 h 1196348"/>
              <a:gd name="connsiteX3-337" fmla="*/ 7100047 w 12096947"/>
              <a:gd name="connsiteY3-338" fmla="*/ 166361 h 1196348"/>
              <a:gd name="connsiteX4-339" fmla="*/ 9509759 w 12096947"/>
              <a:gd name="connsiteY4-340" fmla="*/ 338484 h 1196348"/>
              <a:gd name="connsiteX5-341" fmla="*/ 12096947 w 12096947"/>
              <a:gd name="connsiteY5-342" fmla="*/ 317234 h 1196348"/>
              <a:gd name="connsiteX6-343" fmla="*/ 12096947 w 12096947"/>
              <a:gd name="connsiteY6-344" fmla="*/ 1196348 h 1196348"/>
              <a:gd name="connsiteX7-345" fmla="*/ 0 w 12096947"/>
              <a:gd name="connsiteY7-346" fmla="*/ 1196348 h 1196348"/>
              <a:gd name="connsiteX8-347" fmla="*/ 0 w 12096947"/>
              <a:gd name="connsiteY8-348" fmla="*/ 317234 h 1196348"/>
              <a:gd name="connsiteX0-349" fmla="*/ 0 w 12096947"/>
              <a:gd name="connsiteY0-350" fmla="*/ 317234 h 1196348"/>
              <a:gd name="connsiteX1-351" fmla="*/ 1613061 w 12096947"/>
              <a:gd name="connsiteY1-352" fmla="*/ 203178 h 1196348"/>
              <a:gd name="connsiteX2-353" fmla="*/ 4206743 w 12096947"/>
              <a:gd name="connsiteY2-354" fmla="*/ 216265 h 1196348"/>
              <a:gd name="connsiteX3-355" fmla="*/ 7100047 w 12096947"/>
              <a:gd name="connsiteY3-356" fmla="*/ 166361 h 1196348"/>
              <a:gd name="connsiteX4-357" fmla="*/ 9509759 w 12096947"/>
              <a:gd name="connsiteY4-358" fmla="*/ 338484 h 1196348"/>
              <a:gd name="connsiteX5-359" fmla="*/ 12096947 w 12096947"/>
              <a:gd name="connsiteY5-360" fmla="*/ 317234 h 1196348"/>
              <a:gd name="connsiteX6-361" fmla="*/ 12096947 w 12096947"/>
              <a:gd name="connsiteY6-362" fmla="*/ 1196348 h 1196348"/>
              <a:gd name="connsiteX7-363" fmla="*/ 0 w 12096947"/>
              <a:gd name="connsiteY7-364" fmla="*/ 1196348 h 1196348"/>
              <a:gd name="connsiteX8-365" fmla="*/ 0 w 12096947"/>
              <a:gd name="connsiteY8-366" fmla="*/ 317234 h 1196348"/>
              <a:gd name="connsiteX0-367" fmla="*/ 0 w 12096947"/>
              <a:gd name="connsiteY0-368" fmla="*/ 317234 h 1196348"/>
              <a:gd name="connsiteX1-369" fmla="*/ 1613061 w 12096947"/>
              <a:gd name="connsiteY1-370" fmla="*/ 203178 h 1196348"/>
              <a:gd name="connsiteX2-371" fmla="*/ 4206743 w 12096947"/>
              <a:gd name="connsiteY2-372" fmla="*/ 216265 h 1196348"/>
              <a:gd name="connsiteX3-373" fmla="*/ 7100047 w 12096947"/>
              <a:gd name="connsiteY3-374" fmla="*/ 166361 h 1196348"/>
              <a:gd name="connsiteX4-375" fmla="*/ 9509759 w 12096947"/>
              <a:gd name="connsiteY4-376" fmla="*/ 338484 h 1196348"/>
              <a:gd name="connsiteX5-377" fmla="*/ 12096947 w 12096947"/>
              <a:gd name="connsiteY5-378" fmla="*/ 317234 h 1196348"/>
              <a:gd name="connsiteX6-379" fmla="*/ 12096947 w 12096947"/>
              <a:gd name="connsiteY6-380" fmla="*/ 1196348 h 1196348"/>
              <a:gd name="connsiteX7-381" fmla="*/ 0 w 12096947"/>
              <a:gd name="connsiteY7-382" fmla="*/ 1196348 h 1196348"/>
              <a:gd name="connsiteX8-383" fmla="*/ 0 w 12096947"/>
              <a:gd name="connsiteY8-384" fmla="*/ 317234 h 1196348"/>
              <a:gd name="connsiteX0-385" fmla="*/ 0 w 12096947"/>
              <a:gd name="connsiteY0-386" fmla="*/ 202582 h 1081696"/>
              <a:gd name="connsiteX1-387" fmla="*/ 1613061 w 12096947"/>
              <a:gd name="connsiteY1-388" fmla="*/ 88526 h 1081696"/>
              <a:gd name="connsiteX2-389" fmla="*/ 4206743 w 12096947"/>
              <a:gd name="connsiteY2-390" fmla="*/ 101613 h 1081696"/>
              <a:gd name="connsiteX3-391" fmla="*/ 7100047 w 12096947"/>
              <a:gd name="connsiteY3-392" fmla="*/ 51709 h 1081696"/>
              <a:gd name="connsiteX4-393" fmla="*/ 9509759 w 12096947"/>
              <a:gd name="connsiteY4-394" fmla="*/ 223832 h 1081696"/>
              <a:gd name="connsiteX5-395" fmla="*/ 12096947 w 12096947"/>
              <a:gd name="connsiteY5-396" fmla="*/ 202582 h 1081696"/>
              <a:gd name="connsiteX6-397" fmla="*/ 12096947 w 12096947"/>
              <a:gd name="connsiteY6-398" fmla="*/ 1081696 h 1081696"/>
              <a:gd name="connsiteX7-399" fmla="*/ 0 w 12096947"/>
              <a:gd name="connsiteY7-400" fmla="*/ 1081696 h 1081696"/>
              <a:gd name="connsiteX8-401" fmla="*/ 0 w 12096947"/>
              <a:gd name="connsiteY8-402" fmla="*/ 202582 h 1081696"/>
              <a:gd name="connsiteX0-403" fmla="*/ 0 w 12096947"/>
              <a:gd name="connsiteY0-404" fmla="*/ 150873 h 1029987"/>
              <a:gd name="connsiteX1-405" fmla="*/ 1613061 w 12096947"/>
              <a:gd name="connsiteY1-406" fmla="*/ 36817 h 1029987"/>
              <a:gd name="connsiteX2-407" fmla="*/ 4206743 w 12096947"/>
              <a:gd name="connsiteY2-408" fmla="*/ 49904 h 1029987"/>
              <a:gd name="connsiteX3-409" fmla="*/ 7100047 w 12096947"/>
              <a:gd name="connsiteY3-410" fmla="*/ 0 h 1029987"/>
              <a:gd name="connsiteX4-411" fmla="*/ 9509759 w 12096947"/>
              <a:gd name="connsiteY4-412" fmla="*/ 172123 h 1029987"/>
              <a:gd name="connsiteX5-413" fmla="*/ 12096947 w 12096947"/>
              <a:gd name="connsiteY5-414" fmla="*/ 150873 h 1029987"/>
              <a:gd name="connsiteX6-415" fmla="*/ 12096947 w 12096947"/>
              <a:gd name="connsiteY6-416" fmla="*/ 1029987 h 1029987"/>
              <a:gd name="connsiteX7-417" fmla="*/ 0 w 12096947"/>
              <a:gd name="connsiteY7-418" fmla="*/ 1029987 h 1029987"/>
              <a:gd name="connsiteX8-419" fmla="*/ 0 w 12096947"/>
              <a:gd name="connsiteY8-420" fmla="*/ 150873 h 1029987"/>
              <a:gd name="connsiteX0-421" fmla="*/ 0 w 12096947"/>
              <a:gd name="connsiteY0-422" fmla="*/ 150873 h 1029987"/>
              <a:gd name="connsiteX1-423" fmla="*/ 1613061 w 12096947"/>
              <a:gd name="connsiteY1-424" fmla="*/ 36817 h 1029987"/>
              <a:gd name="connsiteX2-425" fmla="*/ 4206743 w 12096947"/>
              <a:gd name="connsiteY2-426" fmla="*/ 49904 h 1029987"/>
              <a:gd name="connsiteX3-427" fmla="*/ 7100047 w 12096947"/>
              <a:gd name="connsiteY3-428" fmla="*/ 0 h 1029987"/>
              <a:gd name="connsiteX4-429" fmla="*/ 9509759 w 12096947"/>
              <a:gd name="connsiteY4-430" fmla="*/ 172123 h 1029987"/>
              <a:gd name="connsiteX5-431" fmla="*/ 12096947 w 12096947"/>
              <a:gd name="connsiteY5-432" fmla="*/ 150873 h 1029987"/>
              <a:gd name="connsiteX6-433" fmla="*/ 12096947 w 12096947"/>
              <a:gd name="connsiteY6-434" fmla="*/ 1029987 h 1029987"/>
              <a:gd name="connsiteX7-435" fmla="*/ 0 w 12096947"/>
              <a:gd name="connsiteY7-436" fmla="*/ 1029987 h 1029987"/>
              <a:gd name="connsiteX8-437" fmla="*/ 0 w 12096947"/>
              <a:gd name="connsiteY8-438" fmla="*/ 150873 h 1029987"/>
              <a:gd name="connsiteX0-439" fmla="*/ 0 w 12096947"/>
              <a:gd name="connsiteY0-440" fmla="*/ 163742 h 1042856"/>
              <a:gd name="connsiteX1-441" fmla="*/ 1613061 w 12096947"/>
              <a:gd name="connsiteY1-442" fmla="*/ 49686 h 1042856"/>
              <a:gd name="connsiteX2-443" fmla="*/ 4206743 w 12096947"/>
              <a:gd name="connsiteY2-444" fmla="*/ 62773 h 1042856"/>
              <a:gd name="connsiteX3-445" fmla="*/ 7100047 w 12096947"/>
              <a:gd name="connsiteY3-446" fmla="*/ 12869 h 1042856"/>
              <a:gd name="connsiteX4-447" fmla="*/ 9509759 w 12096947"/>
              <a:gd name="connsiteY4-448" fmla="*/ 184992 h 1042856"/>
              <a:gd name="connsiteX5-449" fmla="*/ 12096947 w 12096947"/>
              <a:gd name="connsiteY5-450" fmla="*/ 163742 h 1042856"/>
              <a:gd name="connsiteX6-451" fmla="*/ 12096947 w 12096947"/>
              <a:gd name="connsiteY6-452" fmla="*/ 1042856 h 1042856"/>
              <a:gd name="connsiteX7-453" fmla="*/ 0 w 12096947"/>
              <a:gd name="connsiteY7-454" fmla="*/ 1042856 h 1042856"/>
              <a:gd name="connsiteX8-455" fmla="*/ 0 w 12096947"/>
              <a:gd name="connsiteY8-456" fmla="*/ 163742 h 1042856"/>
              <a:gd name="connsiteX0-457" fmla="*/ 0 w 12096947"/>
              <a:gd name="connsiteY0-458" fmla="*/ 169370 h 1048484"/>
              <a:gd name="connsiteX1-459" fmla="*/ 1613061 w 12096947"/>
              <a:gd name="connsiteY1-460" fmla="*/ 55314 h 1048484"/>
              <a:gd name="connsiteX2-461" fmla="*/ 4206743 w 12096947"/>
              <a:gd name="connsiteY2-462" fmla="*/ 68401 h 1048484"/>
              <a:gd name="connsiteX3-463" fmla="*/ 7100047 w 12096947"/>
              <a:gd name="connsiteY3-464" fmla="*/ 18497 h 1048484"/>
              <a:gd name="connsiteX4-465" fmla="*/ 9509759 w 12096947"/>
              <a:gd name="connsiteY4-466" fmla="*/ 190620 h 1048484"/>
              <a:gd name="connsiteX5-467" fmla="*/ 12096947 w 12096947"/>
              <a:gd name="connsiteY5-468" fmla="*/ 169370 h 1048484"/>
              <a:gd name="connsiteX6-469" fmla="*/ 12096947 w 12096947"/>
              <a:gd name="connsiteY6-470" fmla="*/ 1048484 h 1048484"/>
              <a:gd name="connsiteX7-471" fmla="*/ 0 w 12096947"/>
              <a:gd name="connsiteY7-472" fmla="*/ 1048484 h 1048484"/>
              <a:gd name="connsiteX8-473" fmla="*/ 0 w 12096947"/>
              <a:gd name="connsiteY8-474" fmla="*/ 169370 h 1048484"/>
              <a:gd name="connsiteX0-475" fmla="*/ 0 w 12096947"/>
              <a:gd name="connsiteY0-476" fmla="*/ 169370 h 1048484"/>
              <a:gd name="connsiteX1-477" fmla="*/ 1613061 w 12096947"/>
              <a:gd name="connsiteY1-478" fmla="*/ 55314 h 1048484"/>
              <a:gd name="connsiteX2-479" fmla="*/ 4206743 w 12096947"/>
              <a:gd name="connsiteY2-480" fmla="*/ 68401 h 1048484"/>
              <a:gd name="connsiteX3-481" fmla="*/ 7100047 w 12096947"/>
              <a:gd name="connsiteY3-482" fmla="*/ 18497 h 1048484"/>
              <a:gd name="connsiteX4-483" fmla="*/ 9509759 w 12096947"/>
              <a:gd name="connsiteY4-484" fmla="*/ 190620 h 1048484"/>
              <a:gd name="connsiteX5-485" fmla="*/ 12096947 w 12096947"/>
              <a:gd name="connsiteY5-486" fmla="*/ 169370 h 1048484"/>
              <a:gd name="connsiteX6-487" fmla="*/ 12096947 w 12096947"/>
              <a:gd name="connsiteY6-488" fmla="*/ 1048484 h 1048484"/>
              <a:gd name="connsiteX7-489" fmla="*/ 0 w 12096947"/>
              <a:gd name="connsiteY7-490" fmla="*/ 1048484 h 1048484"/>
              <a:gd name="connsiteX8-491" fmla="*/ 0 w 12096947"/>
              <a:gd name="connsiteY8-492" fmla="*/ 169370 h 1048484"/>
              <a:gd name="connsiteX0-493" fmla="*/ 0 w 12096947"/>
              <a:gd name="connsiteY0-494" fmla="*/ 168710 h 1047824"/>
              <a:gd name="connsiteX1-495" fmla="*/ 1613061 w 12096947"/>
              <a:gd name="connsiteY1-496" fmla="*/ 54654 h 1047824"/>
              <a:gd name="connsiteX2-497" fmla="*/ 4206743 w 12096947"/>
              <a:gd name="connsiteY2-498" fmla="*/ 67741 h 1047824"/>
              <a:gd name="connsiteX3-499" fmla="*/ 7100047 w 12096947"/>
              <a:gd name="connsiteY3-500" fmla="*/ 17837 h 1047824"/>
              <a:gd name="connsiteX4-501" fmla="*/ 9509759 w 12096947"/>
              <a:gd name="connsiteY4-502" fmla="*/ 189960 h 1047824"/>
              <a:gd name="connsiteX5-503" fmla="*/ 12096947 w 12096947"/>
              <a:gd name="connsiteY5-504" fmla="*/ 168710 h 1047824"/>
              <a:gd name="connsiteX6-505" fmla="*/ 12096947 w 12096947"/>
              <a:gd name="connsiteY6-506" fmla="*/ 1047824 h 1047824"/>
              <a:gd name="connsiteX7-507" fmla="*/ 0 w 12096947"/>
              <a:gd name="connsiteY7-508" fmla="*/ 1047824 h 1047824"/>
              <a:gd name="connsiteX8-509" fmla="*/ 0 w 12096947"/>
              <a:gd name="connsiteY8-510" fmla="*/ 168710 h 1047824"/>
              <a:gd name="connsiteX0-511" fmla="*/ 0 w 12096947"/>
              <a:gd name="connsiteY0-512" fmla="*/ 168710 h 1047824"/>
              <a:gd name="connsiteX1-513" fmla="*/ 1613061 w 12096947"/>
              <a:gd name="connsiteY1-514" fmla="*/ 54654 h 1047824"/>
              <a:gd name="connsiteX2-515" fmla="*/ 4206743 w 12096947"/>
              <a:gd name="connsiteY2-516" fmla="*/ 67741 h 1047824"/>
              <a:gd name="connsiteX3-517" fmla="*/ 7100047 w 12096947"/>
              <a:gd name="connsiteY3-518" fmla="*/ 17837 h 1047824"/>
              <a:gd name="connsiteX4-519" fmla="*/ 9509759 w 12096947"/>
              <a:gd name="connsiteY4-520" fmla="*/ 189960 h 1047824"/>
              <a:gd name="connsiteX5-521" fmla="*/ 12096947 w 12096947"/>
              <a:gd name="connsiteY5-522" fmla="*/ 168710 h 1047824"/>
              <a:gd name="connsiteX6-523" fmla="*/ 12096947 w 12096947"/>
              <a:gd name="connsiteY6-524" fmla="*/ 1047824 h 1047824"/>
              <a:gd name="connsiteX7-525" fmla="*/ 0 w 12096947"/>
              <a:gd name="connsiteY7-526" fmla="*/ 1047824 h 1047824"/>
              <a:gd name="connsiteX8-527" fmla="*/ 0 w 12096947"/>
              <a:gd name="connsiteY8-528" fmla="*/ 168710 h 1047824"/>
              <a:gd name="connsiteX0-529" fmla="*/ 0 w 12096947"/>
              <a:gd name="connsiteY0-530" fmla="*/ 168710 h 1047824"/>
              <a:gd name="connsiteX1-531" fmla="*/ 1613061 w 12096947"/>
              <a:gd name="connsiteY1-532" fmla="*/ 54654 h 1047824"/>
              <a:gd name="connsiteX2-533" fmla="*/ 4206743 w 12096947"/>
              <a:gd name="connsiteY2-534" fmla="*/ 67741 h 1047824"/>
              <a:gd name="connsiteX3-535" fmla="*/ 7100047 w 12096947"/>
              <a:gd name="connsiteY3-536" fmla="*/ 17837 h 1047824"/>
              <a:gd name="connsiteX4-537" fmla="*/ 9509759 w 12096947"/>
              <a:gd name="connsiteY4-538" fmla="*/ 189960 h 1047824"/>
              <a:gd name="connsiteX5-539" fmla="*/ 12086273 w 12096947"/>
              <a:gd name="connsiteY5-540" fmla="*/ 248557 h 1047824"/>
              <a:gd name="connsiteX6-541" fmla="*/ 12096947 w 12096947"/>
              <a:gd name="connsiteY6-542" fmla="*/ 1047824 h 1047824"/>
              <a:gd name="connsiteX7-543" fmla="*/ 0 w 12096947"/>
              <a:gd name="connsiteY7-544" fmla="*/ 1047824 h 1047824"/>
              <a:gd name="connsiteX8-545" fmla="*/ 0 w 12096947"/>
              <a:gd name="connsiteY8-546" fmla="*/ 168710 h 1047824"/>
              <a:gd name="connsiteX0-547" fmla="*/ 0 w 12096947"/>
              <a:gd name="connsiteY0-548" fmla="*/ 168710 h 1047824"/>
              <a:gd name="connsiteX1-549" fmla="*/ 1613061 w 12096947"/>
              <a:gd name="connsiteY1-550" fmla="*/ 54654 h 1047824"/>
              <a:gd name="connsiteX2-551" fmla="*/ 4206743 w 12096947"/>
              <a:gd name="connsiteY2-552" fmla="*/ 67741 h 1047824"/>
              <a:gd name="connsiteX3-553" fmla="*/ 7100047 w 12096947"/>
              <a:gd name="connsiteY3-554" fmla="*/ 17837 h 1047824"/>
              <a:gd name="connsiteX4-555" fmla="*/ 9509759 w 12096947"/>
              <a:gd name="connsiteY4-556" fmla="*/ 189960 h 1047824"/>
              <a:gd name="connsiteX5-557" fmla="*/ 12086273 w 12096947"/>
              <a:gd name="connsiteY5-558" fmla="*/ 248557 h 1047824"/>
              <a:gd name="connsiteX6-559" fmla="*/ 12096947 w 12096947"/>
              <a:gd name="connsiteY6-560" fmla="*/ 1047824 h 1047824"/>
              <a:gd name="connsiteX7-561" fmla="*/ 0 w 12096947"/>
              <a:gd name="connsiteY7-562" fmla="*/ 1047824 h 1047824"/>
              <a:gd name="connsiteX8-563" fmla="*/ 0 w 12096947"/>
              <a:gd name="connsiteY8-564" fmla="*/ 168710 h 1047824"/>
              <a:gd name="connsiteX0-565" fmla="*/ 0 w 12096947"/>
              <a:gd name="connsiteY0-566" fmla="*/ 168870 h 1047984"/>
              <a:gd name="connsiteX1-567" fmla="*/ 1613061 w 12096947"/>
              <a:gd name="connsiteY1-568" fmla="*/ 54814 h 1047984"/>
              <a:gd name="connsiteX2-569" fmla="*/ 4206743 w 12096947"/>
              <a:gd name="connsiteY2-570" fmla="*/ 67901 h 1047984"/>
              <a:gd name="connsiteX3-571" fmla="*/ 7100047 w 12096947"/>
              <a:gd name="connsiteY3-572" fmla="*/ 17997 h 1047984"/>
              <a:gd name="connsiteX4-573" fmla="*/ 9509759 w 12096947"/>
              <a:gd name="connsiteY4-574" fmla="*/ 190120 h 1047984"/>
              <a:gd name="connsiteX5-575" fmla="*/ 12086273 w 12096947"/>
              <a:gd name="connsiteY5-576" fmla="*/ 248717 h 1047984"/>
              <a:gd name="connsiteX6-577" fmla="*/ 12096947 w 12096947"/>
              <a:gd name="connsiteY6-578" fmla="*/ 1047984 h 1047984"/>
              <a:gd name="connsiteX7-579" fmla="*/ 0 w 12096947"/>
              <a:gd name="connsiteY7-580" fmla="*/ 1047984 h 1047984"/>
              <a:gd name="connsiteX8-581" fmla="*/ 0 w 12096947"/>
              <a:gd name="connsiteY8-582" fmla="*/ 168870 h 1047984"/>
              <a:gd name="connsiteX0-583" fmla="*/ 0 w 12096947"/>
              <a:gd name="connsiteY0-584" fmla="*/ 168870 h 1047984"/>
              <a:gd name="connsiteX1-585" fmla="*/ 1613061 w 12096947"/>
              <a:gd name="connsiteY1-586" fmla="*/ 54814 h 1047984"/>
              <a:gd name="connsiteX2-587" fmla="*/ 4206743 w 12096947"/>
              <a:gd name="connsiteY2-588" fmla="*/ 67901 h 1047984"/>
              <a:gd name="connsiteX3-589" fmla="*/ 7100047 w 12096947"/>
              <a:gd name="connsiteY3-590" fmla="*/ 17997 h 1047984"/>
              <a:gd name="connsiteX4-591" fmla="*/ 9509759 w 12096947"/>
              <a:gd name="connsiteY4-592" fmla="*/ 190120 h 1047984"/>
              <a:gd name="connsiteX5-593" fmla="*/ 12086273 w 12096947"/>
              <a:gd name="connsiteY5-594" fmla="*/ 248717 h 1047984"/>
              <a:gd name="connsiteX6-595" fmla="*/ 12096947 w 12096947"/>
              <a:gd name="connsiteY6-596" fmla="*/ 1047984 h 1047984"/>
              <a:gd name="connsiteX7-597" fmla="*/ 0 w 12096947"/>
              <a:gd name="connsiteY7-598" fmla="*/ 1047984 h 1047984"/>
              <a:gd name="connsiteX8-599" fmla="*/ 0 w 12096947"/>
              <a:gd name="connsiteY8-600" fmla="*/ 168870 h 1047984"/>
              <a:gd name="connsiteX0-601" fmla="*/ 0 w 12096947"/>
              <a:gd name="connsiteY0-602" fmla="*/ 168870 h 1047984"/>
              <a:gd name="connsiteX1-603" fmla="*/ 1613061 w 12096947"/>
              <a:gd name="connsiteY1-604" fmla="*/ 54814 h 1047984"/>
              <a:gd name="connsiteX2-605" fmla="*/ 4206743 w 12096947"/>
              <a:gd name="connsiteY2-606" fmla="*/ 67901 h 1047984"/>
              <a:gd name="connsiteX3-607" fmla="*/ 7100047 w 12096947"/>
              <a:gd name="connsiteY3-608" fmla="*/ 17997 h 1047984"/>
              <a:gd name="connsiteX4-609" fmla="*/ 9509759 w 12096947"/>
              <a:gd name="connsiteY4-610" fmla="*/ 190120 h 1047984"/>
              <a:gd name="connsiteX5-611" fmla="*/ 12086273 w 12096947"/>
              <a:gd name="connsiteY5-612" fmla="*/ 248717 h 1047984"/>
              <a:gd name="connsiteX6-613" fmla="*/ 12096947 w 12096947"/>
              <a:gd name="connsiteY6-614" fmla="*/ 1047984 h 1047984"/>
              <a:gd name="connsiteX7-615" fmla="*/ 0 w 12096947"/>
              <a:gd name="connsiteY7-616" fmla="*/ 1047984 h 1047984"/>
              <a:gd name="connsiteX8-617" fmla="*/ 0 w 12096947"/>
              <a:gd name="connsiteY8-618" fmla="*/ 168870 h 1047984"/>
              <a:gd name="connsiteX0-619" fmla="*/ 0 w 12096947"/>
              <a:gd name="connsiteY0-620" fmla="*/ 168870 h 1047984"/>
              <a:gd name="connsiteX1-621" fmla="*/ 1613061 w 12096947"/>
              <a:gd name="connsiteY1-622" fmla="*/ 54814 h 1047984"/>
              <a:gd name="connsiteX2-623" fmla="*/ 4206743 w 12096947"/>
              <a:gd name="connsiteY2-624" fmla="*/ 67901 h 1047984"/>
              <a:gd name="connsiteX3-625" fmla="*/ 7100047 w 12096947"/>
              <a:gd name="connsiteY3-626" fmla="*/ 17997 h 1047984"/>
              <a:gd name="connsiteX4-627" fmla="*/ 9509759 w 12096947"/>
              <a:gd name="connsiteY4-628" fmla="*/ 190120 h 1047984"/>
              <a:gd name="connsiteX5-629" fmla="*/ 12086273 w 12096947"/>
              <a:gd name="connsiteY5-630" fmla="*/ 248717 h 1047984"/>
              <a:gd name="connsiteX6-631" fmla="*/ 12096947 w 12096947"/>
              <a:gd name="connsiteY6-632" fmla="*/ 1047984 h 1047984"/>
              <a:gd name="connsiteX7-633" fmla="*/ 0 w 12096947"/>
              <a:gd name="connsiteY7-634" fmla="*/ 1047984 h 1047984"/>
              <a:gd name="connsiteX8-635" fmla="*/ 0 w 12096947"/>
              <a:gd name="connsiteY8-636" fmla="*/ 168870 h 1047984"/>
              <a:gd name="connsiteX0-637" fmla="*/ 0 w 12096947"/>
              <a:gd name="connsiteY0-638" fmla="*/ 168870 h 1047984"/>
              <a:gd name="connsiteX1-639" fmla="*/ 1613061 w 12096947"/>
              <a:gd name="connsiteY1-640" fmla="*/ 54814 h 1047984"/>
              <a:gd name="connsiteX2-641" fmla="*/ 4206743 w 12096947"/>
              <a:gd name="connsiteY2-642" fmla="*/ 67901 h 1047984"/>
              <a:gd name="connsiteX3-643" fmla="*/ 7100047 w 12096947"/>
              <a:gd name="connsiteY3-644" fmla="*/ 17997 h 1047984"/>
              <a:gd name="connsiteX4-645" fmla="*/ 9509759 w 12096947"/>
              <a:gd name="connsiteY4-646" fmla="*/ 190120 h 1047984"/>
              <a:gd name="connsiteX5-647" fmla="*/ 10524345 w 12096947"/>
              <a:gd name="connsiteY5-648" fmla="*/ 311943 h 1047984"/>
              <a:gd name="connsiteX6-649" fmla="*/ 12086273 w 12096947"/>
              <a:gd name="connsiteY6-650" fmla="*/ 248717 h 1047984"/>
              <a:gd name="connsiteX7-651" fmla="*/ 12096947 w 12096947"/>
              <a:gd name="connsiteY7-652" fmla="*/ 1047984 h 1047984"/>
              <a:gd name="connsiteX8-653" fmla="*/ 0 w 12096947"/>
              <a:gd name="connsiteY8-654" fmla="*/ 1047984 h 1047984"/>
              <a:gd name="connsiteX9" fmla="*/ 0 w 12096947"/>
              <a:gd name="connsiteY9" fmla="*/ 168870 h 1047984"/>
              <a:gd name="connsiteX0-655" fmla="*/ 0 w 12096947"/>
              <a:gd name="connsiteY0-656" fmla="*/ 168870 h 1047984"/>
              <a:gd name="connsiteX1-657" fmla="*/ 1613061 w 12096947"/>
              <a:gd name="connsiteY1-658" fmla="*/ 54814 h 1047984"/>
              <a:gd name="connsiteX2-659" fmla="*/ 4206743 w 12096947"/>
              <a:gd name="connsiteY2-660" fmla="*/ 67901 h 1047984"/>
              <a:gd name="connsiteX3-661" fmla="*/ 7100047 w 12096947"/>
              <a:gd name="connsiteY3-662" fmla="*/ 17997 h 1047984"/>
              <a:gd name="connsiteX4-663" fmla="*/ 9509759 w 12096947"/>
              <a:gd name="connsiteY4-664" fmla="*/ 190120 h 1047984"/>
              <a:gd name="connsiteX5-665" fmla="*/ 10470975 w 12096947"/>
              <a:gd name="connsiteY5-666" fmla="*/ 371829 h 1047984"/>
              <a:gd name="connsiteX6-667" fmla="*/ 12086273 w 12096947"/>
              <a:gd name="connsiteY6-668" fmla="*/ 248717 h 1047984"/>
              <a:gd name="connsiteX7-669" fmla="*/ 12096947 w 12096947"/>
              <a:gd name="connsiteY7-670" fmla="*/ 1047984 h 1047984"/>
              <a:gd name="connsiteX8-671" fmla="*/ 0 w 12096947"/>
              <a:gd name="connsiteY8-672" fmla="*/ 1047984 h 1047984"/>
              <a:gd name="connsiteX9-673" fmla="*/ 0 w 12096947"/>
              <a:gd name="connsiteY9-674" fmla="*/ 168870 h 1047984"/>
              <a:gd name="connsiteX0-675" fmla="*/ 0 w 12096947"/>
              <a:gd name="connsiteY0-676" fmla="*/ 168870 h 1047984"/>
              <a:gd name="connsiteX1-677" fmla="*/ 1613061 w 12096947"/>
              <a:gd name="connsiteY1-678" fmla="*/ 54814 h 1047984"/>
              <a:gd name="connsiteX2-679" fmla="*/ 4206743 w 12096947"/>
              <a:gd name="connsiteY2-680" fmla="*/ 67901 h 1047984"/>
              <a:gd name="connsiteX3-681" fmla="*/ 7100047 w 12096947"/>
              <a:gd name="connsiteY3-682" fmla="*/ 17997 h 1047984"/>
              <a:gd name="connsiteX4-683" fmla="*/ 9509759 w 12096947"/>
              <a:gd name="connsiteY4-684" fmla="*/ 190120 h 1047984"/>
              <a:gd name="connsiteX5-685" fmla="*/ 10470975 w 12096947"/>
              <a:gd name="connsiteY5-686" fmla="*/ 371829 h 1047984"/>
              <a:gd name="connsiteX6-687" fmla="*/ 12086273 w 12096947"/>
              <a:gd name="connsiteY6-688" fmla="*/ 248717 h 1047984"/>
              <a:gd name="connsiteX7-689" fmla="*/ 12096947 w 12096947"/>
              <a:gd name="connsiteY7-690" fmla="*/ 1047984 h 1047984"/>
              <a:gd name="connsiteX8-691" fmla="*/ 0 w 12096947"/>
              <a:gd name="connsiteY8-692" fmla="*/ 1047984 h 1047984"/>
              <a:gd name="connsiteX9-693" fmla="*/ 0 w 12096947"/>
              <a:gd name="connsiteY9-694" fmla="*/ 168870 h 1047984"/>
              <a:gd name="connsiteX0-695" fmla="*/ 0 w 12096947"/>
              <a:gd name="connsiteY0-696" fmla="*/ 168870 h 1047984"/>
              <a:gd name="connsiteX1-697" fmla="*/ 1613061 w 12096947"/>
              <a:gd name="connsiteY1-698" fmla="*/ 54814 h 1047984"/>
              <a:gd name="connsiteX2-699" fmla="*/ 4206743 w 12096947"/>
              <a:gd name="connsiteY2-700" fmla="*/ 67901 h 1047984"/>
              <a:gd name="connsiteX3-701" fmla="*/ 7100047 w 12096947"/>
              <a:gd name="connsiteY3-702" fmla="*/ 17997 h 1047984"/>
              <a:gd name="connsiteX4-703" fmla="*/ 9509759 w 12096947"/>
              <a:gd name="connsiteY4-704" fmla="*/ 190120 h 1047984"/>
              <a:gd name="connsiteX5-705" fmla="*/ 10470975 w 12096947"/>
              <a:gd name="connsiteY5-706" fmla="*/ 371829 h 1047984"/>
              <a:gd name="connsiteX6-707" fmla="*/ 12086273 w 12096947"/>
              <a:gd name="connsiteY6-708" fmla="*/ 248717 h 1047984"/>
              <a:gd name="connsiteX7-709" fmla="*/ 12096947 w 12096947"/>
              <a:gd name="connsiteY7-710" fmla="*/ 1047984 h 1047984"/>
              <a:gd name="connsiteX8-711" fmla="*/ 0 w 12096947"/>
              <a:gd name="connsiteY8-712" fmla="*/ 1047984 h 1047984"/>
              <a:gd name="connsiteX9-713" fmla="*/ 0 w 12096947"/>
              <a:gd name="connsiteY9-714" fmla="*/ 168870 h 1047984"/>
              <a:gd name="connsiteX0-715" fmla="*/ 0 w 12096947"/>
              <a:gd name="connsiteY0-716" fmla="*/ 168870 h 1047984"/>
              <a:gd name="connsiteX1-717" fmla="*/ 1613061 w 12096947"/>
              <a:gd name="connsiteY1-718" fmla="*/ 54814 h 1047984"/>
              <a:gd name="connsiteX2-719" fmla="*/ 4206743 w 12096947"/>
              <a:gd name="connsiteY2-720" fmla="*/ 67901 h 1047984"/>
              <a:gd name="connsiteX3-721" fmla="*/ 7100047 w 12096947"/>
              <a:gd name="connsiteY3-722" fmla="*/ 17997 h 1047984"/>
              <a:gd name="connsiteX4-723" fmla="*/ 9509759 w 12096947"/>
              <a:gd name="connsiteY4-724" fmla="*/ 190120 h 1047984"/>
              <a:gd name="connsiteX5-725" fmla="*/ 10470975 w 12096947"/>
              <a:gd name="connsiteY5-726" fmla="*/ 371829 h 1047984"/>
              <a:gd name="connsiteX6-727" fmla="*/ 12086273 w 12096947"/>
              <a:gd name="connsiteY6-728" fmla="*/ 248717 h 1047984"/>
              <a:gd name="connsiteX7-729" fmla="*/ 12096947 w 12096947"/>
              <a:gd name="connsiteY7-730" fmla="*/ 1047984 h 1047984"/>
              <a:gd name="connsiteX8-731" fmla="*/ 0 w 12096947"/>
              <a:gd name="connsiteY8-732" fmla="*/ 1047984 h 1047984"/>
              <a:gd name="connsiteX9-733" fmla="*/ 0 w 12096947"/>
              <a:gd name="connsiteY9-734" fmla="*/ 168870 h 1047984"/>
              <a:gd name="connsiteX0-735" fmla="*/ 0 w 12096947"/>
              <a:gd name="connsiteY0-736" fmla="*/ 168870 h 1047984"/>
              <a:gd name="connsiteX1-737" fmla="*/ 1613061 w 12096947"/>
              <a:gd name="connsiteY1-738" fmla="*/ 54814 h 1047984"/>
              <a:gd name="connsiteX2-739" fmla="*/ 4206743 w 12096947"/>
              <a:gd name="connsiteY2-740" fmla="*/ 67901 h 1047984"/>
              <a:gd name="connsiteX3-741" fmla="*/ 7100047 w 12096947"/>
              <a:gd name="connsiteY3-742" fmla="*/ 17997 h 1047984"/>
              <a:gd name="connsiteX4-743" fmla="*/ 9509759 w 12096947"/>
              <a:gd name="connsiteY4-744" fmla="*/ 190120 h 1047984"/>
              <a:gd name="connsiteX5-745" fmla="*/ 10470975 w 12096947"/>
              <a:gd name="connsiteY5-746" fmla="*/ 371829 h 1047984"/>
              <a:gd name="connsiteX6-747" fmla="*/ 12086273 w 12096947"/>
              <a:gd name="connsiteY6-748" fmla="*/ 248717 h 1047984"/>
              <a:gd name="connsiteX7-749" fmla="*/ 12096947 w 12096947"/>
              <a:gd name="connsiteY7-750" fmla="*/ 1047984 h 1047984"/>
              <a:gd name="connsiteX8-751" fmla="*/ 0 w 12096947"/>
              <a:gd name="connsiteY8-752" fmla="*/ 1047984 h 1047984"/>
              <a:gd name="connsiteX9-753" fmla="*/ 0 w 12096947"/>
              <a:gd name="connsiteY9-754" fmla="*/ 168870 h 1047984"/>
              <a:gd name="connsiteX0-755" fmla="*/ 0 w 12096947"/>
              <a:gd name="connsiteY0-756" fmla="*/ 168870 h 1047984"/>
              <a:gd name="connsiteX1-757" fmla="*/ 1613061 w 12096947"/>
              <a:gd name="connsiteY1-758" fmla="*/ 54814 h 1047984"/>
              <a:gd name="connsiteX2-759" fmla="*/ 4206743 w 12096947"/>
              <a:gd name="connsiteY2-760" fmla="*/ 67901 h 1047984"/>
              <a:gd name="connsiteX3-761" fmla="*/ 7100047 w 12096947"/>
              <a:gd name="connsiteY3-762" fmla="*/ 17997 h 1047984"/>
              <a:gd name="connsiteX4-763" fmla="*/ 9509759 w 12096947"/>
              <a:gd name="connsiteY4-764" fmla="*/ 190120 h 1047984"/>
              <a:gd name="connsiteX5-765" fmla="*/ 10470975 w 12096947"/>
              <a:gd name="connsiteY5-766" fmla="*/ 371829 h 1047984"/>
              <a:gd name="connsiteX6-767" fmla="*/ 12086273 w 12096947"/>
              <a:gd name="connsiteY6-768" fmla="*/ 248717 h 1047984"/>
              <a:gd name="connsiteX7-769" fmla="*/ 12096947 w 12096947"/>
              <a:gd name="connsiteY7-770" fmla="*/ 1047984 h 1047984"/>
              <a:gd name="connsiteX8-771" fmla="*/ 1750499 w 12096947"/>
              <a:gd name="connsiteY8-772" fmla="*/ 1030352 h 1047984"/>
              <a:gd name="connsiteX9-773" fmla="*/ 0 w 12096947"/>
              <a:gd name="connsiteY9-774" fmla="*/ 1047984 h 1047984"/>
              <a:gd name="connsiteX10" fmla="*/ 0 w 12096947"/>
              <a:gd name="connsiteY10" fmla="*/ 168870 h 1047984"/>
              <a:gd name="connsiteX0-775" fmla="*/ 0 w 12096947"/>
              <a:gd name="connsiteY0-776" fmla="*/ 168870 h 1047984"/>
              <a:gd name="connsiteX1-777" fmla="*/ 1613061 w 12096947"/>
              <a:gd name="connsiteY1-778" fmla="*/ 54814 h 1047984"/>
              <a:gd name="connsiteX2-779" fmla="*/ 4206743 w 12096947"/>
              <a:gd name="connsiteY2-780" fmla="*/ 67901 h 1047984"/>
              <a:gd name="connsiteX3-781" fmla="*/ 7100047 w 12096947"/>
              <a:gd name="connsiteY3-782" fmla="*/ 17997 h 1047984"/>
              <a:gd name="connsiteX4-783" fmla="*/ 9509759 w 12096947"/>
              <a:gd name="connsiteY4-784" fmla="*/ 190120 h 1047984"/>
              <a:gd name="connsiteX5-785" fmla="*/ 10470975 w 12096947"/>
              <a:gd name="connsiteY5-786" fmla="*/ 371829 h 1047984"/>
              <a:gd name="connsiteX6-787" fmla="*/ 12086273 w 12096947"/>
              <a:gd name="connsiteY6-788" fmla="*/ 248717 h 1047984"/>
              <a:gd name="connsiteX7-789" fmla="*/ 12096947 w 12096947"/>
              <a:gd name="connsiteY7-790" fmla="*/ 1047984 h 1047984"/>
              <a:gd name="connsiteX8-791" fmla="*/ 3714474 w 12096947"/>
              <a:gd name="connsiteY8-792" fmla="*/ 1030352 h 1047984"/>
              <a:gd name="connsiteX9-793" fmla="*/ 1750499 w 12096947"/>
              <a:gd name="connsiteY9-794" fmla="*/ 1030352 h 1047984"/>
              <a:gd name="connsiteX10-795" fmla="*/ 0 w 12096947"/>
              <a:gd name="connsiteY10-796" fmla="*/ 1047984 h 1047984"/>
              <a:gd name="connsiteX11" fmla="*/ 0 w 12096947"/>
              <a:gd name="connsiteY11" fmla="*/ 168870 h 1047984"/>
              <a:gd name="connsiteX0-797" fmla="*/ 0 w 12096947"/>
              <a:gd name="connsiteY0-798" fmla="*/ 168870 h 1141737"/>
              <a:gd name="connsiteX1-799" fmla="*/ 1613061 w 12096947"/>
              <a:gd name="connsiteY1-800" fmla="*/ 54814 h 1141737"/>
              <a:gd name="connsiteX2-801" fmla="*/ 4206743 w 12096947"/>
              <a:gd name="connsiteY2-802" fmla="*/ 67901 h 1141737"/>
              <a:gd name="connsiteX3-803" fmla="*/ 7100047 w 12096947"/>
              <a:gd name="connsiteY3-804" fmla="*/ 17997 h 1141737"/>
              <a:gd name="connsiteX4-805" fmla="*/ 9509759 w 12096947"/>
              <a:gd name="connsiteY4-806" fmla="*/ 190120 h 1141737"/>
              <a:gd name="connsiteX5-807" fmla="*/ 10470975 w 12096947"/>
              <a:gd name="connsiteY5-808" fmla="*/ 371829 h 1141737"/>
              <a:gd name="connsiteX6-809" fmla="*/ 12086273 w 12096947"/>
              <a:gd name="connsiteY6-810" fmla="*/ 248717 h 1141737"/>
              <a:gd name="connsiteX7-811" fmla="*/ 12096947 w 12096947"/>
              <a:gd name="connsiteY7-812" fmla="*/ 1047984 h 1141737"/>
              <a:gd name="connsiteX8-813" fmla="*/ 3607737 w 12096947"/>
              <a:gd name="connsiteY8-814" fmla="*/ 1141737 h 1141737"/>
              <a:gd name="connsiteX9-815" fmla="*/ 1750499 w 12096947"/>
              <a:gd name="connsiteY9-816" fmla="*/ 1030352 h 1141737"/>
              <a:gd name="connsiteX10-817" fmla="*/ 0 w 12096947"/>
              <a:gd name="connsiteY10-818" fmla="*/ 1047984 h 1141737"/>
              <a:gd name="connsiteX11-819" fmla="*/ 0 w 12096947"/>
              <a:gd name="connsiteY11-820" fmla="*/ 168870 h 1141737"/>
              <a:gd name="connsiteX0-821" fmla="*/ 0 w 12096947"/>
              <a:gd name="connsiteY0-822" fmla="*/ 168870 h 1141737"/>
              <a:gd name="connsiteX1-823" fmla="*/ 1613061 w 12096947"/>
              <a:gd name="connsiteY1-824" fmla="*/ 54814 h 1141737"/>
              <a:gd name="connsiteX2-825" fmla="*/ 4206743 w 12096947"/>
              <a:gd name="connsiteY2-826" fmla="*/ 67901 h 1141737"/>
              <a:gd name="connsiteX3-827" fmla="*/ 7100047 w 12096947"/>
              <a:gd name="connsiteY3-828" fmla="*/ 17997 h 1141737"/>
              <a:gd name="connsiteX4-829" fmla="*/ 9509759 w 12096947"/>
              <a:gd name="connsiteY4-830" fmla="*/ 190120 h 1141737"/>
              <a:gd name="connsiteX5-831" fmla="*/ 10470975 w 12096947"/>
              <a:gd name="connsiteY5-832" fmla="*/ 371829 h 1141737"/>
              <a:gd name="connsiteX6-833" fmla="*/ 12086273 w 12096947"/>
              <a:gd name="connsiteY6-834" fmla="*/ 248717 h 1141737"/>
              <a:gd name="connsiteX7-835" fmla="*/ 12096947 w 12096947"/>
              <a:gd name="connsiteY7-836" fmla="*/ 1047984 h 1141737"/>
              <a:gd name="connsiteX8-837" fmla="*/ 6799196 w 12096947"/>
              <a:gd name="connsiteY8-838" fmla="*/ 1104608 h 1141737"/>
              <a:gd name="connsiteX9-839" fmla="*/ 3607737 w 12096947"/>
              <a:gd name="connsiteY9-840" fmla="*/ 1141737 h 1141737"/>
              <a:gd name="connsiteX10-841" fmla="*/ 1750499 w 12096947"/>
              <a:gd name="connsiteY10-842" fmla="*/ 1030352 h 1141737"/>
              <a:gd name="connsiteX11-843" fmla="*/ 0 w 12096947"/>
              <a:gd name="connsiteY11-844" fmla="*/ 1047984 h 1141737"/>
              <a:gd name="connsiteX12" fmla="*/ 0 w 12096947"/>
              <a:gd name="connsiteY12" fmla="*/ 168870 h 1141737"/>
              <a:gd name="connsiteX0-845" fmla="*/ 0 w 12096947"/>
              <a:gd name="connsiteY0-846" fmla="*/ 168870 h 1141737"/>
              <a:gd name="connsiteX1-847" fmla="*/ 1613061 w 12096947"/>
              <a:gd name="connsiteY1-848" fmla="*/ 54814 h 1141737"/>
              <a:gd name="connsiteX2-849" fmla="*/ 4206743 w 12096947"/>
              <a:gd name="connsiteY2-850" fmla="*/ 67901 h 1141737"/>
              <a:gd name="connsiteX3-851" fmla="*/ 7100047 w 12096947"/>
              <a:gd name="connsiteY3-852" fmla="*/ 17997 h 1141737"/>
              <a:gd name="connsiteX4-853" fmla="*/ 9509759 w 12096947"/>
              <a:gd name="connsiteY4-854" fmla="*/ 190120 h 1141737"/>
              <a:gd name="connsiteX5-855" fmla="*/ 10470975 w 12096947"/>
              <a:gd name="connsiteY5-856" fmla="*/ 371829 h 1141737"/>
              <a:gd name="connsiteX6-857" fmla="*/ 12086273 w 12096947"/>
              <a:gd name="connsiteY6-858" fmla="*/ 248717 h 1141737"/>
              <a:gd name="connsiteX7-859" fmla="*/ 12096947 w 12096947"/>
              <a:gd name="connsiteY7-860" fmla="*/ 1047984 h 1141737"/>
              <a:gd name="connsiteX8-861" fmla="*/ 6660437 w 12096947"/>
              <a:gd name="connsiteY8-862" fmla="*/ 943719 h 1141737"/>
              <a:gd name="connsiteX9-863" fmla="*/ 3607737 w 12096947"/>
              <a:gd name="connsiteY9-864" fmla="*/ 1141737 h 1141737"/>
              <a:gd name="connsiteX10-865" fmla="*/ 1750499 w 12096947"/>
              <a:gd name="connsiteY10-866" fmla="*/ 1030352 h 1141737"/>
              <a:gd name="connsiteX11-867" fmla="*/ 0 w 12096947"/>
              <a:gd name="connsiteY11-868" fmla="*/ 1047984 h 1141737"/>
              <a:gd name="connsiteX12-869" fmla="*/ 0 w 12096947"/>
              <a:gd name="connsiteY12-870" fmla="*/ 168870 h 1141737"/>
              <a:gd name="connsiteX0-871" fmla="*/ 0 w 12096947"/>
              <a:gd name="connsiteY0-872" fmla="*/ 168870 h 1141737"/>
              <a:gd name="connsiteX1-873" fmla="*/ 1613061 w 12096947"/>
              <a:gd name="connsiteY1-874" fmla="*/ 54814 h 1141737"/>
              <a:gd name="connsiteX2-875" fmla="*/ 4206743 w 12096947"/>
              <a:gd name="connsiteY2-876" fmla="*/ 67901 h 1141737"/>
              <a:gd name="connsiteX3-877" fmla="*/ 7100047 w 12096947"/>
              <a:gd name="connsiteY3-878" fmla="*/ 17997 h 1141737"/>
              <a:gd name="connsiteX4-879" fmla="*/ 9509759 w 12096947"/>
              <a:gd name="connsiteY4-880" fmla="*/ 190120 h 1141737"/>
              <a:gd name="connsiteX5-881" fmla="*/ 10470975 w 12096947"/>
              <a:gd name="connsiteY5-882" fmla="*/ 371829 h 1141737"/>
              <a:gd name="connsiteX6-883" fmla="*/ 12086273 w 12096947"/>
              <a:gd name="connsiteY6-884" fmla="*/ 248717 h 1141737"/>
              <a:gd name="connsiteX7-885" fmla="*/ 12096947 w 12096947"/>
              <a:gd name="connsiteY7-886" fmla="*/ 1047984 h 1141737"/>
              <a:gd name="connsiteX8-887" fmla="*/ 9446294 w 12096947"/>
              <a:gd name="connsiteY8-888" fmla="*/ 1005600 h 1141737"/>
              <a:gd name="connsiteX9-889" fmla="*/ 6660437 w 12096947"/>
              <a:gd name="connsiteY9-890" fmla="*/ 943719 h 1141737"/>
              <a:gd name="connsiteX10-891" fmla="*/ 3607737 w 12096947"/>
              <a:gd name="connsiteY10-892" fmla="*/ 1141737 h 1141737"/>
              <a:gd name="connsiteX11-893" fmla="*/ 1750499 w 12096947"/>
              <a:gd name="connsiteY11-894" fmla="*/ 1030352 h 1141737"/>
              <a:gd name="connsiteX12-895" fmla="*/ 0 w 12096947"/>
              <a:gd name="connsiteY12-896" fmla="*/ 1047984 h 1141737"/>
              <a:gd name="connsiteX13" fmla="*/ 0 w 12096947"/>
              <a:gd name="connsiteY13" fmla="*/ 168870 h 1141737"/>
              <a:gd name="connsiteX0-897" fmla="*/ 0 w 12096947"/>
              <a:gd name="connsiteY0-898" fmla="*/ 168870 h 1141737"/>
              <a:gd name="connsiteX1-899" fmla="*/ 1613061 w 12096947"/>
              <a:gd name="connsiteY1-900" fmla="*/ 54814 h 1141737"/>
              <a:gd name="connsiteX2-901" fmla="*/ 4206743 w 12096947"/>
              <a:gd name="connsiteY2-902" fmla="*/ 67901 h 1141737"/>
              <a:gd name="connsiteX3-903" fmla="*/ 7100047 w 12096947"/>
              <a:gd name="connsiteY3-904" fmla="*/ 17997 h 1141737"/>
              <a:gd name="connsiteX4-905" fmla="*/ 9509759 w 12096947"/>
              <a:gd name="connsiteY4-906" fmla="*/ 190120 h 1141737"/>
              <a:gd name="connsiteX5-907" fmla="*/ 10470975 w 12096947"/>
              <a:gd name="connsiteY5-908" fmla="*/ 371829 h 1141737"/>
              <a:gd name="connsiteX6-909" fmla="*/ 12086273 w 12096947"/>
              <a:gd name="connsiteY6-910" fmla="*/ 248717 h 1141737"/>
              <a:gd name="connsiteX7-911" fmla="*/ 12096947 w 12096947"/>
              <a:gd name="connsiteY7-912" fmla="*/ 1047984 h 1141737"/>
              <a:gd name="connsiteX8-913" fmla="*/ 9446294 w 12096947"/>
              <a:gd name="connsiteY8-914" fmla="*/ 1104608 h 1141737"/>
              <a:gd name="connsiteX9-915" fmla="*/ 6660437 w 12096947"/>
              <a:gd name="connsiteY9-916" fmla="*/ 943719 h 1141737"/>
              <a:gd name="connsiteX10-917" fmla="*/ 3607737 w 12096947"/>
              <a:gd name="connsiteY10-918" fmla="*/ 1141737 h 1141737"/>
              <a:gd name="connsiteX11-919" fmla="*/ 1750499 w 12096947"/>
              <a:gd name="connsiteY11-920" fmla="*/ 1030352 h 1141737"/>
              <a:gd name="connsiteX12-921" fmla="*/ 0 w 12096947"/>
              <a:gd name="connsiteY12-922" fmla="*/ 1047984 h 1141737"/>
              <a:gd name="connsiteX13-923" fmla="*/ 0 w 12096947"/>
              <a:gd name="connsiteY13-924" fmla="*/ 168870 h 1141737"/>
              <a:gd name="connsiteX0-925" fmla="*/ 0 w 12096947"/>
              <a:gd name="connsiteY0-926" fmla="*/ 168870 h 1141737"/>
              <a:gd name="connsiteX1-927" fmla="*/ 1613061 w 12096947"/>
              <a:gd name="connsiteY1-928" fmla="*/ 54814 h 1141737"/>
              <a:gd name="connsiteX2-929" fmla="*/ 4206743 w 12096947"/>
              <a:gd name="connsiteY2-930" fmla="*/ 67901 h 1141737"/>
              <a:gd name="connsiteX3-931" fmla="*/ 7100047 w 12096947"/>
              <a:gd name="connsiteY3-932" fmla="*/ 17997 h 1141737"/>
              <a:gd name="connsiteX4-933" fmla="*/ 9509759 w 12096947"/>
              <a:gd name="connsiteY4-934" fmla="*/ 190120 h 1141737"/>
              <a:gd name="connsiteX5-935" fmla="*/ 10470975 w 12096947"/>
              <a:gd name="connsiteY5-936" fmla="*/ 371829 h 1141737"/>
              <a:gd name="connsiteX6-937" fmla="*/ 12086273 w 12096947"/>
              <a:gd name="connsiteY6-938" fmla="*/ 248717 h 1141737"/>
              <a:gd name="connsiteX7-939" fmla="*/ 12096947 w 12096947"/>
              <a:gd name="connsiteY7-940" fmla="*/ 1047984 h 1141737"/>
              <a:gd name="connsiteX8-941" fmla="*/ 9446294 w 12096947"/>
              <a:gd name="connsiteY8-942" fmla="*/ 1104608 h 1141737"/>
              <a:gd name="connsiteX9-943" fmla="*/ 6660437 w 12096947"/>
              <a:gd name="connsiteY9-944" fmla="*/ 943719 h 1141737"/>
              <a:gd name="connsiteX10-945" fmla="*/ 3607737 w 12096947"/>
              <a:gd name="connsiteY10-946" fmla="*/ 1141737 h 1141737"/>
              <a:gd name="connsiteX11-947" fmla="*/ 1750499 w 12096947"/>
              <a:gd name="connsiteY11-948" fmla="*/ 1030352 h 1141737"/>
              <a:gd name="connsiteX12-949" fmla="*/ 0 w 12096947"/>
              <a:gd name="connsiteY12-950" fmla="*/ 1047984 h 1141737"/>
              <a:gd name="connsiteX13-951" fmla="*/ 0 w 12096947"/>
              <a:gd name="connsiteY13-952" fmla="*/ 168870 h 1141737"/>
              <a:gd name="connsiteX0-953" fmla="*/ 0 w 12096947"/>
              <a:gd name="connsiteY0-954" fmla="*/ 168870 h 1141737"/>
              <a:gd name="connsiteX1-955" fmla="*/ 1613061 w 12096947"/>
              <a:gd name="connsiteY1-956" fmla="*/ 54814 h 1141737"/>
              <a:gd name="connsiteX2-957" fmla="*/ 4206743 w 12096947"/>
              <a:gd name="connsiteY2-958" fmla="*/ 67901 h 1141737"/>
              <a:gd name="connsiteX3-959" fmla="*/ 7100047 w 12096947"/>
              <a:gd name="connsiteY3-960" fmla="*/ 17997 h 1141737"/>
              <a:gd name="connsiteX4-961" fmla="*/ 9509759 w 12096947"/>
              <a:gd name="connsiteY4-962" fmla="*/ 190120 h 1141737"/>
              <a:gd name="connsiteX5-963" fmla="*/ 10470975 w 12096947"/>
              <a:gd name="connsiteY5-964" fmla="*/ 371829 h 1141737"/>
              <a:gd name="connsiteX6-965" fmla="*/ 12086273 w 12096947"/>
              <a:gd name="connsiteY6-966" fmla="*/ 248717 h 1141737"/>
              <a:gd name="connsiteX7-967" fmla="*/ 12096947 w 12096947"/>
              <a:gd name="connsiteY7-968" fmla="*/ 1047984 h 1141737"/>
              <a:gd name="connsiteX8-969" fmla="*/ 9446294 w 12096947"/>
              <a:gd name="connsiteY8-970" fmla="*/ 1104608 h 1141737"/>
              <a:gd name="connsiteX9-971" fmla="*/ 6660437 w 12096947"/>
              <a:gd name="connsiteY9-972" fmla="*/ 943719 h 1141737"/>
              <a:gd name="connsiteX10-973" fmla="*/ 3607737 w 12096947"/>
              <a:gd name="connsiteY10-974" fmla="*/ 1141737 h 1141737"/>
              <a:gd name="connsiteX11-975" fmla="*/ 1750499 w 12096947"/>
              <a:gd name="connsiteY11-976" fmla="*/ 1030352 h 1141737"/>
              <a:gd name="connsiteX12-977" fmla="*/ 0 w 12096947"/>
              <a:gd name="connsiteY12-978" fmla="*/ 1047984 h 1141737"/>
              <a:gd name="connsiteX13-979" fmla="*/ 0 w 12096947"/>
              <a:gd name="connsiteY13-980" fmla="*/ 168870 h 1141737"/>
              <a:gd name="connsiteX0-981" fmla="*/ 0 w 12096947"/>
              <a:gd name="connsiteY0-982" fmla="*/ 168870 h 1178865"/>
              <a:gd name="connsiteX1-983" fmla="*/ 1613061 w 12096947"/>
              <a:gd name="connsiteY1-984" fmla="*/ 54814 h 1178865"/>
              <a:gd name="connsiteX2-985" fmla="*/ 4206743 w 12096947"/>
              <a:gd name="connsiteY2-986" fmla="*/ 67901 h 1178865"/>
              <a:gd name="connsiteX3-987" fmla="*/ 7100047 w 12096947"/>
              <a:gd name="connsiteY3-988" fmla="*/ 17997 h 1178865"/>
              <a:gd name="connsiteX4-989" fmla="*/ 9509759 w 12096947"/>
              <a:gd name="connsiteY4-990" fmla="*/ 190120 h 1178865"/>
              <a:gd name="connsiteX5-991" fmla="*/ 10470975 w 12096947"/>
              <a:gd name="connsiteY5-992" fmla="*/ 371829 h 1178865"/>
              <a:gd name="connsiteX6-993" fmla="*/ 12086273 w 12096947"/>
              <a:gd name="connsiteY6-994" fmla="*/ 248717 h 1178865"/>
              <a:gd name="connsiteX7-995" fmla="*/ 12096947 w 12096947"/>
              <a:gd name="connsiteY7-996" fmla="*/ 1047984 h 1178865"/>
              <a:gd name="connsiteX8-997" fmla="*/ 9446294 w 12096947"/>
              <a:gd name="connsiteY8-998" fmla="*/ 1104608 h 1178865"/>
              <a:gd name="connsiteX9-999" fmla="*/ 6660437 w 12096947"/>
              <a:gd name="connsiteY9-1000" fmla="*/ 943719 h 1178865"/>
              <a:gd name="connsiteX10-1001" fmla="*/ 3607737 w 12096947"/>
              <a:gd name="connsiteY10-1002" fmla="*/ 1178865 h 1178865"/>
              <a:gd name="connsiteX11-1003" fmla="*/ 1750499 w 12096947"/>
              <a:gd name="connsiteY11-1004" fmla="*/ 1030352 h 1178865"/>
              <a:gd name="connsiteX12-1005" fmla="*/ 0 w 12096947"/>
              <a:gd name="connsiteY12-1006" fmla="*/ 1047984 h 1178865"/>
              <a:gd name="connsiteX13-1007" fmla="*/ 0 w 12096947"/>
              <a:gd name="connsiteY13-1008" fmla="*/ 168870 h 1178865"/>
              <a:gd name="connsiteX0-1009" fmla="*/ 0 w 12096947"/>
              <a:gd name="connsiteY0-1010" fmla="*/ 168870 h 1178865"/>
              <a:gd name="connsiteX1-1011" fmla="*/ 1613061 w 12096947"/>
              <a:gd name="connsiteY1-1012" fmla="*/ 54814 h 1178865"/>
              <a:gd name="connsiteX2-1013" fmla="*/ 4206743 w 12096947"/>
              <a:gd name="connsiteY2-1014" fmla="*/ 67901 h 1178865"/>
              <a:gd name="connsiteX3-1015" fmla="*/ 7100047 w 12096947"/>
              <a:gd name="connsiteY3-1016" fmla="*/ 17997 h 1178865"/>
              <a:gd name="connsiteX4-1017" fmla="*/ 9509759 w 12096947"/>
              <a:gd name="connsiteY4-1018" fmla="*/ 190120 h 1178865"/>
              <a:gd name="connsiteX5-1019" fmla="*/ 10470975 w 12096947"/>
              <a:gd name="connsiteY5-1020" fmla="*/ 371829 h 1178865"/>
              <a:gd name="connsiteX6-1021" fmla="*/ 12086273 w 12096947"/>
              <a:gd name="connsiteY6-1022" fmla="*/ 248717 h 1178865"/>
              <a:gd name="connsiteX7-1023" fmla="*/ 12096947 w 12096947"/>
              <a:gd name="connsiteY7-1024" fmla="*/ 1047984 h 1178865"/>
              <a:gd name="connsiteX8-1025" fmla="*/ 9446294 w 12096947"/>
              <a:gd name="connsiteY8-1026" fmla="*/ 1104608 h 1178865"/>
              <a:gd name="connsiteX9-1027" fmla="*/ 6660437 w 12096947"/>
              <a:gd name="connsiteY9-1028" fmla="*/ 943719 h 1178865"/>
              <a:gd name="connsiteX10-1029" fmla="*/ 3607737 w 12096947"/>
              <a:gd name="connsiteY10-1030" fmla="*/ 1178865 h 1178865"/>
              <a:gd name="connsiteX11-1031" fmla="*/ 1750499 w 12096947"/>
              <a:gd name="connsiteY11-1032" fmla="*/ 1030352 h 1178865"/>
              <a:gd name="connsiteX12-1033" fmla="*/ 0 w 12096947"/>
              <a:gd name="connsiteY12-1034" fmla="*/ 1047984 h 1178865"/>
              <a:gd name="connsiteX13-1035" fmla="*/ 0 w 12096947"/>
              <a:gd name="connsiteY13-1036" fmla="*/ 168870 h 1178865"/>
              <a:gd name="connsiteX0-1037" fmla="*/ 0 w 12096947"/>
              <a:gd name="connsiteY0-1038" fmla="*/ 168870 h 1178865"/>
              <a:gd name="connsiteX1-1039" fmla="*/ 1613061 w 12096947"/>
              <a:gd name="connsiteY1-1040" fmla="*/ 54814 h 1178865"/>
              <a:gd name="connsiteX2-1041" fmla="*/ 4206743 w 12096947"/>
              <a:gd name="connsiteY2-1042" fmla="*/ 67901 h 1178865"/>
              <a:gd name="connsiteX3-1043" fmla="*/ 7100047 w 12096947"/>
              <a:gd name="connsiteY3-1044" fmla="*/ 17997 h 1178865"/>
              <a:gd name="connsiteX4-1045" fmla="*/ 9509759 w 12096947"/>
              <a:gd name="connsiteY4-1046" fmla="*/ 190120 h 1178865"/>
              <a:gd name="connsiteX5-1047" fmla="*/ 10470975 w 12096947"/>
              <a:gd name="connsiteY5-1048" fmla="*/ 371829 h 1178865"/>
              <a:gd name="connsiteX6-1049" fmla="*/ 12086273 w 12096947"/>
              <a:gd name="connsiteY6-1050" fmla="*/ 248717 h 1178865"/>
              <a:gd name="connsiteX7-1051" fmla="*/ 12096947 w 12096947"/>
              <a:gd name="connsiteY7-1052" fmla="*/ 1047984 h 1178865"/>
              <a:gd name="connsiteX8-1053" fmla="*/ 9446294 w 12096947"/>
              <a:gd name="connsiteY8-1054" fmla="*/ 1104608 h 1178865"/>
              <a:gd name="connsiteX9-1055" fmla="*/ 6660437 w 12096947"/>
              <a:gd name="connsiteY9-1056" fmla="*/ 943719 h 1178865"/>
              <a:gd name="connsiteX10-1057" fmla="*/ 3607737 w 12096947"/>
              <a:gd name="connsiteY10-1058" fmla="*/ 1178865 h 1178865"/>
              <a:gd name="connsiteX11-1059" fmla="*/ 1750499 w 12096947"/>
              <a:gd name="connsiteY11-1060" fmla="*/ 1030352 h 1178865"/>
              <a:gd name="connsiteX12-1061" fmla="*/ 0 w 12096947"/>
              <a:gd name="connsiteY12-1062" fmla="*/ 1047984 h 1178865"/>
              <a:gd name="connsiteX13-1063" fmla="*/ 0 w 12096947"/>
              <a:gd name="connsiteY13-1064" fmla="*/ 168870 h 1178865"/>
              <a:gd name="connsiteX0-1065" fmla="*/ 0 w 12096947"/>
              <a:gd name="connsiteY0-1066" fmla="*/ 168870 h 1178865"/>
              <a:gd name="connsiteX1-1067" fmla="*/ 1613061 w 12096947"/>
              <a:gd name="connsiteY1-1068" fmla="*/ 54814 h 1178865"/>
              <a:gd name="connsiteX2-1069" fmla="*/ 4206743 w 12096947"/>
              <a:gd name="connsiteY2-1070" fmla="*/ 67901 h 1178865"/>
              <a:gd name="connsiteX3-1071" fmla="*/ 7100047 w 12096947"/>
              <a:gd name="connsiteY3-1072" fmla="*/ 17997 h 1178865"/>
              <a:gd name="connsiteX4-1073" fmla="*/ 9509759 w 12096947"/>
              <a:gd name="connsiteY4-1074" fmla="*/ 190120 h 1178865"/>
              <a:gd name="connsiteX5-1075" fmla="*/ 10470975 w 12096947"/>
              <a:gd name="connsiteY5-1076" fmla="*/ 371829 h 1178865"/>
              <a:gd name="connsiteX6-1077" fmla="*/ 12086273 w 12096947"/>
              <a:gd name="connsiteY6-1078" fmla="*/ 248717 h 1178865"/>
              <a:gd name="connsiteX7-1079" fmla="*/ 12096947 w 12096947"/>
              <a:gd name="connsiteY7-1080" fmla="*/ 1047984 h 1178865"/>
              <a:gd name="connsiteX8-1081" fmla="*/ 9446294 w 12096947"/>
              <a:gd name="connsiteY8-1082" fmla="*/ 1104608 h 1178865"/>
              <a:gd name="connsiteX9-1083" fmla="*/ 6660437 w 12096947"/>
              <a:gd name="connsiteY9-1084" fmla="*/ 943719 h 1178865"/>
              <a:gd name="connsiteX10-1085" fmla="*/ 3607737 w 12096947"/>
              <a:gd name="connsiteY10-1086" fmla="*/ 1178865 h 1178865"/>
              <a:gd name="connsiteX11-1087" fmla="*/ 1793195 w 12096947"/>
              <a:gd name="connsiteY11-1088" fmla="*/ 1067481 h 1178865"/>
              <a:gd name="connsiteX12-1089" fmla="*/ 0 w 12096947"/>
              <a:gd name="connsiteY12-1090" fmla="*/ 1047984 h 1178865"/>
              <a:gd name="connsiteX13-1091" fmla="*/ 0 w 12096947"/>
              <a:gd name="connsiteY13-1092" fmla="*/ 168870 h 1178865"/>
              <a:gd name="connsiteX0-1093" fmla="*/ 0 w 12096947"/>
              <a:gd name="connsiteY0-1094" fmla="*/ 168870 h 1178865"/>
              <a:gd name="connsiteX1-1095" fmla="*/ 1613061 w 12096947"/>
              <a:gd name="connsiteY1-1096" fmla="*/ 54814 h 1178865"/>
              <a:gd name="connsiteX2-1097" fmla="*/ 4206743 w 12096947"/>
              <a:gd name="connsiteY2-1098" fmla="*/ 67901 h 1178865"/>
              <a:gd name="connsiteX3-1099" fmla="*/ 7100047 w 12096947"/>
              <a:gd name="connsiteY3-1100" fmla="*/ 17997 h 1178865"/>
              <a:gd name="connsiteX4-1101" fmla="*/ 9509759 w 12096947"/>
              <a:gd name="connsiteY4-1102" fmla="*/ 190120 h 1178865"/>
              <a:gd name="connsiteX5-1103" fmla="*/ 10470975 w 12096947"/>
              <a:gd name="connsiteY5-1104" fmla="*/ 371829 h 1178865"/>
              <a:gd name="connsiteX6-1105" fmla="*/ 12086273 w 12096947"/>
              <a:gd name="connsiteY6-1106" fmla="*/ 248717 h 1178865"/>
              <a:gd name="connsiteX7-1107" fmla="*/ 12096947 w 12096947"/>
              <a:gd name="connsiteY7-1108" fmla="*/ 1047984 h 1178865"/>
              <a:gd name="connsiteX8-1109" fmla="*/ 9446294 w 12096947"/>
              <a:gd name="connsiteY8-1110" fmla="*/ 1104608 h 1178865"/>
              <a:gd name="connsiteX9-1111" fmla="*/ 6660437 w 12096947"/>
              <a:gd name="connsiteY9-1112" fmla="*/ 943719 h 1178865"/>
              <a:gd name="connsiteX10-1113" fmla="*/ 3607737 w 12096947"/>
              <a:gd name="connsiteY10-1114" fmla="*/ 1178865 h 1178865"/>
              <a:gd name="connsiteX11-1115" fmla="*/ 1793195 w 12096947"/>
              <a:gd name="connsiteY11-1116" fmla="*/ 1067481 h 1178865"/>
              <a:gd name="connsiteX12-1117" fmla="*/ 0 w 12096947"/>
              <a:gd name="connsiteY12-1118" fmla="*/ 1047984 h 1178865"/>
              <a:gd name="connsiteX13-1119" fmla="*/ 0 w 12096947"/>
              <a:gd name="connsiteY13-1120" fmla="*/ 168870 h 1178865"/>
              <a:gd name="connsiteX0-1121" fmla="*/ 0 w 12096947"/>
              <a:gd name="connsiteY0-1122" fmla="*/ 168870 h 1178865"/>
              <a:gd name="connsiteX1-1123" fmla="*/ 1613061 w 12096947"/>
              <a:gd name="connsiteY1-1124" fmla="*/ 54814 h 1178865"/>
              <a:gd name="connsiteX2-1125" fmla="*/ 4206743 w 12096947"/>
              <a:gd name="connsiteY2-1126" fmla="*/ 67901 h 1178865"/>
              <a:gd name="connsiteX3-1127" fmla="*/ 7100047 w 12096947"/>
              <a:gd name="connsiteY3-1128" fmla="*/ 17997 h 1178865"/>
              <a:gd name="connsiteX4-1129" fmla="*/ 9509759 w 12096947"/>
              <a:gd name="connsiteY4-1130" fmla="*/ 190120 h 1178865"/>
              <a:gd name="connsiteX5-1131" fmla="*/ 10470975 w 12096947"/>
              <a:gd name="connsiteY5-1132" fmla="*/ 371829 h 1178865"/>
              <a:gd name="connsiteX6-1133" fmla="*/ 12086273 w 12096947"/>
              <a:gd name="connsiteY6-1134" fmla="*/ 248717 h 1178865"/>
              <a:gd name="connsiteX7-1135" fmla="*/ 12096947 w 12096947"/>
              <a:gd name="connsiteY7-1136" fmla="*/ 1047984 h 1178865"/>
              <a:gd name="connsiteX8-1137" fmla="*/ 9446294 w 12096947"/>
              <a:gd name="connsiteY8-1138" fmla="*/ 1104608 h 1178865"/>
              <a:gd name="connsiteX9-1139" fmla="*/ 5059371 w 12096947"/>
              <a:gd name="connsiteY9-1140" fmla="*/ 659070 h 1178865"/>
              <a:gd name="connsiteX10-1141" fmla="*/ 3607737 w 12096947"/>
              <a:gd name="connsiteY10-1142" fmla="*/ 1178865 h 1178865"/>
              <a:gd name="connsiteX11-1143" fmla="*/ 1793195 w 12096947"/>
              <a:gd name="connsiteY11-1144" fmla="*/ 1067481 h 1178865"/>
              <a:gd name="connsiteX12-1145" fmla="*/ 0 w 12096947"/>
              <a:gd name="connsiteY12-1146" fmla="*/ 1047984 h 1178865"/>
              <a:gd name="connsiteX13-1147" fmla="*/ 0 w 12096947"/>
              <a:gd name="connsiteY13-1148" fmla="*/ 168870 h 1178865"/>
              <a:gd name="connsiteX0-1149" fmla="*/ 0 w 12096947"/>
              <a:gd name="connsiteY0-1150" fmla="*/ 168870 h 1178865"/>
              <a:gd name="connsiteX1-1151" fmla="*/ 1613061 w 12096947"/>
              <a:gd name="connsiteY1-1152" fmla="*/ 54814 h 1178865"/>
              <a:gd name="connsiteX2-1153" fmla="*/ 4206743 w 12096947"/>
              <a:gd name="connsiteY2-1154" fmla="*/ 67901 h 1178865"/>
              <a:gd name="connsiteX3-1155" fmla="*/ 7100047 w 12096947"/>
              <a:gd name="connsiteY3-1156" fmla="*/ 17997 h 1178865"/>
              <a:gd name="connsiteX4-1157" fmla="*/ 9509759 w 12096947"/>
              <a:gd name="connsiteY4-1158" fmla="*/ 190120 h 1178865"/>
              <a:gd name="connsiteX5-1159" fmla="*/ 10470975 w 12096947"/>
              <a:gd name="connsiteY5-1160" fmla="*/ 371829 h 1178865"/>
              <a:gd name="connsiteX6-1161" fmla="*/ 12086273 w 12096947"/>
              <a:gd name="connsiteY6-1162" fmla="*/ 248717 h 1178865"/>
              <a:gd name="connsiteX7-1163" fmla="*/ 12096947 w 12096947"/>
              <a:gd name="connsiteY7-1164" fmla="*/ 1047984 h 1178865"/>
              <a:gd name="connsiteX8-1165" fmla="*/ 9446294 w 12096947"/>
              <a:gd name="connsiteY8-1166" fmla="*/ 1104608 h 1178865"/>
              <a:gd name="connsiteX9-1167" fmla="*/ 5059371 w 12096947"/>
              <a:gd name="connsiteY9-1168" fmla="*/ 659070 h 1178865"/>
              <a:gd name="connsiteX10-1169" fmla="*/ 3511673 w 12096947"/>
              <a:gd name="connsiteY10-1170" fmla="*/ 1178865 h 1178865"/>
              <a:gd name="connsiteX11-1171" fmla="*/ 1793195 w 12096947"/>
              <a:gd name="connsiteY11-1172" fmla="*/ 1067481 h 1178865"/>
              <a:gd name="connsiteX12-1173" fmla="*/ 0 w 12096947"/>
              <a:gd name="connsiteY12-1174" fmla="*/ 1047984 h 1178865"/>
              <a:gd name="connsiteX13-1175" fmla="*/ 0 w 12096947"/>
              <a:gd name="connsiteY13-1176" fmla="*/ 168870 h 1178865"/>
              <a:gd name="connsiteX0-1177" fmla="*/ 0 w 12096947"/>
              <a:gd name="connsiteY0-1178" fmla="*/ 168870 h 1178865"/>
              <a:gd name="connsiteX1-1179" fmla="*/ 1613061 w 12096947"/>
              <a:gd name="connsiteY1-1180" fmla="*/ 54814 h 1178865"/>
              <a:gd name="connsiteX2-1181" fmla="*/ 4206743 w 12096947"/>
              <a:gd name="connsiteY2-1182" fmla="*/ 67901 h 1178865"/>
              <a:gd name="connsiteX3-1183" fmla="*/ 7100047 w 12096947"/>
              <a:gd name="connsiteY3-1184" fmla="*/ 17997 h 1178865"/>
              <a:gd name="connsiteX4-1185" fmla="*/ 9509759 w 12096947"/>
              <a:gd name="connsiteY4-1186" fmla="*/ 190120 h 1178865"/>
              <a:gd name="connsiteX5-1187" fmla="*/ 10470975 w 12096947"/>
              <a:gd name="connsiteY5-1188" fmla="*/ 371829 h 1178865"/>
              <a:gd name="connsiteX6-1189" fmla="*/ 12086273 w 12096947"/>
              <a:gd name="connsiteY6-1190" fmla="*/ 248717 h 1178865"/>
              <a:gd name="connsiteX7-1191" fmla="*/ 12096947 w 12096947"/>
              <a:gd name="connsiteY7-1192" fmla="*/ 1047984 h 1178865"/>
              <a:gd name="connsiteX8-1193" fmla="*/ 9446294 w 12096947"/>
              <a:gd name="connsiteY8-1194" fmla="*/ 1104608 h 1178865"/>
              <a:gd name="connsiteX9-1195" fmla="*/ 5059371 w 12096947"/>
              <a:gd name="connsiteY9-1196" fmla="*/ 659070 h 1178865"/>
              <a:gd name="connsiteX10-1197" fmla="*/ 3511673 w 12096947"/>
              <a:gd name="connsiteY10-1198" fmla="*/ 1178865 h 1178865"/>
              <a:gd name="connsiteX11-1199" fmla="*/ 1793195 w 12096947"/>
              <a:gd name="connsiteY11-1200" fmla="*/ 1067481 h 1178865"/>
              <a:gd name="connsiteX12-1201" fmla="*/ 0 w 12096947"/>
              <a:gd name="connsiteY12-1202" fmla="*/ 1047984 h 1178865"/>
              <a:gd name="connsiteX13-1203" fmla="*/ 0 w 12096947"/>
              <a:gd name="connsiteY13-1204" fmla="*/ 168870 h 1178865"/>
              <a:gd name="connsiteX0-1205" fmla="*/ 0 w 12096947"/>
              <a:gd name="connsiteY0-1206" fmla="*/ 168870 h 1201656"/>
              <a:gd name="connsiteX1-1207" fmla="*/ 1613061 w 12096947"/>
              <a:gd name="connsiteY1-1208" fmla="*/ 54814 h 1201656"/>
              <a:gd name="connsiteX2-1209" fmla="*/ 4206743 w 12096947"/>
              <a:gd name="connsiteY2-1210" fmla="*/ 67901 h 1201656"/>
              <a:gd name="connsiteX3-1211" fmla="*/ 7100047 w 12096947"/>
              <a:gd name="connsiteY3-1212" fmla="*/ 17997 h 1201656"/>
              <a:gd name="connsiteX4-1213" fmla="*/ 9509759 w 12096947"/>
              <a:gd name="connsiteY4-1214" fmla="*/ 190120 h 1201656"/>
              <a:gd name="connsiteX5-1215" fmla="*/ 10470975 w 12096947"/>
              <a:gd name="connsiteY5-1216" fmla="*/ 371829 h 1201656"/>
              <a:gd name="connsiteX6-1217" fmla="*/ 12086273 w 12096947"/>
              <a:gd name="connsiteY6-1218" fmla="*/ 248717 h 1201656"/>
              <a:gd name="connsiteX7-1219" fmla="*/ 12096947 w 12096947"/>
              <a:gd name="connsiteY7-1220" fmla="*/ 1047984 h 1201656"/>
              <a:gd name="connsiteX8-1221" fmla="*/ 9446294 w 12096947"/>
              <a:gd name="connsiteY8-1222" fmla="*/ 1104608 h 1201656"/>
              <a:gd name="connsiteX9-1223" fmla="*/ 5059371 w 12096947"/>
              <a:gd name="connsiteY9-1224" fmla="*/ 659070 h 1201656"/>
              <a:gd name="connsiteX10-1225" fmla="*/ 3511673 w 12096947"/>
              <a:gd name="connsiteY10-1226" fmla="*/ 1178865 h 1201656"/>
              <a:gd name="connsiteX11-1227" fmla="*/ 1793195 w 12096947"/>
              <a:gd name="connsiteY11-1228" fmla="*/ 1067481 h 1201656"/>
              <a:gd name="connsiteX12-1229" fmla="*/ 0 w 12096947"/>
              <a:gd name="connsiteY12-1230" fmla="*/ 1047984 h 1201656"/>
              <a:gd name="connsiteX13-1231" fmla="*/ 0 w 12096947"/>
              <a:gd name="connsiteY13-1232" fmla="*/ 168870 h 1201656"/>
              <a:gd name="connsiteX0-1233" fmla="*/ 0 w 12096947"/>
              <a:gd name="connsiteY0-1234" fmla="*/ 168870 h 1201656"/>
              <a:gd name="connsiteX1-1235" fmla="*/ 1613061 w 12096947"/>
              <a:gd name="connsiteY1-1236" fmla="*/ 54814 h 1201656"/>
              <a:gd name="connsiteX2-1237" fmla="*/ 4206743 w 12096947"/>
              <a:gd name="connsiteY2-1238" fmla="*/ 67901 h 1201656"/>
              <a:gd name="connsiteX3-1239" fmla="*/ 7100047 w 12096947"/>
              <a:gd name="connsiteY3-1240" fmla="*/ 17997 h 1201656"/>
              <a:gd name="connsiteX4-1241" fmla="*/ 9509759 w 12096947"/>
              <a:gd name="connsiteY4-1242" fmla="*/ 190120 h 1201656"/>
              <a:gd name="connsiteX5-1243" fmla="*/ 10470975 w 12096947"/>
              <a:gd name="connsiteY5-1244" fmla="*/ 371829 h 1201656"/>
              <a:gd name="connsiteX6-1245" fmla="*/ 12086273 w 12096947"/>
              <a:gd name="connsiteY6-1246" fmla="*/ 248717 h 1201656"/>
              <a:gd name="connsiteX7-1247" fmla="*/ 12096947 w 12096947"/>
              <a:gd name="connsiteY7-1248" fmla="*/ 1047984 h 1201656"/>
              <a:gd name="connsiteX8-1249" fmla="*/ 9446294 w 12096947"/>
              <a:gd name="connsiteY8-1250" fmla="*/ 1104608 h 1201656"/>
              <a:gd name="connsiteX9-1251" fmla="*/ 5251499 w 12096947"/>
              <a:gd name="connsiteY9-1252" fmla="*/ 659070 h 1201656"/>
              <a:gd name="connsiteX10-1253" fmla="*/ 3511673 w 12096947"/>
              <a:gd name="connsiteY10-1254" fmla="*/ 1178865 h 1201656"/>
              <a:gd name="connsiteX11-1255" fmla="*/ 1793195 w 12096947"/>
              <a:gd name="connsiteY11-1256" fmla="*/ 1067481 h 1201656"/>
              <a:gd name="connsiteX12-1257" fmla="*/ 0 w 12096947"/>
              <a:gd name="connsiteY12-1258" fmla="*/ 1047984 h 1201656"/>
              <a:gd name="connsiteX13-1259" fmla="*/ 0 w 12096947"/>
              <a:gd name="connsiteY13-1260" fmla="*/ 168870 h 1201656"/>
              <a:gd name="connsiteX0-1261" fmla="*/ 0 w 12096947"/>
              <a:gd name="connsiteY0-1262" fmla="*/ 168870 h 1201656"/>
              <a:gd name="connsiteX1-1263" fmla="*/ 1613061 w 12096947"/>
              <a:gd name="connsiteY1-1264" fmla="*/ 54814 h 1201656"/>
              <a:gd name="connsiteX2-1265" fmla="*/ 4206743 w 12096947"/>
              <a:gd name="connsiteY2-1266" fmla="*/ 67901 h 1201656"/>
              <a:gd name="connsiteX3-1267" fmla="*/ 7100047 w 12096947"/>
              <a:gd name="connsiteY3-1268" fmla="*/ 17997 h 1201656"/>
              <a:gd name="connsiteX4-1269" fmla="*/ 9509759 w 12096947"/>
              <a:gd name="connsiteY4-1270" fmla="*/ 190120 h 1201656"/>
              <a:gd name="connsiteX5-1271" fmla="*/ 10470975 w 12096947"/>
              <a:gd name="connsiteY5-1272" fmla="*/ 371829 h 1201656"/>
              <a:gd name="connsiteX6-1273" fmla="*/ 12086273 w 12096947"/>
              <a:gd name="connsiteY6-1274" fmla="*/ 248717 h 1201656"/>
              <a:gd name="connsiteX7-1275" fmla="*/ 12096947 w 12096947"/>
              <a:gd name="connsiteY7-1276" fmla="*/ 1047984 h 1201656"/>
              <a:gd name="connsiteX8-1277" fmla="*/ 6585721 w 12096947"/>
              <a:gd name="connsiteY8-1278" fmla="*/ 956096 h 1201656"/>
              <a:gd name="connsiteX9-1279" fmla="*/ 5251499 w 12096947"/>
              <a:gd name="connsiteY9-1280" fmla="*/ 659070 h 1201656"/>
              <a:gd name="connsiteX10-1281" fmla="*/ 3511673 w 12096947"/>
              <a:gd name="connsiteY10-1282" fmla="*/ 1178865 h 1201656"/>
              <a:gd name="connsiteX11-1283" fmla="*/ 1793195 w 12096947"/>
              <a:gd name="connsiteY11-1284" fmla="*/ 1067481 h 1201656"/>
              <a:gd name="connsiteX12-1285" fmla="*/ 0 w 12096947"/>
              <a:gd name="connsiteY12-1286" fmla="*/ 1047984 h 1201656"/>
              <a:gd name="connsiteX13-1287" fmla="*/ 0 w 12096947"/>
              <a:gd name="connsiteY13-1288" fmla="*/ 168870 h 1201656"/>
              <a:gd name="connsiteX0-1289" fmla="*/ 0 w 12096947"/>
              <a:gd name="connsiteY0-1290" fmla="*/ 168870 h 1201656"/>
              <a:gd name="connsiteX1-1291" fmla="*/ 1613061 w 12096947"/>
              <a:gd name="connsiteY1-1292" fmla="*/ 54814 h 1201656"/>
              <a:gd name="connsiteX2-1293" fmla="*/ 4206743 w 12096947"/>
              <a:gd name="connsiteY2-1294" fmla="*/ 67901 h 1201656"/>
              <a:gd name="connsiteX3-1295" fmla="*/ 7100047 w 12096947"/>
              <a:gd name="connsiteY3-1296" fmla="*/ 17997 h 1201656"/>
              <a:gd name="connsiteX4-1297" fmla="*/ 9509759 w 12096947"/>
              <a:gd name="connsiteY4-1298" fmla="*/ 190120 h 1201656"/>
              <a:gd name="connsiteX5-1299" fmla="*/ 10470975 w 12096947"/>
              <a:gd name="connsiteY5-1300" fmla="*/ 371829 h 1201656"/>
              <a:gd name="connsiteX6-1301" fmla="*/ 12086273 w 12096947"/>
              <a:gd name="connsiteY6-1302" fmla="*/ 248717 h 1201656"/>
              <a:gd name="connsiteX7-1303" fmla="*/ 12096947 w 12096947"/>
              <a:gd name="connsiteY7-1304" fmla="*/ 1047984 h 1201656"/>
              <a:gd name="connsiteX8-1305" fmla="*/ 6585721 w 12096947"/>
              <a:gd name="connsiteY8-1306" fmla="*/ 956096 h 1201656"/>
              <a:gd name="connsiteX9-1307" fmla="*/ 5251499 w 12096947"/>
              <a:gd name="connsiteY9-1308" fmla="*/ 659070 h 1201656"/>
              <a:gd name="connsiteX10-1309" fmla="*/ 3511673 w 12096947"/>
              <a:gd name="connsiteY10-1310" fmla="*/ 1178865 h 1201656"/>
              <a:gd name="connsiteX11-1311" fmla="*/ 1793195 w 12096947"/>
              <a:gd name="connsiteY11-1312" fmla="*/ 1067481 h 1201656"/>
              <a:gd name="connsiteX12-1313" fmla="*/ 0 w 12096947"/>
              <a:gd name="connsiteY12-1314" fmla="*/ 1047984 h 1201656"/>
              <a:gd name="connsiteX13-1315" fmla="*/ 0 w 12096947"/>
              <a:gd name="connsiteY13-1316" fmla="*/ 168870 h 1201656"/>
              <a:gd name="connsiteX0-1317" fmla="*/ 0 w 12096947"/>
              <a:gd name="connsiteY0-1318" fmla="*/ 168870 h 1201656"/>
              <a:gd name="connsiteX1-1319" fmla="*/ 1613061 w 12096947"/>
              <a:gd name="connsiteY1-1320" fmla="*/ 54814 h 1201656"/>
              <a:gd name="connsiteX2-1321" fmla="*/ 4206743 w 12096947"/>
              <a:gd name="connsiteY2-1322" fmla="*/ 67901 h 1201656"/>
              <a:gd name="connsiteX3-1323" fmla="*/ 7100047 w 12096947"/>
              <a:gd name="connsiteY3-1324" fmla="*/ 17997 h 1201656"/>
              <a:gd name="connsiteX4-1325" fmla="*/ 9509759 w 12096947"/>
              <a:gd name="connsiteY4-1326" fmla="*/ 190120 h 1201656"/>
              <a:gd name="connsiteX5-1327" fmla="*/ 10470975 w 12096947"/>
              <a:gd name="connsiteY5-1328" fmla="*/ 371829 h 1201656"/>
              <a:gd name="connsiteX6-1329" fmla="*/ 12086273 w 12096947"/>
              <a:gd name="connsiteY6-1330" fmla="*/ 248717 h 1201656"/>
              <a:gd name="connsiteX7-1331" fmla="*/ 12096947 w 12096947"/>
              <a:gd name="connsiteY7-1332" fmla="*/ 1047984 h 1201656"/>
              <a:gd name="connsiteX8-1333" fmla="*/ 9328882 w 12096947"/>
              <a:gd name="connsiteY8-1334" fmla="*/ 1017974 h 1201656"/>
              <a:gd name="connsiteX9-1335" fmla="*/ 6585721 w 12096947"/>
              <a:gd name="connsiteY9-1336" fmla="*/ 956096 h 1201656"/>
              <a:gd name="connsiteX10-1337" fmla="*/ 5251499 w 12096947"/>
              <a:gd name="connsiteY10-1338" fmla="*/ 659070 h 1201656"/>
              <a:gd name="connsiteX11-1339" fmla="*/ 3511673 w 12096947"/>
              <a:gd name="connsiteY11-1340" fmla="*/ 1178865 h 1201656"/>
              <a:gd name="connsiteX12-1341" fmla="*/ 1793195 w 12096947"/>
              <a:gd name="connsiteY12-1342" fmla="*/ 1067481 h 1201656"/>
              <a:gd name="connsiteX13-1343" fmla="*/ 0 w 12096947"/>
              <a:gd name="connsiteY13-1344" fmla="*/ 1047984 h 1201656"/>
              <a:gd name="connsiteX14" fmla="*/ 0 w 12096947"/>
              <a:gd name="connsiteY14" fmla="*/ 168870 h 1201656"/>
              <a:gd name="connsiteX0-1345" fmla="*/ 0 w 12096947"/>
              <a:gd name="connsiteY0-1346" fmla="*/ 168870 h 1201656"/>
              <a:gd name="connsiteX1-1347" fmla="*/ 1613061 w 12096947"/>
              <a:gd name="connsiteY1-1348" fmla="*/ 54814 h 1201656"/>
              <a:gd name="connsiteX2-1349" fmla="*/ 4206743 w 12096947"/>
              <a:gd name="connsiteY2-1350" fmla="*/ 67901 h 1201656"/>
              <a:gd name="connsiteX3-1351" fmla="*/ 7100047 w 12096947"/>
              <a:gd name="connsiteY3-1352" fmla="*/ 17997 h 1201656"/>
              <a:gd name="connsiteX4-1353" fmla="*/ 9509759 w 12096947"/>
              <a:gd name="connsiteY4-1354" fmla="*/ 190120 h 1201656"/>
              <a:gd name="connsiteX5-1355" fmla="*/ 10470975 w 12096947"/>
              <a:gd name="connsiteY5-1356" fmla="*/ 371829 h 1201656"/>
              <a:gd name="connsiteX6-1357" fmla="*/ 12086273 w 12096947"/>
              <a:gd name="connsiteY6-1358" fmla="*/ 248717 h 1201656"/>
              <a:gd name="connsiteX7-1359" fmla="*/ 12096947 w 12096947"/>
              <a:gd name="connsiteY7-1360" fmla="*/ 1047984 h 1201656"/>
              <a:gd name="connsiteX8-1361" fmla="*/ 8016007 w 12096947"/>
              <a:gd name="connsiteY8-1362" fmla="*/ 634317 h 1201656"/>
              <a:gd name="connsiteX9-1363" fmla="*/ 6585721 w 12096947"/>
              <a:gd name="connsiteY9-1364" fmla="*/ 956096 h 1201656"/>
              <a:gd name="connsiteX10-1365" fmla="*/ 5251499 w 12096947"/>
              <a:gd name="connsiteY10-1366" fmla="*/ 659070 h 1201656"/>
              <a:gd name="connsiteX11-1367" fmla="*/ 3511673 w 12096947"/>
              <a:gd name="connsiteY11-1368" fmla="*/ 1178865 h 1201656"/>
              <a:gd name="connsiteX12-1369" fmla="*/ 1793195 w 12096947"/>
              <a:gd name="connsiteY12-1370" fmla="*/ 1067481 h 1201656"/>
              <a:gd name="connsiteX13-1371" fmla="*/ 0 w 12096947"/>
              <a:gd name="connsiteY13-1372" fmla="*/ 1047984 h 1201656"/>
              <a:gd name="connsiteX14-1373" fmla="*/ 0 w 12096947"/>
              <a:gd name="connsiteY14-1374" fmla="*/ 168870 h 1201656"/>
              <a:gd name="connsiteX0-1375" fmla="*/ 0 w 12096947"/>
              <a:gd name="connsiteY0-1376" fmla="*/ 168870 h 1201656"/>
              <a:gd name="connsiteX1-1377" fmla="*/ 1613061 w 12096947"/>
              <a:gd name="connsiteY1-1378" fmla="*/ 54814 h 1201656"/>
              <a:gd name="connsiteX2-1379" fmla="*/ 4206743 w 12096947"/>
              <a:gd name="connsiteY2-1380" fmla="*/ 67901 h 1201656"/>
              <a:gd name="connsiteX3-1381" fmla="*/ 7100047 w 12096947"/>
              <a:gd name="connsiteY3-1382" fmla="*/ 17997 h 1201656"/>
              <a:gd name="connsiteX4-1383" fmla="*/ 9509759 w 12096947"/>
              <a:gd name="connsiteY4-1384" fmla="*/ 190120 h 1201656"/>
              <a:gd name="connsiteX5-1385" fmla="*/ 10470975 w 12096947"/>
              <a:gd name="connsiteY5-1386" fmla="*/ 371829 h 1201656"/>
              <a:gd name="connsiteX6-1387" fmla="*/ 12086273 w 12096947"/>
              <a:gd name="connsiteY6-1388" fmla="*/ 248717 h 1201656"/>
              <a:gd name="connsiteX7-1389" fmla="*/ 12096947 w 12096947"/>
              <a:gd name="connsiteY7-1390" fmla="*/ 1047984 h 1201656"/>
              <a:gd name="connsiteX8-1391" fmla="*/ 8016007 w 12096947"/>
              <a:gd name="connsiteY8-1392" fmla="*/ 634317 h 1201656"/>
              <a:gd name="connsiteX9-1393" fmla="*/ 6585721 w 12096947"/>
              <a:gd name="connsiteY9-1394" fmla="*/ 956096 h 1201656"/>
              <a:gd name="connsiteX10-1395" fmla="*/ 5251499 w 12096947"/>
              <a:gd name="connsiteY10-1396" fmla="*/ 659070 h 1201656"/>
              <a:gd name="connsiteX11-1397" fmla="*/ 3511673 w 12096947"/>
              <a:gd name="connsiteY11-1398" fmla="*/ 1178865 h 1201656"/>
              <a:gd name="connsiteX12-1399" fmla="*/ 1793195 w 12096947"/>
              <a:gd name="connsiteY12-1400" fmla="*/ 1067481 h 1201656"/>
              <a:gd name="connsiteX13-1401" fmla="*/ 0 w 12096947"/>
              <a:gd name="connsiteY13-1402" fmla="*/ 1047984 h 1201656"/>
              <a:gd name="connsiteX14-1403" fmla="*/ 0 w 12096947"/>
              <a:gd name="connsiteY14-1404" fmla="*/ 168870 h 1201656"/>
              <a:gd name="connsiteX0-1405" fmla="*/ 0 w 12096947"/>
              <a:gd name="connsiteY0-1406" fmla="*/ 168870 h 1201656"/>
              <a:gd name="connsiteX1-1407" fmla="*/ 1613061 w 12096947"/>
              <a:gd name="connsiteY1-1408" fmla="*/ 54814 h 1201656"/>
              <a:gd name="connsiteX2-1409" fmla="*/ 4206743 w 12096947"/>
              <a:gd name="connsiteY2-1410" fmla="*/ 67901 h 1201656"/>
              <a:gd name="connsiteX3-1411" fmla="*/ 7100047 w 12096947"/>
              <a:gd name="connsiteY3-1412" fmla="*/ 17997 h 1201656"/>
              <a:gd name="connsiteX4-1413" fmla="*/ 9509759 w 12096947"/>
              <a:gd name="connsiteY4-1414" fmla="*/ 190120 h 1201656"/>
              <a:gd name="connsiteX5-1415" fmla="*/ 10470975 w 12096947"/>
              <a:gd name="connsiteY5-1416" fmla="*/ 371829 h 1201656"/>
              <a:gd name="connsiteX6-1417" fmla="*/ 12086273 w 12096947"/>
              <a:gd name="connsiteY6-1418" fmla="*/ 248717 h 1201656"/>
              <a:gd name="connsiteX7-1419" fmla="*/ 12096947 w 12096947"/>
              <a:gd name="connsiteY7-1420" fmla="*/ 1047984 h 1201656"/>
              <a:gd name="connsiteX8-1421" fmla="*/ 8016007 w 12096947"/>
              <a:gd name="connsiteY8-1422" fmla="*/ 634317 h 1201656"/>
              <a:gd name="connsiteX9-1423" fmla="*/ 6585721 w 12096947"/>
              <a:gd name="connsiteY9-1424" fmla="*/ 956096 h 1201656"/>
              <a:gd name="connsiteX10-1425" fmla="*/ 5251499 w 12096947"/>
              <a:gd name="connsiteY10-1426" fmla="*/ 659070 h 1201656"/>
              <a:gd name="connsiteX11-1427" fmla="*/ 3511673 w 12096947"/>
              <a:gd name="connsiteY11-1428" fmla="*/ 1178865 h 1201656"/>
              <a:gd name="connsiteX12-1429" fmla="*/ 1793195 w 12096947"/>
              <a:gd name="connsiteY12-1430" fmla="*/ 1067481 h 1201656"/>
              <a:gd name="connsiteX13-1431" fmla="*/ 0 w 12096947"/>
              <a:gd name="connsiteY13-1432" fmla="*/ 1047984 h 1201656"/>
              <a:gd name="connsiteX14-1433" fmla="*/ 0 w 12096947"/>
              <a:gd name="connsiteY14-1434" fmla="*/ 168870 h 1201656"/>
              <a:gd name="connsiteX0-1435" fmla="*/ 0 w 12096947"/>
              <a:gd name="connsiteY0-1436" fmla="*/ 168870 h 1201656"/>
              <a:gd name="connsiteX1-1437" fmla="*/ 1613061 w 12096947"/>
              <a:gd name="connsiteY1-1438" fmla="*/ 54814 h 1201656"/>
              <a:gd name="connsiteX2-1439" fmla="*/ 4206743 w 12096947"/>
              <a:gd name="connsiteY2-1440" fmla="*/ 67901 h 1201656"/>
              <a:gd name="connsiteX3-1441" fmla="*/ 7100047 w 12096947"/>
              <a:gd name="connsiteY3-1442" fmla="*/ 17997 h 1201656"/>
              <a:gd name="connsiteX4-1443" fmla="*/ 9509759 w 12096947"/>
              <a:gd name="connsiteY4-1444" fmla="*/ 190120 h 1201656"/>
              <a:gd name="connsiteX5-1445" fmla="*/ 10470975 w 12096947"/>
              <a:gd name="connsiteY5-1446" fmla="*/ 371829 h 1201656"/>
              <a:gd name="connsiteX6-1447" fmla="*/ 12086273 w 12096947"/>
              <a:gd name="connsiteY6-1448" fmla="*/ 248717 h 1201656"/>
              <a:gd name="connsiteX7-1449" fmla="*/ 12096947 w 12096947"/>
              <a:gd name="connsiteY7-1450" fmla="*/ 1047984 h 1201656"/>
              <a:gd name="connsiteX8-1451" fmla="*/ 8016007 w 12096947"/>
              <a:gd name="connsiteY8-1452" fmla="*/ 634317 h 1201656"/>
              <a:gd name="connsiteX9-1453" fmla="*/ 6585721 w 12096947"/>
              <a:gd name="connsiteY9-1454" fmla="*/ 956096 h 1201656"/>
              <a:gd name="connsiteX10-1455" fmla="*/ 5251499 w 12096947"/>
              <a:gd name="connsiteY10-1456" fmla="*/ 659070 h 1201656"/>
              <a:gd name="connsiteX11-1457" fmla="*/ 3511673 w 12096947"/>
              <a:gd name="connsiteY11-1458" fmla="*/ 1178865 h 1201656"/>
              <a:gd name="connsiteX12-1459" fmla="*/ 1793195 w 12096947"/>
              <a:gd name="connsiteY12-1460" fmla="*/ 1067481 h 1201656"/>
              <a:gd name="connsiteX13-1461" fmla="*/ 0 w 12096947"/>
              <a:gd name="connsiteY13-1462" fmla="*/ 1047984 h 1201656"/>
              <a:gd name="connsiteX14-1463" fmla="*/ 0 w 12096947"/>
              <a:gd name="connsiteY14-1464" fmla="*/ 168870 h 1201656"/>
              <a:gd name="connsiteX0-1465" fmla="*/ 0 w 12096947"/>
              <a:gd name="connsiteY0-1466" fmla="*/ 168870 h 1201656"/>
              <a:gd name="connsiteX1-1467" fmla="*/ 1613061 w 12096947"/>
              <a:gd name="connsiteY1-1468" fmla="*/ 54814 h 1201656"/>
              <a:gd name="connsiteX2-1469" fmla="*/ 4206743 w 12096947"/>
              <a:gd name="connsiteY2-1470" fmla="*/ 67901 h 1201656"/>
              <a:gd name="connsiteX3-1471" fmla="*/ 7100047 w 12096947"/>
              <a:gd name="connsiteY3-1472" fmla="*/ 17997 h 1201656"/>
              <a:gd name="connsiteX4-1473" fmla="*/ 9509759 w 12096947"/>
              <a:gd name="connsiteY4-1474" fmla="*/ 190120 h 1201656"/>
              <a:gd name="connsiteX5-1475" fmla="*/ 10470975 w 12096947"/>
              <a:gd name="connsiteY5-1476" fmla="*/ 371829 h 1201656"/>
              <a:gd name="connsiteX6-1477" fmla="*/ 12086273 w 12096947"/>
              <a:gd name="connsiteY6-1478" fmla="*/ 248717 h 1201656"/>
              <a:gd name="connsiteX7-1479" fmla="*/ 12096947 w 12096947"/>
              <a:gd name="connsiteY7-1480" fmla="*/ 1047984 h 1201656"/>
              <a:gd name="connsiteX8-1481" fmla="*/ 10342891 w 12096947"/>
              <a:gd name="connsiteY8-1482" fmla="*/ 881838 h 1201656"/>
              <a:gd name="connsiteX9-1483" fmla="*/ 8016007 w 12096947"/>
              <a:gd name="connsiteY9-1484" fmla="*/ 634317 h 1201656"/>
              <a:gd name="connsiteX10-1485" fmla="*/ 6585721 w 12096947"/>
              <a:gd name="connsiteY10-1486" fmla="*/ 956096 h 1201656"/>
              <a:gd name="connsiteX11-1487" fmla="*/ 5251499 w 12096947"/>
              <a:gd name="connsiteY11-1488" fmla="*/ 659070 h 1201656"/>
              <a:gd name="connsiteX12-1489" fmla="*/ 3511673 w 12096947"/>
              <a:gd name="connsiteY12-1490" fmla="*/ 1178865 h 1201656"/>
              <a:gd name="connsiteX13-1491" fmla="*/ 1793195 w 12096947"/>
              <a:gd name="connsiteY13-1492" fmla="*/ 1067481 h 1201656"/>
              <a:gd name="connsiteX14-1493" fmla="*/ 0 w 12096947"/>
              <a:gd name="connsiteY14-1494" fmla="*/ 1047984 h 1201656"/>
              <a:gd name="connsiteX15" fmla="*/ 0 w 12096947"/>
              <a:gd name="connsiteY15" fmla="*/ 168870 h 1201656"/>
              <a:gd name="connsiteX0-1495" fmla="*/ 0 w 12096947"/>
              <a:gd name="connsiteY0-1496" fmla="*/ 168870 h 1201656"/>
              <a:gd name="connsiteX1-1497" fmla="*/ 1613061 w 12096947"/>
              <a:gd name="connsiteY1-1498" fmla="*/ 54814 h 1201656"/>
              <a:gd name="connsiteX2-1499" fmla="*/ 4206743 w 12096947"/>
              <a:gd name="connsiteY2-1500" fmla="*/ 67901 h 1201656"/>
              <a:gd name="connsiteX3-1501" fmla="*/ 7100047 w 12096947"/>
              <a:gd name="connsiteY3-1502" fmla="*/ 17997 h 1201656"/>
              <a:gd name="connsiteX4-1503" fmla="*/ 9509759 w 12096947"/>
              <a:gd name="connsiteY4-1504" fmla="*/ 190120 h 1201656"/>
              <a:gd name="connsiteX5-1505" fmla="*/ 10470975 w 12096947"/>
              <a:gd name="connsiteY5-1506" fmla="*/ 371829 h 1201656"/>
              <a:gd name="connsiteX6-1507" fmla="*/ 12086273 w 12096947"/>
              <a:gd name="connsiteY6-1508" fmla="*/ 248717 h 1201656"/>
              <a:gd name="connsiteX7-1509" fmla="*/ 12096947 w 12096947"/>
              <a:gd name="connsiteY7-1510" fmla="*/ 1047984 h 1201656"/>
              <a:gd name="connsiteX8-1511" fmla="*/ 9424946 w 12096947"/>
              <a:gd name="connsiteY8-1512" fmla="*/ 1055102 h 1201656"/>
              <a:gd name="connsiteX9-1513" fmla="*/ 8016007 w 12096947"/>
              <a:gd name="connsiteY9-1514" fmla="*/ 634317 h 1201656"/>
              <a:gd name="connsiteX10-1515" fmla="*/ 6585721 w 12096947"/>
              <a:gd name="connsiteY10-1516" fmla="*/ 956096 h 1201656"/>
              <a:gd name="connsiteX11-1517" fmla="*/ 5251499 w 12096947"/>
              <a:gd name="connsiteY11-1518" fmla="*/ 659070 h 1201656"/>
              <a:gd name="connsiteX12-1519" fmla="*/ 3511673 w 12096947"/>
              <a:gd name="connsiteY12-1520" fmla="*/ 1178865 h 1201656"/>
              <a:gd name="connsiteX13-1521" fmla="*/ 1793195 w 12096947"/>
              <a:gd name="connsiteY13-1522" fmla="*/ 1067481 h 1201656"/>
              <a:gd name="connsiteX14-1523" fmla="*/ 0 w 12096947"/>
              <a:gd name="connsiteY14-1524" fmla="*/ 1047984 h 1201656"/>
              <a:gd name="connsiteX15-1525" fmla="*/ 0 w 12096947"/>
              <a:gd name="connsiteY15-1526" fmla="*/ 168870 h 1201656"/>
              <a:gd name="connsiteX0-1527" fmla="*/ 0 w 12096947"/>
              <a:gd name="connsiteY0-1528" fmla="*/ 168870 h 1201656"/>
              <a:gd name="connsiteX1-1529" fmla="*/ 1613061 w 12096947"/>
              <a:gd name="connsiteY1-1530" fmla="*/ 54814 h 1201656"/>
              <a:gd name="connsiteX2-1531" fmla="*/ 4206743 w 12096947"/>
              <a:gd name="connsiteY2-1532" fmla="*/ 67901 h 1201656"/>
              <a:gd name="connsiteX3-1533" fmla="*/ 7100047 w 12096947"/>
              <a:gd name="connsiteY3-1534" fmla="*/ 17997 h 1201656"/>
              <a:gd name="connsiteX4-1535" fmla="*/ 9509759 w 12096947"/>
              <a:gd name="connsiteY4-1536" fmla="*/ 190120 h 1201656"/>
              <a:gd name="connsiteX5-1537" fmla="*/ 10470975 w 12096947"/>
              <a:gd name="connsiteY5-1538" fmla="*/ 371829 h 1201656"/>
              <a:gd name="connsiteX6-1539" fmla="*/ 12086273 w 12096947"/>
              <a:gd name="connsiteY6-1540" fmla="*/ 248717 h 1201656"/>
              <a:gd name="connsiteX7-1541" fmla="*/ 12096947 w 12096947"/>
              <a:gd name="connsiteY7-1542" fmla="*/ 1047984 h 1201656"/>
              <a:gd name="connsiteX8-1543" fmla="*/ 9424946 w 12096947"/>
              <a:gd name="connsiteY8-1544" fmla="*/ 1055102 h 1201656"/>
              <a:gd name="connsiteX9-1545" fmla="*/ 8016007 w 12096947"/>
              <a:gd name="connsiteY9-1546" fmla="*/ 634317 h 1201656"/>
              <a:gd name="connsiteX10-1547" fmla="*/ 6585721 w 12096947"/>
              <a:gd name="connsiteY10-1548" fmla="*/ 956096 h 1201656"/>
              <a:gd name="connsiteX11-1549" fmla="*/ 5251499 w 12096947"/>
              <a:gd name="connsiteY11-1550" fmla="*/ 659070 h 1201656"/>
              <a:gd name="connsiteX12-1551" fmla="*/ 3511673 w 12096947"/>
              <a:gd name="connsiteY12-1552" fmla="*/ 1178865 h 1201656"/>
              <a:gd name="connsiteX13-1553" fmla="*/ 1793195 w 12096947"/>
              <a:gd name="connsiteY13-1554" fmla="*/ 1067481 h 1201656"/>
              <a:gd name="connsiteX14-1555" fmla="*/ 0 w 12096947"/>
              <a:gd name="connsiteY14-1556" fmla="*/ 1047984 h 1201656"/>
              <a:gd name="connsiteX15-1557" fmla="*/ 0 w 12096947"/>
              <a:gd name="connsiteY15-1558" fmla="*/ 168870 h 1201656"/>
              <a:gd name="connsiteX0-1559" fmla="*/ 0 w 12096947"/>
              <a:gd name="connsiteY0-1560" fmla="*/ 168870 h 1201656"/>
              <a:gd name="connsiteX1-1561" fmla="*/ 1613061 w 12096947"/>
              <a:gd name="connsiteY1-1562" fmla="*/ 54814 h 1201656"/>
              <a:gd name="connsiteX2-1563" fmla="*/ 4206743 w 12096947"/>
              <a:gd name="connsiteY2-1564" fmla="*/ 67901 h 1201656"/>
              <a:gd name="connsiteX3-1565" fmla="*/ 7100047 w 12096947"/>
              <a:gd name="connsiteY3-1566" fmla="*/ 17997 h 1201656"/>
              <a:gd name="connsiteX4-1567" fmla="*/ 9509759 w 12096947"/>
              <a:gd name="connsiteY4-1568" fmla="*/ 190120 h 1201656"/>
              <a:gd name="connsiteX5-1569" fmla="*/ 10470975 w 12096947"/>
              <a:gd name="connsiteY5-1570" fmla="*/ 371829 h 1201656"/>
              <a:gd name="connsiteX6-1571" fmla="*/ 12086273 w 12096947"/>
              <a:gd name="connsiteY6-1572" fmla="*/ 248717 h 1201656"/>
              <a:gd name="connsiteX7-1573" fmla="*/ 12096947 w 12096947"/>
              <a:gd name="connsiteY7-1574" fmla="*/ 1047984 h 1201656"/>
              <a:gd name="connsiteX8-1575" fmla="*/ 9424946 w 12096947"/>
              <a:gd name="connsiteY8-1576" fmla="*/ 1055102 h 1201656"/>
              <a:gd name="connsiteX9-1577" fmla="*/ 8016007 w 12096947"/>
              <a:gd name="connsiteY9-1578" fmla="*/ 634317 h 1201656"/>
              <a:gd name="connsiteX10-1579" fmla="*/ 6585721 w 12096947"/>
              <a:gd name="connsiteY10-1580" fmla="*/ 956096 h 1201656"/>
              <a:gd name="connsiteX11-1581" fmla="*/ 5251499 w 12096947"/>
              <a:gd name="connsiteY11-1582" fmla="*/ 659070 h 1201656"/>
              <a:gd name="connsiteX12-1583" fmla="*/ 3511673 w 12096947"/>
              <a:gd name="connsiteY12-1584" fmla="*/ 1178865 h 1201656"/>
              <a:gd name="connsiteX13-1585" fmla="*/ 1793195 w 12096947"/>
              <a:gd name="connsiteY13-1586" fmla="*/ 1067481 h 1201656"/>
              <a:gd name="connsiteX14-1587" fmla="*/ 0 w 12096947"/>
              <a:gd name="connsiteY14-1588" fmla="*/ 1047984 h 1201656"/>
              <a:gd name="connsiteX15-1589" fmla="*/ 0 w 12096947"/>
              <a:gd name="connsiteY15-1590" fmla="*/ 168870 h 1201656"/>
              <a:gd name="connsiteX0-1591" fmla="*/ 0 w 12096947"/>
              <a:gd name="connsiteY0-1592" fmla="*/ 168870 h 1201656"/>
              <a:gd name="connsiteX1-1593" fmla="*/ 1613061 w 12096947"/>
              <a:gd name="connsiteY1-1594" fmla="*/ 54814 h 1201656"/>
              <a:gd name="connsiteX2-1595" fmla="*/ 4206743 w 12096947"/>
              <a:gd name="connsiteY2-1596" fmla="*/ 67901 h 1201656"/>
              <a:gd name="connsiteX3-1597" fmla="*/ 7100047 w 12096947"/>
              <a:gd name="connsiteY3-1598" fmla="*/ 17997 h 1201656"/>
              <a:gd name="connsiteX4-1599" fmla="*/ 9509759 w 12096947"/>
              <a:gd name="connsiteY4-1600" fmla="*/ 190120 h 1201656"/>
              <a:gd name="connsiteX5-1601" fmla="*/ 10470975 w 12096947"/>
              <a:gd name="connsiteY5-1602" fmla="*/ 371829 h 1201656"/>
              <a:gd name="connsiteX6-1603" fmla="*/ 12086273 w 12096947"/>
              <a:gd name="connsiteY6-1604" fmla="*/ 248717 h 1201656"/>
              <a:gd name="connsiteX7-1605" fmla="*/ 12096947 w 12096947"/>
              <a:gd name="connsiteY7-1606" fmla="*/ 1047984 h 1201656"/>
              <a:gd name="connsiteX8-1607" fmla="*/ 10791189 w 12096947"/>
              <a:gd name="connsiteY8-1608" fmla="*/ 1055102 h 1201656"/>
              <a:gd name="connsiteX9-1609" fmla="*/ 9424946 w 12096947"/>
              <a:gd name="connsiteY9-1610" fmla="*/ 1055102 h 1201656"/>
              <a:gd name="connsiteX10-1611" fmla="*/ 8016007 w 12096947"/>
              <a:gd name="connsiteY10-1612" fmla="*/ 634317 h 1201656"/>
              <a:gd name="connsiteX11-1613" fmla="*/ 6585721 w 12096947"/>
              <a:gd name="connsiteY11-1614" fmla="*/ 956096 h 1201656"/>
              <a:gd name="connsiteX12-1615" fmla="*/ 5251499 w 12096947"/>
              <a:gd name="connsiteY12-1616" fmla="*/ 659070 h 1201656"/>
              <a:gd name="connsiteX13-1617" fmla="*/ 3511673 w 12096947"/>
              <a:gd name="connsiteY13-1618" fmla="*/ 1178865 h 1201656"/>
              <a:gd name="connsiteX14-1619" fmla="*/ 1793195 w 12096947"/>
              <a:gd name="connsiteY14-1620" fmla="*/ 1067481 h 1201656"/>
              <a:gd name="connsiteX15-1621" fmla="*/ 0 w 12096947"/>
              <a:gd name="connsiteY15-1622" fmla="*/ 1047984 h 1201656"/>
              <a:gd name="connsiteX16" fmla="*/ 0 w 12096947"/>
              <a:gd name="connsiteY16" fmla="*/ 168870 h 1201656"/>
              <a:gd name="connsiteX0-1623" fmla="*/ 0 w 12096947"/>
              <a:gd name="connsiteY0-1624" fmla="*/ 168870 h 1201656"/>
              <a:gd name="connsiteX1-1625" fmla="*/ 1613061 w 12096947"/>
              <a:gd name="connsiteY1-1626" fmla="*/ 54814 h 1201656"/>
              <a:gd name="connsiteX2-1627" fmla="*/ 4206743 w 12096947"/>
              <a:gd name="connsiteY2-1628" fmla="*/ 67901 h 1201656"/>
              <a:gd name="connsiteX3-1629" fmla="*/ 7100047 w 12096947"/>
              <a:gd name="connsiteY3-1630" fmla="*/ 17997 h 1201656"/>
              <a:gd name="connsiteX4-1631" fmla="*/ 9509759 w 12096947"/>
              <a:gd name="connsiteY4-1632" fmla="*/ 190120 h 1201656"/>
              <a:gd name="connsiteX5-1633" fmla="*/ 10470975 w 12096947"/>
              <a:gd name="connsiteY5-1634" fmla="*/ 371829 h 1201656"/>
              <a:gd name="connsiteX6-1635" fmla="*/ 12086273 w 12096947"/>
              <a:gd name="connsiteY6-1636" fmla="*/ 248717 h 1201656"/>
              <a:gd name="connsiteX7-1637" fmla="*/ 12096947 w 12096947"/>
              <a:gd name="connsiteY7-1638" fmla="*/ 1047984 h 1201656"/>
              <a:gd name="connsiteX8-1639" fmla="*/ 10545692 w 12096947"/>
              <a:gd name="connsiteY8-1640" fmla="*/ 609566 h 1201656"/>
              <a:gd name="connsiteX9-1641" fmla="*/ 9424946 w 12096947"/>
              <a:gd name="connsiteY9-1642" fmla="*/ 1055102 h 1201656"/>
              <a:gd name="connsiteX10-1643" fmla="*/ 8016007 w 12096947"/>
              <a:gd name="connsiteY10-1644" fmla="*/ 634317 h 1201656"/>
              <a:gd name="connsiteX11-1645" fmla="*/ 6585721 w 12096947"/>
              <a:gd name="connsiteY11-1646" fmla="*/ 956096 h 1201656"/>
              <a:gd name="connsiteX12-1647" fmla="*/ 5251499 w 12096947"/>
              <a:gd name="connsiteY12-1648" fmla="*/ 659070 h 1201656"/>
              <a:gd name="connsiteX13-1649" fmla="*/ 3511673 w 12096947"/>
              <a:gd name="connsiteY13-1650" fmla="*/ 1178865 h 1201656"/>
              <a:gd name="connsiteX14-1651" fmla="*/ 1793195 w 12096947"/>
              <a:gd name="connsiteY14-1652" fmla="*/ 1067481 h 1201656"/>
              <a:gd name="connsiteX15-1653" fmla="*/ 0 w 12096947"/>
              <a:gd name="connsiteY15-1654" fmla="*/ 1047984 h 1201656"/>
              <a:gd name="connsiteX16-1655" fmla="*/ 0 w 12096947"/>
              <a:gd name="connsiteY16-1656" fmla="*/ 168870 h 1201656"/>
              <a:gd name="connsiteX0-1657" fmla="*/ 0 w 12096947"/>
              <a:gd name="connsiteY0-1658" fmla="*/ 168870 h 1201656"/>
              <a:gd name="connsiteX1-1659" fmla="*/ 1613061 w 12096947"/>
              <a:gd name="connsiteY1-1660" fmla="*/ 54814 h 1201656"/>
              <a:gd name="connsiteX2-1661" fmla="*/ 4206743 w 12096947"/>
              <a:gd name="connsiteY2-1662" fmla="*/ 67901 h 1201656"/>
              <a:gd name="connsiteX3-1663" fmla="*/ 7100047 w 12096947"/>
              <a:gd name="connsiteY3-1664" fmla="*/ 17997 h 1201656"/>
              <a:gd name="connsiteX4-1665" fmla="*/ 9509759 w 12096947"/>
              <a:gd name="connsiteY4-1666" fmla="*/ 190120 h 1201656"/>
              <a:gd name="connsiteX5-1667" fmla="*/ 10470975 w 12096947"/>
              <a:gd name="connsiteY5-1668" fmla="*/ 371829 h 1201656"/>
              <a:gd name="connsiteX6-1669" fmla="*/ 12086273 w 12096947"/>
              <a:gd name="connsiteY6-1670" fmla="*/ 248717 h 1201656"/>
              <a:gd name="connsiteX7-1671" fmla="*/ 12096947 w 12096947"/>
              <a:gd name="connsiteY7-1672" fmla="*/ 1047984 h 1201656"/>
              <a:gd name="connsiteX8-1673" fmla="*/ 10545692 w 12096947"/>
              <a:gd name="connsiteY8-1674" fmla="*/ 609566 h 1201656"/>
              <a:gd name="connsiteX9-1675" fmla="*/ 9424946 w 12096947"/>
              <a:gd name="connsiteY9-1676" fmla="*/ 1055102 h 1201656"/>
              <a:gd name="connsiteX10-1677" fmla="*/ 8016007 w 12096947"/>
              <a:gd name="connsiteY10-1678" fmla="*/ 634317 h 1201656"/>
              <a:gd name="connsiteX11-1679" fmla="*/ 6585721 w 12096947"/>
              <a:gd name="connsiteY11-1680" fmla="*/ 956096 h 1201656"/>
              <a:gd name="connsiteX12-1681" fmla="*/ 5251499 w 12096947"/>
              <a:gd name="connsiteY12-1682" fmla="*/ 659070 h 1201656"/>
              <a:gd name="connsiteX13-1683" fmla="*/ 3511673 w 12096947"/>
              <a:gd name="connsiteY13-1684" fmla="*/ 1178865 h 1201656"/>
              <a:gd name="connsiteX14-1685" fmla="*/ 1793195 w 12096947"/>
              <a:gd name="connsiteY14-1686" fmla="*/ 1067481 h 1201656"/>
              <a:gd name="connsiteX15-1687" fmla="*/ 0 w 12096947"/>
              <a:gd name="connsiteY15-1688" fmla="*/ 1047984 h 1201656"/>
              <a:gd name="connsiteX16-1689" fmla="*/ 0 w 12096947"/>
              <a:gd name="connsiteY16-1690" fmla="*/ 168870 h 1201656"/>
              <a:gd name="connsiteX0-1691" fmla="*/ 0 w 12096947"/>
              <a:gd name="connsiteY0-1692" fmla="*/ 168870 h 1201656"/>
              <a:gd name="connsiteX1-1693" fmla="*/ 1613061 w 12096947"/>
              <a:gd name="connsiteY1-1694" fmla="*/ 54814 h 1201656"/>
              <a:gd name="connsiteX2-1695" fmla="*/ 4206743 w 12096947"/>
              <a:gd name="connsiteY2-1696" fmla="*/ 67901 h 1201656"/>
              <a:gd name="connsiteX3-1697" fmla="*/ 7100047 w 12096947"/>
              <a:gd name="connsiteY3-1698" fmla="*/ 17997 h 1201656"/>
              <a:gd name="connsiteX4-1699" fmla="*/ 9509759 w 12096947"/>
              <a:gd name="connsiteY4-1700" fmla="*/ 190120 h 1201656"/>
              <a:gd name="connsiteX5-1701" fmla="*/ 10470975 w 12096947"/>
              <a:gd name="connsiteY5-1702" fmla="*/ 371829 h 1201656"/>
              <a:gd name="connsiteX6-1703" fmla="*/ 12086273 w 12096947"/>
              <a:gd name="connsiteY6-1704" fmla="*/ 248717 h 1201656"/>
              <a:gd name="connsiteX7-1705" fmla="*/ 12096947 w 12096947"/>
              <a:gd name="connsiteY7-1706" fmla="*/ 1047984 h 1201656"/>
              <a:gd name="connsiteX8-1707" fmla="*/ 10545692 w 12096947"/>
              <a:gd name="connsiteY8-1708" fmla="*/ 609566 h 1201656"/>
              <a:gd name="connsiteX9-1709" fmla="*/ 9424946 w 12096947"/>
              <a:gd name="connsiteY9-1710" fmla="*/ 1055102 h 1201656"/>
              <a:gd name="connsiteX10-1711" fmla="*/ 8016007 w 12096947"/>
              <a:gd name="connsiteY10-1712" fmla="*/ 634317 h 1201656"/>
              <a:gd name="connsiteX11-1713" fmla="*/ 6585721 w 12096947"/>
              <a:gd name="connsiteY11-1714" fmla="*/ 956096 h 1201656"/>
              <a:gd name="connsiteX12-1715" fmla="*/ 5251499 w 12096947"/>
              <a:gd name="connsiteY12-1716" fmla="*/ 659070 h 1201656"/>
              <a:gd name="connsiteX13-1717" fmla="*/ 3511673 w 12096947"/>
              <a:gd name="connsiteY13-1718" fmla="*/ 1178865 h 1201656"/>
              <a:gd name="connsiteX14-1719" fmla="*/ 1793195 w 12096947"/>
              <a:gd name="connsiteY14-1720" fmla="*/ 1067481 h 1201656"/>
              <a:gd name="connsiteX15-1721" fmla="*/ 0 w 12096947"/>
              <a:gd name="connsiteY15-1722" fmla="*/ 1047984 h 1201656"/>
              <a:gd name="connsiteX16-1723" fmla="*/ 0 w 12096947"/>
              <a:gd name="connsiteY16-1724" fmla="*/ 168870 h 1201656"/>
              <a:gd name="connsiteX0-1725" fmla="*/ 0 w 12096947"/>
              <a:gd name="connsiteY0-1726" fmla="*/ 168870 h 1201656"/>
              <a:gd name="connsiteX1-1727" fmla="*/ 1613061 w 12096947"/>
              <a:gd name="connsiteY1-1728" fmla="*/ 54814 h 1201656"/>
              <a:gd name="connsiteX2-1729" fmla="*/ 4206743 w 12096947"/>
              <a:gd name="connsiteY2-1730" fmla="*/ 67901 h 1201656"/>
              <a:gd name="connsiteX3-1731" fmla="*/ 7100047 w 12096947"/>
              <a:gd name="connsiteY3-1732" fmla="*/ 17997 h 1201656"/>
              <a:gd name="connsiteX4-1733" fmla="*/ 9509759 w 12096947"/>
              <a:gd name="connsiteY4-1734" fmla="*/ 190120 h 1201656"/>
              <a:gd name="connsiteX5-1735" fmla="*/ 10470975 w 12096947"/>
              <a:gd name="connsiteY5-1736" fmla="*/ 371829 h 1201656"/>
              <a:gd name="connsiteX6-1737" fmla="*/ 12086273 w 12096947"/>
              <a:gd name="connsiteY6-1738" fmla="*/ 248717 h 1201656"/>
              <a:gd name="connsiteX7-1739" fmla="*/ 12096947 w 12096947"/>
              <a:gd name="connsiteY7-1740" fmla="*/ 1047984 h 1201656"/>
              <a:gd name="connsiteX8-1741" fmla="*/ 10545692 w 12096947"/>
              <a:gd name="connsiteY8-1742" fmla="*/ 609566 h 1201656"/>
              <a:gd name="connsiteX9-1743" fmla="*/ 9424946 w 12096947"/>
              <a:gd name="connsiteY9-1744" fmla="*/ 1055102 h 1201656"/>
              <a:gd name="connsiteX10-1745" fmla="*/ 8016007 w 12096947"/>
              <a:gd name="connsiteY10-1746" fmla="*/ 634317 h 1201656"/>
              <a:gd name="connsiteX11-1747" fmla="*/ 6585721 w 12096947"/>
              <a:gd name="connsiteY11-1748" fmla="*/ 956096 h 1201656"/>
              <a:gd name="connsiteX12-1749" fmla="*/ 5251499 w 12096947"/>
              <a:gd name="connsiteY12-1750" fmla="*/ 659070 h 1201656"/>
              <a:gd name="connsiteX13-1751" fmla="*/ 3511673 w 12096947"/>
              <a:gd name="connsiteY13-1752" fmla="*/ 1178865 h 1201656"/>
              <a:gd name="connsiteX14-1753" fmla="*/ 1793195 w 12096947"/>
              <a:gd name="connsiteY14-1754" fmla="*/ 1067481 h 1201656"/>
              <a:gd name="connsiteX15-1755" fmla="*/ 0 w 12096947"/>
              <a:gd name="connsiteY15-1756" fmla="*/ 1047984 h 1201656"/>
              <a:gd name="connsiteX16-1757" fmla="*/ 0 w 12096947"/>
              <a:gd name="connsiteY16-1758" fmla="*/ 168870 h 1201656"/>
              <a:gd name="connsiteX0-1759" fmla="*/ 0 w 12096947"/>
              <a:gd name="connsiteY0-1760" fmla="*/ 168870 h 1201656"/>
              <a:gd name="connsiteX1-1761" fmla="*/ 1613061 w 12096947"/>
              <a:gd name="connsiteY1-1762" fmla="*/ 54814 h 1201656"/>
              <a:gd name="connsiteX2-1763" fmla="*/ 4206743 w 12096947"/>
              <a:gd name="connsiteY2-1764" fmla="*/ 67901 h 1201656"/>
              <a:gd name="connsiteX3-1765" fmla="*/ 7100047 w 12096947"/>
              <a:gd name="connsiteY3-1766" fmla="*/ 17997 h 1201656"/>
              <a:gd name="connsiteX4-1767" fmla="*/ 9509759 w 12096947"/>
              <a:gd name="connsiteY4-1768" fmla="*/ 190120 h 1201656"/>
              <a:gd name="connsiteX5-1769" fmla="*/ 10470975 w 12096947"/>
              <a:gd name="connsiteY5-1770" fmla="*/ 371829 h 1201656"/>
              <a:gd name="connsiteX6-1771" fmla="*/ 12086273 w 12096947"/>
              <a:gd name="connsiteY6-1772" fmla="*/ 248717 h 1201656"/>
              <a:gd name="connsiteX7-1773" fmla="*/ 12096947 w 12096947"/>
              <a:gd name="connsiteY7-1774" fmla="*/ 849967 h 1201656"/>
              <a:gd name="connsiteX8-1775" fmla="*/ 10545692 w 12096947"/>
              <a:gd name="connsiteY8-1776" fmla="*/ 609566 h 1201656"/>
              <a:gd name="connsiteX9-1777" fmla="*/ 9424946 w 12096947"/>
              <a:gd name="connsiteY9-1778" fmla="*/ 1055102 h 1201656"/>
              <a:gd name="connsiteX10-1779" fmla="*/ 8016007 w 12096947"/>
              <a:gd name="connsiteY10-1780" fmla="*/ 634317 h 1201656"/>
              <a:gd name="connsiteX11-1781" fmla="*/ 6585721 w 12096947"/>
              <a:gd name="connsiteY11-1782" fmla="*/ 956096 h 1201656"/>
              <a:gd name="connsiteX12-1783" fmla="*/ 5251499 w 12096947"/>
              <a:gd name="connsiteY12-1784" fmla="*/ 659070 h 1201656"/>
              <a:gd name="connsiteX13-1785" fmla="*/ 3511673 w 12096947"/>
              <a:gd name="connsiteY13-1786" fmla="*/ 1178865 h 1201656"/>
              <a:gd name="connsiteX14-1787" fmla="*/ 1793195 w 12096947"/>
              <a:gd name="connsiteY14-1788" fmla="*/ 1067481 h 1201656"/>
              <a:gd name="connsiteX15-1789" fmla="*/ 0 w 12096947"/>
              <a:gd name="connsiteY15-1790" fmla="*/ 1047984 h 1201656"/>
              <a:gd name="connsiteX16-1791" fmla="*/ 0 w 12096947"/>
              <a:gd name="connsiteY16-1792" fmla="*/ 168870 h 1201656"/>
              <a:gd name="connsiteX0-1793" fmla="*/ 0 w 12096947"/>
              <a:gd name="connsiteY0-1794" fmla="*/ 168870 h 1201656"/>
              <a:gd name="connsiteX1-1795" fmla="*/ 1613061 w 12096947"/>
              <a:gd name="connsiteY1-1796" fmla="*/ 54814 h 1201656"/>
              <a:gd name="connsiteX2-1797" fmla="*/ 4206743 w 12096947"/>
              <a:gd name="connsiteY2-1798" fmla="*/ 67901 h 1201656"/>
              <a:gd name="connsiteX3-1799" fmla="*/ 7100047 w 12096947"/>
              <a:gd name="connsiteY3-1800" fmla="*/ 17997 h 1201656"/>
              <a:gd name="connsiteX4-1801" fmla="*/ 9509759 w 12096947"/>
              <a:gd name="connsiteY4-1802" fmla="*/ 190120 h 1201656"/>
              <a:gd name="connsiteX5-1803" fmla="*/ 10470975 w 12096947"/>
              <a:gd name="connsiteY5-1804" fmla="*/ 371829 h 1201656"/>
              <a:gd name="connsiteX6-1805" fmla="*/ 12086273 w 12096947"/>
              <a:gd name="connsiteY6-1806" fmla="*/ 248717 h 1201656"/>
              <a:gd name="connsiteX7-1807" fmla="*/ 12096947 w 12096947"/>
              <a:gd name="connsiteY7-1808" fmla="*/ 849967 h 1201656"/>
              <a:gd name="connsiteX8-1809" fmla="*/ 10545692 w 12096947"/>
              <a:gd name="connsiteY8-1810" fmla="*/ 609566 h 1201656"/>
              <a:gd name="connsiteX9-1811" fmla="*/ 9424946 w 12096947"/>
              <a:gd name="connsiteY9-1812" fmla="*/ 1055102 h 1201656"/>
              <a:gd name="connsiteX10-1813" fmla="*/ 8016007 w 12096947"/>
              <a:gd name="connsiteY10-1814" fmla="*/ 634317 h 1201656"/>
              <a:gd name="connsiteX11-1815" fmla="*/ 6585721 w 12096947"/>
              <a:gd name="connsiteY11-1816" fmla="*/ 956096 h 1201656"/>
              <a:gd name="connsiteX12-1817" fmla="*/ 5251499 w 12096947"/>
              <a:gd name="connsiteY12-1818" fmla="*/ 659070 h 1201656"/>
              <a:gd name="connsiteX13-1819" fmla="*/ 3511673 w 12096947"/>
              <a:gd name="connsiteY13-1820" fmla="*/ 1178865 h 1201656"/>
              <a:gd name="connsiteX14-1821" fmla="*/ 1793195 w 12096947"/>
              <a:gd name="connsiteY14-1822" fmla="*/ 1067481 h 1201656"/>
              <a:gd name="connsiteX15-1823" fmla="*/ 0 w 12096947"/>
              <a:gd name="connsiteY15-1824" fmla="*/ 1047984 h 1201656"/>
              <a:gd name="connsiteX16-1825" fmla="*/ 0 w 12096947"/>
              <a:gd name="connsiteY16-1826" fmla="*/ 168870 h 1201656"/>
              <a:gd name="connsiteX0-1827" fmla="*/ 0 w 12096947"/>
              <a:gd name="connsiteY0-1828" fmla="*/ 168870 h 1179078"/>
              <a:gd name="connsiteX1-1829" fmla="*/ 1613061 w 12096947"/>
              <a:gd name="connsiteY1-1830" fmla="*/ 54814 h 1179078"/>
              <a:gd name="connsiteX2-1831" fmla="*/ 4206743 w 12096947"/>
              <a:gd name="connsiteY2-1832" fmla="*/ 67901 h 1179078"/>
              <a:gd name="connsiteX3-1833" fmla="*/ 7100047 w 12096947"/>
              <a:gd name="connsiteY3-1834" fmla="*/ 17997 h 1179078"/>
              <a:gd name="connsiteX4-1835" fmla="*/ 9509759 w 12096947"/>
              <a:gd name="connsiteY4-1836" fmla="*/ 190120 h 1179078"/>
              <a:gd name="connsiteX5-1837" fmla="*/ 10470975 w 12096947"/>
              <a:gd name="connsiteY5-1838" fmla="*/ 371829 h 1179078"/>
              <a:gd name="connsiteX6-1839" fmla="*/ 12086273 w 12096947"/>
              <a:gd name="connsiteY6-1840" fmla="*/ 248717 h 1179078"/>
              <a:gd name="connsiteX7-1841" fmla="*/ 12096947 w 12096947"/>
              <a:gd name="connsiteY7-1842" fmla="*/ 849967 h 1179078"/>
              <a:gd name="connsiteX8-1843" fmla="*/ 10545692 w 12096947"/>
              <a:gd name="connsiteY8-1844" fmla="*/ 609566 h 1179078"/>
              <a:gd name="connsiteX9-1845" fmla="*/ 9424946 w 12096947"/>
              <a:gd name="connsiteY9-1846" fmla="*/ 1055102 h 1179078"/>
              <a:gd name="connsiteX10-1847" fmla="*/ 8016007 w 12096947"/>
              <a:gd name="connsiteY10-1848" fmla="*/ 634317 h 1179078"/>
              <a:gd name="connsiteX11-1849" fmla="*/ 6585721 w 12096947"/>
              <a:gd name="connsiteY11-1850" fmla="*/ 956096 h 1179078"/>
              <a:gd name="connsiteX12-1851" fmla="*/ 5251499 w 12096947"/>
              <a:gd name="connsiteY12-1852" fmla="*/ 659070 h 1179078"/>
              <a:gd name="connsiteX13-1853" fmla="*/ 3511673 w 12096947"/>
              <a:gd name="connsiteY13-1854" fmla="*/ 1178865 h 1179078"/>
              <a:gd name="connsiteX14-1855" fmla="*/ 1793195 w 12096947"/>
              <a:gd name="connsiteY14-1856" fmla="*/ 1067481 h 1179078"/>
              <a:gd name="connsiteX15-1857" fmla="*/ 0 w 12096947"/>
              <a:gd name="connsiteY15-1858" fmla="*/ 1047984 h 1179078"/>
              <a:gd name="connsiteX16-1859" fmla="*/ 0 w 12096947"/>
              <a:gd name="connsiteY16-1860" fmla="*/ 168870 h 1179078"/>
              <a:gd name="connsiteX0-1861" fmla="*/ 0 w 12096947"/>
              <a:gd name="connsiteY0-1862" fmla="*/ 168870 h 1120951"/>
              <a:gd name="connsiteX1-1863" fmla="*/ 1613061 w 12096947"/>
              <a:gd name="connsiteY1-1864" fmla="*/ 54814 h 1120951"/>
              <a:gd name="connsiteX2-1865" fmla="*/ 4206743 w 12096947"/>
              <a:gd name="connsiteY2-1866" fmla="*/ 67901 h 1120951"/>
              <a:gd name="connsiteX3-1867" fmla="*/ 7100047 w 12096947"/>
              <a:gd name="connsiteY3-1868" fmla="*/ 17997 h 1120951"/>
              <a:gd name="connsiteX4-1869" fmla="*/ 9509759 w 12096947"/>
              <a:gd name="connsiteY4-1870" fmla="*/ 190120 h 1120951"/>
              <a:gd name="connsiteX5-1871" fmla="*/ 10470975 w 12096947"/>
              <a:gd name="connsiteY5-1872" fmla="*/ 371829 h 1120951"/>
              <a:gd name="connsiteX6-1873" fmla="*/ 12086273 w 12096947"/>
              <a:gd name="connsiteY6-1874" fmla="*/ 248717 h 1120951"/>
              <a:gd name="connsiteX7-1875" fmla="*/ 12096947 w 12096947"/>
              <a:gd name="connsiteY7-1876" fmla="*/ 849967 h 1120951"/>
              <a:gd name="connsiteX8-1877" fmla="*/ 10545692 w 12096947"/>
              <a:gd name="connsiteY8-1878" fmla="*/ 609566 h 1120951"/>
              <a:gd name="connsiteX9-1879" fmla="*/ 9424946 w 12096947"/>
              <a:gd name="connsiteY9-1880" fmla="*/ 1055102 h 1120951"/>
              <a:gd name="connsiteX10-1881" fmla="*/ 8016007 w 12096947"/>
              <a:gd name="connsiteY10-1882" fmla="*/ 634317 h 1120951"/>
              <a:gd name="connsiteX11-1883" fmla="*/ 6585721 w 12096947"/>
              <a:gd name="connsiteY11-1884" fmla="*/ 956096 h 1120951"/>
              <a:gd name="connsiteX12-1885" fmla="*/ 5251499 w 12096947"/>
              <a:gd name="connsiteY12-1886" fmla="*/ 659070 h 1120951"/>
              <a:gd name="connsiteX13-1887" fmla="*/ 3532276 w 12096947"/>
              <a:gd name="connsiteY13-1888" fmla="*/ 1120707 h 1120951"/>
              <a:gd name="connsiteX14-1889" fmla="*/ 1793195 w 12096947"/>
              <a:gd name="connsiteY14-1890" fmla="*/ 1067481 h 1120951"/>
              <a:gd name="connsiteX15-1891" fmla="*/ 0 w 12096947"/>
              <a:gd name="connsiteY15-1892" fmla="*/ 1047984 h 1120951"/>
              <a:gd name="connsiteX16-1893" fmla="*/ 0 w 12096947"/>
              <a:gd name="connsiteY16-1894" fmla="*/ 168870 h 1120951"/>
              <a:gd name="connsiteX0-1895" fmla="*/ 0 w 12096947"/>
              <a:gd name="connsiteY0-1896" fmla="*/ 168870 h 1127953"/>
              <a:gd name="connsiteX1-1897" fmla="*/ 1613061 w 12096947"/>
              <a:gd name="connsiteY1-1898" fmla="*/ 54814 h 1127953"/>
              <a:gd name="connsiteX2-1899" fmla="*/ 4206743 w 12096947"/>
              <a:gd name="connsiteY2-1900" fmla="*/ 67901 h 1127953"/>
              <a:gd name="connsiteX3-1901" fmla="*/ 7100047 w 12096947"/>
              <a:gd name="connsiteY3-1902" fmla="*/ 17997 h 1127953"/>
              <a:gd name="connsiteX4-1903" fmla="*/ 9509759 w 12096947"/>
              <a:gd name="connsiteY4-1904" fmla="*/ 190120 h 1127953"/>
              <a:gd name="connsiteX5-1905" fmla="*/ 10470975 w 12096947"/>
              <a:gd name="connsiteY5-1906" fmla="*/ 371829 h 1127953"/>
              <a:gd name="connsiteX6-1907" fmla="*/ 12086273 w 12096947"/>
              <a:gd name="connsiteY6-1908" fmla="*/ 248717 h 1127953"/>
              <a:gd name="connsiteX7-1909" fmla="*/ 12096947 w 12096947"/>
              <a:gd name="connsiteY7-1910" fmla="*/ 849967 h 1127953"/>
              <a:gd name="connsiteX8-1911" fmla="*/ 10545692 w 12096947"/>
              <a:gd name="connsiteY8-1912" fmla="*/ 609566 h 1127953"/>
              <a:gd name="connsiteX9-1913" fmla="*/ 9424946 w 12096947"/>
              <a:gd name="connsiteY9-1914" fmla="*/ 1055102 h 1127953"/>
              <a:gd name="connsiteX10-1915" fmla="*/ 8016007 w 12096947"/>
              <a:gd name="connsiteY10-1916" fmla="*/ 634317 h 1127953"/>
              <a:gd name="connsiteX11-1917" fmla="*/ 6585721 w 12096947"/>
              <a:gd name="connsiteY11-1918" fmla="*/ 956096 h 1127953"/>
              <a:gd name="connsiteX12-1919" fmla="*/ 5251499 w 12096947"/>
              <a:gd name="connsiteY12-1920" fmla="*/ 659070 h 1127953"/>
              <a:gd name="connsiteX13-1921" fmla="*/ 3532276 w 12096947"/>
              <a:gd name="connsiteY13-1922" fmla="*/ 1120707 h 1127953"/>
              <a:gd name="connsiteX14-1923" fmla="*/ 1793195 w 12096947"/>
              <a:gd name="connsiteY14-1924" fmla="*/ 1067481 h 1127953"/>
              <a:gd name="connsiteX15-1925" fmla="*/ 0 w 12096947"/>
              <a:gd name="connsiteY15-1926" fmla="*/ 1047984 h 1127953"/>
              <a:gd name="connsiteX16-1927" fmla="*/ 0 w 12096947"/>
              <a:gd name="connsiteY16-1928" fmla="*/ 168870 h 1127953"/>
              <a:gd name="connsiteX0-1929" fmla="*/ 0 w 12096947"/>
              <a:gd name="connsiteY0-1930" fmla="*/ 168870 h 1127953"/>
              <a:gd name="connsiteX1-1931" fmla="*/ 1613061 w 12096947"/>
              <a:gd name="connsiteY1-1932" fmla="*/ 54814 h 1127953"/>
              <a:gd name="connsiteX2-1933" fmla="*/ 4206743 w 12096947"/>
              <a:gd name="connsiteY2-1934" fmla="*/ 67901 h 1127953"/>
              <a:gd name="connsiteX3-1935" fmla="*/ 7100047 w 12096947"/>
              <a:gd name="connsiteY3-1936" fmla="*/ 17997 h 1127953"/>
              <a:gd name="connsiteX4-1937" fmla="*/ 9509759 w 12096947"/>
              <a:gd name="connsiteY4-1938" fmla="*/ 190120 h 1127953"/>
              <a:gd name="connsiteX5-1939" fmla="*/ 10470975 w 12096947"/>
              <a:gd name="connsiteY5-1940" fmla="*/ 371829 h 1127953"/>
              <a:gd name="connsiteX6-1941" fmla="*/ 12086273 w 12096947"/>
              <a:gd name="connsiteY6-1942" fmla="*/ 248717 h 1127953"/>
              <a:gd name="connsiteX7-1943" fmla="*/ 12096947 w 12096947"/>
              <a:gd name="connsiteY7-1944" fmla="*/ 849967 h 1127953"/>
              <a:gd name="connsiteX8-1945" fmla="*/ 10545692 w 12096947"/>
              <a:gd name="connsiteY8-1946" fmla="*/ 609566 h 1127953"/>
              <a:gd name="connsiteX9-1947" fmla="*/ 9424946 w 12096947"/>
              <a:gd name="connsiteY9-1948" fmla="*/ 1055102 h 1127953"/>
              <a:gd name="connsiteX10-1949" fmla="*/ 8016007 w 12096947"/>
              <a:gd name="connsiteY10-1950" fmla="*/ 634317 h 1127953"/>
              <a:gd name="connsiteX11-1951" fmla="*/ 6585721 w 12096947"/>
              <a:gd name="connsiteY11-1952" fmla="*/ 956096 h 1127953"/>
              <a:gd name="connsiteX12-1953" fmla="*/ 5251499 w 12096947"/>
              <a:gd name="connsiteY12-1954" fmla="*/ 659070 h 1127953"/>
              <a:gd name="connsiteX13-1955" fmla="*/ 3532276 w 12096947"/>
              <a:gd name="connsiteY13-1956" fmla="*/ 1120707 h 1127953"/>
              <a:gd name="connsiteX14-1957" fmla="*/ 1793195 w 12096947"/>
              <a:gd name="connsiteY14-1958" fmla="*/ 1067481 h 1127953"/>
              <a:gd name="connsiteX15-1959" fmla="*/ 0 w 12096947"/>
              <a:gd name="connsiteY15-1960" fmla="*/ 1047984 h 1127953"/>
              <a:gd name="connsiteX16-1961" fmla="*/ 0 w 12096947"/>
              <a:gd name="connsiteY16-1962" fmla="*/ 168870 h 1127953"/>
              <a:gd name="connsiteX0-1963" fmla="*/ 0 w 12096947"/>
              <a:gd name="connsiteY0-1964" fmla="*/ 168870 h 1129738"/>
              <a:gd name="connsiteX1-1965" fmla="*/ 1613061 w 12096947"/>
              <a:gd name="connsiteY1-1966" fmla="*/ 54814 h 1129738"/>
              <a:gd name="connsiteX2-1967" fmla="*/ 4206743 w 12096947"/>
              <a:gd name="connsiteY2-1968" fmla="*/ 67901 h 1129738"/>
              <a:gd name="connsiteX3-1969" fmla="*/ 7100047 w 12096947"/>
              <a:gd name="connsiteY3-1970" fmla="*/ 17997 h 1129738"/>
              <a:gd name="connsiteX4-1971" fmla="*/ 9509759 w 12096947"/>
              <a:gd name="connsiteY4-1972" fmla="*/ 190120 h 1129738"/>
              <a:gd name="connsiteX5-1973" fmla="*/ 10470975 w 12096947"/>
              <a:gd name="connsiteY5-1974" fmla="*/ 371829 h 1129738"/>
              <a:gd name="connsiteX6-1975" fmla="*/ 12086273 w 12096947"/>
              <a:gd name="connsiteY6-1976" fmla="*/ 248717 h 1129738"/>
              <a:gd name="connsiteX7-1977" fmla="*/ 12096947 w 12096947"/>
              <a:gd name="connsiteY7-1978" fmla="*/ 849967 h 1129738"/>
              <a:gd name="connsiteX8-1979" fmla="*/ 10545692 w 12096947"/>
              <a:gd name="connsiteY8-1980" fmla="*/ 609566 h 1129738"/>
              <a:gd name="connsiteX9-1981" fmla="*/ 9424946 w 12096947"/>
              <a:gd name="connsiteY9-1982" fmla="*/ 1055102 h 1129738"/>
              <a:gd name="connsiteX10-1983" fmla="*/ 8016007 w 12096947"/>
              <a:gd name="connsiteY10-1984" fmla="*/ 634317 h 1129738"/>
              <a:gd name="connsiteX11-1985" fmla="*/ 6585721 w 12096947"/>
              <a:gd name="connsiteY11-1986" fmla="*/ 956096 h 1129738"/>
              <a:gd name="connsiteX12-1987" fmla="*/ 5251499 w 12096947"/>
              <a:gd name="connsiteY12-1988" fmla="*/ 758770 h 1129738"/>
              <a:gd name="connsiteX13-1989" fmla="*/ 3532276 w 12096947"/>
              <a:gd name="connsiteY13-1990" fmla="*/ 1120707 h 1129738"/>
              <a:gd name="connsiteX14-1991" fmla="*/ 1793195 w 12096947"/>
              <a:gd name="connsiteY14-1992" fmla="*/ 1067481 h 1129738"/>
              <a:gd name="connsiteX15-1993" fmla="*/ 0 w 12096947"/>
              <a:gd name="connsiteY15-1994" fmla="*/ 1047984 h 1129738"/>
              <a:gd name="connsiteX16-1995" fmla="*/ 0 w 12096947"/>
              <a:gd name="connsiteY16-1996" fmla="*/ 168870 h 1129738"/>
              <a:gd name="connsiteX0-1997" fmla="*/ 0 w 12096947"/>
              <a:gd name="connsiteY0-1998" fmla="*/ 168870 h 1129738"/>
              <a:gd name="connsiteX1-1999" fmla="*/ 1613061 w 12096947"/>
              <a:gd name="connsiteY1-2000" fmla="*/ 54814 h 1129738"/>
              <a:gd name="connsiteX2-2001" fmla="*/ 4206743 w 12096947"/>
              <a:gd name="connsiteY2-2002" fmla="*/ 67901 h 1129738"/>
              <a:gd name="connsiteX3-2003" fmla="*/ 7100047 w 12096947"/>
              <a:gd name="connsiteY3-2004" fmla="*/ 17997 h 1129738"/>
              <a:gd name="connsiteX4-2005" fmla="*/ 9509759 w 12096947"/>
              <a:gd name="connsiteY4-2006" fmla="*/ 190120 h 1129738"/>
              <a:gd name="connsiteX5-2007" fmla="*/ 10470975 w 12096947"/>
              <a:gd name="connsiteY5-2008" fmla="*/ 371829 h 1129738"/>
              <a:gd name="connsiteX6-2009" fmla="*/ 12086273 w 12096947"/>
              <a:gd name="connsiteY6-2010" fmla="*/ 248717 h 1129738"/>
              <a:gd name="connsiteX7-2011" fmla="*/ 12096947 w 12096947"/>
              <a:gd name="connsiteY7-2012" fmla="*/ 849967 h 1129738"/>
              <a:gd name="connsiteX8-2013" fmla="*/ 10545692 w 12096947"/>
              <a:gd name="connsiteY8-2014" fmla="*/ 609566 h 1129738"/>
              <a:gd name="connsiteX9-2015" fmla="*/ 9424946 w 12096947"/>
              <a:gd name="connsiteY9-2016" fmla="*/ 1055102 h 1129738"/>
              <a:gd name="connsiteX10-2017" fmla="*/ 8016007 w 12096947"/>
              <a:gd name="connsiteY10-2018" fmla="*/ 634317 h 1129738"/>
              <a:gd name="connsiteX11-2019" fmla="*/ 6585721 w 12096947"/>
              <a:gd name="connsiteY11-2020" fmla="*/ 956096 h 1129738"/>
              <a:gd name="connsiteX12-2021" fmla="*/ 5251499 w 12096947"/>
              <a:gd name="connsiteY12-2022" fmla="*/ 758770 h 1129738"/>
              <a:gd name="connsiteX13-2023" fmla="*/ 3532276 w 12096947"/>
              <a:gd name="connsiteY13-2024" fmla="*/ 1120707 h 1129738"/>
              <a:gd name="connsiteX14-2025" fmla="*/ 1793195 w 12096947"/>
              <a:gd name="connsiteY14-2026" fmla="*/ 1067481 h 1129738"/>
              <a:gd name="connsiteX15-2027" fmla="*/ 0 w 12096947"/>
              <a:gd name="connsiteY15-2028" fmla="*/ 1047984 h 1129738"/>
              <a:gd name="connsiteX16-2029" fmla="*/ 0 w 12096947"/>
              <a:gd name="connsiteY16-2030" fmla="*/ 168870 h 1129738"/>
              <a:gd name="connsiteX0-2031" fmla="*/ 0 w 12096947"/>
              <a:gd name="connsiteY0-2032" fmla="*/ 168870 h 1127760"/>
              <a:gd name="connsiteX1-2033" fmla="*/ 1613061 w 12096947"/>
              <a:gd name="connsiteY1-2034" fmla="*/ 54814 h 1127760"/>
              <a:gd name="connsiteX2-2035" fmla="*/ 4206743 w 12096947"/>
              <a:gd name="connsiteY2-2036" fmla="*/ 67901 h 1127760"/>
              <a:gd name="connsiteX3-2037" fmla="*/ 7100047 w 12096947"/>
              <a:gd name="connsiteY3-2038" fmla="*/ 17997 h 1127760"/>
              <a:gd name="connsiteX4-2039" fmla="*/ 9509759 w 12096947"/>
              <a:gd name="connsiteY4-2040" fmla="*/ 190120 h 1127760"/>
              <a:gd name="connsiteX5-2041" fmla="*/ 10470975 w 12096947"/>
              <a:gd name="connsiteY5-2042" fmla="*/ 371829 h 1127760"/>
              <a:gd name="connsiteX6-2043" fmla="*/ 12086273 w 12096947"/>
              <a:gd name="connsiteY6-2044" fmla="*/ 248717 h 1127760"/>
              <a:gd name="connsiteX7-2045" fmla="*/ 12096947 w 12096947"/>
              <a:gd name="connsiteY7-2046" fmla="*/ 849967 h 1127760"/>
              <a:gd name="connsiteX8-2047" fmla="*/ 10545692 w 12096947"/>
              <a:gd name="connsiteY8-2048" fmla="*/ 609566 h 1127760"/>
              <a:gd name="connsiteX9-2049" fmla="*/ 9424946 w 12096947"/>
              <a:gd name="connsiteY9-2050" fmla="*/ 1055102 h 1127760"/>
              <a:gd name="connsiteX10-2051" fmla="*/ 8016007 w 12096947"/>
              <a:gd name="connsiteY10-2052" fmla="*/ 634317 h 1127760"/>
              <a:gd name="connsiteX11-2053" fmla="*/ 6585721 w 12096947"/>
              <a:gd name="connsiteY11-2054" fmla="*/ 956096 h 1127760"/>
              <a:gd name="connsiteX12-2055" fmla="*/ 5251499 w 12096947"/>
              <a:gd name="connsiteY12-2056" fmla="*/ 758770 h 1127760"/>
              <a:gd name="connsiteX13-2057" fmla="*/ 3532276 w 12096947"/>
              <a:gd name="connsiteY13-2058" fmla="*/ 1120707 h 1127760"/>
              <a:gd name="connsiteX14-2059" fmla="*/ 1793195 w 12096947"/>
              <a:gd name="connsiteY14-2060" fmla="*/ 1067481 h 1127760"/>
              <a:gd name="connsiteX15-2061" fmla="*/ 0 w 12096947"/>
              <a:gd name="connsiteY15-2062" fmla="*/ 1047984 h 1127760"/>
              <a:gd name="connsiteX16-2063" fmla="*/ 0 w 12096947"/>
              <a:gd name="connsiteY16-2064" fmla="*/ 168870 h 1127760"/>
              <a:gd name="connsiteX0-2065" fmla="*/ 0 w 12096947"/>
              <a:gd name="connsiteY0-2066" fmla="*/ 168870 h 1127760"/>
              <a:gd name="connsiteX1-2067" fmla="*/ 1613061 w 12096947"/>
              <a:gd name="connsiteY1-2068" fmla="*/ 54814 h 1127760"/>
              <a:gd name="connsiteX2-2069" fmla="*/ 4206743 w 12096947"/>
              <a:gd name="connsiteY2-2070" fmla="*/ 67901 h 1127760"/>
              <a:gd name="connsiteX3-2071" fmla="*/ 7100047 w 12096947"/>
              <a:gd name="connsiteY3-2072" fmla="*/ 17997 h 1127760"/>
              <a:gd name="connsiteX4-2073" fmla="*/ 9509759 w 12096947"/>
              <a:gd name="connsiteY4-2074" fmla="*/ 190120 h 1127760"/>
              <a:gd name="connsiteX5-2075" fmla="*/ 10470975 w 12096947"/>
              <a:gd name="connsiteY5-2076" fmla="*/ 371829 h 1127760"/>
              <a:gd name="connsiteX6-2077" fmla="*/ 12086273 w 12096947"/>
              <a:gd name="connsiteY6-2078" fmla="*/ 248717 h 1127760"/>
              <a:gd name="connsiteX7-2079" fmla="*/ 12096947 w 12096947"/>
              <a:gd name="connsiteY7-2080" fmla="*/ 849967 h 1127760"/>
              <a:gd name="connsiteX8-2081" fmla="*/ 10545692 w 12096947"/>
              <a:gd name="connsiteY8-2082" fmla="*/ 609566 h 1127760"/>
              <a:gd name="connsiteX9-2083" fmla="*/ 9424946 w 12096947"/>
              <a:gd name="connsiteY9-2084" fmla="*/ 1055102 h 1127760"/>
              <a:gd name="connsiteX10-2085" fmla="*/ 8016007 w 12096947"/>
              <a:gd name="connsiteY10-2086" fmla="*/ 758943 h 1127760"/>
              <a:gd name="connsiteX11-2087" fmla="*/ 6585721 w 12096947"/>
              <a:gd name="connsiteY11-2088" fmla="*/ 956096 h 1127760"/>
              <a:gd name="connsiteX12-2089" fmla="*/ 5251499 w 12096947"/>
              <a:gd name="connsiteY12-2090" fmla="*/ 758770 h 1127760"/>
              <a:gd name="connsiteX13-2091" fmla="*/ 3532276 w 12096947"/>
              <a:gd name="connsiteY13-2092" fmla="*/ 1120707 h 1127760"/>
              <a:gd name="connsiteX14-2093" fmla="*/ 1793195 w 12096947"/>
              <a:gd name="connsiteY14-2094" fmla="*/ 1067481 h 1127760"/>
              <a:gd name="connsiteX15-2095" fmla="*/ 0 w 12096947"/>
              <a:gd name="connsiteY15-2096" fmla="*/ 1047984 h 1127760"/>
              <a:gd name="connsiteX16-2097" fmla="*/ 0 w 12096947"/>
              <a:gd name="connsiteY16-2098" fmla="*/ 168870 h 1127760"/>
              <a:gd name="connsiteX0-2099" fmla="*/ 0 w 12096947"/>
              <a:gd name="connsiteY0-2100" fmla="*/ 168870 h 1127760"/>
              <a:gd name="connsiteX1-2101" fmla="*/ 1613061 w 12096947"/>
              <a:gd name="connsiteY1-2102" fmla="*/ 54814 h 1127760"/>
              <a:gd name="connsiteX2-2103" fmla="*/ 4206743 w 12096947"/>
              <a:gd name="connsiteY2-2104" fmla="*/ 67901 h 1127760"/>
              <a:gd name="connsiteX3-2105" fmla="*/ 7100047 w 12096947"/>
              <a:gd name="connsiteY3-2106" fmla="*/ 17997 h 1127760"/>
              <a:gd name="connsiteX4-2107" fmla="*/ 9509759 w 12096947"/>
              <a:gd name="connsiteY4-2108" fmla="*/ 190120 h 1127760"/>
              <a:gd name="connsiteX5-2109" fmla="*/ 10470975 w 12096947"/>
              <a:gd name="connsiteY5-2110" fmla="*/ 371829 h 1127760"/>
              <a:gd name="connsiteX6-2111" fmla="*/ 12086273 w 12096947"/>
              <a:gd name="connsiteY6-2112" fmla="*/ 248717 h 1127760"/>
              <a:gd name="connsiteX7-2113" fmla="*/ 12096947 w 12096947"/>
              <a:gd name="connsiteY7-2114" fmla="*/ 849967 h 1127760"/>
              <a:gd name="connsiteX8-2115" fmla="*/ 10555994 w 12096947"/>
              <a:gd name="connsiteY8-2116" fmla="*/ 725883 h 1127760"/>
              <a:gd name="connsiteX9-2117" fmla="*/ 9424946 w 12096947"/>
              <a:gd name="connsiteY9-2118" fmla="*/ 1055102 h 1127760"/>
              <a:gd name="connsiteX10-2119" fmla="*/ 8016007 w 12096947"/>
              <a:gd name="connsiteY10-2120" fmla="*/ 758943 h 1127760"/>
              <a:gd name="connsiteX11-2121" fmla="*/ 6585721 w 12096947"/>
              <a:gd name="connsiteY11-2122" fmla="*/ 956096 h 1127760"/>
              <a:gd name="connsiteX12-2123" fmla="*/ 5251499 w 12096947"/>
              <a:gd name="connsiteY12-2124" fmla="*/ 758770 h 1127760"/>
              <a:gd name="connsiteX13-2125" fmla="*/ 3532276 w 12096947"/>
              <a:gd name="connsiteY13-2126" fmla="*/ 1120707 h 1127760"/>
              <a:gd name="connsiteX14-2127" fmla="*/ 1793195 w 12096947"/>
              <a:gd name="connsiteY14-2128" fmla="*/ 1067481 h 1127760"/>
              <a:gd name="connsiteX15-2129" fmla="*/ 0 w 12096947"/>
              <a:gd name="connsiteY15-2130" fmla="*/ 1047984 h 1127760"/>
              <a:gd name="connsiteX16-2131" fmla="*/ 0 w 12096947"/>
              <a:gd name="connsiteY16-2132" fmla="*/ 168870 h 1127760"/>
              <a:gd name="connsiteX0-2133" fmla="*/ 0 w 12096947"/>
              <a:gd name="connsiteY0-2134" fmla="*/ 168870 h 1127760"/>
              <a:gd name="connsiteX1-2135" fmla="*/ 1613061 w 12096947"/>
              <a:gd name="connsiteY1-2136" fmla="*/ 54814 h 1127760"/>
              <a:gd name="connsiteX2-2137" fmla="*/ 4206743 w 12096947"/>
              <a:gd name="connsiteY2-2138" fmla="*/ 67901 h 1127760"/>
              <a:gd name="connsiteX3-2139" fmla="*/ 7100047 w 12096947"/>
              <a:gd name="connsiteY3-2140" fmla="*/ 17997 h 1127760"/>
              <a:gd name="connsiteX4-2141" fmla="*/ 9509759 w 12096947"/>
              <a:gd name="connsiteY4-2142" fmla="*/ 190120 h 1127760"/>
              <a:gd name="connsiteX5-2143" fmla="*/ 10470975 w 12096947"/>
              <a:gd name="connsiteY5-2144" fmla="*/ 371829 h 1127760"/>
              <a:gd name="connsiteX6-2145" fmla="*/ 12086273 w 12096947"/>
              <a:gd name="connsiteY6-2146" fmla="*/ 248717 h 1127760"/>
              <a:gd name="connsiteX7-2147" fmla="*/ 12096947 w 12096947"/>
              <a:gd name="connsiteY7-2148" fmla="*/ 849967 h 1127760"/>
              <a:gd name="connsiteX8-2149" fmla="*/ 10442677 w 12096947"/>
              <a:gd name="connsiteY8-2150" fmla="*/ 750809 h 1127760"/>
              <a:gd name="connsiteX9-2151" fmla="*/ 9424946 w 12096947"/>
              <a:gd name="connsiteY9-2152" fmla="*/ 1055102 h 1127760"/>
              <a:gd name="connsiteX10-2153" fmla="*/ 8016007 w 12096947"/>
              <a:gd name="connsiteY10-2154" fmla="*/ 758943 h 1127760"/>
              <a:gd name="connsiteX11-2155" fmla="*/ 6585721 w 12096947"/>
              <a:gd name="connsiteY11-2156" fmla="*/ 956096 h 1127760"/>
              <a:gd name="connsiteX12-2157" fmla="*/ 5251499 w 12096947"/>
              <a:gd name="connsiteY12-2158" fmla="*/ 758770 h 1127760"/>
              <a:gd name="connsiteX13-2159" fmla="*/ 3532276 w 12096947"/>
              <a:gd name="connsiteY13-2160" fmla="*/ 1120707 h 1127760"/>
              <a:gd name="connsiteX14-2161" fmla="*/ 1793195 w 12096947"/>
              <a:gd name="connsiteY14-2162" fmla="*/ 1067481 h 1127760"/>
              <a:gd name="connsiteX15-2163" fmla="*/ 0 w 12096947"/>
              <a:gd name="connsiteY15-2164" fmla="*/ 1047984 h 1127760"/>
              <a:gd name="connsiteX16-2165" fmla="*/ 0 w 12096947"/>
              <a:gd name="connsiteY16-2166" fmla="*/ 168870 h 1127760"/>
              <a:gd name="connsiteX0-2167" fmla="*/ 0 w 12096947"/>
              <a:gd name="connsiteY0-2168" fmla="*/ 168870 h 1127760"/>
              <a:gd name="connsiteX1-2169" fmla="*/ 1613061 w 12096947"/>
              <a:gd name="connsiteY1-2170" fmla="*/ 54814 h 1127760"/>
              <a:gd name="connsiteX2-2171" fmla="*/ 4206743 w 12096947"/>
              <a:gd name="connsiteY2-2172" fmla="*/ 67901 h 1127760"/>
              <a:gd name="connsiteX3-2173" fmla="*/ 7100047 w 12096947"/>
              <a:gd name="connsiteY3-2174" fmla="*/ 17997 h 1127760"/>
              <a:gd name="connsiteX4-2175" fmla="*/ 9509759 w 12096947"/>
              <a:gd name="connsiteY4-2176" fmla="*/ 190120 h 1127760"/>
              <a:gd name="connsiteX5-2177" fmla="*/ 10470975 w 12096947"/>
              <a:gd name="connsiteY5-2178" fmla="*/ 371829 h 1127760"/>
              <a:gd name="connsiteX6-2179" fmla="*/ 12086273 w 12096947"/>
              <a:gd name="connsiteY6-2180" fmla="*/ 248717 h 1127760"/>
              <a:gd name="connsiteX7-2181" fmla="*/ 12096947 w 12096947"/>
              <a:gd name="connsiteY7-2182" fmla="*/ 849967 h 1127760"/>
              <a:gd name="connsiteX8-2183" fmla="*/ 10442677 w 12096947"/>
              <a:gd name="connsiteY8-2184" fmla="*/ 750809 h 1127760"/>
              <a:gd name="connsiteX9-2185" fmla="*/ 9424946 w 12096947"/>
              <a:gd name="connsiteY9-2186" fmla="*/ 1055102 h 1127760"/>
              <a:gd name="connsiteX10-2187" fmla="*/ 8016007 w 12096947"/>
              <a:gd name="connsiteY10-2188" fmla="*/ 758943 h 1127760"/>
              <a:gd name="connsiteX11-2189" fmla="*/ 6585721 w 12096947"/>
              <a:gd name="connsiteY11-2190" fmla="*/ 956096 h 1127760"/>
              <a:gd name="connsiteX12-2191" fmla="*/ 5251499 w 12096947"/>
              <a:gd name="connsiteY12-2192" fmla="*/ 758770 h 1127760"/>
              <a:gd name="connsiteX13-2193" fmla="*/ 3532276 w 12096947"/>
              <a:gd name="connsiteY13-2194" fmla="*/ 1120707 h 1127760"/>
              <a:gd name="connsiteX14-2195" fmla="*/ 1793195 w 12096947"/>
              <a:gd name="connsiteY14-2196" fmla="*/ 1067481 h 1127760"/>
              <a:gd name="connsiteX15-2197" fmla="*/ 0 w 12096947"/>
              <a:gd name="connsiteY15-2198" fmla="*/ 1047984 h 1127760"/>
              <a:gd name="connsiteX16-2199" fmla="*/ 0 w 12096947"/>
              <a:gd name="connsiteY16-2200" fmla="*/ 168870 h 1127760"/>
              <a:gd name="connsiteX0-2201" fmla="*/ 0 w 12086273"/>
              <a:gd name="connsiteY0-2202" fmla="*/ 168870 h 1127760"/>
              <a:gd name="connsiteX1-2203" fmla="*/ 1613061 w 12086273"/>
              <a:gd name="connsiteY1-2204" fmla="*/ 54814 h 1127760"/>
              <a:gd name="connsiteX2-2205" fmla="*/ 4206743 w 12086273"/>
              <a:gd name="connsiteY2-2206" fmla="*/ 67901 h 1127760"/>
              <a:gd name="connsiteX3-2207" fmla="*/ 7100047 w 12086273"/>
              <a:gd name="connsiteY3-2208" fmla="*/ 17997 h 1127760"/>
              <a:gd name="connsiteX4-2209" fmla="*/ 9509759 w 12086273"/>
              <a:gd name="connsiteY4-2210" fmla="*/ 190120 h 1127760"/>
              <a:gd name="connsiteX5-2211" fmla="*/ 10470975 w 12086273"/>
              <a:gd name="connsiteY5-2212" fmla="*/ 371829 h 1127760"/>
              <a:gd name="connsiteX6-2213" fmla="*/ 12086273 w 12086273"/>
              <a:gd name="connsiteY6-2214" fmla="*/ 248717 h 1127760"/>
              <a:gd name="connsiteX7-2215" fmla="*/ 12066042 w 12086273"/>
              <a:gd name="connsiteY7-2216" fmla="*/ 899817 h 1127760"/>
              <a:gd name="connsiteX8-2217" fmla="*/ 10442677 w 12086273"/>
              <a:gd name="connsiteY8-2218" fmla="*/ 750809 h 1127760"/>
              <a:gd name="connsiteX9-2219" fmla="*/ 9424946 w 12086273"/>
              <a:gd name="connsiteY9-2220" fmla="*/ 1055102 h 1127760"/>
              <a:gd name="connsiteX10-2221" fmla="*/ 8016007 w 12086273"/>
              <a:gd name="connsiteY10-2222" fmla="*/ 758943 h 1127760"/>
              <a:gd name="connsiteX11-2223" fmla="*/ 6585721 w 12086273"/>
              <a:gd name="connsiteY11-2224" fmla="*/ 956096 h 1127760"/>
              <a:gd name="connsiteX12-2225" fmla="*/ 5251499 w 12086273"/>
              <a:gd name="connsiteY12-2226" fmla="*/ 758770 h 1127760"/>
              <a:gd name="connsiteX13-2227" fmla="*/ 3532276 w 12086273"/>
              <a:gd name="connsiteY13-2228" fmla="*/ 1120707 h 1127760"/>
              <a:gd name="connsiteX14-2229" fmla="*/ 1793195 w 12086273"/>
              <a:gd name="connsiteY14-2230" fmla="*/ 1067481 h 1127760"/>
              <a:gd name="connsiteX15-2231" fmla="*/ 0 w 12086273"/>
              <a:gd name="connsiteY15-2232" fmla="*/ 1047984 h 1127760"/>
              <a:gd name="connsiteX16-2233" fmla="*/ 0 w 12086273"/>
              <a:gd name="connsiteY16-2234" fmla="*/ 168870 h 1127760"/>
              <a:gd name="connsiteX0-2235" fmla="*/ 0 w 12086273"/>
              <a:gd name="connsiteY0-2236" fmla="*/ 168870 h 1127760"/>
              <a:gd name="connsiteX1-2237" fmla="*/ 4206743 w 12086273"/>
              <a:gd name="connsiteY1-2238" fmla="*/ 67901 h 1127760"/>
              <a:gd name="connsiteX2-2239" fmla="*/ 7100047 w 12086273"/>
              <a:gd name="connsiteY2-2240" fmla="*/ 17997 h 1127760"/>
              <a:gd name="connsiteX3-2241" fmla="*/ 9509759 w 12086273"/>
              <a:gd name="connsiteY3-2242" fmla="*/ 190120 h 1127760"/>
              <a:gd name="connsiteX4-2243" fmla="*/ 10470975 w 12086273"/>
              <a:gd name="connsiteY4-2244" fmla="*/ 371829 h 1127760"/>
              <a:gd name="connsiteX5-2245" fmla="*/ 12086273 w 12086273"/>
              <a:gd name="connsiteY5-2246" fmla="*/ 248717 h 1127760"/>
              <a:gd name="connsiteX6-2247" fmla="*/ 12066042 w 12086273"/>
              <a:gd name="connsiteY6-2248" fmla="*/ 899817 h 1127760"/>
              <a:gd name="connsiteX7-2249" fmla="*/ 10442677 w 12086273"/>
              <a:gd name="connsiteY7-2250" fmla="*/ 750809 h 1127760"/>
              <a:gd name="connsiteX8-2251" fmla="*/ 9424946 w 12086273"/>
              <a:gd name="connsiteY8-2252" fmla="*/ 1055102 h 1127760"/>
              <a:gd name="connsiteX9-2253" fmla="*/ 8016007 w 12086273"/>
              <a:gd name="connsiteY9-2254" fmla="*/ 758943 h 1127760"/>
              <a:gd name="connsiteX10-2255" fmla="*/ 6585721 w 12086273"/>
              <a:gd name="connsiteY10-2256" fmla="*/ 956096 h 1127760"/>
              <a:gd name="connsiteX11-2257" fmla="*/ 5251499 w 12086273"/>
              <a:gd name="connsiteY11-2258" fmla="*/ 758770 h 1127760"/>
              <a:gd name="connsiteX12-2259" fmla="*/ 3532276 w 12086273"/>
              <a:gd name="connsiteY12-2260" fmla="*/ 1120707 h 1127760"/>
              <a:gd name="connsiteX13-2261" fmla="*/ 1793195 w 12086273"/>
              <a:gd name="connsiteY13-2262" fmla="*/ 1067481 h 1127760"/>
              <a:gd name="connsiteX14-2263" fmla="*/ 0 w 12086273"/>
              <a:gd name="connsiteY14-2264" fmla="*/ 1047984 h 1127760"/>
              <a:gd name="connsiteX15-2265" fmla="*/ 0 w 12086273"/>
              <a:gd name="connsiteY15-2266" fmla="*/ 168870 h 1127760"/>
              <a:gd name="connsiteX0-2267" fmla="*/ 0 w 12086273"/>
              <a:gd name="connsiteY0-2268" fmla="*/ 168870 h 1127760"/>
              <a:gd name="connsiteX1-2269" fmla="*/ 7100047 w 12086273"/>
              <a:gd name="connsiteY1-2270" fmla="*/ 17997 h 1127760"/>
              <a:gd name="connsiteX2-2271" fmla="*/ 9509759 w 12086273"/>
              <a:gd name="connsiteY2-2272" fmla="*/ 190120 h 1127760"/>
              <a:gd name="connsiteX3-2273" fmla="*/ 10470975 w 12086273"/>
              <a:gd name="connsiteY3-2274" fmla="*/ 371829 h 1127760"/>
              <a:gd name="connsiteX4-2275" fmla="*/ 12086273 w 12086273"/>
              <a:gd name="connsiteY4-2276" fmla="*/ 248717 h 1127760"/>
              <a:gd name="connsiteX5-2277" fmla="*/ 12066042 w 12086273"/>
              <a:gd name="connsiteY5-2278" fmla="*/ 899817 h 1127760"/>
              <a:gd name="connsiteX6-2279" fmla="*/ 10442677 w 12086273"/>
              <a:gd name="connsiteY6-2280" fmla="*/ 750809 h 1127760"/>
              <a:gd name="connsiteX7-2281" fmla="*/ 9424946 w 12086273"/>
              <a:gd name="connsiteY7-2282" fmla="*/ 1055102 h 1127760"/>
              <a:gd name="connsiteX8-2283" fmla="*/ 8016007 w 12086273"/>
              <a:gd name="connsiteY8-2284" fmla="*/ 758943 h 1127760"/>
              <a:gd name="connsiteX9-2285" fmla="*/ 6585721 w 12086273"/>
              <a:gd name="connsiteY9-2286" fmla="*/ 956096 h 1127760"/>
              <a:gd name="connsiteX10-2287" fmla="*/ 5251499 w 12086273"/>
              <a:gd name="connsiteY10-2288" fmla="*/ 758770 h 1127760"/>
              <a:gd name="connsiteX11-2289" fmla="*/ 3532276 w 12086273"/>
              <a:gd name="connsiteY11-2290" fmla="*/ 1120707 h 1127760"/>
              <a:gd name="connsiteX12-2291" fmla="*/ 1793195 w 12086273"/>
              <a:gd name="connsiteY12-2292" fmla="*/ 1067481 h 1127760"/>
              <a:gd name="connsiteX13-2293" fmla="*/ 0 w 12086273"/>
              <a:gd name="connsiteY13-2294" fmla="*/ 1047984 h 1127760"/>
              <a:gd name="connsiteX14-2295" fmla="*/ 0 w 12086273"/>
              <a:gd name="connsiteY14-2296" fmla="*/ 168870 h 1127760"/>
              <a:gd name="connsiteX0-2297" fmla="*/ 51508 w 12086273"/>
              <a:gd name="connsiteY0-2298" fmla="*/ 2727845 h 2727845"/>
              <a:gd name="connsiteX1-2299" fmla="*/ 7100047 w 12086273"/>
              <a:gd name="connsiteY1-2300" fmla="*/ 17997 h 2727845"/>
              <a:gd name="connsiteX2-2301" fmla="*/ 9509759 w 12086273"/>
              <a:gd name="connsiteY2-2302" fmla="*/ 190120 h 2727845"/>
              <a:gd name="connsiteX3-2303" fmla="*/ 10470975 w 12086273"/>
              <a:gd name="connsiteY3-2304" fmla="*/ 371829 h 2727845"/>
              <a:gd name="connsiteX4-2305" fmla="*/ 12086273 w 12086273"/>
              <a:gd name="connsiteY4-2306" fmla="*/ 248717 h 2727845"/>
              <a:gd name="connsiteX5-2307" fmla="*/ 12066042 w 12086273"/>
              <a:gd name="connsiteY5-2308" fmla="*/ 899817 h 2727845"/>
              <a:gd name="connsiteX6-2309" fmla="*/ 10442677 w 12086273"/>
              <a:gd name="connsiteY6-2310" fmla="*/ 750809 h 2727845"/>
              <a:gd name="connsiteX7-2311" fmla="*/ 9424946 w 12086273"/>
              <a:gd name="connsiteY7-2312" fmla="*/ 1055102 h 2727845"/>
              <a:gd name="connsiteX8-2313" fmla="*/ 8016007 w 12086273"/>
              <a:gd name="connsiteY8-2314" fmla="*/ 758943 h 2727845"/>
              <a:gd name="connsiteX9-2315" fmla="*/ 6585721 w 12086273"/>
              <a:gd name="connsiteY9-2316" fmla="*/ 956096 h 2727845"/>
              <a:gd name="connsiteX10-2317" fmla="*/ 5251499 w 12086273"/>
              <a:gd name="connsiteY10-2318" fmla="*/ 758770 h 2727845"/>
              <a:gd name="connsiteX11-2319" fmla="*/ 3532276 w 12086273"/>
              <a:gd name="connsiteY11-2320" fmla="*/ 1120707 h 2727845"/>
              <a:gd name="connsiteX12-2321" fmla="*/ 1793195 w 12086273"/>
              <a:gd name="connsiteY12-2322" fmla="*/ 1067481 h 2727845"/>
              <a:gd name="connsiteX13-2323" fmla="*/ 0 w 12086273"/>
              <a:gd name="connsiteY13-2324" fmla="*/ 1047984 h 2727845"/>
              <a:gd name="connsiteX14-2325" fmla="*/ 51508 w 12086273"/>
              <a:gd name="connsiteY14-2326" fmla="*/ 2727845 h 2727845"/>
              <a:gd name="connsiteX0-2327" fmla="*/ 51508 w 12086273"/>
              <a:gd name="connsiteY0-2328" fmla="*/ 2546880 h 2595407"/>
              <a:gd name="connsiteX1-2329" fmla="*/ 7615127 w 12086273"/>
              <a:gd name="connsiteY1-2330" fmla="*/ 2595408 h 2595407"/>
              <a:gd name="connsiteX2-2331" fmla="*/ 9509759 w 12086273"/>
              <a:gd name="connsiteY2-2332" fmla="*/ 9155 h 2595407"/>
              <a:gd name="connsiteX3-2333" fmla="*/ 10470975 w 12086273"/>
              <a:gd name="connsiteY3-2334" fmla="*/ 190864 h 2595407"/>
              <a:gd name="connsiteX4-2335" fmla="*/ 12086273 w 12086273"/>
              <a:gd name="connsiteY4-2336" fmla="*/ 67752 h 2595407"/>
              <a:gd name="connsiteX5-2337" fmla="*/ 12066042 w 12086273"/>
              <a:gd name="connsiteY5-2338" fmla="*/ 718852 h 2595407"/>
              <a:gd name="connsiteX6-2339" fmla="*/ 10442677 w 12086273"/>
              <a:gd name="connsiteY6-2340" fmla="*/ 569844 h 2595407"/>
              <a:gd name="connsiteX7-2341" fmla="*/ 9424946 w 12086273"/>
              <a:gd name="connsiteY7-2342" fmla="*/ 874137 h 2595407"/>
              <a:gd name="connsiteX8-2343" fmla="*/ 8016007 w 12086273"/>
              <a:gd name="connsiteY8-2344" fmla="*/ 577978 h 2595407"/>
              <a:gd name="connsiteX9-2345" fmla="*/ 6585721 w 12086273"/>
              <a:gd name="connsiteY9-2346" fmla="*/ 775131 h 2595407"/>
              <a:gd name="connsiteX10-2347" fmla="*/ 5251499 w 12086273"/>
              <a:gd name="connsiteY10-2348" fmla="*/ 577805 h 2595407"/>
              <a:gd name="connsiteX11-2349" fmla="*/ 3532276 w 12086273"/>
              <a:gd name="connsiteY11-2350" fmla="*/ 939742 h 2595407"/>
              <a:gd name="connsiteX12-2351" fmla="*/ 1793195 w 12086273"/>
              <a:gd name="connsiteY12-2352" fmla="*/ 886516 h 2595407"/>
              <a:gd name="connsiteX13-2353" fmla="*/ 0 w 12086273"/>
              <a:gd name="connsiteY13-2354" fmla="*/ 867019 h 2595407"/>
              <a:gd name="connsiteX14-2355" fmla="*/ 51508 w 12086273"/>
              <a:gd name="connsiteY14-2356" fmla="*/ 2546880 h 2595407"/>
              <a:gd name="connsiteX0-2357" fmla="*/ 51508 w 12086273"/>
              <a:gd name="connsiteY0-2358" fmla="*/ 2528069 h 3038426"/>
              <a:gd name="connsiteX1-2359" fmla="*/ 7615127 w 12086273"/>
              <a:gd name="connsiteY1-2360" fmla="*/ 2576597 h 3038426"/>
              <a:gd name="connsiteX2-2361" fmla="*/ 10694445 w 12086273"/>
              <a:gd name="connsiteY2-2362" fmla="*/ 2815187 h 3038426"/>
              <a:gd name="connsiteX3-2363" fmla="*/ 10470975 w 12086273"/>
              <a:gd name="connsiteY3-2364" fmla="*/ 172053 h 3038426"/>
              <a:gd name="connsiteX4-2365" fmla="*/ 12086273 w 12086273"/>
              <a:gd name="connsiteY4-2366" fmla="*/ 48941 h 3038426"/>
              <a:gd name="connsiteX5-2367" fmla="*/ 12066042 w 12086273"/>
              <a:gd name="connsiteY5-2368" fmla="*/ 700041 h 3038426"/>
              <a:gd name="connsiteX6-2369" fmla="*/ 10442677 w 12086273"/>
              <a:gd name="connsiteY6-2370" fmla="*/ 551033 h 3038426"/>
              <a:gd name="connsiteX7-2371" fmla="*/ 9424946 w 12086273"/>
              <a:gd name="connsiteY7-2372" fmla="*/ 855326 h 3038426"/>
              <a:gd name="connsiteX8-2373" fmla="*/ 8016007 w 12086273"/>
              <a:gd name="connsiteY8-2374" fmla="*/ 559167 h 3038426"/>
              <a:gd name="connsiteX9-2375" fmla="*/ 6585721 w 12086273"/>
              <a:gd name="connsiteY9-2376" fmla="*/ 756320 h 3038426"/>
              <a:gd name="connsiteX10-2377" fmla="*/ 5251499 w 12086273"/>
              <a:gd name="connsiteY10-2378" fmla="*/ 558994 h 3038426"/>
              <a:gd name="connsiteX11-2379" fmla="*/ 3532276 w 12086273"/>
              <a:gd name="connsiteY11-2380" fmla="*/ 920931 h 3038426"/>
              <a:gd name="connsiteX12-2381" fmla="*/ 1793195 w 12086273"/>
              <a:gd name="connsiteY12-2382" fmla="*/ 867705 h 3038426"/>
              <a:gd name="connsiteX13-2383" fmla="*/ 0 w 12086273"/>
              <a:gd name="connsiteY13-2384" fmla="*/ 848208 h 3038426"/>
              <a:gd name="connsiteX14-2385" fmla="*/ 51508 w 12086273"/>
              <a:gd name="connsiteY14-2386" fmla="*/ 2528069 h 3038426"/>
              <a:gd name="connsiteX0-2387" fmla="*/ 51508 w 12086273"/>
              <a:gd name="connsiteY0-2388" fmla="*/ 2485896 h 2996253"/>
              <a:gd name="connsiteX1-2389" fmla="*/ 7615127 w 12086273"/>
              <a:gd name="connsiteY1-2390" fmla="*/ 2534424 h 2996253"/>
              <a:gd name="connsiteX2-2391" fmla="*/ 10694445 w 12086273"/>
              <a:gd name="connsiteY2-2392" fmla="*/ 2773014 h 2996253"/>
              <a:gd name="connsiteX3-2393" fmla="*/ 11727771 w 12086273"/>
              <a:gd name="connsiteY3-2394" fmla="*/ 2655622 h 2996253"/>
              <a:gd name="connsiteX4-2395" fmla="*/ 12086273 w 12086273"/>
              <a:gd name="connsiteY4-2396" fmla="*/ 6768 h 2996253"/>
              <a:gd name="connsiteX5-2397" fmla="*/ 12066042 w 12086273"/>
              <a:gd name="connsiteY5-2398" fmla="*/ 657868 h 2996253"/>
              <a:gd name="connsiteX6-2399" fmla="*/ 10442677 w 12086273"/>
              <a:gd name="connsiteY6-2400" fmla="*/ 508860 h 2996253"/>
              <a:gd name="connsiteX7-2401" fmla="*/ 9424946 w 12086273"/>
              <a:gd name="connsiteY7-2402" fmla="*/ 813153 h 2996253"/>
              <a:gd name="connsiteX8-2403" fmla="*/ 8016007 w 12086273"/>
              <a:gd name="connsiteY8-2404" fmla="*/ 516994 h 2996253"/>
              <a:gd name="connsiteX9-2405" fmla="*/ 6585721 w 12086273"/>
              <a:gd name="connsiteY9-2406" fmla="*/ 714147 h 2996253"/>
              <a:gd name="connsiteX10-2407" fmla="*/ 5251499 w 12086273"/>
              <a:gd name="connsiteY10-2408" fmla="*/ 516821 h 2996253"/>
              <a:gd name="connsiteX11-2409" fmla="*/ 3532276 w 12086273"/>
              <a:gd name="connsiteY11-2410" fmla="*/ 878758 h 2996253"/>
              <a:gd name="connsiteX12-2411" fmla="*/ 1793195 w 12086273"/>
              <a:gd name="connsiteY12-2412" fmla="*/ 825532 h 2996253"/>
              <a:gd name="connsiteX13-2413" fmla="*/ 0 w 12086273"/>
              <a:gd name="connsiteY13-2414" fmla="*/ 806035 h 2996253"/>
              <a:gd name="connsiteX14-2415" fmla="*/ 51508 w 12086273"/>
              <a:gd name="connsiteY14-2416" fmla="*/ 2485896 h 2996253"/>
              <a:gd name="connsiteX0-2417" fmla="*/ 51508 w 12136146"/>
              <a:gd name="connsiteY0-2418" fmla="*/ 1977370 h 2487727"/>
              <a:gd name="connsiteX1-2419" fmla="*/ 7615127 w 12136146"/>
              <a:gd name="connsiteY1-2420" fmla="*/ 2025898 h 2487727"/>
              <a:gd name="connsiteX2-2421" fmla="*/ 10694445 w 12136146"/>
              <a:gd name="connsiteY2-2422" fmla="*/ 2264488 h 2487727"/>
              <a:gd name="connsiteX3-2423" fmla="*/ 11727771 w 12136146"/>
              <a:gd name="connsiteY3-2424" fmla="*/ 2147096 h 2487727"/>
              <a:gd name="connsiteX4-2425" fmla="*/ 12066042 w 12136146"/>
              <a:gd name="connsiteY4-2426" fmla="*/ 149342 h 2487727"/>
              <a:gd name="connsiteX5-2427" fmla="*/ 10442677 w 12136146"/>
              <a:gd name="connsiteY5-2428" fmla="*/ 334 h 2487727"/>
              <a:gd name="connsiteX6-2429" fmla="*/ 9424946 w 12136146"/>
              <a:gd name="connsiteY6-2430" fmla="*/ 304627 h 2487727"/>
              <a:gd name="connsiteX7-2431" fmla="*/ 8016007 w 12136146"/>
              <a:gd name="connsiteY7-2432" fmla="*/ 8468 h 2487727"/>
              <a:gd name="connsiteX8-2433" fmla="*/ 6585721 w 12136146"/>
              <a:gd name="connsiteY8-2434" fmla="*/ 205621 h 2487727"/>
              <a:gd name="connsiteX9-2435" fmla="*/ 5251499 w 12136146"/>
              <a:gd name="connsiteY9-2436" fmla="*/ 8295 h 2487727"/>
              <a:gd name="connsiteX10-2437" fmla="*/ 3532276 w 12136146"/>
              <a:gd name="connsiteY10-2438" fmla="*/ 370232 h 2487727"/>
              <a:gd name="connsiteX11-2439" fmla="*/ 1793195 w 12136146"/>
              <a:gd name="connsiteY11-2440" fmla="*/ 317006 h 2487727"/>
              <a:gd name="connsiteX12-2441" fmla="*/ 0 w 12136146"/>
              <a:gd name="connsiteY12-2442" fmla="*/ 297509 h 2487727"/>
              <a:gd name="connsiteX13-2443" fmla="*/ 51508 w 12136146"/>
              <a:gd name="connsiteY13-2444" fmla="*/ 1977370 h 2487727"/>
              <a:gd name="connsiteX0-2445" fmla="*/ 51508 w 12222740"/>
              <a:gd name="connsiteY0-2446" fmla="*/ 1977370 h 2487727"/>
              <a:gd name="connsiteX1-2447" fmla="*/ 7615127 w 12222740"/>
              <a:gd name="connsiteY1-2448" fmla="*/ 2025898 h 2487727"/>
              <a:gd name="connsiteX2-2449" fmla="*/ 10694445 w 12222740"/>
              <a:gd name="connsiteY2-2450" fmla="*/ 2264488 h 2487727"/>
              <a:gd name="connsiteX3-2451" fmla="*/ 12047120 w 12222740"/>
              <a:gd name="connsiteY3-2452" fmla="*/ 2064013 h 2487727"/>
              <a:gd name="connsiteX4-2453" fmla="*/ 12066042 w 12222740"/>
              <a:gd name="connsiteY4-2454" fmla="*/ 149342 h 2487727"/>
              <a:gd name="connsiteX5-2455" fmla="*/ 10442677 w 12222740"/>
              <a:gd name="connsiteY5-2456" fmla="*/ 334 h 2487727"/>
              <a:gd name="connsiteX6-2457" fmla="*/ 9424946 w 12222740"/>
              <a:gd name="connsiteY6-2458" fmla="*/ 304627 h 2487727"/>
              <a:gd name="connsiteX7-2459" fmla="*/ 8016007 w 12222740"/>
              <a:gd name="connsiteY7-2460" fmla="*/ 8468 h 2487727"/>
              <a:gd name="connsiteX8-2461" fmla="*/ 6585721 w 12222740"/>
              <a:gd name="connsiteY8-2462" fmla="*/ 205621 h 2487727"/>
              <a:gd name="connsiteX9-2463" fmla="*/ 5251499 w 12222740"/>
              <a:gd name="connsiteY9-2464" fmla="*/ 8295 h 2487727"/>
              <a:gd name="connsiteX10-2465" fmla="*/ 3532276 w 12222740"/>
              <a:gd name="connsiteY10-2466" fmla="*/ 370232 h 2487727"/>
              <a:gd name="connsiteX11-2467" fmla="*/ 1793195 w 12222740"/>
              <a:gd name="connsiteY11-2468" fmla="*/ 317006 h 2487727"/>
              <a:gd name="connsiteX12-2469" fmla="*/ 0 w 12222740"/>
              <a:gd name="connsiteY12-2470" fmla="*/ 297509 h 2487727"/>
              <a:gd name="connsiteX13-2471" fmla="*/ 51508 w 12222740"/>
              <a:gd name="connsiteY13-2472" fmla="*/ 1977370 h 2487727"/>
              <a:gd name="connsiteX0-2473" fmla="*/ 51508 w 12222740"/>
              <a:gd name="connsiteY0-2474" fmla="*/ 1977370 h 2196677"/>
              <a:gd name="connsiteX1-2475" fmla="*/ 7615127 w 12222740"/>
              <a:gd name="connsiteY1-2476" fmla="*/ 2025898 h 2196677"/>
              <a:gd name="connsiteX2-2477" fmla="*/ 12047120 w 12222740"/>
              <a:gd name="connsiteY2-2478" fmla="*/ 2064013 h 2196677"/>
              <a:gd name="connsiteX3-2479" fmla="*/ 12066042 w 12222740"/>
              <a:gd name="connsiteY3-2480" fmla="*/ 149342 h 2196677"/>
              <a:gd name="connsiteX4-2481" fmla="*/ 10442677 w 12222740"/>
              <a:gd name="connsiteY4-2482" fmla="*/ 334 h 2196677"/>
              <a:gd name="connsiteX5-2483" fmla="*/ 9424946 w 12222740"/>
              <a:gd name="connsiteY5-2484" fmla="*/ 304627 h 2196677"/>
              <a:gd name="connsiteX6-2485" fmla="*/ 8016007 w 12222740"/>
              <a:gd name="connsiteY6-2486" fmla="*/ 8468 h 2196677"/>
              <a:gd name="connsiteX7-2487" fmla="*/ 6585721 w 12222740"/>
              <a:gd name="connsiteY7-2488" fmla="*/ 205621 h 2196677"/>
              <a:gd name="connsiteX8-2489" fmla="*/ 5251499 w 12222740"/>
              <a:gd name="connsiteY8-2490" fmla="*/ 8295 h 2196677"/>
              <a:gd name="connsiteX9-2491" fmla="*/ 3532276 w 12222740"/>
              <a:gd name="connsiteY9-2492" fmla="*/ 370232 h 2196677"/>
              <a:gd name="connsiteX10-2493" fmla="*/ 1793195 w 12222740"/>
              <a:gd name="connsiteY10-2494" fmla="*/ 317006 h 2196677"/>
              <a:gd name="connsiteX11-2495" fmla="*/ 0 w 12222740"/>
              <a:gd name="connsiteY11-2496" fmla="*/ 297509 h 2196677"/>
              <a:gd name="connsiteX12-2497" fmla="*/ 51508 w 12222740"/>
              <a:gd name="connsiteY12-2498" fmla="*/ 1977370 h 2196677"/>
              <a:gd name="connsiteX0-2499" fmla="*/ 51508 w 12222740"/>
              <a:gd name="connsiteY0-2500" fmla="*/ 1977370 h 2250532"/>
              <a:gd name="connsiteX1-2501" fmla="*/ 12047120 w 12222740"/>
              <a:gd name="connsiteY1-2502" fmla="*/ 2064013 h 2250532"/>
              <a:gd name="connsiteX2-2503" fmla="*/ 12066042 w 12222740"/>
              <a:gd name="connsiteY2-2504" fmla="*/ 149342 h 2250532"/>
              <a:gd name="connsiteX3-2505" fmla="*/ 10442677 w 12222740"/>
              <a:gd name="connsiteY3-2506" fmla="*/ 334 h 2250532"/>
              <a:gd name="connsiteX4-2507" fmla="*/ 9424946 w 12222740"/>
              <a:gd name="connsiteY4-2508" fmla="*/ 304627 h 2250532"/>
              <a:gd name="connsiteX5-2509" fmla="*/ 8016007 w 12222740"/>
              <a:gd name="connsiteY5-2510" fmla="*/ 8468 h 2250532"/>
              <a:gd name="connsiteX6-2511" fmla="*/ 6585721 w 12222740"/>
              <a:gd name="connsiteY6-2512" fmla="*/ 205621 h 2250532"/>
              <a:gd name="connsiteX7-2513" fmla="*/ 5251499 w 12222740"/>
              <a:gd name="connsiteY7-2514" fmla="*/ 8295 h 2250532"/>
              <a:gd name="connsiteX8-2515" fmla="*/ 3532276 w 12222740"/>
              <a:gd name="connsiteY8-2516" fmla="*/ 370232 h 2250532"/>
              <a:gd name="connsiteX9-2517" fmla="*/ 1793195 w 12222740"/>
              <a:gd name="connsiteY9-2518" fmla="*/ 317006 h 2250532"/>
              <a:gd name="connsiteX10-2519" fmla="*/ 0 w 12222740"/>
              <a:gd name="connsiteY10-2520" fmla="*/ 297509 h 2250532"/>
              <a:gd name="connsiteX11-2521" fmla="*/ 51508 w 12222740"/>
              <a:gd name="connsiteY11-2522" fmla="*/ 1977370 h 2250532"/>
              <a:gd name="connsiteX0-2523" fmla="*/ 0 w 12233041"/>
              <a:gd name="connsiteY0-2524" fmla="*/ 2052145 h 2282917"/>
              <a:gd name="connsiteX1-2525" fmla="*/ 12057421 w 12233041"/>
              <a:gd name="connsiteY1-2526" fmla="*/ 2064013 h 2282917"/>
              <a:gd name="connsiteX2-2527" fmla="*/ 12076343 w 12233041"/>
              <a:gd name="connsiteY2-2528" fmla="*/ 149342 h 2282917"/>
              <a:gd name="connsiteX3-2529" fmla="*/ 10452978 w 12233041"/>
              <a:gd name="connsiteY3-2530" fmla="*/ 334 h 2282917"/>
              <a:gd name="connsiteX4-2531" fmla="*/ 9435247 w 12233041"/>
              <a:gd name="connsiteY4-2532" fmla="*/ 304627 h 2282917"/>
              <a:gd name="connsiteX5-2533" fmla="*/ 8026308 w 12233041"/>
              <a:gd name="connsiteY5-2534" fmla="*/ 8468 h 2282917"/>
              <a:gd name="connsiteX6-2535" fmla="*/ 6596022 w 12233041"/>
              <a:gd name="connsiteY6-2536" fmla="*/ 205621 h 2282917"/>
              <a:gd name="connsiteX7-2537" fmla="*/ 5261800 w 12233041"/>
              <a:gd name="connsiteY7-2538" fmla="*/ 8295 h 2282917"/>
              <a:gd name="connsiteX8-2539" fmla="*/ 3542577 w 12233041"/>
              <a:gd name="connsiteY8-2540" fmla="*/ 370232 h 2282917"/>
              <a:gd name="connsiteX9-2541" fmla="*/ 1803496 w 12233041"/>
              <a:gd name="connsiteY9-2542" fmla="*/ 317006 h 2282917"/>
              <a:gd name="connsiteX10-2543" fmla="*/ 10301 w 12233041"/>
              <a:gd name="connsiteY10-2544" fmla="*/ 297509 h 2282917"/>
              <a:gd name="connsiteX11-2545" fmla="*/ 0 w 12233041"/>
              <a:gd name="connsiteY11-2546" fmla="*/ 2052145 h 2282917"/>
              <a:gd name="connsiteX0-2547" fmla="*/ 31822 w 12264863"/>
              <a:gd name="connsiteY0-2548" fmla="*/ 2052145 h 2282917"/>
              <a:gd name="connsiteX1-2549" fmla="*/ 12089243 w 12264863"/>
              <a:gd name="connsiteY1-2550" fmla="*/ 2064013 h 2282917"/>
              <a:gd name="connsiteX2-2551" fmla="*/ 12108165 w 12264863"/>
              <a:gd name="connsiteY2-2552" fmla="*/ 149342 h 2282917"/>
              <a:gd name="connsiteX3-2553" fmla="*/ 10484800 w 12264863"/>
              <a:gd name="connsiteY3-2554" fmla="*/ 334 h 2282917"/>
              <a:gd name="connsiteX4-2555" fmla="*/ 9467069 w 12264863"/>
              <a:gd name="connsiteY4-2556" fmla="*/ 304627 h 2282917"/>
              <a:gd name="connsiteX5-2557" fmla="*/ 8058130 w 12264863"/>
              <a:gd name="connsiteY5-2558" fmla="*/ 8468 h 2282917"/>
              <a:gd name="connsiteX6-2559" fmla="*/ 6627844 w 12264863"/>
              <a:gd name="connsiteY6-2560" fmla="*/ 205621 h 2282917"/>
              <a:gd name="connsiteX7-2561" fmla="*/ 5293622 w 12264863"/>
              <a:gd name="connsiteY7-2562" fmla="*/ 8295 h 2282917"/>
              <a:gd name="connsiteX8-2563" fmla="*/ 3574399 w 12264863"/>
              <a:gd name="connsiteY8-2564" fmla="*/ 370232 h 2282917"/>
              <a:gd name="connsiteX9-2565" fmla="*/ 1835318 w 12264863"/>
              <a:gd name="connsiteY9-2566" fmla="*/ 317006 h 2282917"/>
              <a:gd name="connsiteX10-2567" fmla="*/ 42123 w 12264863"/>
              <a:gd name="connsiteY10-2568" fmla="*/ 297509 h 2282917"/>
              <a:gd name="connsiteX11-2569" fmla="*/ 31822 w 12264863"/>
              <a:gd name="connsiteY11-2570" fmla="*/ 2052145 h 2282917"/>
              <a:gd name="connsiteX0-2571" fmla="*/ 69298 w 12302339"/>
              <a:gd name="connsiteY0-2572" fmla="*/ 2052145 h 2282917"/>
              <a:gd name="connsiteX1-2573" fmla="*/ 12126719 w 12302339"/>
              <a:gd name="connsiteY1-2574" fmla="*/ 2064013 h 2282917"/>
              <a:gd name="connsiteX2-2575" fmla="*/ 12145641 w 12302339"/>
              <a:gd name="connsiteY2-2576" fmla="*/ 149342 h 2282917"/>
              <a:gd name="connsiteX3-2577" fmla="*/ 10522276 w 12302339"/>
              <a:gd name="connsiteY3-2578" fmla="*/ 334 h 2282917"/>
              <a:gd name="connsiteX4-2579" fmla="*/ 9504545 w 12302339"/>
              <a:gd name="connsiteY4-2580" fmla="*/ 304627 h 2282917"/>
              <a:gd name="connsiteX5-2581" fmla="*/ 8095606 w 12302339"/>
              <a:gd name="connsiteY5-2582" fmla="*/ 8468 h 2282917"/>
              <a:gd name="connsiteX6-2583" fmla="*/ 6665320 w 12302339"/>
              <a:gd name="connsiteY6-2584" fmla="*/ 205621 h 2282917"/>
              <a:gd name="connsiteX7-2585" fmla="*/ 5331098 w 12302339"/>
              <a:gd name="connsiteY7-2586" fmla="*/ 8295 h 2282917"/>
              <a:gd name="connsiteX8-2587" fmla="*/ 3611875 w 12302339"/>
              <a:gd name="connsiteY8-2588" fmla="*/ 370232 h 2282917"/>
              <a:gd name="connsiteX9-2589" fmla="*/ 1872794 w 12302339"/>
              <a:gd name="connsiteY9-2590" fmla="*/ 317006 h 2282917"/>
              <a:gd name="connsiteX10-2591" fmla="*/ 79599 w 12302339"/>
              <a:gd name="connsiteY10-2592" fmla="*/ 297509 h 2282917"/>
              <a:gd name="connsiteX11-2593" fmla="*/ 69298 w 12302339"/>
              <a:gd name="connsiteY11-2594" fmla="*/ 2052145 h 2282917"/>
              <a:gd name="connsiteX0-2595" fmla="*/ 159612 w 12392653"/>
              <a:gd name="connsiteY0-2596" fmla="*/ 2052145 h 2282917"/>
              <a:gd name="connsiteX1-2597" fmla="*/ 12217033 w 12392653"/>
              <a:gd name="connsiteY1-2598" fmla="*/ 2064013 h 2282917"/>
              <a:gd name="connsiteX2-2599" fmla="*/ 12235955 w 12392653"/>
              <a:gd name="connsiteY2-2600" fmla="*/ 149342 h 2282917"/>
              <a:gd name="connsiteX3-2601" fmla="*/ 10612590 w 12392653"/>
              <a:gd name="connsiteY3-2602" fmla="*/ 334 h 2282917"/>
              <a:gd name="connsiteX4-2603" fmla="*/ 9594859 w 12392653"/>
              <a:gd name="connsiteY4-2604" fmla="*/ 304627 h 2282917"/>
              <a:gd name="connsiteX5-2605" fmla="*/ 8185920 w 12392653"/>
              <a:gd name="connsiteY5-2606" fmla="*/ 8468 h 2282917"/>
              <a:gd name="connsiteX6-2607" fmla="*/ 6755634 w 12392653"/>
              <a:gd name="connsiteY6-2608" fmla="*/ 205621 h 2282917"/>
              <a:gd name="connsiteX7-2609" fmla="*/ 5421412 w 12392653"/>
              <a:gd name="connsiteY7-2610" fmla="*/ 8295 h 2282917"/>
              <a:gd name="connsiteX8-2611" fmla="*/ 3702189 w 12392653"/>
              <a:gd name="connsiteY8-2612" fmla="*/ 370232 h 2282917"/>
              <a:gd name="connsiteX9-2613" fmla="*/ 1963108 w 12392653"/>
              <a:gd name="connsiteY9-2614" fmla="*/ 317006 h 2282917"/>
              <a:gd name="connsiteX10-2615" fmla="*/ 44125 w 12392653"/>
              <a:gd name="connsiteY10-2616" fmla="*/ 297509 h 2282917"/>
              <a:gd name="connsiteX11-2617" fmla="*/ 159612 w 12392653"/>
              <a:gd name="connsiteY11-2618" fmla="*/ 2052145 h 228291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79" y="connsiteY7-80"/>
              </a:cxn>
              <a:cxn ang="0">
                <a:pos x="connsiteX8-113" y="connsiteY8-114"/>
              </a:cxn>
              <a:cxn ang="0">
                <a:pos x="connsiteX9-673" y="connsiteY9-674"/>
              </a:cxn>
              <a:cxn ang="0">
                <a:pos x="connsiteX10-795" y="connsiteY10-796"/>
              </a:cxn>
              <a:cxn ang="0">
                <a:pos x="connsiteX11-819" y="connsiteY11-820"/>
              </a:cxn>
            </a:cxnLst>
            <a:rect l="l" t="t" r="r" b="b"/>
            <a:pathLst>
              <a:path w="12392653" h="2282917">
                <a:moveTo>
                  <a:pt x="159612" y="2052145"/>
                </a:moveTo>
                <a:cubicBezTo>
                  <a:pt x="2167465" y="2346562"/>
                  <a:pt x="10214611" y="2368684"/>
                  <a:pt x="12217033" y="2064013"/>
                </a:cubicBezTo>
                <a:cubicBezTo>
                  <a:pt x="12445632" y="1711489"/>
                  <a:pt x="12450137" y="507136"/>
                  <a:pt x="12235955" y="149342"/>
                </a:cubicBezTo>
                <a:cubicBezTo>
                  <a:pt x="11409330" y="77459"/>
                  <a:pt x="11364126" y="-5934"/>
                  <a:pt x="10612590" y="334"/>
                </a:cubicBezTo>
                <a:cubicBezTo>
                  <a:pt x="10068228" y="25085"/>
                  <a:pt x="10107200" y="304627"/>
                  <a:pt x="9594859" y="304627"/>
                </a:cubicBezTo>
                <a:cubicBezTo>
                  <a:pt x="9071843" y="312878"/>
                  <a:pt x="8772977" y="62097"/>
                  <a:pt x="8185920" y="8468"/>
                </a:cubicBezTo>
                <a:cubicBezTo>
                  <a:pt x="7666463" y="-32784"/>
                  <a:pt x="7360482" y="197369"/>
                  <a:pt x="6755634" y="205621"/>
                </a:cubicBezTo>
                <a:cubicBezTo>
                  <a:pt x="6246851" y="205620"/>
                  <a:pt x="5979471" y="40837"/>
                  <a:pt x="5421412" y="8295"/>
                </a:cubicBezTo>
                <a:cubicBezTo>
                  <a:pt x="4403845" y="-29640"/>
                  <a:pt x="4324708" y="439843"/>
                  <a:pt x="3702189" y="370232"/>
                </a:cubicBezTo>
                <a:cubicBezTo>
                  <a:pt x="2540982" y="-24762"/>
                  <a:pt x="2582187" y="267501"/>
                  <a:pt x="1963108" y="317006"/>
                </a:cubicBezTo>
                <a:cubicBezTo>
                  <a:pt x="1379608" y="322883"/>
                  <a:pt x="456845" y="-104401"/>
                  <a:pt x="44125" y="297509"/>
                </a:cubicBezTo>
                <a:cubicBezTo>
                  <a:pt x="-77929" y="839869"/>
                  <a:pt x="83966" y="1446006"/>
                  <a:pt x="159612" y="205214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文本框 25"/>
          <p:cNvSpPr txBox="1"/>
          <p:nvPr/>
        </p:nvSpPr>
        <p:spPr>
          <a:xfrm>
            <a:off x="3750724" y="5302036"/>
            <a:ext cx="4942322" cy="1015634"/>
          </a:xfrm>
          <a:prstGeom prst="rect">
            <a:avLst/>
          </a:prstGeom>
          <a:noFill/>
        </p:spPr>
        <p:txBody>
          <a:bodyPr wrap="none" lIns="91412" tIns="45706" rIns="91412" bIns="45706" rtlCol="0">
            <a:spAutoFit/>
          </a:bodyPr>
          <a:lstStyle/>
          <a:p>
            <a:pPr algn="ctr" defTabSz="1218565"/>
            <a:r>
              <a:rPr lang="zh-CN" altLang="en-US" sz="6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丹麦    安徒生</a:t>
            </a:r>
          </a:p>
        </p:txBody>
      </p:sp>
      <p:sp>
        <p:nvSpPr>
          <p:cNvPr id="29" name="椭圆 28"/>
          <p:cNvSpPr/>
          <p:nvPr/>
        </p:nvSpPr>
        <p:spPr>
          <a:xfrm>
            <a:off x="2162768" y="3882786"/>
            <a:ext cx="126695" cy="126695"/>
          </a:xfrm>
          <a:prstGeom prst="ellipse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66" grpId="0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64"/>
          <p:cNvSpPr txBox="1"/>
          <p:nvPr/>
        </p:nvSpPr>
        <p:spPr>
          <a:xfrm>
            <a:off x="4604646" y="348725"/>
            <a:ext cx="3409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atin typeface="+mn-ea"/>
              </a:rPr>
              <a:t>童话我来说</a:t>
            </a:r>
          </a:p>
        </p:txBody>
      </p:sp>
      <p:sp>
        <p:nvSpPr>
          <p:cNvPr id="63" name="矩形 62"/>
          <p:cNvSpPr/>
          <p:nvPr/>
        </p:nvSpPr>
        <p:spPr>
          <a:xfrm>
            <a:off x="622559" y="1480235"/>
            <a:ext cx="10756267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9235" algn="just">
              <a:lnSpc>
                <a:spcPct val="200000"/>
              </a:lnSpc>
            </a:pPr>
            <a:r>
              <a:rPr lang="en-US" altLang="zh-CN" sz="3200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zh-CN" sz="3600" b="1" kern="100" dirty="0" smtClean="0">
                <a:effectLst/>
                <a:latin typeface="+mn-ea"/>
                <a:cs typeface="Times New Roman" panose="02020603050405020304" pitchFamily="18" charset="0"/>
              </a:rPr>
              <a:t>从文</a:t>
            </a:r>
            <a:r>
              <a:rPr lang="zh-CN" altLang="zh-CN" sz="3600" b="1" kern="100" dirty="0">
                <a:effectLst/>
                <a:latin typeface="+mn-ea"/>
                <a:cs typeface="Times New Roman" panose="02020603050405020304" pitchFamily="18" charset="0"/>
              </a:rPr>
              <a:t>中选择一个人或一个物件来讲述《皇帝的新装》。</a:t>
            </a:r>
            <a:r>
              <a:rPr lang="zh-CN" altLang="zh-CN" sz="3600" b="1" u="sng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请结合文本，把故事叙述完整，要有故事的起因、经过和结果。</a:t>
            </a:r>
          </a:p>
          <a:p>
            <a:pPr>
              <a:lnSpc>
                <a:spcPts val="3020"/>
              </a:lnSpc>
            </a:pPr>
            <a:endParaRPr lang="zh-CN" altLang="en-US" sz="3600" b="1" dirty="0">
              <a:latin typeface="方正粗黑宋简体" pitchFamily="2" charset="-122"/>
              <a:ea typeface="方正粗黑宋简体" pitchFamily="2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9932035" y="4354195"/>
            <a:ext cx="2139315" cy="2294890"/>
            <a:chOff x="2668588" y="2786063"/>
            <a:chExt cx="4070350" cy="4071937"/>
          </a:xfrm>
        </p:grpSpPr>
        <p:sp>
          <p:nvSpPr>
            <p:cNvPr id="66" name="AutoShape 235"/>
            <p:cNvSpPr>
              <a:spLocks noChangeAspect="1" noChangeArrowheads="1" noTextEdit="1"/>
            </p:cNvSpPr>
            <p:nvPr/>
          </p:nvSpPr>
          <p:spPr bwMode="auto">
            <a:xfrm>
              <a:off x="2668588" y="2786063"/>
              <a:ext cx="4070350" cy="407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237"/>
            <p:cNvSpPr>
              <a:spLocks noEditPoints="1"/>
            </p:cNvSpPr>
            <p:nvPr/>
          </p:nvSpPr>
          <p:spPr bwMode="auto">
            <a:xfrm>
              <a:off x="3138488" y="6107113"/>
              <a:ext cx="2921000" cy="622300"/>
            </a:xfrm>
            <a:custGeom>
              <a:avLst/>
              <a:gdLst>
                <a:gd name="T0" fmla="*/ 717 w 2278"/>
                <a:gd name="T1" fmla="*/ 479 h 485"/>
                <a:gd name="T2" fmla="*/ 717 w 2278"/>
                <a:gd name="T3" fmla="*/ 474 h 485"/>
                <a:gd name="T4" fmla="*/ 716 w 2278"/>
                <a:gd name="T5" fmla="*/ 465 h 485"/>
                <a:gd name="T6" fmla="*/ 1603 w 2278"/>
                <a:gd name="T7" fmla="*/ 439 h 485"/>
                <a:gd name="T8" fmla="*/ 1651 w 2278"/>
                <a:gd name="T9" fmla="*/ 431 h 485"/>
                <a:gd name="T10" fmla="*/ 681 w 2278"/>
                <a:gd name="T11" fmla="*/ 434 h 485"/>
                <a:gd name="T12" fmla="*/ 311 w 2278"/>
                <a:gd name="T13" fmla="*/ 428 h 485"/>
                <a:gd name="T14" fmla="*/ 309 w 2278"/>
                <a:gd name="T15" fmla="*/ 453 h 485"/>
                <a:gd name="T16" fmla="*/ 1651 w 2278"/>
                <a:gd name="T17" fmla="*/ 437 h 485"/>
                <a:gd name="T18" fmla="*/ 605 w 2278"/>
                <a:gd name="T19" fmla="*/ 433 h 485"/>
                <a:gd name="T20" fmla="*/ 315 w 2278"/>
                <a:gd name="T21" fmla="*/ 428 h 485"/>
                <a:gd name="T22" fmla="*/ 604 w 2278"/>
                <a:gd name="T23" fmla="*/ 424 h 485"/>
                <a:gd name="T24" fmla="*/ 605 w 2278"/>
                <a:gd name="T25" fmla="*/ 424 h 485"/>
                <a:gd name="T26" fmla="*/ 311 w 2278"/>
                <a:gd name="T27" fmla="*/ 403 h 485"/>
                <a:gd name="T28" fmla="*/ 604 w 2278"/>
                <a:gd name="T29" fmla="*/ 421 h 485"/>
                <a:gd name="T30" fmla="*/ 1357 w 2278"/>
                <a:gd name="T31" fmla="*/ 394 h 485"/>
                <a:gd name="T32" fmla="*/ 1922 w 2278"/>
                <a:gd name="T33" fmla="*/ 394 h 485"/>
                <a:gd name="T34" fmla="*/ 1927 w 2278"/>
                <a:gd name="T35" fmla="*/ 426 h 485"/>
                <a:gd name="T36" fmla="*/ 1410 w 2278"/>
                <a:gd name="T37" fmla="*/ 391 h 485"/>
                <a:gd name="T38" fmla="*/ 269 w 2278"/>
                <a:gd name="T39" fmla="*/ 384 h 485"/>
                <a:gd name="T40" fmla="*/ 310 w 2278"/>
                <a:gd name="T41" fmla="*/ 403 h 485"/>
                <a:gd name="T42" fmla="*/ 311 w 2278"/>
                <a:gd name="T43" fmla="*/ 384 h 485"/>
                <a:gd name="T44" fmla="*/ 726 w 2278"/>
                <a:gd name="T45" fmla="*/ 380 h 485"/>
                <a:gd name="T46" fmla="*/ 726 w 2278"/>
                <a:gd name="T47" fmla="*/ 380 h 485"/>
                <a:gd name="T48" fmla="*/ 605 w 2278"/>
                <a:gd name="T49" fmla="*/ 379 h 485"/>
                <a:gd name="T50" fmla="*/ 2100 w 2278"/>
                <a:gd name="T51" fmla="*/ 378 h 485"/>
                <a:gd name="T52" fmla="*/ 604 w 2278"/>
                <a:gd name="T53" fmla="*/ 379 h 485"/>
                <a:gd name="T54" fmla="*/ 604 w 2278"/>
                <a:gd name="T55" fmla="*/ 364 h 485"/>
                <a:gd name="T56" fmla="*/ 310 w 2278"/>
                <a:gd name="T57" fmla="*/ 384 h 485"/>
                <a:gd name="T58" fmla="*/ 204 w 2278"/>
                <a:gd name="T59" fmla="*/ 347 h 485"/>
                <a:gd name="T60" fmla="*/ 75 w 2278"/>
                <a:gd name="T61" fmla="*/ 348 h 485"/>
                <a:gd name="T62" fmla="*/ 222 w 2278"/>
                <a:gd name="T63" fmla="*/ 384 h 485"/>
                <a:gd name="T64" fmla="*/ 270 w 2278"/>
                <a:gd name="T65" fmla="*/ 353 h 485"/>
                <a:gd name="T66" fmla="*/ 76 w 2278"/>
                <a:gd name="T67" fmla="*/ 309 h 485"/>
                <a:gd name="T68" fmla="*/ 245 w 2278"/>
                <a:gd name="T69" fmla="*/ 311 h 485"/>
                <a:gd name="T70" fmla="*/ 75 w 2278"/>
                <a:gd name="T71" fmla="*/ 436 h 485"/>
                <a:gd name="T72" fmla="*/ 81 w 2278"/>
                <a:gd name="T73" fmla="*/ 309 h 485"/>
                <a:gd name="T74" fmla="*/ 80 w 2278"/>
                <a:gd name="T75" fmla="*/ 309 h 485"/>
                <a:gd name="T76" fmla="*/ 1806 w 2278"/>
                <a:gd name="T77" fmla="*/ 260 h 485"/>
                <a:gd name="T78" fmla="*/ 72 w 2278"/>
                <a:gd name="T79" fmla="*/ 252 h 485"/>
                <a:gd name="T80" fmla="*/ 1927 w 2278"/>
                <a:gd name="T81" fmla="*/ 288 h 485"/>
                <a:gd name="T82" fmla="*/ 2071 w 2278"/>
                <a:gd name="T83" fmla="*/ 296 h 485"/>
                <a:gd name="T84" fmla="*/ 2099 w 2278"/>
                <a:gd name="T85" fmla="*/ 231 h 485"/>
                <a:gd name="T86" fmla="*/ 2074 w 2278"/>
                <a:gd name="T87" fmla="*/ 249 h 485"/>
                <a:gd name="T88" fmla="*/ 2071 w 2278"/>
                <a:gd name="T89" fmla="*/ 296 h 485"/>
                <a:gd name="T90" fmla="*/ 1928 w 2278"/>
                <a:gd name="T91" fmla="*/ 329 h 485"/>
                <a:gd name="T92" fmla="*/ 1689 w 2278"/>
                <a:gd name="T93" fmla="*/ 353 h 485"/>
                <a:gd name="T94" fmla="*/ 2104 w 2278"/>
                <a:gd name="T95" fmla="*/ 332 h 485"/>
                <a:gd name="T96" fmla="*/ 18 w 2278"/>
                <a:gd name="T97" fmla="*/ 137 h 485"/>
                <a:gd name="T98" fmla="*/ 2278 w 2278"/>
                <a:gd name="T99" fmla="*/ 87 h 485"/>
                <a:gd name="T100" fmla="*/ 2273 w 2278"/>
                <a:gd name="T101" fmla="*/ 87 h 485"/>
                <a:gd name="T102" fmla="*/ 29 w 2278"/>
                <a:gd name="T103" fmla="*/ 78 h 485"/>
                <a:gd name="T104" fmla="*/ 19 w 2278"/>
                <a:gd name="T105" fmla="*/ 330 h 485"/>
                <a:gd name="T106" fmla="*/ 73 w 2278"/>
                <a:gd name="T107" fmla="*/ 310 h 485"/>
                <a:gd name="T108" fmla="*/ 30 w 2278"/>
                <a:gd name="T109" fmla="*/ 308 h 485"/>
                <a:gd name="T110" fmla="*/ 22 w 2278"/>
                <a:gd name="T111" fmla="*/ 251 h 485"/>
                <a:gd name="T112" fmla="*/ 17 w 2278"/>
                <a:gd name="T113" fmla="*/ 134 h 485"/>
                <a:gd name="T114" fmla="*/ 2051 w 2278"/>
                <a:gd name="T115" fmla="*/ 55 h 485"/>
                <a:gd name="T116" fmla="*/ 2052 w 2278"/>
                <a:gd name="T117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78" h="485">
                  <a:moveTo>
                    <a:pt x="1187" y="485"/>
                  </a:moveTo>
                  <a:cubicBezTo>
                    <a:pt x="1186" y="485"/>
                    <a:pt x="1185" y="485"/>
                    <a:pt x="1184" y="485"/>
                  </a:cubicBezTo>
                  <a:cubicBezTo>
                    <a:pt x="1186" y="485"/>
                    <a:pt x="1188" y="485"/>
                    <a:pt x="1191" y="485"/>
                  </a:cubicBezTo>
                  <a:cubicBezTo>
                    <a:pt x="1189" y="485"/>
                    <a:pt x="1188" y="485"/>
                    <a:pt x="1187" y="485"/>
                  </a:cubicBezTo>
                  <a:moveTo>
                    <a:pt x="716" y="465"/>
                  </a:moveTo>
                  <a:cubicBezTo>
                    <a:pt x="716" y="465"/>
                    <a:pt x="716" y="468"/>
                    <a:pt x="716" y="472"/>
                  </a:cubicBezTo>
                  <a:cubicBezTo>
                    <a:pt x="717" y="476"/>
                    <a:pt x="717" y="479"/>
                    <a:pt x="717" y="479"/>
                  </a:cubicBezTo>
                  <a:cubicBezTo>
                    <a:pt x="717" y="479"/>
                    <a:pt x="717" y="479"/>
                    <a:pt x="717" y="479"/>
                  </a:cubicBezTo>
                  <a:cubicBezTo>
                    <a:pt x="717" y="479"/>
                    <a:pt x="717" y="479"/>
                    <a:pt x="717" y="479"/>
                  </a:cubicBezTo>
                  <a:cubicBezTo>
                    <a:pt x="717" y="479"/>
                    <a:pt x="717" y="478"/>
                    <a:pt x="717" y="477"/>
                  </a:cubicBezTo>
                  <a:cubicBezTo>
                    <a:pt x="717" y="477"/>
                    <a:pt x="717" y="477"/>
                    <a:pt x="717" y="477"/>
                  </a:cubicBezTo>
                  <a:cubicBezTo>
                    <a:pt x="717" y="477"/>
                    <a:pt x="717" y="477"/>
                    <a:pt x="717" y="477"/>
                  </a:cubicBezTo>
                  <a:cubicBezTo>
                    <a:pt x="717" y="478"/>
                    <a:pt x="717" y="478"/>
                    <a:pt x="717" y="478"/>
                  </a:cubicBezTo>
                  <a:cubicBezTo>
                    <a:pt x="717" y="478"/>
                    <a:pt x="717" y="476"/>
                    <a:pt x="717" y="474"/>
                  </a:cubicBezTo>
                  <a:cubicBezTo>
                    <a:pt x="716" y="472"/>
                    <a:pt x="716" y="470"/>
                    <a:pt x="716" y="470"/>
                  </a:cubicBezTo>
                  <a:cubicBezTo>
                    <a:pt x="716" y="470"/>
                    <a:pt x="716" y="470"/>
                    <a:pt x="716" y="470"/>
                  </a:cubicBezTo>
                  <a:cubicBezTo>
                    <a:pt x="717" y="470"/>
                    <a:pt x="717" y="470"/>
                    <a:pt x="717" y="470"/>
                  </a:cubicBezTo>
                  <a:cubicBezTo>
                    <a:pt x="717" y="470"/>
                    <a:pt x="717" y="470"/>
                    <a:pt x="717" y="470"/>
                  </a:cubicBezTo>
                  <a:cubicBezTo>
                    <a:pt x="717" y="469"/>
                    <a:pt x="717" y="468"/>
                    <a:pt x="717" y="467"/>
                  </a:cubicBezTo>
                  <a:cubicBezTo>
                    <a:pt x="716" y="467"/>
                    <a:pt x="716" y="467"/>
                    <a:pt x="716" y="467"/>
                  </a:cubicBezTo>
                  <a:cubicBezTo>
                    <a:pt x="716" y="465"/>
                    <a:pt x="716" y="465"/>
                    <a:pt x="716" y="465"/>
                  </a:cubicBezTo>
                  <a:moveTo>
                    <a:pt x="1616" y="439"/>
                  </a:moveTo>
                  <a:cubicBezTo>
                    <a:pt x="1548" y="441"/>
                    <a:pt x="1482" y="441"/>
                    <a:pt x="1415" y="441"/>
                  </a:cubicBezTo>
                  <a:cubicBezTo>
                    <a:pt x="1397" y="441"/>
                    <a:pt x="1379" y="441"/>
                    <a:pt x="1361" y="441"/>
                  </a:cubicBezTo>
                  <a:cubicBezTo>
                    <a:pt x="1356" y="441"/>
                    <a:pt x="1351" y="441"/>
                    <a:pt x="1345" y="441"/>
                  </a:cubicBezTo>
                  <a:cubicBezTo>
                    <a:pt x="1250" y="448"/>
                    <a:pt x="1118" y="454"/>
                    <a:pt x="944" y="458"/>
                  </a:cubicBezTo>
                  <a:cubicBezTo>
                    <a:pt x="975" y="459"/>
                    <a:pt x="1006" y="460"/>
                    <a:pt x="1037" y="462"/>
                  </a:cubicBezTo>
                  <a:cubicBezTo>
                    <a:pt x="1209" y="456"/>
                    <a:pt x="1409" y="448"/>
                    <a:pt x="1603" y="439"/>
                  </a:cubicBezTo>
                  <a:cubicBezTo>
                    <a:pt x="1607" y="439"/>
                    <a:pt x="1611" y="439"/>
                    <a:pt x="1616" y="439"/>
                  </a:cubicBezTo>
                  <a:moveTo>
                    <a:pt x="312" y="436"/>
                  </a:moveTo>
                  <a:cubicBezTo>
                    <a:pt x="312" y="437"/>
                    <a:pt x="312" y="438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2" y="438"/>
                    <a:pt x="312" y="437"/>
                    <a:pt x="312" y="436"/>
                  </a:cubicBezTo>
                  <a:moveTo>
                    <a:pt x="1651" y="431"/>
                  </a:moveTo>
                  <a:cubicBezTo>
                    <a:pt x="1651" y="431"/>
                    <a:pt x="1651" y="431"/>
                    <a:pt x="1651" y="431"/>
                  </a:cubicBezTo>
                  <a:cubicBezTo>
                    <a:pt x="1651" y="431"/>
                    <a:pt x="1651" y="431"/>
                    <a:pt x="1651" y="431"/>
                  </a:cubicBezTo>
                  <a:cubicBezTo>
                    <a:pt x="1651" y="433"/>
                    <a:pt x="1651" y="436"/>
                    <a:pt x="1651" y="437"/>
                  </a:cubicBezTo>
                  <a:cubicBezTo>
                    <a:pt x="1651" y="437"/>
                    <a:pt x="1651" y="437"/>
                    <a:pt x="1651" y="437"/>
                  </a:cubicBezTo>
                  <a:cubicBezTo>
                    <a:pt x="1651" y="435"/>
                    <a:pt x="1651" y="433"/>
                    <a:pt x="1651" y="431"/>
                  </a:cubicBezTo>
                  <a:moveTo>
                    <a:pt x="793" y="431"/>
                  </a:moveTo>
                  <a:cubicBezTo>
                    <a:pt x="755" y="431"/>
                    <a:pt x="708" y="432"/>
                    <a:pt x="681" y="434"/>
                  </a:cubicBezTo>
                  <a:cubicBezTo>
                    <a:pt x="710" y="434"/>
                    <a:pt x="741" y="434"/>
                    <a:pt x="772" y="434"/>
                  </a:cubicBezTo>
                  <a:cubicBezTo>
                    <a:pt x="790" y="434"/>
                    <a:pt x="808" y="434"/>
                    <a:pt x="826" y="434"/>
                  </a:cubicBezTo>
                  <a:cubicBezTo>
                    <a:pt x="846" y="434"/>
                    <a:pt x="863" y="433"/>
                    <a:pt x="879" y="432"/>
                  </a:cubicBezTo>
                  <a:cubicBezTo>
                    <a:pt x="854" y="431"/>
                    <a:pt x="829" y="431"/>
                    <a:pt x="803" y="431"/>
                  </a:cubicBezTo>
                  <a:cubicBezTo>
                    <a:pt x="800" y="431"/>
                    <a:pt x="796" y="431"/>
                    <a:pt x="793" y="431"/>
                  </a:cubicBezTo>
                  <a:moveTo>
                    <a:pt x="312" y="428"/>
                  </a:moveTo>
                  <a:cubicBezTo>
                    <a:pt x="311" y="428"/>
                    <a:pt x="311" y="428"/>
                    <a:pt x="311" y="428"/>
                  </a:cubicBezTo>
                  <a:cubicBezTo>
                    <a:pt x="311" y="428"/>
                    <a:pt x="311" y="428"/>
                    <a:pt x="311" y="428"/>
                  </a:cubicBezTo>
                  <a:cubicBezTo>
                    <a:pt x="311" y="432"/>
                    <a:pt x="312" y="436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2" y="436"/>
                    <a:pt x="312" y="432"/>
                    <a:pt x="312" y="428"/>
                  </a:cubicBezTo>
                  <a:moveTo>
                    <a:pt x="311" y="425"/>
                  </a:moveTo>
                  <a:cubicBezTo>
                    <a:pt x="310" y="425"/>
                    <a:pt x="309" y="425"/>
                    <a:pt x="308" y="425"/>
                  </a:cubicBezTo>
                  <a:cubicBezTo>
                    <a:pt x="309" y="442"/>
                    <a:pt x="309" y="453"/>
                    <a:pt x="309" y="453"/>
                  </a:cubicBezTo>
                  <a:cubicBezTo>
                    <a:pt x="309" y="453"/>
                    <a:pt x="309" y="446"/>
                    <a:pt x="308" y="426"/>
                  </a:cubicBezTo>
                  <a:cubicBezTo>
                    <a:pt x="308" y="426"/>
                    <a:pt x="308" y="426"/>
                    <a:pt x="308" y="426"/>
                  </a:cubicBezTo>
                  <a:cubicBezTo>
                    <a:pt x="309" y="426"/>
                    <a:pt x="309" y="426"/>
                    <a:pt x="309" y="426"/>
                  </a:cubicBezTo>
                  <a:cubicBezTo>
                    <a:pt x="311" y="426"/>
                    <a:pt x="311" y="426"/>
                    <a:pt x="311" y="426"/>
                  </a:cubicBezTo>
                  <a:cubicBezTo>
                    <a:pt x="311" y="426"/>
                    <a:pt x="311" y="426"/>
                    <a:pt x="311" y="425"/>
                  </a:cubicBezTo>
                  <a:moveTo>
                    <a:pt x="1651" y="425"/>
                  </a:moveTo>
                  <a:cubicBezTo>
                    <a:pt x="1651" y="425"/>
                    <a:pt x="1651" y="429"/>
                    <a:pt x="1651" y="437"/>
                  </a:cubicBezTo>
                  <a:cubicBezTo>
                    <a:pt x="1651" y="437"/>
                    <a:pt x="1651" y="437"/>
                    <a:pt x="1651" y="437"/>
                  </a:cubicBezTo>
                  <a:cubicBezTo>
                    <a:pt x="1651" y="431"/>
                    <a:pt x="1651" y="425"/>
                    <a:pt x="1651" y="425"/>
                  </a:cubicBezTo>
                  <a:moveTo>
                    <a:pt x="605" y="424"/>
                  </a:moveTo>
                  <a:cubicBezTo>
                    <a:pt x="605" y="424"/>
                    <a:pt x="605" y="424"/>
                    <a:pt x="605" y="424"/>
                  </a:cubicBezTo>
                  <a:cubicBezTo>
                    <a:pt x="605" y="425"/>
                    <a:pt x="605" y="427"/>
                    <a:pt x="605" y="429"/>
                  </a:cubicBezTo>
                  <a:cubicBezTo>
                    <a:pt x="605" y="430"/>
                    <a:pt x="605" y="432"/>
                    <a:pt x="605" y="433"/>
                  </a:cubicBezTo>
                  <a:cubicBezTo>
                    <a:pt x="605" y="433"/>
                    <a:pt x="605" y="433"/>
                    <a:pt x="605" y="433"/>
                  </a:cubicBezTo>
                  <a:cubicBezTo>
                    <a:pt x="605" y="430"/>
                    <a:pt x="605" y="427"/>
                    <a:pt x="605" y="424"/>
                  </a:cubicBezTo>
                  <a:moveTo>
                    <a:pt x="604" y="423"/>
                  </a:moveTo>
                  <a:cubicBezTo>
                    <a:pt x="530" y="424"/>
                    <a:pt x="455" y="425"/>
                    <a:pt x="385" y="425"/>
                  </a:cubicBezTo>
                  <a:cubicBezTo>
                    <a:pt x="360" y="425"/>
                    <a:pt x="335" y="425"/>
                    <a:pt x="312" y="425"/>
                  </a:cubicBezTo>
                  <a:cubicBezTo>
                    <a:pt x="312" y="426"/>
                    <a:pt x="312" y="427"/>
                    <a:pt x="312" y="428"/>
                  </a:cubicBezTo>
                  <a:cubicBezTo>
                    <a:pt x="312" y="428"/>
                    <a:pt x="312" y="428"/>
                    <a:pt x="312" y="428"/>
                  </a:cubicBezTo>
                  <a:cubicBezTo>
                    <a:pt x="315" y="428"/>
                    <a:pt x="315" y="428"/>
                    <a:pt x="315" y="428"/>
                  </a:cubicBezTo>
                  <a:cubicBezTo>
                    <a:pt x="331" y="428"/>
                    <a:pt x="331" y="428"/>
                    <a:pt x="331" y="428"/>
                  </a:cubicBezTo>
                  <a:cubicBezTo>
                    <a:pt x="365" y="428"/>
                    <a:pt x="365" y="428"/>
                    <a:pt x="365" y="428"/>
                  </a:cubicBezTo>
                  <a:cubicBezTo>
                    <a:pt x="410" y="428"/>
                    <a:pt x="456" y="430"/>
                    <a:pt x="504" y="431"/>
                  </a:cubicBezTo>
                  <a:cubicBezTo>
                    <a:pt x="537" y="431"/>
                    <a:pt x="570" y="432"/>
                    <a:pt x="605" y="433"/>
                  </a:cubicBezTo>
                  <a:cubicBezTo>
                    <a:pt x="605" y="431"/>
                    <a:pt x="605" y="428"/>
                    <a:pt x="605" y="424"/>
                  </a:cubicBezTo>
                  <a:cubicBezTo>
                    <a:pt x="605" y="424"/>
                    <a:pt x="605" y="424"/>
                    <a:pt x="605" y="424"/>
                  </a:cubicBezTo>
                  <a:cubicBezTo>
                    <a:pt x="604" y="424"/>
                    <a:pt x="604" y="424"/>
                    <a:pt x="604" y="424"/>
                  </a:cubicBezTo>
                  <a:cubicBezTo>
                    <a:pt x="605" y="425"/>
                    <a:pt x="605" y="425"/>
                    <a:pt x="605" y="425"/>
                  </a:cubicBezTo>
                  <a:cubicBezTo>
                    <a:pt x="605" y="425"/>
                    <a:pt x="604" y="424"/>
                    <a:pt x="604" y="423"/>
                  </a:cubicBezTo>
                  <a:moveTo>
                    <a:pt x="605" y="423"/>
                  </a:moveTo>
                  <a:cubicBezTo>
                    <a:pt x="605" y="423"/>
                    <a:pt x="605" y="423"/>
                    <a:pt x="605" y="423"/>
                  </a:cubicBezTo>
                  <a:cubicBezTo>
                    <a:pt x="605" y="423"/>
                    <a:pt x="605" y="423"/>
                    <a:pt x="605" y="423"/>
                  </a:cubicBezTo>
                  <a:cubicBezTo>
                    <a:pt x="605" y="423"/>
                    <a:pt x="605" y="424"/>
                    <a:pt x="605" y="424"/>
                  </a:cubicBezTo>
                  <a:cubicBezTo>
                    <a:pt x="605" y="424"/>
                    <a:pt x="605" y="424"/>
                    <a:pt x="605" y="424"/>
                  </a:cubicBezTo>
                  <a:cubicBezTo>
                    <a:pt x="605" y="423"/>
                    <a:pt x="605" y="423"/>
                    <a:pt x="605" y="423"/>
                  </a:cubicBezTo>
                  <a:moveTo>
                    <a:pt x="271" y="403"/>
                  </a:moveTo>
                  <a:cubicBezTo>
                    <a:pt x="270" y="403"/>
                    <a:pt x="270" y="403"/>
                    <a:pt x="270" y="403"/>
                  </a:cubicBezTo>
                  <a:cubicBezTo>
                    <a:pt x="271" y="406"/>
                    <a:pt x="271" y="409"/>
                    <a:pt x="271" y="412"/>
                  </a:cubicBezTo>
                  <a:cubicBezTo>
                    <a:pt x="271" y="412"/>
                    <a:pt x="271" y="412"/>
                    <a:pt x="271" y="412"/>
                  </a:cubicBezTo>
                  <a:cubicBezTo>
                    <a:pt x="271" y="409"/>
                    <a:pt x="271" y="406"/>
                    <a:pt x="271" y="403"/>
                  </a:cubicBezTo>
                  <a:moveTo>
                    <a:pt x="311" y="403"/>
                  </a:moveTo>
                  <a:cubicBezTo>
                    <a:pt x="311" y="403"/>
                    <a:pt x="311" y="403"/>
                    <a:pt x="310" y="403"/>
                  </a:cubicBezTo>
                  <a:cubicBezTo>
                    <a:pt x="311" y="410"/>
                    <a:pt x="311" y="418"/>
                    <a:pt x="311" y="425"/>
                  </a:cubicBezTo>
                  <a:cubicBezTo>
                    <a:pt x="311" y="425"/>
                    <a:pt x="311" y="425"/>
                    <a:pt x="311" y="425"/>
                  </a:cubicBezTo>
                  <a:cubicBezTo>
                    <a:pt x="311" y="419"/>
                    <a:pt x="311" y="412"/>
                    <a:pt x="311" y="403"/>
                  </a:cubicBezTo>
                  <a:moveTo>
                    <a:pt x="604" y="401"/>
                  </a:moveTo>
                  <a:cubicBezTo>
                    <a:pt x="604" y="401"/>
                    <a:pt x="604" y="401"/>
                    <a:pt x="604" y="401"/>
                  </a:cubicBezTo>
                  <a:cubicBezTo>
                    <a:pt x="604" y="411"/>
                    <a:pt x="604" y="421"/>
                    <a:pt x="604" y="421"/>
                  </a:cubicBezTo>
                  <a:cubicBezTo>
                    <a:pt x="604" y="421"/>
                    <a:pt x="604" y="419"/>
                    <a:pt x="604" y="414"/>
                  </a:cubicBezTo>
                  <a:cubicBezTo>
                    <a:pt x="604" y="414"/>
                    <a:pt x="604" y="414"/>
                    <a:pt x="604" y="414"/>
                  </a:cubicBezTo>
                  <a:cubicBezTo>
                    <a:pt x="604" y="410"/>
                    <a:pt x="604" y="406"/>
                    <a:pt x="604" y="401"/>
                  </a:cubicBezTo>
                  <a:moveTo>
                    <a:pt x="1357" y="394"/>
                  </a:moveTo>
                  <a:cubicBezTo>
                    <a:pt x="1357" y="394"/>
                    <a:pt x="1357" y="394"/>
                    <a:pt x="1357" y="394"/>
                  </a:cubicBezTo>
                  <a:cubicBezTo>
                    <a:pt x="1357" y="394"/>
                    <a:pt x="1357" y="394"/>
                    <a:pt x="1357" y="394"/>
                  </a:cubicBezTo>
                  <a:cubicBezTo>
                    <a:pt x="1357" y="394"/>
                    <a:pt x="1357" y="394"/>
                    <a:pt x="1357" y="394"/>
                  </a:cubicBezTo>
                  <a:moveTo>
                    <a:pt x="1928" y="392"/>
                  </a:moveTo>
                  <a:cubicBezTo>
                    <a:pt x="1928" y="392"/>
                    <a:pt x="1928" y="393"/>
                    <a:pt x="1928" y="395"/>
                  </a:cubicBezTo>
                  <a:cubicBezTo>
                    <a:pt x="1928" y="396"/>
                    <a:pt x="1928" y="397"/>
                    <a:pt x="1928" y="397"/>
                  </a:cubicBezTo>
                  <a:cubicBezTo>
                    <a:pt x="1928" y="397"/>
                    <a:pt x="1928" y="397"/>
                    <a:pt x="1928" y="395"/>
                  </a:cubicBezTo>
                  <a:cubicBezTo>
                    <a:pt x="1927" y="395"/>
                    <a:pt x="1927" y="395"/>
                    <a:pt x="1927" y="395"/>
                  </a:cubicBezTo>
                  <a:cubicBezTo>
                    <a:pt x="1926" y="394"/>
                    <a:pt x="1926" y="394"/>
                    <a:pt x="1926" y="394"/>
                  </a:cubicBezTo>
                  <a:cubicBezTo>
                    <a:pt x="1922" y="394"/>
                    <a:pt x="1922" y="394"/>
                    <a:pt x="1922" y="394"/>
                  </a:cubicBezTo>
                  <a:cubicBezTo>
                    <a:pt x="1915" y="394"/>
                    <a:pt x="1915" y="394"/>
                    <a:pt x="1915" y="394"/>
                  </a:cubicBezTo>
                  <a:cubicBezTo>
                    <a:pt x="1904" y="393"/>
                    <a:pt x="1904" y="393"/>
                    <a:pt x="1904" y="393"/>
                  </a:cubicBezTo>
                  <a:cubicBezTo>
                    <a:pt x="1861" y="397"/>
                    <a:pt x="1818" y="400"/>
                    <a:pt x="1767" y="404"/>
                  </a:cubicBezTo>
                  <a:cubicBezTo>
                    <a:pt x="1748" y="406"/>
                    <a:pt x="1685" y="412"/>
                    <a:pt x="1651" y="416"/>
                  </a:cubicBezTo>
                  <a:cubicBezTo>
                    <a:pt x="1651" y="425"/>
                    <a:pt x="1651" y="432"/>
                    <a:pt x="1652" y="437"/>
                  </a:cubicBezTo>
                  <a:cubicBezTo>
                    <a:pt x="1729" y="434"/>
                    <a:pt x="1796" y="432"/>
                    <a:pt x="1875" y="429"/>
                  </a:cubicBezTo>
                  <a:cubicBezTo>
                    <a:pt x="1891" y="428"/>
                    <a:pt x="1908" y="427"/>
                    <a:pt x="1927" y="426"/>
                  </a:cubicBezTo>
                  <a:cubicBezTo>
                    <a:pt x="1927" y="426"/>
                    <a:pt x="1927" y="426"/>
                    <a:pt x="1927" y="426"/>
                  </a:cubicBezTo>
                  <a:cubicBezTo>
                    <a:pt x="1928" y="426"/>
                    <a:pt x="1928" y="426"/>
                    <a:pt x="1928" y="426"/>
                  </a:cubicBezTo>
                  <a:cubicBezTo>
                    <a:pt x="1928" y="426"/>
                    <a:pt x="1928" y="426"/>
                    <a:pt x="1928" y="426"/>
                  </a:cubicBezTo>
                  <a:cubicBezTo>
                    <a:pt x="1928" y="398"/>
                    <a:pt x="1928" y="392"/>
                    <a:pt x="1928" y="392"/>
                  </a:cubicBezTo>
                  <a:moveTo>
                    <a:pt x="1522" y="385"/>
                  </a:moveTo>
                  <a:cubicBezTo>
                    <a:pt x="1513" y="385"/>
                    <a:pt x="1505" y="385"/>
                    <a:pt x="1497" y="385"/>
                  </a:cubicBezTo>
                  <a:cubicBezTo>
                    <a:pt x="1468" y="387"/>
                    <a:pt x="1439" y="389"/>
                    <a:pt x="1410" y="391"/>
                  </a:cubicBezTo>
                  <a:cubicBezTo>
                    <a:pt x="1411" y="391"/>
                    <a:pt x="1412" y="391"/>
                    <a:pt x="1413" y="391"/>
                  </a:cubicBezTo>
                  <a:cubicBezTo>
                    <a:pt x="1451" y="389"/>
                    <a:pt x="1501" y="388"/>
                    <a:pt x="1555" y="385"/>
                  </a:cubicBezTo>
                  <a:cubicBezTo>
                    <a:pt x="1544" y="385"/>
                    <a:pt x="1533" y="385"/>
                    <a:pt x="1522" y="385"/>
                  </a:cubicBezTo>
                  <a:moveTo>
                    <a:pt x="269" y="384"/>
                  </a:moveTo>
                  <a:cubicBezTo>
                    <a:pt x="269" y="384"/>
                    <a:pt x="269" y="384"/>
                    <a:pt x="269" y="384"/>
                  </a:cubicBezTo>
                  <a:cubicBezTo>
                    <a:pt x="269" y="393"/>
                    <a:pt x="269" y="398"/>
                    <a:pt x="269" y="398"/>
                  </a:cubicBezTo>
                  <a:cubicBezTo>
                    <a:pt x="269" y="398"/>
                    <a:pt x="269" y="394"/>
                    <a:pt x="269" y="384"/>
                  </a:cubicBezTo>
                  <a:moveTo>
                    <a:pt x="310" y="384"/>
                  </a:moveTo>
                  <a:cubicBezTo>
                    <a:pt x="295" y="384"/>
                    <a:pt x="282" y="384"/>
                    <a:pt x="270" y="384"/>
                  </a:cubicBezTo>
                  <a:cubicBezTo>
                    <a:pt x="270" y="391"/>
                    <a:pt x="270" y="397"/>
                    <a:pt x="271" y="403"/>
                  </a:cubicBezTo>
                  <a:cubicBezTo>
                    <a:pt x="271" y="403"/>
                    <a:pt x="271" y="403"/>
                    <a:pt x="271" y="403"/>
                  </a:cubicBezTo>
                  <a:cubicBezTo>
                    <a:pt x="272" y="403"/>
                    <a:pt x="272" y="403"/>
                    <a:pt x="272" y="403"/>
                  </a:cubicBezTo>
                  <a:cubicBezTo>
                    <a:pt x="278" y="403"/>
                    <a:pt x="278" y="403"/>
                    <a:pt x="278" y="403"/>
                  </a:cubicBezTo>
                  <a:cubicBezTo>
                    <a:pt x="289" y="403"/>
                    <a:pt x="299" y="403"/>
                    <a:pt x="310" y="403"/>
                  </a:cubicBezTo>
                  <a:cubicBezTo>
                    <a:pt x="310" y="396"/>
                    <a:pt x="310" y="390"/>
                    <a:pt x="310" y="384"/>
                  </a:cubicBezTo>
                  <a:moveTo>
                    <a:pt x="221" y="384"/>
                  </a:moveTo>
                  <a:cubicBezTo>
                    <a:pt x="219" y="384"/>
                    <a:pt x="216" y="384"/>
                    <a:pt x="213" y="384"/>
                  </a:cubicBezTo>
                  <a:cubicBezTo>
                    <a:pt x="216" y="384"/>
                    <a:pt x="219" y="384"/>
                    <a:pt x="222" y="384"/>
                  </a:cubicBezTo>
                  <a:cubicBezTo>
                    <a:pt x="221" y="384"/>
                    <a:pt x="221" y="384"/>
                    <a:pt x="221" y="384"/>
                  </a:cubicBezTo>
                  <a:moveTo>
                    <a:pt x="604" y="381"/>
                  </a:moveTo>
                  <a:cubicBezTo>
                    <a:pt x="499" y="382"/>
                    <a:pt x="386" y="384"/>
                    <a:pt x="311" y="384"/>
                  </a:cubicBezTo>
                  <a:cubicBezTo>
                    <a:pt x="311" y="391"/>
                    <a:pt x="311" y="397"/>
                    <a:pt x="311" y="403"/>
                  </a:cubicBezTo>
                  <a:cubicBezTo>
                    <a:pt x="331" y="403"/>
                    <a:pt x="351" y="403"/>
                    <a:pt x="371" y="403"/>
                  </a:cubicBezTo>
                  <a:cubicBezTo>
                    <a:pt x="434" y="403"/>
                    <a:pt x="498" y="402"/>
                    <a:pt x="562" y="401"/>
                  </a:cubicBezTo>
                  <a:cubicBezTo>
                    <a:pt x="576" y="401"/>
                    <a:pt x="590" y="401"/>
                    <a:pt x="604" y="401"/>
                  </a:cubicBezTo>
                  <a:cubicBezTo>
                    <a:pt x="604" y="401"/>
                    <a:pt x="604" y="400"/>
                    <a:pt x="604" y="400"/>
                  </a:cubicBezTo>
                  <a:cubicBezTo>
                    <a:pt x="604" y="393"/>
                    <a:pt x="604" y="385"/>
                    <a:pt x="604" y="381"/>
                  </a:cubicBezTo>
                  <a:moveTo>
                    <a:pt x="726" y="380"/>
                  </a:moveTo>
                  <a:cubicBezTo>
                    <a:pt x="689" y="380"/>
                    <a:pt x="647" y="381"/>
                    <a:pt x="604" y="381"/>
                  </a:cubicBezTo>
                  <a:cubicBezTo>
                    <a:pt x="604" y="383"/>
                    <a:pt x="604" y="386"/>
                    <a:pt x="604" y="388"/>
                  </a:cubicBezTo>
                  <a:cubicBezTo>
                    <a:pt x="605" y="392"/>
                    <a:pt x="605" y="397"/>
                    <a:pt x="605" y="401"/>
                  </a:cubicBezTo>
                  <a:cubicBezTo>
                    <a:pt x="717" y="400"/>
                    <a:pt x="826" y="397"/>
                    <a:pt x="920" y="395"/>
                  </a:cubicBezTo>
                  <a:cubicBezTo>
                    <a:pt x="1067" y="392"/>
                    <a:pt x="1214" y="389"/>
                    <a:pt x="1362" y="385"/>
                  </a:cubicBezTo>
                  <a:cubicBezTo>
                    <a:pt x="1157" y="385"/>
                    <a:pt x="945" y="382"/>
                    <a:pt x="732" y="380"/>
                  </a:cubicBezTo>
                  <a:cubicBezTo>
                    <a:pt x="730" y="380"/>
                    <a:pt x="728" y="380"/>
                    <a:pt x="726" y="380"/>
                  </a:cubicBezTo>
                  <a:moveTo>
                    <a:pt x="604" y="379"/>
                  </a:moveTo>
                  <a:cubicBezTo>
                    <a:pt x="604" y="379"/>
                    <a:pt x="604" y="379"/>
                    <a:pt x="604" y="379"/>
                  </a:cubicBezTo>
                  <a:cubicBezTo>
                    <a:pt x="604" y="380"/>
                    <a:pt x="604" y="381"/>
                    <a:pt x="604" y="381"/>
                  </a:cubicBezTo>
                  <a:cubicBezTo>
                    <a:pt x="647" y="381"/>
                    <a:pt x="689" y="380"/>
                    <a:pt x="726" y="380"/>
                  </a:cubicBezTo>
                  <a:cubicBezTo>
                    <a:pt x="687" y="380"/>
                    <a:pt x="649" y="379"/>
                    <a:pt x="611" y="379"/>
                  </a:cubicBezTo>
                  <a:cubicBezTo>
                    <a:pt x="607" y="379"/>
                    <a:pt x="607" y="379"/>
                    <a:pt x="607" y="379"/>
                  </a:cubicBezTo>
                  <a:cubicBezTo>
                    <a:pt x="605" y="379"/>
                    <a:pt x="605" y="379"/>
                    <a:pt x="605" y="379"/>
                  </a:cubicBezTo>
                  <a:cubicBezTo>
                    <a:pt x="604" y="379"/>
                    <a:pt x="604" y="379"/>
                    <a:pt x="604" y="379"/>
                  </a:cubicBezTo>
                  <a:moveTo>
                    <a:pt x="2100" y="378"/>
                  </a:moveTo>
                  <a:cubicBezTo>
                    <a:pt x="2100" y="378"/>
                    <a:pt x="2100" y="378"/>
                    <a:pt x="2100" y="378"/>
                  </a:cubicBezTo>
                  <a:cubicBezTo>
                    <a:pt x="2100" y="378"/>
                    <a:pt x="2100" y="378"/>
                    <a:pt x="2100" y="378"/>
                  </a:cubicBezTo>
                  <a:cubicBezTo>
                    <a:pt x="2100" y="378"/>
                    <a:pt x="2100" y="378"/>
                    <a:pt x="2100" y="378"/>
                  </a:cubicBezTo>
                  <a:moveTo>
                    <a:pt x="2100" y="378"/>
                  </a:moveTo>
                  <a:cubicBezTo>
                    <a:pt x="2100" y="378"/>
                    <a:pt x="2100" y="378"/>
                    <a:pt x="2100" y="378"/>
                  </a:cubicBezTo>
                  <a:cubicBezTo>
                    <a:pt x="2100" y="379"/>
                    <a:pt x="2100" y="379"/>
                    <a:pt x="2100" y="379"/>
                  </a:cubicBezTo>
                  <a:cubicBezTo>
                    <a:pt x="2101" y="387"/>
                    <a:pt x="2101" y="396"/>
                    <a:pt x="2101" y="396"/>
                  </a:cubicBezTo>
                  <a:cubicBezTo>
                    <a:pt x="2101" y="396"/>
                    <a:pt x="2101" y="391"/>
                    <a:pt x="2100" y="378"/>
                  </a:cubicBezTo>
                  <a:moveTo>
                    <a:pt x="310" y="354"/>
                  </a:moveTo>
                  <a:cubicBezTo>
                    <a:pt x="310" y="364"/>
                    <a:pt x="310" y="374"/>
                    <a:pt x="311" y="384"/>
                  </a:cubicBezTo>
                  <a:cubicBezTo>
                    <a:pt x="386" y="384"/>
                    <a:pt x="499" y="382"/>
                    <a:pt x="604" y="381"/>
                  </a:cubicBezTo>
                  <a:cubicBezTo>
                    <a:pt x="604" y="380"/>
                    <a:pt x="604" y="379"/>
                    <a:pt x="604" y="379"/>
                  </a:cubicBezTo>
                  <a:cubicBezTo>
                    <a:pt x="604" y="379"/>
                    <a:pt x="604" y="379"/>
                    <a:pt x="604" y="379"/>
                  </a:cubicBezTo>
                  <a:cubicBezTo>
                    <a:pt x="604" y="379"/>
                    <a:pt x="604" y="379"/>
                    <a:pt x="604" y="379"/>
                  </a:cubicBezTo>
                  <a:cubicBezTo>
                    <a:pt x="604" y="367"/>
                    <a:pt x="604" y="357"/>
                    <a:pt x="604" y="357"/>
                  </a:cubicBezTo>
                  <a:cubicBezTo>
                    <a:pt x="604" y="357"/>
                    <a:pt x="604" y="360"/>
                    <a:pt x="604" y="369"/>
                  </a:cubicBezTo>
                  <a:cubicBezTo>
                    <a:pt x="604" y="369"/>
                    <a:pt x="604" y="369"/>
                    <a:pt x="604" y="369"/>
                  </a:cubicBezTo>
                  <a:cubicBezTo>
                    <a:pt x="604" y="369"/>
                    <a:pt x="604" y="369"/>
                    <a:pt x="604" y="369"/>
                  </a:cubicBezTo>
                  <a:cubicBezTo>
                    <a:pt x="604" y="367"/>
                    <a:pt x="604" y="366"/>
                    <a:pt x="604" y="364"/>
                  </a:cubicBezTo>
                  <a:cubicBezTo>
                    <a:pt x="604" y="364"/>
                    <a:pt x="604" y="364"/>
                    <a:pt x="604" y="364"/>
                  </a:cubicBezTo>
                  <a:cubicBezTo>
                    <a:pt x="604" y="361"/>
                    <a:pt x="604" y="359"/>
                    <a:pt x="604" y="356"/>
                  </a:cubicBezTo>
                  <a:cubicBezTo>
                    <a:pt x="534" y="356"/>
                    <a:pt x="455" y="355"/>
                    <a:pt x="373" y="354"/>
                  </a:cubicBezTo>
                  <a:cubicBezTo>
                    <a:pt x="352" y="354"/>
                    <a:pt x="331" y="354"/>
                    <a:pt x="310" y="354"/>
                  </a:cubicBezTo>
                  <a:moveTo>
                    <a:pt x="270" y="353"/>
                  </a:moveTo>
                  <a:cubicBezTo>
                    <a:pt x="270" y="364"/>
                    <a:pt x="270" y="374"/>
                    <a:pt x="270" y="384"/>
                  </a:cubicBezTo>
                  <a:cubicBezTo>
                    <a:pt x="282" y="384"/>
                    <a:pt x="295" y="384"/>
                    <a:pt x="310" y="384"/>
                  </a:cubicBezTo>
                  <a:cubicBezTo>
                    <a:pt x="310" y="373"/>
                    <a:pt x="309" y="363"/>
                    <a:pt x="309" y="354"/>
                  </a:cubicBezTo>
                  <a:cubicBezTo>
                    <a:pt x="308" y="354"/>
                    <a:pt x="307" y="354"/>
                    <a:pt x="306" y="354"/>
                  </a:cubicBezTo>
                  <a:cubicBezTo>
                    <a:pt x="273" y="353"/>
                    <a:pt x="273" y="353"/>
                    <a:pt x="273" y="353"/>
                  </a:cubicBezTo>
                  <a:cubicBezTo>
                    <a:pt x="270" y="353"/>
                    <a:pt x="270" y="353"/>
                    <a:pt x="270" y="353"/>
                  </a:cubicBezTo>
                  <a:cubicBezTo>
                    <a:pt x="270" y="353"/>
                    <a:pt x="270" y="353"/>
                    <a:pt x="270" y="353"/>
                  </a:cubicBezTo>
                  <a:moveTo>
                    <a:pt x="269" y="346"/>
                  </a:moveTo>
                  <a:cubicBezTo>
                    <a:pt x="249" y="346"/>
                    <a:pt x="227" y="346"/>
                    <a:pt x="204" y="347"/>
                  </a:cubicBezTo>
                  <a:cubicBezTo>
                    <a:pt x="171" y="347"/>
                    <a:pt x="135" y="347"/>
                    <a:pt x="97" y="348"/>
                  </a:cubicBezTo>
                  <a:cubicBezTo>
                    <a:pt x="82" y="348"/>
                    <a:pt x="82" y="348"/>
                    <a:pt x="82" y="348"/>
                  </a:cubicBezTo>
                  <a:cubicBezTo>
                    <a:pt x="79" y="348"/>
                    <a:pt x="79" y="348"/>
                    <a:pt x="79" y="348"/>
                  </a:cubicBezTo>
                  <a:cubicBezTo>
                    <a:pt x="77" y="348"/>
                    <a:pt x="77" y="348"/>
                    <a:pt x="77" y="348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5" y="348"/>
                    <a:pt x="75" y="348"/>
                    <a:pt x="75" y="348"/>
                  </a:cubicBezTo>
                  <a:cubicBezTo>
                    <a:pt x="76" y="372"/>
                    <a:pt x="76" y="384"/>
                    <a:pt x="76" y="386"/>
                  </a:cubicBezTo>
                  <a:cubicBezTo>
                    <a:pt x="76" y="386"/>
                    <a:pt x="76" y="386"/>
                    <a:pt x="76" y="386"/>
                  </a:cubicBezTo>
                  <a:cubicBezTo>
                    <a:pt x="78" y="386"/>
                    <a:pt x="78" y="386"/>
                    <a:pt x="78" y="386"/>
                  </a:cubicBezTo>
                  <a:cubicBezTo>
                    <a:pt x="97" y="386"/>
                    <a:pt x="97" y="386"/>
                    <a:pt x="97" y="386"/>
                  </a:cubicBezTo>
                  <a:cubicBezTo>
                    <a:pt x="138" y="386"/>
                    <a:pt x="177" y="385"/>
                    <a:pt x="213" y="384"/>
                  </a:cubicBezTo>
                  <a:cubicBezTo>
                    <a:pt x="216" y="384"/>
                    <a:pt x="219" y="384"/>
                    <a:pt x="221" y="384"/>
                  </a:cubicBezTo>
                  <a:cubicBezTo>
                    <a:pt x="221" y="384"/>
                    <a:pt x="221" y="384"/>
                    <a:pt x="222" y="384"/>
                  </a:cubicBezTo>
                  <a:cubicBezTo>
                    <a:pt x="225" y="384"/>
                    <a:pt x="229" y="383"/>
                    <a:pt x="232" y="383"/>
                  </a:cubicBezTo>
                  <a:cubicBezTo>
                    <a:pt x="245" y="383"/>
                    <a:pt x="257" y="383"/>
                    <a:pt x="269" y="383"/>
                  </a:cubicBezTo>
                  <a:cubicBezTo>
                    <a:pt x="269" y="384"/>
                    <a:pt x="269" y="384"/>
                    <a:pt x="269" y="384"/>
                  </a:cubicBezTo>
                  <a:cubicBezTo>
                    <a:pt x="269" y="384"/>
                    <a:pt x="269" y="384"/>
                    <a:pt x="269" y="384"/>
                  </a:cubicBezTo>
                  <a:cubicBezTo>
                    <a:pt x="269" y="384"/>
                    <a:pt x="269" y="384"/>
                    <a:pt x="269" y="383"/>
                  </a:cubicBezTo>
                  <a:cubicBezTo>
                    <a:pt x="269" y="383"/>
                    <a:pt x="270" y="383"/>
                    <a:pt x="270" y="383"/>
                  </a:cubicBezTo>
                  <a:cubicBezTo>
                    <a:pt x="270" y="375"/>
                    <a:pt x="270" y="365"/>
                    <a:pt x="270" y="353"/>
                  </a:cubicBezTo>
                  <a:cubicBezTo>
                    <a:pt x="269" y="353"/>
                    <a:pt x="269" y="353"/>
                    <a:pt x="269" y="353"/>
                  </a:cubicBezTo>
                  <a:cubicBezTo>
                    <a:pt x="269" y="351"/>
                    <a:pt x="269" y="348"/>
                    <a:pt x="269" y="346"/>
                  </a:cubicBezTo>
                  <a:moveTo>
                    <a:pt x="1927" y="310"/>
                  </a:moveTo>
                  <a:cubicBezTo>
                    <a:pt x="1927" y="310"/>
                    <a:pt x="1927" y="310"/>
                    <a:pt x="1927" y="310"/>
                  </a:cubicBezTo>
                  <a:cubicBezTo>
                    <a:pt x="1927" y="314"/>
                    <a:pt x="1927" y="316"/>
                    <a:pt x="1927" y="316"/>
                  </a:cubicBezTo>
                  <a:cubicBezTo>
                    <a:pt x="1927" y="316"/>
                    <a:pt x="1927" y="314"/>
                    <a:pt x="1927" y="310"/>
                  </a:cubicBezTo>
                  <a:moveTo>
                    <a:pt x="76" y="309"/>
                  </a:moveTo>
                  <a:cubicBezTo>
                    <a:pt x="76" y="311"/>
                    <a:pt x="76" y="311"/>
                    <a:pt x="76" y="311"/>
                  </a:cubicBezTo>
                  <a:cubicBezTo>
                    <a:pt x="76" y="311"/>
                    <a:pt x="76" y="311"/>
                    <a:pt x="76" y="310"/>
                  </a:cubicBezTo>
                  <a:cubicBezTo>
                    <a:pt x="77" y="310"/>
                    <a:pt x="77" y="310"/>
                    <a:pt x="77" y="310"/>
                  </a:cubicBezTo>
                  <a:cubicBezTo>
                    <a:pt x="132" y="311"/>
                    <a:pt x="189" y="312"/>
                    <a:pt x="250" y="312"/>
                  </a:cubicBezTo>
                  <a:cubicBezTo>
                    <a:pt x="256" y="312"/>
                    <a:pt x="262" y="312"/>
                    <a:pt x="269" y="312"/>
                  </a:cubicBezTo>
                  <a:cubicBezTo>
                    <a:pt x="269" y="312"/>
                    <a:pt x="269" y="312"/>
                    <a:pt x="269" y="311"/>
                  </a:cubicBezTo>
                  <a:cubicBezTo>
                    <a:pt x="261" y="311"/>
                    <a:pt x="253" y="311"/>
                    <a:pt x="245" y="311"/>
                  </a:cubicBezTo>
                  <a:cubicBezTo>
                    <a:pt x="223" y="311"/>
                    <a:pt x="201" y="311"/>
                    <a:pt x="179" y="310"/>
                  </a:cubicBezTo>
                  <a:cubicBezTo>
                    <a:pt x="138" y="310"/>
                    <a:pt x="105" y="310"/>
                    <a:pt x="81" y="309"/>
                  </a:cubicBezTo>
                  <a:cubicBezTo>
                    <a:pt x="81" y="309"/>
                    <a:pt x="80" y="310"/>
                    <a:pt x="80" y="310"/>
                  </a:cubicBezTo>
                  <a:cubicBezTo>
                    <a:pt x="80" y="310"/>
                    <a:pt x="80" y="309"/>
                    <a:pt x="80" y="309"/>
                  </a:cubicBezTo>
                  <a:cubicBezTo>
                    <a:pt x="79" y="309"/>
                    <a:pt x="78" y="309"/>
                    <a:pt x="76" y="309"/>
                  </a:cubicBezTo>
                  <a:moveTo>
                    <a:pt x="73" y="309"/>
                  </a:moveTo>
                  <a:cubicBezTo>
                    <a:pt x="74" y="366"/>
                    <a:pt x="75" y="419"/>
                    <a:pt x="75" y="436"/>
                  </a:cubicBezTo>
                  <a:cubicBezTo>
                    <a:pt x="75" y="428"/>
                    <a:pt x="75" y="413"/>
                    <a:pt x="74" y="386"/>
                  </a:cubicBezTo>
                  <a:cubicBezTo>
                    <a:pt x="75" y="386"/>
                    <a:pt x="75" y="386"/>
                    <a:pt x="75" y="386"/>
                  </a:cubicBezTo>
                  <a:cubicBezTo>
                    <a:pt x="76" y="386"/>
                    <a:pt x="76" y="386"/>
                    <a:pt x="76" y="386"/>
                  </a:cubicBezTo>
                  <a:cubicBezTo>
                    <a:pt x="76" y="382"/>
                    <a:pt x="75" y="349"/>
                    <a:pt x="75" y="309"/>
                  </a:cubicBezTo>
                  <a:cubicBezTo>
                    <a:pt x="74" y="309"/>
                    <a:pt x="73" y="309"/>
                    <a:pt x="73" y="309"/>
                  </a:cubicBezTo>
                  <a:moveTo>
                    <a:pt x="81" y="309"/>
                  </a:moveTo>
                  <a:cubicBezTo>
                    <a:pt x="81" y="309"/>
                    <a:pt x="81" y="309"/>
                    <a:pt x="81" y="309"/>
                  </a:cubicBezTo>
                  <a:cubicBezTo>
                    <a:pt x="105" y="310"/>
                    <a:pt x="138" y="310"/>
                    <a:pt x="179" y="310"/>
                  </a:cubicBezTo>
                  <a:cubicBezTo>
                    <a:pt x="149" y="310"/>
                    <a:pt x="117" y="309"/>
                    <a:pt x="86" y="309"/>
                  </a:cubicBezTo>
                  <a:cubicBezTo>
                    <a:pt x="81" y="309"/>
                    <a:pt x="81" y="309"/>
                    <a:pt x="81" y="309"/>
                  </a:cubicBezTo>
                  <a:cubicBezTo>
                    <a:pt x="81" y="309"/>
                    <a:pt x="81" y="309"/>
                    <a:pt x="81" y="309"/>
                  </a:cubicBezTo>
                  <a:moveTo>
                    <a:pt x="76" y="309"/>
                  </a:moveTo>
                  <a:cubicBezTo>
                    <a:pt x="76" y="309"/>
                    <a:pt x="76" y="309"/>
                    <a:pt x="76" y="309"/>
                  </a:cubicBezTo>
                  <a:cubicBezTo>
                    <a:pt x="78" y="309"/>
                    <a:pt x="79" y="309"/>
                    <a:pt x="80" y="309"/>
                  </a:cubicBezTo>
                  <a:cubicBezTo>
                    <a:pt x="80" y="309"/>
                    <a:pt x="80" y="309"/>
                    <a:pt x="80" y="309"/>
                  </a:cubicBezTo>
                  <a:cubicBezTo>
                    <a:pt x="78" y="309"/>
                    <a:pt x="78" y="309"/>
                    <a:pt x="78" y="309"/>
                  </a:cubicBezTo>
                  <a:cubicBezTo>
                    <a:pt x="77" y="309"/>
                    <a:pt x="77" y="309"/>
                    <a:pt x="77" y="309"/>
                  </a:cubicBezTo>
                  <a:cubicBezTo>
                    <a:pt x="77" y="309"/>
                    <a:pt x="77" y="309"/>
                    <a:pt x="77" y="309"/>
                  </a:cubicBezTo>
                  <a:cubicBezTo>
                    <a:pt x="76" y="309"/>
                    <a:pt x="76" y="309"/>
                    <a:pt x="76" y="309"/>
                  </a:cubicBezTo>
                  <a:moveTo>
                    <a:pt x="1808" y="260"/>
                  </a:moveTo>
                  <a:cubicBezTo>
                    <a:pt x="1808" y="260"/>
                    <a:pt x="1807" y="260"/>
                    <a:pt x="1806" y="260"/>
                  </a:cubicBezTo>
                  <a:cubicBezTo>
                    <a:pt x="1806" y="260"/>
                    <a:pt x="1805" y="261"/>
                    <a:pt x="1805" y="261"/>
                  </a:cubicBezTo>
                  <a:cubicBezTo>
                    <a:pt x="1806" y="261"/>
                    <a:pt x="1807" y="260"/>
                    <a:pt x="1808" y="260"/>
                  </a:cubicBezTo>
                  <a:moveTo>
                    <a:pt x="75" y="252"/>
                  </a:moveTo>
                  <a:cubicBezTo>
                    <a:pt x="75" y="261"/>
                    <a:pt x="76" y="269"/>
                    <a:pt x="76" y="277"/>
                  </a:cubicBezTo>
                  <a:cubicBezTo>
                    <a:pt x="76" y="268"/>
                    <a:pt x="75" y="259"/>
                    <a:pt x="75" y="252"/>
                  </a:cubicBezTo>
                  <a:cubicBezTo>
                    <a:pt x="75" y="252"/>
                    <a:pt x="75" y="252"/>
                    <a:pt x="75" y="252"/>
                  </a:cubicBezTo>
                  <a:moveTo>
                    <a:pt x="72" y="252"/>
                  </a:moveTo>
                  <a:cubicBezTo>
                    <a:pt x="72" y="271"/>
                    <a:pt x="73" y="290"/>
                    <a:pt x="73" y="309"/>
                  </a:cubicBezTo>
                  <a:cubicBezTo>
                    <a:pt x="73" y="309"/>
                    <a:pt x="74" y="309"/>
                    <a:pt x="75" y="309"/>
                  </a:cubicBezTo>
                  <a:cubicBezTo>
                    <a:pt x="74" y="300"/>
                    <a:pt x="74" y="290"/>
                    <a:pt x="74" y="280"/>
                  </a:cubicBezTo>
                  <a:cubicBezTo>
                    <a:pt x="74" y="270"/>
                    <a:pt x="74" y="261"/>
                    <a:pt x="74" y="252"/>
                  </a:cubicBezTo>
                  <a:cubicBezTo>
                    <a:pt x="73" y="252"/>
                    <a:pt x="72" y="252"/>
                    <a:pt x="72" y="252"/>
                  </a:cubicBezTo>
                  <a:moveTo>
                    <a:pt x="1926" y="241"/>
                  </a:moveTo>
                  <a:cubicBezTo>
                    <a:pt x="1927" y="257"/>
                    <a:pt x="1927" y="274"/>
                    <a:pt x="1927" y="288"/>
                  </a:cubicBezTo>
                  <a:cubicBezTo>
                    <a:pt x="1949" y="289"/>
                    <a:pt x="1972" y="290"/>
                    <a:pt x="1997" y="291"/>
                  </a:cubicBezTo>
                  <a:cubicBezTo>
                    <a:pt x="1997" y="291"/>
                    <a:pt x="1998" y="291"/>
                    <a:pt x="1999" y="291"/>
                  </a:cubicBezTo>
                  <a:cubicBezTo>
                    <a:pt x="2021" y="293"/>
                    <a:pt x="2044" y="294"/>
                    <a:pt x="2068" y="296"/>
                  </a:cubicBezTo>
                  <a:cubicBezTo>
                    <a:pt x="2070" y="296"/>
                    <a:pt x="2070" y="296"/>
                    <a:pt x="2070" y="296"/>
                  </a:cubicBezTo>
                  <a:cubicBezTo>
                    <a:pt x="2071" y="296"/>
                    <a:pt x="2071" y="296"/>
                    <a:pt x="2071" y="296"/>
                  </a:cubicBezTo>
                  <a:cubicBezTo>
                    <a:pt x="2071" y="296"/>
                    <a:pt x="2071" y="296"/>
                    <a:pt x="2071" y="296"/>
                  </a:cubicBezTo>
                  <a:cubicBezTo>
                    <a:pt x="2071" y="296"/>
                    <a:pt x="2071" y="296"/>
                    <a:pt x="2071" y="296"/>
                  </a:cubicBezTo>
                  <a:cubicBezTo>
                    <a:pt x="2071" y="298"/>
                    <a:pt x="2071" y="300"/>
                    <a:pt x="2071" y="300"/>
                  </a:cubicBezTo>
                  <a:cubicBezTo>
                    <a:pt x="2071" y="300"/>
                    <a:pt x="2071" y="300"/>
                    <a:pt x="2071" y="300"/>
                  </a:cubicBezTo>
                  <a:cubicBezTo>
                    <a:pt x="2071" y="300"/>
                    <a:pt x="2071" y="300"/>
                    <a:pt x="2071" y="300"/>
                  </a:cubicBezTo>
                  <a:cubicBezTo>
                    <a:pt x="2071" y="299"/>
                    <a:pt x="2070" y="279"/>
                    <a:pt x="2068" y="249"/>
                  </a:cubicBezTo>
                  <a:cubicBezTo>
                    <a:pt x="2049" y="248"/>
                    <a:pt x="2029" y="246"/>
                    <a:pt x="2009" y="245"/>
                  </a:cubicBezTo>
                  <a:cubicBezTo>
                    <a:pt x="1982" y="243"/>
                    <a:pt x="1954" y="242"/>
                    <a:pt x="1926" y="241"/>
                  </a:cubicBezTo>
                  <a:moveTo>
                    <a:pt x="2099" y="231"/>
                  </a:moveTo>
                  <a:cubicBezTo>
                    <a:pt x="2099" y="231"/>
                    <a:pt x="2099" y="232"/>
                    <a:pt x="2099" y="233"/>
                  </a:cubicBezTo>
                  <a:cubicBezTo>
                    <a:pt x="2099" y="233"/>
                    <a:pt x="2099" y="233"/>
                    <a:pt x="2099" y="233"/>
                  </a:cubicBezTo>
                  <a:cubicBezTo>
                    <a:pt x="2096" y="233"/>
                    <a:pt x="2096" y="233"/>
                    <a:pt x="2096" y="233"/>
                  </a:cubicBezTo>
                  <a:cubicBezTo>
                    <a:pt x="2090" y="233"/>
                    <a:pt x="2090" y="233"/>
                    <a:pt x="2090" y="233"/>
                  </a:cubicBezTo>
                  <a:cubicBezTo>
                    <a:pt x="2073" y="234"/>
                    <a:pt x="2073" y="234"/>
                    <a:pt x="2073" y="234"/>
                  </a:cubicBezTo>
                  <a:cubicBezTo>
                    <a:pt x="2074" y="262"/>
                    <a:pt x="2076" y="282"/>
                    <a:pt x="2076" y="282"/>
                  </a:cubicBezTo>
                  <a:cubicBezTo>
                    <a:pt x="2076" y="282"/>
                    <a:pt x="2075" y="273"/>
                    <a:pt x="2074" y="249"/>
                  </a:cubicBezTo>
                  <a:cubicBezTo>
                    <a:pt x="2072" y="249"/>
                    <a:pt x="2070" y="249"/>
                    <a:pt x="2068" y="249"/>
                  </a:cubicBezTo>
                  <a:cubicBezTo>
                    <a:pt x="2070" y="279"/>
                    <a:pt x="2071" y="299"/>
                    <a:pt x="2071" y="300"/>
                  </a:cubicBezTo>
                  <a:cubicBezTo>
                    <a:pt x="2071" y="300"/>
                    <a:pt x="2071" y="300"/>
                    <a:pt x="2071" y="300"/>
                  </a:cubicBezTo>
                  <a:cubicBezTo>
                    <a:pt x="2071" y="300"/>
                    <a:pt x="2071" y="300"/>
                    <a:pt x="2071" y="300"/>
                  </a:cubicBezTo>
                  <a:cubicBezTo>
                    <a:pt x="2071" y="300"/>
                    <a:pt x="2071" y="300"/>
                    <a:pt x="2071" y="300"/>
                  </a:cubicBezTo>
                  <a:cubicBezTo>
                    <a:pt x="2071" y="300"/>
                    <a:pt x="2071" y="298"/>
                    <a:pt x="2071" y="296"/>
                  </a:cubicBezTo>
                  <a:cubicBezTo>
                    <a:pt x="2071" y="296"/>
                    <a:pt x="2071" y="296"/>
                    <a:pt x="2071" y="296"/>
                  </a:cubicBezTo>
                  <a:cubicBezTo>
                    <a:pt x="2071" y="296"/>
                    <a:pt x="2071" y="296"/>
                    <a:pt x="2071" y="296"/>
                  </a:cubicBezTo>
                  <a:cubicBezTo>
                    <a:pt x="2070" y="296"/>
                    <a:pt x="2070" y="296"/>
                    <a:pt x="2070" y="296"/>
                  </a:cubicBezTo>
                  <a:cubicBezTo>
                    <a:pt x="2068" y="296"/>
                    <a:pt x="2068" y="296"/>
                    <a:pt x="2068" y="296"/>
                  </a:cubicBezTo>
                  <a:cubicBezTo>
                    <a:pt x="2044" y="294"/>
                    <a:pt x="2021" y="293"/>
                    <a:pt x="1999" y="291"/>
                  </a:cubicBezTo>
                  <a:cubicBezTo>
                    <a:pt x="1998" y="291"/>
                    <a:pt x="1997" y="291"/>
                    <a:pt x="1997" y="291"/>
                  </a:cubicBezTo>
                  <a:cubicBezTo>
                    <a:pt x="1972" y="290"/>
                    <a:pt x="1949" y="289"/>
                    <a:pt x="1927" y="288"/>
                  </a:cubicBezTo>
                  <a:cubicBezTo>
                    <a:pt x="1928" y="311"/>
                    <a:pt x="1928" y="329"/>
                    <a:pt x="1928" y="329"/>
                  </a:cubicBezTo>
                  <a:cubicBezTo>
                    <a:pt x="1928" y="329"/>
                    <a:pt x="1928" y="328"/>
                    <a:pt x="1928" y="326"/>
                  </a:cubicBezTo>
                  <a:cubicBezTo>
                    <a:pt x="1926" y="326"/>
                    <a:pt x="1926" y="326"/>
                    <a:pt x="1926" y="326"/>
                  </a:cubicBezTo>
                  <a:cubicBezTo>
                    <a:pt x="1911" y="328"/>
                    <a:pt x="1911" y="328"/>
                    <a:pt x="1911" y="328"/>
                  </a:cubicBezTo>
                  <a:cubicBezTo>
                    <a:pt x="1881" y="330"/>
                    <a:pt x="1881" y="330"/>
                    <a:pt x="1881" y="330"/>
                  </a:cubicBezTo>
                  <a:cubicBezTo>
                    <a:pt x="1807" y="336"/>
                    <a:pt x="1729" y="341"/>
                    <a:pt x="1650" y="346"/>
                  </a:cubicBezTo>
                  <a:cubicBezTo>
                    <a:pt x="1650" y="348"/>
                    <a:pt x="1650" y="350"/>
                    <a:pt x="1650" y="352"/>
                  </a:cubicBezTo>
                  <a:cubicBezTo>
                    <a:pt x="1663" y="352"/>
                    <a:pt x="1676" y="353"/>
                    <a:pt x="1689" y="353"/>
                  </a:cubicBezTo>
                  <a:cubicBezTo>
                    <a:pt x="1737" y="351"/>
                    <a:pt x="1786" y="349"/>
                    <a:pt x="1836" y="347"/>
                  </a:cubicBezTo>
                  <a:cubicBezTo>
                    <a:pt x="1786" y="349"/>
                    <a:pt x="1737" y="351"/>
                    <a:pt x="1689" y="353"/>
                  </a:cubicBezTo>
                  <a:cubicBezTo>
                    <a:pt x="1725" y="354"/>
                    <a:pt x="1761" y="355"/>
                    <a:pt x="1797" y="357"/>
                  </a:cubicBezTo>
                  <a:cubicBezTo>
                    <a:pt x="1824" y="358"/>
                    <a:pt x="1850" y="359"/>
                    <a:pt x="1877" y="361"/>
                  </a:cubicBezTo>
                  <a:cubicBezTo>
                    <a:pt x="1919" y="356"/>
                    <a:pt x="1961" y="351"/>
                    <a:pt x="2004" y="345"/>
                  </a:cubicBezTo>
                  <a:cubicBezTo>
                    <a:pt x="2034" y="342"/>
                    <a:pt x="2063" y="338"/>
                    <a:pt x="2093" y="334"/>
                  </a:cubicBezTo>
                  <a:cubicBezTo>
                    <a:pt x="2104" y="332"/>
                    <a:pt x="2104" y="332"/>
                    <a:pt x="2104" y="332"/>
                  </a:cubicBezTo>
                  <a:cubicBezTo>
                    <a:pt x="2105" y="332"/>
                    <a:pt x="2105" y="332"/>
                    <a:pt x="2105" y="332"/>
                  </a:cubicBezTo>
                  <a:cubicBezTo>
                    <a:pt x="2106" y="342"/>
                    <a:pt x="2106" y="348"/>
                    <a:pt x="2107" y="351"/>
                  </a:cubicBezTo>
                  <a:cubicBezTo>
                    <a:pt x="2107" y="351"/>
                    <a:pt x="2107" y="351"/>
                    <a:pt x="2107" y="351"/>
                  </a:cubicBezTo>
                  <a:cubicBezTo>
                    <a:pt x="2106" y="343"/>
                    <a:pt x="2105" y="318"/>
                    <a:pt x="2103" y="293"/>
                  </a:cubicBezTo>
                  <a:cubicBezTo>
                    <a:pt x="2101" y="262"/>
                    <a:pt x="2100" y="231"/>
                    <a:pt x="2099" y="231"/>
                  </a:cubicBezTo>
                  <a:moveTo>
                    <a:pt x="17" y="136"/>
                  </a:moveTo>
                  <a:cubicBezTo>
                    <a:pt x="17" y="136"/>
                    <a:pt x="18" y="137"/>
                    <a:pt x="18" y="137"/>
                  </a:cubicBezTo>
                  <a:cubicBezTo>
                    <a:pt x="19" y="137"/>
                    <a:pt x="19" y="137"/>
                    <a:pt x="19" y="137"/>
                  </a:cubicBezTo>
                  <a:cubicBezTo>
                    <a:pt x="26" y="136"/>
                    <a:pt x="26" y="136"/>
                    <a:pt x="26" y="136"/>
                  </a:cubicBezTo>
                  <a:cubicBezTo>
                    <a:pt x="26" y="136"/>
                    <a:pt x="27" y="136"/>
                    <a:pt x="27" y="136"/>
                  </a:cubicBezTo>
                  <a:cubicBezTo>
                    <a:pt x="24" y="136"/>
                    <a:pt x="21" y="136"/>
                    <a:pt x="19" y="136"/>
                  </a:cubicBezTo>
                  <a:cubicBezTo>
                    <a:pt x="18" y="136"/>
                    <a:pt x="18" y="136"/>
                    <a:pt x="17" y="136"/>
                  </a:cubicBezTo>
                  <a:moveTo>
                    <a:pt x="2278" y="81"/>
                  </a:moveTo>
                  <a:cubicBezTo>
                    <a:pt x="2278" y="81"/>
                    <a:pt x="2278" y="84"/>
                    <a:pt x="2278" y="87"/>
                  </a:cubicBezTo>
                  <a:cubicBezTo>
                    <a:pt x="2278" y="87"/>
                    <a:pt x="2278" y="87"/>
                    <a:pt x="2278" y="87"/>
                  </a:cubicBezTo>
                  <a:cubicBezTo>
                    <a:pt x="2278" y="86"/>
                    <a:pt x="2278" y="86"/>
                    <a:pt x="2278" y="86"/>
                  </a:cubicBezTo>
                  <a:cubicBezTo>
                    <a:pt x="2278" y="86"/>
                    <a:pt x="2278" y="92"/>
                    <a:pt x="2278" y="100"/>
                  </a:cubicBezTo>
                  <a:cubicBezTo>
                    <a:pt x="2278" y="86"/>
                    <a:pt x="2278" y="81"/>
                    <a:pt x="2278" y="81"/>
                  </a:cubicBezTo>
                  <a:moveTo>
                    <a:pt x="2273" y="79"/>
                  </a:moveTo>
                  <a:cubicBezTo>
                    <a:pt x="2273" y="79"/>
                    <a:pt x="2273" y="82"/>
                    <a:pt x="2273" y="87"/>
                  </a:cubicBezTo>
                  <a:cubicBezTo>
                    <a:pt x="2273" y="87"/>
                    <a:pt x="2273" y="87"/>
                    <a:pt x="2273" y="87"/>
                  </a:cubicBezTo>
                  <a:cubicBezTo>
                    <a:pt x="2273" y="82"/>
                    <a:pt x="2273" y="79"/>
                    <a:pt x="2273" y="79"/>
                  </a:cubicBezTo>
                  <a:moveTo>
                    <a:pt x="693" y="41"/>
                  </a:moveTo>
                  <a:cubicBezTo>
                    <a:pt x="619" y="41"/>
                    <a:pt x="535" y="43"/>
                    <a:pt x="437" y="46"/>
                  </a:cubicBezTo>
                  <a:cubicBezTo>
                    <a:pt x="364" y="50"/>
                    <a:pt x="291" y="54"/>
                    <a:pt x="218" y="60"/>
                  </a:cubicBezTo>
                  <a:cubicBezTo>
                    <a:pt x="182" y="63"/>
                    <a:pt x="145" y="65"/>
                    <a:pt x="109" y="6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1" y="99"/>
                    <a:pt x="12" y="117"/>
                    <a:pt x="13" y="134"/>
                  </a:cubicBezTo>
                  <a:cubicBezTo>
                    <a:pt x="3" y="136"/>
                    <a:pt x="0" y="137"/>
                    <a:pt x="7" y="137"/>
                  </a:cubicBezTo>
                  <a:cubicBezTo>
                    <a:pt x="9" y="137"/>
                    <a:pt x="11" y="137"/>
                    <a:pt x="13" y="137"/>
                  </a:cubicBezTo>
                  <a:cubicBezTo>
                    <a:pt x="17" y="291"/>
                    <a:pt x="19" y="330"/>
                    <a:pt x="19" y="330"/>
                  </a:cubicBezTo>
                  <a:cubicBezTo>
                    <a:pt x="19" y="330"/>
                    <a:pt x="18" y="319"/>
                    <a:pt x="18" y="309"/>
                  </a:cubicBezTo>
                  <a:cubicBezTo>
                    <a:pt x="18" y="298"/>
                    <a:pt x="17" y="288"/>
                    <a:pt x="18" y="288"/>
                  </a:cubicBezTo>
                  <a:cubicBezTo>
                    <a:pt x="18" y="288"/>
                    <a:pt x="18" y="293"/>
                    <a:pt x="18" y="308"/>
                  </a:cubicBezTo>
                  <a:cubicBezTo>
                    <a:pt x="19" y="308"/>
                    <a:pt x="19" y="308"/>
                    <a:pt x="19" y="308"/>
                  </a:cubicBezTo>
                  <a:cubicBezTo>
                    <a:pt x="20" y="309"/>
                    <a:pt x="20" y="309"/>
                    <a:pt x="20" y="309"/>
                  </a:cubicBezTo>
                  <a:cubicBezTo>
                    <a:pt x="27" y="309"/>
                    <a:pt x="27" y="309"/>
                    <a:pt x="27" y="309"/>
                  </a:cubicBezTo>
                  <a:cubicBezTo>
                    <a:pt x="42" y="309"/>
                    <a:pt x="58" y="310"/>
                    <a:pt x="73" y="310"/>
                  </a:cubicBezTo>
                  <a:cubicBezTo>
                    <a:pt x="74" y="379"/>
                    <a:pt x="75" y="441"/>
                    <a:pt x="75" y="441"/>
                  </a:cubicBezTo>
                  <a:cubicBezTo>
                    <a:pt x="75" y="441"/>
                    <a:pt x="75" y="439"/>
                    <a:pt x="75" y="436"/>
                  </a:cubicBezTo>
                  <a:cubicBezTo>
                    <a:pt x="75" y="419"/>
                    <a:pt x="74" y="366"/>
                    <a:pt x="73" y="309"/>
                  </a:cubicBezTo>
                  <a:cubicBezTo>
                    <a:pt x="48" y="309"/>
                    <a:pt x="34" y="308"/>
                    <a:pt x="30" y="308"/>
                  </a:cubicBezTo>
                  <a:cubicBezTo>
                    <a:pt x="30" y="308"/>
                    <a:pt x="30" y="308"/>
                    <a:pt x="30" y="308"/>
                  </a:cubicBezTo>
                  <a:cubicBezTo>
                    <a:pt x="30" y="308"/>
                    <a:pt x="30" y="308"/>
                    <a:pt x="30" y="308"/>
                  </a:cubicBezTo>
                  <a:cubicBezTo>
                    <a:pt x="30" y="308"/>
                    <a:pt x="30" y="308"/>
                    <a:pt x="30" y="308"/>
                  </a:cubicBezTo>
                  <a:cubicBezTo>
                    <a:pt x="30" y="308"/>
                    <a:pt x="30" y="308"/>
                    <a:pt x="30" y="308"/>
                  </a:cubicBezTo>
                  <a:cubicBezTo>
                    <a:pt x="34" y="308"/>
                    <a:pt x="48" y="309"/>
                    <a:pt x="73" y="309"/>
                  </a:cubicBezTo>
                  <a:cubicBezTo>
                    <a:pt x="73" y="290"/>
                    <a:pt x="72" y="271"/>
                    <a:pt x="72" y="252"/>
                  </a:cubicBezTo>
                  <a:cubicBezTo>
                    <a:pt x="70" y="252"/>
                    <a:pt x="69" y="252"/>
                    <a:pt x="67" y="252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22" y="251"/>
                    <a:pt x="22" y="251"/>
                    <a:pt x="22" y="251"/>
                  </a:cubicBezTo>
                  <a:cubicBezTo>
                    <a:pt x="21" y="251"/>
                    <a:pt x="21" y="251"/>
                    <a:pt x="21" y="251"/>
                  </a:cubicBezTo>
                  <a:cubicBezTo>
                    <a:pt x="21" y="252"/>
                    <a:pt x="21" y="252"/>
                    <a:pt x="21" y="252"/>
                  </a:cubicBezTo>
                  <a:cubicBezTo>
                    <a:pt x="21" y="252"/>
                    <a:pt x="19" y="217"/>
                    <a:pt x="18" y="182"/>
                  </a:cubicBezTo>
                  <a:cubicBezTo>
                    <a:pt x="18" y="165"/>
                    <a:pt x="17" y="149"/>
                    <a:pt x="17" y="136"/>
                  </a:cubicBezTo>
                  <a:cubicBezTo>
                    <a:pt x="13" y="135"/>
                    <a:pt x="14" y="135"/>
                    <a:pt x="17" y="134"/>
                  </a:cubicBezTo>
                  <a:cubicBezTo>
                    <a:pt x="17" y="121"/>
                    <a:pt x="17" y="112"/>
                    <a:pt x="17" y="112"/>
                  </a:cubicBezTo>
                  <a:cubicBezTo>
                    <a:pt x="17" y="112"/>
                    <a:pt x="17" y="118"/>
                    <a:pt x="17" y="134"/>
                  </a:cubicBezTo>
                  <a:cubicBezTo>
                    <a:pt x="38" y="129"/>
                    <a:pt x="158" y="118"/>
                    <a:pt x="245" y="112"/>
                  </a:cubicBezTo>
                  <a:cubicBezTo>
                    <a:pt x="596" y="89"/>
                    <a:pt x="925" y="81"/>
                    <a:pt x="1282" y="77"/>
                  </a:cubicBezTo>
                  <a:cubicBezTo>
                    <a:pt x="1126" y="64"/>
                    <a:pt x="991" y="41"/>
                    <a:pt x="693" y="41"/>
                  </a:cubicBezTo>
                  <a:moveTo>
                    <a:pt x="2053" y="17"/>
                  </a:moveTo>
                  <a:cubicBezTo>
                    <a:pt x="2054" y="26"/>
                    <a:pt x="2055" y="38"/>
                    <a:pt x="2056" y="54"/>
                  </a:cubicBezTo>
                  <a:cubicBezTo>
                    <a:pt x="2055" y="54"/>
                    <a:pt x="2055" y="54"/>
                    <a:pt x="2055" y="54"/>
                  </a:cubicBezTo>
                  <a:cubicBezTo>
                    <a:pt x="2051" y="55"/>
                    <a:pt x="2051" y="55"/>
                    <a:pt x="2051" y="55"/>
                  </a:cubicBezTo>
                  <a:cubicBezTo>
                    <a:pt x="2043" y="56"/>
                    <a:pt x="2043" y="56"/>
                    <a:pt x="2043" y="56"/>
                  </a:cubicBezTo>
                  <a:cubicBezTo>
                    <a:pt x="2026" y="58"/>
                    <a:pt x="2026" y="58"/>
                    <a:pt x="2026" y="58"/>
                  </a:cubicBezTo>
                  <a:cubicBezTo>
                    <a:pt x="2004" y="62"/>
                    <a:pt x="1981" y="65"/>
                    <a:pt x="1958" y="68"/>
                  </a:cubicBezTo>
                  <a:cubicBezTo>
                    <a:pt x="1947" y="69"/>
                    <a:pt x="1937" y="70"/>
                    <a:pt x="1926" y="72"/>
                  </a:cubicBezTo>
                  <a:cubicBezTo>
                    <a:pt x="1970" y="73"/>
                    <a:pt x="2014" y="74"/>
                    <a:pt x="2057" y="76"/>
                  </a:cubicBezTo>
                  <a:cubicBezTo>
                    <a:pt x="2055" y="52"/>
                    <a:pt x="2054" y="31"/>
                    <a:pt x="2053" y="17"/>
                  </a:cubicBezTo>
                  <a:moveTo>
                    <a:pt x="2052" y="0"/>
                  </a:moveTo>
                  <a:cubicBezTo>
                    <a:pt x="2052" y="0"/>
                    <a:pt x="2053" y="5"/>
                    <a:pt x="2053" y="17"/>
                  </a:cubicBezTo>
                  <a:cubicBezTo>
                    <a:pt x="2054" y="31"/>
                    <a:pt x="2055" y="52"/>
                    <a:pt x="2057" y="76"/>
                  </a:cubicBezTo>
                  <a:cubicBezTo>
                    <a:pt x="2057" y="76"/>
                    <a:pt x="2057" y="76"/>
                    <a:pt x="2057" y="76"/>
                  </a:cubicBezTo>
                  <a:cubicBezTo>
                    <a:pt x="2054" y="32"/>
                    <a:pt x="2052" y="0"/>
                    <a:pt x="2052" y="0"/>
                  </a:cubicBezTo>
                </a:path>
              </a:pathLst>
            </a:cu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238"/>
            <p:cNvSpPr>
              <a:spLocks noEditPoints="1"/>
            </p:cNvSpPr>
            <p:nvPr/>
          </p:nvSpPr>
          <p:spPr bwMode="auto">
            <a:xfrm>
              <a:off x="4781551" y="6196013"/>
              <a:ext cx="1279525" cy="150812"/>
            </a:xfrm>
            <a:custGeom>
              <a:avLst/>
              <a:gdLst>
                <a:gd name="T0" fmla="*/ 996 w 997"/>
                <a:gd name="T1" fmla="*/ 31 h 118"/>
                <a:gd name="T2" fmla="*/ 996 w 997"/>
                <a:gd name="T3" fmla="*/ 90 h 118"/>
                <a:gd name="T4" fmla="*/ 996 w 997"/>
                <a:gd name="T5" fmla="*/ 90 h 118"/>
                <a:gd name="T6" fmla="*/ 995 w 997"/>
                <a:gd name="T7" fmla="*/ 90 h 118"/>
                <a:gd name="T8" fmla="*/ 974 w 997"/>
                <a:gd name="T9" fmla="*/ 91 h 118"/>
                <a:gd name="T10" fmla="*/ 933 w 997"/>
                <a:gd name="T11" fmla="*/ 94 h 118"/>
                <a:gd name="T12" fmla="*/ 851 w 997"/>
                <a:gd name="T13" fmla="*/ 100 h 118"/>
                <a:gd name="T14" fmla="*/ 799 w 997"/>
                <a:gd name="T15" fmla="*/ 102 h 118"/>
                <a:gd name="T16" fmla="*/ 800 w 997"/>
                <a:gd name="T17" fmla="*/ 118 h 118"/>
                <a:gd name="T18" fmla="*/ 800 w 997"/>
                <a:gd name="T19" fmla="*/ 118 h 118"/>
                <a:gd name="T20" fmla="*/ 799 w 997"/>
                <a:gd name="T21" fmla="*/ 103 h 118"/>
                <a:gd name="T22" fmla="*/ 840 w 997"/>
                <a:gd name="T23" fmla="*/ 101 h 118"/>
                <a:gd name="T24" fmla="*/ 922 w 997"/>
                <a:gd name="T25" fmla="*/ 95 h 118"/>
                <a:gd name="T26" fmla="*/ 963 w 997"/>
                <a:gd name="T27" fmla="*/ 92 h 118"/>
                <a:gd name="T28" fmla="*/ 983 w 997"/>
                <a:gd name="T29" fmla="*/ 91 h 118"/>
                <a:gd name="T30" fmla="*/ 994 w 997"/>
                <a:gd name="T31" fmla="*/ 90 h 118"/>
                <a:gd name="T32" fmla="*/ 996 w 997"/>
                <a:gd name="T33" fmla="*/ 90 h 118"/>
                <a:gd name="T34" fmla="*/ 996 w 997"/>
                <a:gd name="T35" fmla="*/ 106 h 118"/>
                <a:gd name="T36" fmla="*/ 996 w 997"/>
                <a:gd name="T37" fmla="*/ 62 h 118"/>
                <a:gd name="T38" fmla="*/ 996 w 997"/>
                <a:gd name="T39" fmla="*/ 31 h 118"/>
                <a:gd name="T40" fmla="*/ 991 w 997"/>
                <a:gd name="T41" fmla="*/ 17 h 118"/>
                <a:gd name="T42" fmla="*/ 991 w 997"/>
                <a:gd name="T43" fmla="*/ 18 h 118"/>
                <a:gd name="T44" fmla="*/ 991 w 997"/>
                <a:gd name="T45" fmla="*/ 18 h 118"/>
                <a:gd name="T46" fmla="*/ 991 w 997"/>
                <a:gd name="T47" fmla="*/ 18 h 118"/>
                <a:gd name="T48" fmla="*/ 992 w 997"/>
                <a:gd name="T49" fmla="*/ 18 h 118"/>
                <a:gd name="T50" fmla="*/ 995 w 997"/>
                <a:gd name="T51" fmla="*/ 19 h 118"/>
                <a:gd name="T52" fmla="*/ 996 w 997"/>
                <a:gd name="T53" fmla="*/ 19 h 118"/>
                <a:gd name="T54" fmla="*/ 996 w 997"/>
                <a:gd name="T55" fmla="*/ 25 h 118"/>
                <a:gd name="T56" fmla="*/ 996 w 997"/>
                <a:gd name="T57" fmla="*/ 19 h 118"/>
                <a:gd name="T58" fmla="*/ 996 w 997"/>
                <a:gd name="T59" fmla="*/ 18 h 118"/>
                <a:gd name="T60" fmla="*/ 995 w 997"/>
                <a:gd name="T61" fmla="*/ 18 h 118"/>
                <a:gd name="T62" fmla="*/ 995 w 997"/>
                <a:gd name="T63" fmla="*/ 18 h 118"/>
                <a:gd name="T64" fmla="*/ 993 w 997"/>
                <a:gd name="T65" fmla="*/ 18 h 118"/>
                <a:gd name="T66" fmla="*/ 991 w 997"/>
                <a:gd name="T67" fmla="*/ 18 h 118"/>
                <a:gd name="T68" fmla="*/ 991 w 997"/>
                <a:gd name="T69" fmla="*/ 17 h 118"/>
                <a:gd name="T70" fmla="*/ 775 w 997"/>
                <a:gd name="T71" fmla="*/ 7 h 118"/>
                <a:gd name="T72" fmla="*/ 775 w 997"/>
                <a:gd name="T73" fmla="*/ 7 h 118"/>
                <a:gd name="T74" fmla="*/ 810 w 997"/>
                <a:gd name="T75" fmla="*/ 8 h 118"/>
                <a:gd name="T76" fmla="*/ 977 w 997"/>
                <a:gd name="T77" fmla="*/ 17 h 118"/>
                <a:gd name="T78" fmla="*/ 987 w 997"/>
                <a:gd name="T79" fmla="*/ 18 h 118"/>
                <a:gd name="T80" fmla="*/ 991 w 997"/>
                <a:gd name="T81" fmla="*/ 18 h 118"/>
                <a:gd name="T82" fmla="*/ 991 w 997"/>
                <a:gd name="T83" fmla="*/ 18 h 118"/>
                <a:gd name="T84" fmla="*/ 988 w 997"/>
                <a:gd name="T85" fmla="*/ 18 h 118"/>
                <a:gd name="T86" fmla="*/ 822 w 997"/>
                <a:gd name="T87" fmla="*/ 8 h 118"/>
                <a:gd name="T88" fmla="*/ 775 w 997"/>
                <a:gd name="T89" fmla="*/ 7 h 118"/>
                <a:gd name="T90" fmla="*/ 642 w 997"/>
                <a:gd name="T91" fmla="*/ 3 h 118"/>
                <a:gd name="T92" fmla="*/ 639 w 997"/>
                <a:gd name="T93" fmla="*/ 3 h 118"/>
                <a:gd name="T94" fmla="*/ 640 w 997"/>
                <a:gd name="T95" fmla="*/ 3 h 118"/>
                <a:gd name="T96" fmla="*/ 644 w 997"/>
                <a:gd name="T97" fmla="*/ 3 h 118"/>
                <a:gd name="T98" fmla="*/ 642 w 997"/>
                <a:gd name="T99" fmla="*/ 3 h 118"/>
                <a:gd name="T100" fmla="*/ 475 w 997"/>
                <a:gd name="T101" fmla="*/ 0 h 118"/>
                <a:gd name="T102" fmla="*/ 303 w 997"/>
                <a:gd name="T103" fmla="*/ 3 h 118"/>
                <a:gd name="T104" fmla="*/ 71 w 997"/>
                <a:gd name="T105" fmla="*/ 7 h 118"/>
                <a:gd name="T106" fmla="*/ 0 w 997"/>
                <a:gd name="T107" fmla="*/ 8 h 118"/>
                <a:gd name="T108" fmla="*/ 5 w 997"/>
                <a:gd name="T109" fmla="*/ 8 h 118"/>
                <a:gd name="T110" fmla="*/ 60 w 997"/>
                <a:gd name="T111" fmla="*/ 7 h 118"/>
                <a:gd name="T112" fmla="*/ 292 w 997"/>
                <a:gd name="T113" fmla="*/ 3 h 118"/>
                <a:gd name="T114" fmla="*/ 464 w 997"/>
                <a:gd name="T115" fmla="*/ 0 h 118"/>
                <a:gd name="T116" fmla="*/ 639 w 997"/>
                <a:gd name="T117" fmla="*/ 3 h 118"/>
                <a:gd name="T118" fmla="*/ 642 w 997"/>
                <a:gd name="T119" fmla="*/ 3 h 118"/>
                <a:gd name="T120" fmla="*/ 475 w 997"/>
                <a:gd name="T12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97" h="118">
                  <a:moveTo>
                    <a:pt x="996" y="31"/>
                  </a:moveTo>
                  <a:cubicBezTo>
                    <a:pt x="996" y="43"/>
                    <a:pt x="996" y="61"/>
                    <a:pt x="996" y="90"/>
                  </a:cubicBezTo>
                  <a:cubicBezTo>
                    <a:pt x="996" y="90"/>
                    <a:pt x="996" y="90"/>
                    <a:pt x="996" y="90"/>
                  </a:cubicBezTo>
                  <a:cubicBezTo>
                    <a:pt x="995" y="90"/>
                    <a:pt x="995" y="90"/>
                    <a:pt x="995" y="90"/>
                  </a:cubicBezTo>
                  <a:cubicBezTo>
                    <a:pt x="974" y="91"/>
                    <a:pt x="974" y="91"/>
                    <a:pt x="974" y="91"/>
                  </a:cubicBezTo>
                  <a:cubicBezTo>
                    <a:pt x="933" y="94"/>
                    <a:pt x="933" y="94"/>
                    <a:pt x="933" y="94"/>
                  </a:cubicBezTo>
                  <a:cubicBezTo>
                    <a:pt x="906" y="96"/>
                    <a:pt x="879" y="98"/>
                    <a:pt x="851" y="100"/>
                  </a:cubicBezTo>
                  <a:cubicBezTo>
                    <a:pt x="834" y="101"/>
                    <a:pt x="816" y="101"/>
                    <a:pt x="799" y="102"/>
                  </a:cubicBezTo>
                  <a:cubicBezTo>
                    <a:pt x="799" y="109"/>
                    <a:pt x="800" y="114"/>
                    <a:pt x="800" y="118"/>
                  </a:cubicBezTo>
                  <a:cubicBezTo>
                    <a:pt x="800" y="118"/>
                    <a:pt x="800" y="118"/>
                    <a:pt x="800" y="118"/>
                  </a:cubicBezTo>
                  <a:cubicBezTo>
                    <a:pt x="800" y="113"/>
                    <a:pt x="799" y="108"/>
                    <a:pt x="799" y="103"/>
                  </a:cubicBezTo>
                  <a:cubicBezTo>
                    <a:pt x="813" y="102"/>
                    <a:pt x="826" y="101"/>
                    <a:pt x="840" y="101"/>
                  </a:cubicBezTo>
                  <a:cubicBezTo>
                    <a:pt x="867" y="99"/>
                    <a:pt x="894" y="97"/>
                    <a:pt x="922" y="95"/>
                  </a:cubicBezTo>
                  <a:cubicBezTo>
                    <a:pt x="963" y="92"/>
                    <a:pt x="963" y="92"/>
                    <a:pt x="963" y="92"/>
                  </a:cubicBezTo>
                  <a:cubicBezTo>
                    <a:pt x="983" y="91"/>
                    <a:pt x="983" y="91"/>
                    <a:pt x="983" y="91"/>
                  </a:cubicBezTo>
                  <a:cubicBezTo>
                    <a:pt x="994" y="90"/>
                    <a:pt x="994" y="90"/>
                    <a:pt x="994" y="90"/>
                  </a:cubicBezTo>
                  <a:cubicBezTo>
                    <a:pt x="996" y="90"/>
                    <a:pt x="996" y="90"/>
                    <a:pt x="996" y="90"/>
                  </a:cubicBezTo>
                  <a:cubicBezTo>
                    <a:pt x="996" y="101"/>
                    <a:pt x="996" y="106"/>
                    <a:pt x="996" y="106"/>
                  </a:cubicBezTo>
                  <a:cubicBezTo>
                    <a:pt x="997" y="106"/>
                    <a:pt x="996" y="84"/>
                    <a:pt x="996" y="62"/>
                  </a:cubicBezTo>
                  <a:cubicBezTo>
                    <a:pt x="996" y="50"/>
                    <a:pt x="996" y="39"/>
                    <a:pt x="996" y="31"/>
                  </a:cubicBezTo>
                  <a:moveTo>
                    <a:pt x="991" y="17"/>
                  </a:moveTo>
                  <a:cubicBezTo>
                    <a:pt x="991" y="17"/>
                    <a:pt x="991" y="18"/>
                    <a:pt x="991" y="18"/>
                  </a:cubicBezTo>
                  <a:cubicBezTo>
                    <a:pt x="991" y="18"/>
                    <a:pt x="991" y="18"/>
                    <a:pt x="991" y="18"/>
                  </a:cubicBezTo>
                  <a:cubicBezTo>
                    <a:pt x="991" y="18"/>
                    <a:pt x="991" y="18"/>
                    <a:pt x="991" y="18"/>
                  </a:cubicBezTo>
                  <a:cubicBezTo>
                    <a:pt x="992" y="18"/>
                    <a:pt x="992" y="18"/>
                    <a:pt x="992" y="18"/>
                  </a:cubicBezTo>
                  <a:cubicBezTo>
                    <a:pt x="995" y="19"/>
                    <a:pt x="995" y="19"/>
                    <a:pt x="995" y="19"/>
                  </a:cubicBezTo>
                  <a:cubicBezTo>
                    <a:pt x="996" y="19"/>
                    <a:pt x="996" y="19"/>
                    <a:pt x="996" y="19"/>
                  </a:cubicBezTo>
                  <a:cubicBezTo>
                    <a:pt x="996" y="23"/>
                    <a:pt x="996" y="25"/>
                    <a:pt x="996" y="25"/>
                  </a:cubicBezTo>
                  <a:cubicBezTo>
                    <a:pt x="996" y="25"/>
                    <a:pt x="996" y="22"/>
                    <a:pt x="996" y="19"/>
                  </a:cubicBezTo>
                  <a:cubicBezTo>
                    <a:pt x="996" y="18"/>
                    <a:pt x="996" y="18"/>
                    <a:pt x="996" y="18"/>
                  </a:cubicBezTo>
                  <a:cubicBezTo>
                    <a:pt x="995" y="18"/>
                    <a:pt x="995" y="18"/>
                    <a:pt x="995" y="18"/>
                  </a:cubicBezTo>
                  <a:cubicBezTo>
                    <a:pt x="995" y="18"/>
                    <a:pt x="995" y="18"/>
                    <a:pt x="995" y="18"/>
                  </a:cubicBezTo>
                  <a:cubicBezTo>
                    <a:pt x="993" y="18"/>
                    <a:pt x="993" y="18"/>
                    <a:pt x="993" y="18"/>
                  </a:cubicBezTo>
                  <a:cubicBezTo>
                    <a:pt x="991" y="18"/>
                    <a:pt x="991" y="18"/>
                    <a:pt x="991" y="18"/>
                  </a:cubicBezTo>
                  <a:cubicBezTo>
                    <a:pt x="991" y="18"/>
                    <a:pt x="991" y="17"/>
                    <a:pt x="991" y="17"/>
                  </a:cubicBezTo>
                  <a:moveTo>
                    <a:pt x="775" y="7"/>
                  </a:moveTo>
                  <a:cubicBezTo>
                    <a:pt x="775" y="7"/>
                    <a:pt x="775" y="7"/>
                    <a:pt x="775" y="7"/>
                  </a:cubicBezTo>
                  <a:cubicBezTo>
                    <a:pt x="787" y="7"/>
                    <a:pt x="799" y="8"/>
                    <a:pt x="810" y="8"/>
                  </a:cubicBezTo>
                  <a:cubicBezTo>
                    <a:pt x="866" y="11"/>
                    <a:pt x="922" y="14"/>
                    <a:pt x="977" y="17"/>
                  </a:cubicBezTo>
                  <a:cubicBezTo>
                    <a:pt x="987" y="18"/>
                    <a:pt x="987" y="18"/>
                    <a:pt x="987" y="18"/>
                  </a:cubicBezTo>
                  <a:cubicBezTo>
                    <a:pt x="991" y="18"/>
                    <a:pt x="991" y="18"/>
                    <a:pt x="991" y="18"/>
                  </a:cubicBezTo>
                  <a:cubicBezTo>
                    <a:pt x="991" y="18"/>
                    <a:pt x="991" y="18"/>
                    <a:pt x="991" y="18"/>
                  </a:cubicBezTo>
                  <a:cubicBezTo>
                    <a:pt x="988" y="18"/>
                    <a:pt x="988" y="18"/>
                    <a:pt x="988" y="18"/>
                  </a:cubicBezTo>
                  <a:cubicBezTo>
                    <a:pt x="933" y="14"/>
                    <a:pt x="878" y="11"/>
                    <a:pt x="822" y="8"/>
                  </a:cubicBezTo>
                  <a:cubicBezTo>
                    <a:pt x="806" y="8"/>
                    <a:pt x="791" y="7"/>
                    <a:pt x="775" y="7"/>
                  </a:cubicBezTo>
                  <a:moveTo>
                    <a:pt x="642" y="3"/>
                  </a:moveTo>
                  <a:cubicBezTo>
                    <a:pt x="641" y="3"/>
                    <a:pt x="640" y="3"/>
                    <a:pt x="639" y="3"/>
                  </a:cubicBezTo>
                  <a:cubicBezTo>
                    <a:pt x="639" y="3"/>
                    <a:pt x="640" y="3"/>
                    <a:pt x="640" y="3"/>
                  </a:cubicBezTo>
                  <a:cubicBezTo>
                    <a:pt x="642" y="3"/>
                    <a:pt x="643" y="3"/>
                    <a:pt x="644" y="3"/>
                  </a:cubicBezTo>
                  <a:cubicBezTo>
                    <a:pt x="643" y="3"/>
                    <a:pt x="643" y="3"/>
                    <a:pt x="642" y="3"/>
                  </a:cubicBezTo>
                  <a:moveTo>
                    <a:pt x="475" y="0"/>
                  </a:moveTo>
                  <a:cubicBezTo>
                    <a:pt x="412" y="0"/>
                    <a:pt x="348" y="1"/>
                    <a:pt x="303" y="3"/>
                  </a:cubicBezTo>
                  <a:cubicBezTo>
                    <a:pt x="257" y="4"/>
                    <a:pt x="135" y="5"/>
                    <a:pt x="71" y="7"/>
                  </a:cubicBezTo>
                  <a:cubicBezTo>
                    <a:pt x="47" y="7"/>
                    <a:pt x="24" y="7"/>
                    <a:pt x="0" y="8"/>
                  </a:cubicBezTo>
                  <a:cubicBezTo>
                    <a:pt x="2" y="8"/>
                    <a:pt x="4" y="8"/>
                    <a:pt x="5" y="8"/>
                  </a:cubicBezTo>
                  <a:cubicBezTo>
                    <a:pt x="24" y="8"/>
                    <a:pt x="42" y="8"/>
                    <a:pt x="60" y="7"/>
                  </a:cubicBezTo>
                  <a:cubicBezTo>
                    <a:pt x="124" y="6"/>
                    <a:pt x="246" y="5"/>
                    <a:pt x="292" y="3"/>
                  </a:cubicBezTo>
                  <a:cubicBezTo>
                    <a:pt x="337" y="1"/>
                    <a:pt x="400" y="1"/>
                    <a:pt x="464" y="0"/>
                  </a:cubicBezTo>
                  <a:cubicBezTo>
                    <a:pt x="523" y="1"/>
                    <a:pt x="581" y="2"/>
                    <a:pt x="639" y="3"/>
                  </a:cubicBezTo>
                  <a:cubicBezTo>
                    <a:pt x="640" y="3"/>
                    <a:pt x="641" y="3"/>
                    <a:pt x="642" y="3"/>
                  </a:cubicBezTo>
                  <a:cubicBezTo>
                    <a:pt x="587" y="1"/>
                    <a:pt x="532" y="1"/>
                    <a:pt x="475" y="0"/>
                  </a:cubicBezTo>
                </a:path>
              </a:pathLst>
            </a:custGeom>
            <a:solidFill>
              <a:srgbClr val="D4D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239"/>
            <p:cNvSpPr>
              <a:spLocks noEditPoints="1"/>
            </p:cNvSpPr>
            <p:nvPr/>
          </p:nvSpPr>
          <p:spPr bwMode="auto">
            <a:xfrm>
              <a:off x="3154363" y="6196013"/>
              <a:ext cx="2905125" cy="309562"/>
            </a:xfrm>
            <a:custGeom>
              <a:avLst/>
              <a:gdLst>
                <a:gd name="T0" fmla="*/ 67 w 2265"/>
                <a:gd name="T1" fmla="*/ 241 h 241"/>
                <a:gd name="T2" fmla="*/ 67 w 2265"/>
                <a:gd name="T3" fmla="*/ 240 h 241"/>
                <a:gd name="T4" fmla="*/ 67 w 2265"/>
                <a:gd name="T5" fmla="*/ 240 h 241"/>
                <a:gd name="T6" fmla="*/ 68 w 2265"/>
                <a:gd name="T7" fmla="*/ 240 h 241"/>
                <a:gd name="T8" fmla="*/ 2050 w 2265"/>
                <a:gd name="T9" fmla="*/ 106 h 241"/>
                <a:gd name="T10" fmla="*/ 2050 w 2265"/>
                <a:gd name="T11" fmla="*/ 106 h 241"/>
                <a:gd name="T12" fmla="*/ 2056 w 2265"/>
                <a:gd name="T13" fmla="*/ 105 h 241"/>
                <a:gd name="T14" fmla="*/ 2050 w 2265"/>
                <a:gd name="T15" fmla="*/ 106 h 241"/>
                <a:gd name="T16" fmla="*/ 2056 w 2265"/>
                <a:gd name="T17" fmla="*/ 105 h 241"/>
                <a:gd name="T18" fmla="*/ 4 w 2265"/>
                <a:gd name="T19" fmla="*/ 67 h 241"/>
                <a:gd name="T20" fmla="*/ 2044 w 2265"/>
                <a:gd name="T21" fmla="*/ 7 h 241"/>
                <a:gd name="T22" fmla="*/ 2150 w 2265"/>
                <a:gd name="T23" fmla="*/ 26 h 241"/>
                <a:gd name="T24" fmla="*/ 2217 w 2265"/>
                <a:gd name="T25" fmla="*/ 30 h 241"/>
                <a:gd name="T26" fmla="*/ 2257 w 2265"/>
                <a:gd name="T27" fmla="*/ 29 h 241"/>
                <a:gd name="T28" fmla="*/ 2260 w 2265"/>
                <a:gd name="T29" fmla="*/ 29 h 241"/>
                <a:gd name="T30" fmla="*/ 2260 w 2265"/>
                <a:gd name="T31" fmla="*/ 33 h 241"/>
                <a:gd name="T32" fmla="*/ 2264 w 2265"/>
                <a:gd name="T33" fmla="*/ 32 h 241"/>
                <a:gd name="T34" fmla="*/ 2264 w 2265"/>
                <a:gd name="T35" fmla="*/ 85 h 241"/>
                <a:gd name="T36" fmla="*/ 2262 w 2265"/>
                <a:gd name="T37" fmla="*/ 75 h 241"/>
                <a:gd name="T38" fmla="*/ 2261 w 2265"/>
                <a:gd name="T39" fmla="*/ 85 h 241"/>
                <a:gd name="T40" fmla="*/ 2260 w 2265"/>
                <a:gd name="T41" fmla="*/ 75 h 241"/>
                <a:gd name="T42" fmla="*/ 2260 w 2265"/>
                <a:gd name="T43" fmla="*/ 80 h 241"/>
                <a:gd name="T44" fmla="*/ 2256 w 2265"/>
                <a:gd name="T45" fmla="*/ 79 h 241"/>
                <a:gd name="T46" fmla="*/ 2235 w 2265"/>
                <a:gd name="T47" fmla="*/ 77 h 241"/>
                <a:gd name="T48" fmla="*/ 2060 w 2265"/>
                <a:gd name="T49" fmla="*/ 104 h 241"/>
                <a:gd name="T50" fmla="*/ 2064 w 2265"/>
                <a:gd name="T51" fmla="*/ 107 h 241"/>
                <a:gd name="T52" fmla="*/ 2061 w 2265"/>
                <a:gd name="T53" fmla="*/ 106 h 241"/>
                <a:gd name="T54" fmla="*/ 2060 w 2265"/>
                <a:gd name="T55" fmla="*/ 106 h 241"/>
                <a:gd name="T56" fmla="*/ 2069 w 2265"/>
                <a:gd name="T57" fmla="*/ 118 h 241"/>
                <a:gd name="T58" fmla="*/ 2120 w 2265"/>
                <a:gd name="T59" fmla="*/ 100 h 241"/>
                <a:gd name="T60" fmla="*/ 2243 w 2265"/>
                <a:gd name="T61" fmla="*/ 91 h 241"/>
                <a:gd name="T62" fmla="*/ 2265 w 2265"/>
                <a:gd name="T63" fmla="*/ 90 h 241"/>
                <a:gd name="T64" fmla="*/ 2265 w 2265"/>
                <a:gd name="T65" fmla="*/ 31 h 241"/>
                <a:gd name="T66" fmla="*/ 2265 w 2265"/>
                <a:gd name="T67" fmla="*/ 18 h 241"/>
                <a:gd name="T68" fmla="*/ 2265 w 2265"/>
                <a:gd name="T69" fmla="*/ 19 h 241"/>
                <a:gd name="T70" fmla="*/ 2265 w 2265"/>
                <a:gd name="T71" fmla="*/ 19 h 241"/>
                <a:gd name="T72" fmla="*/ 2261 w 2265"/>
                <a:gd name="T73" fmla="*/ 18 h 241"/>
                <a:gd name="T74" fmla="*/ 2260 w 2265"/>
                <a:gd name="T75" fmla="*/ 18 h 241"/>
                <a:gd name="T76" fmla="*/ 2260 w 2265"/>
                <a:gd name="T77" fmla="*/ 18 h 241"/>
                <a:gd name="T78" fmla="*/ 2246 w 2265"/>
                <a:gd name="T79" fmla="*/ 17 h 241"/>
                <a:gd name="T80" fmla="*/ 2044 w 2265"/>
                <a:gd name="T81" fmla="*/ 7 h 241"/>
                <a:gd name="T82" fmla="*/ 2044 w 2265"/>
                <a:gd name="T83" fmla="*/ 7 h 241"/>
                <a:gd name="T84" fmla="*/ 1909 w 2265"/>
                <a:gd name="T85" fmla="*/ 3 h 241"/>
                <a:gd name="T86" fmla="*/ 1784 w 2265"/>
                <a:gd name="T87" fmla="*/ 14 h 241"/>
                <a:gd name="T88" fmla="*/ 2045 w 2265"/>
                <a:gd name="T89" fmla="*/ 21 h 241"/>
                <a:gd name="T90" fmla="*/ 1913 w 2265"/>
                <a:gd name="T91" fmla="*/ 3 h 241"/>
                <a:gd name="T92" fmla="*/ 1561 w 2265"/>
                <a:gd name="T93" fmla="*/ 3 h 241"/>
                <a:gd name="T94" fmla="*/ 1274 w 2265"/>
                <a:gd name="T95" fmla="*/ 8 h 241"/>
                <a:gd name="T96" fmla="*/ 232 w 2265"/>
                <a:gd name="T97" fmla="*/ 43 h 241"/>
                <a:gd name="T98" fmla="*/ 4 w 2265"/>
                <a:gd name="T99" fmla="*/ 67 h 241"/>
                <a:gd name="T100" fmla="*/ 14 w 2265"/>
                <a:gd name="T101" fmla="*/ 67 h 241"/>
                <a:gd name="T102" fmla="*/ 572 w 2265"/>
                <a:gd name="T103" fmla="*/ 36 h 241"/>
                <a:gd name="T104" fmla="*/ 753 w 2265"/>
                <a:gd name="T105" fmla="*/ 34 h 241"/>
                <a:gd name="T106" fmla="*/ 1515 w 2265"/>
                <a:gd name="T107" fmla="*/ 13 h 241"/>
                <a:gd name="T108" fmla="*/ 1549 w 2265"/>
                <a:gd name="T109" fmla="*/ 13 h 241"/>
                <a:gd name="T110" fmla="*/ 1784 w 2265"/>
                <a:gd name="T111" fmla="*/ 14 h 241"/>
                <a:gd name="T112" fmla="*/ 1733 w 2265"/>
                <a:gd name="T1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65" h="241">
                  <a:moveTo>
                    <a:pt x="67" y="240"/>
                  </a:moveTo>
                  <a:cubicBezTo>
                    <a:pt x="67" y="240"/>
                    <a:pt x="67" y="241"/>
                    <a:pt x="67" y="241"/>
                  </a:cubicBezTo>
                  <a:cubicBezTo>
                    <a:pt x="67" y="241"/>
                    <a:pt x="68" y="240"/>
                    <a:pt x="68" y="240"/>
                  </a:cubicBezTo>
                  <a:cubicBezTo>
                    <a:pt x="67" y="240"/>
                    <a:pt x="67" y="240"/>
                    <a:pt x="67" y="240"/>
                  </a:cubicBezTo>
                  <a:moveTo>
                    <a:pt x="67" y="240"/>
                  </a:moveTo>
                  <a:cubicBezTo>
                    <a:pt x="67" y="240"/>
                    <a:pt x="67" y="240"/>
                    <a:pt x="67" y="240"/>
                  </a:cubicBezTo>
                  <a:cubicBezTo>
                    <a:pt x="67" y="240"/>
                    <a:pt x="67" y="240"/>
                    <a:pt x="68" y="240"/>
                  </a:cubicBezTo>
                  <a:cubicBezTo>
                    <a:pt x="68" y="240"/>
                    <a:pt x="68" y="240"/>
                    <a:pt x="68" y="240"/>
                  </a:cubicBezTo>
                  <a:cubicBezTo>
                    <a:pt x="67" y="240"/>
                    <a:pt x="67" y="240"/>
                    <a:pt x="67" y="240"/>
                  </a:cubicBezTo>
                  <a:moveTo>
                    <a:pt x="2050" y="106"/>
                  </a:moveTo>
                  <a:cubicBezTo>
                    <a:pt x="2050" y="106"/>
                    <a:pt x="2050" y="106"/>
                    <a:pt x="2050" y="106"/>
                  </a:cubicBezTo>
                  <a:cubicBezTo>
                    <a:pt x="2050" y="106"/>
                    <a:pt x="2050" y="106"/>
                    <a:pt x="2050" y="106"/>
                  </a:cubicBezTo>
                  <a:cubicBezTo>
                    <a:pt x="2050" y="106"/>
                    <a:pt x="2050" y="106"/>
                    <a:pt x="2050" y="106"/>
                  </a:cubicBezTo>
                  <a:moveTo>
                    <a:pt x="2056" y="105"/>
                  </a:moveTo>
                  <a:cubicBezTo>
                    <a:pt x="2054" y="105"/>
                    <a:pt x="2052" y="105"/>
                    <a:pt x="2050" y="106"/>
                  </a:cubicBezTo>
                  <a:cubicBezTo>
                    <a:pt x="2050" y="106"/>
                    <a:pt x="2050" y="106"/>
                    <a:pt x="2050" y="106"/>
                  </a:cubicBezTo>
                  <a:cubicBezTo>
                    <a:pt x="2056" y="106"/>
                    <a:pt x="2056" y="106"/>
                    <a:pt x="2056" y="106"/>
                  </a:cubicBezTo>
                  <a:cubicBezTo>
                    <a:pt x="2056" y="106"/>
                    <a:pt x="2056" y="105"/>
                    <a:pt x="2056" y="105"/>
                  </a:cubicBezTo>
                  <a:moveTo>
                    <a:pt x="4" y="65"/>
                  </a:moveTo>
                  <a:cubicBezTo>
                    <a:pt x="1" y="66"/>
                    <a:pt x="0" y="66"/>
                    <a:pt x="4" y="67"/>
                  </a:cubicBezTo>
                  <a:cubicBezTo>
                    <a:pt x="4" y="66"/>
                    <a:pt x="4" y="66"/>
                    <a:pt x="4" y="65"/>
                  </a:cubicBezTo>
                  <a:moveTo>
                    <a:pt x="2044" y="7"/>
                  </a:moveTo>
                  <a:cubicBezTo>
                    <a:pt x="2044" y="11"/>
                    <a:pt x="2045" y="16"/>
                    <a:pt x="2045" y="21"/>
                  </a:cubicBezTo>
                  <a:cubicBezTo>
                    <a:pt x="2079" y="23"/>
                    <a:pt x="2114" y="24"/>
                    <a:pt x="2150" y="26"/>
                  </a:cubicBezTo>
                  <a:cubicBezTo>
                    <a:pt x="2171" y="27"/>
                    <a:pt x="2193" y="28"/>
                    <a:pt x="2214" y="30"/>
                  </a:cubicBezTo>
                  <a:cubicBezTo>
                    <a:pt x="2217" y="30"/>
                    <a:pt x="2217" y="30"/>
                    <a:pt x="2217" y="30"/>
                  </a:cubicBezTo>
                  <a:cubicBezTo>
                    <a:pt x="2220" y="30"/>
                    <a:pt x="2224" y="30"/>
                    <a:pt x="2227" y="30"/>
                  </a:cubicBezTo>
                  <a:cubicBezTo>
                    <a:pt x="2237" y="29"/>
                    <a:pt x="2247" y="29"/>
                    <a:pt x="2257" y="29"/>
                  </a:cubicBezTo>
                  <a:cubicBezTo>
                    <a:pt x="2259" y="29"/>
                    <a:pt x="2259" y="29"/>
                    <a:pt x="2259" y="29"/>
                  </a:cubicBezTo>
                  <a:cubicBezTo>
                    <a:pt x="2260" y="29"/>
                    <a:pt x="2260" y="29"/>
                    <a:pt x="2260" y="29"/>
                  </a:cubicBezTo>
                  <a:cubicBezTo>
                    <a:pt x="2260" y="29"/>
                    <a:pt x="2260" y="29"/>
                    <a:pt x="2260" y="29"/>
                  </a:cubicBezTo>
                  <a:cubicBezTo>
                    <a:pt x="2260" y="30"/>
                    <a:pt x="2260" y="31"/>
                    <a:pt x="2260" y="33"/>
                  </a:cubicBezTo>
                  <a:cubicBezTo>
                    <a:pt x="2263" y="33"/>
                    <a:pt x="2263" y="33"/>
                    <a:pt x="2263" y="33"/>
                  </a:cubicBezTo>
                  <a:cubicBezTo>
                    <a:pt x="2264" y="33"/>
                    <a:pt x="2264" y="32"/>
                    <a:pt x="2264" y="32"/>
                  </a:cubicBezTo>
                  <a:cubicBezTo>
                    <a:pt x="2264" y="32"/>
                    <a:pt x="2264" y="45"/>
                    <a:pt x="2264" y="59"/>
                  </a:cubicBezTo>
                  <a:cubicBezTo>
                    <a:pt x="2264" y="72"/>
                    <a:pt x="2264" y="85"/>
                    <a:pt x="2264" y="85"/>
                  </a:cubicBezTo>
                  <a:cubicBezTo>
                    <a:pt x="2264" y="85"/>
                    <a:pt x="2264" y="82"/>
                    <a:pt x="2263" y="75"/>
                  </a:cubicBezTo>
                  <a:cubicBezTo>
                    <a:pt x="2262" y="75"/>
                    <a:pt x="2262" y="75"/>
                    <a:pt x="2262" y="75"/>
                  </a:cubicBezTo>
                  <a:cubicBezTo>
                    <a:pt x="2261" y="75"/>
                    <a:pt x="2261" y="75"/>
                    <a:pt x="2261" y="75"/>
                  </a:cubicBezTo>
                  <a:cubicBezTo>
                    <a:pt x="2261" y="82"/>
                    <a:pt x="2261" y="85"/>
                    <a:pt x="2261" y="85"/>
                  </a:cubicBezTo>
                  <a:cubicBezTo>
                    <a:pt x="2261" y="85"/>
                    <a:pt x="2261" y="82"/>
                    <a:pt x="2261" y="80"/>
                  </a:cubicBezTo>
                  <a:cubicBezTo>
                    <a:pt x="2261" y="78"/>
                    <a:pt x="2260" y="76"/>
                    <a:pt x="2260" y="75"/>
                  </a:cubicBezTo>
                  <a:cubicBezTo>
                    <a:pt x="2260" y="75"/>
                    <a:pt x="2260" y="75"/>
                    <a:pt x="2260" y="75"/>
                  </a:cubicBezTo>
                  <a:cubicBezTo>
                    <a:pt x="2260" y="76"/>
                    <a:pt x="2260" y="77"/>
                    <a:pt x="2260" y="80"/>
                  </a:cubicBezTo>
                  <a:cubicBezTo>
                    <a:pt x="2260" y="80"/>
                    <a:pt x="2260" y="80"/>
                    <a:pt x="2260" y="80"/>
                  </a:cubicBezTo>
                  <a:cubicBezTo>
                    <a:pt x="2256" y="79"/>
                    <a:pt x="2256" y="79"/>
                    <a:pt x="2256" y="79"/>
                  </a:cubicBezTo>
                  <a:cubicBezTo>
                    <a:pt x="2249" y="79"/>
                    <a:pt x="2249" y="79"/>
                    <a:pt x="2249" y="79"/>
                  </a:cubicBezTo>
                  <a:cubicBezTo>
                    <a:pt x="2235" y="77"/>
                    <a:pt x="2235" y="77"/>
                    <a:pt x="2235" y="77"/>
                  </a:cubicBezTo>
                  <a:cubicBezTo>
                    <a:pt x="2178" y="81"/>
                    <a:pt x="2119" y="85"/>
                    <a:pt x="2059" y="88"/>
                  </a:cubicBezTo>
                  <a:cubicBezTo>
                    <a:pt x="2059" y="93"/>
                    <a:pt x="2059" y="98"/>
                    <a:pt x="2060" y="104"/>
                  </a:cubicBezTo>
                  <a:cubicBezTo>
                    <a:pt x="2064" y="103"/>
                    <a:pt x="2064" y="103"/>
                    <a:pt x="2064" y="103"/>
                  </a:cubicBezTo>
                  <a:cubicBezTo>
                    <a:pt x="2065" y="106"/>
                    <a:pt x="2065" y="107"/>
                    <a:pt x="2064" y="107"/>
                  </a:cubicBezTo>
                  <a:cubicBezTo>
                    <a:pt x="2063" y="107"/>
                    <a:pt x="2063" y="106"/>
                    <a:pt x="2062" y="106"/>
                  </a:cubicBezTo>
                  <a:cubicBezTo>
                    <a:pt x="2062" y="106"/>
                    <a:pt x="2061" y="106"/>
                    <a:pt x="2061" y="106"/>
                  </a:cubicBezTo>
                  <a:cubicBezTo>
                    <a:pt x="2061" y="106"/>
                    <a:pt x="2060" y="106"/>
                    <a:pt x="2060" y="106"/>
                  </a:cubicBezTo>
                  <a:cubicBezTo>
                    <a:pt x="2060" y="106"/>
                    <a:pt x="2060" y="106"/>
                    <a:pt x="2060" y="106"/>
                  </a:cubicBezTo>
                  <a:cubicBezTo>
                    <a:pt x="2060" y="110"/>
                    <a:pt x="2060" y="114"/>
                    <a:pt x="2061" y="118"/>
                  </a:cubicBezTo>
                  <a:cubicBezTo>
                    <a:pt x="2063" y="118"/>
                    <a:pt x="2066" y="118"/>
                    <a:pt x="2069" y="118"/>
                  </a:cubicBezTo>
                  <a:cubicBezTo>
                    <a:pt x="2069" y="114"/>
                    <a:pt x="2068" y="109"/>
                    <a:pt x="2068" y="102"/>
                  </a:cubicBezTo>
                  <a:cubicBezTo>
                    <a:pt x="2085" y="101"/>
                    <a:pt x="2103" y="101"/>
                    <a:pt x="2120" y="100"/>
                  </a:cubicBezTo>
                  <a:cubicBezTo>
                    <a:pt x="2148" y="98"/>
                    <a:pt x="2175" y="96"/>
                    <a:pt x="2202" y="94"/>
                  </a:cubicBezTo>
                  <a:cubicBezTo>
                    <a:pt x="2243" y="91"/>
                    <a:pt x="2243" y="91"/>
                    <a:pt x="2243" y="91"/>
                  </a:cubicBezTo>
                  <a:cubicBezTo>
                    <a:pt x="2264" y="90"/>
                    <a:pt x="2264" y="90"/>
                    <a:pt x="2264" y="90"/>
                  </a:cubicBezTo>
                  <a:cubicBezTo>
                    <a:pt x="2265" y="90"/>
                    <a:pt x="2265" y="90"/>
                    <a:pt x="2265" y="90"/>
                  </a:cubicBezTo>
                  <a:cubicBezTo>
                    <a:pt x="2265" y="90"/>
                    <a:pt x="2265" y="90"/>
                    <a:pt x="2265" y="90"/>
                  </a:cubicBezTo>
                  <a:cubicBezTo>
                    <a:pt x="2265" y="61"/>
                    <a:pt x="2265" y="43"/>
                    <a:pt x="2265" y="31"/>
                  </a:cubicBezTo>
                  <a:cubicBezTo>
                    <a:pt x="2265" y="23"/>
                    <a:pt x="2265" y="17"/>
                    <a:pt x="2265" y="17"/>
                  </a:cubicBezTo>
                  <a:cubicBezTo>
                    <a:pt x="2265" y="17"/>
                    <a:pt x="2265" y="17"/>
                    <a:pt x="2265" y="18"/>
                  </a:cubicBezTo>
                  <a:cubicBezTo>
                    <a:pt x="2265" y="18"/>
                    <a:pt x="2265" y="18"/>
                    <a:pt x="2265" y="18"/>
                  </a:cubicBezTo>
                  <a:cubicBezTo>
                    <a:pt x="2265" y="18"/>
                    <a:pt x="2265" y="18"/>
                    <a:pt x="2265" y="19"/>
                  </a:cubicBezTo>
                  <a:cubicBezTo>
                    <a:pt x="2265" y="22"/>
                    <a:pt x="2265" y="25"/>
                    <a:pt x="2265" y="25"/>
                  </a:cubicBezTo>
                  <a:cubicBezTo>
                    <a:pt x="2265" y="25"/>
                    <a:pt x="2265" y="23"/>
                    <a:pt x="2265" y="19"/>
                  </a:cubicBezTo>
                  <a:cubicBezTo>
                    <a:pt x="2264" y="19"/>
                    <a:pt x="2264" y="19"/>
                    <a:pt x="2264" y="19"/>
                  </a:cubicBezTo>
                  <a:cubicBezTo>
                    <a:pt x="2261" y="18"/>
                    <a:pt x="2261" y="18"/>
                    <a:pt x="2261" y="18"/>
                  </a:cubicBezTo>
                  <a:cubicBezTo>
                    <a:pt x="2260" y="18"/>
                    <a:pt x="2260" y="18"/>
                    <a:pt x="2260" y="18"/>
                  </a:cubicBezTo>
                  <a:cubicBezTo>
                    <a:pt x="2260" y="18"/>
                    <a:pt x="2260" y="18"/>
                    <a:pt x="2260" y="18"/>
                  </a:cubicBezTo>
                  <a:cubicBezTo>
                    <a:pt x="2260" y="18"/>
                    <a:pt x="2260" y="18"/>
                    <a:pt x="2260" y="18"/>
                  </a:cubicBezTo>
                  <a:cubicBezTo>
                    <a:pt x="2260" y="18"/>
                    <a:pt x="2260" y="18"/>
                    <a:pt x="2260" y="18"/>
                  </a:cubicBezTo>
                  <a:cubicBezTo>
                    <a:pt x="2256" y="18"/>
                    <a:pt x="2256" y="18"/>
                    <a:pt x="2256" y="18"/>
                  </a:cubicBezTo>
                  <a:cubicBezTo>
                    <a:pt x="2246" y="17"/>
                    <a:pt x="2246" y="17"/>
                    <a:pt x="2246" y="17"/>
                  </a:cubicBezTo>
                  <a:cubicBezTo>
                    <a:pt x="2191" y="14"/>
                    <a:pt x="2135" y="11"/>
                    <a:pt x="2079" y="8"/>
                  </a:cubicBezTo>
                  <a:cubicBezTo>
                    <a:pt x="2068" y="8"/>
                    <a:pt x="2056" y="7"/>
                    <a:pt x="2044" y="7"/>
                  </a:cubicBezTo>
                  <a:cubicBezTo>
                    <a:pt x="2044" y="7"/>
                    <a:pt x="2044" y="7"/>
                    <a:pt x="2044" y="7"/>
                  </a:cubicBezTo>
                  <a:cubicBezTo>
                    <a:pt x="2044" y="7"/>
                    <a:pt x="2044" y="7"/>
                    <a:pt x="2044" y="7"/>
                  </a:cubicBezTo>
                  <a:moveTo>
                    <a:pt x="1913" y="3"/>
                  </a:moveTo>
                  <a:cubicBezTo>
                    <a:pt x="1912" y="3"/>
                    <a:pt x="1911" y="3"/>
                    <a:pt x="1909" y="3"/>
                  </a:cubicBezTo>
                  <a:cubicBezTo>
                    <a:pt x="1909" y="3"/>
                    <a:pt x="1908" y="3"/>
                    <a:pt x="1908" y="3"/>
                  </a:cubicBezTo>
                  <a:cubicBezTo>
                    <a:pt x="1866" y="8"/>
                    <a:pt x="1824" y="11"/>
                    <a:pt x="1784" y="14"/>
                  </a:cubicBezTo>
                  <a:cubicBezTo>
                    <a:pt x="1854" y="15"/>
                    <a:pt x="1937" y="17"/>
                    <a:pt x="2029" y="21"/>
                  </a:cubicBezTo>
                  <a:cubicBezTo>
                    <a:pt x="2035" y="21"/>
                    <a:pt x="2040" y="21"/>
                    <a:pt x="2045" y="21"/>
                  </a:cubicBezTo>
                  <a:cubicBezTo>
                    <a:pt x="2045" y="16"/>
                    <a:pt x="2044" y="11"/>
                    <a:pt x="2044" y="7"/>
                  </a:cubicBezTo>
                  <a:cubicBezTo>
                    <a:pt x="2001" y="5"/>
                    <a:pt x="1957" y="4"/>
                    <a:pt x="1913" y="3"/>
                  </a:cubicBezTo>
                  <a:moveTo>
                    <a:pt x="1733" y="0"/>
                  </a:moveTo>
                  <a:cubicBezTo>
                    <a:pt x="1669" y="1"/>
                    <a:pt x="1606" y="1"/>
                    <a:pt x="1561" y="3"/>
                  </a:cubicBezTo>
                  <a:cubicBezTo>
                    <a:pt x="1515" y="5"/>
                    <a:pt x="1393" y="6"/>
                    <a:pt x="1329" y="7"/>
                  </a:cubicBezTo>
                  <a:cubicBezTo>
                    <a:pt x="1311" y="8"/>
                    <a:pt x="1293" y="8"/>
                    <a:pt x="1274" y="8"/>
                  </a:cubicBezTo>
                  <a:cubicBezTo>
                    <a:pt x="1273" y="8"/>
                    <a:pt x="1271" y="8"/>
                    <a:pt x="1269" y="8"/>
                  </a:cubicBezTo>
                  <a:cubicBezTo>
                    <a:pt x="912" y="12"/>
                    <a:pt x="583" y="20"/>
                    <a:pt x="232" y="43"/>
                  </a:cubicBezTo>
                  <a:cubicBezTo>
                    <a:pt x="145" y="49"/>
                    <a:pt x="25" y="60"/>
                    <a:pt x="4" y="65"/>
                  </a:cubicBezTo>
                  <a:cubicBezTo>
                    <a:pt x="4" y="66"/>
                    <a:pt x="4" y="66"/>
                    <a:pt x="4" y="67"/>
                  </a:cubicBezTo>
                  <a:cubicBezTo>
                    <a:pt x="5" y="67"/>
                    <a:pt x="5" y="67"/>
                    <a:pt x="6" y="67"/>
                  </a:cubicBezTo>
                  <a:cubicBezTo>
                    <a:pt x="8" y="67"/>
                    <a:pt x="11" y="67"/>
                    <a:pt x="14" y="67"/>
                  </a:cubicBezTo>
                  <a:cubicBezTo>
                    <a:pt x="32" y="65"/>
                    <a:pt x="50" y="64"/>
                    <a:pt x="68" y="62"/>
                  </a:cubicBezTo>
                  <a:cubicBezTo>
                    <a:pt x="304" y="40"/>
                    <a:pt x="488" y="36"/>
                    <a:pt x="572" y="36"/>
                  </a:cubicBezTo>
                  <a:cubicBezTo>
                    <a:pt x="589" y="36"/>
                    <a:pt x="602" y="36"/>
                    <a:pt x="611" y="36"/>
                  </a:cubicBezTo>
                  <a:cubicBezTo>
                    <a:pt x="611" y="35"/>
                    <a:pt x="666" y="34"/>
                    <a:pt x="753" y="34"/>
                  </a:cubicBezTo>
                  <a:cubicBezTo>
                    <a:pt x="795" y="34"/>
                    <a:pt x="844" y="34"/>
                    <a:pt x="899" y="34"/>
                  </a:cubicBezTo>
                  <a:cubicBezTo>
                    <a:pt x="1031" y="28"/>
                    <a:pt x="1337" y="14"/>
                    <a:pt x="1515" y="13"/>
                  </a:cubicBezTo>
                  <a:cubicBezTo>
                    <a:pt x="1515" y="13"/>
                    <a:pt x="1516" y="13"/>
                    <a:pt x="1520" y="13"/>
                  </a:cubicBezTo>
                  <a:cubicBezTo>
                    <a:pt x="1525" y="13"/>
                    <a:pt x="1535" y="13"/>
                    <a:pt x="1549" y="13"/>
                  </a:cubicBezTo>
                  <a:cubicBezTo>
                    <a:pt x="1563" y="13"/>
                    <a:pt x="1581" y="13"/>
                    <a:pt x="1603" y="13"/>
                  </a:cubicBezTo>
                  <a:cubicBezTo>
                    <a:pt x="1648" y="13"/>
                    <a:pt x="1709" y="13"/>
                    <a:pt x="1784" y="14"/>
                  </a:cubicBezTo>
                  <a:cubicBezTo>
                    <a:pt x="1824" y="11"/>
                    <a:pt x="1866" y="8"/>
                    <a:pt x="1908" y="3"/>
                  </a:cubicBezTo>
                  <a:cubicBezTo>
                    <a:pt x="1850" y="2"/>
                    <a:pt x="1792" y="1"/>
                    <a:pt x="1733" y="0"/>
                  </a:cubicBezTo>
                </a:path>
              </a:pathLst>
            </a:custGeom>
            <a:solidFill>
              <a:srgbClr val="D2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240"/>
            <p:cNvSpPr>
              <a:spLocks noEditPoints="1"/>
            </p:cNvSpPr>
            <p:nvPr/>
          </p:nvSpPr>
          <p:spPr bwMode="auto">
            <a:xfrm>
              <a:off x="3159126" y="6213475"/>
              <a:ext cx="2898775" cy="293687"/>
            </a:xfrm>
            <a:custGeom>
              <a:avLst/>
              <a:gdLst>
                <a:gd name="T0" fmla="*/ 214 w 2260"/>
                <a:gd name="T1" fmla="*/ 229 h 229"/>
                <a:gd name="T2" fmla="*/ 1909 w 2260"/>
                <a:gd name="T3" fmla="*/ 214 h 229"/>
                <a:gd name="T4" fmla="*/ 1905 w 2260"/>
                <a:gd name="T5" fmla="*/ 205 h 229"/>
                <a:gd name="T6" fmla="*/ 442 w 2260"/>
                <a:gd name="T7" fmla="*/ 174 h 229"/>
                <a:gd name="T8" fmla="*/ 654 w 2260"/>
                <a:gd name="T9" fmla="*/ 171 h 229"/>
                <a:gd name="T10" fmla="*/ 1904 w 2260"/>
                <a:gd name="T11" fmla="*/ 164 h 229"/>
                <a:gd name="T12" fmla="*/ 1789 w 2260"/>
                <a:gd name="T13" fmla="*/ 178 h 229"/>
                <a:gd name="T14" fmla="*/ 1898 w 2260"/>
                <a:gd name="T15" fmla="*/ 175 h 229"/>
                <a:gd name="T16" fmla="*/ 1906 w 2260"/>
                <a:gd name="T17" fmla="*/ 164 h 229"/>
                <a:gd name="T18" fmla="*/ 1905 w 2260"/>
                <a:gd name="T19" fmla="*/ 175 h 229"/>
                <a:gd name="T20" fmla="*/ 1908 w 2260"/>
                <a:gd name="T21" fmla="*/ 159 h 229"/>
                <a:gd name="T22" fmla="*/ 252 w 2260"/>
                <a:gd name="T23" fmla="*/ 159 h 229"/>
                <a:gd name="T24" fmla="*/ 290 w 2260"/>
                <a:gd name="T25" fmla="*/ 160 h 229"/>
                <a:gd name="T26" fmla="*/ 723 w 2260"/>
                <a:gd name="T27" fmla="*/ 164 h 229"/>
                <a:gd name="T28" fmla="*/ 57 w 2260"/>
                <a:gd name="T29" fmla="*/ 110 h 229"/>
                <a:gd name="T30" fmla="*/ 59 w 2260"/>
                <a:gd name="T31" fmla="*/ 227 h 229"/>
                <a:gd name="T32" fmla="*/ 64 w 2260"/>
                <a:gd name="T33" fmla="*/ 227 h 229"/>
                <a:gd name="T34" fmla="*/ 252 w 2260"/>
                <a:gd name="T35" fmla="*/ 229 h 229"/>
                <a:gd name="T36" fmla="*/ 251 w 2260"/>
                <a:gd name="T37" fmla="*/ 204 h 229"/>
                <a:gd name="T38" fmla="*/ 252 w 2260"/>
                <a:gd name="T39" fmla="*/ 170 h 229"/>
                <a:gd name="T40" fmla="*/ 97 w 2260"/>
                <a:gd name="T41" fmla="*/ 129 h 229"/>
                <a:gd name="T42" fmla="*/ 58 w 2260"/>
                <a:gd name="T43" fmla="*/ 132 h 229"/>
                <a:gd name="T44" fmla="*/ 2052 w 2260"/>
                <a:gd name="T45" fmla="*/ 93 h 229"/>
                <a:gd name="T46" fmla="*/ 2056 w 2260"/>
                <a:gd name="T47" fmla="*/ 93 h 229"/>
                <a:gd name="T48" fmla="*/ 1907 w 2260"/>
                <a:gd name="T49" fmla="*/ 72 h 229"/>
                <a:gd name="T50" fmla="*/ 1836 w 2260"/>
                <a:gd name="T51" fmla="*/ 96 h 229"/>
                <a:gd name="T52" fmla="*/ 1902 w 2260"/>
                <a:gd name="T53" fmla="*/ 95 h 229"/>
                <a:gd name="T54" fmla="*/ 2044 w 2260"/>
                <a:gd name="T55" fmla="*/ 51 h 229"/>
                <a:gd name="T56" fmla="*/ 2016 w 2260"/>
                <a:gd name="T57" fmla="*/ 104 h 229"/>
                <a:gd name="T58" fmla="*/ 2044 w 2260"/>
                <a:gd name="T59" fmla="*/ 51 h 229"/>
                <a:gd name="T60" fmla="*/ 2049 w 2260"/>
                <a:gd name="T61" fmla="*/ 50 h 229"/>
                <a:gd name="T62" fmla="*/ 2047 w 2260"/>
                <a:gd name="T63" fmla="*/ 18 h 229"/>
                <a:gd name="T64" fmla="*/ 2053 w 2260"/>
                <a:gd name="T65" fmla="*/ 57 h 229"/>
                <a:gd name="T66" fmla="*/ 2245 w 2260"/>
                <a:gd name="T67" fmla="*/ 66 h 229"/>
                <a:gd name="T68" fmla="*/ 2256 w 2260"/>
                <a:gd name="T69" fmla="*/ 62 h 229"/>
                <a:gd name="T70" fmla="*/ 2259 w 2260"/>
                <a:gd name="T71" fmla="*/ 62 h 229"/>
                <a:gd name="T72" fmla="*/ 2256 w 2260"/>
                <a:gd name="T73" fmla="*/ 20 h 229"/>
                <a:gd name="T74" fmla="*/ 2223 w 2260"/>
                <a:gd name="T75" fmla="*/ 17 h 229"/>
                <a:gd name="T76" fmla="*/ 1780 w 2260"/>
                <a:gd name="T77" fmla="*/ 1 h 229"/>
                <a:gd name="T78" fmla="*/ 660 w 2260"/>
                <a:gd name="T79" fmla="*/ 32 h 229"/>
                <a:gd name="T80" fmla="*/ 64 w 2260"/>
                <a:gd name="T81" fmla="*/ 55 h 229"/>
                <a:gd name="T82" fmla="*/ 55 w 2260"/>
                <a:gd name="T83" fmla="*/ 170 h 229"/>
                <a:gd name="T84" fmla="*/ 93 w 2260"/>
                <a:gd name="T85" fmla="*/ 90 h 229"/>
                <a:gd name="T86" fmla="*/ 671 w 2260"/>
                <a:gd name="T87" fmla="*/ 67 h 229"/>
                <a:gd name="T88" fmla="*/ 2017 w 2260"/>
                <a:gd name="T89" fmla="*/ 22 h 229"/>
                <a:gd name="T90" fmla="*/ 2025 w 2260"/>
                <a:gd name="T91" fmla="*/ 8 h 229"/>
                <a:gd name="T92" fmla="*/ 1511 w 2260"/>
                <a:gd name="T93" fmla="*/ 0 h 229"/>
                <a:gd name="T94" fmla="*/ 64 w 2260"/>
                <a:gd name="T95" fmla="*/ 49 h 229"/>
                <a:gd name="T96" fmla="*/ 0 w 2260"/>
                <a:gd name="T97" fmla="*/ 54 h 229"/>
                <a:gd name="T98" fmla="*/ 1 w 2260"/>
                <a:gd name="T99" fmla="*/ 100 h 229"/>
                <a:gd name="T100" fmla="*/ 22 w 2260"/>
                <a:gd name="T101" fmla="*/ 169 h 229"/>
                <a:gd name="T102" fmla="*/ 53 w 2260"/>
                <a:gd name="T103" fmla="*/ 52 h 229"/>
                <a:gd name="T104" fmla="*/ 109 w 2260"/>
                <a:gd name="T105" fmla="*/ 51 h 229"/>
                <a:gd name="T106" fmla="*/ 1251 w 2260"/>
                <a:gd name="T107" fmla="*/ 22 h 229"/>
                <a:gd name="T108" fmla="*/ 1599 w 2260"/>
                <a:gd name="T10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60" h="229">
                  <a:moveTo>
                    <a:pt x="162" y="228"/>
                  </a:moveTo>
                  <a:cubicBezTo>
                    <a:pt x="184" y="229"/>
                    <a:pt x="206" y="229"/>
                    <a:pt x="228" y="229"/>
                  </a:cubicBezTo>
                  <a:cubicBezTo>
                    <a:pt x="236" y="229"/>
                    <a:pt x="244" y="229"/>
                    <a:pt x="252" y="229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39" y="229"/>
                    <a:pt x="226" y="229"/>
                    <a:pt x="214" y="229"/>
                  </a:cubicBezTo>
                  <a:cubicBezTo>
                    <a:pt x="195" y="229"/>
                    <a:pt x="178" y="229"/>
                    <a:pt x="162" y="228"/>
                  </a:cubicBezTo>
                  <a:moveTo>
                    <a:pt x="1905" y="205"/>
                  </a:moveTo>
                  <a:cubicBezTo>
                    <a:pt x="1905" y="209"/>
                    <a:pt x="1906" y="211"/>
                    <a:pt x="1906" y="214"/>
                  </a:cubicBezTo>
                  <a:cubicBezTo>
                    <a:pt x="1908" y="214"/>
                    <a:pt x="1908" y="214"/>
                    <a:pt x="1908" y="214"/>
                  </a:cubicBezTo>
                  <a:cubicBezTo>
                    <a:pt x="1909" y="214"/>
                    <a:pt x="1909" y="214"/>
                    <a:pt x="1909" y="214"/>
                  </a:cubicBezTo>
                  <a:cubicBezTo>
                    <a:pt x="1909" y="214"/>
                    <a:pt x="1909" y="214"/>
                    <a:pt x="1909" y="214"/>
                  </a:cubicBezTo>
                  <a:cubicBezTo>
                    <a:pt x="1909" y="221"/>
                    <a:pt x="1910" y="225"/>
                    <a:pt x="1910" y="228"/>
                  </a:cubicBezTo>
                  <a:cubicBezTo>
                    <a:pt x="1910" y="228"/>
                    <a:pt x="1910" y="228"/>
                    <a:pt x="1910" y="228"/>
                  </a:cubicBezTo>
                  <a:cubicBezTo>
                    <a:pt x="1910" y="223"/>
                    <a:pt x="1909" y="215"/>
                    <a:pt x="1909" y="206"/>
                  </a:cubicBezTo>
                  <a:cubicBezTo>
                    <a:pt x="1908" y="206"/>
                    <a:pt x="1907" y="205"/>
                    <a:pt x="1905" y="205"/>
                  </a:cubicBezTo>
                  <a:moveTo>
                    <a:pt x="290" y="176"/>
                  </a:moveTo>
                  <a:cubicBezTo>
                    <a:pt x="287" y="176"/>
                    <a:pt x="283" y="176"/>
                    <a:pt x="280" y="176"/>
                  </a:cubicBezTo>
                  <a:cubicBezTo>
                    <a:pt x="282" y="176"/>
                    <a:pt x="286" y="176"/>
                    <a:pt x="290" y="176"/>
                  </a:cubicBezTo>
                  <a:cubicBezTo>
                    <a:pt x="290" y="176"/>
                    <a:pt x="290" y="176"/>
                    <a:pt x="290" y="176"/>
                  </a:cubicBezTo>
                  <a:moveTo>
                    <a:pt x="442" y="174"/>
                  </a:moveTo>
                  <a:cubicBezTo>
                    <a:pt x="390" y="174"/>
                    <a:pt x="339" y="175"/>
                    <a:pt x="290" y="176"/>
                  </a:cubicBezTo>
                  <a:cubicBezTo>
                    <a:pt x="290" y="176"/>
                    <a:pt x="291" y="176"/>
                    <a:pt x="291" y="176"/>
                  </a:cubicBezTo>
                  <a:cubicBezTo>
                    <a:pt x="315" y="176"/>
                    <a:pt x="367" y="175"/>
                    <a:pt x="442" y="174"/>
                  </a:cubicBezTo>
                  <a:moveTo>
                    <a:pt x="931" y="167"/>
                  </a:moveTo>
                  <a:cubicBezTo>
                    <a:pt x="874" y="168"/>
                    <a:pt x="771" y="169"/>
                    <a:pt x="654" y="171"/>
                  </a:cubicBezTo>
                  <a:cubicBezTo>
                    <a:pt x="723" y="173"/>
                    <a:pt x="783" y="175"/>
                    <a:pt x="827" y="178"/>
                  </a:cubicBezTo>
                  <a:cubicBezTo>
                    <a:pt x="837" y="177"/>
                    <a:pt x="848" y="177"/>
                    <a:pt x="858" y="176"/>
                  </a:cubicBezTo>
                  <a:cubicBezTo>
                    <a:pt x="903" y="174"/>
                    <a:pt x="948" y="172"/>
                    <a:pt x="995" y="170"/>
                  </a:cubicBezTo>
                  <a:cubicBezTo>
                    <a:pt x="971" y="169"/>
                    <a:pt x="949" y="168"/>
                    <a:pt x="931" y="167"/>
                  </a:cubicBezTo>
                  <a:moveTo>
                    <a:pt x="1904" y="164"/>
                  </a:moveTo>
                  <a:cubicBezTo>
                    <a:pt x="1904" y="164"/>
                    <a:pt x="1904" y="164"/>
                    <a:pt x="1904" y="164"/>
                  </a:cubicBezTo>
                  <a:cubicBezTo>
                    <a:pt x="1900" y="164"/>
                    <a:pt x="1900" y="164"/>
                    <a:pt x="1900" y="164"/>
                  </a:cubicBezTo>
                  <a:cubicBezTo>
                    <a:pt x="1870" y="168"/>
                    <a:pt x="1870" y="168"/>
                    <a:pt x="1870" y="168"/>
                  </a:cubicBezTo>
                  <a:cubicBezTo>
                    <a:pt x="1809" y="174"/>
                    <a:pt x="1809" y="174"/>
                    <a:pt x="1809" y="174"/>
                  </a:cubicBezTo>
                  <a:cubicBezTo>
                    <a:pt x="1809" y="174"/>
                    <a:pt x="1800" y="176"/>
                    <a:pt x="1789" y="178"/>
                  </a:cubicBezTo>
                  <a:cubicBezTo>
                    <a:pt x="1790" y="178"/>
                    <a:pt x="1791" y="178"/>
                    <a:pt x="1791" y="178"/>
                  </a:cubicBezTo>
                  <a:cubicBezTo>
                    <a:pt x="1790" y="178"/>
                    <a:pt x="1789" y="179"/>
                    <a:pt x="1788" y="179"/>
                  </a:cubicBezTo>
                  <a:cubicBezTo>
                    <a:pt x="1786" y="179"/>
                    <a:pt x="1785" y="179"/>
                    <a:pt x="1783" y="180"/>
                  </a:cubicBezTo>
                  <a:cubicBezTo>
                    <a:pt x="1816" y="178"/>
                    <a:pt x="1849" y="177"/>
                    <a:pt x="1883" y="176"/>
                  </a:cubicBezTo>
                  <a:cubicBezTo>
                    <a:pt x="1898" y="175"/>
                    <a:pt x="1898" y="175"/>
                    <a:pt x="1898" y="175"/>
                  </a:cubicBezTo>
                  <a:cubicBezTo>
                    <a:pt x="1905" y="175"/>
                    <a:pt x="1905" y="175"/>
                    <a:pt x="1905" y="175"/>
                  </a:cubicBezTo>
                  <a:cubicBezTo>
                    <a:pt x="1904" y="172"/>
                    <a:pt x="1904" y="168"/>
                    <a:pt x="1904" y="164"/>
                  </a:cubicBezTo>
                  <a:moveTo>
                    <a:pt x="1904" y="158"/>
                  </a:moveTo>
                  <a:cubicBezTo>
                    <a:pt x="1904" y="160"/>
                    <a:pt x="1904" y="162"/>
                    <a:pt x="1904" y="164"/>
                  </a:cubicBezTo>
                  <a:cubicBezTo>
                    <a:pt x="1906" y="164"/>
                    <a:pt x="1906" y="164"/>
                    <a:pt x="1906" y="164"/>
                  </a:cubicBezTo>
                  <a:cubicBezTo>
                    <a:pt x="1906" y="165"/>
                    <a:pt x="1906" y="165"/>
                    <a:pt x="1906" y="165"/>
                  </a:cubicBezTo>
                  <a:cubicBezTo>
                    <a:pt x="1906" y="165"/>
                    <a:pt x="1906" y="164"/>
                    <a:pt x="1906" y="164"/>
                  </a:cubicBezTo>
                  <a:cubicBezTo>
                    <a:pt x="1906" y="163"/>
                    <a:pt x="1906" y="163"/>
                    <a:pt x="1906" y="163"/>
                  </a:cubicBezTo>
                  <a:cubicBezTo>
                    <a:pt x="1906" y="163"/>
                    <a:pt x="1906" y="165"/>
                    <a:pt x="1906" y="175"/>
                  </a:cubicBezTo>
                  <a:cubicBezTo>
                    <a:pt x="1905" y="175"/>
                    <a:pt x="1905" y="175"/>
                    <a:pt x="1905" y="175"/>
                  </a:cubicBezTo>
                  <a:cubicBezTo>
                    <a:pt x="1905" y="175"/>
                    <a:pt x="1905" y="175"/>
                    <a:pt x="1905" y="175"/>
                  </a:cubicBezTo>
                  <a:cubicBezTo>
                    <a:pt x="1905" y="186"/>
                    <a:pt x="1905" y="197"/>
                    <a:pt x="1905" y="205"/>
                  </a:cubicBezTo>
                  <a:cubicBezTo>
                    <a:pt x="1907" y="205"/>
                    <a:pt x="1908" y="206"/>
                    <a:pt x="1909" y="206"/>
                  </a:cubicBezTo>
                  <a:cubicBezTo>
                    <a:pt x="1909" y="197"/>
                    <a:pt x="1909" y="188"/>
                    <a:pt x="1909" y="179"/>
                  </a:cubicBezTo>
                  <a:cubicBezTo>
                    <a:pt x="1908" y="172"/>
                    <a:pt x="1908" y="165"/>
                    <a:pt x="1908" y="159"/>
                  </a:cubicBezTo>
                  <a:cubicBezTo>
                    <a:pt x="1907" y="158"/>
                    <a:pt x="1905" y="158"/>
                    <a:pt x="1904" y="158"/>
                  </a:cubicBezTo>
                  <a:moveTo>
                    <a:pt x="548" y="117"/>
                  </a:moveTo>
                  <a:cubicBezTo>
                    <a:pt x="523" y="118"/>
                    <a:pt x="495" y="118"/>
                    <a:pt x="464" y="118"/>
                  </a:cubicBezTo>
                  <a:cubicBezTo>
                    <a:pt x="404" y="119"/>
                    <a:pt x="333" y="120"/>
                    <a:pt x="251" y="123"/>
                  </a:cubicBezTo>
                  <a:cubicBezTo>
                    <a:pt x="251" y="133"/>
                    <a:pt x="252" y="146"/>
                    <a:pt x="252" y="159"/>
                  </a:cubicBezTo>
                  <a:cubicBezTo>
                    <a:pt x="252" y="160"/>
                    <a:pt x="252" y="160"/>
                    <a:pt x="252" y="160"/>
                  </a:cubicBezTo>
                  <a:cubicBezTo>
                    <a:pt x="256" y="160"/>
                    <a:pt x="256" y="160"/>
                    <a:pt x="256" y="160"/>
                  </a:cubicBezTo>
                  <a:cubicBezTo>
                    <a:pt x="265" y="160"/>
                    <a:pt x="265" y="160"/>
                    <a:pt x="265" y="160"/>
                  </a:cubicBezTo>
                  <a:cubicBezTo>
                    <a:pt x="282" y="160"/>
                    <a:pt x="282" y="160"/>
                    <a:pt x="282" y="160"/>
                  </a:cubicBezTo>
                  <a:cubicBezTo>
                    <a:pt x="284" y="160"/>
                    <a:pt x="287" y="160"/>
                    <a:pt x="290" y="160"/>
                  </a:cubicBezTo>
                  <a:cubicBezTo>
                    <a:pt x="290" y="151"/>
                    <a:pt x="290" y="146"/>
                    <a:pt x="290" y="146"/>
                  </a:cubicBezTo>
                  <a:cubicBezTo>
                    <a:pt x="290" y="146"/>
                    <a:pt x="290" y="150"/>
                    <a:pt x="290" y="160"/>
                  </a:cubicBezTo>
                  <a:cubicBezTo>
                    <a:pt x="332" y="161"/>
                    <a:pt x="374" y="162"/>
                    <a:pt x="416" y="163"/>
                  </a:cubicBezTo>
                  <a:cubicBezTo>
                    <a:pt x="481" y="165"/>
                    <a:pt x="543" y="167"/>
                    <a:pt x="601" y="169"/>
                  </a:cubicBezTo>
                  <a:cubicBezTo>
                    <a:pt x="639" y="167"/>
                    <a:pt x="680" y="166"/>
                    <a:pt x="723" y="164"/>
                  </a:cubicBezTo>
                  <a:cubicBezTo>
                    <a:pt x="776" y="162"/>
                    <a:pt x="832" y="159"/>
                    <a:pt x="891" y="156"/>
                  </a:cubicBezTo>
                  <a:cubicBezTo>
                    <a:pt x="864" y="148"/>
                    <a:pt x="700" y="144"/>
                    <a:pt x="635" y="135"/>
                  </a:cubicBezTo>
                  <a:cubicBezTo>
                    <a:pt x="622" y="133"/>
                    <a:pt x="672" y="129"/>
                    <a:pt x="658" y="126"/>
                  </a:cubicBezTo>
                  <a:cubicBezTo>
                    <a:pt x="631" y="123"/>
                    <a:pt x="593" y="120"/>
                    <a:pt x="548" y="117"/>
                  </a:cubicBezTo>
                  <a:moveTo>
                    <a:pt x="57" y="110"/>
                  </a:moveTo>
                  <a:cubicBezTo>
                    <a:pt x="57" y="110"/>
                    <a:pt x="58" y="140"/>
                    <a:pt x="58" y="170"/>
                  </a:cubicBezTo>
                  <a:cubicBezTo>
                    <a:pt x="58" y="170"/>
                    <a:pt x="58" y="170"/>
                    <a:pt x="58" y="170"/>
                  </a:cubicBezTo>
                  <a:cubicBezTo>
                    <a:pt x="58" y="170"/>
                    <a:pt x="58" y="170"/>
                    <a:pt x="58" y="170"/>
                  </a:cubicBezTo>
                  <a:cubicBezTo>
                    <a:pt x="58" y="177"/>
                    <a:pt x="59" y="186"/>
                    <a:pt x="59" y="195"/>
                  </a:cubicBezTo>
                  <a:cubicBezTo>
                    <a:pt x="59" y="209"/>
                    <a:pt x="59" y="221"/>
                    <a:pt x="59" y="227"/>
                  </a:cubicBezTo>
                  <a:cubicBezTo>
                    <a:pt x="60" y="227"/>
                    <a:pt x="60" y="227"/>
                    <a:pt x="60" y="227"/>
                  </a:cubicBezTo>
                  <a:cubicBezTo>
                    <a:pt x="60" y="227"/>
                    <a:pt x="60" y="227"/>
                    <a:pt x="60" y="227"/>
                  </a:cubicBezTo>
                  <a:cubicBezTo>
                    <a:pt x="61" y="227"/>
                    <a:pt x="61" y="227"/>
                    <a:pt x="61" y="227"/>
                  </a:cubicBezTo>
                  <a:cubicBezTo>
                    <a:pt x="63" y="227"/>
                    <a:pt x="63" y="227"/>
                    <a:pt x="63" y="227"/>
                  </a:cubicBezTo>
                  <a:cubicBezTo>
                    <a:pt x="64" y="227"/>
                    <a:pt x="64" y="227"/>
                    <a:pt x="64" y="227"/>
                  </a:cubicBezTo>
                  <a:cubicBezTo>
                    <a:pt x="64" y="227"/>
                    <a:pt x="64" y="227"/>
                    <a:pt x="64" y="227"/>
                  </a:cubicBezTo>
                  <a:cubicBezTo>
                    <a:pt x="69" y="227"/>
                    <a:pt x="69" y="227"/>
                    <a:pt x="69" y="227"/>
                  </a:cubicBezTo>
                  <a:cubicBezTo>
                    <a:pt x="100" y="227"/>
                    <a:pt x="132" y="228"/>
                    <a:pt x="162" y="228"/>
                  </a:cubicBezTo>
                  <a:cubicBezTo>
                    <a:pt x="178" y="229"/>
                    <a:pt x="195" y="229"/>
                    <a:pt x="214" y="229"/>
                  </a:cubicBezTo>
                  <a:cubicBezTo>
                    <a:pt x="226" y="229"/>
                    <a:pt x="239" y="229"/>
                    <a:pt x="252" y="229"/>
                  </a:cubicBezTo>
                  <a:cubicBezTo>
                    <a:pt x="252" y="227"/>
                    <a:pt x="252" y="225"/>
                    <a:pt x="252" y="223"/>
                  </a:cubicBezTo>
                  <a:cubicBezTo>
                    <a:pt x="252" y="223"/>
                    <a:pt x="252" y="223"/>
                    <a:pt x="252" y="223"/>
                  </a:cubicBezTo>
                  <a:cubicBezTo>
                    <a:pt x="252" y="224"/>
                    <a:pt x="252" y="224"/>
                    <a:pt x="252" y="224"/>
                  </a:cubicBezTo>
                  <a:cubicBezTo>
                    <a:pt x="251" y="224"/>
                    <a:pt x="251" y="219"/>
                    <a:pt x="251" y="214"/>
                  </a:cubicBezTo>
                  <a:cubicBezTo>
                    <a:pt x="251" y="209"/>
                    <a:pt x="251" y="204"/>
                    <a:pt x="251" y="204"/>
                  </a:cubicBezTo>
                  <a:cubicBezTo>
                    <a:pt x="252" y="204"/>
                    <a:pt x="252" y="205"/>
                    <a:pt x="252" y="207"/>
                  </a:cubicBezTo>
                  <a:cubicBezTo>
                    <a:pt x="252" y="207"/>
                    <a:pt x="252" y="207"/>
                    <a:pt x="252" y="207"/>
                  </a:cubicBezTo>
                  <a:cubicBezTo>
                    <a:pt x="251" y="162"/>
                    <a:pt x="251" y="149"/>
                    <a:pt x="251" y="149"/>
                  </a:cubicBezTo>
                  <a:cubicBezTo>
                    <a:pt x="251" y="149"/>
                    <a:pt x="251" y="154"/>
                    <a:pt x="251" y="159"/>
                  </a:cubicBezTo>
                  <a:cubicBezTo>
                    <a:pt x="252" y="165"/>
                    <a:pt x="252" y="170"/>
                    <a:pt x="252" y="170"/>
                  </a:cubicBezTo>
                  <a:cubicBezTo>
                    <a:pt x="252" y="170"/>
                    <a:pt x="252" y="169"/>
                    <a:pt x="252" y="169"/>
                  </a:cubicBezTo>
                  <a:cubicBezTo>
                    <a:pt x="251" y="153"/>
                    <a:pt x="251" y="137"/>
                    <a:pt x="251" y="123"/>
                  </a:cubicBezTo>
                  <a:cubicBezTo>
                    <a:pt x="238" y="123"/>
                    <a:pt x="225" y="124"/>
                    <a:pt x="212" y="124"/>
                  </a:cubicBezTo>
                  <a:cubicBezTo>
                    <a:pt x="188" y="125"/>
                    <a:pt x="163" y="126"/>
                    <a:pt x="137" y="127"/>
                  </a:cubicBezTo>
                  <a:cubicBezTo>
                    <a:pt x="124" y="128"/>
                    <a:pt x="111" y="129"/>
                    <a:pt x="97" y="129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59" y="132"/>
                    <a:pt x="59" y="132"/>
                    <a:pt x="59" y="132"/>
                  </a:cubicBezTo>
                  <a:cubicBezTo>
                    <a:pt x="58" y="132"/>
                    <a:pt x="58" y="132"/>
                    <a:pt x="58" y="132"/>
                  </a:cubicBezTo>
                  <a:cubicBezTo>
                    <a:pt x="58" y="116"/>
                    <a:pt x="57" y="110"/>
                    <a:pt x="57" y="110"/>
                  </a:cubicBezTo>
                  <a:moveTo>
                    <a:pt x="2046" y="93"/>
                  </a:moveTo>
                  <a:cubicBezTo>
                    <a:pt x="2047" y="97"/>
                    <a:pt x="2047" y="101"/>
                    <a:pt x="2047" y="104"/>
                  </a:cubicBezTo>
                  <a:cubicBezTo>
                    <a:pt x="2049" y="104"/>
                    <a:pt x="2051" y="104"/>
                    <a:pt x="2053" y="105"/>
                  </a:cubicBezTo>
                  <a:cubicBezTo>
                    <a:pt x="2053" y="101"/>
                    <a:pt x="2052" y="97"/>
                    <a:pt x="2052" y="93"/>
                  </a:cubicBezTo>
                  <a:cubicBezTo>
                    <a:pt x="2046" y="93"/>
                    <a:pt x="2046" y="93"/>
                    <a:pt x="2046" y="93"/>
                  </a:cubicBezTo>
                  <a:moveTo>
                    <a:pt x="2060" y="90"/>
                  </a:moveTo>
                  <a:cubicBezTo>
                    <a:pt x="2056" y="91"/>
                    <a:pt x="2056" y="91"/>
                    <a:pt x="2056" y="91"/>
                  </a:cubicBezTo>
                  <a:cubicBezTo>
                    <a:pt x="2056" y="92"/>
                    <a:pt x="2056" y="92"/>
                    <a:pt x="2056" y="93"/>
                  </a:cubicBezTo>
                  <a:cubicBezTo>
                    <a:pt x="2056" y="93"/>
                    <a:pt x="2056" y="93"/>
                    <a:pt x="2056" y="93"/>
                  </a:cubicBezTo>
                  <a:cubicBezTo>
                    <a:pt x="2056" y="93"/>
                    <a:pt x="2057" y="93"/>
                    <a:pt x="2057" y="93"/>
                  </a:cubicBezTo>
                  <a:cubicBezTo>
                    <a:pt x="2057" y="93"/>
                    <a:pt x="2058" y="93"/>
                    <a:pt x="2058" y="93"/>
                  </a:cubicBezTo>
                  <a:cubicBezTo>
                    <a:pt x="2059" y="93"/>
                    <a:pt x="2059" y="94"/>
                    <a:pt x="2060" y="94"/>
                  </a:cubicBezTo>
                  <a:cubicBezTo>
                    <a:pt x="2061" y="94"/>
                    <a:pt x="2061" y="93"/>
                    <a:pt x="2060" y="90"/>
                  </a:cubicBezTo>
                  <a:moveTo>
                    <a:pt x="1907" y="72"/>
                  </a:moveTo>
                  <a:cubicBezTo>
                    <a:pt x="1882" y="75"/>
                    <a:pt x="1858" y="78"/>
                    <a:pt x="1833" y="80"/>
                  </a:cubicBezTo>
                  <a:cubicBezTo>
                    <a:pt x="1758" y="88"/>
                    <a:pt x="1683" y="94"/>
                    <a:pt x="1610" y="98"/>
                  </a:cubicBezTo>
                  <a:cubicBezTo>
                    <a:pt x="1640" y="98"/>
                    <a:pt x="1670" y="98"/>
                    <a:pt x="1699" y="99"/>
                  </a:cubicBezTo>
                  <a:cubicBezTo>
                    <a:pt x="1708" y="99"/>
                    <a:pt x="1716" y="98"/>
                    <a:pt x="1725" y="98"/>
                  </a:cubicBezTo>
                  <a:cubicBezTo>
                    <a:pt x="1760" y="97"/>
                    <a:pt x="1797" y="96"/>
                    <a:pt x="1836" y="96"/>
                  </a:cubicBezTo>
                  <a:cubicBezTo>
                    <a:pt x="1855" y="95"/>
                    <a:pt x="1875" y="95"/>
                    <a:pt x="1895" y="95"/>
                  </a:cubicBezTo>
                  <a:cubicBezTo>
                    <a:pt x="1902" y="95"/>
                    <a:pt x="1902" y="95"/>
                    <a:pt x="1902" y="95"/>
                  </a:cubicBezTo>
                  <a:cubicBezTo>
                    <a:pt x="1902" y="89"/>
                    <a:pt x="1902" y="87"/>
                    <a:pt x="1902" y="87"/>
                  </a:cubicBezTo>
                  <a:cubicBezTo>
                    <a:pt x="1902" y="87"/>
                    <a:pt x="1902" y="90"/>
                    <a:pt x="1902" y="95"/>
                  </a:cubicBezTo>
                  <a:cubicBezTo>
                    <a:pt x="1902" y="95"/>
                    <a:pt x="1902" y="95"/>
                    <a:pt x="1902" y="95"/>
                  </a:cubicBezTo>
                  <a:cubicBezTo>
                    <a:pt x="1906" y="95"/>
                    <a:pt x="1906" y="95"/>
                    <a:pt x="1906" y="95"/>
                  </a:cubicBezTo>
                  <a:cubicBezTo>
                    <a:pt x="1907" y="95"/>
                    <a:pt x="1907" y="95"/>
                    <a:pt x="1907" y="95"/>
                  </a:cubicBezTo>
                  <a:cubicBezTo>
                    <a:pt x="1907" y="95"/>
                    <a:pt x="1907" y="95"/>
                    <a:pt x="1907" y="95"/>
                  </a:cubicBezTo>
                  <a:cubicBezTo>
                    <a:pt x="1907" y="85"/>
                    <a:pt x="1907" y="77"/>
                    <a:pt x="1907" y="72"/>
                  </a:cubicBezTo>
                  <a:moveTo>
                    <a:pt x="2044" y="51"/>
                  </a:moveTo>
                  <a:cubicBezTo>
                    <a:pt x="2035" y="53"/>
                    <a:pt x="2035" y="53"/>
                    <a:pt x="2035" y="53"/>
                  </a:cubicBezTo>
                  <a:cubicBezTo>
                    <a:pt x="2013" y="57"/>
                    <a:pt x="1991" y="60"/>
                    <a:pt x="1968" y="64"/>
                  </a:cubicBezTo>
                  <a:cubicBezTo>
                    <a:pt x="1948" y="67"/>
                    <a:pt x="1927" y="69"/>
                    <a:pt x="1907" y="72"/>
                  </a:cubicBezTo>
                  <a:cubicBezTo>
                    <a:pt x="1907" y="79"/>
                    <a:pt x="1907" y="89"/>
                    <a:pt x="1908" y="102"/>
                  </a:cubicBezTo>
                  <a:cubicBezTo>
                    <a:pt x="1945" y="102"/>
                    <a:pt x="1981" y="103"/>
                    <a:pt x="2016" y="104"/>
                  </a:cubicBezTo>
                  <a:cubicBezTo>
                    <a:pt x="2027" y="104"/>
                    <a:pt x="2037" y="104"/>
                    <a:pt x="2047" y="104"/>
                  </a:cubicBezTo>
                  <a:cubicBezTo>
                    <a:pt x="2047" y="101"/>
                    <a:pt x="2047" y="97"/>
                    <a:pt x="2046" y="93"/>
                  </a:cubicBezTo>
                  <a:cubicBezTo>
                    <a:pt x="2046" y="93"/>
                    <a:pt x="2046" y="93"/>
                    <a:pt x="2046" y="93"/>
                  </a:cubicBezTo>
                  <a:cubicBezTo>
                    <a:pt x="2046" y="93"/>
                    <a:pt x="2046" y="93"/>
                    <a:pt x="2046" y="93"/>
                  </a:cubicBezTo>
                  <a:cubicBezTo>
                    <a:pt x="2045" y="79"/>
                    <a:pt x="2045" y="65"/>
                    <a:pt x="2044" y="51"/>
                  </a:cubicBezTo>
                  <a:moveTo>
                    <a:pt x="2049" y="50"/>
                  </a:moveTo>
                  <a:cubicBezTo>
                    <a:pt x="2044" y="51"/>
                    <a:pt x="2044" y="51"/>
                    <a:pt x="2044" y="51"/>
                  </a:cubicBezTo>
                  <a:cubicBezTo>
                    <a:pt x="2045" y="65"/>
                    <a:pt x="2045" y="79"/>
                    <a:pt x="2046" y="93"/>
                  </a:cubicBezTo>
                  <a:cubicBezTo>
                    <a:pt x="2048" y="92"/>
                    <a:pt x="2050" y="92"/>
                    <a:pt x="2052" y="92"/>
                  </a:cubicBezTo>
                  <a:cubicBezTo>
                    <a:pt x="2051" y="77"/>
                    <a:pt x="2050" y="62"/>
                    <a:pt x="2049" y="50"/>
                  </a:cubicBezTo>
                  <a:moveTo>
                    <a:pt x="2041" y="8"/>
                  </a:moveTo>
                  <a:cubicBezTo>
                    <a:pt x="2041" y="12"/>
                    <a:pt x="2041" y="15"/>
                    <a:pt x="2042" y="18"/>
                  </a:cubicBezTo>
                  <a:cubicBezTo>
                    <a:pt x="2044" y="18"/>
                    <a:pt x="2044" y="18"/>
                    <a:pt x="2044" y="18"/>
                  </a:cubicBezTo>
                  <a:cubicBezTo>
                    <a:pt x="2046" y="18"/>
                    <a:pt x="2046" y="18"/>
                    <a:pt x="2046" y="18"/>
                  </a:cubicBezTo>
                  <a:cubicBezTo>
                    <a:pt x="2047" y="18"/>
                    <a:pt x="2047" y="18"/>
                    <a:pt x="2047" y="18"/>
                  </a:cubicBezTo>
                  <a:cubicBezTo>
                    <a:pt x="2047" y="17"/>
                    <a:pt x="2047" y="17"/>
                    <a:pt x="2047" y="17"/>
                  </a:cubicBezTo>
                  <a:cubicBezTo>
                    <a:pt x="2047" y="16"/>
                    <a:pt x="2047" y="15"/>
                    <a:pt x="2047" y="15"/>
                  </a:cubicBezTo>
                  <a:cubicBezTo>
                    <a:pt x="2047" y="15"/>
                    <a:pt x="2048" y="29"/>
                    <a:pt x="2049" y="50"/>
                  </a:cubicBezTo>
                  <a:cubicBezTo>
                    <a:pt x="2052" y="50"/>
                    <a:pt x="2052" y="50"/>
                    <a:pt x="2052" y="50"/>
                  </a:cubicBezTo>
                  <a:cubicBezTo>
                    <a:pt x="2053" y="55"/>
                    <a:pt x="2053" y="57"/>
                    <a:pt x="2053" y="57"/>
                  </a:cubicBezTo>
                  <a:cubicBezTo>
                    <a:pt x="2053" y="57"/>
                    <a:pt x="2053" y="53"/>
                    <a:pt x="2053" y="49"/>
                  </a:cubicBezTo>
                  <a:cubicBezTo>
                    <a:pt x="2052" y="45"/>
                    <a:pt x="2052" y="42"/>
                    <a:pt x="2052" y="42"/>
                  </a:cubicBezTo>
                  <a:cubicBezTo>
                    <a:pt x="2052" y="42"/>
                    <a:pt x="2053" y="49"/>
                    <a:pt x="2055" y="75"/>
                  </a:cubicBezTo>
                  <a:cubicBezTo>
                    <a:pt x="2115" y="72"/>
                    <a:pt x="2174" y="68"/>
                    <a:pt x="2231" y="64"/>
                  </a:cubicBezTo>
                  <a:cubicBezTo>
                    <a:pt x="2245" y="66"/>
                    <a:pt x="2245" y="66"/>
                    <a:pt x="2245" y="66"/>
                  </a:cubicBezTo>
                  <a:cubicBezTo>
                    <a:pt x="2252" y="66"/>
                    <a:pt x="2252" y="66"/>
                    <a:pt x="2252" y="66"/>
                  </a:cubicBezTo>
                  <a:cubicBezTo>
                    <a:pt x="2256" y="67"/>
                    <a:pt x="2256" y="67"/>
                    <a:pt x="2256" y="67"/>
                  </a:cubicBezTo>
                  <a:cubicBezTo>
                    <a:pt x="2256" y="67"/>
                    <a:pt x="2256" y="67"/>
                    <a:pt x="2256" y="67"/>
                  </a:cubicBezTo>
                  <a:cubicBezTo>
                    <a:pt x="2256" y="64"/>
                    <a:pt x="2256" y="63"/>
                    <a:pt x="2256" y="62"/>
                  </a:cubicBezTo>
                  <a:cubicBezTo>
                    <a:pt x="2256" y="62"/>
                    <a:pt x="2256" y="62"/>
                    <a:pt x="2256" y="62"/>
                  </a:cubicBezTo>
                  <a:cubicBezTo>
                    <a:pt x="2256" y="63"/>
                    <a:pt x="2257" y="65"/>
                    <a:pt x="2257" y="67"/>
                  </a:cubicBezTo>
                  <a:cubicBezTo>
                    <a:pt x="2257" y="69"/>
                    <a:pt x="2257" y="72"/>
                    <a:pt x="2257" y="72"/>
                  </a:cubicBezTo>
                  <a:cubicBezTo>
                    <a:pt x="2257" y="72"/>
                    <a:pt x="2257" y="69"/>
                    <a:pt x="2257" y="62"/>
                  </a:cubicBezTo>
                  <a:cubicBezTo>
                    <a:pt x="2258" y="62"/>
                    <a:pt x="2258" y="62"/>
                    <a:pt x="2258" y="62"/>
                  </a:cubicBezTo>
                  <a:cubicBezTo>
                    <a:pt x="2259" y="62"/>
                    <a:pt x="2259" y="62"/>
                    <a:pt x="2259" y="62"/>
                  </a:cubicBezTo>
                  <a:cubicBezTo>
                    <a:pt x="2260" y="69"/>
                    <a:pt x="2260" y="72"/>
                    <a:pt x="2260" y="72"/>
                  </a:cubicBezTo>
                  <a:cubicBezTo>
                    <a:pt x="2260" y="72"/>
                    <a:pt x="2260" y="59"/>
                    <a:pt x="2260" y="46"/>
                  </a:cubicBezTo>
                  <a:cubicBezTo>
                    <a:pt x="2260" y="32"/>
                    <a:pt x="2260" y="19"/>
                    <a:pt x="2260" y="19"/>
                  </a:cubicBezTo>
                  <a:cubicBezTo>
                    <a:pt x="2260" y="19"/>
                    <a:pt x="2260" y="20"/>
                    <a:pt x="2259" y="20"/>
                  </a:cubicBezTo>
                  <a:cubicBezTo>
                    <a:pt x="2256" y="20"/>
                    <a:pt x="2256" y="20"/>
                    <a:pt x="2256" y="20"/>
                  </a:cubicBezTo>
                  <a:cubicBezTo>
                    <a:pt x="2256" y="18"/>
                    <a:pt x="2256" y="17"/>
                    <a:pt x="2256" y="16"/>
                  </a:cubicBezTo>
                  <a:cubicBezTo>
                    <a:pt x="2256" y="16"/>
                    <a:pt x="2256" y="16"/>
                    <a:pt x="2256" y="16"/>
                  </a:cubicBezTo>
                  <a:cubicBezTo>
                    <a:pt x="2255" y="16"/>
                    <a:pt x="2255" y="16"/>
                    <a:pt x="2255" y="16"/>
                  </a:cubicBezTo>
                  <a:cubicBezTo>
                    <a:pt x="2253" y="16"/>
                    <a:pt x="2253" y="16"/>
                    <a:pt x="2253" y="16"/>
                  </a:cubicBezTo>
                  <a:cubicBezTo>
                    <a:pt x="2243" y="16"/>
                    <a:pt x="2233" y="16"/>
                    <a:pt x="2223" y="17"/>
                  </a:cubicBezTo>
                  <a:cubicBezTo>
                    <a:pt x="2220" y="17"/>
                    <a:pt x="2216" y="17"/>
                    <a:pt x="2213" y="17"/>
                  </a:cubicBezTo>
                  <a:cubicBezTo>
                    <a:pt x="2210" y="17"/>
                    <a:pt x="2210" y="17"/>
                    <a:pt x="2210" y="17"/>
                  </a:cubicBezTo>
                  <a:cubicBezTo>
                    <a:pt x="2189" y="15"/>
                    <a:pt x="2167" y="14"/>
                    <a:pt x="2146" y="13"/>
                  </a:cubicBezTo>
                  <a:cubicBezTo>
                    <a:pt x="2110" y="11"/>
                    <a:pt x="2075" y="10"/>
                    <a:pt x="2041" y="8"/>
                  </a:cubicBezTo>
                  <a:moveTo>
                    <a:pt x="1780" y="1"/>
                  </a:moveTo>
                  <a:cubicBezTo>
                    <a:pt x="1653" y="11"/>
                    <a:pt x="1538" y="15"/>
                    <a:pt x="1486" y="18"/>
                  </a:cubicBezTo>
                  <a:cubicBezTo>
                    <a:pt x="1485" y="18"/>
                    <a:pt x="1484" y="18"/>
                    <a:pt x="1482" y="18"/>
                  </a:cubicBezTo>
                  <a:cubicBezTo>
                    <a:pt x="1406" y="20"/>
                    <a:pt x="1329" y="21"/>
                    <a:pt x="1251" y="22"/>
                  </a:cubicBezTo>
                  <a:cubicBezTo>
                    <a:pt x="1251" y="22"/>
                    <a:pt x="1251" y="22"/>
                    <a:pt x="1251" y="22"/>
                  </a:cubicBezTo>
                  <a:cubicBezTo>
                    <a:pt x="1251" y="22"/>
                    <a:pt x="970" y="27"/>
                    <a:pt x="660" y="32"/>
                  </a:cubicBezTo>
                  <a:cubicBezTo>
                    <a:pt x="658" y="32"/>
                    <a:pt x="657" y="32"/>
                    <a:pt x="655" y="32"/>
                  </a:cubicBezTo>
                  <a:cubicBezTo>
                    <a:pt x="502" y="35"/>
                    <a:pt x="342" y="39"/>
                    <a:pt x="206" y="46"/>
                  </a:cubicBezTo>
                  <a:cubicBezTo>
                    <a:pt x="206" y="46"/>
                    <a:pt x="206" y="46"/>
                    <a:pt x="206" y="46"/>
                  </a:cubicBezTo>
                  <a:cubicBezTo>
                    <a:pt x="172" y="47"/>
                    <a:pt x="139" y="49"/>
                    <a:pt x="109" y="51"/>
                  </a:cubicBezTo>
                  <a:cubicBezTo>
                    <a:pt x="93" y="52"/>
                    <a:pt x="78" y="54"/>
                    <a:pt x="64" y="55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3"/>
                    <a:pt x="53" y="52"/>
                    <a:pt x="53" y="52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5"/>
                    <a:pt x="54" y="108"/>
                    <a:pt x="55" y="170"/>
                  </a:cubicBezTo>
                  <a:cubicBezTo>
                    <a:pt x="55" y="170"/>
                    <a:pt x="56" y="170"/>
                    <a:pt x="57" y="170"/>
                  </a:cubicBezTo>
                  <a:cubicBezTo>
                    <a:pt x="56" y="127"/>
                    <a:pt x="55" y="91"/>
                    <a:pt x="55" y="91"/>
                  </a:cubicBezTo>
                  <a:cubicBezTo>
                    <a:pt x="55" y="91"/>
                    <a:pt x="55" y="92"/>
                    <a:pt x="55" y="93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73" y="92"/>
                    <a:pt x="83" y="91"/>
                    <a:pt x="93" y="90"/>
                  </a:cubicBezTo>
                  <a:cubicBezTo>
                    <a:pt x="114" y="88"/>
                    <a:pt x="135" y="86"/>
                    <a:pt x="156" y="84"/>
                  </a:cubicBezTo>
                  <a:cubicBezTo>
                    <a:pt x="156" y="84"/>
                    <a:pt x="191" y="82"/>
                    <a:pt x="251" y="80"/>
                  </a:cubicBezTo>
                  <a:cubicBezTo>
                    <a:pt x="251" y="69"/>
                    <a:pt x="250" y="63"/>
                    <a:pt x="250" y="63"/>
                  </a:cubicBezTo>
                  <a:cubicBezTo>
                    <a:pt x="250" y="63"/>
                    <a:pt x="251" y="68"/>
                    <a:pt x="251" y="80"/>
                  </a:cubicBezTo>
                  <a:cubicBezTo>
                    <a:pt x="344" y="75"/>
                    <a:pt x="499" y="70"/>
                    <a:pt x="671" y="67"/>
                  </a:cubicBezTo>
                  <a:cubicBezTo>
                    <a:pt x="954" y="62"/>
                    <a:pt x="1285" y="59"/>
                    <a:pt x="1486" y="59"/>
                  </a:cubicBezTo>
                  <a:cubicBezTo>
                    <a:pt x="1486" y="58"/>
                    <a:pt x="1558" y="57"/>
                    <a:pt x="1672" y="52"/>
                  </a:cubicBezTo>
                  <a:cubicBezTo>
                    <a:pt x="1729" y="50"/>
                    <a:pt x="1797" y="46"/>
                    <a:pt x="1872" y="39"/>
                  </a:cubicBezTo>
                  <a:cubicBezTo>
                    <a:pt x="1909" y="36"/>
                    <a:pt x="1948" y="32"/>
                    <a:pt x="1987" y="26"/>
                  </a:cubicBezTo>
                  <a:cubicBezTo>
                    <a:pt x="1997" y="25"/>
                    <a:pt x="2007" y="24"/>
                    <a:pt x="2017" y="22"/>
                  </a:cubicBezTo>
                  <a:cubicBezTo>
                    <a:pt x="2032" y="20"/>
                    <a:pt x="2032" y="20"/>
                    <a:pt x="2032" y="20"/>
                  </a:cubicBezTo>
                  <a:cubicBezTo>
                    <a:pt x="2040" y="19"/>
                    <a:pt x="2040" y="19"/>
                    <a:pt x="2040" y="19"/>
                  </a:cubicBezTo>
                  <a:cubicBezTo>
                    <a:pt x="2042" y="18"/>
                    <a:pt x="2042" y="18"/>
                    <a:pt x="2042" y="18"/>
                  </a:cubicBezTo>
                  <a:cubicBezTo>
                    <a:pt x="2041" y="15"/>
                    <a:pt x="2041" y="12"/>
                    <a:pt x="2041" y="8"/>
                  </a:cubicBezTo>
                  <a:cubicBezTo>
                    <a:pt x="2036" y="8"/>
                    <a:pt x="2031" y="8"/>
                    <a:pt x="2025" y="8"/>
                  </a:cubicBezTo>
                  <a:cubicBezTo>
                    <a:pt x="1933" y="4"/>
                    <a:pt x="1850" y="2"/>
                    <a:pt x="1780" y="1"/>
                  </a:cubicBezTo>
                  <a:moveTo>
                    <a:pt x="1599" y="0"/>
                  </a:moveTo>
                  <a:cubicBezTo>
                    <a:pt x="1577" y="0"/>
                    <a:pt x="1559" y="0"/>
                    <a:pt x="1545" y="0"/>
                  </a:cubicBezTo>
                  <a:cubicBezTo>
                    <a:pt x="1531" y="0"/>
                    <a:pt x="1521" y="0"/>
                    <a:pt x="1516" y="0"/>
                  </a:cubicBezTo>
                  <a:cubicBezTo>
                    <a:pt x="1512" y="0"/>
                    <a:pt x="1511" y="0"/>
                    <a:pt x="1511" y="0"/>
                  </a:cubicBezTo>
                  <a:cubicBezTo>
                    <a:pt x="1333" y="1"/>
                    <a:pt x="1027" y="15"/>
                    <a:pt x="895" y="21"/>
                  </a:cubicBezTo>
                  <a:cubicBezTo>
                    <a:pt x="840" y="21"/>
                    <a:pt x="791" y="21"/>
                    <a:pt x="749" y="21"/>
                  </a:cubicBezTo>
                  <a:cubicBezTo>
                    <a:pt x="662" y="21"/>
                    <a:pt x="607" y="22"/>
                    <a:pt x="607" y="23"/>
                  </a:cubicBezTo>
                  <a:cubicBezTo>
                    <a:pt x="598" y="23"/>
                    <a:pt x="585" y="23"/>
                    <a:pt x="568" y="23"/>
                  </a:cubicBezTo>
                  <a:cubicBezTo>
                    <a:pt x="484" y="23"/>
                    <a:pt x="300" y="27"/>
                    <a:pt x="64" y="49"/>
                  </a:cubicBezTo>
                  <a:cubicBezTo>
                    <a:pt x="46" y="51"/>
                    <a:pt x="28" y="52"/>
                    <a:pt x="10" y="54"/>
                  </a:cubicBezTo>
                  <a:cubicBezTo>
                    <a:pt x="10" y="54"/>
                    <a:pt x="9" y="54"/>
                    <a:pt x="9" y="54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5"/>
                    <a:pt x="0" y="54"/>
                    <a:pt x="0" y="54"/>
                  </a:cubicBezTo>
                  <a:cubicBezTo>
                    <a:pt x="0" y="53"/>
                    <a:pt x="0" y="53"/>
                    <a:pt x="0" y="52"/>
                  </a:cubicBezTo>
                  <a:cubicBezTo>
                    <a:pt x="0" y="36"/>
                    <a:pt x="0" y="30"/>
                    <a:pt x="0" y="30"/>
                  </a:cubicBezTo>
                  <a:cubicBezTo>
                    <a:pt x="0" y="30"/>
                    <a:pt x="0" y="39"/>
                    <a:pt x="0" y="52"/>
                  </a:cubicBezTo>
                  <a:cubicBezTo>
                    <a:pt x="0" y="53"/>
                    <a:pt x="0" y="53"/>
                    <a:pt x="0" y="54"/>
                  </a:cubicBezTo>
                  <a:cubicBezTo>
                    <a:pt x="0" y="67"/>
                    <a:pt x="1" y="83"/>
                    <a:pt x="1" y="100"/>
                  </a:cubicBezTo>
                  <a:cubicBezTo>
                    <a:pt x="2" y="135"/>
                    <a:pt x="4" y="170"/>
                    <a:pt x="4" y="170"/>
                  </a:cubicBezTo>
                  <a:cubicBezTo>
                    <a:pt x="4" y="170"/>
                    <a:pt x="4" y="170"/>
                    <a:pt x="4" y="169"/>
                  </a:cubicBezTo>
                  <a:cubicBezTo>
                    <a:pt x="5" y="169"/>
                    <a:pt x="5" y="169"/>
                    <a:pt x="5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22" y="169"/>
                    <a:pt x="22" y="169"/>
                    <a:pt x="22" y="169"/>
                  </a:cubicBezTo>
                  <a:cubicBezTo>
                    <a:pt x="50" y="170"/>
                    <a:pt x="50" y="170"/>
                    <a:pt x="50" y="170"/>
                  </a:cubicBezTo>
                  <a:cubicBezTo>
                    <a:pt x="52" y="170"/>
                    <a:pt x="53" y="170"/>
                    <a:pt x="55" y="170"/>
                  </a:cubicBezTo>
                  <a:cubicBezTo>
                    <a:pt x="54" y="108"/>
                    <a:pt x="53" y="55"/>
                    <a:pt x="53" y="52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3" y="53"/>
                    <a:pt x="53" y="56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78" y="54"/>
                    <a:pt x="93" y="52"/>
                    <a:pt x="109" y="51"/>
                  </a:cubicBezTo>
                  <a:cubicBezTo>
                    <a:pt x="139" y="49"/>
                    <a:pt x="172" y="47"/>
                    <a:pt x="206" y="46"/>
                  </a:cubicBezTo>
                  <a:cubicBezTo>
                    <a:pt x="206" y="46"/>
                    <a:pt x="206" y="46"/>
                    <a:pt x="206" y="46"/>
                  </a:cubicBezTo>
                  <a:cubicBezTo>
                    <a:pt x="342" y="39"/>
                    <a:pt x="502" y="35"/>
                    <a:pt x="655" y="32"/>
                  </a:cubicBezTo>
                  <a:cubicBezTo>
                    <a:pt x="657" y="32"/>
                    <a:pt x="658" y="32"/>
                    <a:pt x="660" y="32"/>
                  </a:cubicBezTo>
                  <a:cubicBezTo>
                    <a:pt x="970" y="27"/>
                    <a:pt x="1251" y="22"/>
                    <a:pt x="1251" y="22"/>
                  </a:cubicBezTo>
                  <a:cubicBezTo>
                    <a:pt x="1251" y="22"/>
                    <a:pt x="1251" y="22"/>
                    <a:pt x="1251" y="22"/>
                  </a:cubicBezTo>
                  <a:cubicBezTo>
                    <a:pt x="1329" y="21"/>
                    <a:pt x="1406" y="20"/>
                    <a:pt x="1482" y="18"/>
                  </a:cubicBezTo>
                  <a:cubicBezTo>
                    <a:pt x="1484" y="18"/>
                    <a:pt x="1485" y="18"/>
                    <a:pt x="1486" y="18"/>
                  </a:cubicBezTo>
                  <a:cubicBezTo>
                    <a:pt x="1538" y="15"/>
                    <a:pt x="1653" y="11"/>
                    <a:pt x="1780" y="1"/>
                  </a:cubicBezTo>
                  <a:cubicBezTo>
                    <a:pt x="1705" y="0"/>
                    <a:pt x="1644" y="0"/>
                    <a:pt x="1599" y="0"/>
                  </a:cubicBezTo>
                </a:path>
              </a:pathLst>
            </a:custGeom>
            <a:solidFill>
              <a:srgbClr val="D8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241"/>
            <p:cNvSpPr>
              <a:spLocks noEditPoints="1"/>
            </p:cNvSpPr>
            <p:nvPr/>
          </p:nvSpPr>
          <p:spPr bwMode="auto">
            <a:xfrm>
              <a:off x="3230563" y="6232525"/>
              <a:ext cx="2570163" cy="369887"/>
            </a:xfrm>
            <a:custGeom>
              <a:avLst/>
              <a:gdLst>
                <a:gd name="T0" fmla="*/ 236 w 2004"/>
                <a:gd name="T1" fmla="*/ 213 h 289"/>
                <a:gd name="T2" fmla="*/ 201 w 2004"/>
                <a:gd name="T3" fmla="*/ 256 h 289"/>
                <a:gd name="T4" fmla="*/ 236 w 2004"/>
                <a:gd name="T5" fmla="*/ 213 h 289"/>
                <a:gd name="T6" fmla="*/ 4 w 2004"/>
                <a:gd name="T7" fmla="*/ 289 h 289"/>
                <a:gd name="T8" fmla="*/ 4 w 2004"/>
                <a:gd name="T9" fmla="*/ 251 h 289"/>
                <a:gd name="T10" fmla="*/ 132 w 2004"/>
                <a:gd name="T11" fmla="*/ 250 h 289"/>
                <a:gd name="T12" fmla="*/ 197 w 2004"/>
                <a:gd name="T13" fmla="*/ 214 h 289"/>
                <a:gd name="T14" fmla="*/ 4 w 2004"/>
                <a:gd name="T15" fmla="*/ 213 h 289"/>
                <a:gd name="T16" fmla="*/ 237 w 2004"/>
                <a:gd name="T17" fmla="*/ 213 h 289"/>
                <a:gd name="T18" fmla="*/ 532 w 2004"/>
                <a:gd name="T19" fmla="*/ 239 h 289"/>
                <a:gd name="T20" fmla="*/ 610 w 2004"/>
                <a:gd name="T21" fmla="*/ 257 h 289"/>
                <a:gd name="T22" fmla="*/ 838 w 2004"/>
                <a:gd name="T23" fmla="*/ 258 h 289"/>
                <a:gd name="T24" fmla="*/ 1243 w 2004"/>
                <a:gd name="T25" fmla="*/ 218 h 289"/>
                <a:gd name="T26" fmla="*/ 320 w 2004"/>
                <a:gd name="T27" fmla="*/ 208 h 289"/>
                <a:gd name="T28" fmla="*/ 1134 w 2004"/>
                <a:gd name="T29" fmla="*/ 187 h 289"/>
                <a:gd name="T30" fmla="*/ 1569 w 2004"/>
                <a:gd name="T31" fmla="*/ 206 h 289"/>
                <a:gd name="T32" fmla="*/ 1576 w 2004"/>
                <a:gd name="T33" fmla="*/ 206 h 289"/>
                <a:gd name="T34" fmla="*/ 1839 w 2004"/>
                <a:gd name="T35" fmla="*/ 231 h 289"/>
                <a:gd name="T36" fmla="*/ 1854 w 2004"/>
                <a:gd name="T37" fmla="*/ 191 h 289"/>
                <a:gd name="T38" fmla="*/ 1854 w 2004"/>
                <a:gd name="T39" fmla="*/ 199 h 289"/>
                <a:gd name="T40" fmla="*/ 1808 w 2004"/>
                <a:gd name="T41" fmla="*/ 189 h 289"/>
                <a:gd name="T42" fmla="*/ 1851 w 2004"/>
                <a:gd name="T43" fmla="*/ 150 h 289"/>
                <a:gd name="T44" fmla="*/ 1851 w 2004"/>
                <a:gd name="T45" fmla="*/ 160 h 289"/>
                <a:gd name="T46" fmla="*/ 235 w 2004"/>
                <a:gd name="T47" fmla="*/ 194 h 289"/>
                <a:gd name="T48" fmla="*/ 236 w 2004"/>
                <a:gd name="T49" fmla="*/ 206 h 289"/>
                <a:gd name="T50" fmla="*/ 236 w 2004"/>
                <a:gd name="T51" fmla="*/ 180 h 289"/>
                <a:gd name="T52" fmla="*/ 227 w 2004"/>
                <a:gd name="T53" fmla="*/ 145 h 289"/>
                <a:gd name="T54" fmla="*/ 1995 w 2004"/>
                <a:gd name="T55" fmla="*/ 137 h 289"/>
                <a:gd name="T56" fmla="*/ 1072 w 2004"/>
                <a:gd name="T57" fmla="*/ 157 h 289"/>
                <a:gd name="T58" fmla="*/ 876 w 2004"/>
                <a:gd name="T59" fmla="*/ 152 h 289"/>
                <a:gd name="T60" fmla="*/ 361 w 2004"/>
                <a:gd name="T61" fmla="*/ 148 h 289"/>
                <a:gd name="T62" fmla="*/ 236 w 2004"/>
                <a:gd name="T63" fmla="*/ 173 h 289"/>
                <a:gd name="T64" fmla="*/ 1694 w 2004"/>
                <a:gd name="T65" fmla="*/ 185 h 289"/>
                <a:gd name="T66" fmla="*/ 1843 w 2004"/>
                <a:gd name="T67" fmla="*/ 160 h 289"/>
                <a:gd name="T68" fmla="*/ 1754 w 2004"/>
                <a:gd name="T69" fmla="*/ 159 h 289"/>
                <a:gd name="T70" fmla="*/ 1849 w 2004"/>
                <a:gd name="T71" fmla="*/ 143 h 289"/>
                <a:gd name="T72" fmla="*/ 1854 w 2004"/>
                <a:gd name="T73" fmla="*/ 144 h 289"/>
                <a:gd name="T74" fmla="*/ 1996 w 2004"/>
                <a:gd name="T75" fmla="*/ 137 h 289"/>
                <a:gd name="T76" fmla="*/ 2001 w 2004"/>
                <a:gd name="T77" fmla="*/ 137 h 289"/>
                <a:gd name="T78" fmla="*/ 196 w 2004"/>
                <a:gd name="T79" fmla="*/ 199 h 289"/>
                <a:gd name="T80" fmla="*/ 197 w 2004"/>
                <a:gd name="T81" fmla="*/ 214 h 289"/>
                <a:gd name="T82" fmla="*/ 196 w 2004"/>
                <a:gd name="T83" fmla="*/ 134 h 289"/>
                <a:gd name="T84" fmla="*/ 279 w 2004"/>
                <a:gd name="T85" fmla="*/ 96 h 289"/>
                <a:gd name="T86" fmla="*/ 196 w 2004"/>
                <a:gd name="T87" fmla="*/ 95 h 289"/>
                <a:gd name="T88" fmla="*/ 8 w 2004"/>
                <a:gd name="T89" fmla="*/ 78 h 289"/>
                <a:gd name="T90" fmla="*/ 3 w 2004"/>
                <a:gd name="T91" fmla="*/ 212 h 289"/>
                <a:gd name="T92" fmla="*/ 3 w 2004"/>
                <a:gd name="T93" fmla="*/ 155 h 289"/>
                <a:gd name="T94" fmla="*/ 12 w 2004"/>
                <a:gd name="T95" fmla="*/ 116 h 289"/>
                <a:gd name="T96" fmla="*/ 196 w 2004"/>
                <a:gd name="T97" fmla="*/ 108 h 289"/>
                <a:gd name="T98" fmla="*/ 1997 w 2004"/>
                <a:gd name="T99" fmla="*/ 35 h 289"/>
                <a:gd name="T100" fmla="*/ 2002 w 2004"/>
                <a:gd name="T101" fmla="*/ 90 h 289"/>
                <a:gd name="T102" fmla="*/ 1987 w 2004"/>
                <a:gd name="T103" fmla="*/ 3 h 289"/>
                <a:gd name="T104" fmla="*/ 1817 w 2004"/>
                <a:gd name="T105" fmla="*/ 24 h 289"/>
                <a:gd name="T106" fmla="*/ 196 w 2004"/>
                <a:gd name="T107" fmla="*/ 94 h 289"/>
                <a:gd name="T108" fmla="*/ 196 w 2004"/>
                <a:gd name="T109" fmla="*/ 72 h 289"/>
                <a:gd name="T110" fmla="*/ 221 w 2004"/>
                <a:gd name="T111" fmla="*/ 73 h 289"/>
                <a:gd name="T112" fmla="*/ 1778 w 2004"/>
                <a:gd name="T113" fmla="*/ 65 h 289"/>
                <a:gd name="T114" fmla="*/ 1847 w 2004"/>
                <a:gd name="T115" fmla="*/ 80 h 289"/>
                <a:gd name="T116" fmla="*/ 1781 w 2004"/>
                <a:gd name="T117" fmla="*/ 81 h 289"/>
                <a:gd name="T118" fmla="*/ 1852 w 2004"/>
                <a:gd name="T119" fmla="*/ 57 h 289"/>
                <a:gd name="T120" fmla="*/ 1992 w 2004"/>
                <a:gd name="T121" fmla="*/ 0 h 289"/>
                <a:gd name="T122" fmla="*/ 1987 w 2004"/>
                <a:gd name="T123" fmla="*/ 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04" h="289">
                  <a:moveTo>
                    <a:pt x="4" y="289"/>
                  </a:moveTo>
                  <a:cubicBezTo>
                    <a:pt x="4" y="289"/>
                    <a:pt x="4" y="289"/>
                    <a:pt x="4" y="289"/>
                  </a:cubicBezTo>
                  <a:cubicBezTo>
                    <a:pt x="4" y="289"/>
                    <a:pt x="4" y="289"/>
                    <a:pt x="4" y="289"/>
                  </a:cubicBezTo>
                  <a:cubicBezTo>
                    <a:pt x="4" y="289"/>
                    <a:pt x="4" y="289"/>
                    <a:pt x="4" y="289"/>
                  </a:cubicBezTo>
                  <a:moveTo>
                    <a:pt x="236" y="213"/>
                  </a:moveTo>
                  <a:cubicBezTo>
                    <a:pt x="223" y="213"/>
                    <a:pt x="210" y="213"/>
                    <a:pt x="198" y="214"/>
                  </a:cubicBezTo>
                  <a:cubicBezTo>
                    <a:pt x="198" y="218"/>
                    <a:pt x="198" y="222"/>
                    <a:pt x="198" y="227"/>
                  </a:cubicBezTo>
                  <a:cubicBezTo>
                    <a:pt x="198" y="237"/>
                    <a:pt x="198" y="247"/>
                    <a:pt x="198" y="256"/>
                  </a:cubicBezTo>
                  <a:cubicBezTo>
                    <a:pt x="198" y="256"/>
                    <a:pt x="198" y="256"/>
                    <a:pt x="198" y="256"/>
                  </a:cubicBezTo>
                  <a:cubicBezTo>
                    <a:pt x="201" y="256"/>
                    <a:pt x="201" y="256"/>
                    <a:pt x="201" y="256"/>
                  </a:cubicBezTo>
                  <a:cubicBezTo>
                    <a:pt x="234" y="257"/>
                    <a:pt x="234" y="257"/>
                    <a:pt x="234" y="257"/>
                  </a:cubicBezTo>
                  <a:cubicBezTo>
                    <a:pt x="235" y="257"/>
                    <a:pt x="236" y="257"/>
                    <a:pt x="237" y="257"/>
                  </a:cubicBezTo>
                  <a:cubicBezTo>
                    <a:pt x="237" y="237"/>
                    <a:pt x="236" y="223"/>
                    <a:pt x="236" y="213"/>
                  </a:cubicBezTo>
                  <a:moveTo>
                    <a:pt x="236" y="213"/>
                  </a:moveTo>
                  <a:cubicBezTo>
                    <a:pt x="236" y="213"/>
                    <a:pt x="236" y="213"/>
                    <a:pt x="236" y="213"/>
                  </a:cubicBezTo>
                  <a:cubicBezTo>
                    <a:pt x="236" y="216"/>
                    <a:pt x="236" y="217"/>
                    <a:pt x="236" y="217"/>
                  </a:cubicBezTo>
                  <a:cubicBezTo>
                    <a:pt x="236" y="217"/>
                    <a:pt x="236" y="216"/>
                    <a:pt x="236" y="213"/>
                  </a:cubicBezTo>
                  <a:moveTo>
                    <a:pt x="3" y="212"/>
                  </a:moveTo>
                  <a:cubicBezTo>
                    <a:pt x="3" y="252"/>
                    <a:pt x="4" y="285"/>
                    <a:pt x="4" y="289"/>
                  </a:cubicBezTo>
                  <a:cubicBezTo>
                    <a:pt x="4" y="289"/>
                    <a:pt x="4" y="289"/>
                    <a:pt x="4" y="289"/>
                  </a:cubicBezTo>
                  <a:cubicBezTo>
                    <a:pt x="4" y="289"/>
                    <a:pt x="4" y="289"/>
                    <a:pt x="4" y="289"/>
                  </a:cubicBezTo>
                  <a:cubicBezTo>
                    <a:pt x="4" y="289"/>
                    <a:pt x="4" y="289"/>
                    <a:pt x="4" y="289"/>
                  </a:cubicBezTo>
                  <a:cubicBezTo>
                    <a:pt x="4" y="287"/>
                    <a:pt x="4" y="275"/>
                    <a:pt x="3" y="251"/>
                  </a:cubicBezTo>
                  <a:cubicBezTo>
                    <a:pt x="4" y="251"/>
                    <a:pt x="4" y="251"/>
                    <a:pt x="4" y="251"/>
                  </a:cubicBezTo>
                  <a:cubicBezTo>
                    <a:pt x="4" y="251"/>
                    <a:pt x="4" y="251"/>
                    <a:pt x="4" y="251"/>
                  </a:cubicBezTo>
                  <a:cubicBezTo>
                    <a:pt x="5" y="251"/>
                    <a:pt x="5" y="251"/>
                    <a:pt x="5" y="251"/>
                  </a:cubicBezTo>
                  <a:cubicBezTo>
                    <a:pt x="7" y="251"/>
                    <a:pt x="7" y="251"/>
                    <a:pt x="7" y="251"/>
                  </a:cubicBezTo>
                  <a:cubicBezTo>
                    <a:pt x="10" y="251"/>
                    <a:pt x="10" y="251"/>
                    <a:pt x="10" y="251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63" y="250"/>
                    <a:pt x="99" y="250"/>
                    <a:pt x="132" y="250"/>
                  </a:cubicBezTo>
                  <a:cubicBezTo>
                    <a:pt x="155" y="249"/>
                    <a:pt x="177" y="249"/>
                    <a:pt x="197" y="249"/>
                  </a:cubicBezTo>
                  <a:cubicBezTo>
                    <a:pt x="197" y="251"/>
                    <a:pt x="197" y="254"/>
                    <a:pt x="197" y="256"/>
                  </a:cubicBezTo>
                  <a:cubicBezTo>
                    <a:pt x="198" y="256"/>
                    <a:pt x="198" y="256"/>
                    <a:pt x="198" y="256"/>
                  </a:cubicBezTo>
                  <a:cubicBezTo>
                    <a:pt x="198" y="243"/>
                    <a:pt x="198" y="229"/>
                    <a:pt x="197" y="214"/>
                  </a:cubicBezTo>
                  <a:cubicBezTo>
                    <a:pt x="197" y="214"/>
                    <a:pt x="197" y="214"/>
                    <a:pt x="197" y="214"/>
                  </a:cubicBezTo>
                  <a:cubicBezTo>
                    <a:pt x="197" y="214"/>
                    <a:pt x="197" y="214"/>
                    <a:pt x="197" y="214"/>
                  </a:cubicBezTo>
                  <a:cubicBezTo>
                    <a:pt x="197" y="215"/>
                    <a:pt x="197" y="215"/>
                    <a:pt x="197" y="215"/>
                  </a:cubicBezTo>
                  <a:cubicBezTo>
                    <a:pt x="190" y="215"/>
                    <a:pt x="184" y="215"/>
                    <a:pt x="178" y="215"/>
                  </a:cubicBezTo>
                  <a:cubicBezTo>
                    <a:pt x="117" y="215"/>
                    <a:pt x="60" y="214"/>
                    <a:pt x="5" y="213"/>
                  </a:cubicBezTo>
                  <a:cubicBezTo>
                    <a:pt x="4" y="213"/>
                    <a:pt x="4" y="213"/>
                    <a:pt x="4" y="213"/>
                  </a:cubicBezTo>
                  <a:cubicBezTo>
                    <a:pt x="4" y="214"/>
                    <a:pt x="4" y="214"/>
                    <a:pt x="4" y="214"/>
                  </a:cubicBezTo>
                  <a:cubicBezTo>
                    <a:pt x="4" y="214"/>
                    <a:pt x="4" y="214"/>
                    <a:pt x="4" y="212"/>
                  </a:cubicBezTo>
                  <a:cubicBezTo>
                    <a:pt x="4" y="212"/>
                    <a:pt x="3" y="212"/>
                    <a:pt x="3" y="212"/>
                  </a:cubicBezTo>
                  <a:moveTo>
                    <a:pt x="427" y="210"/>
                  </a:moveTo>
                  <a:cubicBezTo>
                    <a:pt x="357" y="212"/>
                    <a:pt x="294" y="213"/>
                    <a:pt x="237" y="213"/>
                  </a:cubicBezTo>
                  <a:cubicBezTo>
                    <a:pt x="237" y="225"/>
                    <a:pt x="237" y="237"/>
                    <a:pt x="238" y="249"/>
                  </a:cubicBezTo>
                  <a:cubicBezTo>
                    <a:pt x="238" y="251"/>
                    <a:pt x="238" y="254"/>
                    <a:pt x="238" y="257"/>
                  </a:cubicBezTo>
                  <a:cubicBezTo>
                    <a:pt x="259" y="257"/>
                    <a:pt x="280" y="257"/>
                    <a:pt x="301" y="257"/>
                  </a:cubicBezTo>
                  <a:cubicBezTo>
                    <a:pt x="383" y="258"/>
                    <a:pt x="462" y="259"/>
                    <a:pt x="532" y="259"/>
                  </a:cubicBezTo>
                  <a:cubicBezTo>
                    <a:pt x="532" y="247"/>
                    <a:pt x="532" y="239"/>
                    <a:pt x="532" y="239"/>
                  </a:cubicBezTo>
                  <a:cubicBezTo>
                    <a:pt x="532" y="239"/>
                    <a:pt x="532" y="244"/>
                    <a:pt x="532" y="258"/>
                  </a:cubicBezTo>
                  <a:cubicBezTo>
                    <a:pt x="534" y="258"/>
                    <a:pt x="534" y="258"/>
                    <a:pt x="534" y="258"/>
                  </a:cubicBezTo>
                  <a:cubicBezTo>
                    <a:pt x="537" y="258"/>
                    <a:pt x="537" y="258"/>
                    <a:pt x="537" y="258"/>
                  </a:cubicBezTo>
                  <a:cubicBezTo>
                    <a:pt x="548" y="257"/>
                    <a:pt x="548" y="257"/>
                    <a:pt x="548" y="257"/>
                  </a:cubicBezTo>
                  <a:cubicBezTo>
                    <a:pt x="569" y="257"/>
                    <a:pt x="589" y="257"/>
                    <a:pt x="610" y="257"/>
                  </a:cubicBezTo>
                  <a:cubicBezTo>
                    <a:pt x="621" y="257"/>
                    <a:pt x="632" y="257"/>
                    <a:pt x="643" y="257"/>
                  </a:cubicBezTo>
                  <a:cubicBezTo>
                    <a:pt x="665" y="257"/>
                    <a:pt x="687" y="257"/>
                    <a:pt x="709" y="257"/>
                  </a:cubicBezTo>
                  <a:cubicBezTo>
                    <a:pt x="721" y="257"/>
                    <a:pt x="734" y="257"/>
                    <a:pt x="747" y="257"/>
                  </a:cubicBezTo>
                  <a:cubicBezTo>
                    <a:pt x="760" y="257"/>
                    <a:pt x="773" y="257"/>
                    <a:pt x="786" y="257"/>
                  </a:cubicBezTo>
                  <a:cubicBezTo>
                    <a:pt x="803" y="257"/>
                    <a:pt x="821" y="257"/>
                    <a:pt x="838" y="258"/>
                  </a:cubicBezTo>
                  <a:cubicBezTo>
                    <a:pt x="950" y="257"/>
                    <a:pt x="1062" y="257"/>
                    <a:pt x="1164" y="256"/>
                  </a:cubicBezTo>
                  <a:cubicBezTo>
                    <a:pt x="1079" y="255"/>
                    <a:pt x="1041" y="254"/>
                    <a:pt x="1099" y="254"/>
                  </a:cubicBezTo>
                  <a:cubicBezTo>
                    <a:pt x="1072" y="254"/>
                    <a:pt x="1009" y="250"/>
                    <a:pt x="997" y="248"/>
                  </a:cubicBezTo>
                  <a:cubicBezTo>
                    <a:pt x="1002" y="246"/>
                    <a:pt x="988" y="243"/>
                    <a:pt x="1011" y="242"/>
                  </a:cubicBezTo>
                  <a:cubicBezTo>
                    <a:pt x="1192" y="237"/>
                    <a:pt x="1179" y="226"/>
                    <a:pt x="1243" y="218"/>
                  </a:cubicBezTo>
                  <a:cubicBezTo>
                    <a:pt x="1227" y="215"/>
                    <a:pt x="719" y="214"/>
                    <a:pt x="427" y="210"/>
                  </a:cubicBezTo>
                  <a:moveTo>
                    <a:pt x="237" y="206"/>
                  </a:moveTo>
                  <a:cubicBezTo>
                    <a:pt x="237" y="208"/>
                    <a:pt x="237" y="211"/>
                    <a:pt x="237" y="213"/>
                  </a:cubicBezTo>
                  <a:cubicBezTo>
                    <a:pt x="294" y="213"/>
                    <a:pt x="357" y="212"/>
                    <a:pt x="427" y="210"/>
                  </a:cubicBezTo>
                  <a:cubicBezTo>
                    <a:pt x="387" y="210"/>
                    <a:pt x="350" y="209"/>
                    <a:pt x="320" y="208"/>
                  </a:cubicBezTo>
                  <a:cubicBezTo>
                    <a:pt x="296" y="208"/>
                    <a:pt x="273" y="207"/>
                    <a:pt x="249" y="206"/>
                  </a:cubicBezTo>
                  <a:cubicBezTo>
                    <a:pt x="241" y="206"/>
                    <a:pt x="241" y="206"/>
                    <a:pt x="241" y="206"/>
                  </a:cubicBezTo>
                  <a:cubicBezTo>
                    <a:pt x="237" y="206"/>
                    <a:pt x="237" y="206"/>
                    <a:pt x="237" y="206"/>
                  </a:cubicBezTo>
                  <a:moveTo>
                    <a:pt x="1455" y="182"/>
                  </a:moveTo>
                  <a:cubicBezTo>
                    <a:pt x="1346" y="182"/>
                    <a:pt x="1239" y="184"/>
                    <a:pt x="1134" y="187"/>
                  </a:cubicBezTo>
                  <a:cubicBezTo>
                    <a:pt x="1204" y="189"/>
                    <a:pt x="1263" y="191"/>
                    <a:pt x="1304" y="193"/>
                  </a:cubicBezTo>
                  <a:cubicBezTo>
                    <a:pt x="1351" y="195"/>
                    <a:pt x="1399" y="197"/>
                    <a:pt x="1446" y="199"/>
                  </a:cubicBezTo>
                  <a:cubicBezTo>
                    <a:pt x="1517" y="203"/>
                    <a:pt x="1517" y="203"/>
                    <a:pt x="1517" y="203"/>
                  </a:cubicBezTo>
                  <a:cubicBezTo>
                    <a:pt x="1552" y="205"/>
                    <a:pt x="1552" y="205"/>
                    <a:pt x="1552" y="205"/>
                  </a:cubicBezTo>
                  <a:cubicBezTo>
                    <a:pt x="1569" y="206"/>
                    <a:pt x="1569" y="206"/>
                    <a:pt x="1569" y="206"/>
                  </a:cubicBezTo>
                  <a:cubicBezTo>
                    <a:pt x="1574" y="206"/>
                    <a:pt x="1574" y="206"/>
                    <a:pt x="1574" y="206"/>
                  </a:cubicBezTo>
                  <a:cubicBezTo>
                    <a:pt x="1576" y="206"/>
                    <a:pt x="1576" y="206"/>
                    <a:pt x="1576" y="206"/>
                  </a:cubicBezTo>
                  <a:cubicBezTo>
                    <a:pt x="1576" y="206"/>
                    <a:pt x="1576" y="206"/>
                    <a:pt x="1576" y="206"/>
                  </a:cubicBezTo>
                  <a:cubicBezTo>
                    <a:pt x="1576" y="192"/>
                    <a:pt x="1576" y="186"/>
                    <a:pt x="1576" y="186"/>
                  </a:cubicBezTo>
                  <a:cubicBezTo>
                    <a:pt x="1576" y="186"/>
                    <a:pt x="1576" y="194"/>
                    <a:pt x="1576" y="206"/>
                  </a:cubicBezTo>
                  <a:cubicBezTo>
                    <a:pt x="1577" y="206"/>
                    <a:pt x="1577" y="206"/>
                    <a:pt x="1577" y="206"/>
                  </a:cubicBezTo>
                  <a:cubicBezTo>
                    <a:pt x="1577" y="206"/>
                    <a:pt x="1577" y="206"/>
                    <a:pt x="1577" y="206"/>
                  </a:cubicBezTo>
                  <a:cubicBezTo>
                    <a:pt x="1577" y="222"/>
                    <a:pt x="1577" y="236"/>
                    <a:pt x="1578" y="249"/>
                  </a:cubicBezTo>
                  <a:cubicBezTo>
                    <a:pt x="1657" y="244"/>
                    <a:pt x="1735" y="239"/>
                    <a:pt x="1809" y="233"/>
                  </a:cubicBezTo>
                  <a:cubicBezTo>
                    <a:pt x="1839" y="231"/>
                    <a:pt x="1839" y="231"/>
                    <a:pt x="1839" y="231"/>
                  </a:cubicBezTo>
                  <a:cubicBezTo>
                    <a:pt x="1854" y="229"/>
                    <a:pt x="1854" y="229"/>
                    <a:pt x="1854" y="229"/>
                  </a:cubicBezTo>
                  <a:cubicBezTo>
                    <a:pt x="1856" y="229"/>
                    <a:pt x="1856" y="229"/>
                    <a:pt x="1856" y="229"/>
                  </a:cubicBezTo>
                  <a:cubicBezTo>
                    <a:pt x="1856" y="231"/>
                    <a:pt x="1856" y="232"/>
                    <a:pt x="1856" y="232"/>
                  </a:cubicBezTo>
                  <a:cubicBezTo>
                    <a:pt x="1856" y="232"/>
                    <a:pt x="1856" y="214"/>
                    <a:pt x="1855" y="191"/>
                  </a:cubicBezTo>
                  <a:cubicBezTo>
                    <a:pt x="1855" y="191"/>
                    <a:pt x="1855" y="191"/>
                    <a:pt x="1854" y="191"/>
                  </a:cubicBezTo>
                  <a:cubicBezTo>
                    <a:pt x="1854" y="200"/>
                    <a:pt x="1855" y="208"/>
                    <a:pt x="1855" y="213"/>
                  </a:cubicBezTo>
                  <a:cubicBezTo>
                    <a:pt x="1855" y="217"/>
                    <a:pt x="1855" y="219"/>
                    <a:pt x="1855" y="219"/>
                  </a:cubicBezTo>
                  <a:cubicBezTo>
                    <a:pt x="1855" y="219"/>
                    <a:pt x="1855" y="217"/>
                    <a:pt x="1855" y="213"/>
                  </a:cubicBezTo>
                  <a:cubicBezTo>
                    <a:pt x="1855" y="210"/>
                    <a:pt x="1854" y="206"/>
                    <a:pt x="1854" y="199"/>
                  </a:cubicBezTo>
                  <a:cubicBezTo>
                    <a:pt x="1854" y="199"/>
                    <a:pt x="1854" y="199"/>
                    <a:pt x="1854" y="199"/>
                  </a:cubicBezTo>
                  <a:cubicBezTo>
                    <a:pt x="1853" y="199"/>
                    <a:pt x="1853" y="199"/>
                    <a:pt x="1853" y="199"/>
                  </a:cubicBezTo>
                  <a:cubicBezTo>
                    <a:pt x="1851" y="199"/>
                    <a:pt x="1851" y="199"/>
                    <a:pt x="1851" y="199"/>
                  </a:cubicBezTo>
                  <a:cubicBezTo>
                    <a:pt x="1851" y="196"/>
                    <a:pt x="1850" y="194"/>
                    <a:pt x="1850" y="190"/>
                  </a:cubicBezTo>
                  <a:cubicBezTo>
                    <a:pt x="1835" y="190"/>
                    <a:pt x="1821" y="189"/>
                    <a:pt x="1808" y="189"/>
                  </a:cubicBezTo>
                  <a:cubicBezTo>
                    <a:pt x="1808" y="189"/>
                    <a:pt x="1808" y="189"/>
                    <a:pt x="1808" y="189"/>
                  </a:cubicBezTo>
                  <a:cubicBezTo>
                    <a:pt x="1739" y="186"/>
                    <a:pt x="1694" y="186"/>
                    <a:pt x="1694" y="185"/>
                  </a:cubicBezTo>
                  <a:cubicBezTo>
                    <a:pt x="1614" y="183"/>
                    <a:pt x="1534" y="182"/>
                    <a:pt x="1455" y="182"/>
                  </a:cubicBezTo>
                  <a:moveTo>
                    <a:pt x="1851" y="148"/>
                  </a:moveTo>
                  <a:cubicBezTo>
                    <a:pt x="1851" y="148"/>
                    <a:pt x="1851" y="148"/>
                    <a:pt x="1851" y="149"/>
                  </a:cubicBezTo>
                  <a:cubicBezTo>
                    <a:pt x="1851" y="149"/>
                    <a:pt x="1851" y="150"/>
                    <a:pt x="1851" y="150"/>
                  </a:cubicBezTo>
                  <a:cubicBezTo>
                    <a:pt x="1851" y="150"/>
                    <a:pt x="1851" y="150"/>
                    <a:pt x="1851" y="149"/>
                  </a:cubicBezTo>
                  <a:cubicBezTo>
                    <a:pt x="1849" y="149"/>
                    <a:pt x="1849" y="149"/>
                    <a:pt x="1849" y="149"/>
                  </a:cubicBezTo>
                  <a:cubicBezTo>
                    <a:pt x="1849" y="153"/>
                    <a:pt x="1849" y="157"/>
                    <a:pt x="1850" y="160"/>
                  </a:cubicBezTo>
                  <a:cubicBezTo>
                    <a:pt x="1850" y="160"/>
                    <a:pt x="1850" y="160"/>
                    <a:pt x="1850" y="160"/>
                  </a:cubicBezTo>
                  <a:cubicBezTo>
                    <a:pt x="1851" y="160"/>
                    <a:pt x="1851" y="160"/>
                    <a:pt x="1851" y="160"/>
                  </a:cubicBezTo>
                  <a:cubicBezTo>
                    <a:pt x="1851" y="150"/>
                    <a:pt x="1851" y="148"/>
                    <a:pt x="1851" y="148"/>
                  </a:cubicBezTo>
                  <a:moveTo>
                    <a:pt x="197" y="144"/>
                  </a:moveTo>
                  <a:cubicBezTo>
                    <a:pt x="197" y="166"/>
                    <a:pt x="197" y="189"/>
                    <a:pt x="198" y="214"/>
                  </a:cubicBezTo>
                  <a:cubicBezTo>
                    <a:pt x="210" y="213"/>
                    <a:pt x="223" y="213"/>
                    <a:pt x="236" y="213"/>
                  </a:cubicBezTo>
                  <a:cubicBezTo>
                    <a:pt x="236" y="199"/>
                    <a:pt x="235" y="194"/>
                    <a:pt x="235" y="194"/>
                  </a:cubicBezTo>
                  <a:cubicBezTo>
                    <a:pt x="235" y="194"/>
                    <a:pt x="236" y="200"/>
                    <a:pt x="236" y="206"/>
                  </a:cubicBezTo>
                  <a:cubicBezTo>
                    <a:pt x="236" y="208"/>
                    <a:pt x="236" y="211"/>
                    <a:pt x="236" y="213"/>
                  </a:cubicBezTo>
                  <a:cubicBezTo>
                    <a:pt x="236" y="213"/>
                    <a:pt x="236" y="213"/>
                    <a:pt x="236" y="213"/>
                  </a:cubicBezTo>
                  <a:cubicBezTo>
                    <a:pt x="236" y="212"/>
                    <a:pt x="236" y="209"/>
                    <a:pt x="236" y="206"/>
                  </a:cubicBezTo>
                  <a:cubicBezTo>
                    <a:pt x="236" y="206"/>
                    <a:pt x="236" y="206"/>
                    <a:pt x="236" y="206"/>
                  </a:cubicBezTo>
                  <a:cubicBezTo>
                    <a:pt x="236" y="200"/>
                    <a:pt x="236" y="193"/>
                    <a:pt x="236" y="186"/>
                  </a:cubicBezTo>
                  <a:cubicBezTo>
                    <a:pt x="236" y="186"/>
                    <a:pt x="236" y="186"/>
                    <a:pt x="236" y="186"/>
                  </a:cubicBezTo>
                  <a:cubicBezTo>
                    <a:pt x="236" y="180"/>
                    <a:pt x="236" y="177"/>
                    <a:pt x="236" y="177"/>
                  </a:cubicBezTo>
                  <a:cubicBezTo>
                    <a:pt x="236" y="177"/>
                    <a:pt x="236" y="178"/>
                    <a:pt x="236" y="180"/>
                  </a:cubicBezTo>
                  <a:cubicBezTo>
                    <a:pt x="236" y="180"/>
                    <a:pt x="236" y="180"/>
                    <a:pt x="236" y="180"/>
                  </a:cubicBezTo>
                  <a:cubicBezTo>
                    <a:pt x="236" y="173"/>
                    <a:pt x="236" y="167"/>
                    <a:pt x="235" y="161"/>
                  </a:cubicBezTo>
                  <a:cubicBezTo>
                    <a:pt x="231" y="161"/>
                    <a:pt x="227" y="161"/>
                    <a:pt x="225" y="161"/>
                  </a:cubicBezTo>
                  <a:cubicBezTo>
                    <a:pt x="228" y="161"/>
                    <a:pt x="232" y="161"/>
                    <a:pt x="235" y="161"/>
                  </a:cubicBezTo>
                  <a:cubicBezTo>
                    <a:pt x="235" y="155"/>
                    <a:pt x="235" y="150"/>
                    <a:pt x="235" y="145"/>
                  </a:cubicBezTo>
                  <a:cubicBezTo>
                    <a:pt x="232" y="145"/>
                    <a:pt x="229" y="145"/>
                    <a:pt x="227" y="145"/>
                  </a:cubicBezTo>
                  <a:cubicBezTo>
                    <a:pt x="210" y="145"/>
                    <a:pt x="210" y="145"/>
                    <a:pt x="210" y="145"/>
                  </a:cubicBezTo>
                  <a:cubicBezTo>
                    <a:pt x="201" y="145"/>
                    <a:pt x="201" y="145"/>
                    <a:pt x="201" y="145"/>
                  </a:cubicBezTo>
                  <a:cubicBezTo>
                    <a:pt x="197" y="145"/>
                    <a:pt x="197" y="145"/>
                    <a:pt x="197" y="145"/>
                  </a:cubicBezTo>
                  <a:cubicBezTo>
                    <a:pt x="197" y="144"/>
                    <a:pt x="197" y="144"/>
                    <a:pt x="197" y="144"/>
                  </a:cubicBezTo>
                  <a:moveTo>
                    <a:pt x="1995" y="137"/>
                  </a:moveTo>
                  <a:cubicBezTo>
                    <a:pt x="1952" y="138"/>
                    <a:pt x="1952" y="138"/>
                    <a:pt x="1952" y="138"/>
                  </a:cubicBezTo>
                  <a:cubicBezTo>
                    <a:pt x="1893" y="139"/>
                    <a:pt x="1835" y="141"/>
                    <a:pt x="1778" y="142"/>
                  </a:cubicBezTo>
                  <a:cubicBezTo>
                    <a:pt x="1664" y="145"/>
                    <a:pt x="1556" y="147"/>
                    <a:pt x="1460" y="149"/>
                  </a:cubicBezTo>
                  <a:cubicBezTo>
                    <a:pt x="1273" y="154"/>
                    <a:pt x="1131" y="157"/>
                    <a:pt x="1077" y="157"/>
                  </a:cubicBezTo>
                  <a:cubicBezTo>
                    <a:pt x="1075" y="157"/>
                    <a:pt x="1074" y="157"/>
                    <a:pt x="1072" y="157"/>
                  </a:cubicBezTo>
                  <a:cubicBezTo>
                    <a:pt x="1029" y="157"/>
                    <a:pt x="981" y="156"/>
                    <a:pt x="940" y="155"/>
                  </a:cubicBezTo>
                  <a:cubicBezTo>
                    <a:pt x="893" y="157"/>
                    <a:pt x="848" y="159"/>
                    <a:pt x="803" y="161"/>
                  </a:cubicBezTo>
                  <a:cubicBezTo>
                    <a:pt x="793" y="162"/>
                    <a:pt x="782" y="162"/>
                    <a:pt x="772" y="163"/>
                  </a:cubicBezTo>
                  <a:cubicBezTo>
                    <a:pt x="728" y="160"/>
                    <a:pt x="668" y="158"/>
                    <a:pt x="599" y="156"/>
                  </a:cubicBezTo>
                  <a:cubicBezTo>
                    <a:pt x="716" y="154"/>
                    <a:pt x="819" y="153"/>
                    <a:pt x="876" y="152"/>
                  </a:cubicBezTo>
                  <a:cubicBezTo>
                    <a:pt x="842" y="150"/>
                    <a:pt x="824" y="148"/>
                    <a:pt x="837" y="147"/>
                  </a:cubicBezTo>
                  <a:cubicBezTo>
                    <a:pt x="842" y="145"/>
                    <a:pt x="841" y="143"/>
                    <a:pt x="836" y="141"/>
                  </a:cubicBezTo>
                  <a:cubicBezTo>
                    <a:pt x="777" y="144"/>
                    <a:pt x="721" y="147"/>
                    <a:pt x="668" y="149"/>
                  </a:cubicBezTo>
                  <a:cubicBezTo>
                    <a:pt x="625" y="151"/>
                    <a:pt x="584" y="152"/>
                    <a:pt x="546" y="154"/>
                  </a:cubicBezTo>
                  <a:cubicBezTo>
                    <a:pt x="488" y="152"/>
                    <a:pt x="426" y="150"/>
                    <a:pt x="361" y="148"/>
                  </a:cubicBezTo>
                  <a:cubicBezTo>
                    <a:pt x="319" y="147"/>
                    <a:pt x="277" y="146"/>
                    <a:pt x="235" y="145"/>
                  </a:cubicBezTo>
                  <a:cubicBezTo>
                    <a:pt x="235" y="150"/>
                    <a:pt x="235" y="155"/>
                    <a:pt x="235" y="161"/>
                  </a:cubicBezTo>
                  <a:cubicBezTo>
                    <a:pt x="284" y="160"/>
                    <a:pt x="335" y="159"/>
                    <a:pt x="387" y="159"/>
                  </a:cubicBezTo>
                  <a:cubicBezTo>
                    <a:pt x="312" y="160"/>
                    <a:pt x="260" y="161"/>
                    <a:pt x="236" y="161"/>
                  </a:cubicBezTo>
                  <a:cubicBezTo>
                    <a:pt x="236" y="165"/>
                    <a:pt x="236" y="169"/>
                    <a:pt x="236" y="173"/>
                  </a:cubicBezTo>
                  <a:cubicBezTo>
                    <a:pt x="238" y="173"/>
                    <a:pt x="238" y="173"/>
                    <a:pt x="238" y="173"/>
                  </a:cubicBezTo>
                  <a:cubicBezTo>
                    <a:pt x="351" y="174"/>
                    <a:pt x="487" y="176"/>
                    <a:pt x="625" y="177"/>
                  </a:cubicBezTo>
                  <a:cubicBezTo>
                    <a:pt x="808" y="179"/>
                    <a:pt x="994" y="183"/>
                    <a:pt x="1134" y="187"/>
                  </a:cubicBezTo>
                  <a:cubicBezTo>
                    <a:pt x="1239" y="184"/>
                    <a:pt x="1346" y="182"/>
                    <a:pt x="1455" y="182"/>
                  </a:cubicBezTo>
                  <a:cubicBezTo>
                    <a:pt x="1534" y="182"/>
                    <a:pt x="1614" y="183"/>
                    <a:pt x="1694" y="185"/>
                  </a:cubicBezTo>
                  <a:cubicBezTo>
                    <a:pt x="1694" y="186"/>
                    <a:pt x="1739" y="186"/>
                    <a:pt x="1808" y="189"/>
                  </a:cubicBezTo>
                  <a:cubicBezTo>
                    <a:pt x="1808" y="189"/>
                    <a:pt x="1808" y="189"/>
                    <a:pt x="1808" y="189"/>
                  </a:cubicBezTo>
                  <a:cubicBezTo>
                    <a:pt x="1821" y="189"/>
                    <a:pt x="1835" y="190"/>
                    <a:pt x="1850" y="190"/>
                  </a:cubicBezTo>
                  <a:cubicBezTo>
                    <a:pt x="1850" y="182"/>
                    <a:pt x="1850" y="171"/>
                    <a:pt x="1850" y="160"/>
                  </a:cubicBezTo>
                  <a:cubicBezTo>
                    <a:pt x="1843" y="160"/>
                    <a:pt x="1843" y="160"/>
                    <a:pt x="1843" y="160"/>
                  </a:cubicBezTo>
                  <a:cubicBezTo>
                    <a:pt x="1828" y="161"/>
                    <a:pt x="1828" y="161"/>
                    <a:pt x="1828" y="161"/>
                  </a:cubicBezTo>
                  <a:cubicBezTo>
                    <a:pt x="1794" y="162"/>
                    <a:pt x="1761" y="163"/>
                    <a:pt x="1728" y="165"/>
                  </a:cubicBezTo>
                  <a:cubicBezTo>
                    <a:pt x="1730" y="164"/>
                    <a:pt x="1731" y="164"/>
                    <a:pt x="1733" y="164"/>
                  </a:cubicBezTo>
                  <a:cubicBezTo>
                    <a:pt x="1733" y="164"/>
                    <a:pt x="1734" y="163"/>
                    <a:pt x="1734" y="163"/>
                  </a:cubicBezTo>
                  <a:cubicBezTo>
                    <a:pt x="1745" y="161"/>
                    <a:pt x="1754" y="159"/>
                    <a:pt x="1754" y="159"/>
                  </a:cubicBezTo>
                  <a:cubicBezTo>
                    <a:pt x="1815" y="153"/>
                    <a:pt x="1815" y="153"/>
                    <a:pt x="1815" y="153"/>
                  </a:cubicBezTo>
                  <a:cubicBezTo>
                    <a:pt x="1845" y="149"/>
                    <a:pt x="1845" y="149"/>
                    <a:pt x="1845" y="149"/>
                  </a:cubicBezTo>
                  <a:cubicBezTo>
                    <a:pt x="1849" y="149"/>
                    <a:pt x="1849" y="149"/>
                    <a:pt x="1849" y="149"/>
                  </a:cubicBezTo>
                  <a:cubicBezTo>
                    <a:pt x="1849" y="149"/>
                    <a:pt x="1849" y="149"/>
                    <a:pt x="1849" y="149"/>
                  </a:cubicBezTo>
                  <a:cubicBezTo>
                    <a:pt x="1849" y="147"/>
                    <a:pt x="1849" y="145"/>
                    <a:pt x="1849" y="143"/>
                  </a:cubicBezTo>
                  <a:cubicBezTo>
                    <a:pt x="1850" y="143"/>
                    <a:pt x="1852" y="143"/>
                    <a:pt x="1853" y="144"/>
                  </a:cubicBezTo>
                  <a:cubicBezTo>
                    <a:pt x="1853" y="150"/>
                    <a:pt x="1853" y="157"/>
                    <a:pt x="1854" y="164"/>
                  </a:cubicBezTo>
                  <a:cubicBezTo>
                    <a:pt x="1854" y="173"/>
                    <a:pt x="1854" y="182"/>
                    <a:pt x="1854" y="191"/>
                  </a:cubicBezTo>
                  <a:cubicBezTo>
                    <a:pt x="1855" y="191"/>
                    <a:pt x="1855" y="191"/>
                    <a:pt x="1855" y="191"/>
                  </a:cubicBezTo>
                  <a:cubicBezTo>
                    <a:pt x="1855" y="177"/>
                    <a:pt x="1855" y="160"/>
                    <a:pt x="1854" y="144"/>
                  </a:cubicBezTo>
                  <a:cubicBezTo>
                    <a:pt x="1882" y="145"/>
                    <a:pt x="1910" y="146"/>
                    <a:pt x="1937" y="148"/>
                  </a:cubicBezTo>
                  <a:cubicBezTo>
                    <a:pt x="1957" y="149"/>
                    <a:pt x="1977" y="151"/>
                    <a:pt x="1996" y="152"/>
                  </a:cubicBezTo>
                  <a:cubicBezTo>
                    <a:pt x="1996" y="147"/>
                    <a:pt x="1995" y="142"/>
                    <a:pt x="1995" y="137"/>
                  </a:cubicBezTo>
                  <a:moveTo>
                    <a:pt x="2001" y="137"/>
                  </a:moveTo>
                  <a:cubicBezTo>
                    <a:pt x="1996" y="137"/>
                    <a:pt x="1996" y="137"/>
                    <a:pt x="1996" y="137"/>
                  </a:cubicBezTo>
                  <a:cubicBezTo>
                    <a:pt x="1995" y="137"/>
                    <a:pt x="1995" y="137"/>
                    <a:pt x="1995" y="137"/>
                  </a:cubicBezTo>
                  <a:cubicBezTo>
                    <a:pt x="1995" y="142"/>
                    <a:pt x="1996" y="147"/>
                    <a:pt x="1996" y="152"/>
                  </a:cubicBezTo>
                  <a:cubicBezTo>
                    <a:pt x="1998" y="152"/>
                    <a:pt x="2000" y="152"/>
                    <a:pt x="2002" y="152"/>
                  </a:cubicBezTo>
                  <a:cubicBezTo>
                    <a:pt x="2003" y="176"/>
                    <a:pt x="2004" y="185"/>
                    <a:pt x="2004" y="185"/>
                  </a:cubicBezTo>
                  <a:cubicBezTo>
                    <a:pt x="2004" y="185"/>
                    <a:pt x="2002" y="165"/>
                    <a:pt x="2001" y="137"/>
                  </a:cubicBezTo>
                  <a:moveTo>
                    <a:pt x="196" y="134"/>
                  </a:moveTo>
                  <a:cubicBezTo>
                    <a:pt x="196" y="134"/>
                    <a:pt x="196" y="147"/>
                    <a:pt x="197" y="192"/>
                  </a:cubicBezTo>
                  <a:cubicBezTo>
                    <a:pt x="197" y="192"/>
                    <a:pt x="197" y="192"/>
                    <a:pt x="197" y="192"/>
                  </a:cubicBezTo>
                  <a:cubicBezTo>
                    <a:pt x="197" y="190"/>
                    <a:pt x="197" y="189"/>
                    <a:pt x="196" y="189"/>
                  </a:cubicBezTo>
                  <a:cubicBezTo>
                    <a:pt x="196" y="189"/>
                    <a:pt x="196" y="194"/>
                    <a:pt x="196" y="199"/>
                  </a:cubicBezTo>
                  <a:cubicBezTo>
                    <a:pt x="196" y="204"/>
                    <a:pt x="196" y="209"/>
                    <a:pt x="197" y="209"/>
                  </a:cubicBezTo>
                  <a:cubicBezTo>
                    <a:pt x="197" y="209"/>
                    <a:pt x="197" y="209"/>
                    <a:pt x="197" y="208"/>
                  </a:cubicBezTo>
                  <a:cubicBezTo>
                    <a:pt x="197" y="208"/>
                    <a:pt x="197" y="208"/>
                    <a:pt x="197" y="208"/>
                  </a:cubicBezTo>
                  <a:cubicBezTo>
                    <a:pt x="197" y="210"/>
                    <a:pt x="197" y="212"/>
                    <a:pt x="197" y="214"/>
                  </a:cubicBezTo>
                  <a:cubicBezTo>
                    <a:pt x="197" y="214"/>
                    <a:pt x="197" y="214"/>
                    <a:pt x="197" y="214"/>
                  </a:cubicBezTo>
                  <a:cubicBezTo>
                    <a:pt x="197" y="202"/>
                    <a:pt x="197" y="190"/>
                    <a:pt x="197" y="179"/>
                  </a:cubicBezTo>
                  <a:cubicBezTo>
                    <a:pt x="197" y="170"/>
                    <a:pt x="197" y="162"/>
                    <a:pt x="197" y="154"/>
                  </a:cubicBezTo>
                  <a:cubicBezTo>
                    <a:pt x="197" y="154"/>
                    <a:pt x="197" y="155"/>
                    <a:pt x="197" y="155"/>
                  </a:cubicBezTo>
                  <a:cubicBezTo>
                    <a:pt x="197" y="155"/>
                    <a:pt x="197" y="150"/>
                    <a:pt x="196" y="144"/>
                  </a:cubicBezTo>
                  <a:cubicBezTo>
                    <a:pt x="196" y="139"/>
                    <a:pt x="196" y="134"/>
                    <a:pt x="196" y="134"/>
                  </a:cubicBezTo>
                  <a:moveTo>
                    <a:pt x="196" y="94"/>
                  </a:moveTo>
                  <a:cubicBezTo>
                    <a:pt x="196" y="99"/>
                    <a:pt x="196" y="103"/>
                    <a:pt x="196" y="108"/>
                  </a:cubicBezTo>
                  <a:cubicBezTo>
                    <a:pt x="278" y="105"/>
                    <a:pt x="349" y="104"/>
                    <a:pt x="409" y="103"/>
                  </a:cubicBezTo>
                  <a:cubicBezTo>
                    <a:pt x="440" y="103"/>
                    <a:pt x="468" y="103"/>
                    <a:pt x="493" y="102"/>
                  </a:cubicBezTo>
                  <a:cubicBezTo>
                    <a:pt x="432" y="99"/>
                    <a:pt x="359" y="96"/>
                    <a:pt x="279" y="96"/>
                  </a:cubicBezTo>
                  <a:cubicBezTo>
                    <a:pt x="264" y="95"/>
                    <a:pt x="249" y="95"/>
                    <a:pt x="234" y="95"/>
                  </a:cubicBezTo>
                  <a:cubicBezTo>
                    <a:pt x="211" y="95"/>
                    <a:pt x="211" y="95"/>
                    <a:pt x="211" y="95"/>
                  </a:cubicBezTo>
                  <a:cubicBezTo>
                    <a:pt x="200" y="95"/>
                    <a:pt x="200" y="95"/>
                    <a:pt x="200" y="95"/>
                  </a:cubicBezTo>
                  <a:cubicBezTo>
                    <a:pt x="197" y="95"/>
                    <a:pt x="197" y="95"/>
                    <a:pt x="197" y="95"/>
                  </a:cubicBezTo>
                  <a:cubicBezTo>
                    <a:pt x="196" y="95"/>
                    <a:pt x="196" y="95"/>
                    <a:pt x="196" y="95"/>
                  </a:cubicBezTo>
                  <a:cubicBezTo>
                    <a:pt x="196" y="94"/>
                    <a:pt x="196" y="94"/>
                    <a:pt x="196" y="94"/>
                  </a:cubicBezTo>
                  <a:moveTo>
                    <a:pt x="196" y="65"/>
                  </a:moveTo>
                  <a:cubicBezTo>
                    <a:pt x="136" y="67"/>
                    <a:pt x="101" y="69"/>
                    <a:pt x="101" y="69"/>
                  </a:cubicBezTo>
                  <a:cubicBezTo>
                    <a:pt x="80" y="71"/>
                    <a:pt x="59" y="73"/>
                    <a:pt x="38" y="75"/>
                  </a:cubicBezTo>
                  <a:cubicBezTo>
                    <a:pt x="28" y="76"/>
                    <a:pt x="18" y="77"/>
                    <a:pt x="8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7"/>
                    <a:pt x="0" y="76"/>
                    <a:pt x="0" y="76"/>
                  </a:cubicBezTo>
                  <a:cubicBezTo>
                    <a:pt x="0" y="76"/>
                    <a:pt x="1" y="112"/>
                    <a:pt x="2" y="155"/>
                  </a:cubicBezTo>
                  <a:cubicBezTo>
                    <a:pt x="2" y="164"/>
                    <a:pt x="2" y="173"/>
                    <a:pt x="2" y="183"/>
                  </a:cubicBezTo>
                  <a:cubicBezTo>
                    <a:pt x="2" y="193"/>
                    <a:pt x="2" y="203"/>
                    <a:pt x="3" y="212"/>
                  </a:cubicBezTo>
                  <a:cubicBezTo>
                    <a:pt x="3" y="212"/>
                    <a:pt x="4" y="212"/>
                    <a:pt x="4" y="212"/>
                  </a:cubicBezTo>
                  <a:cubicBezTo>
                    <a:pt x="4" y="212"/>
                    <a:pt x="4" y="212"/>
                    <a:pt x="4" y="212"/>
                  </a:cubicBezTo>
                  <a:cubicBezTo>
                    <a:pt x="4" y="206"/>
                    <a:pt x="4" y="194"/>
                    <a:pt x="4" y="180"/>
                  </a:cubicBezTo>
                  <a:cubicBezTo>
                    <a:pt x="4" y="172"/>
                    <a:pt x="3" y="164"/>
                    <a:pt x="3" y="155"/>
                  </a:cubicBezTo>
                  <a:cubicBezTo>
                    <a:pt x="3" y="155"/>
                    <a:pt x="3" y="155"/>
                    <a:pt x="3" y="155"/>
                  </a:cubicBezTo>
                  <a:cubicBezTo>
                    <a:pt x="3" y="125"/>
                    <a:pt x="2" y="95"/>
                    <a:pt x="2" y="95"/>
                  </a:cubicBezTo>
                  <a:cubicBezTo>
                    <a:pt x="2" y="95"/>
                    <a:pt x="3" y="101"/>
                    <a:pt x="3" y="117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56" y="114"/>
                    <a:pt x="69" y="113"/>
                    <a:pt x="82" y="112"/>
                  </a:cubicBezTo>
                  <a:cubicBezTo>
                    <a:pt x="108" y="111"/>
                    <a:pt x="133" y="110"/>
                    <a:pt x="157" y="109"/>
                  </a:cubicBezTo>
                  <a:cubicBezTo>
                    <a:pt x="170" y="109"/>
                    <a:pt x="183" y="108"/>
                    <a:pt x="196" y="108"/>
                  </a:cubicBezTo>
                  <a:cubicBezTo>
                    <a:pt x="196" y="90"/>
                    <a:pt x="196" y="75"/>
                    <a:pt x="196" y="65"/>
                  </a:cubicBezTo>
                  <a:moveTo>
                    <a:pt x="1997" y="27"/>
                  </a:moveTo>
                  <a:cubicBezTo>
                    <a:pt x="1997" y="27"/>
                    <a:pt x="1997" y="30"/>
                    <a:pt x="1998" y="34"/>
                  </a:cubicBezTo>
                  <a:cubicBezTo>
                    <a:pt x="1998" y="38"/>
                    <a:pt x="1998" y="42"/>
                    <a:pt x="1998" y="42"/>
                  </a:cubicBezTo>
                  <a:cubicBezTo>
                    <a:pt x="1998" y="42"/>
                    <a:pt x="1998" y="40"/>
                    <a:pt x="1997" y="35"/>
                  </a:cubicBezTo>
                  <a:cubicBezTo>
                    <a:pt x="1994" y="35"/>
                    <a:pt x="1994" y="35"/>
                    <a:pt x="1994" y="35"/>
                  </a:cubicBezTo>
                  <a:cubicBezTo>
                    <a:pt x="1995" y="47"/>
                    <a:pt x="1996" y="62"/>
                    <a:pt x="1997" y="77"/>
                  </a:cubicBezTo>
                  <a:cubicBezTo>
                    <a:pt x="1997" y="77"/>
                    <a:pt x="1997" y="78"/>
                    <a:pt x="1997" y="78"/>
                  </a:cubicBezTo>
                  <a:cubicBezTo>
                    <a:pt x="1997" y="82"/>
                    <a:pt x="1998" y="86"/>
                    <a:pt x="1998" y="90"/>
                  </a:cubicBezTo>
                  <a:cubicBezTo>
                    <a:pt x="1999" y="90"/>
                    <a:pt x="2000" y="90"/>
                    <a:pt x="2002" y="90"/>
                  </a:cubicBezTo>
                  <a:cubicBezTo>
                    <a:pt x="2001" y="86"/>
                    <a:pt x="2001" y="82"/>
                    <a:pt x="2001" y="78"/>
                  </a:cubicBezTo>
                  <a:cubicBezTo>
                    <a:pt x="2001" y="77"/>
                    <a:pt x="2001" y="77"/>
                    <a:pt x="2001" y="76"/>
                  </a:cubicBezTo>
                  <a:cubicBezTo>
                    <a:pt x="2000" y="70"/>
                    <a:pt x="2000" y="65"/>
                    <a:pt x="2000" y="60"/>
                  </a:cubicBezTo>
                  <a:cubicBezTo>
                    <a:pt x="1998" y="34"/>
                    <a:pt x="1997" y="27"/>
                    <a:pt x="1997" y="27"/>
                  </a:cubicBezTo>
                  <a:moveTo>
                    <a:pt x="1987" y="3"/>
                  </a:moveTo>
                  <a:cubicBezTo>
                    <a:pt x="1985" y="4"/>
                    <a:pt x="1985" y="4"/>
                    <a:pt x="1985" y="4"/>
                  </a:cubicBezTo>
                  <a:cubicBezTo>
                    <a:pt x="1977" y="5"/>
                    <a:pt x="1977" y="5"/>
                    <a:pt x="1977" y="5"/>
                  </a:cubicBezTo>
                  <a:cubicBezTo>
                    <a:pt x="1962" y="7"/>
                    <a:pt x="1962" y="7"/>
                    <a:pt x="1962" y="7"/>
                  </a:cubicBezTo>
                  <a:cubicBezTo>
                    <a:pt x="1952" y="9"/>
                    <a:pt x="1942" y="10"/>
                    <a:pt x="1932" y="11"/>
                  </a:cubicBezTo>
                  <a:cubicBezTo>
                    <a:pt x="1893" y="17"/>
                    <a:pt x="1854" y="21"/>
                    <a:pt x="1817" y="24"/>
                  </a:cubicBezTo>
                  <a:cubicBezTo>
                    <a:pt x="1742" y="31"/>
                    <a:pt x="1674" y="35"/>
                    <a:pt x="1617" y="37"/>
                  </a:cubicBezTo>
                  <a:cubicBezTo>
                    <a:pt x="1503" y="42"/>
                    <a:pt x="1431" y="43"/>
                    <a:pt x="1431" y="44"/>
                  </a:cubicBezTo>
                  <a:cubicBezTo>
                    <a:pt x="1230" y="44"/>
                    <a:pt x="899" y="47"/>
                    <a:pt x="616" y="52"/>
                  </a:cubicBezTo>
                  <a:cubicBezTo>
                    <a:pt x="444" y="55"/>
                    <a:pt x="289" y="60"/>
                    <a:pt x="196" y="65"/>
                  </a:cubicBezTo>
                  <a:cubicBezTo>
                    <a:pt x="196" y="72"/>
                    <a:pt x="196" y="82"/>
                    <a:pt x="196" y="94"/>
                  </a:cubicBezTo>
                  <a:cubicBezTo>
                    <a:pt x="196" y="94"/>
                    <a:pt x="196" y="94"/>
                    <a:pt x="196" y="94"/>
                  </a:cubicBezTo>
                  <a:cubicBezTo>
                    <a:pt x="196" y="78"/>
                    <a:pt x="196" y="68"/>
                    <a:pt x="196" y="68"/>
                  </a:cubicBezTo>
                  <a:cubicBezTo>
                    <a:pt x="196" y="68"/>
                    <a:pt x="196" y="70"/>
                    <a:pt x="196" y="72"/>
                  </a:cubicBezTo>
                  <a:cubicBezTo>
                    <a:pt x="196" y="72"/>
                    <a:pt x="196" y="72"/>
                    <a:pt x="196" y="72"/>
                  </a:cubicBezTo>
                  <a:cubicBezTo>
                    <a:pt x="196" y="72"/>
                    <a:pt x="196" y="72"/>
                    <a:pt x="196" y="72"/>
                  </a:cubicBezTo>
                  <a:cubicBezTo>
                    <a:pt x="197" y="72"/>
                    <a:pt x="197" y="72"/>
                    <a:pt x="197" y="72"/>
                  </a:cubicBezTo>
                  <a:cubicBezTo>
                    <a:pt x="198" y="73"/>
                    <a:pt x="198" y="73"/>
                    <a:pt x="198" y="73"/>
                  </a:cubicBezTo>
                  <a:cubicBezTo>
                    <a:pt x="202" y="73"/>
                    <a:pt x="202" y="73"/>
                    <a:pt x="202" y="73"/>
                  </a:cubicBezTo>
                  <a:cubicBezTo>
                    <a:pt x="208" y="73"/>
                    <a:pt x="208" y="73"/>
                    <a:pt x="208" y="73"/>
                  </a:cubicBezTo>
                  <a:cubicBezTo>
                    <a:pt x="221" y="73"/>
                    <a:pt x="221" y="73"/>
                    <a:pt x="221" y="73"/>
                  </a:cubicBezTo>
                  <a:cubicBezTo>
                    <a:pt x="230" y="73"/>
                    <a:pt x="238" y="73"/>
                    <a:pt x="246" y="73"/>
                  </a:cubicBezTo>
                  <a:cubicBezTo>
                    <a:pt x="263" y="73"/>
                    <a:pt x="278" y="74"/>
                    <a:pt x="293" y="74"/>
                  </a:cubicBezTo>
                  <a:cubicBezTo>
                    <a:pt x="562" y="80"/>
                    <a:pt x="910" y="81"/>
                    <a:pt x="1249" y="82"/>
                  </a:cubicBezTo>
                  <a:cubicBezTo>
                    <a:pt x="1353" y="82"/>
                    <a:pt x="1456" y="82"/>
                    <a:pt x="1555" y="83"/>
                  </a:cubicBezTo>
                  <a:cubicBezTo>
                    <a:pt x="1628" y="79"/>
                    <a:pt x="1703" y="73"/>
                    <a:pt x="1778" y="65"/>
                  </a:cubicBezTo>
                  <a:cubicBezTo>
                    <a:pt x="1803" y="63"/>
                    <a:pt x="1827" y="60"/>
                    <a:pt x="1852" y="57"/>
                  </a:cubicBezTo>
                  <a:cubicBezTo>
                    <a:pt x="1852" y="62"/>
                    <a:pt x="1852" y="70"/>
                    <a:pt x="1852" y="80"/>
                  </a:cubicBezTo>
                  <a:cubicBezTo>
                    <a:pt x="1852" y="80"/>
                    <a:pt x="1852" y="80"/>
                    <a:pt x="1852" y="80"/>
                  </a:cubicBezTo>
                  <a:cubicBezTo>
                    <a:pt x="1851" y="80"/>
                    <a:pt x="1851" y="80"/>
                    <a:pt x="1851" y="80"/>
                  </a:cubicBezTo>
                  <a:cubicBezTo>
                    <a:pt x="1847" y="80"/>
                    <a:pt x="1847" y="80"/>
                    <a:pt x="1847" y="80"/>
                  </a:cubicBezTo>
                  <a:cubicBezTo>
                    <a:pt x="1847" y="80"/>
                    <a:pt x="1847" y="80"/>
                    <a:pt x="1847" y="80"/>
                  </a:cubicBezTo>
                  <a:cubicBezTo>
                    <a:pt x="1847" y="75"/>
                    <a:pt x="1847" y="72"/>
                    <a:pt x="1847" y="72"/>
                  </a:cubicBezTo>
                  <a:cubicBezTo>
                    <a:pt x="1847" y="72"/>
                    <a:pt x="1847" y="74"/>
                    <a:pt x="1847" y="80"/>
                  </a:cubicBezTo>
                  <a:cubicBezTo>
                    <a:pt x="1840" y="80"/>
                    <a:pt x="1840" y="80"/>
                    <a:pt x="1840" y="80"/>
                  </a:cubicBezTo>
                  <a:cubicBezTo>
                    <a:pt x="1820" y="80"/>
                    <a:pt x="1800" y="80"/>
                    <a:pt x="1781" y="81"/>
                  </a:cubicBezTo>
                  <a:cubicBezTo>
                    <a:pt x="1742" y="81"/>
                    <a:pt x="1705" y="82"/>
                    <a:pt x="1670" y="83"/>
                  </a:cubicBezTo>
                  <a:cubicBezTo>
                    <a:pt x="1661" y="83"/>
                    <a:pt x="1653" y="84"/>
                    <a:pt x="1644" y="84"/>
                  </a:cubicBezTo>
                  <a:cubicBezTo>
                    <a:pt x="1677" y="84"/>
                    <a:pt x="1709" y="85"/>
                    <a:pt x="1741" y="85"/>
                  </a:cubicBezTo>
                  <a:cubicBezTo>
                    <a:pt x="1779" y="85"/>
                    <a:pt x="1816" y="86"/>
                    <a:pt x="1853" y="87"/>
                  </a:cubicBezTo>
                  <a:cubicBezTo>
                    <a:pt x="1852" y="74"/>
                    <a:pt x="1852" y="64"/>
                    <a:pt x="1852" y="57"/>
                  </a:cubicBezTo>
                  <a:cubicBezTo>
                    <a:pt x="1872" y="54"/>
                    <a:pt x="1893" y="52"/>
                    <a:pt x="1913" y="49"/>
                  </a:cubicBezTo>
                  <a:cubicBezTo>
                    <a:pt x="1936" y="45"/>
                    <a:pt x="1958" y="42"/>
                    <a:pt x="1980" y="38"/>
                  </a:cubicBezTo>
                  <a:cubicBezTo>
                    <a:pt x="1989" y="36"/>
                    <a:pt x="1989" y="36"/>
                    <a:pt x="1989" y="36"/>
                  </a:cubicBezTo>
                  <a:cubicBezTo>
                    <a:pt x="1988" y="25"/>
                    <a:pt x="1987" y="14"/>
                    <a:pt x="1987" y="3"/>
                  </a:cubicBezTo>
                  <a:moveTo>
                    <a:pt x="1992" y="0"/>
                  </a:moveTo>
                  <a:cubicBezTo>
                    <a:pt x="1992" y="0"/>
                    <a:pt x="1992" y="1"/>
                    <a:pt x="1992" y="2"/>
                  </a:cubicBezTo>
                  <a:cubicBezTo>
                    <a:pt x="1992" y="3"/>
                    <a:pt x="1992" y="3"/>
                    <a:pt x="1992" y="3"/>
                  </a:cubicBezTo>
                  <a:cubicBezTo>
                    <a:pt x="1991" y="3"/>
                    <a:pt x="1991" y="3"/>
                    <a:pt x="1991" y="3"/>
                  </a:cubicBezTo>
                  <a:cubicBezTo>
                    <a:pt x="1989" y="3"/>
                    <a:pt x="1989" y="3"/>
                    <a:pt x="1989" y="3"/>
                  </a:cubicBezTo>
                  <a:cubicBezTo>
                    <a:pt x="1987" y="3"/>
                    <a:pt x="1987" y="3"/>
                    <a:pt x="1987" y="3"/>
                  </a:cubicBezTo>
                  <a:cubicBezTo>
                    <a:pt x="1987" y="14"/>
                    <a:pt x="1988" y="25"/>
                    <a:pt x="1989" y="36"/>
                  </a:cubicBezTo>
                  <a:cubicBezTo>
                    <a:pt x="1994" y="35"/>
                    <a:pt x="1994" y="35"/>
                    <a:pt x="1994" y="35"/>
                  </a:cubicBezTo>
                  <a:cubicBezTo>
                    <a:pt x="1993" y="14"/>
                    <a:pt x="1992" y="0"/>
                    <a:pt x="1992" y="0"/>
                  </a:cubicBezTo>
                </a:path>
              </a:pathLst>
            </a:custGeom>
            <a:solidFill>
              <a:srgbClr val="E3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242"/>
            <p:cNvSpPr>
              <a:spLocks noEditPoints="1"/>
            </p:cNvSpPr>
            <p:nvPr/>
          </p:nvSpPr>
          <p:spPr bwMode="auto">
            <a:xfrm>
              <a:off x="3479801" y="6292850"/>
              <a:ext cx="2366963" cy="447675"/>
            </a:xfrm>
            <a:custGeom>
              <a:avLst/>
              <a:gdLst>
                <a:gd name="T0" fmla="*/ 451 w 1845"/>
                <a:gd name="T1" fmla="*/ 335 h 348"/>
                <a:gd name="T2" fmla="*/ 449 w 1845"/>
                <a:gd name="T3" fmla="*/ 325 h 348"/>
                <a:gd name="T4" fmla="*/ 450 w 1845"/>
                <a:gd name="T5" fmla="*/ 325 h 348"/>
                <a:gd name="T6" fmla="*/ 723 w 1845"/>
                <a:gd name="T7" fmla="*/ 328 h 348"/>
                <a:gd name="T8" fmla="*/ 450 w 1845"/>
                <a:gd name="T9" fmla="*/ 315 h 348"/>
                <a:gd name="T10" fmla="*/ 1384 w 1845"/>
                <a:gd name="T11" fmla="*/ 292 h 348"/>
                <a:gd name="T12" fmla="*/ 45 w 1845"/>
                <a:gd name="T13" fmla="*/ 303 h 348"/>
                <a:gd name="T14" fmla="*/ 44 w 1845"/>
                <a:gd name="T15" fmla="*/ 283 h 348"/>
                <a:gd name="T16" fmla="*/ 98 w 1845"/>
                <a:gd name="T17" fmla="*/ 283 h 348"/>
                <a:gd name="T18" fmla="*/ 160 w 1845"/>
                <a:gd name="T19" fmla="*/ 302 h 348"/>
                <a:gd name="T20" fmla="*/ 505 w 1845"/>
                <a:gd name="T21" fmla="*/ 289 h 348"/>
                <a:gd name="T22" fmla="*/ 338 w 1845"/>
                <a:gd name="T23" fmla="*/ 293 h 348"/>
                <a:gd name="T24" fmla="*/ 5 w 1845"/>
                <a:gd name="T25" fmla="*/ 258 h 348"/>
                <a:gd name="T26" fmla="*/ 41 w 1845"/>
                <a:gd name="T27" fmla="*/ 280 h 348"/>
                <a:gd name="T28" fmla="*/ 118 w 1845"/>
                <a:gd name="T29" fmla="*/ 280 h 348"/>
                <a:gd name="T30" fmla="*/ 3 w 1845"/>
                <a:gd name="T31" fmla="*/ 262 h 348"/>
                <a:gd name="T32" fmla="*/ 44 w 1845"/>
                <a:gd name="T33" fmla="*/ 258 h 348"/>
                <a:gd name="T34" fmla="*/ 337 w 1845"/>
                <a:gd name="T35" fmla="*/ 236 h 348"/>
                <a:gd name="T36" fmla="*/ 1384 w 1845"/>
                <a:gd name="T37" fmla="*/ 271 h 348"/>
                <a:gd name="T38" fmla="*/ 1661 w 1845"/>
                <a:gd name="T39" fmla="*/ 252 h 348"/>
                <a:gd name="T40" fmla="*/ 1385 w 1845"/>
                <a:gd name="T41" fmla="*/ 292 h 348"/>
                <a:gd name="T42" fmla="*/ 1384 w 1845"/>
                <a:gd name="T43" fmla="*/ 293 h 348"/>
                <a:gd name="T44" fmla="*/ 1234 w 1845"/>
                <a:gd name="T45" fmla="*/ 315 h 348"/>
                <a:gd name="T46" fmla="*/ 1662 w 1845"/>
                <a:gd name="T47" fmla="*/ 300 h 348"/>
                <a:gd name="T48" fmla="*/ 1510 w 1845"/>
                <a:gd name="T49" fmla="*/ 232 h 348"/>
                <a:gd name="T50" fmla="*/ 1288 w 1845"/>
                <a:gd name="T51" fmla="*/ 240 h 348"/>
                <a:gd name="T52" fmla="*/ 459 w 1845"/>
                <a:gd name="T53" fmla="*/ 235 h 348"/>
                <a:gd name="T54" fmla="*/ 338 w 1845"/>
                <a:gd name="T55" fmla="*/ 279 h 348"/>
                <a:gd name="T56" fmla="*/ 1283 w 1845"/>
                <a:gd name="T57" fmla="*/ 276 h 348"/>
                <a:gd name="T58" fmla="*/ 1354 w 1845"/>
                <a:gd name="T59" fmla="*/ 278 h 348"/>
                <a:gd name="T60" fmla="*/ 1384 w 1845"/>
                <a:gd name="T61" fmla="*/ 286 h 348"/>
                <a:gd name="T62" fmla="*/ 340 w 1845"/>
                <a:gd name="T63" fmla="*/ 234 h 348"/>
                <a:gd name="T64" fmla="*/ 366 w 1845"/>
                <a:gd name="T65" fmla="*/ 224 h 348"/>
                <a:gd name="T66" fmla="*/ 337 w 1845"/>
                <a:gd name="T67" fmla="*/ 224 h 348"/>
                <a:gd name="T68" fmla="*/ 3 w 1845"/>
                <a:gd name="T69" fmla="*/ 239 h 348"/>
                <a:gd name="T70" fmla="*/ 41 w 1845"/>
                <a:gd name="T71" fmla="*/ 165 h 348"/>
                <a:gd name="T72" fmla="*/ 41 w 1845"/>
                <a:gd name="T73" fmla="*/ 158 h 348"/>
                <a:gd name="T74" fmla="*/ 1048 w 1845"/>
                <a:gd name="T75" fmla="*/ 170 h 348"/>
                <a:gd name="T76" fmla="*/ 1382 w 1845"/>
                <a:gd name="T77" fmla="*/ 207 h 348"/>
                <a:gd name="T78" fmla="*/ 685 w 1845"/>
                <a:gd name="T79" fmla="*/ 147 h 348"/>
                <a:gd name="T80" fmla="*/ 46 w 1845"/>
                <a:gd name="T81" fmla="*/ 158 h 348"/>
                <a:gd name="T82" fmla="*/ 130 w 1845"/>
                <a:gd name="T83" fmla="*/ 139 h 348"/>
                <a:gd name="T84" fmla="*/ 1381 w 1845"/>
                <a:gd name="T85" fmla="*/ 158 h 348"/>
                <a:gd name="T86" fmla="*/ 41 w 1845"/>
                <a:gd name="T87" fmla="*/ 129 h 348"/>
                <a:gd name="T88" fmla="*/ 1832 w 1845"/>
                <a:gd name="T89" fmla="*/ 88 h 348"/>
                <a:gd name="T90" fmla="*/ 1826 w 1845"/>
                <a:gd name="T91" fmla="*/ 189 h 348"/>
                <a:gd name="T92" fmla="*/ 1663 w 1845"/>
                <a:gd name="T93" fmla="*/ 246 h 348"/>
                <a:gd name="T94" fmla="*/ 1841 w 1845"/>
                <a:gd name="T95" fmla="*/ 233 h 348"/>
                <a:gd name="T96" fmla="*/ 1829 w 1845"/>
                <a:gd name="T97" fmla="*/ 42 h 348"/>
                <a:gd name="T98" fmla="*/ 1 w 1845"/>
                <a:gd name="T99" fmla="*/ 46 h 348"/>
                <a:gd name="T100" fmla="*/ 408 w 1845"/>
                <a:gd name="T101" fmla="*/ 63 h 348"/>
                <a:gd name="T102" fmla="*/ 1265 w 1845"/>
                <a:gd name="T103" fmla="*/ 101 h 348"/>
                <a:gd name="T104" fmla="*/ 1449 w 1845"/>
                <a:gd name="T105" fmla="*/ 36 h 348"/>
                <a:gd name="T106" fmla="*/ 3 w 1845"/>
                <a:gd name="T107" fmla="*/ 25 h 348"/>
                <a:gd name="T108" fmla="*/ 1 w 1845"/>
                <a:gd name="T109" fmla="*/ 60 h 348"/>
                <a:gd name="T110" fmla="*/ 1 w 1845"/>
                <a:gd name="T111" fmla="*/ 46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45" h="348">
                  <a:moveTo>
                    <a:pt x="999" y="338"/>
                  </a:moveTo>
                  <a:cubicBezTo>
                    <a:pt x="987" y="339"/>
                    <a:pt x="975" y="339"/>
                    <a:pt x="963" y="339"/>
                  </a:cubicBezTo>
                  <a:cubicBezTo>
                    <a:pt x="976" y="339"/>
                    <a:pt x="988" y="339"/>
                    <a:pt x="998" y="339"/>
                  </a:cubicBezTo>
                  <a:cubicBezTo>
                    <a:pt x="1005" y="339"/>
                    <a:pt x="1010" y="339"/>
                    <a:pt x="1014" y="339"/>
                  </a:cubicBezTo>
                  <a:cubicBezTo>
                    <a:pt x="1014" y="339"/>
                    <a:pt x="1014" y="339"/>
                    <a:pt x="1014" y="339"/>
                  </a:cubicBezTo>
                  <a:cubicBezTo>
                    <a:pt x="1014" y="339"/>
                    <a:pt x="1014" y="339"/>
                    <a:pt x="1014" y="339"/>
                  </a:cubicBezTo>
                  <a:cubicBezTo>
                    <a:pt x="1009" y="339"/>
                    <a:pt x="1004" y="339"/>
                    <a:pt x="999" y="338"/>
                  </a:cubicBezTo>
                  <a:moveTo>
                    <a:pt x="451" y="335"/>
                  </a:moveTo>
                  <a:cubicBezTo>
                    <a:pt x="451" y="335"/>
                    <a:pt x="451" y="335"/>
                    <a:pt x="451" y="335"/>
                  </a:cubicBezTo>
                  <a:cubicBezTo>
                    <a:pt x="450" y="335"/>
                    <a:pt x="450" y="335"/>
                    <a:pt x="450" y="335"/>
                  </a:cubicBezTo>
                  <a:cubicBezTo>
                    <a:pt x="451" y="339"/>
                    <a:pt x="451" y="342"/>
                    <a:pt x="451" y="342"/>
                  </a:cubicBezTo>
                  <a:cubicBezTo>
                    <a:pt x="451" y="342"/>
                    <a:pt x="451" y="342"/>
                    <a:pt x="451" y="342"/>
                  </a:cubicBezTo>
                  <a:cubicBezTo>
                    <a:pt x="451" y="342"/>
                    <a:pt x="451" y="342"/>
                    <a:pt x="451" y="342"/>
                  </a:cubicBezTo>
                  <a:cubicBezTo>
                    <a:pt x="451" y="342"/>
                    <a:pt x="451" y="342"/>
                    <a:pt x="451" y="342"/>
                  </a:cubicBezTo>
                  <a:cubicBezTo>
                    <a:pt x="451" y="340"/>
                    <a:pt x="451" y="338"/>
                    <a:pt x="451" y="335"/>
                  </a:cubicBezTo>
                  <a:moveTo>
                    <a:pt x="449" y="325"/>
                  </a:moveTo>
                  <a:cubicBezTo>
                    <a:pt x="449" y="325"/>
                    <a:pt x="449" y="327"/>
                    <a:pt x="450" y="329"/>
                  </a:cubicBezTo>
                  <a:cubicBezTo>
                    <a:pt x="450" y="331"/>
                    <a:pt x="450" y="333"/>
                    <a:pt x="450" y="333"/>
                  </a:cubicBezTo>
                  <a:cubicBezTo>
                    <a:pt x="450" y="333"/>
                    <a:pt x="450" y="333"/>
                    <a:pt x="450" y="332"/>
                  </a:cubicBezTo>
                  <a:cubicBezTo>
                    <a:pt x="450" y="332"/>
                    <a:pt x="450" y="332"/>
                    <a:pt x="450" y="332"/>
                  </a:cubicBezTo>
                  <a:cubicBezTo>
                    <a:pt x="450" y="332"/>
                    <a:pt x="450" y="332"/>
                    <a:pt x="450" y="332"/>
                  </a:cubicBezTo>
                  <a:cubicBezTo>
                    <a:pt x="450" y="330"/>
                    <a:pt x="450" y="329"/>
                    <a:pt x="450" y="327"/>
                  </a:cubicBezTo>
                  <a:cubicBezTo>
                    <a:pt x="450" y="326"/>
                    <a:pt x="450" y="325"/>
                    <a:pt x="450" y="325"/>
                  </a:cubicBezTo>
                  <a:cubicBezTo>
                    <a:pt x="450" y="325"/>
                    <a:pt x="450" y="325"/>
                    <a:pt x="450" y="325"/>
                  </a:cubicBezTo>
                  <a:cubicBezTo>
                    <a:pt x="449" y="325"/>
                    <a:pt x="449" y="325"/>
                    <a:pt x="449" y="325"/>
                  </a:cubicBezTo>
                  <a:cubicBezTo>
                    <a:pt x="449" y="325"/>
                    <a:pt x="449" y="325"/>
                    <a:pt x="449" y="325"/>
                  </a:cubicBezTo>
                  <a:moveTo>
                    <a:pt x="451" y="321"/>
                  </a:moveTo>
                  <a:cubicBezTo>
                    <a:pt x="451" y="327"/>
                    <a:pt x="451" y="331"/>
                    <a:pt x="451" y="335"/>
                  </a:cubicBezTo>
                  <a:cubicBezTo>
                    <a:pt x="454" y="335"/>
                    <a:pt x="454" y="335"/>
                    <a:pt x="454" y="335"/>
                  </a:cubicBezTo>
                  <a:cubicBezTo>
                    <a:pt x="467" y="334"/>
                    <a:pt x="467" y="334"/>
                    <a:pt x="467" y="334"/>
                  </a:cubicBezTo>
                  <a:cubicBezTo>
                    <a:pt x="484" y="334"/>
                    <a:pt x="501" y="333"/>
                    <a:pt x="517" y="333"/>
                  </a:cubicBezTo>
                  <a:cubicBezTo>
                    <a:pt x="590" y="330"/>
                    <a:pt x="655" y="329"/>
                    <a:pt x="723" y="328"/>
                  </a:cubicBezTo>
                  <a:cubicBezTo>
                    <a:pt x="682" y="327"/>
                    <a:pt x="641" y="326"/>
                    <a:pt x="600" y="325"/>
                  </a:cubicBezTo>
                  <a:cubicBezTo>
                    <a:pt x="561" y="325"/>
                    <a:pt x="523" y="324"/>
                    <a:pt x="486" y="323"/>
                  </a:cubicBezTo>
                  <a:cubicBezTo>
                    <a:pt x="459" y="322"/>
                    <a:pt x="459" y="322"/>
                    <a:pt x="459" y="322"/>
                  </a:cubicBezTo>
                  <a:cubicBezTo>
                    <a:pt x="452" y="321"/>
                    <a:pt x="452" y="321"/>
                    <a:pt x="452" y="321"/>
                  </a:cubicBezTo>
                  <a:cubicBezTo>
                    <a:pt x="451" y="321"/>
                    <a:pt x="451" y="321"/>
                    <a:pt x="451" y="321"/>
                  </a:cubicBezTo>
                  <a:cubicBezTo>
                    <a:pt x="451" y="321"/>
                    <a:pt x="451" y="321"/>
                    <a:pt x="451" y="321"/>
                  </a:cubicBezTo>
                  <a:moveTo>
                    <a:pt x="450" y="315"/>
                  </a:moveTo>
                  <a:cubicBezTo>
                    <a:pt x="450" y="315"/>
                    <a:pt x="450" y="315"/>
                    <a:pt x="450" y="315"/>
                  </a:cubicBezTo>
                  <a:cubicBezTo>
                    <a:pt x="450" y="317"/>
                    <a:pt x="450" y="319"/>
                    <a:pt x="450" y="321"/>
                  </a:cubicBezTo>
                  <a:cubicBezTo>
                    <a:pt x="451" y="321"/>
                    <a:pt x="451" y="321"/>
                    <a:pt x="451" y="321"/>
                  </a:cubicBezTo>
                  <a:cubicBezTo>
                    <a:pt x="451" y="320"/>
                    <a:pt x="451" y="318"/>
                    <a:pt x="450" y="315"/>
                  </a:cubicBezTo>
                  <a:moveTo>
                    <a:pt x="1384" y="292"/>
                  </a:moveTo>
                  <a:cubicBezTo>
                    <a:pt x="1384" y="292"/>
                    <a:pt x="1384" y="292"/>
                    <a:pt x="1384" y="292"/>
                  </a:cubicBezTo>
                  <a:cubicBezTo>
                    <a:pt x="1384" y="292"/>
                    <a:pt x="1384" y="292"/>
                    <a:pt x="1384" y="293"/>
                  </a:cubicBezTo>
                  <a:cubicBezTo>
                    <a:pt x="1384" y="293"/>
                    <a:pt x="1384" y="293"/>
                    <a:pt x="1384" y="293"/>
                  </a:cubicBezTo>
                  <a:cubicBezTo>
                    <a:pt x="1384" y="292"/>
                    <a:pt x="1384" y="292"/>
                    <a:pt x="1384" y="292"/>
                  </a:cubicBezTo>
                  <a:moveTo>
                    <a:pt x="45" y="288"/>
                  </a:moveTo>
                  <a:cubicBezTo>
                    <a:pt x="45" y="288"/>
                    <a:pt x="45" y="289"/>
                    <a:pt x="45" y="291"/>
                  </a:cubicBezTo>
                  <a:cubicBezTo>
                    <a:pt x="45" y="292"/>
                    <a:pt x="45" y="293"/>
                    <a:pt x="45" y="294"/>
                  </a:cubicBezTo>
                  <a:cubicBezTo>
                    <a:pt x="46" y="325"/>
                    <a:pt x="46" y="348"/>
                    <a:pt x="46" y="348"/>
                  </a:cubicBezTo>
                  <a:cubicBezTo>
                    <a:pt x="47" y="348"/>
                    <a:pt x="46" y="337"/>
                    <a:pt x="45" y="309"/>
                  </a:cubicBezTo>
                  <a:cubicBezTo>
                    <a:pt x="46" y="309"/>
                    <a:pt x="46" y="309"/>
                    <a:pt x="46" y="309"/>
                  </a:cubicBezTo>
                  <a:cubicBezTo>
                    <a:pt x="46" y="307"/>
                    <a:pt x="45" y="305"/>
                    <a:pt x="45" y="303"/>
                  </a:cubicBezTo>
                  <a:cubicBezTo>
                    <a:pt x="45" y="303"/>
                    <a:pt x="45" y="303"/>
                    <a:pt x="45" y="303"/>
                  </a:cubicBezTo>
                  <a:cubicBezTo>
                    <a:pt x="45" y="292"/>
                    <a:pt x="45" y="288"/>
                    <a:pt x="45" y="288"/>
                  </a:cubicBezTo>
                  <a:moveTo>
                    <a:pt x="44" y="280"/>
                  </a:moveTo>
                  <a:cubicBezTo>
                    <a:pt x="44" y="280"/>
                    <a:pt x="44" y="280"/>
                    <a:pt x="44" y="280"/>
                  </a:cubicBezTo>
                  <a:cubicBezTo>
                    <a:pt x="44" y="281"/>
                    <a:pt x="44" y="281"/>
                    <a:pt x="44" y="281"/>
                  </a:cubicBezTo>
                  <a:cubicBezTo>
                    <a:pt x="44" y="282"/>
                    <a:pt x="44" y="282"/>
                    <a:pt x="44" y="283"/>
                  </a:cubicBezTo>
                  <a:cubicBezTo>
                    <a:pt x="44" y="283"/>
                    <a:pt x="44" y="283"/>
                    <a:pt x="44" y="283"/>
                  </a:cubicBezTo>
                  <a:cubicBezTo>
                    <a:pt x="44" y="283"/>
                    <a:pt x="44" y="283"/>
                    <a:pt x="44" y="283"/>
                  </a:cubicBezTo>
                  <a:cubicBezTo>
                    <a:pt x="44" y="283"/>
                    <a:pt x="44" y="283"/>
                    <a:pt x="44" y="283"/>
                  </a:cubicBezTo>
                  <a:cubicBezTo>
                    <a:pt x="45" y="283"/>
                    <a:pt x="45" y="283"/>
                    <a:pt x="45" y="283"/>
                  </a:cubicBezTo>
                  <a:cubicBezTo>
                    <a:pt x="44" y="282"/>
                    <a:pt x="44" y="281"/>
                    <a:pt x="44" y="280"/>
                  </a:cubicBezTo>
                  <a:moveTo>
                    <a:pt x="338" y="279"/>
                  </a:moveTo>
                  <a:cubicBezTo>
                    <a:pt x="338" y="279"/>
                    <a:pt x="338" y="279"/>
                    <a:pt x="338" y="279"/>
                  </a:cubicBezTo>
                  <a:cubicBezTo>
                    <a:pt x="338" y="279"/>
                    <a:pt x="338" y="279"/>
                    <a:pt x="338" y="279"/>
                  </a:cubicBezTo>
                  <a:cubicBezTo>
                    <a:pt x="338" y="283"/>
                    <a:pt x="338" y="286"/>
                    <a:pt x="338" y="288"/>
                  </a:cubicBezTo>
                  <a:cubicBezTo>
                    <a:pt x="303" y="287"/>
                    <a:pt x="270" y="286"/>
                    <a:pt x="237" y="286"/>
                  </a:cubicBezTo>
                  <a:cubicBezTo>
                    <a:pt x="189" y="285"/>
                    <a:pt x="143" y="283"/>
                    <a:pt x="98" y="283"/>
                  </a:cubicBezTo>
                  <a:cubicBezTo>
                    <a:pt x="64" y="283"/>
                    <a:pt x="64" y="283"/>
                    <a:pt x="64" y="283"/>
                  </a:cubicBezTo>
                  <a:cubicBezTo>
                    <a:pt x="48" y="283"/>
                    <a:pt x="48" y="283"/>
                    <a:pt x="48" y="283"/>
                  </a:cubicBezTo>
                  <a:cubicBezTo>
                    <a:pt x="45" y="283"/>
                    <a:pt x="45" y="283"/>
                    <a:pt x="45" y="283"/>
                  </a:cubicBezTo>
                  <a:cubicBezTo>
                    <a:pt x="45" y="283"/>
                    <a:pt x="45" y="283"/>
                    <a:pt x="45" y="283"/>
                  </a:cubicBezTo>
                  <a:cubicBezTo>
                    <a:pt x="45" y="291"/>
                    <a:pt x="45" y="297"/>
                    <a:pt x="45" y="303"/>
                  </a:cubicBezTo>
                  <a:cubicBezTo>
                    <a:pt x="46" y="303"/>
                    <a:pt x="46" y="303"/>
                    <a:pt x="46" y="303"/>
                  </a:cubicBezTo>
                  <a:cubicBezTo>
                    <a:pt x="52" y="303"/>
                    <a:pt x="52" y="303"/>
                    <a:pt x="52" y="303"/>
                  </a:cubicBezTo>
                  <a:cubicBezTo>
                    <a:pt x="89" y="302"/>
                    <a:pt x="126" y="302"/>
                    <a:pt x="160" y="302"/>
                  </a:cubicBezTo>
                  <a:cubicBezTo>
                    <a:pt x="195" y="302"/>
                    <a:pt x="228" y="302"/>
                    <a:pt x="257" y="302"/>
                  </a:cubicBezTo>
                  <a:cubicBezTo>
                    <a:pt x="287" y="302"/>
                    <a:pt x="312" y="303"/>
                    <a:pt x="332" y="303"/>
                  </a:cubicBezTo>
                  <a:cubicBezTo>
                    <a:pt x="333" y="303"/>
                    <a:pt x="334" y="303"/>
                    <a:pt x="334" y="303"/>
                  </a:cubicBezTo>
                  <a:cubicBezTo>
                    <a:pt x="373" y="303"/>
                    <a:pt x="412" y="303"/>
                    <a:pt x="451" y="303"/>
                  </a:cubicBezTo>
                  <a:cubicBezTo>
                    <a:pt x="611" y="303"/>
                    <a:pt x="770" y="300"/>
                    <a:pt x="928" y="294"/>
                  </a:cubicBezTo>
                  <a:cubicBezTo>
                    <a:pt x="823" y="292"/>
                    <a:pt x="718" y="289"/>
                    <a:pt x="612" y="287"/>
                  </a:cubicBezTo>
                  <a:cubicBezTo>
                    <a:pt x="596" y="288"/>
                    <a:pt x="579" y="289"/>
                    <a:pt x="559" y="289"/>
                  </a:cubicBezTo>
                  <a:cubicBezTo>
                    <a:pt x="541" y="289"/>
                    <a:pt x="523" y="289"/>
                    <a:pt x="505" y="289"/>
                  </a:cubicBezTo>
                  <a:cubicBezTo>
                    <a:pt x="474" y="289"/>
                    <a:pt x="443" y="289"/>
                    <a:pt x="414" y="289"/>
                  </a:cubicBezTo>
                  <a:cubicBezTo>
                    <a:pt x="414" y="289"/>
                    <a:pt x="413" y="289"/>
                    <a:pt x="413" y="289"/>
                  </a:cubicBezTo>
                  <a:cubicBezTo>
                    <a:pt x="398" y="290"/>
                    <a:pt x="383" y="291"/>
                    <a:pt x="368" y="291"/>
                  </a:cubicBezTo>
                  <a:cubicBezTo>
                    <a:pt x="345" y="293"/>
                    <a:pt x="345" y="293"/>
                    <a:pt x="345" y="293"/>
                  </a:cubicBezTo>
                  <a:cubicBezTo>
                    <a:pt x="339" y="293"/>
                    <a:pt x="339" y="293"/>
                    <a:pt x="339" y="293"/>
                  </a:cubicBezTo>
                  <a:cubicBezTo>
                    <a:pt x="339" y="293"/>
                    <a:pt x="339" y="293"/>
                    <a:pt x="339" y="293"/>
                  </a:cubicBezTo>
                  <a:cubicBezTo>
                    <a:pt x="338" y="293"/>
                    <a:pt x="338" y="293"/>
                    <a:pt x="338" y="293"/>
                  </a:cubicBezTo>
                  <a:cubicBezTo>
                    <a:pt x="338" y="293"/>
                    <a:pt x="338" y="293"/>
                    <a:pt x="338" y="293"/>
                  </a:cubicBezTo>
                  <a:cubicBezTo>
                    <a:pt x="338" y="294"/>
                    <a:pt x="338" y="294"/>
                    <a:pt x="338" y="294"/>
                  </a:cubicBezTo>
                  <a:cubicBezTo>
                    <a:pt x="338" y="294"/>
                    <a:pt x="338" y="292"/>
                    <a:pt x="338" y="288"/>
                  </a:cubicBezTo>
                  <a:cubicBezTo>
                    <a:pt x="338" y="288"/>
                    <a:pt x="338" y="288"/>
                    <a:pt x="338" y="288"/>
                  </a:cubicBezTo>
                  <a:cubicBezTo>
                    <a:pt x="338" y="287"/>
                    <a:pt x="338" y="285"/>
                    <a:pt x="338" y="284"/>
                  </a:cubicBezTo>
                  <a:cubicBezTo>
                    <a:pt x="338" y="282"/>
                    <a:pt x="338" y="280"/>
                    <a:pt x="338" y="279"/>
                  </a:cubicBezTo>
                  <a:moveTo>
                    <a:pt x="43" y="258"/>
                  </a:moveTo>
                  <a:cubicBezTo>
                    <a:pt x="32" y="258"/>
                    <a:pt x="22" y="258"/>
                    <a:pt x="11" y="258"/>
                  </a:cubicBezTo>
                  <a:cubicBezTo>
                    <a:pt x="5" y="258"/>
                    <a:pt x="5" y="258"/>
                    <a:pt x="5" y="258"/>
                  </a:cubicBezTo>
                  <a:cubicBezTo>
                    <a:pt x="4" y="258"/>
                    <a:pt x="4" y="258"/>
                    <a:pt x="4" y="258"/>
                  </a:cubicBezTo>
                  <a:cubicBezTo>
                    <a:pt x="4" y="258"/>
                    <a:pt x="4" y="258"/>
                    <a:pt x="4" y="258"/>
                  </a:cubicBezTo>
                  <a:cubicBezTo>
                    <a:pt x="4" y="261"/>
                    <a:pt x="4" y="264"/>
                    <a:pt x="4" y="267"/>
                  </a:cubicBezTo>
                  <a:cubicBezTo>
                    <a:pt x="4" y="308"/>
                    <a:pt x="4" y="337"/>
                    <a:pt x="4" y="337"/>
                  </a:cubicBezTo>
                  <a:cubicBezTo>
                    <a:pt x="4" y="337"/>
                    <a:pt x="4" y="321"/>
                    <a:pt x="4" y="280"/>
                  </a:cubicBezTo>
                  <a:cubicBezTo>
                    <a:pt x="5" y="280"/>
                    <a:pt x="5" y="280"/>
                    <a:pt x="5" y="280"/>
                  </a:cubicBezTo>
                  <a:cubicBezTo>
                    <a:pt x="5" y="280"/>
                    <a:pt x="6" y="280"/>
                    <a:pt x="7" y="280"/>
                  </a:cubicBezTo>
                  <a:cubicBezTo>
                    <a:pt x="18" y="280"/>
                    <a:pt x="29" y="280"/>
                    <a:pt x="41" y="280"/>
                  </a:cubicBezTo>
                  <a:cubicBezTo>
                    <a:pt x="42" y="280"/>
                    <a:pt x="43" y="280"/>
                    <a:pt x="44" y="280"/>
                  </a:cubicBezTo>
                  <a:cubicBezTo>
                    <a:pt x="44" y="273"/>
                    <a:pt x="44" y="265"/>
                    <a:pt x="43" y="258"/>
                  </a:cubicBezTo>
                  <a:moveTo>
                    <a:pt x="337" y="256"/>
                  </a:moveTo>
                  <a:cubicBezTo>
                    <a:pt x="323" y="256"/>
                    <a:pt x="309" y="256"/>
                    <a:pt x="295" y="256"/>
                  </a:cubicBezTo>
                  <a:cubicBezTo>
                    <a:pt x="231" y="257"/>
                    <a:pt x="167" y="258"/>
                    <a:pt x="104" y="258"/>
                  </a:cubicBezTo>
                  <a:cubicBezTo>
                    <a:pt x="84" y="258"/>
                    <a:pt x="64" y="258"/>
                    <a:pt x="44" y="258"/>
                  </a:cubicBezTo>
                  <a:cubicBezTo>
                    <a:pt x="44" y="266"/>
                    <a:pt x="45" y="274"/>
                    <a:pt x="45" y="280"/>
                  </a:cubicBezTo>
                  <a:cubicBezTo>
                    <a:pt x="68" y="280"/>
                    <a:pt x="93" y="280"/>
                    <a:pt x="118" y="280"/>
                  </a:cubicBezTo>
                  <a:cubicBezTo>
                    <a:pt x="188" y="280"/>
                    <a:pt x="263" y="279"/>
                    <a:pt x="337" y="278"/>
                  </a:cubicBezTo>
                  <a:cubicBezTo>
                    <a:pt x="337" y="276"/>
                    <a:pt x="337" y="273"/>
                    <a:pt x="337" y="269"/>
                  </a:cubicBezTo>
                  <a:cubicBezTo>
                    <a:pt x="337" y="269"/>
                    <a:pt x="337" y="269"/>
                    <a:pt x="337" y="269"/>
                  </a:cubicBezTo>
                  <a:cubicBezTo>
                    <a:pt x="337" y="274"/>
                    <a:pt x="337" y="276"/>
                    <a:pt x="337" y="276"/>
                  </a:cubicBezTo>
                  <a:cubicBezTo>
                    <a:pt x="337" y="276"/>
                    <a:pt x="337" y="266"/>
                    <a:pt x="337" y="256"/>
                  </a:cubicBezTo>
                  <a:moveTo>
                    <a:pt x="3" y="239"/>
                  </a:moveTo>
                  <a:cubicBezTo>
                    <a:pt x="3" y="239"/>
                    <a:pt x="3" y="239"/>
                    <a:pt x="3" y="239"/>
                  </a:cubicBezTo>
                  <a:cubicBezTo>
                    <a:pt x="3" y="253"/>
                    <a:pt x="3" y="262"/>
                    <a:pt x="3" y="262"/>
                  </a:cubicBezTo>
                  <a:cubicBezTo>
                    <a:pt x="3" y="262"/>
                    <a:pt x="3" y="261"/>
                    <a:pt x="3" y="258"/>
                  </a:cubicBezTo>
                  <a:cubicBezTo>
                    <a:pt x="3" y="258"/>
                    <a:pt x="3" y="258"/>
                    <a:pt x="3" y="258"/>
                  </a:cubicBezTo>
                  <a:cubicBezTo>
                    <a:pt x="4" y="258"/>
                    <a:pt x="4" y="258"/>
                    <a:pt x="4" y="258"/>
                  </a:cubicBezTo>
                  <a:cubicBezTo>
                    <a:pt x="3" y="252"/>
                    <a:pt x="3" y="246"/>
                    <a:pt x="3" y="239"/>
                  </a:cubicBezTo>
                  <a:moveTo>
                    <a:pt x="43" y="239"/>
                  </a:moveTo>
                  <a:cubicBezTo>
                    <a:pt x="43" y="239"/>
                    <a:pt x="43" y="239"/>
                    <a:pt x="43" y="239"/>
                  </a:cubicBezTo>
                  <a:cubicBezTo>
                    <a:pt x="43" y="245"/>
                    <a:pt x="43" y="251"/>
                    <a:pt x="43" y="258"/>
                  </a:cubicBezTo>
                  <a:cubicBezTo>
                    <a:pt x="44" y="258"/>
                    <a:pt x="44" y="258"/>
                    <a:pt x="44" y="258"/>
                  </a:cubicBezTo>
                  <a:cubicBezTo>
                    <a:pt x="44" y="252"/>
                    <a:pt x="44" y="246"/>
                    <a:pt x="43" y="239"/>
                  </a:cubicBezTo>
                  <a:moveTo>
                    <a:pt x="337" y="236"/>
                  </a:moveTo>
                  <a:cubicBezTo>
                    <a:pt x="337" y="236"/>
                    <a:pt x="337" y="236"/>
                    <a:pt x="337" y="236"/>
                  </a:cubicBezTo>
                  <a:cubicBezTo>
                    <a:pt x="337" y="240"/>
                    <a:pt x="337" y="248"/>
                    <a:pt x="337" y="255"/>
                  </a:cubicBezTo>
                  <a:cubicBezTo>
                    <a:pt x="337" y="255"/>
                    <a:pt x="337" y="256"/>
                    <a:pt x="337" y="256"/>
                  </a:cubicBezTo>
                  <a:cubicBezTo>
                    <a:pt x="337" y="256"/>
                    <a:pt x="337" y="256"/>
                    <a:pt x="337" y="256"/>
                  </a:cubicBezTo>
                  <a:cubicBezTo>
                    <a:pt x="337" y="253"/>
                    <a:pt x="337" y="249"/>
                    <a:pt x="337" y="246"/>
                  </a:cubicBezTo>
                  <a:cubicBezTo>
                    <a:pt x="337" y="243"/>
                    <a:pt x="337" y="239"/>
                    <a:pt x="337" y="236"/>
                  </a:cubicBezTo>
                  <a:moveTo>
                    <a:pt x="337" y="234"/>
                  </a:moveTo>
                  <a:cubicBezTo>
                    <a:pt x="337" y="234"/>
                    <a:pt x="337" y="235"/>
                    <a:pt x="337" y="236"/>
                  </a:cubicBezTo>
                  <a:cubicBezTo>
                    <a:pt x="337" y="236"/>
                    <a:pt x="337" y="236"/>
                    <a:pt x="337" y="236"/>
                  </a:cubicBezTo>
                  <a:cubicBezTo>
                    <a:pt x="337" y="236"/>
                    <a:pt x="337" y="235"/>
                    <a:pt x="337" y="234"/>
                  </a:cubicBezTo>
                  <a:cubicBezTo>
                    <a:pt x="337" y="234"/>
                    <a:pt x="337" y="234"/>
                    <a:pt x="337" y="234"/>
                  </a:cubicBezTo>
                  <a:cubicBezTo>
                    <a:pt x="337" y="234"/>
                    <a:pt x="337" y="234"/>
                    <a:pt x="337" y="234"/>
                  </a:cubicBezTo>
                  <a:moveTo>
                    <a:pt x="1383" y="228"/>
                  </a:moveTo>
                  <a:cubicBezTo>
                    <a:pt x="1384" y="246"/>
                    <a:pt x="1384" y="260"/>
                    <a:pt x="1384" y="271"/>
                  </a:cubicBezTo>
                  <a:cubicBezTo>
                    <a:pt x="1418" y="267"/>
                    <a:pt x="1481" y="261"/>
                    <a:pt x="1500" y="259"/>
                  </a:cubicBezTo>
                  <a:cubicBezTo>
                    <a:pt x="1551" y="255"/>
                    <a:pt x="1594" y="252"/>
                    <a:pt x="1637" y="248"/>
                  </a:cubicBezTo>
                  <a:cubicBezTo>
                    <a:pt x="1648" y="249"/>
                    <a:pt x="1648" y="249"/>
                    <a:pt x="1648" y="249"/>
                  </a:cubicBezTo>
                  <a:cubicBezTo>
                    <a:pt x="1655" y="249"/>
                    <a:pt x="1655" y="249"/>
                    <a:pt x="1655" y="249"/>
                  </a:cubicBezTo>
                  <a:cubicBezTo>
                    <a:pt x="1659" y="249"/>
                    <a:pt x="1659" y="249"/>
                    <a:pt x="1659" y="249"/>
                  </a:cubicBezTo>
                  <a:cubicBezTo>
                    <a:pt x="1660" y="250"/>
                    <a:pt x="1660" y="250"/>
                    <a:pt x="1660" y="250"/>
                  </a:cubicBezTo>
                  <a:cubicBezTo>
                    <a:pt x="1661" y="250"/>
                    <a:pt x="1661" y="250"/>
                    <a:pt x="1661" y="250"/>
                  </a:cubicBezTo>
                  <a:cubicBezTo>
                    <a:pt x="1661" y="252"/>
                    <a:pt x="1661" y="252"/>
                    <a:pt x="1661" y="252"/>
                  </a:cubicBezTo>
                  <a:cubicBezTo>
                    <a:pt x="1661" y="252"/>
                    <a:pt x="1661" y="251"/>
                    <a:pt x="1661" y="250"/>
                  </a:cubicBezTo>
                  <a:cubicBezTo>
                    <a:pt x="1661" y="248"/>
                    <a:pt x="1661" y="247"/>
                    <a:pt x="1661" y="247"/>
                  </a:cubicBezTo>
                  <a:cubicBezTo>
                    <a:pt x="1661" y="247"/>
                    <a:pt x="1661" y="253"/>
                    <a:pt x="1661" y="281"/>
                  </a:cubicBezTo>
                  <a:cubicBezTo>
                    <a:pt x="1661" y="281"/>
                    <a:pt x="1661" y="281"/>
                    <a:pt x="1661" y="281"/>
                  </a:cubicBezTo>
                  <a:cubicBezTo>
                    <a:pt x="1660" y="281"/>
                    <a:pt x="1660" y="281"/>
                    <a:pt x="1660" y="281"/>
                  </a:cubicBezTo>
                  <a:cubicBezTo>
                    <a:pt x="1660" y="281"/>
                    <a:pt x="1660" y="281"/>
                    <a:pt x="1660" y="281"/>
                  </a:cubicBezTo>
                  <a:cubicBezTo>
                    <a:pt x="1641" y="282"/>
                    <a:pt x="1624" y="283"/>
                    <a:pt x="1608" y="284"/>
                  </a:cubicBezTo>
                  <a:cubicBezTo>
                    <a:pt x="1529" y="287"/>
                    <a:pt x="1462" y="289"/>
                    <a:pt x="1385" y="292"/>
                  </a:cubicBezTo>
                  <a:cubicBezTo>
                    <a:pt x="1385" y="302"/>
                    <a:pt x="1385" y="305"/>
                    <a:pt x="1385" y="305"/>
                  </a:cubicBezTo>
                  <a:cubicBezTo>
                    <a:pt x="1385" y="305"/>
                    <a:pt x="1385" y="299"/>
                    <a:pt x="1384" y="293"/>
                  </a:cubicBezTo>
                  <a:cubicBezTo>
                    <a:pt x="1384" y="293"/>
                    <a:pt x="1384" y="292"/>
                    <a:pt x="1384" y="292"/>
                  </a:cubicBezTo>
                  <a:cubicBezTo>
                    <a:pt x="1384" y="292"/>
                    <a:pt x="1384" y="292"/>
                    <a:pt x="1384" y="292"/>
                  </a:cubicBezTo>
                  <a:cubicBezTo>
                    <a:pt x="1384" y="292"/>
                    <a:pt x="1384" y="292"/>
                    <a:pt x="1384" y="293"/>
                  </a:cubicBezTo>
                  <a:cubicBezTo>
                    <a:pt x="1384" y="293"/>
                    <a:pt x="1384" y="293"/>
                    <a:pt x="1384" y="293"/>
                  </a:cubicBezTo>
                  <a:cubicBezTo>
                    <a:pt x="1384" y="298"/>
                    <a:pt x="1384" y="301"/>
                    <a:pt x="1384" y="301"/>
                  </a:cubicBezTo>
                  <a:cubicBezTo>
                    <a:pt x="1384" y="301"/>
                    <a:pt x="1384" y="299"/>
                    <a:pt x="1384" y="293"/>
                  </a:cubicBezTo>
                  <a:cubicBezTo>
                    <a:pt x="1383" y="293"/>
                    <a:pt x="1383" y="293"/>
                    <a:pt x="1383" y="293"/>
                  </a:cubicBezTo>
                  <a:cubicBezTo>
                    <a:pt x="1374" y="293"/>
                    <a:pt x="1374" y="293"/>
                    <a:pt x="1374" y="293"/>
                  </a:cubicBezTo>
                  <a:cubicBezTo>
                    <a:pt x="1366" y="293"/>
                    <a:pt x="1357" y="293"/>
                    <a:pt x="1349" y="294"/>
                  </a:cubicBezTo>
                  <a:cubicBezTo>
                    <a:pt x="1344" y="294"/>
                    <a:pt x="1340" y="294"/>
                    <a:pt x="1336" y="294"/>
                  </a:cubicBezTo>
                  <a:cubicBezTo>
                    <a:pt x="1142" y="303"/>
                    <a:pt x="942" y="311"/>
                    <a:pt x="770" y="317"/>
                  </a:cubicBezTo>
                  <a:cubicBezTo>
                    <a:pt x="821" y="319"/>
                    <a:pt x="872" y="321"/>
                    <a:pt x="924" y="324"/>
                  </a:cubicBezTo>
                  <a:cubicBezTo>
                    <a:pt x="925" y="324"/>
                    <a:pt x="925" y="324"/>
                    <a:pt x="926" y="324"/>
                  </a:cubicBezTo>
                  <a:cubicBezTo>
                    <a:pt x="1032" y="322"/>
                    <a:pt x="1125" y="319"/>
                    <a:pt x="1234" y="315"/>
                  </a:cubicBezTo>
                  <a:cubicBezTo>
                    <a:pt x="1331" y="312"/>
                    <a:pt x="1428" y="307"/>
                    <a:pt x="1524" y="302"/>
                  </a:cubicBezTo>
                  <a:cubicBezTo>
                    <a:pt x="1596" y="297"/>
                    <a:pt x="1596" y="297"/>
                    <a:pt x="1596" y="297"/>
                  </a:cubicBezTo>
                  <a:cubicBezTo>
                    <a:pt x="1633" y="294"/>
                    <a:pt x="1633" y="294"/>
                    <a:pt x="1633" y="294"/>
                  </a:cubicBezTo>
                  <a:cubicBezTo>
                    <a:pt x="1651" y="293"/>
                    <a:pt x="1651" y="293"/>
                    <a:pt x="1651" y="293"/>
                  </a:cubicBezTo>
                  <a:cubicBezTo>
                    <a:pt x="1660" y="293"/>
                    <a:pt x="1660" y="293"/>
                    <a:pt x="1660" y="293"/>
                  </a:cubicBezTo>
                  <a:cubicBezTo>
                    <a:pt x="1662" y="292"/>
                    <a:pt x="1662" y="292"/>
                    <a:pt x="1662" y="292"/>
                  </a:cubicBezTo>
                  <a:cubicBezTo>
                    <a:pt x="1662" y="296"/>
                    <a:pt x="1662" y="298"/>
                    <a:pt x="1662" y="300"/>
                  </a:cubicBezTo>
                  <a:cubicBezTo>
                    <a:pt x="1662" y="300"/>
                    <a:pt x="1662" y="300"/>
                    <a:pt x="1662" y="300"/>
                  </a:cubicBezTo>
                  <a:cubicBezTo>
                    <a:pt x="1662" y="294"/>
                    <a:pt x="1662" y="282"/>
                    <a:pt x="1662" y="271"/>
                  </a:cubicBezTo>
                  <a:cubicBezTo>
                    <a:pt x="1661" y="254"/>
                    <a:pt x="1661" y="238"/>
                    <a:pt x="1661" y="238"/>
                  </a:cubicBezTo>
                  <a:cubicBezTo>
                    <a:pt x="1661" y="238"/>
                    <a:pt x="1661" y="238"/>
                    <a:pt x="1661" y="238"/>
                  </a:cubicBezTo>
                  <a:cubicBezTo>
                    <a:pt x="1661" y="238"/>
                    <a:pt x="1661" y="238"/>
                    <a:pt x="1661" y="238"/>
                  </a:cubicBezTo>
                  <a:cubicBezTo>
                    <a:pt x="1660" y="238"/>
                    <a:pt x="1660" y="238"/>
                    <a:pt x="1660" y="238"/>
                  </a:cubicBezTo>
                  <a:cubicBezTo>
                    <a:pt x="1659" y="238"/>
                    <a:pt x="1659" y="238"/>
                    <a:pt x="1659" y="238"/>
                  </a:cubicBezTo>
                  <a:cubicBezTo>
                    <a:pt x="1655" y="238"/>
                    <a:pt x="1655" y="238"/>
                    <a:pt x="1655" y="238"/>
                  </a:cubicBezTo>
                  <a:cubicBezTo>
                    <a:pt x="1510" y="232"/>
                    <a:pt x="1510" y="232"/>
                    <a:pt x="1510" y="232"/>
                  </a:cubicBezTo>
                  <a:cubicBezTo>
                    <a:pt x="1468" y="230"/>
                    <a:pt x="1426" y="229"/>
                    <a:pt x="1383" y="228"/>
                  </a:cubicBezTo>
                  <a:moveTo>
                    <a:pt x="1090" y="249"/>
                  </a:moveTo>
                  <a:cubicBezTo>
                    <a:pt x="1090" y="249"/>
                    <a:pt x="1090" y="249"/>
                    <a:pt x="1090" y="249"/>
                  </a:cubicBezTo>
                  <a:cubicBezTo>
                    <a:pt x="1090" y="249"/>
                    <a:pt x="1090" y="249"/>
                    <a:pt x="1090" y="249"/>
                  </a:cubicBezTo>
                  <a:cubicBezTo>
                    <a:pt x="1090" y="249"/>
                    <a:pt x="1090" y="249"/>
                    <a:pt x="1090" y="249"/>
                  </a:cubicBezTo>
                  <a:moveTo>
                    <a:pt x="1230" y="240"/>
                  </a:moveTo>
                  <a:cubicBezTo>
                    <a:pt x="1238" y="240"/>
                    <a:pt x="1246" y="240"/>
                    <a:pt x="1255" y="240"/>
                  </a:cubicBezTo>
                  <a:cubicBezTo>
                    <a:pt x="1266" y="240"/>
                    <a:pt x="1277" y="240"/>
                    <a:pt x="1288" y="240"/>
                  </a:cubicBezTo>
                  <a:cubicBezTo>
                    <a:pt x="1234" y="243"/>
                    <a:pt x="1184" y="244"/>
                    <a:pt x="1146" y="246"/>
                  </a:cubicBezTo>
                  <a:cubicBezTo>
                    <a:pt x="1145" y="246"/>
                    <a:pt x="1144" y="246"/>
                    <a:pt x="1143" y="246"/>
                  </a:cubicBezTo>
                  <a:cubicBezTo>
                    <a:pt x="1172" y="244"/>
                    <a:pt x="1201" y="242"/>
                    <a:pt x="1230" y="240"/>
                  </a:cubicBezTo>
                  <a:moveTo>
                    <a:pt x="1014" y="225"/>
                  </a:moveTo>
                  <a:cubicBezTo>
                    <a:pt x="990" y="225"/>
                    <a:pt x="966" y="225"/>
                    <a:pt x="942" y="225"/>
                  </a:cubicBezTo>
                  <a:cubicBezTo>
                    <a:pt x="756" y="231"/>
                    <a:pt x="629" y="234"/>
                    <a:pt x="600" y="234"/>
                  </a:cubicBezTo>
                  <a:cubicBezTo>
                    <a:pt x="596" y="234"/>
                    <a:pt x="593" y="234"/>
                    <a:pt x="593" y="234"/>
                  </a:cubicBezTo>
                  <a:cubicBezTo>
                    <a:pt x="572" y="234"/>
                    <a:pt x="522" y="234"/>
                    <a:pt x="459" y="235"/>
                  </a:cubicBezTo>
                  <a:cubicBezTo>
                    <a:pt x="461" y="235"/>
                    <a:pt x="463" y="235"/>
                    <a:pt x="465" y="235"/>
                  </a:cubicBezTo>
                  <a:cubicBezTo>
                    <a:pt x="678" y="237"/>
                    <a:pt x="890" y="240"/>
                    <a:pt x="1095" y="240"/>
                  </a:cubicBezTo>
                  <a:cubicBezTo>
                    <a:pt x="947" y="244"/>
                    <a:pt x="800" y="247"/>
                    <a:pt x="653" y="250"/>
                  </a:cubicBezTo>
                  <a:cubicBezTo>
                    <a:pt x="559" y="252"/>
                    <a:pt x="450" y="255"/>
                    <a:pt x="338" y="256"/>
                  </a:cubicBezTo>
                  <a:cubicBezTo>
                    <a:pt x="338" y="264"/>
                    <a:pt x="338" y="272"/>
                    <a:pt x="338" y="278"/>
                  </a:cubicBezTo>
                  <a:cubicBezTo>
                    <a:pt x="338" y="278"/>
                    <a:pt x="338" y="278"/>
                    <a:pt x="338" y="278"/>
                  </a:cubicBezTo>
                  <a:cubicBezTo>
                    <a:pt x="338" y="278"/>
                    <a:pt x="338" y="278"/>
                    <a:pt x="338" y="278"/>
                  </a:cubicBezTo>
                  <a:cubicBezTo>
                    <a:pt x="338" y="278"/>
                    <a:pt x="338" y="278"/>
                    <a:pt x="338" y="279"/>
                  </a:cubicBezTo>
                  <a:cubicBezTo>
                    <a:pt x="338" y="279"/>
                    <a:pt x="338" y="279"/>
                    <a:pt x="338" y="279"/>
                  </a:cubicBezTo>
                  <a:cubicBezTo>
                    <a:pt x="348" y="279"/>
                    <a:pt x="348" y="279"/>
                    <a:pt x="348" y="279"/>
                  </a:cubicBezTo>
                  <a:cubicBezTo>
                    <a:pt x="362" y="278"/>
                    <a:pt x="375" y="278"/>
                    <a:pt x="389" y="278"/>
                  </a:cubicBezTo>
                  <a:cubicBezTo>
                    <a:pt x="417" y="278"/>
                    <a:pt x="446" y="277"/>
                    <a:pt x="479" y="277"/>
                  </a:cubicBezTo>
                  <a:cubicBezTo>
                    <a:pt x="592" y="275"/>
                    <a:pt x="710" y="273"/>
                    <a:pt x="809" y="273"/>
                  </a:cubicBezTo>
                  <a:cubicBezTo>
                    <a:pt x="852" y="273"/>
                    <a:pt x="891" y="273"/>
                    <a:pt x="925" y="274"/>
                  </a:cubicBezTo>
                  <a:cubicBezTo>
                    <a:pt x="1021" y="278"/>
                    <a:pt x="1118" y="280"/>
                    <a:pt x="1219" y="280"/>
                  </a:cubicBezTo>
                  <a:cubicBezTo>
                    <a:pt x="1240" y="279"/>
                    <a:pt x="1261" y="278"/>
                    <a:pt x="1283" y="276"/>
                  </a:cubicBezTo>
                  <a:cubicBezTo>
                    <a:pt x="1284" y="276"/>
                    <a:pt x="1285" y="276"/>
                    <a:pt x="1285" y="276"/>
                  </a:cubicBezTo>
                  <a:cubicBezTo>
                    <a:pt x="1285" y="276"/>
                    <a:pt x="1285" y="276"/>
                    <a:pt x="1285" y="276"/>
                  </a:cubicBezTo>
                  <a:cubicBezTo>
                    <a:pt x="1285" y="276"/>
                    <a:pt x="1285" y="276"/>
                    <a:pt x="1285" y="276"/>
                  </a:cubicBezTo>
                  <a:cubicBezTo>
                    <a:pt x="1285" y="276"/>
                    <a:pt x="1285" y="276"/>
                    <a:pt x="1283" y="276"/>
                  </a:cubicBezTo>
                  <a:cubicBezTo>
                    <a:pt x="1283" y="276"/>
                    <a:pt x="1283" y="276"/>
                    <a:pt x="1283" y="276"/>
                  </a:cubicBezTo>
                  <a:cubicBezTo>
                    <a:pt x="1279" y="277"/>
                    <a:pt x="1270" y="278"/>
                    <a:pt x="1255" y="280"/>
                  </a:cubicBezTo>
                  <a:cubicBezTo>
                    <a:pt x="1258" y="280"/>
                    <a:pt x="1261" y="280"/>
                    <a:pt x="1264" y="280"/>
                  </a:cubicBezTo>
                  <a:cubicBezTo>
                    <a:pt x="1294" y="280"/>
                    <a:pt x="1323" y="279"/>
                    <a:pt x="1354" y="278"/>
                  </a:cubicBezTo>
                  <a:cubicBezTo>
                    <a:pt x="1377" y="278"/>
                    <a:pt x="1377" y="278"/>
                    <a:pt x="1377" y="278"/>
                  </a:cubicBezTo>
                  <a:cubicBezTo>
                    <a:pt x="1382" y="278"/>
                    <a:pt x="1382" y="278"/>
                    <a:pt x="1382" y="278"/>
                  </a:cubicBezTo>
                  <a:cubicBezTo>
                    <a:pt x="1383" y="278"/>
                    <a:pt x="1383" y="278"/>
                    <a:pt x="1383" y="278"/>
                  </a:cubicBezTo>
                  <a:cubicBezTo>
                    <a:pt x="1383" y="278"/>
                    <a:pt x="1383" y="278"/>
                    <a:pt x="1383" y="278"/>
                  </a:cubicBezTo>
                  <a:cubicBezTo>
                    <a:pt x="1384" y="278"/>
                    <a:pt x="1384" y="278"/>
                    <a:pt x="1384" y="278"/>
                  </a:cubicBezTo>
                  <a:cubicBezTo>
                    <a:pt x="1384" y="281"/>
                    <a:pt x="1384" y="284"/>
                    <a:pt x="1384" y="286"/>
                  </a:cubicBezTo>
                  <a:cubicBezTo>
                    <a:pt x="1384" y="286"/>
                    <a:pt x="1384" y="286"/>
                    <a:pt x="1384" y="286"/>
                  </a:cubicBezTo>
                  <a:cubicBezTo>
                    <a:pt x="1384" y="286"/>
                    <a:pt x="1384" y="286"/>
                    <a:pt x="1384" y="286"/>
                  </a:cubicBezTo>
                  <a:cubicBezTo>
                    <a:pt x="1384" y="274"/>
                    <a:pt x="1383" y="255"/>
                    <a:pt x="1383" y="236"/>
                  </a:cubicBezTo>
                  <a:cubicBezTo>
                    <a:pt x="1383" y="233"/>
                    <a:pt x="1383" y="231"/>
                    <a:pt x="1383" y="228"/>
                  </a:cubicBezTo>
                  <a:cubicBezTo>
                    <a:pt x="1260" y="225"/>
                    <a:pt x="1137" y="225"/>
                    <a:pt x="1014" y="225"/>
                  </a:cubicBezTo>
                  <a:moveTo>
                    <a:pt x="337" y="224"/>
                  </a:moveTo>
                  <a:cubicBezTo>
                    <a:pt x="337" y="227"/>
                    <a:pt x="337" y="231"/>
                    <a:pt x="337" y="234"/>
                  </a:cubicBezTo>
                  <a:cubicBezTo>
                    <a:pt x="337" y="234"/>
                    <a:pt x="337" y="234"/>
                    <a:pt x="337" y="234"/>
                  </a:cubicBezTo>
                  <a:cubicBezTo>
                    <a:pt x="338" y="234"/>
                    <a:pt x="338" y="234"/>
                    <a:pt x="338" y="234"/>
                  </a:cubicBezTo>
                  <a:cubicBezTo>
                    <a:pt x="340" y="234"/>
                    <a:pt x="340" y="234"/>
                    <a:pt x="340" y="234"/>
                  </a:cubicBezTo>
                  <a:cubicBezTo>
                    <a:pt x="344" y="234"/>
                    <a:pt x="344" y="234"/>
                    <a:pt x="344" y="234"/>
                  </a:cubicBezTo>
                  <a:cubicBezTo>
                    <a:pt x="382" y="234"/>
                    <a:pt x="420" y="235"/>
                    <a:pt x="459" y="235"/>
                  </a:cubicBezTo>
                  <a:cubicBezTo>
                    <a:pt x="522" y="234"/>
                    <a:pt x="572" y="234"/>
                    <a:pt x="593" y="234"/>
                  </a:cubicBezTo>
                  <a:cubicBezTo>
                    <a:pt x="593" y="234"/>
                    <a:pt x="596" y="234"/>
                    <a:pt x="600" y="234"/>
                  </a:cubicBezTo>
                  <a:cubicBezTo>
                    <a:pt x="629" y="234"/>
                    <a:pt x="756" y="231"/>
                    <a:pt x="942" y="225"/>
                  </a:cubicBezTo>
                  <a:cubicBezTo>
                    <a:pt x="939" y="225"/>
                    <a:pt x="936" y="225"/>
                    <a:pt x="933" y="225"/>
                  </a:cubicBezTo>
                  <a:cubicBezTo>
                    <a:pt x="869" y="227"/>
                    <a:pt x="790" y="228"/>
                    <a:pt x="708" y="228"/>
                  </a:cubicBezTo>
                  <a:cubicBezTo>
                    <a:pt x="593" y="228"/>
                    <a:pt x="470" y="226"/>
                    <a:pt x="366" y="224"/>
                  </a:cubicBezTo>
                  <a:cubicBezTo>
                    <a:pt x="346" y="224"/>
                    <a:pt x="346" y="224"/>
                    <a:pt x="346" y="224"/>
                  </a:cubicBezTo>
                  <a:cubicBezTo>
                    <a:pt x="341" y="224"/>
                    <a:pt x="341" y="224"/>
                    <a:pt x="341" y="224"/>
                  </a:cubicBezTo>
                  <a:cubicBezTo>
                    <a:pt x="338" y="224"/>
                    <a:pt x="338" y="224"/>
                    <a:pt x="338" y="224"/>
                  </a:cubicBezTo>
                  <a:cubicBezTo>
                    <a:pt x="337" y="224"/>
                    <a:pt x="337" y="224"/>
                    <a:pt x="337" y="224"/>
                  </a:cubicBezTo>
                  <a:moveTo>
                    <a:pt x="337" y="219"/>
                  </a:moveTo>
                  <a:cubicBezTo>
                    <a:pt x="337" y="221"/>
                    <a:pt x="337" y="222"/>
                    <a:pt x="337" y="224"/>
                  </a:cubicBezTo>
                  <a:cubicBezTo>
                    <a:pt x="337" y="224"/>
                    <a:pt x="337" y="224"/>
                    <a:pt x="337" y="224"/>
                  </a:cubicBezTo>
                  <a:cubicBezTo>
                    <a:pt x="337" y="224"/>
                    <a:pt x="337" y="224"/>
                    <a:pt x="337" y="224"/>
                  </a:cubicBezTo>
                  <a:cubicBezTo>
                    <a:pt x="337" y="222"/>
                    <a:pt x="337" y="221"/>
                    <a:pt x="337" y="219"/>
                  </a:cubicBezTo>
                  <a:cubicBezTo>
                    <a:pt x="337" y="219"/>
                    <a:pt x="337" y="219"/>
                    <a:pt x="337" y="219"/>
                  </a:cubicBezTo>
                  <a:moveTo>
                    <a:pt x="3" y="166"/>
                  </a:moveTo>
                  <a:cubicBezTo>
                    <a:pt x="2" y="166"/>
                    <a:pt x="2" y="166"/>
                    <a:pt x="2" y="166"/>
                  </a:cubicBezTo>
                  <a:cubicBezTo>
                    <a:pt x="3" y="181"/>
                    <a:pt x="3" y="195"/>
                    <a:pt x="3" y="208"/>
                  </a:cubicBezTo>
                  <a:cubicBezTo>
                    <a:pt x="3" y="220"/>
                    <a:pt x="3" y="230"/>
                    <a:pt x="3" y="238"/>
                  </a:cubicBezTo>
                  <a:cubicBezTo>
                    <a:pt x="3" y="239"/>
                    <a:pt x="3" y="239"/>
                    <a:pt x="3" y="239"/>
                  </a:cubicBezTo>
                  <a:cubicBezTo>
                    <a:pt x="3" y="239"/>
                    <a:pt x="3" y="239"/>
                    <a:pt x="3" y="239"/>
                  </a:cubicBezTo>
                  <a:cubicBezTo>
                    <a:pt x="3" y="229"/>
                    <a:pt x="3" y="219"/>
                    <a:pt x="3" y="208"/>
                  </a:cubicBezTo>
                  <a:cubicBezTo>
                    <a:pt x="3" y="199"/>
                    <a:pt x="3" y="189"/>
                    <a:pt x="3" y="179"/>
                  </a:cubicBezTo>
                  <a:cubicBezTo>
                    <a:pt x="3" y="174"/>
                    <a:pt x="3" y="170"/>
                    <a:pt x="3" y="166"/>
                  </a:cubicBezTo>
                  <a:moveTo>
                    <a:pt x="41" y="165"/>
                  </a:moveTo>
                  <a:cubicBezTo>
                    <a:pt x="41" y="165"/>
                    <a:pt x="41" y="165"/>
                    <a:pt x="41" y="165"/>
                  </a:cubicBezTo>
                  <a:cubicBezTo>
                    <a:pt x="41" y="168"/>
                    <a:pt x="41" y="169"/>
                    <a:pt x="41" y="169"/>
                  </a:cubicBezTo>
                  <a:cubicBezTo>
                    <a:pt x="41" y="169"/>
                    <a:pt x="41" y="168"/>
                    <a:pt x="41" y="165"/>
                  </a:cubicBezTo>
                  <a:cubicBezTo>
                    <a:pt x="41" y="165"/>
                    <a:pt x="41" y="165"/>
                    <a:pt x="41" y="165"/>
                  </a:cubicBezTo>
                  <a:cubicBezTo>
                    <a:pt x="41" y="175"/>
                    <a:pt x="42" y="189"/>
                    <a:pt x="42" y="209"/>
                  </a:cubicBezTo>
                  <a:cubicBezTo>
                    <a:pt x="42" y="218"/>
                    <a:pt x="43" y="228"/>
                    <a:pt x="43" y="239"/>
                  </a:cubicBezTo>
                  <a:cubicBezTo>
                    <a:pt x="43" y="239"/>
                    <a:pt x="43" y="239"/>
                    <a:pt x="43" y="239"/>
                  </a:cubicBezTo>
                  <a:cubicBezTo>
                    <a:pt x="43" y="219"/>
                    <a:pt x="42" y="195"/>
                    <a:pt x="41" y="165"/>
                  </a:cubicBezTo>
                  <a:moveTo>
                    <a:pt x="41" y="158"/>
                  </a:moveTo>
                  <a:cubicBezTo>
                    <a:pt x="41" y="161"/>
                    <a:pt x="41" y="164"/>
                    <a:pt x="41" y="165"/>
                  </a:cubicBezTo>
                  <a:cubicBezTo>
                    <a:pt x="41" y="165"/>
                    <a:pt x="41" y="165"/>
                    <a:pt x="41" y="165"/>
                  </a:cubicBezTo>
                  <a:cubicBezTo>
                    <a:pt x="41" y="163"/>
                    <a:pt x="41" y="160"/>
                    <a:pt x="41" y="158"/>
                  </a:cubicBezTo>
                  <a:cubicBezTo>
                    <a:pt x="41" y="158"/>
                    <a:pt x="41" y="158"/>
                    <a:pt x="41" y="158"/>
                  </a:cubicBezTo>
                  <a:moveTo>
                    <a:pt x="910" y="206"/>
                  </a:moveTo>
                  <a:cubicBezTo>
                    <a:pt x="910" y="206"/>
                    <a:pt x="910" y="206"/>
                    <a:pt x="910" y="206"/>
                  </a:cubicBezTo>
                  <a:cubicBezTo>
                    <a:pt x="910" y="206"/>
                    <a:pt x="910" y="206"/>
                    <a:pt x="910" y="206"/>
                  </a:cubicBezTo>
                  <a:moveTo>
                    <a:pt x="685" y="147"/>
                  </a:moveTo>
                  <a:cubicBezTo>
                    <a:pt x="551" y="152"/>
                    <a:pt x="426" y="157"/>
                    <a:pt x="313" y="160"/>
                  </a:cubicBezTo>
                  <a:cubicBezTo>
                    <a:pt x="285" y="161"/>
                    <a:pt x="258" y="162"/>
                    <a:pt x="232" y="162"/>
                  </a:cubicBezTo>
                  <a:cubicBezTo>
                    <a:pt x="524" y="166"/>
                    <a:pt x="1032" y="167"/>
                    <a:pt x="1048" y="170"/>
                  </a:cubicBezTo>
                  <a:cubicBezTo>
                    <a:pt x="984" y="178"/>
                    <a:pt x="997" y="189"/>
                    <a:pt x="816" y="194"/>
                  </a:cubicBezTo>
                  <a:cubicBezTo>
                    <a:pt x="793" y="195"/>
                    <a:pt x="807" y="198"/>
                    <a:pt x="802" y="200"/>
                  </a:cubicBezTo>
                  <a:cubicBezTo>
                    <a:pt x="814" y="202"/>
                    <a:pt x="877" y="206"/>
                    <a:pt x="904" y="206"/>
                  </a:cubicBezTo>
                  <a:cubicBezTo>
                    <a:pt x="846" y="206"/>
                    <a:pt x="884" y="207"/>
                    <a:pt x="969" y="208"/>
                  </a:cubicBezTo>
                  <a:cubicBezTo>
                    <a:pt x="985" y="208"/>
                    <a:pt x="1002" y="208"/>
                    <a:pt x="1018" y="208"/>
                  </a:cubicBezTo>
                  <a:cubicBezTo>
                    <a:pt x="1093" y="206"/>
                    <a:pt x="1163" y="205"/>
                    <a:pt x="1240" y="205"/>
                  </a:cubicBezTo>
                  <a:cubicBezTo>
                    <a:pt x="1265" y="205"/>
                    <a:pt x="1291" y="205"/>
                    <a:pt x="1318" y="205"/>
                  </a:cubicBezTo>
                  <a:cubicBezTo>
                    <a:pt x="1339" y="206"/>
                    <a:pt x="1361" y="206"/>
                    <a:pt x="1382" y="207"/>
                  </a:cubicBezTo>
                  <a:cubicBezTo>
                    <a:pt x="1382" y="187"/>
                    <a:pt x="1381" y="171"/>
                    <a:pt x="1381" y="171"/>
                  </a:cubicBezTo>
                  <a:cubicBezTo>
                    <a:pt x="1381" y="171"/>
                    <a:pt x="1381" y="172"/>
                    <a:pt x="1381" y="173"/>
                  </a:cubicBezTo>
                  <a:cubicBezTo>
                    <a:pt x="1380" y="173"/>
                    <a:pt x="1380" y="173"/>
                    <a:pt x="1380" y="173"/>
                  </a:cubicBezTo>
                  <a:cubicBezTo>
                    <a:pt x="1377" y="173"/>
                    <a:pt x="1377" y="173"/>
                    <a:pt x="1377" y="173"/>
                  </a:cubicBezTo>
                  <a:cubicBezTo>
                    <a:pt x="1366" y="172"/>
                    <a:pt x="1366" y="172"/>
                    <a:pt x="1366" y="172"/>
                  </a:cubicBezTo>
                  <a:cubicBezTo>
                    <a:pt x="1319" y="169"/>
                    <a:pt x="1319" y="169"/>
                    <a:pt x="1319" y="169"/>
                  </a:cubicBezTo>
                  <a:cubicBezTo>
                    <a:pt x="1257" y="166"/>
                    <a:pt x="1193" y="162"/>
                    <a:pt x="1126" y="159"/>
                  </a:cubicBezTo>
                  <a:cubicBezTo>
                    <a:pt x="1048" y="156"/>
                    <a:pt x="880" y="151"/>
                    <a:pt x="685" y="147"/>
                  </a:cubicBezTo>
                  <a:moveTo>
                    <a:pt x="40" y="146"/>
                  </a:moveTo>
                  <a:cubicBezTo>
                    <a:pt x="40" y="146"/>
                    <a:pt x="41" y="151"/>
                    <a:pt x="41" y="165"/>
                  </a:cubicBezTo>
                  <a:cubicBezTo>
                    <a:pt x="41" y="165"/>
                    <a:pt x="41" y="165"/>
                    <a:pt x="41" y="165"/>
                  </a:cubicBezTo>
                  <a:cubicBezTo>
                    <a:pt x="41" y="163"/>
                    <a:pt x="41" y="160"/>
                    <a:pt x="41" y="158"/>
                  </a:cubicBezTo>
                  <a:cubicBezTo>
                    <a:pt x="41" y="152"/>
                    <a:pt x="40" y="146"/>
                    <a:pt x="40" y="146"/>
                  </a:cubicBezTo>
                  <a:moveTo>
                    <a:pt x="41" y="138"/>
                  </a:moveTo>
                  <a:cubicBezTo>
                    <a:pt x="41" y="144"/>
                    <a:pt x="41" y="151"/>
                    <a:pt x="42" y="158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54" y="158"/>
                    <a:pt x="54" y="158"/>
                    <a:pt x="54" y="158"/>
                  </a:cubicBezTo>
                  <a:cubicBezTo>
                    <a:pt x="78" y="159"/>
                    <a:pt x="101" y="160"/>
                    <a:pt x="125" y="160"/>
                  </a:cubicBezTo>
                  <a:cubicBezTo>
                    <a:pt x="155" y="161"/>
                    <a:pt x="192" y="162"/>
                    <a:pt x="232" y="162"/>
                  </a:cubicBezTo>
                  <a:cubicBezTo>
                    <a:pt x="258" y="162"/>
                    <a:pt x="285" y="161"/>
                    <a:pt x="313" y="160"/>
                  </a:cubicBezTo>
                  <a:cubicBezTo>
                    <a:pt x="426" y="157"/>
                    <a:pt x="551" y="152"/>
                    <a:pt x="685" y="147"/>
                  </a:cubicBezTo>
                  <a:cubicBezTo>
                    <a:pt x="608" y="146"/>
                    <a:pt x="527" y="144"/>
                    <a:pt x="445" y="143"/>
                  </a:cubicBezTo>
                  <a:cubicBezTo>
                    <a:pt x="373" y="142"/>
                    <a:pt x="301" y="141"/>
                    <a:pt x="232" y="141"/>
                  </a:cubicBezTo>
                  <a:cubicBezTo>
                    <a:pt x="197" y="140"/>
                    <a:pt x="163" y="140"/>
                    <a:pt x="130" y="139"/>
                  </a:cubicBezTo>
                  <a:cubicBezTo>
                    <a:pt x="113" y="139"/>
                    <a:pt x="97" y="139"/>
                    <a:pt x="81" y="139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8"/>
                    <a:pt x="41" y="138"/>
                    <a:pt x="41" y="138"/>
                  </a:cubicBezTo>
                  <a:moveTo>
                    <a:pt x="1381" y="138"/>
                  </a:moveTo>
                  <a:cubicBezTo>
                    <a:pt x="1381" y="138"/>
                    <a:pt x="1381" y="144"/>
                    <a:pt x="1381" y="158"/>
                  </a:cubicBezTo>
                  <a:cubicBezTo>
                    <a:pt x="1381" y="158"/>
                    <a:pt x="1381" y="158"/>
                    <a:pt x="1381" y="158"/>
                  </a:cubicBezTo>
                  <a:cubicBezTo>
                    <a:pt x="1381" y="146"/>
                    <a:pt x="1381" y="138"/>
                    <a:pt x="1381" y="138"/>
                  </a:cubicBezTo>
                  <a:moveTo>
                    <a:pt x="41" y="129"/>
                  </a:moveTo>
                  <a:cubicBezTo>
                    <a:pt x="41" y="129"/>
                    <a:pt x="41" y="132"/>
                    <a:pt x="41" y="13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6"/>
                    <a:pt x="41" y="134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1" y="130"/>
                    <a:pt x="41" y="129"/>
                    <a:pt x="41" y="129"/>
                  </a:cubicBezTo>
                  <a:moveTo>
                    <a:pt x="1797" y="41"/>
                  </a:moveTo>
                  <a:cubicBezTo>
                    <a:pt x="1798" y="58"/>
                    <a:pt x="1799" y="74"/>
                    <a:pt x="1800" y="89"/>
                  </a:cubicBezTo>
                  <a:cubicBezTo>
                    <a:pt x="1801" y="89"/>
                    <a:pt x="1801" y="89"/>
                    <a:pt x="1801" y="89"/>
                  </a:cubicBezTo>
                  <a:cubicBezTo>
                    <a:pt x="1806" y="89"/>
                    <a:pt x="1806" y="89"/>
                    <a:pt x="1806" y="89"/>
                  </a:cubicBezTo>
                  <a:cubicBezTo>
                    <a:pt x="1823" y="88"/>
                    <a:pt x="1823" y="88"/>
                    <a:pt x="1823" y="88"/>
                  </a:cubicBezTo>
                  <a:cubicBezTo>
                    <a:pt x="1829" y="88"/>
                    <a:pt x="1829" y="88"/>
                    <a:pt x="1829" y="88"/>
                  </a:cubicBezTo>
                  <a:cubicBezTo>
                    <a:pt x="1832" y="88"/>
                    <a:pt x="1832" y="88"/>
                    <a:pt x="1832" y="88"/>
                  </a:cubicBezTo>
                  <a:cubicBezTo>
                    <a:pt x="1832" y="88"/>
                    <a:pt x="1832" y="88"/>
                    <a:pt x="1832" y="88"/>
                  </a:cubicBezTo>
                  <a:cubicBezTo>
                    <a:pt x="1832" y="87"/>
                    <a:pt x="1832" y="86"/>
                    <a:pt x="1832" y="86"/>
                  </a:cubicBezTo>
                  <a:cubicBezTo>
                    <a:pt x="1833" y="86"/>
                    <a:pt x="1834" y="117"/>
                    <a:pt x="1836" y="148"/>
                  </a:cubicBezTo>
                  <a:cubicBezTo>
                    <a:pt x="1838" y="173"/>
                    <a:pt x="1839" y="198"/>
                    <a:pt x="1840" y="206"/>
                  </a:cubicBezTo>
                  <a:cubicBezTo>
                    <a:pt x="1840" y="208"/>
                    <a:pt x="1840" y="209"/>
                    <a:pt x="1840" y="209"/>
                  </a:cubicBezTo>
                  <a:cubicBezTo>
                    <a:pt x="1840" y="209"/>
                    <a:pt x="1840" y="208"/>
                    <a:pt x="1840" y="206"/>
                  </a:cubicBezTo>
                  <a:cubicBezTo>
                    <a:pt x="1839" y="203"/>
                    <a:pt x="1839" y="197"/>
                    <a:pt x="1838" y="187"/>
                  </a:cubicBezTo>
                  <a:cubicBezTo>
                    <a:pt x="1837" y="187"/>
                    <a:pt x="1837" y="187"/>
                    <a:pt x="1837" y="187"/>
                  </a:cubicBezTo>
                  <a:cubicBezTo>
                    <a:pt x="1826" y="189"/>
                    <a:pt x="1826" y="189"/>
                    <a:pt x="1826" y="189"/>
                  </a:cubicBezTo>
                  <a:cubicBezTo>
                    <a:pt x="1796" y="193"/>
                    <a:pt x="1767" y="197"/>
                    <a:pt x="1737" y="200"/>
                  </a:cubicBezTo>
                  <a:cubicBezTo>
                    <a:pt x="1694" y="206"/>
                    <a:pt x="1652" y="211"/>
                    <a:pt x="1610" y="216"/>
                  </a:cubicBezTo>
                  <a:cubicBezTo>
                    <a:pt x="1618" y="216"/>
                    <a:pt x="1626" y="217"/>
                    <a:pt x="1635" y="217"/>
                  </a:cubicBezTo>
                  <a:cubicBezTo>
                    <a:pt x="1661" y="218"/>
                    <a:pt x="1661" y="218"/>
                    <a:pt x="1661" y="218"/>
                  </a:cubicBezTo>
                  <a:cubicBezTo>
                    <a:pt x="1662" y="218"/>
                    <a:pt x="1662" y="218"/>
                    <a:pt x="1662" y="218"/>
                  </a:cubicBezTo>
                  <a:cubicBezTo>
                    <a:pt x="1662" y="218"/>
                    <a:pt x="1662" y="218"/>
                    <a:pt x="1662" y="218"/>
                  </a:cubicBezTo>
                  <a:cubicBezTo>
                    <a:pt x="1662" y="217"/>
                    <a:pt x="1662" y="217"/>
                    <a:pt x="1662" y="217"/>
                  </a:cubicBezTo>
                  <a:cubicBezTo>
                    <a:pt x="1662" y="217"/>
                    <a:pt x="1662" y="229"/>
                    <a:pt x="1663" y="246"/>
                  </a:cubicBezTo>
                  <a:cubicBezTo>
                    <a:pt x="1680" y="245"/>
                    <a:pt x="1699" y="243"/>
                    <a:pt x="1718" y="242"/>
                  </a:cubicBezTo>
                  <a:cubicBezTo>
                    <a:pt x="1748" y="240"/>
                    <a:pt x="1778" y="238"/>
                    <a:pt x="1810" y="235"/>
                  </a:cubicBezTo>
                  <a:cubicBezTo>
                    <a:pt x="1833" y="233"/>
                    <a:pt x="1833" y="233"/>
                    <a:pt x="1833" y="233"/>
                  </a:cubicBezTo>
                  <a:cubicBezTo>
                    <a:pt x="1833" y="233"/>
                    <a:pt x="1833" y="233"/>
                    <a:pt x="1833" y="233"/>
                  </a:cubicBezTo>
                  <a:cubicBezTo>
                    <a:pt x="1833" y="233"/>
                    <a:pt x="1833" y="233"/>
                    <a:pt x="1833" y="233"/>
                  </a:cubicBezTo>
                  <a:cubicBezTo>
                    <a:pt x="1833" y="233"/>
                    <a:pt x="1833" y="233"/>
                    <a:pt x="1833" y="233"/>
                  </a:cubicBezTo>
                  <a:cubicBezTo>
                    <a:pt x="1835" y="233"/>
                    <a:pt x="1835" y="233"/>
                    <a:pt x="1835" y="233"/>
                  </a:cubicBezTo>
                  <a:cubicBezTo>
                    <a:pt x="1841" y="233"/>
                    <a:pt x="1841" y="233"/>
                    <a:pt x="1841" y="233"/>
                  </a:cubicBezTo>
                  <a:cubicBezTo>
                    <a:pt x="1843" y="233"/>
                    <a:pt x="1843" y="233"/>
                    <a:pt x="1843" y="233"/>
                  </a:cubicBezTo>
                  <a:cubicBezTo>
                    <a:pt x="1843" y="233"/>
                    <a:pt x="1843" y="233"/>
                    <a:pt x="1843" y="233"/>
                  </a:cubicBezTo>
                  <a:cubicBezTo>
                    <a:pt x="1844" y="233"/>
                    <a:pt x="1844" y="233"/>
                    <a:pt x="1844" y="233"/>
                  </a:cubicBezTo>
                  <a:cubicBezTo>
                    <a:pt x="1843" y="220"/>
                    <a:pt x="1843" y="215"/>
                    <a:pt x="1843" y="215"/>
                  </a:cubicBezTo>
                  <a:cubicBezTo>
                    <a:pt x="1843" y="215"/>
                    <a:pt x="1843" y="224"/>
                    <a:pt x="1844" y="233"/>
                  </a:cubicBezTo>
                  <a:cubicBezTo>
                    <a:pt x="1844" y="241"/>
                    <a:pt x="1845" y="250"/>
                    <a:pt x="1845" y="250"/>
                  </a:cubicBezTo>
                  <a:cubicBezTo>
                    <a:pt x="1845" y="250"/>
                    <a:pt x="1843" y="210"/>
                    <a:pt x="1833" y="42"/>
                  </a:cubicBezTo>
                  <a:cubicBezTo>
                    <a:pt x="1829" y="42"/>
                    <a:pt x="1829" y="42"/>
                    <a:pt x="1829" y="42"/>
                  </a:cubicBezTo>
                  <a:cubicBezTo>
                    <a:pt x="1817" y="42"/>
                    <a:pt x="1817" y="42"/>
                    <a:pt x="1817" y="42"/>
                  </a:cubicBezTo>
                  <a:cubicBezTo>
                    <a:pt x="1816" y="42"/>
                    <a:pt x="1816" y="42"/>
                    <a:pt x="1815" y="42"/>
                  </a:cubicBezTo>
                  <a:cubicBezTo>
                    <a:pt x="1815" y="42"/>
                    <a:pt x="1815" y="42"/>
                    <a:pt x="1815" y="42"/>
                  </a:cubicBezTo>
                  <a:cubicBezTo>
                    <a:pt x="1812" y="42"/>
                    <a:pt x="1809" y="42"/>
                    <a:pt x="1807" y="42"/>
                  </a:cubicBezTo>
                  <a:cubicBezTo>
                    <a:pt x="1805" y="42"/>
                    <a:pt x="1804" y="42"/>
                    <a:pt x="1803" y="42"/>
                  </a:cubicBezTo>
                  <a:cubicBezTo>
                    <a:pt x="1801" y="41"/>
                    <a:pt x="1799" y="41"/>
                    <a:pt x="1797" y="41"/>
                  </a:cubicBezTo>
                  <a:moveTo>
                    <a:pt x="1" y="20"/>
                  </a:moveTo>
                  <a:cubicBezTo>
                    <a:pt x="1" y="20"/>
                    <a:pt x="1" y="30"/>
                    <a:pt x="1" y="46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54" y="47"/>
                    <a:pt x="69" y="47"/>
                    <a:pt x="84" y="48"/>
                  </a:cubicBezTo>
                  <a:cubicBezTo>
                    <a:pt x="164" y="48"/>
                    <a:pt x="237" y="51"/>
                    <a:pt x="298" y="54"/>
                  </a:cubicBezTo>
                  <a:cubicBezTo>
                    <a:pt x="343" y="57"/>
                    <a:pt x="381" y="60"/>
                    <a:pt x="408" y="63"/>
                  </a:cubicBezTo>
                  <a:cubicBezTo>
                    <a:pt x="422" y="66"/>
                    <a:pt x="372" y="70"/>
                    <a:pt x="385" y="72"/>
                  </a:cubicBezTo>
                  <a:cubicBezTo>
                    <a:pt x="450" y="81"/>
                    <a:pt x="614" y="85"/>
                    <a:pt x="641" y="93"/>
                  </a:cubicBezTo>
                  <a:cubicBezTo>
                    <a:pt x="646" y="95"/>
                    <a:pt x="647" y="97"/>
                    <a:pt x="642" y="99"/>
                  </a:cubicBezTo>
                  <a:cubicBezTo>
                    <a:pt x="629" y="100"/>
                    <a:pt x="647" y="102"/>
                    <a:pt x="681" y="104"/>
                  </a:cubicBezTo>
                  <a:cubicBezTo>
                    <a:pt x="699" y="105"/>
                    <a:pt x="721" y="106"/>
                    <a:pt x="745" y="107"/>
                  </a:cubicBezTo>
                  <a:cubicBezTo>
                    <a:pt x="786" y="108"/>
                    <a:pt x="834" y="109"/>
                    <a:pt x="877" y="109"/>
                  </a:cubicBezTo>
                  <a:cubicBezTo>
                    <a:pt x="879" y="109"/>
                    <a:pt x="880" y="109"/>
                    <a:pt x="882" y="109"/>
                  </a:cubicBezTo>
                  <a:cubicBezTo>
                    <a:pt x="936" y="109"/>
                    <a:pt x="1078" y="106"/>
                    <a:pt x="1265" y="101"/>
                  </a:cubicBezTo>
                  <a:cubicBezTo>
                    <a:pt x="1361" y="99"/>
                    <a:pt x="1469" y="97"/>
                    <a:pt x="1583" y="94"/>
                  </a:cubicBezTo>
                  <a:cubicBezTo>
                    <a:pt x="1640" y="93"/>
                    <a:pt x="1698" y="91"/>
                    <a:pt x="1757" y="90"/>
                  </a:cubicBezTo>
                  <a:cubicBezTo>
                    <a:pt x="1800" y="89"/>
                    <a:pt x="1800" y="89"/>
                    <a:pt x="1800" y="89"/>
                  </a:cubicBezTo>
                  <a:cubicBezTo>
                    <a:pt x="1799" y="74"/>
                    <a:pt x="1798" y="58"/>
                    <a:pt x="1797" y="41"/>
                  </a:cubicBezTo>
                  <a:cubicBezTo>
                    <a:pt x="1787" y="41"/>
                    <a:pt x="1777" y="41"/>
                    <a:pt x="1766" y="41"/>
                  </a:cubicBezTo>
                  <a:cubicBezTo>
                    <a:pt x="1731" y="40"/>
                    <a:pt x="1695" y="39"/>
                    <a:pt x="1658" y="39"/>
                  </a:cubicBezTo>
                  <a:cubicBezTo>
                    <a:pt x="1621" y="38"/>
                    <a:pt x="1584" y="37"/>
                    <a:pt x="1546" y="37"/>
                  </a:cubicBezTo>
                  <a:cubicBezTo>
                    <a:pt x="1514" y="37"/>
                    <a:pt x="1482" y="36"/>
                    <a:pt x="1449" y="36"/>
                  </a:cubicBezTo>
                  <a:cubicBezTo>
                    <a:pt x="1420" y="35"/>
                    <a:pt x="1390" y="35"/>
                    <a:pt x="1360" y="35"/>
                  </a:cubicBezTo>
                  <a:cubicBezTo>
                    <a:pt x="1261" y="34"/>
                    <a:pt x="1158" y="34"/>
                    <a:pt x="1054" y="34"/>
                  </a:cubicBezTo>
                  <a:cubicBezTo>
                    <a:pt x="715" y="33"/>
                    <a:pt x="367" y="32"/>
                    <a:pt x="98" y="26"/>
                  </a:cubicBezTo>
                  <a:cubicBezTo>
                    <a:pt x="83" y="26"/>
                    <a:pt x="68" y="25"/>
                    <a:pt x="51" y="25"/>
                  </a:cubicBezTo>
                  <a:cubicBezTo>
                    <a:pt x="43" y="25"/>
                    <a:pt x="35" y="25"/>
                    <a:pt x="26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2"/>
                    <a:pt x="1" y="20"/>
                    <a:pt x="1" y="20"/>
                  </a:cubicBezTo>
                  <a:moveTo>
                    <a:pt x="0" y="0"/>
                  </a:moveTo>
                  <a:cubicBezTo>
                    <a:pt x="0" y="0"/>
                    <a:pt x="1" y="6"/>
                    <a:pt x="1" y="17"/>
                  </a:cubicBezTo>
                  <a:cubicBezTo>
                    <a:pt x="1" y="27"/>
                    <a:pt x="1" y="42"/>
                    <a:pt x="1" y="60"/>
                  </a:cubicBezTo>
                  <a:cubicBezTo>
                    <a:pt x="1" y="74"/>
                    <a:pt x="1" y="90"/>
                    <a:pt x="2" y="106"/>
                  </a:cubicBezTo>
                  <a:cubicBezTo>
                    <a:pt x="2" y="114"/>
                    <a:pt x="2" y="122"/>
                    <a:pt x="2" y="131"/>
                  </a:cubicBezTo>
                  <a:cubicBezTo>
                    <a:pt x="2" y="142"/>
                    <a:pt x="2" y="154"/>
                    <a:pt x="2" y="166"/>
                  </a:cubicBezTo>
                  <a:cubicBezTo>
                    <a:pt x="2" y="166"/>
                    <a:pt x="2" y="166"/>
                    <a:pt x="3" y="166"/>
                  </a:cubicBezTo>
                  <a:cubicBezTo>
                    <a:pt x="2" y="141"/>
                    <a:pt x="2" y="118"/>
                    <a:pt x="2" y="96"/>
                  </a:cubicBezTo>
                  <a:cubicBezTo>
                    <a:pt x="2" y="83"/>
                    <a:pt x="1" y="70"/>
                    <a:pt x="1" y="60"/>
                  </a:cubicBezTo>
                  <a:cubicBezTo>
                    <a:pt x="1" y="55"/>
                    <a:pt x="1" y="51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34"/>
                    <a:pt x="1" y="24"/>
                    <a:pt x="1" y="17"/>
                  </a:cubicBezTo>
                  <a:cubicBezTo>
                    <a:pt x="1" y="5"/>
                    <a:pt x="0" y="0"/>
                    <a:pt x="0" y="0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243"/>
            <p:cNvSpPr>
              <a:spLocks noEditPoints="1"/>
            </p:cNvSpPr>
            <p:nvPr/>
          </p:nvSpPr>
          <p:spPr bwMode="auto">
            <a:xfrm>
              <a:off x="3176588" y="6107113"/>
              <a:ext cx="2617788" cy="566737"/>
            </a:xfrm>
            <a:custGeom>
              <a:avLst/>
              <a:gdLst>
                <a:gd name="T0" fmla="*/ 45 w 2041"/>
                <a:gd name="T1" fmla="*/ 441 h 441"/>
                <a:gd name="T2" fmla="*/ 73 w 2041"/>
                <a:gd name="T3" fmla="*/ 386 h 441"/>
                <a:gd name="T4" fmla="*/ 46 w 2041"/>
                <a:gd name="T5" fmla="*/ 386 h 441"/>
                <a:gd name="T6" fmla="*/ 44 w 2041"/>
                <a:gd name="T7" fmla="*/ 386 h 441"/>
                <a:gd name="T8" fmla="*/ 46 w 2041"/>
                <a:gd name="T9" fmla="*/ 386 h 441"/>
                <a:gd name="T10" fmla="*/ 183 w 2041"/>
                <a:gd name="T11" fmla="*/ 384 h 441"/>
                <a:gd name="T12" fmla="*/ 239 w 2041"/>
                <a:gd name="T13" fmla="*/ 384 h 441"/>
                <a:gd name="T14" fmla="*/ 280 w 2041"/>
                <a:gd name="T15" fmla="*/ 384 h 441"/>
                <a:gd name="T16" fmla="*/ 240 w 2041"/>
                <a:gd name="T17" fmla="*/ 384 h 441"/>
                <a:gd name="T18" fmla="*/ 231 w 2041"/>
                <a:gd name="T19" fmla="*/ 384 h 441"/>
                <a:gd name="T20" fmla="*/ 574 w 2041"/>
                <a:gd name="T21" fmla="*/ 381 h 441"/>
                <a:gd name="T22" fmla="*/ 574 w 2041"/>
                <a:gd name="T23" fmla="*/ 381 h 441"/>
                <a:gd name="T24" fmla="*/ 837 w 2041"/>
                <a:gd name="T25" fmla="*/ 379 h 441"/>
                <a:gd name="T26" fmla="*/ 574 w 2041"/>
                <a:gd name="T27" fmla="*/ 381 h 441"/>
                <a:gd name="T28" fmla="*/ 1179 w 2041"/>
                <a:gd name="T29" fmla="*/ 370 h 441"/>
                <a:gd name="T30" fmla="*/ 1806 w 2041"/>
                <a:gd name="T31" fmla="*/ 347 h 441"/>
                <a:gd name="T32" fmla="*/ 2041 w 2041"/>
                <a:gd name="T33" fmla="*/ 296 h 441"/>
                <a:gd name="T34" fmla="*/ 550 w 2041"/>
                <a:gd name="T35" fmla="*/ 305 h 441"/>
                <a:gd name="T36" fmla="*/ 469 w 2041"/>
                <a:gd name="T37" fmla="*/ 307 h 441"/>
                <a:gd name="T38" fmla="*/ 1967 w 2041"/>
                <a:gd name="T39" fmla="*/ 291 h 441"/>
                <a:gd name="T40" fmla="*/ 2041 w 2041"/>
                <a:gd name="T41" fmla="*/ 296 h 441"/>
                <a:gd name="T42" fmla="*/ 2041 w 2041"/>
                <a:gd name="T43" fmla="*/ 296 h 441"/>
                <a:gd name="T44" fmla="*/ 1967 w 2041"/>
                <a:gd name="T45" fmla="*/ 291 h 441"/>
                <a:gd name="T46" fmla="*/ 1897 w 2041"/>
                <a:gd name="T47" fmla="*/ 288 h 441"/>
                <a:gd name="T48" fmla="*/ 1892 w 2041"/>
                <a:gd name="T49" fmla="*/ 287 h 441"/>
                <a:gd name="T50" fmla="*/ 1176 w 2041"/>
                <a:gd name="T51" fmla="*/ 284 h 441"/>
                <a:gd name="T52" fmla="*/ 1850 w 2041"/>
                <a:gd name="T53" fmla="*/ 286 h 441"/>
                <a:gd name="T54" fmla="*/ 40 w 2041"/>
                <a:gd name="T55" fmla="*/ 134 h 441"/>
                <a:gd name="T56" fmla="*/ 0 w 2041"/>
                <a:gd name="T57" fmla="*/ 308 h 441"/>
                <a:gd name="T58" fmla="*/ 45 w 2041"/>
                <a:gd name="T59" fmla="*/ 436 h 441"/>
                <a:gd name="T60" fmla="*/ 45 w 2041"/>
                <a:gd name="T61" fmla="*/ 441 h 441"/>
                <a:gd name="T62" fmla="*/ 46 w 2041"/>
                <a:gd name="T63" fmla="*/ 309 h 441"/>
                <a:gd name="T64" fmla="*/ 201 w 2041"/>
                <a:gd name="T65" fmla="*/ 311 h 441"/>
                <a:gd name="T66" fmla="*/ 278 w 2041"/>
                <a:gd name="T67" fmla="*/ 310 h 441"/>
                <a:gd name="T68" fmla="*/ 278 w 2041"/>
                <a:gd name="T69" fmla="*/ 310 h 441"/>
                <a:gd name="T70" fmla="*/ 240 w 2041"/>
                <a:gd name="T71" fmla="*/ 311 h 441"/>
                <a:gd name="T72" fmla="*/ 149 w 2041"/>
                <a:gd name="T73" fmla="*/ 310 h 441"/>
                <a:gd name="T74" fmla="*/ 45 w 2041"/>
                <a:gd name="T75" fmla="*/ 309 h 441"/>
                <a:gd name="T76" fmla="*/ 193 w 2041"/>
                <a:gd name="T77" fmla="*/ 128 h 441"/>
                <a:gd name="T78" fmla="*/ 41 w 2041"/>
                <a:gd name="T79" fmla="*/ 137 h 441"/>
                <a:gd name="T80" fmla="*/ 40 w 2041"/>
                <a:gd name="T81" fmla="*/ 134 h 441"/>
                <a:gd name="T82" fmla="*/ 51 w 2041"/>
                <a:gd name="T83" fmla="*/ 137 h 441"/>
                <a:gd name="T84" fmla="*/ 642 w 2041"/>
                <a:gd name="T85" fmla="*/ 114 h 441"/>
                <a:gd name="T86" fmla="*/ 1238 w 2041"/>
                <a:gd name="T87" fmla="*/ 104 h 441"/>
                <a:gd name="T88" fmla="*/ 1238 w 2041"/>
                <a:gd name="T89" fmla="*/ 104 h 441"/>
                <a:gd name="T90" fmla="*/ 1469 w 2041"/>
                <a:gd name="T91" fmla="*/ 100 h 441"/>
                <a:gd name="T92" fmla="*/ 1891 w 2041"/>
                <a:gd name="T93" fmla="*/ 72 h 441"/>
                <a:gd name="T94" fmla="*/ 1473 w 2041"/>
                <a:gd name="T95" fmla="*/ 100 h 441"/>
                <a:gd name="T96" fmla="*/ 1960 w 2041"/>
                <a:gd name="T97" fmla="*/ 64 h 441"/>
                <a:gd name="T98" fmla="*/ 1995 w 2041"/>
                <a:gd name="T99" fmla="*/ 59 h 441"/>
                <a:gd name="T100" fmla="*/ 2012 w 2041"/>
                <a:gd name="T101" fmla="*/ 56 h 441"/>
                <a:gd name="T102" fmla="*/ 2012 w 2041"/>
                <a:gd name="T103" fmla="*/ 56 h 441"/>
                <a:gd name="T104" fmla="*/ 2026 w 2041"/>
                <a:gd name="T105" fmla="*/ 54 h 441"/>
                <a:gd name="T106" fmla="*/ 2022 w 2041"/>
                <a:gd name="T107" fmla="*/ 0 h 441"/>
                <a:gd name="T108" fmla="*/ 2022 w 2041"/>
                <a:gd name="T109" fmla="*/ 0 h 441"/>
                <a:gd name="T110" fmla="*/ 2023 w 2041"/>
                <a:gd name="T111" fmla="*/ 17 h 441"/>
                <a:gd name="T112" fmla="*/ 2031 w 2041"/>
                <a:gd name="T113" fmla="*/ 133 h 441"/>
                <a:gd name="T114" fmla="*/ 2037 w 2041"/>
                <a:gd name="T115" fmla="*/ 234 h 441"/>
                <a:gd name="T116" fmla="*/ 2041 w 2041"/>
                <a:gd name="T117" fmla="*/ 300 h 441"/>
                <a:gd name="T118" fmla="*/ 2034 w 2041"/>
                <a:gd name="T119" fmla="*/ 186 h 441"/>
                <a:gd name="T120" fmla="*/ 2029 w 2041"/>
                <a:gd name="T121" fmla="*/ 100 h 441"/>
                <a:gd name="T122" fmla="*/ 2022 w 2041"/>
                <a:gd name="T123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41" h="441">
                  <a:moveTo>
                    <a:pt x="44" y="386"/>
                  </a:moveTo>
                  <a:cubicBezTo>
                    <a:pt x="44" y="386"/>
                    <a:pt x="44" y="386"/>
                    <a:pt x="44" y="386"/>
                  </a:cubicBezTo>
                  <a:cubicBezTo>
                    <a:pt x="45" y="424"/>
                    <a:pt x="45" y="440"/>
                    <a:pt x="45" y="441"/>
                  </a:cubicBezTo>
                  <a:cubicBezTo>
                    <a:pt x="45" y="441"/>
                    <a:pt x="45" y="441"/>
                    <a:pt x="45" y="441"/>
                  </a:cubicBezTo>
                  <a:cubicBezTo>
                    <a:pt x="45" y="440"/>
                    <a:pt x="45" y="424"/>
                    <a:pt x="44" y="386"/>
                  </a:cubicBezTo>
                  <a:moveTo>
                    <a:pt x="191" y="384"/>
                  </a:moveTo>
                  <a:cubicBezTo>
                    <a:pt x="189" y="384"/>
                    <a:pt x="186" y="384"/>
                    <a:pt x="183" y="384"/>
                  </a:cubicBezTo>
                  <a:cubicBezTo>
                    <a:pt x="157" y="385"/>
                    <a:pt x="120" y="386"/>
                    <a:pt x="73" y="386"/>
                  </a:cubicBezTo>
                  <a:cubicBezTo>
                    <a:pt x="67" y="386"/>
                    <a:pt x="60" y="386"/>
                    <a:pt x="54" y="386"/>
                  </a:cubicBezTo>
                  <a:cubicBezTo>
                    <a:pt x="49" y="386"/>
                    <a:pt x="49" y="386"/>
                    <a:pt x="49" y="386"/>
                  </a:cubicBezTo>
                  <a:cubicBezTo>
                    <a:pt x="46" y="386"/>
                    <a:pt x="46" y="386"/>
                    <a:pt x="46" y="386"/>
                  </a:cubicBezTo>
                  <a:cubicBezTo>
                    <a:pt x="46" y="386"/>
                    <a:pt x="46" y="386"/>
                    <a:pt x="46" y="386"/>
                  </a:cubicBezTo>
                  <a:cubicBezTo>
                    <a:pt x="46" y="386"/>
                    <a:pt x="46" y="386"/>
                    <a:pt x="46" y="386"/>
                  </a:cubicBezTo>
                  <a:cubicBezTo>
                    <a:pt x="45" y="386"/>
                    <a:pt x="45" y="386"/>
                    <a:pt x="45" y="386"/>
                  </a:cubicBezTo>
                  <a:cubicBezTo>
                    <a:pt x="44" y="386"/>
                    <a:pt x="44" y="386"/>
                    <a:pt x="44" y="386"/>
                  </a:cubicBezTo>
                  <a:cubicBezTo>
                    <a:pt x="44" y="386"/>
                    <a:pt x="44" y="386"/>
                    <a:pt x="44" y="386"/>
                  </a:cubicBezTo>
                  <a:cubicBezTo>
                    <a:pt x="45" y="386"/>
                    <a:pt x="45" y="386"/>
                    <a:pt x="45" y="386"/>
                  </a:cubicBezTo>
                  <a:cubicBezTo>
                    <a:pt x="46" y="386"/>
                    <a:pt x="46" y="386"/>
                    <a:pt x="46" y="386"/>
                  </a:cubicBezTo>
                  <a:cubicBezTo>
                    <a:pt x="46" y="386"/>
                    <a:pt x="46" y="386"/>
                    <a:pt x="46" y="386"/>
                  </a:cubicBezTo>
                  <a:cubicBezTo>
                    <a:pt x="46" y="386"/>
                    <a:pt x="46" y="386"/>
                    <a:pt x="46" y="386"/>
                  </a:cubicBezTo>
                  <a:cubicBezTo>
                    <a:pt x="49" y="386"/>
                    <a:pt x="49" y="386"/>
                    <a:pt x="49" y="386"/>
                  </a:cubicBezTo>
                  <a:cubicBezTo>
                    <a:pt x="54" y="386"/>
                    <a:pt x="54" y="386"/>
                    <a:pt x="54" y="386"/>
                  </a:cubicBezTo>
                  <a:cubicBezTo>
                    <a:pt x="60" y="386"/>
                    <a:pt x="67" y="386"/>
                    <a:pt x="73" y="386"/>
                  </a:cubicBezTo>
                  <a:cubicBezTo>
                    <a:pt x="120" y="386"/>
                    <a:pt x="157" y="385"/>
                    <a:pt x="183" y="384"/>
                  </a:cubicBezTo>
                  <a:cubicBezTo>
                    <a:pt x="186" y="384"/>
                    <a:pt x="189" y="384"/>
                    <a:pt x="191" y="384"/>
                  </a:cubicBezTo>
                  <a:cubicBezTo>
                    <a:pt x="191" y="384"/>
                    <a:pt x="191" y="384"/>
                    <a:pt x="192" y="384"/>
                  </a:cubicBezTo>
                  <a:cubicBezTo>
                    <a:pt x="195" y="384"/>
                    <a:pt x="209" y="384"/>
                    <a:pt x="231" y="384"/>
                  </a:cubicBezTo>
                  <a:cubicBezTo>
                    <a:pt x="233" y="384"/>
                    <a:pt x="236" y="384"/>
                    <a:pt x="239" y="384"/>
                  </a:cubicBezTo>
                  <a:cubicBezTo>
                    <a:pt x="239" y="384"/>
                    <a:pt x="239" y="384"/>
                    <a:pt x="239" y="384"/>
                  </a:cubicBezTo>
                  <a:cubicBezTo>
                    <a:pt x="239" y="384"/>
                    <a:pt x="240" y="384"/>
                    <a:pt x="240" y="384"/>
                  </a:cubicBezTo>
                  <a:cubicBezTo>
                    <a:pt x="240" y="384"/>
                    <a:pt x="240" y="384"/>
                    <a:pt x="240" y="384"/>
                  </a:cubicBezTo>
                  <a:cubicBezTo>
                    <a:pt x="252" y="384"/>
                    <a:pt x="265" y="384"/>
                    <a:pt x="280" y="384"/>
                  </a:cubicBezTo>
                  <a:cubicBezTo>
                    <a:pt x="280" y="384"/>
                    <a:pt x="280" y="384"/>
                    <a:pt x="280" y="384"/>
                  </a:cubicBezTo>
                  <a:cubicBezTo>
                    <a:pt x="280" y="384"/>
                    <a:pt x="280" y="384"/>
                    <a:pt x="280" y="384"/>
                  </a:cubicBezTo>
                  <a:cubicBezTo>
                    <a:pt x="280" y="384"/>
                    <a:pt x="280" y="384"/>
                    <a:pt x="280" y="384"/>
                  </a:cubicBezTo>
                  <a:cubicBezTo>
                    <a:pt x="265" y="384"/>
                    <a:pt x="252" y="384"/>
                    <a:pt x="240" y="384"/>
                  </a:cubicBezTo>
                  <a:cubicBezTo>
                    <a:pt x="240" y="384"/>
                    <a:pt x="240" y="384"/>
                    <a:pt x="240" y="384"/>
                  </a:cubicBezTo>
                  <a:cubicBezTo>
                    <a:pt x="240" y="384"/>
                    <a:pt x="239" y="384"/>
                    <a:pt x="239" y="384"/>
                  </a:cubicBezTo>
                  <a:cubicBezTo>
                    <a:pt x="239" y="384"/>
                    <a:pt x="239" y="384"/>
                    <a:pt x="239" y="384"/>
                  </a:cubicBezTo>
                  <a:cubicBezTo>
                    <a:pt x="236" y="384"/>
                    <a:pt x="233" y="384"/>
                    <a:pt x="231" y="384"/>
                  </a:cubicBezTo>
                  <a:cubicBezTo>
                    <a:pt x="209" y="384"/>
                    <a:pt x="195" y="384"/>
                    <a:pt x="192" y="384"/>
                  </a:cubicBezTo>
                  <a:cubicBezTo>
                    <a:pt x="191" y="384"/>
                    <a:pt x="191" y="384"/>
                    <a:pt x="191" y="384"/>
                  </a:cubicBezTo>
                  <a:moveTo>
                    <a:pt x="574" y="381"/>
                  </a:moveTo>
                  <a:cubicBezTo>
                    <a:pt x="574" y="381"/>
                    <a:pt x="574" y="381"/>
                    <a:pt x="574" y="381"/>
                  </a:cubicBezTo>
                  <a:cubicBezTo>
                    <a:pt x="469" y="382"/>
                    <a:pt x="356" y="384"/>
                    <a:pt x="281" y="384"/>
                  </a:cubicBezTo>
                  <a:cubicBezTo>
                    <a:pt x="281" y="384"/>
                    <a:pt x="281" y="384"/>
                    <a:pt x="281" y="384"/>
                  </a:cubicBezTo>
                  <a:cubicBezTo>
                    <a:pt x="356" y="384"/>
                    <a:pt x="469" y="382"/>
                    <a:pt x="574" y="381"/>
                  </a:cubicBezTo>
                  <a:cubicBezTo>
                    <a:pt x="574" y="381"/>
                    <a:pt x="574" y="381"/>
                    <a:pt x="574" y="381"/>
                  </a:cubicBezTo>
                  <a:cubicBezTo>
                    <a:pt x="574" y="381"/>
                    <a:pt x="574" y="381"/>
                    <a:pt x="574" y="381"/>
                  </a:cubicBezTo>
                  <a:moveTo>
                    <a:pt x="1179" y="370"/>
                  </a:moveTo>
                  <a:cubicBezTo>
                    <a:pt x="1179" y="370"/>
                    <a:pt x="1179" y="370"/>
                    <a:pt x="1179" y="370"/>
                  </a:cubicBezTo>
                  <a:cubicBezTo>
                    <a:pt x="993" y="376"/>
                    <a:pt x="866" y="379"/>
                    <a:pt x="837" y="379"/>
                  </a:cubicBezTo>
                  <a:cubicBezTo>
                    <a:pt x="833" y="379"/>
                    <a:pt x="830" y="379"/>
                    <a:pt x="830" y="379"/>
                  </a:cubicBezTo>
                  <a:cubicBezTo>
                    <a:pt x="809" y="379"/>
                    <a:pt x="759" y="379"/>
                    <a:pt x="696" y="380"/>
                  </a:cubicBezTo>
                  <a:cubicBezTo>
                    <a:pt x="659" y="380"/>
                    <a:pt x="617" y="381"/>
                    <a:pt x="574" y="381"/>
                  </a:cubicBezTo>
                  <a:cubicBezTo>
                    <a:pt x="574" y="381"/>
                    <a:pt x="574" y="381"/>
                    <a:pt x="574" y="381"/>
                  </a:cubicBezTo>
                  <a:cubicBezTo>
                    <a:pt x="617" y="381"/>
                    <a:pt x="659" y="380"/>
                    <a:pt x="696" y="380"/>
                  </a:cubicBezTo>
                  <a:cubicBezTo>
                    <a:pt x="759" y="379"/>
                    <a:pt x="809" y="379"/>
                    <a:pt x="830" y="379"/>
                  </a:cubicBezTo>
                  <a:cubicBezTo>
                    <a:pt x="830" y="379"/>
                    <a:pt x="833" y="379"/>
                    <a:pt x="837" y="379"/>
                  </a:cubicBezTo>
                  <a:cubicBezTo>
                    <a:pt x="866" y="379"/>
                    <a:pt x="993" y="376"/>
                    <a:pt x="1179" y="370"/>
                  </a:cubicBezTo>
                  <a:moveTo>
                    <a:pt x="1806" y="347"/>
                  </a:moveTo>
                  <a:cubicBezTo>
                    <a:pt x="1756" y="349"/>
                    <a:pt x="1707" y="351"/>
                    <a:pt x="1659" y="353"/>
                  </a:cubicBezTo>
                  <a:cubicBezTo>
                    <a:pt x="1659" y="353"/>
                    <a:pt x="1659" y="353"/>
                    <a:pt x="1659" y="353"/>
                  </a:cubicBezTo>
                  <a:cubicBezTo>
                    <a:pt x="1707" y="351"/>
                    <a:pt x="1756" y="349"/>
                    <a:pt x="1806" y="347"/>
                  </a:cubicBezTo>
                  <a:moveTo>
                    <a:pt x="0" y="308"/>
                  </a:moveTo>
                  <a:cubicBezTo>
                    <a:pt x="0" y="308"/>
                    <a:pt x="0" y="308"/>
                    <a:pt x="0" y="308"/>
                  </a:cubicBezTo>
                  <a:cubicBezTo>
                    <a:pt x="0" y="308"/>
                    <a:pt x="0" y="308"/>
                    <a:pt x="0" y="308"/>
                  </a:cubicBezTo>
                  <a:moveTo>
                    <a:pt x="2041" y="296"/>
                  </a:moveTo>
                  <a:cubicBezTo>
                    <a:pt x="2041" y="298"/>
                    <a:pt x="2041" y="300"/>
                    <a:pt x="2041" y="300"/>
                  </a:cubicBezTo>
                  <a:cubicBezTo>
                    <a:pt x="2041" y="300"/>
                    <a:pt x="2041" y="298"/>
                    <a:pt x="2041" y="296"/>
                  </a:cubicBezTo>
                  <a:moveTo>
                    <a:pt x="922" y="292"/>
                  </a:moveTo>
                  <a:cubicBezTo>
                    <a:pt x="788" y="297"/>
                    <a:pt x="663" y="302"/>
                    <a:pt x="550" y="305"/>
                  </a:cubicBezTo>
                  <a:cubicBezTo>
                    <a:pt x="522" y="306"/>
                    <a:pt x="495" y="307"/>
                    <a:pt x="469" y="307"/>
                  </a:cubicBezTo>
                  <a:cubicBezTo>
                    <a:pt x="399" y="309"/>
                    <a:pt x="336" y="310"/>
                    <a:pt x="279" y="310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336" y="310"/>
                    <a:pt x="399" y="309"/>
                    <a:pt x="469" y="307"/>
                  </a:cubicBezTo>
                  <a:cubicBezTo>
                    <a:pt x="495" y="307"/>
                    <a:pt x="522" y="306"/>
                    <a:pt x="550" y="305"/>
                  </a:cubicBezTo>
                  <a:cubicBezTo>
                    <a:pt x="663" y="302"/>
                    <a:pt x="788" y="297"/>
                    <a:pt x="922" y="292"/>
                  </a:cubicBezTo>
                  <a:cubicBezTo>
                    <a:pt x="922" y="292"/>
                    <a:pt x="922" y="292"/>
                    <a:pt x="922" y="292"/>
                  </a:cubicBezTo>
                  <a:moveTo>
                    <a:pt x="1967" y="291"/>
                  </a:moveTo>
                  <a:cubicBezTo>
                    <a:pt x="1967" y="291"/>
                    <a:pt x="1968" y="291"/>
                    <a:pt x="1969" y="291"/>
                  </a:cubicBezTo>
                  <a:cubicBezTo>
                    <a:pt x="1991" y="293"/>
                    <a:pt x="2014" y="294"/>
                    <a:pt x="2038" y="296"/>
                  </a:cubicBezTo>
                  <a:cubicBezTo>
                    <a:pt x="2040" y="296"/>
                    <a:pt x="2040" y="296"/>
                    <a:pt x="2040" y="296"/>
                  </a:cubicBezTo>
                  <a:cubicBezTo>
                    <a:pt x="2041" y="296"/>
                    <a:pt x="2041" y="296"/>
                    <a:pt x="2041" y="296"/>
                  </a:cubicBezTo>
                  <a:cubicBezTo>
                    <a:pt x="2041" y="296"/>
                    <a:pt x="2041" y="296"/>
                    <a:pt x="2041" y="296"/>
                  </a:cubicBezTo>
                  <a:cubicBezTo>
                    <a:pt x="2041" y="296"/>
                    <a:pt x="2041" y="296"/>
                    <a:pt x="2041" y="296"/>
                  </a:cubicBezTo>
                  <a:cubicBezTo>
                    <a:pt x="2041" y="296"/>
                    <a:pt x="2041" y="296"/>
                    <a:pt x="2041" y="296"/>
                  </a:cubicBezTo>
                  <a:cubicBezTo>
                    <a:pt x="2041" y="296"/>
                    <a:pt x="2041" y="296"/>
                    <a:pt x="2041" y="296"/>
                  </a:cubicBezTo>
                  <a:cubicBezTo>
                    <a:pt x="2040" y="296"/>
                    <a:pt x="2040" y="296"/>
                    <a:pt x="2040" y="296"/>
                  </a:cubicBezTo>
                  <a:cubicBezTo>
                    <a:pt x="2038" y="296"/>
                    <a:pt x="2038" y="296"/>
                    <a:pt x="2038" y="296"/>
                  </a:cubicBezTo>
                  <a:cubicBezTo>
                    <a:pt x="2014" y="294"/>
                    <a:pt x="1991" y="293"/>
                    <a:pt x="1969" y="291"/>
                  </a:cubicBezTo>
                  <a:cubicBezTo>
                    <a:pt x="1968" y="291"/>
                    <a:pt x="1967" y="291"/>
                    <a:pt x="1967" y="291"/>
                  </a:cubicBezTo>
                  <a:moveTo>
                    <a:pt x="1850" y="286"/>
                  </a:moveTo>
                  <a:cubicBezTo>
                    <a:pt x="1863" y="286"/>
                    <a:pt x="1877" y="287"/>
                    <a:pt x="1892" y="287"/>
                  </a:cubicBezTo>
                  <a:cubicBezTo>
                    <a:pt x="1894" y="287"/>
                    <a:pt x="1895" y="288"/>
                    <a:pt x="1896" y="288"/>
                  </a:cubicBezTo>
                  <a:cubicBezTo>
                    <a:pt x="1897" y="288"/>
                    <a:pt x="1897" y="288"/>
                    <a:pt x="1897" y="288"/>
                  </a:cubicBezTo>
                  <a:cubicBezTo>
                    <a:pt x="1919" y="289"/>
                    <a:pt x="1942" y="290"/>
                    <a:pt x="1967" y="291"/>
                  </a:cubicBezTo>
                  <a:cubicBezTo>
                    <a:pt x="1942" y="290"/>
                    <a:pt x="1919" y="289"/>
                    <a:pt x="1897" y="288"/>
                  </a:cubicBezTo>
                  <a:cubicBezTo>
                    <a:pt x="1897" y="288"/>
                    <a:pt x="1897" y="288"/>
                    <a:pt x="1896" y="288"/>
                  </a:cubicBezTo>
                  <a:cubicBezTo>
                    <a:pt x="1895" y="288"/>
                    <a:pt x="1894" y="287"/>
                    <a:pt x="1892" y="287"/>
                  </a:cubicBezTo>
                  <a:cubicBezTo>
                    <a:pt x="1877" y="287"/>
                    <a:pt x="1863" y="286"/>
                    <a:pt x="1850" y="286"/>
                  </a:cubicBezTo>
                  <a:moveTo>
                    <a:pt x="1497" y="279"/>
                  </a:moveTo>
                  <a:cubicBezTo>
                    <a:pt x="1388" y="279"/>
                    <a:pt x="1281" y="281"/>
                    <a:pt x="1176" y="284"/>
                  </a:cubicBezTo>
                  <a:cubicBezTo>
                    <a:pt x="1176" y="284"/>
                    <a:pt x="1176" y="284"/>
                    <a:pt x="1176" y="284"/>
                  </a:cubicBezTo>
                  <a:cubicBezTo>
                    <a:pt x="1281" y="281"/>
                    <a:pt x="1388" y="279"/>
                    <a:pt x="1497" y="279"/>
                  </a:cubicBezTo>
                  <a:cubicBezTo>
                    <a:pt x="1576" y="279"/>
                    <a:pt x="1656" y="280"/>
                    <a:pt x="1736" y="282"/>
                  </a:cubicBezTo>
                  <a:cubicBezTo>
                    <a:pt x="1736" y="283"/>
                    <a:pt x="1781" y="283"/>
                    <a:pt x="1850" y="286"/>
                  </a:cubicBezTo>
                  <a:cubicBezTo>
                    <a:pt x="1850" y="286"/>
                    <a:pt x="1850" y="286"/>
                    <a:pt x="1850" y="286"/>
                  </a:cubicBezTo>
                  <a:cubicBezTo>
                    <a:pt x="1850" y="286"/>
                    <a:pt x="1850" y="286"/>
                    <a:pt x="1850" y="286"/>
                  </a:cubicBezTo>
                  <a:cubicBezTo>
                    <a:pt x="1781" y="283"/>
                    <a:pt x="1736" y="283"/>
                    <a:pt x="1736" y="282"/>
                  </a:cubicBezTo>
                  <a:cubicBezTo>
                    <a:pt x="1656" y="280"/>
                    <a:pt x="1576" y="279"/>
                    <a:pt x="1497" y="279"/>
                  </a:cubicBezTo>
                  <a:moveTo>
                    <a:pt x="40" y="134"/>
                  </a:moveTo>
                  <a:cubicBezTo>
                    <a:pt x="40" y="134"/>
                    <a:pt x="40" y="134"/>
                    <a:pt x="40" y="134"/>
                  </a:cubicBezTo>
                  <a:cubicBezTo>
                    <a:pt x="40" y="137"/>
                    <a:pt x="41" y="190"/>
                    <a:pt x="42" y="252"/>
                  </a:cubicBezTo>
                  <a:cubicBezTo>
                    <a:pt x="42" y="271"/>
                    <a:pt x="43" y="290"/>
                    <a:pt x="43" y="309"/>
                  </a:cubicBezTo>
                  <a:cubicBezTo>
                    <a:pt x="18" y="309"/>
                    <a:pt x="4" y="308"/>
                    <a:pt x="0" y="308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4" y="308"/>
                    <a:pt x="18" y="309"/>
                    <a:pt x="43" y="309"/>
                  </a:cubicBezTo>
                  <a:cubicBezTo>
                    <a:pt x="44" y="366"/>
                    <a:pt x="45" y="419"/>
                    <a:pt x="45" y="436"/>
                  </a:cubicBezTo>
                  <a:cubicBezTo>
                    <a:pt x="45" y="439"/>
                    <a:pt x="45" y="441"/>
                    <a:pt x="45" y="441"/>
                  </a:cubicBezTo>
                  <a:cubicBezTo>
                    <a:pt x="45" y="441"/>
                    <a:pt x="45" y="441"/>
                    <a:pt x="45" y="441"/>
                  </a:cubicBezTo>
                  <a:cubicBezTo>
                    <a:pt x="45" y="441"/>
                    <a:pt x="45" y="441"/>
                    <a:pt x="45" y="441"/>
                  </a:cubicBezTo>
                  <a:cubicBezTo>
                    <a:pt x="45" y="441"/>
                    <a:pt x="45" y="441"/>
                    <a:pt x="45" y="441"/>
                  </a:cubicBezTo>
                  <a:cubicBezTo>
                    <a:pt x="45" y="441"/>
                    <a:pt x="45" y="439"/>
                    <a:pt x="45" y="436"/>
                  </a:cubicBezTo>
                  <a:cubicBezTo>
                    <a:pt x="45" y="419"/>
                    <a:pt x="44" y="366"/>
                    <a:pt x="43" y="309"/>
                  </a:cubicBezTo>
                  <a:cubicBezTo>
                    <a:pt x="43" y="309"/>
                    <a:pt x="44" y="309"/>
                    <a:pt x="45" y="309"/>
                  </a:cubicBezTo>
                  <a:cubicBezTo>
                    <a:pt x="45" y="309"/>
                    <a:pt x="46" y="309"/>
                    <a:pt x="46" y="309"/>
                  </a:cubicBezTo>
                  <a:cubicBezTo>
                    <a:pt x="48" y="309"/>
                    <a:pt x="49" y="309"/>
                    <a:pt x="50" y="309"/>
                  </a:cubicBezTo>
                  <a:cubicBezTo>
                    <a:pt x="50" y="309"/>
                    <a:pt x="50" y="309"/>
                    <a:pt x="51" y="309"/>
                  </a:cubicBezTo>
                  <a:cubicBezTo>
                    <a:pt x="75" y="310"/>
                    <a:pt x="108" y="310"/>
                    <a:pt x="149" y="310"/>
                  </a:cubicBezTo>
                  <a:cubicBezTo>
                    <a:pt x="165" y="311"/>
                    <a:pt x="182" y="311"/>
                    <a:pt x="201" y="311"/>
                  </a:cubicBezTo>
                  <a:cubicBezTo>
                    <a:pt x="213" y="311"/>
                    <a:pt x="226" y="311"/>
                    <a:pt x="239" y="311"/>
                  </a:cubicBezTo>
                  <a:cubicBezTo>
                    <a:pt x="239" y="311"/>
                    <a:pt x="239" y="311"/>
                    <a:pt x="239" y="311"/>
                  </a:cubicBezTo>
                  <a:cubicBezTo>
                    <a:pt x="239" y="311"/>
                    <a:pt x="239" y="311"/>
                    <a:pt x="240" y="311"/>
                  </a:cubicBezTo>
                  <a:cubicBezTo>
                    <a:pt x="252" y="310"/>
                    <a:pt x="265" y="310"/>
                    <a:pt x="278" y="310"/>
                  </a:cubicBezTo>
                  <a:cubicBezTo>
                    <a:pt x="278" y="310"/>
                    <a:pt x="278" y="310"/>
                    <a:pt x="278" y="310"/>
                  </a:cubicBezTo>
                  <a:cubicBezTo>
                    <a:pt x="278" y="310"/>
                    <a:pt x="278" y="310"/>
                    <a:pt x="278" y="310"/>
                  </a:cubicBezTo>
                  <a:cubicBezTo>
                    <a:pt x="278" y="310"/>
                    <a:pt x="278" y="310"/>
                    <a:pt x="278" y="310"/>
                  </a:cubicBezTo>
                  <a:cubicBezTo>
                    <a:pt x="278" y="310"/>
                    <a:pt x="278" y="310"/>
                    <a:pt x="278" y="310"/>
                  </a:cubicBezTo>
                  <a:cubicBezTo>
                    <a:pt x="278" y="310"/>
                    <a:pt x="278" y="310"/>
                    <a:pt x="278" y="310"/>
                  </a:cubicBezTo>
                  <a:cubicBezTo>
                    <a:pt x="278" y="310"/>
                    <a:pt x="278" y="310"/>
                    <a:pt x="278" y="310"/>
                  </a:cubicBezTo>
                  <a:cubicBezTo>
                    <a:pt x="278" y="310"/>
                    <a:pt x="278" y="310"/>
                    <a:pt x="278" y="310"/>
                  </a:cubicBezTo>
                  <a:cubicBezTo>
                    <a:pt x="265" y="310"/>
                    <a:pt x="252" y="310"/>
                    <a:pt x="240" y="311"/>
                  </a:cubicBezTo>
                  <a:cubicBezTo>
                    <a:pt x="239" y="311"/>
                    <a:pt x="239" y="311"/>
                    <a:pt x="239" y="311"/>
                  </a:cubicBezTo>
                  <a:cubicBezTo>
                    <a:pt x="239" y="311"/>
                    <a:pt x="239" y="311"/>
                    <a:pt x="239" y="311"/>
                  </a:cubicBezTo>
                  <a:cubicBezTo>
                    <a:pt x="226" y="311"/>
                    <a:pt x="213" y="311"/>
                    <a:pt x="201" y="311"/>
                  </a:cubicBezTo>
                  <a:cubicBezTo>
                    <a:pt x="182" y="311"/>
                    <a:pt x="165" y="311"/>
                    <a:pt x="149" y="310"/>
                  </a:cubicBezTo>
                  <a:cubicBezTo>
                    <a:pt x="108" y="310"/>
                    <a:pt x="75" y="310"/>
                    <a:pt x="51" y="309"/>
                  </a:cubicBezTo>
                  <a:cubicBezTo>
                    <a:pt x="50" y="309"/>
                    <a:pt x="50" y="309"/>
                    <a:pt x="50" y="309"/>
                  </a:cubicBezTo>
                  <a:cubicBezTo>
                    <a:pt x="49" y="309"/>
                    <a:pt x="48" y="309"/>
                    <a:pt x="46" y="309"/>
                  </a:cubicBezTo>
                  <a:cubicBezTo>
                    <a:pt x="46" y="309"/>
                    <a:pt x="45" y="309"/>
                    <a:pt x="45" y="309"/>
                  </a:cubicBezTo>
                  <a:cubicBezTo>
                    <a:pt x="44" y="309"/>
                    <a:pt x="43" y="309"/>
                    <a:pt x="43" y="309"/>
                  </a:cubicBezTo>
                  <a:cubicBezTo>
                    <a:pt x="43" y="290"/>
                    <a:pt x="42" y="271"/>
                    <a:pt x="42" y="252"/>
                  </a:cubicBezTo>
                  <a:cubicBezTo>
                    <a:pt x="41" y="190"/>
                    <a:pt x="40" y="137"/>
                    <a:pt x="40" y="134"/>
                  </a:cubicBezTo>
                  <a:moveTo>
                    <a:pt x="193" y="128"/>
                  </a:moveTo>
                  <a:cubicBezTo>
                    <a:pt x="193" y="128"/>
                    <a:pt x="193" y="128"/>
                    <a:pt x="193" y="128"/>
                  </a:cubicBezTo>
                  <a:cubicBezTo>
                    <a:pt x="159" y="129"/>
                    <a:pt x="126" y="131"/>
                    <a:pt x="96" y="133"/>
                  </a:cubicBezTo>
                  <a:cubicBezTo>
                    <a:pt x="80" y="134"/>
                    <a:pt x="65" y="136"/>
                    <a:pt x="51" y="137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5"/>
                    <a:pt x="40" y="134"/>
                    <a:pt x="40" y="134"/>
                  </a:cubicBezTo>
                  <a:cubicBezTo>
                    <a:pt x="40" y="134"/>
                    <a:pt x="40" y="134"/>
                    <a:pt x="40" y="134"/>
                  </a:cubicBezTo>
                  <a:cubicBezTo>
                    <a:pt x="40" y="134"/>
                    <a:pt x="40" y="134"/>
                    <a:pt x="40" y="134"/>
                  </a:cubicBezTo>
                  <a:cubicBezTo>
                    <a:pt x="40" y="134"/>
                    <a:pt x="40" y="134"/>
                    <a:pt x="40" y="134"/>
                  </a:cubicBezTo>
                  <a:cubicBezTo>
                    <a:pt x="40" y="134"/>
                    <a:pt x="40" y="135"/>
                    <a:pt x="40" y="138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65" y="136"/>
                    <a:pt x="80" y="134"/>
                    <a:pt x="96" y="133"/>
                  </a:cubicBezTo>
                  <a:cubicBezTo>
                    <a:pt x="126" y="131"/>
                    <a:pt x="159" y="129"/>
                    <a:pt x="193" y="128"/>
                  </a:cubicBezTo>
                  <a:cubicBezTo>
                    <a:pt x="193" y="128"/>
                    <a:pt x="193" y="128"/>
                    <a:pt x="193" y="128"/>
                  </a:cubicBezTo>
                  <a:moveTo>
                    <a:pt x="642" y="114"/>
                  </a:moveTo>
                  <a:cubicBezTo>
                    <a:pt x="489" y="117"/>
                    <a:pt x="329" y="121"/>
                    <a:pt x="193" y="128"/>
                  </a:cubicBezTo>
                  <a:cubicBezTo>
                    <a:pt x="329" y="121"/>
                    <a:pt x="489" y="117"/>
                    <a:pt x="642" y="114"/>
                  </a:cubicBezTo>
                  <a:moveTo>
                    <a:pt x="1238" y="104"/>
                  </a:moveTo>
                  <a:cubicBezTo>
                    <a:pt x="1238" y="104"/>
                    <a:pt x="1238" y="104"/>
                    <a:pt x="1238" y="104"/>
                  </a:cubicBezTo>
                  <a:cubicBezTo>
                    <a:pt x="1238" y="104"/>
                    <a:pt x="957" y="109"/>
                    <a:pt x="647" y="114"/>
                  </a:cubicBezTo>
                  <a:cubicBezTo>
                    <a:pt x="645" y="114"/>
                    <a:pt x="644" y="114"/>
                    <a:pt x="642" y="114"/>
                  </a:cubicBezTo>
                  <a:cubicBezTo>
                    <a:pt x="644" y="114"/>
                    <a:pt x="645" y="114"/>
                    <a:pt x="647" y="114"/>
                  </a:cubicBezTo>
                  <a:cubicBezTo>
                    <a:pt x="957" y="109"/>
                    <a:pt x="1238" y="104"/>
                    <a:pt x="1238" y="104"/>
                  </a:cubicBezTo>
                  <a:cubicBezTo>
                    <a:pt x="1238" y="104"/>
                    <a:pt x="1238" y="104"/>
                    <a:pt x="1238" y="104"/>
                  </a:cubicBezTo>
                  <a:moveTo>
                    <a:pt x="1469" y="100"/>
                  </a:moveTo>
                  <a:cubicBezTo>
                    <a:pt x="1393" y="102"/>
                    <a:pt x="1316" y="103"/>
                    <a:pt x="1238" y="104"/>
                  </a:cubicBezTo>
                  <a:cubicBezTo>
                    <a:pt x="1316" y="103"/>
                    <a:pt x="1393" y="102"/>
                    <a:pt x="1469" y="100"/>
                  </a:cubicBezTo>
                  <a:moveTo>
                    <a:pt x="1960" y="64"/>
                  </a:moveTo>
                  <a:cubicBezTo>
                    <a:pt x="1960" y="64"/>
                    <a:pt x="1960" y="64"/>
                    <a:pt x="1960" y="64"/>
                  </a:cubicBezTo>
                  <a:cubicBezTo>
                    <a:pt x="1938" y="67"/>
                    <a:pt x="1916" y="69"/>
                    <a:pt x="1894" y="72"/>
                  </a:cubicBezTo>
                  <a:cubicBezTo>
                    <a:pt x="1893" y="72"/>
                    <a:pt x="1892" y="72"/>
                    <a:pt x="1891" y="72"/>
                  </a:cubicBezTo>
                  <a:cubicBezTo>
                    <a:pt x="1849" y="77"/>
                    <a:pt x="1807" y="80"/>
                    <a:pt x="1767" y="83"/>
                  </a:cubicBezTo>
                  <a:cubicBezTo>
                    <a:pt x="1640" y="93"/>
                    <a:pt x="1525" y="97"/>
                    <a:pt x="1473" y="100"/>
                  </a:cubicBezTo>
                  <a:cubicBezTo>
                    <a:pt x="1472" y="100"/>
                    <a:pt x="1471" y="100"/>
                    <a:pt x="1469" y="100"/>
                  </a:cubicBezTo>
                  <a:cubicBezTo>
                    <a:pt x="1471" y="100"/>
                    <a:pt x="1472" y="100"/>
                    <a:pt x="1473" y="100"/>
                  </a:cubicBezTo>
                  <a:cubicBezTo>
                    <a:pt x="1525" y="97"/>
                    <a:pt x="1640" y="93"/>
                    <a:pt x="1767" y="83"/>
                  </a:cubicBezTo>
                  <a:cubicBezTo>
                    <a:pt x="1807" y="80"/>
                    <a:pt x="1849" y="77"/>
                    <a:pt x="1891" y="72"/>
                  </a:cubicBezTo>
                  <a:cubicBezTo>
                    <a:pt x="1892" y="72"/>
                    <a:pt x="1893" y="72"/>
                    <a:pt x="1894" y="72"/>
                  </a:cubicBezTo>
                  <a:cubicBezTo>
                    <a:pt x="1916" y="69"/>
                    <a:pt x="1938" y="67"/>
                    <a:pt x="1960" y="64"/>
                  </a:cubicBezTo>
                  <a:cubicBezTo>
                    <a:pt x="1960" y="64"/>
                    <a:pt x="1960" y="64"/>
                    <a:pt x="1960" y="64"/>
                  </a:cubicBezTo>
                  <a:moveTo>
                    <a:pt x="1995" y="59"/>
                  </a:moveTo>
                  <a:cubicBezTo>
                    <a:pt x="1984" y="61"/>
                    <a:pt x="1972" y="62"/>
                    <a:pt x="1960" y="64"/>
                  </a:cubicBezTo>
                  <a:cubicBezTo>
                    <a:pt x="1972" y="62"/>
                    <a:pt x="1984" y="61"/>
                    <a:pt x="1995" y="59"/>
                  </a:cubicBezTo>
                  <a:moveTo>
                    <a:pt x="2026" y="54"/>
                  </a:moveTo>
                  <a:cubicBezTo>
                    <a:pt x="2024" y="54"/>
                    <a:pt x="2024" y="54"/>
                    <a:pt x="2024" y="54"/>
                  </a:cubicBezTo>
                  <a:cubicBezTo>
                    <a:pt x="2020" y="54"/>
                    <a:pt x="2020" y="54"/>
                    <a:pt x="2020" y="54"/>
                  </a:cubicBezTo>
                  <a:cubicBezTo>
                    <a:pt x="2012" y="56"/>
                    <a:pt x="2012" y="56"/>
                    <a:pt x="2012" y="56"/>
                  </a:cubicBezTo>
                  <a:cubicBezTo>
                    <a:pt x="1995" y="59"/>
                    <a:pt x="1995" y="59"/>
                    <a:pt x="1995" y="59"/>
                  </a:cubicBezTo>
                  <a:cubicBezTo>
                    <a:pt x="1995" y="59"/>
                    <a:pt x="1995" y="59"/>
                    <a:pt x="1995" y="59"/>
                  </a:cubicBezTo>
                  <a:cubicBezTo>
                    <a:pt x="1995" y="59"/>
                    <a:pt x="1995" y="59"/>
                    <a:pt x="1995" y="59"/>
                  </a:cubicBezTo>
                  <a:cubicBezTo>
                    <a:pt x="2012" y="56"/>
                    <a:pt x="2012" y="56"/>
                    <a:pt x="2012" y="56"/>
                  </a:cubicBezTo>
                  <a:cubicBezTo>
                    <a:pt x="2020" y="54"/>
                    <a:pt x="2020" y="54"/>
                    <a:pt x="2020" y="54"/>
                  </a:cubicBezTo>
                  <a:cubicBezTo>
                    <a:pt x="2024" y="54"/>
                    <a:pt x="2024" y="54"/>
                    <a:pt x="2024" y="54"/>
                  </a:cubicBezTo>
                  <a:cubicBezTo>
                    <a:pt x="2026" y="54"/>
                    <a:pt x="2026" y="54"/>
                    <a:pt x="2026" y="54"/>
                  </a:cubicBezTo>
                  <a:cubicBezTo>
                    <a:pt x="2026" y="54"/>
                    <a:pt x="2026" y="54"/>
                    <a:pt x="2026" y="54"/>
                  </a:cubicBezTo>
                  <a:moveTo>
                    <a:pt x="2022" y="0"/>
                  </a:moveTo>
                  <a:cubicBezTo>
                    <a:pt x="2022" y="1"/>
                    <a:pt x="2023" y="17"/>
                    <a:pt x="2026" y="54"/>
                  </a:cubicBezTo>
                  <a:cubicBezTo>
                    <a:pt x="2023" y="17"/>
                    <a:pt x="2022" y="1"/>
                    <a:pt x="2022" y="0"/>
                  </a:cubicBezTo>
                  <a:moveTo>
                    <a:pt x="2022" y="0"/>
                  </a:moveTo>
                  <a:cubicBezTo>
                    <a:pt x="2022" y="0"/>
                    <a:pt x="2022" y="0"/>
                    <a:pt x="2022" y="0"/>
                  </a:cubicBezTo>
                  <a:cubicBezTo>
                    <a:pt x="2022" y="0"/>
                    <a:pt x="2022" y="0"/>
                    <a:pt x="2022" y="0"/>
                  </a:cubicBezTo>
                  <a:cubicBezTo>
                    <a:pt x="2022" y="0"/>
                    <a:pt x="2022" y="0"/>
                    <a:pt x="2022" y="0"/>
                  </a:cubicBezTo>
                  <a:cubicBezTo>
                    <a:pt x="2022" y="0"/>
                    <a:pt x="2022" y="0"/>
                    <a:pt x="2022" y="0"/>
                  </a:cubicBezTo>
                  <a:cubicBezTo>
                    <a:pt x="2022" y="0"/>
                    <a:pt x="2022" y="0"/>
                    <a:pt x="2022" y="0"/>
                  </a:cubicBezTo>
                  <a:moveTo>
                    <a:pt x="2022" y="0"/>
                  </a:moveTo>
                  <a:cubicBezTo>
                    <a:pt x="2022" y="0"/>
                    <a:pt x="2022" y="0"/>
                    <a:pt x="2022" y="0"/>
                  </a:cubicBezTo>
                  <a:cubicBezTo>
                    <a:pt x="2022" y="0"/>
                    <a:pt x="2023" y="6"/>
                    <a:pt x="2023" y="17"/>
                  </a:cubicBezTo>
                  <a:cubicBezTo>
                    <a:pt x="2024" y="31"/>
                    <a:pt x="2025" y="52"/>
                    <a:pt x="2027" y="76"/>
                  </a:cubicBezTo>
                  <a:cubicBezTo>
                    <a:pt x="2027" y="80"/>
                    <a:pt x="2028" y="85"/>
                    <a:pt x="2028" y="90"/>
                  </a:cubicBezTo>
                  <a:cubicBezTo>
                    <a:pt x="2028" y="94"/>
                    <a:pt x="2028" y="97"/>
                    <a:pt x="2029" y="100"/>
                  </a:cubicBezTo>
                  <a:cubicBezTo>
                    <a:pt x="2029" y="111"/>
                    <a:pt x="2030" y="122"/>
                    <a:pt x="2031" y="133"/>
                  </a:cubicBezTo>
                  <a:cubicBezTo>
                    <a:pt x="2032" y="147"/>
                    <a:pt x="2032" y="161"/>
                    <a:pt x="2033" y="175"/>
                  </a:cubicBezTo>
                  <a:cubicBezTo>
                    <a:pt x="2033" y="175"/>
                    <a:pt x="2033" y="175"/>
                    <a:pt x="2033" y="175"/>
                  </a:cubicBezTo>
                  <a:cubicBezTo>
                    <a:pt x="2034" y="179"/>
                    <a:pt x="2034" y="183"/>
                    <a:pt x="2034" y="186"/>
                  </a:cubicBezTo>
                  <a:cubicBezTo>
                    <a:pt x="2035" y="203"/>
                    <a:pt x="2036" y="219"/>
                    <a:pt x="2037" y="234"/>
                  </a:cubicBezTo>
                  <a:cubicBezTo>
                    <a:pt x="2037" y="239"/>
                    <a:pt x="2038" y="244"/>
                    <a:pt x="2038" y="249"/>
                  </a:cubicBezTo>
                  <a:cubicBezTo>
                    <a:pt x="2040" y="279"/>
                    <a:pt x="2041" y="299"/>
                    <a:pt x="2041" y="300"/>
                  </a:cubicBezTo>
                  <a:cubicBezTo>
                    <a:pt x="2041" y="300"/>
                    <a:pt x="2041" y="300"/>
                    <a:pt x="2041" y="300"/>
                  </a:cubicBezTo>
                  <a:cubicBezTo>
                    <a:pt x="2041" y="300"/>
                    <a:pt x="2041" y="300"/>
                    <a:pt x="2041" y="300"/>
                  </a:cubicBezTo>
                  <a:cubicBezTo>
                    <a:pt x="2041" y="300"/>
                    <a:pt x="2041" y="300"/>
                    <a:pt x="2041" y="300"/>
                  </a:cubicBezTo>
                  <a:cubicBezTo>
                    <a:pt x="2041" y="299"/>
                    <a:pt x="2040" y="279"/>
                    <a:pt x="2038" y="249"/>
                  </a:cubicBezTo>
                  <a:cubicBezTo>
                    <a:pt x="2038" y="244"/>
                    <a:pt x="2037" y="239"/>
                    <a:pt x="2037" y="234"/>
                  </a:cubicBezTo>
                  <a:cubicBezTo>
                    <a:pt x="2036" y="219"/>
                    <a:pt x="2035" y="203"/>
                    <a:pt x="2034" y="186"/>
                  </a:cubicBezTo>
                  <a:cubicBezTo>
                    <a:pt x="2034" y="183"/>
                    <a:pt x="2034" y="179"/>
                    <a:pt x="2033" y="175"/>
                  </a:cubicBezTo>
                  <a:cubicBezTo>
                    <a:pt x="2033" y="175"/>
                    <a:pt x="2033" y="175"/>
                    <a:pt x="2033" y="175"/>
                  </a:cubicBezTo>
                  <a:cubicBezTo>
                    <a:pt x="2032" y="161"/>
                    <a:pt x="2032" y="147"/>
                    <a:pt x="2031" y="133"/>
                  </a:cubicBezTo>
                  <a:cubicBezTo>
                    <a:pt x="2030" y="122"/>
                    <a:pt x="2029" y="111"/>
                    <a:pt x="2029" y="100"/>
                  </a:cubicBezTo>
                  <a:cubicBezTo>
                    <a:pt x="2028" y="97"/>
                    <a:pt x="2028" y="94"/>
                    <a:pt x="2028" y="90"/>
                  </a:cubicBezTo>
                  <a:cubicBezTo>
                    <a:pt x="2028" y="85"/>
                    <a:pt x="2027" y="80"/>
                    <a:pt x="2027" y="76"/>
                  </a:cubicBezTo>
                  <a:cubicBezTo>
                    <a:pt x="2025" y="52"/>
                    <a:pt x="2024" y="31"/>
                    <a:pt x="2023" y="17"/>
                  </a:cubicBezTo>
                  <a:cubicBezTo>
                    <a:pt x="2023" y="6"/>
                    <a:pt x="2022" y="0"/>
                    <a:pt x="2022" y="0"/>
                  </a:cubicBezTo>
                </a:path>
              </a:pathLst>
            </a:custGeom>
            <a:solidFill>
              <a:srgbClr val="E1E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244"/>
            <p:cNvSpPr>
              <a:spLocks noEditPoints="1"/>
            </p:cNvSpPr>
            <p:nvPr/>
          </p:nvSpPr>
          <p:spPr bwMode="auto">
            <a:xfrm>
              <a:off x="3532188" y="6400800"/>
              <a:ext cx="2082800" cy="350837"/>
            </a:xfrm>
            <a:custGeom>
              <a:avLst/>
              <a:gdLst>
                <a:gd name="T0" fmla="*/ 410 w 1624"/>
                <a:gd name="T1" fmla="*/ 249 h 274"/>
                <a:gd name="T2" fmla="*/ 410 w 1624"/>
                <a:gd name="T3" fmla="*/ 252 h 274"/>
                <a:gd name="T4" fmla="*/ 410 w 1624"/>
                <a:gd name="T5" fmla="*/ 238 h 274"/>
                <a:gd name="T6" fmla="*/ 1344 w 1624"/>
                <a:gd name="T7" fmla="*/ 218 h 274"/>
                <a:gd name="T8" fmla="*/ 1245 w 1624"/>
                <a:gd name="T9" fmla="*/ 193 h 274"/>
                <a:gd name="T10" fmla="*/ 297 w 1624"/>
                <a:gd name="T11" fmla="*/ 163 h 274"/>
                <a:gd name="T12" fmla="*/ 297 w 1624"/>
                <a:gd name="T13" fmla="*/ 196 h 274"/>
                <a:gd name="T14" fmla="*/ 298 w 1624"/>
                <a:gd name="T15" fmla="*/ 196 h 274"/>
                <a:gd name="T16" fmla="*/ 297 w 1624"/>
                <a:gd name="T17" fmla="*/ 153 h 274"/>
                <a:gd name="T18" fmla="*/ 297 w 1624"/>
                <a:gd name="T19" fmla="*/ 141 h 274"/>
                <a:gd name="T20" fmla="*/ 1 w 1624"/>
                <a:gd name="T21" fmla="*/ 82 h 274"/>
                <a:gd name="T22" fmla="*/ 4 w 1624"/>
                <a:gd name="T23" fmla="*/ 197 h 274"/>
                <a:gd name="T24" fmla="*/ 5 w 1624"/>
                <a:gd name="T25" fmla="*/ 211 h 274"/>
                <a:gd name="T26" fmla="*/ 5 w 1624"/>
                <a:gd name="T27" fmla="*/ 200 h 274"/>
                <a:gd name="T28" fmla="*/ 3 w 1624"/>
                <a:gd name="T29" fmla="*/ 126 h 274"/>
                <a:gd name="T30" fmla="*/ 1 w 1624"/>
                <a:gd name="T31" fmla="*/ 55 h 274"/>
                <a:gd name="T32" fmla="*/ 0 w 1624"/>
                <a:gd name="T33" fmla="*/ 30 h 274"/>
                <a:gd name="T34" fmla="*/ 3 w 1624"/>
                <a:gd name="T35" fmla="*/ 55 h 274"/>
                <a:gd name="T36" fmla="*/ 192 w 1624"/>
                <a:gd name="T37" fmla="*/ 58 h 274"/>
                <a:gd name="T38" fmla="*/ 1279 w 1624"/>
                <a:gd name="T39" fmla="*/ 86 h 274"/>
                <a:gd name="T40" fmla="*/ 1341 w 1624"/>
                <a:gd name="T41" fmla="*/ 88 h 274"/>
                <a:gd name="T42" fmla="*/ 929 w 1624"/>
                <a:gd name="T43" fmla="*/ 125 h 274"/>
                <a:gd name="T44" fmla="*/ 408 w 1624"/>
                <a:gd name="T45" fmla="*/ 126 h 274"/>
                <a:gd name="T46" fmla="*/ 297 w 1624"/>
                <a:gd name="T47" fmla="*/ 127 h 274"/>
                <a:gd name="T48" fmla="*/ 298 w 1624"/>
                <a:gd name="T49" fmla="*/ 141 h 274"/>
                <a:gd name="T50" fmla="*/ 893 w 1624"/>
                <a:gd name="T51" fmla="*/ 142 h 274"/>
                <a:gd name="T52" fmla="*/ 1343 w 1624"/>
                <a:gd name="T53" fmla="*/ 153 h 274"/>
                <a:gd name="T54" fmla="*/ 1344 w 1624"/>
                <a:gd name="T55" fmla="*/ 209 h 274"/>
                <a:gd name="T56" fmla="*/ 1345 w 1624"/>
                <a:gd name="T57" fmla="*/ 209 h 274"/>
                <a:gd name="T58" fmla="*/ 1619 w 1624"/>
                <a:gd name="T59" fmla="*/ 155 h 274"/>
                <a:gd name="T60" fmla="*/ 1622 w 1624"/>
                <a:gd name="T61" fmla="*/ 188 h 274"/>
                <a:gd name="T62" fmla="*/ 1620 w 1624"/>
                <a:gd name="T63" fmla="*/ 210 h 274"/>
                <a:gd name="T64" fmla="*/ 1194 w 1624"/>
                <a:gd name="T65" fmla="*/ 232 h 274"/>
                <a:gd name="T66" fmla="*/ 1038 w 1624"/>
                <a:gd name="T67" fmla="*/ 213 h 274"/>
                <a:gd name="T68" fmla="*/ 1343 w 1624"/>
                <a:gd name="T69" fmla="*/ 210 h 274"/>
                <a:gd name="T70" fmla="*/ 1343 w 1624"/>
                <a:gd name="T71" fmla="*/ 195 h 274"/>
                <a:gd name="T72" fmla="*/ 1224 w 1624"/>
                <a:gd name="T73" fmla="*/ 197 h 274"/>
                <a:gd name="T74" fmla="*/ 769 w 1624"/>
                <a:gd name="T75" fmla="*/ 190 h 274"/>
                <a:gd name="T76" fmla="*/ 298 w 1624"/>
                <a:gd name="T77" fmla="*/ 196 h 274"/>
                <a:gd name="T78" fmla="*/ 298 w 1624"/>
                <a:gd name="T79" fmla="*/ 210 h 274"/>
                <a:gd name="T80" fmla="*/ 373 w 1624"/>
                <a:gd name="T81" fmla="*/ 206 h 274"/>
                <a:gd name="T82" fmla="*/ 888 w 1624"/>
                <a:gd name="T83" fmla="*/ 211 h 274"/>
                <a:gd name="T84" fmla="*/ 120 w 1624"/>
                <a:gd name="T85" fmla="*/ 219 h 274"/>
                <a:gd name="T86" fmla="*/ 6 w 1624"/>
                <a:gd name="T87" fmla="*/ 236 h 274"/>
                <a:gd name="T88" fmla="*/ 13 w 1624"/>
                <a:gd name="T89" fmla="*/ 233 h 274"/>
                <a:gd name="T90" fmla="*/ 149 w 1624"/>
                <a:gd name="T91" fmla="*/ 232 h 274"/>
                <a:gd name="T92" fmla="*/ 411 w 1624"/>
                <a:gd name="T93" fmla="*/ 238 h 274"/>
                <a:gd name="T94" fmla="*/ 560 w 1624"/>
                <a:gd name="T95" fmla="*/ 242 h 274"/>
                <a:gd name="T96" fmla="*/ 411 w 1624"/>
                <a:gd name="T97" fmla="*/ 252 h 274"/>
                <a:gd name="T98" fmla="*/ 412 w 1624"/>
                <a:gd name="T99" fmla="*/ 270 h 274"/>
                <a:gd name="T100" fmla="*/ 476 w 1624"/>
                <a:gd name="T101" fmla="*/ 267 h 274"/>
                <a:gd name="T102" fmla="*/ 923 w 1624"/>
                <a:gd name="T103" fmla="*/ 256 h 274"/>
                <a:gd name="T104" fmla="*/ 1108 w 1624"/>
                <a:gd name="T105" fmla="*/ 260 h 274"/>
                <a:gd name="T106" fmla="*/ 1612 w 1624"/>
                <a:gd name="T107" fmla="*/ 230 h 274"/>
                <a:gd name="T108" fmla="*/ 1623 w 1624"/>
                <a:gd name="T109" fmla="*/ 192 h 274"/>
                <a:gd name="T110" fmla="*/ 1621 w 1624"/>
                <a:gd name="T111" fmla="*/ 135 h 274"/>
                <a:gd name="T112" fmla="*/ 1382 w 1624"/>
                <a:gd name="T113" fmla="*/ 125 h 274"/>
                <a:gd name="T114" fmla="*/ 1341 w 1624"/>
                <a:gd name="T115" fmla="*/ 75 h 274"/>
                <a:gd name="T116" fmla="*/ 1317 w 1624"/>
                <a:gd name="T117" fmla="*/ 74 h 274"/>
                <a:gd name="T118" fmla="*/ 899 w 1624"/>
                <a:gd name="T119" fmla="*/ 56 h 274"/>
                <a:gd name="T120" fmla="*/ 0 w 1624"/>
                <a:gd name="T121" fmla="*/ 3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4" h="274">
                  <a:moveTo>
                    <a:pt x="410" y="235"/>
                  </a:moveTo>
                  <a:cubicBezTo>
                    <a:pt x="410" y="235"/>
                    <a:pt x="410" y="237"/>
                    <a:pt x="410" y="239"/>
                  </a:cubicBezTo>
                  <a:cubicBezTo>
                    <a:pt x="410" y="240"/>
                    <a:pt x="410" y="241"/>
                    <a:pt x="410" y="242"/>
                  </a:cubicBezTo>
                  <a:cubicBezTo>
                    <a:pt x="410" y="242"/>
                    <a:pt x="410" y="243"/>
                    <a:pt x="410" y="244"/>
                  </a:cubicBezTo>
                  <a:cubicBezTo>
                    <a:pt x="410" y="246"/>
                    <a:pt x="410" y="247"/>
                    <a:pt x="410" y="249"/>
                  </a:cubicBezTo>
                  <a:cubicBezTo>
                    <a:pt x="410" y="250"/>
                    <a:pt x="410" y="251"/>
                    <a:pt x="410" y="251"/>
                  </a:cubicBezTo>
                  <a:cubicBezTo>
                    <a:pt x="410" y="252"/>
                    <a:pt x="410" y="252"/>
                    <a:pt x="410" y="252"/>
                  </a:cubicBezTo>
                  <a:cubicBezTo>
                    <a:pt x="410" y="252"/>
                    <a:pt x="410" y="252"/>
                    <a:pt x="410" y="252"/>
                  </a:cubicBezTo>
                  <a:cubicBezTo>
                    <a:pt x="410" y="252"/>
                    <a:pt x="410" y="252"/>
                    <a:pt x="410" y="252"/>
                  </a:cubicBezTo>
                  <a:cubicBezTo>
                    <a:pt x="410" y="252"/>
                    <a:pt x="410" y="252"/>
                    <a:pt x="410" y="252"/>
                  </a:cubicBezTo>
                  <a:cubicBezTo>
                    <a:pt x="411" y="252"/>
                    <a:pt x="411" y="252"/>
                    <a:pt x="411" y="252"/>
                  </a:cubicBezTo>
                  <a:cubicBezTo>
                    <a:pt x="411" y="252"/>
                    <a:pt x="411" y="252"/>
                    <a:pt x="411" y="252"/>
                  </a:cubicBezTo>
                  <a:cubicBezTo>
                    <a:pt x="411" y="248"/>
                    <a:pt x="411" y="244"/>
                    <a:pt x="411" y="238"/>
                  </a:cubicBezTo>
                  <a:cubicBezTo>
                    <a:pt x="410" y="238"/>
                    <a:pt x="410" y="238"/>
                    <a:pt x="410" y="238"/>
                  </a:cubicBezTo>
                  <a:cubicBezTo>
                    <a:pt x="410" y="238"/>
                    <a:pt x="410" y="238"/>
                    <a:pt x="410" y="238"/>
                  </a:cubicBezTo>
                  <a:cubicBezTo>
                    <a:pt x="410" y="238"/>
                    <a:pt x="410" y="238"/>
                    <a:pt x="410" y="238"/>
                  </a:cubicBezTo>
                  <a:cubicBezTo>
                    <a:pt x="410" y="236"/>
                    <a:pt x="410" y="235"/>
                    <a:pt x="410" y="235"/>
                  </a:cubicBezTo>
                  <a:moveTo>
                    <a:pt x="1344" y="210"/>
                  </a:moveTo>
                  <a:cubicBezTo>
                    <a:pt x="1344" y="210"/>
                    <a:pt x="1344" y="210"/>
                    <a:pt x="1344" y="210"/>
                  </a:cubicBezTo>
                  <a:cubicBezTo>
                    <a:pt x="1344" y="216"/>
                    <a:pt x="1344" y="218"/>
                    <a:pt x="1344" y="218"/>
                  </a:cubicBezTo>
                  <a:cubicBezTo>
                    <a:pt x="1344" y="218"/>
                    <a:pt x="1344" y="215"/>
                    <a:pt x="1344" y="210"/>
                  </a:cubicBezTo>
                  <a:moveTo>
                    <a:pt x="1245" y="193"/>
                  </a:moveTo>
                  <a:cubicBezTo>
                    <a:pt x="1245" y="193"/>
                    <a:pt x="1244" y="193"/>
                    <a:pt x="1243" y="193"/>
                  </a:cubicBezTo>
                  <a:cubicBezTo>
                    <a:pt x="1243" y="193"/>
                    <a:pt x="1243" y="193"/>
                    <a:pt x="1243" y="193"/>
                  </a:cubicBezTo>
                  <a:cubicBezTo>
                    <a:pt x="1245" y="193"/>
                    <a:pt x="1245" y="193"/>
                    <a:pt x="1245" y="193"/>
                  </a:cubicBezTo>
                  <a:moveTo>
                    <a:pt x="297" y="129"/>
                  </a:moveTo>
                  <a:cubicBezTo>
                    <a:pt x="297" y="129"/>
                    <a:pt x="297" y="139"/>
                    <a:pt x="297" y="151"/>
                  </a:cubicBezTo>
                  <a:cubicBezTo>
                    <a:pt x="297" y="152"/>
                    <a:pt x="297" y="153"/>
                    <a:pt x="297" y="153"/>
                  </a:cubicBezTo>
                  <a:cubicBezTo>
                    <a:pt x="297" y="153"/>
                    <a:pt x="297" y="153"/>
                    <a:pt x="297" y="153"/>
                  </a:cubicBezTo>
                  <a:cubicBezTo>
                    <a:pt x="297" y="156"/>
                    <a:pt x="297" y="160"/>
                    <a:pt x="297" y="163"/>
                  </a:cubicBezTo>
                  <a:cubicBezTo>
                    <a:pt x="297" y="166"/>
                    <a:pt x="297" y="170"/>
                    <a:pt x="297" y="173"/>
                  </a:cubicBezTo>
                  <a:cubicBezTo>
                    <a:pt x="297" y="178"/>
                    <a:pt x="297" y="182"/>
                    <a:pt x="297" y="186"/>
                  </a:cubicBezTo>
                  <a:cubicBezTo>
                    <a:pt x="297" y="190"/>
                    <a:pt x="297" y="193"/>
                    <a:pt x="297" y="195"/>
                  </a:cubicBezTo>
                  <a:cubicBezTo>
                    <a:pt x="297" y="196"/>
                    <a:pt x="298" y="197"/>
                    <a:pt x="298" y="197"/>
                  </a:cubicBezTo>
                  <a:cubicBezTo>
                    <a:pt x="298" y="197"/>
                    <a:pt x="298" y="197"/>
                    <a:pt x="297" y="196"/>
                  </a:cubicBezTo>
                  <a:cubicBezTo>
                    <a:pt x="298" y="196"/>
                    <a:pt x="298" y="196"/>
                    <a:pt x="298" y="196"/>
                  </a:cubicBezTo>
                  <a:cubicBezTo>
                    <a:pt x="298" y="196"/>
                    <a:pt x="298" y="196"/>
                    <a:pt x="298" y="196"/>
                  </a:cubicBezTo>
                  <a:cubicBezTo>
                    <a:pt x="298" y="196"/>
                    <a:pt x="298" y="196"/>
                    <a:pt x="298" y="196"/>
                  </a:cubicBezTo>
                  <a:cubicBezTo>
                    <a:pt x="298" y="196"/>
                    <a:pt x="298" y="196"/>
                    <a:pt x="298" y="196"/>
                  </a:cubicBezTo>
                  <a:cubicBezTo>
                    <a:pt x="298" y="196"/>
                    <a:pt x="298" y="196"/>
                    <a:pt x="298" y="196"/>
                  </a:cubicBezTo>
                  <a:cubicBezTo>
                    <a:pt x="298" y="196"/>
                    <a:pt x="298" y="195"/>
                    <a:pt x="298" y="195"/>
                  </a:cubicBezTo>
                  <a:cubicBezTo>
                    <a:pt x="298" y="189"/>
                    <a:pt x="298" y="181"/>
                    <a:pt x="298" y="173"/>
                  </a:cubicBezTo>
                  <a:cubicBezTo>
                    <a:pt x="298" y="169"/>
                    <a:pt x="298" y="164"/>
                    <a:pt x="297" y="160"/>
                  </a:cubicBezTo>
                  <a:cubicBezTo>
                    <a:pt x="297" y="158"/>
                    <a:pt x="297" y="155"/>
                    <a:pt x="297" y="153"/>
                  </a:cubicBezTo>
                  <a:cubicBezTo>
                    <a:pt x="297" y="153"/>
                    <a:pt x="297" y="153"/>
                    <a:pt x="297" y="153"/>
                  </a:cubicBezTo>
                  <a:cubicBezTo>
                    <a:pt x="297" y="153"/>
                    <a:pt x="297" y="152"/>
                    <a:pt x="297" y="151"/>
                  </a:cubicBezTo>
                  <a:cubicBezTo>
                    <a:pt x="297" y="148"/>
                    <a:pt x="297" y="144"/>
                    <a:pt x="297" y="141"/>
                  </a:cubicBezTo>
                  <a:cubicBezTo>
                    <a:pt x="297" y="141"/>
                    <a:pt x="297" y="141"/>
                    <a:pt x="297" y="141"/>
                  </a:cubicBezTo>
                  <a:cubicBezTo>
                    <a:pt x="297" y="141"/>
                    <a:pt x="297" y="141"/>
                    <a:pt x="297" y="141"/>
                  </a:cubicBezTo>
                  <a:cubicBezTo>
                    <a:pt x="297" y="141"/>
                    <a:pt x="297" y="141"/>
                    <a:pt x="297" y="141"/>
                  </a:cubicBezTo>
                  <a:cubicBezTo>
                    <a:pt x="297" y="141"/>
                    <a:pt x="297" y="141"/>
                    <a:pt x="297" y="141"/>
                  </a:cubicBezTo>
                  <a:cubicBezTo>
                    <a:pt x="297" y="132"/>
                    <a:pt x="297" y="129"/>
                    <a:pt x="297" y="129"/>
                  </a:cubicBezTo>
                  <a:moveTo>
                    <a:pt x="1" y="55"/>
                  </a:moveTo>
                  <a:cubicBezTo>
                    <a:pt x="1" y="62"/>
                    <a:pt x="1" y="69"/>
                    <a:pt x="1" y="75"/>
                  </a:cubicBezTo>
                  <a:cubicBezTo>
                    <a:pt x="1" y="77"/>
                    <a:pt x="1" y="80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2" y="112"/>
                    <a:pt x="3" y="136"/>
                    <a:pt x="3" y="156"/>
                  </a:cubicBezTo>
                  <a:cubicBezTo>
                    <a:pt x="3" y="156"/>
                    <a:pt x="3" y="156"/>
                    <a:pt x="3" y="156"/>
                  </a:cubicBezTo>
                  <a:cubicBezTo>
                    <a:pt x="4" y="163"/>
                    <a:pt x="4" y="169"/>
                    <a:pt x="4" y="175"/>
                  </a:cubicBezTo>
                  <a:cubicBezTo>
                    <a:pt x="4" y="184"/>
                    <a:pt x="4" y="191"/>
                    <a:pt x="4" y="197"/>
                  </a:cubicBezTo>
                  <a:cubicBezTo>
                    <a:pt x="4" y="198"/>
                    <a:pt x="4" y="199"/>
                    <a:pt x="5" y="200"/>
                  </a:cubicBezTo>
                  <a:cubicBezTo>
                    <a:pt x="5" y="204"/>
                    <a:pt x="5" y="208"/>
                    <a:pt x="5" y="211"/>
                  </a:cubicBezTo>
                  <a:cubicBezTo>
                    <a:pt x="5" y="229"/>
                    <a:pt x="5" y="235"/>
                    <a:pt x="5" y="235"/>
                  </a:cubicBezTo>
                  <a:cubicBezTo>
                    <a:pt x="6" y="235"/>
                    <a:pt x="5" y="227"/>
                    <a:pt x="5" y="220"/>
                  </a:cubicBezTo>
                  <a:cubicBezTo>
                    <a:pt x="5" y="217"/>
                    <a:pt x="5" y="214"/>
                    <a:pt x="5" y="211"/>
                  </a:cubicBezTo>
                  <a:cubicBezTo>
                    <a:pt x="5" y="210"/>
                    <a:pt x="5" y="209"/>
                    <a:pt x="5" y="208"/>
                  </a:cubicBezTo>
                  <a:cubicBezTo>
                    <a:pt x="5" y="206"/>
                    <a:pt x="5" y="205"/>
                    <a:pt x="5" y="205"/>
                  </a:cubicBezTo>
                  <a:cubicBezTo>
                    <a:pt x="5" y="205"/>
                    <a:pt x="5" y="209"/>
                    <a:pt x="5" y="220"/>
                  </a:cubicBezTo>
                  <a:cubicBezTo>
                    <a:pt x="5" y="220"/>
                    <a:pt x="5" y="220"/>
                    <a:pt x="5" y="220"/>
                  </a:cubicBezTo>
                  <a:cubicBezTo>
                    <a:pt x="5" y="214"/>
                    <a:pt x="5" y="208"/>
                    <a:pt x="5" y="200"/>
                  </a:cubicBezTo>
                  <a:cubicBezTo>
                    <a:pt x="5" y="199"/>
                    <a:pt x="5" y="198"/>
                    <a:pt x="5" y="197"/>
                  </a:cubicBezTo>
                  <a:cubicBezTo>
                    <a:pt x="5" y="191"/>
                    <a:pt x="4" y="183"/>
                    <a:pt x="4" y="175"/>
                  </a:cubicBezTo>
                  <a:cubicBezTo>
                    <a:pt x="4" y="169"/>
                    <a:pt x="4" y="163"/>
                    <a:pt x="4" y="156"/>
                  </a:cubicBezTo>
                  <a:cubicBezTo>
                    <a:pt x="4" y="156"/>
                    <a:pt x="4" y="156"/>
                    <a:pt x="4" y="156"/>
                  </a:cubicBezTo>
                  <a:cubicBezTo>
                    <a:pt x="3" y="146"/>
                    <a:pt x="3" y="136"/>
                    <a:pt x="3" y="126"/>
                  </a:cubicBezTo>
                  <a:cubicBezTo>
                    <a:pt x="3" y="123"/>
                    <a:pt x="3" y="120"/>
                    <a:pt x="3" y="118"/>
                  </a:cubicBezTo>
                  <a:cubicBezTo>
                    <a:pt x="2" y="106"/>
                    <a:pt x="2" y="94"/>
                    <a:pt x="2" y="82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2" y="80"/>
                    <a:pt x="2" y="77"/>
                    <a:pt x="2" y="75"/>
                  </a:cubicBezTo>
                  <a:cubicBezTo>
                    <a:pt x="1" y="68"/>
                    <a:pt x="1" y="61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moveTo>
                    <a:pt x="0" y="0"/>
                  </a:moveTo>
                  <a:cubicBezTo>
                    <a:pt x="0" y="0"/>
                    <a:pt x="0" y="5"/>
                    <a:pt x="0" y="14"/>
                  </a:cubicBezTo>
                  <a:cubicBezTo>
                    <a:pt x="0" y="19"/>
                    <a:pt x="0" y="24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36"/>
                    <a:pt x="1" y="42"/>
                    <a:pt x="1" y="49"/>
                  </a:cubicBezTo>
                  <a:cubicBezTo>
                    <a:pt x="1" y="51"/>
                    <a:pt x="1" y="53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57" y="56"/>
                    <a:pt x="73" y="56"/>
                    <a:pt x="90" y="56"/>
                  </a:cubicBezTo>
                  <a:cubicBezTo>
                    <a:pt x="123" y="57"/>
                    <a:pt x="157" y="57"/>
                    <a:pt x="192" y="58"/>
                  </a:cubicBezTo>
                  <a:cubicBezTo>
                    <a:pt x="261" y="58"/>
                    <a:pt x="333" y="59"/>
                    <a:pt x="405" y="60"/>
                  </a:cubicBezTo>
                  <a:cubicBezTo>
                    <a:pt x="487" y="61"/>
                    <a:pt x="568" y="63"/>
                    <a:pt x="645" y="64"/>
                  </a:cubicBezTo>
                  <a:cubicBezTo>
                    <a:pt x="645" y="64"/>
                    <a:pt x="645" y="64"/>
                    <a:pt x="645" y="64"/>
                  </a:cubicBezTo>
                  <a:cubicBezTo>
                    <a:pt x="840" y="68"/>
                    <a:pt x="1008" y="73"/>
                    <a:pt x="1086" y="76"/>
                  </a:cubicBezTo>
                  <a:cubicBezTo>
                    <a:pt x="1153" y="79"/>
                    <a:pt x="1217" y="83"/>
                    <a:pt x="1279" y="86"/>
                  </a:cubicBezTo>
                  <a:cubicBezTo>
                    <a:pt x="1326" y="89"/>
                    <a:pt x="1326" y="89"/>
                    <a:pt x="1326" y="89"/>
                  </a:cubicBezTo>
                  <a:cubicBezTo>
                    <a:pt x="1337" y="90"/>
                    <a:pt x="1337" y="90"/>
                    <a:pt x="1337" y="90"/>
                  </a:cubicBezTo>
                  <a:cubicBezTo>
                    <a:pt x="1340" y="90"/>
                    <a:pt x="1340" y="90"/>
                    <a:pt x="1340" y="90"/>
                  </a:cubicBezTo>
                  <a:cubicBezTo>
                    <a:pt x="1341" y="90"/>
                    <a:pt x="1341" y="90"/>
                    <a:pt x="1341" y="90"/>
                  </a:cubicBezTo>
                  <a:cubicBezTo>
                    <a:pt x="1341" y="89"/>
                    <a:pt x="1341" y="88"/>
                    <a:pt x="1341" y="88"/>
                  </a:cubicBezTo>
                  <a:cubicBezTo>
                    <a:pt x="1341" y="88"/>
                    <a:pt x="1342" y="104"/>
                    <a:pt x="1342" y="124"/>
                  </a:cubicBezTo>
                  <a:cubicBezTo>
                    <a:pt x="1321" y="123"/>
                    <a:pt x="1299" y="123"/>
                    <a:pt x="1278" y="122"/>
                  </a:cubicBezTo>
                  <a:cubicBezTo>
                    <a:pt x="1251" y="122"/>
                    <a:pt x="1225" y="122"/>
                    <a:pt x="1200" y="122"/>
                  </a:cubicBezTo>
                  <a:cubicBezTo>
                    <a:pt x="1123" y="122"/>
                    <a:pt x="1053" y="123"/>
                    <a:pt x="978" y="125"/>
                  </a:cubicBezTo>
                  <a:cubicBezTo>
                    <a:pt x="962" y="125"/>
                    <a:pt x="945" y="125"/>
                    <a:pt x="929" y="125"/>
                  </a:cubicBezTo>
                  <a:cubicBezTo>
                    <a:pt x="827" y="126"/>
                    <a:pt x="715" y="126"/>
                    <a:pt x="603" y="127"/>
                  </a:cubicBezTo>
                  <a:cubicBezTo>
                    <a:pt x="586" y="126"/>
                    <a:pt x="568" y="126"/>
                    <a:pt x="551" y="126"/>
                  </a:cubicBezTo>
                  <a:cubicBezTo>
                    <a:pt x="538" y="126"/>
                    <a:pt x="525" y="126"/>
                    <a:pt x="512" y="126"/>
                  </a:cubicBezTo>
                  <a:cubicBezTo>
                    <a:pt x="499" y="126"/>
                    <a:pt x="486" y="126"/>
                    <a:pt x="474" y="126"/>
                  </a:cubicBezTo>
                  <a:cubicBezTo>
                    <a:pt x="452" y="126"/>
                    <a:pt x="430" y="126"/>
                    <a:pt x="408" y="126"/>
                  </a:cubicBezTo>
                  <a:cubicBezTo>
                    <a:pt x="397" y="126"/>
                    <a:pt x="386" y="126"/>
                    <a:pt x="375" y="126"/>
                  </a:cubicBezTo>
                  <a:cubicBezTo>
                    <a:pt x="354" y="126"/>
                    <a:pt x="334" y="126"/>
                    <a:pt x="313" y="126"/>
                  </a:cubicBezTo>
                  <a:cubicBezTo>
                    <a:pt x="302" y="127"/>
                    <a:pt x="302" y="127"/>
                    <a:pt x="302" y="127"/>
                  </a:cubicBezTo>
                  <a:cubicBezTo>
                    <a:pt x="299" y="127"/>
                    <a:pt x="299" y="127"/>
                    <a:pt x="299" y="127"/>
                  </a:cubicBezTo>
                  <a:cubicBezTo>
                    <a:pt x="297" y="127"/>
                    <a:pt x="297" y="127"/>
                    <a:pt x="297" y="127"/>
                  </a:cubicBezTo>
                  <a:cubicBezTo>
                    <a:pt x="297" y="113"/>
                    <a:pt x="297" y="108"/>
                    <a:pt x="297" y="108"/>
                  </a:cubicBezTo>
                  <a:cubicBezTo>
                    <a:pt x="297" y="108"/>
                    <a:pt x="297" y="116"/>
                    <a:pt x="297" y="128"/>
                  </a:cubicBezTo>
                  <a:cubicBezTo>
                    <a:pt x="297" y="131"/>
                    <a:pt x="297" y="133"/>
                    <a:pt x="297" y="136"/>
                  </a:cubicBezTo>
                  <a:cubicBezTo>
                    <a:pt x="297" y="138"/>
                    <a:pt x="297" y="139"/>
                    <a:pt x="297" y="141"/>
                  </a:cubicBezTo>
                  <a:cubicBezTo>
                    <a:pt x="298" y="141"/>
                    <a:pt x="298" y="141"/>
                    <a:pt x="298" y="141"/>
                  </a:cubicBezTo>
                  <a:cubicBezTo>
                    <a:pt x="301" y="141"/>
                    <a:pt x="301" y="141"/>
                    <a:pt x="301" y="141"/>
                  </a:cubicBezTo>
                  <a:cubicBezTo>
                    <a:pt x="306" y="141"/>
                    <a:pt x="306" y="141"/>
                    <a:pt x="306" y="141"/>
                  </a:cubicBezTo>
                  <a:cubicBezTo>
                    <a:pt x="326" y="141"/>
                    <a:pt x="326" y="141"/>
                    <a:pt x="326" y="141"/>
                  </a:cubicBezTo>
                  <a:cubicBezTo>
                    <a:pt x="430" y="143"/>
                    <a:pt x="553" y="145"/>
                    <a:pt x="668" y="145"/>
                  </a:cubicBezTo>
                  <a:cubicBezTo>
                    <a:pt x="750" y="145"/>
                    <a:pt x="829" y="144"/>
                    <a:pt x="893" y="142"/>
                  </a:cubicBezTo>
                  <a:cubicBezTo>
                    <a:pt x="896" y="142"/>
                    <a:pt x="899" y="142"/>
                    <a:pt x="902" y="142"/>
                  </a:cubicBezTo>
                  <a:cubicBezTo>
                    <a:pt x="902" y="142"/>
                    <a:pt x="902" y="142"/>
                    <a:pt x="902" y="142"/>
                  </a:cubicBezTo>
                  <a:cubicBezTo>
                    <a:pt x="926" y="142"/>
                    <a:pt x="950" y="142"/>
                    <a:pt x="974" y="142"/>
                  </a:cubicBezTo>
                  <a:cubicBezTo>
                    <a:pt x="1097" y="142"/>
                    <a:pt x="1220" y="142"/>
                    <a:pt x="1343" y="145"/>
                  </a:cubicBezTo>
                  <a:cubicBezTo>
                    <a:pt x="1343" y="148"/>
                    <a:pt x="1343" y="150"/>
                    <a:pt x="1343" y="153"/>
                  </a:cubicBezTo>
                  <a:cubicBezTo>
                    <a:pt x="1343" y="172"/>
                    <a:pt x="1344" y="191"/>
                    <a:pt x="1344" y="203"/>
                  </a:cubicBezTo>
                  <a:cubicBezTo>
                    <a:pt x="1344" y="205"/>
                    <a:pt x="1344" y="207"/>
                    <a:pt x="1344" y="209"/>
                  </a:cubicBezTo>
                  <a:cubicBezTo>
                    <a:pt x="1344" y="209"/>
                    <a:pt x="1344" y="209"/>
                    <a:pt x="1344" y="210"/>
                  </a:cubicBezTo>
                  <a:cubicBezTo>
                    <a:pt x="1344" y="210"/>
                    <a:pt x="1344" y="210"/>
                    <a:pt x="1344" y="210"/>
                  </a:cubicBezTo>
                  <a:cubicBezTo>
                    <a:pt x="1344" y="209"/>
                    <a:pt x="1344" y="209"/>
                    <a:pt x="1344" y="209"/>
                  </a:cubicBezTo>
                  <a:cubicBezTo>
                    <a:pt x="1344" y="201"/>
                    <a:pt x="1344" y="197"/>
                    <a:pt x="1344" y="197"/>
                  </a:cubicBezTo>
                  <a:cubicBezTo>
                    <a:pt x="1344" y="197"/>
                    <a:pt x="1344" y="203"/>
                    <a:pt x="1344" y="209"/>
                  </a:cubicBezTo>
                  <a:cubicBezTo>
                    <a:pt x="1344" y="209"/>
                    <a:pt x="1344" y="210"/>
                    <a:pt x="1344" y="210"/>
                  </a:cubicBezTo>
                  <a:cubicBezTo>
                    <a:pt x="1345" y="216"/>
                    <a:pt x="1345" y="222"/>
                    <a:pt x="1345" y="222"/>
                  </a:cubicBezTo>
                  <a:cubicBezTo>
                    <a:pt x="1345" y="222"/>
                    <a:pt x="1345" y="219"/>
                    <a:pt x="1345" y="209"/>
                  </a:cubicBezTo>
                  <a:cubicBezTo>
                    <a:pt x="1344" y="204"/>
                    <a:pt x="1344" y="197"/>
                    <a:pt x="1344" y="188"/>
                  </a:cubicBezTo>
                  <a:cubicBezTo>
                    <a:pt x="1344" y="177"/>
                    <a:pt x="1344" y="163"/>
                    <a:pt x="1343" y="145"/>
                  </a:cubicBezTo>
                  <a:cubicBezTo>
                    <a:pt x="1386" y="146"/>
                    <a:pt x="1428" y="147"/>
                    <a:pt x="1470" y="149"/>
                  </a:cubicBezTo>
                  <a:cubicBezTo>
                    <a:pt x="1615" y="155"/>
                    <a:pt x="1615" y="155"/>
                    <a:pt x="1615" y="155"/>
                  </a:cubicBezTo>
                  <a:cubicBezTo>
                    <a:pt x="1619" y="155"/>
                    <a:pt x="1619" y="155"/>
                    <a:pt x="1619" y="155"/>
                  </a:cubicBezTo>
                  <a:cubicBezTo>
                    <a:pt x="1620" y="155"/>
                    <a:pt x="1620" y="155"/>
                    <a:pt x="1620" y="155"/>
                  </a:cubicBezTo>
                  <a:cubicBezTo>
                    <a:pt x="1621" y="155"/>
                    <a:pt x="1621" y="155"/>
                    <a:pt x="1621" y="155"/>
                  </a:cubicBezTo>
                  <a:cubicBezTo>
                    <a:pt x="1621" y="155"/>
                    <a:pt x="1621" y="155"/>
                    <a:pt x="1621" y="155"/>
                  </a:cubicBezTo>
                  <a:cubicBezTo>
                    <a:pt x="1621" y="155"/>
                    <a:pt x="1621" y="155"/>
                    <a:pt x="1621" y="155"/>
                  </a:cubicBezTo>
                  <a:cubicBezTo>
                    <a:pt x="1621" y="155"/>
                    <a:pt x="1621" y="171"/>
                    <a:pt x="1622" y="188"/>
                  </a:cubicBezTo>
                  <a:cubicBezTo>
                    <a:pt x="1622" y="199"/>
                    <a:pt x="1622" y="211"/>
                    <a:pt x="1622" y="217"/>
                  </a:cubicBezTo>
                  <a:cubicBezTo>
                    <a:pt x="1622" y="220"/>
                    <a:pt x="1622" y="221"/>
                    <a:pt x="1622" y="221"/>
                  </a:cubicBezTo>
                  <a:cubicBezTo>
                    <a:pt x="1622" y="221"/>
                    <a:pt x="1622" y="220"/>
                    <a:pt x="1622" y="217"/>
                  </a:cubicBezTo>
                  <a:cubicBezTo>
                    <a:pt x="1622" y="215"/>
                    <a:pt x="1622" y="213"/>
                    <a:pt x="1622" y="209"/>
                  </a:cubicBezTo>
                  <a:cubicBezTo>
                    <a:pt x="1620" y="210"/>
                    <a:pt x="1620" y="210"/>
                    <a:pt x="1620" y="210"/>
                  </a:cubicBezTo>
                  <a:cubicBezTo>
                    <a:pt x="1611" y="210"/>
                    <a:pt x="1611" y="210"/>
                    <a:pt x="1611" y="210"/>
                  </a:cubicBezTo>
                  <a:cubicBezTo>
                    <a:pt x="1593" y="211"/>
                    <a:pt x="1593" y="211"/>
                    <a:pt x="1593" y="211"/>
                  </a:cubicBezTo>
                  <a:cubicBezTo>
                    <a:pt x="1556" y="214"/>
                    <a:pt x="1556" y="214"/>
                    <a:pt x="1556" y="214"/>
                  </a:cubicBezTo>
                  <a:cubicBezTo>
                    <a:pt x="1484" y="219"/>
                    <a:pt x="1484" y="219"/>
                    <a:pt x="1484" y="219"/>
                  </a:cubicBezTo>
                  <a:cubicBezTo>
                    <a:pt x="1388" y="224"/>
                    <a:pt x="1291" y="229"/>
                    <a:pt x="1194" y="232"/>
                  </a:cubicBezTo>
                  <a:cubicBezTo>
                    <a:pt x="1085" y="236"/>
                    <a:pt x="992" y="239"/>
                    <a:pt x="886" y="241"/>
                  </a:cubicBezTo>
                  <a:cubicBezTo>
                    <a:pt x="885" y="241"/>
                    <a:pt x="885" y="241"/>
                    <a:pt x="884" y="241"/>
                  </a:cubicBezTo>
                  <a:cubicBezTo>
                    <a:pt x="832" y="238"/>
                    <a:pt x="781" y="236"/>
                    <a:pt x="730" y="234"/>
                  </a:cubicBezTo>
                  <a:cubicBezTo>
                    <a:pt x="699" y="232"/>
                    <a:pt x="668" y="231"/>
                    <a:pt x="637" y="230"/>
                  </a:cubicBezTo>
                  <a:cubicBezTo>
                    <a:pt x="811" y="226"/>
                    <a:pt x="943" y="220"/>
                    <a:pt x="1038" y="213"/>
                  </a:cubicBezTo>
                  <a:cubicBezTo>
                    <a:pt x="1044" y="213"/>
                    <a:pt x="1049" y="213"/>
                    <a:pt x="1054" y="213"/>
                  </a:cubicBezTo>
                  <a:cubicBezTo>
                    <a:pt x="1072" y="213"/>
                    <a:pt x="1090" y="213"/>
                    <a:pt x="1108" y="213"/>
                  </a:cubicBezTo>
                  <a:cubicBezTo>
                    <a:pt x="1175" y="213"/>
                    <a:pt x="1241" y="213"/>
                    <a:pt x="1309" y="211"/>
                  </a:cubicBezTo>
                  <a:cubicBezTo>
                    <a:pt x="1317" y="210"/>
                    <a:pt x="1326" y="210"/>
                    <a:pt x="1334" y="210"/>
                  </a:cubicBezTo>
                  <a:cubicBezTo>
                    <a:pt x="1343" y="210"/>
                    <a:pt x="1343" y="210"/>
                    <a:pt x="1343" y="210"/>
                  </a:cubicBezTo>
                  <a:cubicBezTo>
                    <a:pt x="1344" y="210"/>
                    <a:pt x="1344" y="210"/>
                    <a:pt x="1344" y="210"/>
                  </a:cubicBezTo>
                  <a:cubicBezTo>
                    <a:pt x="1344" y="209"/>
                    <a:pt x="1344" y="209"/>
                    <a:pt x="1344" y="209"/>
                  </a:cubicBezTo>
                  <a:cubicBezTo>
                    <a:pt x="1344" y="208"/>
                    <a:pt x="1344" y="205"/>
                    <a:pt x="1344" y="203"/>
                  </a:cubicBezTo>
                  <a:cubicBezTo>
                    <a:pt x="1344" y="201"/>
                    <a:pt x="1344" y="198"/>
                    <a:pt x="1344" y="195"/>
                  </a:cubicBezTo>
                  <a:cubicBezTo>
                    <a:pt x="1343" y="195"/>
                    <a:pt x="1343" y="195"/>
                    <a:pt x="1343" y="195"/>
                  </a:cubicBezTo>
                  <a:cubicBezTo>
                    <a:pt x="1343" y="195"/>
                    <a:pt x="1343" y="195"/>
                    <a:pt x="1343" y="195"/>
                  </a:cubicBezTo>
                  <a:cubicBezTo>
                    <a:pt x="1342" y="195"/>
                    <a:pt x="1342" y="195"/>
                    <a:pt x="1342" y="195"/>
                  </a:cubicBezTo>
                  <a:cubicBezTo>
                    <a:pt x="1337" y="195"/>
                    <a:pt x="1337" y="195"/>
                    <a:pt x="1337" y="195"/>
                  </a:cubicBezTo>
                  <a:cubicBezTo>
                    <a:pt x="1314" y="195"/>
                    <a:pt x="1314" y="195"/>
                    <a:pt x="1314" y="195"/>
                  </a:cubicBezTo>
                  <a:cubicBezTo>
                    <a:pt x="1283" y="196"/>
                    <a:pt x="1254" y="197"/>
                    <a:pt x="1224" y="197"/>
                  </a:cubicBezTo>
                  <a:cubicBezTo>
                    <a:pt x="1221" y="197"/>
                    <a:pt x="1218" y="197"/>
                    <a:pt x="1215" y="197"/>
                  </a:cubicBezTo>
                  <a:cubicBezTo>
                    <a:pt x="1230" y="195"/>
                    <a:pt x="1239" y="194"/>
                    <a:pt x="1243" y="193"/>
                  </a:cubicBezTo>
                  <a:cubicBezTo>
                    <a:pt x="1221" y="195"/>
                    <a:pt x="1200" y="196"/>
                    <a:pt x="1179" y="197"/>
                  </a:cubicBezTo>
                  <a:cubicBezTo>
                    <a:pt x="1078" y="197"/>
                    <a:pt x="981" y="195"/>
                    <a:pt x="885" y="191"/>
                  </a:cubicBezTo>
                  <a:cubicBezTo>
                    <a:pt x="851" y="190"/>
                    <a:pt x="812" y="190"/>
                    <a:pt x="769" y="190"/>
                  </a:cubicBezTo>
                  <a:cubicBezTo>
                    <a:pt x="670" y="190"/>
                    <a:pt x="552" y="192"/>
                    <a:pt x="439" y="194"/>
                  </a:cubicBezTo>
                  <a:cubicBezTo>
                    <a:pt x="406" y="194"/>
                    <a:pt x="377" y="195"/>
                    <a:pt x="349" y="195"/>
                  </a:cubicBezTo>
                  <a:cubicBezTo>
                    <a:pt x="335" y="195"/>
                    <a:pt x="322" y="195"/>
                    <a:pt x="308" y="196"/>
                  </a:cubicBezTo>
                  <a:cubicBezTo>
                    <a:pt x="298" y="196"/>
                    <a:pt x="298" y="196"/>
                    <a:pt x="298" y="196"/>
                  </a:cubicBezTo>
                  <a:cubicBezTo>
                    <a:pt x="298" y="196"/>
                    <a:pt x="298" y="196"/>
                    <a:pt x="298" y="196"/>
                  </a:cubicBezTo>
                  <a:cubicBezTo>
                    <a:pt x="298" y="196"/>
                    <a:pt x="298" y="196"/>
                    <a:pt x="298" y="196"/>
                  </a:cubicBezTo>
                  <a:cubicBezTo>
                    <a:pt x="298" y="199"/>
                    <a:pt x="298" y="202"/>
                    <a:pt x="298" y="205"/>
                  </a:cubicBezTo>
                  <a:cubicBezTo>
                    <a:pt x="298" y="209"/>
                    <a:pt x="298" y="211"/>
                    <a:pt x="298" y="211"/>
                  </a:cubicBezTo>
                  <a:cubicBezTo>
                    <a:pt x="298" y="211"/>
                    <a:pt x="298" y="211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9" y="210"/>
                    <a:pt x="299" y="210"/>
                    <a:pt x="299" y="210"/>
                  </a:cubicBezTo>
                  <a:cubicBezTo>
                    <a:pt x="299" y="210"/>
                    <a:pt x="299" y="210"/>
                    <a:pt x="299" y="210"/>
                  </a:cubicBezTo>
                  <a:cubicBezTo>
                    <a:pt x="305" y="210"/>
                    <a:pt x="305" y="210"/>
                    <a:pt x="305" y="210"/>
                  </a:cubicBezTo>
                  <a:cubicBezTo>
                    <a:pt x="328" y="208"/>
                    <a:pt x="328" y="208"/>
                    <a:pt x="328" y="208"/>
                  </a:cubicBezTo>
                  <a:cubicBezTo>
                    <a:pt x="343" y="208"/>
                    <a:pt x="358" y="207"/>
                    <a:pt x="373" y="206"/>
                  </a:cubicBezTo>
                  <a:cubicBezTo>
                    <a:pt x="373" y="206"/>
                    <a:pt x="374" y="206"/>
                    <a:pt x="374" y="206"/>
                  </a:cubicBezTo>
                  <a:cubicBezTo>
                    <a:pt x="401" y="204"/>
                    <a:pt x="448" y="203"/>
                    <a:pt x="486" y="203"/>
                  </a:cubicBezTo>
                  <a:cubicBezTo>
                    <a:pt x="489" y="203"/>
                    <a:pt x="493" y="203"/>
                    <a:pt x="496" y="203"/>
                  </a:cubicBezTo>
                  <a:cubicBezTo>
                    <a:pt x="522" y="203"/>
                    <a:pt x="547" y="203"/>
                    <a:pt x="572" y="204"/>
                  </a:cubicBezTo>
                  <a:cubicBezTo>
                    <a:pt x="678" y="206"/>
                    <a:pt x="783" y="209"/>
                    <a:pt x="888" y="211"/>
                  </a:cubicBezTo>
                  <a:cubicBezTo>
                    <a:pt x="730" y="217"/>
                    <a:pt x="571" y="220"/>
                    <a:pt x="411" y="220"/>
                  </a:cubicBezTo>
                  <a:cubicBezTo>
                    <a:pt x="372" y="220"/>
                    <a:pt x="333" y="220"/>
                    <a:pt x="294" y="220"/>
                  </a:cubicBezTo>
                  <a:cubicBezTo>
                    <a:pt x="294" y="220"/>
                    <a:pt x="293" y="220"/>
                    <a:pt x="292" y="220"/>
                  </a:cubicBezTo>
                  <a:cubicBezTo>
                    <a:pt x="272" y="220"/>
                    <a:pt x="247" y="219"/>
                    <a:pt x="217" y="219"/>
                  </a:cubicBezTo>
                  <a:cubicBezTo>
                    <a:pt x="188" y="219"/>
                    <a:pt x="155" y="219"/>
                    <a:pt x="120" y="219"/>
                  </a:cubicBezTo>
                  <a:cubicBezTo>
                    <a:pt x="86" y="219"/>
                    <a:pt x="49" y="219"/>
                    <a:pt x="12" y="220"/>
                  </a:cubicBezTo>
                  <a:cubicBezTo>
                    <a:pt x="6" y="220"/>
                    <a:pt x="6" y="220"/>
                    <a:pt x="6" y="220"/>
                  </a:cubicBezTo>
                  <a:cubicBezTo>
                    <a:pt x="5" y="220"/>
                    <a:pt x="5" y="220"/>
                    <a:pt x="5" y="220"/>
                  </a:cubicBezTo>
                  <a:cubicBezTo>
                    <a:pt x="5" y="222"/>
                    <a:pt x="6" y="224"/>
                    <a:pt x="6" y="226"/>
                  </a:cubicBezTo>
                  <a:cubicBezTo>
                    <a:pt x="6" y="232"/>
                    <a:pt x="6" y="236"/>
                    <a:pt x="6" y="236"/>
                  </a:cubicBezTo>
                  <a:cubicBezTo>
                    <a:pt x="6" y="236"/>
                    <a:pt x="6" y="235"/>
                    <a:pt x="6" y="233"/>
                  </a:cubicBezTo>
                  <a:cubicBezTo>
                    <a:pt x="6" y="233"/>
                    <a:pt x="6" y="233"/>
                    <a:pt x="6" y="233"/>
                  </a:cubicBezTo>
                  <a:cubicBezTo>
                    <a:pt x="7" y="233"/>
                    <a:pt x="7" y="233"/>
                    <a:pt x="7" y="233"/>
                  </a:cubicBezTo>
                  <a:cubicBezTo>
                    <a:pt x="8" y="233"/>
                    <a:pt x="8" y="233"/>
                    <a:pt x="8" y="233"/>
                  </a:cubicBezTo>
                  <a:cubicBezTo>
                    <a:pt x="13" y="233"/>
                    <a:pt x="13" y="233"/>
                    <a:pt x="13" y="233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42" y="232"/>
                    <a:pt x="42" y="232"/>
                    <a:pt x="42" y="232"/>
                  </a:cubicBezTo>
                  <a:cubicBezTo>
                    <a:pt x="55" y="232"/>
                    <a:pt x="68" y="232"/>
                    <a:pt x="80" y="232"/>
                  </a:cubicBezTo>
                  <a:cubicBezTo>
                    <a:pt x="91" y="232"/>
                    <a:pt x="102" y="232"/>
                    <a:pt x="112" y="232"/>
                  </a:cubicBezTo>
                  <a:cubicBezTo>
                    <a:pt x="125" y="232"/>
                    <a:pt x="137" y="232"/>
                    <a:pt x="149" y="232"/>
                  </a:cubicBezTo>
                  <a:cubicBezTo>
                    <a:pt x="191" y="232"/>
                    <a:pt x="225" y="232"/>
                    <a:pt x="249" y="232"/>
                  </a:cubicBezTo>
                  <a:cubicBezTo>
                    <a:pt x="282" y="233"/>
                    <a:pt x="315" y="233"/>
                    <a:pt x="347" y="233"/>
                  </a:cubicBezTo>
                  <a:cubicBezTo>
                    <a:pt x="368" y="233"/>
                    <a:pt x="389" y="233"/>
                    <a:pt x="410" y="232"/>
                  </a:cubicBezTo>
                  <a:cubicBezTo>
                    <a:pt x="410" y="232"/>
                    <a:pt x="410" y="232"/>
                    <a:pt x="410" y="232"/>
                  </a:cubicBezTo>
                  <a:cubicBezTo>
                    <a:pt x="411" y="235"/>
                    <a:pt x="411" y="237"/>
                    <a:pt x="411" y="238"/>
                  </a:cubicBezTo>
                  <a:cubicBezTo>
                    <a:pt x="411" y="238"/>
                    <a:pt x="411" y="238"/>
                    <a:pt x="411" y="238"/>
                  </a:cubicBezTo>
                  <a:cubicBezTo>
                    <a:pt x="412" y="238"/>
                    <a:pt x="412" y="238"/>
                    <a:pt x="412" y="238"/>
                  </a:cubicBezTo>
                  <a:cubicBezTo>
                    <a:pt x="419" y="239"/>
                    <a:pt x="419" y="239"/>
                    <a:pt x="419" y="239"/>
                  </a:cubicBezTo>
                  <a:cubicBezTo>
                    <a:pt x="446" y="240"/>
                    <a:pt x="446" y="240"/>
                    <a:pt x="446" y="240"/>
                  </a:cubicBezTo>
                  <a:cubicBezTo>
                    <a:pt x="483" y="241"/>
                    <a:pt x="521" y="242"/>
                    <a:pt x="560" y="242"/>
                  </a:cubicBezTo>
                  <a:cubicBezTo>
                    <a:pt x="601" y="243"/>
                    <a:pt x="642" y="244"/>
                    <a:pt x="683" y="245"/>
                  </a:cubicBezTo>
                  <a:cubicBezTo>
                    <a:pt x="615" y="246"/>
                    <a:pt x="550" y="247"/>
                    <a:pt x="477" y="250"/>
                  </a:cubicBezTo>
                  <a:cubicBezTo>
                    <a:pt x="461" y="250"/>
                    <a:pt x="444" y="251"/>
                    <a:pt x="427" y="251"/>
                  </a:cubicBezTo>
                  <a:cubicBezTo>
                    <a:pt x="414" y="252"/>
                    <a:pt x="414" y="252"/>
                    <a:pt x="414" y="252"/>
                  </a:cubicBezTo>
                  <a:cubicBezTo>
                    <a:pt x="411" y="252"/>
                    <a:pt x="411" y="252"/>
                    <a:pt x="411" y="252"/>
                  </a:cubicBezTo>
                  <a:cubicBezTo>
                    <a:pt x="411" y="255"/>
                    <a:pt x="411" y="257"/>
                    <a:pt x="411" y="259"/>
                  </a:cubicBezTo>
                  <a:cubicBezTo>
                    <a:pt x="411" y="271"/>
                    <a:pt x="412" y="274"/>
                    <a:pt x="412" y="274"/>
                  </a:cubicBezTo>
                  <a:cubicBezTo>
                    <a:pt x="412" y="274"/>
                    <a:pt x="412" y="272"/>
                    <a:pt x="412" y="270"/>
                  </a:cubicBezTo>
                  <a:cubicBezTo>
                    <a:pt x="412" y="268"/>
                    <a:pt x="412" y="265"/>
                    <a:pt x="412" y="265"/>
                  </a:cubicBezTo>
                  <a:cubicBezTo>
                    <a:pt x="412" y="265"/>
                    <a:pt x="412" y="267"/>
                    <a:pt x="412" y="270"/>
                  </a:cubicBezTo>
                  <a:cubicBezTo>
                    <a:pt x="412" y="270"/>
                    <a:pt x="412" y="270"/>
                    <a:pt x="412" y="270"/>
                  </a:cubicBezTo>
                  <a:cubicBezTo>
                    <a:pt x="413" y="270"/>
                    <a:pt x="413" y="270"/>
                    <a:pt x="413" y="270"/>
                  </a:cubicBezTo>
                  <a:cubicBezTo>
                    <a:pt x="418" y="270"/>
                    <a:pt x="418" y="270"/>
                    <a:pt x="418" y="270"/>
                  </a:cubicBezTo>
                  <a:cubicBezTo>
                    <a:pt x="430" y="269"/>
                    <a:pt x="430" y="269"/>
                    <a:pt x="430" y="269"/>
                  </a:cubicBezTo>
                  <a:cubicBezTo>
                    <a:pt x="476" y="267"/>
                    <a:pt x="476" y="267"/>
                    <a:pt x="476" y="267"/>
                  </a:cubicBezTo>
                  <a:cubicBezTo>
                    <a:pt x="507" y="266"/>
                    <a:pt x="537" y="265"/>
                    <a:pt x="568" y="264"/>
                  </a:cubicBezTo>
                  <a:cubicBezTo>
                    <a:pt x="630" y="263"/>
                    <a:pt x="693" y="261"/>
                    <a:pt x="756" y="259"/>
                  </a:cubicBezTo>
                  <a:cubicBezTo>
                    <a:pt x="796" y="259"/>
                    <a:pt x="836" y="258"/>
                    <a:pt x="877" y="257"/>
                  </a:cubicBezTo>
                  <a:cubicBezTo>
                    <a:pt x="878" y="257"/>
                    <a:pt x="879" y="257"/>
                    <a:pt x="880" y="257"/>
                  </a:cubicBezTo>
                  <a:cubicBezTo>
                    <a:pt x="894" y="257"/>
                    <a:pt x="908" y="256"/>
                    <a:pt x="923" y="256"/>
                  </a:cubicBezTo>
                  <a:cubicBezTo>
                    <a:pt x="935" y="256"/>
                    <a:pt x="947" y="256"/>
                    <a:pt x="959" y="255"/>
                  </a:cubicBezTo>
                  <a:cubicBezTo>
                    <a:pt x="964" y="256"/>
                    <a:pt x="969" y="256"/>
                    <a:pt x="974" y="256"/>
                  </a:cubicBezTo>
                  <a:cubicBezTo>
                    <a:pt x="974" y="256"/>
                    <a:pt x="974" y="256"/>
                    <a:pt x="974" y="256"/>
                  </a:cubicBezTo>
                  <a:cubicBezTo>
                    <a:pt x="1016" y="256"/>
                    <a:pt x="1088" y="261"/>
                    <a:pt x="1105" y="261"/>
                  </a:cubicBezTo>
                  <a:cubicBezTo>
                    <a:pt x="1108" y="261"/>
                    <a:pt x="1110" y="261"/>
                    <a:pt x="1108" y="260"/>
                  </a:cubicBezTo>
                  <a:cubicBezTo>
                    <a:pt x="1112" y="259"/>
                    <a:pt x="1086" y="256"/>
                    <a:pt x="1057" y="253"/>
                  </a:cubicBezTo>
                  <a:cubicBezTo>
                    <a:pt x="1085" y="253"/>
                    <a:pt x="1114" y="252"/>
                    <a:pt x="1144" y="251"/>
                  </a:cubicBezTo>
                  <a:cubicBezTo>
                    <a:pt x="1275" y="248"/>
                    <a:pt x="1410" y="244"/>
                    <a:pt x="1547" y="234"/>
                  </a:cubicBezTo>
                  <a:cubicBezTo>
                    <a:pt x="1599" y="231"/>
                    <a:pt x="1599" y="231"/>
                    <a:pt x="1599" y="231"/>
                  </a:cubicBezTo>
                  <a:cubicBezTo>
                    <a:pt x="1612" y="230"/>
                    <a:pt x="1612" y="230"/>
                    <a:pt x="1612" y="230"/>
                  </a:cubicBezTo>
                  <a:cubicBezTo>
                    <a:pt x="1619" y="230"/>
                    <a:pt x="1619" y="230"/>
                    <a:pt x="1619" y="230"/>
                  </a:cubicBezTo>
                  <a:cubicBezTo>
                    <a:pt x="1622" y="230"/>
                    <a:pt x="1622" y="230"/>
                    <a:pt x="1622" y="230"/>
                  </a:cubicBezTo>
                  <a:cubicBezTo>
                    <a:pt x="1623" y="230"/>
                    <a:pt x="1623" y="230"/>
                    <a:pt x="1623" y="230"/>
                  </a:cubicBezTo>
                  <a:cubicBezTo>
                    <a:pt x="1624" y="244"/>
                    <a:pt x="1624" y="250"/>
                    <a:pt x="1624" y="250"/>
                  </a:cubicBezTo>
                  <a:cubicBezTo>
                    <a:pt x="1624" y="250"/>
                    <a:pt x="1624" y="221"/>
                    <a:pt x="1623" y="192"/>
                  </a:cubicBezTo>
                  <a:cubicBezTo>
                    <a:pt x="1623" y="182"/>
                    <a:pt x="1623" y="172"/>
                    <a:pt x="1623" y="163"/>
                  </a:cubicBezTo>
                  <a:cubicBezTo>
                    <a:pt x="1622" y="146"/>
                    <a:pt x="1622" y="134"/>
                    <a:pt x="1622" y="134"/>
                  </a:cubicBezTo>
                  <a:cubicBezTo>
                    <a:pt x="1622" y="134"/>
                    <a:pt x="1622" y="134"/>
                    <a:pt x="1622" y="135"/>
                  </a:cubicBezTo>
                  <a:cubicBezTo>
                    <a:pt x="1622" y="135"/>
                    <a:pt x="1622" y="135"/>
                    <a:pt x="1622" y="135"/>
                  </a:cubicBezTo>
                  <a:cubicBezTo>
                    <a:pt x="1621" y="135"/>
                    <a:pt x="1621" y="135"/>
                    <a:pt x="1621" y="135"/>
                  </a:cubicBezTo>
                  <a:cubicBezTo>
                    <a:pt x="1595" y="134"/>
                    <a:pt x="1595" y="134"/>
                    <a:pt x="1595" y="134"/>
                  </a:cubicBezTo>
                  <a:cubicBezTo>
                    <a:pt x="1586" y="134"/>
                    <a:pt x="1578" y="133"/>
                    <a:pt x="1570" y="133"/>
                  </a:cubicBezTo>
                  <a:cubicBezTo>
                    <a:pt x="1543" y="131"/>
                    <a:pt x="1517" y="130"/>
                    <a:pt x="1490" y="129"/>
                  </a:cubicBezTo>
                  <a:cubicBezTo>
                    <a:pt x="1454" y="127"/>
                    <a:pt x="1418" y="126"/>
                    <a:pt x="1382" y="125"/>
                  </a:cubicBezTo>
                  <a:cubicBezTo>
                    <a:pt x="1382" y="125"/>
                    <a:pt x="1382" y="125"/>
                    <a:pt x="1382" y="125"/>
                  </a:cubicBezTo>
                  <a:cubicBezTo>
                    <a:pt x="1369" y="125"/>
                    <a:pt x="1356" y="124"/>
                    <a:pt x="1343" y="124"/>
                  </a:cubicBezTo>
                  <a:cubicBezTo>
                    <a:pt x="1343" y="122"/>
                    <a:pt x="1343" y="120"/>
                    <a:pt x="1343" y="118"/>
                  </a:cubicBezTo>
                  <a:cubicBezTo>
                    <a:pt x="1342" y="105"/>
                    <a:pt x="1342" y="91"/>
                    <a:pt x="1342" y="75"/>
                  </a:cubicBezTo>
                  <a:cubicBezTo>
                    <a:pt x="1342" y="75"/>
                    <a:pt x="1342" y="75"/>
                    <a:pt x="1342" y="75"/>
                  </a:cubicBezTo>
                  <a:cubicBezTo>
                    <a:pt x="1341" y="75"/>
                    <a:pt x="1341" y="75"/>
                    <a:pt x="1341" y="75"/>
                  </a:cubicBezTo>
                  <a:cubicBezTo>
                    <a:pt x="1341" y="75"/>
                    <a:pt x="1341" y="75"/>
                    <a:pt x="1341" y="75"/>
                  </a:cubicBezTo>
                  <a:cubicBezTo>
                    <a:pt x="1341" y="75"/>
                    <a:pt x="1341" y="75"/>
                    <a:pt x="1341" y="75"/>
                  </a:cubicBezTo>
                  <a:cubicBezTo>
                    <a:pt x="1339" y="75"/>
                    <a:pt x="1339" y="75"/>
                    <a:pt x="1339" y="75"/>
                  </a:cubicBezTo>
                  <a:cubicBezTo>
                    <a:pt x="1334" y="75"/>
                    <a:pt x="1334" y="75"/>
                    <a:pt x="1334" y="75"/>
                  </a:cubicBezTo>
                  <a:cubicBezTo>
                    <a:pt x="1317" y="74"/>
                    <a:pt x="1317" y="74"/>
                    <a:pt x="1317" y="74"/>
                  </a:cubicBezTo>
                  <a:cubicBezTo>
                    <a:pt x="1282" y="72"/>
                    <a:pt x="1282" y="72"/>
                    <a:pt x="1282" y="72"/>
                  </a:cubicBezTo>
                  <a:cubicBezTo>
                    <a:pt x="1211" y="68"/>
                    <a:pt x="1211" y="68"/>
                    <a:pt x="1211" y="68"/>
                  </a:cubicBezTo>
                  <a:cubicBezTo>
                    <a:pt x="1164" y="66"/>
                    <a:pt x="1116" y="64"/>
                    <a:pt x="1069" y="62"/>
                  </a:cubicBezTo>
                  <a:cubicBezTo>
                    <a:pt x="1028" y="60"/>
                    <a:pt x="969" y="58"/>
                    <a:pt x="899" y="56"/>
                  </a:cubicBezTo>
                  <a:cubicBezTo>
                    <a:pt x="899" y="56"/>
                    <a:pt x="899" y="56"/>
                    <a:pt x="899" y="56"/>
                  </a:cubicBezTo>
                  <a:cubicBezTo>
                    <a:pt x="759" y="52"/>
                    <a:pt x="573" y="48"/>
                    <a:pt x="390" y="46"/>
                  </a:cubicBezTo>
                  <a:cubicBezTo>
                    <a:pt x="252" y="45"/>
                    <a:pt x="116" y="43"/>
                    <a:pt x="3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4"/>
                    <a:pt x="1" y="30"/>
                  </a:cubicBezTo>
                  <a:cubicBezTo>
                    <a:pt x="1" y="30"/>
                    <a:pt x="0" y="30"/>
                    <a:pt x="0" y="30"/>
                  </a:cubicBezTo>
                  <a:cubicBezTo>
                    <a:pt x="0" y="24"/>
                    <a:pt x="0" y="19"/>
                    <a:pt x="0" y="14"/>
                  </a:cubicBezTo>
                  <a:cubicBezTo>
                    <a:pt x="0" y="4"/>
                    <a:pt x="0" y="0"/>
                    <a:pt x="0" y="0"/>
                  </a:cubicBezTo>
                </a:path>
              </a:pathLst>
            </a:custGeom>
            <a:solidFill>
              <a:srgbClr val="FB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245"/>
            <p:cNvSpPr/>
            <p:nvPr/>
          </p:nvSpPr>
          <p:spPr bwMode="auto">
            <a:xfrm>
              <a:off x="4978401" y="3371850"/>
              <a:ext cx="528638" cy="401637"/>
            </a:xfrm>
            <a:custGeom>
              <a:avLst/>
              <a:gdLst>
                <a:gd name="T0" fmla="*/ 7 w 412"/>
                <a:gd name="T1" fmla="*/ 105 h 312"/>
                <a:gd name="T2" fmla="*/ 255 w 412"/>
                <a:gd name="T3" fmla="*/ 249 h 312"/>
                <a:gd name="T4" fmla="*/ 27 w 412"/>
                <a:gd name="T5" fmla="*/ 97 h 312"/>
                <a:gd name="T6" fmla="*/ 23 w 412"/>
                <a:gd name="T7" fmla="*/ 100 h 312"/>
                <a:gd name="T8" fmla="*/ 227 w 412"/>
                <a:gd name="T9" fmla="*/ 206 h 312"/>
                <a:gd name="T10" fmla="*/ 244 w 412"/>
                <a:gd name="T11" fmla="*/ 174 h 312"/>
                <a:gd name="T12" fmla="*/ 85 w 412"/>
                <a:gd name="T13" fmla="*/ 81 h 312"/>
                <a:gd name="T14" fmla="*/ 250 w 412"/>
                <a:gd name="T15" fmla="*/ 171 h 312"/>
                <a:gd name="T16" fmla="*/ 110 w 412"/>
                <a:gd name="T17" fmla="*/ 71 h 312"/>
                <a:gd name="T18" fmla="*/ 110 w 412"/>
                <a:gd name="T19" fmla="*/ 77 h 312"/>
                <a:gd name="T20" fmla="*/ 270 w 412"/>
                <a:gd name="T21" fmla="*/ 151 h 312"/>
                <a:gd name="T22" fmla="*/ 126 w 412"/>
                <a:gd name="T23" fmla="*/ 66 h 312"/>
                <a:gd name="T24" fmla="*/ 266 w 412"/>
                <a:gd name="T25" fmla="*/ 132 h 312"/>
                <a:gd name="T26" fmla="*/ 267 w 412"/>
                <a:gd name="T27" fmla="*/ 112 h 312"/>
                <a:gd name="T28" fmla="*/ 178 w 412"/>
                <a:gd name="T29" fmla="*/ 47 h 312"/>
                <a:gd name="T30" fmla="*/ 180 w 412"/>
                <a:gd name="T31" fmla="*/ 51 h 312"/>
                <a:gd name="T32" fmla="*/ 176 w 412"/>
                <a:gd name="T33" fmla="*/ 54 h 312"/>
                <a:gd name="T34" fmla="*/ 200 w 412"/>
                <a:gd name="T35" fmla="*/ 40 h 312"/>
                <a:gd name="T36" fmla="*/ 199 w 412"/>
                <a:gd name="T37" fmla="*/ 50 h 312"/>
                <a:gd name="T38" fmla="*/ 312 w 412"/>
                <a:gd name="T39" fmla="*/ 87 h 312"/>
                <a:gd name="T40" fmla="*/ 221 w 412"/>
                <a:gd name="T41" fmla="*/ 37 h 312"/>
                <a:gd name="T42" fmla="*/ 299 w 412"/>
                <a:gd name="T43" fmla="*/ 70 h 312"/>
                <a:gd name="T44" fmla="*/ 254 w 412"/>
                <a:gd name="T45" fmla="*/ 32 h 312"/>
                <a:gd name="T46" fmla="*/ 250 w 412"/>
                <a:gd name="T47" fmla="*/ 32 h 312"/>
                <a:gd name="T48" fmla="*/ 295 w 412"/>
                <a:gd name="T49" fmla="*/ 29 h 312"/>
                <a:gd name="T50" fmla="*/ 272 w 412"/>
                <a:gd name="T51" fmla="*/ 19 h 312"/>
                <a:gd name="T52" fmla="*/ 375 w 412"/>
                <a:gd name="T53" fmla="*/ 68 h 312"/>
                <a:gd name="T54" fmla="*/ 306 w 412"/>
                <a:gd name="T55" fmla="*/ 12 h 312"/>
                <a:gd name="T56" fmla="*/ 301 w 412"/>
                <a:gd name="T57" fmla="*/ 15 h 312"/>
                <a:gd name="T58" fmla="*/ 411 w 412"/>
                <a:gd name="T59" fmla="*/ 61 h 312"/>
                <a:gd name="T60" fmla="*/ 328 w 412"/>
                <a:gd name="T61" fmla="*/ 4 h 312"/>
                <a:gd name="T62" fmla="*/ 403 w 412"/>
                <a:gd name="T63" fmla="*/ 63 h 312"/>
                <a:gd name="T64" fmla="*/ 375 w 412"/>
                <a:gd name="T65" fmla="*/ 68 h 312"/>
                <a:gd name="T66" fmla="*/ 379 w 412"/>
                <a:gd name="T67" fmla="*/ 63 h 312"/>
                <a:gd name="T68" fmla="*/ 378 w 412"/>
                <a:gd name="T69" fmla="*/ 58 h 312"/>
                <a:gd name="T70" fmla="*/ 380 w 412"/>
                <a:gd name="T71" fmla="*/ 58 h 312"/>
                <a:gd name="T72" fmla="*/ 329 w 412"/>
                <a:gd name="T73" fmla="*/ 61 h 312"/>
                <a:gd name="T74" fmla="*/ 348 w 412"/>
                <a:gd name="T75" fmla="*/ 70 h 312"/>
                <a:gd name="T76" fmla="*/ 253 w 412"/>
                <a:gd name="T77" fmla="*/ 22 h 312"/>
                <a:gd name="T78" fmla="*/ 216 w 412"/>
                <a:gd name="T79" fmla="*/ 27 h 312"/>
                <a:gd name="T80" fmla="*/ 303 w 412"/>
                <a:gd name="T81" fmla="*/ 93 h 312"/>
                <a:gd name="T82" fmla="*/ 302 w 412"/>
                <a:gd name="T83" fmla="*/ 89 h 312"/>
                <a:gd name="T84" fmla="*/ 194 w 412"/>
                <a:gd name="T85" fmla="*/ 40 h 312"/>
                <a:gd name="T86" fmla="*/ 171 w 412"/>
                <a:gd name="T87" fmla="*/ 46 h 312"/>
                <a:gd name="T88" fmla="*/ 265 w 412"/>
                <a:gd name="T89" fmla="*/ 102 h 312"/>
                <a:gd name="T90" fmla="*/ 268 w 412"/>
                <a:gd name="T91" fmla="*/ 101 h 312"/>
                <a:gd name="T92" fmla="*/ 266 w 412"/>
                <a:gd name="T93" fmla="*/ 128 h 312"/>
                <a:gd name="T94" fmla="*/ 268 w 412"/>
                <a:gd name="T95" fmla="*/ 127 h 312"/>
                <a:gd name="T96" fmla="*/ 265 w 412"/>
                <a:gd name="T97" fmla="*/ 152 h 312"/>
                <a:gd name="T98" fmla="*/ 265 w 412"/>
                <a:gd name="T99" fmla="*/ 149 h 312"/>
                <a:gd name="T100" fmla="*/ 103 w 412"/>
                <a:gd name="T101" fmla="*/ 79 h 312"/>
                <a:gd name="T102" fmla="*/ 252 w 412"/>
                <a:gd name="T103" fmla="*/ 160 h 312"/>
                <a:gd name="T104" fmla="*/ 254 w 412"/>
                <a:gd name="T105" fmla="*/ 160 h 312"/>
                <a:gd name="T106" fmla="*/ 51 w 412"/>
                <a:gd name="T107" fmla="*/ 82 h 312"/>
                <a:gd name="T108" fmla="*/ 241 w 412"/>
                <a:gd name="T109" fmla="*/ 212 h 312"/>
                <a:gd name="T110" fmla="*/ 36 w 412"/>
                <a:gd name="T111" fmla="*/ 95 h 312"/>
                <a:gd name="T112" fmla="*/ 261 w 412"/>
                <a:gd name="T113" fmla="*/ 250 h 312"/>
                <a:gd name="T114" fmla="*/ 261 w 412"/>
                <a:gd name="T115" fmla="*/ 249 h 312"/>
                <a:gd name="T116" fmla="*/ 264 w 412"/>
                <a:gd name="T117" fmla="*/ 242 h 312"/>
                <a:gd name="T118" fmla="*/ 38 w 412"/>
                <a:gd name="T119" fmla="*/ 11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2" h="312">
                  <a:moveTo>
                    <a:pt x="333" y="301"/>
                  </a:moveTo>
                  <a:cubicBezTo>
                    <a:pt x="10" y="99"/>
                    <a:pt x="10" y="99"/>
                    <a:pt x="10" y="99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11" y="107"/>
                    <a:pt x="11" y="107"/>
                    <a:pt x="11" y="107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9" y="109"/>
                    <a:pt x="11" y="108"/>
                    <a:pt x="11" y="107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09"/>
                    <a:pt x="6" y="109"/>
                    <a:pt x="7" y="109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07"/>
                    <a:pt x="6" y="107"/>
                    <a:pt x="6" y="107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07"/>
                    <a:pt x="6" y="107"/>
                    <a:pt x="6" y="107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10"/>
                    <a:pt x="8" y="110"/>
                    <a:pt x="10" y="112"/>
                  </a:cubicBezTo>
                  <a:cubicBezTo>
                    <a:pt x="20" y="117"/>
                    <a:pt x="39" y="128"/>
                    <a:pt x="64" y="142"/>
                  </a:cubicBezTo>
                  <a:cubicBezTo>
                    <a:pt x="100" y="163"/>
                    <a:pt x="147" y="191"/>
                    <a:pt x="187" y="213"/>
                  </a:cubicBezTo>
                  <a:cubicBezTo>
                    <a:pt x="206" y="224"/>
                    <a:pt x="224" y="234"/>
                    <a:pt x="238" y="241"/>
                  </a:cubicBezTo>
                  <a:cubicBezTo>
                    <a:pt x="244" y="244"/>
                    <a:pt x="250" y="247"/>
                    <a:pt x="255" y="249"/>
                  </a:cubicBezTo>
                  <a:cubicBezTo>
                    <a:pt x="257" y="250"/>
                    <a:pt x="259" y="251"/>
                    <a:pt x="261" y="252"/>
                  </a:cubicBezTo>
                  <a:cubicBezTo>
                    <a:pt x="261" y="252"/>
                    <a:pt x="262" y="252"/>
                    <a:pt x="263" y="252"/>
                  </a:cubicBezTo>
                  <a:cubicBezTo>
                    <a:pt x="264" y="253"/>
                    <a:pt x="265" y="253"/>
                    <a:pt x="266" y="253"/>
                  </a:cubicBezTo>
                  <a:cubicBezTo>
                    <a:pt x="266" y="253"/>
                    <a:pt x="267" y="253"/>
                    <a:pt x="268" y="252"/>
                  </a:cubicBezTo>
                  <a:cubicBezTo>
                    <a:pt x="269" y="252"/>
                    <a:pt x="270" y="251"/>
                    <a:pt x="271" y="250"/>
                  </a:cubicBezTo>
                  <a:cubicBezTo>
                    <a:pt x="272" y="249"/>
                    <a:pt x="272" y="248"/>
                    <a:pt x="272" y="247"/>
                  </a:cubicBezTo>
                  <a:cubicBezTo>
                    <a:pt x="272" y="246"/>
                    <a:pt x="272" y="245"/>
                    <a:pt x="271" y="245"/>
                  </a:cubicBezTo>
                  <a:cubicBezTo>
                    <a:pt x="271" y="244"/>
                    <a:pt x="271" y="244"/>
                    <a:pt x="271" y="243"/>
                  </a:cubicBezTo>
                  <a:cubicBezTo>
                    <a:pt x="270" y="243"/>
                    <a:pt x="270" y="243"/>
                    <a:pt x="270" y="243"/>
                  </a:cubicBezTo>
                  <a:cubicBezTo>
                    <a:pt x="269" y="242"/>
                    <a:pt x="269" y="242"/>
                    <a:pt x="269" y="242"/>
                  </a:cubicBezTo>
                  <a:cubicBezTo>
                    <a:pt x="268" y="241"/>
                    <a:pt x="266" y="240"/>
                    <a:pt x="264" y="239"/>
                  </a:cubicBezTo>
                  <a:cubicBezTo>
                    <a:pt x="246" y="227"/>
                    <a:pt x="186" y="190"/>
                    <a:pt x="131" y="155"/>
                  </a:cubicBezTo>
                  <a:cubicBezTo>
                    <a:pt x="76" y="121"/>
                    <a:pt x="25" y="90"/>
                    <a:pt x="25" y="90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26" y="99"/>
                    <a:pt x="27" y="98"/>
                    <a:pt x="27" y="97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100"/>
                    <a:pt x="25" y="100"/>
                    <a:pt x="26" y="99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3" y="100"/>
                    <a:pt x="23" y="100"/>
                    <a:pt x="24" y="100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2" y="100"/>
                    <a:pt x="22" y="100"/>
                    <a:pt x="23" y="100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2" y="97"/>
                    <a:pt x="22" y="97"/>
                    <a:pt x="22" y="97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2" y="97"/>
                    <a:pt x="22" y="97"/>
                    <a:pt x="22" y="97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2" y="100"/>
                    <a:pt x="23" y="101"/>
                    <a:pt x="26" y="102"/>
                  </a:cubicBezTo>
                  <a:cubicBezTo>
                    <a:pt x="34" y="106"/>
                    <a:pt x="52" y="115"/>
                    <a:pt x="74" y="126"/>
                  </a:cubicBezTo>
                  <a:cubicBezTo>
                    <a:pt x="107" y="144"/>
                    <a:pt x="150" y="166"/>
                    <a:pt x="184" y="184"/>
                  </a:cubicBezTo>
                  <a:cubicBezTo>
                    <a:pt x="201" y="193"/>
                    <a:pt x="216" y="201"/>
                    <a:pt x="227" y="206"/>
                  </a:cubicBezTo>
                  <a:cubicBezTo>
                    <a:pt x="232" y="209"/>
                    <a:pt x="236" y="211"/>
                    <a:pt x="239" y="213"/>
                  </a:cubicBezTo>
                  <a:cubicBezTo>
                    <a:pt x="242" y="214"/>
                    <a:pt x="244" y="215"/>
                    <a:pt x="244" y="215"/>
                  </a:cubicBezTo>
                  <a:cubicBezTo>
                    <a:pt x="246" y="217"/>
                    <a:pt x="249" y="216"/>
                    <a:pt x="251" y="213"/>
                  </a:cubicBezTo>
                  <a:cubicBezTo>
                    <a:pt x="252" y="212"/>
                    <a:pt x="252" y="211"/>
                    <a:pt x="252" y="210"/>
                  </a:cubicBezTo>
                  <a:cubicBezTo>
                    <a:pt x="252" y="209"/>
                    <a:pt x="251" y="208"/>
                    <a:pt x="251" y="207"/>
                  </a:cubicBezTo>
                  <a:cubicBezTo>
                    <a:pt x="250" y="206"/>
                    <a:pt x="250" y="205"/>
                    <a:pt x="249" y="205"/>
                  </a:cubicBezTo>
                  <a:cubicBezTo>
                    <a:pt x="248" y="203"/>
                    <a:pt x="246" y="202"/>
                    <a:pt x="243" y="200"/>
                  </a:cubicBezTo>
                  <a:cubicBezTo>
                    <a:pt x="235" y="193"/>
                    <a:pt x="219" y="183"/>
                    <a:pt x="199" y="171"/>
                  </a:cubicBezTo>
                  <a:cubicBezTo>
                    <a:pt x="141" y="134"/>
                    <a:pt x="52" y="82"/>
                    <a:pt x="52" y="82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246" y="188"/>
                    <a:pt x="246" y="188"/>
                    <a:pt x="246" y="188"/>
                  </a:cubicBezTo>
                  <a:cubicBezTo>
                    <a:pt x="248" y="190"/>
                    <a:pt x="251" y="188"/>
                    <a:pt x="253" y="186"/>
                  </a:cubicBezTo>
                  <a:cubicBezTo>
                    <a:pt x="254" y="183"/>
                    <a:pt x="253" y="180"/>
                    <a:pt x="251" y="178"/>
                  </a:cubicBezTo>
                  <a:cubicBezTo>
                    <a:pt x="251" y="178"/>
                    <a:pt x="248" y="177"/>
                    <a:pt x="244" y="174"/>
                  </a:cubicBezTo>
                  <a:cubicBezTo>
                    <a:pt x="228" y="165"/>
                    <a:pt x="189" y="142"/>
                    <a:pt x="153" y="121"/>
                  </a:cubicBezTo>
                  <a:cubicBezTo>
                    <a:pt x="136" y="110"/>
                    <a:pt x="119" y="100"/>
                    <a:pt x="107" y="92"/>
                  </a:cubicBezTo>
                  <a:cubicBezTo>
                    <a:pt x="101" y="88"/>
                    <a:pt x="96" y="84"/>
                    <a:pt x="92" y="82"/>
                  </a:cubicBezTo>
                  <a:cubicBezTo>
                    <a:pt x="91" y="81"/>
                    <a:pt x="90" y="80"/>
                    <a:pt x="89" y="79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9" y="80"/>
                    <a:pt x="89" y="79"/>
                    <a:pt x="89" y="79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9" y="83"/>
                    <a:pt x="89" y="82"/>
                    <a:pt x="89" y="81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81" y="86"/>
                    <a:pt x="123" y="107"/>
                    <a:pt x="165" y="128"/>
                  </a:cubicBezTo>
                  <a:cubicBezTo>
                    <a:pt x="186" y="139"/>
                    <a:pt x="207" y="149"/>
                    <a:pt x="222" y="157"/>
                  </a:cubicBezTo>
                  <a:cubicBezTo>
                    <a:pt x="230" y="161"/>
                    <a:pt x="237" y="164"/>
                    <a:pt x="242" y="167"/>
                  </a:cubicBezTo>
                  <a:cubicBezTo>
                    <a:pt x="244" y="168"/>
                    <a:pt x="246" y="169"/>
                    <a:pt x="248" y="170"/>
                  </a:cubicBezTo>
                  <a:cubicBezTo>
                    <a:pt x="248" y="170"/>
                    <a:pt x="249" y="170"/>
                    <a:pt x="249" y="170"/>
                  </a:cubicBezTo>
                  <a:cubicBezTo>
                    <a:pt x="250" y="171"/>
                    <a:pt x="250" y="171"/>
                    <a:pt x="250" y="171"/>
                  </a:cubicBezTo>
                  <a:cubicBezTo>
                    <a:pt x="250" y="171"/>
                    <a:pt x="250" y="171"/>
                    <a:pt x="250" y="171"/>
                  </a:cubicBezTo>
                  <a:cubicBezTo>
                    <a:pt x="251" y="171"/>
                    <a:pt x="251" y="171"/>
                    <a:pt x="251" y="171"/>
                  </a:cubicBezTo>
                  <a:cubicBezTo>
                    <a:pt x="251" y="171"/>
                    <a:pt x="251" y="171"/>
                    <a:pt x="252" y="171"/>
                  </a:cubicBezTo>
                  <a:cubicBezTo>
                    <a:pt x="253" y="171"/>
                    <a:pt x="253" y="171"/>
                    <a:pt x="254" y="171"/>
                  </a:cubicBezTo>
                  <a:cubicBezTo>
                    <a:pt x="254" y="171"/>
                    <a:pt x="255" y="170"/>
                    <a:pt x="256" y="169"/>
                  </a:cubicBezTo>
                  <a:cubicBezTo>
                    <a:pt x="257" y="168"/>
                    <a:pt x="258" y="167"/>
                    <a:pt x="258" y="165"/>
                  </a:cubicBezTo>
                  <a:cubicBezTo>
                    <a:pt x="257" y="163"/>
                    <a:pt x="256" y="162"/>
                    <a:pt x="255" y="161"/>
                  </a:cubicBezTo>
                  <a:cubicBezTo>
                    <a:pt x="255" y="161"/>
                    <a:pt x="253" y="159"/>
                    <a:pt x="249" y="157"/>
                  </a:cubicBezTo>
                  <a:cubicBezTo>
                    <a:pt x="235" y="149"/>
                    <a:pt x="199" y="127"/>
                    <a:pt x="168" y="108"/>
                  </a:cubicBezTo>
                  <a:cubicBezTo>
                    <a:pt x="152" y="98"/>
                    <a:pt x="137" y="89"/>
                    <a:pt x="126" y="82"/>
                  </a:cubicBezTo>
                  <a:cubicBezTo>
                    <a:pt x="121" y="78"/>
                    <a:pt x="116" y="75"/>
                    <a:pt x="113" y="73"/>
                  </a:cubicBezTo>
                  <a:cubicBezTo>
                    <a:pt x="112" y="72"/>
                    <a:pt x="111" y="71"/>
                    <a:pt x="110" y="71"/>
                  </a:cubicBezTo>
                  <a:cubicBezTo>
                    <a:pt x="110" y="71"/>
                    <a:pt x="110" y="71"/>
                    <a:pt x="110" y="71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8" y="72"/>
                    <a:pt x="108" y="72"/>
                    <a:pt x="108" y="72"/>
                  </a:cubicBezTo>
                  <a:cubicBezTo>
                    <a:pt x="110" y="71"/>
                    <a:pt x="110" y="71"/>
                    <a:pt x="110" y="71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8" y="72"/>
                    <a:pt x="108" y="72"/>
                    <a:pt x="108" y="72"/>
                  </a:cubicBezTo>
                  <a:cubicBezTo>
                    <a:pt x="110" y="71"/>
                    <a:pt x="110" y="71"/>
                    <a:pt x="110" y="71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10" y="72"/>
                    <a:pt x="110" y="72"/>
                    <a:pt x="110" y="72"/>
                  </a:cubicBezTo>
                  <a:cubicBezTo>
                    <a:pt x="110" y="71"/>
                    <a:pt x="110" y="71"/>
                    <a:pt x="110" y="71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10" y="72"/>
                    <a:pt x="110" y="72"/>
                    <a:pt x="110" y="72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11" y="73"/>
                    <a:pt x="110" y="72"/>
                    <a:pt x="110" y="72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1" y="76"/>
                    <a:pt x="111" y="75"/>
                    <a:pt x="111" y="74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03" y="79"/>
                    <a:pt x="103" y="79"/>
                    <a:pt x="103" y="79"/>
                  </a:cubicBezTo>
                  <a:cubicBezTo>
                    <a:pt x="103" y="79"/>
                    <a:pt x="140" y="98"/>
                    <a:pt x="179" y="118"/>
                  </a:cubicBezTo>
                  <a:cubicBezTo>
                    <a:pt x="198" y="128"/>
                    <a:pt x="218" y="138"/>
                    <a:pt x="234" y="145"/>
                  </a:cubicBezTo>
                  <a:cubicBezTo>
                    <a:pt x="241" y="149"/>
                    <a:pt x="248" y="152"/>
                    <a:pt x="253" y="154"/>
                  </a:cubicBezTo>
                  <a:cubicBezTo>
                    <a:pt x="256" y="155"/>
                    <a:pt x="258" y="156"/>
                    <a:pt x="259" y="157"/>
                  </a:cubicBezTo>
                  <a:cubicBezTo>
                    <a:pt x="260" y="157"/>
                    <a:pt x="261" y="157"/>
                    <a:pt x="262" y="157"/>
                  </a:cubicBezTo>
                  <a:cubicBezTo>
                    <a:pt x="263" y="158"/>
                    <a:pt x="263" y="158"/>
                    <a:pt x="265" y="158"/>
                  </a:cubicBezTo>
                  <a:cubicBezTo>
                    <a:pt x="265" y="158"/>
                    <a:pt x="266" y="158"/>
                    <a:pt x="267" y="157"/>
                  </a:cubicBezTo>
                  <a:cubicBezTo>
                    <a:pt x="267" y="157"/>
                    <a:pt x="268" y="157"/>
                    <a:pt x="268" y="157"/>
                  </a:cubicBezTo>
                  <a:cubicBezTo>
                    <a:pt x="269" y="156"/>
                    <a:pt x="269" y="156"/>
                    <a:pt x="270" y="155"/>
                  </a:cubicBezTo>
                  <a:cubicBezTo>
                    <a:pt x="271" y="154"/>
                    <a:pt x="271" y="152"/>
                    <a:pt x="270" y="151"/>
                  </a:cubicBezTo>
                  <a:cubicBezTo>
                    <a:pt x="270" y="149"/>
                    <a:pt x="269" y="148"/>
                    <a:pt x="268" y="147"/>
                  </a:cubicBezTo>
                  <a:cubicBezTo>
                    <a:pt x="128" y="60"/>
                    <a:pt x="128" y="60"/>
                    <a:pt x="128" y="60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30" y="68"/>
                    <a:pt x="130" y="68"/>
                    <a:pt x="130" y="68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9" y="69"/>
                    <a:pt x="129" y="69"/>
                    <a:pt x="129" y="69"/>
                  </a:cubicBezTo>
                  <a:cubicBezTo>
                    <a:pt x="129" y="69"/>
                    <a:pt x="130" y="69"/>
                    <a:pt x="130" y="68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9" y="69"/>
                    <a:pt x="129" y="69"/>
                    <a:pt x="129" y="69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7" y="70"/>
                    <a:pt x="128" y="70"/>
                    <a:pt x="129" y="69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70"/>
                    <a:pt x="127" y="70"/>
                    <a:pt x="127" y="70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68"/>
                    <a:pt x="126" y="68"/>
                    <a:pt x="126" y="68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68"/>
                    <a:pt x="126" y="68"/>
                    <a:pt x="126" y="68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70"/>
                    <a:pt x="127" y="71"/>
                    <a:pt x="129" y="71"/>
                  </a:cubicBezTo>
                  <a:cubicBezTo>
                    <a:pt x="135" y="73"/>
                    <a:pt x="147" y="78"/>
                    <a:pt x="161" y="84"/>
                  </a:cubicBezTo>
                  <a:cubicBezTo>
                    <a:pt x="182" y="93"/>
                    <a:pt x="208" y="105"/>
                    <a:pt x="229" y="115"/>
                  </a:cubicBezTo>
                  <a:cubicBezTo>
                    <a:pt x="240" y="120"/>
                    <a:pt x="249" y="124"/>
                    <a:pt x="255" y="127"/>
                  </a:cubicBezTo>
                  <a:cubicBezTo>
                    <a:pt x="262" y="130"/>
                    <a:pt x="266" y="132"/>
                    <a:pt x="266" y="132"/>
                  </a:cubicBezTo>
                  <a:cubicBezTo>
                    <a:pt x="268" y="134"/>
                    <a:pt x="271" y="133"/>
                    <a:pt x="273" y="130"/>
                  </a:cubicBezTo>
                  <a:cubicBezTo>
                    <a:pt x="274" y="129"/>
                    <a:pt x="274" y="128"/>
                    <a:pt x="274" y="127"/>
                  </a:cubicBezTo>
                  <a:cubicBezTo>
                    <a:pt x="274" y="125"/>
                    <a:pt x="273" y="125"/>
                    <a:pt x="273" y="124"/>
                  </a:cubicBezTo>
                  <a:cubicBezTo>
                    <a:pt x="272" y="123"/>
                    <a:pt x="272" y="123"/>
                    <a:pt x="271" y="122"/>
                  </a:cubicBezTo>
                  <a:cubicBezTo>
                    <a:pt x="270" y="121"/>
                    <a:pt x="269" y="121"/>
                    <a:pt x="268" y="120"/>
                  </a:cubicBezTo>
                  <a:cubicBezTo>
                    <a:pt x="263" y="116"/>
                    <a:pt x="253" y="110"/>
                    <a:pt x="242" y="102"/>
                  </a:cubicBezTo>
                  <a:cubicBezTo>
                    <a:pt x="207" y="81"/>
                    <a:pt x="155" y="50"/>
                    <a:pt x="154" y="50"/>
                  </a:cubicBezTo>
                  <a:cubicBezTo>
                    <a:pt x="152" y="55"/>
                    <a:pt x="152" y="55"/>
                    <a:pt x="152" y="55"/>
                  </a:cubicBezTo>
                  <a:cubicBezTo>
                    <a:pt x="149" y="60"/>
                    <a:pt x="149" y="60"/>
                    <a:pt x="149" y="60"/>
                  </a:cubicBezTo>
                  <a:cubicBezTo>
                    <a:pt x="149" y="60"/>
                    <a:pt x="176" y="72"/>
                    <a:pt x="204" y="85"/>
                  </a:cubicBezTo>
                  <a:cubicBezTo>
                    <a:pt x="218" y="92"/>
                    <a:pt x="232" y="98"/>
                    <a:pt x="243" y="103"/>
                  </a:cubicBezTo>
                  <a:cubicBezTo>
                    <a:pt x="249" y="106"/>
                    <a:pt x="254" y="108"/>
                    <a:pt x="258" y="109"/>
                  </a:cubicBezTo>
                  <a:cubicBezTo>
                    <a:pt x="260" y="110"/>
                    <a:pt x="262" y="111"/>
                    <a:pt x="263" y="111"/>
                  </a:cubicBezTo>
                  <a:cubicBezTo>
                    <a:pt x="264" y="111"/>
                    <a:pt x="264" y="111"/>
                    <a:pt x="265" y="112"/>
                  </a:cubicBezTo>
                  <a:cubicBezTo>
                    <a:pt x="266" y="112"/>
                    <a:pt x="266" y="112"/>
                    <a:pt x="267" y="112"/>
                  </a:cubicBezTo>
                  <a:cubicBezTo>
                    <a:pt x="268" y="112"/>
                    <a:pt x="268" y="112"/>
                    <a:pt x="269" y="112"/>
                  </a:cubicBezTo>
                  <a:cubicBezTo>
                    <a:pt x="270" y="111"/>
                    <a:pt x="270" y="111"/>
                    <a:pt x="271" y="111"/>
                  </a:cubicBezTo>
                  <a:cubicBezTo>
                    <a:pt x="271" y="110"/>
                    <a:pt x="272" y="110"/>
                    <a:pt x="273" y="109"/>
                  </a:cubicBezTo>
                  <a:cubicBezTo>
                    <a:pt x="273" y="108"/>
                    <a:pt x="274" y="106"/>
                    <a:pt x="273" y="105"/>
                  </a:cubicBezTo>
                  <a:cubicBezTo>
                    <a:pt x="273" y="103"/>
                    <a:pt x="272" y="102"/>
                    <a:pt x="271" y="101"/>
                  </a:cubicBezTo>
                  <a:cubicBezTo>
                    <a:pt x="271" y="101"/>
                    <a:pt x="269" y="101"/>
                    <a:pt x="267" y="99"/>
                  </a:cubicBezTo>
                  <a:cubicBezTo>
                    <a:pt x="258" y="94"/>
                    <a:pt x="236" y="81"/>
                    <a:pt x="216" y="69"/>
                  </a:cubicBezTo>
                  <a:cubicBezTo>
                    <a:pt x="206" y="63"/>
                    <a:pt x="197" y="57"/>
                    <a:pt x="190" y="53"/>
                  </a:cubicBezTo>
                  <a:cubicBezTo>
                    <a:pt x="187" y="50"/>
                    <a:pt x="184" y="49"/>
                    <a:pt x="182" y="47"/>
                  </a:cubicBezTo>
                  <a:cubicBezTo>
                    <a:pt x="181" y="46"/>
                    <a:pt x="180" y="46"/>
                    <a:pt x="180" y="46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78" y="47"/>
                    <a:pt x="178" y="47"/>
                    <a:pt x="178" y="47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78" y="47"/>
                    <a:pt x="178" y="47"/>
                    <a:pt x="178" y="47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81" y="49"/>
                    <a:pt x="181" y="49"/>
                    <a:pt x="181" y="49"/>
                  </a:cubicBezTo>
                  <a:cubicBezTo>
                    <a:pt x="181" y="47"/>
                    <a:pt x="181" y="46"/>
                    <a:pt x="180" y="46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81" y="49"/>
                    <a:pt x="181" y="49"/>
                    <a:pt x="181" y="49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1" y="51"/>
                    <a:pt x="181" y="49"/>
                    <a:pt x="181" y="49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0" y="51"/>
                    <a:pt x="180" y="51"/>
                    <a:pt x="180" y="51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9" y="53"/>
                    <a:pt x="179" y="53"/>
                    <a:pt x="179" y="53"/>
                  </a:cubicBezTo>
                  <a:cubicBezTo>
                    <a:pt x="179" y="53"/>
                    <a:pt x="180" y="52"/>
                    <a:pt x="180" y="51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9" y="53"/>
                    <a:pt x="179" y="53"/>
                    <a:pt x="179" y="53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7" y="54"/>
                    <a:pt x="177" y="54"/>
                    <a:pt x="177" y="54"/>
                  </a:cubicBezTo>
                  <a:cubicBezTo>
                    <a:pt x="177" y="54"/>
                    <a:pt x="178" y="54"/>
                    <a:pt x="179" y="53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7" y="54"/>
                    <a:pt x="177" y="54"/>
                    <a:pt x="177" y="54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6" y="54"/>
                    <a:pt x="176" y="54"/>
                    <a:pt x="176" y="54"/>
                  </a:cubicBezTo>
                  <a:cubicBezTo>
                    <a:pt x="176" y="54"/>
                    <a:pt x="176" y="54"/>
                    <a:pt x="177" y="54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6" y="54"/>
                    <a:pt x="176" y="54"/>
                    <a:pt x="176" y="54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5" y="54"/>
                    <a:pt x="176" y="54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6" y="54"/>
                    <a:pt x="177" y="55"/>
                  </a:cubicBezTo>
                  <a:cubicBezTo>
                    <a:pt x="181" y="56"/>
                    <a:pt x="189" y="60"/>
                    <a:pt x="199" y="64"/>
                  </a:cubicBezTo>
                  <a:cubicBezTo>
                    <a:pt x="215" y="71"/>
                    <a:pt x="234" y="80"/>
                    <a:pt x="250" y="88"/>
                  </a:cubicBezTo>
                  <a:cubicBezTo>
                    <a:pt x="257" y="91"/>
                    <a:pt x="264" y="95"/>
                    <a:pt x="269" y="97"/>
                  </a:cubicBezTo>
                  <a:cubicBezTo>
                    <a:pt x="274" y="99"/>
                    <a:pt x="277" y="100"/>
                    <a:pt x="277" y="100"/>
                  </a:cubicBezTo>
                  <a:cubicBezTo>
                    <a:pt x="280" y="102"/>
                    <a:pt x="283" y="101"/>
                    <a:pt x="284" y="98"/>
                  </a:cubicBezTo>
                  <a:cubicBezTo>
                    <a:pt x="286" y="96"/>
                    <a:pt x="285" y="92"/>
                    <a:pt x="282" y="91"/>
                  </a:cubicBezTo>
                  <a:cubicBezTo>
                    <a:pt x="200" y="40"/>
                    <a:pt x="200" y="40"/>
                    <a:pt x="200" y="40"/>
                  </a:cubicBezTo>
                  <a:cubicBezTo>
                    <a:pt x="197" y="44"/>
                    <a:pt x="197" y="44"/>
                    <a:pt x="197" y="44"/>
                  </a:cubicBezTo>
                  <a:cubicBezTo>
                    <a:pt x="202" y="47"/>
                    <a:pt x="202" y="47"/>
                    <a:pt x="202" y="47"/>
                  </a:cubicBezTo>
                  <a:cubicBezTo>
                    <a:pt x="198" y="44"/>
                    <a:pt x="198" y="44"/>
                    <a:pt x="198" y="44"/>
                  </a:cubicBezTo>
                  <a:cubicBezTo>
                    <a:pt x="200" y="49"/>
                    <a:pt x="200" y="49"/>
                    <a:pt x="200" y="49"/>
                  </a:cubicBezTo>
                  <a:cubicBezTo>
                    <a:pt x="201" y="49"/>
                    <a:pt x="202" y="48"/>
                    <a:pt x="202" y="47"/>
                  </a:cubicBezTo>
                  <a:cubicBezTo>
                    <a:pt x="198" y="44"/>
                    <a:pt x="198" y="44"/>
                    <a:pt x="198" y="44"/>
                  </a:cubicBezTo>
                  <a:cubicBezTo>
                    <a:pt x="200" y="49"/>
                    <a:pt x="200" y="49"/>
                    <a:pt x="200" y="49"/>
                  </a:cubicBezTo>
                  <a:cubicBezTo>
                    <a:pt x="198" y="45"/>
                    <a:pt x="198" y="45"/>
                    <a:pt x="198" y="45"/>
                  </a:cubicBezTo>
                  <a:cubicBezTo>
                    <a:pt x="199" y="50"/>
                    <a:pt x="199" y="50"/>
                    <a:pt x="199" y="50"/>
                  </a:cubicBezTo>
                  <a:cubicBezTo>
                    <a:pt x="199" y="50"/>
                    <a:pt x="200" y="49"/>
                    <a:pt x="200" y="49"/>
                  </a:cubicBezTo>
                  <a:cubicBezTo>
                    <a:pt x="198" y="45"/>
                    <a:pt x="198" y="45"/>
                    <a:pt x="198" y="45"/>
                  </a:cubicBezTo>
                  <a:cubicBezTo>
                    <a:pt x="199" y="50"/>
                    <a:pt x="199" y="50"/>
                    <a:pt x="199" y="50"/>
                  </a:cubicBezTo>
                  <a:cubicBezTo>
                    <a:pt x="198" y="45"/>
                    <a:pt x="198" y="45"/>
                    <a:pt x="198" y="45"/>
                  </a:cubicBezTo>
                  <a:cubicBezTo>
                    <a:pt x="198" y="50"/>
                    <a:pt x="198" y="50"/>
                    <a:pt x="198" y="50"/>
                  </a:cubicBezTo>
                  <a:cubicBezTo>
                    <a:pt x="198" y="50"/>
                    <a:pt x="198" y="50"/>
                    <a:pt x="199" y="50"/>
                  </a:cubicBezTo>
                  <a:cubicBezTo>
                    <a:pt x="198" y="45"/>
                    <a:pt x="198" y="45"/>
                    <a:pt x="198" y="45"/>
                  </a:cubicBezTo>
                  <a:cubicBezTo>
                    <a:pt x="198" y="50"/>
                    <a:pt x="198" y="50"/>
                    <a:pt x="198" y="50"/>
                  </a:cubicBezTo>
                  <a:cubicBezTo>
                    <a:pt x="198" y="48"/>
                    <a:pt x="198" y="48"/>
                    <a:pt x="198" y="48"/>
                  </a:cubicBezTo>
                  <a:cubicBezTo>
                    <a:pt x="198" y="50"/>
                    <a:pt x="198" y="50"/>
                    <a:pt x="198" y="50"/>
                  </a:cubicBezTo>
                  <a:cubicBezTo>
                    <a:pt x="198" y="50"/>
                    <a:pt x="198" y="50"/>
                    <a:pt x="198" y="50"/>
                  </a:cubicBezTo>
                  <a:cubicBezTo>
                    <a:pt x="198" y="48"/>
                    <a:pt x="198" y="48"/>
                    <a:pt x="198" y="48"/>
                  </a:cubicBezTo>
                  <a:cubicBezTo>
                    <a:pt x="198" y="50"/>
                    <a:pt x="198" y="50"/>
                    <a:pt x="198" y="50"/>
                  </a:cubicBezTo>
                  <a:cubicBezTo>
                    <a:pt x="198" y="50"/>
                    <a:pt x="198" y="50"/>
                    <a:pt x="200" y="50"/>
                  </a:cubicBezTo>
                  <a:cubicBezTo>
                    <a:pt x="204" y="52"/>
                    <a:pt x="213" y="55"/>
                    <a:pt x="224" y="59"/>
                  </a:cubicBezTo>
                  <a:cubicBezTo>
                    <a:pt x="240" y="66"/>
                    <a:pt x="260" y="75"/>
                    <a:pt x="277" y="82"/>
                  </a:cubicBezTo>
                  <a:cubicBezTo>
                    <a:pt x="285" y="85"/>
                    <a:pt x="292" y="88"/>
                    <a:pt x="297" y="90"/>
                  </a:cubicBezTo>
                  <a:cubicBezTo>
                    <a:pt x="302" y="93"/>
                    <a:pt x="305" y="94"/>
                    <a:pt x="305" y="94"/>
                  </a:cubicBezTo>
                  <a:cubicBezTo>
                    <a:pt x="308" y="95"/>
                    <a:pt x="311" y="94"/>
                    <a:pt x="312" y="92"/>
                  </a:cubicBezTo>
                  <a:cubicBezTo>
                    <a:pt x="313" y="90"/>
                    <a:pt x="313" y="89"/>
                    <a:pt x="313" y="89"/>
                  </a:cubicBezTo>
                  <a:cubicBezTo>
                    <a:pt x="313" y="88"/>
                    <a:pt x="313" y="87"/>
                    <a:pt x="312" y="87"/>
                  </a:cubicBezTo>
                  <a:cubicBezTo>
                    <a:pt x="312" y="86"/>
                    <a:pt x="312" y="86"/>
                    <a:pt x="311" y="85"/>
                  </a:cubicBezTo>
                  <a:cubicBezTo>
                    <a:pt x="311" y="85"/>
                    <a:pt x="311" y="85"/>
                    <a:pt x="311" y="84"/>
                  </a:cubicBezTo>
                  <a:cubicBezTo>
                    <a:pt x="310" y="84"/>
                    <a:pt x="310" y="84"/>
                    <a:pt x="310" y="84"/>
                  </a:cubicBezTo>
                  <a:cubicBezTo>
                    <a:pt x="308" y="83"/>
                    <a:pt x="306" y="81"/>
                    <a:pt x="303" y="79"/>
                  </a:cubicBezTo>
                  <a:cubicBezTo>
                    <a:pt x="281" y="65"/>
                    <a:pt x="220" y="28"/>
                    <a:pt x="220" y="28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21" y="37"/>
                    <a:pt x="221" y="37"/>
                    <a:pt x="221" y="37"/>
                  </a:cubicBezTo>
                  <a:cubicBezTo>
                    <a:pt x="221" y="37"/>
                    <a:pt x="222" y="37"/>
                    <a:pt x="222" y="36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21" y="37"/>
                    <a:pt x="221" y="37"/>
                    <a:pt x="221" y="37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9" y="38"/>
                    <a:pt x="220" y="38"/>
                    <a:pt x="221" y="37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8" y="34"/>
                    <a:pt x="218" y="34"/>
                    <a:pt x="218" y="34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18" y="38"/>
                    <a:pt x="218" y="38"/>
                    <a:pt x="219" y="38"/>
                  </a:cubicBezTo>
                  <a:cubicBezTo>
                    <a:pt x="218" y="34"/>
                    <a:pt x="218" y="34"/>
                    <a:pt x="218" y="34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18" y="36"/>
                    <a:pt x="218" y="36"/>
                    <a:pt x="218" y="36"/>
                  </a:cubicBezTo>
                  <a:cubicBezTo>
                    <a:pt x="217" y="38"/>
                    <a:pt x="217" y="38"/>
                    <a:pt x="217" y="38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18" y="36"/>
                    <a:pt x="218" y="36"/>
                    <a:pt x="218" y="36"/>
                  </a:cubicBezTo>
                  <a:cubicBezTo>
                    <a:pt x="217" y="38"/>
                    <a:pt x="217" y="38"/>
                    <a:pt x="217" y="38"/>
                  </a:cubicBezTo>
                  <a:cubicBezTo>
                    <a:pt x="218" y="38"/>
                    <a:pt x="218" y="38"/>
                    <a:pt x="220" y="39"/>
                  </a:cubicBezTo>
                  <a:cubicBezTo>
                    <a:pt x="224" y="40"/>
                    <a:pt x="233" y="43"/>
                    <a:pt x="244" y="48"/>
                  </a:cubicBezTo>
                  <a:cubicBezTo>
                    <a:pt x="261" y="54"/>
                    <a:pt x="282" y="63"/>
                    <a:pt x="299" y="70"/>
                  </a:cubicBezTo>
                  <a:cubicBezTo>
                    <a:pt x="307" y="73"/>
                    <a:pt x="315" y="76"/>
                    <a:pt x="320" y="78"/>
                  </a:cubicBezTo>
                  <a:cubicBezTo>
                    <a:pt x="325" y="81"/>
                    <a:pt x="328" y="82"/>
                    <a:pt x="328" y="82"/>
                  </a:cubicBezTo>
                  <a:cubicBezTo>
                    <a:pt x="331" y="83"/>
                    <a:pt x="334" y="82"/>
                    <a:pt x="335" y="79"/>
                  </a:cubicBezTo>
                  <a:cubicBezTo>
                    <a:pt x="337" y="77"/>
                    <a:pt x="336" y="74"/>
                    <a:pt x="333" y="72"/>
                  </a:cubicBezTo>
                  <a:cubicBezTo>
                    <a:pt x="254" y="22"/>
                    <a:pt x="254" y="22"/>
                    <a:pt x="254" y="22"/>
                  </a:cubicBezTo>
                  <a:cubicBezTo>
                    <a:pt x="251" y="27"/>
                    <a:pt x="251" y="27"/>
                    <a:pt x="251" y="27"/>
                  </a:cubicBezTo>
                  <a:cubicBezTo>
                    <a:pt x="255" y="30"/>
                    <a:pt x="255" y="30"/>
                    <a:pt x="255" y="30"/>
                  </a:cubicBezTo>
                  <a:cubicBezTo>
                    <a:pt x="251" y="27"/>
                    <a:pt x="251" y="27"/>
                    <a:pt x="251" y="27"/>
                  </a:cubicBezTo>
                  <a:cubicBezTo>
                    <a:pt x="254" y="32"/>
                    <a:pt x="254" y="32"/>
                    <a:pt x="254" y="32"/>
                  </a:cubicBezTo>
                  <a:cubicBezTo>
                    <a:pt x="254" y="31"/>
                    <a:pt x="255" y="31"/>
                    <a:pt x="255" y="30"/>
                  </a:cubicBezTo>
                  <a:cubicBezTo>
                    <a:pt x="251" y="27"/>
                    <a:pt x="251" y="27"/>
                    <a:pt x="251" y="27"/>
                  </a:cubicBezTo>
                  <a:cubicBezTo>
                    <a:pt x="254" y="32"/>
                    <a:pt x="254" y="32"/>
                    <a:pt x="254" y="32"/>
                  </a:cubicBezTo>
                  <a:cubicBezTo>
                    <a:pt x="251" y="27"/>
                    <a:pt x="251" y="27"/>
                    <a:pt x="251" y="27"/>
                  </a:cubicBezTo>
                  <a:cubicBezTo>
                    <a:pt x="252" y="32"/>
                    <a:pt x="252" y="32"/>
                    <a:pt x="252" y="32"/>
                  </a:cubicBezTo>
                  <a:cubicBezTo>
                    <a:pt x="252" y="32"/>
                    <a:pt x="253" y="32"/>
                    <a:pt x="254" y="32"/>
                  </a:cubicBezTo>
                  <a:cubicBezTo>
                    <a:pt x="251" y="27"/>
                    <a:pt x="251" y="27"/>
                    <a:pt x="251" y="27"/>
                  </a:cubicBezTo>
                  <a:cubicBezTo>
                    <a:pt x="252" y="32"/>
                    <a:pt x="252" y="32"/>
                    <a:pt x="252" y="32"/>
                  </a:cubicBezTo>
                  <a:cubicBezTo>
                    <a:pt x="251" y="28"/>
                    <a:pt x="251" y="28"/>
                    <a:pt x="251" y="28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51" y="33"/>
                    <a:pt x="251" y="33"/>
                    <a:pt x="252" y="32"/>
                  </a:cubicBezTo>
                  <a:cubicBezTo>
                    <a:pt x="251" y="28"/>
                    <a:pt x="251" y="28"/>
                    <a:pt x="251" y="28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0" y="32"/>
                    <a:pt x="250" y="32"/>
                    <a:pt x="250" y="32"/>
                  </a:cubicBezTo>
                  <a:cubicBezTo>
                    <a:pt x="250" y="32"/>
                    <a:pt x="250" y="33"/>
                    <a:pt x="251" y="33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0" y="32"/>
                    <a:pt x="250" y="32"/>
                    <a:pt x="250" y="32"/>
                  </a:cubicBezTo>
                  <a:cubicBezTo>
                    <a:pt x="250" y="32"/>
                    <a:pt x="250" y="32"/>
                    <a:pt x="250" y="32"/>
                  </a:cubicBezTo>
                  <a:cubicBezTo>
                    <a:pt x="250" y="32"/>
                    <a:pt x="250" y="32"/>
                    <a:pt x="250" y="32"/>
                  </a:cubicBezTo>
                  <a:cubicBezTo>
                    <a:pt x="250" y="32"/>
                    <a:pt x="250" y="32"/>
                    <a:pt x="250" y="32"/>
                  </a:cubicBezTo>
                  <a:cubicBezTo>
                    <a:pt x="250" y="32"/>
                    <a:pt x="250" y="32"/>
                    <a:pt x="250" y="32"/>
                  </a:cubicBezTo>
                  <a:cubicBezTo>
                    <a:pt x="250" y="32"/>
                    <a:pt x="250" y="32"/>
                    <a:pt x="250" y="32"/>
                  </a:cubicBezTo>
                  <a:cubicBezTo>
                    <a:pt x="250" y="32"/>
                    <a:pt x="251" y="33"/>
                    <a:pt x="252" y="33"/>
                  </a:cubicBezTo>
                  <a:cubicBezTo>
                    <a:pt x="256" y="34"/>
                    <a:pt x="265" y="38"/>
                    <a:pt x="275" y="42"/>
                  </a:cubicBezTo>
                  <a:cubicBezTo>
                    <a:pt x="290" y="48"/>
                    <a:pt x="309" y="57"/>
                    <a:pt x="324" y="63"/>
                  </a:cubicBezTo>
                  <a:cubicBezTo>
                    <a:pt x="332" y="67"/>
                    <a:pt x="339" y="70"/>
                    <a:pt x="343" y="72"/>
                  </a:cubicBezTo>
                  <a:cubicBezTo>
                    <a:pt x="348" y="74"/>
                    <a:pt x="351" y="75"/>
                    <a:pt x="351" y="75"/>
                  </a:cubicBezTo>
                  <a:cubicBezTo>
                    <a:pt x="354" y="76"/>
                    <a:pt x="357" y="75"/>
                    <a:pt x="358" y="73"/>
                  </a:cubicBezTo>
                  <a:cubicBezTo>
                    <a:pt x="359" y="72"/>
                    <a:pt x="359" y="71"/>
                    <a:pt x="359" y="70"/>
                  </a:cubicBezTo>
                  <a:cubicBezTo>
                    <a:pt x="359" y="69"/>
                    <a:pt x="359" y="68"/>
                    <a:pt x="358" y="68"/>
                  </a:cubicBezTo>
                  <a:cubicBezTo>
                    <a:pt x="358" y="67"/>
                    <a:pt x="358" y="67"/>
                    <a:pt x="357" y="66"/>
                  </a:cubicBezTo>
                  <a:cubicBezTo>
                    <a:pt x="357" y="66"/>
                    <a:pt x="356" y="65"/>
                    <a:pt x="356" y="65"/>
                  </a:cubicBezTo>
                  <a:cubicBezTo>
                    <a:pt x="355" y="65"/>
                    <a:pt x="354" y="64"/>
                    <a:pt x="353" y="63"/>
                  </a:cubicBezTo>
                  <a:cubicBezTo>
                    <a:pt x="350" y="61"/>
                    <a:pt x="343" y="57"/>
                    <a:pt x="335" y="52"/>
                  </a:cubicBezTo>
                  <a:cubicBezTo>
                    <a:pt x="322" y="45"/>
                    <a:pt x="307" y="36"/>
                    <a:pt x="295" y="29"/>
                  </a:cubicBezTo>
                  <a:cubicBezTo>
                    <a:pt x="289" y="25"/>
                    <a:pt x="284" y="22"/>
                    <a:pt x="280" y="19"/>
                  </a:cubicBezTo>
                  <a:cubicBezTo>
                    <a:pt x="278" y="18"/>
                    <a:pt x="277" y="17"/>
                    <a:pt x="276" y="16"/>
                  </a:cubicBezTo>
                  <a:cubicBezTo>
                    <a:pt x="276" y="16"/>
                    <a:pt x="276" y="16"/>
                    <a:pt x="276" y="16"/>
                  </a:cubicBezTo>
                  <a:cubicBezTo>
                    <a:pt x="276" y="16"/>
                    <a:pt x="276" y="16"/>
                    <a:pt x="276" y="16"/>
                  </a:cubicBezTo>
                  <a:cubicBezTo>
                    <a:pt x="275" y="17"/>
                    <a:pt x="275" y="17"/>
                    <a:pt x="275" y="17"/>
                  </a:cubicBezTo>
                  <a:cubicBezTo>
                    <a:pt x="276" y="16"/>
                    <a:pt x="276" y="16"/>
                    <a:pt x="276" y="16"/>
                  </a:cubicBezTo>
                  <a:cubicBezTo>
                    <a:pt x="276" y="16"/>
                    <a:pt x="276" y="16"/>
                    <a:pt x="276" y="16"/>
                  </a:cubicBezTo>
                  <a:cubicBezTo>
                    <a:pt x="275" y="17"/>
                    <a:pt x="275" y="17"/>
                    <a:pt x="275" y="17"/>
                  </a:cubicBezTo>
                  <a:cubicBezTo>
                    <a:pt x="276" y="16"/>
                    <a:pt x="276" y="16"/>
                    <a:pt x="276" y="16"/>
                  </a:cubicBezTo>
                  <a:cubicBezTo>
                    <a:pt x="273" y="18"/>
                    <a:pt x="273" y="18"/>
                    <a:pt x="273" y="18"/>
                  </a:cubicBezTo>
                  <a:cubicBezTo>
                    <a:pt x="276" y="17"/>
                    <a:pt x="276" y="17"/>
                    <a:pt x="276" y="17"/>
                  </a:cubicBezTo>
                  <a:cubicBezTo>
                    <a:pt x="276" y="16"/>
                    <a:pt x="276" y="16"/>
                    <a:pt x="276" y="16"/>
                  </a:cubicBezTo>
                  <a:cubicBezTo>
                    <a:pt x="273" y="18"/>
                    <a:pt x="273" y="18"/>
                    <a:pt x="273" y="18"/>
                  </a:cubicBezTo>
                  <a:cubicBezTo>
                    <a:pt x="276" y="17"/>
                    <a:pt x="276" y="17"/>
                    <a:pt x="276" y="17"/>
                  </a:cubicBezTo>
                  <a:cubicBezTo>
                    <a:pt x="272" y="19"/>
                    <a:pt x="272" y="19"/>
                    <a:pt x="272" y="19"/>
                  </a:cubicBezTo>
                  <a:cubicBezTo>
                    <a:pt x="277" y="19"/>
                    <a:pt x="277" y="19"/>
                    <a:pt x="277" y="19"/>
                  </a:cubicBezTo>
                  <a:cubicBezTo>
                    <a:pt x="277" y="18"/>
                    <a:pt x="276" y="17"/>
                    <a:pt x="276" y="17"/>
                  </a:cubicBezTo>
                  <a:cubicBezTo>
                    <a:pt x="272" y="19"/>
                    <a:pt x="272" y="19"/>
                    <a:pt x="272" y="19"/>
                  </a:cubicBezTo>
                  <a:cubicBezTo>
                    <a:pt x="277" y="19"/>
                    <a:pt x="277" y="19"/>
                    <a:pt x="277" y="19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6" y="22"/>
                    <a:pt x="276" y="22"/>
                    <a:pt x="276" y="22"/>
                  </a:cubicBezTo>
                  <a:cubicBezTo>
                    <a:pt x="276" y="21"/>
                    <a:pt x="277" y="20"/>
                    <a:pt x="277" y="19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6" y="22"/>
                    <a:pt x="276" y="22"/>
                    <a:pt x="276" y="22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69" y="24"/>
                    <a:pt x="269" y="24"/>
                    <a:pt x="269" y="24"/>
                  </a:cubicBezTo>
                  <a:cubicBezTo>
                    <a:pt x="269" y="24"/>
                    <a:pt x="295" y="35"/>
                    <a:pt x="321" y="46"/>
                  </a:cubicBezTo>
                  <a:cubicBezTo>
                    <a:pt x="334" y="52"/>
                    <a:pt x="348" y="57"/>
                    <a:pt x="358" y="62"/>
                  </a:cubicBezTo>
                  <a:cubicBezTo>
                    <a:pt x="363" y="64"/>
                    <a:pt x="368" y="65"/>
                    <a:pt x="371" y="67"/>
                  </a:cubicBezTo>
                  <a:cubicBezTo>
                    <a:pt x="373" y="67"/>
                    <a:pt x="374" y="68"/>
                    <a:pt x="375" y="68"/>
                  </a:cubicBezTo>
                  <a:cubicBezTo>
                    <a:pt x="376" y="68"/>
                    <a:pt x="376" y="69"/>
                    <a:pt x="377" y="69"/>
                  </a:cubicBezTo>
                  <a:cubicBezTo>
                    <a:pt x="378" y="69"/>
                    <a:pt x="378" y="69"/>
                    <a:pt x="378" y="69"/>
                  </a:cubicBezTo>
                  <a:cubicBezTo>
                    <a:pt x="378" y="69"/>
                    <a:pt x="378" y="69"/>
                    <a:pt x="379" y="69"/>
                  </a:cubicBezTo>
                  <a:cubicBezTo>
                    <a:pt x="379" y="69"/>
                    <a:pt x="380" y="69"/>
                    <a:pt x="380" y="69"/>
                  </a:cubicBezTo>
                  <a:cubicBezTo>
                    <a:pt x="381" y="69"/>
                    <a:pt x="381" y="68"/>
                    <a:pt x="382" y="68"/>
                  </a:cubicBezTo>
                  <a:cubicBezTo>
                    <a:pt x="382" y="68"/>
                    <a:pt x="383" y="67"/>
                    <a:pt x="384" y="66"/>
                  </a:cubicBezTo>
                  <a:cubicBezTo>
                    <a:pt x="384" y="66"/>
                    <a:pt x="384" y="64"/>
                    <a:pt x="384" y="63"/>
                  </a:cubicBezTo>
                  <a:cubicBezTo>
                    <a:pt x="384" y="62"/>
                    <a:pt x="384" y="61"/>
                    <a:pt x="384" y="61"/>
                  </a:cubicBezTo>
                  <a:cubicBezTo>
                    <a:pt x="383" y="60"/>
                    <a:pt x="383" y="60"/>
                    <a:pt x="383" y="59"/>
                  </a:cubicBezTo>
                  <a:cubicBezTo>
                    <a:pt x="382" y="59"/>
                    <a:pt x="382" y="59"/>
                    <a:pt x="382" y="59"/>
                  </a:cubicBezTo>
                  <a:cubicBezTo>
                    <a:pt x="382" y="58"/>
                    <a:pt x="381" y="58"/>
                    <a:pt x="380" y="58"/>
                  </a:cubicBezTo>
                  <a:cubicBezTo>
                    <a:pt x="377" y="56"/>
                    <a:pt x="371" y="52"/>
                    <a:pt x="363" y="47"/>
                  </a:cubicBezTo>
                  <a:cubicBezTo>
                    <a:pt x="352" y="40"/>
                    <a:pt x="337" y="31"/>
                    <a:pt x="325" y="24"/>
                  </a:cubicBezTo>
                  <a:cubicBezTo>
                    <a:pt x="319" y="20"/>
                    <a:pt x="314" y="17"/>
                    <a:pt x="310" y="15"/>
                  </a:cubicBezTo>
                  <a:cubicBezTo>
                    <a:pt x="308" y="13"/>
                    <a:pt x="307" y="12"/>
                    <a:pt x="306" y="12"/>
                  </a:cubicBezTo>
                  <a:cubicBezTo>
                    <a:pt x="305" y="11"/>
                    <a:pt x="305" y="11"/>
                    <a:pt x="305" y="11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5" y="11"/>
                    <a:pt x="305" y="11"/>
                    <a:pt x="305" y="11"/>
                  </a:cubicBezTo>
                  <a:cubicBezTo>
                    <a:pt x="305" y="11"/>
                    <a:pt x="305" y="11"/>
                    <a:pt x="305" y="11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5" y="11"/>
                    <a:pt x="305" y="11"/>
                    <a:pt x="305" y="11"/>
                  </a:cubicBezTo>
                  <a:cubicBezTo>
                    <a:pt x="302" y="14"/>
                    <a:pt x="302" y="14"/>
                    <a:pt x="302" y="14"/>
                  </a:cubicBezTo>
                  <a:cubicBezTo>
                    <a:pt x="306" y="12"/>
                    <a:pt x="306" y="12"/>
                    <a:pt x="306" y="12"/>
                  </a:cubicBezTo>
                  <a:cubicBezTo>
                    <a:pt x="306" y="12"/>
                    <a:pt x="305" y="12"/>
                    <a:pt x="305" y="11"/>
                  </a:cubicBezTo>
                  <a:cubicBezTo>
                    <a:pt x="302" y="14"/>
                    <a:pt x="302" y="14"/>
                    <a:pt x="302" y="14"/>
                  </a:cubicBezTo>
                  <a:cubicBezTo>
                    <a:pt x="306" y="12"/>
                    <a:pt x="306" y="12"/>
                    <a:pt x="306" y="12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6" y="15"/>
                    <a:pt x="306" y="15"/>
                    <a:pt x="306" y="15"/>
                  </a:cubicBezTo>
                  <a:cubicBezTo>
                    <a:pt x="306" y="13"/>
                    <a:pt x="306" y="13"/>
                    <a:pt x="306" y="12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6" y="15"/>
                    <a:pt x="306" y="15"/>
                    <a:pt x="306" y="15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6" y="16"/>
                    <a:pt x="306" y="16"/>
                    <a:pt x="306" y="16"/>
                  </a:cubicBezTo>
                  <a:cubicBezTo>
                    <a:pt x="306" y="16"/>
                    <a:pt x="306" y="15"/>
                    <a:pt x="306" y="15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6" y="16"/>
                    <a:pt x="306" y="16"/>
                    <a:pt x="306" y="16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5" y="18"/>
                    <a:pt x="305" y="18"/>
                    <a:pt x="305" y="18"/>
                  </a:cubicBezTo>
                  <a:cubicBezTo>
                    <a:pt x="306" y="17"/>
                    <a:pt x="306" y="17"/>
                    <a:pt x="306" y="16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5" y="18"/>
                    <a:pt x="305" y="18"/>
                    <a:pt x="305" y="18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299" y="20"/>
                    <a:pt x="299" y="20"/>
                    <a:pt x="299" y="20"/>
                  </a:cubicBezTo>
                  <a:cubicBezTo>
                    <a:pt x="404" y="63"/>
                    <a:pt x="404" y="63"/>
                    <a:pt x="404" y="63"/>
                  </a:cubicBezTo>
                  <a:cubicBezTo>
                    <a:pt x="406" y="64"/>
                    <a:pt x="409" y="63"/>
                    <a:pt x="411" y="61"/>
                  </a:cubicBezTo>
                  <a:cubicBezTo>
                    <a:pt x="412" y="58"/>
                    <a:pt x="411" y="55"/>
                    <a:pt x="408" y="53"/>
                  </a:cubicBezTo>
                  <a:cubicBezTo>
                    <a:pt x="408" y="53"/>
                    <a:pt x="407" y="53"/>
                    <a:pt x="405" y="51"/>
                  </a:cubicBezTo>
                  <a:cubicBezTo>
                    <a:pt x="397" y="47"/>
                    <a:pt x="377" y="35"/>
                    <a:pt x="360" y="24"/>
                  </a:cubicBezTo>
                  <a:cubicBezTo>
                    <a:pt x="351" y="19"/>
                    <a:pt x="342" y="14"/>
                    <a:pt x="336" y="10"/>
                  </a:cubicBezTo>
                  <a:cubicBezTo>
                    <a:pt x="333" y="8"/>
                    <a:pt x="331" y="6"/>
                    <a:pt x="329" y="5"/>
                  </a:cubicBezTo>
                  <a:cubicBezTo>
                    <a:pt x="329" y="4"/>
                    <a:pt x="328" y="4"/>
                    <a:pt x="328" y="4"/>
                  </a:cubicBezTo>
                  <a:cubicBezTo>
                    <a:pt x="328" y="4"/>
                    <a:pt x="328" y="4"/>
                    <a:pt x="328" y="4"/>
                  </a:cubicBezTo>
                  <a:cubicBezTo>
                    <a:pt x="326" y="6"/>
                    <a:pt x="326" y="6"/>
                    <a:pt x="326" y="6"/>
                  </a:cubicBezTo>
                  <a:cubicBezTo>
                    <a:pt x="328" y="4"/>
                    <a:pt x="328" y="4"/>
                    <a:pt x="328" y="4"/>
                  </a:cubicBezTo>
                  <a:cubicBezTo>
                    <a:pt x="328" y="4"/>
                    <a:pt x="328" y="4"/>
                    <a:pt x="328" y="4"/>
                  </a:cubicBezTo>
                  <a:cubicBezTo>
                    <a:pt x="326" y="6"/>
                    <a:pt x="326" y="6"/>
                    <a:pt x="326" y="6"/>
                  </a:cubicBezTo>
                  <a:cubicBezTo>
                    <a:pt x="328" y="4"/>
                    <a:pt x="328" y="4"/>
                    <a:pt x="328" y="4"/>
                  </a:cubicBezTo>
                  <a:cubicBezTo>
                    <a:pt x="324" y="7"/>
                    <a:pt x="324" y="7"/>
                    <a:pt x="324" y="7"/>
                  </a:cubicBezTo>
                  <a:cubicBezTo>
                    <a:pt x="329" y="7"/>
                    <a:pt x="329" y="7"/>
                    <a:pt x="329" y="7"/>
                  </a:cubicBezTo>
                  <a:cubicBezTo>
                    <a:pt x="329" y="5"/>
                    <a:pt x="328" y="4"/>
                    <a:pt x="328" y="4"/>
                  </a:cubicBezTo>
                  <a:cubicBezTo>
                    <a:pt x="324" y="7"/>
                    <a:pt x="324" y="7"/>
                    <a:pt x="324" y="7"/>
                  </a:cubicBezTo>
                  <a:cubicBezTo>
                    <a:pt x="329" y="7"/>
                    <a:pt x="329" y="7"/>
                    <a:pt x="329" y="7"/>
                  </a:cubicBezTo>
                  <a:cubicBezTo>
                    <a:pt x="323" y="7"/>
                    <a:pt x="323" y="7"/>
                    <a:pt x="323" y="7"/>
                  </a:cubicBezTo>
                  <a:cubicBezTo>
                    <a:pt x="328" y="10"/>
                    <a:pt x="328" y="10"/>
                    <a:pt x="328" y="10"/>
                  </a:cubicBezTo>
                  <a:cubicBezTo>
                    <a:pt x="329" y="9"/>
                    <a:pt x="329" y="7"/>
                    <a:pt x="329" y="7"/>
                  </a:cubicBezTo>
                  <a:cubicBezTo>
                    <a:pt x="323" y="7"/>
                    <a:pt x="323" y="7"/>
                    <a:pt x="323" y="7"/>
                  </a:cubicBezTo>
                  <a:cubicBezTo>
                    <a:pt x="328" y="10"/>
                    <a:pt x="328" y="10"/>
                    <a:pt x="328" y="10"/>
                  </a:cubicBezTo>
                  <a:cubicBezTo>
                    <a:pt x="330" y="7"/>
                    <a:pt x="329" y="4"/>
                    <a:pt x="326" y="2"/>
                  </a:cubicBezTo>
                  <a:cubicBezTo>
                    <a:pt x="324" y="0"/>
                    <a:pt x="320" y="1"/>
                    <a:pt x="319" y="4"/>
                  </a:cubicBezTo>
                  <a:cubicBezTo>
                    <a:pt x="318" y="5"/>
                    <a:pt x="318" y="6"/>
                    <a:pt x="318" y="7"/>
                  </a:cubicBezTo>
                  <a:cubicBezTo>
                    <a:pt x="318" y="8"/>
                    <a:pt x="318" y="9"/>
                    <a:pt x="319" y="10"/>
                  </a:cubicBezTo>
                  <a:cubicBezTo>
                    <a:pt x="319" y="11"/>
                    <a:pt x="320" y="11"/>
                    <a:pt x="320" y="11"/>
                  </a:cubicBezTo>
                  <a:cubicBezTo>
                    <a:pt x="321" y="12"/>
                    <a:pt x="322" y="13"/>
                    <a:pt x="323" y="14"/>
                  </a:cubicBezTo>
                  <a:cubicBezTo>
                    <a:pt x="326" y="16"/>
                    <a:pt x="333" y="21"/>
                    <a:pt x="341" y="26"/>
                  </a:cubicBezTo>
                  <a:cubicBezTo>
                    <a:pt x="366" y="41"/>
                    <a:pt x="403" y="63"/>
                    <a:pt x="403" y="63"/>
                  </a:cubicBezTo>
                  <a:cubicBezTo>
                    <a:pt x="406" y="58"/>
                    <a:pt x="406" y="58"/>
                    <a:pt x="406" y="58"/>
                  </a:cubicBezTo>
                  <a:cubicBezTo>
                    <a:pt x="408" y="53"/>
                    <a:pt x="408" y="53"/>
                    <a:pt x="408" y="53"/>
                  </a:cubicBezTo>
                  <a:cubicBezTo>
                    <a:pt x="303" y="10"/>
                    <a:pt x="303" y="10"/>
                    <a:pt x="303" y="10"/>
                  </a:cubicBezTo>
                  <a:cubicBezTo>
                    <a:pt x="301" y="9"/>
                    <a:pt x="298" y="9"/>
                    <a:pt x="297" y="11"/>
                  </a:cubicBezTo>
                  <a:cubicBezTo>
                    <a:pt x="296" y="12"/>
                    <a:pt x="296" y="13"/>
                    <a:pt x="296" y="13"/>
                  </a:cubicBezTo>
                  <a:cubicBezTo>
                    <a:pt x="295" y="14"/>
                    <a:pt x="295" y="14"/>
                    <a:pt x="295" y="15"/>
                  </a:cubicBezTo>
                  <a:cubicBezTo>
                    <a:pt x="295" y="16"/>
                    <a:pt x="296" y="16"/>
                    <a:pt x="296" y="17"/>
                  </a:cubicBezTo>
                  <a:cubicBezTo>
                    <a:pt x="296" y="18"/>
                    <a:pt x="297" y="18"/>
                    <a:pt x="297" y="19"/>
                  </a:cubicBezTo>
                  <a:cubicBezTo>
                    <a:pt x="297" y="19"/>
                    <a:pt x="298" y="19"/>
                    <a:pt x="298" y="20"/>
                  </a:cubicBezTo>
                  <a:cubicBezTo>
                    <a:pt x="299" y="20"/>
                    <a:pt x="300" y="21"/>
                    <a:pt x="301" y="21"/>
                  </a:cubicBezTo>
                  <a:cubicBezTo>
                    <a:pt x="304" y="24"/>
                    <a:pt x="311" y="28"/>
                    <a:pt x="318" y="33"/>
                  </a:cubicBezTo>
                  <a:cubicBezTo>
                    <a:pt x="330" y="40"/>
                    <a:pt x="344" y="49"/>
                    <a:pt x="356" y="56"/>
                  </a:cubicBezTo>
                  <a:cubicBezTo>
                    <a:pt x="362" y="59"/>
                    <a:pt x="367" y="62"/>
                    <a:pt x="370" y="64"/>
                  </a:cubicBezTo>
                  <a:cubicBezTo>
                    <a:pt x="372" y="66"/>
                    <a:pt x="374" y="66"/>
                    <a:pt x="375" y="67"/>
                  </a:cubicBezTo>
                  <a:cubicBezTo>
                    <a:pt x="375" y="67"/>
                    <a:pt x="375" y="68"/>
                    <a:pt x="375" y="68"/>
                  </a:cubicBezTo>
                  <a:cubicBezTo>
                    <a:pt x="375" y="68"/>
                    <a:pt x="375" y="68"/>
                    <a:pt x="375" y="68"/>
                  </a:cubicBezTo>
                  <a:cubicBezTo>
                    <a:pt x="378" y="64"/>
                    <a:pt x="378" y="64"/>
                    <a:pt x="378" y="64"/>
                  </a:cubicBezTo>
                  <a:cubicBezTo>
                    <a:pt x="375" y="67"/>
                    <a:pt x="375" y="67"/>
                    <a:pt x="375" y="67"/>
                  </a:cubicBezTo>
                  <a:cubicBezTo>
                    <a:pt x="375" y="68"/>
                    <a:pt x="375" y="68"/>
                    <a:pt x="375" y="68"/>
                  </a:cubicBezTo>
                  <a:cubicBezTo>
                    <a:pt x="378" y="64"/>
                    <a:pt x="378" y="64"/>
                    <a:pt x="378" y="64"/>
                  </a:cubicBezTo>
                  <a:cubicBezTo>
                    <a:pt x="375" y="67"/>
                    <a:pt x="375" y="67"/>
                    <a:pt x="375" y="67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75" y="67"/>
                    <a:pt x="375" y="67"/>
                    <a:pt x="375" y="67"/>
                  </a:cubicBezTo>
                  <a:cubicBezTo>
                    <a:pt x="375" y="67"/>
                    <a:pt x="375" y="67"/>
                    <a:pt x="375" y="67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75" y="67"/>
                    <a:pt x="375" y="67"/>
                    <a:pt x="375" y="67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74" y="66"/>
                    <a:pt x="374" y="66"/>
                    <a:pt x="374" y="66"/>
                  </a:cubicBezTo>
                  <a:cubicBezTo>
                    <a:pt x="374" y="66"/>
                    <a:pt x="374" y="66"/>
                    <a:pt x="375" y="67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74" y="66"/>
                    <a:pt x="374" y="66"/>
                    <a:pt x="374" y="66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73" y="63"/>
                    <a:pt x="373" y="63"/>
                    <a:pt x="373" y="63"/>
                  </a:cubicBezTo>
                  <a:cubicBezTo>
                    <a:pt x="373" y="65"/>
                    <a:pt x="374" y="65"/>
                    <a:pt x="374" y="66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73" y="63"/>
                    <a:pt x="373" y="63"/>
                    <a:pt x="373" y="63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74" y="60"/>
                    <a:pt x="374" y="60"/>
                    <a:pt x="374" y="60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76" y="59"/>
                    <a:pt x="376" y="59"/>
                    <a:pt x="376" y="59"/>
                  </a:cubicBezTo>
                  <a:cubicBezTo>
                    <a:pt x="376" y="59"/>
                    <a:pt x="375" y="60"/>
                    <a:pt x="374" y="60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76" y="59"/>
                    <a:pt x="376" y="59"/>
                    <a:pt x="376" y="59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78" y="58"/>
                    <a:pt x="378" y="58"/>
                    <a:pt x="378" y="58"/>
                  </a:cubicBezTo>
                  <a:cubicBezTo>
                    <a:pt x="377" y="58"/>
                    <a:pt x="377" y="58"/>
                    <a:pt x="376" y="59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78" y="58"/>
                    <a:pt x="378" y="58"/>
                    <a:pt x="378" y="58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79" y="58"/>
                    <a:pt x="379" y="58"/>
                    <a:pt x="379" y="58"/>
                  </a:cubicBezTo>
                  <a:cubicBezTo>
                    <a:pt x="379" y="58"/>
                    <a:pt x="378" y="58"/>
                    <a:pt x="378" y="58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79" y="58"/>
                    <a:pt x="379" y="58"/>
                    <a:pt x="379" y="58"/>
                  </a:cubicBezTo>
                  <a:cubicBezTo>
                    <a:pt x="379" y="62"/>
                    <a:pt x="379" y="62"/>
                    <a:pt x="379" y="62"/>
                  </a:cubicBezTo>
                  <a:cubicBezTo>
                    <a:pt x="380" y="58"/>
                    <a:pt x="380" y="58"/>
                    <a:pt x="380" y="58"/>
                  </a:cubicBezTo>
                  <a:cubicBezTo>
                    <a:pt x="379" y="58"/>
                    <a:pt x="379" y="58"/>
                    <a:pt x="379" y="58"/>
                  </a:cubicBezTo>
                  <a:cubicBezTo>
                    <a:pt x="379" y="62"/>
                    <a:pt x="379" y="62"/>
                    <a:pt x="379" y="62"/>
                  </a:cubicBezTo>
                  <a:cubicBezTo>
                    <a:pt x="380" y="58"/>
                    <a:pt x="380" y="58"/>
                    <a:pt x="380" y="58"/>
                  </a:cubicBezTo>
                  <a:cubicBezTo>
                    <a:pt x="379" y="59"/>
                    <a:pt x="379" y="59"/>
                    <a:pt x="379" y="59"/>
                  </a:cubicBezTo>
                  <a:cubicBezTo>
                    <a:pt x="380" y="58"/>
                    <a:pt x="380" y="58"/>
                    <a:pt x="380" y="58"/>
                  </a:cubicBezTo>
                  <a:cubicBezTo>
                    <a:pt x="380" y="58"/>
                    <a:pt x="380" y="58"/>
                    <a:pt x="380" y="58"/>
                  </a:cubicBezTo>
                  <a:cubicBezTo>
                    <a:pt x="379" y="59"/>
                    <a:pt x="379" y="59"/>
                    <a:pt x="379" y="59"/>
                  </a:cubicBezTo>
                  <a:cubicBezTo>
                    <a:pt x="380" y="58"/>
                    <a:pt x="380" y="58"/>
                    <a:pt x="380" y="58"/>
                  </a:cubicBezTo>
                  <a:cubicBezTo>
                    <a:pt x="379" y="58"/>
                    <a:pt x="379" y="58"/>
                    <a:pt x="378" y="57"/>
                  </a:cubicBezTo>
                  <a:cubicBezTo>
                    <a:pt x="373" y="56"/>
                    <a:pt x="364" y="52"/>
                    <a:pt x="354" y="48"/>
                  </a:cubicBezTo>
                  <a:cubicBezTo>
                    <a:pt x="338" y="41"/>
                    <a:pt x="318" y="33"/>
                    <a:pt x="302" y="26"/>
                  </a:cubicBezTo>
                  <a:cubicBezTo>
                    <a:pt x="294" y="23"/>
                    <a:pt x="287" y="19"/>
                    <a:pt x="281" y="17"/>
                  </a:cubicBezTo>
                  <a:cubicBezTo>
                    <a:pt x="276" y="15"/>
                    <a:pt x="273" y="14"/>
                    <a:pt x="273" y="14"/>
                  </a:cubicBezTo>
                  <a:cubicBezTo>
                    <a:pt x="271" y="13"/>
                    <a:pt x="268" y="14"/>
                    <a:pt x="267" y="16"/>
                  </a:cubicBezTo>
                  <a:cubicBezTo>
                    <a:pt x="266" y="17"/>
                    <a:pt x="266" y="18"/>
                    <a:pt x="266" y="19"/>
                  </a:cubicBezTo>
                  <a:cubicBezTo>
                    <a:pt x="266" y="20"/>
                    <a:pt x="266" y="21"/>
                    <a:pt x="266" y="22"/>
                  </a:cubicBezTo>
                  <a:cubicBezTo>
                    <a:pt x="267" y="23"/>
                    <a:pt x="267" y="23"/>
                    <a:pt x="268" y="24"/>
                  </a:cubicBezTo>
                  <a:cubicBezTo>
                    <a:pt x="269" y="24"/>
                    <a:pt x="269" y="25"/>
                    <a:pt x="270" y="26"/>
                  </a:cubicBezTo>
                  <a:cubicBezTo>
                    <a:pt x="274" y="29"/>
                    <a:pt x="281" y="33"/>
                    <a:pt x="289" y="38"/>
                  </a:cubicBezTo>
                  <a:cubicBezTo>
                    <a:pt x="301" y="45"/>
                    <a:pt x="317" y="54"/>
                    <a:pt x="329" y="61"/>
                  </a:cubicBezTo>
                  <a:cubicBezTo>
                    <a:pt x="335" y="65"/>
                    <a:pt x="340" y="68"/>
                    <a:pt x="344" y="70"/>
                  </a:cubicBezTo>
                  <a:cubicBezTo>
                    <a:pt x="346" y="72"/>
                    <a:pt x="348" y="73"/>
                    <a:pt x="348" y="73"/>
                  </a:cubicBezTo>
                  <a:cubicBezTo>
                    <a:pt x="349" y="73"/>
                    <a:pt x="349" y="74"/>
                    <a:pt x="349" y="74"/>
                  </a:cubicBezTo>
                  <a:cubicBezTo>
                    <a:pt x="351" y="72"/>
                    <a:pt x="351" y="72"/>
                    <a:pt x="351" y="72"/>
                  </a:cubicBezTo>
                  <a:cubicBezTo>
                    <a:pt x="349" y="73"/>
                    <a:pt x="349" y="73"/>
                    <a:pt x="349" y="73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51" y="72"/>
                    <a:pt x="351" y="72"/>
                    <a:pt x="351" y="72"/>
                  </a:cubicBezTo>
                  <a:cubicBezTo>
                    <a:pt x="349" y="73"/>
                    <a:pt x="349" y="73"/>
                    <a:pt x="349" y="73"/>
                  </a:cubicBezTo>
                  <a:cubicBezTo>
                    <a:pt x="353" y="70"/>
                    <a:pt x="353" y="70"/>
                    <a:pt x="353" y="70"/>
                  </a:cubicBezTo>
                  <a:cubicBezTo>
                    <a:pt x="348" y="73"/>
                    <a:pt x="348" y="73"/>
                    <a:pt x="348" y="73"/>
                  </a:cubicBezTo>
                  <a:cubicBezTo>
                    <a:pt x="349" y="73"/>
                    <a:pt x="349" y="73"/>
                    <a:pt x="349" y="73"/>
                  </a:cubicBezTo>
                  <a:cubicBezTo>
                    <a:pt x="353" y="70"/>
                    <a:pt x="353" y="70"/>
                    <a:pt x="353" y="70"/>
                  </a:cubicBezTo>
                  <a:cubicBezTo>
                    <a:pt x="348" y="73"/>
                    <a:pt x="348" y="73"/>
                    <a:pt x="348" y="73"/>
                  </a:cubicBezTo>
                  <a:cubicBezTo>
                    <a:pt x="353" y="70"/>
                    <a:pt x="353" y="70"/>
                    <a:pt x="353" y="70"/>
                  </a:cubicBezTo>
                  <a:cubicBezTo>
                    <a:pt x="348" y="70"/>
                    <a:pt x="348" y="70"/>
                    <a:pt x="348" y="70"/>
                  </a:cubicBezTo>
                  <a:cubicBezTo>
                    <a:pt x="348" y="71"/>
                    <a:pt x="348" y="72"/>
                    <a:pt x="348" y="73"/>
                  </a:cubicBezTo>
                  <a:cubicBezTo>
                    <a:pt x="353" y="70"/>
                    <a:pt x="353" y="70"/>
                    <a:pt x="353" y="70"/>
                  </a:cubicBezTo>
                  <a:cubicBezTo>
                    <a:pt x="348" y="70"/>
                    <a:pt x="348" y="70"/>
                    <a:pt x="348" y="70"/>
                  </a:cubicBezTo>
                  <a:cubicBezTo>
                    <a:pt x="353" y="70"/>
                    <a:pt x="353" y="70"/>
                    <a:pt x="353" y="70"/>
                  </a:cubicBezTo>
                  <a:cubicBezTo>
                    <a:pt x="349" y="67"/>
                    <a:pt x="349" y="67"/>
                    <a:pt x="349" y="67"/>
                  </a:cubicBezTo>
                  <a:cubicBezTo>
                    <a:pt x="348" y="68"/>
                    <a:pt x="348" y="69"/>
                    <a:pt x="348" y="70"/>
                  </a:cubicBezTo>
                  <a:cubicBezTo>
                    <a:pt x="353" y="70"/>
                    <a:pt x="353" y="70"/>
                    <a:pt x="353" y="70"/>
                  </a:cubicBezTo>
                  <a:cubicBezTo>
                    <a:pt x="349" y="67"/>
                    <a:pt x="349" y="67"/>
                    <a:pt x="349" y="67"/>
                  </a:cubicBezTo>
                  <a:cubicBezTo>
                    <a:pt x="353" y="70"/>
                    <a:pt x="353" y="70"/>
                    <a:pt x="353" y="70"/>
                  </a:cubicBezTo>
                  <a:cubicBezTo>
                    <a:pt x="355" y="65"/>
                    <a:pt x="355" y="65"/>
                    <a:pt x="355" y="65"/>
                  </a:cubicBezTo>
                  <a:cubicBezTo>
                    <a:pt x="355" y="65"/>
                    <a:pt x="331" y="54"/>
                    <a:pt x="306" y="44"/>
                  </a:cubicBezTo>
                  <a:cubicBezTo>
                    <a:pt x="294" y="38"/>
                    <a:pt x="281" y="33"/>
                    <a:pt x="271" y="29"/>
                  </a:cubicBezTo>
                  <a:cubicBezTo>
                    <a:pt x="266" y="27"/>
                    <a:pt x="262" y="25"/>
                    <a:pt x="259" y="24"/>
                  </a:cubicBezTo>
                  <a:cubicBezTo>
                    <a:pt x="257" y="23"/>
                    <a:pt x="256" y="23"/>
                    <a:pt x="254" y="22"/>
                  </a:cubicBezTo>
                  <a:cubicBezTo>
                    <a:pt x="254" y="22"/>
                    <a:pt x="253" y="22"/>
                    <a:pt x="253" y="22"/>
                  </a:cubicBezTo>
                  <a:cubicBezTo>
                    <a:pt x="252" y="22"/>
                    <a:pt x="252" y="22"/>
                    <a:pt x="251" y="21"/>
                  </a:cubicBezTo>
                  <a:cubicBezTo>
                    <a:pt x="250" y="21"/>
                    <a:pt x="250" y="21"/>
                    <a:pt x="249" y="22"/>
                  </a:cubicBezTo>
                  <a:cubicBezTo>
                    <a:pt x="249" y="22"/>
                    <a:pt x="248" y="22"/>
                    <a:pt x="248" y="22"/>
                  </a:cubicBezTo>
                  <a:cubicBezTo>
                    <a:pt x="247" y="23"/>
                    <a:pt x="246" y="23"/>
                    <a:pt x="246" y="24"/>
                  </a:cubicBezTo>
                  <a:cubicBezTo>
                    <a:pt x="244" y="27"/>
                    <a:pt x="245" y="30"/>
                    <a:pt x="248" y="32"/>
                  </a:cubicBezTo>
                  <a:cubicBezTo>
                    <a:pt x="327" y="82"/>
                    <a:pt x="327" y="82"/>
                    <a:pt x="327" y="82"/>
                  </a:cubicBezTo>
                  <a:cubicBezTo>
                    <a:pt x="330" y="77"/>
                    <a:pt x="330" y="77"/>
                    <a:pt x="330" y="77"/>
                  </a:cubicBezTo>
                  <a:cubicBezTo>
                    <a:pt x="332" y="72"/>
                    <a:pt x="332" y="72"/>
                    <a:pt x="332" y="72"/>
                  </a:cubicBezTo>
                  <a:cubicBezTo>
                    <a:pt x="332" y="72"/>
                    <a:pt x="306" y="61"/>
                    <a:pt x="279" y="50"/>
                  </a:cubicBezTo>
                  <a:cubicBezTo>
                    <a:pt x="265" y="44"/>
                    <a:pt x="251" y="39"/>
                    <a:pt x="240" y="34"/>
                  </a:cubicBezTo>
                  <a:cubicBezTo>
                    <a:pt x="235" y="32"/>
                    <a:pt x="230" y="31"/>
                    <a:pt x="226" y="29"/>
                  </a:cubicBezTo>
                  <a:cubicBezTo>
                    <a:pt x="225" y="29"/>
                    <a:pt x="223" y="28"/>
                    <a:pt x="222" y="28"/>
                  </a:cubicBezTo>
                  <a:cubicBezTo>
                    <a:pt x="221" y="28"/>
                    <a:pt x="220" y="28"/>
                    <a:pt x="220" y="27"/>
                  </a:cubicBezTo>
                  <a:cubicBezTo>
                    <a:pt x="219" y="27"/>
                    <a:pt x="219" y="27"/>
                    <a:pt x="218" y="27"/>
                  </a:cubicBezTo>
                  <a:cubicBezTo>
                    <a:pt x="217" y="27"/>
                    <a:pt x="217" y="27"/>
                    <a:pt x="216" y="27"/>
                  </a:cubicBezTo>
                  <a:cubicBezTo>
                    <a:pt x="216" y="28"/>
                    <a:pt x="215" y="28"/>
                    <a:pt x="215" y="28"/>
                  </a:cubicBezTo>
                  <a:cubicBezTo>
                    <a:pt x="214" y="28"/>
                    <a:pt x="213" y="29"/>
                    <a:pt x="213" y="30"/>
                  </a:cubicBezTo>
                  <a:cubicBezTo>
                    <a:pt x="212" y="31"/>
                    <a:pt x="212" y="33"/>
                    <a:pt x="212" y="34"/>
                  </a:cubicBezTo>
                  <a:cubicBezTo>
                    <a:pt x="213" y="35"/>
                    <a:pt x="213" y="37"/>
                    <a:pt x="215" y="37"/>
                  </a:cubicBezTo>
                  <a:cubicBezTo>
                    <a:pt x="215" y="38"/>
                    <a:pt x="220" y="41"/>
                    <a:pt x="229" y="46"/>
                  </a:cubicBezTo>
                  <a:cubicBezTo>
                    <a:pt x="241" y="54"/>
                    <a:pt x="260" y="65"/>
                    <a:pt x="276" y="75"/>
                  </a:cubicBezTo>
                  <a:cubicBezTo>
                    <a:pt x="284" y="80"/>
                    <a:pt x="291" y="85"/>
                    <a:pt x="296" y="88"/>
                  </a:cubicBezTo>
                  <a:cubicBezTo>
                    <a:pt x="299" y="89"/>
                    <a:pt x="301" y="91"/>
                    <a:pt x="302" y="92"/>
                  </a:cubicBezTo>
                  <a:cubicBezTo>
                    <a:pt x="303" y="92"/>
                    <a:pt x="303" y="93"/>
                    <a:pt x="303" y="93"/>
                  </a:cubicBezTo>
                  <a:cubicBezTo>
                    <a:pt x="303" y="93"/>
                    <a:pt x="303" y="93"/>
                    <a:pt x="303" y="93"/>
                  </a:cubicBezTo>
                  <a:cubicBezTo>
                    <a:pt x="305" y="91"/>
                    <a:pt x="305" y="91"/>
                    <a:pt x="305" y="91"/>
                  </a:cubicBezTo>
                  <a:cubicBezTo>
                    <a:pt x="303" y="93"/>
                    <a:pt x="303" y="93"/>
                    <a:pt x="303" y="93"/>
                  </a:cubicBezTo>
                  <a:cubicBezTo>
                    <a:pt x="303" y="93"/>
                    <a:pt x="303" y="93"/>
                    <a:pt x="303" y="93"/>
                  </a:cubicBezTo>
                  <a:cubicBezTo>
                    <a:pt x="305" y="91"/>
                    <a:pt x="305" y="91"/>
                    <a:pt x="305" y="91"/>
                  </a:cubicBezTo>
                  <a:cubicBezTo>
                    <a:pt x="303" y="93"/>
                    <a:pt x="303" y="93"/>
                    <a:pt x="303" y="93"/>
                  </a:cubicBezTo>
                  <a:cubicBezTo>
                    <a:pt x="307" y="89"/>
                    <a:pt x="307" y="89"/>
                    <a:pt x="307" y="89"/>
                  </a:cubicBezTo>
                  <a:cubicBezTo>
                    <a:pt x="303" y="92"/>
                    <a:pt x="303" y="92"/>
                    <a:pt x="303" y="92"/>
                  </a:cubicBezTo>
                  <a:cubicBezTo>
                    <a:pt x="303" y="92"/>
                    <a:pt x="303" y="92"/>
                    <a:pt x="303" y="93"/>
                  </a:cubicBezTo>
                  <a:cubicBezTo>
                    <a:pt x="307" y="89"/>
                    <a:pt x="307" y="89"/>
                    <a:pt x="307" y="89"/>
                  </a:cubicBezTo>
                  <a:cubicBezTo>
                    <a:pt x="303" y="92"/>
                    <a:pt x="303" y="92"/>
                    <a:pt x="303" y="92"/>
                  </a:cubicBezTo>
                  <a:cubicBezTo>
                    <a:pt x="307" y="89"/>
                    <a:pt x="307" y="89"/>
                    <a:pt x="307" y="89"/>
                  </a:cubicBezTo>
                  <a:cubicBezTo>
                    <a:pt x="302" y="91"/>
                    <a:pt x="302" y="91"/>
                    <a:pt x="302" y="91"/>
                  </a:cubicBezTo>
                  <a:cubicBezTo>
                    <a:pt x="302" y="91"/>
                    <a:pt x="303" y="92"/>
                    <a:pt x="303" y="92"/>
                  </a:cubicBezTo>
                  <a:cubicBezTo>
                    <a:pt x="307" y="89"/>
                    <a:pt x="307" y="89"/>
                    <a:pt x="307" y="89"/>
                  </a:cubicBezTo>
                  <a:cubicBezTo>
                    <a:pt x="302" y="91"/>
                    <a:pt x="302" y="91"/>
                    <a:pt x="302" y="91"/>
                  </a:cubicBezTo>
                  <a:cubicBezTo>
                    <a:pt x="307" y="89"/>
                    <a:pt x="307" y="89"/>
                    <a:pt x="307" y="89"/>
                  </a:cubicBezTo>
                  <a:cubicBezTo>
                    <a:pt x="302" y="89"/>
                    <a:pt x="302" y="89"/>
                    <a:pt x="302" y="89"/>
                  </a:cubicBezTo>
                  <a:cubicBezTo>
                    <a:pt x="302" y="90"/>
                    <a:pt x="302" y="91"/>
                    <a:pt x="302" y="91"/>
                  </a:cubicBezTo>
                  <a:cubicBezTo>
                    <a:pt x="307" y="89"/>
                    <a:pt x="307" y="89"/>
                    <a:pt x="307" y="89"/>
                  </a:cubicBezTo>
                  <a:cubicBezTo>
                    <a:pt x="302" y="89"/>
                    <a:pt x="302" y="89"/>
                    <a:pt x="302" y="89"/>
                  </a:cubicBezTo>
                  <a:cubicBezTo>
                    <a:pt x="307" y="89"/>
                    <a:pt x="307" y="89"/>
                    <a:pt x="307" y="89"/>
                  </a:cubicBezTo>
                  <a:cubicBezTo>
                    <a:pt x="302" y="86"/>
                    <a:pt x="302" y="86"/>
                    <a:pt x="302" y="86"/>
                  </a:cubicBezTo>
                  <a:cubicBezTo>
                    <a:pt x="302" y="87"/>
                    <a:pt x="302" y="88"/>
                    <a:pt x="302" y="89"/>
                  </a:cubicBezTo>
                  <a:cubicBezTo>
                    <a:pt x="307" y="89"/>
                    <a:pt x="307" y="89"/>
                    <a:pt x="307" y="89"/>
                  </a:cubicBezTo>
                  <a:cubicBezTo>
                    <a:pt x="302" y="86"/>
                    <a:pt x="302" y="86"/>
                    <a:pt x="302" y="86"/>
                  </a:cubicBezTo>
                  <a:cubicBezTo>
                    <a:pt x="307" y="89"/>
                    <a:pt x="307" y="89"/>
                    <a:pt x="307" y="89"/>
                  </a:cubicBezTo>
                  <a:cubicBezTo>
                    <a:pt x="309" y="84"/>
                    <a:pt x="309" y="84"/>
                    <a:pt x="309" y="84"/>
                  </a:cubicBezTo>
                  <a:cubicBezTo>
                    <a:pt x="309" y="84"/>
                    <a:pt x="284" y="73"/>
                    <a:pt x="258" y="61"/>
                  </a:cubicBezTo>
                  <a:cubicBezTo>
                    <a:pt x="244" y="56"/>
                    <a:pt x="231" y="50"/>
                    <a:pt x="220" y="46"/>
                  </a:cubicBezTo>
                  <a:cubicBezTo>
                    <a:pt x="215" y="44"/>
                    <a:pt x="210" y="42"/>
                    <a:pt x="207" y="41"/>
                  </a:cubicBezTo>
                  <a:cubicBezTo>
                    <a:pt x="205" y="40"/>
                    <a:pt x="203" y="40"/>
                    <a:pt x="202" y="39"/>
                  </a:cubicBezTo>
                  <a:cubicBezTo>
                    <a:pt x="201" y="39"/>
                    <a:pt x="201" y="39"/>
                    <a:pt x="200" y="39"/>
                  </a:cubicBezTo>
                  <a:cubicBezTo>
                    <a:pt x="199" y="39"/>
                    <a:pt x="199" y="39"/>
                    <a:pt x="198" y="39"/>
                  </a:cubicBezTo>
                  <a:cubicBezTo>
                    <a:pt x="197" y="39"/>
                    <a:pt x="197" y="39"/>
                    <a:pt x="196" y="39"/>
                  </a:cubicBezTo>
                  <a:cubicBezTo>
                    <a:pt x="196" y="39"/>
                    <a:pt x="195" y="39"/>
                    <a:pt x="194" y="40"/>
                  </a:cubicBezTo>
                  <a:cubicBezTo>
                    <a:pt x="194" y="40"/>
                    <a:pt x="193" y="41"/>
                    <a:pt x="193" y="41"/>
                  </a:cubicBezTo>
                  <a:cubicBezTo>
                    <a:pt x="191" y="44"/>
                    <a:pt x="192" y="47"/>
                    <a:pt x="194" y="49"/>
                  </a:cubicBezTo>
                  <a:cubicBezTo>
                    <a:pt x="276" y="100"/>
                    <a:pt x="276" y="100"/>
                    <a:pt x="276" y="100"/>
                  </a:cubicBezTo>
                  <a:cubicBezTo>
                    <a:pt x="279" y="95"/>
                    <a:pt x="279" y="95"/>
                    <a:pt x="279" y="95"/>
                  </a:cubicBezTo>
                  <a:cubicBezTo>
                    <a:pt x="282" y="90"/>
                    <a:pt x="282" y="90"/>
                    <a:pt x="282" y="90"/>
                  </a:cubicBezTo>
                  <a:cubicBezTo>
                    <a:pt x="282" y="90"/>
                    <a:pt x="257" y="79"/>
                    <a:pt x="231" y="67"/>
                  </a:cubicBezTo>
                  <a:cubicBezTo>
                    <a:pt x="219" y="61"/>
                    <a:pt x="206" y="55"/>
                    <a:pt x="196" y="51"/>
                  </a:cubicBezTo>
                  <a:cubicBezTo>
                    <a:pt x="191" y="49"/>
                    <a:pt x="187" y="47"/>
                    <a:pt x="184" y="45"/>
                  </a:cubicBezTo>
                  <a:cubicBezTo>
                    <a:pt x="182" y="45"/>
                    <a:pt x="181" y="44"/>
                    <a:pt x="180" y="44"/>
                  </a:cubicBezTo>
                  <a:cubicBezTo>
                    <a:pt x="179" y="44"/>
                    <a:pt x="178" y="44"/>
                    <a:pt x="178" y="43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77" y="43"/>
                    <a:pt x="177" y="43"/>
                    <a:pt x="176" y="43"/>
                  </a:cubicBezTo>
                  <a:cubicBezTo>
                    <a:pt x="175" y="43"/>
                    <a:pt x="175" y="43"/>
                    <a:pt x="174" y="43"/>
                  </a:cubicBezTo>
                  <a:cubicBezTo>
                    <a:pt x="174" y="43"/>
                    <a:pt x="173" y="44"/>
                    <a:pt x="173" y="44"/>
                  </a:cubicBezTo>
                  <a:cubicBezTo>
                    <a:pt x="172" y="44"/>
                    <a:pt x="171" y="45"/>
                    <a:pt x="171" y="46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1" y="46"/>
                    <a:pt x="171" y="46"/>
                    <a:pt x="171" y="46"/>
                  </a:cubicBezTo>
                  <a:cubicBezTo>
                    <a:pt x="170" y="47"/>
                    <a:pt x="170" y="48"/>
                    <a:pt x="170" y="49"/>
                  </a:cubicBezTo>
                  <a:cubicBezTo>
                    <a:pt x="170" y="50"/>
                    <a:pt x="171" y="51"/>
                    <a:pt x="171" y="51"/>
                  </a:cubicBezTo>
                  <a:cubicBezTo>
                    <a:pt x="171" y="53"/>
                    <a:pt x="172" y="53"/>
                    <a:pt x="172" y="53"/>
                  </a:cubicBezTo>
                  <a:cubicBezTo>
                    <a:pt x="173" y="54"/>
                    <a:pt x="174" y="55"/>
                    <a:pt x="175" y="56"/>
                  </a:cubicBezTo>
                  <a:cubicBezTo>
                    <a:pt x="179" y="59"/>
                    <a:pt x="187" y="64"/>
                    <a:pt x="196" y="70"/>
                  </a:cubicBezTo>
                  <a:cubicBezTo>
                    <a:pt x="224" y="87"/>
                    <a:pt x="265" y="111"/>
                    <a:pt x="265" y="111"/>
                  </a:cubicBezTo>
                  <a:cubicBezTo>
                    <a:pt x="268" y="106"/>
                    <a:pt x="268" y="106"/>
                    <a:pt x="268" y="106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8" y="106"/>
                    <a:pt x="268" y="106"/>
                    <a:pt x="268" y="106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4" y="102"/>
                    <a:pt x="264" y="103"/>
                    <a:pt x="263" y="103"/>
                  </a:cubicBezTo>
                  <a:cubicBezTo>
                    <a:pt x="268" y="106"/>
                    <a:pt x="268" y="106"/>
                    <a:pt x="268" y="106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8" y="106"/>
                    <a:pt x="268" y="106"/>
                    <a:pt x="268" y="106"/>
                  </a:cubicBezTo>
                  <a:cubicBezTo>
                    <a:pt x="267" y="101"/>
                    <a:pt x="267" y="101"/>
                    <a:pt x="267" y="101"/>
                  </a:cubicBezTo>
                  <a:cubicBezTo>
                    <a:pt x="266" y="101"/>
                    <a:pt x="266" y="101"/>
                    <a:pt x="265" y="102"/>
                  </a:cubicBezTo>
                  <a:cubicBezTo>
                    <a:pt x="268" y="106"/>
                    <a:pt x="268" y="106"/>
                    <a:pt x="268" y="106"/>
                  </a:cubicBezTo>
                  <a:cubicBezTo>
                    <a:pt x="267" y="101"/>
                    <a:pt x="267" y="101"/>
                    <a:pt x="267" y="101"/>
                  </a:cubicBezTo>
                  <a:cubicBezTo>
                    <a:pt x="267" y="105"/>
                    <a:pt x="267" y="105"/>
                    <a:pt x="267" y="105"/>
                  </a:cubicBezTo>
                  <a:cubicBezTo>
                    <a:pt x="267" y="101"/>
                    <a:pt x="267" y="101"/>
                    <a:pt x="267" y="101"/>
                  </a:cubicBezTo>
                  <a:cubicBezTo>
                    <a:pt x="267" y="101"/>
                    <a:pt x="267" y="101"/>
                    <a:pt x="267" y="101"/>
                  </a:cubicBezTo>
                  <a:cubicBezTo>
                    <a:pt x="267" y="105"/>
                    <a:pt x="267" y="105"/>
                    <a:pt x="267" y="105"/>
                  </a:cubicBezTo>
                  <a:cubicBezTo>
                    <a:pt x="267" y="101"/>
                    <a:pt x="267" y="101"/>
                    <a:pt x="267" y="101"/>
                  </a:cubicBezTo>
                  <a:cubicBezTo>
                    <a:pt x="267" y="103"/>
                    <a:pt x="267" y="103"/>
                    <a:pt x="267" y="103"/>
                  </a:cubicBezTo>
                  <a:cubicBezTo>
                    <a:pt x="268" y="101"/>
                    <a:pt x="268" y="101"/>
                    <a:pt x="268" y="101"/>
                  </a:cubicBezTo>
                  <a:cubicBezTo>
                    <a:pt x="267" y="101"/>
                    <a:pt x="267" y="101"/>
                    <a:pt x="267" y="101"/>
                  </a:cubicBezTo>
                  <a:cubicBezTo>
                    <a:pt x="267" y="103"/>
                    <a:pt x="267" y="103"/>
                    <a:pt x="267" y="103"/>
                  </a:cubicBezTo>
                  <a:cubicBezTo>
                    <a:pt x="268" y="101"/>
                    <a:pt x="268" y="101"/>
                    <a:pt x="268" y="101"/>
                  </a:cubicBezTo>
                  <a:cubicBezTo>
                    <a:pt x="268" y="101"/>
                    <a:pt x="267" y="101"/>
                    <a:pt x="265" y="100"/>
                  </a:cubicBezTo>
                  <a:cubicBezTo>
                    <a:pt x="261" y="99"/>
                    <a:pt x="251" y="95"/>
                    <a:pt x="240" y="90"/>
                  </a:cubicBezTo>
                  <a:cubicBezTo>
                    <a:pt x="222" y="82"/>
                    <a:pt x="201" y="72"/>
                    <a:pt x="184" y="64"/>
                  </a:cubicBezTo>
                  <a:cubicBezTo>
                    <a:pt x="175" y="60"/>
                    <a:pt x="168" y="56"/>
                    <a:pt x="163" y="54"/>
                  </a:cubicBezTo>
                  <a:cubicBezTo>
                    <a:pt x="157" y="51"/>
                    <a:pt x="154" y="50"/>
                    <a:pt x="154" y="50"/>
                  </a:cubicBezTo>
                  <a:cubicBezTo>
                    <a:pt x="151" y="48"/>
                    <a:pt x="148" y="49"/>
                    <a:pt x="147" y="52"/>
                  </a:cubicBezTo>
                  <a:cubicBezTo>
                    <a:pt x="145" y="55"/>
                    <a:pt x="146" y="58"/>
                    <a:pt x="149" y="59"/>
                  </a:cubicBezTo>
                  <a:cubicBezTo>
                    <a:pt x="149" y="59"/>
                    <a:pt x="151" y="60"/>
                    <a:pt x="154" y="62"/>
                  </a:cubicBezTo>
                  <a:cubicBezTo>
                    <a:pt x="165" y="69"/>
                    <a:pt x="193" y="85"/>
                    <a:pt x="218" y="101"/>
                  </a:cubicBezTo>
                  <a:cubicBezTo>
                    <a:pt x="231" y="109"/>
                    <a:pt x="242" y="116"/>
                    <a:pt x="251" y="122"/>
                  </a:cubicBezTo>
                  <a:cubicBezTo>
                    <a:pt x="255" y="124"/>
                    <a:pt x="259" y="127"/>
                    <a:pt x="261" y="128"/>
                  </a:cubicBezTo>
                  <a:cubicBezTo>
                    <a:pt x="262" y="129"/>
                    <a:pt x="263" y="130"/>
                    <a:pt x="264" y="130"/>
                  </a:cubicBezTo>
                  <a:cubicBezTo>
                    <a:pt x="264" y="130"/>
                    <a:pt x="264" y="130"/>
                    <a:pt x="264" y="130"/>
                  </a:cubicBezTo>
                  <a:cubicBezTo>
                    <a:pt x="264" y="130"/>
                    <a:pt x="264" y="130"/>
                    <a:pt x="264" y="130"/>
                  </a:cubicBezTo>
                  <a:cubicBezTo>
                    <a:pt x="266" y="128"/>
                    <a:pt x="266" y="128"/>
                    <a:pt x="266" y="128"/>
                  </a:cubicBezTo>
                  <a:cubicBezTo>
                    <a:pt x="264" y="130"/>
                    <a:pt x="264" y="130"/>
                    <a:pt x="264" y="130"/>
                  </a:cubicBezTo>
                  <a:cubicBezTo>
                    <a:pt x="264" y="130"/>
                    <a:pt x="264" y="130"/>
                    <a:pt x="264" y="130"/>
                  </a:cubicBezTo>
                  <a:cubicBezTo>
                    <a:pt x="266" y="128"/>
                    <a:pt x="266" y="128"/>
                    <a:pt x="266" y="128"/>
                  </a:cubicBezTo>
                  <a:cubicBezTo>
                    <a:pt x="264" y="130"/>
                    <a:pt x="264" y="130"/>
                    <a:pt x="264" y="130"/>
                  </a:cubicBezTo>
                  <a:cubicBezTo>
                    <a:pt x="268" y="127"/>
                    <a:pt x="268" y="127"/>
                    <a:pt x="268" y="127"/>
                  </a:cubicBezTo>
                  <a:cubicBezTo>
                    <a:pt x="263" y="127"/>
                    <a:pt x="263" y="127"/>
                    <a:pt x="263" y="127"/>
                  </a:cubicBezTo>
                  <a:cubicBezTo>
                    <a:pt x="263" y="129"/>
                    <a:pt x="263" y="130"/>
                    <a:pt x="264" y="130"/>
                  </a:cubicBezTo>
                  <a:cubicBezTo>
                    <a:pt x="268" y="127"/>
                    <a:pt x="268" y="127"/>
                    <a:pt x="268" y="127"/>
                  </a:cubicBezTo>
                  <a:cubicBezTo>
                    <a:pt x="263" y="127"/>
                    <a:pt x="263" y="127"/>
                    <a:pt x="263" y="127"/>
                  </a:cubicBezTo>
                  <a:cubicBezTo>
                    <a:pt x="268" y="127"/>
                    <a:pt x="268" y="127"/>
                    <a:pt x="268" y="127"/>
                  </a:cubicBezTo>
                  <a:cubicBezTo>
                    <a:pt x="264" y="125"/>
                    <a:pt x="264" y="125"/>
                    <a:pt x="264" y="125"/>
                  </a:cubicBezTo>
                  <a:cubicBezTo>
                    <a:pt x="263" y="125"/>
                    <a:pt x="263" y="127"/>
                    <a:pt x="263" y="127"/>
                  </a:cubicBezTo>
                  <a:cubicBezTo>
                    <a:pt x="268" y="127"/>
                    <a:pt x="268" y="127"/>
                    <a:pt x="268" y="127"/>
                  </a:cubicBezTo>
                  <a:cubicBezTo>
                    <a:pt x="264" y="125"/>
                    <a:pt x="264" y="125"/>
                    <a:pt x="264" y="125"/>
                  </a:cubicBezTo>
                  <a:cubicBezTo>
                    <a:pt x="268" y="127"/>
                    <a:pt x="268" y="127"/>
                    <a:pt x="268" y="127"/>
                  </a:cubicBezTo>
                  <a:cubicBezTo>
                    <a:pt x="271" y="122"/>
                    <a:pt x="271" y="122"/>
                    <a:pt x="271" y="122"/>
                  </a:cubicBezTo>
                  <a:cubicBezTo>
                    <a:pt x="271" y="122"/>
                    <a:pt x="238" y="107"/>
                    <a:pt x="203" y="91"/>
                  </a:cubicBezTo>
                  <a:cubicBezTo>
                    <a:pt x="186" y="83"/>
                    <a:pt x="169" y="75"/>
                    <a:pt x="155" y="69"/>
                  </a:cubicBezTo>
                  <a:cubicBezTo>
                    <a:pt x="148" y="66"/>
                    <a:pt x="142" y="64"/>
                    <a:pt x="137" y="62"/>
                  </a:cubicBezTo>
                  <a:cubicBezTo>
                    <a:pt x="135" y="61"/>
                    <a:pt x="133" y="61"/>
                    <a:pt x="131" y="60"/>
                  </a:cubicBezTo>
                  <a:cubicBezTo>
                    <a:pt x="130" y="60"/>
                    <a:pt x="129" y="60"/>
                    <a:pt x="129" y="60"/>
                  </a:cubicBezTo>
                  <a:cubicBezTo>
                    <a:pt x="128" y="59"/>
                    <a:pt x="127" y="59"/>
                    <a:pt x="126" y="59"/>
                  </a:cubicBezTo>
                  <a:cubicBezTo>
                    <a:pt x="126" y="59"/>
                    <a:pt x="125" y="59"/>
                    <a:pt x="124" y="60"/>
                  </a:cubicBezTo>
                  <a:cubicBezTo>
                    <a:pt x="124" y="60"/>
                    <a:pt x="123" y="60"/>
                    <a:pt x="123" y="60"/>
                  </a:cubicBezTo>
                  <a:cubicBezTo>
                    <a:pt x="122" y="61"/>
                    <a:pt x="121" y="61"/>
                    <a:pt x="121" y="62"/>
                  </a:cubicBezTo>
                  <a:cubicBezTo>
                    <a:pt x="119" y="65"/>
                    <a:pt x="120" y="68"/>
                    <a:pt x="123" y="70"/>
                  </a:cubicBezTo>
                  <a:cubicBezTo>
                    <a:pt x="262" y="157"/>
                    <a:pt x="262" y="157"/>
                    <a:pt x="262" y="157"/>
                  </a:cubicBezTo>
                  <a:cubicBezTo>
                    <a:pt x="265" y="152"/>
                    <a:pt x="265" y="152"/>
                    <a:pt x="265" y="152"/>
                  </a:cubicBezTo>
                  <a:cubicBezTo>
                    <a:pt x="260" y="149"/>
                    <a:pt x="260" y="149"/>
                    <a:pt x="260" y="149"/>
                  </a:cubicBezTo>
                  <a:cubicBezTo>
                    <a:pt x="265" y="152"/>
                    <a:pt x="265" y="152"/>
                    <a:pt x="265" y="152"/>
                  </a:cubicBezTo>
                  <a:cubicBezTo>
                    <a:pt x="262" y="148"/>
                    <a:pt x="262" y="148"/>
                    <a:pt x="262" y="148"/>
                  </a:cubicBezTo>
                  <a:cubicBezTo>
                    <a:pt x="261" y="148"/>
                    <a:pt x="261" y="148"/>
                    <a:pt x="260" y="149"/>
                  </a:cubicBezTo>
                  <a:cubicBezTo>
                    <a:pt x="265" y="152"/>
                    <a:pt x="265" y="152"/>
                    <a:pt x="265" y="152"/>
                  </a:cubicBezTo>
                  <a:cubicBezTo>
                    <a:pt x="262" y="148"/>
                    <a:pt x="262" y="148"/>
                    <a:pt x="262" y="148"/>
                  </a:cubicBezTo>
                  <a:cubicBezTo>
                    <a:pt x="265" y="152"/>
                    <a:pt x="265" y="152"/>
                    <a:pt x="265" y="152"/>
                  </a:cubicBezTo>
                  <a:cubicBezTo>
                    <a:pt x="264" y="147"/>
                    <a:pt x="264" y="147"/>
                    <a:pt x="264" y="147"/>
                  </a:cubicBezTo>
                  <a:cubicBezTo>
                    <a:pt x="263" y="147"/>
                    <a:pt x="263" y="147"/>
                    <a:pt x="262" y="148"/>
                  </a:cubicBezTo>
                  <a:cubicBezTo>
                    <a:pt x="265" y="152"/>
                    <a:pt x="265" y="152"/>
                    <a:pt x="265" y="152"/>
                  </a:cubicBezTo>
                  <a:cubicBezTo>
                    <a:pt x="264" y="147"/>
                    <a:pt x="264" y="147"/>
                    <a:pt x="264" y="147"/>
                  </a:cubicBezTo>
                  <a:cubicBezTo>
                    <a:pt x="265" y="151"/>
                    <a:pt x="265" y="151"/>
                    <a:pt x="265" y="151"/>
                  </a:cubicBezTo>
                  <a:cubicBezTo>
                    <a:pt x="265" y="147"/>
                    <a:pt x="265" y="147"/>
                    <a:pt x="265" y="147"/>
                  </a:cubicBezTo>
                  <a:cubicBezTo>
                    <a:pt x="264" y="147"/>
                    <a:pt x="264" y="147"/>
                    <a:pt x="264" y="147"/>
                  </a:cubicBezTo>
                  <a:cubicBezTo>
                    <a:pt x="265" y="151"/>
                    <a:pt x="265" y="151"/>
                    <a:pt x="265" y="151"/>
                  </a:cubicBezTo>
                  <a:cubicBezTo>
                    <a:pt x="265" y="147"/>
                    <a:pt x="265" y="147"/>
                    <a:pt x="265" y="147"/>
                  </a:cubicBezTo>
                  <a:cubicBezTo>
                    <a:pt x="265" y="149"/>
                    <a:pt x="265" y="149"/>
                    <a:pt x="265" y="149"/>
                  </a:cubicBezTo>
                  <a:cubicBezTo>
                    <a:pt x="265" y="147"/>
                    <a:pt x="265" y="147"/>
                    <a:pt x="265" y="147"/>
                  </a:cubicBezTo>
                  <a:cubicBezTo>
                    <a:pt x="265" y="147"/>
                    <a:pt x="265" y="147"/>
                    <a:pt x="265" y="147"/>
                  </a:cubicBezTo>
                  <a:cubicBezTo>
                    <a:pt x="265" y="149"/>
                    <a:pt x="265" y="149"/>
                    <a:pt x="265" y="149"/>
                  </a:cubicBezTo>
                  <a:cubicBezTo>
                    <a:pt x="265" y="147"/>
                    <a:pt x="265" y="147"/>
                    <a:pt x="265" y="147"/>
                  </a:cubicBezTo>
                  <a:cubicBezTo>
                    <a:pt x="265" y="147"/>
                    <a:pt x="264" y="146"/>
                    <a:pt x="262" y="146"/>
                  </a:cubicBezTo>
                  <a:cubicBezTo>
                    <a:pt x="259" y="145"/>
                    <a:pt x="254" y="142"/>
                    <a:pt x="248" y="140"/>
                  </a:cubicBezTo>
                  <a:cubicBezTo>
                    <a:pt x="227" y="130"/>
                    <a:pt x="192" y="112"/>
                    <a:pt x="162" y="97"/>
                  </a:cubicBezTo>
                  <a:cubicBezTo>
                    <a:pt x="147" y="89"/>
                    <a:pt x="134" y="82"/>
                    <a:pt x="124" y="77"/>
                  </a:cubicBezTo>
                  <a:cubicBezTo>
                    <a:pt x="119" y="75"/>
                    <a:pt x="115" y="73"/>
                    <a:pt x="112" y="71"/>
                  </a:cubicBezTo>
                  <a:cubicBezTo>
                    <a:pt x="109" y="70"/>
                    <a:pt x="108" y="69"/>
                    <a:pt x="108" y="69"/>
                  </a:cubicBezTo>
                  <a:cubicBezTo>
                    <a:pt x="105" y="68"/>
                    <a:pt x="102" y="68"/>
                    <a:pt x="101" y="71"/>
                  </a:cubicBezTo>
                  <a:cubicBezTo>
                    <a:pt x="100" y="72"/>
                    <a:pt x="100" y="73"/>
                    <a:pt x="100" y="74"/>
                  </a:cubicBezTo>
                  <a:cubicBezTo>
                    <a:pt x="100" y="75"/>
                    <a:pt x="100" y="76"/>
                    <a:pt x="100" y="76"/>
                  </a:cubicBezTo>
                  <a:cubicBezTo>
                    <a:pt x="101" y="77"/>
                    <a:pt x="101" y="78"/>
                    <a:pt x="101" y="78"/>
                  </a:cubicBezTo>
                  <a:cubicBezTo>
                    <a:pt x="102" y="79"/>
                    <a:pt x="102" y="79"/>
                    <a:pt x="103" y="79"/>
                  </a:cubicBezTo>
                  <a:cubicBezTo>
                    <a:pt x="104" y="80"/>
                    <a:pt x="106" y="81"/>
                    <a:pt x="107" y="83"/>
                  </a:cubicBezTo>
                  <a:cubicBezTo>
                    <a:pt x="114" y="87"/>
                    <a:pt x="126" y="95"/>
                    <a:pt x="141" y="104"/>
                  </a:cubicBezTo>
                  <a:cubicBezTo>
                    <a:pt x="184" y="131"/>
                    <a:pt x="249" y="170"/>
                    <a:pt x="249" y="170"/>
                  </a:cubicBezTo>
                  <a:cubicBezTo>
                    <a:pt x="252" y="166"/>
                    <a:pt x="252" y="166"/>
                    <a:pt x="252" y="166"/>
                  </a:cubicBezTo>
                  <a:cubicBezTo>
                    <a:pt x="248" y="162"/>
                    <a:pt x="248" y="162"/>
                    <a:pt x="248" y="162"/>
                  </a:cubicBezTo>
                  <a:cubicBezTo>
                    <a:pt x="252" y="166"/>
                    <a:pt x="252" y="166"/>
                    <a:pt x="252" y="166"/>
                  </a:cubicBezTo>
                  <a:cubicBezTo>
                    <a:pt x="250" y="160"/>
                    <a:pt x="250" y="160"/>
                    <a:pt x="250" y="160"/>
                  </a:cubicBezTo>
                  <a:cubicBezTo>
                    <a:pt x="250" y="160"/>
                    <a:pt x="249" y="161"/>
                    <a:pt x="248" y="162"/>
                  </a:cubicBezTo>
                  <a:cubicBezTo>
                    <a:pt x="252" y="166"/>
                    <a:pt x="252" y="166"/>
                    <a:pt x="252" y="166"/>
                  </a:cubicBezTo>
                  <a:cubicBezTo>
                    <a:pt x="250" y="160"/>
                    <a:pt x="250" y="160"/>
                    <a:pt x="250" y="160"/>
                  </a:cubicBezTo>
                  <a:cubicBezTo>
                    <a:pt x="252" y="165"/>
                    <a:pt x="252" y="165"/>
                    <a:pt x="252" y="165"/>
                  </a:cubicBezTo>
                  <a:cubicBezTo>
                    <a:pt x="252" y="160"/>
                    <a:pt x="252" y="160"/>
                    <a:pt x="252" y="160"/>
                  </a:cubicBezTo>
                  <a:cubicBezTo>
                    <a:pt x="252" y="160"/>
                    <a:pt x="251" y="160"/>
                    <a:pt x="250" y="160"/>
                  </a:cubicBezTo>
                  <a:cubicBezTo>
                    <a:pt x="252" y="165"/>
                    <a:pt x="252" y="165"/>
                    <a:pt x="252" y="165"/>
                  </a:cubicBezTo>
                  <a:cubicBezTo>
                    <a:pt x="252" y="160"/>
                    <a:pt x="252" y="160"/>
                    <a:pt x="252" y="160"/>
                  </a:cubicBezTo>
                  <a:cubicBezTo>
                    <a:pt x="252" y="165"/>
                    <a:pt x="252" y="165"/>
                    <a:pt x="252" y="165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53" y="160"/>
                    <a:pt x="253" y="160"/>
                    <a:pt x="252" y="160"/>
                  </a:cubicBezTo>
                  <a:cubicBezTo>
                    <a:pt x="252" y="165"/>
                    <a:pt x="252" y="165"/>
                    <a:pt x="252" y="165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52" y="165"/>
                    <a:pt x="252" y="165"/>
                    <a:pt x="252" y="165"/>
                  </a:cubicBezTo>
                  <a:cubicBezTo>
                    <a:pt x="254" y="160"/>
                    <a:pt x="254" y="160"/>
                    <a:pt x="254" y="160"/>
                  </a:cubicBezTo>
                  <a:cubicBezTo>
                    <a:pt x="254" y="160"/>
                    <a:pt x="254" y="160"/>
                    <a:pt x="253" y="160"/>
                  </a:cubicBezTo>
                  <a:cubicBezTo>
                    <a:pt x="252" y="165"/>
                    <a:pt x="252" y="165"/>
                    <a:pt x="252" y="165"/>
                  </a:cubicBezTo>
                  <a:cubicBezTo>
                    <a:pt x="254" y="160"/>
                    <a:pt x="254" y="160"/>
                    <a:pt x="254" y="160"/>
                  </a:cubicBezTo>
                  <a:cubicBezTo>
                    <a:pt x="253" y="162"/>
                    <a:pt x="253" y="162"/>
                    <a:pt x="253" y="162"/>
                  </a:cubicBezTo>
                  <a:cubicBezTo>
                    <a:pt x="254" y="160"/>
                    <a:pt x="254" y="160"/>
                    <a:pt x="254" y="160"/>
                  </a:cubicBezTo>
                  <a:cubicBezTo>
                    <a:pt x="254" y="160"/>
                    <a:pt x="254" y="160"/>
                    <a:pt x="254" y="160"/>
                  </a:cubicBezTo>
                  <a:cubicBezTo>
                    <a:pt x="253" y="162"/>
                    <a:pt x="253" y="162"/>
                    <a:pt x="253" y="162"/>
                  </a:cubicBezTo>
                  <a:cubicBezTo>
                    <a:pt x="254" y="160"/>
                    <a:pt x="254" y="160"/>
                    <a:pt x="254" y="160"/>
                  </a:cubicBezTo>
                  <a:cubicBezTo>
                    <a:pt x="254" y="160"/>
                    <a:pt x="252" y="160"/>
                    <a:pt x="251" y="159"/>
                  </a:cubicBezTo>
                  <a:cubicBezTo>
                    <a:pt x="239" y="153"/>
                    <a:pt x="198" y="132"/>
                    <a:pt x="160" y="113"/>
                  </a:cubicBezTo>
                  <a:cubicBezTo>
                    <a:pt x="140" y="103"/>
                    <a:pt x="122" y="94"/>
                    <a:pt x="109" y="87"/>
                  </a:cubicBezTo>
                  <a:cubicBezTo>
                    <a:pt x="102" y="84"/>
                    <a:pt x="96" y="81"/>
                    <a:pt x="92" y="79"/>
                  </a:cubicBezTo>
                  <a:cubicBezTo>
                    <a:pt x="88" y="77"/>
                    <a:pt x="86" y="76"/>
                    <a:pt x="86" y="76"/>
                  </a:cubicBezTo>
                  <a:cubicBezTo>
                    <a:pt x="84" y="74"/>
                    <a:pt x="81" y="75"/>
                    <a:pt x="79" y="78"/>
                  </a:cubicBezTo>
                  <a:cubicBezTo>
                    <a:pt x="78" y="79"/>
                    <a:pt x="78" y="80"/>
                    <a:pt x="78" y="81"/>
                  </a:cubicBezTo>
                  <a:cubicBezTo>
                    <a:pt x="78" y="82"/>
                    <a:pt x="79" y="83"/>
                    <a:pt x="79" y="84"/>
                  </a:cubicBezTo>
                  <a:cubicBezTo>
                    <a:pt x="79" y="85"/>
                    <a:pt x="80" y="86"/>
                    <a:pt x="81" y="86"/>
                  </a:cubicBezTo>
                  <a:cubicBezTo>
                    <a:pt x="82" y="88"/>
                    <a:pt x="83" y="89"/>
                    <a:pt x="85" y="90"/>
                  </a:cubicBezTo>
                  <a:cubicBezTo>
                    <a:pt x="93" y="96"/>
                    <a:pt x="106" y="105"/>
                    <a:pt x="122" y="115"/>
                  </a:cubicBezTo>
                  <a:cubicBezTo>
                    <a:pt x="171" y="145"/>
                    <a:pt x="245" y="188"/>
                    <a:pt x="245" y="188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0" y="178"/>
                    <a:pt x="250" y="178"/>
                    <a:pt x="250" y="178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81"/>
                    <a:pt x="46" y="82"/>
                    <a:pt x="44" y="85"/>
                  </a:cubicBezTo>
                  <a:cubicBezTo>
                    <a:pt x="43" y="87"/>
                    <a:pt x="44" y="90"/>
                    <a:pt x="46" y="92"/>
                  </a:cubicBezTo>
                  <a:cubicBezTo>
                    <a:pt x="46" y="92"/>
                    <a:pt x="49" y="94"/>
                    <a:pt x="55" y="97"/>
                  </a:cubicBezTo>
                  <a:cubicBezTo>
                    <a:pt x="74" y="108"/>
                    <a:pt x="121" y="136"/>
                    <a:pt x="163" y="161"/>
                  </a:cubicBezTo>
                  <a:cubicBezTo>
                    <a:pt x="184" y="174"/>
                    <a:pt x="204" y="187"/>
                    <a:pt x="219" y="196"/>
                  </a:cubicBezTo>
                  <a:cubicBezTo>
                    <a:pt x="226" y="201"/>
                    <a:pt x="232" y="205"/>
                    <a:pt x="236" y="208"/>
                  </a:cubicBezTo>
                  <a:cubicBezTo>
                    <a:pt x="238" y="210"/>
                    <a:pt x="240" y="211"/>
                    <a:pt x="241" y="212"/>
                  </a:cubicBezTo>
                  <a:cubicBezTo>
                    <a:pt x="241" y="212"/>
                    <a:pt x="241" y="212"/>
                    <a:pt x="241" y="212"/>
                  </a:cubicBezTo>
                  <a:cubicBezTo>
                    <a:pt x="242" y="213"/>
                    <a:pt x="242" y="213"/>
                    <a:pt x="242" y="213"/>
                  </a:cubicBezTo>
                  <a:cubicBezTo>
                    <a:pt x="242" y="213"/>
                    <a:pt x="242" y="213"/>
                    <a:pt x="242" y="213"/>
                  </a:cubicBezTo>
                  <a:cubicBezTo>
                    <a:pt x="244" y="211"/>
                    <a:pt x="244" y="211"/>
                    <a:pt x="244" y="211"/>
                  </a:cubicBezTo>
                  <a:cubicBezTo>
                    <a:pt x="241" y="212"/>
                    <a:pt x="241" y="212"/>
                    <a:pt x="241" y="212"/>
                  </a:cubicBezTo>
                  <a:cubicBezTo>
                    <a:pt x="242" y="213"/>
                    <a:pt x="242" y="213"/>
                    <a:pt x="242" y="213"/>
                  </a:cubicBezTo>
                  <a:cubicBezTo>
                    <a:pt x="244" y="211"/>
                    <a:pt x="244" y="211"/>
                    <a:pt x="244" y="211"/>
                  </a:cubicBezTo>
                  <a:cubicBezTo>
                    <a:pt x="241" y="212"/>
                    <a:pt x="241" y="212"/>
                    <a:pt x="241" y="212"/>
                  </a:cubicBezTo>
                  <a:cubicBezTo>
                    <a:pt x="245" y="210"/>
                    <a:pt x="245" y="210"/>
                    <a:pt x="245" y="210"/>
                  </a:cubicBezTo>
                  <a:cubicBezTo>
                    <a:pt x="241" y="210"/>
                    <a:pt x="241" y="210"/>
                    <a:pt x="241" y="210"/>
                  </a:cubicBezTo>
                  <a:cubicBezTo>
                    <a:pt x="241" y="211"/>
                    <a:pt x="241" y="212"/>
                    <a:pt x="241" y="212"/>
                  </a:cubicBezTo>
                  <a:cubicBezTo>
                    <a:pt x="245" y="210"/>
                    <a:pt x="245" y="210"/>
                    <a:pt x="245" y="210"/>
                  </a:cubicBezTo>
                  <a:cubicBezTo>
                    <a:pt x="241" y="210"/>
                    <a:pt x="241" y="210"/>
                    <a:pt x="241" y="210"/>
                  </a:cubicBezTo>
                  <a:cubicBezTo>
                    <a:pt x="246" y="210"/>
                    <a:pt x="246" y="210"/>
                    <a:pt x="246" y="210"/>
                  </a:cubicBezTo>
                  <a:cubicBezTo>
                    <a:pt x="242" y="207"/>
                    <a:pt x="242" y="207"/>
                    <a:pt x="242" y="207"/>
                  </a:cubicBezTo>
                  <a:cubicBezTo>
                    <a:pt x="241" y="208"/>
                    <a:pt x="241" y="209"/>
                    <a:pt x="241" y="210"/>
                  </a:cubicBezTo>
                  <a:cubicBezTo>
                    <a:pt x="246" y="210"/>
                    <a:pt x="246" y="210"/>
                    <a:pt x="246" y="210"/>
                  </a:cubicBezTo>
                  <a:cubicBezTo>
                    <a:pt x="242" y="207"/>
                    <a:pt x="242" y="207"/>
                    <a:pt x="242" y="207"/>
                  </a:cubicBezTo>
                  <a:cubicBezTo>
                    <a:pt x="246" y="210"/>
                    <a:pt x="246" y="210"/>
                    <a:pt x="246" y="210"/>
                  </a:cubicBezTo>
                  <a:cubicBezTo>
                    <a:pt x="249" y="206"/>
                    <a:pt x="249" y="206"/>
                    <a:pt x="249" y="206"/>
                  </a:cubicBezTo>
                  <a:cubicBezTo>
                    <a:pt x="249" y="206"/>
                    <a:pt x="194" y="177"/>
                    <a:pt x="139" y="148"/>
                  </a:cubicBezTo>
                  <a:cubicBezTo>
                    <a:pt x="111" y="133"/>
                    <a:pt x="83" y="119"/>
                    <a:pt x="62" y="108"/>
                  </a:cubicBezTo>
                  <a:cubicBezTo>
                    <a:pt x="51" y="102"/>
                    <a:pt x="42" y="98"/>
                    <a:pt x="36" y="95"/>
                  </a:cubicBezTo>
                  <a:cubicBezTo>
                    <a:pt x="33" y="93"/>
                    <a:pt x="30" y="92"/>
                    <a:pt x="28" y="91"/>
                  </a:cubicBezTo>
                  <a:cubicBezTo>
                    <a:pt x="27" y="90"/>
                    <a:pt x="26" y="90"/>
                    <a:pt x="26" y="90"/>
                  </a:cubicBezTo>
                  <a:cubicBezTo>
                    <a:pt x="25" y="90"/>
                    <a:pt x="25" y="90"/>
                    <a:pt x="25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3" y="89"/>
                    <a:pt x="23" y="89"/>
                  </a:cubicBezTo>
                  <a:cubicBezTo>
                    <a:pt x="22" y="89"/>
                    <a:pt x="22" y="89"/>
                    <a:pt x="21" y="89"/>
                  </a:cubicBezTo>
                  <a:cubicBezTo>
                    <a:pt x="20" y="89"/>
                    <a:pt x="20" y="90"/>
                    <a:pt x="19" y="90"/>
                  </a:cubicBezTo>
                  <a:cubicBezTo>
                    <a:pt x="19" y="90"/>
                    <a:pt x="18" y="91"/>
                    <a:pt x="18" y="92"/>
                  </a:cubicBezTo>
                  <a:cubicBezTo>
                    <a:pt x="17" y="93"/>
                    <a:pt x="17" y="94"/>
                    <a:pt x="17" y="96"/>
                  </a:cubicBezTo>
                  <a:cubicBezTo>
                    <a:pt x="17" y="97"/>
                    <a:pt x="18" y="98"/>
                    <a:pt x="20" y="99"/>
                  </a:cubicBezTo>
                  <a:cubicBezTo>
                    <a:pt x="20" y="99"/>
                    <a:pt x="23" y="102"/>
                    <a:pt x="30" y="106"/>
                  </a:cubicBezTo>
                  <a:cubicBezTo>
                    <a:pt x="53" y="120"/>
                    <a:pt x="112" y="156"/>
                    <a:pt x="164" y="189"/>
                  </a:cubicBezTo>
                  <a:cubicBezTo>
                    <a:pt x="191" y="205"/>
                    <a:pt x="215" y="221"/>
                    <a:pt x="234" y="232"/>
                  </a:cubicBezTo>
                  <a:cubicBezTo>
                    <a:pt x="243" y="238"/>
                    <a:pt x="250" y="243"/>
                    <a:pt x="255" y="246"/>
                  </a:cubicBezTo>
                  <a:cubicBezTo>
                    <a:pt x="258" y="248"/>
                    <a:pt x="260" y="249"/>
                    <a:pt x="261" y="250"/>
                  </a:cubicBezTo>
                  <a:cubicBezTo>
                    <a:pt x="262" y="250"/>
                    <a:pt x="262" y="251"/>
                    <a:pt x="263" y="251"/>
                  </a:cubicBezTo>
                  <a:cubicBezTo>
                    <a:pt x="263" y="251"/>
                    <a:pt x="263" y="251"/>
                    <a:pt x="263" y="251"/>
                  </a:cubicBezTo>
                  <a:cubicBezTo>
                    <a:pt x="263" y="251"/>
                    <a:pt x="263" y="251"/>
                    <a:pt x="263" y="251"/>
                  </a:cubicBezTo>
                  <a:cubicBezTo>
                    <a:pt x="265" y="248"/>
                    <a:pt x="265" y="248"/>
                    <a:pt x="265" y="248"/>
                  </a:cubicBezTo>
                  <a:cubicBezTo>
                    <a:pt x="262" y="251"/>
                    <a:pt x="262" y="251"/>
                    <a:pt x="262" y="251"/>
                  </a:cubicBezTo>
                  <a:cubicBezTo>
                    <a:pt x="263" y="251"/>
                    <a:pt x="263" y="251"/>
                    <a:pt x="263" y="251"/>
                  </a:cubicBezTo>
                  <a:cubicBezTo>
                    <a:pt x="265" y="248"/>
                    <a:pt x="265" y="248"/>
                    <a:pt x="265" y="248"/>
                  </a:cubicBezTo>
                  <a:cubicBezTo>
                    <a:pt x="262" y="251"/>
                    <a:pt x="262" y="251"/>
                    <a:pt x="262" y="251"/>
                  </a:cubicBezTo>
                  <a:cubicBezTo>
                    <a:pt x="266" y="247"/>
                    <a:pt x="266" y="247"/>
                    <a:pt x="266" y="247"/>
                  </a:cubicBezTo>
                  <a:cubicBezTo>
                    <a:pt x="262" y="250"/>
                    <a:pt x="262" y="250"/>
                    <a:pt x="262" y="250"/>
                  </a:cubicBezTo>
                  <a:cubicBezTo>
                    <a:pt x="262" y="251"/>
                    <a:pt x="262" y="251"/>
                    <a:pt x="262" y="251"/>
                  </a:cubicBezTo>
                  <a:cubicBezTo>
                    <a:pt x="266" y="247"/>
                    <a:pt x="266" y="247"/>
                    <a:pt x="266" y="247"/>
                  </a:cubicBezTo>
                  <a:cubicBezTo>
                    <a:pt x="262" y="250"/>
                    <a:pt x="262" y="250"/>
                    <a:pt x="262" y="250"/>
                  </a:cubicBezTo>
                  <a:cubicBezTo>
                    <a:pt x="266" y="247"/>
                    <a:pt x="266" y="247"/>
                    <a:pt x="266" y="247"/>
                  </a:cubicBezTo>
                  <a:cubicBezTo>
                    <a:pt x="261" y="249"/>
                    <a:pt x="261" y="249"/>
                    <a:pt x="261" y="249"/>
                  </a:cubicBezTo>
                  <a:cubicBezTo>
                    <a:pt x="262" y="250"/>
                    <a:pt x="262" y="250"/>
                    <a:pt x="262" y="250"/>
                  </a:cubicBezTo>
                  <a:cubicBezTo>
                    <a:pt x="266" y="247"/>
                    <a:pt x="266" y="247"/>
                    <a:pt x="266" y="247"/>
                  </a:cubicBezTo>
                  <a:cubicBezTo>
                    <a:pt x="261" y="249"/>
                    <a:pt x="261" y="249"/>
                    <a:pt x="261" y="249"/>
                  </a:cubicBezTo>
                  <a:cubicBezTo>
                    <a:pt x="266" y="247"/>
                    <a:pt x="266" y="247"/>
                    <a:pt x="266" y="247"/>
                  </a:cubicBezTo>
                  <a:cubicBezTo>
                    <a:pt x="261" y="247"/>
                    <a:pt x="261" y="247"/>
                    <a:pt x="261" y="247"/>
                  </a:cubicBezTo>
                  <a:cubicBezTo>
                    <a:pt x="261" y="248"/>
                    <a:pt x="261" y="249"/>
                    <a:pt x="261" y="249"/>
                  </a:cubicBezTo>
                  <a:cubicBezTo>
                    <a:pt x="266" y="247"/>
                    <a:pt x="266" y="247"/>
                    <a:pt x="266" y="247"/>
                  </a:cubicBezTo>
                  <a:cubicBezTo>
                    <a:pt x="261" y="247"/>
                    <a:pt x="261" y="247"/>
                    <a:pt x="261" y="247"/>
                  </a:cubicBezTo>
                  <a:cubicBezTo>
                    <a:pt x="266" y="247"/>
                    <a:pt x="266" y="247"/>
                    <a:pt x="266" y="247"/>
                  </a:cubicBezTo>
                  <a:cubicBezTo>
                    <a:pt x="262" y="244"/>
                    <a:pt x="262" y="244"/>
                    <a:pt x="262" y="244"/>
                  </a:cubicBezTo>
                  <a:cubicBezTo>
                    <a:pt x="266" y="247"/>
                    <a:pt x="266" y="247"/>
                    <a:pt x="266" y="247"/>
                  </a:cubicBezTo>
                  <a:cubicBezTo>
                    <a:pt x="264" y="242"/>
                    <a:pt x="264" y="242"/>
                    <a:pt x="264" y="242"/>
                  </a:cubicBezTo>
                  <a:cubicBezTo>
                    <a:pt x="264" y="242"/>
                    <a:pt x="262" y="243"/>
                    <a:pt x="262" y="244"/>
                  </a:cubicBezTo>
                  <a:cubicBezTo>
                    <a:pt x="266" y="247"/>
                    <a:pt x="266" y="247"/>
                    <a:pt x="266" y="247"/>
                  </a:cubicBezTo>
                  <a:cubicBezTo>
                    <a:pt x="264" y="242"/>
                    <a:pt x="264" y="242"/>
                    <a:pt x="264" y="242"/>
                  </a:cubicBezTo>
                  <a:cubicBezTo>
                    <a:pt x="266" y="246"/>
                    <a:pt x="266" y="246"/>
                    <a:pt x="266" y="246"/>
                  </a:cubicBezTo>
                  <a:cubicBezTo>
                    <a:pt x="266" y="242"/>
                    <a:pt x="266" y="242"/>
                    <a:pt x="266" y="242"/>
                  </a:cubicBezTo>
                  <a:cubicBezTo>
                    <a:pt x="265" y="242"/>
                    <a:pt x="265" y="242"/>
                    <a:pt x="264" y="242"/>
                  </a:cubicBezTo>
                  <a:cubicBezTo>
                    <a:pt x="266" y="246"/>
                    <a:pt x="266" y="246"/>
                    <a:pt x="266" y="246"/>
                  </a:cubicBezTo>
                  <a:cubicBezTo>
                    <a:pt x="266" y="242"/>
                    <a:pt x="266" y="242"/>
                    <a:pt x="266" y="242"/>
                  </a:cubicBezTo>
                  <a:cubicBezTo>
                    <a:pt x="266" y="244"/>
                    <a:pt x="266" y="244"/>
                    <a:pt x="266" y="244"/>
                  </a:cubicBezTo>
                  <a:cubicBezTo>
                    <a:pt x="266" y="242"/>
                    <a:pt x="266" y="242"/>
                    <a:pt x="266" y="242"/>
                  </a:cubicBezTo>
                  <a:cubicBezTo>
                    <a:pt x="266" y="242"/>
                    <a:pt x="266" y="242"/>
                    <a:pt x="266" y="242"/>
                  </a:cubicBezTo>
                  <a:cubicBezTo>
                    <a:pt x="266" y="244"/>
                    <a:pt x="266" y="244"/>
                    <a:pt x="266" y="244"/>
                  </a:cubicBezTo>
                  <a:cubicBezTo>
                    <a:pt x="266" y="242"/>
                    <a:pt x="266" y="242"/>
                    <a:pt x="266" y="242"/>
                  </a:cubicBezTo>
                  <a:cubicBezTo>
                    <a:pt x="266" y="242"/>
                    <a:pt x="266" y="242"/>
                    <a:pt x="266" y="242"/>
                  </a:cubicBezTo>
                  <a:cubicBezTo>
                    <a:pt x="265" y="242"/>
                    <a:pt x="263" y="241"/>
                    <a:pt x="260" y="240"/>
                  </a:cubicBezTo>
                  <a:cubicBezTo>
                    <a:pt x="255" y="238"/>
                    <a:pt x="247" y="234"/>
                    <a:pt x="238" y="228"/>
                  </a:cubicBezTo>
                  <a:cubicBezTo>
                    <a:pt x="204" y="211"/>
                    <a:pt x="148" y="178"/>
                    <a:pt x="100" y="150"/>
                  </a:cubicBezTo>
                  <a:cubicBezTo>
                    <a:pt x="76" y="136"/>
                    <a:pt x="54" y="124"/>
                    <a:pt x="38" y="114"/>
                  </a:cubicBezTo>
                  <a:cubicBezTo>
                    <a:pt x="29" y="110"/>
                    <a:pt x="23" y="106"/>
                    <a:pt x="18" y="103"/>
                  </a:cubicBezTo>
                  <a:cubicBezTo>
                    <a:pt x="15" y="102"/>
                    <a:pt x="13" y="101"/>
                    <a:pt x="12" y="100"/>
                  </a:cubicBezTo>
                  <a:cubicBezTo>
                    <a:pt x="11" y="100"/>
                    <a:pt x="10" y="99"/>
                    <a:pt x="10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8" y="99"/>
                    <a:pt x="8" y="98"/>
                    <a:pt x="7" y="98"/>
                  </a:cubicBezTo>
                  <a:cubicBezTo>
                    <a:pt x="6" y="98"/>
                    <a:pt x="6" y="98"/>
                    <a:pt x="5" y="99"/>
                  </a:cubicBezTo>
                  <a:cubicBezTo>
                    <a:pt x="4" y="99"/>
                    <a:pt x="3" y="100"/>
                    <a:pt x="2" y="101"/>
                  </a:cubicBezTo>
                  <a:cubicBezTo>
                    <a:pt x="0" y="104"/>
                    <a:pt x="1" y="107"/>
                    <a:pt x="4" y="109"/>
                  </a:cubicBezTo>
                  <a:cubicBezTo>
                    <a:pt x="327" y="310"/>
                    <a:pt x="327" y="310"/>
                    <a:pt x="327" y="310"/>
                  </a:cubicBezTo>
                  <a:cubicBezTo>
                    <a:pt x="329" y="312"/>
                    <a:pt x="333" y="311"/>
                    <a:pt x="334" y="309"/>
                  </a:cubicBezTo>
                  <a:cubicBezTo>
                    <a:pt x="336" y="306"/>
                    <a:pt x="335" y="303"/>
                    <a:pt x="333" y="301"/>
                  </a:cubicBezTo>
                  <a:close/>
                </a:path>
              </a:pathLst>
            </a:custGeom>
            <a:solidFill>
              <a:srgbClr val="C6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246"/>
            <p:cNvSpPr/>
            <p:nvPr/>
          </p:nvSpPr>
          <p:spPr bwMode="auto">
            <a:xfrm>
              <a:off x="3322638" y="3789363"/>
              <a:ext cx="414338" cy="292100"/>
            </a:xfrm>
            <a:custGeom>
              <a:avLst/>
              <a:gdLst>
                <a:gd name="T0" fmla="*/ 9 w 323"/>
                <a:gd name="T1" fmla="*/ 225 h 228"/>
                <a:gd name="T2" fmla="*/ 44 w 323"/>
                <a:gd name="T3" fmla="*/ 216 h 228"/>
                <a:gd name="T4" fmla="*/ 18 w 323"/>
                <a:gd name="T5" fmla="*/ 170 h 228"/>
                <a:gd name="T6" fmla="*/ 93 w 323"/>
                <a:gd name="T7" fmla="*/ 197 h 228"/>
                <a:gd name="T8" fmla="*/ 30 w 323"/>
                <a:gd name="T9" fmla="*/ 158 h 228"/>
                <a:gd name="T10" fmla="*/ 26 w 323"/>
                <a:gd name="T11" fmla="*/ 161 h 228"/>
                <a:gd name="T12" fmla="*/ 121 w 323"/>
                <a:gd name="T13" fmla="*/ 197 h 228"/>
                <a:gd name="T14" fmla="*/ 31 w 323"/>
                <a:gd name="T15" fmla="*/ 129 h 228"/>
                <a:gd name="T16" fmla="*/ 27 w 323"/>
                <a:gd name="T17" fmla="*/ 132 h 228"/>
                <a:gd name="T18" fmla="*/ 84 w 323"/>
                <a:gd name="T19" fmla="*/ 163 h 228"/>
                <a:gd name="T20" fmla="*/ 89 w 323"/>
                <a:gd name="T21" fmla="*/ 139 h 228"/>
                <a:gd name="T22" fmla="*/ 46 w 323"/>
                <a:gd name="T23" fmla="*/ 114 h 228"/>
                <a:gd name="T24" fmla="*/ 180 w 323"/>
                <a:gd name="T25" fmla="*/ 178 h 228"/>
                <a:gd name="T26" fmla="*/ 49 w 323"/>
                <a:gd name="T27" fmla="*/ 88 h 228"/>
                <a:gd name="T28" fmla="*/ 50 w 323"/>
                <a:gd name="T29" fmla="*/ 90 h 228"/>
                <a:gd name="T30" fmla="*/ 45 w 323"/>
                <a:gd name="T31" fmla="*/ 92 h 228"/>
                <a:gd name="T32" fmla="*/ 197 w 323"/>
                <a:gd name="T33" fmla="*/ 163 h 228"/>
                <a:gd name="T34" fmla="*/ 62 w 323"/>
                <a:gd name="T35" fmla="*/ 78 h 228"/>
                <a:gd name="T36" fmla="*/ 58 w 323"/>
                <a:gd name="T37" fmla="*/ 81 h 228"/>
                <a:gd name="T38" fmla="*/ 73 w 323"/>
                <a:gd name="T39" fmla="*/ 57 h 228"/>
                <a:gd name="T40" fmla="*/ 249 w 323"/>
                <a:gd name="T41" fmla="*/ 160 h 228"/>
                <a:gd name="T42" fmla="*/ 275 w 323"/>
                <a:gd name="T43" fmla="*/ 151 h 228"/>
                <a:gd name="T44" fmla="*/ 303 w 323"/>
                <a:gd name="T45" fmla="*/ 145 h 228"/>
                <a:gd name="T46" fmla="*/ 108 w 323"/>
                <a:gd name="T47" fmla="*/ 23 h 228"/>
                <a:gd name="T48" fmla="*/ 105 w 323"/>
                <a:gd name="T49" fmla="*/ 23 h 228"/>
                <a:gd name="T50" fmla="*/ 319 w 323"/>
                <a:gd name="T51" fmla="*/ 137 h 228"/>
                <a:gd name="T52" fmla="*/ 123 w 323"/>
                <a:gd name="T53" fmla="*/ 16 h 228"/>
                <a:gd name="T54" fmla="*/ 314 w 323"/>
                <a:gd name="T55" fmla="*/ 135 h 228"/>
                <a:gd name="T56" fmla="*/ 312 w 323"/>
                <a:gd name="T57" fmla="*/ 134 h 228"/>
                <a:gd name="T58" fmla="*/ 315 w 323"/>
                <a:gd name="T59" fmla="*/ 126 h 228"/>
                <a:gd name="T60" fmla="*/ 317 w 323"/>
                <a:gd name="T61" fmla="*/ 129 h 228"/>
                <a:gd name="T62" fmla="*/ 116 w 323"/>
                <a:gd name="T63" fmla="*/ 16 h 228"/>
                <a:gd name="T64" fmla="*/ 298 w 323"/>
                <a:gd name="T65" fmla="*/ 135 h 228"/>
                <a:gd name="T66" fmla="*/ 301 w 323"/>
                <a:gd name="T67" fmla="*/ 139 h 228"/>
                <a:gd name="T68" fmla="*/ 300 w 323"/>
                <a:gd name="T69" fmla="*/ 134 h 228"/>
                <a:gd name="T70" fmla="*/ 85 w 323"/>
                <a:gd name="T71" fmla="*/ 60 h 228"/>
                <a:gd name="T72" fmla="*/ 243 w 323"/>
                <a:gd name="T73" fmla="*/ 157 h 228"/>
                <a:gd name="T74" fmla="*/ 247 w 323"/>
                <a:gd name="T75" fmla="*/ 154 h 228"/>
                <a:gd name="T76" fmla="*/ 247 w 323"/>
                <a:gd name="T77" fmla="*/ 154 h 228"/>
                <a:gd name="T78" fmla="*/ 248 w 323"/>
                <a:gd name="T79" fmla="*/ 149 h 228"/>
                <a:gd name="T80" fmla="*/ 52 w 323"/>
                <a:gd name="T81" fmla="*/ 83 h 228"/>
                <a:gd name="T82" fmla="*/ 189 w 323"/>
                <a:gd name="T83" fmla="*/ 169 h 228"/>
                <a:gd name="T84" fmla="*/ 187 w 323"/>
                <a:gd name="T85" fmla="*/ 168 h 228"/>
                <a:gd name="T86" fmla="*/ 194 w 323"/>
                <a:gd name="T87" fmla="*/ 160 h 228"/>
                <a:gd name="T88" fmla="*/ 171 w 323"/>
                <a:gd name="T89" fmla="*/ 177 h 228"/>
                <a:gd name="T90" fmla="*/ 176 w 323"/>
                <a:gd name="T91" fmla="*/ 174 h 228"/>
                <a:gd name="T92" fmla="*/ 177 w 323"/>
                <a:gd name="T93" fmla="*/ 174 h 228"/>
                <a:gd name="T94" fmla="*/ 152 w 323"/>
                <a:gd name="T95" fmla="*/ 184 h 228"/>
                <a:gd name="T96" fmla="*/ 151 w 323"/>
                <a:gd name="T97" fmla="*/ 178 h 228"/>
                <a:gd name="T98" fmla="*/ 29 w 323"/>
                <a:gd name="T99" fmla="*/ 127 h 228"/>
                <a:gd name="T100" fmla="*/ 118 w 323"/>
                <a:gd name="T101" fmla="*/ 189 h 228"/>
                <a:gd name="T102" fmla="*/ 123 w 323"/>
                <a:gd name="T103" fmla="*/ 187 h 228"/>
                <a:gd name="T104" fmla="*/ 102 w 323"/>
                <a:gd name="T105" fmla="*/ 178 h 228"/>
                <a:gd name="T106" fmla="*/ 65 w 323"/>
                <a:gd name="T107" fmla="*/ 186 h 228"/>
                <a:gd name="T108" fmla="*/ 87 w 323"/>
                <a:gd name="T109" fmla="*/ 195 h 228"/>
                <a:gd name="T110" fmla="*/ 88 w 323"/>
                <a:gd name="T111" fmla="*/ 194 h 228"/>
                <a:gd name="T112" fmla="*/ 88 w 323"/>
                <a:gd name="T113" fmla="*/ 194 h 228"/>
                <a:gd name="T114" fmla="*/ 43 w 323"/>
                <a:gd name="T115" fmla="*/ 177 h 228"/>
                <a:gd name="T116" fmla="*/ 35 w 323"/>
                <a:gd name="T117" fmla="*/ 216 h 228"/>
                <a:gd name="T118" fmla="*/ 39 w 323"/>
                <a:gd name="T119" fmla="*/ 213 h 228"/>
                <a:gd name="T120" fmla="*/ 21 w 323"/>
                <a:gd name="T121" fmla="*/ 211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3" h="228">
                  <a:moveTo>
                    <a:pt x="10" y="217"/>
                  </a:moveTo>
                  <a:cubicBezTo>
                    <a:pt x="9" y="216"/>
                    <a:pt x="9" y="216"/>
                    <a:pt x="9" y="216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11" y="224"/>
                    <a:pt x="11" y="224"/>
                    <a:pt x="11" y="224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9" y="225"/>
                    <a:pt x="9" y="225"/>
                    <a:pt x="9" y="225"/>
                  </a:cubicBezTo>
                  <a:cubicBezTo>
                    <a:pt x="10" y="225"/>
                    <a:pt x="10" y="225"/>
                    <a:pt x="11" y="224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9" y="225"/>
                    <a:pt x="9" y="225"/>
                    <a:pt x="9" y="225"/>
                  </a:cubicBezTo>
                  <a:cubicBezTo>
                    <a:pt x="7" y="222"/>
                    <a:pt x="7" y="222"/>
                    <a:pt x="7" y="222"/>
                  </a:cubicBezTo>
                  <a:cubicBezTo>
                    <a:pt x="9" y="226"/>
                    <a:pt x="9" y="226"/>
                    <a:pt x="9" y="226"/>
                  </a:cubicBezTo>
                  <a:cubicBezTo>
                    <a:pt x="9" y="226"/>
                    <a:pt x="9" y="226"/>
                    <a:pt x="9" y="225"/>
                  </a:cubicBezTo>
                  <a:cubicBezTo>
                    <a:pt x="7" y="222"/>
                    <a:pt x="7" y="222"/>
                    <a:pt x="7" y="222"/>
                  </a:cubicBezTo>
                  <a:cubicBezTo>
                    <a:pt x="9" y="226"/>
                    <a:pt x="9" y="226"/>
                    <a:pt x="9" y="226"/>
                  </a:cubicBezTo>
                  <a:cubicBezTo>
                    <a:pt x="8" y="225"/>
                    <a:pt x="8" y="225"/>
                    <a:pt x="8" y="225"/>
                  </a:cubicBezTo>
                  <a:cubicBezTo>
                    <a:pt x="9" y="226"/>
                    <a:pt x="9" y="226"/>
                    <a:pt x="9" y="226"/>
                  </a:cubicBezTo>
                  <a:cubicBezTo>
                    <a:pt x="9" y="226"/>
                    <a:pt x="9" y="226"/>
                    <a:pt x="9" y="226"/>
                  </a:cubicBezTo>
                  <a:cubicBezTo>
                    <a:pt x="8" y="225"/>
                    <a:pt x="8" y="225"/>
                    <a:pt x="8" y="225"/>
                  </a:cubicBezTo>
                  <a:cubicBezTo>
                    <a:pt x="9" y="226"/>
                    <a:pt x="9" y="226"/>
                    <a:pt x="9" y="226"/>
                  </a:cubicBezTo>
                  <a:cubicBezTo>
                    <a:pt x="9" y="226"/>
                    <a:pt x="9" y="225"/>
                    <a:pt x="11" y="225"/>
                  </a:cubicBezTo>
                  <a:cubicBezTo>
                    <a:pt x="14" y="224"/>
                    <a:pt x="22" y="222"/>
                    <a:pt x="28" y="221"/>
                  </a:cubicBezTo>
                  <a:cubicBezTo>
                    <a:pt x="31" y="220"/>
                    <a:pt x="34" y="219"/>
                    <a:pt x="37" y="219"/>
                  </a:cubicBezTo>
                  <a:cubicBezTo>
                    <a:pt x="39" y="218"/>
                    <a:pt x="40" y="218"/>
                    <a:pt x="40" y="218"/>
                  </a:cubicBezTo>
                  <a:cubicBezTo>
                    <a:pt x="42" y="218"/>
                    <a:pt x="43" y="217"/>
                    <a:pt x="44" y="216"/>
                  </a:cubicBezTo>
                  <a:cubicBezTo>
                    <a:pt x="44" y="215"/>
                    <a:pt x="44" y="214"/>
                    <a:pt x="44" y="213"/>
                  </a:cubicBezTo>
                  <a:cubicBezTo>
                    <a:pt x="44" y="211"/>
                    <a:pt x="44" y="211"/>
                    <a:pt x="44" y="210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2" y="208"/>
                    <a:pt x="42" y="208"/>
                    <a:pt x="41" y="208"/>
                  </a:cubicBezTo>
                  <a:cubicBezTo>
                    <a:pt x="40" y="207"/>
                    <a:pt x="38" y="205"/>
                    <a:pt x="35" y="204"/>
                  </a:cubicBezTo>
                  <a:cubicBezTo>
                    <a:pt x="28" y="199"/>
                    <a:pt x="17" y="192"/>
                    <a:pt x="17" y="192"/>
                  </a:cubicBezTo>
                  <a:cubicBezTo>
                    <a:pt x="14" y="197"/>
                    <a:pt x="14" y="197"/>
                    <a:pt x="14" y="197"/>
                  </a:cubicBezTo>
                  <a:cubicBezTo>
                    <a:pt x="13" y="203"/>
                    <a:pt x="13" y="203"/>
                    <a:pt x="13" y="203"/>
                  </a:cubicBezTo>
                  <a:cubicBezTo>
                    <a:pt x="59" y="208"/>
                    <a:pt x="59" y="208"/>
                    <a:pt x="59" y="208"/>
                  </a:cubicBezTo>
                  <a:cubicBezTo>
                    <a:pt x="61" y="208"/>
                    <a:pt x="64" y="207"/>
                    <a:pt x="64" y="204"/>
                  </a:cubicBezTo>
                  <a:cubicBezTo>
                    <a:pt x="65" y="202"/>
                    <a:pt x="64" y="199"/>
                    <a:pt x="62" y="198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5" y="174"/>
                    <a:pt x="15" y="174"/>
                    <a:pt x="15" y="174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13" y="180"/>
                    <a:pt x="30" y="185"/>
                    <a:pt x="48" y="190"/>
                  </a:cubicBezTo>
                  <a:cubicBezTo>
                    <a:pt x="57" y="192"/>
                    <a:pt x="66" y="195"/>
                    <a:pt x="73" y="197"/>
                  </a:cubicBezTo>
                  <a:cubicBezTo>
                    <a:pt x="76" y="198"/>
                    <a:pt x="80" y="198"/>
                    <a:pt x="82" y="199"/>
                  </a:cubicBezTo>
                  <a:cubicBezTo>
                    <a:pt x="83" y="199"/>
                    <a:pt x="84" y="199"/>
                    <a:pt x="85" y="200"/>
                  </a:cubicBezTo>
                  <a:cubicBezTo>
                    <a:pt x="85" y="200"/>
                    <a:pt x="86" y="200"/>
                    <a:pt x="86" y="200"/>
                  </a:cubicBezTo>
                  <a:cubicBezTo>
                    <a:pt x="87" y="200"/>
                    <a:pt x="87" y="200"/>
                    <a:pt x="88" y="200"/>
                  </a:cubicBezTo>
                  <a:cubicBezTo>
                    <a:pt x="88" y="200"/>
                    <a:pt x="88" y="200"/>
                    <a:pt x="89" y="200"/>
                  </a:cubicBezTo>
                  <a:cubicBezTo>
                    <a:pt x="89" y="200"/>
                    <a:pt x="90" y="200"/>
                    <a:pt x="90" y="199"/>
                  </a:cubicBezTo>
                  <a:cubicBezTo>
                    <a:pt x="91" y="199"/>
                    <a:pt x="92" y="198"/>
                    <a:pt x="93" y="197"/>
                  </a:cubicBezTo>
                  <a:cubicBezTo>
                    <a:pt x="93" y="197"/>
                    <a:pt x="93" y="197"/>
                    <a:pt x="93" y="197"/>
                  </a:cubicBezTo>
                  <a:cubicBezTo>
                    <a:pt x="93" y="196"/>
                    <a:pt x="93" y="195"/>
                    <a:pt x="93" y="194"/>
                  </a:cubicBezTo>
                  <a:cubicBezTo>
                    <a:pt x="93" y="193"/>
                    <a:pt x="93" y="193"/>
                    <a:pt x="93" y="192"/>
                  </a:cubicBezTo>
                  <a:cubicBezTo>
                    <a:pt x="93" y="191"/>
                    <a:pt x="92" y="191"/>
                    <a:pt x="92" y="191"/>
                  </a:cubicBezTo>
                  <a:cubicBezTo>
                    <a:pt x="92" y="190"/>
                    <a:pt x="91" y="190"/>
                    <a:pt x="91" y="190"/>
                  </a:cubicBezTo>
                  <a:cubicBezTo>
                    <a:pt x="90" y="189"/>
                    <a:pt x="90" y="189"/>
                    <a:pt x="89" y="188"/>
                  </a:cubicBezTo>
                  <a:cubicBezTo>
                    <a:pt x="86" y="186"/>
                    <a:pt x="81" y="183"/>
                    <a:pt x="74" y="179"/>
                  </a:cubicBezTo>
                  <a:cubicBezTo>
                    <a:pt x="56" y="167"/>
                    <a:pt x="28" y="150"/>
                    <a:pt x="28" y="150"/>
                  </a:cubicBezTo>
                  <a:cubicBezTo>
                    <a:pt x="25" y="155"/>
                    <a:pt x="25" y="155"/>
                    <a:pt x="25" y="155"/>
                  </a:cubicBezTo>
                  <a:cubicBezTo>
                    <a:pt x="30" y="158"/>
                    <a:pt x="30" y="158"/>
                    <a:pt x="30" y="158"/>
                  </a:cubicBezTo>
                  <a:cubicBezTo>
                    <a:pt x="25" y="155"/>
                    <a:pt x="25" y="155"/>
                    <a:pt x="25" y="155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29" y="159"/>
                    <a:pt x="29" y="159"/>
                    <a:pt x="30" y="158"/>
                  </a:cubicBezTo>
                  <a:cubicBezTo>
                    <a:pt x="25" y="155"/>
                    <a:pt x="25" y="155"/>
                    <a:pt x="25" y="155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61"/>
                    <a:pt x="26" y="161"/>
                    <a:pt x="26" y="161"/>
                  </a:cubicBezTo>
                  <a:cubicBezTo>
                    <a:pt x="27" y="160"/>
                    <a:pt x="27" y="160"/>
                    <a:pt x="28" y="160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61"/>
                    <a:pt x="26" y="161"/>
                    <a:pt x="26" y="16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61"/>
                    <a:pt x="26" y="161"/>
                    <a:pt x="26" y="161"/>
                  </a:cubicBezTo>
                  <a:cubicBezTo>
                    <a:pt x="26" y="161"/>
                    <a:pt x="26" y="161"/>
                    <a:pt x="26" y="16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61"/>
                    <a:pt x="26" y="161"/>
                    <a:pt x="26" y="161"/>
                  </a:cubicBezTo>
                  <a:cubicBezTo>
                    <a:pt x="26" y="159"/>
                    <a:pt x="26" y="159"/>
                    <a:pt x="26" y="159"/>
                  </a:cubicBezTo>
                  <a:cubicBezTo>
                    <a:pt x="25" y="161"/>
                    <a:pt x="25" y="161"/>
                    <a:pt x="25" y="161"/>
                  </a:cubicBezTo>
                  <a:cubicBezTo>
                    <a:pt x="26" y="161"/>
                    <a:pt x="26" y="161"/>
                    <a:pt x="26" y="161"/>
                  </a:cubicBezTo>
                  <a:cubicBezTo>
                    <a:pt x="26" y="159"/>
                    <a:pt x="26" y="159"/>
                    <a:pt x="26" y="159"/>
                  </a:cubicBezTo>
                  <a:cubicBezTo>
                    <a:pt x="25" y="161"/>
                    <a:pt x="25" y="161"/>
                    <a:pt x="25" y="161"/>
                  </a:cubicBezTo>
                  <a:cubicBezTo>
                    <a:pt x="25" y="161"/>
                    <a:pt x="26" y="161"/>
                    <a:pt x="27" y="161"/>
                  </a:cubicBezTo>
                  <a:cubicBezTo>
                    <a:pt x="31" y="162"/>
                    <a:pt x="39" y="165"/>
                    <a:pt x="48" y="169"/>
                  </a:cubicBezTo>
                  <a:cubicBezTo>
                    <a:pt x="62" y="174"/>
                    <a:pt x="80" y="181"/>
                    <a:pt x="94" y="187"/>
                  </a:cubicBezTo>
                  <a:cubicBezTo>
                    <a:pt x="101" y="190"/>
                    <a:pt x="108" y="192"/>
                    <a:pt x="112" y="194"/>
                  </a:cubicBezTo>
                  <a:cubicBezTo>
                    <a:pt x="115" y="195"/>
                    <a:pt x="117" y="196"/>
                    <a:pt x="118" y="197"/>
                  </a:cubicBezTo>
                  <a:cubicBezTo>
                    <a:pt x="119" y="197"/>
                    <a:pt x="120" y="197"/>
                    <a:pt x="120" y="197"/>
                  </a:cubicBezTo>
                  <a:cubicBezTo>
                    <a:pt x="121" y="197"/>
                    <a:pt x="121" y="197"/>
                    <a:pt x="121" y="197"/>
                  </a:cubicBezTo>
                  <a:cubicBezTo>
                    <a:pt x="121" y="198"/>
                    <a:pt x="121" y="198"/>
                    <a:pt x="121" y="198"/>
                  </a:cubicBezTo>
                  <a:cubicBezTo>
                    <a:pt x="122" y="198"/>
                    <a:pt x="122" y="198"/>
                    <a:pt x="123" y="198"/>
                  </a:cubicBezTo>
                  <a:cubicBezTo>
                    <a:pt x="123" y="198"/>
                    <a:pt x="123" y="198"/>
                    <a:pt x="124" y="197"/>
                  </a:cubicBezTo>
                  <a:cubicBezTo>
                    <a:pt x="124" y="197"/>
                    <a:pt x="125" y="197"/>
                    <a:pt x="125" y="197"/>
                  </a:cubicBezTo>
                  <a:cubicBezTo>
                    <a:pt x="126" y="197"/>
                    <a:pt x="127" y="196"/>
                    <a:pt x="127" y="195"/>
                  </a:cubicBezTo>
                  <a:cubicBezTo>
                    <a:pt x="128" y="194"/>
                    <a:pt x="128" y="192"/>
                    <a:pt x="128" y="191"/>
                  </a:cubicBezTo>
                  <a:cubicBezTo>
                    <a:pt x="128" y="189"/>
                    <a:pt x="127" y="188"/>
                    <a:pt x="125" y="187"/>
                  </a:cubicBezTo>
                  <a:cubicBezTo>
                    <a:pt x="125" y="187"/>
                    <a:pt x="124" y="187"/>
                    <a:pt x="121" y="185"/>
                  </a:cubicBezTo>
                  <a:cubicBezTo>
                    <a:pt x="112" y="180"/>
                    <a:pt x="89" y="166"/>
                    <a:pt x="68" y="153"/>
                  </a:cubicBezTo>
                  <a:cubicBezTo>
                    <a:pt x="58" y="147"/>
                    <a:pt x="48" y="141"/>
                    <a:pt x="41" y="136"/>
                  </a:cubicBezTo>
                  <a:cubicBezTo>
                    <a:pt x="38" y="134"/>
                    <a:pt x="35" y="132"/>
                    <a:pt x="33" y="131"/>
                  </a:cubicBezTo>
                  <a:cubicBezTo>
                    <a:pt x="32" y="130"/>
                    <a:pt x="31" y="129"/>
                    <a:pt x="31" y="129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29" y="131"/>
                    <a:pt x="29" y="131"/>
                    <a:pt x="29" y="131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29" y="131"/>
                    <a:pt x="29" y="131"/>
                    <a:pt x="29" y="131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32" y="130"/>
                    <a:pt x="32" y="130"/>
                    <a:pt x="32" y="130"/>
                  </a:cubicBezTo>
                  <a:cubicBezTo>
                    <a:pt x="31" y="130"/>
                    <a:pt x="31" y="129"/>
                    <a:pt x="31" y="129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32" y="130"/>
                    <a:pt x="32" y="130"/>
                    <a:pt x="32" y="130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2" y="131"/>
                    <a:pt x="32" y="131"/>
                    <a:pt x="32" y="130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31" y="135"/>
                    <a:pt x="31" y="135"/>
                    <a:pt x="31" y="135"/>
                  </a:cubicBezTo>
                  <a:cubicBezTo>
                    <a:pt x="32" y="134"/>
                    <a:pt x="32" y="133"/>
                    <a:pt x="32" y="132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31" y="135"/>
                    <a:pt x="31" y="135"/>
                    <a:pt x="31" y="135"/>
                  </a:cubicBezTo>
                  <a:cubicBezTo>
                    <a:pt x="26" y="132"/>
                    <a:pt x="26" y="132"/>
                    <a:pt x="26" y="132"/>
                  </a:cubicBezTo>
                  <a:cubicBezTo>
                    <a:pt x="24" y="137"/>
                    <a:pt x="24" y="137"/>
                    <a:pt x="24" y="137"/>
                  </a:cubicBezTo>
                  <a:cubicBezTo>
                    <a:pt x="24" y="137"/>
                    <a:pt x="53" y="150"/>
                    <a:pt x="84" y="163"/>
                  </a:cubicBezTo>
                  <a:cubicBezTo>
                    <a:pt x="99" y="169"/>
                    <a:pt x="114" y="176"/>
                    <a:pt x="127" y="181"/>
                  </a:cubicBezTo>
                  <a:cubicBezTo>
                    <a:pt x="133" y="183"/>
                    <a:pt x="138" y="185"/>
                    <a:pt x="142" y="187"/>
                  </a:cubicBezTo>
                  <a:cubicBezTo>
                    <a:pt x="144" y="188"/>
                    <a:pt x="146" y="188"/>
                    <a:pt x="148" y="189"/>
                  </a:cubicBezTo>
                  <a:cubicBezTo>
                    <a:pt x="149" y="189"/>
                    <a:pt x="149" y="189"/>
                    <a:pt x="150" y="189"/>
                  </a:cubicBezTo>
                  <a:cubicBezTo>
                    <a:pt x="151" y="189"/>
                    <a:pt x="151" y="189"/>
                    <a:pt x="152" y="189"/>
                  </a:cubicBezTo>
                  <a:cubicBezTo>
                    <a:pt x="153" y="189"/>
                    <a:pt x="153" y="189"/>
                    <a:pt x="154" y="189"/>
                  </a:cubicBezTo>
                  <a:cubicBezTo>
                    <a:pt x="154" y="189"/>
                    <a:pt x="155" y="189"/>
                    <a:pt x="155" y="188"/>
                  </a:cubicBezTo>
                  <a:cubicBezTo>
                    <a:pt x="156" y="188"/>
                    <a:pt x="157" y="187"/>
                    <a:pt x="157" y="187"/>
                  </a:cubicBezTo>
                  <a:cubicBezTo>
                    <a:pt x="158" y="185"/>
                    <a:pt x="158" y="184"/>
                    <a:pt x="158" y="182"/>
                  </a:cubicBezTo>
                  <a:cubicBezTo>
                    <a:pt x="158" y="181"/>
                    <a:pt x="157" y="180"/>
                    <a:pt x="155" y="179"/>
                  </a:cubicBezTo>
                  <a:cubicBezTo>
                    <a:pt x="155" y="179"/>
                    <a:pt x="154" y="178"/>
                    <a:pt x="151" y="176"/>
                  </a:cubicBezTo>
                  <a:cubicBezTo>
                    <a:pt x="140" y="170"/>
                    <a:pt x="113" y="154"/>
                    <a:pt x="89" y="139"/>
                  </a:cubicBezTo>
                  <a:cubicBezTo>
                    <a:pt x="77" y="132"/>
                    <a:pt x="66" y="125"/>
                    <a:pt x="58" y="120"/>
                  </a:cubicBezTo>
                  <a:cubicBezTo>
                    <a:pt x="53" y="117"/>
                    <a:pt x="50" y="115"/>
                    <a:pt x="48" y="113"/>
                  </a:cubicBezTo>
                  <a:cubicBezTo>
                    <a:pt x="47" y="112"/>
                    <a:pt x="46" y="112"/>
                    <a:pt x="46" y="111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46" y="112"/>
                    <a:pt x="46" y="112"/>
                    <a:pt x="46" y="11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46" y="116"/>
                    <a:pt x="46" y="115"/>
                    <a:pt x="46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174" y="179"/>
                    <a:pt x="174" y="179"/>
                    <a:pt x="174" y="179"/>
                  </a:cubicBezTo>
                  <a:cubicBezTo>
                    <a:pt x="176" y="180"/>
                    <a:pt x="178" y="179"/>
                    <a:pt x="180" y="178"/>
                  </a:cubicBezTo>
                  <a:cubicBezTo>
                    <a:pt x="181" y="177"/>
                    <a:pt x="182" y="176"/>
                    <a:pt x="182" y="174"/>
                  </a:cubicBezTo>
                  <a:cubicBezTo>
                    <a:pt x="182" y="172"/>
                    <a:pt x="182" y="171"/>
                    <a:pt x="181" y="171"/>
                  </a:cubicBezTo>
                  <a:cubicBezTo>
                    <a:pt x="181" y="170"/>
                    <a:pt x="181" y="170"/>
                    <a:pt x="180" y="170"/>
                  </a:cubicBezTo>
                  <a:cubicBezTo>
                    <a:pt x="180" y="169"/>
                    <a:pt x="180" y="169"/>
                    <a:pt x="180" y="169"/>
                  </a:cubicBezTo>
                  <a:cubicBezTo>
                    <a:pt x="179" y="169"/>
                    <a:pt x="178" y="168"/>
                    <a:pt x="177" y="167"/>
                  </a:cubicBezTo>
                  <a:cubicBezTo>
                    <a:pt x="172" y="164"/>
                    <a:pt x="161" y="158"/>
                    <a:pt x="149" y="150"/>
                  </a:cubicBezTo>
                  <a:cubicBezTo>
                    <a:pt x="129" y="138"/>
                    <a:pt x="104" y="122"/>
                    <a:pt x="84" y="110"/>
                  </a:cubicBezTo>
                  <a:cubicBezTo>
                    <a:pt x="74" y="103"/>
                    <a:pt x="65" y="98"/>
                    <a:pt x="59" y="94"/>
                  </a:cubicBezTo>
                  <a:cubicBezTo>
                    <a:pt x="55" y="92"/>
                    <a:pt x="53" y="90"/>
                    <a:pt x="51" y="89"/>
                  </a:cubicBezTo>
                  <a:cubicBezTo>
                    <a:pt x="50" y="89"/>
                    <a:pt x="50" y="88"/>
                    <a:pt x="49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88"/>
                    <a:pt x="49" y="88"/>
                    <a:pt x="49" y="88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1" y="93"/>
                    <a:pt x="51" y="92"/>
                    <a:pt x="51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50" y="95"/>
                    <a:pt x="50" y="94"/>
                    <a:pt x="51" y="93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189" y="170"/>
                    <a:pt x="189" y="170"/>
                    <a:pt x="189" y="170"/>
                  </a:cubicBezTo>
                  <a:cubicBezTo>
                    <a:pt x="191" y="171"/>
                    <a:pt x="193" y="171"/>
                    <a:pt x="195" y="170"/>
                  </a:cubicBezTo>
                  <a:cubicBezTo>
                    <a:pt x="196" y="169"/>
                    <a:pt x="197" y="167"/>
                    <a:pt x="197" y="165"/>
                  </a:cubicBezTo>
                  <a:cubicBezTo>
                    <a:pt x="197" y="164"/>
                    <a:pt x="197" y="163"/>
                    <a:pt x="197" y="163"/>
                  </a:cubicBezTo>
                  <a:cubicBezTo>
                    <a:pt x="196" y="162"/>
                    <a:pt x="196" y="161"/>
                    <a:pt x="196" y="161"/>
                  </a:cubicBezTo>
                  <a:cubicBezTo>
                    <a:pt x="195" y="161"/>
                    <a:pt x="195" y="161"/>
                    <a:pt x="195" y="161"/>
                  </a:cubicBezTo>
                  <a:cubicBezTo>
                    <a:pt x="195" y="160"/>
                    <a:pt x="195" y="160"/>
                    <a:pt x="194" y="160"/>
                  </a:cubicBezTo>
                  <a:cubicBezTo>
                    <a:pt x="193" y="159"/>
                    <a:pt x="190" y="157"/>
                    <a:pt x="185" y="154"/>
                  </a:cubicBezTo>
                  <a:cubicBezTo>
                    <a:pt x="170" y="145"/>
                    <a:pt x="139" y="126"/>
                    <a:pt x="111" y="110"/>
                  </a:cubicBezTo>
                  <a:cubicBezTo>
                    <a:pt x="98" y="101"/>
                    <a:pt x="85" y="93"/>
                    <a:pt x="76" y="87"/>
                  </a:cubicBezTo>
                  <a:cubicBezTo>
                    <a:pt x="71" y="84"/>
                    <a:pt x="67" y="82"/>
                    <a:pt x="65" y="80"/>
                  </a:cubicBezTo>
                  <a:cubicBezTo>
                    <a:pt x="64" y="79"/>
                    <a:pt x="63" y="79"/>
                    <a:pt x="62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79"/>
                    <a:pt x="62" y="79"/>
                    <a:pt x="62" y="78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3" y="83"/>
                    <a:pt x="63" y="82"/>
                    <a:pt x="63" y="81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224" y="164"/>
                    <a:pt x="224" y="164"/>
                    <a:pt x="224" y="164"/>
                  </a:cubicBezTo>
                  <a:cubicBezTo>
                    <a:pt x="226" y="166"/>
                    <a:pt x="229" y="164"/>
                    <a:pt x="231" y="162"/>
                  </a:cubicBezTo>
                  <a:cubicBezTo>
                    <a:pt x="232" y="159"/>
                    <a:pt x="231" y="156"/>
                    <a:pt x="229" y="155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7"/>
                    <a:pt x="111" y="90"/>
                    <a:pt x="155" y="113"/>
                  </a:cubicBezTo>
                  <a:cubicBezTo>
                    <a:pt x="177" y="125"/>
                    <a:pt x="200" y="136"/>
                    <a:pt x="216" y="145"/>
                  </a:cubicBezTo>
                  <a:cubicBezTo>
                    <a:pt x="225" y="149"/>
                    <a:pt x="232" y="153"/>
                    <a:pt x="237" y="155"/>
                  </a:cubicBezTo>
                  <a:cubicBezTo>
                    <a:pt x="239" y="157"/>
                    <a:pt x="241" y="158"/>
                    <a:pt x="243" y="158"/>
                  </a:cubicBezTo>
                  <a:cubicBezTo>
                    <a:pt x="243" y="159"/>
                    <a:pt x="244" y="159"/>
                    <a:pt x="245" y="159"/>
                  </a:cubicBezTo>
                  <a:cubicBezTo>
                    <a:pt x="245" y="160"/>
                    <a:pt x="245" y="160"/>
                    <a:pt x="245" y="160"/>
                  </a:cubicBezTo>
                  <a:cubicBezTo>
                    <a:pt x="246" y="160"/>
                    <a:pt x="246" y="160"/>
                    <a:pt x="246" y="160"/>
                  </a:cubicBezTo>
                  <a:cubicBezTo>
                    <a:pt x="246" y="160"/>
                    <a:pt x="246" y="160"/>
                    <a:pt x="246" y="160"/>
                  </a:cubicBezTo>
                  <a:cubicBezTo>
                    <a:pt x="247" y="160"/>
                    <a:pt x="247" y="160"/>
                    <a:pt x="247" y="160"/>
                  </a:cubicBezTo>
                  <a:cubicBezTo>
                    <a:pt x="248" y="160"/>
                    <a:pt x="248" y="160"/>
                    <a:pt x="249" y="160"/>
                  </a:cubicBezTo>
                  <a:cubicBezTo>
                    <a:pt x="250" y="159"/>
                    <a:pt x="251" y="159"/>
                    <a:pt x="252" y="158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3" y="156"/>
                    <a:pt x="253" y="155"/>
                    <a:pt x="253" y="154"/>
                  </a:cubicBezTo>
                  <a:cubicBezTo>
                    <a:pt x="253" y="153"/>
                    <a:pt x="253" y="153"/>
                    <a:pt x="253" y="152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1" y="150"/>
                    <a:pt x="251" y="150"/>
                    <a:pt x="251" y="150"/>
                  </a:cubicBezTo>
                  <a:cubicBezTo>
                    <a:pt x="250" y="149"/>
                    <a:pt x="250" y="149"/>
                    <a:pt x="249" y="149"/>
                  </a:cubicBezTo>
                  <a:cubicBezTo>
                    <a:pt x="247" y="147"/>
                    <a:pt x="243" y="144"/>
                    <a:pt x="237" y="140"/>
                  </a:cubicBezTo>
                  <a:cubicBezTo>
                    <a:pt x="197" y="115"/>
                    <a:pt x="84" y="46"/>
                    <a:pt x="84" y="46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275" y="151"/>
                    <a:pt x="275" y="151"/>
                    <a:pt x="275" y="151"/>
                  </a:cubicBezTo>
                  <a:cubicBezTo>
                    <a:pt x="277" y="152"/>
                    <a:pt x="281" y="151"/>
                    <a:pt x="282" y="149"/>
                  </a:cubicBezTo>
                  <a:cubicBezTo>
                    <a:pt x="283" y="146"/>
                    <a:pt x="283" y="143"/>
                    <a:pt x="280" y="141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4" y="38"/>
                    <a:pt x="142" y="65"/>
                    <a:pt x="192" y="92"/>
                  </a:cubicBezTo>
                  <a:cubicBezTo>
                    <a:pt x="216" y="105"/>
                    <a:pt x="241" y="118"/>
                    <a:pt x="261" y="128"/>
                  </a:cubicBezTo>
                  <a:cubicBezTo>
                    <a:pt x="271" y="133"/>
                    <a:pt x="280" y="138"/>
                    <a:pt x="286" y="140"/>
                  </a:cubicBezTo>
                  <a:cubicBezTo>
                    <a:pt x="290" y="142"/>
                    <a:pt x="292" y="143"/>
                    <a:pt x="295" y="144"/>
                  </a:cubicBezTo>
                  <a:cubicBezTo>
                    <a:pt x="296" y="144"/>
                    <a:pt x="297" y="145"/>
                    <a:pt x="298" y="145"/>
                  </a:cubicBezTo>
                  <a:cubicBezTo>
                    <a:pt x="299" y="145"/>
                    <a:pt x="300" y="146"/>
                    <a:pt x="301" y="146"/>
                  </a:cubicBezTo>
                  <a:cubicBezTo>
                    <a:pt x="302" y="146"/>
                    <a:pt x="302" y="146"/>
                    <a:pt x="303" y="145"/>
                  </a:cubicBezTo>
                  <a:cubicBezTo>
                    <a:pt x="304" y="145"/>
                    <a:pt x="304" y="145"/>
                    <a:pt x="305" y="144"/>
                  </a:cubicBezTo>
                  <a:cubicBezTo>
                    <a:pt x="305" y="144"/>
                    <a:pt x="306" y="143"/>
                    <a:pt x="306" y="143"/>
                  </a:cubicBezTo>
                  <a:cubicBezTo>
                    <a:pt x="307" y="142"/>
                    <a:pt x="307" y="140"/>
                    <a:pt x="307" y="139"/>
                  </a:cubicBezTo>
                  <a:cubicBezTo>
                    <a:pt x="307" y="137"/>
                    <a:pt x="306" y="136"/>
                    <a:pt x="305" y="135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9" y="23"/>
                    <a:pt x="110" y="22"/>
                    <a:pt x="111" y="21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7" y="23"/>
                    <a:pt x="108" y="23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19"/>
                    <a:pt x="107" y="19"/>
                    <a:pt x="107" y="19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6" y="23"/>
                    <a:pt x="106" y="23"/>
                    <a:pt x="107" y="23"/>
                  </a:cubicBezTo>
                  <a:cubicBezTo>
                    <a:pt x="107" y="19"/>
                    <a:pt x="107" y="19"/>
                    <a:pt x="107" y="19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5" y="23"/>
                    <a:pt x="106" y="23"/>
                    <a:pt x="106" y="23"/>
                  </a:cubicBezTo>
                  <a:cubicBezTo>
                    <a:pt x="109" y="25"/>
                    <a:pt x="114" y="27"/>
                    <a:pt x="121" y="31"/>
                  </a:cubicBezTo>
                  <a:cubicBezTo>
                    <a:pt x="145" y="44"/>
                    <a:pt x="191" y="70"/>
                    <a:pt x="232" y="94"/>
                  </a:cubicBezTo>
                  <a:cubicBezTo>
                    <a:pt x="252" y="105"/>
                    <a:pt x="272" y="116"/>
                    <a:pt x="286" y="124"/>
                  </a:cubicBezTo>
                  <a:cubicBezTo>
                    <a:pt x="294" y="128"/>
                    <a:pt x="300" y="131"/>
                    <a:pt x="305" y="133"/>
                  </a:cubicBezTo>
                  <a:cubicBezTo>
                    <a:pt x="308" y="134"/>
                    <a:pt x="310" y="135"/>
                    <a:pt x="311" y="136"/>
                  </a:cubicBezTo>
                  <a:cubicBezTo>
                    <a:pt x="312" y="136"/>
                    <a:pt x="313" y="136"/>
                    <a:pt x="314" y="137"/>
                  </a:cubicBezTo>
                  <a:cubicBezTo>
                    <a:pt x="315" y="137"/>
                    <a:pt x="315" y="137"/>
                    <a:pt x="317" y="137"/>
                  </a:cubicBezTo>
                  <a:cubicBezTo>
                    <a:pt x="317" y="137"/>
                    <a:pt x="318" y="137"/>
                    <a:pt x="319" y="137"/>
                  </a:cubicBezTo>
                  <a:cubicBezTo>
                    <a:pt x="320" y="136"/>
                    <a:pt x="321" y="136"/>
                    <a:pt x="322" y="134"/>
                  </a:cubicBezTo>
                  <a:cubicBezTo>
                    <a:pt x="322" y="133"/>
                    <a:pt x="323" y="132"/>
                    <a:pt x="323" y="131"/>
                  </a:cubicBezTo>
                  <a:cubicBezTo>
                    <a:pt x="323" y="130"/>
                    <a:pt x="322" y="129"/>
                    <a:pt x="322" y="129"/>
                  </a:cubicBezTo>
                  <a:cubicBezTo>
                    <a:pt x="322" y="128"/>
                    <a:pt x="321" y="128"/>
                    <a:pt x="321" y="128"/>
                  </a:cubicBezTo>
                  <a:cubicBezTo>
                    <a:pt x="321" y="127"/>
                    <a:pt x="321" y="127"/>
                    <a:pt x="321" y="127"/>
                  </a:cubicBezTo>
                  <a:cubicBezTo>
                    <a:pt x="320" y="127"/>
                    <a:pt x="320" y="127"/>
                    <a:pt x="320" y="127"/>
                  </a:cubicBezTo>
                  <a:cubicBezTo>
                    <a:pt x="320" y="126"/>
                    <a:pt x="320" y="126"/>
                    <a:pt x="319" y="126"/>
                  </a:cubicBezTo>
                  <a:cubicBezTo>
                    <a:pt x="315" y="123"/>
                    <a:pt x="300" y="114"/>
                    <a:pt x="281" y="102"/>
                  </a:cubicBezTo>
                  <a:cubicBezTo>
                    <a:pt x="223" y="65"/>
                    <a:pt x="120" y="2"/>
                    <a:pt x="120" y="2"/>
                  </a:cubicBezTo>
                  <a:cubicBezTo>
                    <a:pt x="117" y="0"/>
                    <a:pt x="114" y="1"/>
                    <a:pt x="112" y="3"/>
                  </a:cubicBezTo>
                  <a:cubicBezTo>
                    <a:pt x="111" y="6"/>
                    <a:pt x="112" y="9"/>
                    <a:pt x="114" y="11"/>
                  </a:cubicBezTo>
                  <a:cubicBezTo>
                    <a:pt x="114" y="11"/>
                    <a:pt x="117" y="13"/>
                    <a:pt x="123" y="16"/>
                  </a:cubicBezTo>
                  <a:cubicBezTo>
                    <a:pt x="142" y="28"/>
                    <a:pt x="190" y="58"/>
                    <a:pt x="233" y="85"/>
                  </a:cubicBezTo>
                  <a:cubicBezTo>
                    <a:pt x="254" y="98"/>
                    <a:pt x="275" y="111"/>
                    <a:pt x="290" y="120"/>
                  </a:cubicBezTo>
                  <a:cubicBezTo>
                    <a:pt x="297" y="125"/>
                    <a:pt x="303" y="129"/>
                    <a:pt x="308" y="132"/>
                  </a:cubicBezTo>
                  <a:cubicBezTo>
                    <a:pt x="310" y="133"/>
                    <a:pt x="311" y="134"/>
                    <a:pt x="312" y="135"/>
                  </a:cubicBezTo>
                  <a:cubicBezTo>
                    <a:pt x="313" y="135"/>
                    <a:pt x="313" y="135"/>
                    <a:pt x="314" y="136"/>
                  </a:cubicBezTo>
                  <a:cubicBezTo>
                    <a:pt x="314" y="136"/>
                    <a:pt x="314" y="136"/>
                    <a:pt x="314" y="136"/>
                  </a:cubicBezTo>
                  <a:cubicBezTo>
                    <a:pt x="314" y="136"/>
                    <a:pt x="314" y="136"/>
                    <a:pt x="314" y="136"/>
                  </a:cubicBezTo>
                  <a:cubicBezTo>
                    <a:pt x="316" y="133"/>
                    <a:pt x="316" y="133"/>
                    <a:pt x="316" y="133"/>
                  </a:cubicBezTo>
                  <a:cubicBezTo>
                    <a:pt x="314" y="135"/>
                    <a:pt x="314" y="135"/>
                    <a:pt x="314" y="135"/>
                  </a:cubicBezTo>
                  <a:cubicBezTo>
                    <a:pt x="314" y="136"/>
                    <a:pt x="314" y="136"/>
                    <a:pt x="314" y="136"/>
                  </a:cubicBezTo>
                  <a:cubicBezTo>
                    <a:pt x="316" y="133"/>
                    <a:pt x="316" y="133"/>
                    <a:pt x="316" y="133"/>
                  </a:cubicBezTo>
                  <a:cubicBezTo>
                    <a:pt x="314" y="135"/>
                    <a:pt x="314" y="135"/>
                    <a:pt x="314" y="135"/>
                  </a:cubicBezTo>
                  <a:cubicBezTo>
                    <a:pt x="317" y="131"/>
                    <a:pt x="317" y="131"/>
                    <a:pt x="317" y="131"/>
                  </a:cubicBezTo>
                  <a:cubicBezTo>
                    <a:pt x="313" y="135"/>
                    <a:pt x="313" y="135"/>
                    <a:pt x="313" y="135"/>
                  </a:cubicBezTo>
                  <a:cubicBezTo>
                    <a:pt x="314" y="135"/>
                    <a:pt x="314" y="135"/>
                    <a:pt x="314" y="135"/>
                  </a:cubicBezTo>
                  <a:cubicBezTo>
                    <a:pt x="317" y="131"/>
                    <a:pt x="317" y="131"/>
                    <a:pt x="317" y="131"/>
                  </a:cubicBezTo>
                  <a:cubicBezTo>
                    <a:pt x="313" y="135"/>
                    <a:pt x="313" y="135"/>
                    <a:pt x="313" y="135"/>
                  </a:cubicBezTo>
                  <a:cubicBezTo>
                    <a:pt x="317" y="131"/>
                    <a:pt x="317" y="131"/>
                    <a:pt x="317" y="131"/>
                  </a:cubicBezTo>
                  <a:cubicBezTo>
                    <a:pt x="313" y="134"/>
                    <a:pt x="313" y="134"/>
                    <a:pt x="313" y="134"/>
                  </a:cubicBezTo>
                  <a:cubicBezTo>
                    <a:pt x="313" y="135"/>
                    <a:pt x="313" y="135"/>
                    <a:pt x="313" y="135"/>
                  </a:cubicBezTo>
                  <a:cubicBezTo>
                    <a:pt x="317" y="131"/>
                    <a:pt x="317" y="131"/>
                    <a:pt x="317" y="131"/>
                  </a:cubicBezTo>
                  <a:cubicBezTo>
                    <a:pt x="313" y="134"/>
                    <a:pt x="313" y="134"/>
                    <a:pt x="313" y="134"/>
                  </a:cubicBezTo>
                  <a:cubicBezTo>
                    <a:pt x="317" y="131"/>
                    <a:pt x="317" y="131"/>
                    <a:pt x="317" y="131"/>
                  </a:cubicBezTo>
                  <a:cubicBezTo>
                    <a:pt x="312" y="134"/>
                    <a:pt x="312" y="134"/>
                    <a:pt x="312" y="134"/>
                  </a:cubicBezTo>
                  <a:cubicBezTo>
                    <a:pt x="312" y="134"/>
                    <a:pt x="312" y="134"/>
                    <a:pt x="313" y="134"/>
                  </a:cubicBezTo>
                  <a:cubicBezTo>
                    <a:pt x="317" y="131"/>
                    <a:pt x="317" y="131"/>
                    <a:pt x="317" y="131"/>
                  </a:cubicBezTo>
                  <a:cubicBezTo>
                    <a:pt x="312" y="134"/>
                    <a:pt x="312" y="134"/>
                    <a:pt x="312" y="134"/>
                  </a:cubicBezTo>
                  <a:cubicBezTo>
                    <a:pt x="317" y="131"/>
                    <a:pt x="317" y="131"/>
                    <a:pt x="317" y="131"/>
                  </a:cubicBezTo>
                  <a:cubicBezTo>
                    <a:pt x="312" y="131"/>
                    <a:pt x="312" y="131"/>
                    <a:pt x="312" y="131"/>
                  </a:cubicBezTo>
                  <a:cubicBezTo>
                    <a:pt x="312" y="132"/>
                    <a:pt x="312" y="133"/>
                    <a:pt x="312" y="134"/>
                  </a:cubicBezTo>
                  <a:cubicBezTo>
                    <a:pt x="317" y="131"/>
                    <a:pt x="317" y="131"/>
                    <a:pt x="317" y="131"/>
                  </a:cubicBezTo>
                  <a:cubicBezTo>
                    <a:pt x="312" y="131"/>
                    <a:pt x="312" y="131"/>
                    <a:pt x="312" y="131"/>
                  </a:cubicBezTo>
                  <a:cubicBezTo>
                    <a:pt x="317" y="131"/>
                    <a:pt x="317" y="131"/>
                    <a:pt x="317" y="131"/>
                  </a:cubicBezTo>
                  <a:cubicBezTo>
                    <a:pt x="312" y="128"/>
                    <a:pt x="312" y="128"/>
                    <a:pt x="312" y="128"/>
                  </a:cubicBezTo>
                  <a:cubicBezTo>
                    <a:pt x="317" y="131"/>
                    <a:pt x="317" y="131"/>
                    <a:pt x="317" y="131"/>
                  </a:cubicBezTo>
                  <a:cubicBezTo>
                    <a:pt x="315" y="126"/>
                    <a:pt x="315" y="126"/>
                    <a:pt x="315" y="126"/>
                  </a:cubicBezTo>
                  <a:cubicBezTo>
                    <a:pt x="314" y="126"/>
                    <a:pt x="313" y="127"/>
                    <a:pt x="312" y="128"/>
                  </a:cubicBezTo>
                  <a:cubicBezTo>
                    <a:pt x="317" y="131"/>
                    <a:pt x="317" y="131"/>
                    <a:pt x="317" y="131"/>
                  </a:cubicBezTo>
                  <a:cubicBezTo>
                    <a:pt x="315" y="126"/>
                    <a:pt x="315" y="126"/>
                    <a:pt x="315" y="126"/>
                  </a:cubicBezTo>
                  <a:cubicBezTo>
                    <a:pt x="317" y="130"/>
                    <a:pt x="317" y="130"/>
                    <a:pt x="317" y="130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6" y="126"/>
                    <a:pt x="316" y="126"/>
                    <a:pt x="315" y="126"/>
                  </a:cubicBezTo>
                  <a:cubicBezTo>
                    <a:pt x="317" y="130"/>
                    <a:pt x="317" y="130"/>
                    <a:pt x="317" y="130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7" y="129"/>
                    <a:pt x="317" y="129"/>
                    <a:pt x="317" y="129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7" y="129"/>
                    <a:pt x="317" y="129"/>
                    <a:pt x="317" y="129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7" y="127"/>
                    <a:pt x="317" y="127"/>
                    <a:pt x="317" y="127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7" y="127"/>
                    <a:pt x="317" y="127"/>
                    <a:pt x="317" y="127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6" y="126"/>
                    <a:pt x="315" y="125"/>
                    <a:pt x="313" y="124"/>
                  </a:cubicBezTo>
                  <a:cubicBezTo>
                    <a:pt x="308" y="122"/>
                    <a:pt x="302" y="119"/>
                    <a:pt x="294" y="115"/>
                  </a:cubicBezTo>
                  <a:cubicBezTo>
                    <a:pt x="267" y="101"/>
                    <a:pt x="222" y="75"/>
                    <a:pt x="183" y="53"/>
                  </a:cubicBezTo>
                  <a:cubicBezTo>
                    <a:pt x="164" y="42"/>
                    <a:pt x="146" y="32"/>
                    <a:pt x="133" y="25"/>
                  </a:cubicBezTo>
                  <a:cubicBezTo>
                    <a:pt x="126" y="21"/>
                    <a:pt x="120" y="18"/>
                    <a:pt x="116" y="16"/>
                  </a:cubicBezTo>
                  <a:cubicBezTo>
                    <a:pt x="114" y="15"/>
                    <a:pt x="112" y="14"/>
                    <a:pt x="111" y="13"/>
                  </a:cubicBezTo>
                  <a:cubicBezTo>
                    <a:pt x="110" y="13"/>
                    <a:pt x="110" y="13"/>
                    <a:pt x="109" y="13"/>
                  </a:cubicBezTo>
                  <a:cubicBezTo>
                    <a:pt x="109" y="13"/>
                    <a:pt x="109" y="12"/>
                    <a:pt x="108" y="12"/>
                  </a:cubicBezTo>
                  <a:cubicBezTo>
                    <a:pt x="108" y="12"/>
                    <a:pt x="107" y="12"/>
                    <a:pt x="107" y="12"/>
                  </a:cubicBezTo>
                  <a:cubicBezTo>
                    <a:pt x="106" y="12"/>
                    <a:pt x="105" y="12"/>
                    <a:pt x="105" y="12"/>
                  </a:cubicBezTo>
                  <a:cubicBezTo>
                    <a:pt x="104" y="13"/>
                    <a:pt x="103" y="13"/>
                    <a:pt x="102" y="15"/>
                  </a:cubicBezTo>
                  <a:cubicBezTo>
                    <a:pt x="100" y="17"/>
                    <a:pt x="101" y="21"/>
                    <a:pt x="103" y="22"/>
                  </a:cubicBezTo>
                  <a:cubicBezTo>
                    <a:pt x="299" y="145"/>
                    <a:pt x="299" y="145"/>
                    <a:pt x="299" y="145"/>
                  </a:cubicBezTo>
                  <a:cubicBezTo>
                    <a:pt x="302" y="140"/>
                    <a:pt x="302" y="140"/>
                    <a:pt x="302" y="140"/>
                  </a:cubicBezTo>
                  <a:cubicBezTo>
                    <a:pt x="297" y="137"/>
                    <a:pt x="297" y="137"/>
                    <a:pt x="297" y="137"/>
                  </a:cubicBezTo>
                  <a:cubicBezTo>
                    <a:pt x="301" y="140"/>
                    <a:pt x="301" y="140"/>
                    <a:pt x="301" y="140"/>
                  </a:cubicBezTo>
                  <a:cubicBezTo>
                    <a:pt x="298" y="135"/>
                    <a:pt x="298" y="135"/>
                    <a:pt x="298" y="135"/>
                  </a:cubicBezTo>
                  <a:cubicBezTo>
                    <a:pt x="298" y="136"/>
                    <a:pt x="297" y="136"/>
                    <a:pt x="297" y="137"/>
                  </a:cubicBezTo>
                  <a:cubicBezTo>
                    <a:pt x="301" y="140"/>
                    <a:pt x="301" y="140"/>
                    <a:pt x="301" y="140"/>
                  </a:cubicBezTo>
                  <a:cubicBezTo>
                    <a:pt x="298" y="135"/>
                    <a:pt x="298" y="135"/>
                    <a:pt x="298" y="135"/>
                  </a:cubicBezTo>
                  <a:cubicBezTo>
                    <a:pt x="301" y="139"/>
                    <a:pt x="301" y="139"/>
                    <a:pt x="301" y="139"/>
                  </a:cubicBezTo>
                  <a:cubicBezTo>
                    <a:pt x="300" y="135"/>
                    <a:pt x="300" y="135"/>
                    <a:pt x="300" y="135"/>
                  </a:cubicBezTo>
                  <a:cubicBezTo>
                    <a:pt x="300" y="135"/>
                    <a:pt x="299" y="135"/>
                    <a:pt x="298" y="135"/>
                  </a:cubicBezTo>
                  <a:cubicBezTo>
                    <a:pt x="301" y="139"/>
                    <a:pt x="301" y="139"/>
                    <a:pt x="301" y="139"/>
                  </a:cubicBezTo>
                  <a:cubicBezTo>
                    <a:pt x="300" y="135"/>
                    <a:pt x="300" y="135"/>
                    <a:pt x="300" y="135"/>
                  </a:cubicBezTo>
                  <a:cubicBezTo>
                    <a:pt x="301" y="139"/>
                    <a:pt x="301" y="139"/>
                    <a:pt x="301" y="139"/>
                  </a:cubicBezTo>
                  <a:cubicBezTo>
                    <a:pt x="301" y="135"/>
                    <a:pt x="301" y="135"/>
                    <a:pt x="301" y="135"/>
                  </a:cubicBezTo>
                  <a:cubicBezTo>
                    <a:pt x="301" y="135"/>
                    <a:pt x="301" y="135"/>
                    <a:pt x="300" y="135"/>
                  </a:cubicBezTo>
                  <a:cubicBezTo>
                    <a:pt x="301" y="139"/>
                    <a:pt x="301" y="139"/>
                    <a:pt x="301" y="139"/>
                  </a:cubicBezTo>
                  <a:cubicBezTo>
                    <a:pt x="301" y="135"/>
                    <a:pt x="301" y="135"/>
                    <a:pt x="301" y="135"/>
                  </a:cubicBezTo>
                  <a:cubicBezTo>
                    <a:pt x="301" y="137"/>
                    <a:pt x="301" y="137"/>
                    <a:pt x="301" y="137"/>
                  </a:cubicBezTo>
                  <a:cubicBezTo>
                    <a:pt x="301" y="135"/>
                    <a:pt x="301" y="135"/>
                    <a:pt x="301" y="135"/>
                  </a:cubicBezTo>
                  <a:cubicBezTo>
                    <a:pt x="301" y="135"/>
                    <a:pt x="301" y="135"/>
                    <a:pt x="301" y="135"/>
                  </a:cubicBezTo>
                  <a:cubicBezTo>
                    <a:pt x="301" y="137"/>
                    <a:pt x="301" y="137"/>
                    <a:pt x="301" y="137"/>
                  </a:cubicBezTo>
                  <a:cubicBezTo>
                    <a:pt x="301" y="135"/>
                    <a:pt x="301" y="135"/>
                    <a:pt x="301" y="135"/>
                  </a:cubicBezTo>
                  <a:cubicBezTo>
                    <a:pt x="301" y="135"/>
                    <a:pt x="301" y="135"/>
                    <a:pt x="301" y="135"/>
                  </a:cubicBezTo>
                  <a:cubicBezTo>
                    <a:pt x="301" y="135"/>
                    <a:pt x="301" y="135"/>
                    <a:pt x="301" y="135"/>
                  </a:cubicBezTo>
                  <a:cubicBezTo>
                    <a:pt x="301" y="135"/>
                    <a:pt x="301" y="135"/>
                    <a:pt x="301" y="135"/>
                  </a:cubicBezTo>
                  <a:cubicBezTo>
                    <a:pt x="301" y="135"/>
                    <a:pt x="301" y="135"/>
                    <a:pt x="301" y="135"/>
                  </a:cubicBezTo>
                  <a:cubicBezTo>
                    <a:pt x="301" y="135"/>
                    <a:pt x="301" y="135"/>
                    <a:pt x="301" y="135"/>
                  </a:cubicBezTo>
                  <a:cubicBezTo>
                    <a:pt x="301" y="135"/>
                    <a:pt x="301" y="134"/>
                    <a:pt x="300" y="134"/>
                  </a:cubicBezTo>
                  <a:cubicBezTo>
                    <a:pt x="297" y="133"/>
                    <a:pt x="292" y="131"/>
                    <a:pt x="285" y="128"/>
                  </a:cubicBezTo>
                  <a:cubicBezTo>
                    <a:pt x="259" y="116"/>
                    <a:pt x="213" y="91"/>
                    <a:pt x="173" y="69"/>
                  </a:cubicBezTo>
                  <a:cubicBezTo>
                    <a:pt x="153" y="58"/>
                    <a:pt x="135" y="48"/>
                    <a:pt x="121" y="41"/>
                  </a:cubicBezTo>
                  <a:cubicBezTo>
                    <a:pt x="115" y="37"/>
                    <a:pt x="109" y="34"/>
                    <a:pt x="106" y="32"/>
                  </a:cubicBezTo>
                  <a:cubicBezTo>
                    <a:pt x="102" y="30"/>
                    <a:pt x="100" y="29"/>
                    <a:pt x="100" y="29"/>
                  </a:cubicBezTo>
                  <a:cubicBezTo>
                    <a:pt x="97" y="27"/>
                    <a:pt x="94" y="28"/>
                    <a:pt x="92" y="31"/>
                  </a:cubicBezTo>
                  <a:cubicBezTo>
                    <a:pt x="91" y="33"/>
                    <a:pt x="92" y="36"/>
                    <a:pt x="94" y="38"/>
                  </a:cubicBezTo>
                  <a:cubicBezTo>
                    <a:pt x="185" y="95"/>
                    <a:pt x="185" y="95"/>
                    <a:pt x="185" y="95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1" y="44"/>
                    <a:pt x="78" y="45"/>
                    <a:pt x="76" y="48"/>
                  </a:cubicBezTo>
                  <a:cubicBezTo>
                    <a:pt x="75" y="50"/>
                    <a:pt x="76" y="54"/>
                    <a:pt x="78" y="55"/>
                  </a:cubicBezTo>
                  <a:cubicBezTo>
                    <a:pt x="78" y="55"/>
                    <a:pt x="81" y="57"/>
                    <a:pt x="85" y="60"/>
                  </a:cubicBezTo>
                  <a:cubicBezTo>
                    <a:pt x="101" y="69"/>
                    <a:pt x="141" y="94"/>
                    <a:pt x="177" y="116"/>
                  </a:cubicBezTo>
                  <a:cubicBezTo>
                    <a:pt x="195" y="127"/>
                    <a:pt x="212" y="137"/>
                    <a:pt x="224" y="145"/>
                  </a:cubicBezTo>
                  <a:cubicBezTo>
                    <a:pt x="230" y="149"/>
                    <a:pt x="235" y="153"/>
                    <a:pt x="239" y="155"/>
                  </a:cubicBezTo>
                  <a:cubicBezTo>
                    <a:pt x="241" y="156"/>
                    <a:pt x="242" y="157"/>
                    <a:pt x="243" y="158"/>
                  </a:cubicBezTo>
                  <a:cubicBezTo>
                    <a:pt x="243" y="158"/>
                    <a:pt x="243" y="158"/>
                    <a:pt x="244" y="158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7" y="155"/>
                    <a:pt x="247" y="155"/>
                    <a:pt x="247" y="155"/>
                  </a:cubicBezTo>
                  <a:cubicBezTo>
                    <a:pt x="243" y="157"/>
                    <a:pt x="243" y="157"/>
                    <a:pt x="243" y="157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7" y="155"/>
                    <a:pt x="247" y="155"/>
                    <a:pt x="247" y="155"/>
                  </a:cubicBezTo>
                  <a:cubicBezTo>
                    <a:pt x="243" y="157"/>
                    <a:pt x="243" y="157"/>
                    <a:pt x="243" y="157"/>
                  </a:cubicBezTo>
                  <a:cubicBezTo>
                    <a:pt x="247" y="154"/>
                    <a:pt x="247" y="154"/>
                    <a:pt x="247" y="154"/>
                  </a:cubicBezTo>
                  <a:cubicBezTo>
                    <a:pt x="242" y="154"/>
                    <a:pt x="242" y="154"/>
                    <a:pt x="242" y="154"/>
                  </a:cubicBezTo>
                  <a:cubicBezTo>
                    <a:pt x="242" y="156"/>
                    <a:pt x="243" y="157"/>
                    <a:pt x="243" y="157"/>
                  </a:cubicBezTo>
                  <a:cubicBezTo>
                    <a:pt x="247" y="154"/>
                    <a:pt x="247" y="154"/>
                    <a:pt x="247" y="154"/>
                  </a:cubicBezTo>
                  <a:cubicBezTo>
                    <a:pt x="242" y="154"/>
                    <a:pt x="242" y="154"/>
                    <a:pt x="242" y="154"/>
                  </a:cubicBezTo>
                  <a:cubicBezTo>
                    <a:pt x="247" y="154"/>
                    <a:pt x="247" y="154"/>
                    <a:pt x="247" y="154"/>
                  </a:cubicBezTo>
                  <a:cubicBezTo>
                    <a:pt x="243" y="152"/>
                    <a:pt x="243" y="152"/>
                    <a:pt x="243" y="152"/>
                  </a:cubicBezTo>
                  <a:cubicBezTo>
                    <a:pt x="242" y="153"/>
                    <a:pt x="242" y="154"/>
                    <a:pt x="242" y="154"/>
                  </a:cubicBezTo>
                  <a:cubicBezTo>
                    <a:pt x="247" y="154"/>
                    <a:pt x="247" y="154"/>
                    <a:pt x="247" y="154"/>
                  </a:cubicBezTo>
                  <a:cubicBezTo>
                    <a:pt x="243" y="152"/>
                    <a:pt x="243" y="152"/>
                    <a:pt x="243" y="152"/>
                  </a:cubicBezTo>
                  <a:cubicBezTo>
                    <a:pt x="247" y="154"/>
                    <a:pt x="247" y="154"/>
                    <a:pt x="247" y="154"/>
                  </a:cubicBezTo>
                  <a:cubicBezTo>
                    <a:pt x="243" y="151"/>
                    <a:pt x="243" y="151"/>
                    <a:pt x="243" y="151"/>
                  </a:cubicBezTo>
                  <a:cubicBezTo>
                    <a:pt x="247" y="154"/>
                    <a:pt x="247" y="154"/>
                    <a:pt x="247" y="154"/>
                  </a:cubicBezTo>
                  <a:cubicBezTo>
                    <a:pt x="246" y="149"/>
                    <a:pt x="246" y="149"/>
                    <a:pt x="246" y="149"/>
                  </a:cubicBezTo>
                  <a:cubicBezTo>
                    <a:pt x="245" y="149"/>
                    <a:pt x="244" y="150"/>
                    <a:pt x="243" y="151"/>
                  </a:cubicBezTo>
                  <a:cubicBezTo>
                    <a:pt x="247" y="154"/>
                    <a:pt x="247" y="154"/>
                    <a:pt x="247" y="154"/>
                  </a:cubicBezTo>
                  <a:cubicBezTo>
                    <a:pt x="246" y="149"/>
                    <a:pt x="246" y="149"/>
                    <a:pt x="246" y="149"/>
                  </a:cubicBezTo>
                  <a:cubicBezTo>
                    <a:pt x="247" y="154"/>
                    <a:pt x="247" y="154"/>
                    <a:pt x="247" y="154"/>
                  </a:cubicBezTo>
                  <a:cubicBezTo>
                    <a:pt x="247" y="149"/>
                    <a:pt x="247" y="149"/>
                    <a:pt x="247" y="149"/>
                  </a:cubicBezTo>
                  <a:cubicBezTo>
                    <a:pt x="247" y="149"/>
                    <a:pt x="247" y="149"/>
                    <a:pt x="246" y="149"/>
                  </a:cubicBezTo>
                  <a:cubicBezTo>
                    <a:pt x="247" y="154"/>
                    <a:pt x="247" y="154"/>
                    <a:pt x="247" y="154"/>
                  </a:cubicBezTo>
                  <a:cubicBezTo>
                    <a:pt x="247" y="149"/>
                    <a:pt x="247" y="149"/>
                    <a:pt x="247" y="149"/>
                  </a:cubicBezTo>
                  <a:cubicBezTo>
                    <a:pt x="247" y="154"/>
                    <a:pt x="247" y="154"/>
                    <a:pt x="247" y="154"/>
                  </a:cubicBezTo>
                  <a:cubicBezTo>
                    <a:pt x="248" y="149"/>
                    <a:pt x="248" y="149"/>
                    <a:pt x="248" y="149"/>
                  </a:cubicBezTo>
                  <a:cubicBezTo>
                    <a:pt x="248" y="149"/>
                    <a:pt x="248" y="149"/>
                    <a:pt x="247" y="149"/>
                  </a:cubicBezTo>
                  <a:cubicBezTo>
                    <a:pt x="247" y="154"/>
                    <a:pt x="247" y="154"/>
                    <a:pt x="247" y="154"/>
                  </a:cubicBezTo>
                  <a:cubicBezTo>
                    <a:pt x="248" y="149"/>
                    <a:pt x="248" y="149"/>
                    <a:pt x="248" y="149"/>
                  </a:cubicBezTo>
                  <a:cubicBezTo>
                    <a:pt x="248" y="153"/>
                    <a:pt x="248" y="153"/>
                    <a:pt x="248" y="153"/>
                  </a:cubicBezTo>
                  <a:cubicBezTo>
                    <a:pt x="249" y="149"/>
                    <a:pt x="249" y="149"/>
                    <a:pt x="249" y="149"/>
                  </a:cubicBezTo>
                  <a:cubicBezTo>
                    <a:pt x="249" y="149"/>
                    <a:pt x="249" y="149"/>
                    <a:pt x="248" y="149"/>
                  </a:cubicBezTo>
                  <a:cubicBezTo>
                    <a:pt x="248" y="153"/>
                    <a:pt x="248" y="153"/>
                    <a:pt x="248" y="153"/>
                  </a:cubicBezTo>
                  <a:cubicBezTo>
                    <a:pt x="249" y="149"/>
                    <a:pt x="249" y="149"/>
                    <a:pt x="249" y="149"/>
                  </a:cubicBezTo>
                  <a:cubicBezTo>
                    <a:pt x="249" y="149"/>
                    <a:pt x="249" y="149"/>
                    <a:pt x="248" y="149"/>
                  </a:cubicBezTo>
                  <a:cubicBezTo>
                    <a:pt x="246" y="148"/>
                    <a:pt x="242" y="146"/>
                    <a:pt x="236" y="142"/>
                  </a:cubicBezTo>
                  <a:cubicBezTo>
                    <a:pt x="215" y="132"/>
                    <a:pt x="174" y="110"/>
                    <a:pt x="138" y="92"/>
                  </a:cubicBezTo>
                  <a:cubicBezTo>
                    <a:pt x="121" y="82"/>
                    <a:pt x="104" y="74"/>
                    <a:pt x="92" y="67"/>
                  </a:cubicBezTo>
                  <a:cubicBezTo>
                    <a:pt x="86" y="64"/>
                    <a:pt x="81" y="62"/>
                    <a:pt x="78" y="60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0" y="56"/>
                    <a:pt x="67" y="57"/>
                    <a:pt x="65" y="59"/>
                  </a:cubicBezTo>
                  <a:cubicBezTo>
                    <a:pt x="64" y="62"/>
                    <a:pt x="65" y="65"/>
                    <a:pt x="67" y="67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60" y="76"/>
                    <a:pt x="60" y="76"/>
                    <a:pt x="60" y="76"/>
                  </a:cubicBezTo>
                  <a:cubicBezTo>
                    <a:pt x="57" y="75"/>
                    <a:pt x="54" y="76"/>
                    <a:pt x="53" y="78"/>
                  </a:cubicBezTo>
                  <a:cubicBezTo>
                    <a:pt x="52" y="79"/>
                    <a:pt x="52" y="80"/>
                    <a:pt x="52" y="81"/>
                  </a:cubicBezTo>
                  <a:cubicBezTo>
                    <a:pt x="52" y="82"/>
                    <a:pt x="52" y="83"/>
                    <a:pt x="52" y="83"/>
                  </a:cubicBezTo>
                  <a:cubicBezTo>
                    <a:pt x="53" y="84"/>
                    <a:pt x="53" y="85"/>
                    <a:pt x="54" y="85"/>
                  </a:cubicBezTo>
                  <a:cubicBezTo>
                    <a:pt x="54" y="86"/>
                    <a:pt x="55" y="86"/>
                    <a:pt x="55" y="87"/>
                  </a:cubicBezTo>
                  <a:cubicBezTo>
                    <a:pt x="56" y="88"/>
                    <a:pt x="57" y="88"/>
                    <a:pt x="59" y="90"/>
                  </a:cubicBezTo>
                  <a:cubicBezTo>
                    <a:pt x="65" y="94"/>
                    <a:pt x="76" y="101"/>
                    <a:pt x="90" y="109"/>
                  </a:cubicBezTo>
                  <a:cubicBezTo>
                    <a:pt x="110" y="122"/>
                    <a:pt x="134" y="137"/>
                    <a:pt x="154" y="149"/>
                  </a:cubicBezTo>
                  <a:cubicBezTo>
                    <a:pt x="164" y="155"/>
                    <a:pt x="173" y="160"/>
                    <a:pt x="179" y="164"/>
                  </a:cubicBezTo>
                  <a:cubicBezTo>
                    <a:pt x="182" y="166"/>
                    <a:pt x="185" y="167"/>
                    <a:pt x="186" y="168"/>
                  </a:cubicBezTo>
                  <a:cubicBezTo>
                    <a:pt x="187" y="169"/>
                    <a:pt x="188" y="169"/>
                    <a:pt x="188" y="169"/>
                  </a:cubicBezTo>
                  <a:cubicBezTo>
                    <a:pt x="189" y="169"/>
                    <a:pt x="189" y="169"/>
                    <a:pt x="189" y="169"/>
                  </a:cubicBezTo>
                  <a:cubicBezTo>
                    <a:pt x="190" y="167"/>
                    <a:pt x="190" y="167"/>
                    <a:pt x="190" y="167"/>
                  </a:cubicBezTo>
                  <a:cubicBezTo>
                    <a:pt x="188" y="169"/>
                    <a:pt x="188" y="169"/>
                    <a:pt x="188" y="169"/>
                  </a:cubicBezTo>
                  <a:cubicBezTo>
                    <a:pt x="189" y="169"/>
                    <a:pt x="189" y="169"/>
                    <a:pt x="189" y="169"/>
                  </a:cubicBezTo>
                  <a:cubicBezTo>
                    <a:pt x="190" y="167"/>
                    <a:pt x="190" y="167"/>
                    <a:pt x="190" y="167"/>
                  </a:cubicBezTo>
                  <a:cubicBezTo>
                    <a:pt x="188" y="169"/>
                    <a:pt x="188" y="169"/>
                    <a:pt x="188" y="169"/>
                  </a:cubicBezTo>
                  <a:cubicBezTo>
                    <a:pt x="192" y="165"/>
                    <a:pt x="192" y="165"/>
                    <a:pt x="192" y="165"/>
                  </a:cubicBezTo>
                  <a:cubicBezTo>
                    <a:pt x="188" y="169"/>
                    <a:pt x="188" y="169"/>
                    <a:pt x="188" y="169"/>
                  </a:cubicBezTo>
                  <a:cubicBezTo>
                    <a:pt x="188" y="169"/>
                    <a:pt x="188" y="169"/>
                    <a:pt x="188" y="169"/>
                  </a:cubicBezTo>
                  <a:cubicBezTo>
                    <a:pt x="192" y="165"/>
                    <a:pt x="192" y="165"/>
                    <a:pt x="192" y="165"/>
                  </a:cubicBezTo>
                  <a:cubicBezTo>
                    <a:pt x="188" y="169"/>
                    <a:pt x="188" y="169"/>
                    <a:pt x="188" y="169"/>
                  </a:cubicBezTo>
                  <a:cubicBezTo>
                    <a:pt x="192" y="165"/>
                    <a:pt x="192" y="165"/>
                    <a:pt x="192" y="165"/>
                  </a:cubicBezTo>
                  <a:cubicBezTo>
                    <a:pt x="187" y="168"/>
                    <a:pt x="187" y="168"/>
                    <a:pt x="187" y="168"/>
                  </a:cubicBezTo>
                  <a:cubicBezTo>
                    <a:pt x="188" y="169"/>
                    <a:pt x="188" y="169"/>
                    <a:pt x="188" y="169"/>
                  </a:cubicBezTo>
                  <a:cubicBezTo>
                    <a:pt x="192" y="165"/>
                    <a:pt x="192" y="165"/>
                    <a:pt x="192" y="165"/>
                  </a:cubicBezTo>
                  <a:cubicBezTo>
                    <a:pt x="187" y="168"/>
                    <a:pt x="187" y="168"/>
                    <a:pt x="187" y="168"/>
                  </a:cubicBezTo>
                  <a:cubicBezTo>
                    <a:pt x="192" y="165"/>
                    <a:pt x="192" y="165"/>
                    <a:pt x="192" y="165"/>
                  </a:cubicBezTo>
                  <a:cubicBezTo>
                    <a:pt x="187" y="167"/>
                    <a:pt x="187" y="167"/>
                    <a:pt x="187" y="167"/>
                  </a:cubicBezTo>
                  <a:cubicBezTo>
                    <a:pt x="187" y="168"/>
                    <a:pt x="187" y="168"/>
                    <a:pt x="187" y="168"/>
                  </a:cubicBezTo>
                  <a:cubicBezTo>
                    <a:pt x="192" y="165"/>
                    <a:pt x="192" y="165"/>
                    <a:pt x="192" y="165"/>
                  </a:cubicBezTo>
                  <a:cubicBezTo>
                    <a:pt x="187" y="167"/>
                    <a:pt x="187" y="167"/>
                    <a:pt x="187" y="167"/>
                  </a:cubicBezTo>
                  <a:cubicBezTo>
                    <a:pt x="192" y="165"/>
                    <a:pt x="192" y="165"/>
                    <a:pt x="192" y="165"/>
                  </a:cubicBezTo>
                  <a:cubicBezTo>
                    <a:pt x="186" y="165"/>
                    <a:pt x="186" y="165"/>
                    <a:pt x="186" y="165"/>
                  </a:cubicBezTo>
                  <a:cubicBezTo>
                    <a:pt x="186" y="166"/>
                    <a:pt x="187" y="167"/>
                    <a:pt x="187" y="167"/>
                  </a:cubicBezTo>
                  <a:cubicBezTo>
                    <a:pt x="192" y="165"/>
                    <a:pt x="192" y="165"/>
                    <a:pt x="192" y="165"/>
                  </a:cubicBezTo>
                  <a:cubicBezTo>
                    <a:pt x="186" y="165"/>
                    <a:pt x="186" y="165"/>
                    <a:pt x="186" y="165"/>
                  </a:cubicBezTo>
                  <a:cubicBezTo>
                    <a:pt x="192" y="165"/>
                    <a:pt x="192" y="165"/>
                    <a:pt x="192" y="165"/>
                  </a:cubicBezTo>
                  <a:cubicBezTo>
                    <a:pt x="194" y="160"/>
                    <a:pt x="194" y="160"/>
                    <a:pt x="194" y="160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6" y="86"/>
                    <a:pt x="43" y="86"/>
                    <a:pt x="41" y="88"/>
                  </a:cubicBezTo>
                  <a:cubicBezTo>
                    <a:pt x="41" y="89"/>
                    <a:pt x="40" y="90"/>
                    <a:pt x="40" y="90"/>
                  </a:cubicBezTo>
                  <a:cubicBezTo>
                    <a:pt x="40" y="91"/>
                    <a:pt x="40" y="91"/>
                    <a:pt x="40" y="92"/>
                  </a:cubicBezTo>
                  <a:cubicBezTo>
                    <a:pt x="40" y="93"/>
                    <a:pt x="40" y="94"/>
                    <a:pt x="41" y="94"/>
                  </a:cubicBezTo>
                  <a:cubicBezTo>
                    <a:pt x="41" y="95"/>
                    <a:pt x="41" y="96"/>
                    <a:pt x="42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3" y="97"/>
                    <a:pt x="44" y="98"/>
                    <a:pt x="45" y="98"/>
                  </a:cubicBezTo>
                  <a:cubicBezTo>
                    <a:pt x="50" y="102"/>
                    <a:pt x="61" y="108"/>
                    <a:pt x="74" y="116"/>
                  </a:cubicBezTo>
                  <a:cubicBezTo>
                    <a:pt x="93" y="128"/>
                    <a:pt x="118" y="144"/>
                    <a:pt x="138" y="156"/>
                  </a:cubicBezTo>
                  <a:cubicBezTo>
                    <a:pt x="148" y="162"/>
                    <a:pt x="157" y="168"/>
                    <a:pt x="164" y="172"/>
                  </a:cubicBezTo>
                  <a:cubicBezTo>
                    <a:pt x="167" y="174"/>
                    <a:pt x="169" y="175"/>
                    <a:pt x="171" y="177"/>
                  </a:cubicBezTo>
                  <a:cubicBezTo>
                    <a:pt x="172" y="177"/>
                    <a:pt x="172" y="178"/>
                    <a:pt x="173" y="178"/>
                  </a:cubicBezTo>
                  <a:cubicBezTo>
                    <a:pt x="173" y="178"/>
                    <a:pt x="173" y="178"/>
                    <a:pt x="173" y="178"/>
                  </a:cubicBezTo>
                  <a:cubicBezTo>
                    <a:pt x="173" y="178"/>
                    <a:pt x="173" y="178"/>
                    <a:pt x="173" y="178"/>
                  </a:cubicBezTo>
                  <a:cubicBezTo>
                    <a:pt x="175" y="175"/>
                    <a:pt x="175" y="175"/>
                    <a:pt x="175" y="175"/>
                  </a:cubicBezTo>
                  <a:cubicBezTo>
                    <a:pt x="173" y="178"/>
                    <a:pt x="173" y="178"/>
                    <a:pt x="173" y="178"/>
                  </a:cubicBezTo>
                  <a:cubicBezTo>
                    <a:pt x="173" y="178"/>
                    <a:pt x="173" y="178"/>
                    <a:pt x="173" y="178"/>
                  </a:cubicBezTo>
                  <a:cubicBezTo>
                    <a:pt x="175" y="175"/>
                    <a:pt x="175" y="175"/>
                    <a:pt x="175" y="175"/>
                  </a:cubicBezTo>
                  <a:cubicBezTo>
                    <a:pt x="173" y="178"/>
                    <a:pt x="173" y="178"/>
                    <a:pt x="173" y="178"/>
                  </a:cubicBezTo>
                  <a:cubicBezTo>
                    <a:pt x="176" y="174"/>
                    <a:pt x="176" y="174"/>
                    <a:pt x="176" y="174"/>
                  </a:cubicBezTo>
                  <a:cubicBezTo>
                    <a:pt x="172" y="177"/>
                    <a:pt x="172" y="177"/>
                    <a:pt x="172" y="177"/>
                  </a:cubicBezTo>
                  <a:cubicBezTo>
                    <a:pt x="173" y="178"/>
                    <a:pt x="173" y="178"/>
                    <a:pt x="173" y="178"/>
                  </a:cubicBezTo>
                  <a:cubicBezTo>
                    <a:pt x="176" y="174"/>
                    <a:pt x="176" y="174"/>
                    <a:pt x="176" y="174"/>
                  </a:cubicBezTo>
                  <a:cubicBezTo>
                    <a:pt x="172" y="177"/>
                    <a:pt x="172" y="177"/>
                    <a:pt x="172" y="177"/>
                  </a:cubicBezTo>
                  <a:cubicBezTo>
                    <a:pt x="177" y="174"/>
                    <a:pt x="177" y="174"/>
                    <a:pt x="177" y="174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7"/>
                    <a:pt x="172" y="177"/>
                    <a:pt x="172" y="177"/>
                  </a:cubicBezTo>
                  <a:cubicBezTo>
                    <a:pt x="177" y="174"/>
                    <a:pt x="177" y="174"/>
                    <a:pt x="177" y="174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7" y="174"/>
                    <a:pt x="177" y="174"/>
                    <a:pt x="177" y="174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71" y="175"/>
                    <a:pt x="172" y="176"/>
                    <a:pt x="172" y="176"/>
                  </a:cubicBezTo>
                  <a:cubicBezTo>
                    <a:pt x="177" y="174"/>
                    <a:pt x="177" y="174"/>
                    <a:pt x="177" y="174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77" y="174"/>
                    <a:pt x="177" y="174"/>
                    <a:pt x="177" y="174"/>
                  </a:cubicBezTo>
                  <a:cubicBezTo>
                    <a:pt x="179" y="169"/>
                    <a:pt x="179" y="169"/>
                    <a:pt x="179" y="169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41" y="108"/>
                    <a:pt x="38" y="109"/>
                    <a:pt x="36" y="111"/>
                  </a:cubicBezTo>
                  <a:cubicBezTo>
                    <a:pt x="36" y="112"/>
                    <a:pt x="35" y="113"/>
                    <a:pt x="35" y="114"/>
                  </a:cubicBezTo>
                  <a:cubicBezTo>
                    <a:pt x="35" y="115"/>
                    <a:pt x="36" y="116"/>
                    <a:pt x="36" y="117"/>
                  </a:cubicBezTo>
                  <a:cubicBezTo>
                    <a:pt x="37" y="118"/>
                    <a:pt x="37" y="118"/>
                    <a:pt x="38" y="119"/>
                  </a:cubicBezTo>
                  <a:cubicBezTo>
                    <a:pt x="39" y="120"/>
                    <a:pt x="40" y="121"/>
                    <a:pt x="41" y="122"/>
                  </a:cubicBezTo>
                  <a:cubicBezTo>
                    <a:pt x="46" y="125"/>
                    <a:pt x="55" y="131"/>
                    <a:pt x="66" y="138"/>
                  </a:cubicBezTo>
                  <a:cubicBezTo>
                    <a:pt x="100" y="159"/>
                    <a:pt x="150" y="188"/>
                    <a:pt x="150" y="188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48" y="181"/>
                    <a:pt x="148" y="181"/>
                    <a:pt x="148" y="181"/>
                  </a:cubicBezTo>
                  <a:cubicBezTo>
                    <a:pt x="152" y="184"/>
                    <a:pt x="152" y="184"/>
                    <a:pt x="152" y="184"/>
                  </a:cubicBezTo>
                  <a:cubicBezTo>
                    <a:pt x="150" y="179"/>
                    <a:pt x="150" y="179"/>
                    <a:pt x="150" y="179"/>
                  </a:cubicBezTo>
                  <a:cubicBezTo>
                    <a:pt x="149" y="179"/>
                    <a:pt x="148" y="180"/>
                    <a:pt x="148" y="181"/>
                  </a:cubicBezTo>
                  <a:cubicBezTo>
                    <a:pt x="152" y="184"/>
                    <a:pt x="152" y="184"/>
                    <a:pt x="152" y="184"/>
                  </a:cubicBezTo>
                  <a:cubicBezTo>
                    <a:pt x="150" y="179"/>
                    <a:pt x="150" y="179"/>
                    <a:pt x="150" y="179"/>
                  </a:cubicBezTo>
                  <a:cubicBezTo>
                    <a:pt x="152" y="183"/>
                    <a:pt x="152" y="183"/>
                    <a:pt x="152" y="183"/>
                  </a:cubicBezTo>
                  <a:cubicBezTo>
                    <a:pt x="151" y="178"/>
                    <a:pt x="151" y="178"/>
                    <a:pt x="151" y="178"/>
                  </a:cubicBezTo>
                  <a:cubicBezTo>
                    <a:pt x="151" y="178"/>
                    <a:pt x="150" y="179"/>
                    <a:pt x="150" y="179"/>
                  </a:cubicBezTo>
                  <a:cubicBezTo>
                    <a:pt x="152" y="183"/>
                    <a:pt x="152" y="183"/>
                    <a:pt x="152" y="183"/>
                  </a:cubicBezTo>
                  <a:cubicBezTo>
                    <a:pt x="151" y="178"/>
                    <a:pt x="151" y="178"/>
                    <a:pt x="151" y="178"/>
                  </a:cubicBezTo>
                  <a:cubicBezTo>
                    <a:pt x="152" y="182"/>
                    <a:pt x="152" y="182"/>
                    <a:pt x="152" y="182"/>
                  </a:cubicBezTo>
                  <a:cubicBezTo>
                    <a:pt x="152" y="178"/>
                    <a:pt x="152" y="178"/>
                    <a:pt x="152" y="178"/>
                  </a:cubicBezTo>
                  <a:cubicBezTo>
                    <a:pt x="152" y="178"/>
                    <a:pt x="152" y="178"/>
                    <a:pt x="151" y="178"/>
                  </a:cubicBezTo>
                  <a:cubicBezTo>
                    <a:pt x="152" y="182"/>
                    <a:pt x="152" y="182"/>
                    <a:pt x="152" y="182"/>
                  </a:cubicBezTo>
                  <a:cubicBezTo>
                    <a:pt x="152" y="178"/>
                    <a:pt x="152" y="178"/>
                    <a:pt x="152" y="178"/>
                  </a:cubicBezTo>
                  <a:cubicBezTo>
                    <a:pt x="152" y="180"/>
                    <a:pt x="152" y="180"/>
                    <a:pt x="152" y="180"/>
                  </a:cubicBezTo>
                  <a:cubicBezTo>
                    <a:pt x="152" y="178"/>
                    <a:pt x="152" y="178"/>
                    <a:pt x="152" y="178"/>
                  </a:cubicBezTo>
                  <a:cubicBezTo>
                    <a:pt x="152" y="178"/>
                    <a:pt x="152" y="178"/>
                    <a:pt x="152" y="178"/>
                  </a:cubicBezTo>
                  <a:cubicBezTo>
                    <a:pt x="152" y="180"/>
                    <a:pt x="152" y="180"/>
                    <a:pt x="152" y="180"/>
                  </a:cubicBezTo>
                  <a:cubicBezTo>
                    <a:pt x="152" y="178"/>
                    <a:pt x="152" y="178"/>
                    <a:pt x="152" y="178"/>
                  </a:cubicBezTo>
                  <a:cubicBezTo>
                    <a:pt x="152" y="178"/>
                    <a:pt x="151" y="178"/>
                    <a:pt x="150" y="178"/>
                  </a:cubicBezTo>
                  <a:cubicBezTo>
                    <a:pt x="145" y="176"/>
                    <a:pt x="134" y="172"/>
                    <a:pt x="122" y="167"/>
                  </a:cubicBezTo>
                  <a:cubicBezTo>
                    <a:pt x="103" y="159"/>
                    <a:pt x="80" y="149"/>
                    <a:pt x="61" y="141"/>
                  </a:cubicBezTo>
                  <a:cubicBezTo>
                    <a:pt x="52" y="137"/>
                    <a:pt x="44" y="134"/>
                    <a:pt x="38" y="131"/>
                  </a:cubicBezTo>
                  <a:cubicBezTo>
                    <a:pt x="32" y="129"/>
                    <a:pt x="29" y="127"/>
                    <a:pt x="29" y="127"/>
                  </a:cubicBezTo>
                  <a:cubicBezTo>
                    <a:pt x="26" y="126"/>
                    <a:pt x="23" y="127"/>
                    <a:pt x="22" y="129"/>
                  </a:cubicBezTo>
                  <a:cubicBezTo>
                    <a:pt x="21" y="130"/>
                    <a:pt x="21" y="131"/>
                    <a:pt x="21" y="132"/>
                  </a:cubicBezTo>
                  <a:cubicBezTo>
                    <a:pt x="21" y="134"/>
                    <a:pt x="21" y="135"/>
                    <a:pt x="22" y="135"/>
                  </a:cubicBezTo>
                  <a:cubicBezTo>
                    <a:pt x="22" y="136"/>
                    <a:pt x="23" y="136"/>
                    <a:pt x="23" y="137"/>
                  </a:cubicBezTo>
                  <a:cubicBezTo>
                    <a:pt x="24" y="138"/>
                    <a:pt x="25" y="138"/>
                    <a:pt x="26" y="139"/>
                  </a:cubicBezTo>
                  <a:cubicBezTo>
                    <a:pt x="31" y="143"/>
                    <a:pt x="38" y="148"/>
                    <a:pt x="48" y="154"/>
                  </a:cubicBezTo>
                  <a:cubicBezTo>
                    <a:pt x="77" y="171"/>
                    <a:pt x="120" y="197"/>
                    <a:pt x="120" y="197"/>
                  </a:cubicBezTo>
                  <a:cubicBezTo>
                    <a:pt x="123" y="192"/>
                    <a:pt x="123" y="192"/>
                    <a:pt x="123" y="192"/>
                  </a:cubicBezTo>
                  <a:cubicBezTo>
                    <a:pt x="118" y="189"/>
                    <a:pt x="118" y="189"/>
                    <a:pt x="118" y="189"/>
                  </a:cubicBezTo>
                  <a:cubicBezTo>
                    <a:pt x="123" y="192"/>
                    <a:pt x="123" y="192"/>
                    <a:pt x="123" y="192"/>
                  </a:cubicBezTo>
                  <a:cubicBezTo>
                    <a:pt x="120" y="187"/>
                    <a:pt x="120" y="187"/>
                    <a:pt x="120" y="187"/>
                  </a:cubicBezTo>
                  <a:cubicBezTo>
                    <a:pt x="119" y="188"/>
                    <a:pt x="119" y="188"/>
                    <a:pt x="118" y="189"/>
                  </a:cubicBezTo>
                  <a:cubicBezTo>
                    <a:pt x="123" y="192"/>
                    <a:pt x="123" y="192"/>
                    <a:pt x="123" y="192"/>
                  </a:cubicBezTo>
                  <a:cubicBezTo>
                    <a:pt x="120" y="187"/>
                    <a:pt x="120" y="187"/>
                    <a:pt x="120" y="187"/>
                  </a:cubicBezTo>
                  <a:cubicBezTo>
                    <a:pt x="123" y="192"/>
                    <a:pt x="123" y="192"/>
                    <a:pt x="123" y="192"/>
                  </a:cubicBezTo>
                  <a:cubicBezTo>
                    <a:pt x="122" y="187"/>
                    <a:pt x="122" y="187"/>
                    <a:pt x="122" y="187"/>
                  </a:cubicBezTo>
                  <a:cubicBezTo>
                    <a:pt x="121" y="187"/>
                    <a:pt x="121" y="187"/>
                    <a:pt x="120" y="187"/>
                  </a:cubicBezTo>
                  <a:cubicBezTo>
                    <a:pt x="123" y="192"/>
                    <a:pt x="123" y="192"/>
                    <a:pt x="123" y="192"/>
                  </a:cubicBezTo>
                  <a:cubicBezTo>
                    <a:pt x="122" y="187"/>
                    <a:pt x="122" y="187"/>
                    <a:pt x="122" y="187"/>
                  </a:cubicBezTo>
                  <a:cubicBezTo>
                    <a:pt x="123" y="192"/>
                    <a:pt x="123" y="192"/>
                    <a:pt x="123" y="192"/>
                  </a:cubicBezTo>
                  <a:cubicBezTo>
                    <a:pt x="123" y="187"/>
                    <a:pt x="123" y="187"/>
                    <a:pt x="123" y="187"/>
                  </a:cubicBezTo>
                  <a:cubicBezTo>
                    <a:pt x="122" y="187"/>
                    <a:pt x="122" y="187"/>
                    <a:pt x="122" y="187"/>
                  </a:cubicBezTo>
                  <a:cubicBezTo>
                    <a:pt x="123" y="192"/>
                    <a:pt x="123" y="192"/>
                    <a:pt x="123" y="192"/>
                  </a:cubicBezTo>
                  <a:cubicBezTo>
                    <a:pt x="123" y="187"/>
                    <a:pt x="123" y="187"/>
                    <a:pt x="123" y="187"/>
                  </a:cubicBezTo>
                  <a:cubicBezTo>
                    <a:pt x="123" y="191"/>
                    <a:pt x="123" y="191"/>
                    <a:pt x="123" y="191"/>
                  </a:cubicBezTo>
                  <a:cubicBezTo>
                    <a:pt x="124" y="187"/>
                    <a:pt x="124" y="187"/>
                    <a:pt x="124" y="187"/>
                  </a:cubicBezTo>
                  <a:cubicBezTo>
                    <a:pt x="123" y="187"/>
                    <a:pt x="123" y="187"/>
                    <a:pt x="123" y="187"/>
                  </a:cubicBezTo>
                  <a:cubicBezTo>
                    <a:pt x="123" y="191"/>
                    <a:pt x="123" y="191"/>
                    <a:pt x="123" y="191"/>
                  </a:cubicBezTo>
                  <a:cubicBezTo>
                    <a:pt x="124" y="187"/>
                    <a:pt x="124" y="187"/>
                    <a:pt x="124" y="187"/>
                  </a:cubicBezTo>
                  <a:cubicBezTo>
                    <a:pt x="123" y="189"/>
                    <a:pt x="123" y="189"/>
                    <a:pt x="123" y="189"/>
                  </a:cubicBezTo>
                  <a:cubicBezTo>
                    <a:pt x="124" y="187"/>
                    <a:pt x="124" y="187"/>
                    <a:pt x="124" y="187"/>
                  </a:cubicBezTo>
                  <a:cubicBezTo>
                    <a:pt x="124" y="187"/>
                    <a:pt x="124" y="187"/>
                    <a:pt x="124" y="187"/>
                  </a:cubicBezTo>
                  <a:cubicBezTo>
                    <a:pt x="123" y="189"/>
                    <a:pt x="123" y="189"/>
                    <a:pt x="123" y="189"/>
                  </a:cubicBezTo>
                  <a:cubicBezTo>
                    <a:pt x="124" y="187"/>
                    <a:pt x="124" y="187"/>
                    <a:pt x="124" y="187"/>
                  </a:cubicBezTo>
                  <a:cubicBezTo>
                    <a:pt x="124" y="187"/>
                    <a:pt x="123" y="187"/>
                    <a:pt x="122" y="186"/>
                  </a:cubicBezTo>
                  <a:cubicBezTo>
                    <a:pt x="119" y="185"/>
                    <a:pt x="111" y="182"/>
                    <a:pt x="102" y="178"/>
                  </a:cubicBezTo>
                  <a:cubicBezTo>
                    <a:pt x="89" y="173"/>
                    <a:pt x="71" y="166"/>
                    <a:pt x="57" y="160"/>
                  </a:cubicBezTo>
                  <a:cubicBezTo>
                    <a:pt x="49" y="157"/>
                    <a:pt x="43" y="155"/>
                    <a:pt x="38" y="153"/>
                  </a:cubicBezTo>
                  <a:cubicBezTo>
                    <a:pt x="35" y="152"/>
                    <a:pt x="33" y="151"/>
                    <a:pt x="31" y="151"/>
                  </a:cubicBezTo>
                  <a:cubicBezTo>
                    <a:pt x="30" y="150"/>
                    <a:pt x="29" y="150"/>
                    <a:pt x="28" y="150"/>
                  </a:cubicBezTo>
                  <a:cubicBezTo>
                    <a:pt x="27" y="150"/>
                    <a:pt x="27" y="150"/>
                    <a:pt x="26" y="150"/>
                  </a:cubicBezTo>
                  <a:cubicBezTo>
                    <a:pt x="25" y="150"/>
                    <a:pt x="25" y="150"/>
                    <a:pt x="24" y="150"/>
                  </a:cubicBezTo>
                  <a:cubicBezTo>
                    <a:pt x="23" y="150"/>
                    <a:pt x="23" y="150"/>
                    <a:pt x="22" y="150"/>
                  </a:cubicBezTo>
                  <a:cubicBezTo>
                    <a:pt x="22" y="151"/>
                    <a:pt x="21" y="151"/>
                    <a:pt x="21" y="152"/>
                  </a:cubicBezTo>
                  <a:cubicBezTo>
                    <a:pt x="20" y="154"/>
                    <a:pt x="19" y="155"/>
                    <a:pt x="20" y="157"/>
                  </a:cubicBezTo>
                  <a:cubicBezTo>
                    <a:pt x="20" y="158"/>
                    <a:pt x="21" y="159"/>
                    <a:pt x="22" y="160"/>
                  </a:cubicBezTo>
                  <a:cubicBezTo>
                    <a:pt x="22" y="160"/>
                    <a:pt x="26" y="162"/>
                    <a:pt x="32" y="166"/>
                  </a:cubicBezTo>
                  <a:cubicBezTo>
                    <a:pt x="41" y="171"/>
                    <a:pt x="54" y="179"/>
                    <a:pt x="65" y="186"/>
                  </a:cubicBezTo>
                  <a:cubicBezTo>
                    <a:pt x="71" y="189"/>
                    <a:pt x="76" y="192"/>
                    <a:pt x="79" y="195"/>
                  </a:cubicBezTo>
                  <a:cubicBezTo>
                    <a:pt x="81" y="196"/>
                    <a:pt x="82" y="197"/>
                    <a:pt x="83" y="197"/>
                  </a:cubicBezTo>
                  <a:cubicBezTo>
                    <a:pt x="84" y="198"/>
                    <a:pt x="84" y="198"/>
                    <a:pt x="84" y="198"/>
                  </a:cubicBezTo>
                  <a:cubicBezTo>
                    <a:pt x="86" y="196"/>
                    <a:pt x="86" y="196"/>
                    <a:pt x="86" y="196"/>
                  </a:cubicBezTo>
                  <a:cubicBezTo>
                    <a:pt x="84" y="198"/>
                    <a:pt x="84" y="198"/>
                    <a:pt x="84" y="198"/>
                  </a:cubicBezTo>
                  <a:cubicBezTo>
                    <a:pt x="84" y="198"/>
                    <a:pt x="84" y="198"/>
                    <a:pt x="84" y="198"/>
                  </a:cubicBezTo>
                  <a:cubicBezTo>
                    <a:pt x="86" y="196"/>
                    <a:pt x="86" y="196"/>
                    <a:pt x="86" y="196"/>
                  </a:cubicBezTo>
                  <a:cubicBezTo>
                    <a:pt x="84" y="198"/>
                    <a:pt x="84" y="198"/>
                    <a:pt x="84" y="198"/>
                  </a:cubicBezTo>
                  <a:cubicBezTo>
                    <a:pt x="87" y="195"/>
                    <a:pt x="87" y="195"/>
                    <a:pt x="87" y="195"/>
                  </a:cubicBezTo>
                  <a:cubicBezTo>
                    <a:pt x="83" y="197"/>
                    <a:pt x="83" y="197"/>
                    <a:pt x="83" y="197"/>
                  </a:cubicBezTo>
                  <a:cubicBezTo>
                    <a:pt x="83" y="197"/>
                    <a:pt x="83" y="198"/>
                    <a:pt x="84" y="198"/>
                  </a:cubicBezTo>
                  <a:cubicBezTo>
                    <a:pt x="87" y="195"/>
                    <a:pt x="87" y="195"/>
                    <a:pt x="87" y="195"/>
                  </a:cubicBezTo>
                  <a:cubicBezTo>
                    <a:pt x="83" y="197"/>
                    <a:pt x="83" y="197"/>
                    <a:pt x="83" y="197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2" y="194"/>
                    <a:pt x="82" y="194"/>
                    <a:pt x="82" y="194"/>
                  </a:cubicBezTo>
                  <a:cubicBezTo>
                    <a:pt x="82" y="196"/>
                    <a:pt x="83" y="197"/>
                    <a:pt x="83" y="197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2" y="194"/>
                    <a:pt x="82" y="194"/>
                    <a:pt x="82" y="194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3" y="191"/>
                    <a:pt x="83" y="191"/>
                    <a:pt x="83" y="191"/>
                  </a:cubicBezTo>
                  <a:cubicBezTo>
                    <a:pt x="83" y="192"/>
                    <a:pt x="82" y="194"/>
                    <a:pt x="82" y="194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3" y="191"/>
                    <a:pt x="83" y="191"/>
                    <a:pt x="83" y="191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3" y="191"/>
                    <a:pt x="83" y="191"/>
                    <a:pt x="83" y="191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5" y="190"/>
                    <a:pt x="85" y="190"/>
                    <a:pt x="85" y="190"/>
                  </a:cubicBezTo>
                  <a:cubicBezTo>
                    <a:pt x="85" y="190"/>
                    <a:pt x="84" y="190"/>
                    <a:pt x="83" y="191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5" y="190"/>
                    <a:pt x="85" y="190"/>
                    <a:pt x="85" y="190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7" y="189"/>
                    <a:pt x="87" y="189"/>
                    <a:pt x="87" y="189"/>
                  </a:cubicBezTo>
                  <a:cubicBezTo>
                    <a:pt x="87" y="189"/>
                    <a:pt x="86" y="189"/>
                    <a:pt x="85" y="190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7" y="189"/>
                    <a:pt x="87" y="189"/>
                    <a:pt x="87" y="189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89"/>
                    <a:pt x="88" y="189"/>
                    <a:pt x="88" y="189"/>
                  </a:cubicBezTo>
                  <a:cubicBezTo>
                    <a:pt x="87" y="189"/>
                    <a:pt x="87" y="189"/>
                    <a:pt x="87" y="189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89"/>
                    <a:pt x="88" y="189"/>
                    <a:pt x="88" y="189"/>
                  </a:cubicBezTo>
                  <a:cubicBezTo>
                    <a:pt x="88" y="192"/>
                    <a:pt x="88" y="192"/>
                    <a:pt x="88" y="192"/>
                  </a:cubicBezTo>
                  <a:cubicBezTo>
                    <a:pt x="88" y="189"/>
                    <a:pt x="88" y="189"/>
                    <a:pt x="88" y="189"/>
                  </a:cubicBezTo>
                  <a:cubicBezTo>
                    <a:pt x="88" y="189"/>
                    <a:pt x="88" y="189"/>
                    <a:pt x="88" y="189"/>
                  </a:cubicBezTo>
                  <a:cubicBezTo>
                    <a:pt x="88" y="192"/>
                    <a:pt x="88" y="192"/>
                    <a:pt x="88" y="192"/>
                  </a:cubicBezTo>
                  <a:cubicBezTo>
                    <a:pt x="88" y="189"/>
                    <a:pt x="88" y="189"/>
                    <a:pt x="88" y="189"/>
                  </a:cubicBezTo>
                  <a:cubicBezTo>
                    <a:pt x="88" y="189"/>
                    <a:pt x="88" y="189"/>
                    <a:pt x="88" y="189"/>
                  </a:cubicBezTo>
                  <a:cubicBezTo>
                    <a:pt x="87" y="189"/>
                    <a:pt x="85" y="188"/>
                    <a:pt x="83" y="188"/>
                  </a:cubicBezTo>
                  <a:cubicBezTo>
                    <a:pt x="74" y="186"/>
                    <a:pt x="57" y="181"/>
                    <a:pt x="43" y="177"/>
                  </a:cubicBezTo>
                  <a:cubicBezTo>
                    <a:pt x="36" y="175"/>
                    <a:pt x="29" y="173"/>
                    <a:pt x="24" y="172"/>
                  </a:cubicBezTo>
                  <a:cubicBezTo>
                    <a:pt x="19" y="170"/>
                    <a:pt x="16" y="169"/>
                    <a:pt x="16" y="169"/>
                  </a:cubicBezTo>
                  <a:cubicBezTo>
                    <a:pt x="14" y="168"/>
                    <a:pt x="11" y="170"/>
                    <a:pt x="10" y="172"/>
                  </a:cubicBezTo>
                  <a:cubicBezTo>
                    <a:pt x="9" y="175"/>
                    <a:pt x="9" y="178"/>
                    <a:pt x="12" y="179"/>
                  </a:cubicBezTo>
                  <a:cubicBezTo>
                    <a:pt x="36" y="194"/>
                    <a:pt x="36" y="194"/>
                    <a:pt x="36" y="194"/>
                  </a:cubicBezTo>
                  <a:cubicBezTo>
                    <a:pt x="14" y="192"/>
                    <a:pt x="14" y="192"/>
                    <a:pt x="14" y="192"/>
                  </a:cubicBezTo>
                  <a:cubicBezTo>
                    <a:pt x="12" y="191"/>
                    <a:pt x="9" y="193"/>
                    <a:pt x="9" y="195"/>
                  </a:cubicBezTo>
                  <a:cubicBezTo>
                    <a:pt x="8" y="198"/>
                    <a:pt x="9" y="201"/>
                    <a:pt x="11" y="202"/>
                  </a:cubicBezTo>
                  <a:cubicBezTo>
                    <a:pt x="11" y="202"/>
                    <a:pt x="13" y="203"/>
                    <a:pt x="15" y="204"/>
                  </a:cubicBezTo>
                  <a:cubicBezTo>
                    <a:pt x="18" y="206"/>
                    <a:pt x="24" y="209"/>
                    <a:pt x="28" y="212"/>
                  </a:cubicBezTo>
                  <a:cubicBezTo>
                    <a:pt x="30" y="213"/>
                    <a:pt x="32" y="215"/>
                    <a:pt x="33" y="216"/>
                  </a:cubicBezTo>
                  <a:cubicBezTo>
                    <a:pt x="34" y="216"/>
                    <a:pt x="35" y="216"/>
                    <a:pt x="35" y="216"/>
                  </a:cubicBezTo>
                  <a:cubicBezTo>
                    <a:pt x="35" y="217"/>
                    <a:pt x="35" y="217"/>
                    <a:pt x="35" y="217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5" y="216"/>
                    <a:pt x="35" y="216"/>
                    <a:pt x="35" y="216"/>
                  </a:cubicBezTo>
                  <a:cubicBezTo>
                    <a:pt x="35" y="217"/>
                    <a:pt x="35" y="217"/>
                    <a:pt x="35" y="217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5" y="216"/>
                    <a:pt x="35" y="216"/>
                    <a:pt x="35" y="216"/>
                  </a:cubicBezTo>
                  <a:cubicBezTo>
                    <a:pt x="38" y="213"/>
                    <a:pt x="38" y="213"/>
                    <a:pt x="38" y="213"/>
                  </a:cubicBezTo>
                  <a:cubicBezTo>
                    <a:pt x="34" y="215"/>
                    <a:pt x="34" y="215"/>
                    <a:pt x="34" y="215"/>
                  </a:cubicBezTo>
                  <a:cubicBezTo>
                    <a:pt x="34" y="216"/>
                    <a:pt x="35" y="216"/>
                    <a:pt x="35" y="216"/>
                  </a:cubicBezTo>
                  <a:cubicBezTo>
                    <a:pt x="38" y="213"/>
                    <a:pt x="38" y="213"/>
                    <a:pt x="38" y="213"/>
                  </a:cubicBezTo>
                  <a:cubicBezTo>
                    <a:pt x="34" y="215"/>
                    <a:pt x="34" y="215"/>
                    <a:pt x="34" y="215"/>
                  </a:cubicBezTo>
                  <a:cubicBezTo>
                    <a:pt x="39" y="213"/>
                    <a:pt x="39" y="213"/>
                    <a:pt x="39" y="213"/>
                  </a:cubicBezTo>
                  <a:cubicBezTo>
                    <a:pt x="33" y="213"/>
                    <a:pt x="33" y="213"/>
                    <a:pt x="33" y="213"/>
                  </a:cubicBezTo>
                  <a:cubicBezTo>
                    <a:pt x="33" y="214"/>
                    <a:pt x="34" y="215"/>
                    <a:pt x="34" y="215"/>
                  </a:cubicBezTo>
                  <a:cubicBezTo>
                    <a:pt x="39" y="213"/>
                    <a:pt x="39" y="213"/>
                    <a:pt x="39" y="213"/>
                  </a:cubicBezTo>
                  <a:cubicBezTo>
                    <a:pt x="33" y="213"/>
                    <a:pt x="33" y="213"/>
                    <a:pt x="33" y="213"/>
                  </a:cubicBezTo>
                  <a:cubicBezTo>
                    <a:pt x="39" y="213"/>
                    <a:pt x="39" y="213"/>
                    <a:pt x="39" y="213"/>
                  </a:cubicBezTo>
                  <a:cubicBezTo>
                    <a:pt x="34" y="210"/>
                    <a:pt x="34" y="210"/>
                    <a:pt x="34" y="210"/>
                  </a:cubicBezTo>
                  <a:cubicBezTo>
                    <a:pt x="34" y="211"/>
                    <a:pt x="33" y="212"/>
                    <a:pt x="33" y="213"/>
                  </a:cubicBezTo>
                  <a:cubicBezTo>
                    <a:pt x="39" y="213"/>
                    <a:pt x="39" y="213"/>
                    <a:pt x="39" y="213"/>
                  </a:cubicBezTo>
                  <a:cubicBezTo>
                    <a:pt x="34" y="210"/>
                    <a:pt x="34" y="210"/>
                    <a:pt x="34" y="210"/>
                  </a:cubicBezTo>
                  <a:cubicBezTo>
                    <a:pt x="39" y="213"/>
                    <a:pt x="39" y="213"/>
                    <a:pt x="39" y="213"/>
                  </a:cubicBezTo>
                  <a:cubicBezTo>
                    <a:pt x="38" y="207"/>
                    <a:pt x="38" y="207"/>
                    <a:pt x="38" y="207"/>
                  </a:cubicBezTo>
                  <a:cubicBezTo>
                    <a:pt x="38" y="207"/>
                    <a:pt x="30" y="209"/>
                    <a:pt x="21" y="211"/>
                  </a:cubicBezTo>
                  <a:cubicBezTo>
                    <a:pt x="17" y="212"/>
                    <a:pt x="13" y="213"/>
                    <a:pt x="10" y="214"/>
                  </a:cubicBezTo>
                  <a:cubicBezTo>
                    <a:pt x="9" y="214"/>
                    <a:pt x="7" y="215"/>
                    <a:pt x="6" y="215"/>
                  </a:cubicBezTo>
                  <a:cubicBezTo>
                    <a:pt x="6" y="215"/>
                    <a:pt x="5" y="215"/>
                    <a:pt x="5" y="215"/>
                  </a:cubicBezTo>
                  <a:cubicBezTo>
                    <a:pt x="4" y="216"/>
                    <a:pt x="4" y="216"/>
                    <a:pt x="4" y="216"/>
                  </a:cubicBezTo>
                  <a:cubicBezTo>
                    <a:pt x="3" y="216"/>
                    <a:pt x="3" y="216"/>
                    <a:pt x="3" y="216"/>
                  </a:cubicBezTo>
                  <a:cubicBezTo>
                    <a:pt x="3" y="217"/>
                    <a:pt x="2" y="217"/>
                    <a:pt x="1" y="218"/>
                  </a:cubicBezTo>
                  <a:cubicBezTo>
                    <a:pt x="0" y="220"/>
                    <a:pt x="1" y="224"/>
                    <a:pt x="3" y="225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7" y="228"/>
                    <a:pt x="10" y="227"/>
                    <a:pt x="12" y="224"/>
                  </a:cubicBezTo>
                  <a:cubicBezTo>
                    <a:pt x="13" y="222"/>
                    <a:pt x="12" y="218"/>
                    <a:pt x="10" y="217"/>
                  </a:cubicBezTo>
                  <a:close/>
                </a:path>
              </a:pathLst>
            </a:custGeom>
            <a:solidFill>
              <a:srgbClr val="C6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4" name="Freeform 247"/>
            <p:cNvSpPr/>
            <p:nvPr/>
          </p:nvSpPr>
          <p:spPr bwMode="auto">
            <a:xfrm>
              <a:off x="3435351" y="3360738"/>
              <a:ext cx="2338388" cy="1158875"/>
            </a:xfrm>
            <a:custGeom>
              <a:avLst/>
              <a:gdLst>
                <a:gd name="T0" fmla="*/ 35 w 1823"/>
                <a:gd name="T1" fmla="*/ 767 h 903"/>
                <a:gd name="T2" fmla="*/ 308 w 1823"/>
                <a:gd name="T3" fmla="*/ 899 h 903"/>
                <a:gd name="T4" fmla="*/ 137 w 1823"/>
                <a:gd name="T5" fmla="*/ 740 h 903"/>
                <a:gd name="T6" fmla="*/ 190 w 1823"/>
                <a:gd name="T7" fmla="*/ 717 h 903"/>
                <a:gd name="T8" fmla="*/ 249 w 1823"/>
                <a:gd name="T9" fmla="*/ 707 h 903"/>
                <a:gd name="T10" fmla="*/ 329 w 1823"/>
                <a:gd name="T11" fmla="*/ 673 h 903"/>
                <a:gd name="T12" fmla="*/ 579 w 1823"/>
                <a:gd name="T13" fmla="*/ 750 h 903"/>
                <a:gd name="T14" fmla="*/ 579 w 1823"/>
                <a:gd name="T15" fmla="*/ 721 h 903"/>
                <a:gd name="T16" fmla="*/ 628 w 1823"/>
                <a:gd name="T17" fmla="*/ 681 h 903"/>
                <a:gd name="T18" fmla="*/ 76 w 1823"/>
                <a:gd name="T19" fmla="*/ 306 h 903"/>
                <a:gd name="T20" fmla="*/ 101 w 1823"/>
                <a:gd name="T21" fmla="*/ 285 h 903"/>
                <a:gd name="T22" fmla="*/ 723 w 1823"/>
                <a:gd name="T23" fmla="*/ 605 h 903"/>
                <a:gd name="T24" fmla="*/ 726 w 1823"/>
                <a:gd name="T25" fmla="*/ 564 h 903"/>
                <a:gd name="T26" fmla="*/ 309 w 1823"/>
                <a:gd name="T27" fmla="*/ 237 h 903"/>
                <a:gd name="T28" fmla="*/ 803 w 1823"/>
                <a:gd name="T29" fmla="*/ 458 h 903"/>
                <a:gd name="T30" fmla="*/ 1030 w 1823"/>
                <a:gd name="T31" fmla="*/ 527 h 903"/>
                <a:gd name="T32" fmla="*/ 727 w 1823"/>
                <a:gd name="T33" fmla="*/ 285 h 903"/>
                <a:gd name="T34" fmla="*/ 785 w 1823"/>
                <a:gd name="T35" fmla="*/ 259 h 903"/>
                <a:gd name="T36" fmla="*/ 832 w 1823"/>
                <a:gd name="T37" fmla="*/ 250 h 903"/>
                <a:gd name="T38" fmla="*/ 876 w 1823"/>
                <a:gd name="T39" fmla="*/ 230 h 903"/>
                <a:gd name="T40" fmla="*/ 902 w 1823"/>
                <a:gd name="T41" fmla="*/ 225 h 903"/>
                <a:gd name="T42" fmla="*/ 987 w 1823"/>
                <a:gd name="T43" fmla="*/ 189 h 903"/>
                <a:gd name="T44" fmla="*/ 1065 w 1823"/>
                <a:gd name="T45" fmla="*/ 170 h 903"/>
                <a:gd name="T46" fmla="*/ 1108 w 1823"/>
                <a:gd name="T47" fmla="*/ 152 h 903"/>
                <a:gd name="T48" fmla="*/ 1196 w 1823"/>
                <a:gd name="T49" fmla="*/ 126 h 903"/>
                <a:gd name="T50" fmla="*/ 1589 w 1823"/>
                <a:gd name="T51" fmla="*/ 316 h 903"/>
                <a:gd name="T52" fmla="*/ 1668 w 1823"/>
                <a:gd name="T53" fmla="*/ 291 h 903"/>
                <a:gd name="T54" fmla="*/ 1704 w 1823"/>
                <a:gd name="T55" fmla="*/ 213 h 903"/>
                <a:gd name="T56" fmla="*/ 1703 w 1823"/>
                <a:gd name="T57" fmla="*/ 179 h 903"/>
                <a:gd name="T58" fmla="*/ 1549 w 1823"/>
                <a:gd name="T59" fmla="*/ 9 h 903"/>
                <a:gd name="T60" fmla="*/ 1660 w 1823"/>
                <a:gd name="T61" fmla="*/ 10 h 903"/>
                <a:gd name="T62" fmla="*/ 1749 w 1823"/>
                <a:gd name="T63" fmla="*/ 50 h 903"/>
                <a:gd name="T64" fmla="*/ 1820 w 1823"/>
                <a:gd name="T65" fmla="*/ 146 h 903"/>
                <a:gd name="T66" fmla="*/ 1810 w 1823"/>
                <a:gd name="T67" fmla="*/ 194 h 903"/>
                <a:gd name="T68" fmla="*/ 1786 w 1823"/>
                <a:gd name="T69" fmla="*/ 253 h 903"/>
                <a:gd name="T70" fmla="*/ 1783 w 1823"/>
                <a:gd name="T71" fmla="*/ 297 h 903"/>
                <a:gd name="T72" fmla="*/ 1690 w 1823"/>
                <a:gd name="T73" fmla="*/ 269 h 903"/>
                <a:gd name="T74" fmla="*/ 1743 w 1823"/>
                <a:gd name="T75" fmla="*/ 336 h 903"/>
                <a:gd name="T76" fmla="*/ 1681 w 1823"/>
                <a:gd name="T77" fmla="*/ 374 h 903"/>
                <a:gd name="T78" fmla="*/ 1650 w 1823"/>
                <a:gd name="T79" fmla="*/ 371 h 903"/>
                <a:gd name="T80" fmla="*/ 1101 w 1823"/>
                <a:gd name="T81" fmla="*/ 151 h 903"/>
                <a:gd name="T82" fmla="*/ 1437 w 1823"/>
                <a:gd name="T83" fmla="*/ 427 h 903"/>
                <a:gd name="T84" fmla="*/ 1429 w 1823"/>
                <a:gd name="T85" fmla="*/ 437 h 903"/>
                <a:gd name="T86" fmla="*/ 1320 w 1823"/>
                <a:gd name="T87" fmla="*/ 457 h 903"/>
                <a:gd name="T88" fmla="*/ 1166 w 1823"/>
                <a:gd name="T89" fmla="*/ 445 h 903"/>
                <a:gd name="T90" fmla="*/ 1178 w 1823"/>
                <a:gd name="T91" fmla="*/ 493 h 903"/>
                <a:gd name="T92" fmla="*/ 1131 w 1823"/>
                <a:gd name="T93" fmla="*/ 496 h 903"/>
                <a:gd name="T94" fmla="*/ 1092 w 1823"/>
                <a:gd name="T95" fmla="*/ 506 h 903"/>
                <a:gd name="T96" fmla="*/ 1033 w 1823"/>
                <a:gd name="T97" fmla="*/ 522 h 903"/>
                <a:gd name="T98" fmla="*/ 953 w 1823"/>
                <a:gd name="T99" fmla="*/ 533 h 903"/>
                <a:gd name="T100" fmla="*/ 866 w 1823"/>
                <a:gd name="T101" fmla="*/ 555 h 903"/>
                <a:gd name="T102" fmla="*/ 215 w 1823"/>
                <a:gd name="T103" fmla="*/ 239 h 903"/>
                <a:gd name="T104" fmla="*/ 721 w 1823"/>
                <a:gd name="T105" fmla="*/ 594 h 903"/>
                <a:gd name="T106" fmla="*/ 98 w 1823"/>
                <a:gd name="T107" fmla="*/ 290 h 903"/>
                <a:gd name="T108" fmla="*/ 633 w 1823"/>
                <a:gd name="T109" fmla="*/ 666 h 903"/>
                <a:gd name="T110" fmla="*/ 615 w 1823"/>
                <a:gd name="T111" fmla="*/ 699 h 903"/>
                <a:gd name="T112" fmla="*/ 316 w 1823"/>
                <a:gd name="T113" fmla="*/ 574 h 903"/>
                <a:gd name="T114" fmla="*/ 576 w 1823"/>
                <a:gd name="T115" fmla="*/ 749 h 903"/>
                <a:gd name="T116" fmla="*/ 304 w 1823"/>
                <a:gd name="T117" fmla="*/ 687 h 903"/>
                <a:gd name="T118" fmla="*/ 456 w 1823"/>
                <a:gd name="T119" fmla="*/ 840 h 903"/>
                <a:gd name="T120" fmla="*/ 441 w 1823"/>
                <a:gd name="T121" fmla="*/ 849 h 903"/>
                <a:gd name="T122" fmla="*/ 106 w 1823"/>
                <a:gd name="T123" fmla="*/ 744 h 903"/>
                <a:gd name="T124" fmla="*/ 26 w 1823"/>
                <a:gd name="T125" fmla="*/ 773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23" h="903">
                  <a:moveTo>
                    <a:pt x="102" y="856"/>
                  </a:moveTo>
                  <a:cubicBezTo>
                    <a:pt x="102" y="856"/>
                    <a:pt x="98" y="854"/>
                    <a:pt x="91" y="849"/>
                  </a:cubicBezTo>
                  <a:cubicBezTo>
                    <a:pt x="80" y="843"/>
                    <a:pt x="65" y="833"/>
                    <a:pt x="52" y="825"/>
                  </a:cubicBezTo>
                  <a:cubicBezTo>
                    <a:pt x="45" y="821"/>
                    <a:pt x="39" y="817"/>
                    <a:pt x="35" y="815"/>
                  </a:cubicBezTo>
                  <a:cubicBezTo>
                    <a:pt x="33" y="813"/>
                    <a:pt x="31" y="812"/>
                    <a:pt x="30" y="811"/>
                  </a:cubicBezTo>
                  <a:cubicBezTo>
                    <a:pt x="30" y="811"/>
                    <a:pt x="29" y="811"/>
                    <a:pt x="29" y="811"/>
                  </a:cubicBezTo>
                  <a:cubicBezTo>
                    <a:pt x="29" y="811"/>
                    <a:pt x="29" y="811"/>
                    <a:pt x="29" y="811"/>
                  </a:cubicBezTo>
                  <a:cubicBezTo>
                    <a:pt x="27" y="813"/>
                    <a:pt x="27" y="813"/>
                    <a:pt x="27" y="813"/>
                  </a:cubicBezTo>
                  <a:cubicBezTo>
                    <a:pt x="29" y="811"/>
                    <a:pt x="29" y="811"/>
                    <a:pt x="29" y="811"/>
                  </a:cubicBezTo>
                  <a:cubicBezTo>
                    <a:pt x="29" y="811"/>
                    <a:pt x="29" y="811"/>
                    <a:pt x="29" y="811"/>
                  </a:cubicBezTo>
                  <a:cubicBezTo>
                    <a:pt x="27" y="813"/>
                    <a:pt x="27" y="813"/>
                    <a:pt x="27" y="813"/>
                  </a:cubicBezTo>
                  <a:cubicBezTo>
                    <a:pt x="29" y="811"/>
                    <a:pt x="29" y="811"/>
                    <a:pt x="29" y="811"/>
                  </a:cubicBezTo>
                  <a:cubicBezTo>
                    <a:pt x="26" y="814"/>
                    <a:pt x="26" y="814"/>
                    <a:pt x="26" y="814"/>
                  </a:cubicBezTo>
                  <a:cubicBezTo>
                    <a:pt x="30" y="812"/>
                    <a:pt x="30" y="812"/>
                    <a:pt x="30" y="812"/>
                  </a:cubicBezTo>
                  <a:cubicBezTo>
                    <a:pt x="29" y="811"/>
                    <a:pt x="29" y="811"/>
                    <a:pt x="29" y="811"/>
                  </a:cubicBezTo>
                  <a:cubicBezTo>
                    <a:pt x="26" y="814"/>
                    <a:pt x="26" y="814"/>
                    <a:pt x="26" y="814"/>
                  </a:cubicBezTo>
                  <a:cubicBezTo>
                    <a:pt x="30" y="812"/>
                    <a:pt x="30" y="812"/>
                    <a:pt x="30" y="812"/>
                  </a:cubicBezTo>
                  <a:cubicBezTo>
                    <a:pt x="25" y="815"/>
                    <a:pt x="25" y="815"/>
                    <a:pt x="25" y="815"/>
                  </a:cubicBezTo>
                  <a:cubicBezTo>
                    <a:pt x="30" y="813"/>
                    <a:pt x="30" y="813"/>
                    <a:pt x="30" y="813"/>
                  </a:cubicBezTo>
                  <a:cubicBezTo>
                    <a:pt x="30" y="812"/>
                    <a:pt x="30" y="812"/>
                    <a:pt x="30" y="812"/>
                  </a:cubicBezTo>
                  <a:cubicBezTo>
                    <a:pt x="25" y="815"/>
                    <a:pt x="25" y="815"/>
                    <a:pt x="25" y="815"/>
                  </a:cubicBezTo>
                  <a:cubicBezTo>
                    <a:pt x="30" y="813"/>
                    <a:pt x="30" y="813"/>
                    <a:pt x="30" y="813"/>
                  </a:cubicBezTo>
                  <a:cubicBezTo>
                    <a:pt x="25" y="815"/>
                    <a:pt x="25" y="815"/>
                    <a:pt x="25" y="815"/>
                  </a:cubicBezTo>
                  <a:cubicBezTo>
                    <a:pt x="31" y="815"/>
                    <a:pt x="31" y="815"/>
                    <a:pt x="31" y="815"/>
                  </a:cubicBezTo>
                  <a:cubicBezTo>
                    <a:pt x="31" y="814"/>
                    <a:pt x="30" y="813"/>
                    <a:pt x="30" y="813"/>
                  </a:cubicBezTo>
                  <a:cubicBezTo>
                    <a:pt x="25" y="815"/>
                    <a:pt x="25" y="815"/>
                    <a:pt x="25" y="815"/>
                  </a:cubicBezTo>
                  <a:cubicBezTo>
                    <a:pt x="31" y="815"/>
                    <a:pt x="31" y="815"/>
                    <a:pt x="31" y="815"/>
                  </a:cubicBezTo>
                  <a:cubicBezTo>
                    <a:pt x="25" y="815"/>
                    <a:pt x="25" y="815"/>
                    <a:pt x="25" y="815"/>
                  </a:cubicBezTo>
                  <a:cubicBezTo>
                    <a:pt x="30" y="818"/>
                    <a:pt x="30" y="818"/>
                    <a:pt x="30" y="818"/>
                  </a:cubicBezTo>
                  <a:cubicBezTo>
                    <a:pt x="30" y="816"/>
                    <a:pt x="31" y="815"/>
                    <a:pt x="31" y="815"/>
                  </a:cubicBezTo>
                  <a:cubicBezTo>
                    <a:pt x="25" y="815"/>
                    <a:pt x="25" y="815"/>
                    <a:pt x="25" y="815"/>
                  </a:cubicBezTo>
                  <a:cubicBezTo>
                    <a:pt x="30" y="818"/>
                    <a:pt x="30" y="818"/>
                    <a:pt x="30" y="818"/>
                  </a:cubicBezTo>
                  <a:cubicBezTo>
                    <a:pt x="25" y="815"/>
                    <a:pt x="25" y="815"/>
                    <a:pt x="25" y="815"/>
                  </a:cubicBezTo>
                  <a:cubicBezTo>
                    <a:pt x="23" y="820"/>
                    <a:pt x="23" y="820"/>
                    <a:pt x="23" y="820"/>
                  </a:cubicBezTo>
                  <a:cubicBezTo>
                    <a:pt x="177" y="890"/>
                    <a:pt x="177" y="890"/>
                    <a:pt x="177" y="890"/>
                  </a:cubicBezTo>
                  <a:cubicBezTo>
                    <a:pt x="180" y="891"/>
                    <a:pt x="183" y="890"/>
                    <a:pt x="185" y="888"/>
                  </a:cubicBezTo>
                  <a:cubicBezTo>
                    <a:pt x="186" y="885"/>
                    <a:pt x="185" y="882"/>
                    <a:pt x="182" y="880"/>
                  </a:cubicBezTo>
                  <a:cubicBezTo>
                    <a:pt x="182" y="880"/>
                    <a:pt x="180" y="879"/>
                    <a:pt x="175" y="876"/>
                  </a:cubicBezTo>
                  <a:cubicBezTo>
                    <a:pt x="158" y="866"/>
                    <a:pt x="117" y="842"/>
                    <a:pt x="79" y="819"/>
                  </a:cubicBezTo>
                  <a:cubicBezTo>
                    <a:pt x="61" y="807"/>
                    <a:pt x="43" y="796"/>
                    <a:pt x="30" y="788"/>
                  </a:cubicBezTo>
                  <a:cubicBezTo>
                    <a:pt x="24" y="784"/>
                    <a:pt x="18" y="780"/>
                    <a:pt x="15" y="777"/>
                  </a:cubicBezTo>
                  <a:cubicBezTo>
                    <a:pt x="13" y="776"/>
                    <a:pt x="12" y="775"/>
                    <a:pt x="11" y="774"/>
                  </a:cubicBezTo>
                  <a:cubicBezTo>
                    <a:pt x="10" y="774"/>
                    <a:pt x="10" y="774"/>
                    <a:pt x="10" y="774"/>
                  </a:cubicBezTo>
                  <a:cubicBezTo>
                    <a:pt x="10" y="774"/>
                    <a:pt x="10" y="774"/>
                    <a:pt x="10" y="774"/>
                  </a:cubicBezTo>
                  <a:cubicBezTo>
                    <a:pt x="9" y="775"/>
                    <a:pt x="9" y="775"/>
                    <a:pt x="9" y="775"/>
                  </a:cubicBezTo>
                  <a:cubicBezTo>
                    <a:pt x="11" y="774"/>
                    <a:pt x="11" y="774"/>
                    <a:pt x="11" y="774"/>
                  </a:cubicBezTo>
                  <a:cubicBezTo>
                    <a:pt x="10" y="774"/>
                    <a:pt x="10" y="774"/>
                    <a:pt x="10" y="774"/>
                  </a:cubicBezTo>
                  <a:cubicBezTo>
                    <a:pt x="9" y="775"/>
                    <a:pt x="9" y="775"/>
                    <a:pt x="9" y="775"/>
                  </a:cubicBezTo>
                  <a:cubicBezTo>
                    <a:pt x="11" y="774"/>
                    <a:pt x="11" y="774"/>
                    <a:pt x="11" y="774"/>
                  </a:cubicBezTo>
                  <a:cubicBezTo>
                    <a:pt x="6" y="777"/>
                    <a:pt x="6" y="777"/>
                    <a:pt x="6" y="777"/>
                  </a:cubicBezTo>
                  <a:cubicBezTo>
                    <a:pt x="11" y="777"/>
                    <a:pt x="11" y="777"/>
                    <a:pt x="11" y="777"/>
                  </a:cubicBezTo>
                  <a:cubicBezTo>
                    <a:pt x="11" y="775"/>
                    <a:pt x="11" y="775"/>
                    <a:pt x="11" y="774"/>
                  </a:cubicBezTo>
                  <a:cubicBezTo>
                    <a:pt x="6" y="777"/>
                    <a:pt x="6" y="777"/>
                    <a:pt x="6" y="777"/>
                  </a:cubicBezTo>
                  <a:cubicBezTo>
                    <a:pt x="11" y="777"/>
                    <a:pt x="11" y="777"/>
                    <a:pt x="11" y="777"/>
                  </a:cubicBezTo>
                  <a:cubicBezTo>
                    <a:pt x="6" y="777"/>
                    <a:pt x="6" y="777"/>
                    <a:pt x="6" y="777"/>
                  </a:cubicBezTo>
                  <a:cubicBezTo>
                    <a:pt x="10" y="779"/>
                    <a:pt x="10" y="779"/>
                    <a:pt x="10" y="779"/>
                  </a:cubicBezTo>
                  <a:cubicBezTo>
                    <a:pt x="11" y="778"/>
                    <a:pt x="11" y="777"/>
                    <a:pt x="11" y="777"/>
                  </a:cubicBezTo>
                  <a:cubicBezTo>
                    <a:pt x="6" y="777"/>
                    <a:pt x="6" y="777"/>
                    <a:pt x="6" y="777"/>
                  </a:cubicBezTo>
                  <a:cubicBezTo>
                    <a:pt x="10" y="779"/>
                    <a:pt x="10" y="779"/>
                    <a:pt x="10" y="779"/>
                  </a:cubicBezTo>
                  <a:cubicBezTo>
                    <a:pt x="6" y="776"/>
                    <a:pt x="6" y="776"/>
                    <a:pt x="6" y="776"/>
                  </a:cubicBezTo>
                  <a:cubicBezTo>
                    <a:pt x="3" y="781"/>
                    <a:pt x="3" y="781"/>
                    <a:pt x="3" y="781"/>
                  </a:cubicBezTo>
                  <a:cubicBezTo>
                    <a:pt x="3" y="781"/>
                    <a:pt x="58" y="810"/>
                    <a:pt x="113" y="839"/>
                  </a:cubicBezTo>
                  <a:cubicBezTo>
                    <a:pt x="141" y="854"/>
                    <a:pt x="168" y="868"/>
                    <a:pt x="189" y="879"/>
                  </a:cubicBezTo>
                  <a:cubicBezTo>
                    <a:pt x="200" y="884"/>
                    <a:pt x="208" y="889"/>
                    <a:pt x="214" y="892"/>
                  </a:cubicBezTo>
                  <a:cubicBezTo>
                    <a:pt x="217" y="894"/>
                    <a:pt x="220" y="895"/>
                    <a:pt x="221" y="896"/>
                  </a:cubicBezTo>
                  <a:cubicBezTo>
                    <a:pt x="222" y="896"/>
                    <a:pt x="223" y="896"/>
                    <a:pt x="223" y="897"/>
                  </a:cubicBezTo>
                  <a:cubicBezTo>
                    <a:pt x="224" y="897"/>
                    <a:pt x="224" y="897"/>
                    <a:pt x="224" y="897"/>
                  </a:cubicBezTo>
                  <a:cubicBezTo>
                    <a:pt x="224" y="897"/>
                    <a:pt x="224" y="897"/>
                    <a:pt x="224" y="897"/>
                  </a:cubicBezTo>
                  <a:cubicBezTo>
                    <a:pt x="225" y="897"/>
                    <a:pt x="225" y="897"/>
                    <a:pt x="225" y="897"/>
                  </a:cubicBezTo>
                  <a:cubicBezTo>
                    <a:pt x="225" y="897"/>
                    <a:pt x="225" y="897"/>
                    <a:pt x="225" y="897"/>
                  </a:cubicBezTo>
                  <a:cubicBezTo>
                    <a:pt x="226" y="897"/>
                    <a:pt x="226" y="898"/>
                    <a:pt x="227" y="898"/>
                  </a:cubicBezTo>
                  <a:cubicBezTo>
                    <a:pt x="228" y="898"/>
                    <a:pt x="229" y="897"/>
                    <a:pt x="230" y="896"/>
                  </a:cubicBezTo>
                  <a:cubicBezTo>
                    <a:pt x="232" y="895"/>
                    <a:pt x="232" y="893"/>
                    <a:pt x="232" y="892"/>
                  </a:cubicBezTo>
                  <a:cubicBezTo>
                    <a:pt x="232" y="890"/>
                    <a:pt x="231" y="888"/>
                    <a:pt x="229" y="887"/>
                  </a:cubicBezTo>
                  <a:cubicBezTo>
                    <a:pt x="229" y="887"/>
                    <a:pt x="226" y="886"/>
                    <a:pt x="221" y="882"/>
                  </a:cubicBezTo>
                  <a:cubicBezTo>
                    <a:pt x="202" y="871"/>
                    <a:pt x="155" y="843"/>
                    <a:pt x="113" y="816"/>
                  </a:cubicBezTo>
                  <a:cubicBezTo>
                    <a:pt x="92" y="803"/>
                    <a:pt x="72" y="791"/>
                    <a:pt x="57" y="782"/>
                  </a:cubicBezTo>
                  <a:cubicBezTo>
                    <a:pt x="50" y="777"/>
                    <a:pt x="44" y="773"/>
                    <a:pt x="39" y="770"/>
                  </a:cubicBezTo>
                  <a:cubicBezTo>
                    <a:pt x="37" y="769"/>
                    <a:pt x="36" y="767"/>
                    <a:pt x="35" y="767"/>
                  </a:cubicBezTo>
                  <a:cubicBezTo>
                    <a:pt x="34" y="766"/>
                    <a:pt x="34" y="766"/>
                    <a:pt x="34" y="766"/>
                  </a:cubicBezTo>
                  <a:cubicBezTo>
                    <a:pt x="32" y="768"/>
                    <a:pt x="32" y="768"/>
                    <a:pt x="32" y="768"/>
                  </a:cubicBezTo>
                  <a:cubicBezTo>
                    <a:pt x="34" y="766"/>
                    <a:pt x="34" y="766"/>
                    <a:pt x="34" y="766"/>
                  </a:cubicBezTo>
                  <a:cubicBezTo>
                    <a:pt x="34" y="766"/>
                    <a:pt x="34" y="766"/>
                    <a:pt x="34" y="766"/>
                  </a:cubicBezTo>
                  <a:cubicBezTo>
                    <a:pt x="32" y="768"/>
                    <a:pt x="32" y="768"/>
                    <a:pt x="32" y="768"/>
                  </a:cubicBezTo>
                  <a:cubicBezTo>
                    <a:pt x="34" y="766"/>
                    <a:pt x="34" y="766"/>
                    <a:pt x="34" y="766"/>
                  </a:cubicBezTo>
                  <a:cubicBezTo>
                    <a:pt x="31" y="769"/>
                    <a:pt x="31" y="769"/>
                    <a:pt x="31" y="769"/>
                  </a:cubicBezTo>
                  <a:cubicBezTo>
                    <a:pt x="35" y="767"/>
                    <a:pt x="35" y="767"/>
                    <a:pt x="35" y="767"/>
                  </a:cubicBezTo>
                  <a:cubicBezTo>
                    <a:pt x="35" y="767"/>
                    <a:pt x="35" y="766"/>
                    <a:pt x="34" y="766"/>
                  </a:cubicBezTo>
                  <a:cubicBezTo>
                    <a:pt x="31" y="769"/>
                    <a:pt x="31" y="769"/>
                    <a:pt x="31" y="769"/>
                  </a:cubicBezTo>
                  <a:cubicBezTo>
                    <a:pt x="35" y="767"/>
                    <a:pt x="35" y="767"/>
                    <a:pt x="35" y="767"/>
                  </a:cubicBezTo>
                  <a:cubicBezTo>
                    <a:pt x="30" y="769"/>
                    <a:pt x="30" y="769"/>
                    <a:pt x="30" y="769"/>
                  </a:cubicBezTo>
                  <a:cubicBezTo>
                    <a:pt x="35" y="769"/>
                    <a:pt x="35" y="769"/>
                    <a:pt x="35" y="769"/>
                  </a:cubicBezTo>
                  <a:cubicBezTo>
                    <a:pt x="35" y="768"/>
                    <a:pt x="35" y="768"/>
                    <a:pt x="35" y="767"/>
                  </a:cubicBezTo>
                  <a:cubicBezTo>
                    <a:pt x="30" y="769"/>
                    <a:pt x="30" y="769"/>
                    <a:pt x="30" y="769"/>
                  </a:cubicBezTo>
                  <a:cubicBezTo>
                    <a:pt x="35" y="769"/>
                    <a:pt x="35" y="769"/>
                    <a:pt x="35" y="769"/>
                  </a:cubicBezTo>
                  <a:cubicBezTo>
                    <a:pt x="30" y="769"/>
                    <a:pt x="30" y="769"/>
                    <a:pt x="30" y="769"/>
                  </a:cubicBezTo>
                  <a:cubicBezTo>
                    <a:pt x="34" y="772"/>
                    <a:pt x="34" y="772"/>
                    <a:pt x="34" y="772"/>
                  </a:cubicBezTo>
                  <a:cubicBezTo>
                    <a:pt x="35" y="771"/>
                    <a:pt x="35" y="770"/>
                    <a:pt x="35" y="769"/>
                  </a:cubicBezTo>
                  <a:cubicBezTo>
                    <a:pt x="30" y="769"/>
                    <a:pt x="30" y="769"/>
                    <a:pt x="30" y="769"/>
                  </a:cubicBezTo>
                  <a:cubicBezTo>
                    <a:pt x="34" y="772"/>
                    <a:pt x="34" y="772"/>
                    <a:pt x="34" y="772"/>
                  </a:cubicBezTo>
                  <a:cubicBezTo>
                    <a:pt x="34" y="772"/>
                    <a:pt x="34" y="772"/>
                    <a:pt x="34" y="772"/>
                  </a:cubicBezTo>
                  <a:cubicBezTo>
                    <a:pt x="30" y="769"/>
                    <a:pt x="30" y="769"/>
                    <a:pt x="30" y="769"/>
                  </a:cubicBezTo>
                  <a:cubicBezTo>
                    <a:pt x="33" y="773"/>
                    <a:pt x="33" y="773"/>
                    <a:pt x="33" y="773"/>
                  </a:cubicBezTo>
                  <a:cubicBezTo>
                    <a:pt x="34" y="773"/>
                    <a:pt x="34" y="773"/>
                    <a:pt x="34" y="772"/>
                  </a:cubicBezTo>
                  <a:cubicBezTo>
                    <a:pt x="30" y="769"/>
                    <a:pt x="30" y="769"/>
                    <a:pt x="30" y="769"/>
                  </a:cubicBezTo>
                  <a:cubicBezTo>
                    <a:pt x="33" y="773"/>
                    <a:pt x="33" y="773"/>
                    <a:pt x="33" y="773"/>
                  </a:cubicBezTo>
                  <a:cubicBezTo>
                    <a:pt x="30" y="770"/>
                    <a:pt x="30" y="770"/>
                    <a:pt x="30" y="770"/>
                  </a:cubicBezTo>
                  <a:cubicBezTo>
                    <a:pt x="31" y="774"/>
                    <a:pt x="31" y="774"/>
                    <a:pt x="31" y="774"/>
                  </a:cubicBezTo>
                  <a:cubicBezTo>
                    <a:pt x="32" y="774"/>
                    <a:pt x="32" y="774"/>
                    <a:pt x="33" y="773"/>
                  </a:cubicBezTo>
                  <a:cubicBezTo>
                    <a:pt x="30" y="770"/>
                    <a:pt x="30" y="770"/>
                    <a:pt x="30" y="770"/>
                  </a:cubicBezTo>
                  <a:cubicBezTo>
                    <a:pt x="31" y="774"/>
                    <a:pt x="31" y="774"/>
                    <a:pt x="31" y="774"/>
                  </a:cubicBezTo>
                  <a:cubicBezTo>
                    <a:pt x="30" y="771"/>
                    <a:pt x="30" y="771"/>
                    <a:pt x="30" y="771"/>
                  </a:cubicBezTo>
                  <a:cubicBezTo>
                    <a:pt x="30" y="774"/>
                    <a:pt x="30" y="774"/>
                    <a:pt x="30" y="774"/>
                  </a:cubicBezTo>
                  <a:cubicBezTo>
                    <a:pt x="31" y="774"/>
                    <a:pt x="31" y="774"/>
                    <a:pt x="31" y="774"/>
                  </a:cubicBezTo>
                  <a:cubicBezTo>
                    <a:pt x="30" y="771"/>
                    <a:pt x="30" y="771"/>
                    <a:pt x="30" y="771"/>
                  </a:cubicBezTo>
                  <a:cubicBezTo>
                    <a:pt x="30" y="774"/>
                    <a:pt x="30" y="774"/>
                    <a:pt x="30" y="774"/>
                  </a:cubicBezTo>
                  <a:cubicBezTo>
                    <a:pt x="30" y="773"/>
                    <a:pt x="30" y="773"/>
                    <a:pt x="30" y="773"/>
                  </a:cubicBezTo>
                  <a:cubicBezTo>
                    <a:pt x="30" y="774"/>
                    <a:pt x="30" y="774"/>
                    <a:pt x="30" y="774"/>
                  </a:cubicBezTo>
                  <a:cubicBezTo>
                    <a:pt x="30" y="774"/>
                    <a:pt x="30" y="774"/>
                    <a:pt x="30" y="774"/>
                  </a:cubicBezTo>
                  <a:cubicBezTo>
                    <a:pt x="30" y="773"/>
                    <a:pt x="30" y="773"/>
                    <a:pt x="30" y="773"/>
                  </a:cubicBezTo>
                  <a:cubicBezTo>
                    <a:pt x="30" y="774"/>
                    <a:pt x="30" y="774"/>
                    <a:pt x="30" y="774"/>
                  </a:cubicBezTo>
                  <a:cubicBezTo>
                    <a:pt x="31" y="774"/>
                    <a:pt x="31" y="774"/>
                    <a:pt x="31" y="774"/>
                  </a:cubicBezTo>
                  <a:cubicBezTo>
                    <a:pt x="32" y="775"/>
                    <a:pt x="34" y="775"/>
                    <a:pt x="36" y="776"/>
                  </a:cubicBezTo>
                  <a:cubicBezTo>
                    <a:pt x="47" y="781"/>
                    <a:pt x="67" y="791"/>
                    <a:pt x="91" y="803"/>
                  </a:cubicBezTo>
                  <a:cubicBezTo>
                    <a:pt x="127" y="822"/>
                    <a:pt x="171" y="847"/>
                    <a:pt x="207" y="867"/>
                  </a:cubicBezTo>
                  <a:cubicBezTo>
                    <a:pt x="225" y="877"/>
                    <a:pt x="240" y="885"/>
                    <a:pt x="251" y="891"/>
                  </a:cubicBezTo>
                  <a:cubicBezTo>
                    <a:pt x="257" y="895"/>
                    <a:pt x="261" y="897"/>
                    <a:pt x="264" y="899"/>
                  </a:cubicBezTo>
                  <a:cubicBezTo>
                    <a:pt x="267" y="901"/>
                    <a:pt x="269" y="901"/>
                    <a:pt x="269" y="901"/>
                  </a:cubicBezTo>
                  <a:cubicBezTo>
                    <a:pt x="272" y="903"/>
                    <a:pt x="275" y="902"/>
                    <a:pt x="276" y="899"/>
                  </a:cubicBezTo>
                  <a:cubicBezTo>
                    <a:pt x="278" y="897"/>
                    <a:pt x="277" y="893"/>
                    <a:pt x="275" y="892"/>
                  </a:cubicBezTo>
                  <a:cubicBezTo>
                    <a:pt x="274" y="892"/>
                    <a:pt x="271" y="890"/>
                    <a:pt x="265" y="886"/>
                  </a:cubicBezTo>
                  <a:cubicBezTo>
                    <a:pt x="245" y="874"/>
                    <a:pt x="194" y="843"/>
                    <a:pt x="148" y="815"/>
                  </a:cubicBezTo>
                  <a:cubicBezTo>
                    <a:pt x="125" y="801"/>
                    <a:pt x="103" y="788"/>
                    <a:pt x="87" y="777"/>
                  </a:cubicBezTo>
                  <a:cubicBezTo>
                    <a:pt x="79" y="772"/>
                    <a:pt x="73" y="768"/>
                    <a:pt x="68" y="765"/>
                  </a:cubicBezTo>
                  <a:cubicBezTo>
                    <a:pt x="66" y="763"/>
                    <a:pt x="64" y="762"/>
                    <a:pt x="63" y="761"/>
                  </a:cubicBezTo>
                  <a:cubicBezTo>
                    <a:pt x="63" y="761"/>
                    <a:pt x="62" y="760"/>
                    <a:pt x="62" y="760"/>
                  </a:cubicBezTo>
                  <a:cubicBezTo>
                    <a:pt x="61" y="762"/>
                    <a:pt x="61" y="762"/>
                    <a:pt x="61" y="762"/>
                  </a:cubicBezTo>
                  <a:cubicBezTo>
                    <a:pt x="63" y="761"/>
                    <a:pt x="63" y="761"/>
                    <a:pt x="63" y="761"/>
                  </a:cubicBezTo>
                  <a:cubicBezTo>
                    <a:pt x="62" y="760"/>
                    <a:pt x="62" y="760"/>
                    <a:pt x="62" y="760"/>
                  </a:cubicBezTo>
                  <a:cubicBezTo>
                    <a:pt x="61" y="762"/>
                    <a:pt x="61" y="762"/>
                    <a:pt x="61" y="762"/>
                  </a:cubicBezTo>
                  <a:cubicBezTo>
                    <a:pt x="63" y="761"/>
                    <a:pt x="63" y="761"/>
                    <a:pt x="63" y="761"/>
                  </a:cubicBezTo>
                  <a:cubicBezTo>
                    <a:pt x="58" y="763"/>
                    <a:pt x="58" y="763"/>
                    <a:pt x="58" y="763"/>
                  </a:cubicBezTo>
                  <a:cubicBezTo>
                    <a:pt x="63" y="763"/>
                    <a:pt x="63" y="763"/>
                    <a:pt x="63" y="763"/>
                  </a:cubicBezTo>
                  <a:cubicBezTo>
                    <a:pt x="63" y="761"/>
                    <a:pt x="63" y="761"/>
                    <a:pt x="63" y="761"/>
                  </a:cubicBezTo>
                  <a:cubicBezTo>
                    <a:pt x="58" y="763"/>
                    <a:pt x="58" y="763"/>
                    <a:pt x="58" y="763"/>
                  </a:cubicBezTo>
                  <a:cubicBezTo>
                    <a:pt x="63" y="763"/>
                    <a:pt x="63" y="763"/>
                    <a:pt x="63" y="763"/>
                  </a:cubicBezTo>
                  <a:cubicBezTo>
                    <a:pt x="58" y="763"/>
                    <a:pt x="58" y="763"/>
                    <a:pt x="58" y="763"/>
                  </a:cubicBezTo>
                  <a:cubicBezTo>
                    <a:pt x="62" y="766"/>
                    <a:pt x="62" y="766"/>
                    <a:pt x="62" y="766"/>
                  </a:cubicBezTo>
                  <a:cubicBezTo>
                    <a:pt x="63" y="765"/>
                    <a:pt x="63" y="764"/>
                    <a:pt x="63" y="763"/>
                  </a:cubicBezTo>
                  <a:cubicBezTo>
                    <a:pt x="58" y="763"/>
                    <a:pt x="58" y="763"/>
                    <a:pt x="58" y="763"/>
                  </a:cubicBezTo>
                  <a:cubicBezTo>
                    <a:pt x="62" y="766"/>
                    <a:pt x="62" y="766"/>
                    <a:pt x="62" y="766"/>
                  </a:cubicBezTo>
                  <a:cubicBezTo>
                    <a:pt x="62" y="766"/>
                    <a:pt x="62" y="766"/>
                    <a:pt x="62" y="766"/>
                  </a:cubicBezTo>
                  <a:cubicBezTo>
                    <a:pt x="58" y="763"/>
                    <a:pt x="58" y="763"/>
                    <a:pt x="58" y="763"/>
                  </a:cubicBezTo>
                  <a:cubicBezTo>
                    <a:pt x="60" y="768"/>
                    <a:pt x="60" y="768"/>
                    <a:pt x="60" y="768"/>
                  </a:cubicBezTo>
                  <a:cubicBezTo>
                    <a:pt x="61" y="768"/>
                    <a:pt x="62" y="767"/>
                    <a:pt x="62" y="766"/>
                  </a:cubicBezTo>
                  <a:cubicBezTo>
                    <a:pt x="58" y="763"/>
                    <a:pt x="58" y="763"/>
                    <a:pt x="58" y="763"/>
                  </a:cubicBezTo>
                  <a:cubicBezTo>
                    <a:pt x="60" y="768"/>
                    <a:pt x="60" y="768"/>
                    <a:pt x="60" y="768"/>
                  </a:cubicBezTo>
                  <a:cubicBezTo>
                    <a:pt x="58" y="764"/>
                    <a:pt x="58" y="764"/>
                    <a:pt x="58" y="764"/>
                  </a:cubicBezTo>
                  <a:cubicBezTo>
                    <a:pt x="58" y="768"/>
                    <a:pt x="58" y="768"/>
                    <a:pt x="58" y="768"/>
                  </a:cubicBezTo>
                  <a:cubicBezTo>
                    <a:pt x="59" y="768"/>
                    <a:pt x="59" y="768"/>
                    <a:pt x="60" y="768"/>
                  </a:cubicBezTo>
                  <a:cubicBezTo>
                    <a:pt x="58" y="764"/>
                    <a:pt x="58" y="764"/>
                    <a:pt x="58" y="764"/>
                  </a:cubicBezTo>
                  <a:cubicBezTo>
                    <a:pt x="58" y="768"/>
                    <a:pt x="58" y="768"/>
                    <a:pt x="58" y="768"/>
                  </a:cubicBezTo>
                  <a:cubicBezTo>
                    <a:pt x="58" y="766"/>
                    <a:pt x="58" y="766"/>
                    <a:pt x="58" y="766"/>
                  </a:cubicBezTo>
                  <a:cubicBezTo>
                    <a:pt x="58" y="768"/>
                    <a:pt x="58" y="768"/>
                    <a:pt x="58" y="768"/>
                  </a:cubicBezTo>
                  <a:cubicBezTo>
                    <a:pt x="58" y="768"/>
                    <a:pt x="58" y="768"/>
                    <a:pt x="58" y="768"/>
                  </a:cubicBezTo>
                  <a:cubicBezTo>
                    <a:pt x="58" y="766"/>
                    <a:pt x="58" y="766"/>
                    <a:pt x="58" y="766"/>
                  </a:cubicBezTo>
                  <a:cubicBezTo>
                    <a:pt x="58" y="768"/>
                    <a:pt x="58" y="768"/>
                    <a:pt x="58" y="768"/>
                  </a:cubicBezTo>
                  <a:cubicBezTo>
                    <a:pt x="58" y="768"/>
                    <a:pt x="58" y="768"/>
                    <a:pt x="58" y="768"/>
                  </a:cubicBezTo>
                  <a:cubicBezTo>
                    <a:pt x="58" y="768"/>
                    <a:pt x="58" y="768"/>
                    <a:pt x="58" y="768"/>
                  </a:cubicBezTo>
                  <a:cubicBezTo>
                    <a:pt x="58" y="768"/>
                    <a:pt x="58" y="768"/>
                    <a:pt x="58" y="768"/>
                  </a:cubicBezTo>
                  <a:cubicBezTo>
                    <a:pt x="58" y="768"/>
                    <a:pt x="58" y="768"/>
                    <a:pt x="58" y="768"/>
                  </a:cubicBezTo>
                  <a:cubicBezTo>
                    <a:pt x="58" y="768"/>
                    <a:pt x="58" y="768"/>
                    <a:pt x="58" y="768"/>
                  </a:cubicBezTo>
                  <a:cubicBezTo>
                    <a:pt x="58" y="768"/>
                    <a:pt x="58" y="768"/>
                    <a:pt x="58" y="768"/>
                  </a:cubicBezTo>
                  <a:cubicBezTo>
                    <a:pt x="59" y="769"/>
                    <a:pt x="62" y="769"/>
                    <a:pt x="64" y="771"/>
                  </a:cubicBezTo>
                  <a:cubicBezTo>
                    <a:pt x="75" y="775"/>
                    <a:pt x="95" y="786"/>
                    <a:pt x="119" y="798"/>
                  </a:cubicBezTo>
                  <a:cubicBezTo>
                    <a:pt x="156" y="818"/>
                    <a:pt x="201" y="843"/>
                    <a:pt x="238" y="863"/>
                  </a:cubicBezTo>
                  <a:cubicBezTo>
                    <a:pt x="257" y="873"/>
                    <a:pt x="274" y="882"/>
                    <a:pt x="286" y="888"/>
                  </a:cubicBezTo>
                  <a:cubicBezTo>
                    <a:pt x="292" y="891"/>
                    <a:pt x="297" y="894"/>
                    <a:pt x="301" y="896"/>
                  </a:cubicBezTo>
                  <a:cubicBezTo>
                    <a:pt x="303" y="897"/>
                    <a:pt x="304" y="897"/>
                    <a:pt x="306" y="898"/>
                  </a:cubicBezTo>
                  <a:cubicBezTo>
                    <a:pt x="306" y="898"/>
                    <a:pt x="307" y="898"/>
                    <a:pt x="308" y="899"/>
                  </a:cubicBezTo>
                  <a:cubicBezTo>
                    <a:pt x="308" y="899"/>
                    <a:pt x="309" y="899"/>
                    <a:pt x="310" y="899"/>
                  </a:cubicBezTo>
                  <a:cubicBezTo>
                    <a:pt x="311" y="899"/>
                    <a:pt x="311" y="899"/>
                    <a:pt x="312" y="899"/>
                  </a:cubicBezTo>
                  <a:cubicBezTo>
                    <a:pt x="312" y="898"/>
                    <a:pt x="313" y="898"/>
                    <a:pt x="314" y="898"/>
                  </a:cubicBezTo>
                  <a:cubicBezTo>
                    <a:pt x="314" y="897"/>
                    <a:pt x="315" y="897"/>
                    <a:pt x="315" y="896"/>
                  </a:cubicBezTo>
                  <a:cubicBezTo>
                    <a:pt x="316" y="895"/>
                    <a:pt x="316" y="894"/>
                    <a:pt x="316" y="892"/>
                  </a:cubicBezTo>
                  <a:cubicBezTo>
                    <a:pt x="315" y="891"/>
                    <a:pt x="315" y="889"/>
                    <a:pt x="313" y="889"/>
                  </a:cubicBezTo>
                  <a:cubicBezTo>
                    <a:pt x="88" y="748"/>
                    <a:pt x="88" y="748"/>
                    <a:pt x="88" y="748"/>
                  </a:cubicBezTo>
                  <a:cubicBezTo>
                    <a:pt x="85" y="752"/>
                    <a:pt x="85" y="752"/>
                    <a:pt x="85" y="752"/>
                  </a:cubicBezTo>
                  <a:cubicBezTo>
                    <a:pt x="82" y="757"/>
                    <a:pt x="82" y="757"/>
                    <a:pt x="82" y="757"/>
                  </a:cubicBezTo>
                  <a:cubicBezTo>
                    <a:pt x="82" y="757"/>
                    <a:pt x="141" y="792"/>
                    <a:pt x="203" y="826"/>
                  </a:cubicBezTo>
                  <a:cubicBezTo>
                    <a:pt x="233" y="843"/>
                    <a:pt x="264" y="861"/>
                    <a:pt x="289" y="874"/>
                  </a:cubicBezTo>
                  <a:cubicBezTo>
                    <a:pt x="301" y="880"/>
                    <a:pt x="312" y="886"/>
                    <a:pt x="320" y="889"/>
                  </a:cubicBezTo>
                  <a:cubicBezTo>
                    <a:pt x="324" y="891"/>
                    <a:pt x="328" y="893"/>
                    <a:pt x="331" y="894"/>
                  </a:cubicBezTo>
                  <a:cubicBezTo>
                    <a:pt x="332" y="895"/>
                    <a:pt x="333" y="895"/>
                    <a:pt x="335" y="895"/>
                  </a:cubicBezTo>
                  <a:cubicBezTo>
                    <a:pt x="336" y="896"/>
                    <a:pt x="337" y="896"/>
                    <a:pt x="338" y="896"/>
                  </a:cubicBezTo>
                  <a:cubicBezTo>
                    <a:pt x="339" y="896"/>
                    <a:pt x="340" y="896"/>
                    <a:pt x="341" y="896"/>
                  </a:cubicBezTo>
                  <a:cubicBezTo>
                    <a:pt x="342" y="895"/>
                    <a:pt x="343" y="894"/>
                    <a:pt x="344" y="893"/>
                  </a:cubicBezTo>
                  <a:cubicBezTo>
                    <a:pt x="345" y="892"/>
                    <a:pt x="345" y="890"/>
                    <a:pt x="345" y="889"/>
                  </a:cubicBezTo>
                  <a:cubicBezTo>
                    <a:pt x="344" y="887"/>
                    <a:pt x="343" y="886"/>
                    <a:pt x="342" y="885"/>
                  </a:cubicBezTo>
                  <a:cubicBezTo>
                    <a:pt x="342" y="885"/>
                    <a:pt x="338" y="883"/>
                    <a:pt x="332" y="879"/>
                  </a:cubicBezTo>
                  <a:cubicBezTo>
                    <a:pt x="310" y="866"/>
                    <a:pt x="256" y="833"/>
                    <a:pt x="206" y="803"/>
                  </a:cubicBezTo>
                  <a:cubicBezTo>
                    <a:pt x="182" y="788"/>
                    <a:pt x="159" y="773"/>
                    <a:pt x="142" y="762"/>
                  </a:cubicBezTo>
                  <a:cubicBezTo>
                    <a:pt x="133" y="757"/>
                    <a:pt x="126" y="752"/>
                    <a:pt x="121" y="749"/>
                  </a:cubicBezTo>
                  <a:cubicBezTo>
                    <a:pt x="119" y="747"/>
                    <a:pt x="117" y="746"/>
                    <a:pt x="116" y="745"/>
                  </a:cubicBezTo>
                  <a:cubicBezTo>
                    <a:pt x="115" y="745"/>
                    <a:pt x="115" y="744"/>
                    <a:pt x="115" y="744"/>
                  </a:cubicBezTo>
                  <a:cubicBezTo>
                    <a:pt x="115" y="744"/>
                    <a:pt x="115" y="744"/>
                    <a:pt x="115" y="744"/>
                  </a:cubicBezTo>
                  <a:cubicBezTo>
                    <a:pt x="113" y="746"/>
                    <a:pt x="113" y="746"/>
                    <a:pt x="113" y="746"/>
                  </a:cubicBezTo>
                  <a:cubicBezTo>
                    <a:pt x="115" y="745"/>
                    <a:pt x="115" y="745"/>
                    <a:pt x="115" y="745"/>
                  </a:cubicBezTo>
                  <a:cubicBezTo>
                    <a:pt x="115" y="744"/>
                    <a:pt x="115" y="744"/>
                    <a:pt x="115" y="744"/>
                  </a:cubicBezTo>
                  <a:cubicBezTo>
                    <a:pt x="113" y="746"/>
                    <a:pt x="113" y="746"/>
                    <a:pt x="113" y="746"/>
                  </a:cubicBezTo>
                  <a:cubicBezTo>
                    <a:pt x="115" y="745"/>
                    <a:pt x="115" y="745"/>
                    <a:pt x="115" y="745"/>
                  </a:cubicBezTo>
                  <a:cubicBezTo>
                    <a:pt x="111" y="747"/>
                    <a:pt x="111" y="747"/>
                    <a:pt x="111" y="747"/>
                  </a:cubicBezTo>
                  <a:cubicBezTo>
                    <a:pt x="116" y="747"/>
                    <a:pt x="116" y="747"/>
                    <a:pt x="116" y="747"/>
                  </a:cubicBezTo>
                  <a:cubicBezTo>
                    <a:pt x="116" y="746"/>
                    <a:pt x="116" y="745"/>
                    <a:pt x="115" y="745"/>
                  </a:cubicBezTo>
                  <a:cubicBezTo>
                    <a:pt x="111" y="747"/>
                    <a:pt x="111" y="747"/>
                    <a:pt x="111" y="747"/>
                  </a:cubicBezTo>
                  <a:cubicBezTo>
                    <a:pt x="116" y="747"/>
                    <a:pt x="116" y="747"/>
                    <a:pt x="116" y="747"/>
                  </a:cubicBezTo>
                  <a:cubicBezTo>
                    <a:pt x="111" y="747"/>
                    <a:pt x="111" y="747"/>
                    <a:pt x="111" y="747"/>
                  </a:cubicBezTo>
                  <a:cubicBezTo>
                    <a:pt x="115" y="750"/>
                    <a:pt x="115" y="750"/>
                    <a:pt x="115" y="750"/>
                  </a:cubicBezTo>
                  <a:cubicBezTo>
                    <a:pt x="116" y="749"/>
                    <a:pt x="116" y="748"/>
                    <a:pt x="116" y="747"/>
                  </a:cubicBezTo>
                  <a:cubicBezTo>
                    <a:pt x="111" y="747"/>
                    <a:pt x="111" y="747"/>
                    <a:pt x="111" y="747"/>
                  </a:cubicBezTo>
                  <a:cubicBezTo>
                    <a:pt x="115" y="750"/>
                    <a:pt x="115" y="750"/>
                    <a:pt x="115" y="750"/>
                  </a:cubicBezTo>
                  <a:cubicBezTo>
                    <a:pt x="115" y="750"/>
                    <a:pt x="115" y="750"/>
                    <a:pt x="115" y="750"/>
                  </a:cubicBezTo>
                  <a:cubicBezTo>
                    <a:pt x="111" y="747"/>
                    <a:pt x="111" y="747"/>
                    <a:pt x="111" y="747"/>
                  </a:cubicBezTo>
                  <a:cubicBezTo>
                    <a:pt x="114" y="752"/>
                    <a:pt x="114" y="752"/>
                    <a:pt x="114" y="752"/>
                  </a:cubicBezTo>
                  <a:cubicBezTo>
                    <a:pt x="114" y="751"/>
                    <a:pt x="115" y="751"/>
                    <a:pt x="115" y="750"/>
                  </a:cubicBezTo>
                  <a:cubicBezTo>
                    <a:pt x="111" y="747"/>
                    <a:pt x="111" y="747"/>
                    <a:pt x="111" y="747"/>
                  </a:cubicBezTo>
                  <a:cubicBezTo>
                    <a:pt x="114" y="752"/>
                    <a:pt x="114" y="752"/>
                    <a:pt x="114" y="752"/>
                  </a:cubicBezTo>
                  <a:cubicBezTo>
                    <a:pt x="111" y="747"/>
                    <a:pt x="111" y="747"/>
                    <a:pt x="111" y="747"/>
                  </a:cubicBezTo>
                  <a:cubicBezTo>
                    <a:pt x="112" y="753"/>
                    <a:pt x="112" y="753"/>
                    <a:pt x="112" y="753"/>
                  </a:cubicBezTo>
                  <a:cubicBezTo>
                    <a:pt x="112" y="753"/>
                    <a:pt x="113" y="752"/>
                    <a:pt x="114" y="752"/>
                  </a:cubicBezTo>
                  <a:cubicBezTo>
                    <a:pt x="111" y="747"/>
                    <a:pt x="111" y="747"/>
                    <a:pt x="111" y="747"/>
                  </a:cubicBezTo>
                  <a:cubicBezTo>
                    <a:pt x="112" y="753"/>
                    <a:pt x="112" y="753"/>
                    <a:pt x="112" y="753"/>
                  </a:cubicBezTo>
                  <a:cubicBezTo>
                    <a:pt x="111" y="747"/>
                    <a:pt x="111" y="747"/>
                    <a:pt x="111" y="747"/>
                  </a:cubicBezTo>
                  <a:cubicBezTo>
                    <a:pt x="111" y="753"/>
                    <a:pt x="111" y="753"/>
                    <a:pt x="111" y="753"/>
                  </a:cubicBezTo>
                  <a:cubicBezTo>
                    <a:pt x="111" y="753"/>
                    <a:pt x="111" y="753"/>
                    <a:pt x="112" y="753"/>
                  </a:cubicBezTo>
                  <a:cubicBezTo>
                    <a:pt x="111" y="747"/>
                    <a:pt x="111" y="747"/>
                    <a:pt x="111" y="747"/>
                  </a:cubicBezTo>
                  <a:cubicBezTo>
                    <a:pt x="111" y="753"/>
                    <a:pt x="111" y="753"/>
                    <a:pt x="111" y="753"/>
                  </a:cubicBezTo>
                  <a:cubicBezTo>
                    <a:pt x="111" y="747"/>
                    <a:pt x="111" y="747"/>
                    <a:pt x="111" y="747"/>
                  </a:cubicBezTo>
                  <a:cubicBezTo>
                    <a:pt x="109" y="753"/>
                    <a:pt x="109" y="753"/>
                    <a:pt x="109" y="753"/>
                  </a:cubicBezTo>
                  <a:cubicBezTo>
                    <a:pt x="110" y="753"/>
                    <a:pt x="110" y="753"/>
                    <a:pt x="111" y="753"/>
                  </a:cubicBezTo>
                  <a:cubicBezTo>
                    <a:pt x="111" y="747"/>
                    <a:pt x="111" y="747"/>
                    <a:pt x="111" y="747"/>
                  </a:cubicBezTo>
                  <a:cubicBezTo>
                    <a:pt x="109" y="753"/>
                    <a:pt x="109" y="753"/>
                    <a:pt x="109" y="753"/>
                  </a:cubicBezTo>
                  <a:cubicBezTo>
                    <a:pt x="110" y="748"/>
                    <a:pt x="110" y="748"/>
                    <a:pt x="110" y="748"/>
                  </a:cubicBezTo>
                  <a:cubicBezTo>
                    <a:pt x="109" y="752"/>
                    <a:pt x="109" y="752"/>
                    <a:pt x="109" y="752"/>
                  </a:cubicBezTo>
                  <a:cubicBezTo>
                    <a:pt x="109" y="752"/>
                    <a:pt x="109" y="753"/>
                    <a:pt x="109" y="753"/>
                  </a:cubicBezTo>
                  <a:cubicBezTo>
                    <a:pt x="110" y="748"/>
                    <a:pt x="110" y="748"/>
                    <a:pt x="110" y="748"/>
                  </a:cubicBezTo>
                  <a:cubicBezTo>
                    <a:pt x="109" y="752"/>
                    <a:pt x="109" y="752"/>
                    <a:pt x="109" y="752"/>
                  </a:cubicBezTo>
                  <a:cubicBezTo>
                    <a:pt x="109" y="752"/>
                    <a:pt x="109" y="752"/>
                    <a:pt x="109" y="752"/>
                  </a:cubicBezTo>
                  <a:cubicBezTo>
                    <a:pt x="109" y="753"/>
                    <a:pt x="111" y="753"/>
                    <a:pt x="113" y="755"/>
                  </a:cubicBezTo>
                  <a:cubicBezTo>
                    <a:pt x="131" y="764"/>
                    <a:pt x="193" y="797"/>
                    <a:pt x="250" y="828"/>
                  </a:cubicBezTo>
                  <a:cubicBezTo>
                    <a:pt x="279" y="843"/>
                    <a:pt x="306" y="858"/>
                    <a:pt x="327" y="869"/>
                  </a:cubicBezTo>
                  <a:cubicBezTo>
                    <a:pt x="337" y="874"/>
                    <a:pt x="345" y="879"/>
                    <a:pt x="351" y="882"/>
                  </a:cubicBezTo>
                  <a:cubicBezTo>
                    <a:pt x="357" y="885"/>
                    <a:pt x="360" y="887"/>
                    <a:pt x="360" y="887"/>
                  </a:cubicBezTo>
                  <a:cubicBezTo>
                    <a:pt x="363" y="888"/>
                    <a:pt x="366" y="887"/>
                    <a:pt x="368" y="885"/>
                  </a:cubicBezTo>
                  <a:cubicBezTo>
                    <a:pt x="369" y="882"/>
                    <a:pt x="368" y="879"/>
                    <a:pt x="366" y="877"/>
                  </a:cubicBezTo>
                  <a:cubicBezTo>
                    <a:pt x="366" y="877"/>
                    <a:pt x="362" y="875"/>
                    <a:pt x="356" y="872"/>
                  </a:cubicBezTo>
                  <a:cubicBezTo>
                    <a:pt x="334" y="859"/>
                    <a:pt x="280" y="827"/>
                    <a:pt x="231" y="798"/>
                  </a:cubicBezTo>
                  <a:cubicBezTo>
                    <a:pt x="206" y="783"/>
                    <a:pt x="183" y="768"/>
                    <a:pt x="166" y="757"/>
                  </a:cubicBezTo>
                  <a:cubicBezTo>
                    <a:pt x="158" y="752"/>
                    <a:pt x="151" y="747"/>
                    <a:pt x="146" y="743"/>
                  </a:cubicBezTo>
                  <a:cubicBezTo>
                    <a:pt x="144" y="741"/>
                    <a:pt x="142" y="740"/>
                    <a:pt x="141" y="739"/>
                  </a:cubicBezTo>
                  <a:cubicBezTo>
                    <a:pt x="141" y="739"/>
                    <a:pt x="141" y="738"/>
                    <a:pt x="140" y="738"/>
                  </a:cubicBezTo>
                  <a:cubicBezTo>
                    <a:pt x="140" y="739"/>
                    <a:pt x="140" y="739"/>
                    <a:pt x="140" y="739"/>
                  </a:cubicBezTo>
                  <a:cubicBezTo>
                    <a:pt x="141" y="738"/>
                    <a:pt x="141" y="738"/>
                    <a:pt x="141" y="738"/>
                  </a:cubicBezTo>
                  <a:cubicBezTo>
                    <a:pt x="140" y="738"/>
                    <a:pt x="140" y="738"/>
                    <a:pt x="140" y="738"/>
                  </a:cubicBezTo>
                  <a:cubicBezTo>
                    <a:pt x="140" y="739"/>
                    <a:pt x="140" y="739"/>
                    <a:pt x="140" y="739"/>
                  </a:cubicBezTo>
                  <a:cubicBezTo>
                    <a:pt x="141" y="738"/>
                    <a:pt x="141" y="738"/>
                    <a:pt x="141" y="738"/>
                  </a:cubicBezTo>
                  <a:cubicBezTo>
                    <a:pt x="137" y="740"/>
                    <a:pt x="137" y="740"/>
                    <a:pt x="137" y="740"/>
                  </a:cubicBezTo>
                  <a:cubicBezTo>
                    <a:pt x="141" y="740"/>
                    <a:pt x="141" y="740"/>
                    <a:pt x="141" y="740"/>
                  </a:cubicBezTo>
                  <a:cubicBezTo>
                    <a:pt x="141" y="739"/>
                    <a:pt x="141" y="738"/>
                    <a:pt x="141" y="738"/>
                  </a:cubicBezTo>
                  <a:cubicBezTo>
                    <a:pt x="137" y="740"/>
                    <a:pt x="137" y="740"/>
                    <a:pt x="137" y="740"/>
                  </a:cubicBezTo>
                  <a:cubicBezTo>
                    <a:pt x="141" y="740"/>
                    <a:pt x="141" y="740"/>
                    <a:pt x="141" y="740"/>
                  </a:cubicBezTo>
                  <a:cubicBezTo>
                    <a:pt x="136" y="740"/>
                    <a:pt x="136" y="740"/>
                    <a:pt x="136" y="740"/>
                  </a:cubicBezTo>
                  <a:cubicBezTo>
                    <a:pt x="140" y="743"/>
                    <a:pt x="140" y="743"/>
                    <a:pt x="140" y="743"/>
                  </a:cubicBezTo>
                  <a:cubicBezTo>
                    <a:pt x="141" y="742"/>
                    <a:pt x="141" y="741"/>
                    <a:pt x="141" y="740"/>
                  </a:cubicBezTo>
                  <a:cubicBezTo>
                    <a:pt x="136" y="740"/>
                    <a:pt x="136" y="740"/>
                    <a:pt x="136" y="740"/>
                  </a:cubicBezTo>
                  <a:cubicBezTo>
                    <a:pt x="140" y="743"/>
                    <a:pt x="140" y="743"/>
                    <a:pt x="140" y="743"/>
                  </a:cubicBezTo>
                  <a:cubicBezTo>
                    <a:pt x="140" y="743"/>
                    <a:pt x="140" y="743"/>
                    <a:pt x="140" y="743"/>
                  </a:cubicBezTo>
                  <a:cubicBezTo>
                    <a:pt x="136" y="740"/>
                    <a:pt x="136" y="740"/>
                    <a:pt x="136" y="740"/>
                  </a:cubicBezTo>
                  <a:cubicBezTo>
                    <a:pt x="139" y="744"/>
                    <a:pt x="139" y="744"/>
                    <a:pt x="139" y="744"/>
                  </a:cubicBezTo>
                  <a:cubicBezTo>
                    <a:pt x="139" y="744"/>
                    <a:pt x="140" y="743"/>
                    <a:pt x="140" y="743"/>
                  </a:cubicBezTo>
                  <a:cubicBezTo>
                    <a:pt x="136" y="740"/>
                    <a:pt x="136" y="740"/>
                    <a:pt x="136" y="740"/>
                  </a:cubicBezTo>
                  <a:cubicBezTo>
                    <a:pt x="139" y="744"/>
                    <a:pt x="139" y="744"/>
                    <a:pt x="139" y="744"/>
                  </a:cubicBezTo>
                  <a:cubicBezTo>
                    <a:pt x="136" y="740"/>
                    <a:pt x="136" y="740"/>
                    <a:pt x="136" y="740"/>
                  </a:cubicBezTo>
                  <a:cubicBezTo>
                    <a:pt x="137" y="745"/>
                    <a:pt x="137" y="745"/>
                    <a:pt x="137" y="745"/>
                  </a:cubicBezTo>
                  <a:cubicBezTo>
                    <a:pt x="137" y="745"/>
                    <a:pt x="138" y="745"/>
                    <a:pt x="139" y="744"/>
                  </a:cubicBezTo>
                  <a:cubicBezTo>
                    <a:pt x="136" y="740"/>
                    <a:pt x="136" y="740"/>
                    <a:pt x="136" y="740"/>
                  </a:cubicBezTo>
                  <a:cubicBezTo>
                    <a:pt x="137" y="745"/>
                    <a:pt x="137" y="745"/>
                    <a:pt x="137" y="745"/>
                  </a:cubicBezTo>
                  <a:cubicBezTo>
                    <a:pt x="136" y="740"/>
                    <a:pt x="136" y="740"/>
                    <a:pt x="136" y="740"/>
                  </a:cubicBezTo>
                  <a:cubicBezTo>
                    <a:pt x="136" y="745"/>
                    <a:pt x="136" y="745"/>
                    <a:pt x="136" y="745"/>
                  </a:cubicBezTo>
                  <a:cubicBezTo>
                    <a:pt x="136" y="745"/>
                    <a:pt x="136" y="745"/>
                    <a:pt x="137" y="745"/>
                  </a:cubicBezTo>
                  <a:cubicBezTo>
                    <a:pt x="136" y="740"/>
                    <a:pt x="136" y="740"/>
                    <a:pt x="136" y="740"/>
                  </a:cubicBezTo>
                  <a:cubicBezTo>
                    <a:pt x="136" y="745"/>
                    <a:pt x="136" y="745"/>
                    <a:pt x="136" y="745"/>
                  </a:cubicBezTo>
                  <a:cubicBezTo>
                    <a:pt x="136" y="741"/>
                    <a:pt x="136" y="741"/>
                    <a:pt x="136" y="741"/>
                  </a:cubicBezTo>
                  <a:cubicBezTo>
                    <a:pt x="135" y="745"/>
                    <a:pt x="135" y="745"/>
                    <a:pt x="135" y="745"/>
                  </a:cubicBezTo>
                  <a:cubicBezTo>
                    <a:pt x="135" y="745"/>
                    <a:pt x="135" y="745"/>
                    <a:pt x="136" y="745"/>
                  </a:cubicBezTo>
                  <a:cubicBezTo>
                    <a:pt x="136" y="741"/>
                    <a:pt x="136" y="741"/>
                    <a:pt x="136" y="741"/>
                  </a:cubicBezTo>
                  <a:cubicBezTo>
                    <a:pt x="135" y="745"/>
                    <a:pt x="135" y="745"/>
                    <a:pt x="135" y="745"/>
                  </a:cubicBezTo>
                  <a:cubicBezTo>
                    <a:pt x="135" y="743"/>
                    <a:pt x="135" y="743"/>
                    <a:pt x="135" y="743"/>
                  </a:cubicBezTo>
                  <a:cubicBezTo>
                    <a:pt x="135" y="745"/>
                    <a:pt x="135" y="745"/>
                    <a:pt x="135" y="745"/>
                  </a:cubicBezTo>
                  <a:cubicBezTo>
                    <a:pt x="135" y="745"/>
                    <a:pt x="135" y="745"/>
                    <a:pt x="135" y="745"/>
                  </a:cubicBezTo>
                  <a:cubicBezTo>
                    <a:pt x="135" y="743"/>
                    <a:pt x="135" y="743"/>
                    <a:pt x="135" y="743"/>
                  </a:cubicBezTo>
                  <a:cubicBezTo>
                    <a:pt x="135" y="745"/>
                    <a:pt x="135" y="745"/>
                    <a:pt x="135" y="745"/>
                  </a:cubicBezTo>
                  <a:cubicBezTo>
                    <a:pt x="135" y="745"/>
                    <a:pt x="135" y="745"/>
                    <a:pt x="136" y="746"/>
                  </a:cubicBezTo>
                  <a:cubicBezTo>
                    <a:pt x="139" y="747"/>
                    <a:pt x="145" y="750"/>
                    <a:pt x="153" y="754"/>
                  </a:cubicBezTo>
                  <a:cubicBezTo>
                    <a:pt x="183" y="769"/>
                    <a:pt x="239" y="800"/>
                    <a:pt x="289" y="826"/>
                  </a:cubicBezTo>
                  <a:cubicBezTo>
                    <a:pt x="314" y="840"/>
                    <a:pt x="337" y="852"/>
                    <a:pt x="355" y="861"/>
                  </a:cubicBezTo>
                  <a:cubicBezTo>
                    <a:pt x="364" y="865"/>
                    <a:pt x="371" y="869"/>
                    <a:pt x="376" y="872"/>
                  </a:cubicBezTo>
                  <a:cubicBezTo>
                    <a:pt x="379" y="873"/>
                    <a:pt x="381" y="874"/>
                    <a:pt x="383" y="875"/>
                  </a:cubicBezTo>
                  <a:cubicBezTo>
                    <a:pt x="384" y="875"/>
                    <a:pt x="385" y="875"/>
                    <a:pt x="385" y="876"/>
                  </a:cubicBezTo>
                  <a:cubicBezTo>
                    <a:pt x="386" y="876"/>
                    <a:pt x="386" y="876"/>
                    <a:pt x="387" y="876"/>
                  </a:cubicBezTo>
                  <a:cubicBezTo>
                    <a:pt x="387" y="876"/>
                    <a:pt x="387" y="876"/>
                    <a:pt x="388" y="876"/>
                  </a:cubicBezTo>
                  <a:cubicBezTo>
                    <a:pt x="389" y="876"/>
                    <a:pt x="389" y="876"/>
                    <a:pt x="390" y="876"/>
                  </a:cubicBezTo>
                  <a:cubicBezTo>
                    <a:pt x="391" y="876"/>
                    <a:pt x="391" y="876"/>
                    <a:pt x="392" y="875"/>
                  </a:cubicBezTo>
                  <a:cubicBezTo>
                    <a:pt x="392" y="875"/>
                    <a:pt x="393" y="874"/>
                    <a:pt x="393" y="874"/>
                  </a:cubicBezTo>
                  <a:cubicBezTo>
                    <a:pt x="394" y="872"/>
                    <a:pt x="394" y="871"/>
                    <a:pt x="394" y="869"/>
                  </a:cubicBezTo>
                  <a:cubicBezTo>
                    <a:pt x="394" y="868"/>
                    <a:pt x="393" y="867"/>
                    <a:pt x="391" y="866"/>
                  </a:cubicBezTo>
                  <a:cubicBezTo>
                    <a:pt x="391" y="866"/>
                    <a:pt x="388" y="864"/>
                    <a:pt x="382" y="860"/>
                  </a:cubicBezTo>
                  <a:cubicBezTo>
                    <a:pt x="360" y="847"/>
                    <a:pt x="306" y="814"/>
                    <a:pt x="257" y="783"/>
                  </a:cubicBezTo>
                  <a:cubicBezTo>
                    <a:pt x="233" y="768"/>
                    <a:pt x="210" y="754"/>
                    <a:pt x="193" y="743"/>
                  </a:cubicBezTo>
                  <a:cubicBezTo>
                    <a:pt x="185" y="738"/>
                    <a:pt x="178" y="734"/>
                    <a:pt x="173" y="730"/>
                  </a:cubicBezTo>
                  <a:cubicBezTo>
                    <a:pt x="171" y="729"/>
                    <a:pt x="169" y="728"/>
                    <a:pt x="168" y="727"/>
                  </a:cubicBezTo>
                  <a:cubicBezTo>
                    <a:pt x="167" y="726"/>
                    <a:pt x="167" y="726"/>
                    <a:pt x="167" y="726"/>
                  </a:cubicBezTo>
                  <a:cubicBezTo>
                    <a:pt x="167" y="726"/>
                    <a:pt x="167" y="726"/>
                    <a:pt x="167" y="726"/>
                  </a:cubicBezTo>
                  <a:cubicBezTo>
                    <a:pt x="166" y="727"/>
                    <a:pt x="166" y="727"/>
                    <a:pt x="166" y="727"/>
                  </a:cubicBezTo>
                  <a:cubicBezTo>
                    <a:pt x="167" y="726"/>
                    <a:pt x="167" y="726"/>
                    <a:pt x="167" y="726"/>
                  </a:cubicBezTo>
                  <a:cubicBezTo>
                    <a:pt x="167" y="726"/>
                    <a:pt x="167" y="726"/>
                    <a:pt x="167" y="726"/>
                  </a:cubicBezTo>
                  <a:cubicBezTo>
                    <a:pt x="166" y="727"/>
                    <a:pt x="166" y="727"/>
                    <a:pt x="166" y="727"/>
                  </a:cubicBezTo>
                  <a:cubicBezTo>
                    <a:pt x="167" y="726"/>
                    <a:pt x="167" y="726"/>
                    <a:pt x="167" y="726"/>
                  </a:cubicBezTo>
                  <a:cubicBezTo>
                    <a:pt x="164" y="729"/>
                    <a:pt x="164" y="729"/>
                    <a:pt x="164" y="729"/>
                  </a:cubicBezTo>
                  <a:cubicBezTo>
                    <a:pt x="167" y="726"/>
                    <a:pt x="167" y="726"/>
                    <a:pt x="167" y="726"/>
                  </a:cubicBezTo>
                  <a:cubicBezTo>
                    <a:pt x="167" y="726"/>
                    <a:pt x="167" y="726"/>
                    <a:pt x="167" y="726"/>
                  </a:cubicBezTo>
                  <a:cubicBezTo>
                    <a:pt x="164" y="729"/>
                    <a:pt x="164" y="729"/>
                    <a:pt x="164" y="729"/>
                  </a:cubicBezTo>
                  <a:cubicBezTo>
                    <a:pt x="167" y="726"/>
                    <a:pt x="167" y="726"/>
                    <a:pt x="167" y="726"/>
                  </a:cubicBezTo>
                  <a:cubicBezTo>
                    <a:pt x="163" y="729"/>
                    <a:pt x="163" y="729"/>
                    <a:pt x="163" y="729"/>
                  </a:cubicBezTo>
                  <a:cubicBezTo>
                    <a:pt x="168" y="727"/>
                    <a:pt x="168" y="727"/>
                    <a:pt x="168" y="727"/>
                  </a:cubicBezTo>
                  <a:cubicBezTo>
                    <a:pt x="167" y="727"/>
                    <a:pt x="167" y="727"/>
                    <a:pt x="167" y="726"/>
                  </a:cubicBezTo>
                  <a:cubicBezTo>
                    <a:pt x="163" y="729"/>
                    <a:pt x="163" y="729"/>
                    <a:pt x="163" y="729"/>
                  </a:cubicBezTo>
                  <a:cubicBezTo>
                    <a:pt x="168" y="727"/>
                    <a:pt x="168" y="727"/>
                    <a:pt x="168" y="727"/>
                  </a:cubicBezTo>
                  <a:cubicBezTo>
                    <a:pt x="163" y="730"/>
                    <a:pt x="163" y="730"/>
                    <a:pt x="163" y="730"/>
                  </a:cubicBezTo>
                  <a:cubicBezTo>
                    <a:pt x="168" y="730"/>
                    <a:pt x="168" y="730"/>
                    <a:pt x="168" y="730"/>
                  </a:cubicBezTo>
                  <a:cubicBezTo>
                    <a:pt x="168" y="728"/>
                    <a:pt x="168" y="728"/>
                    <a:pt x="168" y="727"/>
                  </a:cubicBezTo>
                  <a:cubicBezTo>
                    <a:pt x="163" y="730"/>
                    <a:pt x="163" y="730"/>
                    <a:pt x="163" y="730"/>
                  </a:cubicBezTo>
                  <a:cubicBezTo>
                    <a:pt x="168" y="730"/>
                    <a:pt x="168" y="730"/>
                    <a:pt x="168" y="730"/>
                  </a:cubicBezTo>
                  <a:cubicBezTo>
                    <a:pt x="163" y="730"/>
                    <a:pt x="163" y="730"/>
                    <a:pt x="163" y="730"/>
                  </a:cubicBezTo>
                  <a:cubicBezTo>
                    <a:pt x="167" y="733"/>
                    <a:pt x="167" y="733"/>
                    <a:pt x="167" y="733"/>
                  </a:cubicBezTo>
                  <a:cubicBezTo>
                    <a:pt x="168" y="731"/>
                    <a:pt x="168" y="730"/>
                    <a:pt x="168" y="730"/>
                  </a:cubicBezTo>
                  <a:cubicBezTo>
                    <a:pt x="163" y="730"/>
                    <a:pt x="163" y="730"/>
                    <a:pt x="163" y="730"/>
                  </a:cubicBezTo>
                  <a:cubicBezTo>
                    <a:pt x="167" y="733"/>
                    <a:pt x="167" y="733"/>
                    <a:pt x="167" y="733"/>
                  </a:cubicBezTo>
                  <a:cubicBezTo>
                    <a:pt x="163" y="730"/>
                    <a:pt x="163" y="730"/>
                    <a:pt x="163" y="730"/>
                  </a:cubicBezTo>
                  <a:cubicBezTo>
                    <a:pt x="160" y="734"/>
                    <a:pt x="160" y="734"/>
                    <a:pt x="160" y="734"/>
                  </a:cubicBezTo>
                  <a:cubicBezTo>
                    <a:pt x="414" y="869"/>
                    <a:pt x="414" y="869"/>
                    <a:pt x="414" y="869"/>
                  </a:cubicBezTo>
                  <a:cubicBezTo>
                    <a:pt x="417" y="870"/>
                    <a:pt x="420" y="869"/>
                    <a:pt x="421" y="866"/>
                  </a:cubicBezTo>
                  <a:cubicBezTo>
                    <a:pt x="423" y="864"/>
                    <a:pt x="422" y="861"/>
                    <a:pt x="419" y="859"/>
                  </a:cubicBezTo>
                  <a:cubicBezTo>
                    <a:pt x="419" y="859"/>
                    <a:pt x="416" y="857"/>
                    <a:pt x="410" y="853"/>
                  </a:cubicBezTo>
                  <a:cubicBezTo>
                    <a:pt x="387" y="840"/>
                    <a:pt x="332" y="806"/>
                    <a:pt x="283" y="776"/>
                  </a:cubicBezTo>
                  <a:cubicBezTo>
                    <a:pt x="258" y="761"/>
                    <a:pt x="234" y="746"/>
                    <a:pt x="217" y="735"/>
                  </a:cubicBezTo>
                  <a:cubicBezTo>
                    <a:pt x="209" y="729"/>
                    <a:pt x="202" y="725"/>
                    <a:pt x="197" y="721"/>
                  </a:cubicBezTo>
                  <a:cubicBezTo>
                    <a:pt x="194" y="720"/>
                    <a:pt x="193" y="718"/>
                    <a:pt x="191" y="718"/>
                  </a:cubicBezTo>
                  <a:cubicBezTo>
                    <a:pt x="191" y="717"/>
                    <a:pt x="191" y="717"/>
                    <a:pt x="190" y="717"/>
                  </a:cubicBezTo>
                  <a:cubicBezTo>
                    <a:pt x="190" y="717"/>
                    <a:pt x="190" y="717"/>
                    <a:pt x="190" y="717"/>
                  </a:cubicBezTo>
                  <a:cubicBezTo>
                    <a:pt x="189" y="718"/>
                    <a:pt x="189" y="718"/>
                    <a:pt x="189" y="718"/>
                  </a:cubicBezTo>
                  <a:cubicBezTo>
                    <a:pt x="191" y="717"/>
                    <a:pt x="191" y="717"/>
                    <a:pt x="191" y="717"/>
                  </a:cubicBezTo>
                  <a:cubicBezTo>
                    <a:pt x="190" y="717"/>
                    <a:pt x="190" y="717"/>
                    <a:pt x="190" y="717"/>
                  </a:cubicBezTo>
                  <a:cubicBezTo>
                    <a:pt x="189" y="718"/>
                    <a:pt x="189" y="718"/>
                    <a:pt x="189" y="718"/>
                  </a:cubicBezTo>
                  <a:cubicBezTo>
                    <a:pt x="191" y="717"/>
                    <a:pt x="191" y="717"/>
                    <a:pt x="191" y="717"/>
                  </a:cubicBezTo>
                  <a:cubicBezTo>
                    <a:pt x="187" y="720"/>
                    <a:pt x="187" y="720"/>
                    <a:pt x="187" y="720"/>
                  </a:cubicBezTo>
                  <a:cubicBezTo>
                    <a:pt x="191" y="718"/>
                    <a:pt x="191" y="718"/>
                    <a:pt x="191" y="718"/>
                  </a:cubicBezTo>
                  <a:cubicBezTo>
                    <a:pt x="191" y="717"/>
                    <a:pt x="191" y="717"/>
                    <a:pt x="191" y="717"/>
                  </a:cubicBezTo>
                  <a:cubicBezTo>
                    <a:pt x="187" y="720"/>
                    <a:pt x="187" y="720"/>
                    <a:pt x="187" y="720"/>
                  </a:cubicBezTo>
                  <a:cubicBezTo>
                    <a:pt x="191" y="718"/>
                    <a:pt x="191" y="718"/>
                    <a:pt x="191" y="718"/>
                  </a:cubicBezTo>
                  <a:cubicBezTo>
                    <a:pt x="186" y="720"/>
                    <a:pt x="186" y="720"/>
                    <a:pt x="186" y="720"/>
                  </a:cubicBezTo>
                  <a:cubicBezTo>
                    <a:pt x="192" y="720"/>
                    <a:pt x="192" y="720"/>
                    <a:pt x="192" y="720"/>
                  </a:cubicBezTo>
                  <a:cubicBezTo>
                    <a:pt x="192" y="719"/>
                    <a:pt x="191" y="718"/>
                    <a:pt x="191" y="718"/>
                  </a:cubicBezTo>
                  <a:cubicBezTo>
                    <a:pt x="186" y="720"/>
                    <a:pt x="186" y="720"/>
                    <a:pt x="186" y="720"/>
                  </a:cubicBezTo>
                  <a:cubicBezTo>
                    <a:pt x="192" y="720"/>
                    <a:pt x="192" y="720"/>
                    <a:pt x="192" y="720"/>
                  </a:cubicBezTo>
                  <a:cubicBezTo>
                    <a:pt x="186" y="720"/>
                    <a:pt x="186" y="720"/>
                    <a:pt x="186" y="720"/>
                  </a:cubicBezTo>
                  <a:cubicBezTo>
                    <a:pt x="191" y="723"/>
                    <a:pt x="191" y="723"/>
                    <a:pt x="191" y="723"/>
                  </a:cubicBezTo>
                  <a:cubicBezTo>
                    <a:pt x="191" y="722"/>
                    <a:pt x="192" y="721"/>
                    <a:pt x="192" y="720"/>
                  </a:cubicBezTo>
                  <a:cubicBezTo>
                    <a:pt x="186" y="720"/>
                    <a:pt x="186" y="720"/>
                    <a:pt x="186" y="720"/>
                  </a:cubicBezTo>
                  <a:cubicBezTo>
                    <a:pt x="191" y="723"/>
                    <a:pt x="191" y="723"/>
                    <a:pt x="191" y="723"/>
                  </a:cubicBezTo>
                  <a:cubicBezTo>
                    <a:pt x="186" y="720"/>
                    <a:pt x="186" y="720"/>
                    <a:pt x="186" y="720"/>
                  </a:cubicBezTo>
                  <a:cubicBezTo>
                    <a:pt x="183" y="724"/>
                    <a:pt x="183" y="724"/>
                    <a:pt x="183" y="724"/>
                  </a:cubicBezTo>
                  <a:cubicBezTo>
                    <a:pt x="183" y="724"/>
                    <a:pt x="243" y="758"/>
                    <a:pt x="305" y="792"/>
                  </a:cubicBezTo>
                  <a:cubicBezTo>
                    <a:pt x="336" y="809"/>
                    <a:pt x="368" y="826"/>
                    <a:pt x="392" y="839"/>
                  </a:cubicBezTo>
                  <a:cubicBezTo>
                    <a:pt x="404" y="845"/>
                    <a:pt x="415" y="850"/>
                    <a:pt x="423" y="854"/>
                  </a:cubicBezTo>
                  <a:cubicBezTo>
                    <a:pt x="427" y="856"/>
                    <a:pt x="431" y="857"/>
                    <a:pt x="433" y="858"/>
                  </a:cubicBezTo>
                  <a:cubicBezTo>
                    <a:pt x="435" y="859"/>
                    <a:pt x="436" y="859"/>
                    <a:pt x="437" y="860"/>
                  </a:cubicBezTo>
                  <a:cubicBezTo>
                    <a:pt x="438" y="860"/>
                    <a:pt x="439" y="860"/>
                    <a:pt x="441" y="860"/>
                  </a:cubicBezTo>
                  <a:cubicBezTo>
                    <a:pt x="441" y="860"/>
                    <a:pt x="442" y="860"/>
                    <a:pt x="443" y="860"/>
                  </a:cubicBezTo>
                  <a:cubicBezTo>
                    <a:pt x="443" y="860"/>
                    <a:pt x="444" y="860"/>
                    <a:pt x="444" y="859"/>
                  </a:cubicBezTo>
                  <a:cubicBezTo>
                    <a:pt x="445" y="859"/>
                    <a:pt x="445" y="858"/>
                    <a:pt x="446" y="858"/>
                  </a:cubicBezTo>
                  <a:cubicBezTo>
                    <a:pt x="446" y="858"/>
                    <a:pt x="446" y="858"/>
                    <a:pt x="446" y="858"/>
                  </a:cubicBezTo>
                  <a:cubicBezTo>
                    <a:pt x="446" y="856"/>
                    <a:pt x="447" y="855"/>
                    <a:pt x="447" y="855"/>
                  </a:cubicBezTo>
                  <a:cubicBezTo>
                    <a:pt x="447" y="854"/>
                    <a:pt x="446" y="853"/>
                    <a:pt x="446" y="852"/>
                  </a:cubicBezTo>
                  <a:cubicBezTo>
                    <a:pt x="446" y="852"/>
                    <a:pt x="446" y="851"/>
                    <a:pt x="445" y="851"/>
                  </a:cubicBezTo>
                  <a:cubicBezTo>
                    <a:pt x="445" y="850"/>
                    <a:pt x="445" y="850"/>
                    <a:pt x="444" y="850"/>
                  </a:cubicBezTo>
                  <a:cubicBezTo>
                    <a:pt x="444" y="849"/>
                    <a:pt x="443" y="849"/>
                    <a:pt x="442" y="848"/>
                  </a:cubicBezTo>
                  <a:cubicBezTo>
                    <a:pt x="439" y="846"/>
                    <a:pt x="434" y="843"/>
                    <a:pt x="426" y="838"/>
                  </a:cubicBezTo>
                  <a:cubicBezTo>
                    <a:pt x="400" y="821"/>
                    <a:pt x="349" y="790"/>
                    <a:pt x="305" y="763"/>
                  </a:cubicBezTo>
                  <a:cubicBezTo>
                    <a:pt x="283" y="750"/>
                    <a:pt x="263" y="737"/>
                    <a:pt x="248" y="728"/>
                  </a:cubicBezTo>
                  <a:cubicBezTo>
                    <a:pt x="241" y="723"/>
                    <a:pt x="235" y="720"/>
                    <a:pt x="230" y="717"/>
                  </a:cubicBezTo>
                  <a:cubicBezTo>
                    <a:pt x="228" y="716"/>
                    <a:pt x="227" y="714"/>
                    <a:pt x="226" y="714"/>
                  </a:cubicBezTo>
                  <a:cubicBezTo>
                    <a:pt x="225" y="713"/>
                    <a:pt x="225" y="713"/>
                    <a:pt x="225" y="713"/>
                  </a:cubicBezTo>
                  <a:cubicBezTo>
                    <a:pt x="225" y="713"/>
                    <a:pt x="225" y="713"/>
                    <a:pt x="225" y="713"/>
                  </a:cubicBezTo>
                  <a:cubicBezTo>
                    <a:pt x="222" y="716"/>
                    <a:pt x="222" y="716"/>
                    <a:pt x="222" y="716"/>
                  </a:cubicBezTo>
                  <a:cubicBezTo>
                    <a:pt x="225" y="713"/>
                    <a:pt x="225" y="713"/>
                    <a:pt x="225" y="713"/>
                  </a:cubicBezTo>
                  <a:cubicBezTo>
                    <a:pt x="225" y="713"/>
                    <a:pt x="225" y="713"/>
                    <a:pt x="225" y="713"/>
                  </a:cubicBezTo>
                  <a:cubicBezTo>
                    <a:pt x="222" y="716"/>
                    <a:pt x="222" y="716"/>
                    <a:pt x="222" y="716"/>
                  </a:cubicBezTo>
                  <a:cubicBezTo>
                    <a:pt x="225" y="713"/>
                    <a:pt x="225" y="713"/>
                    <a:pt x="225" y="713"/>
                  </a:cubicBezTo>
                  <a:cubicBezTo>
                    <a:pt x="221" y="717"/>
                    <a:pt x="221" y="717"/>
                    <a:pt x="221" y="717"/>
                  </a:cubicBezTo>
                  <a:cubicBezTo>
                    <a:pt x="226" y="714"/>
                    <a:pt x="226" y="714"/>
                    <a:pt x="226" y="714"/>
                  </a:cubicBezTo>
                  <a:cubicBezTo>
                    <a:pt x="225" y="714"/>
                    <a:pt x="225" y="713"/>
                    <a:pt x="225" y="713"/>
                  </a:cubicBezTo>
                  <a:cubicBezTo>
                    <a:pt x="221" y="717"/>
                    <a:pt x="221" y="717"/>
                    <a:pt x="221" y="717"/>
                  </a:cubicBezTo>
                  <a:cubicBezTo>
                    <a:pt x="226" y="714"/>
                    <a:pt x="226" y="714"/>
                    <a:pt x="226" y="714"/>
                  </a:cubicBezTo>
                  <a:cubicBezTo>
                    <a:pt x="221" y="717"/>
                    <a:pt x="221" y="717"/>
                    <a:pt x="221" y="717"/>
                  </a:cubicBezTo>
                  <a:cubicBezTo>
                    <a:pt x="226" y="715"/>
                    <a:pt x="226" y="715"/>
                    <a:pt x="226" y="715"/>
                  </a:cubicBezTo>
                  <a:cubicBezTo>
                    <a:pt x="226" y="714"/>
                    <a:pt x="226" y="714"/>
                    <a:pt x="226" y="714"/>
                  </a:cubicBezTo>
                  <a:cubicBezTo>
                    <a:pt x="221" y="717"/>
                    <a:pt x="221" y="717"/>
                    <a:pt x="221" y="717"/>
                  </a:cubicBezTo>
                  <a:cubicBezTo>
                    <a:pt x="226" y="715"/>
                    <a:pt x="226" y="715"/>
                    <a:pt x="226" y="715"/>
                  </a:cubicBezTo>
                  <a:cubicBezTo>
                    <a:pt x="221" y="717"/>
                    <a:pt x="221" y="717"/>
                    <a:pt x="221" y="717"/>
                  </a:cubicBezTo>
                  <a:cubicBezTo>
                    <a:pt x="226" y="717"/>
                    <a:pt x="226" y="717"/>
                    <a:pt x="226" y="717"/>
                  </a:cubicBezTo>
                  <a:cubicBezTo>
                    <a:pt x="226" y="716"/>
                    <a:pt x="226" y="715"/>
                    <a:pt x="226" y="715"/>
                  </a:cubicBezTo>
                  <a:cubicBezTo>
                    <a:pt x="221" y="717"/>
                    <a:pt x="221" y="717"/>
                    <a:pt x="221" y="717"/>
                  </a:cubicBezTo>
                  <a:cubicBezTo>
                    <a:pt x="226" y="717"/>
                    <a:pt x="226" y="717"/>
                    <a:pt x="226" y="717"/>
                  </a:cubicBezTo>
                  <a:cubicBezTo>
                    <a:pt x="221" y="717"/>
                    <a:pt x="221" y="717"/>
                    <a:pt x="221" y="717"/>
                  </a:cubicBezTo>
                  <a:cubicBezTo>
                    <a:pt x="225" y="720"/>
                    <a:pt x="225" y="720"/>
                    <a:pt x="225" y="720"/>
                  </a:cubicBezTo>
                  <a:cubicBezTo>
                    <a:pt x="226" y="719"/>
                    <a:pt x="226" y="718"/>
                    <a:pt x="226" y="717"/>
                  </a:cubicBezTo>
                  <a:cubicBezTo>
                    <a:pt x="221" y="717"/>
                    <a:pt x="221" y="717"/>
                    <a:pt x="221" y="717"/>
                  </a:cubicBezTo>
                  <a:cubicBezTo>
                    <a:pt x="225" y="720"/>
                    <a:pt x="225" y="720"/>
                    <a:pt x="225" y="720"/>
                  </a:cubicBezTo>
                  <a:cubicBezTo>
                    <a:pt x="221" y="717"/>
                    <a:pt x="221" y="717"/>
                    <a:pt x="221" y="717"/>
                  </a:cubicBezTo>
                  <a:cubicBezTo>
                    <a:pt x="218" y="722"/>
                    <a:pt x="218" y="722"/>
                    <a:pt x="218" y="722"/>
                  </a:cubicBezTo>
                  <a:cubicBezTo>
                    <a:pt x="218" y="722"/>
                    <a:pt x="276" y="753"/>
                    <a:pt x="334" y="784"/>
                  </a:cubicBezTo>
                  <a:cubicBezTo>
                    <a:pt x="364" y="799"/>
                    <a:pt x="393" y="814"/>
                    <a:pt x="416" y="826"/>
                  </a:cubicBezTo>
                  <a:cubicBezTo>
                    <a:pt x="428" y="832"/>
                    <a:pt x="438" y="837"/>
                    <a:pt x="446" y="840"/>
                  </a:cubicBezTo>
                  <a:cubicBezTo>
                    <a:pt x="449" y="842"/>
                    <a:pt x="452" y="843"/>
                    <a:pt x="455" y="844"/>
                  </a:cubicBezTo>
                  <a:cubicBezTo>
                    <a:pt x="456" y="845"/>
                    <a:pt x="457" y="845"/>
                    <a:pt x="458" y="845"/>
                  </a:cubicBezTo>
                  <a:cubicBezTo>
                    <a:pt x="459" y="845"/>
                    <a:pt x="459" y="845"/>
                    <a:pt x="460" y="846"/>
                  </a:cubicBezTo>
                  <a:cubicBezTo>
                    <a:pt x="460" y="846"/>
                    <a:pt x="461" y="846"/>
                    <a:pt x="462" y="846"/>
                  </a:cubicBezTo>
                  <a:cubicBezTo>
                    <a:pt x="462" y="846"/>
                    <a:pt x="463" y="846"/>
                    <a:pt x="464" y="845"/>
                  </a:cubicBezTo>
                  <a:cubicBezTo>
                    <a:pt x="464" y="845"/>
                    <a:pt x="465" y="845"/>
                    <a:pt x="465" y="845"/>
                  </a:cubicBezTo>
                  <a:cubicBezTo>
                    <a:pt x="466" y="844"/>
                    <a:pt x="466" y="844"/>
                    <a:pt x="467" y="843"/>
                  </a:cubicBezTo>
                  <a:cubicBezTo>
                    <a:pt x="467" y="843"/>
                    <a:pt x="467" y="843"/>
                    <a:pt x="467" y="843"/>
                  </a:cubicBezTo>
                  <a:cubicBezTo>
                    <a:pt x="467" y="842"/>
                    <a:pt x="468" y="841"/>
                    <a:pt x="468" y="840"/>
                  </a:cubicBezTo>
                  <a:cubicBezTo>
                    <a:pt x="467" y="839"/>
                    <a:pt x="467" y="838"/>
                    <a:pt x="467" y="837"/>
                  </a:cubicBezTo>
                  <a:cubicBezTo>
                    <a:pt x="466" y="837"/>
                    <a:pt x="466" y="836"/>
                    <a:pt x="466" y="836"/>
                  </a:cubicBezTo>
                  <a:cubicBezTo>
                    <a:pt x="465" y="836"/>
                    <a:pt x="465" y="836"/>
                    <a:pt x="465" y="835"/>
                  </a:cubicBezTo>
                  <a:cubicBezTo>
                    <a:pt x="464" y="835"/>
                    <a:pt x="463" y="834"/>
                    <a:pt x="460" y="832"/>
                  </a:cubicBezTo>
                  <a:cubicBezTo>
                    <a:pt x="452" y="827"/>
                    <a:pt x="436" y="816"/>
                    <a:pt x="414" y="803"/>
                  </a:cubicBezTo>
                  <a:cubicBezTo>
                    <a:pt x="351" y="764"/>
                    <a:pt x="252" y="702"/>
                    <a:pt x="252" y="702"/>
                  </a:cubicBezTo>
                  <a:cubicBezTo>
                    <a:pt x="249" y="707"/>
                    <a:pt x="249" y="707"/>
                    <a:pt x="249" y="707"/>
                  </a:cubicBezTo>
                  <a:cubicBezTo>
                    <a:pt x="246" y="712"/>
                    <a:pt x="246" y="712"/>
                    <a:pt x="246" y="712"/>
                  </a:cubicBezTo>
                  <a:cubicBezTo>
                    <a:pt x="246" y="712"/>
                    <a:pt x="303" y="743"/>
                    <a:pt x="360" y="774"/>
                  </a:cubicBezTo>
                  <a:cubicBezTo>
                    <a:pt x="389" y="789"/>
                    <a:pt x="418" y="805"/>
                    <a:pt x="440" y="816"/>
                  </a:cubicBezTo>
                  <a:cubicBezTo>
                    <a:pt x="451" y="822"/>
                    <a:pt x="461" y="827"/>
                    <a:pt x="468" y="830"/>
                  </a:cubicBezTo>
                  <a:cubicBezTo>
                    <a:pt x="471" y="832"/>
                    <a:pt x="474" y="833"/>
                    <a:pt x="476" y="834"/>
                  </a:cubicBezTo>
                  <a:cubicBezTo>
                    <a:pt x="477" y="835"/>
                    <a:pt x="478" y="835"/>
                    <a:pt x="479" y="836"/>
                  </a:cubicBezTo>
                  <a:cubicBezTo>
                    <a:pt x="479" y="836"/>
                    <a:pt x="480" y="836"/>
                    <a:pt x="480" y="836"/>
                  </a:cubicBezTo>
                  <a:cubicBezTo>
                    <a:pt x="480" y="836"/>
                    <a:pt x="481" y="836"/>
                    <a:pt x="482" y="836"/>
                  </a:cubicBezTo>
                  <a:cubicBezTo>
                    <a:pt x="482" y="836"/>
                    <a:pt x="483" y="836"/>
                    <a:pt x="484" y="836"/>
                  </a:cubicBezTo>
                  <a:cubicBezTo>
                    <a:pt x="484" y="836"/>
                    <a:pt x="485" y="836"/>
                    <a:pt x="485" y="835"/>
                  </a:cubicBezTo>
                  <a:cubicBezTo>
                    <a:pt x="486" y="835"/>
                    <a:pt x="486" y="834"/>
                    <a:pt x="487" y="834"/>
                  </a:cubicBezTo>
                  <a:cubicBezTo>
                    <a:pt x="487" y="834"/>
                    <a:pt x="487" y="834"/>
                    <a:pt x="487" y="834"/>
                  </a:cubicBezTo>
                  <a:cubicBezTo>
                    <a:pt x="487" y="833"/>
                    <a:pt x="488" y="831"/>
                    <a:pt x="488" y="830"/>
                  </a:cubicBezTo>
                  <a:cubicBezTo>
                    <a:pt x="488" y="829"/>
                    <a:pt x="487" y="828"/>
                    <a:pt x="487" y="827"/>
                  </a:cubicBezTo>
                  <a:cubicBezTo>
                    <a:pt x="486" y="826"/>
                    <a:pt x="485" y="825"/>
                    <a:pt x="485" y="825"/>
                  </a:cubicBezTo>
                  <a:cubicBezTo>
                    <a:pt x="483" y="823"/>
                    <a:pt x="481" y="822"/>
                    <a:pt x="479" y="820"/>
                  </a:cubicBezTo>
                  <a:cubicBezTo>
                    <a:pt x="469" y="813"/>
                    <a:pt x="452" y="803"/>
                    <a:pt x="431" y="790"/>
                  </a:cubicBezTo>
                  <a:cubicBezTo>
                    <a:pt x="399" y="771"/>
                    <a:pt x="359" y="749"/>
                    <a:pt x="327" y="730"/>
                  </a:cubicBezTo>
                  <a:cubicBezTo>
                    <a:pt x="311" y="720"/>
                    <a:pt x="297" y="712"/>
                    <a:pt x="287" y="705"/>
                  </a:cubicBezTo>
                  <a:cubicBezTo>
                    <a:pt x="282" y="702"/>
                    <a:pt x="279" y="699"/>
                    <a:pt x="276" y="697"/>
                  </a:cubicBezTo>
                  <a:cubicBezTo>
                    <a:pt x="275" y="696"/>
                    <a:pt x="274" y="696"/>
                    <a:pt x="273" y="695"/>
                  </a:cubicBezTo>
                  <a:cubicBezTo>
                    <a:pt x="273" y="695"/>
                    <a:pt x="273" y="695"/>
                    <a:pt x="273" y="695"/>
                  </a:cubicBezTo>
                  <a:cubicBezTo>
                    <a:pt x="273" y="695"/>
                    <a:pt x="273" y="695"/>
                    <a:pt x="273" y="695"/>
                  </a:cubicBezTo>
                  <a:cubicBezTo>
                    <a:pt x="271" y="696"/>
                    <a:pt x="271" y="696"/>
                    <a:pt x="271" y="696"/>
                  </a:cubicBezTo>
                  <a:cubicBezTo>
                    <a:pt x="273" y="695"/>
                    <a:pt x="273" y="695"/>
                    <a:pt x="273" y="695"/>
                  </a:cubicBezTo>
                  <a:cubicBezTo>
                    <a:pt x="273" y="695"/>
                    <a:pt x="273" y="695"/>
                    <a:pt x="273" y="695"/>
                  </a:cubicBezTo>
                  <a:cubicBezTo>
                    <a:pt x="271" y="696"/>
                    <a:pt x="271" y="696"/>
                    <a:pt x="271" y="696"/>
                  </a:cubicBezTo>
                  <a:cubicBezTo>
                    <a:pt x="273" y="695"/>
                    <a:pt x="273" y="695"/>
                    <a:pt x="273" y="695"/>
                  </a:cubicBezTo>
                  <a:cubicBezTo>
                    <a:pt x="269" y="697"/>
                    <a:pt x="269" y="697"/>
                    <a:pt x="269" y="697"/>
                  </a:cubicBezTo>
                  <a:cubicBezTo>
                    <a:pt x="274" y="697"/>
                    <a:pt x="274" y="697"/>
                    <a:pt x="274" y="697"/>
                  </a:cubicBezTo>
                  <a:cubicBezTo>
                    <a:pt x="274" y="696"/>
                    <a:pt x="274" y="696"/>
                    <a:pt x="273" y="695"/>
                  </a:cubicBezTo>
                  <a:cubicBezTo>
                    <a:pt x="269" y="697"/>
                    <a:pt x="269" y="697"/>
                    <a:pt x="269" y="697"/>
                  </a:cubicBezTo>
                  <a:cubicBezTo>
                    <a:pt x="274" y="697"/>
                    <a:pt x="274" y="697"/>
                    <a:pt x="274" y="697"/>
                  </a:cubicBezTo>
                  <a:cubicBezTo>
                    <a:pt x="269" y="697"/>
                    <a:pt x="269" y="697"/>
                    <a:pt x="269" y="697"/>
                  </a:cubicBezTo>
                  <a:cubicBezTo>
                    <a:pt x="273" y="700"/>
                    <a:pt x="273" y="700"/>
                    <a:pt x="273" y="700"/>
                  </a:cubicBezTo>
                  <a:cubicBezTo>
                    <a:pt x="274" y="699"/>
                    <a:pt x="274" y="698"/>
                    <a:pt x="274" y="697"/>
                  </a:cubicBezTo>
                  <a:cubicBezTo>
                    <a:pt x="269" y="697"/>
                    <a:pt x="269" y="697"/>
                    <a:pt x="269" y="697"/>
                  </a:cubicBezTo>
                  <a:cubicBezTo>
                    <a:pt x="273" y="700"/>
                    <a:pt x="273" y="700"/>
                    <a:pt x="273" y="700"/>
                  </a:cubicBezTo>
                  <a:cubicBezTo>
                    <a:pt x="268" y="697"/>
                    <a:pt x="268" y="697"/>
                    <a:pt x="268" y="697"/>
                  </a:cubicBezTo>
                  <a:cubicBezTo>
                    <a:pt x="266" y="702"/>
                    <a:pt x="266" y="702"/>
                    <a:pt x="266" y="702"/>
                  </a:cubicBezTo>
                  <a:cubicBezTo>
                    <a:pt x="499" y="822"/>
                    <a:pt x="499" y="822"/>
                    <a:pt x="499" y="822"/>
                  </a:cubicBezTo>
                  <a:cubicBezTo>
                    <a:pt x="502" y="824"/>
                    <a:pt x="505" y="823"/>
                    <a:pt x="506" y="820"/>
                  </a:cubicBezTo>
                  <a:cubicBezTo>
                    <a:pt x="508" y="818"/>
                    <a:pt x="507" y="814"/>
                    <a:pt x="504" y="813"/>
                  </a:cubicBezTo>
                  <a:cubicBezTo>
                    <a:pt x="303" y="687"/>
                    <a:pt x="303" y="687"/>
                    <a:pt x="303" y="687"/>
                  </a:cubicBezTo>
                  <a:cubicBezTo>
                    <a:pt x="300" y="692"/>
                    <a:pt x="300" y="692"/>
                    <a:pt x="300" y="692"/>
                  </a:cubicBezTo>
                  <a:cubicBezTo>
                    <a:pt x="305" y="695"/>
                    <a:pt x="305" y="695"/>
                    <a:pt x="305" y="695"/>
                  </a:cubicBezTo>
                  <a:cubicBezTo>
                    <a:pt x="301" y="692"/>
                    <a:pt x="301" y="692"/>
                    <a:pt x="301" y="692"/>
                  </a:cubicBezTo>
                  <a:cubicBezTo>
                    <a:pt x="302" y="697"/>
                    <a:pt x="302" y="697"/>
                    <a:pt x="302" y="697"/>
                  </a:cubicBezTo>
                  <a:cubicBezTo>
                    <a:pt x="303" y="697"/>
                    <a:pt x="304" y="696"/>
                    <a:pt x="305" y="695"/>
                  </a:cubicBezTo>
                  <a:cubicBezTo>
                    <a:pt x="301" y="692"/>
                    <a:pt x="301" y="692"/>
                    <a:pt x="301" y="692"/>
                  </a:cubicBezTo>
                  <a:cubicBezTo>
                    <a:pt x="302" y="697"/>
                    <a:pt x="302" y="697"/>
                    <a:pt x="302" y="697"/>
                  </a:cubicBezTo>
                  <a:cubicBezTo>
                    <a:pt x="301" y="693"/>
                    <a:pt x="301" y="693"/>
                    <a:pt x="301" y="693"/>
                  </a:cubicBezTo>
                  <a:cubicBezTo>
                    <a:pt x="301" y="697"/>
                    <a:pt x="301" y="697"/>
                    <a:pt x="301" y="697"/>
                  </a:cubicBezTo>
                  <a:cubicBezTo>
                    <a:pt x="301" y="697"/>
                    <a:pt x="302" y="697"/>
                    <a:pt x="302" y="697"/>
                  </a:cubicBezTo>
                  <a:cubicBezTo>
                    <a:pt x="301" y="693"/>
                    <a:pt x="301" y="693"/>
                    <a:pt x="301" y="693"/>
                  </a:cubicBezTo>
                  <a:cubicBezTo>
                    <a:pt x="301" y="697"/>
                    <a:pt x="301" y="697"/>
                    <a:pt x="301" y="697"/>
                  </a:cubicBezTo>
                  <a:cubicBezTo>
                    <a:pt x="301" y="694"/>
                    <a:pt x="301" y="694"/>
                    <a:pt x="301" y="694"/>
                  </a:cubicBezTo>
                  <a:cubicBezTo>
                    <a:pt x="301" y="697"/>
                    <a:pt x="301" y="697"/>
                    <a:pt x="301" y="697"/>
                  </a:cubicBezTo>
                  <a:cubicBezTo>
                    <a:pt x="301" y="697"/>
                    <a:pt x="301" y="697"/>
                    <a:pt x="301" y="697"/>
                  </a:cubicBezTo>
                  <a:cubicBezTo>
                    <a:pt x="301" y="694"/>
                    <a:pt x="301" y="694"/>
                    <a:pt x="301" y="694"/>
                  </a:cubicBezTo>
                  <a:cubicBezTo>
                    <a:pt x="301" y="697"/>
                    <a:pt x="301" y="697"/>
                    <a:pt x="301" y="697"/>
                  </a:cubicBezTo>
                  <a:cubicBezTo>
                    <a:pt x="301" y="696"/>
                    <a:pt x="301" y="696"/>
                    <a:pt x="301" y="696"/>
                  </a:cubicBezTo>
                  <a:cubicBezTo>
                    <a:pt x="300" y="697"/>
                    <a:pt x="300" y="697"/>
                    <a:pt x="300" y="697"/>
                  </a:cubicBezTo>
                  <a:cubicBezTo>
                    <a:pt x="301" y="697"/>
                    <a:pt x="301" y="697"/>
                    <a:pt x="301" y="697"/>
                  </a:cubicBezTo>
                  <a:cubicBezTo>
                    <a:pt x="301" y="696"/>
                    <a:pt x="301" y="696"/>
                    <a:pt x="301" y="696"/>
                  </a:cubicBezTo>
                  <a:cubicBezTo>
                    <a:pt x="300" y="697"/>
                    <a:pt x="300" y="697"/>
                    <a:pt x="300" y="697"/>
                  </a:cubicBezTo>
                  <a:cubicBezTo>
                    <a:pt x="300" y="697"/>
                    <a:pt x="301" y="697"/>
                    <a:pt x="302" y="698"/>
                  </a:cubicBezTo>
                  <a:cubicBezTo>
                    <a:pt x="304" y="698"/>
                    <a:pt x="310" y="701"/>
                    <a:pt x="318" y="705"/>
                  </a:cubicBezTo>
                  <a:cubicBezTo>
                    <a:pt x="344" y="718"/>
                    <a:pt x="394" y="745"/>
                    <a:pt x="436" y="769"/>
                  </a:cubicBezTo>
                  <a:cubicBezTo>
                    <a:pt x="457" y="781"/>
                    <a:pt x="477" y="792"/>
                    <a:pt x="491" y="800"/>
                  </a:cubicBezTo>
                  <a:cubicBezTo>
                    <a:pt x="498" y="804"/>
                    <a:pt x="504" y="807"/>
                    <a:pt x="508" y="809"/>
                  </a:cubicBezTo>
                  <a:cubicBezTo>
                    <a:pt x="512" y="812"/>
                    <a:pt x="514" y="813"/>
                    <a:pt x="514" y="813"/>
                  </a:cubicBezTo>
                  <a:cubicBezTo>
                    <a:pt x="517" y="814"/>
                    <a:pt x="520" y="814"/>
                    <a:pt x="521" y="811"/>
                  </a:cubicBezTo>
                  <a:cubicBezTo>
                    <a:pt x="523" y="808"/>
                    <a:pt x="522" y="805"/>
                    <a:pt x="520" y="803"/>
                  </a:cubicBezTo>
                  <a:cubicBezTo>
                    <a:pt x="452" y="762"/>
                    <a:pt x="452" y="762"/>
                    <a:pt x="452" y="762"/>
                  </a:cubicBezTo>
                  <a:cubicBezTo>
                    <a:pt x="528" y="802"/>
                    <a:pt x="528" y="802"/>
                    <a:pt x="528" y="802"/>
                  </a:cubicBezTo>
                  <a:cubicBezTo>
                    <a:pt x="530" y="803"/>
                    <a:pt x="534" y="802"/>
                    <a:pt x="535" y="800"/>
                  </a:cubicBezTo>
                  <a:cubicBezTo>
                    <a:pt x="536" y="799"/>
                    <a:pt x="536" y="797"/>
                    <a:pt x="536" y="797"/>
                  </a:cubicBezTo>
                  <a:cubicBezTo>
                    <a:pt x="536" y="795"/>
                    <a:pt x="535" y="794"/>
                    <a:pt x="535" y="793"/>
                  </a:cubicBezTo>
                  <a:cubicBezTo>
                    <a:pt x="534" y="792"/>
                    <a:pt x="534" y="792"/>
                    <a:pt x="533" y="791"/>
                  </a:cubicBezTo>
                  <a:cubicBezTo>
                    <a:pt x="532" y="790"/>
                    <a:pt x="530" y="788"/>
                    <a:pt x="527" y="786"/>
                  </a:cubicBezTo>
                  <a:cubicBezTo>
                    <a:pt x="518" y="780"/>
                    <a:pt x="502" y="769"/>
                    <a:pt x="481" y="756"/>
                  </a:cubicBezTo>
                  <a:cubicBezTo>
                    <a:pt x="420" y="718"/>
                    <a:pt x="328" y="664"/>
                    <a:pt x="328" y="664"/>
                  </a:cubicBezTo>
                  <a:cubicBezTo>
                    <a:pt x="325" y="669"/>
                    <a:pt x="325" y="669"/>
                    <a:pt x="325" y="669"/>
                  </a:cubicBezTo>
                  <a:cubicBezTo>
                    <a:pt x="330" y="672"/>
                    <a:pt x="330" y="672"/>
                    <a:pt x="330" y="672"/>
                  </a:cubicBezTo>
                  <a:cubicBezTo>
                    <a:pt x="326" y="669"/>
                    <a:pt x="326" y="669"/>
                    <a:pt x="326" y="669"/>
                  </a:cubicBezTo>
                  <a:cubicBezTo>
                    <a:pt x="329" y="673"/>
                    <a:pt x="329" y="673"/>
                    <a:pt x="329" y="673"/>
                  </a:cubicBezTo>
                  <a:cubicBezTo>
                    <a:pt x="329" y="673"/>
                    <a:pt x="330" y="672"/>
                    <a:pt x="330" y="672"/>
                  </a:cubicBezTo>
                  <a:cubicBezTo>
                    <a:pt x="326" y="669"/>
                    <a:pt x="326" y="669"/>
                    <a:pt x="326" y="669"/>
                  </a:cubicBezTo>
                  <a:cubicBezTo>
                    <a:pt x="329" y="673"/>
                    <a:pt x="329" y="673"/>
                    <a:pt x="329" y="673"/>
                  </a:cubicBezTo>
                  <a:cubicBezTo>
                    <a:pt x="326" y="669"/>
                    <a:pt x="326" y="669"/>
                    <a:pt x="326" y="669"/>
                  </a:cubicBezTo>
                  <a:cubicBezTo>
                    <a:pt x="327" y="674"/>
                    <a:pt x="327" y="674"/>
                    <a:pt x="327" y="674"/>
                  </a:cubicBezTo>
                  <a:cubicBezTo>
                    <a:pt x="327" y="674"/>
                    <a:pt x="328" y="674"/>
                    <a:pt x="329" y="673"/>
                  </a:cubicBezTo>
                  <a:cubicBezTo>
                    <a:pt x="326" y="669"/>
                    <a:pt x="326" y="669"/>
                    <a:pt x="326" y="669"/>
                  </a:cubicBezTo>
                  <a:cubicBezTo>
                    <a:pt x="327" y="674"/>
                    <a:pt x="327" y="674"/>
                    <a:pt x="327" y="674"/>
                  </a:cubicBezTo>
                  <a:cubicBezTo>
                    <a:pt x="326" y="670"/>
                    <a:pt x="326" y="670"/>
                    <a:pt x="326" y="670"/>
                  </a:cubicBezTo>
                  <a:cubicBezTo>
                    <a:pt x="326" y="674"/>
                    <a:pt x="326" y="674"/>
                    <a:pt x="326" y="674"/>
                  </a:cubicBezTo>
                  <a:cubicBezTo>
                    <a:pt x="326" y="674"/>
                    <a:pt x="327" y="674"/>
                    <a:pt x="327" y="674"/>
                  </a:cubicBezTo>
                  <a:cubicBezTo>
                    <a:pt x="326" y="670"/>
                    <a:pt x="326" y="670"/>
                    <a:pt x="326" y="670"/>
                  </a:cubicBezTo>
                  <a:cubicBezTo>
                    <a:pt x="326" y="674"/>
                    <a:pt x="326" y="674"/>
                    <a:pt x="326" y="674"/>
                  </a:cubicBezTo>
                  <a:cubicBezTo>
                    <a:pt x="326" y="672"/>
                    <a:pt x="326" y="672"/>
                    <a:pt x="326" y="672"/>
                  </a:cubicBezTo>
                  <a:cubicBezTo>
                    <a:pt x="326" y="674"/>
                    <a:pt x="326" y="674"/>
                    <a:pt x="326" y="674"/>
                  </a:cubicBezTo>
                  <a:cubicBezTo>
                    <a:pt x="326" y="674"/>
                    <a:pt x="326" y="674"/>
                    <a:pt x="326" y="674"/>
                  </a:cubicBezTo>
                  <a:cubicBezTo>
                    <a:pt x="326" y="672"/>
                    <a:pt x="326" y="672"/>
                    <a:pt x="326" y="672"/>
                  </a:cubicBezTo>
                  <a:cubicBezTo>
                    <a:pt x="326" y="674"/>
                    <a:pt x="326" y="674"/>
                    <a:pt x="326" y="674"/>
                  </a:cubicBezTo>
                  <a:cubicBezTo>
                    <a:pt x="326" y="674"/>
                    <a:pt x="327" y="674"/>
                    <a:pt x="327" y="674"/>
                  </a:cubicBezTo>
                  <a:cubicBezTo>
                    <a:pt x="330" y="675"/>
                    <a:pt x="336" y="677"/>
                    <a:pt x="344" y="681"/>
                  </a:cubicBezTo>
                  <a:cubicBezTo>
                    <a:pt x="370" y="693"/>
                    <a:pt x="420" y="719"/>
                    <a:pt x="462" y="742"/>
                  </a:cubicBezTo>
                  <a:cubicBezTo>
                    <a:pt x="484" y="753"/>
                    <a:pt x="503" y="763"/>
                    <a:pt x="517" y="771"/>
                  </a:cubicBezTo>
                  <a:cubicBezTo>
                    <a:pt x="525" y="775"/>
                    <a:pt x="530" y="778"/>
                    <a:pt x="534" y="780"/>
                  </a:cubicBezTo>
                  <a:cubicBezTo>
                    <a:pt x="538" y="782"/>
                    <a:pt x="541" y="784"/>
                    <a:pt x="541" y="784"/>
                  </a:cubicBezTo>
                  <a:cubicBezTo>
                    <a:pt x="543" y="785"/>
                    <a:pt x="546" y="784"/>
                    <a:pt x="548" y="782"/>
                  </a:cubicBezTo>
                  <a:cubicBezTo>
                    <a:pt x="549" y="781"/>
                    <a:pt x="549" y="780"/>
                    <a:pt x="549" y="779"/>
                  </a:cubicBezTo>
                  <a:cubicBezTo>
                    <a:pt x="549" y="777"/>
                    <a:pt x="548" y="776"/>
                    <a:pt x="548" y="776"/>
                  </a:cubicBezTo>
                  <a:cubicBezTo>
                    <a:pt x="547" y="774"/>
                    <a:pt x="547" y="774"/>
                    <a:pt x="546" y="773"/>
                  </a:cubicBezTo>
                  <a:cubicBezTo>
                    <a:pt x="544" y="771"/>
                    <a:pt x="542" y="770"/>
                    <a:pt x="540" y="768"/>
                  </a:cubicBezTo>
                  <a:cubicBezTo>
                    <a:pt x="531" y="761"/>
                    <a:pt x="514" y="751"/>
                    <a:pt x="493" y="738"/>
                  </a:cubicBezTo>
                  <a:cubicBezTo>
                    <a:pt x="462" y="720"/>
                    <a:pt x="422" y="698"/>
                    <a:pt x="391" y="679"/>
                  </a:cubicBezTo>
                  <a:cubicBezTo>
                    <a:pt x="375" y="670"/>
                    <a:pt x="362" y="662"/>
                    <a:pt x="352" y="656"/>
                  </a:cubicBezTo>
                  <a:cubicBezTo>
                    <a:pt x="347" y="653"/>
                    <a:pt x="343" y="650"/>
                    <a:pt x="341" y="648"/>
                  </a:cubicBezTo>
                  <a:cubicBezTo>
                    <a:pt x="340" y="647"/>
                    <a:pt x="339" y="646"/>
                    <a:pt x="338" y="646"/>
                  </a:cubicBezTo>
                  <a:cubicBezTo>
                    <a:pt x="338" y="646"/>
                    <a:pt x="338" y="646"/>
                    <a:pt x="338" y="646"/>
                  </a:cubicBezTo>
                  <a:cubicBezTo>
                    <a:pt x="338" y="646"/>
                    <a:pt x="338" y="646"/>
                    <a:pt x="338" y="646"/>
                  </a:cubicBezTo>
                  <a:cubicBezTo>
                    <a:pt x="336" y="647"/>
                    <a:pt x="336" y="647"/>
                    <a:pt x="336" y="647"/>
                  </a:cubicBezTo>
                  <a:cubicBezTo>
                    <a:pt x="338" y="646"/>
                    <a:pt x="338" y="646"/>
                    <a:pt x="338" y="646"/>
                  </a:cubicBezTo>
                  <a:cubicBezTo>
                    <a:pt x="338" y="646"/>
                    <a:pt x="338" y="646"/>
                    <a:pt x="338" y="646"/>
                  </a:cubicBezTo>
                  <a:cubicBezTo>
                    <a:pt x="336" y="647"/>
                    <a:pt x="336" y="647"/>
                    <a:pt x="336" y="647"/>
                  </a:cubicBezTo>
                  <a:cubicBezTo>
                    <a:pt x="338" y="646"/>
                    <a:pt x="338" y="646"/>
                    <a:pt x="338" y="646"/>
                  </a:cubicBezTo>
                  <a:cubicBezTo>
                    <a:pt x="334" y="648"/>
                    <a:pt x="334" y="648"/>
                    <a:pt x="334" y="648"/>
                  </a:cubicBezTo>
                  <a:cubicBezTo>
                    <a:pt x="339" y="648"/>
                    <a:pt x="339" y="648"/>
                    <a:pt x="339" y="648"/>
                  </a:cubicBezTo>
                  <a:cubicBezTo>
                    <a:pt x="339" y="647"/>
                    <a:pt x="339" y="646"/>
                    <a:pt x="338" y="646"/>
                  </a:cubicBezTo>
                  <a:cubicBezTo>
                    <a:pt x="334" y="648"/>
                    <a:pt x="334" y="648"/>
                    <a:pt x="334" y="648"/>
                  </a:cubicBezTo>
                  <a:cubicBezTo>
                    <a:pt x="339" y="648"/>
                    <a:pt x="339" y="648"/>
                    <a:pt x="339" y="648"/>
                  </a:cubicBezTo>
                  <a:cubicBezTo>
                    <a:pt x="334" y="648"/>
                    <a:pt x="334" y="648"/>
                    <a:pt x="334" y="648"/>
                  </a:cubicBezTo>
                  <a:cubicBezTo>
                    <a:pt x="338" y="651"/>
                    <a:pt x="338" y="651"/>
                    <a:pt x="338" y="651"/>
                  </a:cubicBezTo>
                  <a:cubicBezTo>
                    <a:pt x="339" y="650"/>
                    <a:pt x="339" y="649"/>
                    <a:pt x="339" y="648"/>
                  </a:cubicBezTo>
                  <a:cubicBezTo>
                    <a:pt x="334" y="648"/>
                    <a:pt x="334" y="648"/>
                    <a:pt x="334" y="648"/>
                  </a:cubicBezTo>
                  <a:cubicBezTo>
                    <a:pt x="338" y="651"/>
                    <a:pt x="338" y="651"/>
                    <a:pt x="338" y="651"/>
                  </a:cubicBezTo>
                  <a:cubicBezTo>
                    <a:pt x="333" y="648"/>
                    <a:pt x="333" y="648"/>
                    <a:pt x="333" y="648"/>
                  </a:cubicBezTo>
                  <a:cubicBezTo>
                    <a:pt x="331" y="653"/>
                    <a:pt x="331" y="653"/>
                    <a:pt x="331" y="653"/>
                  </a:cubicBezTo>
                  <a:cubicBezTo>
                    <a:pt x="556" y="771"/>
                    <a:pt x="556" y="771"/>
                    <a:pt x="556" y="771"/>
                  </a:cubicBezTo>
                  <a:cubicBezTo>
                    <a:pt x="559" y="773"/>
                    <a:pt x="562" y="772"/>
                    <a:pt x="564" y="769"/>
                  </a:cubicBezTo>
                  <a:cubicBezTo>
                    <a:pt x="565" y="766"/>
                    <a:pt x="564" y="763"/>
                    <a:pt x="562" y="762"/>
                  </a:cubicBezTo>
                  <a:cubicBezTo>
                    <a:pt x="562" y="761"/>
                    <a:pt x="558" y="759"/>
                    <a:pt x="551" y="755"/>
                  </a:cubicBezTo>
                  <a:cubicBezTo>
                    <a:pt x="528" y="742"/>
                    <a:pt x="471" y="708"/>
                    <a:pt x="419" y="677"/>
                  </a:cubicBezTo>
                  <a:cubicBezTo>
                    <a:pt x="394" y="661"/>
                    <a:pt x="369" y="646"/>
                    <a:pt x="351" y="634"/>
                  </a:cubicBezTo>
                  <a:cubicBezTo>
                    <a:pt x="343" y="628"/>
                    <a:pt x="335" y="623"/>
                    <a:pt x="330" y="620"/>
                  </a:cubicBezTo>
                  <a:cubicBezTo>
                    <a:pt x="328" y="618"/>
                    <a:pt x="326" y="616"/>
                    <a:pt x="325" y="615"/>
                  </a:cubicBezTo>
                  <a:cubicBezTo>
                    <a:pt x="324" y="615"/>
                    <a:pt x="324" y="615"/>
                    <a:pt x="324" y="614"/>
                  </a:cubicBezTo>
                  <a:cubicBezTo>
                    <a:pt x="323" y="615"/>
                    <a:pt x="323" y="615"/>
                    <a:pt x="323" y="615"/>
                  </a:cubicBezTo>
                  <a:cubicBezTo>
                    <a:pt x="324" y="614"/>
                    <a:pt x="324" y="614"/>
                    <a:pt x="324" y="614"/>
                  </a:cubicBezTo>
                  <a:cubicBezTo>
                    <a:pt x="324" y="614"/>
                    <a:pt x="324" y="614"/>
                    <a:pt x="324" y="614"/>
                  </a:cubicBezTo>
                  <a:cubicBezTo>
                    <a:pt x="323" y="615"/>
                    <a:pt x="323" y="615"/>
                    <a:pt x="323" y="615"/>
                  </a:cubicBezTo>
                  <a:cubicBezTo>
                    <a:pt x="324" y="614"/>
                    <a:pt x="324" y="614"/>
                    <a:pt x="324" y="614"/>
                  </a:cubicBezTo>
                  <a:cubicBezTo>
                    <a:pt x="321" y="617"/>
                    <a:pt x="321" y="617"/>
                    <a:pt x="321" y="617"/>
                  </a:cubicBezTo>
                  <a:cubicBezTo>
                    <a:pt x="325" y="617"/>
                    <a:pt x="325" y="617"/>
                    <a:pt x="325" y="617"/>
                  </a:cubicBezTo>
                  <a:cubicBezTo>
                    <a:pt x="325" y="615"/>
                    <a:pt x="324" y="615"/>
                    <a:pt x="324" y="614"/>
                  </a:cubicBezTo>
                  <a:cubicBezTo>
                    <a:pt x="321" y="617"/>
                    <a:pt x="321" y="617"/>
                    <a:pt x="321" y="617"/>
                  </a:cubicBezTo>
                  <a:cubicBezTo>
                    <a:pt x="325" y="617"/>
                    <a:pt x="325" y="617"/>
                    <a:pt x="325" y="617"/>
                  </a:cubicBezTo>
                  <a:cubicBezTo>
                    <a:pt x="320" y="617"/>
                    <a:pt x="320" y="617"/>
                    <a:pt x="320" y="617"/>
                  </a:cubicBezTo>
                  <a:cubicBezTo>
                    <a:pt x="324" y="619"/>
                    <a:pt x="324" y="619"/>
                    <a:pt x="324" y="619"/>
                  </a:cubicBezTo>
                  <a:cubicBezTo>
                    <a:pt x="324" y="619"/>
                    <a:pt x="325" y="618"/>
                    <a:pt x="325" y="617"/>
                  </a:cubicBezTo>
                  <a:cubicBezTo>
                    <a:pt x="320" y="617"/>
                    <a:pt x="320" y="617"/>
                    <a:pt x="320" y="617"/>
                  </a:cubicBezTo>
                  <a:cubicBezTo>
                    <a:pt x="324" y="619"/>
                    <a:pt x="324" y="619"/>
                    <a:pt x="324" y="619"/>
                  </a:cubicBezTo>
                  <a:cubicBezTo>
                    <a:pt x="319" y="617"/>
                    <a:pt x="319" y="617"/>
                    <a:pt x="319" y="617"/>
                  </a:cubicBezTo>
                  <a:cubicBezTo>
                    <a:pt x="317" y="621"/>
                    <a:pt x="317" y="621"/>
                    <a:pt x="317" y="621"/>
                  </a:cubicBezTo>
                  <a:cubicBezTo>
                    <a:pt x="317" y="621"/>
                    <a:pt x="380" y="656"/>
                    <a:pt x="443" y="690"/>
                  </a:cubicBezTo>
                  <a:cubicBezTo>
                    <a:pt x="475" y="707"/>
                    <a:pt x="507" y="724"/>
                    <a:pt x="531" y="737"/>
                  </a:cubicBezTo>
                  <a:cubicBezTo>
                    <a:pt x="543" y="744"/>
                    <a:pt x="553" y="749"/>
                    <a:pt x="560" y="753"/>
                  </a:cubicBezTo>
                  <a:cubicBezTo>
                    <a:pt x="563" y="755"/>
                    <a:pt x="566" y="756"/>
                    <a:pt x="568" y="757"/>
                  </a:cubicBezTo>
                  <a:cubicBezTo>
                    <a:pt x="569" y="758"/>
                    <a:pt x="570" y="758"/>
                    <a:pt x="571" y="758"/>
                  </a:cubicBezTo>
                  <a:cubicBezTo>
                    <a:pt x="571" y="759"/>
                    <a:pt x="571" y="759"/>
                    <a:pt x="571" y="759"/>
                  </a:cubicBezTo>
                  <a:cubicBezTo>
                    <a:pt x="572" y="759"/>
                    <a:pt x="572" y="759"/>
                    <a:pt x="572" y="759"/>
                  </a:cubicBezTo>
                  <a:cubicBezTo>
                    <a:pt x="572" y="759"/>
                    <a:pt x="572" y="759"/>
                    <a:pt x="572" y="759"/>
                  </a:cubicBezTo>
                  <a:cubicBezTo>
                    <a:pt x="573" y="759"/>
                    <a:pt x="573" y="759"/>
                    <a:pt x="574" y="759"/>
                  </a:cubicBezTo>
                  <a:cubicBezTo>
                    <a:pt x="574" y="759"/>
                    <a:pt x="575" y="759"/>
                    <a:pt x="576" y="759"/>
                  </a:cubicBezTo>
                  <a:cubicBezTo>
                    <a:pt x="576" y="759"/>
                    <a:pt x="577" y="758"/>
                    <a:pt x="578" y="757"/>
                  </a:cubicBezTo>
                  <a:cubicBezTo>
                    <a:pt x="579" y="757"/>
                    <a:pt x="579" y="757"/>
                    <a:pt x="579" y="757"/>
                  </a:cubicBezTo>
                  <a:cubicBezTo>
                    <a:pt x="579" y="756"/>
                    <a:pt x="579" y="755"/>
                    <a:pt x="579" y="754"/>
                  </a:cubicBezTo>
                  <a:cubicBezTo>
                    <a:pt x="579" y="752"/>
                    <a:pt x="579" y="751"/>
                    <a:pt x="579" y="750"/>
                  </a:cubicBezTo>
                  <a:cubicBezTo>
                    <a:pt x="578" y="749"/>
                    <a:pt x="577" y="748"/>
                    <a:pt x="576" y="747"/>
                  </a:cubicBezTo>
                  <a:cubicBezTo>
                    <a:pt x="574" y="745"/>
                    <a:pt x="572" y="743"/>
                    <a:pt x="569" y="741"/>
                  </a:cubicBezTo>
                  <a:cubicBezTo>
                    <a:pt x="557" y="733"/>
                    <a:pt x="536" y="719"/>
                    <a:pt x="510" y="703"/>
                  </a:cubicBezTo>
                  <a:cubicBezTo>
                    <a:pt x="470" y="679"/>
                    <a:pt x="421" y="651"/>
                    <a:pt x="381" y="627"/>
                  </a:cubicBezTo>
                  <a:cubicBezTo>
                    <a:pt x="362" y="616"/>
                    <a:pt x="344" y="605"/>
                    <a:pt x="332" y="598"/>
                  </a:cubicBezTo>
                  <a:cubicBezTo>
                    <a:pt x="326" y="594"/>
                    <a:pt x="321" y="591"/>
                    <a:pt x="318" y="589"/>
                  </a:cubicBezTo>
                  <a:cubicBezTo>
                    <a:pt x="316" y="587"/>
                    <a:pt x="315" y="586"/>
                    <a:pt x="314" y="586"/>
                  </a:cubicBezTo>
                  <a:cubicBezTo>
                    <a:pt x="314" y="586"/>
                    <a:pt x="314" y="586"/>
                    <a:pt x="314" y="586"/>
                  </a:cubicBezTo>
                  <a:cubicBezTo>
                    <a:pt x="314" y="586"/>
                    <a:pt x="314" y="586"/>
                    <a:pt x="314" y="586"/>
                  </a:cubicBezTo>
                  <a:cubicBezTo>
                    <a:pt x="312" y="587"/>
                    <a:pt x="312" y="587"/>
                    <a:pt x="312" y="587"/>
                  </a:cubicBezTo>
                  <a:cubicBezTo>
                    <a:pt x="314" y="586"/>
                    <a:pt x="314" y="586"/>
                    <a:pt x="314" y="586"/>
                  </a:cubicBezTo>
                  <a:cubicBezTo>
                    <a:pt x="314" y="586"/>
                    <a:pt x="314" y="586"/>
                    <a:pt x="314" y="586"/>
                  </a:cubicBezTo>
                  <a:cubicBezTo>
                    <a:pt x="312" y="587"/>
                    <a:pt x="312" y="587"/>
                    <a:pt x="312" y="587"/>
                  </a:cubicBezTo>
                  <a:cubicBezTo>
                    <a:pt x="314" y="586"/>
                    <a:pt x="314" y="586"/>
                    <a:pt x="314" y="586"/>
                  </a:cubicBezTo>
                  <a:cubicBezTo>
                    <a:pt x="310" y="589"/>
                    <a:pt x="310" y="589"/>
                    <a:pt x="310" y="589"/>
                  </a:cubicBezTo>
                  <a:cubicBezTo>
                    <a:pt x="315" y="589"/>
                    <a:pt x="315" y="589"/>
                    <a:pt x="315" y="589"/>
                  </a:cubicBezTo>
                  <a:cubicBezTo>
                    <a:pt x="315" y="587"/>
                    <a:pt x="314" y="586"/>
                    <a:pt x="314" y="586"/>
                  </a:cubicBezTo>
                  <a:cubicBezTo>
                    <a:pt x="310" y="589"/>
                    <a:pt x="310" y="589"/>
                    <a:pt x="310" y="589"/>
                  </a:cubicBezTo>
                  <a:cubicBezTo>
                    <a:pt x="315" y="589"/>
                    <a:pt x="315" y="589"/>
                    <a:pt x="315" y="589"/>
                  </a:cubicBezTo>
                  <a:cubicBezTo>
                    <a:pt x="309" y="589"/>
                    <a:pt x="309" y="589"/>
                    <a:pt x="309" y="589"/>
                  </a:cubicBezTo>
                  <a:cubicBezTo>
                    <a:pt x="314" y="591"/>
                    <a:pt x="314" y="591"/>
                    <a:pt x="314" y="591"/>
                  </a:cubicBezTo>
                  <a:cubicBezTo>
                    <a:pt x="315" y="591"/>
                    <a:pt x="315" y="589"/>
                    <a:pt x="315" y="589"/>
                  </a:cubicBezTo>
                  <a:cubicBezTo>
                    <a:pt x="309" y="589"/>
                    <a:pt x="309" y="589"/>
                    <a:pt x="309" y="589"/>
                  </a:cubicBezTo>
                  <a:cubicBezTo>
                    <a:pt x="314" y="591"/>
                    <a:pt x="314" y="591"/>
                    <a:pt x="314" y="591"/>
                  </a:cubicBezTo>
                  <a:cubicBezTo>
                    <a:pt x="314" y="591"/>
                    <a:pt x="314" y="591"/>
                    <a:pt x="314" y="591"/>
                  </a:cubicBezTo>
                  <a:cubicBezTo>
                    <a:pt x="309" y="589"/>
                    <a:pt x="309" y="589"/>
                    <a:pt x="309" y="589"/>
                  </a:cubicBezTo>
                  <a:cubicBezTo>
                    <a:pt x="312" y="593"/>
                    <a:pt x="312" y="593"/>
                    <a:pt x="312" y="593"/>
                  </a:cubicBezTo>
                  <a:cubicBezTo>
                    <a:pt x="313" y="593"/>
                    <a:pt x="314" y="592"/>
                    <a:pt x="314" y="591"/>
                  </a:cubicBezTo>
                  <a:cubicBezTo>
                    <a:pt x="309" y="589"/>
                    <a:pt x="309" y="589"/>
                    <a:pt x="309" y="589"/>
                  </a:cubicBezTo>
                  <a:cubicBezTo>
                    <a:pt x="312" y="593"/>
                    <a:pt x="312" y="593"/>
                    <a:pt x="312" y="593"/>
                  </a:cubicBezTo>
                  <a:cubicBezTo>
                    <a:pt x="309" y="589"/>
                    <a:pt x="309" y="589"/>
                    <a:pt x="309" y="589"/>
                  </a:cubicBezTo>
                  <a:cubicBezTo>
                    <a:pt x="310" y="594"/>
                    <a:pt x="310" y="594"/>
                    <a:pt x="310" y="594"/>
                  </a:cubicBezTo>
                  <a:cubicBezTo>
                    <a:pt x="311" y="594"/>
                    <a:pt x="312" y="594"/>
                    <a:pt x="312" y="593"/>
                  </a:cubicBezTo>
                  <a:cubicBezTo>
                    <a:pt x="309" y="589"/>
                    <a:pt x="309" y="589"/>
                    <a:pt x="309" y="589"/>
                  </a:cubicBezTo>
                  <a:cubicBezTo>
                    <a:pt x="310" y="594"/>
                    <a:pt x="310" y="594"/>
                    <a:pt x="310" y="594"/>
                  </a:cubicBezTo>
                  <a:cubicBezTo>
                    <a:pt x="309" y="589"/>
                    <a:pt x="309" y="589"/>
                    <a:pt x="309" y="589"/>
                  </a:cubicBezTo>
                  <a:cubicBezTo>
                    <a:pt x="309" y="594"/>
                    <a:pt x="309" y="594"/>
                    <a:pt x="309" y="594"/>
                  </a:cubicBezTo>
                  <a:cubicBezTo>
                    <a:pt x="310" y="594"/>
                    <a:pt x="310" y="594"/>
                    <a:pt x="310" y="594"/>
                  </a:cubicBezTo>
                  <a:cubicBezTo>
                    <a:pt x="309" y="589"/>
                    <a:pt x="309" y="589"/>
                    <a:pt x="309" y="589"/>
                  </a:cubicBezTo>
                  <a:cubicBezTo>
                    <a:pt x="309" y="594"/>
                    <a:pt x="309" y="594"/>
                    <a:pt x="309" y="594"/>
                  </a:cubicBezTo>
                  <a:cubicBezTo>
                    <a:pt x="309" y="589"/>
                    <a:pt x="309" y="589"/>
                    <a:pt x="309" y="589"/>
                  </a:cubicBezTo>
                  <a:cubicBezTo>
                    <a:pt x="308" y="594"/>
                    <a:pt x="308" y="594"/>
                    <a:pt x="308" y="594"/>
                  </a:cubicBezTo>
                  <a:cubicBezTo>
                    <a:pt x="309" y="594"/>
                    <a:pt x="309" y="594"/>
                    <a:pt x="309" y="594"/>
                  </a:cubicBezTo>
                  <a:cubicBezTo>
                    <a:pt x="309" y="589"/>
                    <a:pt x="309" y="589"/>
                    <a:pt x="309" y="589"/>
                  </a:cubicBezTo>
                  <a:cubicBezTo>
                    <a:pt x="308" y="594"/>
                    <a:pt x="308" y="594"/>
                    <a:pt x="308" y="594"/>
                  </a:cubicBezTo>
                  <a:cubicBezTo>
                    <a:pt x="309" y="592"/>
                    <a:pt x="309" y="592"/>
                    <a:pt x="309" y="592"/>
                  </a:cubicBezTo>
                  <a:cubicBezTo>
                    <a:pt x="308" y="594"/>
                    <a:pt x="308" y="594"/>
                    <a:pt x="308" y="594"/>
                  </a:cubicBezTo>
                  <a:cubicBezTo>
                    <a:pt x="308" y="594"/>
                    <a:pt x="308" y="594"/>
                    <a:pt x="308" y="594"/>
                  </a:cubicBezTo>
                  <a:cubicBezTo>
                    <a:pt x="309" y="592"/>
                    <a:pt x="309" y="592"/>
                    <a:pt x="309" y="592"/>
                  </a:cubicBezTo>
                  <a:cubicBezTo>
                    <a:pt x="308" y="594"/>
                    <a:pt x="308" y="594"/>
                    <a:pt x="308" y="594"/>
                  </a:cubicBezTo>
                  <a:cubicBezTo>
                    <a:pt x="308" y="594"/>
                    <a:pt x="309" y="594"/>
                    <a:pt x="310" y="594"/>
                  </a:cubicBezTo>
                  <a:cubicBezTo>
                    <a:pt x="313" y="596"/>
                    <a:pt x="320" y="599"/>
                    <a:pt x="329" y="604"/>
                  </a:cubicBezTo>
                  <a:cubicBezTo>
                    <a:pt x="362" y="621"/>
                    <a:pt x="425" y="654"/>
                    <a:pt x="479" y="684"/>
                  </a:cubicBezTo>
                  <a:cubicBezTo>
                    <a:pt x="507" y="699"/>
                    <a:pt x="532" y="712"/>
                    <a:pt x="550" y="722"/>
                  </a:cubicBezTo>
                  <a:cubicBezTo>
                    <a:pt x="560" y="727"/>
                    <a:pt x="567" y="732"/>
                    <a:pt x="572" y="734"/>
                  </a:cubicBezTo>
                  <a:cubicBezTo>
                    <a:pt x="578" y="737"/>
                    <a:pt x="580" y="739"/>
                    <a:pt x="580" y="739"/>
                  </a:cubicBezTo>
                  <a:cubicBezTo>
                    <a:pt x="583" y="740"/>
                    <a:pt x="586" y="739"/>
                    <a:pt x="588" y="737"/>
                  </a:cubicBezTo>
                  <a:cubicBezTo>
                    <a:pt x="588" y="736"/>
                    <a:pt x="589" y="735"/>
                    <a:pt x="589" y="734"/>
                  </a:cubicBezTo>
                  <a:cubicBezTo>
                    <a:pt x="589" y="732"/>
                    <a:pt x="588" y="731"/>
                    <a:pt x="588" y="731"/>
                  </a:cubicBezTo>
                  <a:cubicBezTo>
                    <a:pt x="587" y="730"/>
                    <a:pt x="587" y="730"/>
                    <a:pt x="586" y="729"/>
                  </a:cubicBezTo>
                  <a:cubicBezTo>
                    <a:pt x="586" y="729"/>
                    <a:pt x="585" y="728"/>
                    <a:pt x="584" y="727"/>
                  </a:cubicBezTo>
                  <a:cubicBezTo>
                    <a:pt x="581" y="725"/>
                    <a:pt x="574" y="720"/>
                    <a:pt x="564" y="714"/>
                  </a:cubicBezTo>
                  <a:cubicBezTo>
                    <a:pt x="499" y="672"/>
                    <a:pt x="310" y="557"/>
                    <a:pt x="310" y="557"/>
                  </a:cubicBezTo>
                  <a:cubicBezTo>
                    <a:pt x="307" y="562"/>
                    <a:pt x="307" y="562"/>
                    <a:pt x="307" y="562"/>
                  </a:cubicBezTo>
                  <a:cubicBezTo>
                    <a:pt x="312" y="565"/>
                    <a:pt x="312" y="565"/>
                    <a:pt x="312" y="565"/>
                  </a:cubicBezTo>
                  <a:cubicBezTo>
                    <a:pt x="307" y="562"/>
                    <a:pt x="307" y="562"/>
                    <a:pt x="307" y="562"/>
                  </a:cubicBezTo>
                  <a:cubicBezTo>
                    <a:pt x="309" y="567"/>
                    <a:pt x="309" y="567"/>
                    <a:pt x="309" y="567"/>
                  </a:cubicBezTo>
                  <a:cubicBezTo>
                    <a:pt x="310" y="567"/>
                    <a:pt x="311" y="566"/>
                    <a:pt x="312" y="565"/>
                  </a:cubicBezTo>
                  <a:cubicBezTo>
                    <a:pt x="307" y="562"/>
                    <a:pt x="307" y="562"/>
                    <a:pt x="307" y="562"/>
                  </a:cubicBezTo>
                  <a:cubicBezTo>
                    <a:pt x="309" y="567"/>
                    <a:pt x="309" y="567"/>
                    <a:pt x="309" y="567"/>
                  </a:cubicBezTo>
                  <a:cubicBezTo>
                    <a:pt x="307" y="562"/>
                    <a:pt x="307" y="562"/>
                    <a:pt x="307" y="562"/>
                  </a:cubicBezTo>
                  <a:cubicBezTo>
                    <a:pt x="307" y="567"/>
                    <a:pt x="307" y="567"/>
                    <a:pt x="307" y="567"/>
                  </a:cubicBezTo>
                  <a:cubicBezTo>
                    <a:pt x="308" y="567"/>
                    <a:pt x="308" y="567"/>
                    <a:pt x="309" y="567"/>
                  </a:cubicBezTo>
                  <a:cubicBezTo>
                    <a:pt x="307" y="562"/>
                    <a:pt x="307" y="562"/>
                    <a:pt x="307" y="562"/>
                  </a:cubicBezTo>
                  <a:cubicBezTo>
                    <a:pt x="307" y="567"/>
                    <a:pt x="307" y="567"/>
                    <a:pt x="307" y="567"/>
                  </a:cubicBezTo>
                  <a:cubicBezTo>
                    <a:pt x="307" y="562"/>
                    <a:pt x="307" y="562"/>
                    <a:pt x="307" y="562"/>
                  </a:cubicBezTo>
                  <a:cubicBezTo>
                    <a:pt x="306" y="567"/>
                    <a:pt x="306" y="567"/>
                    <a:pt x="306" y="567"/>
                  </a:cubicBezTo>
                  <a:cubicBezTo>
                    <a:pt x="306" y="567"/>
                    <a:pt x="307" y="567"/>
                    <a:pt x="307" y="567"/>
                  </a:cubicBezTo>
                  <a:cubicBezTo>
                    <a:pt x="307" y="562"/>
                    <a:pt x="307" y="562"/>
                    <a:pt x="307" y="562"/>
                  </a:cubicBezTo>
                  <a:cubicBezTo>
                    <a:pt x="306" y="567"/>
                    <a:pt x="306" y="567"/>
                    <a:pt x="306" y="567"/>
                  </a:cubicBezTo>
                  <a:cubicBezTo>
                    <a:pt x="307" y="565"/>
                    <a:pt x="307" y="565"/>
                    <a:pt x="307" y="565"/>
                  </a:cubicBezTo>
                  <a:cubicBezTo>
                    <a:pt x="306" y="567"/>
                    <a:pt x="306" y="567"/>
                    <a:pt x="306" y="567"/>
                  </a:cubicBezTo>
                  <a:cubicBezTo>
                    <a:pt x="306" y="567"/>
                    <a:pt x="306" y="567"/>
                    <a:pt x="306" y="567"/>
                  </a:cubicBezTo>
                  <a:cubicBezTo>
                    <a:pt x="307" y="565"/>
                    <a:pt x="307" y="565"/>
                    <a:pt x="307" y="565"/>
                  </a:cubicBezTo>
                  <a:cubicBezTo>
                    <a:pt x="306" y="567"/>
                    <a:pt x="306" y="567"/>
                    <a:pt x="306" y="567"/>
                  </a:cubicBezTo>
                  <a:cubicBezTo>
                    <a:pt x="306" y="567"/>
                    <a:pt x="307" y="567"/>
                    <a:pt x="308" y="568"/>
                  </a:cubicBezTo>
                  <a:cubicBezTo>
                    <a:pt x="311" y="569"/>
                    <a:pt x="318" y="573"/>
                    <a:pt x="327" y="578"/>
                  </a:cubicBezTo>
                  <a:cubicBezTo>
                    <a:pt x="359" y="596"/>
                    <a:pt x="422" y="633"/>
                    <a:pt x="478" y="665"/>
                  </a:cubicBezTo>
                  <a:cubicBezTo>
                    <a:pt x="507" y="682"/>
                    <a:pt x="533" y="697"/>
                    <a:pt x="554" y="708"/>
                  </a:cubicBezTo>
                  <a:cubicBezTo>
                    <a:pt x="564" y="713"/>
                    <a:pt x="572" y="718"/>
                    <a:pt x="579" y="721"/>
                  </a:cubicBezTo>
                  <a:cubicBezTo>
                    <a:pt x="582" y="722"/>
                    <a:pt x="585" y="724"/>
                    <a:pt x="587" y="724"/>
                  </a:cubicBezTo>
                  <a:cubicBezTo>
                    <a:pt x="588" y="725"/>
                    <a:pt x="589" y="725"/>
                    <a:pt x="590" y="726"/>
                  </a:cubicBezTo>
                  <a:cubicBezTo>
                    <a:pt x="591" y="726"/>
                    <a:pt x="592" y="726"/>
                    <a:pt x="594" y="726"/>
                  </a:cubicBezTo>
                  <a:cubicBezTo>
                    <a:pt x="594" y="726"/>
                    <a:pt x="595" y="726"/>
                    <a:pt x="596" y="726"/>
                  </a:cubicBezTo>
                  <a:cubicBezTo>
                    <a:pt x="597" y="725"/>
                    <a:pt x="598" y="725"/>
                    <a:pt x="599" y="723"/>
                  </a:cubicBezTo>
                  <a:cubicBezTo>
                    <a:pt x="600" y="722"/>
                    <a:pt x="600" y="721"/>
                    <a:pt x="600" y="719"/>
                  </a:cubicBezTo>
                  <a:cubicBezTo>
                    <a:pt x="599" y="718"/>
                    <a:pt x="598" y="716"/>
                    <a:pt x="597" y="716"/>
                  </a:cubicBezTo>
                  <a:cubicBezTo>
                    <a:pt x="304" y="532"/>
                    <a:pt x="304" y="532"/>
                    <a:pt x="304" y="532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6" y="540"/>
                    <a:pt x="306" y="540"/>
                    <a:pt x="306" y="540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4" y="541"/>
                    <a:pt x="304" y="541"/>
                    <a:pt x="304" y="541"/>
                  </a:cubicBezTo>
                  <a:cubicBezTo>
                    <a:pt x="305" y="541"/>
                    <a:pt x="305" y="541"/>
                    <a:pt x="306" y="540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4" y="541"/>
                    <a:pt x="304" y="541"/>
                    <a:pt x="304" y="541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2" y="542"/>
                    <a:pt x="302" y="542"/>
                    <a:pt x="302" y="542"/>
                  </a:cubicBezTo>
                  <a:cubicBezTo>
                    <a:pt x="303" y="542"/>
                    <a:pt x="303" y="542"/>
                    <a:pt x="304" y="541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2" y="542"/>
                    <a:pt x="302" y="542"/>
                    <a:pt x="302" y="542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1" y="542"/>
                    <a:pt x="301" y="542"/>
                    <a:pt x="301" y="542"/>
                  </a:cubicBezTo>
                  <a:cubicBezTo>
                    <a:pt x="301" y="542"/>
                    <a:pt x="302" y="542"/>
                    <a:pt x="302" y="542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1" y="542"/>
                    <a:pt x="301" y="542"/>
                    <a:pt x="301" y="542"/>
                  </a:cubicBezTo>
                  <a:cubicBezTo>
                    <a:pt x="301" y="538"/>
                    <a:pt x="301" y="538"/>
                    <a:pt x="301" y="538"/>
                  </a:cubicBezTo>
                  <a:cubicBezTo>
                    <a:pt x="300" y="542"/>
                    <a:pt x="300" y="542"/>
                    <a:pt x="300" y="542"/>
                  </a:cubicBezTo>
                  <a:cubicBezTo>
                    <a:pt x="301" y="542"/>
                    <a:pt x="301" y="542"/>
                    <a:pt x="301" y="542"/>
                  </a:cubicBezTo>
                  <a:cubicBezTo>
                    <a:pt x="301" y="538"/>
                    <a:pt x="301" y="538"/>
                    <a:pt x="301" y="538"/>
                  </a:cubicBezTo>
                  <a:cubicBezTo>
                    <a:pt x="300" y="542"/>
                    <a:pt x="300" y="542"/>
                    <a:pt x="300" y="542"/>
                  </a:cubicBezTo>
                  <a:cubicBezTo>
                    <a:pt x="301" y="541"/>
                    <a:pt x="301" y="541"/>
                    <a:pt x="301" y="541"/>
                  </a:cubicBezTo>
                  <a:cubicBezTo>
                    <a:pt x="300" y="542"/>
                    <a:pt x="300" y="542"/>
                    <a:pt x="300" y="542"/>
                  </a:cubicBezTo>
                  <a:cubicBezTo>
                    <a:pt x="300" y="542"/>
                    <a:pt x="300" y="542"/>
                    <a:pt x="300" y="542"/>
                  </a:cubicBezTo>
                  <a:cubicBezTo>
                    <a:pt x="301" y="541"/>
                    <a:pt x="301" y="541"/>
                    <a:pt x="301" y="541"/>
                  </a:cubicBezTo>
                  <a:cubicBezTo>
                    <a:pt x="300" y="542"/>
                    <a:pt x="300" y="542"/>
                    <a:pt x="300" y="542"/>
                  </a:cubicBezTo>
                  <a:cubicBezTo>
                    <a:pt x="300" y="542"/>
                    <a:pt x="301" y="543"/>
                    <a:pt x="302" y="543"/>
                  </a:cubicBezTo>
                  <a:cubicBezTo>
                    <a:pt x="306" y="545"/>
                    <a:pt x="314" y="549"/>
                    <a:pt x="324" y="554"/>
                  </a:cubicBezTo>
                  <a:cubicBezTo>
                    <a:pt x="360" y="573"/>
                    <a:pt x="430" y="612"/>
                    <a:pt x="490" y="646"/>
                  </a:cubicBezTo>
                  <a:cubicBezTo>
                    <a:pt x="521" y="662"/>
                    <a:pt x="549" y="678"/>
                    <a:pt x="569" y="690"/>
                  </a:cubicBezTo>
                  <a:cubicBezTo>
                    <a:pt x="579" y="695"/>
                    <a:pt x="587" y="700"/>
                    <a:pt x="593" y="703"/>
                  </a:cubicBezTo>
                  <a:cubicBezTo>
                    <a:pt x="599" y="706"/>
                    <a:pt x="602" y="708"/>
                    <a:pt x="602" y="708"/>
                  </a:cubicBezTo>
                  <a:cubicBezTo>
                    <a:pt x="605" y="710"/>
                    <a:pt x="608" y="709"/>
                    <a:pt x="609" y="706"/>
                  </a:cubicBezTo>
                  <a:cubicBezTo>
                    <a:pt x="610" y="705"/>
                    <a:pt x="610" y="704"/>
                    <a:pt x="610" y="703"/>
                  </a:cubicBezTo>
                  <a:cubicBezTo>
                    <a:pt x="610" y="701"/>
                    <a:pt x="610" y="701"/>
                    <a:pt x="609" y="700"/>
                  </a:cubicBezTo>
                  <a:cubicBezTo>
                    <a:pt x="609" y="698"/>
                    <a:pt x="608" y="698"/>
                    <a:pt x="607" y="697"/>
                  </a:cubicBezTo>
                  <a:cubicBezTo>
                    <a:pt x="605" y="695"/>
                    <a:pt x="602" y="693"/>
                    <a:pt x="598" y="690"/>
                  </a:cubicBezTo>
                  <a:cubicBezTo>
                    <a:pt x="585" y="680"/>
                    <a:pt x="560" y="664"/>
                    <a:pt x="529" y="644"/>
                  </a:cubicBezTo>
                  <a:cubicBezTo>
                    <a:pt x="437" y="587"/>
                    <a:pt x="297" y="505"/>
                    <a:pt x="297" y="505"/>
                  </a:cubicBezTo>
                  <a:cubicBezTo>
                    <a:pt x="294" y="510"/>
                    <a:pt x="294" y="510"/>
                    <a:pt x="294" y="510"/>
                  </a:cubicBezTo>
                  <a:cubicBezTo>
                    <a:pt x="292" y="514"/>
                    <a:pt x="292" y="514"/>
                    <a:pt x="292" y="514"/>
                  </a:cubicBezTo>
                  <a:cubicBezTo>
                    <a:pt x="616" y="700"/>
                    <a:pt x="616" y="700"/>
                    <a:pt x="616" y="700"/>
                  </a:cubicBezTo>
                  <a:cubicBezTo>
                    <a:pt x="618" y="701"/>
                    <a:pt x="620" y="701"/>
                    <a:pt x="622" y="700"/>
                  </a:cubicBezTo>
                  <a:cubicBezTo>
                    <a:pt x="624" y="699"/>
                    <a:pt x="625" y="697"/>
                    <a:pt x="625" y="695"/>
                  </a:cubicBezTo>
                  <a:cubicBezTo>
                    <a:pt x="625" y="694"/>
                    <a:pt x="624" y="693"/>
                    <a:pt x="624" y="693"/>
                  </a:cubicBezTo>
                  <a:cubicBezTo>
                    <a:pt x="623" y="692"/>
                    <a:pt x="623" y="692"/>
                    <a:pt x="623" y="691"/>
                  </a:cubicBezTo>
                  <a:cubicBezTo>
                    <a:pt x="623" y="691"/>
                    <a:pt x="622" y="691"/>
                    <a:pt x="622" y="691"/>
                  </a:cubicBezTo>
                  <a:cubicBezTo>
                    <a:pt x="622" y="690"/>
                    <a:pt x="621" y="690"/>
                    <a:pt x="620" y="689"/>
                  </a:cubicBezTo>
                  <a:cubicBezTo>
                    <a:pt x="617" y="687"/>
                    <a:pt x="609" y="682"/>
                    <a:pt x="598" y="675"/>
                  </a:cubicBezTo>
                  <a:cubicBezTo>
                    <a:pt x="559" y="652"/>
                    <a:pt x="480" y="605"/>
                    <a:pt x="411" y="562"/>
                  </a:cubicBezTo>
                  <a:cubicBezTo>
                    <a:pt x="376" y="541"/>
                    <a:pt x="344" y="521"/>
                    <a:pt x="321" y="506"/>
                  </a:cubicBezTo>
                  <a:cubicBezTo>
                    <a:pt x="309" y="499"/>
                    <a:pt x="299" y="492"/>
                    <a:pt x="293" y="488"/>
                  </a:cubicBezTo>
                  <a:cubicBezTo>
                    <a:pt x="290" y="485"/>
                    <a:pt x="287" y="483"/>
                    <a:pt x="286" y="482"/>
                  </a:cubicBezTo>
                  <a:cubicBezTo>
                    <a:pt x="285" y="481"/>
                    <a:pt x="284" y="481"/>
                    <a:pt x="284" y="481"/>
                  </a:cubicBezTo>
                  <a:cubicBezTo>
                    <a:pt x="284" y="481"/>
                    <a:pt x="284" y="481"/>
                    <a:pt x="284" y="481"/>
                  </a:cubicBezTo>
                  <a:cubicBezTo>
                    <a:pt x="284" y="481"/>
                    <a:pt x="284" y="481"/>
                    <a:pt x="284" y="481"/>
                  </a:cubicBezTo>
                  <a:cubicBezTo>
                    <a:pt x="282" y="482"/>
                    <a:pt x="282" y="482"/>
                    <a:pt x="282" y="482"/>
                  </a:cubicBezTo>
                  <a:cubicBezTo>
                    <a:pt x="284" y="481"/>
                    <a:pt x="284" y="481"/>
                    <a:pt x="284" y="481"/>
                  </a:cubicBezTo>
                  <a:cubicBezTo>
                    <a:pt x="284" y="481"/>
                    <a:pt x="284" y="481"/>
                    <a:pt x="284" y="481"/>
                  </a:cubicBezTo>
                  <a:cubicBezTo>
                    <a:pt x="282" y="482"/>
                    <a:pt x="282" y="482"/>
                    <a:pt x="282" y="482"/>
                  </a:cubicBezTo>
                  <a:cubicBezTo>
                    <a:pt x="284" y="481"/>
                    <a:pt x="284" y="481"/>
                    <a:pt x="284" y="481"/>
                  </a:cubicBezTo>
                  <a:cubicBezTo>
                    <a:pt x="280" y="483"/>
                    <a:pt x="280" y="483"/>
                    <a:pt x="280" y="483"/>
                  </a:cubicBezTo>
                  <a:cubicBezTo>
                    <a:pt x="285" y="483"/>
                    <a:pt x="285" y="483"/>
                    <a:pt x="285" y="483"/>
                  </a:cubicBezTo>
                  <a:cubicBezTo>
                    <a:pt x="285" y="482"/>
                    <a:pt x="285" y="481"/>
                    <a:pt x="284" y="481"/>
                  </a:cubicBezTo>
                  <a:cubicBezTo>
                    <a:pt x="280" y="483"/>
                    <a:pt x="280" y="483"/>
                    <a:pt x="280" y="483"/>
                  </a:cubicBezTo>
                  <a:cubicBezTo>
                    <a:pt x="285" y="483"/>
                    <a:pt x="285" y="483"/>
                    <a:pt x="285" y="483"/>
                  </a:cubicBezTo>
                  <a:cubicBezTo>
                    <a:pt x="280" y="483"/>
                    <a:pt x="280" y="483"/>
                    <a:pt x="280" y="483"/>
                  </a:cubicBezTo>
                  <a:cubicBezTo>
                    <a:pt x="284" y="486"/>
                    <a:pt x="284" y="486"/>
                    <a:pt x="284" y="486"/>
                  </a:cubicBezTo>
                  <a:cubicBezTo>
                    <a:pt x="285" y="485"/>
                    <a:pt x="285" y="484"/>
                    <a:pt x="285" y="483"/>
                  </a:cubicBezTo>
                  <a:cubicBezTo>
                    <a:pt x="280" y="483"/>
                    <a:pt x="280" y="483"/>
                    <a:pt x="280" y="483"/>
                  </a:cubicBezTo>
                  <a:cubicBezTo>
                    <a:pt x="284" y="486"/>
                    <a:pt x="284" y="486"/>
                    <a:pt x="284" y="486"/>
                  </a:cubicBezTo>
                  <a:cubicBezTo>
                    <a:pt x="279" y="483"/>
                    <a:pt x="279" y="483"/>
                    <a:pt x="279" y="483"/>
                  </a:cubicBezTo>
                  <a:cubicBezTo>
                    <a:pt x="277" y="488"/>
                    <a:pt x="277" y="488"/>
                    <a:pt x="277" y="488"/>
                  </a:cubicBezTo>
                  <a:cubicBezTo>
                    <a:pt x="277" y="488"/>
                    <a:pt x="360" y="536"/>
                    <a:pt x="445" y="584"/>
                  </a:cubicBezTo>
                  <a:cubicBezTo>
                    <a:pt x="487" y="608"/>
                    <a:pt x="530" y="632"/>
                    <a:pt x="563" y="650"/>
                  </a:cubicBezTo>
                  <a:cubicBezTo>
                    <a:pt x="580" y="659"/>
                    <a:pt x="594" y="667"/>
                    <a:pt x="605" y="672"/>
                  </a:cubicBezTo>
                  <a:cubicBezTo>
                    <a:pt x="610" y="675"/>
                    <a:pt x="614" y="677"/>
                    <a:pt x="617" y="678"/>
                  </a:cubicBezTo>
                  <a:cubicBezTo>
                    <a:pt x="619" y="679"/>
                    <a:pt x="621" y="680"/>
                    <a:pt x="622" y="680"/>
                  </a:cubicBezTo>
                  <a:cubicBezTo>
                    <a:pt x="622" y="680"/>
                    <a:pt x="623" y="680"/>
                    <a:pt x="624" y="681"/>
                  </a:cubicBezTo>
                  <a:cubicBezTo>
                    <a:pt x="624" y="681"/>
                    <a:pt x="625" y="681"/>
                    <a:pt x="626" y="681"/>
                  </a:cubicBezTo>
                  <a:cubicBezTo>
                    <a:pt x="626" y="681"/>
                    <a:pt x="627" y="681"/>
                    <a:pt x="628" y="681"/>
                  </a:cubicBezTo>
                  <a:cubicBezTo>
                    <a:pt x="629" y="680"/>
                    <a:pt x="630" y="680"/>
                    <a:pt x="631" y="678"/>
                  </a:cubicBezTo>
                  <a:cubicBezTo>
                    <a:pt x="632" y="677"/>
                    <a:pt x="632" y="675"/>
                    <a:pt x="632" y="674"/>
                  </a:cubicBezTo>
                  <a:cubicBezTo>
                    <a:pt x="631" y="673"/>
                    <a:pt x="630" y="671"/>
                    <a:pt x="629" y="671"/>
                  </a:cubicBezTo>
                  <a:cubicBezTo>
                    <a:pt x="629" y="671"/>
                    <a:pt x="627" y="669"/>
                    <a:pt x="623" y="667"/>
                  </a:cubicBezTo>
                  <a:cubicBezTo>
                    <a:pt x="591" y="647"/>
                    <a:pt x="450" y="560"/>
                    <a:pt x="317" y="477"/>
                  </a:cubicBezTo>
                  <a:cubicBezTo>
                    <a:pt x="250" y="435"/>
                    <a:pt x="185" y="395"/>
                    <a:pt x="137" y="365"/>
                  </a:cubicBezTo>
                  <a:cubicBezTo>
                    <a:pt x="113" y="350"/>
                    <a:pt x="94" y="337"/>
                    <a:pt x="80" y="328"/>
                  </a:cubicBezTo>
                  <a:cubicBezTo>
                    <a:pt x="73" y="324"/>
                    <a:pt x="67" y="320"/>
                    <a:pt x="64" y="318"/>
                  </a:cubicBezTo>
                  <a:cubicBezTo>
                    <a:pt x="62" y="317"/>
                    <a:pt x="61" y="316"/>
                    <a:pt x="60" y="315"/>
                  </a:cubicBezTo>
                  <a:cubicBezTo>
                    <a:pt x="59" y="315"/>
                    <a:pt x="59" y="315"/>
                    <a:pt x="59" y="315"/>
                  </a:cubicBezTo>
                  <a:cubicBezTo>
                    <a:pt x="59" y="315"/>
                    <a:pt x="59" y="315"/>
                    <a:pt x="59" y="315"/>
                  </a:cubicBezTo>
                  <a:cubicBezTo>
                    <a:pt x="59" y="315"/>
                    <a:pt x="59" y="315"/>
                    <a:pt x="59" y="315"/>
                  </a:cubicBezTo>
                  <a:cubicBezTo>
                    <a:pt x="59" y="315"/>
                    <a:pt x="59" y="315"/>
                    <a:pt x="59" y="315"/>
                  </a:cubicBezTo>
                  <a:cubicBezTo>
                    <a:pt x="59" y="315"/>
                    <a:pt x="59" y="315"/>
                    <a:pt x="59" y="315"/>
                  </a:cubicBezTo>
                  <a:cubicBezTo>
                    <a:pt x="59" y="315"/>
                    <a:pt x="59" y="315"/>
                    <a:pt x="59" y="315"/>
                  </a:cubicBezTo>
                  <a:cubicBezTo>
                    <a:pt x="56" y="317"/>
                    <a:pt x="56" y="317"/>
                    <a:pt x="56" y="317"/>
                  </a:cubicBezTo>
                  <a:cubicBezTo>
                    <a:pt x="59" y="315"/>
                    <a:pt x="59" y="315"/>
                    <a:pt x="59" y="315"/>
                  </a:cubicBezTo>
                  <a:cubicBezTo>
                    <a:pt x="59" y="315"/>
                    <a:pt x="59" y="315"/>
                    <a:pt x="59" y="315"/>
                  </a:cubicBezTo>
                  <a:cubicBezTo>
                    <a:pt x="56" y="317"/>
                    <a:pt x="56" y="317"/>
                    <a:pt x="56" y="317"/>
                  </a:cubicBezTo>
                  <a:cubicBezTo>
                    <a:pt x="59" y="315"/>
                    <a:pt x="59" y="315"/>
                    <a:pt x="59" y="315"/>
                  </a:cubicBezTo>
                  <a:cubicBezTo>
                    <a:pt x="55" y="318"/>
                    <a:pt x="55" y="318"/>
                    <a:pt x="55" y="318"/>
                  </a:cubicBezTo>
                  <a:cubicBezTo>
                    <a:pt x="60" y="316"/>
                    <a:pt x="60" y="316"/>
                    <a:pt x="60" y="316"/>
                  </a:cubicBezTo>
                  <a:cubicBezTo>
                    <a:pt x="60" y="315"/>
                    <a:pt x="59" y="315"/>
                    <a:pt x="59" y="315"/>
                  </a:cubicBezTo>
                  <a:cubicBezTo>
                    <a:pt x="55" y="318"/>
                    <a:pt x="55" y="318"/>
                    <a:pt x="55" y="318"/>
                  </a:cubicBezTo>
                  <a:cubicBezTo>
                    <a:pt x="60" y="316"/>
                    <a:pt x="60" y="316"/>
                    <a:pt x="60" y="316"/>
                  </a:cubicBezTo>
                  <a:cubicBezTo>
                    <a:pt x="55" y="318"/>
                    <a:pt x="55" y="318"/>
                    <a:pt x="55" y="318"/>
                  </a:cubicBezTo>
                  <a:cubicBezTo>
                    <a:pt x="61" y="318"/>
                    <a:pt x="61" y="318"/>
                    <a:pt x="61" y="318"/>
                  </a:cubicBezTo>
                  <a:cubicBezTo>
                    <a:pt x="61" y="317"/>
                    <a:pt x="60" y="316"/>
                    <a:pt x="60" y="316"/>
                  </a:cubicBezTo>
                  <a:cubicBezTo>
                    <a:pt x="55" y="318"/>
                    <a:pt x="55" y="318"/>
                    <a:pt x="55" y="318"/>
                  </a:cubicBezTo>
                  <a:cubicBezTo>
                    <a:pt x="61" y="318"/>
                    <a:pt x="61" y="318"/>
                    <a:pt x="61" y="318"/>
                  </a:cubicBezTo>
                  <a:cubicBezTo>
                    <a:pt x="55" y="318"/>
                    <a:pt x="55" y="318"/>
                    <a:pt x="55" y="318"/>
                  </a:cubicBezTo>
                  <a:cubicBezTo>
                    <a:pt x="60" y="320"/>
                    <a:pt x="60" y="320"/>
                    <a:pt x="60" y="320"/>
                  </a:cubicBezTo>
                  <a:cubicBezTo>
                    <a:pt x="61" y="319"/>
                    <a:pt x="61" y="319"/>
                    <a:pt x="61" y="318"/>
                  </a:cubicBezTo>
                  <a:cubicBezTo>
                    <a:pt x="55" y="318"/>
                    <a:pt x="55" y="318"/>
                    <a:pt x="55" y="318"/>
                  </a:cubicBezTo>
                  <a:cubicBezTo>
                    <a:pt x="60" y="320"/>
                    <a:pt x="60" y="320"/>
                    <a:pt x="60" y="320"/>
                  </a:cubicBezTo>
                  <a:cubicBezTo>
                    <a:pt x="55" y="318"/>
                    <a:pt x="55" y="318"/>
                    <a:pt x="55" y="318"/>
                  </a:cubicBezTo>
                  <a:cubicBezTo>
                    <a:pt x="59" y="322"/>
                    <a:pt x="59" y="322"/>
                    <a:pt x="59" y="322"/>
                  </a:cubicBezTo>
                  <a:cubicBezTo>
                    <a:pt x="60" y="321"/>
                    <a:pt x="60" y="320"/>
                    <a:pt x="60" y="320"/>
                  </a:cubicBezTo>
                  <a:cubicBezTo>
                    <a:pt x="55" y="318"/>
                    <a:pt x="55" y="318"/>
                    <a:pt x="55" y="318"/>
                  </a:cubicBezTo>
                  <a:cubicBezTo>
                    <a:pt x="59" y="322"/>
                    <a:pt x="59" y="322"/>
                    <a:pt x="59" y="322"/>
                  </a:cubicBezTo>
                  <a:cubicBezTo>
                    <a:pt x="60" y="321"/>
                    <a:pt x="60" y="321"/>
                    <a:pt x="60" y="321"/>
                  </a:cubicBezTo>
                  <a:cubicBezTo>
                    <a:pt x="55" y="319"/>
                    <a:pt x="55" y="319"/>
                    <a:pt x="55" y="319"/>
                  </a:cubicBezTo>
                  <a:cubicBezTo>
                    <a:pt x="57" y="324"/>
                    <a:pt x="57" y="324"/>
                    <a:pt x="57" y="324"/>
                  </a:cubicBezTo>
                  <a:cubicBezTo>
                    <a:pt x="58" y="323"/>
                    <a:pt x="59" y="323"/>
                    <a:pt x="60" y="321"/>
                  </a:cubicBezTo>
                  <a:cubicBezTo>
                    <a:pt x="55" y="319"/>
                    <a:pt x="55" y="319"/>
                    <a:pt x="55" y="319"/>
                  </a:cubicBezTo>
                  <a:cubicBezTo>
                    <a:pt x="57" y="324"/>
                    <a:pt x="57" y="324"/>
                    <a:pt x="57" y="324"/>
                  </a:cubicBezTo>
                  <a:cubicBezTo>
                    <a:pt x="55" y="319"/>
                    <a:pt x="55" y="319"/>
                    <a:pt x="55" y="319"/>
                  </a:cubicBezTo>
                  <a:cubicBezTo>
                    <a:pt x="55" y="324"/>
                    <a:pt x="55" y="324"/>
                    <a:pt x="55" y="324"/>
                  </a:cubicBezTo>
                  <a:cubicBezTo>
                    <a:pt x="56" y="324"/>
                    <a:pt x="56" y="324"/>
                    <a:pt x="57" y="324"/>
                  </a:cubicBezTo>
                  <a:cubicBezTo>
                    <a:pt x="55" y="319"/>
                    <a:pt x="55" y="319"/>
                    <a:pt x="55" y="319"/>
                  </a:cubicBezTo>
                  <a:cubicBezTo>
                    <a:pt x="55" y="324"/>
                    <a:pt x="55" y="324"/>
                    <a:pt x="55" y="324"/>
                  </a:cubicBezTo>
                  <a:cubicBezTo>
                    <a:pt x="55" y="321"/>
                    <a:pt x="55" y="321"/>
                    <a:pt x="55" y="321"/>
                  </a:cubicBezTo>
                  <a:cubicBezTo>
                    <a:pt x="55" y="324"/>
                    <a:pt x="55" y="324"/>
                    <a:pt x="55" y="324"/>
                  </a:cubicBezTo>
                  <a:cubicBezTo>
                    <a:pt x="55" y="324"/>
                    <a:pt x="55" y="324"/>
                    <a:pt x="55" y="324"/>
                  </a:cubicBezTo>
                  <a:cubicBezTo>
                    <a:pt x="55" y="321"/>
                    <a:pt x="55" y="321"/>
                    <a:pt x="55" y="321"/>
                  </a:cubicBezTo>
                  <a:cubicBezTo>
                    <a:pt x="55" y="324"/>
                    <a:pt x="55" y="324"/>
                    <a:pt x="55" y="324"/>
                  </a:cubicBezTo>
                  <a:cubicBezTo>
                    <a:pt x="55" y="324"/>
                    <a:pt x="55" y="324"/>
                    <a:pt x="55" y="324"/>
                  </a:cubicBezTo>
                  <a:cubicBezTo>
                    <a:pt x="55" y="324"/>
                    <a:pt x="55" y="324"/>
                    <a:pt x="55" y="324"/>
                  </a:cubicBezTo>
                  <a:cubicBezTo>
                    <a:pt x="55" y="324"/>
                    <a:pt x="55" y="324"/>
                    <a:pt x="55" y="324"/>
                  </a:cubicBezTo>
                  <a:cubicBezTo>
                    <a:pt x="55" y="324"/>
                    <a:pt x="55" y="324"/>
                    <a:pt x="55" y="324"/>
                  </a:cubicBezTo>
                  <a:cubicBezTo>
                    <a:pt x="55" y="324"/>
                    <a:pt x="55" y="324"/>
                    <a:pt x="55" y="324"/>
                  </a:cubicBezTo>
                  <a:cubicBezTo>
                    <a:pt x="55" y="324"/>
                    <a:pt x="56" y="324"/>
                    <a:pt x="58" y="325"/>
                  </a:cubicBezTo>
                  <a:cubicBezTo>
                    <a:pt x="65" y="328"/>
                    <a:pt x="79" y="336"/>
                    <a:pt x="99" y="347"/>
                  </a:cubicBezTo>
                  <a:cubicBezTo>
                    <a:pt x="168" y="386"/>
                    <a:pt x="301" y="466"/>
                    <a:pt x="418" y="536"/>
                  </a:cubicBezTo>
                  <a:cubicBezTo>
                    <a:pt x="476" y="571"/>
                    <a:pt x="530" y="604"/>
                    <a:pt x="569" y="628"/>
                  </a:cubicBezTo>
                  <a:cubicBezTo>
                    <a:pt x="589" y="640"/>
                    <a:pt x="605" y="650"/>
                    <a:pt x="616" y="656"/>
                  </a:cubicBezTo>
                  <a:cubicBezTo>
                    <a:pt x="621" y="660"/>
                    <a:pt x="626" y="662"/>
                    <a:pt x="629" y="664"/>
                  </a:cubicBezTo>
                  <a:cubicBezTo>
                    <a:pt x="632" y="666"/>
                    <a:pt x="633" y="667"/>
                    <a:pt x="633" y="667"/>
                  </a:cubicBezTo>
                  <a:cubicBezTo>
                    <a:pt x="635" y="668"/>
                    <a:pt x="637" y="668"/>
                    <a:pt x="639" y="667"/>
                  </a:cubicBezTo>
                  <a:cubicBezTo>
                    <a:pt x="641" y="666"/>
                    <a:pt x="642" y="664"/>
                    <a:pt x="642" y="662"/>
                  </a:cubicBezTo>
                  <a:cubicBezTo>
                    <a:pt x="642" y="661"/>
                    <a:pt x="641" y="660"/>
                    <a:pt x="641" y="660"/>
                  </a:cubicBezTo>
                  <a:cubicBezTo>
                    <a:pt x="641" y="659"/>
                    <a:pt x="640" y="659"/>
                    <a:pt x="640" y="659"/>
                  </a:cubicBezTo>
                  <a:cubicBezTo>
                    <a:pt x="640" y="658"/>
                    <a:pt x="640" y="658"/>
                    <a:pt x="640" y="658"/>
                  </a:cubicBezTo>
                  <a:cubicBezTo>
                    <a:pt x="639" y="657"/>
                    <a:pt x="639" y="657"/>
                    <a:pt x="638" y="657"/>
                  </a:cubicBezTo>
                  <a:cubicBezTo>
                    <a:pt x="637" y="656"/>
                    <a:pt x="633" y="654"/>
                    <a:pt x="628" y="650"/>
                  </a:cubicBezTo>
                  <a:cubicBezTo>
                    <a:pt x="588" y="626"/>
                    <a:pt x="450" y="541"/>
                    <a:pt x="321" y="462"/>
                  </a:cubicBezTo>
                  <a:cubicBezTo>
                    <a:pt x="257" y="422"/>
                    <a:pt x="195" y="384"/>
                    <a:pt x="149" y="355"/>
                  </a:cubicBezTo>
                  <a:cubicBezTo>
                    <a:pt x="126" y="340"/>
                    <a:pt x="108" y="328"/>
                    <a:pt x="95" y="320"/>
                  </a:cubicBezTo>
                  <a:cubicBezTo>
                    <a:pt x="88" y="315"/>
                    <a:pt x="83" y="312"/>
                    <a:pt x="80" y="309"/>
                  </a:cubicBezTo>
                  <a:cubicBezTo>
                    <a:pt x="78" y="308"/>
                    <a:pt x="77" y="307"/>
                    <a:pt x="76" y="307"/>
                  </a:cubicBezTo>
                  <a:cubicBezTo>
                    <a:pt x="76" y="306"/>
                    <a:pt x="76" y="306"/>
                    <a:pt x="76" y="306"/>
                  </a:cubicBezTo>
                  <a:cubicBezTo>
                    <a:pt x="75" y="306"/>
                    <a:pt x="75" y="306"/>
                    <a:pt x="75" y="306"/>
                  </a:cubicBezTo>
                  <a:cubicBezTo>
                    <a:pt x="74" y="308"/>
                    <a:pt x="74" y="308"/>
                    <a:pt x="74" y="308"/>
                  </a:cubicBezTo>
                  <a:cubicBezTo>
                    <a:pt x="76" y="306"/>
                    <a:pt x="76" y="306"/>
                    <a:pt x="76" y="306"/>
                  </a:cubicBezTo>
                  <a:cubicBezTo>
                    <a:pt x="75" y="306"/>
                    <a:pt x="75" y="306"/>
                    <a:pt x="75" y="306"/>
                  </a:cubicBezTo>
                  <a:cubicBezTo>
                    <a:pt x="74" y="308"/>
                    <a:pt x="74" y="308"/>
                    <a:pt x="74" y="308"/>
                  </a:cubicBezTo>
                  <a:cubicBezTo>
                    <a:pt x="76" y="306"/>
                    <a:pt x="76" y="306"/>
                    <a:pt x="76" y="306"/>
                  </a:cubicBezTo>
                  <a:cubicBezTo>
                    <a:pt x="72" y="309"/>
                    <a:pt x="72" y="309"/>
                    <a:pt x="72" y="309"/>
                  </a:cubicBezTo>
                  <a:cubicBezTo>
                    <a:pt x="76" y="307"/>
                    <a:pt x="76" y="307"/>
                    <a:pt x="76" y="307"/>
                  </a:cubicBezTo>
                  <a:cubicBezTo>
                    <a:pt x="76" y="307"/>
                    <a:pt x="76" y="307"/>
                    <a:pt x="76" y="306"/>
                  </a:cubicBezTo>
                  <a:cubicBezTo>
                    <a:pt x="72" y="309"/>
                    <a:pt x="72" y="309"/>
                    <a:pt x="72" y="309"/>
                  </a:cubicBezTo>
                  <a:cubicBezTo>
                    <a:pt x="76" y="307"/>
                    <a:pt x="76" y="307"/>
                    <a:pt x="76" y="307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6" y="309"/>
                    <a:pt x="76" y="309"/>
                    <a:pt x="76" y="309"/>
                  </a:cubicBezTo>
                  <a:cubicBezTo>
                    <a:pt x="76" y="308"/>
                    <a:pt x="76" y="308"/>
                    <a:pt x="76" y="307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6" y="309"/>
                    <a:pt x="76" y="309"/>
                    <a:pt x="76" y="309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6" y="312"/>
                    <a:pt x="76" y="312"/>
                    <a:pt x="76" y="312"/>
                  </a:cubicBezTo>
                  <a:cubicBezTo>
                    <a:pt x="76" y="311"/>
                    <a:pt x="76" y="310"/>
                    <a:pt x="76" y="309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6" y="312"/>
                    <a:pt x="76" y="312"/>
                    <a:pt x="76" y="312"/>
                  </a:cubicBezTo>
                  <a:cubicBezTo>
                    <a:pt x="76" y="312"/>
                    <a:pt x="76" y="312"/>
                    <a:pt x="76" y="312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3" y="314"/>
                    <a:pt x="73" y="314"/>
                    <a:pt x="73" y="314"/>
                  </a:cubicBezTo>
                  <a:cubicBezTo>
                    <a:pt x="74" y="314"/>
                    <a:pt x="75" y="313"/>
                    <a:pt x="76" y="312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3" y="314"/>
                    <a:pt x="73" y="314"/>
                    <a:pt x="73" y="314"/>
                  </a:cubicBezTo>
                  <a:cubicBezTo>
                    <a:pt x="72" y="310"/>
                    <a:pt x="72" y="310"/>
                    <a:pt x="72" y="310"/>
                  </a:cubicBezTo>
                  <a:cubicBezTo>
                    <a:pt x="72" y="314"/>
                    <a:pt x="72" y="314"/>
                    <a:pt x="72" y="314"/>
                  </a:cubicBezTo>
                  <a:cubicBezTo>
                    <a:pt x="72" y="314"/>
                    <a:pt x="72" y="314"/>
                    <a:pt x="73" y="314"/>
                  </a:cubicBezTo>
                  <a:cubicBezTo>
                    <a:pt x="72" y="310"/>
                    <a:pt x="72" y="310"/>
                    <a:pt x="72" y="310"/>
                  </a:cubicBezTo>
                  <a:cubicBezTo>
                    <a:pt x="72" y="314"/>
                    <a:pt x="72" y="314"/>
                    <a:pt x="72" y="314"/>
                  </a:cubicBezTo>
                  <a:cubicBezTo>
                    <a:pt x="72" y="312"/>
                    <a:pt x="72" y="312"/>
                    <a:pt x="72" y="312"/>
                  </a:cubicBezTo>
                  <a:cubicBezTo>
                    <a:pt x="71" y="314"/>
                    <a:pt x="71" y="314"/>
                    <a:pt x="71" y="314"/>
                  </a:cubicBezTo>
                  <a:cubicBezTo>
                    <a:pt x="72" y="314"/>
                    <a:pt x="72" y="314"/>
                    <a:pt x="72" y="314"/>
                  </a:cubicBezTo>
                  <a:cubicBezTo>
                    <a:pt x="72" y="312"/>
                    <a:pt x="72" y="312"/>
                    <a:pt x="72" y="312"/>
                  </a:cubicBezTo>
                  <a:cubicBezTo>
                    <a:pt x="71" y="314"/>
                    <a:pt x="71" y="314"/>
                    <a:pt x="71" y="314"/>
                  </a:cubicBezTo>
                  <a:cubicBezTo>
                    <a:pt x="71" y="314"/>
                    <a:pt x="72" y="315"/>
                    <a:pt x="74" y="315"/>
                  </a:cubicBezTo>
                  <a:cubicBezTo>
                    <a:pt x="77" y="317"/>
                    <a:pt x="83" y="319"/>
                    <a:pt x="89" y="323"/>
                  </a:cubicBezTo>
                  <a:cubicBezTo>
                    <a:pt x="115" y="336"/>
                    <a:pt x="161" y="363"/>
                    <a:pt x="217" y="396"/>
                  </a:cubicBezTo>
                  <a:cubicBezTo>
                    <a:pt x="301" y="446"/>
                    <a:pt x="405" y="509"/>
                    <a:pt x="488" y="559"/>
                  </a:cubicBezTo>
                  <a:cubicBezTo>
                    <a:pt x="529" y="585"/>
                    <a:pt x="566" y="607"/>
                    <a:pt x="592" y="623"/>
                  </a:cubicBezTo>
                  <a:cubicBezTo>
                    <a:pt x="605" y="630"/>
                    <a:pt x="615" y="637"/>
                    <a:pt x="622" y="641"/>
                  </a:cubicBezTo>
                  <a:cubicBezTo>
                    <a:pt x="629" y="646"/>
                    <a:pt x="633" y="648"/>
                    <a:pt x="633" y="648"/>
                  </a:cubicBezTo>
                  <a:cubicBezTo>
                    <a:pt x="634" y="649"/>
                    <a:pt x="636" y="649"/>
                    <a:pt x="637" y="649"/>
                  </a:cubicBezTo>
                  <a:cubicBezTo>
                    <a:pt x="639" y="648"/>
                    <a:pt x="640" y="647"/>
                    <a:pt x="641" y="646"/>
                  </a:cubicBezTo>
                  <a:cubicBezTo>
                    <a:pt x="641" y="645"/>
                    <a:pt x="642" y="643"/>
                    <a:pt x="641" y="642"/>
                  </a:cubicBezTo>
                  <a:cubicBezTo>
                    <a:pt x="641" y="641"/>
                    <a:pt x="640" y="639"/>
                    <a:pt x="639" y="639"/>
                  </a:cubicBezTo>
                  <a:cubicBezTo>
                    <a:pt x="639" y="639"/>
                    <a:pt x="637" y="637"/>
                    <a:pt x="633" y="635"/>
                  </a:cubicBezTo>
                  <a:cubicBezTo>
                    <a:pt x="602" y="616"/>
                    <a:pt x="467" y="533"/>
                    <a:pt x="338" y="453"/>
                  </a:cubicBezTo>
                  <a:cubicBezTo>
                    <a:pt x="274" y="414"/>
                    <a:pt x="212" y="375"/>
                    <a:pt x="166" y="346"/>
                  </a:cubicBezTo>
                  <a:cubicBezTo>
                    <a:pt x="143" y="331"/>
                    <a:pt x="123" y="319"/>
                    <a:pt x="110" y="310"/>
                  </a:cubicBezTo>
                  <a:cubicBezTo>
                    <a:pt x="104" y="306"/>
                    <a:pt x="98" y="302"/>
                    <a:pt x="95" y="300"/>
                  </a:cubicBezTo>
                  <a:cubicBezTo>
                    <a:pt x="93" y="299"/>
                    <a:pt x="92" y="298"/>
                    <a:pt x="91" y="297"/>
                  </a:cubicBezTo>
                  <a:cubicBezTo>
                    <a:pt x="91" y="297"/>
                    <a:pt x="91" y="297"/>
                    <a:pt x="91" y="297"/>
                  </a:cubicBezTo>
                  <a:cubicBezTo>
                    <a:pt x="90" y="296"/>
                    <a:pt x="90" y="296"/>
                    <a:pt x="90" y="296"/>
                  </a:cubicBezTo>
                  <a:cubicBezTo>
                    <a:pt x="90" y="296"/>
                    <a:pt x="90" y="296"/>
                    <a:pt x="90" y="296"/>
                  </a:cubicBezTo>
                  <a:cubicBezTo>
                    <a:pt x="88" y="299"/>
                    <a:pt x="88" y="299"/>
                    <a:pt x="88" y="299"/>
                  </a:cubicBezTo>
                  <a:cubicBezTo>
                    <a:pt x="91" y="297"/>
                    <a:pt x="91" y="297"/>
                    <a:pt x="91" y="297"/>
                  </a:cubicBezTo>
                  <a:cubicBezTo>
                    <a:pt x="90" y="296"/>
                    <a:pt x="90" y="296"/>
                    <a:pt x="90" y="296"/>
                  </a:cubicBezTo>
                  <a:cubicBezTo>
                    <a:pt x="88" y="299"/>
                    <a:pt x="88" y="299"/>
                    <a:pt x="88" y="299"/>
                  </a:cubicBezTo>
                  <a:cubicBezTo>
                    <a:pt x="91" y="297"/>
                    <a:pt x="91" y="297"/>
                    <a:pt x="91" y="297"/>
                  </a:cubicBezTo>
                  <a:cubicBezTo>
                    <a:pt x="87" y="300"/>
                    <a:pt x="87" y="300"/>
                    <a:pt x="87" y="300"/>
                  </a:cubicBezTo>
                  <a:cubicBezTo>
                    <a:pt x="91" y="298"/>
                    <a:pt x="91" y="298"/>
                    <a:pt x="91" y="298"/>
                  </a:cubicBezTo>
                  <a:cubicBezTo>
                    <a:pt x="91" y="297"/>
                    <a:pt x="91" y="297"/>
                    <a:pt x="91" y="297"/>
                  </a:cubicBezTo>
                  <a:cubicBezTo>
                    <a:pt x="87" y="300"/>
                    <a:pt x="87" y="300"/>
                    <a:pt x="87" y="300"/>
                  </a:cubicBezTo>
                  <a:cubicBezTo>
                    <a:pt x="91" y="298"/>
                    <a:pt x="91" y="298"/>
                    <a:pt x="91" y="298"/>
                  </a:cubicBezTo>
                  <a:cubicBezTo>
                    <a:pt x="86" y="300"/>
                    <a:pt x="86" y="300"/>
                    <a:pt x="86" y="300"/>
                  </a:cubicBezTo>
                  <a:cubicBezTo>
                    <a:pt x="92" y="300"/>
                    <a:pt x="92" y="300"/>
                    <a:pt x="92" y="300"/>
                  </a:cubicBezTo>
                  <a:cubicBezTo>
                    <a:pt x="92" y="299"/>
                    <a:pt x="91" y="298"/>
                    <a:pt x="91" y="298"/>
                  </a:cubicBezTo>
                  <a:cubicBezTo>
                    <a:pt x="86" y="300"/>
                    <a:pt x="86" y="300"/>
                    <a:pt x="86" y="300"/>
                  </a:cubicBezTo>
                  <a:cubicBezTo>
                    <a:pt x="92" y="300"/>
                    <a:pt x="92" y="300"/>
                    <a:pt x="92" y="300"/>
                  </a:cubicBezTo>
                  <a:cubicBezTo>
                    <a:pt x="86" y="300"/>
                    <a:pt x="86" y="300"/>
                    <a:pt x="86" y="300"/>
                  </a:cubicBezTo>
                  <a:cubicBezTo>
                    <a:pt x="91" y="303"/>
                    <a:pt x="91" y="303"/>
                    <a:pt x="91" y="303"/>
                  </a:cubicBezTo>
                  <a:cubicBezTo>
                    <a:pt x="92" y="302"/>
                    <a:pt x="92" y="301"/>
                    <a:pt x="92" y="300"/>
                  </a:cubicBezTo>
                  <a:cubicBezTo>
                    <a:pt x="86" y="300"/>
                    <a:pt x="86" y="300"/>
                    <a:pt x="86" y="300"/>
                  </a:cubicBezTo>
                  <a:cubicBezTo>
                    <a:pt x="91" y="303"/>
                    <a:pt x="91" y="303"/>
                    <a:pt x="91" y="303"/>
                  </a:cubicBezTo>
                  <a:cubicBezTo>
                    <a:pt x="86" y="300"/>
                    <a:pt x="86" y="300"/>
                    <a:pt x="86" y="300"/>
                  </a:cubicBezTo>
                  <a:cubicBezTo>
                    <a:pt x="83" y="304"/>
                    <a:pt x="83" y="304"/>
                    <a:pt x="83" y="304"/>
                  </a:cubicBezTo>
                  <a:cubicBezTo>
                    <a:pt x="83" y="305"/>
                    <a:pt x="217" y="387"/>
                    <a:pt x="355" y="469"/>
                  </a:cubicBezTo>
                  <a:cubicBezTo>
                    <a:pt x="423" y="510"/>
                    <a:pt x="493" y="551"/>
                    <a:pt x="547" y="582"/>
                  </a:cubicBezTo>
                  <a:cubicBezTo>
                    <a:pt x="574" y="597"/>
                    <a:pt x="597" y="610"/>
                    <a:pt x="615" y="619"/>
                  </a:cubicBezTo>
                  <a:cubicBezTo>
                    <a:pt x="623" y="624"/>
                    <a:pt x="631" y="627"/>
                    <a:pt x="636" y="630"/>
                  </a:cubicBezTo>
                  <a:cubicBezTo>
                    <a:pt x="639" y="631"/>
                    <a:pt x="641" y="632"/>
                    <a:pt x="643" y="633"/>
                  </a:cubicBezTo>
                  <a:cubicBezTo>
                    <a:pt x="644" y="633"/>
                    <a:pt x="645" y="633"/>
                    <a:pt x="646" y="634"/>
                  </a:cubicBezTo>
                  <a:cubicBezTo>
                    <a:pt x="647" y="634"/>
                    <a:pt x="648" y="634"/>
                    <a:pt x="649" y="634"/>
                  </a:cubicBezTo>
                  <a:cubicBezTo>
                    <a:pt x="650" y="634"/>
                    <a:pt x="651" y="634"/>
                    <a:pt x="652" y="634"/>
                  </a:cubicBezTo>
                  <a:cubicBezTo>
                    <a:pt x="653" y="633"/>
                    <a:pt x="654" y="632"/>
                    <a:pt x="655" y="631"/>
                  </a:cubicBezTo>
                  <a:cubicBezTo>
                    <a:pt x="655" y="631"/>
                    <a:pt x="655" y="631"/>
                    <a:pt x="655" y="631"/>
                  </a:cubicBezTo>
                  <a:cubicBezTo>
                    <a:pt x="656" y="630"/>
                    <a:pt x="656" y="629"/>
                    <a:pt x="656" y="628"/>
                  </a:cubicBezTo>
                  <a:cubicBezTo>
                    <a:pt x="656" y="627"/>
                    <a:pt x="655" y="626"/>
                    <a:pt x="655" y="625"/>
                  </a:cubicBezTo>
                  <a:cubicBezTo>
                    <a:pt x="655" y="625"/>
                    <a:pt x="654" y="624"/>
                    <a:pt x="654" y="624"/>
                  </a:cubicBezTo>
                  <a:cubicBezTo>
                    <a:pt x="654" y="624"/>
                    <a:pt x="654" y="624"/>
                    <a:pt x="653" y="623"/>
                  </a:cubicBezTo>
                  <a:cubicBezTo>
                    <a:pt x="653" y="623"/>
                    <a:pt x="652" y="622"/>
                    <a:pt x="650" y="621"/>
                  </a:cubicBezTo>
                  <a:cubicBezTo>
                    <a:pt x="645" y="617"/>
                    <a:pt x="632" y="609"/>
                    <a:pt x="614" y="598"/>
                  </a:cubicBezTo>
                  <a:cubicBezTo>
                    <a:pt x="488" y="518"/>
                    <a:pt x="104" y="280"/>
                    <a:pt x="104" y="280"/>
                  </a:cubicBezTo>
                  <a:cubicBezTo>
                    <a:pt x="101" y="285"/>
                    <a:pt x="101" y="285"/>
                    <a:pt x="101" y="285"/>
                  </a:cubicBezTo>
                  <a:cubicBezTo>
                    <a:pt x="106" y="288"/>
                    <a:pt x="106" y="288"/>
                    <a:pt x="106" y="288"/>
                  </a:cubicBezTo>
                  <a:cubicBezTo>
                    <a:pt x="101" y="285"/>
                    <a:pt x="101" y="285"/>
                    <a:pt x="101" y="285"/>
                  </a:cubicBezTo>
                  <a:cubicBezTo>
                    <a:pt x="103" y="290"/>
                    <a:pt x="103" y="290"/>
                    <a:pt x="103" y="290"/>
                  </a:cubicBezTo>
                  <a:cubicBezTo>
                    <a:pt x="104" y="290"/>
                    <a:pt x="105" y="289"/>
                    <a:pt x="106" y="288"/>
                  </a:cubicBezTo>
                  <a:cubicBezTo>
                    <a:pt x="101" y="285"/>
                    <a:pt x="101" y="285"/>
                    <a:pt x="101" y="285"/>
                  </a:cubicBezTo>
                  <a:cubicBezTo>
                    <a:pt x="103" y="290"/>
                    <a:pt x="103" y="290"/>
                    <a:pt x="103" y="290"/>
                  </a:cubicBezTo>
                  <a:cubicBezTo>
                    <a:pt x="101" y="285"/>
                    <a:pt x="101" y="285"/>
                    <a:pt x="101" y="285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2" y="290"/>
                    <a:pt x="102" y="290"/>
                    <a:pt x="103" y="290"/>
                  </a:cubicBezTo>
                  <a:cubicBezTo>
                    <a:pt x="101" y="285"/>
                    <a:pt x="101" y="285"/>
                    <a:pt x="101" y="285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1" y="287"/>
                    <a:pt x="101" y="287"/>
                    <a:pt x="101" y="287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1" y="287"/>
                    <a:pt x="101" y="287"/>
                    <a:pt x="101" y="287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1" y="290"/>
                    <a:pt x="102" y="291"/>
                    <a:pt x="104" y="291"/>
                  </a:cubicBezTo>
                  <a:cubicBezTo>
                    <a:pt x="110" y="294"/>
                    <a:pt x="124" y="302"/>
                    <a:pt x="143" y="312"/>
                  </a:cubicBezTo>
                  <a:cubicBezTo>
                    <a:pt x="210" y="349"/>
                    <a:pt x="341" y="425"/>
                    <a:pt x="454" y="491"/>
                  </a:cubicBezTo>
                  <a:cubicBezTo>
                    <a:pt x="511" y="525"/>
                    <a:pt x="564" y="556"/>
                    <a:pt x="602" y="579"/>
                  </a:cubicBezTo>
                  <a:cubicBezTo>
                    <a:pt x="621" y="590"/>
                    <a:pt x="637" y="599"/>
                    <a:pt x="648" y="606"/>
                  </a:cubicBezTo>
                  <a:cubicBezTo>
                    <a:pt x="659" y="612"/>
                    <a:pt x="665" y="616"/>
                    <a:pt x="665" y="616"/>
                  </a:cubicBezTo>
                  <a:cubicBezTo>
                    <a:pt x="667" y="617"/>
                    <a:pt x="671" y="616"/>
                    <a:pt x="672" y="614"/>
                  </a:cubicBezTo>
                  <a:cubicBezTo>
                    <a:pt x="673" y="613"/>
                    <a:pt x="673" y="612"/>
                    <a:pt x="673" y="611"/>
                  </a:cubicBezTo>
                  <a:cubicBezTo>
                    <a:pt x="673" y="610"/>
                    <a:pt x="673" y="609"/>
                    <a:pt x="672" y="609"/>
                  </a:cubicBezTo>
                  <a:cubicBezTo>
                    <a:pt x="672" y="608"/>
                    <a:pt x="672" y="607"/>
                    <a:pt x="671" y="607"/>
                  </a:cubicBezTo>
                  <a:cubicBezTo>
                    <a:pt x="671" y="606"/>
                    <a:pt x="670" y="606"/>
                    <a:pt x="670" y="605"/>
                  </a:cubicBezTo>
                  <a:cubicBezTo>
                    <a:pt x="669" y="604"/>
                    <a:pt x="667" y="603"/>
                    <a:pt x="666" y="602"/>
                  </a:cubicBezTo>
                  <a:cubicBezTo>
                    <a:pt x="658" y="597"/>
                    <a:pt x="645" y="588"/>
                    <a:pt x="627" y="576"/>
                  </a:cubicBezTo>
                  <a:cubicBezTo>
                    <a:pt x="499" y="494"/>
                    <a:pt x="134" y="271"/>
                    <a:pt x="134" y="271"/>
                  </a:cubicBezTo>
                  <a:cubicBezTo>
                    <a:pt x="131" y="275"/>
                    <a:pt x="131" y="275"/>
                    <a:pt x="131" y="275"/>
                  </a:cubicBezTo>
                  <a:cubicBezTo>
                    <a:pt x="135" y="278"/>
                    <a:pt x="135" y="278"/>
                    <a:pt x="135" y="278"/>
                  </a:cubicBezTo>
                  <a:cubicBezTo>
                    <a:pt x="131" y="276"/>
                    <a:pt x="131" y="276"/>
                    <a:pt x="131" y="276"/>
                  </a:cubicBezTo>
                  <a:cubicBezTo>
                    <a:pt x="133" y="280"/>
                    <a:pt x="133" y="280"/>
                    <a:pt x="133" y="280"/>
                  </a:cubicBezTo>
                  <a:cubicBezTo>
                    <a:pt x="134" y="280"/>
                    <a:pt x="135" y="280"/>
                    <a:pt x="135" y="278"/>
                  </a:cubicBezTo>
                  <a:cubicBezTo>
                    <a:pt x="131" y="276"/>
                    <a:pt x="131" y="276"/>
                    <a:pt x="131" y="276"/>
                  </a:cubicBezTo>
                  <a:cubicBezTo>
                    <a:pt x="133" y="280"/>
                    <a:pt x="133" y="280"/>
                    <a:pt x="133" y="280"/>
                  </a:cubicBezTo>
                  <a:cubicBezTo>
                    <a:pt x="132" y="277"/>
                    <a:pt x="132" y="277"/>
                    <a:pt x="132" y="277"/>
                  </a:cubicBezTo>
                  <a:cubicBezTo>
                    <a:pt x="132" y="281"/>
                    <a:pt x="132" y="281"/>
                    <a:pt x="132" y="281"/>
                  </a:cubicBezTo>
                  <a:cubicBezTo>
                    <a:pt x="132" y="281"/>
                    <a:pt x="132" y="281"/>
                    <a:pt x="133" y="280"/>
                  </a:cubicBezTo>
                  <a:cubicBezTo>
                    <a:pt x="132" y="277"/>
                    <a:pt x="132" y="277"/>
                    <a:pt x="132" y="277"/>
                  </a:cubicBezTo>
                  <a:cubicBezTo>
                    <a:pt x="132" y="281"/>
                    <a:pt x="132" y="281"/>
                    <a:pt x="132" y="281"/>
                  </a:cubicBezTo>
                  <a:cubicBezTo>
                    <a:pt x="132" y="279"/>
                    <a:pt x="132" y="279"/>
                    <a:pt x="132" y="279"/>
                  </a:cubicBezTo>
                  <a:cubicBezTo>
                    <a:pt x="131" y="281"/>
                    <a:pt x="131" y="281"/>
                    <a:pt x="131" y="281"/>
                  </a:cubicBezTo>
                  <a:cubicBezTo>
                    <a:pt x="132" y="281"/>
                    <a:pt x="132" y="281"/>
                    <a:pt x="132" y="281"/>
                  </a:cubicBezTo>
                  <a:cubicBezTo>
                    <a:pt x="132" y="279"/>
                    <a:pt x="132" y="279"/>
                    <a:pt x="132" y="279"/>
                  </a:cubicBezTo>
                  <a:cubicBezTo>
                    <a:pt x="131" y="281"/>
                    <a:pt x="131" y="281"/>
                    <a:pt x="131" y="281"/>
                  </a:cubicBezTo>
                  <a:cubicBezTo>
                    <a:pt x="132" y="281"/>
                    <a:pt x="132" y="281"/>
                    <a:pt x="132" y="281"/>
                  </a:cubicBezTo>
                  <a:cubicBezTo>
                    <a:pt x="132" y="281"/>
                    <a:pt x="134" y="281"/>
                    <a:pt x="136" y="282"/>
                  </a:cubicBezTo>
                  <a:cubicBezTo>
                    <a:pt x="143" y="285"/>
                    <a:pt x="158" y="293"/>
                    <a:pt x="178" y="303"/>
                  </a:cubicBezTo>
                  <a:cubicBezTo>
                    <a:pt x="246" y="341"/>
                    <a:pt x="374" y="418"/>
                    <a:pt x="485" y="485"/>
                  </a:cubicBezTo>
                  <a:cubicBezTo>
                    <a:pt x="541" y="519"/>
                    <a:pt x="592" y="550"/>
                    <a:pt x="629" y="573"/>
                  </a:cubicBezTo>
                  <a:cubicBezTo>
                    <a:pt x="648" y="584"/>
                    <a:pt x="663" y="594"/>
                    <a:pt x="674" y="600"/>
                  </a:cubicBezTo>
                  <a:cubicBezTo>
                    <a:pt x="684" y="607"/>
                    <a:pt x="690" y="610"/>
                    <a:pt x="690" y="610"/>
                  </a:cubicBezTo>
                  <a:cubicBezTo>
                    <a:pt x="693" y="612"/>
                    <a:pt x="696" y="611"/>
                    <a:pt x="698" y="608"/>
                  </a:cubicBezTo>
                  <a:cubicBezTo>
                    <a:pt x="698" y="607"/>
                    <a:pt x="699" y="606"/>
                    <a:pt x="699" y="605"/>
                  </a:cubicBezTo>
                  <a:cubicBezTo>
                    <a:pt x="699" y="603"/>
                    <a:pt x="698" y="602"/>
                    <a:pt x="697" y="601"/>
                  </a:cubicBezTo>
                  <a:cubicBezTo>
                    <a:pt x="696" y="600"/>
                    <a:pt x="695" y="598"/>
                    <a:pt x="693" y="597"/>
                  </a:cubicBezTo>
                  <a:cubicBezTo>
                    <a:pt x="690" y="594"/>
                    <a:pt x="686" y="591"/>
                    <a:pt x="679" y="586"/>
                  </a:cubicBezTo>
                  <a:cubicBezTo>
                    <a:pt x="656" y="570"/>
                    <a:pt x="612" y="543"/>
                    <a:pt x="559" y="511"/>
                  </a:cubicBezTo>
                  <a:cubicBezTo>
                    <a:pt x="479" y="463"/>
                    <a:pt x="378" y="405"/>
                    <a:pt x="298" y="356"/>
                  </a:cubicBezTo>
                  <a:cubicBezTo>
                    <a:pt x="257" y="332"/>
                    <a:pt x="222" y="311"/>
                    <a:pt x="197" y="294"/>
                  </a:cubicBezTo>
                  <a:cubicBezTo>
                    <a:pt x="184" y="286"/>
                    <a:pt x="174" y="279"/>
                    <a:pt x="168" y="274"/>
                  </a:cubicBezTo>
                  <a:cubicBezTo>
                    <a:pt x="164" y="272"/>
                    <a:pt x="162" y="270"/>
                    <a:pt x="160" y="268"/>
                  </a:cubicBezTo>
                  <a:cubicBezTo>
                    <a:pt x="159" y="268"/>
                    <a:pt x="159" y="267"/>
                    <a:pt x="159" y="267"/>
                  </a:cubicBezTo>
                  <a:cubicBezTo>
                    <a:pt x="159" y="267"/>
                    <a:pt x="159" y="267"/>
                    <a:pt x="159" y="267"/>
                  </a:cubicBezTo>
                  <a:cubicBezTo>
                    <a:pt x="156" y="269"/>
                    <a:pt x="156" y="269"/>
                    <a:pt x="156" y="269"/>
                  </a:cubicBezTo>
                  <a:cubicBezTo>
                    <a:pt x="159" y="269"/>
                    <a:pt x="159" y="269"/>
                    <a:pt x="159" y="269"/>
                  </a:cubicBezTo>
                  <a:cubicBezTo>
                    <a:pt x="159" y="267"/>
                    <a:pt x="159" y="267"/>
                    <a:pt x="159" y="267"/>
                  </a:cubicBezTo>
                  <a:cubicBezTo>
                    <a:pt x="156" y="269"/>
                    <a:pt x="156" y="269"/>
                    <a:pt x="156" y="269"/>
                  </a:cubicBezTo>
                  <a:cubicBezTo>
                    <a:pt x="159" y="269"/>
                    <a:pt x="159" y="269"/>
                    <a:pt x="159" y="269"/>
                  </a:cubicBezTo>
                  <a:cubicBezTo>
                    <a:pt x="154" y="269"/>
                    <a:pt x="154" y="269"/>
                    <a:pt x="154" y="269"/>
                  </a:cubicBezTo>
                  <a:cubicBezTo>
                    <a:pt x="158" y="271"/>
                    <a:pt x="158" y="271"/>
                    <a:pt x="158" y="271"/>
                  </a:cubicBezTo>
                  <a:cubicBezTo>
                    <a:pt x="159" y="270"/>
                    <a:pt x="159" y="269"/>
                    <a:pt x="159" y="269"/>
                  </a:cubicBezTo>
                  <a:cubicBezTo>
                    <a:pt x="154" y="269"/>
                    <a:pt x="154" y="269"/>
                    <a:pt x="154" y="269"/>
                  </a:cubicBezTo>
                  <a:cubicBezTo>
                    <a:pt x="158" y="271"/>
                    <a:pt x="158" y="271"/>
                    <a:pt x="158" y="271"/>
                  </a:cubicBezTo>
                  <a:cubicBezTo>
                    <a:pt x="154" y="268"/>
                    <a:pt x="154" y="268"/>
                    <a:pt x="154" y="268"/>
                  </a:cubicBezTo>
                  <a:cubicBezTo>
                    <a:pt x="151" y="273"/>
                    <a:pt x="151" y="273"/>
                    <a:pt x="151" y="273"/>
                  </a:cubicBezTo>
                  <a:cubicBezTo>
                    <a:pt x="151" y="273"/>
                    <a:pt x="289" y="356"/>
                    <a:pt x="429" y="439"/>
                  </a:cubicBezTo>
                  <a:cubicBezTo>
                    <a:pt x="499" y="480"/>
                    <a:pt x="569" y="522"/>
                    <a:pt x="623" y="553"/>
                  </a:cubicBezTo>
                  <a:cubicBezTo>
                    <a:pt x="650" y="568"/>
                    <a:pt x="673" y="581"/>
                    <a:pt x="690" y="591"/>
                  </a:cubicBezTo>
                  <a:cubicBezTo>
                    <a:pt x="698" y="595"/>
                    <a:pt x="705" y="599"/>
                    <a:pt x="709" y="601"/>
                  </a:cubicBezTo>
                  <a:cubicBezTo>
                    <a:pt x="712" y="602"/>
                    <a:pt x="714" y="603"/>
                    <a:pt x="716" y="604"/>
                  </a:cubicBezTo>
                  <a:cubicBezTo>
                    <a:pt x="716" y="604"/>
                    <a:pt x="717" y="605"/>
                    <a:pt x="718" y="605"/>
                  </a:cubicBezTo>
                  <a:cubicBezTo>
                    <a:pt x="718" y="605"/>
                    <a:pt x="719" y="605"/>
                    <a:pt x="719" y="605"/>
                  </a:cubicBezTo>
                  <a:cubicBezTo>
                    <a:pt x="719" y="605"/>
                    <a:pt x="720" y="605"/>
                    <a:pt x="721" y="605"/>
                  </a:cubicBezTo>
                  <a:cubicBezTo>
                    <a:pt x="721" y="605"/>
                    <a:pt x="722" y="605"/>
                    <a:pt x="723" y="605"/>
                  </a:cubicBezTo>
                  <a:cubicBezTo>
                    <a:pt x="723" y="605"/>
                    <a:pt x="725" y="604"/>
                    <a:pt x="726" y="603"/>
                  </a:cubicBezTo>
                  <a:cubicBezTo>
                    <a:pt x="726" y="603"/>
                    <a:pt x="726" y="603"/>
                    <a:pt x="726" y="603"/>
                  </a:cubicBezTo>
                  <a:cubicBezTo>
                    <a:pt x="726" y="602"/>
                    <a:pt x="726" y="601"/>
                    <a:pt x="726" y="600"/>
                  </a:cubicBezTo>
                  <a:cubicBezTo>
                    <a:pt x="726" y="598"/>
                    <a:pt x="726" y="597"/>
                    <a:pt x="726" y="597"/>
                  </a:cubicBezTo>
                  <a:cubicBezTo>
                    <a:pt x="725" y="596"/>
                    <a:pt x="725" y="595"/>
                    <a:pt x="724" y="595"/>
                  </a:cubicBezTo>
                  <a:cubicBezTo>
                    <a:pt x="723" y="593"/>
                    <a:pt x="721" y="592"/>
                    <a:pt x="720" y="591"/>
                  </a:cubicBezTo>
                  <a:cubicBezTo>
                    <a:pt x="713" y="586"/>
                    <a:pt x="699" y="577"/>
                    <a:pt x="680" y="565"/>
                  </a:cubicBezTo>
                  <a:cubicBezTo>
                    <a:pt x="615" y="523"/>
                    <a:pt x="488" y="445"/>
                    <a:pt x="377" y="378"/>
                  </a:cubicBezTo>
                  <a:cubicBezTo>
                    <a:pt x="322" y="344"/>
                    <a:pt x="270" y="313"/>
                    <a:pt x="233" y="289"/>
                  </a:cubicBezTo>
                  <a:cubicBezTo>
                    <a:pt x="214" y="278"/>
                    <a:pt x="199" y="268"/>
                    <a:pt x="188" y="262"/>
                  </a:cubicBezTo>
                  <a:cubicBezTo>
                    <a:pt x="183" y="258"/>
                    <a:pt x="179" y="256"/>
                    <a:pt x="176" y="254"/>
                  </a:cubicBezTo>
                  <a:cubicBezTo>
                    <a:pt x="175" y="253"/>
                    <a:pt x="174" y="252"/>
                    <a:pt x="173" y="252"/>
                  </a:cubicBezTo>
                  <a:cubicBezTo>
                    <a:pt x="173" y="251"/>
                    <a:pt x="173" y="251"/>
                    <a:pt x="173" y="251"/>
                  </a:cubicBezTo>
                  <a:cubicBezTo>
                    <a:pt x="173" y="251"/>
                    <a:pt x="173" y="251"/>
                    <a:pt x="173" y="251"/>
                  </a:cubicBezTo>
                  <a:cubicBezTo>
                    <a:pt x="171" y="254"/>
                    <a:pt x="171" y="254"/>
                    <a:pt x="171" y="254"/>
                  </a:cubicBezTo>
                  <a:cubicBezTo>
                    <a:pt x="173" y="252"/>
                    <a:pt x="173" y="252"/>
                    <a:pt x="173" y="252"/>
                  </a:cubicBezTo>
                  <a:cubicBezTo>
                    <a:pt x="173" y="251"/>
                    <a:pt x="173" y="251"/>
                    <a:pt x="173" y="251"/>
                  </a:cubicBezTo>
                  <a:cubicBezTo>
                    <a:pt x="171" y="254"/>
                    <a:pt x="171" y="254"/>
                    <a:pt x="171" y="254"/>
                  </a:cubicBezTo>
                  <a:cubicBezTo>
                    <a:pt x="173" y="252"/>
                    <a:pt x="173" y="252"/>
                    <a:pt x="173" y="252"/>
                  </a:cubicBezTo>
                  <a:cubicBezTo>
                    <a:pt x="169" y="255"/>
                    <a:pt x="169" y="255"/>
                    <a:pt x="169" y="255"/>
                  </a:cubicBezTo>
                  <a:cubicBezTo>
                    <a:pt x="174" y="252"/>
                    <a:pt x="174" y="252"/>
                    <a:pt x="174" y="252"/>
                  </a:cubicBezTo>
                  <a:cubicBezTo>
                    <a:pt x="174" y="252"/>
                    <a:pt x="173" y="252"/>
                    <a:pt x="173" y="252"/>
                  </a:cubicBezTo>
                  <a:cubicBezTo>
                    <a:pt x="169" y="255"/>
                    <a:pt x="169" y="255"/>
                    <a:pt x="169" y="255"/>
                  </a:cubicBezTo>
                  <a:cubicBezTo>
                    <a:pt x="174" y="252"/>
                    <a:pt x="174" y="252"/>
                    <a:pt x="174" y="252"/>
                  </a:cubicBezTo>
                  <a:cubicBezTo>
                    <a:pt x="169" y="255"/>
                    <a:pt x="169" y="255"/>
                    <a:pt x="169" y="255"/>
                  </a:cubicBezTo>
                  <a:cubicBezTo>
                    <a:pt x="174" y="255"/>
                    <a:pt x="174" y="255"/>
                    <a:pt x="174" y="255"/>
                  </a:cubicBezTo>
                  <a:cubicBezTo>
                    <a:pt x="174" y="254"/>
                    <a:pt x="174" y="253"/>
                    <a:pt x="174" y="252"/>
                  </a:cubicBezTo>
                  <a:cubicBezTo>
                    <a:pt x="169" y="255"/>
                    <a:pt x="169" y="255"/>
                    <a:pt x="169" y="255"/>
                  </a:cubicBezTo>
                  <a:cubicBezTo>
                    <a:pt x="174" y="255"/>
                    <a:pt x="174" y="255"/>
                    <a:pt x="174" y="255"/>
                  </a:cubicBezTo>
                  <a:cubicBezTo>
                    <a:pt x="169" y="255"/>
                    <a:pt x="169" y="255"/>
                    <a:pt x="169" y="255"/>
                  </a:cubicBezTo>
                  <a:cubicBezTo>
                    <a:pt x="173" y="258"/>
                    <a:pt x="173" y="258"/>
                    <a:pt x="173" y="258"/>
                  </a:cubicBezTo>
                  <a:cubicBezTo>
                    <a:pt x="174" y="257"/>
                    <a:pt x="174" y="256"/>
                    <a:pt x="174" y="255"/>
                  </a:cubicBezTo>
                  <a:cubicBezTo>
                    <a:pt x="169" y="255"/>
                    <a:pt x="169" y="255"/>
                    <a:pt x="169" y="255"/>
                  </a:cubicBezTo>
                  <a:cubicBezTo>
                    <a:pt x="173" y="258"/>
                    <a:pt x="173" y="258"/>
                    <a:pt x="173" y="258"/>
                  </a:cubicBezTo>
                  <a:cubicBezTo>
                    <a:pt x="174" y="258"/>
                    <a:pt x="174" y="258"/>
                    <a:pt x="174" y="258"/>
                  </a:cubicBezTo>
                  <a:cubicBezTo>
                    <a:pt x="169" y="255"/>
                    <a:pt x="169" y="255"/>
                    <a:pt x="169" y="255"/>
                  </a:cubicBezTo>
                  <a:cubicBezTo>
                    <a:pt x="171" y="260"/>
                    <a:pt x="171" y="260"/>
                    <a:pt x="171" y="260"/>
                  </a:cubicBezTo>
                  <a:cubicBezTo>
                    <a:pt x="172" y="260"/>
                    <a:pt x="173" y="259"/>
                    <a:pt x="174" y="258"/>
                  </a:cubicBezTo>
                  <a:cubicBezTo>
                    <a:pt x="169" y="255"/>
                    <a:pt x="169" y="255"/>
                    <a:pt x="169" y="255"/>
                  </a:cubicBezTo>
                  <a:cubicBezTo>
                    <a:pt x="171" y="260"/>
                    <a:pt x="171" y="260"/>
                    <a:pt x="171" y="260"/>
                  </a:cubicBezTo>
                  <a:cubicBezTo>
                    <a:pt x="170" y="256"/>
                    <a:pt x="170" y="256"/>
                    <a:pt x="170" y="256"/>
                  </a:cubicBezTo>
                  <a:cubicBezTo>
                    <a:pt x="170" y="260"/>
                    <a:pt x="170" y="260"/>
                    <a:pt x="170" y="260"/>
                  </a:cubicBezTo>
                  <a:cubicBezTo>
                    <a:pt x="170" y="260"/>
                    <a:pt x="170" y="260"/>
                    <a:pt x="171" y="260"/>
                  </a:cubicBezTo>
                  <a:cubicBezTo>
                    <a:pt x="170" y="256"/>
                    <a:pt x="170" y="256"/>
                    <a:pt x="170" y="256"/>
                  </a:cubicBezTo>
                  <a:cubicBezTo>
                    <a:pt x="170" y="260"/>
                    <a:pt x="170" y="260"/>
                    <a:pt x="170" y="260"/>
                  </a:cubicBezTo>
                  <a:cubicBezTo>
                    <a:pt x="170" y="258"/>
                    <a:pt x="170" y="258"/>
                    <a:pt x="170" y="258"/>
                  </a:cubicBezTo>
                  <a:cubicBezTo>
                    <a:pt x="169" y="260"/>
                    <a:pt x="169" y="260"/>
                    <a:pt x="169" y="260"/>
                  </a:cubicBezTo>
                  <a:cubicBezTo>
                    <a:pt x="170" y="260"/>
                    <a:pt x="170" y="260"/>
                    <a:pt x="170" y="260"/>
                  </a:cubicBezTo>
                  <a:cubicBezTo>
                    <a:pt x="170" y="258"/>
                    <a:pt x="170" y="258"/>
                    <a:pt x="170" y="258"/>
                  </a:cubicBezTo>
                  <a:cubicBezTo>
                    <a:pt x="169" y="260"/>
                    <a:pt x="169" y="260"/>
                    <a:pt x="169" y="260"/>
                  </a:cubicBezTo>
                  <a:cubicBezTo>
                    <a:pt x="169" y="259"/>
                    <a:pt x="169" y="259"/>
                    <a:pt x="169" y="259"/>
                  </a:cubicBezTo>
                  <a:cubicBezTo>
                    <a:pt x="169" y="260"/>
                    <a:pt x="169" y="260"/>
                    <a:pt x="169" y="260"/>
                  </a:cubicBezTo>
                  <a:cubicBezTo>
                    <a:pt x="169" y="260"/>
                    <a:pt x="169" y="260"/>
                    <a:pt x="169" y="260"/>
                  </a:cubicBezTo>
                  <a:cubicBezTo>
                    <a:pt x="169" y="259"/>
                    <a:pt x="169" y="259"/>
                    <a:pt x="169" y="259"/>
                  </a:cubicBezTo>
                  <a:cubicBezTo>
                    <a:pt x="169" y="260"/>
                    <a:pt x="169" y="260"/>
                    <a:pt x="169" y="260"/>
                  </a:cubicBezTo>
                  <a:cubicBezTo>
                    <a:pt x="169" y="260"/>
                    <a:pt x="171" y="260"/>
                    <a:pt x="172" y="261"/>
                  </a:cubicBezTo>
                  <a:cubicBezTo>
                    <a:pt x="176" y="262"/>
                    <a:pt x="181" y="265"/>
                    <a:pt x="188" y="268"/>
                  </a:cubicBezTo>
                  <a:cubicBezTo>
                    <a:pt x="214" y="282"/>
                    <a:pt x="262" y="309"/>
                    <a:pt x="319" y="342"/>
                  </a:cubicBezTo>
                  <a:cubicBezTo>
                    <a:pt x="404" y="392"/>
                    <a:pt x="511" y="456"/>
                    <a:pt x="596" y="508"/>
                  </a:cubicBezTo>
                  <a:cubicBezTo>
                    <a:pt x="638" y="533"/>
                    <a:pt x="676" y="556"/>
                    <a:pt x="703" y="572"/>
                  </a:cubicBezTo>
                  <a:cubicBezTo>
                    <a:pt x="716" y="580"/>
                    <a:pt x="727" y="586"/>
                    <a:pt x="734" y="591"/>
                  </a:cubicBezTo>
                  <a:cubicBezTo>
                    <a:pt x="738" y="593"/>
                    <a:pt x="741" y="595"/>
                    <a:pt x="743" y="596"/>
                  </a:cubicBezTo>
                  <a:cubicBezTo>
                    <a:pt x="744" y="597"/>
                    <a:pt x="745" y="597"/>
                    <a:pt x="746" y="597"/>
                  </a:cubicBezTo>
                  <a:cubicBezTo>
                    <a:pt x="747" y="598"/>
                    <a:pt x="747" y="598"/>
                    <a:pt x="747" y="598"/>
                  </a:cubicBezTo>
                  <a:cubicBezTo>
                    <a:pt x="748" y="598"/>
                    <a:pt x="748" y="598"/>
                    <a:pt x="748" y="598"/>
                  </a:cubicBezTo>
                  <a:cubicBezTo>
                    <a:pt x="748" y="598"/>
                    <a:pt x="748" y="598"/>
                    <a:pt x="748" y="598"/>
                  </a:cubicBezTo>
                  <a:cubicBezTo>
                    <a:pt x="748" y="598"/>
                    <a:pt x="749" y="599"/>
                    <a:pt x="749" y="599"/>
                  </a:cubicBezTo>
                  <a:cubicBezTo>
                    <a:pt x="750" y="599"/>
                    <a:pt x="750" y="599"/>
                    <a:pt x="751" y="598"/>
                  </a:cubicBezTo>
                  <a:cubicBezTo>
                    <a:pt x="752" y="598"/>
                    <a:pt x="753" y="597"/>
                    <a:pt x="754" y="596"/>
                  </a:cubicBezTo>
                  <a:cubicBezTo>
                    <a:pt x="755" y="595"/>
                    <a:pt x="755" y="594"/>
                    <a:pt x="755" y="592"/>
                  </a:cubicBezTo>
                  <a:cubicBezTo>
                    <a:pt x="755" y="590"/>
                    <a:pt x="754" y="589"/>
                    <a:pt x="752" y="588"/>
                  </a:cubicBezTo>
                  <a:cubicBezTo>
                    <a:pt x="201" y="244"/>
                    <a:pt x="201" y="244"/>
                    <a:pt x="201" y="244"/>
                  </a:cubicBezTo>
                  <a:cubicBezTo>
                    <a:pt x="198" y="248"/>
                    <a:pt x="198" y="248"/>
                    <a:pt x="198" y="248"/>
                  </a:cubicBezTo>
                  <a:cubicBezTo>
                    <a:pt x="203" y="251"/>
                    <a:pt x="203" y="251"/>
                    <a:pt x="203" y="251"/>
                  </a:cubicBezTo>
                  <a:cubicBezTo>
                    <a:pt x="199" y="249"/>
                    <a:pt x="199" y="249"/>
                    <a:pt x="199" y="249"/>
                  </a:cubicBezTo>
                  <a:cubicBezTo>
                    <a:pt x="200" y="253"/>
                    <a:pt x="200" y="253"/>
                    <a:pt x="200" y="253"/>
                  </a:cubicBezTo>
                  <a:cubicBezTo>
                    <a:pt x="201" y="253"/>
                    <a:pt x="202" y="252"/>
                    <a:pt x="203" y="251"/>
                  </a:cubicBezTo>
                  <a:cubicBezTo>
                    <a:pt x="199" y="249"/>
                    <a:pt x="199" y="249"/>
                    <a:pt x="199" y="249"/>
                  </a:cubicBezTo>
                  <a:cubicBezTo>
                    <a:pt x="200" y="253"/>
                    <a:pt x="200" y="253"/>
                    <a:pt x="200" y="253"/>
                  </a:cubicBezTo>
                  <a:cubicBezTo>
                    <a:pt x="200" y="251"/>
                    <a:pt x="200" y="251"/>
                    <a:pt x="200" y="251"/>
                  </a:cubicBezTo>
                  <a:cubicBezTo>
                    <a:pt x="200" y="253"/>
                    <a:pt x="200" y="253"/>
                    <a:pt x="200" y="253"/>
                  </a:cubicBezTo>
                  <a:cubicBezTo>
                    <a:pt x="200" y="253"/>
                    <a:pt x="200" y="253"/>
                    <a:pt x="200" y="253"/>
                  </a:cubicBezTo>
                  <a:cubicBezTo>
                    <a:pt x="200" y="251"/>
                    <a:pt x="200" y="251"/>
                    <a:pt x="200" y="251"/>
                  </a:cubicBezTo>
                  <a:cubicBezTo>
                    <a:pt x="200" y="253"/>
                    <a:pt x="200" y="253"/>
                    <a:pt x="200" y="253"/>
                  </a:cubicBezTo>
                  <a:cubicBezTo>
                    <a:pt x="200" y="253"/>
                    <a:pt x="200" y="253"/>
                    <a:pt x="200" y="253"/>
                  </a:cubicBezTo>
                  <a:cubicBezTo>
                    <a:pt x="200" y="253"/>
                    <a:pt x="202" y="254"/>
                    <a:pt x="204" y="255"/>
                  </a:cubicBezTo>
                  <a:cubicBezTo>
                    <a:pt x="208" y="256"/>
                    <a:pt x="214" y="258"/>
                    <a:pt x="221" y="262"/>
                  </a:cubicBezTo>
                  <a:cubicBezTo>
                    <a:pt x="248" y="275"/>
                    <a:pt x="296" y="303"/>
                    <a:pt x="353" y="336"/>
                  </a:cubicBezTo>
                  <a:cubicBezTo>
                    <a:pt x="437" y="386"/>
                    <a:pt x="541" y="449"/>
                    <a:pt x="623" y="500"/>
                  </a:cubicBezTo>
                  <a:cubicBezTo>
                    <a:pt x="665" y="526"/>
                    <a:pt x="701" y="548"/>
                    <a:pt x="726" y="564"/>
                  </a:cubicBezTo>
                  <a:cubicBezTo>
                    <a:pt x="739" y="572"/>
                    <a:pt x="749" y="579"/>
                    <a:pt x="756" y="583"/>
                  </a:cubicBezTo>
                  <a:cubicBezTo>
                    <a:pt x="763" y="588"/>
                    <a:pt x="767" y="590"/>
                    <a:pt x="767" y="590"/>
                  </a:cubicBezTo>
                  <a:cubicBezTo>
                    <a:pt x="768" y="591"/>
                    <a:pt x="770" y="591"/>
                    <a:pt x="771" y="591"/>
                  </a:cubicBezTo>
                  <a:cubicBezTo>
                    <a:pt x="773" y="590"/>
                    <a:pt x="774" y="590"/>
                    <a:pt x="775" y="588"/>
                  </a:cubicBezTo>
                  <a:cubicBezTo>
                    <a:pt x="776" y="587"/>
                    <a:pt x="776" y="586"/>
                    <a:pt x="776" y="584"/>
                  </a:cubicBezTo>
                  <a:cubicBezTo>
                    <a:pt x="775" y="583"/>
                    <a:pt x="774" y="581"/>
                    <a:pt x="773" y="581"/>
                  </a:cubicBezTo>
                  <a:cubicBezTo>
                    <a:pt x="223" y="237"/>
                    <a:pt x="223" y="237"/>
                    <a:pt x="223" y="237"/>
                  </a:cubicBezTo>
                  <a:cubicBezTo>
                    <a:pt x="222" y="236"/>
                    <a:pt x="220" y="236"/>
                    <a:pt x="219" y="236"/>
                  </a:cubicBezTo>
                  <a:cubicBezTo>
                    <a:pt x="217" y="237"/>
                    <a:pt x="216" y="237"/>
                    <a:pt x="215" y="239"/>
                  </a:cubicBezTo>
                  <a:cubicBezTo>
                    <a:pt x="215" y="240"/>
                    <a:pt x="214" y="241"/>
                    <a:pt x="215" y="243"/>
                  </a:cubicBezTo>
                  <a:cubicBezTo>
                    <a:pt x="215" y="244"/>
                    <a:pt x="216" y="245"/>
                    <a:pt x="217" y="246"/>
                  </a:cubicBezTo>
                  <a:cubicBezTo>
                    <a:pt x="217" y="246"/>
                    <a:pt x="353" y="329"/>
                    <a:pt x="491" y="413"/>
                  </a:cubicBezTo>
                  <a:cubicBezTo>
                    <a:pt x="561" y="454"/>
                    <a:pt x="631" y="496"/>
                    <a:pt x="685" y="527"/>
                  </a:cubicBezTo>
                  <a:cubicBezTo>
                    <a:pt x="712" y="543"/>
                    <a:pt x="736" y="556"/>
                    <a:pt x="753" y="565"/>
                  </a:cubicBezTo>
                  <a:cubicBezTo>
                    <a:pt x="762" y="570"/>
                    <a:pt x="769" y="573"/>
                    <a:pt x="774" y="576"/>
                  </a:cubicBezTo>
                  <a:cubicBezTo>
                    <a:pt x="777" y="577"/>
                    <a:pt x="780" y="578"/>
                    <a:pt x="782" y="579"/>
                  </a:cubicBezTo>
                  <a:cubicBezTo>
                    <a:pt x="783" y="579"/>
                    <a:pt x="783" y="579"/>
                    <a:pt x="784" y="579"/>
                  </a:cubicBezTo>
                  <a:cubicBezTo>
                    <a:pt x="785" y="580"/>
                    <a:pt x="786" y="580"/>
                    <a:pt x="787" y="580"/>
                  </a:cubicBezTo>
                  <a:cubicBezTo>
                    <a:pt x="788" y="580"/>
                    <a:pt x="789" y="580"/>
                    <a:pt x="790" y="579"/>
                  </a:cubicBezTo>
                  <a:cubicBezTo>
                    <a:pt x="791" y="579"/>
                    <a:pt x="792" y="578"/>
                    <a:pt x="793" y="577"/>
                  </a:cubicBezTo>
                  <a:cubicBezTo>
                    <a:pt x="794" y="576"/>
                    <a:pt x="794" y="574"/>
                    <a:pt x="794" y="573"/>
                  </a:cubicBezTo>
                  <a:cubicBezTo>
                    <a:pt x="793" y="571"/>
                    <a:pt x="792" y="570"/>
                    <a:pt x="791" y="569"/>
                  </a:cubicBezTo>
                  <a:cubicBezTo>
                    <a:pt x="619" y="462"/>
                    <a:pt x="619" y="462"/>
                    <a:pt x="619" y="462"/>
                  </a:cubicBezTo>
                  <a:cubicBezTo>
                    <a:pt x="811" y="575"/>
                    <a:pt x="811" y="575"/>
                    <a:pt x="811" y="575"/>
                  </a:cubicBezTo>
                  <a:cubicBezTo>
                    <a:pt x="814" y="577"/>
                    <a:pt x="817" y="576"/>
                    <a:pt x="819" y="573"/>
                  </a:cubicBezTo>
                  <a:cubicBezTo>
                    <a:pt x="820" y="571"/>
                    <a:pt x="819" y="567"/>
                    <a:pt x="817" y="566"/>
                  </a:cubicBezTo>
                  <a:cubicBezTo>
                    <a:pt x="817" y="566"/>
                    <a:pt x="815" y="564"/>
                    <a:pt x="811" y="562"/>
                  </a:cubicBezTo>
                  <a:cubicBezTo>
                    <a:pt x="781" y="544"/>
                    <a:pt x="649" y="464"/>
                    <a:pt x="524" y="387"/>
                  </a:cubicBezTo>
                  <a:cubicBezTo>
                    <a:pt x="461" y="349"/>
                    <a:pt x="401" y="311"/>
                    <a:pt x="356" y="282"/>
                  </a:cubicBezTo>
                  <a:cubicBezTo>
                    <a:pt x="333" y="268"/>
                    <a:pt x="315" y="256"/>
                    <a:pt x="302" y="247"/>
                  </a:cubicBezTo>
                  <a:cubicBezTo>
                    <a:pt x="295" y="243"/>
                    <a:pt x="290" y="239"/>
                    <a:pt x="287" y="237"/>
                  </a:cubicBezTo>
                  <a:cubicBezTo>
                    <a:pt x="285" y="235"/>
                    <a:pt x="284" y="234"/>
                    <a:pt x="283" y="234"/>
                  </a:cubicBezTo>
                  <a:cubicBezTo>
                    <a:pt x="283" y="233"/>
                    <a:pt x="283" y="233"/>
                    <a:pt x="283" y="233"/>
                  </a:cubicBezTo>
                  <a:cubicBezTo>
                    <a:pt x="283" y="233"/>
                    <a:pt x="283" y="233"/>
                    <a:pt x="283" y="233"/>
                  </a:cubicBezTo>
                  <a:cubicBezTo>
                    <a:pt x="281" y="235"/>
                    <a:pt x="281" y="235"/>
                    <a:pt x="281" y="235"/>
                  </a:cubicBezTo>
                  <a:cubicBezTo>
                    <a:pt x="283" y="234"/>
                    <a:pt x="283" y="234"/>
                    <a:pt x="283" y="234"/>
                  </a:cubicBezTo>
                  <a:cubicBezTo>
                    <a:pt x="283" y="233"/>
                    <a:pt x="283" y="233"/>
                    <a:pt x="283" y="233"/>
                  </a:cubicBezTo>
                  <a:cubicBezTo>
                    <a:pt x="281" y="235"/>
                    <a:pt x="281" y="235"/>
                    <a:pt x="281" y="235"/>
                  </a:cubicBezTo>
                  <a:cubicBezTo>
                    <a:pt x="283" y="234"/>
                    <a:pt x="283" y="234"/>
                    <a:pt x="283" y="234"/>
                  </a:cubicBezTo>
                  <a:cubicBezTo>
                    <a:pt x="279" y="236"/>
                    <a:pt x="279" y="236"/>
                    <a:pt x="279" y="236"/>
                  </a:cubicBezTo>
                  <a:cubicBezTo>
                    <a:pt x="284" y="236"/>
                    <a:pt x="284" y="236"/>
                    <a:pt x="284" y="236"/>
                  </a:cubicBezTo>
                  <a:cubicBezTo>
                    <a:pt x="284" y="234"/>
                    <a:pt x="283" y="234"/>
                    <a:pt x="283" y="234"/>
                  </a:cubicBezTo>
                  <a:cubicBezTo>
                    <a:pt x="279" y="236"/>
                    <a:pt x="279" y="236"/>
                    <a:pt x="279" y="236"/>
                  </a:cubicBezTo>
                  <a:cubicBezTo>
                    <a:pt x="284" y="236"/>
                    <a:pt x="284" y="236"/>
                    <a:pt x="284" y="236"/>
                  </a:cubicBezTo>
                  <a:cubicBezTo>
                    <a:pt x="279" y="236"/>
                    <a:pt x="279" y="236"/>
                    <a:pt x="279" y="236"/>
                  </a:cubicBezTo>
                  <a:cubicBezTo>
                    <a:pt x="283" y="239"/>
                    <a:pt x="283" y="239"/>
                    <a:pt x="283" y="239"/>
                  </a:cubicBezTo>
                  <a:cubicBezTo>
                    <a:pt x="284" y="238"/>
                    <a:pt x="284" y="237"/>
                    <a:pt x="284" y="236"/>
                  </a:cubicBezTo>
                  <a:cubicBezTo>
                    <a:pt x="279" y="236"/>
                    <a:pt x="279" y="236"/>
                    <a:pt x="279" y="236"/>
                  </a:cubicBezTo>
                  <a:cubicBezTo>
                    <a:pt x="283" y="239"/>
                    <a:pt x="283" y="239"/>
                    <a:pt x="283" y="239"/>
                  </a:cubicBezTo>
                  <a:cubicBezTo>
                    <a:pt x="283" y="239"/>
                    <a:pt x="283" y="239"/>
                    <a:pt x="283" y="239"/>
                  </a:cubicBezTo>
                  <a:cubicBezTo>
                    <a:pt x="279" y="236"/>
                    <a:pt x="279" y="236"/>
                    <a:pt x="279" y="236"/>
                  </a:cubicBezTo>
                  <a:cubicBezTo>
                    <a:pt x="281" y="241"/>
                    <a:pt x="281" y="241"/>
                    <a:pt x="281" y="241"/>
                  </a:cubicBezTo>
                  <a:cubicBezTo>
                    <a:pt x="281" y="240"/>
                    <a:pt x="282" y="240"/>
                    <a:pt x="283" y="239"/>
                  </a:cubicBezTo>
                  <a:cubicBezTo>
                    <a:pt x="279" y="236"/>
                    <a:pt x="279" y="236"/>
                    <a:pt x="279" y="236"/>
                  </a:cubicBezTo>
                  <a:cubicBezTo>
                    <a:pt x="281" y="241"/>
                    <a:pt x="281" y="241"/>
                    <a:pt x="281" y="241"/>
                  </a:cubicBezTo>
                  <a:cubicBezTo>
                    <a:pt x="280" y="238"/>
                    <a:pt x="280" y="238"/>
                    <a:pt x="280" y="238"/>
                  </a:cubicBezTo>
                  <a:cubicBezTo>
                    <a:pt x="280" y="241"/>
                    <a:pt x="280" y="241"/>
                    <a:pt x="280" y="241"/>
                  </a:cubicBezTo>
                  <a:cubicBezTo>
                    <a:pt x="280" y="241"/>
                    <a:pt x="280" y="241"/>
                    <a:pt x="281" y="241"/>
                  </a:cubicBezTo>
                  <a:cubicBezTo>
                    <a:pt x="280" y="238"/>
                    <a:pt x="280" y="238"/>
                    <a:pt x="280" y="238"/>
                  </a:cubicBezTo>
                  <a:cubicBezTo>
                    <a:pt x="280" y="241"/>
                    <a:pt x="280" y="241"/>
                    <a:pt x="280" y="241"/>
                  </a:cubicBezTo>
                  <a:cubicBezTo>
                    <a:pt x="280" y="241"/>
                    <a:pt x="280" y="241"/>
                    <a:pt x="280" y="241"/>
                  </a:cubicBezTo>
                  <a:cubicBezTo>
                    <a:pt x="280" y="241"/>
                    <a:pt x="281" y="241"/>
                    <a:pt x="283" y="242"/>
                  </a:cubicBezTo>
                  <a:cubicBezTo>
                    <a:pt x="287" y="243"/>
                    <a:pt x="292" y="245"/>
                    <a:pt x="299" y="249"/>
                  </a:cubicBezTo>
                  <a:cubicBezTo>
                    <a:pt x="325" y="261"/>
                    <a:pt x="372" y="288"/>
                    <a:pt x="428" y="320"/>
                  </a:cubicBezTo>
                  <a:cubicBezTo>
                    <a:pt x="511" y="368"/>
                    <a:pt x="613" y="430"/>
                    <a:pt x="694" y="480"/>
                  </a:cubicBezTo>
                  <a:cubicBezTo>
                    <a:pt x="735" y="505"/>
                    <a:pt x="771" y="527"/>
                    <a:pt x="796" y="543"/>
                  </a:cubicBezTo>
                  <a:cubicBezTo>
                    <a:pt x="809" y="551"/>
                    <a:pt x="819" y="557"/>
                    <a:pt x="826" y="561"/>
                  </a:cubicBezTo>
                  <a:cubicBezTo>
                    <a:pt x="833" y="565"/>
                    <a:pt x="836" y="568"/>
                    <a:pt x="836" y="568"/>
                  </a:cubicBezTo>
                  <a:cubicBezTo>
                    <a:pt x="839" y="569"/>
                    <a:pt x="842" y="569"/>
                    <a:pt x="844" y="566"/>
                  </a:cubicBezTo>
                  <a:cubicBezTo>
                    <a:pt x="845" y="565"/>
                    <a:pt x="845" y="564"/>
                    <a:pt x="845" y="563"/>
                  </a:cubicBezTo>
                  <a:cubicBezTo>
                    <a:pt x="845" y="561"/>
                    <a:pt x="844" y="560"/>
                    <a:pt x="844" y="559"/>
                  </a:cubicBezTo>
                  <a:cubicBezTo>
                    <a:pt x="843" y="557"/>
                    <a:pt x="842" y="556"/>
                    <a:pt x="840" y="554"/>
                  </a:cubicBezTo>
                  <a:cubicBezTo>
                    <a:pt x="837" y="551"/>
                    <a:pt x="832" y="547"/>
                    <a:pt x="826" y="543"/>
                  </a:cubicBezTo>
                  <a:cubicBezTo>
                    <a:pt x="803" y="526"/>
                    <a:pt x="760" y="498"/>
                    <a:pt x="708" y="465"/>
                  </a:cubicBezTo>
                  <a:cubicBezTo>
                    <a:pt x="550" y="367"/>
                    <a:pt x="311" y="227"/>
                    <a:pt x="311" y="227"/>
                  </a:cubicBezTo>
                  <a:cubicBezTo>
                    <a:pt x="309" y="231"/>
                    <a:pt x="309" y="231"/>
                    <a:pt x="309" y="231"/>
                  </a:cubicBezTo>
                  <a:cubicBezTo>
                    <a:pt x="314" y="234"/>
                    <a:pt x="314" y="234"/>
                    <a:pt x="314" y="234"/>
                  </a:cubicBezTo>
                  <a:cubicBezTo>
                    <a:pt x="309" y="231"/>
                    <a:pt x="309" y="231"/>
                    <a:pt x="309" y="231"/>
                  </a:cubicBezTo>
                  <a:cubicBezTo>
                    <a:pt x="311" y="236"/>
                    <a:pt x="311" y="236"/>
                    <a:pt x="311" y="236"/>
                  </a:cubicBezTo>
                  <a:cubicBezTo>
                    <a:pt x="312" y="236"/>
                    <a:pt x="313" y="235"/>
                    <a:pt x="314" y="234"/>
                  </a:cubicBezTo>
                  <a:cubicBezTo>
                    <a:pt x="309" y="231"/>
                    <a:pt x="309" y="231"/>
                    <a:pt x="309" y="231"/>
                  </a:cubicBezTo>
                  <a:cubicBezTo>
                    <a:pt x="311" y="236"/>
                    <a:pt x="311" y="236"/>
                    <a:pt x="311" y="236"/>
                  </a:cubicBezTo>
                  <a:cubicBezTo>
                    <a:pt x="309" y="231"/>
                    <a:pt x="309" y="231"/>
                    <a:pt x="309" y="231"/>
                  </a:cubicBezTo>
                  <a:cubicBezTo>
                    <a:pt x="309" y="237"/>
                    <a:pt x="309" y="237"/>
                    <a:pt x="309" y="237"/>
                  </a:cubicBezTo>
                  <a:cubicBezTo>
                    <a:pt x="309" y="237"/>
                    <a:pt x="310" y="237"/>
                    <a:pt x="311" y="236"/>
                  </a:cubicBezTo>
                  <a:cubicBezTo>
                    <a:pt x="309" y="231"/>
                    <a:pt x="309" y="231"/>
                    <a:pt x="309" y="231"/>
                  </a:cubicBezTo>
                  <a:cubicBezTo>
                    <a:pt x="309" y="237"/>
                    <a:pt x="309" y="237"/>
                    <a:pt x="309" y="237"/>
                  </a:cubicBezTo>
                  <a:cubicBezTo>
                    <a:pt x="309" y="232"/>
                    <a:pt x="309" y="232"/>
                    <a:pt x="309" y="232"/>
                  </a:cubicBezTo>
                  <a:cubicBezTo>
                    <a:pt x="307" y="237"/>
                    <a:pt x="307" y="237"/>
                    <a:pt x="307" y="237"/>
                  </a:cubicBezTo>
                  <a:cubicBezTo>
                    <a:pt x="307" y="237"/>
                    <a:pt x="308" y="237"/>
                    <a:pt x="309" y="237"/>
                  </a:cubicBezTo>
                  <a:cubicBezTo>
                    <a:pt x="309" y="232"/>
                    <a:pt x="309" y="232"/>
                    <a:pt x="309" y="232"/>
                  </a:cubicBezTo>
                  <a:cubicBezTo>
                    <a:pt x="307" y="237"/>
                    <a:pt x="307" y="237"/>
                    <a:pt x="307" y="237"/>
                  </a:cubicBezTo>
                  <a:cubicBezTo>
                    <a:pt x="309" y="232"/>
                    <a:pt x="309" y="232"/>
                    <a:pt x="309" y="232"/>
                  </a:cubicBezTo>
                  <a:cubicBezTo>
                    <a:pt x="307" y="237"/>
                    <a:pt x="307" y="237"/>
                    <a:pt x="307" y="237"/>
                  </a:cubicBezTo>
                  <a:cubicBezTo>
                    <a:pt x="307" y="237"/>
                    <a:pt x="307" y="237"/>
                    <a:pt x="307" y="237"/>
                  </a:cubicBezTo>
                  <a:cubicBezTo>
                    <a:pt x="309" y="232"/>
                    <a:pt x="309" y="232"/>
                    <a:pt x="309" y="232"/>
                  </a:cubicBezTo>
                  <a:cubicBezTo>
                    <a:pt x="307" y="237"/>
                    <a:pt x="307" y="237"/>
                    <a:pt x="307" y="237"/>
                  </a:cubicBezTo>
                  <a:cubicBezTo>
                    <a:pt x="307" y="237"/>
                    <a:pt x="307" y="237"/>
                    <a:pt x="307" y="237"/>
                  </a:cubicBezTo>
                  <a:cubicBezTo>
                    <a:pt x="307" y="237"/>
                    <a:pt x="308" y="237"/>
                    <a:pt x="309" y="238"/>
                  </a:cubicBezTo>
                  <a:cubicBezTo>
                    <a:pt x="321" y="245"/>
                    <a:pt x="361" y="268"/>
                    <a:pt x="415" y="300"/>
                  </a:cubicBezTo>
                  <a:cubicBezTo>
                    <a:pt x="496" y="348"/>
                    <a:pt x="607" y="414"/>
                    <a:pt x="698" y="468"/>
                  </a:cubicBezTo>
                  <a:cubicBezTo>
                    <a:pt x="744" y="495"/>
                    <a:pt x="785" y="519"/>
                    <a:pt x="814" y="536"/>
                  </a:cubicBezTo>
                  <a:cubicBezTo>
                    <a:pt x="843" y="554"/>
                    <a:pt x="861" y="564"/>
                    <a:pt x="861" y="564"/>
                  </a:cubicBezTo>
                  <a:cubicBezTo>
                    <a:pt x="863" y="566"/>
                    <a:pt x="867" y="565"/>
                    <a:pt x="868" y="562"/>
                  </a:cubicBezTo>
                  <a:cubicBezTo>
                    <a:pt x="870" y="560"/>
                    <a:pt x="869" y="556"/>
                    <a:pt x="866" y="555"/>
                  </a:cubicBezTo>
                  <a:cubicBezTo>
                    <a:pt x="691" y="445"/>
                    <a:pt x="691" y="445"/>
                    <a:pt x="691" y="445"/>
                  </a:cubicBezTo>
                  <a:cubicBezTo>
                    <a:pt x="881" y="557"/>
                    <a:pt x="881" y="557"/>
                    <a:pt x="881" y="557"/>
                  </a:cubicBezTo>
                  <a:cubicBezTo>
                    <a:pt x="884" y="559"/>
                    <a:pt x="887" y="558"/>
                    <a:pt x="889" y="555"/>
                  </a:cubicBezTo>
                  <a:cubicBezTo>
                    <a:pt x="890" y="553"/>
                    <a:pt x="889" y="549"/>
                    <a:pt x="887" y="548"/>
                  </a:cubicBezTo>
                  <a:cubicBezTo>
                    <a:pt x="682" y="420"/>
                    <a:pt x="682" y="420"/>
                    <a:pt x="682" y="420"/>
                  </a:cubicBezTo>
                  <a:cubicBezTo>
                    <a:pt x="906" y="550"/>
                    <a:pt x="906" y="550"/>
                    <a:pt x="906" y="550"/>
                  </a:cubicBezTo>
                  <a:cubicBezTo>
                    <a:pt x="909" y="552"/>
                    <a:pt x="912" y="551"/>
                    <a:pt x="914" y="548"/>
                  </a:cubicBezTo>
                  <a:cubicBezTo>
                    <a:pt x="914" y="547"/>
                    <a:pt x="915" y="546"/>
                    <a:pt x="915" y="545"/>
                  </a:cubicBezTo>
                  <a:cubicBezTo>
                    <a:pt x="915" y="543"/>
                    <a:pt x="914" y="542"/>
                    <a:pt x="914" y="541"/>
                  </a:cubicBezTo>
                  <a:cubicBezTo>
                    <a:pt x="913" y="540"/>
                    <a:pt x="912" y="539"/>
                    <a:pt x="910" y="537"/>
                  </a:cubicBezTo>
                  <a:cubicBezTo>
                    <a:pt x="907" y="535"/>
                    <a:pt x="903" y="531"/>
                    <a:pt x="898" y="527"/>
                  </a:cubicBezTo>
                  <a:cubicBezTo>
                    <a:pt x="878" y="513"/>
                    <a:pt x="839" y="489"/>
                    <a:pt x="793" y="461"/>
                  </a:cubicBezTo>
                  <a:cubicBezTo>
                    <a:pt x="724" y="419"/>
                    <a:pt x="637" y="367"/>
                    <a:pt x="567" y="326"/>
                  </a:cubicBezTo>
                  <a:cubicBezTo>
                    <a:pt x="532" y="305"/>
                    <a:pt x="501" y="286"/>
                    <a:pt x="479" y="273"/>
                  </a:cubicBezTo>
                  <a:cubicBezTo>
                    <a:pt x="468" y="266"/>
                    <a:pt x="460" y="260"/>
                    <a:pt x="454" y="256"/>
                  </a:cubicBezTo>
                  <a:cubicBezTo>
                    <a:pt x="451" y="254"/>
                    <a:pt x="449" y="253"/>
                    <a:pt x="447" y="252"/>
                  </a:cubicBezTo>
                  <a:cubicBezTo>
                    <a:pt x="447" y="251"/>
                    <a:pt x="446" y="251"/>
                    <a:pt x="446" y="251"/>
                  </a:cubicBezTo>
                  <a:cubicBezTo>
                    <a:pt x="446" y="251"/>
                    <a:pt x="446" y="251"/>
                    <a:pt x="446" y="251"/>
                  </a:cubicBezTo>
                  <a:cubicBezTo>
                    <a:pt x="446" y="251"/>
                    <a:pt x="446" y="251"/>
                    <a:pt x="446" y="251"/>
                  </a:cubicBezTo>
                  <a:cubicBezTo>
                    <a:pt x="446" y="251"/>
                    <a:pt x="446" y="251"/>
                    <a:pt x="446" y="251"/>
                  </a:cubicBezTo>
                  <a:cubicBezTo>
                    <a:pt x="446" y="251"/>
                    <a:pt x="446" y="251"/>
                    <a:pt x="446" y="251"/>
                  </a:cubicBezTo>
                  <a:cubicBezTo>
                    <a:pt x="446" y="251"/>
                    <a:pt x="446" y="251"/>
                    <a:pt x="446" y="251"/>
                  </a:cubicBezTo>
                  <a:cubicBezTo>
                    <a:pt x="444" y="253"/>
                    <a:pt x="444" y="253"/>
                    <a:pt x="444" y="253"/>
                  </a:cubicBezTo>
                  <a:cubicBezTo>
                    <a:pt x="446" y="251"/>
                    <a:pt x="446" y="251"/>
                    <a:pt x="446" y="251"/>
                  </a:cubicBezTo>
                  <a:cubicBezTo>
                    <a:pt x="446" y="251"/>
                    <a:pt x="446" y="251"/>
                    <a:pt x="446" y="251"/>
                  </a:cubicBezTo>
                  <a:cubicBezTo>
                    <a:pt x="444" y="253"/>
                    <a:pt x="444" y="253"/>
                    <a:pt x="444" y="253"/>
                  </a:cubicBezTo>
                  <a:cubicBezTo>
                    <a:pt x="446" y="251"/>
                    <a:pt x="446" y="251"/>
                    <a:pt x="446" y="251"/>
                  </a:cubicBezTo>
                  <a:cubicBezTo>
                    <a:pt x="442" y="253"/>
                    <a:pt x="442" y="253"/>
                    <a:pt x="442" y="253"/>
                  </a:cubicBezTo>
                  <a:cubicBezTo>
                    <a:pt x="447" y="253"/>
                    <a:pt x="447" y="253"/>
                    <a:pt x="447" y="253"/>
                  </a:cubicBezTo>
                  <a:cubicBezTo>
                    <a:pt x="447" y="252"/>
                    <a:pt x="447" y="252"/>
                    <a:pt x="446" y="251"/>
                  </a:cubicBezTo>
                  <a:cubicBezTo>
                    <a:pt x="442" y="253"/>
                    <a:pt x="442" y="253"/>
                    <a:pt x="442" y="253"/>
                  </a:cubicBezTo>
                  <a:cubicBezTo>
                    <a:pt x="447" y="253"/>
                    <a:pt x="447" y="253"/>
                    <a:pt x="447" y="253"/>
                  </a:cubicBezTo>
                  <a:cubicBezTo>
                    <a:pt x="442" y="253"/>
                    <a:pt x="442" y="253"/>
                    <a:pt x="442" y="253"/>
                  </a:cubicBezTo>
                  <a:cubicBezTo>
                    <a:pt x="446" y="256"/>
                    <a:pt x="446" y="256"/>
                    <a:pt x="446" y="256"/>
                  </a:cubicBezTo>
                  <a:cubicBezTo>
                    <a:pt x="447" y="255"/>
                    <a:pt x="447" y="254"/>
                    <a:pt x="447" y="253"/>
                  </a:cubicBezTo>
                  <a:cubicBezTo>
                    <a:pt x="442" y="253"/>
                    <a:pt x="442" y="253"/>
                    <a:pt x="442" y="253"/>
                  </a:cubicBezTo>
                  <a:cubicBezTo>
                    <a:pt x="446" y="256"/>
                    <a:pt x="446" y="256"/>
                    <a:pt x="446" y="256"/>
                  </a:cubicBezTo>
                  <a:cubicBezTo>
                    <a:pt x="441" y="253"/>
                    <a:pt x="441" y="253"/>
                    <a:pt x="441" y="253"/>
                  </a:cubicBezTo>
                  <a:cubicBezTo>
                    <a:pt x="439" y="258"/>
                    <a:pt x="439" y="258"/>
                    <a:pt x="439" y="258"/>
                  </a:cubicBezTo>
                  <a:cubicBezTo>
                    <a:pt x="439" y="258"/>
                    <a:pt x="554" y="330"/>
                    <a:pt x="673" y="401"/>
                  </a:cubicBezTo>
                  <a:cubicBezTo>
                    <a:pt x="733" y="437"/>
                    <a:pt x="794" y="473"/>
                    <a:pt x="841" y="500"/>
                  </a:cubicBezTo>
                  <a:cubicBezTo>
                    <a:pt x="865" y="513"/>
                    <a:pt x="885" y="524"/>
                    <a:pt x="901" y="532"/>
                  </a:cubicBezTo>
                  <a:cubicBezTo>
                    <a:pt x="909" y="536"/>
                    <a:pt x="915" y="539"/>
                    <a:pt x="920" y="541"/>
                  </a:cubicBezTo>
                  <a:cubicBezTo>
                    <a:pt x="923" y="543"/>
                    <a:pt x="925" y="543"/>
                    <a:pt x="927" y="544"/>
                  </a:cubicBezTo>
                  <a:cubicBezTo>
                    <a:pt x="929" y="545"/>
                    <a:pt x="931" y="545"/>
                    <a:pt x="933" y="545"/>
                  </a:cubicBezTo>
                  <a:cubicBezTo>
                    <a:pt x="933" y="545"/>
                    <a:pt x="934" y="545"/>
                    <a:pt x="935" y="545"/>
                  </a:cubicBezTo>
                  <a:cubicBezTo>
                    <a:pt x="936" y="544"/>
                    <a:pt x="938" y="543"/>
                    <a:pt x="939" y="542"/>
                  </a:cubicBezTo>
                  <a:cubicBezTo>
                    <a:pt x="939" y="541"/>
                    <a:pt x="940" y="539"/>
                    <a:pt x="939" y="538"/>
                  </a:cubicBezTo>
                  <a:cubicBezTo>
                    <a:pt x="939" y="536"/>
                    <a:pt x="938" y="535"/>
                    <a:pt x="937" y="534"/>
                  </a:cubicBezTo>
                  <a:cubicBezTo>
                    <a:pt x="589" y="317"/>
                    <a:pt x="589" y="317"/>
                    <a:pt x="589" y="317"/>
                  </a:cubicBezTo>
                  <a:cubicBezTo>
                    <a:pt x="586" y="322"/>
                    <a:pt x="586" y="322"/>
                    <a:pt x="586" y="322"/>
                  </a:cubicBezTo>
                  <a:cubicBezTo>
                    <a:pt x="590" y="325"/>
                    <a:pt x="590" y="325"/>
                    <a:pt x="590" y="325"/>
                  </a:cubicBezTo>
                  <a:cubicBezTo>
                    <a:pt x="586" y="322"/>
                    <a:pt x="586" y="322"/>
                    <a:pt x="586" y="322"/>
                  </a:cubicBezTo>
                  <a:cubicBezTo>
                    <a:pt x="588" y="327"/>
                    <a:pt x="588" y="327"/>
                    <a:pt x="588" y="327"/>
                  </a:cubicBezTo>
                  <a:cubicBezTo>
                    <a:pt x="588" y="326"/>
                    <a:pt x="590" y="326"/>
                    <a:pt x="590" y="325"/>
                  </a:cubicBezTo>
                  <a:cubicBezTo>
                    <a:pt x="586" y="322"/>
                    <a:pt x="586" y="322"/>
                    <a:pt x="586" y="322"/>
                  </a:cubicBezTo>
                  <a:cubicBezTo>
                    <a:pt x="588" y="327"/>
                    <a:pt x="588" y="327"/>
                    <a:pt x="588" y="327"/>
                  </a:cubicBezTo>
                  <a:cubicBezTo>
                    <a:pt x="586" y="322"/>
                    <a:pt x="586" y="322"/>
                    <a:pt x="586" y="322"/>
                  </a:cubicBezTo>
                  <a:cubicBezTo>
                    <a:pt x="586" y="327"/>
                    <a:pt x="586" y="327"/>
                    <a:pt x="586" y="327"/>
                  </a:cubicBezTo>
                  <a:cubicBezTo>
                    <a:pt x="586" y="327"/>
                    <a:pt x="587" y="327"/>
                    <a:pt x="588" y="327"/>
                  </a:cubicBezTo>
                  <a:cubicBezTo>
                    <a:pt x="586" y="322"/>
                    <a:pt x="586" y="322"/>
                    <a:pt x="586" y="322"/>
                  </a:cubicBezTo>
                  <a:cubicBezTo>
                    <a:pt x="586" y="327"/>
                    <a:pt x="586" y="327"/>
                    <a:pt x="586" y="327"/>
                  </a:cubicBezTo>
                  <a:cubicBezTo>
                    <a:pt x="586" y="322"/>
                    <a:pt x="586" y="322"/>
                    <a:pt x="586" y="322"/>
                  </a:cubicBezTo>
                  <a:cubicBezTo>
                    <a:pt x="585" y="327"/>
                    <a:pt x="585" y="327"/>
                    <a:pt x="585" y="327"/>
                  </a:cubicBezTo>
                  <a:cubicBezTo>
                    <a:pt x="585" y="327"/>
                    <a:pt x="585" y="327"/>
                    <a:pt x="586" y="327"/>
                  </a:cubicBezTo>
                  <a:cubicBezTo>
                    <a:pt x="586" y="322"/>
                    <a:pt x="586" y="322"/>
                    <a:pt x="586" y="322"/>
                  </a:cubicBezTo>
                  <a:cubicBezTo>
                    <a:pt x="585" y="327"/>
                    <a:pt x="585" y="327"/>
                    <a:pt x="585" y="327"/>
                  </a:cubicBezTo>
                  <a:cubicBezTo>
                    <a:pt x="585" y="325"/>
                    <a:pt x="585" y="325"/>
                    <a:pt x="585" y="325"/>
                  </a:cubicBezTo>
                  <a:cubicBezTo>
                    <a:pt x="584" y="327"/>
                    <a:pt x="584" y="327"/>
                    <a:pt x="584" y="327"/>
                  </a:cubicBezTo>
                  <a:cubicBezTo>
                    <a:pt x="585" y="327"/>
                    <a:pt x="585" y="327"/>
                    <a:pt x="585" y="327"/>
                  </a:cubicBezTo>
                  <a:cubicBezTo>
                    <a:pt x="585" y="325"/>
                    <a:pt x="585" y="325"/>
                    <a:pt x="585" y="325"/>
                  </a:cubicBezTo>
                  <a:cubicBezTo>
                    <a:pt x="584" y="327"/>
                    <a:pt x="584" y="327"/>
                    <a:pt x="584" y="327"/>
                  </a:cubicBezTo>
                  <a:cubicBezTo>
                    <a:pt x="585" y="327"/>
                    <a:pt x="585" y="327"/>
                    <a:pt x="586" y="328"/>
                  </a:cubicBezTo>
                  <a:cubicBezTo>
                    <a:pt x="590" y="330"/>
                    <a:pt x="599" y="335"/>
                    <a:pt x="610" y="342"/>
                  </a:cubicBezTo>
                  <a:cubicBezTo>
                    <a:pt x="651" y="366"/>
                    <a:pt x="731" y="415"/>
                    <a:pt x="803" y="458"/>
                  </a:cubicBezTo>
                  <a:cubicBezTo>
                    <a:pt x="839" y="480"/>
                    <a:pt x="873" y="500"/>
                    <a:pt x="899" y="514"/>
                  </a:cubicBezTo>
                  <a:cubicBezTo>
                    <a:pt x="912" y="522"/>
                    <a:pt x="924" y="528"/>
                    <a:pt x="932" y="532"/>
                  </a:cubicBezTo>
                  <a:cubicBezTo>
                    <a:pt x="937" y="534"/>
                    <a:pt x="940" y="536"/>
                    <a:pt x="943" y="537"/>
                  </a:cubicBezTo>
                  <a:cubicBezTo>
                    <a:pt x="945" y="537"/>
                    <a:pt x="946" y="538"/>
                    <a:pt x="948" y="538"/>
                  </a:cubicBezTo>
                  <a:cubicBezTo>
                    <a:pt x="949" y="539"/>
                    <a:pt x="950" y="539"/>
                    <a:pt x="952" y="539"/>
                  </a:cubicBezTo>
                  <a:cubicBezTo>
                    <a:pt x="952" y="539"/>
                    <a:pt x="953" y="539"/>
                    <a:pt x="954" y="538"/>
                  </a:cubicBezTo>
                  <a:cubicBezTo>
                    <a:pt x="955" y="538"/>
                    <a:pt x="957" y="537"/>
                    <a:pt x="957" y="536"/>
                  </a:cubicBezTo>
                  <a:cubicBezTo>
                    <a:pt x="958" y="535"/>
                    <a:pt x="958" y="533"/>
                    <a:pt x="958" y="532"/>
                  </a:cubicBezTo>
                  <a:cubicBezTo>
                    <a:pt x="958" y="530"/>
                    <a:pt x="957" y="529"/>
                    <a:pt x="956" y="528"/>
                  </a:cubicBezTo>
                  <a:cubicBezTo>
                    <a:pt x="956" y="528"/>
                    <a:pt x="950" y="525"/>
                    <a:pt x="941" y="519"/>
                  </a:cubicBezTo>
                  <a:cubicBezTo>
                    <a:pt x="908" y="499"/>
                    <a:pt x="825" y="447"/>
                    <a:pt x="751" y="401"/>
                  </a:cubicBezTo>
                  <a:cubicBezTo>
                    <a:pt x="714" y="378"/>
                    <a:pt x="678" y="356"/>
                    <a:pt x="653" y="340"/>
                  </a:cubicBezTo>
                  <a:cubicBezTo>
                    <a:pt x="640" y="331"/>
                    <a:pt x="629" y="325"/>
                    <a:pt x="622" y="320"/>
                  </a:cubicBezTo>
                  <a:cubicBezTo>
                    <a:pt x="618" y="318"/>
                    <a:pt x="615" y="316"/>
                    <a:pt x="613" y="315"/>
                  </a:cubicBezTo>
                  <a:cubicBezTo>
                    <a:pt x="612" y="314"/>
                    <a:pt x="612" y="313"/>
                    <a:pt x="611" y="313"/>
                  </a:cubicBezTo>
                  <a:cubicBezTo>
                    <a:pt x="611" y="313"/>
                    <a:pt x="611" y="313"/>
                    <a:pt x="611" y="313"/>
                  </a:cubicBezTo>
                  <a:cubicBezTo>
                    <a:pt x="611" y="313"/>
                    <a:pt x="611" y="313"/>
                    <a:pt x="611" y="313"/>
                  </a:cubicBezTo>
                  <a:cubicBezTo>
                    <a:pt x="609" y="315"/>
                    <a:pt x="609" y="315"/>
                    <a:pt x="609" y="315"/>
                  </a:cubicBezTo>
                  <a:cubicBezTo>
                    <a:pt x="611" y="313"/>
                    <a:pt x="611" y="313"/>
                    <a:pt x="611" y="313"/>
                  </a:cubicBezTo>
                  <a:cubicBezTo>
                    <a:pt x="611" y="313"/>
                    <a:pt x="611" y="313"/>
                    <a:pt x="611" y="313"/>
                  </a:cubicBezTo>
                  <a:cubicBezTo>
                    <a:pt x="609" y="315"/>
                    <a:pt x="609" y="315"/>
                    <a:pt x="609" y="315"/>
                  </a:cubicBezTo>
                  <a:cubicBezTo>
                    <a:pt x="611" y="313"/>
                    <a:pt x="611" y="313"/>
                    <a:pt x="611" y="313"/>
                  </a:cubicBezTo>
                  <a:cubicBezTo>
                    <a:pt x="608" y="317"/>
                    <a:pt x="608" y="317"/>
                    <a:pt x="608" y="317"/>
                  </a:cubicBezTo>
                  <a:cubicBezTo>
                    <a:pt x="612" y="314"/>
                    <a:pt x="612" y="314"/>
                    <a:pt x="612" y="314"/>
                  </a:cubicBezTo>
                  <a:cubicBezTo>
                    <a:pt x="611" y="313"/>
                    <a:pt x="611" y="313"/>
                    <a:pt x="611" y="313"/>
                  </a:cubicBezTo>
                  <a:cubicBezTo>
                    <a:pt x="608" y="317"/>
                    <a:pt x="608" y="317"/>
                    <a:pt x="608" y="317"/>
                  </a:cubicBezTo>
                  <a:cubicBezTo>
                    <a:pt x="612" y="314"/>
                    <a:pt x="612" y="314"/>
                    <a:pt x="612" y="314"/>
                  </a:cubicBezTo>
                  <a:cubicBezTo>
                    <a:pt x="607" y="317"/>
                    <a:pt x="607" y="317"/>
                    <a:pt x="607" y="317"/>
                  </a:cubicBezTo>
                  <a:cubicBezTo>
                    <a:pt x="612" y="315"/>
                    <a:pt x="612" y="315"/>
                    <a:pt x="612" y="315"/>
                  </a:cubicBezTo>
                  <a:cubicBezTo>
                    <a:pt x="612" y="314"/>
                    <a:pt x="612" y="314"/>
                    <a:pt x="612" y="314"/>
                  </a:cubicBezTo>
                  <a:cubicBezTo>
                    <a:pt x="607" y="317"/>
                    <a:pt x="607" y="317"/>
                    <a:pt x="607" y="317"/>
                  </a:cubicBezTo>
                  <a:cubicBezTo>
                    <a:pt x="612" y="315"/>
                    <a:pt x="612" y="315"/>
                    <a:pt x="612" y="315"/>
                  </a:cubicBezTo>
                  <a:cubicBezTo>
                    <a:pt x="607" y="317"/>
                    <a:pt x="607" y="317"/>
                    <a:pt x="607" y="317"/>
                  </a:cubicBezTo>
                  <a:cubicBezTo>
                    <a:pt x="613" y="317"/>
                    <a:pt x="613" y="317"/>
                    <a:pt x="613" y="317"/>
                  </a:cubicBezTo>
                  <a:cubicBezTo>
                    <a:pt x="613" y="316"/>
                    <a:pt x="612" y="315"/>
                    <a:pt x="612" y="315"/>
                  </a:cubicBezTo>
                  <a:cubicBezTo>
                    <a:pt x="607" y="317"/>
                    <a:pt x="607" y="317"/>
                    <a:pt x="607" y="317"/>
                  </a:cubicBezTo>
                  <a:cubicBezTo>
                    <a:pt x="613" y="317"/>
                    <a:pt x="613" y="317"/>
                    <a:pt x="613" y="317"/>
                  </a:cubicBezTo>
                  <a:cubicBezTo>
                    <a:pt x="607" y="317"/>
                    <a:pt x="607" y="317"/>
                    <a:pt x="607" y="317"/>
                  </a:cubicBezTo>
                  <a:cubicBezTo>
                    <a:pt x="605" y="322"/>
                    <a:pt x="605" y="322"/>
                    <a:pt x="605" y="322"/>
                  </a:cubicBezTo>
                  <a:cubicBezTo>
                    <a:pt x="977" y="537"/>
                    <a:pt x="977" y="537"/>
                    <a:pt x="977" y="537"/>
                  </a:cubicBezTo>
                  <a:cubicBezTo>
                    <a:pt x="980" y="538"/>
                    <a:pt x="983" y="537"/>
                    <a:pt x="985" y="535"/>
                  </a:cubicBezTo>
                  <a:cubicBezTo>
                    <a:pt x="985" y="534"/>
                    <a:pt x="986" y="532"/>
                    <a:pt x="986" y="531"/>
                  </a:cubicBezTo>
                  <a:cubicBezTo>
                    <a:pt x="986" y="530"/>
                    <a:pt x="985" y="529"/>
                    <a:pt x="985" y="528"/>
                  </a:cubicBezTo>
                  <a:cubicBezTo>
                    <a:pt x="984" y="527"/>
                    <a:pt x="983" y="526"/>
                    <a:pt x="982" y="524"/>
                  </a:cubicBezTo>
                  <a:cubicBezTo>
                    <a:pt x="980" y="522"/>
                    <a:pt x="977" y="520"/>
                    <a:pt x="972" y="517"/>
                  </a:cubicBezTo>
                  <a:cubicBezTo>
                    <a:pt x="957" y="506"/>
                    <a:pt x="929" y="487"/>
                    <a:pt x="895" y="466"/>
                  </a:cubicBezTo>
                  <a:cubicBezTo>
                    <a:pt x="792" y="401"/>
                    <a:pt x="636" y="310"/>
                    <a:pt x="636" y="310"/>
                  </a:cubicBezTo>
                  <a:cubicBezTo>
                    <a:pt x="633" y="315"/>
                    <a:pt x="633" y="315"/>
                    <a:pt x="633" y="315"/>
                  </a:cubicBezTo>
                  <a:cubicBezTo>
                    <a:pt x="630" y="320"/>
                    <a:pt x="630" y="320"/>
                    <a:pt x="630" y="320"/>
                  </a:cubicBezTo>
                  <a:cubicBezTo>
                    <a:pt x="1003" y="531"/>
                    <a:pt x="1003" y="531"/>
                    <a:pt x="1003" y="531"/>
                  </a:cubicBezTo>
                  <a:cubicBezTo>
                    <a:pt x="1005" y="533"/>
                    <a:pt x="1009" y="532"/>
                    <a:pt x="1010" y="529"/>
                  </a:cubicBezTo>
                  <a:cubicBezTo>
                    <a:pt x="1011" y="528"/>
                    <a:pt x="1011" y="527"/>
                    <a:pt x="1011" y="526"/>
                  </a:cubicBezTo>
                  <a:cubicBezTo>
                    <a:pt x="1011" y="525"/>
                    <a:pt x="1011" y="524"/>
                    <a:pt x="1010" y="524"/>
                  </a:cubicBezTo>
                  <a:cubicBezTo>
                    <a:pt x="1010" y="523"/>
                    <a:pt x="1009" y="522"/>
                    <a:pt x="1009" y="522"/>
                  </a:cubicBezTo>
                  <a:cubicBezTo>
                    <a:pt x="1008" y="521"/>
                    <a:pt x="1007" y="520"/>
                    <a:pt x="1006" y="519"/>
                  </a:cubicBezTo>
                  <a:cubicBezTo>
                    <a:pt x="1001" y="515"/>
                    <a:pt x="993" y="510"/>
                    <a:pt x="981" y="502"/>
                  </a:cubicBezTo>
                  <a:cubicBezTo>
                    <a:pt x="939" y="475"/>
                    <a:pt x="857" y="426"/>
                    <a:pt x="786" y="383"/>
                  </a:cubicBezTo>
                  <a:cubicBezTo>
                    <a:pt x="751" y="361"/>
                    <a:pt x="718" y="341"/>
                    <a:pt x="694" y="327"/>
                  </a:cubicBezTo>
                  <a:cubicBezTo>
                    <a:pt x="682" y="319"/>
                    <a:pt x="672" y="313"/>
                    <a:pt x="665" y="309"/>
                  </a:cubicBezTo>
                  <a:cubicBezTo>
                    <a:pt x="662" y="306"/>
                    <a:pt x="659" y="305"/>
                    <a:pt x="658" y="303"/>
                  </a:cubicBezTo>
                  <a:cubicBezTo>
                    <a:pt x="657" y="303"/>
                    <a:pt x="656" y="302"/>
                    <a:pt x="656" y="302"/>
                  </a:cubicBezTo>
                  <a:cubicBezTo>
                    <a:pt x="656" y="302"/>
                    <a:pt x="656" y="302"/>
                    <a:pt x="656" y="302"/>
                  </a:cubicBezTo>
                  <a:cubicBezTo>
                    <a:pt x="654" y="304"/>
                    <a:pt x="654" y="304"/>
                    <a:pt x="654" y="304"/>
                  </a:cubicBezTo>
                  <a:cubicBezTo>
                    <a:pt x="656" y="302"/>
                    <a:pt x="656" y="302"/>
                    <a:pt x="656" y="302"/>
                  </a:cubicBezTo>
                  <a:cubicBezTo>
                    <a:pt x="656" y="302"/>
                    <a:pt x="656" y="302"/>
                    <a:pt x="656" y="302"/>
                  </a:cubicBezTo>
                  <a:cubicBezTo>
                    <a:pt x="654" y="304"/>
                    <a:pt x="654" y="304"/>
                    <a:pt x="654" y="304"/>
                  </a:cubicBezTo>
                  <a:cubicBezTo>
                    <a:pt x="656" y="302"/>
                    <a:pt x="656" y="302"/>
                    <a:pt x="656" y="302"/>
                  </a:cubicBezTo>
                  <a:cubicBezTo>
                    <a:pt x="653" y="305"/>
                    <a:pt x="653" y="305"/>
                    <a:pt x="653" y="305"/>
                  </a:cubicBezTo>
                  <a:cubicBezTo>
                    <a:pt x="657" y="303"/>
                    <a:pt x="657" y="303"/>
                    <a:pt x="657" y="303"/>
                  </a:cubicBezTo>
                  <a:cubicBezTo>
                    <a:pt x="657" y="303"/>
                    <a:pt x="656" y="303"/>
                    <a:pt x="656" y="302"/>
                  </a:cubicBezTo>
                  <a:cubicBezTo>
                    <a:pt x="653" y="305"/>
                    <a:pt x="653" y="305"/>
                    <a:pt x="653" y="305"/>
                  </a:cubicBezTo>
                  <a:cubicBezTo>
                    <a:pt x="657" y="303"/>
                    <a:pt x="657" y="303"/>
                    <a:pt x="657" y="303"/>
                  </a:cubicBezTo>
                  <a:cubicBezTo>
                    <a:pt x="652" y="306"/>
                    <a:pt x="652" y="306"/>
                    <a:pt x="652" y="306"/>
                  </a:cubicBezTo>
                  <a:cubicBezTo>
                    <a:pt x="657" y="306"/>
                    <a:pt x="657" y="306"/>
                    <a:pt x="657" y="306"/>
                  </a:cubicBezTo>
                  <a:cubicBezTo>
                    <a:pt x="657" y="304"/>
                    <a:pt x="657" y="304"/>
                    <a:pt x="657" y="303"/>
                  </a:cubicBezTo>
                  <a:cubicBezTo>
                    <a:pt x="652" y="306"/>
                    <a:pt x="652" y="306"/>
                    <a:pt x="652" y="306"/>
                  </a:cubicBezTo>
                  <a:cubicBezTo>
                    <a:pt x="657" y="306"/>
                    <a:pt x="657" y="306"/>
                    <a:pt x="657" y="306"/>
                  </a:cubicBezTo>
                  <a:cubicBezTo>
                    <a:pt x="652" y="306"/>
                    <a:pt x="652" y="306"/>
                    <a:pt x="652" y="306"/>
                  </a:cubicBezTo>
                  <a:cubicBezTo>
                    <a:pt x="656" y="309"/>
                    <a:pt x="656" y="309"/>
                    <a:pt x="656" y="309"/>
                  </a:cubicBezTo>
                  <a:cubicBezTo>
                    <a:pt x="657" y="308"/>
                    <a:pt x="657" y="306"/>
                    <a:pt x="657" y="306"/>
                  </a:cubicBezTo>
                  <a:cubicBezTo>
                    <a:pt x="652" y="306"/>
                    <a:pt x="652" y="306"/>
                    <a:pt x="652" y="306"/>
                  </a:cubicBezTo>
                  <a:cubicBezTo>
                    <a:pt x="656" y="309"/>
                    <a:pt x="656" y="309"/>
                    <a:pt x="656" y="309"/>
                  </a:cubicBezTo>
                  <a:cubicBezTo>
                    <a:pt x="652" y="306"/>
                    <a:pt x="652" y="306"/>
                    <a:pt x="652" y="306"/>
                  </a:cubicBezTo>
                  <a:cubicBezTo>
                    <a:pt x="649" y="310"/>
                    <a:pt x="649" y="310"/>
                    <a:pt x="649" y="310"/>
                  </a:cubicBezTo>
                  <a:cubicBezTo>
                    <a:pt x="649" y="310"/>
                    <a:pt x="744" y="364"/>
                    <a:pt x="839" y="418"/>
                  </a:cubicBezTo>
                  <a:cubicBezTo>
                    <a:pt x="886" y="445"/>
                    <a:pt x="934" y="473"/>
                    <a:pt x="969" y="493"/>
                  </a:cubicBezTo>
                  <a:cubicBezTo>
                    <a:pt x="987" y="503"/>
                    <a:pt x="1002" y="511"/>
                    <a:pt x="1013" y="517"/>
                  </a:cubicBezTo>
                  <a:cubicBezTo>
                    <a:pt x="1018" y="520"/>
                    <a:pt x="1023" y="523"/>
                    <a:pt x="1025" y="524"/>
                  </a:cubicBezTo>
                  <a:cubicBezTo>
                    <a:pt x="1027" y="525"/>
                    <a:pt x="1028" y="526"/>
                    <a:pt x="1029" y="526"/>
                  </a:cubicBezTo>
                  <a:cubicBezTo>
                    <a:pt x="1029" y="526"/>
                    <a:pt x="1030" y="526"/>
                    <a:pt x="1030" y="527"/>
                  </a:cubicBezTo>
                  <a:cubicBezTo>
                    <a:pt x="1031" y="527"/>
                    <a:pt x="1031" y="527"/>
                    <a:pt x="1031" y="527"/>
                  </a:cubicBezTo>
                  <a:cubicBezTo>
                    <a:pt x="1031" y="527"/>
                    <a:pt x="1031" y="527"/>
                    <a:pt x="1031" y="527"/>
                  </a:cubicBezTo>
                  <a:cubicBezTo>
                    <a:pt x="1032" y="527"/>
                    <a:pt x="1032" y="527"/>
                    <a:pt x="1033" y="527"/>
                  </a:cubicBezTo>
                  <a:cubicBezTo>
                    <a:pt x="1033" y="527"/>
                    <a:pt x="1034" y="527"/>
                    <a:pt x="1035" y="527"/>
                  </a:cubicBezTo>
                  <a:cubicBezTo>
                    <a:pt x="1035" y="527"/>
                    <a:pt x="1036" y="526"/>
                    <a:pt x="1037" y="525"/>
                  </a:cubicBezTo>
                  <a:cubicBezTo>
                    <a:pt x="1038" y="525"/>
                    <a:pt x="1038" y="525"/>
                    <a:pt x="1038" y="525"/>
                  </a:cubicBezTo>
                  <a:cubicBezTo>
                    <a:pt x="1038" y="524"/>
                    <a:pt x="1038" y="522"/>
                    <a:pt x="1038" y="522"/>
                  </a:cubicBezTo>
                  <a:cubicBezTo>
                    <a:pt x="1038" y="520"/>
                    <a:pt x="1038" y="519"/>
                    <a:pt x="1037" y="518"/>
                  </a:cubicBezTo>
                  <a:cubicBezTo>
                    <a:pt x="1036" y="517"/>
                    <a:pt x="1036" y="516"/>
                    <a:pt x="1034" y="515"/>
                  </a:cubicBezTo>
                  <a:cubicBezTo>
                    <a:pt x="1032" y="513"/>
                    <a:pt x="1029" y="510"/>
                    <a:pt x="1025" y="507"/>
                  </a:cubicBezTo>
                  <a:cubicBezTo>
                    <a:pt x="1010" y="496"/>
                    <a:pt x="981" y="477"/>
                    <a:pt x="946" y="455"/>
                  </a:cubicBezTo>
                  <a:cubicBezTo>
                    <a:pt x="841" y="390"/>
                    <a:pt x="682" y="296"/>
                    <a:pt x="682" y="296"/>
                  </a:cubicBezTo>
                  <a:cubicBezTo>
                    <a:pt x="679" y="300"/>
                    <a:pt x="679" y="300"/>
                    <a:pt x="679" y="300"/>
                  </a:cubicBezTo>
                  <a:cubicBezTo>
                    <a:pt x="676" y="305"/>
                    <a:pt x="676" y="305"/>
                    <a:pt x="676" y="305"/>
                  </a:cubicBezTo>
                  <a:cubicBezTo>
                    <a:pt x="676" y="305"/>
                    <a:pt x="770" y="359"/>
                    <a:pt x="865" y="413"/>
                  </a:cubicBezTo>
                  <a:cubicBezTo>
                    <a:pt x="912" y="439"/>
                    <a:pt x="960" y="466"/>
                    <a:pt x="996" y="486"/>
                  </a:cubicBezTo>
                  <a:cubicBezTo>
                    <a:pt x="1014" y="496"/>
                    <a:pt x="1029" y="505"/>
                    <a:pt x="1040" y="511"/>
                  </a:cubicBezTo>
                  <a:cubicBezTo>
                    <a:pt x="1045" y="514"/>
                    <a:pt x="1050" y="516"/>
                    <a:pt x="1053" y="517"/>
                  </a:cubicBezTo>
                  <a:cubicBezTo>
                    <a:pt x="1054" y="518"/>
                    <a:pt x="1056" y="519"/>
                    <a:pt x="1057" y="519"/>
                  </a:cubicBezTo>
                  <a:cubicBezTo>
                    <a:pt x="1057" y="520"/>
                    <a:pt x="1058" y="520"/>
                    <a:pt x="1058" y="520"/>
                  </a:cubicBezTo>
                  <a:cubicBezTo>
                    <a:pt x="1059" y="520"/>
                    <a:pt x="1059" y="520"/>
                    <a:pt x="1059" y="520"/>
                  </a:cubicBezTo>
                  <a:cubicBezTo>
                    <a:pt x="1059" y="520"/>
                    <a:pt x="1059" y="520"/>
                    <a:pt x="1059" y="520"/>
                  </a:cubicBezTo>
                  <a:cubicBezTo>
                    <a:pt x="1060" y="520"/>
                    <a:pt x="1060" y="520"/>
                    <a:pt x="1061" y="520"/>
                  </a:cubicBezTo>
                  <a:cubicBezTo>
                    <a:pt x="1061" y="520"/>
                    <a:pt x="1062" y="520"/>
                    <a:pt x="1062" y="520"/>
                  </a:cubicBezTo>
                  <a:cubicBezTo>
                    <a:pt x="1063" y="520"/>
                    <a:pt x="1064" y="519"/>
                    <a:pt x="1065" y="518"/>
                  </a:cubicBezTo>
                  <a:cubicBezTo>
                    <a:pt x="1065" y="518"/>
                    <a:pt x="1065" y="518"/>
                    <a:pt x="1065" y="518"/>
                  </a:cubicBezTo>
                  <a:cubicBezTo>
                    <a:pt x="1066" y="517"/>
                    <a:pt x="1066" y="516"/>
                    <a:pt x="1066" y="515"/>
                  </a:cubicBezTo>
                  <a:cubicBezTo>
                    <a:pt x="1066" y="513"/>
                    <a:pt x="1066" y="512"/>
                    <a:pt x="1065" y="511"/>
                  </a:cubicBezTo>
                  <a:cubicBezTo>
                    <a:pt x="1064" y="510"/>
                    <a:pt x="1064" y="509"/>
                    <a:pt x="1062" y="507"/>
                  </a:cubicBezTo>
                  <a:cubicBezTo>
                    <a:pt x="1060" y="505"/>
                    <a:pt x="1057" y="502"/>
                    <a:pt x="1053" y="499"/>
                  </a:cubicBezTo>
                  <a:cubicBezTo>
                    <a:pt x="1037" y="487"/>
                    <a:pt x="1008" y="468"/>
                    <a:pt x="972" y="446"/>
                  </a:cubicBezTo>
                  <a:cubicBezTo>
                    <a:pt x="865" y="379"/>
                    <a:pt x="703" y="285"/>
                    <a:pt x="703" y="285"/>
                  </a:cubicBezTo>
                  <a:cubicBezTo>
                    <a:pt x="700" y="290"/>
                    <a:pt x="700" y="290"/>
                    <a:pt x="700" y="290"/>
                  </a:cubicBezTo>
                  <a:cubicBezTo>
                    <a:pt x="700" y="295"/>
                    <a:pt x="700" y="295"/>
                    <a:pt x="700" y="295"/>
                  </a:cubicBezTo>
                  <a:cubicBezTo>
                    <a:pt x="700" y="290"/>
                    <a:pt x="700" y="290"/>
                    <a:pt x="700" y="290"/>
                  </a:cubicBezTo>
                  <a:cubicBezTo>
                    <a:pt x="699" y="295"/>
                    <a:pt x="699" y="295"/>
                    <a:pt x="699" y="295"/>
                  </a:cubicBezTo>
                  <a:cubicBezTo>
                    <a:pt x="699" y="295"/>
                    <a:pt x="699" y="295"/>
                    <a:pt x="700" y="295"/>
                  </a:cubicBezTo>
                  <a:cubicBezTo>
                    <a:pt x="700" y="290"/>
                    <a:pt x="700" y="290"/>
                    <a:pt x="700" y="290"/>
                  </a:cubicBezTo>
                  <a:cubicBezTo>
                    <a:pt x="699" y="295"/>
                    <a:pt x="699" y="295"/>
                    <a:pt x="699" y="295"/>
                  </a:cubicBezTo>
                  <a:cubicBezTo>
                    <a:pt x="700" y="290"/>
                    <a:pt x="700" y="290"/>
                    <a:pt x="700" y="290"/>
                  </a:cubicBezTo>
                  <a:cubicBezTo>
                    <a:pt x="698" y="295"/>
                    <a:pt x="698" y="295"/>
                    <a:pt x="698" y="295"/>
                  </a:cubicBezTo>
                  <a:cubicBezTo>
                    <a:pt x="698" y="295"/>
                    <a:pt x="698" y="295"/>
                    <a:pt x="699" y="295"/>
                  </a:cubicBezTo>
                  <a:cubicBezTo>
                    <a:pt x="700" y="290"/>
                    <a:pt x="700" y="290"/>
                    <a:pt x="700" y="290"/>
                  </a:cubicBezTo>
                  <a:cubicBezTo>
                    <a:pt x="698" y="295"/>
                    <a:pt x="698" y="295"/>
                    <a:pt x="698" y="295"/>
                  </a:cubicBezTo>
                  <a:cubicBezTo>
                    <a:pt x="700" y="290"/>
                    <a:pt x="700" y="290"/>
                    <a:pt x="700" y="290"/>
                  </a:cubicBezTo>
                  <a:cubicBezTo>
                    <a:pt x="698" y="295"/>
                    <a:pt x="698" y="295"/>
                    <a:pt x="698" y="295"/>
                  </a:cubicBezTo>
                  <a:cubicBezTo>
                    <a:pt x="698" y="295"/>
                    <a:pt x="698" y="295"/>
                    <a:pt x="698" y="295"/>
                  </a:cubicBezTo>
                  <a:cubicBezTo>
                    <a:pt x="700" y="290"/>
                    <a:pt x="700" y="290"/>
                    <a:pt x="700" y="290"/>
                  </a:cubicBezTo>
                  <a:cubicBezTo>
                    <a:pt x="698" y="295"/>
                    <a:pt x="698" y="295"/>
                    <a:pt x="698" y="295"/>
                  </a:cubicBezTo>
                  <a:cubicBezTo>
                    <a:pt x="698" y="293"/>
                    <a:pt x="698" y="293"/>
                    <a:pt x="698" y="293"/>
                  </a:cubicBezTo>
                  <a:cubicBezTo>
                    <a:pt x="697" y="294"/>
                    <a:pt x="697" y="294"/>
                    <a:pt x="697" y="294"/>
                  </a:cubicBezTo>
                  <a:cubicBezTo>
                    <a:pt x="698" y="295"/>
                    <a:pt x="698" y="295"/>
                    <a:pt x="698" y="295"/>
                  </a:cubicBezTo>
                  <a:cubicBezTo>
                    <a:pt x="698" y="293"/>
                    <a:pt x="698" y="293"/>
                    <a:pt x="698" y="293"/>
                  </a:cubicBezTo>
                  <a:cubicBezTo>
                    <a:pt x="697" y="294"/>
                    <a:pt x="697" y="294"/>
                    <a:pt x="697" y="294"/>
                  </a:cubicBezTo>
                  <a:cubicBezTo>
                    <a:pt x="698" y="295"/>
                    <a:pt x="698" y="295"/>
                    <a:pt x="699" y="295"/>
                  </a:cubicBezTo>
                  <a:cubicBezTo>
                    <a:pt x="714" y="304"/>
                    <a:pt x="811" y="359"/>
                    <a:pt x="904" y="412"/>
                  </a:cubicBezTo>
                  <a:cubicBezTo>
                    <a:pt x="951" y="438"/>
                    <a:pt x="997" y="464"/>
                    <a:pt x="1030" y="484"/>
                  </a:cubicBezTo>
                  <a:cubicBezTo>
                    <a:pt x="1047" y="493"/>
                    <a:pt x="1062" y="501"/>
                    <a:pt x="1071" y="507"/>
                  </a:cubicBezTo>
                  <a:cubicBezTo>
                    <a:pt x="1081" y="513"/>
                    <a:pt x="1087" y="516"/>
                    <a:pt x="1087" y="516"/>
                  </a:cubicBezTo>
                  <a:cubicBezTo>
                    <a:pt x="1089" y="517"/>
                    <a:pt x="1093" y="516"/>
                    <a:pt x="1094" y="514"/>
                  </a:cubicBezTo>
                  <a:cubicBezTo>
                    <a:pt x="1095" y="513"/>
                    <a:pt x="1095" y="512"/>
                    <a:pt x="1095" y="511"/>
                  </a:cubicBezTo>
                  <a:cubicBezTo>
                    <a:pt x="1095" y="509"/>
                    <a:pt x="1094" y="508"/>
                    <a:pt x="1094" y="507"/>
                  </a:cubicBezTo>
                  <a:cubicBezTo>
                    <a:pt x="1093" y="506"/>
                    <a:pt x="1092" y="505"/>
                    <a:pt x="1091" y="504"/>
                  </a:cubicBezTo>
                  <a:cubicBezTo>
                    <a:pt x="1089" y="502"/>
                    <a:pt x="1086" y="499"/>
                    <a:pt x="1081" y="497"/>
                  </a:cubicBezTo>
                  <a:cubicBezTo>
                    <a:pt x="1066" y="486"/>
                    <a:pt x="1036" y="467"/>
                    <a:pt x="1000" y="446"/>
                  </a:cubicBezTo>
                  <a:cubicBezTo>
                    <a:pt x="946" y="414"/>
                    <a:pt x="879" y="374"/>
                    <a:pt x="825" y="342"/>
                  </a:cubicBezTo>
                  <a:cubicBezTo>
                    <a:pt x="797" y="326"/>
                    <a:pt x="774" y="311"/>
                    <a:pt x="757" y="300"/>
                  </a:cubicBezTo>
                  <a:cubicBezTo>
                    <a:pt x="748" y="295"/>
                    <a:pt x="742" y="290"/>
                    <a:pt x="737" y="287"/>
                  </a:cubicBezTo>
                  <a:cubicBezTo>
                    <a:pt x="735" y="285"/>
                    <a:pt x="733" y="284"/>
                    <a:pt x="732" y="283"/>
                  </a:cubicBezTo>
                  <a:cubicBezTo>
                    <a:pt x="732" y="283"/>
                    <a:pt x="732" y="282"/>
                    <a:pt x="732" y="282"/>
                  </a:cubicBezTo>
                  <a:cubicBezTo>
                    <a:pt x="730" y="284"/>
                    <a:pt x="730" y="284"/>
                    <a:pt x="730" y="284"/>
                  </a:cubicBezTo>
                  <a:cubicBezTo>
                    <a:pt x="732" y="283"/>
                    <a:pt x="732" y="283"/>
                    <a:pt x="732" y="283"/>
                  </a:cubicBezTo>
                  <a:cubicBezTo>
                    <a:pt x="732" y="282"/>
                    <a:pt x="732" y="282"/>
                    <a:pt x="732" y="282"/>
                  </a:cubicBezTo>
                  <a:cubicBezTo>
                    <a:pt x="730" y="284"/>
                    <a:pt x="730" y="284"/>
                    <a:pt x="730" y="284"/>
                  </a:cubicBezTo>
                  <a:cubicBezTo>
                    <a:pt x="732" y="283"/>
                    <a:pt x="732" y="283"/>
                    <a:pt x="732" y="283"/>
                  </a:cubicBezTo>
                  <a:cubicBezTo>
                    <a:pt x="728" y="285"/>
                    <a:pt x="728" y="285"/>
                    <a:pt x="728" y="285"/>
                  </a:cubicBezTo>
                  <a:cubicBezTo>
                    <a:pt x="732" y="285"/>
                    <a:pt x="732" y="285"/>
                    <a:pt x="732" y="285"/>
                  </a:cubicBezTo>
                  <a:cubicBezTo>
                    <a:pt x="732" y="284"/>
                    <a:pt x="732" y="283"/>
                    <a:pt x="732" y="283"/>
                  </a:cubicBezTo>
                  <a:cubicBezTo>
                    <a:pt x="728" y="285"/>
                    <a:pt x="728" y="285"/>
                    <a:pt x="728" y="285"/>
                  </a:cubicBezTo>
                  <a:cubicBezTo>
                    <a:pt x="732" y="285"/>
                    <a:pt x="732" y="285"/>
                    <a:pt x="732" y="285"/>
                  </a:cubicBezTo>
                  <a:cubicBezTo>
                    <a:pt x="727" y="285"/>
                    <a:pt x="727" y="285"/>
                    <a:pt x="727" y="285"/>
                  </a:cubicBezTo>
                  <a:cubicBezTo>
                    <a:pt x="731" y="287"/>
                    <a:pt x="731" y="287"/>
                    <a:pt x="731" y="287"/>
                  </a:cubicBezTo>
                  <a:cubicBezTo>
                    <a:pt x="732" y="286"/>
                    <a:pt x="732" y="285"/>
                    <a:pt x="732" y="285"/>
                  </a:cubicBezTo>
                  <a:cubicBezTo>
                    <a:pt x="727" y="285"/>
                    <a:pt x="727" y="285"/>
                    <a:pt x="727" y="285"/>
                  </a:cubicBezTo>
                  <a:cubicBezTo>
                    <a:pt x="731" y="287"/>
                    <a:pt x="731" y="287"/>
                    <a:pt x="731" y="287"/>
                  </a:cubicBezTo>
                  <a:cubicBezTo>
                    <a:pt x="731" y="287"/>
                    <a:pt x="731" y="287"/>
                    <a:pt x="731" y="287"/>
                  </a:cubicBezTo>
                  <a:cubicBezTo>
                    <a:pt x="727" y="285"/>
                    <a:pt x="727" y="285"/>
                    <a:pt x="727" y="285"/>
                  </a:cubicBezTo>
                  <a:cubicBezTo>
                    <a:pt x="729" y="289"/>
                    <a:pt x="729" y="289"/>
                    <a:pt x="729" y="289"/>
                  </a:cubicBezTo>
                  <a:cubicBezTo>
                    <a:pt x="730" y="289"/>
                    <a:pt x="731" y="289"/>
                    <a:pt x="731" y="287"/>
                  </a:cubicBezTo>
                  <a:cubicBezTo>
                    <a:pt x="727" y="285"/>
                    <a:pt x="727" y="285"/>
                    <a:pt x="727" y="285"/>
                  </a:cubicBezTo>
                  <a:cubicBezTo>
                    <a:pt x="729" y="289"/>
                    <a:pt x="729" y="289"/>
                    <a:pt x="729" y="289"/>
                  </a:cubicBezTo>
                  <a:cubicBezTo>
                    <a:pt x="727" y="285"/>
                    <a:pt x="727" y="285"/>
                    <a:pt x="727" y="285"/>
                  </a:cubicBezTo>
                  <a:cubicBezTo>
                    <a:pt x="727" y="290"/>
                    <a:pt x="727" y="290"/>
                    <a:pt x="727" y="290"/>
                  </a:cubicBezTo>
                  <a:cubicBezTo>
                    <a:pt x="728" y="290"/>
                    <a:pt x="728" y="290"/>
                    <a:pt x="729" y="289"/>
                  </a:cubicBezTo>
                  <a:cubicBezTo>
                    <a:pt x="727" y="285"/>
                    <a:pt x="727" y="285"/>
                    <a:pt x="727" y="285"/>
                  </a:cubicBezTo>
                  <a:cubicBezTo>
                    <a:pt x="727" y="290"/>
                    <a:pt x="727" y="290"/>
                    <a:pt x="727" y="290"/>
                  </a:cubicBezTo>
                  <a:cubicBezTo>
                    <a:pt x="727" y="287"/>
                    <a:pt x="727" y="287"/>
                    <a:pt x="727" y="287"/>
                  </a:cubicBezTo>
                  <a:cubicBezTo>
                    <a:pt x="727" y="290"/>
                    <a:pt x="727" y="290"/>
                    <a:pt x="727" y="290"/>
                  </a:cubicBezTo>
                  <a:cubicBezTo>
                    <a:pt x="727" y="290"/>
                    <a:pt x="727" y="290"/>
                    <a:pt x="727" y="290"/>
                  </a:cubicBezTo>
                  <a:cubicBezTo>
                    <a:pt x="727" y="287"/>
                    <a:pt x="727" y="287"/>
                    <a:pt x="727" y="287"/>
                  </a:cubicBezTo>
                  <a:cubicBezTo>
                    <a:pt x="727" y="290"/>
                    <a:pt x="727" y="290"/>
                    <a:pt x="727" y="290"/>
                  </a:cubicBezTo>
                  <a:cubicBezTo>
                    <a:pt x="727" y="290"/>
                    <a:pt x="727" y="290"/>
                    <a:pt x="727" y="290"/>
                  </a:cubicBezTo>
                  <a:cubicBezTo>
                    <a:pt x="727" y="290"/>
                    <a:pt x="727" y="290"/>
                    <a:pt x="727" y="290"/>
                  </a:cubicBezTo>
                  <a:cubicBezTo>
                    <a:pt x="727" y="290"/>
                    <a:pt x="727" y="290"/>
                    <a:pt x="727" y="290"/>
                  </a:cubicBezTo>
                  <a:cubicBezTo>
                    <a:pt x="727" y="290"/>
                    <a:pt x="727" y="290"/>
                    <a:pt x="727" y="290"/>
                  </a:cubicBezTo>
                  <a:cubicBezTo>
                    <a:pt x="727" y="290"/>
                    <a:pt x="727" y="290"/>
                    <a:pt x="727" y="290"/>
                  </a:cubicBezTo>
                  <a:cubicBezTo>
                    <a:pt x="727" y="290"/>
                    <a:pt x="728" y="290"/>
                    <a:pt x="729" y="290"/>
                  </a:cubicBezTo>
                  <a:cubicBezTo>
                    <a:pt x="732" y="291"/>
                    <a:pt x="735" y="293"/>
                    <a:pt x="740" y="296"/>
                  </a:cubicBezTo>
                  <a:cubicBezTo>
                    <a:pt x="757" y="305"/>
                    <a:pt x="789" y="323"/>
                    <a:pt x="826" y="345"/>
                  </a:cubicBezTo>
                  <a:cubicBezTo>
                    <a:pt x="882" y="378"/>
                    <a:pt x="951" y="420"/>
                    <a:pt x="1007" y="453"/>
                  </a:cubicBezTo>
                  <a:cubicBezTo>
                    <a:pt x="1034" y="470"/>
                    <a:pt x="1059" y="485"/>
                    <a:pt x="1077" y="495"/>
                  </a:cubicBezTo>
                  <a:cubicBezTo>
                    <a:pt x="1086" y="500"/>
                    <a:pt x="1093" y="505"/>
                    <a:pt x="1099" y="508"/>
                  </a:cubicBezTo>
                  <a:cubicBezTo>
                    <a:pt x="1101" y="509"/>
                    <a:pt x="1104" y="510"/>
                    <a:pt x="1105" y="511"/>
                  </a:cubicBezTo>
                  <a:cubicBezTo>
                    <a:pt x="1106" y="511"/>
                    <a:pt x="1107" y="512"/>
                    <a:pt x="1108" y="512"/>
                  </a:cubicBezTo>
                  <a:cubicBezTo>
                    <a:pt x="1108" y="512"/>
                    <a:pt x="1108" y="512"/>
                    <a:pt x="1109" y="512"/>
                  </a:cubicBezTo>
                  <a:cubicBezTo>
                    <a:pt x="1109" y="513"/>
                    <a:pt x="1110" y="513"/>
                    <a:pt x="1111" y="513"/>
                  </a:cubicBezTo>
                  <a:cubicBezTo>
                    <a:pt x="1111" y="513"/>
                    <a:pt x="1112" y="513"/>
                    <a:pt x="1113" y="512"/>
                  </a:cubicBezTo>
                  <a:cubicBezTo>
                    <a:pt x="1113" y="512"/>
                    <a:pt x="1115" y="511"/>
                    <a:pt x="1115" y="510"/>
                  </a:cubicBezTo>
                  <a:cubicBezTo>
                    <a:pt x="1116" y="509"/>
                    <a:pt x="1117" y="507"/>
                    <a:pt x="1116" y="506"/>
                  </a:cubicBezTo>
                  <a:cubicBezTo>
                    <a:pt x="1116" y="504"/>
                    <a:pt x="1115" y="503"/>
                    <a:pt x="1114" y="502"/>
                  </a:cubicBezTo>
                  <a:cubicBezTo>
                    <a:pt x="750" y="275"/>
                    <a:pt x="750" y="275"/>
                    <a:pt x="750" y="275"/>
                  </a:cubicBezTo>
                  <a:cubicBezTo>
                    <a:pt x="747" y="280"/>
                    <a:pt x="747" y="280"/>
                    <a:pt x="747" y="280"/>
                  </a:cubicBezTo>
                  <a:cubicBezTo>
                    <a:pt x="752" y="283"/>
                    <a:pt x="752" y="283"/>
                    <a:pt x="752" y="283"/>
                  </a:cubicBezTo>
                  <a:cubicBezTo>
                    <a:pt x="748" y="280"/>
                    <a:pt x="748" y="280"/>
                    <a:pt x="748" y="280"/>
                  </a:cubicBezTo>
                  <a:cubicBezTo>
                    <a:pt x="750" y="285"/>
                    <a:pt x="750" y="285"/>
                    <a:pt x="750" y="285"/>
                  </a:cubicBezTo>
                  <a:cubicBezTo>
                    <a:pt x="750" y="285"/>
                    <a:pt x="751" y="284"/>
                    <a:pt x="752" y="283"/>
                  </a:cubicBezTo>
                  <a:cubicBezTo>
                    <a:pt x="748" y="280"/>
                    <a:pt x="748" y="280"/>
                    <a:pt x="748" y="280"/>
                  </a:cubicBezTo>
                  <a:cubicBezTo>
                    <a:pt x="750" y="285"/>
                    <a:pt x="750" y="285"/>
                    <a:pt x="750" y="285"/>
                  </a:cubicBezTo>
                  <a:cubicBezTo>
                    <a:pt x="748" y="282"/>
                    <a:pt x="748" y="282"/>
                    <a:pt x="748" y="282"/>
                  </a:cubicBezTo>
                  <a:cubicBezTo>
                    <a:pt x="748" y="285"/>
                    <a:pt x="748" y="285"/>
                    <a:pt x="748" y="285"/>
                  </a:cubicBezTo>
                  <a:cubicBezTo>
                    <a:pt x="748" y="285"/>
                    <a:pt x="749" y="285"/>
                    <a:pt x="750" y="285"/>
                  </a:cubicBezTo>
                  <a:cubicBezTo>
                    <a:pt x="748" y="282"/>
                    <a:pt x="748" y="282"/>
                    <a:pt x="748" y="282"/>
                  </a:cubicBezTo>
                  <a:cubicBezTo>
                    <a:pt x="748" y="285"/>
                    <a:pt x="748" y="285"/>
                    <a:pt x="748" y="285"/>
                  </a:cubicBezTo>
                  <a:cubicBezTo>
                    <a:pt x="748" y="284"/>
                    <a:pt x="748" y="284"/>
                    <a:pt x="748" y="284"/>
                  </a:cubicBezTo>
                  <a:cubicBezTo>
                    <a:pt x="748" y="285"/>
                    <a:pt x="748" y="285"/>
                    <a:pt x="748" y="285"/>
                  </a:cubicBezTo>
                  <a:cubicBezTo>
                    <a:pt x="748" y="285"/>
                    <a:pt x="748" y="285"/>
                    <a:pt x="748" y="285"/>
                  </a:cubicBezTo>
                  <a:cubicBezTo>
                    <a:pt x="748" y="284"/>
                    <a:pt x="748" y="284"/>
                    <a:pt x="748" y="284"/>
                  </a:cubicBezTo>
                  <a:cubicBezTo>
                    <a:pt x="748" y="285"/>
                    <a:pt x="748" y="285"/>
                    <a:pt x="748" y="285"/>
                  </a:cubicBezTo>
                  <a:cubicBezTo>
                    <a:pt x="748" y="285"/>
                    <a:pt x="748" y="285"/>
                    <a:pt x="748" y="285"/>
                  </a:cubicBezTo>
                  <a:cubicBezTo>
                    <a:pt x="749" y="285"/>
                    <a:pt x="750" y="285"/>
                    <a:pt x="751" y="286"/>
                  </a:cubicBezTo>
                  <a:cubicBezTo>
                    <a:pt x="757" y="288"/>
                    <a:pt x="767" y="293"/>
                    <a:pt x="780" y="300"/>
                  </a:cubicBezTo>
                  <a:cubicBezTo>
                    <a:pt x="827" y="325"/>
                    <a:pt x="914" y="377"/>
                    <a:pt x="989" y="422"/>
                  </a:cubicBezTo>
                  <a:cubicBezTo>
                    <a:pt x="1026" y="445"/>
                    <a:pt x="1060" y="466"/>
                    <a:pt x="1086" y="481"/>
                  </a:cubicBezTo>
                  <a:cubicBezTo>
                    <a:pt x="1098" y="489"/>
                    <a:pt x="1109" y="495"/>
                    <a:pt x="1116" y="500"/>
                  </a:cubicBezTo>
                  <a:cubicBezTo>
                    <a:pt x="1120" y="502"/>
                    <a:pt x="1122" y="504"/>
                    <a:pt x="1125" y="505"/>
                  </a:cubicBezTo>
                  <a:cubicBezTo>
                    <a:pt x="1126" y="505"/>
                    <a:pt x="1126" y="506"/>
                    <a:pt x="1127" y="506"/>
                  </a:cubicBezTo>
                  <a:cubicBezTo>
                    <a:pt x="1128" y="507"/>
                    <a:pt x="1128" y="507"/>
                    <a:pt x="1128" y="507"/>
                  </a:cubicBezTo>
                  <a:cubicBezTo>
                    <a:pt x="1128" y="507"/>
                    <a:pt x="1128" y="507"/>
                    <a:pt x="1128" y="507"/>
                  </a:cubicBezTo>
                  <a:cubicBezTo>
                    <a:pt x="1129" y="507"/>
                    <a:pt x="1129" y="507"/>
                    <a:pt x="1129" y="507"/>
                  </a:cubicBezTo>
                  <a:cubicBezTo>
                    <a:pt x="1129" y="507"/>
                    <a:pt x="1130" y="507"/>
                    <a:pt x="1131" y="507"/>
                  </a:cubicBezTo>
                  <a:cubicBezTo>
                    <a:pt x="1131" y="507"/>
                    <a:pt x="1132" y="507"/>
                    <a:pt x="1132" y="507"/>
                  </a:cubicBezTo>
                  <a:cubicBezTo>
                    <a:pt x="1133" y="507"/>
                    <a:pt x="1134" y="506"/>
                    <a:pt x="1134" y="506"/>
                  </a:cubicBezTo>
                  <a:cubicBezTo>
                    <a:pt x="1135" y="505"/>
                    <a:pt x="1135" y="505"/>
                    <a:pt x="1135" y="505"/>
                  </a:cubicBezTo>
                  <a:cubicBezTo>
                    <a:pt x="1136" y="504"/>
                    <a:pt x="1136" y="502"/>
                    <a:pt x="1136" y="501"/>
                  </a:cubicBezTo>
                  <a:cubicBezTo>
                    <a:pt x="1136" y="500"/>
                    <a:pt x="1136" y="499"/>
                    <a:pt x="1135" y="498"/>
                  </a:cubicBezTo>
                  <a:cubicBezTo>
                    <a:pt x="1134" y="496"/>
                    <a:pt x="1133" y="495"/>
                    <a:pt x="1132" y="494"/>
                  </a:cubicBezTo>
                  <a:cubicBezTo>
                    <a:pt x="1130" y="492"/>
                    <a:pt x="1127" y="489"/>
                    <a:pt x="1122" y="486"/>
                  </a:cubicBezTo>
                  <a:cubicBezTo>
                    <a:pt x="1106" y="474"/>
                    <a:pt x="1076" y="454"/>
                    <a:pt x="1040" y="431"/>
                  </a:cubicBezTo>
                  <a:cubicBezTo>
                    <a:pt x="930" y="363"/>
                    <a:pt x="764" y="266"/>
                    <a:pt x="764" y="266"/>
                  </a:cubicBezTo>
                  <a:cubicBezTo>
                    <a:pt x="763" y="266"/>
                    <a:pt x="761" y="265"/>
                    <a:pt x="760" y="266"/>
                  </a:cubicBezTo>
                  <a:cubicBezTo>
                    <a:pt x="759" y="266"/>
                    <a:pt x="757" y="267"/>
                    <a:pt x="757" y="268"/>
                  </a:cubicBezTo>
                  <a:cubicBezTo>
                    <a:pt x="756" y="270"/>
                    <a:pt x="756" y="271"/>
                    <a:pt x="756" y="273"/>
                  </a:cubicBezTo>
                  <a:cubicBezTo>
                    <a:pt x="756" y="274"/>
                    <a:pt x="757" y="275"/>
                    <a:pt x="759" y="276"/>
                  </a:cubicBezTo>
                  <a:cubicBezTo>
                    <a:pt x="1148" y="499"/>
                    <a:pt x="1148" y="499"/>
                    <a:pt x="1148" y="499"/>
                  </a:cubicBezTo>
                  <a:cubicBezTo>
                    <a:pt x="1151" y="500"/>
                    <a:pt x="1154" y="500"/>
                    <a:pt x="1155" y="497"/>
                  </a:cubicBezTo>
                  <a:cubicBezTo>
                    <a:pt x="1156" y="496"/>
                    <a:pt x="1156" y="495"/>
                    <a:pt x="1156" y="494"/>
                  </a:cubicBezTo>
                  <a:cubicBezTo>
                    <a:pt x="1156" y="492"/>
                    <a:pt x="1156" y="491"/>
                    <a:pt x="1155" y="490"/>
                  </a:cubicBezTo>
                  <a:cubicBezTo>
                    <a:pt x="1155" y="489"/>
                    <a:pt x="1154" y="488"/>
                    <a:pt x="1152" y="486"/>
                  </a:cubicBezTo>
                  <a:cubicBezTo>
                    <a:pt x="1150" y="484"/>
                    <a:pt x="1147" y="481"/>
                    <a:pt x="1143" y="478"/>
                  </a:cubicBezTo>
                  <a:cubicBezTo>
                    <a:pt x="1126" y="466"/>
                    <a:pt x="1096" y="447"/>
                    <a:pt x="1059" y="424"/>
                  </a:cubicBezTo>
                  <a:cubicBezTo>
                    <a:pt x="1005" y="391"/>
                    <a:pt x="935" y="350"/>
                    <a:pt x="880" y="318"/>
                  </a:cubicBezTo>
                  <a:cubicBezTo>
                    <a:pt x="852" y="301"/>
                    <a:pt x="828" y="287"/>
                    <a:pt x="811" y="276"/>
                  </a:cubicBezTo>
                  <a:cubicBezTo>
                    <a:pt x="802" y="271"/>
                    <a:pt x="795" y="267"/>
                    <a:pt x="791" y="264"/>
                  </a:cubicBezTo>
                  <a:cubicBezTo>
                    <a:pt x="788" y="262"/>
                    <a:pt x="786" y="261"/>
                    <a:pt x="785" y="260"/>
                  </a:cubicBezTo>
                  <a:cubicBezTo>
                    <a:pt x="785" y="260"/>
                    <a:pt x="785" y="259"/>
                    <a:pt x="785" y="259"/>
                  </a:cubicBezTo>
                  <a:cubicBezTo>
                    <a:pt x="784" y="260"/>
                    <a:pt x="784" y="260"/>
                    <a:pt x="784" y="260"/>
                  </a:cubicBezTo>
                  <a:cubicBezTo>
                    <a:pt x="785" y="259"/>
                    <a:pt x="785" y="259"/>
                    <a:pt x="785" y="259"/>
                  </a:cubicBezTo>
                  <a:cubicBezTo>
                    <a:pt x="785" y="259"/>
                    <a:pt x="785" y="259"/>
                    <a:pt x="785" y="259"/>
                  </a:cubicBezTo>
                  <a:cubicBezTo>
                    <a:pt x="784" y="260"/>
                    <a:pt x="784" y="260"/>
                    <a:pt x="784" y="260"/>
                  </a:cubicBezTo>
                  <a:cubicBezTo>
                    <a:pt x="785" y="259"/>
                    <a:pt x="785" y="259"/>
                    <a:pt x="785" y="259"/>
                  </a:cubicBezTo>
                  <a:cubicBezTo>
                    <a:pt x="782" y="262"/>
                    <a:pt x="782" y="262"/>
                    <a:pt x="782" y="262"/>
                  </a:cubicBezTo>
                  <a:cubicBezTo>
                    <a:pt x="785" y="260"/>
                    <a:pt x="785" y="260"/>
                    <a:pt x="785" y="260"/>
                  </a:cubicBezTo>
                  <a:cubicBezTo>
                    <a:pt x="785" y="260"/>
                    <a:pt x="785" y="259"/>
                    <a:pt x="785" y="259"/>
                  </a:cubicBezTo>
                  <a:cubicBezTo>
                    <a:pt x="782" y="262"/>
                    <a:pt x="782" y="262"/>
                    <a:pt x="782" y="262"/>
                  </a:cubicBezTo>
                  <a:cubicBezTo>
                    <a:pt x="785" y="260"/>
                    <a:pt x="785" y="260"/>
                    <a:pt x="785" y="260"/>
                  </a:cubicBezTo>
                  <a:cubicBezTo>
                    <a:pt x="781" y="263"/>
                    <a:pt x="781" y="263"/>
                    <a:pt x="781" y="263"/>
                  </a:cubicBezTo>
                  <a:cubicBezTo>
                    <a:pt x="786" y="263"/>
                    <a:pt x="786" y="263"/>
                    <a:pt x="786" y="263"/>
                  </a:cubicBezTo>
                  <a:cubicBezTo>
                    <a:pt x="786" y="261"/>
                    <a:pt x="785" y="260"/>
                    <a:pt x="785" y="260"/>
                  </a:cubicBezTo>
                  <a:cubicBezTo>
                    <a:pt x="781" y="263"/>
                    <a:pt x="781" y="263"/>
                    <a:pt x="781" y="263"/>
                  </a:cubicBezTo>
                  <a:cubicBezTo>
                    <a:pt x="786" y="263"/>
                    <a:pt x="786" y="263"/>
                    <a:pt x="786" y="263"/>
                  </a:cubicBezTo>
                  <a:cubicBezTo>
                    <a:pt x="780" y="263"/>
                    <a:pt x="780" y="263"/>
                    <a:pt x="780" y="263"/>
                  </a:cubicBezTo>
                  <a:cubicBezTo>
                    <a:pt x="785" y="266"/>
                    <a:pt x="785" y="266"/>
                    <a:pt x="785" y="266"/>
                  </a:cubicBezTo>
                  <a:cubicBezTo>
                    <a:pt x="786" y="265"/>
                    <a:pt x="786" y="263"/>
                    <a:pt x="786" y="263"/>
                  </a:cubicBezTo>
                  <a:cubicBezTo>
                    <a:pt x="780" y="263"/>
                    <a:pt x="780" y="263"/>
                    <a:pt x="780" y="263"/>
                  </a:cubicBezTo>
                  <a:cubicBezTo>
                    <a:pt x="785" y="266"/>
                    <a:pt x="785" y="266"/>
                    <a:pt x="785" y="266"/>
                  </a:cubicBezTo>
                  <a:cubicBezTo>
                    <a:pt x="785" y="266"/>
                    <a:pt x="785" y="266"/>
                    <a:pt x="785" y="266"/>
                  </a:cubicBezTo>
                  <a:cubicBezTo>
                    <a:pt x="781" y="263"/>
                    <a:pt x="781" y="263"/>
                    <a:pt x="781" y="263"/>
                  </a:cubicBezTo>
                  <a:cubicBezTo>
                    <a:pt x="782" y="268"/>
                    <a:pt x="782" y="268"/>
                    <a:pt x="782" y="268"/>
                  </a:cubicBezTo>
                  <a:cubicBezTo>
                    <a:pt x="783" y="267"/>
                    <a:pt x="784" y="267"/>
                    <a:pt x="785" y="266"/>
                  </a:cubicBezTo>
                  <a:cubicBezTo>
                    <a:pt x="781" y="263"/>
                    <a:pt x="781" y="263"/>
                    <a:pt x="781" y="263"/>
                  </a:cubicBezTo>
                  <a:cubicBezTo>
                    <a:pt x="782" y="268"/>
                    <a:pt x="782" y="268"/>
                    <a:pt x="782" y="268"/>
                  </a:cubicBezTo>
                  <a:cubicBezTo>
                    <a:pt x="781" y="264"/>
                    <a:pt x="781" y="264"/>
                    <a:pt x="781" y="264"/>
                  </a:cubicBezTo>
                  <a:cubicBezTo>
                    <a:pt x="781" y="268"/>
                    <a:pt x="781" y="268"/>
                    <a:pt x="781" y="268"/>
                  </a:cubicBezTo>
                  <a:cubicBezTo>
                    <a:pt x="781" y="268"/>
                    <a:pt x="782" y="268"/>
                    <a:pt x="782" y="268"/>
                  </a:cubicBezTo>
                  <a:cubicBezTo>
                    <a:pt x="781" y="264"/>
                    <a:pt x="781" y="264"/>
                    <a:pt x="781" y="264"/>
                  </a:cubicBezTo>
                  <a:cubicBezTo>
                    <a:pt x="781" y="268"/>
                    <a:pt x="781" y="268"/>
                    <a:pt x="781" y="268"/>
                  </a:cubicBezTo>
                  <a:cubicBezTo>
                    <a:pt x="781" y="266"/>
                    <a:pt x="781" y="266"/>
                    <a:pt x="781" y="266"/>
                  </a:cubicBezTo>
                  <a:cubicBezTo>
                    <a:pt x="781" y="268"/>
                    <a:pt x="781" y="268"/>
                    <a:pt x="781" y="268"/>
                  </a:cubicBezTo>
                  <a:cubicBezTo>
                    <a:pt x="781" y="268"/>
                    <a:pt x="781" y="268"/>
                    <a:pt x="781" y="268"/>
                  </a:cubicBezTo>
                  <a:cubicBezTo>
                    <a:pt x="781" y="266"/>
                    <a:pt x="781" y="266"/>
                    <a:pt x="781" y="266"/>
                  </a:cubicBezTo>
                  <a:cubicBezTo>
                    <a:pt x="781" y="268"/>
                    <a:pt x="781" y="268"/>
                    <a:pt x="781" y="268"/>
                  </a:cubicBezTo>
                  <a:cubicBezTo>
                    <a:pt x="781" y="268"/>
                    <a:pt x="781" y="268"/>
                    <a:pt x="781" y="268"/>
                  </a:cubicBezTo>
                  <a:cubicBezTo>
                    <a:pt x="781" y="268"/>
                    <a:pt x="782" y="268"/>
                    <a:pt x="783" y="269"/>
                  </a:cubicBezTo>
                  <a:cubicBezTo>
                    <a:pt x="789" y="271"/>
                    <a:pt x="799" y="276"/>
                    <a:pt x="812" y="284"/>
                  </a:cubicBezTo>
                  <a:cubicBezTo>
                    <a:pt x="860" y="311"/>
                    <a:pt x="947" y="364"/>
                    <a:pt x="1025" y="411"/>
                  </a:cubicBezTo>
                  <a:cubicBezTo>
                    <a:pt x="1064" y="434"/>
                    <a:pt x="1101" y="456"/>
                    <a:pt x="1129" y="472"/>
                  </a:cubicBezTo>
                  <a:cubicBezTo>
                    <a:pt x="1143" y="480"/>
                    <a:pt x="1154" y="487"/>
                    <a:pt x="1163" y="491"/>
                  </a:cubicBezTo>
                  <a:cubicBezTo>
                    <a:pt x="1168" y="494"/>
                    <a:pt x="1172" y="495"/>
                    <a:pt x="1175" y="497"/>
                  </a:cubicBezTo>
                  <a:cubicBezTo>
                    <a:pt x="1176" y="497"/>
                    <a:pt x="1177" y="498"/>
                    <a:pt x="1179" y="498"/>
                  </a:cubicBezTo>
                  <a:cubicBezTo>
                    <a:pt x="1180" y="499"/>
                    <a:pt x="1181" y="499"/>
                    <a:pt x="1183" y="499"/>
                  </a:cubicBezTo>
                  <a:cubicBezTo>
                    <a:pt x="1183" y="499"/>
                    <a:pt x="1184" y="499"/>
                    <a:pt x="1185" y="498"/>
                  </a:cubicBezTo>
                  <a:cubicBezTo>
                    <a:pt x="1186" y="498"/>
                    <a:pt x="1187" y="497"/>
                    <a:pt x="1188" y="496"/>
                  </a:cubicBezTo>
                  <a:cubicBezTo>
                    <a:pt x="1188" y="496"/>
                    <a:pt x="1188" y="496"/>
                    <a:pt x="1188" y="496"/>
                  </a:cubicBezTo>
                  <a:cubicBezTo>
                    <a:pt x="1189" y="495"/>
                    <a:pt x="1189" y="494"/>
                    <a:pt x="1189" y="493"/>
                  </a:cubicBezTo>
                  <a:cubicBezTo>
                    <a:pt x="1189" y="491"/>
                    <a:pt x="1188" y="490"/>
                    <a:pt x="1188" y="489"/>
                  </a:cubicBezTo>
                  <a:cubicBezTo>
                    <a:pt x="1187" y="488"/>
                    <a:pt x="1186" y="487"/>
                    <a:pt x="1185" y="486"/>
                  </a:cubicBezTo>
                  <a:cubicBezTo>
                    <a:pt x="1183" y="483"/>
                    <a:pt x="1179" y="481"/>
                    <a:pt x="1175" y="478"/>
                  </a:cubicBezTo>
                  <a:cubicBezTo>
                    <a:pt x="1159" y="466"/>
                    <a:pt x="1128" y="446"/>
                    <a:pt x="1091" y="423"/>
                  </a:cubicBezTo>
                  <a:cubicBezTo>
                    <a:pt x="981" y="354"/>
                    <a:pt x="813" y="255"/>
                    <a:pt x="813" y="255"/>
                  </a:cubicBezTo>
                  <a:cubicBezTo>
                    <a:pt x="810" y="260"/>
                    <a:pt x="810" y="260"/>
                    <a:pt x="810" y="260"/>
                  </a:cubicBezTo>
                  <a:cubicBezTo>
                    <a:pt x="815" y="263"/>
                    <a:pt x="815" y="263"/>
                    <a:pt x="815" y="263"/>
                  </a:cubicBezTo>
                  <a:cubicBezTo>
                    <a:pt x="810" y="260"/>
                    <a:pt x="810" y="260"/>
                    <a:pt x="810" y="260"/>
                  </a:cubicBezTo>
                  <a:cubicBezTo>
                    <a:pt x="812" y="265"/>
                    <a:pt x="812" y="265"/>
                    <a:pt x="812" y="265"/>
                  </a:cubicBezTo>
                  <a:cubicBezTo>
                    <a:pt x="813" y="265"/>
                    <a:pt x="814" y="264"/>
                    <a:pt x="815" y="263"/>
                  </a:cubicBezTo>
                  <a:cubicBezTo>
                    <a:pt x="810" y="260"/>
                    <a:pt x="810" y="260"/>
                    <a:pt x="810" y="260"/>
                  </a:cubicBezTo>
                  <a:cubicBezTo>
                    <a:pt x="812" y="265"/>
                    <a:pt x="812" y="265"/>
                    <a:pt x="812" y="265"/>
                  </a:cubicBezTo>
                  <a:cubicBezTo>
                    <a:pt x="810" y="260"/>
                    <a:pt x="810" y="260"/>
                    <a:pt x="810" y="260"/>
                  </a:cubicBezTo>
                  <a:cubicBezTo>
                    <a:pt x="810" y="265"/>
                    <a:pt x="810" y="265"/>
                    <a:pt x="810" y="265"/>
                  </a:cubicBezTo>
                  <a:cubicBezTo>
                    <a:pt x="810" y="265"/>
                    <a:pt x="811" y="265"/>
                    <a:pt x="812" y="265"/>
                  </a:cubicBezTo>
                  <a:cubicBezTo>
                    <a:pt x="810" y="260"/>
                    <a:pt x="810" y="260"/>
                    <a:pt x="810" y="260"/>
                  </a:cubicBezTo>
                  <a:cubicBezTo>
                    <a:pt x="810" y="265"/>
                    <a:pt x="810" y="265"/>
                    <a:pt x="810" y="265"/>
                  </a:cubicBezTo>
                  <a:cubicBezTo>
                    <a:pt x="810" y="260"/>
                    <a:pt x="810" y="260"/>
                    <a:pt x="810" y="260"/>
                  </a:cubicBezTo>
                  <a:cubicBezTo>
                    <a:pt x="809" y="265"/>
                    <a:pt x="809" y="265"/>
                    <a:pt x="809" y="265"/>
                  </a:cubicBezTo>
                  <a:cubicBezTo>
                    <a:pt x="809" y="265"/>
                    <a:pt x="809" y="265"/>
                    <a:pt x="810" y="265"/>
                  </a:cubicBezTo>
                  <a:cubicBezTo>
                    <a:pt x="810" y="260"/>
                    <a:pt x="810" y="260"/>
                    <a:pt x="810" y="260"/>
                  </a:cubicBezTo>
                  <a:cubicBezTo>
                    <a:pt x="809" y="265"/>
                    <a:pt x="809" y="265"/>
                    <a:pt x="809" y="265"/>
                  </a:cubicBezTo>
                  <a:cubicBezTo>
                    <a:pt x="810" y="261"/>
                    <a:pt x="810" y="261"/>
                    <a:pt x="810" y="261"/>
                  </a:cubicBezTo>
                  <a:cubicBezTo>
                    <a:pt x="808" y="265"/>
                    <a:pt x="808" y="265"/>
                    <a:pt x="808" y="265"/>
                  </a:cubicBezTo>
                  <a:cubicBezTo>
                    <a:pt x="808" y="265"/>
                    <a:pt x="808" y="265"/>
                    <a:pt x="809" y="265"/>
                  </a:cubicBezTo>
                  <a:cubicBezTo>
                    <a:pt x="810" y="261"/>
                    <a:pt x="810" y="261"/>
                    <a:pt x="810" y="261"/>
                  </a:cubicBezTo>
                  <a:cubicBezTo>
                    <a:pt x="808" y="265"/>
                    <a:pt x="808" y="265"/>
                    <a:pt x="808" y="265"/>
                  </a:cubicBezTo>
                  <a:cubicBezTo>
                    <a:pt x="808" y="265"/>
                    <a:pt x="808" y="265"/>
                    <a:pt x="808" y="265"/>
                  </a:cubicBezTo>
                  <a:cubicBezTo>
                    <a:pt x="808" y="265"/>
                    <a:pt x="809" y="265"/>
                    <a:pt x="810" y="266"/>
                  </a:cubicBezTo>
                  <a:cubicBezTo>
                    <a:pt x="815" y="268"/>
                    <a:pt x="824" y="273"/>
                    <a:pt x="837" y="281"/>
                  </a:cubicBezTo>
                  <a:cubicBezTo>
                    <a:pt x="882" y="307"/>
                    <a:pt x="971" y="360"/>
                    <a:pt x="1050" y="406"/>
                  </a:cubicBezTo>
                  <a:cubicBezTo>
                    <a:pt x="1089" y="429"/>
                    <a:pt x="1126" y="450"/>
                    <a:pt x="1154" y="466"/>
                  </a:cubicBezTo>
                  <a:cubicBezTo>
                    <a:pt x="1168" y="474"/>
                    <a:pt x="1179" y="480"/>
                    <a:pt x="1188" y="485"/>
                  </a:cubicBezTo>
                  <a:cubicBezTo>
                    <a:pt x="1192" y="487"/>
                    <a:pt x="1195" y="489"/>
                    <a:pt x="1198" y="490"/>
                  </a:cubicBezTo>
                  <a:cubicBezTo>
                    <a:pt x="1199" y="490"/>
                    <a:pt x="1200" y="491"/>
                    <a:pt x="1201" y="491"/>
                  </a:cubicBezTo>
                  <a:cubicBezTo>
                    <a:pt x="1202" y="491"/>
                    <a:pt x="1202" y="492"/>
                    <a:pt x="1203" y="492"/>
                  </a:cubicBezTo>
                  <a:cubicBezTo>
                    <a:pt x="1203" y="492"/>
                    <a:pt x="1204" y="492"/>
                    <a:pt x="1205" y="492"/>
                  </a:cubicBezTo>
                  <a:cubicBezTo>
                    <a:pt x="1205" y="492"/>
                    <a:pt x="1206" y="492"/>
                    <a:pt x="1207" y="492"/>
                  </a:cubicBezTo>
                  <a:cubicBezTo>
                    <a:pt x="1208" y="491"/>
                    <a:pt x="1209" y="491"/>
                    <a:pt x="1210" y="489"/>
                  </a:cubicBezTo>
                  <a:cubicBezTo>
                    <a:pt x="1211" y="488"/>
                    <a:pt x="1211" y="487"/>
                    <a:pt x="1210" y="485"/>
                  </a:cubicBezTo>
                  <a:cubicBezTo>
                    <a:pt x="1210" y="484"/>
                    <a:pt x="1209" y="482"/>
                    <a:pt x="1208" y="482"/>
                  </a:cubicBezTo>
                  <a:cubicBezTo>
                    <a:pt x="1208" y="482"/>
                    <a:pt x="1206" y="481"/>
                    <a:pt x="1204" y="479"/>
                  </a:cubicBezTo>
                  <a:cubicBezTo>
                    <a:pt x="1183" y="467"/>
                    <a:pt x="1089" y="412"/>
                    <a:pt x="1000" y="359"/>
                  </a:cubicBezTo>
                  <a:cubicBezTo>
                    <a:pt x="955" y="332"/>
                    <a:pt x="912" y="305"/>
                    <a:pt x="880" y="284"/>
                  </a:cubicBezTo>
                  <a:cubicBezTo>
                    <a:pt x="864" y="274"/>
                    <a:pt x="851" y="265"/>
                    <a:pt x="842" y="258"/>
                  </a:cubicBezTo>
                  <a:cubicBezTo>
                    <a:pt x="838" y="255"/>
                    <a:pt x="834" y="252"/>
                    <a:pt x="832" y="250"/>
                  </a:cubicBezTo>
                  <a:cubicBezTo>
                    <a:pt x="831" y="249"/>
                    <a:pt x="830" y="248"/>
                    <a:pt x="830" y="248"/>
                  </a:cubicBezTo>
                  <a:cubicBezTo>
                    <a:pt x="830" y="248"/>
                    <a:pt x="830" y="248"/>
                    <a:pt x="830" y="248"/>
                  </a:cubicBezTo>
                  <a:cubicBezTo>
                    <a:pt x="830" y="248"/>
                    <a:pt x="830" y="248"/>
                    <a:pt x="830" y="248"/>
                  </a:cubicBezTo>
                  <a:cubicBezTo>
                    <a:pt x="827" y="249"/>
                    <a:pt x="827" y="249"/>
                    <a:pt x="827" y="249"/>
                  </a:cubicBezTo>
                  <a:cubicBezTo>
                    <a:pt x="830" y="249"/>
                    <a:pt x="830" y="249"/>
                    <a:pt x="830" y="249"/>
                  </a:cubicBezTo>
                  <a:cubicBezTo>
                    <a:pt x="830" y="248"/>
                    <a:pt x="830" y="248"/>
                    <a:pt x="830" y="248"/>
                  </a:cubicBezTo>
                  <a:cubicBezTo>
                    <a:pt x="827" y="249"/>
                    <a:pt x="827" y="249"/>
                    <a:pt x="827" y="249"/>
                  </a:cubicBezTo>
                  <a:cubicBezTo>
                    <a:pt x="830" y="249"/>
                    <a:pt x="830" y="249"/>
                    <a:pt x="830" y="249"/>
                  </a:cubicBezTo>
                  <a:cubicBezTo>
                    <a:pt x="825" y="249"/>
                    <a:pt x="825" y="249"/>
                    <a:pt x="825" y="249"/>
                  </a:cubicBezTo>
                  <a:cubicBezTo>
                    <a:pt x="829" y="252"/>
                    <a:pt x="829" y="252"/>
                    <a:pt x="829" y="252"/>
                  </a:cubicBezTo>
                  <a:cubicBezTo>
                    <a:pt x="830" y="251"/>
                    <a:pt x="830" y="250"/>
                    <a:pt x="830" y="249"/>
                  </a:cubicBezTo>
                  <a:cubicBezTo>
                    <a:pt x="825" y="249"/>
                    <a:pt x="825" y="249"/>
                    <a:pt x="825" y="249"/>
                  </a:cubicBezTo>
                  <a:cubicBezTo>
                    <a:pt x="829" y="252"/>
                    <a:pt x="829" y="252"/>
                    <a:pt x="829" y="252"/>
                  </a:cubicBezTo>
                  <a:cubicBezTo>
                    <a:pt x="829" y="252"/>
                    <a:pt x="829" y="252"/>
                    <a:pt x="829" y="252"/>
                  </a:cubicBezTo>
                  <a:cubicBezTo>
                    <a:pt x="825" y="249"/>
                    <a:pt x="825" y="249"/>
                    <a:pt x="825" y="249"/>
                  </a:cubicBezTo>
                  <a:cubicBezTo>
                    <a:pt x="827" y="254"/>
                    <a:pt x="827" y="254"/>
                    <a:pt x="827" y="254"/>
                  </a:cubicBezTo>
                  <a:cubicBezTo>
                    <a:pt x="827" y="254"/>
                    <a:pt x="828" y="253"/>
                    <a:pt x="829" y="252"/>
                  </a:cubicBezTo>
                  <a:cubicBezTo>
                    <a:pt x="825" y="249"/>
                    <a:pt x="825" y="249"/>
                    <a:pt x="825" y="249"/>
                  </a:cubicBezTo>
                  <a:cubicBezTo>
                    <a:pt x="827" y="254"/>
                    <a:pt x="827" y="254"/>
                    <a:pt x="827" y="254"/>
                  </a:cubicBezTo>
                  <a:cubicBezTo>
                    <a:pt x="825" y="249"/>
                    <a:pt x="825" y="249"/>
                    <a:pt x="825" y="249"/>
                  </a:cubicBezTo>
                  <a:cubicBezTo>
                    <a:pt x="825" y="254"/>
                    <a:pt x="825" y="254"/>
                    <a:pt x="825" y="254"/>
                  </a:cubicBezTo>
                  <a:cubicBezTo>
                    <a:pt x="825" y="254"/>
                    <a:pt x="826" y="254"/>
                    <a:pt x="827" y="254"/>
                  </a:cubicBezTo>
                  <a:cubicBezTo>
                    <a:pt x="825" y="249"/>
                    <a:pt x="825" y="249"/>
                    <a:pt x="825" y="249"/>
                  </a:cubicBezTo>
                  <a:cubicBezTo>
                    <a:pt x="825" y="254"/>
                    <a:pt x="825" y="254"/>
                    <a:pt x="825" y="254"/>
                  </a:cubicBezTo>
                  <a:cubicBezTo>
                    <a:pt x="825" y="251"/>
                    <a:pt x="825" y="251"/>
                    <a:pt x="825" y="251"/>
                  </a:cubicBezTo>
                  <a:cubicBezTo>
                    <a:pt x="824" y="254"/>
                    <a:pt x="824" y="254"/>
                    <a:pt x="824" y="254"/>
                  </a:cubicBezTo>
                  <a:cubicBezTo>
                    <a:pt x="825" y="254"/>
                    <a:pt x="825" y="254"/>
                    <a:pt x="825" y="254"/>
                  </a:cubicBezTo>
                  <a:cubicBezTo>
                    <a:pt x="825" y="251"/>
                    <a:pt x="825" y="251"/>
                    <a:pt x="825" y="251"/>
                  </a:cubicBezTo>
                  <a:cubicBezTo>
                    <a:pt x="824" y="254"/>
                    <a:pt x="824" y="254"/>
                    <a:pt x="824" y="254"/>
                  </a:cubicBezTo>
                  <a:cubicBezTo>
                    <a:pt x="825" y="253"/>
                    <a:pt x="825" y="253"/>
                    <a:pt x="825" y="253"/>
                  </a:cubicBezTo>
                  <a:cubicBezTo>
                    <a:pt x="824" y="254"/>
                    <a:pt x="824" y="254"/>
                    <a:pt x="824" y="254"/>
                  </a:cubicBezTo>
                  <a:cubicBezTo>
                    <a:pt x="824" y="254"/>
                    <a:pt x="824" y="254"/>
                    <a:pt x="824" y="254"/>
                  </a:cubicBezTo>
                  <a:cubicBezTo>
                    <a:pt x="825" y="253"/>
                    <a:pt x="825" y="253"/>
                    <a:pt x="825" y="253"/>
                  </a:cubicBezTo>
                  <a:cubicBezTo>
                    <a:pt x="824" y="254"/>
                    <a:pt x="824" y="254"/>
                    <a:pt x="824" y="254"/>
                  </a:cubicBezTo>
                  <a:cubicBezTo>
                    <a:pt x="825" y="254"/>
                    <a:pt x="825" y="254"/>
                    <a:pt x="827" y="255"/>
                  </a:cubicBezTo>
                  <a:cubicBezTo>
                    <a:pt x="832" y="257"/>
                    <a:pt x="842" y="262"/>
                    <a:pt x="855" y="270"/>
                  </a:cubicBezTo>
                  <a:cubicBezTo>
                    <a:pt x="903" y="296"/>
                    <a:pt x="994" y="350"/>
                    <a:pt x="1073" y="397"/>
                  </a:cubicBezTo>
                  <a:cubicBezTo>
                    <a:pt x="1113" y="420"/>
                    <a:pt x="1149" y="442"/>
                    <a:pt x="1176" y="458"/>
                  </a:cubicBezTo>
                  <a:cubicBezTo>
                    <a:pt x="1189" y="466"/>
                    <a:pt x="1200" y="473"/>
                    <a:pt x="1208" y="478"/>
                  </a:cubicBezTo>
                  <a:cubicBezTo>
                    <a:pt x="1215" y="482"/>
                    <a:pt x="1219" y="485"/>
                    <a:pt x="1219" y="485"/>
                  </a:cubicBezTo>
                  <a:cubicBezTo>
                    <a:pt x="1222" y="486"/>
                    <a:pt x="1225" y="485"/>
                    <a:pt x="1227" y="483"/>
                  </a:cubicBezTo>
                  <a:cubicBezTo>
                    <a:pt x="1228" y="482"/>
                    <a:pt x="1228" y="481"/>
                    <a:pt x="1228" y="480"/>
                  </a:cubicBezTo>
                  <a:cubicBezTo>
                    <a:pt x="1228" y="478"/>
                    <a:pt x="1227" y="477"/>
                    <a:pt x="1227" y="476"/>
                  </a:cubicBezTo>
                  <a:cubicBezTo>
                    <a:pt x="1226" y="475"/>
                    <a:pt x="1225" y="474"/>
                    <a:pt x="1224" y="472"/>
                  </a:cubicBezTo>
                  <a:cubicBezTo>
                    <a:pt x="1221" y="470"/>
                    <a:pt x="1218" y="467"/>
                    <a:pt x="1214" y="464"/>
                  </a:cubicBezTo>
                  <a:cubicBezTo>
                    <a:pt x="1197" y="452"/>
                    <a:pt x="1166" y="432"/>
                    <a:pt x="1128" y="408"/>
                  </a:cubicBezTo>
                  <a:cubicBezTo>
                    <a:pt x="1015" y="338"/>
                    <a:pt x="844" y="237"/>
                    <a:pt x="844" y="237"/>
                  </a:cubicBezTo>
                  <a:cubicBezTo>
                    <a:pt x="841" y="242"/>
                    <a:pt x="841" y="242"/>
                    <a:pt x="841" y="242"/>
                  </a:cubicBezTo>
                  <a:cubicBezTo>
                    <a:pt x="846" y="245"/>
                    <a:pt x="846" y="245"/>
                    <a:pt x="846" y="245"/>
                  </a:cubicBezTo>
                  <a:cubicBezTo>
                    <a:pt x="841" y="242"/>
                    <a:pt x="841" y="242"/>
                    <a:pt x="841" y="242"/>
                  </a:cubicBezTo>
                  <a:cubicBezTo>
                    <a:pt x="844" y="246"/>
                    <a:pt x="844" y="246"/>
                    <a:pt x="844" y="246"/>
                  </a:cubicBezTo>
                  <a:cubicBezTo>
                    <a:pt x="845" y="246"/>
                    <a:pt x="845" y="245"/>
                    <a:pt x="846" y="245"/>
                  </a:cubicBezTo>
                  <a:cubicBezTo>
                    <a:pt x="841" y="242"/>
                    <a:pt x="841" y="242"/>
                    <a:pt x="841" y="242"/>
                  </a:cubicBezTo>
                  <a:cubicBezTo>
                    <a:pt x="844" y="246"/>
                    <a:pt x="844" y="246"/>
                    <a:pt x="844" y="246"/>
                  </a:cubicBezTo>
                  <a:cubicBezTo>
                    <a:pt x="841" y="242"/>
                    <a:pt x="841" y="242"/>
                    <a:pt x="841" y="242"/>
                  </a:cubicBezTo>
                  <a:cubicBezTo>
                    <a:pt x="842" y="247"/>
                    <a:pt x="842" y="247"/>
                    <a:pt x="842" y="247"/>
                  </a:cubicBezTo>
                  <a:cubicBezTo>
                    <a:pt x="843" y="247"/>
                    <a:pt x="843" y="247"/>
                    <a:pt x="844" y="246"/>
                  </a:cubicBezTo>
                  <a:cubicBezTo>
                    <a:pt x="841" y="242"/>
                    <a:pt x="841" y="242"/>
                    <a:pt x="841" y="242"/>
                  </a:cubicBezTo>
                  <a:cubicBezTo>
                    <a:pt x="842" y="247"/>
                    <a:pt x="842" y="247"/>
                    <a:pt x="842" y="247"/>
                  </a:cubicBezTo>
                  <a:cubicBezTo>
                    <a:pt x="841" y="242"/>
                    <a:pt x="841" y="242"/>
                    <a:pt x="841" y="242"/>
                  </a:cubicBezTo>
                  <a:cubicBezTo>
                    <a:pt x="841" y="247"/>
                    <a:pt x="841" y="247"/>
                    <a:pt x="841" y="247"/>
                  </a:cubicBezTo>
                  <a:cubicBezTo>
                    <a:pt x="841" y="247"/>
                    <a:pt x="842" y="247"/>
                    <a:pt x="842" y="247"/>
                  </a:cubicBezTo>
                  <a:cubicBezTo>
                    <a:pt x="841" y="242"/>
                    <a:pt x="841" y="242"/>
                    <a:pt x="841" y="242"/>
                  </a:cubicBezTo>
                  <a:cubicBezTo>
                    <a:pt x="841" y="247"/>
                    <a:pt x="841" y="247"/>
                    <a:pt x="841" y="247"/>
                  </a:cubicBezTo>
                  <a:cubicBezTo>
                    <a:pt x="841" y="243"/>
                    <a:pt x="841" y="243"/>
                    <a:pt x="841" y="243"/>
                  </a:cubicBezTo>
                  <a:cubicBezTo>
                    <a:pt x="840" y="247"/>
                    <a:pt x="840" y="247"/>
                    <a:pt x="840" y="247"/>
                  </a:cubicBezTo>
                  <a:cubicBezTo>
                    <a:pt x="840" y="247"/>
                    <a:pt x="841" y="247"/>
                    <a:pt x="841" y="247"/>
                  </a:cubicBezTo>
                  <a:cubicBezTo>
                    <a:pt x="841" y="243"/>
                    <a:pt x="841" y="243"/>
                    <a:pt x="841" y="243"/>
                  </a:cubicBezTo>
                  <a:cubicBezTo>
                    <a:pt x="840" y="247"/>
                    <a:pt x="840" y="247"/>
                    <a:pt x="840" y="247"/>
                  </a:cubicBezTo>
                  <a:cubicBezTo>
                    <a:pt x="841" y="246"/>
                    <a:pt x="841" y="246"/>
                    <a:pt x="841" y="246"/>
                  </a:cubicBezTo>
                  <a:cubicBezTo>
                    <a:pt x="840" y="247"/>
                    <a:pt x="840" y="247"/>
                    <a:pt x="840" y="247"/>
                  </a:cubicBezTo>
                  <a:cubicBezTo>
                    <a:pt x="840" y="247"/>
                    <a:pt x="840" y="247"/>
                    <a:pt x="840" y="247"/>
                  </a:cubicBezTo>
                  <a:cubicBezTo>
                    <a:pt x="841" y="246"/>
                    <a:pt x="841" y="246"/>
                    <a:pt x="841" y="246"/>
                  </a:cubicBezTo>
                  <a:cubicBezTo>
                    <a:pt x="840" y="247"/>
                    <a:pt x="840" y="247"/>
                    <a:pt x="840" y="247"/>
                  </a:cubicBezTo>
                  <a:cubicBezTo>
                    <a:pt x="840" y="247"/>
                    <a:pt x="841" y="247"/>
                    <a:pt x="842" y="248"/>
                  </a:cubicBezTo>
                  <a:cubicBezTo>
                    <a:pt x="847" y="250"/>
                    <a:pt x="858" y="255"/>
                    <a:pt x="872" y="263"/>
                  </a:cubicBezTo>
                  <a:cubicBezTo>
                    <a:pt x="921" y="289"/>
                    <a:pt x="1017" y="343"/>
                    <a:pt x="1100" y="390"/>
                  </a:cubicBezTo>
                  <a:cubicBezTo>
                    <a:pt x="1142" y="414"/>
                    <a:pt x="1180" y="436"/>
                    <a:pt x="1209" y="452"/>
                  </a:cubicBezTo>
                  <a:cubicBezTo>
                    <a:pt x="1223" y="460"/>
                    <a:pt x="1234" y="467"/>
                    <a:pt x="1242" y="471"/>
                  </a:cubicBezTo>
                  <a:cubicBezTo>
                    <a:pt x="1250" y="476"/>
                    <a:pt x="1255" y="478"/>
                    <a:pt x="1255" y="478"/>
                  </a:cubicBezTo>
                  <a:cubicBezTo>
                    <a:pt x="1257" y="480"/>
                    <a:pt x="1261" y="479"/>
                    <a:pt x="1262" y="476"/>
                  </a:cubicBezTo>
                  <a:cubicBezTo>
                    <a:pt x="1264" y="474"/>
                    <a:pt x="1263" y="471"/>
                    <a:pt x="1260" y="469"/>
                  </a:cubicBezTo>
                  <a:cubicBezTo>
                    <a:pt x="1260" y="469"/>
                    <a:pt x="1259" y="468"/>
                    <a:pt x="1256" y="466"/>
                  </a:cubicBezTo>
                  <a:cubicBezTo>
                    <a:pt x="1235" y="454"/>
                    <a:pt x="1139" y="397"/>
                    <a:pt x="1049" y="342"/>
                  </a:cubicBezTo>
                  <a:cubicBezTo>
                    <a:pt x="1004" y="314"/>
                    <a:pt x="960" y="287"/>
                    <a:pt x="927" y="266"/>
                  </a:cubicBezTo>
                  <a:cubicBezTo>
                    <a:pt x="911" y="256"/>
                    <a:pt x="898" y="247"/>
                    <a:pt x="889" y="240"/>
                  </a:cubicBezTo>
                  <a:cubicBezTo>
                    <a:pt x="884" y="237"/>
                    <a:pt x="880" y="234"/>
                    <a:pt x="878" y="232"/>
                  </a:cubicBezTo>
                  <a:cubicBezTo>
                    <a:pt x="877" y="231"/>
                    <a:pt x="876" y="231"/>
                    <a:pt x="876" y="230"/>
                  </a:cubicBezTo>
                  <a:cubicBezTo>
                    <a:pt x="876" y="230"/>
                    <a:pt x="876" y="230"/>
                    <a:pt x="876" y="230"/>
                  </a:cubicBezTo>
                  <a:cubicBezTo>
                    <a:pt x="876" y="230"/>
                    <a:pt x="876" y="230"/>
                    <a:pt x="876" y="230"/>
                  </a:cubicBezTo>
                  <a:cubicBezTo>
                    <a:pt x="874" y="231"/>
                    <a:pt x="874" y="231"/>
                    <a:pt x="874" y="231"/>
                  </a:cubicBezTo>
                  <a:cubicBezTo>
                    <a:pt x="876" y="230"/>
                    <a:pt x="876" y="230"/>
                    <a:pt x="876" y="230"/>
                  </a:cubicBezTo>
                  <a:cubicBezTo>
                    <a:pt x="876" y="230"/>
                    <a:pt x="876" y="230"/>
                    <a:pt x="876" y="230"/>
                  </a:cubicBezTo>
                  <a:cubicBezTo>
                    <a:pt x="874" y="231"/>
                    <a:pt x="874" y="231"/>
                    <a:pt x="874" y="231"/>
                  </a:cubicBezTo>
                  <a:cubicBezTo>
                    <a:pt x="876" y="230"/>
                    <a:pt x="876" y="230"/>
                    <a:pt x="876" y="230"/>
                  </a:cubicBezTo>
                  <a:cubicBezTo>
                    <a:pt x="872" y="232"/>
                    <a:pt x="872" y="232"/>
                    <a:pt x="872" y="232"/>
                  </a:cubicBezTo>
                  <a:cubicBezTo>
                    <a:pt x="876" y="232"/>
                    <a:pt x="876" y="232"/>
                    <a:pt x="876" y="232"/>
                  </a:cubicBezTo>
                  <a:cubicBezTo>
                    <a:pt x="876" y="231"/>
                    <a:pt x="876" y="231"/>
                    <a:pt x="876" y="230"/>
                  </a:cubicBezTo>
                  <a:cubicBezTo>
                    <a:pt x="872" y="232"/>
                    <a:pt x="872" y="232"/>
                    <a:pt x="872" y="232"/>
                  </a:cubicBezTo>
                  <a:cubicBezTo>
                    <a:pt x="876" y="232"/>
                    <a:pt x="876" y="232"/>
                    <a:pt x="876" y="232"/>
                  </a:cubicBezTo>
                  <a:cubicBezTo>
                    <a:pt x="871" y="232"/>
                    <a:pt x="871" y="232"/>
                    <a:pt x="871" y="232"/>
                  </a:cubicBezTo>
                  <a:cubicBezTo>
                    <a:pt x="875" y="235"/>
                    <a:pt x="875" y="235"/>
                    <a:pt x="875" y="235"/>
                  </a:cubicBezTo>
                  <a:cubicBezTo>
                    <a:pt x="876" y="234"/>
                    <a:pt x="876" y="233"/>
                    <a:pt x="876" y="232"/>
                  </a:cubicBezTo>
                  <a:cubicBezTo>
                    <a:pt x="871" y="232"/>
                    <a:pt x="871" y="232"/>
                    <a:pt x="871" y="232"/>
                  </a:cubicBezTo>
                  <a:cubicBezTo>
                    <a:pt x="875" y="235"/>
                    <a:pt x="875" y="235"/>
                    <a:pt x="875" y="235"/>
                  </a:cubicBezTo>
                  <a:cubicBezTo>
                    <a:pt x="876" y="235"/>
                    <a:pt x="876" y="235"/>
                    <a:pt x="876" y="235"/>
                  </a:cubicBezTo>
                  <a:cubicBezTo>
                    <a:pt x="871" y="232"/>
                    <a:pt x="871" y="232"/>
                    <a:pt x="871" y="232"/>
                  </a:cubicBezTo>
                  <a:cubicBezTo>
                    <a:pt x="873" y="237"/>
                    <a:pt x="873" y="237"/>
                    <a:pt x="873" y="237"/>
                  </a:cubicBezTo>
                  <a:cubicBezTo>
                    <a:pt x="874" y="237"/>
                    <a:pt x="875" y="236"/>
                    <a:pt x="876" y="235"/>
                  </a:cubicBezTo>
                  <a:cubicBezTo>
                    <a:pt x="871" y="232"/>
                    <a:pt x="871" y="232"/>
                    <a:pt x="871" y="232"/>
                  </a:cubicBezTo>
                  <a:cubicBezTo>
                    <a:pt x="873" y="237"/>
                    <a:pt x="873" y="237"/>
                    <a:pt x="873" y="237"/>
                  </a:cubicBezTo>
                  <a:cubicBezTo>
                    <a:pt x="871" y="232"/>
                    <a:pt x="871" y="232"/>
                    <a:pt x="871" y="232"/>
                  </a:cubicBezTo>
                  <a:cubicBezTo>
                    <a:pt x="871" y="238"/>
                    <a:pt x="871" y="238"/>
                    <a:pt x="871" y="238"/>
                  </a:cubicBezTo>
                  <a:cubicBezTo>
                    <a:pt x="871" y="238"/>
                    <a:pt x="872" y="238"/>
                    <a:pt x="873" y="237"/>
                  </a:cubicBezTo>
                  <a:cubicBezTo>
                    <a:pt x="871" y="232"/>
                    <a:pt x="871" y="232"/>
                    <a:pt x="871" y="232"/>
                  </a:cubicBezTo>
                  <a:cubicBezTo>
                    <a:pt x="871" y="238"/>
                    <a:pt x="871" y="238"/>
                    <a:pt x="871" y="238"/>
                  </a:cubicBezTo>
                  <a:cubicBezTo>
                    <a:pt x="871" y="232"/>
                    <a:pt x="871" y="232"/>
                    <a:pt x="871" y="232"/>
                  </a:cubicBezTo>
                  <a:cubicBezTo>
                    <a:pt x="870" y="238"/>
                    <a:pt x="870" y="238"/>
                    <a:pt x="870" y="238"/>
                  </a:cubicBezTo>
                  <a:cubicBezTo>
                    <a:pt x="870" y="238"/>
                    <a:pt x="870" y="238"/>
                    <a:pt x="871" y="238"/>
                  </a:cubicBezTo>
                  <a:cubicBezTo>
                    <a:pt x="871" y="232"/>
                    <a:pt x="871" y="232"/>
                    <a:pt x="871" y="232"/>
                  </a:cubicBezTo>
                  <a:cubicBezTo>
                    <a:pt x="870" y="238"/>
                    <a:pt x="870" y="238"/>
                    <a:pt x="870" y="238"/>
                  </a:cubicBezTo>
                  <a:cubicBezTo>
                    <a:pt x="871" y="233"/>
                    <a:pt x="871" y="233"/>
                    <a:pt x="871" y="233"/>
                  </a:cubicBezTo>
                  <a:cubicBezTo>
                    <a:pt x="869" y="237"/>
                    <a:pt x="869" y="237"/>
                    <a:pt x="869" y="237"/>
                  </a:cubicBezTo>
                  <a:cubicBezTo>
                    <a:pt x="869" y="237"/>
                    <a:pt x="869" y="237"/>
                    <a:pt x="870" y="238"/>
                  </a:cubicBezTo>
                  <a:cubicBezTo>
                    <a:pt x="871" y="233"/>
                    <a:pt x="871" y="233"/>
                    <a:pt x="871" y="233"/>
                  </a:cubicBezTo>
                  <a:cubicBezTo>
                    <a:pt x="869" y="237"/>
                    <a:pt x="869" y="237"/>
                    <a:pt x="869" y="237"/>
                  </a:cubicBezTo>
                  <a:cubicBezTo>
                    <a:pt x="869" y="237"/>
                    <a:pt x="869" y="237"/>
                    <a:pt x="869" y="237"/>
                  </a:cubicBezTo>
                  <a:cubicBezTo>
                    <a:pt x="869" y="237"/>
                    <a:pt x="870" y="238"/>
                    <a:pt x="871" y="238"/>
                  </a:cubicBezTo>
                  <a:cubicBezTo>
                    <a:pt x="880" y="243"/>
                    <a:pt x="910" y="260"/>
                    <a:pt x="951" y="283"/>
                  </a:cubicBezTo>
                  <a:cubicBezTo>
                    <a:pt x="1012" y="318"/>
                    <a:pt x="1096" y="365"/>
                    <a:pt x="1165" y="404"/>
                  </a:cubicBezTo>
                  <a:cubicBezTo>
                    <a:pt x="1200" y="424"/>
                    <a:pt x="1231" y="441"/>
                    <a:pt x="1254" y="454"/>
                  </a:cubicBezTo>
                  <a:cubicBezTo>
                    <a:pt x="1265" y="460"/>
                    <a:pt x="1274" y="465"/>
                    <a:pt x="1281" y="468"/>
                  </a:cubicBezTo>
                  <a:cubicBezTo>
                    <a:pt x="1284" y="470"/>
                    <a:pt x="1287" y="472"/>
                    <a:pt x="1289" y="472"/>
                  </a:cubicBezTo>
                  <a:cubicBezTo>
                    <a:pt x="1290" y="473"/>
                    <a:pt x="1291" y="473"/>
                    <a:pt x="1291" y="474"/>
                  </a:cubicBezTo>
                  <a:cubicBezTo>
                    <a:pt x="1292" y="474"/>
                    <a:pt x="1292" y="474"/>
                    <a:pt x="1292" y="474"/>
                  </a:cubicBezTo>
                  <a:cubicBezTo>
                    <a:pt x="1293" y="474"/>
                    <a:pt x="1293" y="474"/>
                    <a:pt x="1293" y="474"/>
                  </a:cubicBezTo>
                  <a:cubicBezTo>
                    <a:pt x="1293" y="474"/>
                    <a:pt x="1294" y="474"/>
                    <a:pt x="1294" y="474"/>
                  </a:cubicBezTo>
                  <a:cubicBezTo>
                    <a:pt x="1295" y="474"/>
                    <a:pt x="1295" y="474"/>
                    <a:pt x="1296" y="474"/>
                  </a:cubicBezTo>
                  <a:cubicBezTo>
                    <a:pt x="1297" y="474"/>
                    <a:pt x="1297" y="474"/>
                    <a:pt x="1298" y="473"/>
                  </a:cubicBezTo>
                  <a:cubicBezTo>
                    <a:pt x="1298" y="473"/>
                    <a:pt x="1299" y="473"/>
                    <a:pt x="1299" y="472"/>
                  </a:cubicBezTo>
                  <a:cubicBezTo>
                    <a:pt x="1300" y="471"/>
                    <a:pt x="1300" y="469"/>
                    <a:pt x="1300" y="468"/>
                  </a:cubicBezTo>
                  <a:cubicBezTo>
                    <a:pt x="1300" y="466"/>
                    <a:pt x="1299" y="465"/>
                    <a:pt x="1297" y="464"/>
                  </a:cubicBezTo>
                  <a:cubicBezTo>
                    <a:pt x="1297" y="464"/>
                    <a:pt x="1296" y="463"/>
                    <a:pt x="1293" y="461"/>
                  </a:cubicBezTo>
                  <a:cubicBezTo>
                    <a:pt x="1271" y="448"/>
                    <a:pt x="1174" y="390"/>
                    <a:pt x="1083" y="333"/>
                  </a:cubicBezTo>
                  <a:cubicBezTo>
                    <a:pt x="1037" y="305"/>
                    <a:pt x="992" y="278"/>
                    <a:pt x="959" y="257"/>
                  </a:cubicBezTo>
                  <a:cubicBezTo>
                    <a:pt x="943" y="246"/>
                    <a:pt x="929" y="237"/>
                    <a:pt x="920" y="231"/>
                  </a:cubicBezTo>
                  <a:cubicBezTo>
                    <a:pt x="915" y="227"/>
                    <a:pt x="911" y="225"/>
                    <a:pt x="909" y="223"/>
                  </a:cubicBezTo>
                  <a:cubicBezTo>
                    <a:pt x="908" y="222"/>
                    <a:pt x="907" y="221"/>
                    <a:pt x="906" y="221"/>
                  </a:cubicBezTo>
                  <a:cubicBezTo>
                    <a:pt x="906" y="221"/>
                    <a:pt x="906" y="221"/>
                    <a:pt x="906" y="221"/>
                  </a:cubicBezTo>
                  <a:cubicBezTo>
                    <a:pt x="906" y="221"/>
                    <a:pt x="906" y="221"/>
                    <a:pt x="906" y="221"/>
                  </a:cubicBezTo>
                  <a:cubicBezTo>
                    <a:pt x="904" y="222"/>
                    <a:pt x="904" y="222"/>
                    <a:pt x="904" y="222"/>
                  </a:cubicBezTo>
                  <a:cubicBezTo>
                    <a:pt x="907" y="221"/>
                    <a:pt x="907" y="221"/>
                    <a:pt x="907" y="221"/>
                  </a:cubicBezTo>
                  <a:cubicBezTo>
                    <a:pt x="906" y="221"/>
                    <a:pt x="906" y="221"/>
                    <a:pt x="906" y="221"/>
                  </a:cubicBezTo>
                  <a:cubicBezTo>
                    <a:pt x="904" y="222"/>
                    <a:pt x="904" y="222"/>
                    <a:pt x="904" y="222"/>
                  </a:cubicBezTo>
                  <a:cubicBezTo>
                    <a:pt x="907" y="221"/>
                    <a:pt x="907" y="221"/>
                    <a:pt x="907" y="221"/>
                  </a:cubicBezTo>
                  <a:cubicBezTo>
                    <a:pt x="902" y="224"/>
                    <a:pt x="902" y="224"/>
                    <a:pt x="902" y="224"/>
                  </a:cubicBezTo>
                  <a:cubicBezTo>
                    <a:pt x="907" y="224"/>
                    <a:pt x="907" y="224"/>
                    <a:pt x="907" y="224"/>
                  </a:cubicBezTo>
                  <a:cubicBezTo>
                    <a:pt x="907" y="222"/>
                    <a:pt x="907" y="221"/>
                    <a:pt x="907" y="221"/>
                  </a:cubicBezTo>
                  <a:cubicBezTo>
                    <a:pt x="902" y="224"/>
                    <a:pt x="902" y="224"/>
                    <a:pt x="902" y="224"/>
                  </a:cubicBezTo>
                  <a:cubicBezTo>
                    <a:pt x="907" y="224"/>
                    <a:pt x="907" y="224"/>
                    <a:pt x="907" y="224"/>
                  </a:cubicBezTo>
                  <a:cubicBezTo>
                    <a:pt x="902" y="224"/>
                    <a:pt x="902" y="224"/>
                    <a:pt x="902" y="224"/>
                  </a:cubicBezTo>
                  <a:cubicBezTo>
                    <a:pt x="906" y="226"/>
                    <a:pt x="906" y="226"/>
                    <a:pt x="906" y="226"/>
                  </a:cubicBezTo>
                  <a:cubicBezTo>
                    <a:pt x="907" y="225"/>
                    <a:pt x="907" y="224"/>
                    <a:pt x="907" y="224"/>
                  </a:cubicBezTo>
                  <a:cubicBezTo>
                    <a:pt x="902" y="224"/>
                    <a:pt x="902" y="224"/>
                    <a:pt x="902" y="224"/>
                  </a:cubicBezTo>
                  <a:cubicBezTo>
                    <a:pt x="906" y="226"/>
                    <a:pt x="906" y="226"/>
                    <a:pt x="906" y="226"/>
                  </a:cubicBezTo>
                  <a:cubicBezTo>
                    <a:pt x="906" y="226"/>
                    <a:pt x="906" y="226"/>
                    <a:pt x="906" y="226"/>
                  </a:cubicBezTo>
                  <a:cubicBezTo>
                    <a:pt x="902" y="224"/>
                    <a:pt x="902" y="224"/>
                    <a:pt x="902" y="224"/>
                  </a:cubicBezTo>
                  <a:cubicBezTo>
                    <a:pt x="904" y="228"/>
                    <a:pt x="904" y="228"/>
                    <a:pt x="904" y="228"/>
                  </a:cubicBezTo>
                  <a:cubicBezTo>
                    <a:pt x="904" y="228"/>
                    <a:pt x="906" y="228"/>
                    <a:pt x="906" y="226"/>
                  </a:cubicBezTo>
                  <a:cubicBezTo>
                    <a:pt x="902" y="224"/>
                    <a:pt x="902" y="224"/>
                    <a:pt x="902" y="224"/>
                  </a:cubicBezTo>
                  <a:cubicBezTo>
                    <a:pt x="904" y="228"/>
                    <a:pt x="904" y="228"/>
                    <a:pt x="904" y="228"/>
                  </a:cubicBezTo>
                  <a:cubicBezTo>
                    <a:pt x="902" y="224"/>
                    <a:pt x="902" y="224"/>
                    <a:pt x="902" y="224"/>
                  </a:cubicBezTo>
                  <a:cubicBezTo>
                    <a:pt x="902" y="229"/>
                    <a:pt x="902" y="229"/>
                    <a:pt x="902" y="229"/>
                  </a:cubicBezTo>
                  <a:cubicBezTo>
                    <a:pt x="902" y="229"/>
                    <a:pt x="903" y="229"/>
                    <a:pt x="904" y="228"/>
                  </a:cubicBezTo>
                  <a:cubicBezTo>
                    <a:pt x="902" y="224"/>
                    <a:pt x="902" y="224"/>
                    <a:pt x="902" y="224"/>
                  </a:cubicBezTo>
                  <a:cubicBezTo>
                    <a:pt x="902" y="229"/>
                    <a:pt x="902" y="229"/>
                    <a:pt x="902" y="229"/>
                  </a:cubicBezTo>
                  <a:cubicBezTo>
                    <a:pt x="902" y="225"/>
                    <a:pt x="902" y="225"/>
                    <a:pt x="902" y="225"/>
                  </a:cubicBezTo>
                  <a:cubicBezTo>
                    <a:pt x="901" y="229"/>
                    <a:pt x="901" y="229"/>
                    <a:pt x="901" y="229"/>
                  </a:cubicBezTo>
                  <a:cubicBezTo>
                    <a:pt x="901" y="229"/>
                    <a:pt x="902" y="229"/>
                    <a:pt x="902" y="229"/>
                  </a:cubicBezTo>
                  <a:cubicBezTo>
                    <a:pt x="902" y="225"/>
                    <a:pt x="902" y="225"/>
                    <a:pt x="902" y="225"/>
                  </a:cubicBezTo>
                  <a:cubicBezTo>
                    <a:pt x="901" y="229"/>
                    <a:pt x="901" y="229"/>
                    <a:pt x="901" y="229"/>
                  </a:cubicBezTo>
                  <a:cubicBezTo>
                    <a:pt x="902" y="228"/>
                    <a:pt x="902" y="228"/>
                    <a:pt x="902" y="228"/>
                  </a:cubicBezTo>
                  <a:cubicBezTo>
                    <a:pt x="901" y="229"/>
                    <a:pt x="901" y="229"/>
                    <a:pt x="901" y="229"/>
                  </a:cubicBezTo>
                  <a:cubicBezTo>
                    <a:pt x="901" y="229"/>
                    <a:pt x="901" y="229"/>
                    <a:pt x="901" y="229"/>
                  </a:cubicBezTo>
                  <a:cubicBezTo>
                    <a:pt x="902" y="228"/>
                    <a:pt x="902" y="228"/>
                    <a:pt x="902" y="228"/>
                  </a:cubicBezTo>
                  <a:cubicBezTo>
                    <a:pt x="901" y="229"/>
                    <a:pt x="901" y="229"/>
                    <a:pt x="901" y="229"/>
                  </a:cubicBezTo>
                  <a:cubicBezTo>
                    <a:pt x="901" y="229"/>
                    <a:pt x="902" y="229"/>
                    <a:pt x="904" y="230"/>
                  </a:cubicBezTo>
                  <a:cubicBezTo>
                    <a:pt x="908" y="232"/>
                    <a:pt x="919" y="237"/>
                    <a:pt x="933" y="245"/>
                  </a:cubicBezTo>
                  <a:cubicBezTo>
                    <a:pt x="981" y="272"/>
                    <a:pt x="1074" y="328"/>
                    <a:pt x="1157" y="376"/>
                  </a:cubicBezTo>
                  <a:cubicBezTo>
                    <a:pt x="1198" y="401"/>
                    <a:pt x="1237" y="424"/>
                    <a:pt x="1266" y="440"/>
                  </a:cubicBezTo>
                  <a:cubicBezTo>
                    <a:pt x="1280" y="449"/>
                    <a:pt x="1292" y="455"/>
                    <a:pt x="1301" y="460"/>
                  </a:cubicBezTo>
                  <a:cubicBezTo>
                    <a:pt x="1305" y="462"/>
                    <a:pt x="1309" y="464"/>
                    <a:pt x="1312" y="466"/>
                  </a:cubicBezTo>
                  <a:cubicBezTo>
                    <a:pt x="1313" y="466"/>
                    <a:pt x="1314" y="467"/>
                    <a:pt x="1315" y="467"/>
                  </a:cubicBezTo>
                  <a:cubicBezTo>
                    <a:pt x="1316" y="467"/>
                    <a:pt x="1316" y="468"/>
                    <a:pt x="1317" y="468"/>
                  </a:cubicBezTo>
                  <a:cubicBezTo>
                    <a:pt x="1317" y="468"/>
                    <a:pt x="1318" y="468"/>
                    <a:pt x="1319" y="468"/>
                  </a:cubicBezTo>
                  <a:cubicBezTo>
                    <a:pt x="1319" y="468"/>
                    <a:pt x="1320" y="468"/>
                    <a:pt x="1321" y="468"/>
                  </a:cubicBezTo>
                  <a:cubicBezTo>
                    <a:pt x="1322" y="467"/>
                    <a:pt x="1323" y="467"/>
                    <a:pt x="1324" y="465"/>
                  </a:cubicBezTo>
                  <a:cubicBezTo>
                    <a:pt x="1325" y="464"/>
                    <a:pt x="1325" y="463"/>
                    <a:pt x="1325" y="461"/>
                  </a:cubicBezTo>
                  <a:cubicBezTo>
                    <a:pt x="1324" y="460"/>
                    <a:pt x="1323" y="459"/>
                    <a:pt x="1322" y="458"/>
                  </a:cubicBezTo>
                  <a:cubicBezTo>
                    <a:pt x="1242" y="407"/>
                    <a:pt x="1242" y="407"/>
                    <a:pt x="1242" y="407"/>
                  </a:cubicBezTo>
                  <a:cubicBezTo>
                    <a:pt x="1341" y="466"/>
                    <a:pt x="1341" y="466"/>
                    <a:pt x="1341" y="466"/>
                  </a:cubicBezTo>
                  <a:cubicBezTo>
                    <a:pt x="1344" y="467"/>
                    <a:pt x="1347" y="466"/>
                    <a:pt x="1349" y="464"/>
                  </a:cubicBezTo>
                  <a:cubicBezTo>
                    <a:pt x="1350" y="461"/>
                    <a:pt x="1349" y="458"/>
                    <a:pt x="1347" y="456"/>
                  </a:cubicBezTo>
                  <a:cubicBezTo>
                    <a:pt x="1347" y="456"/>
                    <a:pt x="1345" y="455"/>
                    <a:pt x="1342" y="453"/>
                  </a:cubicBezTo>
                  <a:cubicBezTo>
                    <a:pt x="1320" y="440"/>
                    <a:pt x="1219" y="381"/>
                    <a:pt x="1123" y="323"/>
                  </a:cubicBezTo>
                  <a:cubicBezTo>
                    <a:pt x="1076" y="294"/>
                    <a:pt x="1030" y="265"/>
                    <a:pt x="995" y="243"/>
                  </a:cubicBezTo>
                  <a:cubicBezTo>
                    <a:pt x="978" y="232"/>
                    <a:pt x="964" y="222"/>
                    <a:pt x="954" y="215"/>
                  </a:cubicBezTo>
                  <a:cubicBezTo>
                    <a:pt x="949" y="212"/>
                    <a:pt x="946" y="209"/>
                    <a:pt x="943" y="207"/>
                  </a:cubicBezTo>
                  <a:cubicBezTo>
                    <a:pt x="942" y="206"/>
                    <a:pt x="941" y="205"/>
                    <a:pt x="941" y="204"/>
                  </a:cubicBezTo>
                  <a:cubicBezTo>
                    <a:pt x="941" y="204"/>
                    <a:pt x="941" y="204"/>
                    <a:pt x="941" y="204"/>
                  </a:cubicBezTo>
                  <a:cubicBezTo>
                    <a:pt x="941" y="204"/>
                    <a:pt x="941" y="204"/>
                    <a:pt x="941" y="204"/>
                  </a:cubicBezTo>
                  <a:cubicBezTo>
                    <a:pt x="937" y="206"/>
                    <a:pt x="937" y="206"/>
                    <a:pt x="937" y="206"/>
                  </a:cubicBezTo>
                  <a:cubicBezTo>
                    <a:pt x="941" y="206"/>
                    <a:pt x="941" y="206"/>
                    <a:pt x="941" y="206"/>
                  </a:cubicBezTo>
                  <a:cubicBezTo>
                    <a:pt x="941" y="205"/>
                    <a:pt x="941" y="204"/>
                    <a:pt x="941" y="204"/>
                  </a:cubicBezTo>
                  <a:cubicBezTo>
                    <a:pt x="937" y="206"/>
                    <a:pt x="937" y="206"/>
                    <a:pt x="937" y="206"/>
                  </a:cubicBezTo>
                  <a:cubicBezTo>
                    <a:pt x="941" y="206"/>
                    <a:pt x="941" y="206"/>
                    <a:pt x="941" y="206"/>
                  </a:cubicBezTo>
                  <a:cubicBezTo>
                    <a:pt x="936" y="206"/>
                    <a:pt x="936" y="206"/>
                    <a:pt x="936" y="206"/>
                  </a:cubicBezTo>
                  <a:cubicBezTo>
                    <a:pt x="940" y="209"/>
                    <a:pt x="940" y="209"/>
                    <a:pt x="940" y="209"/>
                  </a:cubicBezTo>
                  <a:cubicBezTo>
                    <a:pt x="941" y="208"/>
                    <a:pt x="941" y="207"/>
                    <a:pt x="941" y="206"/>
                  </a:cubicBezTo>
                  <a:cubicBezTo>
                    <a:pt x="936" y="206"/>
                    <a:pt x="936" y="206"/>
                    <a:pt x="936" y="206"/>
                  </a:cubicBezTo>
                  <a:cubicBezTo>
                    <a:pt x="940" y="209"/>
                    <a:pt x="940" y="209"/>
                    <a:pt x="940" y="209"/>
                  </a:cubicBezTo>
                  <a:cubicBezTo>
                    <a:pt x="936" y="206"/>
                    <a:pt x="936" y="206"/>
                    <a:pt x="936" y="206"/>
                  </a:cubicBezTo>
                  <a:cubicBezTo>
                    <a:pt x="933" y="211"/>
                    <a:pt x="933" y="211"/>
                    <a:pt x="933" y="211"/>
                  </a:cubicBezTo>
                  <a:cubicBezTo>
                    <a:pt x="1369" y="456"/>
                    <a:pt x="1369" y="456"/>
                    <a:pt x="1369" y="456"/>
                  </a:cubicBezTo>
                  <a:cubicBezTo>
                    <a:pt x="1371" y="457"/>
                    <a:pt x="1375" y="456"/>
                    <a:pt x="1376" y="454"/>
                  </a:cubicBezTo>
                  <a:cubicBezTo>
                    <a:pt x="1378" y="451"/>
                    <a:pt x="1377" y="448"/>
                    <a:pt x="1374" y="446"/>
                  </a:cubicBezTo>
                  <a:cubicBezTo>
                    <a:pt x="1224" y="352"/>
                    <a:pt x="1224" y="352"/>
                    <a:pt x="1224" y="352"/>
                  </a:cubicBezTo>
                  <a:cubicBezTo>
                    <a:pt x="1400" y="453"/>
                    <a:pt x="1400" y="453"/>
                    <a:pt x="1400" y="453"/>
                  </a:cubicBezTo>
                  <a:cubicBezTo>
                    <a:pt x="1402" y="455"/>
                    <a:pt x="1406" y="454"/>
                    <a:pt x="1407" y="451"/>
                  </a:cubicBezTo>
                  <a:cubicBezTo>
                    <a:pt x="1408" y="450"/>
                    <a:pt x="1408" y="449"/>
                    <a:pt x="1408" y="448"/>
                  </a:cubicBezTo>
                  <a:cubicBezTo>
                    <a:pt x="1408" y="446"/>
                    <a:pt x="1407" y="445"/>
                    <a:pt x="1407" y="444"/>
                  </a:cubicBezTo>
                  <a:cubicBezTo>
                    <a:pt x="1406" y="443"/>
                    <a:pt x="1405" y="442"/>
                    <a:pt x="1404" y="441"/>
                  </a:cubicBezTo>
                  <a:cubicBezTo>
                    <a:pt x="1401" y="439"/>
                    <a:pt x="1398" y="436"/>
                    <a:pt x="1393" y="432"/>
                  </a:cubicBezTo>
                  <a:cubicBezTo>
                    <a:pt x="1375" y="420"/>
                    <a:pt x="1341" y="398"/>
                    <a:pt x="1300" y="373"/>
                  </a:cubicBezTo>
                  <a:cubicBezTo>
                    <a:pt x="1238" y="335"/>
                    <a:pt x="1161" y="289"/>
                    <a:pt x="1099" y="252"/>
                  </a:cubicBezTo>
                  <a:cubicBezTo>
                    <a:pt x="1068" y="233"/>
                    <a:pt x="1041" y="217"/>
                    <a:pt x="1021" y="205"/>
                  </a:cubicBezTo>
                  <a:cubicBezTo>
                    <a:pt x="1011" y="199"/>
                    <a:pt x="1004" y="194"/>
                    <a:pt x="998" y="191"/>
                  </a:cubicBezTo>
                  <a:cubicBezTo>
                    <a:pt x="996" y="189"/>
                    <a:pt x="994" y="188"/>
                    <a:pt x="993" y="187"/>
                  </a:cubicBezTo>
                  <a:cubicBezTo>
                    <a:pt x="992" y="186"/>
                    <a:pt x="992" y="186"/>
                    <a:pt x="991" y="186"/>
                  </a:cubicBezTo>
                  <a:cubicBezTo>
                    <a:pt x="991" y="186"/>
                    <a:pt x="991" y="186"/>
                    <a:pt x="991" y="186"/>
                  </a:cubicBezTo>
                  <a:cubicBezTo>
                    <a:pt x="989" y="188"/>
                    <a:pt x="989" y="188"/>
                    <a:pt x="989" y="188"/>
                  </a:cubicBezTo>
                  <a:cubicBezTo>
                    <a:pt x="992" y="186"/>
                    <a:pt x="992" y="186"/>
                    <a:pt x="992" y="186"/>
                  </a:cubicBezTo>
                  <a:cubicBezTo>
                    <a:pt x="991" y="186"/>
                    <a:pt x="991" y="186"/>
                    <a:pt x="991" y="186"/>
                  </a:cubicBezTo>
                  <a:cubicBezTo>
                    <a:pt x="989" y="188"/>
                    <a:pt x="989" y="188"/>
                    <a:pt x="989" y="188"/>
                  </a:cubicBezTo>
                  <a:cubicBezTo>
                    <a:pt x="992" y="186"/>
                    <a:pt x="992" y="186"/>
                    <a:pt x="992" y="186"/>
                  </a:cubicBezTo>
                  <a:cubicBezTo>
                    <a:pt x="988" y="189"/>
                    <a:pt x="988" y="189"/>
                    <a:pt x="988" y="189"/>
                  </a:cubicBezTo>
                  <a:cubicBezTo>
                    <a:pt x="992" y="187"/>
                    <a:pt x="992" y="187"/>
                    <a:pt x="992" y="187"/>
                  </a:cubicBezTo>
                  <a:cubicBezTo>
                    <a:pt x="992" y="186"/>
                    <a:pt x="992" y="186"/>
                    <a:pt x="992" y="186"/>
                  </a:cubicBezTo>
                  <a:cubicBezTo>
                    <a:pt x="988" y="189"/>
                    <a:pt x="988" y="189"/>
                    <a:pt x="988" y="189"/>
                  </a:cubicBezTo>
                  <a:cubicBezTo>
                    <a:pt x="992" y="187"/>
                    <a:pt x="992" y="187"/>
                    <a:pt x="992" y="187"/>
                  </a:cubicBezTo>
                  <a:cubicBezTo>
                    <a:pt x="987" y="189"/>
                    <a:pt x="987" y="189"/>
                    <a:pt x="987" y="189"/>
                  </a:cubicBezTo>
                  <a:cubicBezTo>
                    <a:pt x="993" y="189"/>
                    <a:pt x="993" y="189"/>
                    <a:pt x="993" y="189"/>
                  </a:cubicBezTo>
                  <a:cubicBezTo>
                    <a:pt x="993" y="188"/>
                    <a:pt x="992" y="187"/>
                    <a:pt x="992" y="187"/>
                  </a:cubicBezTo>
                  <a:cubicBezTo>
                    <a:pt x="987" y="189"/>
                    <a:pt x="987" y="189"/>
                    <a:pt x="987" y="189"/>
                  </a:cubicBezTo>
                  <a:cubicBezTo>
                    <a:pt x="993" y="189"/>
                    <a:pt x="993" y="189"/>
                    <a:pt x="993" y="189"/>
                  </a:cubicBezTo>
                  <a:cubicBezTo>
                    <a:pt x="987" y="189"/>
                    <a:pt x="987" y="189"/>
                    <a:pt x="987" y="189"/>
                  </a:cubicBezTo>
                  <a:cubicBezTo>
                    <a:pt x="992" y="192"/>
                    <a:pt x="992" y="192"/>
                    <a:pt x="992" y="192"/>
                  </a:cubicBezTo>
                  <a:cubicBezTo>
                    <a:pt x="992" y="191"/>
                    <a:pt x="993" y="190"/>
                    <a:pt x="993" y="189"/>
                  </a:cubicBezTo>
                  <a:cubicBezTo>
                    <a:pt x="987" y="189"/>
                    <a:pt x="987" y="189"/>
                    <a:pt x="987" y="189"/>
                  </a:cubicBezTo>
                  <a:cubicBezTo>
                    <a:pt x="992" y="192"/>
                    <a:pt x="992" y="192"/>
                    <a:pt x="992" y="192"/>
                  </a:cubicBezTo>
                  <a:cubicBezTo>
                    <a:pt x="992" y="192"/>
                    <a:pt x="992" y="192"/>
                    <a:pt x="992" y="192"/>
                  </a:cubicBezTo>
                  <a:cubicBezTo>
                    <a:pt x="987" y="189"/>
                    <a:pt x="987" y="189"/>
                    <a:pt x="987" y="189"/>
                  </a:cubicBezTo>
                  <a:cubicBezTo>
                    <a:pt x="989" y="194"/>
                    <a:pt x="989" y="194"/>
                    <a:pt x="989" y="194"/>
                  </a:cubicBezTo>
                  <a:cubicBezTo>
                    <a:pt x="990" y="194"/>
                    <a:pt x="991" y="193"/>
                    <a:pt x="992" y="192"/>
                  </a:cubicBezTo>
                  <a:cubicBezTo>
                    <a:pt x="987" y="189"/>
                    <a:pt x="987" y="189"/>
                    <a:pt x="987" y="189"/>
                  </a:cubicBezTo>
                  <a:cubicBezTo>
                    <a:pt x="989" y="194"/>
                    <a:pt x="989" y="194"/>
                    <a:pt x="989" y="194"/>
                  </a:cubicBezTo>
                  <a:cubicBezTo>
                    <a:pt x="987" y="189"/>
                    <a:pt x="987" y="189"/>
                    <a:pt x="987" y="189"/>
                  </a:cubicBezTo>
                  <a:cubicBezTo>
                    <a:pt x="987" y="194"/>
                    <a:pt x="987" y="194"/>
                    <a:pt x="987" y="194"/>
                  </a:cubicBezTo>
                  <a:cubicBezTo>
                    <a:pt x="988" y="194"/>
                    <a:pt x="988" y="194"/>
                    <a:pt x="989" y="194"/>
                  </a:cubicBezTo>
                  <a:cubicBezTo>
                    <a:pt x="987" y="189"/>
                    <a:pt x="987" y="189"/>
                    <a:pt x="987" y="189"/>
                  </a:cubicBezTo>
                  <a:cubicBezTo>
                    <a:pt x="987" y="194"/>
                    <a:pt x="987" y="194"/>
                    <a:pt x="987" y="194"/>
                  </a:cubicBezTo>
                  <a:cubicBezTo>
                    <a:pt x="987" y="190"/>
                    <a:pt x="987" y="190"/>
                    <a:pt x="987" y="190"/>
                  </a:cubicBezTo>
                  <a:cubicBezTo>
                    <a:pt x="986" y="194"/>
                    <a:pt x="986" y="194"/>
                    <a:pt x="986" y="194"/>
                  </a:cubicBezTo>
                  <a:cubicBezTo>
                    <a:pt x="987" y="194"/>
                    <a:pt x="987" y="194"/>
                    <a:pt x="987" y="194"/>
                  </a:cubicBezTo>
                  <a:cubicBezTo>
                    <a:pt x="987" y="190"/>
                    <a:pt x="987" y="190"/>
                    <a:pt x="987" y="190"/>
                  </a:cubicBezTo>
                  <a:cubicBezTo>
                    <a:pt x="986" y="194"/>
                    <a:pt x="986" y="194"/>
                    <a:pt x="986" y="194"/>
                  </a:cubicBezTo>
                  <a:cubicBezTo>
                    <a:pt x="987" y="193"/>
                    <a:pt x="987" y="193"/>
                    <a:pt x="987" y="193"/>
                  </a:cubicBezTo>
                  <a:cubicBezTo>
                    <a:pt x="986" y="194"/>
                    <a:pt x="986" y="194"/>
                    <a:pt x="986" y="194"/>
                  </a:cubicBezTo>
                  <a:cubicBezTo>
                    <a:pt x="986" y="194"/>
                    <a:pt x="986" y="194"/>
                    <a:pt x="986" y="194"/>
                  </a:cubicBezTo>
                  <a:cubicBezTo>
                    <a:pt x="987" y="193"/>
                    <a:pt x="987" y="193"/>
                    <a:pt x="987" y="193"/>
                  </a:cubicBezTo>
                  <a:cubicBezTo>
                    <a:pt x="986" y="194"/>
                    <a:pt x="986" y="194"/>
                    <a:pt x="986" y="194"/>
                  </a:cubicBezTo>
                  <a:cubicBezTo>
                    <a:pt x="986" y="194"/>
                    <a:pt x="987" y="195"/>
                    <a:pt x="989" y="195"/>
                  </a:cubicBezTo>
                  <a:cubicBezTo>
                    <a:pt x="993" y="198"/>
                    <a:pt x="1004" y="203"/>
                    <a:pt x="1018" y="212"/>
                  </a:cubicBezTo>
                  <a:cubicBezTo>
                    <a:pt x="1068" y="240"/>
                    <a:pt x="1167" y="299"/>
                    <a:pt x="1254" y="351"/>
                  </a:cubicBezTo>
                  <a:cubicBezTo>
                    <a:pt x="1298" y="377"/>
                    <a:pt x="1339" y="401"/>
                    <a:pt x="1370" y="418"/>
                  </a:cubicBezTo>
                  <a:cubicBezTo>
                    <a:pt x="1386" y="427"/>
                    <a:pt x="1399" y="434"/>
                    <a:pt x="1408" y="439"/>
                  </a:cubicBezTo>
                  <a:cubicBezTo>
                    <a:pt x="1413" y="442"/>
                    <a:pt x="1417" y="444"/>
                    <a:pt x="1420" y="445"/>
                  </a:cubicBezTo>
                  <a:cubicBezTo>
                    <a:pt x="1422" y="446"/>
                    <a:pt x="1423" y="446"/>
                    <a:pt x="1425" y="447"/>
                  </a:cubicBezTo>
                  <a:cubicBezTo>
                    <a:pt x="1425" y="447"/>
                    <a:pt x="1426" y="447"/>
                    <a:pt x="1426" y="447"/>
                  </a:cubicBezTo>
                  <a:cubicBezTo>
                    <a:pt x="1427" y="447"/>
                    <a:pt x="1428" y="448"/>
                    <a:pt x="1429" y="448"/>
                  </a:cubicBezTo>
                  <a:cubicBezTo>
                    <a:pt x="1429" y="448"/>
                    <a:pt x="1430" y="448"/>
                    <a:pt x="1431" y="447"/>
                  </a:cubicBezTo>
                  <a:cubicBezTo>
                    <a:pt x="1432" y="447"/>
                    <a:pt x="1433" y="446"/>
                    <a:pt x="1434" y="445"/>
                  </a:cubicBezTo>
                  <a:cubicBezTo>
                    <a:pt x="1434" y="445"/>
                    <a:pt x="1434" y="445"/>
                    <a:pt x="1434" y="445"/>
                  </a:cubicBezTo>
                  <a:cubicBezTo>
                    <a:pt x="1434" y="444"/>
                    <a:pt x="1435" y="443"/>
                    <a:pt x="1435" y="442"/>
                  </a:cubicBezTo>
                  <a:cubicBezTo>
                    <a:pt x="1435" y="441"/>
                    <a:pt x="1434" y="440"/>
                    <a:pt x="1434" y="439"/>
                  </a:cubicBezTo>
                  <a:cubicBezTo>
                    <a:pt x="1434" y="439"/>
                    <a:pt x="1433" y="438"/>
                    <a:pt x="1433" y="438"/>
                  </a:cubicBezTo>
                  <a:cubicBezTo>
                    <a:pt x="1433" y="437"/>
                    <a:pt x="1432" y="437"/>
                    <a:pt x="1432" y="437"/>
                  </a:cubicBezTo>
                  <a:cubicBezTo>
                    <a:pt x="1430" y="435"/>
                    <a:pt x="1427" y="433"/>
                    <a:pt x="1423" y="430"/>
                  </a:cubicBezTo>
                  <a:cubicBezTo>
                    <a:pt x="1408" y="420"/>
                    <a:pt x="1374" y="399"/>
                    <a:pt x="1333" y="373"/>
                  </a:cubicBezTo>
                  <a:cubicBezTo>
                    <a:pt x="1209" y="296"/>
                    <a:pt x="1014" y="176"/>
                    <a:pt x="1014" y="176"/>
                  </a:cubicBezTo>
                  <a:cubicBezTo>
                    <a:pt x="1011" y="180"/>
                    <a:pt x="1011" y="180"/>
                    <a:pt x="1011" y="180"/>
                  </a:cubicBezTo>
                  <a:cubicBezTo>
                    <a:pt x="1015" y="183"/>
                    <a:pt x="1015" y="183"/>
                    <a:pt x="1015" y="183"/>
                  </a:cubicBezTo>
                  <a:cubicBezTo>
                    <a:pt x="1011" y="181"/>
                    <a:pt x="1011" y="181"/>
                    <a:pt x="1011" y="181"/>
                  </a:cubicBezTo>
                  <a:cubicBezTo>
                    <a:pt x="1013" y="186"/>
                    <a:pt x="1013" y="186"/>
                    <a:pt x="1013" y="186"/>
                  </a:cubicBezTo>
                  <a:cubicBezTo>
                    <a:pt x="1014" y="185"/>
                    <a:pt x="1015" y="185"/>
                    <a:pt x="1015" y="183"/>
                  </a:cubicBezTo>
                  <a:cubicBezTo>
                    <a:pt x="1011" y="181"/>
                    <a:pt x="1011" y="181"/>
                    <a:pt x="1011" y="181"/>
                  </a:cubicBezTo>
                  <a:cubicBezTo>
                    <a:pt x="1013" y="186"/>
                    <a:pt x="1013" y="186"/>
                    <a:pt x="1013" y="186"/>
                  </a:cubicBezTo>
                  <a:cubicBezTo>
                    <a:pt x="1011" y="181"/>
                    <a:pt x="1011" y="181"/>
                    <a:pt x="1011" y="181"/>
                  </a:cubicBezTo>
                  <a:cubicBezTo>
                    <a:pt x="1011" y="186"/>
                    <a:pt x="1011" y="186"/>
                    <a:pt x="1011" y="186"/>
                  </a:cubicBezTo>
                  <a:cubicBezTo>
                    <a:pt x="1011" y="186"/>
                    <a:pt x="1012" y="186"/>
                    <a:pt x="1013" y="186"/>
                  </a:cubicBezTo>
                  <a:cubicBezTo>
                    <a:pt x="1011" y="181"/>
                    <a:pt x="1011" y="181"/>
                    <a:pt x="1011" y="181"/>
                  </a:cubicBezTo>
                  <a:cubicBezTo>
                    <a:pt x="1011" y="186"/>
                    <a:pt x="1011" y="186"/>
                    <a:pt x="1011" y="186"/>
                  </a:cubicBezTo>
                  <a:cubicBezTo>
                    <a:pt x="1011" y="182"/>
                    <a:pt x="1011" y="182"/>
                    <a:pt x="1011" y="182"/>
                  </a:cubicBezTo>
                  <a:cubicBezTo>
                    <a:pt x="1010" y="186"/>
                    <a:pt x="1010" y="186"/>
                    <a:pt x="1010" y="186"/>
                  </a:cubicBezTo>
                  <a:cubicBezTo>
                    <a:pt x="1010" y="186"/>
                    <a:pt x="1010" y="186"/>
                    <a:pt x="1011" y="186"/>
                  </a:cubicBezTo>
                  <a:cubicBezTo>
                    <a:pt x="1011" y="182"/>
                    <a:pt x="1011" y="182"/>
                    <a:pt x="1011" y="182"/>
                  </a:cubicBezTo>
                  <a:cubicBezTo>
                    <a:pt x="1010" y="186"/>
                    <a:pt x="1010" y="186"/>
                    <a:pt x="1010" y="186"/>
                  </a:cubicBezTo>
                  <a:cubicBezTo>
                    <a:pt x="1010" y="184"/>
                    <a:pt x="1010" y="184"/>
                    <a:pt x="1010" y="184"/>
                  </a:cubicBezTo>
                  <a:cubicBezTo>
                    <a:pt x="1010" y="186"/>
                    <a:pt x="1010" y="186"/>
                    <a:pt x="1010" y="186"/>
                  </a:cubicBezTo>
                  <a:cubicBezTo>
                    <a:pt x="1010" y="186"/>
                    <a:pt x="1010" y="186"/>
                    <a:pt x="1010" y="186"/>
                  </a:cubicBezTo>
                  <a:cubicBezTo>
                    <a:pt x="1010" y="184"/>
                    <a:pt x="1010" y="184"/>
                    <a:pt x="1010" y="184"/>
                  </a:cubicBezTo>
                  <a:cubicBezTo>
                    <a:pt x="1010" y="186"/>
                    <a:pt x="1010" y="186"/>
                    <a:pt x="1010" y="186"/>
                  </a:cubicBezTo>
                  <a:cubicBezTo>
                    <a:pt x="1010" y="186"/>
                    <a:pt x="1011" y="186"/>
                    <a:pt x="1012" y="187"/>
                  </a:cubicBezTo>
                  <a:cubicBezTo>
                    <a:pt x="1017" y="189"/>
                    <a:pt x="1027" y="195"/>
                    <a:pt x="1042" y="203"/>
                  </a:cubicBezTo>
                  <a:cubicBezTo>
                    <a:pt x="1092" y="232"/>
                    <a:pt x="1190" y="291"/>
                    <a:pt x="1278" y="344"/>
                  </a:cubicBezTo>
                  <a:cubicBezTo>
                    <a:pt x="1322" y="370"/>
                    <a:pt x="1363" y="394"/>
                    <a:pt x="1395" y="412"/>
                  </a:cubicBezTo>
                  <a:cubicBezTo>
                    <a:pt x="1411" y="420"/>
                    <a:pt x="1424" y="428"/>
                    <a:pt x="1434" y="433"/>
                  </a:cubicBezTo>
                  <a:cubicBezTo>
                    <a:pt x="1439" y="435"/>
                    <a:pt x="1443" y="437"/>
                    <a:pt x="1447" y="439"/>
                  </a:cubicBezTo>
                  <a:cubicBezTo>
                    <a:pt x="1448" y="439"/>
                    <a:pt x="1450" y="440"/>
                    <a:pt x="1451" y="440"/>
                  </a:cubicBezTo>
                  <a:cubicBezTo>
                    <a:pt x="1453" y="441"/>
                    <a:pt x="1454" y="441"/>
                    <a:pt x="1455" y="441"/>
                  </a:cubicBezTo>
                  <a:cubicBezTo>
                    <a:pt x="1456" y="441"/>
                    <a:pt x="1457" y="441"/>
                    <a:pt x="1458" y="441"/>
                  </a:cubicBezTo>
                  <a:cubicBezTo>
                    <a:pt x="1459" y="440"/>
                    <a:pt x="1460" y="440"/>
                    <a:pt x="1461" y="438"/>
                  </a:cubicBezTo>
                  <a:cubicBezTo>
                    <a:pt x="1461" y="438"/>
                    <a:pt x="1461" y="438"/>
                    <a:pt x="1461" y="438"/>
                  </a:cubicBezTo>
                  <a:cubicBezTo>
                    <a:pt x="1462" y="437"/>
                    <a:pt x="1462" y="436"/>
                    <a:pt x="1462" y="435"/>
                  </a:cubicBezTo>
                  <a:cubicBezTo>
                    <a:pt x="1462" y="434"/>
                    <a:pt x="1462" y="433"/>
                    <a:pt x="1461" y="433"/>
                  </a:cubicBezTo>
                  <a:cubicBezTo>
                    <a:pt x="1461" y="432"/>
                    <a:pt x="1460" y="431"/>
                    <a:pt x="1460" y="430"/>
                  </a:cubicBezTo>
                  <a:cubicBezTo>
                    <a:pt x="1459" y="429"/>
                    <a:pt x="1458" y="428"/>
                    <a:pt x="1457" y="427"/>
                  </a:cubicBezTo>
                  <a:cubicBezTo>
                    <a:pt x="1454" y="425"/>
                    <a:pt x="1450" y="422"/>
                    <a:pt x="1445" y="418"/>
                  </a:cubicBezTo>
                  <a:cubicBezTo>
                    <a:pt x="1426" y="405"/>
                    <a:pt x="1392" y="383"/>
                    <a:pt x="1351" y="357"/>
                  </a:cubicBezTo>
                  <a:cubicBezTo>
                    <a:pt x="1227" y="280"/>
                    <a:pt x="1043" y="170"/>
                    <a:pt x="1043" y="170"/>
                  </a:cubicBezTo>
                  <a:cubicBezTo>
                    <a:pt x="1040" y="175"/>
                    <a:pt x="1040" y="175"/>
                    <a:pt x="1040" y="175"/>
                  </a:cubicBezTo>
                  <a:cubicBezTo>
                    <a:pt x="1037" y="180"/>
                    <a:pt x="1037" y="180"/>
                    <a:pt x="1037" y="180"/>
                  </a:cubicBezTo>
                  <a:cubicBezTo>
                    <a:pt x="1484" y="434"/>
                    <a:pt x="1484" y="434"/>
                    <a:pt x="1484" y="434"/>
                  </a:cubicBezTo>
                  <a:cubicBezTo>
                    <a:pt x="1487" y="435"/>
                    <a:pt x="1490" y="435"/>
                    <a:pt x="1492" y="432"/>
                  </a:cubicBezTo>
                  <a:cubicBezTo>
                    <a:pt x="1493" y="431"/>
                    <a:pt x="1493" y="430"/>
                    <a:pt x="1493" y="429"/>
                  </a:cubicBezTo>
                  <a:cubicBezTo>
                    <a:pt x="1493" y="428"/>
                    <a:pt x="1492" y="427"/>
                    <a:pt x="1492" y="426"/>
                  </a:cubicBezTo>
                  <a:cubicBezTo>
                    <a:pt x="1491" y="425"/>
                    <a:pt x="1491" y="425"/>
                    <a:pt x="1491" y="424"/>
                  </a:cubicBezTo>
                  <a:cubicBezTo>
                    <a:pt x="1490" y="423"/>
                    <a:pt x="1489" y="422"/>
                    <a:pt x="1487" y="421"/>
                  </a:cubicBezTo>
                  <a:cubicBezTo>
                    <a:pt x="1482" y="417"/>
                    <a:pt x="1471" y="410"/>
                    <a:pt x="1457" y="401"/>
                  </a:cubicBezTo>
                  <a:cubicBezTo>
                    <a:pt x="1407" y="368"/>
                    <a:pt x="1310" y="308"/>
                    <a:pt x="1225" y="256"/>
                  </a:cubicBezTo>
                  <a:cubicBezTo>
                    <a:pt x="1140" y="204"/>
                    <a:pt x="1067" y="160"/>
                    <a:pt x="1067" y="160"/>
                  </a:cubicBezTo>
                  <a:cubicBezTo>
                    <a:pt x="1064" y="165"/>
                    <a:pt x="1064" y="165"/>
                    <a:pt x="1064" y="165"/>
                  </a:cubicBezTo>
                  <a:cubicBezTo>
                    <a:pt x="1069" y="168"/>
                    <a:pt x="1069" y="168"/>
                    <a:pt x="1069" y="168"/>
                  </a:cubicBezTo>
                  <a:cubicBezTo>
                    <a:pt x="1065" y="165"/>
                    <a:pt x="1065" y="165"/>
                    <a:pt x="1065" y="165"/>
                  </a:cubicBezTo>
                  <a:cubicBezTo>
                    <a:pt x="1066" y="170"/>
                    <a:pt x="1066" y="170"/>
                    <a:pt x="1066" y="170"/>
                  </a:cubicBezTo>
                  <a:cubicBezTo>
                    <a:pt x="1067" y="170"/>
                    <a:pt x="1068" y="169"/>
                    <a:pt x="1069" y="168"/>
                  </a:cubicBezTo>
                  <a:cubicBezTo>
                    <a:pt x="1065" y="165"/>
                    <a:pt x="1065" y="165"/>
                    <a:pt x="1065" y="165"/>
                  </a:cubicBezTo>
                  <a:cubicBezTo>
                    <a:pt x="1066" y="170"/>
                    <a:pt x="1066" y="170"/>
                    <a:pt x="1066" y="170"/>
                  </a:cubicBezTo>
                  <a:cubicBezTo>
                    <a:pt x="1065" y="165"/>
                    <a:pt x="1065" y="165"/>
                    <a:pt x="1065" y="165"/>
                  </a:cubicBezTo>
                  <a:cubicBezTo>
                    <a:pt x="1065" y="170"/>
                    <a:pt x="1065" y="170"/>
                    <a:pt x="1065" y="170"/>
                  </a:cubicBezTo>
                  <a:cubicBezTo>
                    <a:pt x="1065" y="170"/>
                    <a:pt x="1065" y="170"/>
                    <a:pt x="1066" y="170"/>
                  </a:cubicBezTo>
                  <a:cubicBezTo>
                    <a:pt x="1065" y="165"/>
                    <a:pt x="1065" y="165"/>
                    <a:pt x="1065" y="165"/>
                  </a:cubicBezTo>
                  <a:cubicBezTo>
                    <a:pt x="1065" y="170"/>
                    <a:pt x="1065" y="170"/>
                    <a:pt x="1065" y="170"/>
                  </a:cubicBezTo>
                  <a:cubicBezTo>
                    <a:pt x="1065" y="167"/>
                    <a:pt x="1065" y="167"/>
                    <a:pt x="1065" y="167"/>
                  </a:cubicBezTo>
                  <a:cubicBezTo>
                    <a:pt x="1064" y="170"/>
                    <a:pt x="1064" y="170"/>
                    <a:pt x="1064" y="170"/>
                  </a:cubicBezTo>
                  <a:cubicBezTo>
                    <a:pt x="1064" y="170"/>
                    <a:pt x="1064" y="170"/>
                    <a:pt x="1065" y="170"/>
                  </a:cubicBezTo>
                  <a:cubicBezTo>
                    <a:pt x="1065" y="167"/>
                    <a:pt x="1065" y="167"/>
                    <a:pt x="1065" y="167"/>
                  </a:cubicBezTo>
                  <a:cubicBezTo>
                    <a:pt x="1064" y="170"/>
                    <a:pt x="1064" y="170"/>
                    <a:pt x="1064" y="170"/>
                  </a:cubicBezTo>
                  <a:cubicBezTo>
                    <a:pt x="1064" y="170"/>
                    <a:pt x="1064" y="170"/>
                    <a:pt x="1064" y="170"/>
                  </a:cubicBezTo>
                  <a:cubicBezTo>
                    <a:pt x="1064" y="170"/>
                    <a:pt x="1064" y="170"/>
                    <a:pt x="1064" y="170"/>
                  </a:cubicBezTo>
                  <a:cubicBezTo>
                    <a:pt x="1064" y="170"/>
                    <a:pt x="1064" y="170"/>
                    <a:pt x="1064" y="170"/>
                  </a:cubicBezTo>
                  <a:cubicBezTo>
                    <a:pt x="1064" y="170"/>
                    <a:pt x="1064" y="170"/>
                    <a:pt x="1064" y="170"/>
                  </a:cubicBezTo>
                  <a:cubicBezTo>
                    <a:pt x="1064" y="170"/>
                    <a:pt x="1064" y="170"/>
                    <a:pt x="1064" y="170"/>
                  </a:cubicBezTo>
                  <a:cubicBezTo>
                    <a:pt x="1064" y="170"/>
                    <a:pt x="1065" y="171"/>
                    <a:pt x="1066" y="171"/>
                  </a:cubicBezTo>
                  <a:cubicBezTo>
                    <a:pt x="1072" y="173"/>
                    <a:pt x="1083" y="179"/>
                    <a:pt x="1098" y="188"/>
                  </a:cubicBezTo>
                  <a:cubicBezTo>
                    <a:pt x="1152" y="216"/>
                    <a:pt x="1254" y="276"/>
                    <a:pt x="1343" y="327"/>
                  </a:cubicBezTo>
                  <a:cubicBezTo>
                    <a:pt x="1388" y="353"/>
                    <a:pt x="1429" y="377"/>
                    <a:pt x="1459" y="395"/>
                  </a:cubicBezTo>
                  <a:cubicBezTo>
                    <a:pt x="1474" y="404"/>
                    <a:pt x="1487" y="411"/>
                    <a:pt x="1495" y="416"/>
                  </a:cubicBezTo>
                  <a:cubicBezTo>
                    <a:pt x="1504" y="421"/>
                    <a:pt x="1508" y="424"/>
                    <a:pt x="1508" y="424"/>
                  </a:cubicBezTo>
                  <a:cubicBezTo>
                    <a:pt x="1511" y="425"/>
                    <a:pt x="1514" y="425"/>
                    <a:pt x="1516" y="422"/>
                  </a:cubicBezTo>
                  <a:cubicBezTo>
                    <a:pt x="1516" y="421"/>
                    <a:pt x="1517" y="420"/>
                    <a:pt x="1517" y="419"/>
                  </a:cubicBezTo>
                  <a:cubicBezTo>
                    <a:pt x="1517" y="418"/>
                    <a:pt x="1516" y="417"/>
                    <a:pt x="1516" y="417"/>
                  </a:cubicBezTo>
                  <a:cubicBezTo>
                    <a:pt x="1516" y="416"/>
                    <a:pt x="1515" y="415"/>
                    <a:pt x="1515" y="415"/>
                  </a:cubicBezTo>
                  <a:cubicBezTo>
                    <a:pt x="1514" y="415"/>
                    <a:pt x="1514" y="414"/>
                    <a:pt x="1514" y="414"/>
                  </a:cubicBezTo>
                  <a:cubicBezTo>
                    <a:pt x="1512" y="413"/>
                    <a:pt x="1509" y="411"/>
                    <a:pt x="1505" y="408"/>
                  </a:cubicBezTo>
                  <a:cubicBezTo>
                    <a:pt x="1490" y="397"/>
                    <a:pt x="1456" y="376"/>
                    <a:pt x="1415" y="351"/>
                  </a:cubicBezTo>
                  <a:cubicBezTo>
                    <a:pt x="1292" y="273"/>
                    <a:pt x="1096" y="154"/>
                    <a:pt x="1096" y="154"/>
                  </a:cubicBezTo>
                  <a:cubicBezTo>
                    <a:pt x="1094" y="158"/>
                    <a:pt x="1094" y="158"/>
                    <a:pt x="1094" y="158"/>
                  </a:cubicBezTo>
                  <a:cubicBezTo>
                    <a:pt x="1098" y="161"/>
                    <a:pt x="1098" y="161"/>
                    <a:pt x="1098" y="161"/>
                  </a:cubicBezTo>
                  <a:cubicBezTo>
                    <a:pt x="1094" y="159"/>
                    <a:pt x="1094" y="159"/>
                    <a:pt x="1094" y="159"/>
                  </a:cubicBezTo>
                  <a:cubicBezTo>
                    <a:pt x="1096" y="163"/>
                    <a:pt x="1096" y="163"/>
                    <a:pt x="1096" y="163"/>
                  </a:cubicBezTo>
                  <a:cubicBezTo>
                    <a:pt x="1096" y="163"/>
                    <a:pt x="1098" y="162"/>
                    <a:pt x="1098" y="161"/>
                  </a:cubicBezTo>
                  <a:cubicBezTo>
                    <a:pt x="1094" y="159"/>
                    <a:pt x="1094" y="159"/>
                    <a:pt x="1094" y="159"/>
                  </a:cubicBezTo>
                  <a:cubicBezTo>
                    <a:pt x="1096" y="163"/>
                    <a:pt x="1096" y="163"/>
                    <a:pt x="1096" y="163"/>
                  </a:cubicBezTo>
                  <a:cubicBezTo>
                    <a:pt x="1094" y="160"/>
                    <a:pt x="1094" y="160"/>
                    <a:pt x="1094" y="160"/>
                  </a:cubicBezTo>
                  <a:cubicBezTo>
                    <a:pt x="1094" y="163"/>
                    <a:pt x="1094" y="163"/>
                    <a:pt x="1094" y="163"/>
                  </a:cubicBezTo>
                  <a:cubicBezTo>
                    <a:pt x="1095" y="163"/>
                    <a:pt x="1095" y="163"/>
                    <a:pt x="1096" y="163"/>
                  </a:cubicBezTo>
                  <a:cubicBezTo>
                    <a:pt x="1094" y="160"/>
                    <a:pt x="1094" y="160"/>
                    <a:pt x="1094" y="160"/>
                  </a:cubicBezTo>
                  <a:cubicBezTo>
                    <a:pt x="1094" y="163"/>
                    <a:pt x="1094" y="163"/>
                    <a:pt x="1094" y="163"/>
                  </a:cubicBezTo>
                  <a:cubicBezTo>
                    <a:pt x="1094" y="162"/>
                    <a:pt x="1094" y="162"/>
                    <a:pt x="1094" y="162"/>
                  </a:cubicBezTo>
                  <a:cubicBezTo>
                    <a:pt x="1094" y="163"/>
                    <a:pt x="1094" y="163"/>
                    <a:pt x="1094" y="163"/>
                  </a:cubicBezTo>
                  <a:cubicBezTo>
                    <a:pt x="1094" y="163"/>
                    <a:pt x="1094" y="163"/>
                    <a:pt x="1094" y="163"/>
                  </a:cubicBezTo>
                  <a:cubicBezTo>
                    <a:pt x="1094" y="162"/>
                    <a:pt x="1094" y="162"/>
                    <a:pt x="1094" y="162"/>
                  </a:cubicBezTo>
                  <a:cubicBezTo>
                    <a:pt x="1094" y="163"/>
                    <a:pt x="1094" y="163"/>
                    <a:pt x="1094" y="163"/>
                  </a:cubicBezTo>
                  <a:cubicBezTo>
                    <a:pt x="1094" y="163"/>
                    <a:pt x="1094" y="163"/>
                    <a:pt x="1094" y="163"/>
                  </a:cubicBezTo>
                  <a:cubicBezTo>
                    <a:pt x="1094" y="163"/>
                    <a:pt x="1094" y="163"/>
                    <a:pt x="1094" y="163"/>
                  </a:cubicBezTo>
                  <a:cubicBezTo>
                    <a:pt x="1094" y="163"/>
                    <a:pt x="1094" y="163"/>
                    <a:pt x="1094" y="163"/>
                  </a:cubicBezTo>
                  <a:cubicBezTo>
                    <a:pt x="1094" y="163"/>
                    <a:pt x="1094" y="163"/>
                    <a:pt x="1094" y="163"/>
                  </a:cubicBezTo>
                  <a:cubicBezTo>
                    <a:pt x="1094" y="163"/>
                    <a:pt x="1094" y="163"/>
                    <a:pt x="1094" y="163"/>
                  </a:cubicBezTo>
                  <a:cubicBezTo>
                    <a:pt x="1094" y="163"/>
                    <a:pt x="1096" y="164"/>
                    <a:pt x="1097" y="164"/>
                  </a:cubicBezTo>
                  <a:cubicBezTo>
                    <a:pt x="1100" y="165"/>
                    <a:pt x="1104" y="167"/>
                    <a:pt x="1110" y="170"/>
                  </a:cubicBezTo>
                  <a:cubicBezTo>
                    <a:pt x="1130" y="180"/>
                    <a:pt x="1167" y="201"/>
                    <a:pt x="1210" y="226"/>
                  </a:cubicBezTo>
                  <a:cubicBezTo>
                    <a:pt x="1276" y="264"/>
                    <a:pt x="1356" y="312"/>
                    <a:pt x="1419" y="351"/>
                  </a:cubicBezTo>
                  <a:cubicBezTo>
                    <a:pt x="1451" y="370"/>
                    <a:pt x="1479" y="387"/>
                    <a:pt x="1499" y="399"/>
                  </a:cubicBezTo>
                  <a:cubicBezTo>
                    <a:pt x="1509" y="405"/>
                    <a:pt x="1517" y="410"/>
                    <a:pt x="1522" y="414"/>
                  </a:cubicBezTo>
                  <a:cubicBezTo>
                    <a:pt x="1528" y="417"/>
                    <a:pt x="1531" y="419"/>
                    <a:pt x="1531" y="419"/>
                  </a:cubicBezTo>
                  <a:cubicBezTo>
                    <a:pt x="1534" y="414"/>
                    <a:pt x="1534" y="414"/>
                    <a:pt x="1534" y="414"/>
                  </a:cubicBezTo>
                  <a:cubicBezTo>
                    <a:pt x="1537" y="409"/>
                    <a:pt x="1537" y="409"/>
                    <a:pt x="1537" y="409"/>
                  </a:cubicBezTo>
                  <a:cubicBezTo>
                    <a:pt x="1536" y="409"/>
                    <a:pt x="1535" y="408"/>
                    <a:pt x="1532" y="406"/>
                  </a:cubicBezTo>
                  <a:cubicBezTo>
                    <a:pt x="1508" y="393"/>
                    <a:pt x="1402" y="330"/>
                    <a:pt x="1303" y="269"/>
                  </a:cubicBezTo>
                  <a:cubicBezTo>
                    <a:pt x="1253" y="239"/>
                    <a:pt x="1204" y="209"/>
                    <a:pt x="1168" y="186"/>
                  </a:cubicBezTo>
                  <a:cubicBezTo>
                    <a:pt x="1150" y="174"/>
                    <a:pt x="1136" y="164"/>
                    <a:pt x="1125" y="157"/>
                  </a:cubicBezTo>
                  <a:cubicBezTo>
                    <a:pt x="1120" y="153"/>
                    <a:pt x="1116" y="150"/>
                    <a:pt x="1114" y="148"/>
                  </a:cubicBezTo>
                  <a:cubicBezTo>
                    <a:pt x="1112" y="147"/>
                    <a:pt x="1111" y="146"/>
                    <a:pt x="1111" y="145"/>
                  </a:cubicBezTo>
                  <a:cubicBezTo>
                    <a:pt x="1111" y="145"/>
                    <a:pt x="1111" y="145"/>
                    <a:pt x="1111" y="145"/>
                  </a:cubicBezTo>
                  <a:cubicBezTo>
                    <a:pt x="1111" y="145"/>
                    <a:pt x="1111" y="145"/>
                    <a:pt x="1111" y="145"/>
                  </a:cubicBezTo>
                  <a:cubicBezTo>
                    <a:pt x="1109" y="146"/>
                    <a:pt x="1109" y="146"/>
                    <a:pt x="1109" y="146"/>
                  </a:cubicBezTo>
                  <a:cubicBezTo>
                    <a:pt x="1111" y="145"/>
                    <a:pt x="1111" y="145"/>
                    <a:pt x="1111" y="145"/>
                  </a:cubicBezTo>
                  <a:cubicBezTo>
                    <a:pt x="1111" y="145"/>
                    <a:pt x="1111" y="145"/>
                    <a:pt x="1111" y="145"/>
                  </a:cubicBezTo>
                  <a:cubicBezTo>
                    <a:pt x="1109" y="146"/>
                    <a:pt x="1109" y="146"/>
                    <a:pt x="1109" y="146"/>
                  </a:cubicBezTo>
                  <a:cubicBezTo>
                    <a:pt x="1111" y="145"/>
                    <a:pt x="1111" y="145"/>
                    <a:pt x="1111" y="145"/>
                  </a:cubicBezTo>
                  <a:cubicBezTo>
                    <a:pt x="1107" y="147"/>
                    <a:pt x="1107" y="147"/>
                    <a:pt x="1107" y="147"/>
                  </a:cubicBezTo>
                  <a:cubicBezTo>
                    <a:pt x="1111" y="147"/>
                    <a:pt x="1111" y="147"/>
                    <a:pt x="1111" y="147"/>
                  </a:cubicBezTo>
                  <a:cubicBezTo>
                    <a:pt x="1111" y="146"/>
                    <a:pt x="1111" y="146"/>
                    <a:pt x="1111" y="145"/>
                  </a:cubicBezTo>
                  <a:cubicBezTo>
                    <a:pt x="1107" y="147"/>
                    <a:pt x="1107" y="147"/>
                    <a:pt x="1107" y="147"/>
                  </a:cubicBezTo>
                  <a:cubicBezTo>
                    <a:pt x="1111" y="147"/>
                    <a:pt x="1111" y="147"/>
                    <a:pt x="1111" y="147"/>
                  </a:cubicBezTo>
                  <a:cubicBezTo>
                    <a:pt x="1106" y="147"/>
                    <a:pt x="1106" y="147"/>
                    <a:pt x="1106" y="147"/>
                  </a:cubicBezTo>
                  <a:cubicBezTo>
                    <a:pt x="1111" y="150"/>
                    <a:pt x="1111" y="150"/>
                    <a:pt x="1111" y="150"/>
                  </a:cubicBezTo>
                  <a:cubicBezTo>
                    <a:pt x="1111" y="149"/>
                    <a:pt x="1111" y="148"/>
                    <a:pt x="1111" y="147"/>
                  </a:cubicBezTo>
                  <a:cubicBezTo>
                    <a:pt x="1106" y="147"/>
                    <a:pt x="1106" y="147"/>
                    <a:pt x="1106" y="147"/>
                  </a:cubicBezTo>
                  <a:cubicBezTo>
                    <a:pt x="1111" y="150"/>
                    <a:pt x="1111" y="150"/>
                    <a:pt x="1111" y="150"/>
                  </a:cubicBezTo>
                  <a:cubicBezTo>
                    <a:pt x="1111" y="150"/>
                    <a:pt x="1111" y="150"/>
                    <a:pt x="1111" y="150"/>
                  </a:cubicBezTo>
                  <a:cubicBezTo>
                    <a:pt x="1106" y="147"/>
                    <a:pt x="1106" y="147"/>
                    <a:pt x="1106" y="147"/>
                  </a:cubicBezTo>
                  <a:cubicBezTo>
                    <a:pt x="1108" y="152"/>
                    <a:pt x="1108" y="152"/>
                    <a:pt x="1108" y="152"/>
                  </a:cubicBezTo>
                  <a:cubicBezTo>
                    <a:pt x="1109" y="152"/>
                    <a:pt x="1110" y="151"/>
                    <a:pt x="1111" y="150"/>
                  </a:cubicBezTo>
                  <a:cubicBezTo>
                    <a:pt x="1106" y="147"/>
                    <a:pt x="1106" y="147"/>
                    <a:pt x="1106" y="147"/>
                  </a:cubicBezTo>
                  <a:cubicBezTo>
                    <a:pt x="1108" y="152"/>
                    <a:pt x="1108" y="152"/>
                    <a:pt x="1108" y="152"/>
                  </a:cubicBezTo>
                  <a:cubicBezTo>
                    <a:pt x="1106" y="147"/>
                    <a:pt x="1106" y="147"/>
                    <a:pt x="1106" y="147"/>
                  </a:cubicBezTo>
                  <a:cubicBezTo>
                    <a:pt x="1106" y="152"/>
                    <a:pt x="1106" y="152"/>
                    <a:pt x="1106" y="152"/>
                  </a:cubicBezTo>
                  <a:cubicBezTo>
                    <a:pt x="1107" y="152"/>
                    <a:pt x="1107" y="152"/>
                    <a:pt x="1108" y="152"/>
                  </a:cubicBezTo>
                  <a:cubicBezTo>
                    <a:pt x="1106" y="147"/>
                    <a:pt x="1106" y="147"/>
                    <a:pt x="1106" y="147"/>
                  </a:cubicBezTo>
                  <a:cubicBezTo>
                    <a:pt x="1106" y="152"/>
                    <a:pt x="1106" y="152"/>
                    <a:pt x="1106" y="152"/>
                  </a:cubicBezTo>
                  <a:cubicBezTo>
                    <a:pt x="1106" y="149"/>
                    <a:pt x="1106" y="149"/>
                    <a:pt x="1106" y="149"/>
                  </a:cubicBezTo>
                  <a:cubicBezTo>
                    <a:pt x="1106" y="152"/>
                    <a:pt x="1106" y="152"/>
                    <a:pt x="1106" y="152"/>
                  </a:cubicBezTo>
                  <a:cubicBezTo>
                    <a:pt x="1106" y="152"/>
                    <a:pt x="1106" y="152"/>
                    <a:pt x="1106" y="152"/>
                  </a:cubicBezTo>
                  <a:cubicBezTo>
                    <a:pt x="1106" y="149"/>
                    <a:pt x="1106" y="149"/>
                    <a:pt x="1106" y="149"/>
                  </a:cubicBezTo>
                  <a:cubicBezTo>
                    <a:pt x="1106" y="152"/>
                    <a:pt x="1106" y="152"/>
                    <a:pt x="1106" y="152"/>
                  </a:cubicBezTo>
                  <a:cubicBezTo>
                    <a:pt x="1106" y="152"/>
                    <a:pt x="1106" y="152"/>
                    <a:pt x="1106" y="152"/>
                  </a:cubicBezTo>
                  <a:cubicBezTo>
                    <a:pt x="1106" y="152"/>
                    <a:pt x="1107" y="152"/>
                    <a:pt x="1109" y="153"/>
                  </a:cubicBezTo>
                  <a:cubicBezTo>
                    <a:pt x="1114" y="155"/>
                    <a:pt x="1126" y="161"/>
                    <a:pt x="1141" y="170"/>
                  </a:cubicBezTo>
                  <a:cubicBezTo>
                    <a:pt x="1195" y="199"/>
                    <a:pt x="1297" y="260"/>
                    <a:pt x="1385" y="314"/>
                  </a:cubicBezTo>
                  <a:cubicBezTo>
                    <a:pt x="1429" y="340"/>
                    <a:pt x="1470" y="365"/>
                    <a:pt x="1500" y="383"/>
                  </a:cubicBezTo>
                  <a:cubicBezTo>
                    <a:pt x="1515" y="392"/>
                    <a:pt x="1527" y="400"/>
                    <a:pt x="1535" y="405"/>
                  </a:cubicBezTo>
                  <a:cubicBezTo>
                    <a:pt x="1544" y="410"/>
                    <a:pt x="1548" y="413"/>
                    <a:pt x="1548" y="413"/>
                  </a:cubicBezTo>
                  <a:cubicBezTo>
                    <a:pt x="1551" y="414"/>
                    <a:pt x="1554" y="414"/>
                    <a:pt x="1556" y="411"/>
                  </a:cubicBezTo>
                  <a:cubicBezTo>
                    <a:pt x="1558" y="408"/>
                    <a:pt x="1557" y="405"/>
                    <a:pt x="1554" y="403"/>
                  </a:cubicBezTo>
                  <a:cubicBezTo>
                    <a:pt x="1131" y="139"/>
                    <a:pt x="1131" y="139"/>
                    <a:pt x="1131" y="139"/>
                  </a:cubicBezTo>
                  <a:cubicBezTo>
                    <a:pt x="1128" y="143"/>
                    <a:pt x="1128" y="143"/>
                    <a:pt x="1128" y="143"/>
                  </a:cubicBezTo>
                  <a:cubicBezTo>
                    <a:pt x="1132" y="146"/>
                    <a:pt x="1132" y="146"/>
                    <a:pt x="1132" y="146"/>
                  </a:cubicBezTo>
                  <a:cubicBezTo>
                    <a:pt x="1128" y="144"/>
                    <a:pt x="1128" y="144"/>
                    <a:pt x="1128" y="144"/>
                  </a:cubicBezTo>
                  <a:cubicBezTo>
                    <a:pt x="1130" y="148"/>
                    <a:pt x="1130" y="148"/>
                    <a:pt x="1130" y="148"/>
                  </a:cubicBezTo>
                  <a:cubicBezTo>
                    <a:pt x="1130" y="148"/>
                    <a:pt x="1132" y="148"/>
                    <a:pt x="1132" y="146"/>
                  </a:cubicBezTo>
                  <a:cubicBezTo>
                    <a:pt x="1128" y="144"/>
                    <a:pt x="1128" y="144"/>
                    <a:pt x="1128" y="144"/>
                  </a:cubicBezTo>
                  <a:cubicBezTo>
                    <a:pt x="1130" y="148"/>
                    <a:pt x="1130" y="148"/>
                    <a:pt x="1130" y="148"/>
                  </a:cubicBezTo>
                  <a:cubicBezTo>
                    <a:pt x="1128" y="144"/>
                    <a:pt x="1128" y="144"/>
                    <a:pt x="1128" y="144"/>
                  </a:cubicBezTo>
                  <a:cubicBezTo>
                    <a:pt x="1128" y="149"/>
                    <a:pt x="1128" y="149"/>
                    <a:pt x="1128" y="149"/>
                  </a:cubicBezTo>
                  <a:cubicBezTo>
                    <a:pt x="1129" y="149"/>
                    <a:pt x="1129" y="149"/>
                    <a:pt x="1130" y="148"/>
                  </a:cubicBezTo>
                  <a:cubicBezTo>
                    <a:pt x="1128" y="144"/>
                    <a:pt x="1128" y="144"/>
                    <a:pt x="1128" y="144"/>
                  </a:cubicBezTo>
                  <a:cubicBezTo>
                    <a:pt x="1128" y="149"/>
                    <a:pt x="1128" y="149"/>
                    <a:pt x="1128" y="149"/>
                  </a:cubicBezTo>
                  <a:cubicBezTo>
                    <a:pt x="1128" y="146"/>
                    <a:pt x="1128" y="146"/>
                    <a:pt x="1128" y="146"/>
                  </a:cubicBezTo>
                  <a:cubicBezTo>
                    <a:pt x="1128" y="149"/>
                    <a:pt x="1128" y="149"/>
                    <a:pt x="1128" y="149"/>
                  </a:cubicBezTo>
                  <a:cubicBezTo>
                    <a:pt x="1128" y="149"/>
                    <a:pt x="1128" y="149"/>
                    <a:pt x="1128" y="149"/>
                  </a:cubicBezTo>
                  <a:cubicBezTo>
                    <a:pt x="1128" y="146"/>
                    <a:pt x="1128" y="146"/>
                    <a:pt x="1128" y="146"/>
                  </a:cubicBezTo>
                  <a:cubicBezTo>
                    <a:pt x="1128" y="149"/>
                    <a:pt x="1128" y="149"/>
                    <a:pt x="1128" y="149"/>
                  </a:cubicBezTo>
                  <a:cubicBezTo>
                    <a:pt x="1128" y="149"/>
                    <a:pt x="1129" y="149"/>
                    <a:pt x="1130" y="149"/>
                  </a:cubicBezTo>
                  <a:cubicBezTo>
                    <a:pt x="1133" y="150"/>
                    <a:pt x="1137" y="152"/>
                    <a:pt x="1142" y="155"/>
                  </a:cubicBezTo>
                  <a:cubicBezTo>
                    <a:pt x="1163" y="165"/>
                    <a:pt x="1200" y="186"/>
                    <a:pt x="1244" y="211"/>
                  </a:cubicBezTo>
                  <a:cubicBezTo>
                    <a:pt x="1309" y="249"/>
                    <a:pt x="1391" y="298"/>
                    <a:pt x="1457" y="337"/>
                  </a:cubicBezTo>
                  <a:cubicBezTo>
                    <a:pt x="1490" y="356"/>
                    <a:pt x="1518" y="373"/>
                    <a:pt x="1539" y="385"/>
                  </a:cubicBezTo>
                  <a:cubicBezTo>
                    <a:pt x="1550" y="391"/>
                    <a:pt x="1558" y="396"/>
                    <a:pt x="1564" y="400"/>
                  </a:cubicBezTo>
                  <a:cubicBezTo>
                    <a:pt x="1567" y="401"/>
                    <a:pt x="1569" y="403"/>
                    <a:pt x="1571" y="404"/>
                  </a:cubicBezTo>
                  <a:cubicBezTo>
                    <a:pt x="1572" y="404"/>
                    <a:pt x="1573" y="404"/>
                    <a:pt x="1573" y="405"/>
                  </a:cubicBezTo>
                  <a:cubicBezTo>
                    <a:pt x="1574" y="405"/>
                    <a:pt x="1574" y="405"/>
                    <a:pt x="1574" y="405"/>
                  </a:cubicBezTo>
                  <a:cubicBezTo>
                    <a:pt x="1575" y="405"/>
                    <a:pt x="1575" y="405"/>
                    <a:pt x="1575" y="405"/>
                  </a:cubicBezTo>
                  <a:cubicBezTo>
                    <a:pt x="1575" y="405"/>
                    <a:pt x="1575" y="406"/>
                    <a:pt x="1576" y="406"/>
                  </a:cubicBezTo>
                  <a:cubicBezTo>
                    <a:pt x="1577" y="406"/>
                    <a:pt x="1577" y="406"/>
                    <a:pt x="1578" y="405"/>
                  </a:cubicBezTo>
                  <a:cubicBezTo>
                    <a:pt x="1579" y="405"/>
                    <a:pt x="1580" y="404"/>
                    <a:pt x="1581" y="403"/>
                  </a:cubicBezTo>
                  <a:cubicBezTo>
                    <a:pt x="1582" y="402"/>
                    <a:pt x="1582" y="400"/>
                    <a:pt x="1582" y="399"/>
                  </a:cubicBezTo>
                  <a:cubicBezTo>
                    <a:pt x="1582" y="397"/>
                    <a:pt x="1581" y="396"/>
                    <a:pt x="1579" y="395"/>
                  </a:cubicBezTo>
                  <a:cubicBezTo>
                    <a:pt x="1153" y="129"/>
                    <a:pt x="1153" y="129"/>
                    <a:pt x="1153" y="129"/>
                  </a:cubicBezTo>
                  <a:cubicBezTo>
                    <a:pt x="1150" y="134"/>
                    <a:pt x="1150" y="134"/>
                    <a:pt x="1150" y="134"/>
                  </a:cubicBezTo>
                  <a:cubicBezTo>
                    <a:pt x="1155" y="137"/>
                    <a:pt x="1155" y="137"/>
                    <a:pt x="1155" y="137"/>
                  </a:cubicBezTo>
                  <a:cubicBezTo>
                    <a:pt x="1151" y="134"/>
                    <a:pt x="1151" y="134"/>
                    <a:pt x="1151" y="134"/>
                  </a:cubicBezTo>
                  <a:cubicBezTo>
                    <a:pt x="1152" y="139"/>
                    <a:pt x="1152" y="139"/>
                    <a:pt x="1152" y="139"/>
                  </a:cubicBezTo>
                  <a:cubicBezTo>
                    <a:pt x="1153" y="138"/>
                    <a:pt x="1154" y="138"/>
                    <a:pt x="1155" y="137"/>
                  </a:cubicBezTo>
                  <a:cubicBezTo>
                    <a:pt x="1151" y="134"/>
                    <a:pt x="1151" y="134"/>
                    <a:pt x="1151" y="134"/>
                  </a:cubicBezTo>
                  <a:cubicBezTo>
                    <a:pt x="1152" y="139"/>
                    <a:pt x="1152" y="139"/>
                    <a:pt x="1152" y="139"/>
                  </a:cubicBezTo>
                  <a:cubicBezTo>
                    <a:pt x="1151" y="136"/>
                    <a:pt x="1151" y="136"/>
                    <a:pt x="1151" y="136"/>
                  </a:cubicBezTo>
                  <a:cubicBezTo>
                    <a:pt x="1151" y="139"/>
                    <a:pt x="1151" y="139"/>
                    <a:pt x="1151" y="139"/>
                  </a:cubicBezTo>
                  <a:cubicBezTo>
                    <a:pt x="1152" y="139"/>
                    <a:pt x="1152" y="139"/>
                    <a:pt x="1152" y="139"/>
                  </a:cubicBezTo>
                  <a:cubicBezTo>
                    <a:pt x="1151" y="136"/>
                    <a:pt x="1151" y="136"/>
                    <a:pt x="1151" y="136"/>
                  </a:cubicBezTo>
                  <a:cubicBezTo>
                    <a:pt x="1151" y="139"/>
                    <a:pt x="1151" y="139"/>
                    <a:pt x="1151" y="139"/>
                  </a:cubicBezTo>
                  <a:cubicBezTo>
                    <a:pt x="1151" y="138"/>
                    <a:pt x="1151" y="138"/>
                    <a:pt x="1151" y="138"/>
                  </a:cubicBezTo>
                  <a:cubicBezTo>
                    <a:pt x="1151" y="139"/>
                    <a:pt x="1151" y="139"/>
                    <a:pt x="1151" y="139"/>
                  </a:cubicBezTo>
                  <a:cubicBezTo>
                    <a:pt x="1151" y="139"/>
                    <a:pt x="1151" y="139"/>
                    <a:pt x="1151" y="139"/>
                  </a:cubicBezTo>
                  <a:cubicBezTo>
                    <a:pt x="1151" y="138"/>
                    <a:pt x="1151" y="138"/>
                    <a:pt x="1151" y="138"/>
                  </a:cubicBezTo>
                  <a:cubicBezTo>
                    <a:pt x="1151" y="139"/>
                    <a:pt x="1151" y="139"/>
                    <a:pt x="1151" y="139"/>
                  </a:cubicBezTo>
                  <a:cubicBezTo>
                    <a:pt x="1152" y="139"/>
                    <a:pt x="1152" y="139"/>
                    <a:pt x="1152" y="139"/>
                  </a:cubicBezTo>
                  <a:cubicBezTo>
                    <a:pt x="1152" y="139"/>
                    <a:pt x="1153" y="139"/>
                    <a:pt x="1155" y="140"/>
                  </a:cubicBezTo>
                  <a:cubicBezTo>
                    <a:pt x="1161" y="142"/>
                    <a:pt x="1173" y="148"/>
                    <a:pt x="1189" y="156"/>
                  </a:cubicBezTo>
                  <a:cubicBezTo>
                    <a:pt x="1245" y="186"/>
                    <a:pt x="1349" y="247"/>
                    <a:pt x="1438" y="301"/>
                  </a:cubicBezTo>
                  <a:cubicBezTo>
                    <a:pt x="1482" y="328"/>
                    <a:pt x="1523" y="353"/>
                    <a:pt x="1553" y="372"/>
                  </a:cubicBezTo>
                  <a:cubicBezTo>
                    <a:pt x="1568" y="381"/>
                    <a:pt x="1580" y="388"/>
                    <a:pt x="1589" y="393"/>
                  </a:cubicBezTo>
                  <a:cubicBezTo>
                    <a:pt x="1597" y="399"/>
                    <a:pt x="1602" y="402"/>
                    <a:pt x="1602" y="402"/>
                  </a:cubicBezTo>
                  <a:cubicBezTo>
                    <a:pt x="1605" y="403"/>
                    <a:pt x="1608" y="402"/>
                    <a:pt x="1610" y="400"/>
                  </a:cubicBezTo>
                  <a:cubicBezTo>
                    <a:pt x="1611" y="397"/>
                    <a:pt x="1610" y="394"/>
                    <a:pt x="1608" y="392"/>
                  </a:cubicBezTo>
                  <a:cubicBezTo>
                    <a:pt x="1460" y="300"/>
                    <a:pt x="1460" y="300"/>
                    <a:pt x="1460" y="300"/>
                  </a:cubicBezTo>
                  <a:cubicBezTo>
                    <a:pt x="1624" y="395"/>
                    <a:pt x="1624" y="395"/>
                    <a:pt x="1624" y="395"/>
                  </a:cubicBezTo>
                  <a:cubicBezTo>
                    <a:pt x="1626" y="397"/>
                    <a:pt x="1630" y="396"/>
                    <a:pt x="1631" y="393"/>
                  </a:cubicBezTo>
                  <a:cubicBezTo>
                    <a:pt x="1633" y="391"/>
                    <a:pt x="1632" y="387"/>
                    <a:pt x="1630" y="386"/>
                  </a:cubicBezTo>
                  <a:cubicBezTo>
                    <a:pt x="1198" y="116"/>
                    <a:pt x="1198" y="116"/>
                    <a:pt x="1198" y="116"/>
                  </a:cubicBezTo>
                  <a:cubicBezTo>
                    <a:pt x="1195" y="121"/>
                    <a:pt x="1195" y="121"/>
                    <a:pt x="1195" y="121"/>
                  </a:cubicBezTo>
                  <a:cubicBezTo>
                    <a:pt x="1200" y="124"/>
                    <a:pt x="1200" y="124"/>
                    <a:pt x="1200" y="124"/>
                  </a:cubicBezTo>
                  <a:cubicBezTo>
                    <a:pt x="1196" y="121"/>
                    <a:pt x="1196" y="121"/>
                    <a:pt x="1196" y="121"/>
                  </a:cubicBezTo>
                  <a:cubicBezTo>
                    <a:pt x="1197" y="126"/>
                    <a:pt x="1197" y="126"/>
                    <a:pt x="1197" y="126"/>
                  </a:cubicBezTo>
                  <a:cubicBezTo>
                    <a:pt x="1198" y="126"/>
                    <a:pt x="1199" y="125"/>
                    <a:pt x="1200" y="124"/>
                  </a:cubicBezTo>
                  <a:cubicBezTo>
                    <a:pt x="1196" y="121"/>
                    <a:pt x="1196" y="121"/>
                    <a:pt x="1196" y="121"/>
                  </a:cubicBezTo>
                  <a:cubicBezTo>
                    <a:pt x="1197" y="126"/>
                    <a:pt x="1197" y="126"/>
                    <a:pt x="1197" y="126"/>
                  </a:cubicBezTo>
                  <a:cubicBezTo>
                    <a:pt x="1196" y="122"/>
                    <a:pt x="1196" y="122"/>
                    <a:pt x="1196" y="122"/>
                  </a:cubicBezTo>
                  <a:cubicBezTo>
                    <a:pt x="1196" y="126"/>
                    <a:pt x="1196" y="126"/>
                    <a:pt x="1196" y="126"/>
                  </a:cubicBezTo>
                  <a:cubicBezTo>
                    <a:pt x="1196" y="126"/>
                    <a:pt x="1197" y="126"/>
                    <a:pt x="1197" y="126"/>
                  </a:cubicBezTo>
                  <a:cubicBezTo>
                    <a:pt x="1196" y="122"/>
                    <a:pt x="1196" y="122"/>
                    <a:pt x="1196" y="122"/>
                  </a:cubicBezTo>
                  <a:cubicBezTo>
                    <a:pt x="1196" y="126"/>
                    <a:pt x="1196" y="126"/>
                    <a:pt x="1196" y="126"/>
                  </a:cubicBezTo>
                  <a:cubicBezTo>
                    <a:pt x="1196" y="124"/>
                    <a:pt x="1196" y="124"/>
                    <a:pt x="1196" y="124"/>
                  </a:cubicBezTo>
                  <a:cubicBezTo>
                    <a:pt x="1196" y="126"/>
                    <a:pt x="1196" y="126"/>
                    <a:pt x="1196" y="126"/>
                  </a:cubicBezTo>
                  <a:cubicBezTo>
                    <a:pt x="1196" y="126"/>
                    <a:pt x="1196" y="126"/>
                    <a:pt x="1196" y="126"/>
                  </a:cubicBezTo>
                  <a:cubicBezTo>
                    <a:pt x="1196" y="124"/>
                    <a:pt x="1196" y="124"/>
                    <a:pt x="1196" y="124"/>
                  </a:cubicBezTo>
                  <a:cubicBezTo>
                    <a:pt x="1196" y="126"/>
                    <a:pt x="1196" y="126"/>
                    <a:pt x="1196" y="126"/>
                  </a:cubicBezTo>
                  <a:cubicBezTo>
                    <a:pt x="1196" y="126"/>
                    <a:pt x="1196" y="126"/>
                    <a:pt x="1196" y="126"/>
                  </a:cubicBezTo>
                  <a:cubicBezTo>
                    <a:pt x="1196" y="126"/>
                    <a:pt x="1197" y="127"/>
                    <a:pt x="1199" y="127"/>
                  </a:cubicBezTo>
                  <a:cubicBezTo>
                    <a:pt x="1205" y="130"/>
                    <a:pt x="1217" y="136"/>
                    <a:pt x="1232" y="144"/>
                  </a:cubicBezTo>
                  <a:cubicBezTo>
                    <a:pt x="1287" y="174"/>
                    <a:pt x="1390" y="233"/>
                    <a:pt x="1480" y="285"/>
                  </a:cubicBezTo>
                  <a:cubicBezTo>
                    <a:pt x="1525" y="311"/>
                    <a:pt x="1566" y="335"/>
                    <a:pt x="1597" y="353"/>
                  </a:cubicBezTo>
                  <a:cubicBezTo>
                    <a:pt x="1612" y="362"/>
                    <a:pt x="1625" y="369"/>
                    <a:pt x="1633" y="374"/>
                  </a:cubicBezTo>
                  <a:cubicBezTo>
                    <a:pt x="1638" y="376"/>
                    <a:pt x="1641" y="378"/>
                    <a:pt x="1644" y="380"/>
                  </a:cubicBezTo>
                  <a:cubicBezTo>
                    <a:pt x="1645" y="380"/>
                    <a:pt x="1646" y="381"/>
                    <a:pt x="1647" y="381"/>
                  </a:cubicBezTo>
                  <a:cubicBezTo>
                    <a:pt x="1647" y="381"/>
                    <a:pt x="1648" y="382"/>
                    <a:pt x="1648" y="382"/>
                  </a:cubicBezTo>
                  <a:cubicBezTo>
                    <a:pt x="1649" y="382"/>
                    <a:pt x="1649" y="382"/>
                    <a:pt x="1649" y="382"/>
                  </a:cubicBezTo>
                  <a:cubicBezTo>
                    <a:pt x="1649" y="382"/>
                    <a:pt x="1649" y="382"/>
                    <a:pt x="1649" y="382"/>
                  </a:cubicBezTo>
                  <a:cubicBezTo>
                    <a:pt x="1649" y="382"/>
                    <a:pt x="1650" y="382"/>
                    <a:pt x="1650" y="382"/>
                  </a:cubicBezTo>
                  <a:cubicBezTo>
                    <a:pt x="1651" y="382"/>
                    <a:pt x="1651" y="382"/>
                    <a:pt x="1652" y="382"/>
                  </a:cubicBezTo>
                  <a:cubicBezTo>
                    <a:pt x="1653" y="382"/>
                    <a:pt x="1654" y="381"/>
                    <a:pt x="1655" y="380"/>
                  </a:cubicBezTo>
                  <a:cubicBezTo>
                    <a:pt x="1655" y="380"/>
                    <a:pt x="1655" y="380"/>
                    <a:pt x="1655" y="380"/>
                  </a:cubicBezTo>
                  <a:cubicBezTo>
                    <a:pt x="1656" y="379"/>
                    <a:pt x="1656" y="378"/>
                    <a:pt x="1656" y="377"/>
                  </a:cubicBezTo>
                  <a:cubicBezTo>
                    <a:pt x="1656" y="375"/>
                    <a:pt x="1655" y="374"/>
                    <a:pt x="1655" y="374"/>
                  </a:cubicBezTo>
                  <a:cubicBezTo>
                    <a:pt x="1655" y="373"/>
                    <a:pt x="1654" y="372"/>
                    <a:pt x="1654" y="372"/>
                  </a:cubicBezTo>
                  <a:cubicBezTo>
                    <a:pt x="1653" y="371"/>
                    <a:pt x="1652" y="371"/>
                    <a:pt x="1651" y="370"/>
                  </a:cubicBezTo>
                  <a:cubicBezTo>
                    <a:pt x="1647" y="367"/>
                    <a:pt x="1639" y="362"/>
                    <a:pt x="1630" y="356"/>
                  </a:cubicBezTo>
                  <a:cubicBezTo>
                    <a:pt x="1602" y="339"/>
                    <a:pt x="1561" y="314"/>
                    <a:pt x="1561" y="314"/>
                  </a:cubicBezTo>
                  <a:cubicBezTo>
                    <a:pt x="1558" y="319"/>
                    <a:pt x="1558" y="319"/>
                    <a:pt x="1558" y="319"/>
                  </a:cubicBezTo>
                  <a:cubicBezTo>
                    <a:pt x="1556" y="324"/>
                    <a:pt x="1556" y="324"/>
                    <a:pt x="1556" y="324"/>
                  </a:cubicBezTo>
                  <a:cubicBezTo>
                    <a:pt x="1556" y="324"/>
                    <a:pt x="1585" y="337"/>
                    <a:pt x="1616" y="350"/>
                  </a:cubicBezTo>
                  <a:cubicBezTo>
                    <a:pt x="1631" y="356"/>
                    <a:pt x="1647" y="362"/>
                    <a:pt x="1659" y="367"/>
                  </a:cubicBezTo>
                  <a:cubicBezTo>
                    <a:pt x="1665" y="370"/>
                    <a:pt x="1671" y="372"/>
                    <a:pt x="1675" y="373"/>
                  </a:cubicBezTo>
                  <a:cubicBezTo>
                    <a:pt x="1677" y="374"/>
                    <a:pt x="1679" y="374"/>
                    <a:pt x="1680" y="375"/>
                  </a:cubicBezTo>
                  <a:cubicBezTo>
                    <a:pt x="1681" y="375"/>
                    <a:pt x="1681" y="375"/>
                    <a:pt x="1682" y="375"/>
                  </a:cubicBezTo>
                  <a:cubicBezTo>
                    <a:pt x="1683" y="375"/>
                    <a:pt x="1683" y="376"/>
                    <a:pt x="1684" y="376"/>
                  </a:cubicBezTo>
                  <a:cubicBezTo>
                    <a:pt x="1685" y="376"/>
                    <a:pt x="1685" y="376"/>
                    <a:pt x="1686" y="375"/>
                  </a:cubicBezTo>
                  <a:cubicBezTo>
                    <a:pt x="1686" y="375"/>
                    <a:pt x="1687" y="375"/>
                    <a:pt x="1688" y="375"/>
                  </a:cubicBezTo>
                  <a:cubicBezTo>
                    <a:pt x="1688" y="374"/>
                    <a:pt x="1689" y="374"/>
                    <a:pt x="1689" y="373"/>
                  </a:cubicBezTo>
                  <a:cubicBezTo>
                    <a:pt x="1689" y="373"/>
                    <a:pt x="1689" y="373"/>
                    <a:pt x="1689" y="373"/>
                  </a:cubicBezTo>
                  <a:cubicBezTo>
                    <a:pt x="1690" y="372"/>
                    <a:pt x="1690" y="371"/>
                    <a:pt x="1690" y="370"/>
                  </a:cubicBezTo>
                  <a:cubicBezTo>
                    <a:pt x="1690" y="369"/>
                    <a:pt x="1690" y="368"/>
                    <a:pt x="1690" y="367"/>
                  </a:cubicBezTo>
                  <a:cubicBezTo>
                    <a:pt x="1689" y="366"/>
                    <a:pt x="1689" y="366"/>
                    <a:pt x="1689" y="366"/>
                  </a:cubicBezTo>
                  <a:cubicBezTo>
                    <a:pt x="1688" y="365"/>
                    <a:pt x="1688" y="365"/>
                    <a:pt x="1687" y="365"/>
                  </a:cubicBezTo>
                  <a:cubicBezTo>
                    <a:pt x="1686" y="364"/>
                    <a:pt x="1686" y="364"/>
                    <a:pt x="1684" y="363"/>
                  </a:cubicBezTo>
                  <a:cubicBezTo>
                    <a:pt x="1680" y="360"/>
                    <a:pt x="1672" y="355"/>
                    <a:pt x="1662" y="349"/>
                  </a:cubicBezTo>
                  <a:cubicBezTo>
                    <a:pt x="1648" y="341"/>
                    <a:pt x="1631" y="330"/>
                    <a:pt x="1616" y="322"/>
                  </a:cubicBezTo>
                  <a:cubicBezTo>
                    <a:pt x="1609" y="318"/>
                    <a:pt x="1603" y="314"/>
                    <a:pt x="1599" y="311"/>
                  </a:cubicBezTo>
                  <a:cubicBezTo>
                    <a:pt x="1597" y="310"/>
                    <a:pt x="1595" y="308"/>
                    <a:pt x="1594" y="308"/>
                  </a:cubicBezTo>
                  <a:cubicBezTo>
                    <a:pt x="1594" y="307"/>
                    <a:pt x="1593" y="307"/>
                    <a:pt x="1593" y="307"/>
                  </a:cubicBezTo>
                  <a:cubicBezTo>
                    <a:pt x="1591" y="309"/>
                    <a:pt x="1591" y="309"/>
                    <a:pt x="1591" y="309"/>
                  </a:cubicBezTo>
                  <a:cubicBezTo>
                    <a:pt x="1593" y="307"/>
                    <a:pt x="1593" y="307"/>
                    <a:pt x="1593" y="307"/>
                  </a:cubicBezTo>
                  <a:cubicBezTo>
                    <a:pt x="1593" y="307"/>
                    <a:pt x="1593" y="307"/>
                    <a:pt x="1593" y="307"/>
                  </a:cubicBezTo>
                  <a:cubicBezTo>
                    <a:pt x="1591" y="309"/>
                    <a:pt x="1591" y="309"/>
                    <a:pt x="1591" y="309"/>
                  </a:cubicBezTo>
                  <a:cubicBezTo>
                    <a:pt x="1593" y="307"/>
                    <a:pt x="1593" y="307"/>
                    <a:pt x="1593" y="307"/>
                  </a:cubicBezTo>
                  <a:cubicBezTo>
                    <a:pt x="1590" y="310"/>
                    <a:pt x="1590" y="310"/>
                    <a:pt x="1590" y="310"/>
                  </a:cubicBezTo>
                  <a:cubicBezTo>
                    <a:pt x="1594" y="308"/>
                    <a:pt x="1594" y="308"/>
                    <a:pt x="1594" y="308"/>
                  </a:cubicBezTo>
                  <a:cubicBezTo>
                    <a:pt x="1594" y="308"/>
                    <a:pt x="1594" y="307"/>
                    <a:pt x="1593" y="307"/>
                  </a:cubicBezTo>
                  <a:cubicBezTo>
                    <a:pt x="1590" y="310"/>
                    <a:pt x="1590" y="310"/>
                    <a:pt x="1590" y="310"/>
                  </a:cubicBezTo>
                  <a:cubicBezTo>
                    <a:pt x="1594" y="308"/>
                    <a:pt x="1594" y="308"/>
                    <a:pt x="1594" y="308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94" y="310"/>
                    <a:pt x="1594" y="310"/>
                    <a:pt x="1594" y="310"/>
                  </a:cubicBezTo>
                  <a:cubicBezTo>
                    <a:pt x="1594" y="309"/>
                    <a:pt x="1594" y="308"/>
                    <a:pt x="1594" y="308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94" y="310"/>
                    <a:pt x="1594" y="310"/>
                    <a:pt x="1594" y="310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93" y="313"/>
                    <a:pt x="1593" y="313"/>
                    <a:pt x="1593" y="313"/>
                  </a:cubicBezTo>
                  <a:cubicBezTo>
                    <a:pt x="1594" y="312"/>
                    <a:pt x="1594" y="311"/>
                    <a:pt x="1594" y="310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93" y="313"/>
                    <a:pt x="1593" y="313"/>
                    <a:pt x="1593" y="313"/>
                  </a:cubicBezTo>
                  <a:cubicBezTo>
                    <a:pt x="1594" y="313"/>
                    <a:pt x="1594" y="313"/>
                    <a:pt x="1594" y="313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92" y="315"/>
                    <a:pt x="1592" y="315"/>
                    <a:pt x="1592" y="315"/>
                  </a:cubicBezTo>
                  <a:cubicBezTo>
                    <a:pt x="1592" y="314"/>
                    <a:pt x="1593" y="314"/>
                    <a:pt x="1594" y="313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92" y="315"/>
                    <a:pt x="1592" y="315"/>
                    <a:pt x="1592" y="315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90" y="315"/>
                    <a:pt x="1590" y="315"/>
                    <a:pt x="1590" y="315"/>
                  </a:cubicBezTo>
                  <a:cubicBezTo>
                    <a:pt x="1590" y="315"/>
                    <a:pt x="1591" y="315"/>
                    <a:pt x="1592" y="315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90" y="315"/>
                    <a:pt x="1590" y="315"/>
                    <a:pt x="1590" y="315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89" y="316"/>
                    <a:pt x="1589" y="316"/>
                    <a:pt x="1589" y="316"/>
                  </a:cubicBezTo>
                  <a:cubicBezTo>
                    <a:pt x="1589" y="316"/>
                    <a:pt x="1590" y="316"/>
                    <a:pt x="1590" y="315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89" y="316"/>
                    <a:pt x="1589" y="316"/>
                    <a:pt x="1589" y="316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88" y="315"/>
                    <a:pt x="1588" y="315"/>
                    <a:pt x="1588" y="315"/>
                  </a:cubicBezTo>
                  <a:cubicBezTo>
                    <a:pt x="1588" y="316"/>
                    <a:pt x="1588" y="316"/>
                    <a:pt x="1589" y="316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88" y="315"/>
                    <a:pt x="1588" y="315"/>
                    <a:pt x="1588" y="315"/>
                  </a:cubicBezTo>
                  <a:cubicBezTo>
                    <a:pt x="1588" y="313"/>
                    <a:pt x="1588" y="313"/>
                    <a:pt x="1588" y="313"/>
                  </a:cubicBezTo>
                  <a:cubicBezTo>
                    <a:pt x="1588" y="315"/>
                    <a:pt x="1588" y="315"/>
                    <a:pt x="1588" y="315"/>
                  </a:cubicBezTo>
                  <a:cubicBezTo>
                    <a:pt x="1588" y="315"/>
                    <a:pt x="1588" y="315"/>
                    <a:pt x="1588" y="315"/>
                  </a:cubicBezTo>
                  <a:cubicBezTo>
                    <a:pt x="1588" y="313"/>
                    <a:pt x="1588" y="313"/>
                    <a:pt x="1588" y="313"/>
                  </a:cubicBezTo>
                  <a:cubicBezTo>
                    <a:pt x="1588" y="315"/>
                    <a:pt x="1588" y="315"/>
                    <a:pt x="1588" y="315"/>
                  </a:cubicBezTo>
                  <a:cubicBezTo>
                    <a:pt x="1588" y="315"/>
                    <a:pt x="1589" y="316"/>
                    <a:pt x="1590" y="316"/>
                  </a:cubicBezTo>
                  <a:cubicBezTo>
                    <a:pt x="1598" y="319"/>
                    <a:pt x="1626" y="331"/>
                    <a:pt x="1652" y="341"/>
                  </a:cubicBezTo>
                  <a:cubicBezTo>
                    <a:pt x="1665" y="347"/>
                    <a:pt x="1678" y="352"/>
                    <a:pt x="1687" y="355"/>
                  </a:cubicBezTo>
                  <a:cubicBezTo>
                    <a:pt x="1696" y="359"/>
                    <a:pt x="1702" y="362"/>
                    <a:pt x="1702" y="362"/>
                  </a:cubicBezTo>
                  <a:cubicBezTo>
                    <a:pt x="1704" y="363"/>
                    <a:pt x="1707" y="362"/>
                    <a:pt x="1709" y="359"/>
                  </a:cubicBezTo>
                  <a:cubicBezTo>
                    <a:pt x="1709" y="358"/>
                    <a:pt x="1709" y="357"/>
                    <a:pt x="1709" y="356"/>
                  </a:cubicBezTo>
                  <a:cubicBezTo>
                    <a:pt x="1709" y="355"/>
                    <a:pt x="1709" y="354"/>
                    <a:pt x="1709" y="354"/>
                  </a:cubicBezTo>
                  <a:cubicBezTo>
                    <a:pt x="1708" y="353"/>
                    <a:pt x="1708" y="352"/>
                    <a:pt x="1707" y="352"/>
                  </a:cubicBezTo>
                  <a:cubicBezTo>
                    <a:pt x="1707" y="351"/>
                    <a:pt x="1706" y="350"/>
                    <a:pt x="1705" y="350"/>
                  </a:cubicBezTo>
                  <a:cubicBezTo>
                    <a:pt x="1701" y="347"/>
                    <a:pt x="1694" y="343"/>
                    <a:pt x="1687" y="338"/>
                  </a:cubicBezTo>
                  <a:cubicBezTo>
                    <a:pt x="1663" y="323"/>
                    <a:pt x="1627" y="302"/>
                    <a:pt x="1627" y="302"/>
                  </a:cubicBezTo>
                  <a:cubicBezTo>
                    <a:pt x="1624" y="307"/>
                    <a:pt x="1624" y="307"/>
                    <a:pt x="1624" y="307"/>
                  </a:cubicBezTo>
                  <a:cubicBezTo>
                    <a:pt x="1622" y="312"/>
                    <a:pt x="1622" y="312"/>
                    <a:pt x="1622" y="312"/>
                  </a:cubicBezTo>
                  <a:cubicBezTo>
                    <a:pt x="1730" y="353"/>
                    <a:pt x="1730" y="353"/>
                    <a:pt x="1730" y="353"/>
                  </a:cubicBezTo>
                  <a:cubicBezTo>
                    <a:pt x="1733" y="354"/>
                    <a:pt x="1736" y="353"/>
                    <a:pt x="1737" y="350"/>
                  </a:cubicBezTo>
                  <a:cubicBezTo>
                    <a:pt x="1738" y="349"/>
                    <a:pt x="1738" y="348"/>
                    <a:pt x="1738" y="347"/>
                  </a:cubicBezTo>
                  <a:cubicBezTo>
                    <a:pt x="1738" y="346"/>
                    <a:pt x="1738" y="345"/>
                    <a:pt x="1737" y="345"/>
                  </a:cubicBezTo>
                  <a:cubicBezTo>
                    <a:pt x="1737" y="344"/>
                    <a:pt x="1736" y="343"/>
                    <a:pt x="1736" y="343"/>
                  </a:cubicBezTo>
                  <a:cubicBezTo>
                    <a:pt x="1735" y="342"/>
                    <a:pt x="1734" y="341"/>
                    <a:pt x="1733" y="340"/>
                  </a:cubicBezTo>
                  <a:cubicBezTo>
                    <a:pt x="1729" y="337"/>
                    <a:pt x="1722" y="333"/>
                    <a:pt x="1714" y="328"/>
                  </a:cubicBezTo>
                  <a:cubicBezTo>
                    <a:pt x="1689" y="312"/>
                    <a:pt x="1651" y="290"/>
                    <a:pt x="1651" y="290"/>
                  </a:cubicBezTo>
                  <a:cubicBezTo>
                    <a:pt x="1648" y="295"/>
                    <a:pt x="1648" y="295"/>
                    <a:pt x="1648" y="295"/>
                  </a:cubicBezTo>
                  <a:cubicBezTo>
                    <a:pt x="1646" y="300"/>
                    <a:pt x="1646" y="300"/>
                    <a:pt x="1646" y="300"/>
                  </a:cubicBezTo>
                  <a:cubicBezTo>
                    <a:pt x="1646" y="300"/>
                    <a:pt x="1669" y="310"/>
                    <a:pt x="1692" y="321"/>
                  </a:cubicBezTo>
                  <a:cubicBezTo>
                    <a:pt x="1704" y="326"/>
                    <a:pt x="1716" y="331"/>
                    <a:pt x="1725" y="335"/>
                  </a:cubicBezTo>
                  <a:cubicBezTo>
                    <a:pt x="1729" y="337"/>
                    <a:pt x="1733" y="339"/>
                    <a:pt x="1736" y="340"/>
                  </a:cubicBezTo>
                  <a:cubicBezTo>
                    <a:pt x="1737" y="340"/>
                    <a:pt x="1738" y="341"/>
                    <a:pt x="1739" y="341"/>
                  </a:cubicBezTo>
                  <a:cubicBezTo>
                    <a:pt x="1740" y="341"/>
                    <a:pt x="1740" y="342"/>
                    <a:pt x="1741" y="342"/>
                  </a:cubicBezTo>
                  <a:cubicBezTo>
                    <a:pt x="1741" y="342"/>
                    <a:pt x="1741" y="342"/>
                    <a:pt x="1741" y="342"/>
                  </a:cubicBezTo>
                  <a:cubicBezTo>
                    <a:pt x="1742" y="342"/>
                    <a:pt x="1742" y="342"/>
                    <a:pt x="1743" y="342"/>
                  </a:cubicBezTo>
                  <a:cubicBezTo>
                    <a:pt x="1743" y="342"/>
                    <a:pt x="1744" y="342"/>
                    <a:pt x="1744" y="342"/>
                  </a:cubicBezTo>
                  <a:cubicBezTo>
                    <a:pt x="1745" y="342"/>
                    <a:pt x="1745" y="342"/>
                    <a:pt x="1746" y="341"/>
                  </a:cubicBezTo>
                  <a:cubicBezTo>
                    <a:pt x="1746" y="341"/>
                    <a:pt x="1747" y="340"/>
                    <a:pt x="1747" y="340"/>
                  </a:cubicBezTo>
                  <a:cubicBezTo>
                    <a:pt x="1748" y="339"/>
                    <a:pt x="1748" y="338"/>
                    <a:pt x="1748" y="337"/>
                  </a:cubicBezTo>
                  <a:cubicBezTo>
                    <a:pt x="1748" y="336"/>
                    <a:pt x="1748" y="335"/>
                    <a:pt x="1748" y="334"/>
                  </a:cubicBezTo>
                  <a:cubicBezTo>
                    <a:pt x="1748" y="334"/>
                    <a:pt x="1747" y="333"/>
                    <a:pt x="1747" y="333"/>
                  </a:cubicBezTo>
                  <a:cubicBezTo>
                    <a:pt x="1747" y="333"/>
                    <a:pt x="1747" y="332"/>
                    <a:pt x="1746" y="332"/>
                  </a:cubicBezTo>
                  <a:cubicBezTo>
                    <a:pt x="1746" y="332"/>
                    <a:pt x="1746" y="332"/>
                    <a:pt x="1746" y="332"/>
                  </a:cubicBezTo>
                  <a:cubicBezTo>
                    <a:pt x="1745" y="332"/>
                    <a:pt x="1745" y="331"/>
                    <a:pt x="1744" y="331"/>
                  </a:cubicBezTo>
                  <a:cubicBezTo>
                    <a:pt x="1738" y="327"/>
                    <a:pt x="1720" y="316"/>
                    <a:pt x="1703" y="305"/>
                  </a:cubicBezTo>
                  <a:cubicBezTo>
                    <a:pt x="1695" y="300"/>
                    <a:pt x="1687" y="295"/>
                    <a:pt x="1681" y="292"/>
                  </a:cubicBezTo>
                  <a:cubicBezTo>
                    <a:pt x="1678" y="290"/>
                    <a:pt x="1675" y="288"/>
                    <a:pt x="1673" y="287"/>
                  </a:cubicBezTo>
                  <a:cubicBezTo>
                    <a:pt x="1673" y="286"/>
                    <a:pt x="1672" y="286"/>
                    <a:pt x="1672" y="286"/>
                  </a:cubicBezTo>
                  <a:cubicBezTo>
                    <a:pt x="1672" y="286"/>
                    <a:pt x="1672" y="286"/>
                    <a:pt x="1672" y="286"/>
                  </a:cubicBezTo>
                  <a:cubicBezTo>
                    <a:pt x="1671" y="286"/>
                    <a:pt x="1671" y="286"/>
                    <a:pt x="1671" y="286"/>
                  </a:cubicBezTo>
                  <a:cubicBezTo>
                    <a:pt x="1670" y="288"/>
                    <a:pt x="1670" y="288"/>
                    <a:pt x="1670" y="288"/>
                  </a:cubicBezTo>
                  <a:cubicBezTo>
                    <a:pt x="1672" y="286"/>
                    <a:pt x="1672" y="286"/>
                    <a:pt x="1672" y="286"/>
                  </a:cubicBezTo>
                  <a:cubicBezTo>
                    <a:pt x="1671" y="286"/>
                    <a:pt x="1671" y="286"/>
                    <a:pt x="1671" y="286"/>
                  </a:cubicBezTo>
                  <a:cubicBezTo>
                    <a:pt x="1670" y="288"/>
                    <a:pt x="1670" y="288"/>
                    <a:pt x="1670" y="288"/>
                  </a:cubicBezTo>
                  <a:cubicBezTo>
                    <a:pt x="1672" y="286"/>
                    <a:pt x="1672" y="286"/>
                    <a:pt x="1672" y="286"/>
                  </a:cubicBezTo>
                  <a:cubicBezTo>
                    <a:pt x="1668" y="289"/>
                    <a:pt x="1668" y="289"/>
                    <a:pt x="1668" y="289"/>
                  </a:cubicBezTo>
                  <a:cubicBezTo>
                    <a:pt x="1672" y="286"/>
                    <a:pt x="1672" y="286"/>
                    <a:pt x="1672" y="286"/>
                  </a:cubicBezTo>
                  <a:cubicBezTo>
                    <a:pt x="1672" y="286"/>
                    <a:pt x="1672" y="286"/>
                    <a:pt x="1672" y="286"/>
                  </a:cubicBezTo>
                  <a:cubicBezTo>
                    <a:pt x="1668" y="289"/>
                    <a:pt x="1668" y="289"/>
                    <a:pt x="1668" y="289"/>
                  </a:cubicBezTo>
                  <a:cubicBezTo>
                    <a:pt x="1672" y="286"/>
                    <a:pt x="1672" y="286"/>
                    <a:pt x="1672" y="286"/>
                  </a:cubicBezTo>
                  <a:cubicBezTo>
                    <a:pt x="1668" y="290"/>
                    <a:pt x="1668" y="290"/>
                    <a:pt x="1668" y="290"/>
                  </a:cubicBezTo>
                  <a:cubicBezTo>
                    <a:pt x="1673" y="287"/>
                    <a:pt x="1673" y="287"/>
                    <a:pt x="1673" y="287"/>
                  </a:cubicBezTo>
                  <a:cubicBezTo>
                    <a:pt x="1673" y="287"/>
                    <a:pt x="1672" y="287"/>
                    <a:pt x="1672" y="286"/>
                  </a:cubicBezTo>
                  <a:cubicBezTo>
                    <a:pt x="1668" y="290"/>
                    <a:pt x="1668" y="290"/>
                    <a:pt x="1668" y="290"/>
                  </a:cubicBezTo>
                  <a:cubicBezTo>
                    <a:pt x="1673" y="287"/>
                    <a:pt x="1673" y="287"/>
                    <a:pt x="1673" y="287"/>
                  </a:cubicBezTo>
                  <a:cubicBezTo>
                    <a:pt x="1668" y="290"/>
                    <a:pt x="1668" y="290"/>
                    <a:pt x="1668" y="290"/>
                  </a:cubicBezTo>
                  <a:cubicBezTo>
                    <a:pt x="1673" y="290"/>
                    <a:pt x="1673" y="290"/>
                    <a:pt x="1673" y="290"/>
                  </a:cubicBezTo>
                  <a:cubicBezTo>
                    <a:pt x="1673" y="288"/>
                    <a:pt x="1673" y="288"/>
                    <a:pt x="1673" y="287"/>
                  </a:cubicBezTo>
                  <a:cubicBezTo>
                    <a:pt x="1668" y="290"/>
                    <a:pt x="1668" y="290"/>
                    <a:pt x="1668" y="290"/>
                  </a:cubicBezTo>
                  <a:cubicBezTo>
                    <a:pt x="1673" y="290"/>
                    <a:pt x="1673" y="290"/>
                    <a:pt x="1673" y="290"/>
                  </a:cubicBezTo>
                  <a:cubicBezTo>
                    <a:pt x="1668" y="290"/>
                    <a:pt x="1668" y="290"/>
                    <a:pt x="1668" y="290"/>
                  </a:cubicBezTo>
                  <a:cubicBezTo>
                    <a:pt x="1672" y="293"/>
                    <a:pt x="1672" y="293"/>
                    <a:pt x="1672" y="293"/>
                  </a:cubicBezTo>
                  <a:cubicBezTo>
                    <a:pt x="1668" y="290"/>
                    <a:pt x="1668" y="290"/>
                    <a:pt x="1668" y="290"/>
                  </a:cubicBezTo>
                  <a:cubicBezTo>
                    <a:pt x="1671" y="294"/>
                    <a:pt x="1671" y="294"/>
                    <a:pt x="1671" y="294"/>
                  </a:cubicBezTo>
                  <a:cubicBezTo>
                    <a:pt x="1671" y="294"/>
                    <a:pt x="1672" y="293"/>
                    <a:pt x="1672" y="293"/>
                  </a:cubicBezTo>
                  <a:cubicBezTo>
                    <a:pt x="1668" y="290"/>
                    <a:pt x="1668" y="290"/>
                    <a:pt x="1668" y="290"/>
                  </a:cubicBezTo>
                  <a:cubicBezTo>
                    <a:pt x="1671" y="294"/>
                    <a:pt x="1671" y="294"/>
                    <a:pt x="1671" y="294"/>
                  </a:cubicBezTo>
                  <a:cubicBezTo>
                    <a:pt x="1668" y="290"/>
                    <a:pt x="1668" y="290"/>
                    <a:pt x="1668" y="290"/>
                  </a:cubicBezTo>
                  <a:cubicBezTo>
                    <a:pt x="1669" y="295"/>
                    <a:pt x="1669" y="295"/>
                    <a:pt x="1669" y="295"/>
                  </a:cubicBezTo>
                  <a:cubicBezTo>
                    <a:pt x="1669" y="295"/>
                    <a:pt x="1670" y="295"/>
                    <a:pt x="1671" y="294"/>
                  </a:cubicBezTo>
                  <a:cubicBezTo>
                    <a:pt x="1668" y="290"/>
                    <a:pt x="1668" y="290"/>
                    <a:pt x="1668" y="290"/>
                  </a:cubicBezTo>
                  <a:cubicBezTo>
                    <a:pt x="1669" y="295"/>
                    <a:pt x="1669" y="295"/>
                    <a:pt x="1669" y="295"/>
                  </a:cubicBezTo>
                  <a:cubicBezTo>
                    <a:pt x="1668" y="290"/>
                    <a:pt x="1668" y="290"/>
                    <a:pt x="1668" y="290"/>
                  </a:cubicBezTo>
                  <a:cubicBezTo>
                    <a:pt x="1668" y="295"/>
                    <a:pt x="1668" y="295"/>
                    <a:pt x="1668" y="295"/>
                  </a:cubicBezTo>
                  <a:cubicBezTo>
                    <a:pt x="1668" y="295"/>
                    <a:pt x="1668" y="295"/>
                    <a:pt x="1669" y="295"/>
                  </a:cubicBezTo>
                  <a:cubicBezTo>
                    <a:pt x="1668" y="290"/>
                    <a:pt x="1668" y="290"/>
                    <a:pt x="1668" y="290"/>
                  </a:cubicBezTo>
                  <a:cubicBezTo>
                    <a:pt x="1668" y="295"/>
                    <a:pt x="1668" y="295"/>
                    <a:pt x="1668" y="295"/>
                  </a:cubicBezTo>
                  <a:cubicBezTo>
                    <a:pt x="1668" y="291"/>
                    <a:pt x="1668" y="291"/>
                    <a:pt x="1668" y="291"/>
                  </a:cubicBezTo>
                  <a:cubicBezTo>
                    <a:pt x="1667" y="295"/>
                    <a:pt x="1667" y="295"/>
                    <a:pt x="1667" y="295"/>
                  </a:cubicBezTo>
                  <a:cubicBezTo>
                    <a:pt x="1667" y="295"/>
                    <a:pt x="1667" y="295"/>
                    <a:pt x="1668" y="295"/>
                  </a:cubicBezTo>
                  <a:cubicBezTo>
                    <a:pt x="1668" y="291"/>
                    <a:pt x="1668" y="291"/>
                    <a:pt x="1668" y="291"/>
                  </a:cubicBezTo>
                  <a:cubicBezTo>
                    <a:pt x="1667" y="295"/>
                    <a:pt x="1667" y="295"/>
                    <a:pt x="1667" y="295"/>
                  </a:cubicBezTo>
                  <a:cubicBezTo>
                    <a:pt x="1667" y="294"/>
                    <a:pt x="1667" y="294"/>
                    <a:pt x="1667" y="294"/>
                  </a:cubicBezTo>
                  <a:cubicBezTo>
                    <a:pt x="1667" y="295"/>
                    <a:pt x="1667" y="295"/>
                    <a:pt x="1667" y="295"/>
                  </a:cubicBezTo>
                  <a:cubicBezTo>
                    <a:pt x="1667" y="295"/>
                    <a:pt x="1667" y="295"/>
                    <a:pt x="1667" y="295"/>
                  </a:cubicBezTo>
                  <a:cubicBezTo>
                    <a:pt x="1667" y="294"/>
                    <a:pt x="1667" y="294"/>
                    <a:pt x="1667" y="294"/>
                  </a:cubicBezTo>
                  <a:cubicBezTo>
                    <a:pt x="1667" y="295"/>
                    <a:pt x="1667" y="295"/>
                    <a:pt x="1667" y="295"/>
                  </a:cubicBezTo>
                  <a:cubicBezTo>
                    <a:pt x="1667" y="295"/>
                    <a:pt x="1668" y="295"/>
                    <a:pt x="1669" y="296"/>
                  </a:cubicBezTo>
                  <a:cubicBezTo>
                    <a:pt x="1672" y="297"/>
                    <a:pt x="1680" y="300"/>
                    <a:pt x="1689" y="303"/>
                  </a:cubicBezTo>
                  <a:cubicBezTo>
                    <a:pt x="1703" y="308"/>
                    <a:pt x="1720" y="315"/>
                    <a:pt x="1735" y="321"/>
                  </a:cubicBezTo>
                  <a:cubicBezTo>
                    <a:pt x="1742" y="323"/>
                    <a:pt x="1749" y="326"/>
                    <a:pt x="1754" y="328"/>
                  </a:cubicBezTo>
                  <a:cubicBezTo>
                    <a:pt x="1757" y="328"/>
                    <a:pt x="1759" y="329"/>
                    <a:pt x="1761" y="330"/>
                  </a:cubicBezTo>
                  <a:cubicBezTo>
                    <a:pt x="1762" y="330"/>
                    <a:pt x="1763" y="330"/>
                    <a:pt x="1763" y="330"/>
                  </a:cubicBezTo>
                  <a:cubicBezTo>
                    <a:pt x="1764" y="331"/>
                    <a:pt x="1765" y="331"/>
                    <a:pt x="1766" y="331"/>
                  </a:cubicBezTo>
                  <a:cubicBezTo>
                    <a:pt x="1766" y="331"/>
                    <a:pt x="1767" y="331"/>
                    <a:pt x="1768" y="330"/>
                  </a:cubicBezTo>
                  <a:cubicBezTo>
                    <a:pt x="1768" y="330"/>
                    <a:pt x="1769" y="330"/>
                    <a:pt x="1769" y="330"/>
                  </a:cubicBezTo>
                  <a:cubicBezTo>
                    <a:pt x="1770" y="329"/>
                    <a:pt x="1771" y="329"/>
                    <a:pt x="1771" y="328"/>
                  </a:cubicBezTo>
                  <a:cubicBezTo>
                    <a:pt x="1772" y="327"/>
                    <a:pt x="1772" y="325"/>
                    <a:pt x="1772" y="324"/>
                  </a:cubicBezTo>
                  <a:cubicBezTo>
                    <a:pt x="1771" y="322"/>
                    <a:pt x="1771" y="321"/>
                    <a:pt x="1769" y="320"/>
                  </a:cubicBezTo>
                  <a:cubicBezTo>
                    <a:pt x="1684" y="267"/>
                    <a:pt x="1684" y="267"/>
                    <a:pt x="1684" y="267"/>
                  </a:cubicBezTo>
                  <a:cubicBezTo>
                    <a:pt x="1681" y="271"/>
                    <a:pt x="1681" y="271"/>
                    <a:pt x="1681" y="271"/>
                  </a:cubicBezTo>
                  <a:cubicBezTo>
                    <a:pt x="1678" y="276"/>
                    <a:pt x="1678" y="276"/>
                    <a:pt x="1678" y="276"/>
                  </a:cubicBezTo>
                  <a:cubicBezTo>
                    <a:pt x="1678" y="276"/>
                    <a:pt x="1701" y="286"/>
                    <a:pt x="1724" y="296"/>
                  </a:cubicBezTo>
                  <a:cubicBezTo>
                    <a:pt x="1736" y="301"/>
                    <a:pt x="1748" y="306"/>
                    <a:pt x="1757" y="310"/>
                  </a:cubicBezTo>
                  <a:cubicBezTo>
                    <a:pt x="1761" y="312"/>
                    <a:pt x="1765" y="313"/>
                    <a:pt x="1768" y="315"/>
                  </a:cubicBezTo>
                  <a:cubicBezTo>
                    <a:pt x="1769" y="315"/>
                    <a:pt x="1770" y="316"/>
                    <a:pt x="1771" y="316"/>
                  </a:cubicBezTo>
                  <a:cubicBezTo>
                    <a:pt x="1771" y="316"/>
                    <a:pt x="1772" y="316"/>
                    <a:pt x="1772" y="316"/>
                  </a:cubicBezTo>
                  <a:cubicBezTo>
                    <a:pt x="1773" y="316"/>
                    <a:pt x="1773" y="316"/>
                    <a:pt x="1773" y="316"/>
                  </a:cubicBezTo>
                  <a:cubicBezTo>
                    <a:pt x="1773" y="317"/>
                    <a:pt x="1773" y="317"/>
                    <a:pt x="1773" y="317"/>
                  </a:cubicBezTo>
                  <a:cubicBezTo>
                    <a:pt x="1773" y="317"/>
                    <a:pt x="1774" y="317"/>
                    <a:pt x="1774" y="317"/>
                  </a:cubicBezTo>
                  <a:cubicBezTo>
                    <a:pt x="1775" y="317"/>
                    <a:pt x="1775" y="317"/>
                    <a:pt x="1776" y="316"/>
                  </a:cubicBezTo>
                  <a:cubicBezTo>
                    <a:pt x="1776" y="316"/>
                    <a:pt x="1778" y="316"/>
                    <a:pt x="1779" y="315"/>
                  </a:cubicBezTo>
                  <a:cubicBezTo>
                    <a:pt x="1779" y="314"/>
                    <a:pt x="1780" y="312"/>
                    <a:pt x="1780" y="311"/>
                  </a:cubicBezTo>
                  <a:cubicBezTo>
                    <a:pt x="1780" y="310"/>
                    <a:pt x="1779" y="309"/>
                    <a:pt x="1779" y="309"/>
                  </a:cubicBezTo>
                  <a:cubicBezTo>
                    <a:pt x="1779" y="308"/>
                    <a:pt x="1779" y="308"/>
                    <a:pt x="1778" y="307"/>
                  </a:cubicBezTo>
                  <a:cubicBezTo>
                    <a:pt x="1778" y="307"/>
                    <a:pt x="1778" y="307"/>
                    <a:pt x="1778" y="307"/>
                  </a:cubicBezTo>
                  <a:cubicBezTo>
                    <a:pt x="1777" y="307"/>
                    <a:pt x="1777" y="307"/>
                    <a:pt x="1777" y="307"/>
                  </a:cubicBezTo>
                  <a:cubicBezTo>
                    <a:pt x="1777" y="306"/>
                    <a:pt x="1776" y="306"/>
                    <a:pt x="1775" y="305"/>
                  </a:cubicBezTo>
                  <a:cubicBezTo>
                    <a:pt x="1768" y="301"/>
                    <a:pt x="1746" y="287"/>
                    <a:pt x="1726" y="274"/>
                  </a:cubicBezTo>
                  <a:cubicBezTo>
                    <a:pt x="1706" y="262"/>
                    <a:pt x="1687" y="250"/>
                    <a:pt x="1687" y="250"/>
                  </a:cubicBezTo>
                  <a:cubicBezTo>
                    <a:pt x="1684" y="255"/>
                    <a:pt x="1684" y="255"/>
                    <a:pt x="1684" y="255"/>
                  </a:cubicBezTo>
                  <a:cubicBezTo>
                    <a:pt x="1682" y="260"/>
                    <a:pt x="1682" y="260"/>
                    <a:pt x="1682" y="260"/>
                  </a:cubicBezTo>
                  <a:cubicBezTo>
                    <a:pt x="1682" y="260"/>
                    <a:pt x="1706" y="270"/>
                    <a:pt x="1731" y="280"/>
                  </a:cubicBezTo>
                  <a:cubicBezTo>
                    <a:pt x="1744" y="285"/>
                    <a:pt x="1757" y="290"/>
                    <a:pt x="1767" y="294"/>
                  </a:cubicBezTo>
                  <a:cubicBezTo>
                    <a:pt x="1772" y="296"/>
                    <a:pt x="1776" y="298"/>
                    <a:pt x="1780" y="299"/>
                  </a:cubicBezTo>
                  <a:cubicBezTo>
                    <a:pt x="1781" y="299"/>
                    <a:pt x="1783" y="300"/>
                    <a:pt x="1784" y="300"/>
                  </a:cubicBezTo>
                  <a:cubicBezTo>
                    <a:pt x="1784" y="300"/>
                    <a:pt x="1785" y="300"/>
                    <a:pt x="1785" y="300"/>
                  </a:cubicBezTo>
                  <a:cubicBezTo>
                    <a:pt x="1786" y="301"/>
                    <a:pt x="1786" y="301"/>
                    <a:pt x="1787" y="301"/>
                  </a:cubicBezTo>
                  <a:cubicBezTo>
                    <a:pt x="1788" y="301"/>
                    <a:pt x="1788" y="301"/>
                    <a:pt x="1789" y="300"/>
                  </a:cubicBezTo>
                  <a:cubicBezTo>
                    <a:pt x="1789" y="300"/>
                    <a:pt x="1790" y="300"/>
                    <a:pt x="1791" y="300"/>
                  </a:cubicBezTo>
                  <a:cubicBezTo>
                    <a:pt x="1791" y="299"/>
                    <a:pt x="1792" y="299"/>
                    <a:pt x="1792" y="298"/>
                  </a:cubicBezTo>
                  <a:cubicBezTo>
                    <a:pt x="1792" y="298"/>
                    <a:pt x="1792" y="298"/>
                    <a:pt x="1792" y="298"/>
                  </a:cubicBezTo>
                  <a:cubicBezTo>
                    <a:pt x="1793" y="297"/>
                    <a:pt x="1793" y="296"/>
                    <a:pt x="1793" y="295"/>
                  </a:cubicBezTo>
                  <a:cubicBezTo>
                    <a:pt x="1793" y="294"/>
                    <a:pt x="1793" y="293"/>
                    <a:pt x="1793" y="293"/>
                  </a:cubicBezTo>
                  <a:cubicBezTo>
                    <a:pt x="1792" y="292"/>
                    <a:pt x="1792" y="292"/>
                    <a:pt x="1792" y="291"/>
                  </a:cubicBezTo>
                  <a:cubicBezTo>
                    <a:pt x="1791" y="291"/>
                    <a:pt x="1791" y="290"/>
                    <a:pt x="1790" y="290"/>
                  </a:cubicBezTo>
                  <a:cubicBezTo>
                    <a:pt x="1790" y="289"/>
                    <a:pt x="1789" y="289"/>
                    <a:pt x="1787" y="288"/>
                  </a:cubicBezTo>
                  <a:cubicBezTo>
                    <a:pt x="1783" y="284"/>
                    <a:pt x="1775" y="279"/>
                    <a:pt x="1765" y="273"/>
                  </a:cubicBezTo>
                  <a:cubicBezTo>
                    <a:pt x="1735" y="255"/>
                    <a:pt x="1692" y="229"/>
                    <a:pt x="1692" y="229"/>
                  </a:cubicBezTo>
                  <a:cubicBezTo>
                    <a:pt x="1689" y="233"/>
                    <a:pt x="1689" y="233"/>
                    <a:pt x="1689" y="233"/>
                  </a:cubicBezTo>
                  <a:cubicBezTo>
                    <a:pt x="1687" y="238"/>
                    <a:pt x="1687" y="238"/>
                    <a:pt x="1687" y="238"/>
                  </a:cubicBezTo>
                  <a:cubicBezTo>
                    <a:pt x="1687" y="238"/>
                    <a:pt x="1713" y="249"/>
                    <a:pt x="1739" y="260"/>
                  </a:cubicBezTo>
                  <a:cubicBezTo>
                    <a:pt x="1753" y="265"/>
                    <a:pt x="1766" y="271"/>
                    <a:pt x="1776" y="275"/>
                  </a:cubicBezTo>
                  <a:cubicBezTo>
                    <a:pt x="1781" y="277"/>
                    <a:pt x="1786" y="279"/>
                    <a:pt x="1789" y="280"/>
                  </a:cubicBezTo>
                  <a:cubicBezTo>
                    <a:pt x="1791" y="281"/>
                    <a:pt x="1792" y="281"/>
                    <a:pt x="1793" y="281"/>
                  </a:cubicBezTo>
                  <a:cubicBezTo>
                    <a:pt x="1794" y="282"/>
                    <a:pt x="1794" y="282"/>
                    <a:pt x="1795" y="282"/>
                  </a:cubicBezTo>
                  <a:cubicBezTo>
                    <a:pt x="1795" y="282"/>
                    <a:pt x="1795" y="282"/>
                    <a:pt x="1795" y="282"/>
                  </a:cubicBezTo>
                  <a:cubicBezTo>
                    <a:pt x="1796" y="282"/>
                    <a:pt x="1796" y="282"/>
                    <a:pt x="1797" y="282"/>
                  </a:cubicBezTo>
                  <a:cubicBezTo>
                    <a:pt x="1797" y="282"/>
                    <a:pt x="1798" y="282"/>
                    <a:pt x="1798" y="282"/>
                  </a:cubicBezTo>
                  <a:cubicBezTo>
                    <a:pt x="1799" y="282"/>
                    <a:pt x="1799" y="282"/>
                    <a:pt x="1800" y="281"/>
                  </a:cubicBezTo>
                  <a:cubicBezTo>
                    <a:pt x="1800" y="281"/>
                    <a:pt x="1801" y="281"/>
                    <a:pt x="1801" y="280"/>
                  </a:cubicBezTo>
                  <a:cubicBezTo>
                    <a:pt x="1802" y="279"/>
                    <a:pt x="1803" y="277"/>
                    <a:pt x="1802" y="275"/>
                  </a:cubicBezTo>
                  <a:cubicBezTo>
                    <a:pt x="1802" y="274"/>
                    <a:pt x="1801" y="273"/>
                    <a:pt x="1800" y="272"/>
                  </a:cubicBezTo>
                  <a:cubicBezTo>
                    <a:pt x="1800" y="272"/>
                    <a:pt x="1798" y="271"/>
                    <a:pt x="1796" y="269"/>
                  </a:cubicBezTo>
                  <a:cubicBezTo>
                    <a:pt x="1786" y="264"/>
                    <a:pt x="1763" y="250"/>
                    <a:pt x="1742" y="237"/>
                  </a:cubicBezTo>
                  <a:cubicBezTo>
                    <a:pt x="1732" y="231"/>
                    <a:pt x="1722" y="224"/>
                    <a:pt x="1715" y="220"/>
                  </a:cubicBezTo>
                  <a:cubicBezTo>
                    <a:pt x="1711" y="218"/>
                    <a:pt x="1709" y="216"/>
                    <a:pt x="1707" y="214"/>
                  </a:cubicBezTo>
                  <a:cubicBezTo>
                    <a:pt x="1706" y="214"/>
                    <a:pt x="1705" y="213"/>
                    <a:pt x="1704" y="213"/>
                  </a:cubicBezTo>
                  <a:cubicBezTo>
                    <a:pt x="1704" y="213"/>
                    <a:pt x="1704" y="213"/>
                    <a:pt x="1704" y="213"/>
                  </a:cubicBezTo>
                  <a:cubicBezTo>
                    <a:pt x="1704" y="213"/>
                    <a:pt x="1704" y="213"/>
                    <a:pt x="1704" y="213"/>
                  </a:cubicBezTo>
                  <a:cubicBezTo>
                    <a:pt x="1702" y="215"/>
                    <a:pt x="1702" y="215"/>
                    <a:pt x="1702" y="215"/>
                  </a:cubicBezTo>
                  <a:cubicBezTo>
                    <a:pt x="1704" y="213"/>
                    <a:pt x="1704" y="213"/>
                    <a:pt x="1704" y="213"/>
                  </a:cubicBezTo>
                  <a:cubicBezTo>
                    <a:pt x="1704" y="213"/>
                    <a:pt x="1704" y="213"/>
                    <a:pt x="1704" y="213"/>
                  </a:cubicBezTo>
                  <a:cubicBezTo>
                    <a:pt x="1702" y="215"/>
                    <a:pt x="1702" y="215"/>
                    <a:pt x="1702" y="215"/>
                  </a:cubicBezTo>
                  <a:cubicBezTo>
                    <a:pt x="1704" y="213"/>
                    <a:pt x="1704" y="213"/>
                    <a:pt x="1704" y="213"/>
                  </a:cubicBezTo>
                  <a:cubicBezTo>
                    <a:pt x="1701" y="216"/>
                    <a:pt x="1701" y="216"/>
                    <a:pt x="1701" y="216"/>
                  </a:cubicBezTo>
                  <a:cubicBezTo>
                    <a:pt x="1705" y="214"/>
                    <a:pt x="1705" y="214"/>
                    <a:pt x="1705" y="214"/>
                  </a:cubicBezTo>
                  <a:cubicBezTo>
                    <a:pt x="1705" y="213"/>
                    <a:pt x="1705" y="213"/>
                    <a:pt x="1704" y="213"/>
                  </a:cubicBezTo>
                  <a:cubicBezTo>
                    <a:pt x="1701" y="216"/>
                    <a:pt x="1701" y="216"/>
                    <a:pt x="1701" y="216"/>
                  </a:cubicBezTo>
                  <a:cubicBezTo>
                    <a:pt x="1705" y="214"/>
                    <a:pt x="1705" y="214"/>
                    <a:pt x="1705" y="214"/>
                  </a:cubicBezTo>
                  <a:cubicBezTo>
                    <a:pt x="1700" y="216"/>
                    <a:pt x="1700" y="216"/>
                    <a:pt x="1700" y="216"/>
                  </a:cubicBezTo>
                  <a:cubicBezTo>
                    <a:pt x="1706" y="216"/>
                    <a:pt x="1706" y="216"/>
                    <a:pt x="1706" y="216"/>
                  </a:cubicBezTo>
                  <a:cubicBezTo>
                    <a:pt x="1706" y="215"/>
                    <a:pt x="1705" y="214"/>
                    <a:pt x="1705" y="214"/>
                  </a:cubicBezTo>
                  <a:cubicBezTo>
                    <a:pt x="1700" y="216"/>
                    <a:pt x="1700" y="216"/>
                    <a:pt x="1700" y="216"/>
                  </a:cubicBezTo>
                  <a:cubicBezTo>
                    <a:pt x="1706" y="216"/>
                    <a:pt x="1706" y="216"/>
                    <a:pt x="1706" y="216"/>
                  </a:cubicBezTo>
                  <a:cubicBezTo>
                    <a:pt x="1700" y="216"/>
                    <a:pt x="1700" y="216"/>
                    <a:pt x="1700" y="216"/>
                  </a:cubicBezTo>
                  <a:cubicBezTo>
                    <a:pt x="1706" y="218"/>
                    <a:pt x="1706" y="218"/>
                    <a:pt x="1706" y="218"/>
                  </a:cubicBezTo>
                  <a:cubicBezTo>
                    <a:pt x="1706" y="217"/>
                    <a:pt x="1706" y="217"/>
                    <a:pt x="1706" y="216"/>
                  </a:cubicBezTo>
                  <a:cubicBezTo>
                    <a:pt x="1700" y="216"/>
                    <a:pt x="1700" y="216"/>
                    <a:pt x="1700" y="216"/>
                  </a:cubicBezTo>
                  <a:cubicBezTo>
                    <a:pt x="1706" y="218"/>
                    <a:pt x="1706" y="218"/>
                    <a:pt x="1706" y="218"/>
                  </a:cubicBezTo>
                  <a:cubicBezTo>
                    <a:pt x="1700" y="216"/>
                    <a:pt x="1700" y="216"/>
                    <a:pt x="1700" y="216"/>
                  </a:cubicBezTo>
                  <a:cubicBezTo>
                    <a:pt x="1705" y="220"/>
                    <a:pt x="1705" y="220"/>
                    <a:pt x="1705" y="220"/>
                  </a:cubicBezTo>
                  <a:cubicBezTo>
                    <a:pt x="1705" y="219"/>
                    <a:pt x="1705" y="218"/>
                    <a:pt x="1706" y="218"/>
                  </a:cubicBezTo>
                  <a:cubicBezTo>
                    <a:pt x="1700" y="216"/>
                    <a:pt x="1700" y="216"/>
                    <a:pt x="1700" y="216"/>
                  </a:cubicBezTo>
                  <a:cubicBezTo>
                    <a:pt x="1705" y="220"/>
                    <a:pt x="1705" y="220"/>
                    <a:pt x="1705" y="220"/>
                  </a:cubicBezTo>
                  <a:cubicBezTo>
                    <a:pt x="1700" y="216"/>
                    <a:pt x="1700" y="216"/>
                    <a:pt x="1700" y="216"/>
                  </a:cubicBezTo>
                  <a:cubicBezTo>
                    <a:pt x="1698" y="221"/>
                    <a:pt x="1698" y="221"/>
                    <a:pt x="1698" y="221"/>
                  </a:cubicBezTo>
                  <a:cubicBezTo>
                    <a:pt x="1799" y="261"/>
                    <a:pt x="1799" y="261"/>
                    <a:pt x="1799" y="261"/>
                  </a:cubicBezTo>
                  <a:cubicBezTo>
                    <a:pt x="1801" y="262"/>
                    <a:pt x="1803" y="261"/>
                    <a:pt x="1804" y="260"/>
                  </a:cubicBezTo>
                  <a:cubicBezTo>
                    <a:pt x="1806" y="259"/>
                    <a:pt x="1807" y="258"/>
                    <a:pt x="1807" y="256"/>
                  </a:cubicBezTo>
                  <a:cubicBezTo>
                    <a:pt x="1807" y="255"/>
                    <a:pt x="1806" y="254"/>
                    <a:pt x="1806" y="254"/>
                  </a:cubicBezTo>
                  <a:cubicBezTo>
                    <a:pt x="1806" y="253"/>
                    <a:pt x="1806" y="252"/>
                    <a:pt x="1805" y="252"/>
                  </a:cubicBezTo>
                  <a:cubicBezTo>
                    <a:pt x="1805" y="252"/>
                    <a:pt x="1805" y="252"/>
                    <a:pt x="1805" y="251"/>
                  </a:cubicBezTo>
                  <a:cubicBezTo>
                    <a:pt x="1804" y="251"/>
                    <a:pt x="1804" y="251"/>
                    <a:pt x="1804" y="251"/>
                  </a:cubicBezTo>
                  <a:cubicBezTo>
                    <a:pt x="1802" y="250"/>
                    <a:pt x="1800" y="248"/>
                    <a:pt x="1796" y="246"/>
                  </a:cubicBezTo>
                  <a:cubicBezTo>
                    <a:pt x="1773" y="231"/>
                    <a:pt x="1707" y="191"/>
                    <a:pt x="1707" y="191"/>
                  </a:cubicBezTo>
                  <a:cubicBezTo>
                    <a:pt x="1704" y="195"/>
                    <a:pt x="1704" y="195"/>
                    <a:pt x="1704" y="195"/>
                  </a:cubicBezTo>
                  <a:cubicBezTo>
                    <a:pt x="1709" y="198"/>
                    <a:pt x="1709" y="198"/>
                    <a:pt x="1709" y="198"/>
                  </a:cubicBezTo>
                  <a:cubicBezTo>
                    <a:pt x="1705" y="195"/>
                    <a:pt x="1705" y="195"/>
                    <a:pt x="1705" y="195"/>
                  </a:cubicBezTo>
                  <a:cubicBezTo>
                    <a:pt x="1707" y="200"/>
                    <a:pt x="1707" y="200"/>
                    <a:pt x="1707" y="200"/>
                  </a:cubicBezTo>
                  <a:cubicBezTo>
                    <a:pt x="1708" y="200"/>
                    <a:pt x="1709" y="199"/>
                    <a:pt x="1709" y="198"/>
                  </a:cubicBezTo>
                  <a:cubicBezTo>
                    <a:pt x="1705" y="195"/>
                    <a:pt x="1705" y="195"/>
                    <a:pt x="1705" y="195"/>
                  </a:cubicBezTo>
                  <a:cubicBezTo>
                    <a:pt x="1707" y="200"/>
                    <a:pt x="1707" y="200"/>
                    <a:pt x="1707" y="200"/>
                  </a:cubicBezTo>
                  <a:cubicBezTo>
                    <a:pt x="1705" y="196"/>
                    <a:pt x="1705" y="196"/>
                    <a:pt x="1705" y="196"/>
                  </a:cubicBezTo>
                  <a:cubicBezTo>
                    <a:pt x="1706" y="201"/>
                    <a:pt x="1706" y="201"/>
                    <a:pt x="1706" y="201"/>
                  </a:cubicBezTo>
                  <a:cubicBezTo>
                    <a:pt x="1706" y="200"/>
                    <a:pt x="1707" y="200"/>
                    <a:pt x="1707" y="200"/>
                  </a:cubicBezTo>
                  <a:cubicBezTo>
                    <a:pt x="1705" y="196"/>
                    <a:pt x="1705" y="196"/>
                    <a:pt x="1705" y="196"/>
                  </a:cubicBezTo>
                  <a:cubicBezTo>
                    <a:pt x="1706" y="201"/>
                    <a:pt x="1706" y="201"/>
                    <a:pt x="1706" y="201"/>
                  </a:cubicBezTo>
                  <a:cubicBezTo>
                    <a:pt x="1705" y="197"/>
                    <a:pt x="1705" y="197"/>
                    <a:pt x="1705" y="197"/>
                  </a:cubicBezTo>
                  <a:cubicBezTo>
                    <a:pt x="1705" y="201"/>
                    <a:pt x="1705" y="201"/>
                    <a:pt x="1705" y="201"/>
                  </a:cubicBezTo>
                  <a:cubicBezTo>
                    <a:pt x="1705" y="201"/>
                    <a:pt x="1705" y="201"/>
                    <a:pt x="1706" y="201"/>
                  </a:cubicBezTo>
                  <a:cubicBezTo>
                    <a:pt x="1705" y="197"/>
                    <a:pt x="1705" y="197"/>
                    <a:pt x="1705" y="197"/>
                  </a:cubicBezTo>
                  <a:cubicBezTo>
                    <a:pt x="1705" y="201"/>
                    <a:pt x="1705" y="201"/>
                    <a:pt x="1705" y="201"/>
                  </a:cubicBezTo>
                  <a:cubicBezTo>
                    <a:pt x="1705" y="199"/>
                    <a:pt x="1705" y="199"/>
                    <a:pt x="1705" y="199"/>
                  </a:cubicBezTo>
                  <a:cubicBezTo>
                    <a:pt x="1705" y="201"/>
                    <a:pt x="1705" y="201"/>
                    <a:pt x="1705" y="201"/>
                  </a:cubicBezTo>
                  <a:cubicBezTo>
                    <a:pt x="1705" y="201"/>
                    <a:pt x="1705" y="201"/>
                    <a:pt x="1705" y="201"/>
                  </a:cubicBezTo>
                  <a:cubicBezTo>
                    <a:pt x="1705" y="199"/>
                    <a:pt x="1705" y="199"/>
                    <a:pt x="1705" y="199"/>
                  </a:cubicBezTo>
                  <a:cubicBezTo>
                    <a:pt x="1705" y="201"/>
                    <a:pt x="1705" y="201"/>
                    <a:pt x="1705" y="201"/>
                  </a:cubicBezTo>
                  <a:cubicBezTo>
                    <a:pt x="1705" y="201"/>
                    <a:pt x="1706" y="201"/>
                    <a:pt x="1707" y="201"/>
                  </a:cubicBezTo>
                  <a:cubicBezTo>
                    <a:pt x="1711" y="202"/>
                    <a:pt x="1720" y="206"/>
                    <a:pt x="1730" y="210"/>
                  </a:cubicBezTo>
                  <a:cubicBezTo>
                    <a:pt x="1746" y="217"/>
                    <a:pt x="1765" y="225"/>
                    <a:pt x="1780" y="232"/>
                  </a:cubicBezTo>
                  <a:cubicBezTo>
                    <a:pt x="1788" y="235"/>
                    <a:pt x="1794" y="239"/>
                    <a:pt x="1799" y="241"/>
                  </a:cubicBezTo>
                  <a:cubicBezTo>
                    <a:pt x="1804" y="243"/>
                    <a:pt x="1807" y="244"/>
                    <a:pt x="1807" y="244"/>
                  </a:cubicBezTo>
                  <a:cubicBezTo>
                    <a:pt x="1809" y="245"/>
                    <a:pt x="1812" y="244"/>
                    <a:pt x="1814" y="242"/>
                  </a:cubicBezTo>
                  <a:cubicBezTo>
                    <a:pt x="1815" y="241"/>
                    <a:pt x="1815" y="240"/>
                    <a:pt x="1815" y="239"/>
                  </a:cubicBezTo>
                  <a:cubicBezTo>
                    <a:pt x="1815" y="238"/>
                    <a:pt x="1814" y="237"/>
                    <a:pt x="1814" y="237"/>
                  </a:cubicBezTo>
                  <a:cubicBezTo>
                    <a:pt x="1814" y="236"/>
                    <a:pt x="1813" y="235"/>
                    <a:pt x="1813" y="235"/>
                  </a:cubicBezTo>
                  <a:cubicBezTo>
                    <a:pt x="1813" y="235"/>
                    <a:pt x="1812" y="234"/>
                    <a:pt x="1812" y="234"/>
                  </a:cubicBezTo>
                  <a:cubicBezTo>
                    <a:pt x="1810" y="233"/>
                    <a:pt x="1808" y="231"/>
                    <a:pt x="1804" y="229"/>
                  </a:cubicBezTo>
                  <a:cubicBezTo>
                    <a:pt x="1792" y="221"/>
                    <a:pt x="1768" y="206"/>
                    <a:pt x="1747" y="193"/>
                  </a:cubicBezTo>
                  <a:cubicBezTo>
                    <a:pt x="1737" y="187"/>
                    <a:pt x="1727" y="181"/>
                    <a:pt x="1720" y="177"/>
                  </a:cubicBezTo>
                  <a:cubicBezTo>
                    <a:pt x="1716" y="175"/>
                    <a:pt x="1713" y="173"/>
                    <a:pt x="1711" y="172"/>
                  </a:cubicBezTo>
                  <a:cubicBezTo>
                    <a:pt x="1710" y="171"/>
                    <a:pt x="1710" y="171"/>
                    <a:pt x="1709" y="170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708" y="170"/>
                    <a:pt x="1708" y="170"/>
                    <a:pt x="1708" y="170"/>
                  </a:cubicBezTo>
                  <a:cubicBezTo>
                    <a:pt x="1707" y="172"/>
                    <a:pt x="1707" y="172"/>
                    <a:pt x="1707" y="172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708" y="170"/>
                    <a:pt x="1708" y="170"/>
                    <a:pt x="1708" y="170"/>
                  </a:cubicBezTo>
                  <a:cubicBezTo>
                    <a:pt x="1707" y="172"/>
                    <a:pt x="1707" y="172"/>
                    <a:pt x="1707" y="172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706" y="174"/>
                    <a:pt x="1706" y="174"/>
                    <a:pt x="1706" y="174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706" y="174"/>
                    <a:pt x="1706" y="174"/>
                    <a:pt x="1706" y="174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706" y="174"/>
                    <a:pt x="1706" y="174"/>
                    <a:pt x="1706" y="174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706" y="174"/>
                    <a:pt x="1706" y="174"/>
                    <a:pt x="1706" y="174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706" y="174"/>
                    <a:pt x="1706" y="174"/>
                    <a:pt x="1706" y="174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706" y="174"/>
                    <a:pt x="1706" y="174"/>
                    <a:pt x="1706" y="174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706" y="174"/>
                    <a:pt x="1706" y="174"/>
                    <a:pt x="1706" y="174"/>
                  </a:cubicBezTo>
                  <a:cubicBezTo>
                    <a:pt x="1706" y="174"/>
                    <a:pt x="1706" y="174"/>
                    <a:pt x="1706" y="174"/>
                  </a:cubicBezTo>
                  <a:cubicBezTo>
                    <a:pt x="1703" y="179"/>
                    <a:pt x="1703" y="179"/>
                    <a:pt x="1703" y="179"/>
                  </a:cubicBezTo>
                  <a:cubicBezTo>
                    <a:pt x="1703" y="179"/>
                    <a:pt x="1730" y="192"/>
                    <a:pt x="1757" y="204"/>
                  </a:cubicBezTo>
                  <a:cubicBezTo>
                    <a:pt x="1770" y="210"/>
                    <a:pt x="1784" y="216"/>
                    <a:pt x="1794" y="221"/>
                  </a:cubicBezTo>
                  <a:cubicBezTo>
                    <a:pt x="1800" y="223"/>
                    <a:pt x="1804" y="225"/>
                    <a:pt x="1808" y="227"/>
                  </a:cubicBezTo>
                  <a:cubicBezTo>
                    <a:pt x="1809" y="227"/>
                    <a:pt x="1811" y="228"/>
                    <a:pt x="1812" y="228"/>
                  </a:cubicBezTo>
                  <a:cubicBezTo>
                    <a:pt x="1812" y="228"/>
                    <a:pt x="1813" y="229"/>
                    <a:pt x="1813" y="229"/>
                  </a:cubicBezTo>
                  <a:cubicBezTo>
                    <a:pt x="1814" y="229"/>
                    <a:pt x="1814" y="229"/>
                    <a:pt x="1814" y="229"/>
                  </a:cubicBezTo>
                  <a:cubicBezTo>
                    <a:pt x="1814" y="229"/>
                    <a:pt x="1815" y="229"/>
                    <a:pt x="1815" y="229"/>
                  </a:cubicBezTo>
                  <a:cubicBezTo>
                    <a:pt x="1816" y="229"/>
                    <a:pt x="1816" y="229"/>
                    <a:pt x="1817" y="229"/>
                  </a:cubicBezTo>
                  <a:cubicBezTo>
                    <a:pt x="1817" y="229"/>
                    <a:pt x="1818" y="229"/>
                    <a:pt x="1818" y="228"/>
                  </a:cubicBezTo>
                  <a:cubicBezTo>
                    <a:pt x="1819" y="228"/>
                    <a:pt x="1820" y="227"/>
                    <a:pt x="1820" y="227"/>
                  </a:cubicBezTo>
                  <a:cubicBezTo>
                    <a:pt x="1821" y="225"/>
                    <a:pt x="1821" y="224"/>
                    <a:pt x="1821" y="222"/>
                  </a:cubicBezTo>
                  <a:cubicBezTo>
                    <a:pt x="1821" y="221"/>
                    <a:pt x="1820" y="220"/>
                    <a:pt x="1818" y="219"/>
                  </a:cubicBezTo>
                  <a:cubicBezTo>
                    <a:pt x="1818" y="219"/>
                    <a:pt x="1817" y="218"/>
                    <a:pt x="1814" y="216"/>
                  </a:cubicBezTo>
                  <a:cubicBezTo>
                    <a:pt x="1804" y="210"/>
                    <a:pt x="1780" y="195"/>
                    <a:pt x="1759" y="182"/>
                  </a:cubicBezTo>
                  <a:cubicBezTo>
                    <a:pt x="1748" y="175"/>
                    <a:pt x="1738" y="169"/>
                    <a:pt x="1730" y="164"/>
                  </a:cubicBezTo>
                  <a:cubicBezTo>
                    <a:pt x="1726" y="162"/>
                    <a:pt x="1723" y="160"/>
                    <a:pt x="1721" y="158"/>
                  </a:cubicBezTo>
                  <a:cubicBezTo>
                    <a:pt x="1720" y="158"/>
                    <a:pt x="1719" y="157"/>
                    <a:pt x="1719" y="157"/>
                  </a:cubicBezTo>
                  <a:cubicBezTo>
                    <a:pt x="1719" y="157"/>
                    <a:pt x="1719" y="157"/>
                    <a:pt x="1719" y="157"/>
                  </a:cubicBezTo>
                  <a:cubicBezTo>
                    <a:pt x="1719" y="157"/>
                    <a:pt x="1719" y="157"/>
                    <a:pt x="1719" y="157"/>
                  </a:cubicBezTo>
                  <a:cubicBezTo>
                    <a:pt x="1717" y="159"/>
                    <a:pt x="1717" y="159"/>
                    <a:pt x="1717" y="159"/>
                  </a:cubicBezTo>
                  <a:cubicBezTo>
                    <a:pt x="1719" y="157"/>
                    <a:pt x="1719" y="157"/>
                    <a:pt x="1719" y="157"/>
                  </a:cubicBezTo>
                  <a:cubicBezTo>
                    <a:pt x="1719" y="157"/>
                    <a:pt x="1719" y="157"/>
                    <a:pt x="1719" y="157"/>
                  </a:cubicBezTo>
                  <a:cubicBezTo>
                    <a:pt x="1717" y="159"/>
                    <a:pt x="1717" y="159"/>
                    <a:pt x="1717" y="159"/>
                  </a:cubicBezTo>
                  <a:cubicBezTo>
                    <a:pt x="1719" y="157"/>
                    <a:pt x="1719" y="157"/>
                    <a:pt x="1719" y="157"/>
                  </a:cubicBezTo>
                  <a:cubicBezTo>
                    <a:pt x="1715" y="160"/>
                    <a:pt x="1715" y="160"/>
                    <a:pt x="1715" y="160"/>
                  </a:cubicBezTo>
                  <a:cubicBezTo>
                    <a:pt x="1719" y="157"/>
                    <a:pt x="1719" y="157"/>
                    <a:pt x="1719" y="157"/>
                  </a:cubicBezTo>
                  <a:cubicBezTo>
                    <a:pt x="1719" y="157"/>
                    <a:pt x="1719" y="157"/>
                    <a:pt x="1719" y="157"/>
                  </a:cubicBezTo>
                  <a:cubicBezTo>
                    <a:pt x="1715" y="160"/>
                    <a:pt x="1715" y="160"/>
                    <a:pt x="1715" y="160"/>
                  </a:cubicBezTo>
                  <a:cubicBezTo>
                    <a:pt x="1719" y="157"/>
                    <a:pt x="1719" y="157"/>
                    <a:pt x="1719" y="157"/>
                  </a:cubicBezTo>
                  <a:cubicBezTo>
                    <a:pt x="1715" y="161"/>
                    <a:pt x="1715" y="161"/>
                    <a:pt x="1715" y="161"/>
                  </a:cubicBezTo>
                  <a:cubicBezTo>
                    <a:pt x="1720" y="158"/>
                    <a:pt x="1720" y="158"/>
                    <a:pt x="1720" y="158"/>
                  </a:cubicBezTo>
                  <a:cubicBezTo>
                    <a:pt x="1720" y="158"/>
                    <a:pt x="1719" y="158"/>
                    <a:pt x="1719" y="157"/>
                  </a:cubicBezTo>
                  <a:cubicBezTo>
                    <a:pt x="1715" y="161"/>
                    <a:pt x="1715" y="161"/>
                    <a:pt x="1715" y="161"/>
                  </a:cubicBezTo>
                  <a:cubicBezTo>
                    <a:pt x="1720" y="158"/>
                    <a:pt x="1720" y="158"/>
                    <a:pt x="1720" y="158"/>
                  </a:cubicBezTo>
                  <a:cubicBezTo>
                    <a:pt x="1715" y="161"/>
                    <a:pt x="1715" y="161"/>
                    <a:pt x="1715" y="161"/>
                  </a:cubicBezTo>
                  <a:cubicBezTo>
                    <a:pt x="1720" y="161"/>
                    <a:pt x="1720" y="161"/>
                    <a:pt x="1720" y="161"/>
                  </a:cubicBezTo>
                  <a:cubicBezTo>
                    <a:pt x="1720" y="159"/>
                    <a:pt x="1720" y="159"/>
                    <a:pt x="1720" y="158"/>
                  </a:cubicBezTo>
                  <a:cubicBezTo>
                    <a:pt x="1715" y="161"/>
                    <a:pt x="1715" y="161"/>
                    <a:pt x="1715" y="161"/>
                  </a:cubicBezTo>
                  <a:cubicBezTo>
                    <a:pt x="1720" y="161"/>
                    <a:pt x="1720" y="161"/>
                    <a:pt x="1720" y="161"/>
                  </a:cubicBezTo>
                  <a:cubicBezTo>
                    <a:pt x="1715" y="161"/>
                    <a:pt x="1715" y="161"/>
                    <a:pt x="1715" y="161"/>
                  </a:cubicBezTo>
                  <a:cubicBezTo>
                    <a:pt x="1713" y="166"/>
                    <a:pt x="1713" y="166"/>
                    <a:pt x="1713" y="166"/>
                  </a:cubicBezTo>
                  <a:cubicBezTo>
                    <a:pt x="1813" y="202"/>
                    <a:pt x="1813" y="202"/>
                    <a:pt x="1813" y="202"/>
                  </a:cubicBezTo>
                  <a:cubicBezTo>
                    <a:pt x="1815" y="203"/>
                    <a:pt x="1818" y="202"/>
                    <a:pt x="1819" y="200"/>
                  </a:cubicBezTo>
                  <a:cubicBezTo>
                    <a:pt x="1820" y="199"/>
                    <a:pt x="1820" y="198"/>
                    <a:pt x="1820" y="197"/>
                  </a:cubicBezTo>
                  <a:cubicBezTo>
                    <a:pt x="1820" y="195"/>
                    <a:pt x="1820" y="194"/>
                    <a:pt x="1819" y="194"/>
                  </a:cubicBezTo>
                  <a:cubicBezTo>
                    <a:pt x="1819" y="192"/>
                    <a:pt x="1818" y="192"/>
                    <a:pt x="1817" y="191"/>
                  </a:cubicBezTo>
                  <a:cubicBezTo>
                    <a:pt x="1816" y="190"/>
                    <a:pt x="1814" y="188"/>
                    <a:pt x="1812" y="187"/>
                  </a:cubicBezTo>
                  <a:cubicBezTo>
                    <a:pt x="1804" y="181"/>
                    <a:pt x="1789" y="171"/>
                    <a:pt x="1771" y="159"/>
                  </a:cubicBezTo>
                  <a:cubicBezTo>
                    <a:pt x="1716" y="125"/>
                    <a:pt x="1634" y="77"/>
                    <a:pt x="1634" y="77"/>
                  </a:cubicBezTo>
                  <a:cubicBezTo>
                    <a:pt x="1631" y="82"/>
                    <a:pt x="1631" y="82"/>
                    <a:pt x="1631" y="82"/>
                  </a:cubicBezTo>
                  <a:cubicBezTo>
                    <a:pt x="1628" y="87"/>
                    <a:pt x="1628" y="87"/>
                    <a:pt x="1628" y="87"/>
                  </a:cubicBezTo>
                  <a:cubicBezTo>
                    <a:pt x="1628" y="87"/>
                    <a:pt x="1673" y="110"/>
                    <a:pt x="1718" y="133"/>
                  </a:cubicBezTo>
                  <a:cubicBezTo>
                    <a:pt x="1741" y="144"/>
                    <a:pt x="1764" y="156"/>
                    <a:pt x="1781" y="164"/>
                  </a:cubicBezTo>
                  <a:cubicBezTo>
                    <a:pt x="1789" y="169"/>
                    <a:pt x="1797" y="172"/>
                    <a:pt x="1802" y="175"/>
                  </a:cubicBezTo>
                  <a:cubicBezTo>
                    <a:pt x="1804" y="176"/>
                    <a:pt x="1806" y="177"/>
                    <a:pt x="1808" y="178"/>
                  </a:cubicBezTo>
                  <a:cubicBezTo>
                    <a:pt x="1809" y="178"/>
                    <a:pt x="1809" y="178"/>
                    <a:pt x="1810" y="179"/>
                  </a:cubicBezTo>
                  <a:cubicBezTo>
                    <a:pt x="1810" y="179"/>
                    <a:pt x="1810" y="179"/>
                    <a:pt x="1810" y="179"/>
                  </a:cubicBezTo>
                  <a:cubicBezTo>
                    <a:pt x="1811" y="179"/>
                    <a:pt x="1811" y="179"/>
                    <a:pt x="1811" y="179"/>
                  </a:cubicBezTo>
                  <a:cubicBezTo>
                    <a:pt x="1811" y="179"/>
                    <a:pt x="1811" y="179"/>
                    <a:pt x="1811" y="179"/>
                  </a:cubicBezTo>
                  <a:cubicBezTo>
                    <a:pt x="1812" y="179"/>
                    <a:pt x="1812" y="179"/>
                    <a:pt x="1813" y="179"/>
                  </a:cubicBezTo>
                  <a:cubicBezTo>
                    <a:pt x="1813" y="179"/>
                    <a:pt x="1814" y="179"/>
                    <a:pt x="1814" y="179"/>
                  </a:cubicBezTo>
                  <a:cubicBezTo>
                    <a:pt x="1815" y="179"/>
                    <a:pt x="1816" y="178"/>
                    <a:pt x="1817" y="177"/>
                  </a:cubicBezTo>
                  <a:cubicBezTo>
                    <a:pt x="1817" y="177"/>
                    <a:pt x="1817" y="177"/>
                    <a:pt x="1817" y="177"/>
                  </a:cubicBezTo>
                  <a:cubicBezTo>
                    <a:pt x="1818" y="176"/>
                    <a:pt x="1818" y="175"/>
                    <a:pt x="1818" y="174"/>
                  </a:cubicBezTo>
                  <a:cubicBezTo>
                    <a:pt x="1818" y="172"/>
                    <a:pt x="1818" y="172"/>
                    <a:pt x="1817" y="171"/>
                  </a:cubicBezTo>
                  <a:cubicBezTo>
                    <a:pt x="1817" y="170"/>
                    <a:pt x="1817" y="170"/>
                    <a:pt x="1816" y="169"/>
                  </a:cubicBezTo>
                  <a:cubicBezTo>
                    <a:pt x="1815" y="169"/>
                    <a:pt x="1815" y="168"/>
                    <a:pt x="1814" y="167"/>
                  </a:cubicBezTo>
                  <a:cubicBezTo>
                    <a:pt x="1810" y="164"/>
                    <a:pt x="1804" y="160"/>
                    <a:pt x="1795" y="154"/>
                  </a:cubicBezTo>
                  <a:cubicBezTo>
                    <a:pt x="1764" y="133"/>
                    <a:pt x="1703" y="96"/>
                    <a:pt x="1650" y="64"/>
                  </a:cubicBezTo>
                  <a:cubicBezTo>
                    <a:pt x="1623" y="48"/>
                    <a:pt x="1599" y="33"/>
                    <a:pt x="1581" y="22"/>
                  </a:cubicBezTo>
                  <a:cubicBezTo>
                    <a:pt x="1572" y="17"/>
                    <a:pt x="1564" y="12"/>
                    <a:pt x="1559" y="9"/>
                  </a:cubicBezTo>
                  <a:cubicBezTo>
                    <a:pt x="1557" y="8"/>
                    <a:pt x="1555" y="6"/>
                    <a:pt x="1554" y="6"/>
                  </a:cubicBezTo>
                  <a:cubicBezTo>
                    <a:pt x="1553" y="5"/>
                    <a:pt x="1552" y="5"/>
                    <a:pt x="1552" y="5"/>
                  </a:cubicBezTo>
                  <a:cubicBezTo>
                    <a:pt x="1552" y="4"/>
                    <a:pt x="1552" y="4"/>
                    <a:pt x="1552" y="4"/>
                  </a:cubicBezTo>
                  <a:cubicBezTo>
                    <a:pt x="1550" y="7"/>
                    <a:pt x="1550" y="7"/>
                    <a:pt x="1550" y="7"/>
                  </a:cubicBezTo>
                  <a:cubicBezTo>
                    <a:pt x="1552" y="5"/>
                    <a:pt x="1552" y="5"/>
                    <a:pt x="1552" y="5"/>
                  </a:cubicBezTo>
                  <a:cubicBezTo>
                    <a:pt x="1552" y="4"/>
                    <a:pt x="1552" y="4"/>
                    <a:pt x="1552" y="4"/>
                  </a:cubicBezTo>
                  <a:cubicBezTo>
                    <a:pt x="1550" y="7"/>
                    <a:pt x="1550" y="7"/>
                    <a:pt x="1550" y="7"/>
                  </a:cubicBezTo>
                  <a:cubicBezTo>
                    <a:pt x="1552" y="5"/>
                    <a:pt x="1552" y="5"/>
                    <a:pt x="1552" y="5"/>
                  </a:cubicBezTo>
                  <a:cubicBezTo>
                    <a:pt x="1549" y="9"/>
                    <a:pt x="1549" y="9"/>
                    <a:pt x="1549" y="9"/>
                  </a:cubicBezTo>
                  <a:cubicBezTo>
                    <a:pt x="1552" y="5"/>
                    <a:pt x="1552" y="5"/>
                    <a:pt x="1552" y="5"/>
                  </a:cubicBezTo>
                  <a:cubicBezTo>
                    <a:pt x="1552" y="5"/>
                    <a:pt x="1552" y="5"/>
                    <a:pt x="1552" y="5"/>
                  </a:cubicBezTo>
                  <a:cubicBezTo>
                    <a:pt x="1549" y="9"/>
                    <a:pt x="1549" y="9"/>
                    <a:pt x="1549" y="9"/>
                  </a:cubicBezTo>
                  <a:cubicBezTo>
                    <a:pt x="1552" y="5"/>
                    <a:pt x="1552" y="5"/>
                    <a:pt x="1552" y="5"/>
                  </a:cubicBezTo>
                  <a:cubicBezTo>
                    <a:pt x="1549" y="9"/>
                    <a:pt x="1549" y="9"/>
                    <a:pt x="1549" y="9"/>
                  </a:cubicBezTo>
                  <a:cubicBezTo>
                    <a:pt x="1553" y="5"/>
                    <a:pt x="1553" y="5"/>
                    <a:pt x="1553" y="5"/>
                  </a:cubicBezTo>
                  <a:cubicBezTo>
                    <a:pt x="1552" y="5"/>
                    <a:pt x="1552" y="5"/>
                    <a:pt x="1552" y="5"/>
                  </a:cubicBezTo>
                  <a:cubicBezTo>
                    <a:pt x="1549" y="9"/>
                    <a:pt x="1549" y="9"/>
                    <a:pt x="1549" y="9"/>
                  </a:cubicBezTo>
                  <a:cubicBezTo>
                    <a:pt x="1553" y="5"/>
                    <a:pt x="1553" y="5"/>
                    <a:pt x="1553" y="5"/>
                  </a:cubicBezTo>
                  <a:cubicBezTo>
                    <a:pt x="1549" y="9"/>
                    <a:pt x="1549" y="9"/>
                    <a:pt x="1549" y="9"/>
                  </a:cubicBezTo>
                  <a:cubicBezTo>
                    <a:pt x="1553" y="6"/>
                    <a:pt x="1553" y="6"/>
                    <a:pt x="1553" y="6"/>
                  </a:cubicBezTo>
                  <a:cubicBezTo>
                    <a:pt x="1553" y="6"/>
                    <a:pt x="1553" y="6"/>
                    <a:pt x="1553" y="5"/>
                  </a:cubicBezTo>
                  <a:cubicBezTo>
                    <a:pt x="1549" y="9"/>
                    <a:pt x="1549" y="9"/>
                    <a:pt x="1549" y="9"/>
                  </a:cubicBezTo>
                  <a:cubicBezTo>
                    <a:pt x="1553" y="6"/>
                    <a:pt x="1553" y="6"/>
                    <a:pt x="1553" y="6"/>
                  </a:cubicBezTo>
                  <a:cubicBezTo>
                    <a:pt x="1549" y="9"/>
                    <a:pt x="1549" y="9"/>
                    <a:pt x="1549" y="9"/>
                  </a:cubicBezTo>
                  <a:cubicBezTo>
                    <a:pt x="1554" y="9"/>
                    <a:pt x="1554" y="9"/>
                    <a:pt x="1554" y="9"/>
                  </a:cubicBezTo>
                  <a:cubicBezTo>
                    <a:pt x="1554" y="7"/>
                    <a:pt x="1554" y="7"/>
                    <a:pt x="1553" y="6"/>
                  </a:cubicBezTo>
                  <a:cubicBezTo>
                    <a:pt x="1549" y="9"/>
                    <a:pt x="1549" y="9"/>
                    <a:pt x="1549" y="9"/>
                  </a:cubicBezTo>
                  <a:cubicBezTo>
                    <a:pt x="1554" y="9"/>
                    <a:pt x="1554" y="9"/>
                    <a:pt x="1554" y="9"/>
                  </a:cubicBezTo>
                  <a:cubicBezTo>
                    <a:pt x="1549" y="9"/>
                    <a:pt x="1549" y="9"/>
                    <a:pt x="1549" y="9"/>
                  </a:cubicBezTo>
                  <a:cubicBezTo>
                    <a:pt x="1546" y="14"/>
                    <a:pt x="1546" y="14"/>
                    <a:pt x="1546" y="14"/>
                  </a:cubicBezTo>
                  <a:cubicBezTo>
                    <a:pt x="1815" y="156"/>
                    <a:pt x="1815" y="156"/>
                    <a:pt x="1815" y="156"/>
                  </a:cubicBezTo>
                  <a:cubicBezTo>
                    <a:pt x="1817" y="158"/>
                    <a:pt x="1820" y="157"/>
                    <a:pt x="1822" y="154"/>
                  </a:cubicBezTo>
                  <a:cubicBezTo>
                    <a:pt x="1823" y="151"/>
                    <a:pt x="1822" y="148"/>
                    <a:pt x="1820" y="147"/>
                  </a:cubicBezTo>
                  <a:cubicBezTo>
                    <a:pt x="1820" y="147"/>
                    <a:pt x="1816" y="144"/>
                    <a:pt x="1810" y="141"/>
                  </a:cubicBezTo>
                  <a:cubicBezTo>
                    <a:pt x="1788" y="128"/>
                    <a:pt x="1733" y="95"/>
                    <a:pt x="1684" y="65"/>
                  </a:cubicBezTo>
                  <a:cubicBezTo>
                    <a:pt x="1659" y="50"/>
                    <a:pt x="1635" y="36"/>
                    <a:pt x="1618" y="24"/>
                  </a:cubicBezTo>
                  <a:cubicBezTo>
                    <a:pt x="1610" y="19"/>
                    <a:pt x="1603" y="14"/>
                    <a:pt x="1598" y="10"/>
                  </a:cubicBezTo>
                  <a:cubicBezTo>
                    <a:pt x="1596" y="9"/>
                    <a:pt x="1594" y="7"/>
                    <a:pt x="1593" y="6"/>
                  </a:cubicBezTo>
                  <a:cubicBezTo>
                    <a:pt x="1592" y="6"/>
                    <a:pt x="1592" y="5"/>
                    <a:pt x="1592" y="5"/>
                  </a:cubicBezTo>
                  <a:cubicBezTo>
                    <a:pt x="1591" y="6"/>
                    <a:pt x="1591" y="6"/>
                    <a:pt x="1591" y="6"/>
                  </a:cubicBezTo>
                  <a:cubicBezTo>
                    <a:pt x="1592" y="5"/>
                    <a:pt x="1592" y="5"/>
                    <a:pt x="1592" y="5"/>
                  </a:cubicBezTo>
                  <a:cubicBezTo>
                    <a:pt x="1592" y="5"/>
                    <a:pt x="1592" y="5"/>
                    <a:pt x="1592" y="5"/>
                  </a:cubicBezTo>
                  <a:cubicBezTo>
                    <a:pt x="1591" y="6"/>
                    <a:pt x="1591" y="6"/>
                    <a:pt x="1591" y="6"/>
                  </a:cubicBezTo>
                  <a:cubicBezTo>
                    <a:pt x="1592" y="5"/>
                    <a:pt x="1592" y="5"/>
                    <a:pt x="1592" y="5"/>
                  </a:cubicBezTo>
                  <a:cubicBezTo>
                    <a:pt x="1589" y="7"/>
                    <a:pt x="1589" y="7"/>
                    <a:pt x="1589" y="7"/>
                  </a:cubicBezTo>
                  <a:cubicBezTo>
                    <a:pt x="1592" y="6"/>
                    <a:pt x="1592" y="6"/>
                    <a:pt x="1592" y="6"/>
                  </a:cubicBezTo>
                  <a:cubicBezTo>
                    <a:pt x="1592" y="5"/>
                    <a:pt x="1592" y="5"/>
                    <a:pt x="1592" y="5"/>
                  </a:cubicBezTo>
                  <a:cubicBezTo>
                    <a:pt x="1589" y="7"/>
                    <a:pt x="1589" y="7"/>
                    <a:pt x="1589" y="7"/>
                  </a:cubicBezTo>
                  <a:cubicBezTo>
                    <a:pt x="1592" y="6"/>
                    <a:pt x="1592" y="6"/>
                    <a:pt x="1592" y="6"/>
                  </a:cubicBezTo>
                  <a:cubicBezTo>
                    <a:pt x="1588" y="8"/>
                    <a:pt x="1588" y="8"/>
                    <a:pt x="1588" y="8"/>
                  </a:cubicBezTo>
                  <a:cubicBezTo>
                    <a:pt x="1593" y="8"/>
                    <a:pt x="1593" y="8"/>
                    <a:pt x="1593" y="8"/>
                  </a:cubicBezTo>
                  <a:cubicBezTo>
                    <a:pt x="1593" y="7"/>
                    <a:pt x="1592" y="6"/>
                    <a:pt x="1592" y="6"/>
                  </a:cubicBezTo>
                  <a:cubicBezTo>
                    <a:pt x="1588" y="8"/>
                    <a:pt x="1588" y="8"/>
                    <a:pt x="1588" y="8"/>
                  </a:cubicBezTo>
                  <a:cubicBezTo>
                    <a:pt x="1593" y="8"/>
                    <a:pt x="1593" y="8"/>
                    <a:pt x="1593" y="8"/>
                  </a:cubicBezTo>
                  <a:cubicBezTo>
                    <a:pt x="1587" y="8"/>
                    <a:pt x="1587" y="8"/>
                    <a:pt x="1587" y="8"/>
                  </a:cubicBezTo>
                  <a:cubicBezTo>
                    <a:pt x="1592" y="11"/>
                    <a:pt x="1592" y="11"/>
                    <a:pt x="1592" y="11"/>
                  </a:cubicBezTo>
                  <a:cubicBezTo>
                    <a:pt x="1592" y="10"/>
                    <a:pt x="1593" y="9"/>
                    <a:pt x="1593" y="8"/>
                  </a:cubicBezTo>
                  <a:cubicBezTo>
                    <a:pt x="1587" y="8"/>
                    <a:pt x="1587" y="8"/>
                    <a:pt x="1587" y="8"/>
                  </a:cubicBezTo>
                  <a:cubicBezTo>
                    <a:pt x="1592" y="11"/>
                    <a:pt x="1592" y="11"/>
                    <a:pt x="1592" y="11"/>
                  </a:cubicBezTo>
                  <a:cubicBezTo>
                    <a:pt x="1587" y="8"/>
                    <a:pt x="1587" y="8"/>
                    <a:pt x="1587" y="8"/>
                  </a:cubicBezTo>
                  <a:cubicBezTo>
                    <a:pt x="1584" y="12"/>
                    <a:pt x="1584" y="12"/>
                    <a:pt x="1584" y="12"/>
                  </a:cubicBezTo>
                  <a:cubicBezTo>
                    <a:pt x="1584" y="12"/>
                    <a:pt x="1638" y="42"/>
                    <a:pt x="1693" y="72"/>
                  </a:cubicBezTo>
                  <a:cubicBezTo>
                    <a:pt x="1720" y="86"/>
                    <a:pt x="1748" y="101"/>
                    <a:pt x="1769" y="112"/>
                  </a:cubicBezTo>
                  <a:cubicBezTo>
                    <a:pt x="1779" y="118"/>
                    <a:pt x="1788" y="122"/>
                    <a:pt x="1794" y="126"/>
                  </a:cubicBezTo>
                  <a:cubicBezTo>
                    <a:pt x="1798" y="127"/>
                    <a:pt x="1800" y="128"/>
                    <a:pt x="1802" y="129"/>
                  </a:cubicBezTo>
                  <a:cubicBezTo>
                    <a:pt x="1803" y="130"/>
                    <a:pt x="1804" y="130"/>
                    <a:pt x="1805" y="130"/>
                  </a:cubicBezTo>
                  <a:cubicBezTo>
                    <a:pt x="1805" y="131"/>
                    <a:pt x="1805" y="131"/>
                    <a:pt x="1806" y="131"/>
                  </a:cubicBezTo>
                  <a:cubicBezTo>
                    <a:pt x="1806" y="131"/>
                    <a:pt x="1806" y="131"/>
                    <a:pt x="1806" y="131"/>
                  </a:cubicBezTo>
                  <a:cubicBezTo>
                    <a:pt x="1807" y="131"/>
                    <a:pt x="1807" y="131"/>
                    <a:pt x="1808" y="131"/>
                  </a:cubicBezTo>
                  <a:cubicBezTo>
                    <a:pt x="1808" y="131"/>
                    <a:pt x="1809" y="131"/>
                    <a:pt x="1810" y="131"/>
                  </a:cubicBezTo>
                  <a:cubicBezTo>
                    <a:pt x="1810" y="131"/>
                    <a:pt x="1812" y="130"/>
                    <a:pt x="1812" y="129"/>
                  </a:cubicBezTo>
                  <a:cubicBezTo>
                    <a:pt x="1813" y="129"/>
                    <a:pt x="1813" y="129"/>
                    <a:pt x="1813" y="129"/>
                  </a:cubicBezTo>
                  <a:cubicBezTo>
                    <a:pt x="1813" y="128"/>
                    <a:pt x="1813" y="126"/>
                    <a:pt x="1813" y="126"/>
                  </a:cubicBezTo>
                  <a:cubicBezTo>
                    <a:pt x="1813" y="124"/>
                    <a:pt x="1813" y="124"/>
                    <a:pt x="1813" y="123"/>
                  </a:cubicBezTo>
                  <a:cubicBezTo>
                    <a:pt x="1812" y="122"/>
                    <a:pt x="1812" y="122"/>
                    <a:pt x="1812" y="121"/>
                  </a:cubicBezTo>
                  <a:cubicBezTo>
                    <a:pt x="1811" y="121"/>
                    <a:pt x="1810" y="120"/>
                    <a:pt x="1810" y="120"/>
                  </a:cubicBezTo>
                  <a:cubicBezTo>
                    <a:pt x="1807" y="118"/>
                    <a:pt x="1802" y="114"/>
                    <a:pt x="1796" y="110"/>
                  </a:cubicBezTo>
                  <a:cubicBezTo>
                    <a:pt x="1773" y="95"/>
                    <a:pt x="1729" y="68"/>
                    <a:pt x="1691" y="45"/>
                  </a:cubicBezTo>
                  <a:cubicBezTo>
                    <a:pt x="1653" y="22"/>
                    <a:pt x="1620" y="2"/>
                    <a:pt x="1620" y="2"/>
                  </a:cubicBezTo>
                  <a:cubicBezTo>
                    <a:pt x="1617" y="7"/>
                    <a:pt x="1617" y="7"/>
                    <a:pt x="1617" y="7"/>
                  </a:cubicBezTo>
                  <a:cubicBezTo>
                    <a:pt x="1615" y="11"/>
                    <a:pt x="1615" y="11"/>
                    <a:pt x="1615" y="11"/>
                  </a:cubicBezTo>
                  <a:cubicBezTo>
                    <a:pt x="1787" y="98"/>
                    <a:pt x="1787" y="98"/>
                    <a:pt x="1787" y="98"/>
                  </a:cubicBezTo>
                  <a:cubicBezTo>
                    <a:pt x="1789" y="100"/>
                    <a:pt x="1793" y="99"/>
                    <a:pt x="1794" y="96"/>
                  </a:cubicBezTo>
                  <a:cubicBezTo>
                    <a:pt x="1796" y="94"/>
                    <a:pt x="1795" y="90"/>
                    <a:pt x="1792" y="89"/>
                  </a:cubicBezTo>
                  <a:cubicBezTo>
                    <a:pt x="1792" y="89"/>
                    <a:pt x="1790" y="87"/>
                    <a:pt x="1786" y="85"/>
                  </a:cubicBezTo>
                  <a:cubicBezTo>
                    <a:pt x="1773" y="78"/>
                    <a:pt x="1741" y="59"/>
                    <a:pt x="1712" y="41"/>
                  </a:cubicBezTo>
                  <a:cubicBezTo>
                    <a:pt x="1698" y="32"/>
                    <a:pt x="1684" y="24"/>
                    <a:pt x="1674" y="17"/>
                  </a:cubicBezTo>
                  <a:cubicBezTo>
                    <a:pt x="1669" y="14"/>
                    <a:pt x="1665" y="11"/>
                    <a:pt x="1663" y="9"/>
                  </a:cubicBezTo>
                  <a:cubicBezTo>
                    <a:pt x="1661" y="8"/>
                    <a:pt x="1660" y="7"/>
                    <a:pt x="1660" y="7"/>
                  </a:cubicBezTo>
                  <a:cubicBezTo>
                    <a:pt x="1659" y="7"/>
                    <a:pt x="1659" y="7"/>
                    <a:pt x="1659" y="7"/>
                  </a:cubicBezTo>
                  <a:cubicBezTo>
                    <a:pt x="1659" y="7"/>
                    <a:pt x="1659" y="7"/>
                    <a:pt x="1659" y="7"/>
                  </a:cubicBezTo>
                  <a:cubicBezTo>
                    <a:pt x="1659" y="7"/>
                    <a:pt x="1659" y="7"/>
                    <a:pt x="1659" y="7"/>
                  </a:cubicBezTo>
                  <a:cubicBezTo>
                    <a:pt x="1659" y="7"/>
                    <a:pt x="1659" y="7"/>
                    <a:pt x="1659" y="7"/>
                  </a:cubicBezTo>
                  <a:cubicBezTo>
                    <a:pt x="1659" y="7"/>
                    <a:pt x="1659" y="7"/>
                    <a:pt x="1659" y="7"/>
                  </a:cubicBezTo>
                  <a:cubicBezTo>
                    <a:pt x="1659" y="7"/>
                    <a:pt x="1659" y="7"/>
                    <a:pt x="1659" y="7"/>
                  </a:cubicBezTo>
                  <a:cubicBezTo>
                    <a:pt x="1659" y="7"/>
                    <a:pt x="1659" y="7"/>
                    <a:pt x="1659" y="7"/>
                  </a:cubicBezTo>
                  <a:cubicBezTo>
                    <a:pt x="1657" y="9"/>
                    <a:pt x="1657" y="9"/>
                    <a:pt x="1657" y="9"/>
                  </a:cubicBezTo>
                  <a:cubicBezTo>
                    <a:pt x="1660" y="7"/>
                    <a:pt x="1660" y="7"/>
                    <a:pt x="1660" y="7"/>
                  </a:cubicBezTo>
                  <a:cubicBezTo>
                    <a:pt x="1660" y="7"/>
                    <a:pt x="1659" y="7"/>
                    <a:pt x="1659" y="7"/>
                  </a:cubicBezTo>
                  <a:cubicBezTo>
                    <a:pt x="1657" y="9"/>
                    <a:pt x="1657" y="9"/>
                    <a:pt x="1657" y="9"/>
                  </a:cubicBezTo>
                  <a:cubicBezTo>
                    <a:pt x="1660" y="7"/>
                    <a:pt x="1660" y="7"/>
                    <a:pt x="1660" y="7"/>
                  </a:cubicBezTo>
                  <a:cubicBezTo>
                    <a:pt x="1655" y="10"/>
                    <a:pt x="1655" y="10"/>
                    <a:pt x="1655" y="10"/>
                  </a:cubicBezTo>
                  <a:cubicBezTo>
                    <a:pt x="1660" y="10"/>
                    <a:pt x="1660" y="10"/>
                    <a:pt x="1660" y="10"/>
                  </a:cubicBezTo>
                  <a:cubicBezTo>
                    <a:pt x="1660" y="8"/>
                    <a:pt x="1660" y="8"/>
                    <a:pt x="1660" y="7"/>
                  </a:cubicBezTo>
                  <a:cubicBezTo>
                    <a:pt x="1655" y="10"/>
                    <a:pt x="1655" y="10"/>
                    <a:pt x="1655" y="10"/>
                  </a:cubicBezTo>
                  <a:cubicBezTo>
                    <a:pt x="1660" y="10"/>
                    <a:pt x="1660" y="10"/>
                    <a:pt x="1660" y="10"/>
                  </a:cubicBezTo>
                  <a:cubicBezTo>
                    <a:pt x="1655" y="10"/>
                    <a:pt x="1655" y="10"/>
                    <a:pt x="1655" y="10"/>
                  </a:cubicBezTo>
                  <a:cubicBezTo>
                    <a:pt x="1659" y="12"/>
                    <a:pt x="1659" y="12"/>
                    <a:pt x="1659" y="12"/>
                  </a:cubicBezTo>
                  <a:cubicBezTo>
                    <a:pt x="1660" y="11"/>
                    <a:pt x="1660" y="10"/>
                    <a:pt x="1660" y="10"/>
                  </a:cubicBezTo>
                  <a:cubicBezTo>
                    <a:pt x="1655" y="10"/>
                    <a:pt x="1655" y="10"/>
                    <a:pt x="1655" y="10"/>
                  </a:cubicBezTo>
                  <a:cubicBezTo>
                    <a:pt x="1659" y="12"/>
                    <a:pt x="1659" y="12"/>
                    <a:pt x="1659" y="12"/>
                  </a:cubicBezTo>
                  <a:cubicBezTo>
                    <a:pt x="1655" y="9"/>
                    <a:pt x="1655" y="9"/>
                    <a:pt x="1655" y="9"/>
                  </a:cubicBezTo>
                  <a:cubicBezTo>
                    <a:pt x="1653" y="14"/>
                    <a:pt x="1653" y="14"/>
                    <a:pt x="1653" y="14"/>
                  </a:cubicBezTo>
                  <a:cubicBezTo>
                    <a:pt x="1653" y="14"/>
                    <a:pt x="1676" y="25"/>
                    <a:pt x="1699" y="35"/>
                  </a:cubicBezTo>
                  <a:cubicBezTo>
                    <a:pt x="1711" y="40"/>
                    <a:pt x="1722" y="45"/>
                    <a:pt x="1731" y="49"/>
                  </a:cubicBezTo>
                  <a:cubicBezTo>
                    <a:pt x="1736" y="51"/>
                    <a:pt x="1740" y="52"/>
                    <a:pt x="1743" y="54"/>
                  </a:cubicBezTo>
                  <a:cubicBezTo>
                    <a:pt x="1744" y="54"/>
                    <a:pt x="1745" y="55"/>
                    <a:pt x="1746" y="55"/>
                  </a:cubicBezTo>
                  <a:cubicBezTo>
                    <a:pt x="1746" y="55"/>
                    <a:pt x="1747" y="55"/>
                    <a:pt x="1747" y="55"/>
                  </a:cubicBezTo>
                  <a:cubicBezTo>
                    <a:pt x="1748" y="55"/>
                    <a:pt x="1748" y="55"/>
                    <a:pt x="1748" y="55"/>
                  </a:cubicBezTo>
                  <a:cubicBezTo>
                    <a:pt x="1748" y="56"/>
                    <a:pt x="1748" y="56"/>
                    <a:pt x="1748" y="56"/>
                  </a:cubicBezTo>
                  <a:cubicBezTo>
                    <a:pt x="1749" y="56"/>
                    <a:pt x="1749" y="56"/>
                    <a:pt x="1749" y="56"/>
                  </a:cubicBezTo>
                  <a:cubicBezTo>
                    <a:pt x="1750" y="56"/>
                    <a:pt x="1750" y="56"/>
                    <a:pt x="1751" y="55"/>
                  </a:cubicBezTo>
                  <a:cubicBezTo>
                    <a:pt x="1752" y="55"/>
                    <a:pt x="1753" y="55"/>
                    <a:pt x="1754" y="53"/>
                  </a:cubicBezTo>
                  <a:cubicBezTo>
                    <a:pt x="1754" y="53"/>
                    <a:pt x="1754" y="53"/>
                    <a:pt x="1754" y="53"/>
                  </a:cubicBezTo>
                  <a:cubicBezTo>
                    <a:pt x="1755" y="52"/>
                    <a:pt x="1755" y="51"/>
                    <a:pt x="1755" y="50"/>
                  </a:cubicBezTo>
                  <a:cubicBezTo>
                    <a:pt x="1755" y="49"/>
                    <a:pt x="1754" y="48"/>
                    <a:pt x="1754" y="47"/>
                  </a:cubicBezTo>
                  <a:cubicBezTo>
                    <a:pt x="1754" y="46"/>
                    <a:pt x="1753" y="46"/>
                    <a:pt x="1753" y="46"/>
                  </a:cubicBezTo>
                  <a:cubicBezTo>
                    <a:pt x="1752" y="45"/>
                    <a:pt x="1752" y="45"/>
                    <a:pt x="1751" y="44"/>
                  </a:cubicBezTo>
                  <a:cubicBezTo>
                    <a:pt x="1748" y="42"/>
                    <a:pt x="1744" y="39"/>
                    <a:pt x="1738" y="36"/>
                  </a:cubicBezTo>
                  <a:cubicBezTo>
                    <a:pt x="1730" y="31"/>
                    <a:pt x="1720" y="25"/>
                    <a:pt x="1711" y="20"/>
                  </a:cubicBezTo>
                  <a:cubicBezTo>
                    <a:pt x="1707" y="18"/>
                    <a:pt x="1704" y="16"/>
                    <a:pt x="1701" y="14"/>
                  </a:cubicBezTo>
                  <a:cubicBezTo>
                    <a:pt x="1700" y="13"/>
                    <a:pt x="1699" y="13"/>
                    <a:pt x="1698" y="12"/>
                  </a:cubicBezTo>
                  <a:cubicBezTo>
                    <a:pt x="1698" y="12"/>
                    <a:pt x="1698" y="12"/>
                    <a:pt x="1698" y="12"/>
                  </a:cubicBezTo>
                  <a:cubicBezTo>
                    <a:pt x="1698" y="12"/>
                    <a:pt x="1698" y="12"/>
                    <a:pt x="1698" y="12"/>
                  </a:cubicBezTo>
                  <a:cubicBezTo>
                    <a:pt x="1697" y="14"/>
                    <a:pt x="1697" y="14"/>
                    <a:pt x="1697" y="14"/>
                  </a:cubicBezTo>
                  <a:cubicBezTo>
                    <a:pt x="1698" y="12"/>
                    <a:pt x="1698" y="12"/>
                    <a:pt x="1698" y="12"/>
                  </a:cubicBezTo>
                  <a:cubicBezTo>
                    <a:pt x="1698" y="12"/>
                    <a:pt x="1698" y="12"/>
                    <a:pt x="1698" y="12"/>
                  </a:cubicBezTo>
                  <a:cubicBezTo>
                    <a:pt x="1697" y="14"/>
                    <a:pt x="1697" y="14"/>
                    <a:pt x="1697" y="14"/>
                  </a:cubicBezTo>
                  <a:cubicBezTo>
                    <a:pt x="1698" y="12"/>
                    <a:pt x="1698" y="12"/>
                    <a:pt x="1698" y="12"/>
                  </a:cubicBezTo>
                  <a:cubicBezTo>
                    <a:pt x="1695" y="15"/>
                    <a:pt x="1695" y="15"/>
                    <a:pt x="1695" y="15"/>
                  </a:cubicBezTo>
                  <a:cubicBezTo>
                    <a:pt x="1699" y="13"/>
                    <a:pt x="1699" y="13"/>
                    <a:pt x="1699" y="13"/>
                  </a:cubicBezTo>
                  <a:cubicBezTo>
                    <a:pt x="1699" y="13"/>
                    <a:pt x="1699" y="13"/>
                    <a:pt x="1698" y="12"/>
                  </a:cubicBezTo>
                  <a:cubicBezTo>
                    <a:pt x="1695" y="15"/>
                    <a:pt x="1695" y="15"/>
                    <a:pt x="1695" y="15"/>
                  </a:cubicBezTo>
                  <a:cubicBezTo>
                    <a:pt x="1699" y="13"/>
                    <a:pt x="1699" y="13"/>
                    <a:pt x="1699" y="13"/>
                  </a:cubicBezTo>
                  <a:cubicBezTo>
                    <a:pt x="1694" y="16"/>
                    <a:pt x="1694" y="16"/>
                    <a:pt x="1694" y="16"/>
                  </a:cubicBezTo>
                  <a:cubicBezTo>
                    <a:pt x="1700" y="16"/>
                    <a:pt x="1700" y="16"/>
                    <a:pt x="1700" y="16"/>
                  </a:cubicBezTo>
                  <a:cubicBezTo>
                    <a:pt x="1700" y="14"/>
                    <a:pt x="1699" y="14"/>
                    <a:pt x="1699" y="13"/>
                  </a:cubicBezTo>
                  <a:cubicBezTo>
                    <a:pt x="1694" y="16"/>
                    <a:pt x="1694" y="16"/>
                    <a:pt x="1694" y="16"/>
                  </a:cubicBezTo>
                  <a:cubicBezTo>
                    <a:pt x="1700" y="16"/>
                    <a:pt x="1700" y="16"/>
                    <a:pt x="1700" y="16"/>
                  </a:cubicBezTo>
                  <a:cubicBezTo>
                    <a:pt x="1694" y="16"/>
                    <a:pt x="1694" y="16"/>
                    <a:pt x="1694" y="16"/>
                  </a:cubicBezTo>
                  <a:cubicBezTo>
                    <a:pt x="1699" y="19"/>
                    <a:pt x="1699" y="19"/>
                    <a:pt x="1699" y="19"/>
                  </a:cubicBezTo>
                  <a:cubicBezTo>
                    <a:pt x="1699" y="18"/>
                    <a:pt x="1700" y="17"/>
                    <a:pt x="1700" y="16"/>
                  </a:cubicBezTo>
                  <a:cubicBezTo>
                    <a:pt x="1694" y="16"/>
                    <a:pt x="1694" y="16"/>
                    <a:pt x="1694" y="16"/>
                  </a:cubicBezTo>
                  <a:cubicBezTo>
                    <a:pt x="1699" y="19"/>
                    <a:pt x="1699" y="19"/>
                    <a:pt x="1699" y="19"/>
                  </a:cubicBezTo>
                  <a:cubicBezTo>
                    <a:pt x="1700" y="16"/>
                    <a:pt x="1700" y="13"/>
                    <a:pt x="1697" y="11"/>
                  </a:cubicBezTo>
                  <a:cubicBezTo>
                    <a:pt x="1695" y="9"/>
                    <a:pt x="1691" y="10"/>
                    <a:pt x="1690" y="12"/>
                  </a:cubicBezTo>
                  <a:cubicBezTo>
                    <a:pt x="1689" y="14"/>
                    <a:pt x="1689" y="15"/>
                    <a:pt x="1689" y="16"/>
                  </a:cubicBezTo>
                  <a:cubicBezTo>
                    <a:pt x="1689" y="17"/>
                    <a:pt x="1689" y="18"/>
                    <a:pt x="1689" y="18"/>
                  </a:cubicBezTo>
                  <a:cubicBezTo>
                    <a:pt x="1690" y="19"/>
                    <a:pt x="1690" y="20"/>
                    <a:pt x="1691" y="20"/>
                  </a:cubicBezTo>
                  <a:cubicBezTo>
                    <a:pt x="1691" y="21"/>
                    <a:pt x="1692" y="21"/>
                    <a:pt x="1693" y="22"/>
                  </a:cubicBezTo>
                  <a:cubicBezTo>
                    <a:pt x="1695" y="24"/>
                    <a:pt x="1700" y="26"/>
                    <a:pt x="1705" y="30"/>
                  </a:cubicBezTo>
                  <a:cubicBezTo>
                    <a:pt x="1714" y="34"/>
                    <a:pt x="1724" y="40"/>
                    <a:pt x="1732" y="45"/>
                  </a:cubicBezTo>
                  <a:cubicBezTo>
                    <a:pt x="1736" y="48"/>
                    <a:pt x="1740" y="50"/>
                    <a:pt x="1742" y="51"/>
                  </a:cubicBezTo>
                  <a:cubicBezTo>
                    <a:pt x="1743" y="52"/>
                    <a:pt x="1744" y="53"/>
                    <a:pt x="1745" y="53"/>
                  </a:cubicBezTo>
                  <a:cubicBezTo>
                    <a:pt x="1745" y="53"/>
                    <a:pt x="1745" y="53"/>
                    <a:pt x="1745" y="53"/>
                  </a:cubicBezTo>
                  <a:cubicBezTo>
                    <a:pt x="1745" y="53"/>
                    <a:pt x="1745" y="53"/>
                    <a:pt x="1745" y="53"/>
                  </a:cubicBezTo>
                  <a:cubicBezTo>
                    <a:pt x="1747" y="52"/>
                    <a:pt x="1747" y="52"/>
                    <a:pt x="1747" y="52"/>
                  </a:cubicBezTo>
                  <a:cubicBezTo>
                    <a:pt x="1745" y="53"/>
                    <a:pt x="1745" y="53"/>
                    <a:pt x="1745" y="53"/>
                  </a:cubicBezTo>
                  <a:cubicBezTo>
                    <a:pt x="1745" y="53"/>
                    <a:pt x="1745" y="53"/>
                    <a:pt x="1745" y="53"/>
                  </a:cubicBezTo>
                  <a:cubicBezTo>
                    <a:pt x="1747" y="52"/>
                    <a:pt x="1747" y="52"/>
                    <a:pt x="1747" y="52"/>
                  </a:cubicBezTo>
                  <a:cubicBezTo>
                    <a:pt x="1745" y="53"/>
                    <a:pt x="1745" y="53"/>
                    <a:pt x="1745" y="53"/>
                  </a:cubicBezTo>
                  <a:cubicBezTo>
                    <a:pt x="1749" y="50"/>
                    <a:pt x="1749" y="50"/>
                    <a:pt x="1749" y="50"/>
                  </a:cubicBezTo>
                  <a:cubicBezTo>
                    <a:pt x="1744" y="52"/>
                    <a:pt x="1744" y="52"/>
                    <a:pt x="1744" y="52"/>
                  </a:cubicBezTo>
                  <a:cubicBezTo>
                    <a:pt x="1745" y="53"/>
                    <a:pt x="1745" y="53"/>
                    <a:pt x="1745" y="53"/>
                  </a:cubicBezTo>
                  <a:cubicBezTo>
                    <a:pt x="1749" y="50"/>
                    <a:pt x="1749" y="50"/>
                    <a:pt x="1749" y="50"/>
                  </a:cubicBezTo>
                  <a:cubicBezTo>
                    <a:pt x="1744" y="52"/>
                    <a:pt x="1744" y="52"/>
                    <a:pt x="1744" y="52"/>
                  </a:cubicBezTo>
                  <a:cubicBezTo>
                    <a:pt x="1749" y="50"/>
                    <a:pt x="1749" y="50"/>
                    <a:pt x="1749" y="50"/>
                  </a:cubicBezTo>
                  <a:cubicBezTo>
                    <a:pt x="1744" y="50"/>
                    <a:pt x="1744" y="50"/>
                    <a:pt x="1744" y="50"/>
                  </a:cubicBezTo>
                  <a:cubicBezTo>
                    <a:pt x="1744" y="51"/>
                    <a:pt x="1744" y="52"/>
                    <a:pt x="1744" y="52"/>
                  </a:cubicBezTo>
                  <a:cubicBezTo>
                    <a:pt x="1749" y="50"/>
                    <a:pt x="1749" y="50"/>
                    <a:pt x="1749" y="50"/>
                  </a:cubicBezTo>
                  <a:cubicBezTo>
                    <a:pt x="1744" y="50"/>
                    <a:pt x="1744" y="50"/>
                    <a:pt x="1744" y="50"/>
                  </a:cubicBezTo>
                  <a:cubicBezTo>
                    <a:pt x="1749" y="50"/>
                    <a:pt x="1749" y="50"/>
                    <a:pt x="1749" y="50"/>
                  </a:cubicBezTo>
                  <a:cubicBezTo>
                    <a:pt x="1745" y="47"/>
                    <a:pt x="1745" y="47"/>
                    <a:pt x="1745" y="47"/>
                  </a:cubicBezTo>
                  <a:cubicBezTo>
                    <a:pt x="1744" y="48"/>
                    <a:pt x="1744" y="49"/>
                    <a:pt x="1744" y="50"/>
                  </a:cubicBezTo>
                  <a:cubicBezTo>
                    <a:pt x="1749" y="50"/>
                    <a:pt x="1749" y="50"/>
                    <a:pt x="1749" y="50"/>
                  </a:cubicBezTo>
                  <a:cubicBezTo>
                    <a:pt x="1745" y="47"/>
                    <a:pt x="1745" y="47"/>
                    <a:pt x="1745" y="47"/>
                  </a:cubicBezTo>
                  <a:cubicBezTo>
                    <a:pt x="1749" y="50"/>
                    <a:pt x="1749" y="50"/>
                    <a:pt x="1749" y="50"/>
                  </a:cubicBezTo>
                  <a:cubicBezTo>
                    <a:pt x="1745" y="47"/>
                    <a:pt x="1745" y="47"/>
                    <a:pt x="1745" y="47"/>
                  </a:cubicBezTo>
                  <a:cubicBezTo>
                    <a:pt x="1749" y="50"/>
                    <a:pt x="1749" y="50"/>
                    <a:pt x="1749" y="50"/>
                  </a:cubicBezTo>
                  <a:cubicBezTo>
                    <a:pt x="1748" y="45"/>
                    <a:pt x="1748" y="45"/>
                    <a:pt x="1748" y="45"/>
                  </a:cubicBezTo>
                  <a:cubicBezTo>
                    <a:pt x="1747" y="45"/>
                    <a:pt x="1746" y="45"/>
                    <a:pt x="1745" y="47"/>
                  </a:cubicBezTo>
                  <a:cubicBezTo>
                    <a:pt x="1749" y="50"/>
                    <a:pt x="1749" y="50"/>
                    <a:pt x="1749" y="50"/>
                  </a:cubicBezTo>
                  <a:cubicBezTo>
                    <a:pt x="1748" y="45"/>
                    <a:pt x="1748" y="45"/>
                    <a:pt x="1748" y="45"/>
                  </a:cubicBezTo>
                  <a:cubicBezTo>
                    <a:pt x="1749" y="50"/>
                    <a:pt x="1749" y="50"/>
                    <a:pt x="1749" y="50"/>
                  </a:cubicBezTo>
                  <a:cubicBezTo>
                    <a:pt x="1749" y="45"/>
                    <a:pt x="1749" y="45"/>
                    <a:pt x="1749" y="45"/>
                  </a:cubicBezTo>
                  <a:cubicBezTo>
                    <a:pt x="1749" y="45"/>
                    <a:pt x="1748" y="45"/>
                    <a:pt x="1748" y="45"/>
                  </a:cubicBezTo>
                  <a:cubicBezTo>
                    <a:pt x="1749" y="50"/>
                    <a:pt x="1749" y="50"/>
                    <a:pt x="1749" y="50"/>
                  </a:cubicBezTo>
                  <a:cubicBezTo>
                    <a:pt x="1749" y="45"/>
                    <a:pt x="1749" y="45"/>
                    <a:pt x="1749" y="45"/>
                  </a:cubicBezTo>
                  <a:cubicBezTo>
                    <a:pt x="1749" y="50"/>
                    <a:pt x="1749" y="50"/>
                    <a:pt x="1749" y="50"/>
                  </a:cubicBezTo>
                  <a:cubicBezTo>
                    <a:pt x="1750" y="45"/>
                    <a:pt x="1750" y="45"/>
                    <a:pt x="1750" y="45"/>
                  </a:cubicBezTo>
                  <a:cubicBezTo>
                    <a:pt x="1750" y="45"/>
                    <a:pt x="1750" y="45"/>
                    <a:pt x="1749" y="45"/>
                  </a:cubicBezTo>
                  <a:cubicBezTo>
                    <a:pt x="1749" y="50"/>
                    <a:pt x="1749" y="50"/>
                    <a:pt x="1749" y="50"/>
                  </a:cubicBezTo>
                  <a:cubicBezTo>
                    <a:pt x="1750" y="45"/>
                    <a:pt x="1750" y="45"/>
                    <a:pt x="1750" y="45"/>
                  </a:cubicBezTo>
                  <a:cubicBezTo>
                    <a:pt x="1750" y="48"/>
                    <a:pt x="1750" y="48"/>
                    <a:pt x="1750" y="48"/>
                  </a:cubicBezTo>
                  <a:cubicBezTo>
                    <a:pt x="1751" y="45"/>
                    <a:pt x="1751" y="45"/>
                    <a:pt x="1751" y="45"/>
                  </a:cubicBezTo>
                  <a:cubicBezTo>
                    <a:pt x="1750" y="45"/>
                    <a:pt x="1750" y="45"/>
                    <a:pt x="1750" y="45"/>
                  </a:cubicBezTo>
                  <a:cubicBezTo>
                    <a:pt x="1750" y="48"/>
                    <a:pt x="1750" y="48"/>
                    <a:pt x="1750" y="48"/>
                  </a:cubicBezTo>
                  <a:cubicBezTo>
                    <a:pt x="1751" y="45"/>
                    <a:pt x="1751" y="45"/>
                    <a:pt x="1751" y="45"/>
                  </a:cubicBezTo>
                  <a:cubicBezTo>
                    <a:pt x="1751" y="45"/>
                    <a:pt x="1750" y="45"/>
                    <a:pt x="1749" y="44"/>
                  </a:cubicBezTo>
                  <a:cubicBezTo>
                    <a:pt x="1745" y="43"/>
                    <a:pt x="1738" y="40"/>
                    <a:pt x="1728" y="36"/>
                  </a:cubicBezTo>
                  <a:cubicBezTo>
                    <a:pt x="1715" y="30"/>
                    <a:pt x="1697" y="22"/>
                    <a:pt x="1682" y="15"/>
                  </a:cubicBezTo>
                  <a:cubicBezTo>
                    <a:pt x="1675" y="12"/>
                    <a:pt x="1669" y="10"/>
                    <a:pt x="1664" y="8"/>
                  </a:cubicBezTo>
                  <a:cubicBezTo>
                    <a:pt x="1660" y="6"/>
                    <a:pt x="1657" y="4"/>
                    <a:pt x="1657" y="4"/>
                  </a:cubicBezTo>
                  <a:cubicBezTo>
                    <a:pt x="1655" y="3"/>
                    <a:pt x="1652" y="4"/>
                    <a:pt x="1650" y="6"/>
                  </a:cubicBezTo>
                  <a:cubicBezTo>
                    <a:pt x="1649" y="8"/>
                    <a:pt x="1649" y="9"/>
                    <a:pt x="1649" y="10"/>
                  </a:cubicBezTo>
                  <a:cubicBezTo>
                    <a:pt x="1649" y="11"/>
                    <a:pt x="1650" y="12"/>
                    <a:pt x="1650" y="13"/>
                  </a:cubicBezTo>
                  <a:cubicBezTo>
                    <a:pt x="1651" y="14"/>
                    <a:pt x="1651" y="14"/>
                    <a:pt x="1652" y="15"/>
                  </a:cubicBezTo>
                  <a:cubicBezTo>
                    <a:pt x="1653" y="16"/>
                    <a:pt x="1654" y="17"/>
                    <a:pt x="1656" y="18"/>
                  </a:cubicBezTo>
                  <a:cubicBezTo>
                    <a:pt x="1662" y="22"/>
                    <a:pt x="1673" y="29"/>
                    <a:pt x="1686" y="38"/>
                  </a:cubicBezTo>
                  <a:cubicBezTo>
                    <a:pt x="1726" y="63"/>
                    <a:pt x="1786" y="98"/>
                    <a:pt x="1787" y="98"/>
                  </a:cubicBezTo>
                  <a:cubicBezTo>
                    <a:pt x="1789" y="93"/>
                    <a:pt x="1789" y="93"/>
                    <a:pt x="1789" y="93"/>
                  </a:cubicBezTo>
                  <a:cubicBezTo>
                    <a:pt x="1792" y="89"/>
                    <a:pt x="1792" y="89"/>
                    <a:pt x="1792" y="89"/>
                  </a:cubicBezTo>
                  <a:cubicBezTo>
                    <a:pt x="1620" y="2"/>
                    <a:pt x="1620" y="2"/>
                    <a:pt x="1620" y="2"/>
                  </a:cubicBezTo>
                  <a:cubicBezTo>
                    <a:pt x="1617" y="0"/>
                    <a:pt x="1614" y="1"/>
                    <a:pt x="1612" y="4"/>
                  </a:cubicBezTo>
                  <a:cubicBezTo>
                    <a:pt x="1611" y="6"/>
                    <a:pt x="1612" y="10"/>
                    <a:pt x="1614" y="11"/>
                  </a:cubicBezTo>
                  <a:cubicBezTo>
                    <a:pt x="1614" y="11"/>
                    <a:pt x="1617" y="13"/>
                    <a:pt x="1623" y="16"/>
                  </a:cubicBezTo>
                  <a:cubicBezTo>
                    <a:pt x="1641" y="27"/>
                    <a:pt x="1686" y="55"/>
                    <a:pt x="1727" y="80"/>
                  </a:cubicBezTo>
                  <a:cubicBezTo>
                    <a:pt x="1748" y="93"/>
                    <a:pt x="1767" y="105"/>
                    <a:pt x="1782" y="114"/>
                  </a:cubicBezTo>
                  <a:cubicBezTo>
                    <a:pt x="1789" y="118"/>
                    <a:pt x="1794" y="122"/>
                    <a:pt x="1798" y="125"/>
                  </a:cubicBezTo>
                  <a:cubicBezTo>
                    <a:pt x="1800" y="126"/>
                    <a:pt x="1802" y="128"/>
                    <a:pt x="1803" y="128"/>
                  </a:cubicBezTo>
                  <a:cubicBezTo>
                    <a:pt x="1803" y="129"/>
                    <a:pt x="1804" y="129"/>
                    <a:pt x="1804" y="129"/>
                  </a:cubicBezTo>
                  <a:cubicBezTo>
                    <a:pt x="1805" y="127"/>
                    <a:pt x="1805" y="127"/>
                    <a:pt x="1805" y="127"/>
                  </a:cubicBezTo>
                  <a:cubicBezTo>
                    <a:pt x="1803" y="129"/>
                    <a:pt x="1803" y="129"/>
                    <a:pt x="1803" y="129"/>
                  </a:cubicBezTo>
                  <a:cubicBezTo>
                    <a:pt x="1804" y="129"/>
                    <a:pt x="1804" y="129"/>
                    <a:pt x="1804" y="129"/>
                  </a:cubicBezTo>
                  <a:cubicBezTo>
                    <a:pt x="1805" y="127"/>
                    <a:pt x="1805" y="127"/>
                    <a:pt x="1805" y="127"/>
                  </a:cubicBezTo>
                  <a:cubicBezTo>
                    <a:pt x="1803" y="129"/>
                    <a:pt x="1803" y="129"/>
                    <a:pt x="1803" y="129"/>
                  </a:cubicBezTo>
                  <a:cubicBezTo>
                    <a:pt x="1807" y="126"/>
                    <a:pt x="1807" y="126"/>
                    <a:pt x="1807" y="126"/>
                  </a:cubicBezTo>
                  <a:cubicBezTo>
                    <a:pt x="1803" y="128"/>
                    <a:pt x="1803" y="128"/>
                    <a:pt x="1803" y="128"/>
                  </a:cubicBezTo>
                  <a:cubicBezTo>
                    <a:pt x="1803" y="128"/>
                    <a:pt x="1803" y="128"/>
                    <a:pt x="1803" y="129"/>
                  </a:cubicBezTo>
                  <a:cubicBezTo>
                    <a:pt x="1807" y="126"/>
                    <a:pt x="1807" y="126"/>
                    <a:pt x="1807" y="126"/>
                  </a:cubicBezTo>
                  <a:cubicBezTo>
                    <a:pt x="1803" y="128"/>
                    <a:pt x="1803" y="128"/>
                    <a:pt x="1803" y="128"/>
                  </a:cubicBezTo>
                  <a:cubicBezTo>
                    <a:pt x="1808" y="126"/>
                    <a:pt x="1808" y="126"/>
                    <a:pt x="1808" y="126"/>
                  </a:cubicBezTo>
                  <a:cubicBezTo>
                    <a:pt x="1802" y="126"/>
                    <a:pt x="1802" y="126"/>
                    <a:pt x="1802" y="126"/>
                  </a:cubicBezTo>
                  <a:cubicBezTo>
                    <a:pt x="1802" y="127"/>
                    <a:pt x="1803" y="127"/>
                    <a:pt x="1803" y="128"/>
                  </a:cubicBezTo>
                  <a:cubicBezTo>
                    <a:pt x="1808" y="126"/>
                    <a:pt x="1808" y="126"/>
                    <a:pt x="1808" y="126"/>
                  </a:cubicBezTo>
                  <a:cubicBezTo>
                    <a:pt x="1802" y="126"/>
                    <a:pt x="1802" y="126"/>
                    <a:pt x="1802" y="126"/>
                  </a:cubicBezTo>
                  <a:cubicBezTo>
                    <a:pt x="1808" y="126"/>
                    <a:pt x="1808" y="126"/>
                    <a:pt x="1808" y="126"/>
                  </a:cubicBezTo>
                  <a:cubicBezTo>
                    <a:pt x="1803" y="123"/>
                    <a:pt x="1803" y="123"/>
                    <a:pt x="1803" y="123"/>
                  </a:cubicBezTo>
                  <a:cubicBezTo>
                    <a:pt x="1803" y="124"/>
                    <a:pt x="1802" y="125"/>
                    <a:pt x="1802" y="126"/>
                  </a:cubicBezTo>
                  <a:cubicBezTo>
                    <a:pt x="1808" y="126"/>
                    <a:pt x="1808" y="126"/>
                    <a:pt x="1808" y="126"/>
                  </a:cubicBezTo>
                  <a:cubicBezTo>
                    <a:pt x="1803" y="123"/>
                    <a:pt x="1803" y="123"/>
                    <a:pt x="1803" y="123"/>
                  </a:cubicBezTo>
                  <a:cubicBezTo>
                    <a:pt x="1808" y="126"/>
                    <a:pt x="1808" y="126"/>
                    <a:pt x="1808" y="126"/>
                  </a:cubicBezTo>
                  <a:cubicBezTo>
                    <a:pt x="1803" y="123"/>
                    <a:pt x="1803" y="123"/>
                    <a:pt x="1803" y="123"/>
                  </a:cubicBezTo>
                  <a:cubicBezTo>
                    <a:pt x="1808" y="126"/>
                    <a:pt x="1808" y="126"/>
                    <a:pt x="1808" y="126"/>
                  </a:cubicBezTo>
                  <a:cubicBezTo>
                    <a:pt x="1806" y="120"/>
                    <a:pt x="1806" y="120"/>
                    <a:pt x="1806" y="120"/>
                  </a:cubicBezTo>
                  <a:cubicBezTo>
                    <a:pt x="1805" y="121"/>
                    <a:pt x="1804" y="121"/>
                    <a:pt x="1803" y="123"/>
                  </a:cubicBezTo>
                  <a:cubicBezTo>
                    <a:pt x="1808" y="126"/>
                    <a:pt x="1808" y="126"/>
                    <a:pt x="1808" y="126"/>
                  </a:cubicBezTo>
                  <a:cubicBezTo>
                    <a:pt x="1806" y="120"/>
                    <a:pt x="1806" y="120"/>
                    <a:pt x="1806" y="120"/>
                  </a:cubicBezTo>
                  <a:cubicBezTo>
                    <a:pt x="1808" y="126"/>
                    <a:pt x="1808" y="126"/>
                    <a:pt x="1808" y="126"/>
                  </a:cubicBezTo>
                  <a:cubicBezTo>
                    <a:pt x="1808" y="120"/>
                    <a:pt x="1808" y="120"/>
                    <a:pt x="1808" y="120"/>
                  </a:cubicBezTo>
                  <a:cubicBezTo>
                    <a:pt x="1807" y="120"/>
                    <a:pt x="1807" y="120"/>
                    <a:pt x="1806" y="120"/>
                  </a:cubicBezTo>
                  <a:cubicBezTo>
                    <a:pt x="1808" y="126"/>
                    <a:pt x="1808" y="126"/>
                    <a:pt x="1808" y="126"/>
                  </a:cubicBezTo>
                  <a:cubicBezTo>
                    <a:pt x="1808" y="120"/>
                    <a:pt x="1808" y="120"/>
                    <a:pt x="1808" y="120"/>
                  </a:cubicBezTo>
                  <a:cubicBezTo>
                    <a:pt x="1808" y="125"/>
                    <a:pt x="1808" y="125"/>
                    <a:pt x="1808" y="125"/>
                  </a:cubicBezTo>
                  <a:cubicBezTo>
                    <a:pt x="1809" y="120"/>
                    <a:pt x="1809" y="120"/>
                    <a:pt x="1809" y="120"/>
                  </a:cubicBezTo>
                  <a:cubicBezTo>
                    <a:pt x="1809" y="120"/>
                    <a:pt x="1808" y="120"/>
                    <a:pt x="1808" y="120"/>
                  </a:cubicBezTo>
                  <a:cubicBezTo>
                    <a:pt x="1808" y="125"/>
                    <a:pt x="1808" y="125"/>
                    <a:pt x="1808" y="125"/>
                  </a:cubicBezTo>
                  <a:cubicBezTo>
                    <a:pt x="1809" y="120"/>
                    <a:pt x="1809" y="120"/>
                    <a:pt x="1809" y="120"/>
                  </a:cubicBezTo>
                  <a:cubicBezTo>
                    <a:pt x="1808" y="123"/>
                    <a:pt x="1808" y="123"/>
                    <a:pt x="1808" y="123"/>
                  </a:cubicBezTo>
                  <a:cubicBezTo>
                    <a:pt x="1809" y="120"/>
                    <a:pt x="1809" y="120"/>
                    <a:pt x="1809" y="120"/>
                  </a:cubicBezTo>
                  <a:cubicBezTo>
                    <a:pt x="1809" y="120"/>
                    <a:pt x="1809" y="120"/>
                    <a:pt x="1809" y="120"/>
                  </a:cubicBezTo>
                  <a:cubicBezTo>
                    <a:pt x="1808" y="123"/>
                    <a:pt x="1808" y="123"/>
                    <a:pt x="1808" y="123"/>
                  </a:cubicBezTo>
                  <a:cubicBezTo>
                    <a:pt x="1809" y="120"/>
                    <a:pt x="1809" y="120"/>
                    <a:pt x="1809" y="120"/>
                  </a:cubicBezTo>
                  <a:cubicBezTo>
                    <a:pt x="1809" y="120"/>
                    <a:pt x="1809" y="120"/>
                    <a:pt x="1809" y="120"/>
                  </a:cubicBezTo>
                  <a:cubicBezTo>
                    <a:pt x="1809" y="120"/>
                    <a:pt x="1807" y="119"/>
                    <a:pt x="1805" y="118"/>
                  </a:cubicBezTo>
                  <a:cubicBezTo>
                    <a:pt x="1796" y="114"/>
                    <a:pt x="1779" y="105"/>
                    <a:pt x="1757" y="93"/>
                  </a:cubicBezTo>
                  <a:cubicBezTo>
                    <a:pt x="1724" y="76"/>
                    <a:pt x="1682" y="53"/>
                    <a:pt x="1649" y="35"/>
                  </a:cubicBezTo>
                  <a:cubicBezTo>
                    <a:pt x="1632" y="26"/>
                    <a:pt x="1617" y="18"/>
                    <a:pt x="1607" y="12"/>
                  </a:cubicBezTo>
                  <a:cubicBezTo>
                    <a:pt x="1601" y="9"/>
                    <a:pt x="1597" y="7"/>
                    <a:pt x="1594" y="5"/>
                  </a:cubicBezTo>
                  <a:cubicBezTo>
                    <a:pt x="1591" y="4"/>
                    <a:pt x="1590" y="3"/>
                    <a:pt x="1590" y="3"/>
                  </a:cubicBezTo>
                  <a:cubicBezTo>
                    <a:pt x="1587" y="1"/>
                    <a:pt x="1584" y="2"/>
                    <a:pt x="1582" y="5"/>
                  </a:cubicBezTo>
                  <a:cubicBezTo>
                    <a:pt x="1582" y="6"/>
                    <a:pt x="1582" y="7"/>
                    <a:pt x="1582" y="8"/>
                  </a:cubicBezTo>
                  <a:cubicBezTo>
                    <a:pt x="1582" y="9"/>
                    <a:pt x="1582" y="10"/>
                    <a:pt x="1582" y="11"/>
                  </a:cubicBezTo>
                  <a:cubicBezTo>
                    <a:pt x="1583" y="12"/>
                    <a:pt x="1584" y="13"/>
                    <a:pt x="1585" y="14"/>
                  </a:cubicBezTo>
                  <a:cubicBezTo>
                    <a:pt x="1586" y="15"/>
                    <a:pt x="1588" y="17"/>
                    <a:pt x="1591" y="19"/>
                  </a:cubicBezTo>
                  <a:cubicBezTo>
                    <a:pt x="1601" y="27"/>
                    <a:pt x="1620" y="39"/>
                    <a:pt x="1643" y="53"/>
                  </a:cubicBezTo>
                  <a:cubicBezTo>
                    <a:pt x="1711" y="96"/>
                    <a:pt x="1814" y="156"/>
                    <a:pt x="1814" y="156"/>
                  </a:cubicBezTo>
                  <a:cubicBezTo>
                    <a:pt x="1817" y="151"/>
                    <a:pt x="1817" y="151"/>
                    <a:pt x="1817" y="151"/>
                  </a:cubicBezTo>
                  <a:cubicBezTo>
                    <a:pt x="1820" y="146"/>
                    <a:pt x="1820" y="146"/>
                    <a:pt x="1820" y="146"/>
                  </a:cubicBezTo>
                  <a:cubicBezTo>
                    <a:pt x="1551" y="4"/>
                    <a:pt x="1551" y="4"/>
                    <a:pt x="1551" y="4"/>
                  </a:cubicBezTo>
                  <a:cubicBezTo>
                    <a:pt x="1550" y="3"/>
                    <a:pt x="1547" y="3"/>
                    <a:pt x="1546" y="4"/>
                  </a:cubicBezTo>
                  <a:cubicBezTo>
                    <a:pt x="1544" y="5"/>
                    <a:pt x="1543" y="7"/>
                    <a:pt x="1543" y="9"/>
                  </a:cubicBezTo>
                  <a:cubicBezTo>
                    <a:pt x="1543" y="11"/>
                    <a:pt x="1544" y="11"/>
                    <a:pt x="1544" y="12"/>
                  </a:cubicBezTo>
                  <a:cubicBezTo>
                    <a:pt x="1545" y="13"/>
                    <a:pt x="1545" y="13"/>
                    <a:pt x="1545" y="13"/>
                  </a:cubicBezTo>
                  <a:cubicBezTo>
                    <a:pt x="1545" y="13"/>
                    <a:pt x="1545" y="13"/>
                    <a:pt x="1545" y="13"/>
                  </a:cubicBezTo>
                  <a:cubicBezTo>
                    <a:pt x="1546" y="14"/>
                    <a:pt x="1546" y="14"/>
                    <a:pt x="1546" y="14"/>
                  </a:cubicBezTo>
                  <a:cubicBezTo>
                    <a:pt x="1547" y="14"/>
                    <a:pt x="1549" y="15"/>
                    <a:pt x="1551" y="17"/>
                  </a:cubicBezTo>
                  <a:cubicBezTo>
                    <a:pt x="1570" y="28"/>
                    <a:pt x="1634" y="67"/>
                    <a:pt x="1694" y="104"/>
                  </a:cubicBezTo>
                  <a:cubicBezTo>
                    <a:pt x="1724" y="122"/>
                    <a:pt x="1753" y="140"/>
                    <a:pt x="1774" y="154"/>
                  </a:cubicBezTo>
                  <a:cubicBezTo>
                    <a:pt x="1785" y="161"/>
                    <a:pt x="1794" y="166"/>
                    <a:pt x="1800" y="171"/>
                  </a:cubicBezTo>
                  <a:cubicBezTo>
                    <a:pt x="1803" y="173"/>
                    <a:pt x="1805" y="174"/>
                    <a:pt x="1807" y="176"/>
                  </a:cubicBezTo>
                  <a:cubicBezTo>
                    <a:pt x="1807" y="176"/>
                    <a:pt x="1808" y="177"/>
                    <a:pt x="1808" y="177"/>
                  </a:cubicBezTo>
                  <a:cubicBezTo>
                    <a:pt x="1808" y="177"/>
                    <a:pt x="1808" y="177"/>
                    <a:pt x="1808" y="177"/>
                  </a:cubicBezTo>
                  <a:cubicBezTo>
                    <a:pt x="1809" y="176"/>
                    <a:pt x="1809" y="176"/>
                    <a:pt x="1809" y="176"/>
                  </a:cubicBezTo>
                  <a:cubicBezTo>
                    <a:pt x="1808" y="177"/>
                    <a:pt x="1808" y="177"/>
                    <a:pt x="1808" y="177"/>
                  </a:cubicBezTo>
                  <a:cubicBezTo>
                    <a:pt x="1808" y="177"/>
                    <a:pt x="1808" y="177"/>
                    <a:pt x="1808" y="177"/>
                  </a:cubicBezTo>
                  <a:cubicBezTo>
                    <a:pt x="1809" y="176"/>
                    <a:pt x="1809" y="176"/>
                    <a:pt x="1809" y="176"/>
                  </a:cubicBezTo>
                  <a:cubicBezTo>
                    <a:pt x="1808" y="177"/>
                    <a:pt x="1808" y="177"/>
                    <a:pt x="1808" y="177"/>
                  </a:cubicBezTo>
                  <a:cubicBezTo>
                    <a:pt x="1811" y="174"/>
                    <a:pt x="1811" y="174"/>
                    <a:pt x="1811" y="174"/>
                  </a:cubicBezTo>
                  <a:cubicBezTo>
                    <a:pt x="1808" y="176"/>
                    <a:pt x="1808" y="176"/>
                    <a:pt x="1808" y="176"/>
                  </a:cubicBezTo>
                  <a:cubicBezTo>
                    <a:pt x="1808" y="177"/>
                    <a:pt x="1808" y="177"/>
                    <a:pt x="1808" y="177"/>
                  </a:cubicBezTo>
                  <a:cubicBezTo>
                    <a:pt x="1811" y="174"/>
                    <a:pt x="1811" y="174"/>
                    <a:pt x="1811" y="174"/>
                  </a:cubicBezTo>
                  <a:cubicBezTo>
                    <a:pt x="1808" y="176"/>
                    <a:pt x="1808" y="176"/>
                    <a:pt x="1808" y="176"/>
                  </a:cubicBezTo>
                  <a:cubicBezTo>
                    <a:pt x="1812" y="174"/>
                    <a:pt x="1812" y="174"/>
                    <a:pt x="1812" y="174"/>
                  </a:cubicBezTo>
                  <a:cubicBezTo>
                    <a:pt x="1807" y="174"/>
                    <a:pt x="1807" y="174"/>
                    <a:pt x="1807" y="174"/>
                  </a:cubicBezTo>
                  <a:cubicBezTo>
                    <a:pt x="1807" y="175"/>
                    <a:pt x="1807" y="176"/>
                    <a:pt x="1808" y="176"/>
                  </a:cubicBezTo>
                  <a:cubicBezTo>
                    <a:pt x="1812" y="174"/>
                    <a:pt x="1812" y="174"/>
                    <a:pt x="1812" y="174"/>
                  </a:cubicBezTo>
                  <a:cubicBezTo>
                    <a:pt x="1807" y="174"/>
                    <a:pt x="1807" y="174"/>
                    <a:pt x="1807" y="174"/>
                  </a:cubicBezTo>
                  <a:cubicBezTo>
                    <a:pt x="1812" y="174"/>
                    <a:pt x="1812" y="174"/>
                    <a:pt x="1812" y="174"/>
                  </a:cubicBezTo>
                  <a:cubicBezTo>
                    <a:pt x="1808" y="171"/>
                    <a:pt x="1808" y="171"/>
                    <a:pt x="1808" y="171"/>
                  </a:cubicBezTo>
                  <a:cubicBezTo>
                    <a:pt x="1807" y="172"/>
                    <a:pt x="1807" y="173"/>
                    <a:pt x="1807" y="174"/>
                  </a:cubicBezTo>
                  <a:cubicBezTo>
                    <a:pt x="1812" y="174"/>
                    <a:pt x="1812" y="174"/>
                    <a:pt x="1812" y="174"/>
                  </a:cubicBezTo>
                  <a:cubicBezTo>
                    <a:pt x="1808" y="171"/>
                    <a:pt x="1808" y="171"/>
                    <a:pt x="1808" y="171"/>
                  </a:cubicBezTo>
                  <a:cubicBezTo>
                    <a:pt x="1813" y="174"/>
                    <a:pt x="1813" y="174"/>
                    <a:pt x="1813" y="174"/>
                  </a:cubicBezTo>
                  <a:cubicBezTo>
                    <a:pt x="1808" y="170"/>
                    <a:pt x="1808" y="170"/>
                    <a:pt x="1808" y="170"/>
                  </a:cubicBezTo>
                  <a:cubicBezTo>
                    <a:pt x="1813" y="174"/>
                    <a:pt x="1813" y="174"/>
                    <a:pt x="1813" y="174"/>
                  </a:cubicBezTo>
                  <a:cubicBezTo>
                    <a:pt x="1811" y="169"/>
                    <a:pt x="1811" y="169"/>
                    <a:pt x="1811" y="169"/>
                  </a:cubicBezTo>
                  <a:cubicBezTo>
                    <a:pt x="1810" y="169"/>
                    <a:pt x="1809" y="169"/>
                    <a:pt x="1808" y="170"/>
                  </a:cubicBezTo>
                  <a:cubicBezTo>
                    <a:pt x="1813" y="174"/>
                    <a:pt x="1813" y="174"/>
                    <a:pt x="1813" y="174"/>
                  </a:cubicBezTo>
                  <a:cubicBezTo>
                    <a:pt x="1811" y="169"/>
                    <a:pt x="1811" y="169"/>
                    <a:pt x="1811" y="169"/>
                  </a:cubicBezTo>
                  <a:cubicBezTo>
                    <a:pt x="1813" y="174"/>
                    <a:pt x="1813" y="174"/>
                    <a:pt x="1813" y="174"/>
                  </a:cubicBezTo>
                  <a:cubicBezTo>
                    <a:pt x="1813" y="168"/>
                    <a:pt x="1813" y="168"/>
                    <a:pt x="1813" y="168"/>
                  </a:cubicBezTo>
                  <a:cubicBezTo>
                    <a:pt x="1812" y="168"/>
                    <a:pt x="1812" y="168"/>
                    <a:pt x="1811" y="169"/>
                  </a:cubicBezTo>
                  <a:cubicBezTo>
                    <a:pt x="1813" y="174"/>
                    <a:pt x="1813" y="174"/>
                    <a:pt x="1813" y="174"/>
                  </a:cubicBezTo>
                  <a:cubicBezTo>
                    <a:pt x="1813" y="168"/>
                    <a:pt x="1813" y="168"/>
                    <a:pt x="1813" y="168"/>
                  </a:cubicBezTo>
                  <a:cubicBezTo>
                    <a:pt x="1813" y="174"/>
                    <a:pt x="1813" y="174"/>
                    <a:pt x="1813" y="174"/>
                  </a:cubicBezTo>
                  <a:cubicBezTo>
                    <a:pt x="1814" y="168"/>
                    <a:pt x="1814" y="168"/>
                    <a:pt x="1814" y="168"/>
                  </a:cubicBezTo>
                  <a:cubicBezTo>
                    <a:pt x="1813" y="168"/>
                    <a:pt x="1813" y="168"/>
                    <a:pt x="1813" y="168"/>
                  </a:cubicBezTo>
                  <a:cubicBezTo>
                    <a:pt x="1813" y="174"/>
                    <a:pt x="1813" y="174"/>
                    <a:pt x="1813" y="174"/>
                  </a:cubicBezTo>
                  <a:cubicBezTo>
                    <a:pt x="1814" y="168"/>
                    <a:pt x="1814" y="168"/>
                    <a:pt x="1814" y="168"/>
                  </a:cubicBezTo>
                  <a:cubicBezTo>
                    <a:pt x="1813" y="172"/>
                    <a:pt x="1813" y="172"/>
                    <a:pt x="1813" y="172"/>
                  </a:cubicBezTo>
                  <a:cubicBezTo>
                    <a:pt x="1814" y="169"/>
                    <a:pt x="1814" y="169"/>
                    <a:pt x="1814" y="169"/>
                  </a:cubicBezTo>
                  <a:cubicBezTo>
                    <a:pt x="1814" y="169"/>
                    <a:pt x="1814" y="169"/>
                    <a:pt x="1814" y="168"/>
                  </a:cubicBezTo>
                  <a:cubicBezTo>
                    <a:pt x="1813" y="172"/>
                    <a:pt x="1813" y="172"/>
                    <a:pt x="1813" y="172"/>
                  </a:cubicBezTo>
                  <a:cubicBezTo>
                    <a:pt x="1814" y="169"/>
                    <a:pt x="1814" y="169"/>
                    <a:pt x="1814" y="169"/>
                  </a:cubicBezTo>
                  <a:cubicBezTo>
                    <a:pt x="1814" y="169"/>
                    <a:pt x="1813" y="168"/>
                    <a:pt x="1811" y="167"/>
                  </a:cubicBezTo>
                  <a:cubicBezTo>
                    <a:pt x="1798" y="161"/>
                    <a:pt x="1754" y="138"/>
                    <a:pt x="1713" y="118"/>
                  </a:cubicBezTo>
                  <a:cubicBezTo>
                    <a:pt x="1692" y="107"/>
                    <a:pt x="1672" y="97"/>
                    <a:pt x="1658" y="89"/>
                  </a:cubicBezTo>
                  <a:cubicBezTo>
                    <a:pt x="1650" y="86"/>
                    <a:pt x="1644" y="83"/>
                    <a:pt x="1640" y="81"/>
                  </a:cubicBezTo>
                  <a:cubicBezTo>
                    <a:pt x="1636" y="78"/>
                    <a:pt x="1633" y="77"/>
                    <a:pt x="1633" y="77"/>
                  </a:cubicBezTo>
                  <a:cubicBezTo>
                    <a:pt x="1631" y="76"/>
                    <a:pt x="1628" y="77"/>
                    <a:pt x="1626" y="79"/>
                  </a:cubicBezTo>
                  <a:cubicBezTo>
                    <a:pt x="1625" y="82"/>
                    <a:pt x="1626" y="85"/>
                    <a:pt x="1628" y="87"/>
                  </a:cubicBezTo>
                  <a:cubicBezTo>
                    <a:pt x="1628" y="87"/>
                    <a:pt x="1631" y="89"/>
                    <a:pt x="1636" y="91"/>
                  </a:cubicBezTo>
                  <a:cubicBezTo>
                    <a:pt x="1654" y="102"/>
                    <a:pt x="1698" y="128"/>
                    <a:pt x="1737" y="152"/>
                  </a:cubicBezTo>
                  <a:cubicBezTo>
                    <a:pt x="1757" y="164"/>
                    <a:pt x="1776" y="175"/>
                    <a:pt x="1789" y="184"/>
                  </a:cubicBezTo>
                  <a:cubicBezTo>
                    <a:pt x="1796" y="189"/>
                    <a:pt x="1802" y="192"/>
                    <a:pt x="1805" y="195"/>
                  </a:cubicBezTo>
                  <a:cubicBezTo>
                    <a:pt x="1807" y="197"/>
                    <a:pt x="1809" y="198"/>
                    <a:pt x="1809" y="199"/>
                  </a:cubicBezTo>
                  <a:cubicBezTo>
                    <a:pt x="1810" y="199"/>
                    <a:pt x="1810" y="199"/>
                    <a:pt x="1810" y="199"/>
                  </a:cubicBezTo>
                  <a:cubicBezTo>
                    <a:pt x="1810" y="199"/>
                    <a:pt x="1810" y="199"/>
                    <a:pt x="1810" y="199"/>
                  </a:cubicBezTo>
                  <a:cubicBezTo>
                    <a:pt x="1811" y="199"/>
                    <a:pt x="1811" y="199"/>
                    <a:pt x="1811" y="199"/>
                  </a:cubicBezTo>
                  <a:cubicBezTo>
                    <a:pt x="1810" y="199"/>
                    <a:pt x="1810" y="199"/>
                    <a:pt x="1810" y="199"/>
                  </a:cubicBezTo>
                  <a:cubicBezTo>
                    <a:pt x="1810" y="199"/>
                    <a:pt x="1810" y="199"/>
                    <a:pt x="1810" y="199"/>
                  </a:cubicBezTo>
                  <a:cubicBezTo>
                    <a:pt x="1811" y="199"/>
                    <a:pt x="1811" y="199"/>
                    <a:pt x="1811" y="199"/>
                  </a:cubicBezTo>
                  <a:cubicBezTo>
                    <a:pt x="1810" y="199"/>
                    <a:pt x="1810" y="199"/>
                    <a:pt x="1810" y="199"/>
                  </a:cubicBezTo>
                  <a:cubicBezTo>
                    <a:pt x="1813" y="197"/>
                    <a:pt x="1813" y="197"/>
                    <a:pt x="1813" y="197"/>
                  </a:cubicBezTo>
                  <a:cubicBezTo>
                    <a:pt x="1810" y="198"/>
                    <a:pt x="1810" y="198"/>
                    <a:pt x="1810" y="198"/>
                  </a:cubicBezTo>
                  <a:cubicBezTo>
                    <a:pt x="1810" y="199"/>
                    <a:pt x="1810" y="199"/>
                    <a:pt x="1810" y="199"/>
                  </a:cubicBezTo>
                  <a:cubicBezTo>
                    <a:pt x="1813" y="197"/>
                    <a:pt x="1813" y="197"/>
                    <a:pt x="1813" y="197"/>
                  </a:cubicBezTo>
                  <a:cubicBezTo>
                    <a:pt x="1810" y="198"/>
                    <a:pt x="1810" y="198"/>
                    <a:pt x="1810" y="198"/>
                  </a:cubicBezTo>
                  <a:cubicBezTo>
                    <a:pt x="1814" y="197"/>
                    <a:pt x="1814" y="197"/>
                    <a:pt x="1814" y="197"/>
                  </a:cubicBezTo>
                  <a:cubicBezTo>
                    <a:pt x="1809" y="197"/>
                    <a:pt x="1809" y="197"/>
                    <a:pt x="1809" y="197"/>
                  </a:cubicBezTo>
                  <a:cubicBezTo>
                    <a:pt x="1809" y="198"/>
                    <a:pt x="1809" y="198"/>
                    <a:pt x="1810" y="198"/>
                  </a:cubicBezTo>
                  <a:cubicBezTo>
                    <a:pt x="1814" y="197"/>
                    <a:pt x="1814" y="197"/>
                    <a:pt x="1814" y="197"/>
                  </a:cubicBezTo>
                  <a:cubicBezTo>
                    <a:pt x="1809" y="197"/>
                    <a:pt x="1809" y="197"/>
                    <a:pt x="1809" y="197"/>
                  </a:cubicBezTo>
                  <a:cubicBezTo>
                    <a:pt x="1814" y="197"/>
                    <a:pt x="1814" y="197"/>
                    <a:pt x="1814" y="197"/>
                  </a:cubicBezTo>
                  <a:cubicBezTo>
                    <a:pt x="1810" y="194"/>
                    <a:pt x="1810" y="194"/>
                    <a:pt x="1810" y="194"/>
                  </a:cubicBezTo>
                  <a:cubicBezTo>
                    <a:pt x="1809" y="195"/>
                    <a:pt x="1809" y="196"/>
                    <a:pt x="1809" y="197"/>
                  </a:cubicBezTo>
                  <a:cubicBezTo>
                    <a:pt x="1814" y="197"/>
                    <a:pt x="1814" y="197"/>
                    <a:pt x="1814" y="197"/>
                  </a:cubicBezTo>
                  <a:cubicBezTo>
                    <a:pt x="1810" y="194"/>
                    <a:pt x="1810" y="194"/>
                    <a:pt x="1810" y="194"/>
                  </a:cubicBezTo>
                  <a:cubicBezTo>
                    <a:pt x="1815" y="197"/>
                    <a:pt x="1815" y="197"/>
                    <a:pt x="1815" y="197"/>
                  </a:cubicBezTo>
                  <a:cubicBezTo>
                    <a:pt x="1817" y="192"/>
                    <a:pt x="1817" y="192"/>
                    <a:pt x="1817" y="192"/>
                  </a:cubicBezTo>
                  <a:cubicBezTo>
                    <a:pt x="1717" y="155"/>
                    <a:pt x="1717" y="155"/>
                    <a:pt x="1717" y="155"/>
                  </a:cubicBezTo>
                  <a:cubicBezTo>
                    <a:pt x="1715" y="155"/>
                    <a:pt x="1713" y="155"/>
                    <a:pt x="1712" y="156"/>
                  </a:cubicBezTo>
                  <a:cubicBezTo>
                    <a:pt x="1710" y="157"/>
                    <a:pt x="1709" y="159"/>
                    <a:pt x="1709" y="161"/>
                  </a:cubicBezTo>
                  <a:cubicBezTo>
                    <a:pt x="1709" y="162"/>
                    <a:pt x="1710" y="163"/>
                    <a:pt x="1710" y="163"/>
                  </a:cubicBezTo>
                  <a:cubicBezTo>
                    <a:pt x="1710" y="164"/>
                    <a:pt x="1711" y="164"/>
                    <a:pt x="1711" y="164"/>
                  </a:cubicBezTo>
                  <a:cubicBezTo>
                    <a:pt x="1711" y="165"/>
                    <a:pt x="1711" y="165"/>
                    <a:pt x="1712" y="165"/>
                  </a:cubicBezTo>
                  <a:cubicBezTo>
                    <a:pt x="1712" y="166"/>
                    <a:pt x="1713" y="166"/>
                    <a:pt x="1714" y="167"/>
                  </a:cubicBezTo>
                  <a:cubicBezTo>
                    <a:pt x="1718" y="169"/>
                    <a:pt x="1726" y="174"/>
                    <a:pt x="1736" y="181"/>
                  </a:cubicBezTo>
                  <a:cubicBezTo>
                    <a:pt x="1766" y="199"/>
                    <a:pt x="1813" y="228"/>
                    <a:pt x="1813" y="228"/>
                  </a:cubicBezTo>
                  <a:cubicBezTo>
                    <a:pt x="1815" y="224"/>
                    <a:pt x="1815" y="224"/>
                    <a:pt x="1815" y="224"/>
                  </a:cubicBezTo>
                  <a:cubicBezTo>
                    <a:pt x="1811" y="220"/>
                    <a:pt x="1811" y="220"/>
                    <a:pt x="1811" y="220"/>
                  </a:cubicBezTo>
                  <a:cubicBezTo>
                    <a:pt x="1815" y="223"/>
                    <a:pt x="1815" y="223"/>
                    <a:pt x="1815" y="223"/>
                  </a:cubicBezTo>
                  <a:cubicBezTo>
                    <a:pt x="1813" y="219"/>
                    <a:pt x="1813" y="219"/>
                    <a:pt x="1813" y="219"/>
                  </a:cubicBezTo>
                  <a:cubicBezTo>
                    <a:pt x="1812" y="219"/>
                    <a:pt x="1811" y="220"/>
                    <a:pt x="1811" y="220"/>
                  </a:cubicBezTo>
                  <a:cubicBezTo>
                    <a:pt x="1815" y="223"/>
                    <a:pt x="1815" y="223"/>
                    <a:pt x="1815" y="223"/>
                  </a:cubicBezTo>
                  <a:cubicBezTo>
                    <a:pt x="1813" y="219"/>
                    <a:pt x="1813" y="219"/>
                    <a:pt x="1813" y="219"/>
                  </a:cubicBezTo>
                  <a:cubicBezTo>
                    <a:pt x="1815" y="223"/>
                    <a:pt x="1815" y="223"/>
                    <a:pt x="1815" y="223"/>
                  </a:cubicBezTo>
                  <a:cubicBezTo>
                    <a:pt x="1814" y="218"/>
                    <a:pt x="1814" y="218"/>
                    <a:pt x="1814" y="218"/>
                  </a:cubicBezTo>
                  <a:cubicBezTo>
                    <a:pt x="1814" y="218"/>
                    <a:pt x="1813" y="218"/>
                    <a:pt x="1813" y="219"/>
                  </a:cubicBezTo>
                  <a:cubicBezTo>
                    <a:pt x="1815" y="223"/>
                    <a:pt x="1815" y="223"/>
                    <a:pt x="1815" y="223"/>
                  </a:cubicBezTo>
                  <a:cubicBezTo>
                    <a:pt x="1814" y="218"/>
                    <a:pt x="1814" y="218"/>
                    <a:pt x="1814" y="218"/>
                  </a:cubicBezTo>
                  <a:cubicBezTo>
                    <a:pt x="1815" y="223"/>
                    <a:pt x="1815" y="223"/>
                    <a:pt x="1815" y="223"/>
                  </a:cubicBezTo>
                  <a:cubicBezTo>
                    <a:pt x="1815" y="218"/>
                    <a:pt x="1815" y="218"/>
                    <a:pt x="1815" y="218"/>
                  </a:cubicBezTo>
                  <a:cubicBezTo>
                    <a:pt x="1815" y="218"/>
                    <a:pt x="1815" y="218"/>
                    <a:pt x="1814" y="218"/>
                  </a:cubicBezTo>
                  <a:cubicBezTo>
                    <a:pt x="1815" y="223"/>
                    <a:pt x="1815" y="223"/>
                    <a:pt x="1815" y="223"/>
                  </a:cubicBezTo>
                  <a:cubicBezTo>
                    <a:pt x="1815" y="218"/>
                    <a:pt x="1815" y="218"/>
                    <a:pt x="1815" y="218"/>
                  </a:cubicBezTo>
                  <a:cubicBezTo>
                    <a:pt x="1815" y="222"/>
                    <a:pt x="1815" y="222"/>
                    <a:pt x="1815" y="222"/>
                  </a:cubicBezTo>
                  <a:cubicBezTo>
                    <a:pt x="1816" y="218"/>
                    <a:pt x="1816" y="218"/>
                    <a:pt x="1816" y="218"/>
                  </a:cubicBezTo>
                  <a:cubicBezTo>
                    <a:pt x="1816" y="218"/>
                    <a:pt x="1816" y="218"/>
                    <a:pt x="1815" y="218"/>
                  </a:cubicBezTo>
                  <a:cubicBezTo>
                    <a:pt x="1815" y="222"/>
                    <a:pt x="1815" y="222"/>
                    <a:pt x="1815" y="222"/>
                  </a:cubicBezTo>
                  <a:cubicBezTo>
                    <a:pt x="1816" y="218"/>
                    <a:pt x="1816" y="218"/>
                    <a:pt x="1816" y="218"/>
                  </a:cubicBezTo>
                  <a:cubicBezTo>
                    <a:pt x="1816" y="218"/>
                    <a:pt x="1816" y="218"/>
                    <a:pt x="1816" y="218"/>
                  </a:cubicBezTo>
                  <a:cubicBezTo>
                    <a:pt x="1816" y="218"/>
                    <a:pt x="1816" y="218"/>
                    <a:pt x="1816" y="218"/>
                  </a:cubicBezTo>
                  <a:cubicBezTo>
                    <a:pt x="1816" y="218"/>
                    <a:pt x="1816" y="218"/>
                    <a:pt x="1816" y="218"/>
                  </a:cubicBezTo>
                  <a:cubicBezTo>
                    <a:pt x="1816" y="218"/>
                    <a:pt x="1816" y="218"/>
                    <a:pt x="1816" y="218"/>
                  </a:cubicBezTo>
                  <a:cubicBezTo>
                    <a:pt x="1816" y="218"/>
                    <a:pt x="1816" y="218"/>
                    <a:pt x="1816" y="218"/>
                  </a:cubicBezTo>
                  <a:cubicBezTo>
                    <a:pt x="1816" y="218"/>
                    <a:pt x="1815" y="218"/>
                    <a:pt x="1814" y="217"/>
                  </a:cubicBezTo>
                  <a:cubicBezTo>
                    <a:pt x="1809" y="215"/>
                    <a:pt x="1800" y="212"/>
                    <a:pt x="1790" y="207"/>
                  </a:cubicBezTo>
                  <a:cubicBezTo>
                    <a:pt x="1773" y="199"/>
                    <a:pt x="1753" y="190"/>
                    <a:pt x="1737" y="183"/>
                  </a:cubicBezTo>
                  <a:cubicBezTo>
                    <a:pt x="1728" y="179"/>
                    <a:pt x="1721" y="176"/>
                    <a:pt x="1716" y="173"/>
                  </a:cubicBezTo>
                  <a:cubicBezTo>
                    <a:pt x="1711" y="171"/>
                    <a:pt x="1708" y="169"/>
                    <a:pt x="1708" y="169"/>
                  </a:cubicBezTo>
                  <a:cubicBezTo>
                    <a:pt x="1705" y="168"/>
                    <a:pt x="1703" y="169"/>
                    <a:pt x="1701" y="171"/>
                  </a:cubicBezTo>
                  <a:cubicBezTo>
                    <a:pt x="1699" y="173"/>
                    <a:pt x="1700" y="176"/>
                    <a:pt x="1702" y="178"/>
                  </a:cubicBezTo>
                  <a:cubicBezTo>
                    <a:pt x="1702" y="179"/>
                    <a:pt x="1702" y="179"/>
                    <a:pt x="1702" y="179"/>
                  </a:cubicBezTo>
                  <a:cubicBezTo>
                    <a:pt x="1703" y="179"/>
                    <a:pt x="1703" y="179"/>
                    <a:pt x="1703" y="179"/>
                  </a:cubicBezTo>
                  <a:cubicBezTo>
                    <a:pt x="1703" y="179"/>
                    <a:pt x="1703" y="179"/>
                    <a:pt x="1703" y="179"/>
                  </a:cubicBezTo>
                  <a:cubicBezTo>
                    <a:pt x="1704" y="180"/>
                    <a:pt x="1711" y="184"/>
                    <a:pt x="1721" y="190"/>
                  </a:cubicBezTo>
                  <a:cubicBezTo>
                    <a:pt x="1736" y="199"/>
                    <a:pt x="1757" y="212"/>
                    <a:pt x="1775" y="223"/>
                  </a:cubicBezTo>
                  <a:cubicBezTo>
                    <a:pt x="1783" y="229"/>
                    <a:pt x="1791" y="234"/>
                    <a:pt x="1797" y="237"/>
                  </a:cubicBezTo>
                  <a:cubicBezTo>
                    <a:pt x="1800" y="239"/>
                    <a:pt x="1802" y="241"/>
                    <a:pt x="1804" y="242"/>
                  </a:cubicBezTo>
                  <a:cubicBezTo>
                    <a:pt x="1804" y="242"/>
                    <a:pt x="1805" y="243"/>
                    <a:pt x="1805" y="243"/>
                  </a:cubicBezTo>
                  <a:cubicBezTo>
                    <a:pt x="1805" y="243"/>
                    <a:pt x="1805" y="243"/>
                    <a:pt x="1805" y="243"/>
                  </a:cubicBezTo>
                  <a:cubicBezTo>
                    <a:pt x="1807" y="241"/>
                    <a:pt x="1807" y="241"/>
                    <a:pt x="1807" y="241"/>
                  </a:cubicBezTo>
                  <a:cubicBezTo>
                    <a:pt x="1805" y="243"/>
                    <a:pt x="1805" y="243"/>
                    <a:pt x="1805" y="243"/>
                  </a:cubicBezTo>
                  <a:cubicBezTo>
                    <a:pt x="1805" y="243"/>
                    <a:pt x="1805" y="243"/>
                    <a:pt x="1805" y="243"/>
                  </a:cubicBezTo>
                  <a:cubicBezTo>
                    <a:pt x="1807" y="241"/>
                    <a:pt x="1807" y="241"/>
                    <a:pt x="1807" y="241"/>
                  </a:cubicBezTo>
                  <a:cubicBezTo>
                    <a:pt x="1805" y="243"/>
                    <a:pt x="1805" y="243"/>
                    <a:pt x="1805" y="243"/>
                  </a:cubicBezTo>
                  <a:cubicBezTo>
                    <a:pt x="1809" y="239"/>
                    <a:pt x="1809" y="239"/>
                    <a:pt x="1809" y="239"/>
                  </a:cubicBezTo>
                  <a:cubicBezTo>
                    <a:pt x="1804" y="242"/>
                    <a:pt x="1804" y="242"/>
                    <a:pt x="1804" y="242"/>
                  </a:cubicBezTo>
                  <a:cubicBezTo>
                    <a:pt x="1805" y="242"/>
                    <a:pt x="1805" y="242"/>
                    <a:pt x="1805" y="243"/>
                  </a:cubicBezTo>
                  <a:cubicBezTo>
                    <a:pt x="1809" y="239"/>
                    <a:pt x="1809" y="239"/>
                    <a:pt x="1809" y="239"/>
                  </a:cubicBezTo>
                  <a:cubicBezTo>
                    <a:pt x="1804" y="242"/>
                    <a:pt x="1804" y="242"/>
                    <a:pt x="1804" y="242"/>
                  </a:cubicBezTo>
                  <a:cubicBezTo>
                    <a:pt x="1809" y="239"/>
                    <a:pt x="1809" y="239"/>
                    <a:pt x="1809" y="239"/>
                  </a:cubicBezTo>
                  <a:cubicBezTo>
                    <a:pt x="1804" y="239"/>
                    <a:pt x="1804" y="239"/>
                    <a:pt x="1804" y="239"/>
                  </a:cubicBezTo>
                  <a:cubicBezTo>
                    <a:pt x="1804" y="241"/>
                    <a:pt x="1804" y="241"/>
                    <a:pt x="1804" y="242"/>
                  </a:cubicBezTo>
                  <a:cubicBezTo>
                    <a:pt x="1809" y="239"/>
                    <a:pt x="1809" y="239"/>
                    <a:pt x="1809" y="239"/>
                  </a:cubicBezTo>
                  <a:cubicBezTo>
                    <a:pt x="1804" y="239"/>
                    <a:pt x="1804" y="239"/>
                    <a:pt x="1804" y="239"/>
                  </a:cubicBezTo>
                  <a:cubicBezTo>
                    <a:pt x="1809" y="239"/>
                    <a:pt x="1809" y="239"/>
                    <a:pt x="1809" y="239"/>
                  </a:cubicBezTo>
                  <a:cubicBezTo>
                    <a:pt x="1804" y="236"/>
                    <a:pt x="1804" y="236"/>
                    <a:pt x="1804" y="236"/>
                  </a:cubicBezTo>
                  <a:cubicBezTo>
                    <a:pt x="1804" y="237"/>
                    <a:pt x="1804" y="238"/>
                    <a:pt x="1804" y="239"/>
                  </a:cubicBezTo>
                  <a:cubicBezTo>
                    <a:pt x="1809" y="239"/>
                    <a:pt x="1809" y="239"/>
                    <a:pt x="1809" y="239"/>
                  </a:cubicBezTo>
                  <a:cubicBezTo>
                    <a:pt x="1804" y="236"/>
                    <a:pt x="1804" y="236"/>
                    <a:pt x="1804" y="236"/>
                  </a:cubicBezTo>
                  <a:cubicBezTo>
                    <a:pt x="1809" y="239"/>
                    <a:pt x="1809" y="239"/>
                    <a:pt x="1809" y="239"/>
                  </a:cubicBezTo>
                  <a:cubicBezTo>
                    <a:pt x="1812" y="234"/>
                    <a:pt x="1812" y="234"/>
                    <a:pt x="1812" y="234"/>
                  </a:cubicBezTo>
                  <a:cubicBezTo>
                    <a:pt x="1811" y="234"/>
                    <a:pt x="1788" y="223"/>
                    <a:pt x="1762" y="212"/>
                  </a:cubicBezTo>
                  <a:cubicBezTo>
                    <a:pt x="1750" y="207"/>
                    <a:pt x="1737" y="201"/>
                    <a:pt x="1727" y="197"/>
                  </a:cubicBezTo>
                  <a:cubicBezTo>
                    <a:pt x="1722" y="195"/>
                    <a:pt x="1717" y="193"/>
                    <a:pt x="1714" y="192"/>
                  </a:cubicBezTo>
                  <a:cubicBezTo>
                    <a:pt x="1712" y="191"/>
                    <a:pt x="1710" y="191"/>
                    <a:pt x="1709" y="190"/>
                  </a:cubicBezTo>
                  <a:cubicBezTo>
                    <a:pt x="1708" y="190"/>
                    <a:pt x="1708" y="190"/>
                    <a:pt x="1707" y="190"/>
                  </a:cubicBezTo>
                  <a:cubicBezTo>
                    <a:pt x="1706" y="190"/>
                    <a:pt x="1706" y="190"/>
                    <a:pt x="1705" y="190"/>
                  </a:cubicBezTo>
                  <a:cubicBezTo>
                    <a:pt x="1704" y="190"/>
                    <a:pt x="1704" y="190"/>
                    <a:pt x="1703" y="190"/>
                  </a:cubicBezTo>
                  <a:cubicBezTo>
                    <a:pt x="1702" y="190"/>
                    <a:pt x="1702" y="190"/>
                    <a:pt x="1701" y="191"/>
                  </a:cubicBezTo>
                  <a:cubicBezTo>
                    <a:pt x="1701" y="191"/>
                    <a:pt x="1700" y="192"/>
                    <a:pt x="1700" y="192"/>
                  </a:cubicBezTo>
                  <a:cubicBezTo>
                    <a:pt x="1699" y="194"/>
                    <a:pt x="1699" y="195"/>
                    <a:pt x="1699" y="197"/>
                  </a:cubicBezTo>
                  <a:cubicBezTo>
                    <a:pt x="1699" y="198"/>
                    <a:pt x="1700" y="199"/>
                    <a:pt x="1701" y="200"/>
                  </a:cubicBezTo>
                  <a:cubicBezTo>
                    <a:pt x="1701" y="200"/>
                    <a:pt x="1703" y="201"/>
                    <a:pt x="1706" y="203"/>
                  </a:cubicBezTo>
                  <a:cubicBezTo>
                    <a:pt x="1715" y="208"/>
                    <a:pt x="1738" y="223"/>
                    <a:pt x="1759" y="235"/>
                  </a:cubicBezTo>
                  <a:cubicBezTo>
                    <a:pt x="1769" y="242"/>
                    <a:pt x="1779" y="248"/>
                    <a:pt x="1786" y="253"/>
                  </a:cubicBezTo>
                  <a:cubicBezTo>
                    <a:pt x="1790" y="255"/>
                    <a:pt x="1793" y="257"/>
                    <a:pt x="1795" y="258"/>
                  </a:cubicBezTo>
                  <a:cubicBezTo>
                    <a:pt x="1796" y="259"/>
                    <a:pt x="1797" y="259"/>
                    <a:pt x="1797" y="260"/>
                  </a:cubicBezTo>
                  <a:cubicBezTo>
                    <a:pt x="1798" y="260"/>
                    <a:pt x="1798" y="260"/>
                    <a:pt x="1798" y="260"/>
                  </a:cubicBezTo>
                  <a:cubicBezTo>
                    <a:pt x="1798" y="260"/>
                    <a:pt x="1798" y="260"/>
                    <a:pt x="1798" y="260"/>
                  </a:cubicBezTo>
                  <a:cubicBezTo>
                    <a:pt x="1799" y="258"/>
                    <a:pt x="1799" y="258"/>
                    <a:pt x="1799" y="258"/>
                  </a:cubicBezTo>
                  <a:cubicBezTo>
                    <a:pt x="1797" y="260"/>
                    <a:pt x="1797" y="260"/>
                    <a:pt x="1797" y="260"/>
                  </a:cubicBezTo>
                  <a:cubicBezTo>
                    <a:pt x="1798" y="260"/>
                    <a:pt x="1798" y="260"/>
                    <a:pt x="1798" y="260"/>
                  </a:cubicBezTo>
                  <a:cubicBezTo>
                    <a:pt x="1799" y="258"/>
                    <a:pt x="1799" y="258"/>
                    <a:pt x="1799" y="258"/>
                  </a:cubicBezTo>
                  <a:cubicBezTo>
                    <a:pt x="1797" y="260"/>
                    <a:pt x="1797" y="260"/>
                    <a:pt x="1797" y="260"/>
                  </a:cubicBezTo>
                  <a:cubicBezTo>
                    <a:pt x="1801" y="256"/>
                    <a:pt x="1801" y="256"/>
                    <a:pt x="1801" y="256"/>
                  </a:cubicBezTo>
                  <a:cubicBezTo>
                    <a:pt x="1797" y="259"/>
                    <a:pt x="1797" y="259"/>
                    <a:pt x="1797" y="259"/>
                  </a:cubicBezTo>
                  <a:cubicBezTo>
                    <a:pt x="1797" y="259"/>
                    <a:pt x="1797" y="260"/>
                    <a:pt x="1797" y="260"/>
                  </a:cubicBezTo>
                  <a:cubicBezTo>
                    <a:pt x="1801" y="256"/>
                    <a:pt x="1801" y="256"/>
                    <a:pt x="1801" y="256"/>
                  </a:cubicBezTo>
                  <a:cubicBezTo>
                    <a:pt x="1797" y="259"/>
                    <a:pt x="1797" y="259"/>
                    <a:pt x="1797" y="259"/>
                  </a:cubicBezTo>
                  <a:cubicBezTo>
                    <a:pt x="1801" y="256"/>
                    <a:pt x="1801" y="256"/>
                    <a:pt x="1801" y="256"/>
                  </a:cubicBezTo>
                  <a:cubicBezTo>
                    <a:pt x="1796" y="258"/>
                    <a:pt x="1796" y="258"/>
                    <a:pt x="1796" y="258"/>
                  </a:cubicBezTo>
                  <a:cubicBezTo>
                    <a:pt x="1797" y="259"/>
                    <a:pt x="1797" y="259"/>
                    <a:pt x="1797" y="259"/>
                  </a:cubicBezTo>
                  <a:cubicBezTo>
                    <a:pt x="1801" y="256"/>
                    <a:pt x="1801" y="256"/>
                    <a:pt x="1801" y="256"/>
                  </a:cubicBezTo>
                  <a:cubicBezTo>
                    <a:pt x="1796" y="258"/>
                    <a:pt x="1796" y="258"/>
                    <a:pt x="1796" y="258"/>
                  </a:cubicBezTo>
                  <a:cubicBezTo>
                    <a:pt x="1801" y="256"/>
                    <a:pt x="1801" y="256"/>
                    <a:pt x="1801" y="256"/>
                  </a:cubicBezTo>
                  <a:cubicBezTo>
                    <a:pt x="1796" y="256"/>
                    <a:pt x="1796" y="256"/>
                    <a:pt x="1796" y="256"/>
                  </a:cubicBezTo>
                  <a:cubicBezTo>
                    <a:pt x="1796" y="257"/>
                    <a:pt x="1796" y="258"/>
                    <a:pt x="1796" y="258"/>
                  </a:cubicBezTo>
                  <a:cubicBezTo>
                    <a:pt x="1801" y="256"/>
                    <a:pt x="1801" y="256"/>
                    <a:pt x="1801" y="256"/>
                  </a:cubicBezTo>
                  <a:cubicBezTo>
                    <a:pt x="1796" y="256"/>
                    <a:pt x="1796" y="256"/>
                    <a:pt x="1796" y="256"/>
                  </a:cubicBezTo>
                  <a:cubicBezTo>
                    <a:pt x="1801" y="256"/>
                    <a:pt x="1801" y="256"/>
                    <a:pt x="1801" y="256"/>
                  </a:cubicBezTo>
                  <a:cubicBezTo>
                    <a:pt x="1803" y="251"/>
                    <a:pt x="1803" y="251"/>
                    <a:pt x="1803" y="251"/>
                  </a:cubicBezTo>
                  <a:cubicBezTo>
                    <a:pt x="1702" y="211"/>
                    <a:pt x="1702" y="211"/>
                    <a:pt x="1702" y="211"/>
                  </a:cubicBezTo>
                  <a:cubicBezTo>
                    <a:pt x="1700" y="210"/>
                    <a:pt x="1697" y="211"/>
                    <a:pt x="1696" y="213"/>
                  </a:cubicBezTo>
                  <a:cubicBezTo>
                    <a:pt x="1695" y="214"/>
                    <a:pt x="1695" y="214"/>
                    <a:pt x="1695" y="215"/>
                  </a:cubicBezTo>
                  <a:cubicBezTo>
                    <a:pt x="1695" y="216"/>
                    <a:pt x="1695" y="216"/>
                    <a:pt x="1695" y="216"/>
                  </a:cubicBezTo>
                  <a:cubicBezTo>
                    <a:pt x="1695" y="218"/>
                    <a:pt x="1695" y="218"/>
                    <a:pt x="1695" y="219"/>
                  </a:cubicBezTo>
                  <a:cubicBezTo>
                    <a:pt x="1696" y="220"/>
                    <a:pt x="1696" y="220"/>
                    <a:pt x="1696" y="220"/>
                  </a:cubicBezTo>
                  <a:cubicBezTo>
                    <a:pt x="1697" y="221"/>
                    <a:pt x="1697" y="221"/>
                    <a:pt x="1698" y="221"/>
                  </a:cubicBezTo>
                  <a:cubicBezTo>
                    <a:pt x="1699" y="223"/>
                    <a:pt x="1702" y="224"/>
                    <a:pt x="1705" y="226"/>
                  </a:cubicBezTo>
                  <a:cubicBezTo>
                    <a:pt x="1716" y="234"/>
                    <a:pt x="1739" y="248"/>
                    <a:pt x="1758" y="259"/>
                  </a:cubicBezTo>
                  <a:cubicBezTo>
                    <a:pt x="1777" y="271"/>
                    <a:pt x="1794" y="281"/>
                    <a:pt x="1794" y="281"/>
                  </a:cubicBezTo>
                  <a:cubicBezTo>
                    <a:pt x="1797" y="277"/>
                    <a:pt x="1797" y="277"/>
                    <a:pt x="1797" y="277"/>
                  </a:cubicBezTo>
                  <a:cubicBezTo>
                    <a:pt x="1792" y="273"/>
                    <a:pt x="1792" y="273"/>
                    <a:pt x="1792" y="273"/>
                  </a:cubicBezTo>
                  <a:cubicBezTo>
                    <a:pt x="1797" y="277"/>
                    <a:pt x="1797" y="277"/>
                    <a:pt x="1797" y="277"/>
                  </a:cubicBezTo>
                  <a:cubicBezTo>
                    <a:pt x="1794" y="272"/>
                    <a:pt x="1794" y="272"/>
                    <a:pt x="1794" y="272"/>
                  </a:cubicBezTo>
                  <a:cubicBezTo>
                    <a:pt x="1793" y="272"/>
                    <a:pt x="1793" y="273"/>
                    <a:pt x="1792" y="273"/>
                  </a:cubicBezTo>
                  <a:cubicBezTo>
                    <a:pt x="1797" y="277"/>
                    <a:pt x="1797" y="277"/>
                    <a:pt x="1797" y="277"/>
                  </a:cubicBezTo>
                  <a:cubicBezTo>
                    <a:pt x="1794" y="272"/>
                    <a:pt x="1794" y="272"/>
                    <a:pt x="1794" y="272"/>
                  </a:cubicBezTo>
                  <a:cubicBezTo>
                    <a:pt x="1797" y="277"/>
                    <a:pt x="1797" y="277"/>
                    <a:pt x="1797" y="277"/>
                  </a:cubicBezTo>
                  <a:cubicBezTo>
                    <a:pt x="1796" y="271"/>
                    <a:pt x="1796" y="271"/>
                    <a:pt x="1796" y="271"/>
                  </a:cubicBezTo>
                  <a:cubicBezTo>
                    <a:pt x="1795" y="271"/>
                    <a:pt x="1795" y="271"/>
                    <a:pt x="1794" y="272"/>
                  </a:cubicBezTo>
                  <a:cubicBezTo>
                    <a:pt x="1797" y="277"/>
                    <a:pt x="1797" y="277"/>
                    <a:pt x="1797" y="277"/>
                  </a:cubicBezTo>
                  <a:cubicBezTo>
                    <a:pt x="1796" y="271"/>
                    <a:pt x="1796" y="271"/>
                    <a:pt x="1796" y="271"/>
                  </a:cubicBezTo>
                  <a:cubicBezTo>
                    <a:pt x="1797" y="276"/>
                    <a:pt x="1797" y="276"/>
                    <a:pt x="1797" y="276"/>
                  </a:cubicBezTo>
                  <a:cubicBezTo>
                    <a:pt x="1797" y="271"/>
                    <a:pt x="1797" y="271"/>
                    <a:pt x="1797" y="271"/>
                  </a:cubicBezTo>
                  <a:cubicBezTo>
                    <a:pt x="1797" y="271"/>
                    <a:pt x="1796" y="271"/>
                    <a:pt x="1796" y="271"/>
                  </a:cubicBezTo>
                  <a:cubicBezTo>
                    <a:pt x="1797" y="276"/>
                    <a:pt x="1797" y="276"/>
                    <a:pt x="1797" y="276"/>
                  </a:cubicBezTo>
                  <a:cubicBezTo>
                    <a:pt x="1797" y="271"/>
                    <a:pt x="1797" y="271"/>
                    <a:pt x="1797" y="271"/>
                  </a:cubicBezTo>
                  <a:cubicBezTo>
                    <a:pt x="1797" y="275"/>
                    <a:pt x="1797" y="275"/>
                    <a:pt x="1797" y="275"/>
                  </a:cubicBezTo>
                  <a:cubicBezTo>
                    <a:pt x="1798" y="271"/>
                    <a:pt x="1798" y="271"/>
                    <a:pt x="1798" y="271"/>
                  </a:cubicBezTo>
                  <a:cubicBezTo>
                    <a:pt x="1797" y="271"/>
                    <a:pt x="1797" y="271"/>
                    <a:pt x="1797" y="271"/>
                  </a:cubicBezTo>
                  <a:cubicBezTo>
                    <a:pt x="1797" y="275"/>
                    <a:pt x="1797" y="275"/>
                    <a:pt x="1797" y="275"/>
                  </a:cubicBezTo>
                  <a:cubicBezTo>
                    <a:pt x="1798" y="271"/>
                    <a:pt x="1798" y="271"/>
                    <a:pt x="1798" y="271"/>
                  </a:cubicBezTo>
                  <a:cubicBezTo>
                    <a:pt x="1797" y="272"/>
                    <a:pt x="1797" y="272"/>
                    <a:pt x="1797" y="272"/>
                  </a:cubicBezTo>
                  <a:cubicBezTo>
                    <a:pt x="1798" y="271"/>
                    <a:pt x="1798" y="271"/>
                    <a:pt x="1798" y="271"/>
                  </a:cubicBezTo>
                  <a:cubicBezTo>
                    <a:pt x="1798" y="271"/>
                    <a:pt x="1798" y="271"/>
                    <a:pt x="1798" y="271"/>
                  </a:cubicBezTo>
                  <a:cubicBezTo>
                    <a:pt x="1797" y="272"/>
                    <a:pt x="1797" y="272"/>
                    <a:pt x="1797" y="272"/>
                  </a:cubicBezTo>
                  <a:cubicBezTo>
                    <a:pt x="1798" y="271"/>
                    <a:pt x="1798" y="271"/>
                    <a:pt x="1798" y="271"/>
                  </a:cubicBezTo>
                  <a:cubicBezTo>
                    <a:pt x="1798" y="271"/>
                    <a:pt x="1797" y="271"/>
                    <a:pt x="1796" y="271"/>
                  </a:cubicBezTo>
                  <a:cubicBezTo>
                    <a:pt x="1791" y="269"/>
                    <a:pt x="1783" y="266"/>
                    <a:pt x="1772" y="261"/>
                  </a:cubicBezTo>
                  <a:cubicBezTo>
                    <a:pt x="1756" y="255"/>
                    <a:pt x="1736" y="247"/>
                    <a:pt x="1719" y="240"/>
                  </a:cubicBezTo>
                  <a:cubicBezTo>
                    <a:pt x="1711" y="237"/>
                    <a:pt x="1704" y="234"/>
                    <a:pt x="1699" y="232"/>
                  </a:cubicBezTo>
                  <a:cubicBezTo>
                    <a:pt x="1694" y="229"/>
                    <a:pt x="1691" y="228"/>
                    <a:pt x="1691" y="228"/>
                  </a:cubicBezTo>
                  <a:cubicBezTo>
                    <a:pt x="1688" y="227"/>
                    <a:pt x="1685" y="228"/>
                    <a:pt x="1684" y="231"/>
                  </a:cubicBezTo>
                  <a:cubicBezTo>
                    <a:pt x="1683" y="233"/>
                    <a:pt x="1683" y="237"/>
                    <a:pt x="1686" y="238"/>
                  </a:cubicBezTo>
                  <a:cubicBezTo>
                    <a:pt x="1686" y="238"/>
                    <a:pt x="1687" y="239"/>
                    <a:pt x="1690" y="241"/>
                  </a:cubicBezTo>
                  <a:cubicBezTo>
                    <a:pt x="1700" y="246"/>
                    <a:pt x="1723" y="260"/>
                    <a:pt x="1745" y="273"/>
                  </a:cubicBezTo>
                  <a:cubicBezTo>
                    <a:pt x="1755" y="280"/>
                    <a:pt x="1765" y="286"/>
                    <a:pt x="1773" y="291"/>
                  </a:cubicBezTo>
                  <a:cubicBezTo>
                    <a:pt x="1776" y="293"/>
                    <a:pt x="1779" y="295"/>
                    <a:pt x="1781" y="297"/>
                  </a:cubicBezTo>
                  <a:cubicBezTo>
                    <a:pt x="1782" y="297"/>
                    <a:pt x="1783" y="298"/>
                    <a:pt x="1783" y="298"/>
                  </a:cubicBezTo>
                  <a:cubicBezTo>
                    <a:pt x="1783" y="298"/>
                    <a:pt x="1783" y="298"/>
                    <a:pt x="1783" y="298"/>
                  </a:cubicBezTo>
                  <a:cubicBezTo>
                    <a:pt x="1783" y="299"/>
                    <a:pt x="1783" y="299"/>
                    <a:pt x="1783" y="299"/>
                  </a:cubicBezTo>
                  <a:cubicBezTo>
                    <a:pt x="1786" y="296"/>
                    <a:pt x="1786" y="296"/>
                    <a:pt x="1786" y="296"/>
                  </a:cubicBezTo>
                  <a:cubicBezTo>
                    <a:pt x="1783" y="298"/>
                    <a:pt x="1783" y="298"/>
                    <a:pt x="1783" y="298"/>
                  </a:cubicBezTo>
                  <a:cubicBezTo>
                    <a:pt x="1783" y="299"/>
                    <a:pt x="1783" y="299"/>
                    <a:pt x="1783" y="299"/>
                  </a:cubicBezTo>
                  <a:cubicBezTo>
                    <a:pt x="1786" y="296"/>
                    <a:pt x="1786" y="296"/>
                    <a:pt x="1786" y="296"/>
                  </a:cubicBezTo>
                  <a:cubicBezTo>
                    <a:pt x="1783" y="298"/>
                    <a:pt x="1783" y="298"/>
                    <a:pt x="1783" y="298"/>
                  </a:cubicBezTo>
                  <a:cubicBezTo>
                    <a:pt x="1787" y="295"/>
                    <a:pt x="1787" y="295"/>
                    <a:pt x="1787" y="295"/>
                  </a:cubicBezTo>
                  <a:cubicBezTo>
                    <a:pt x="1783" y="297"/>
                    <a:pt x="1783" y="297"/>
                    <a:pt x="1783" y="297"/>
                  </a:cubicBezTo>
                  <a:cubicBezTo>
                    <a:pt x="1783" y="298"/>
                    <a:pt x="1783" y="298"/>
                    <a:pt x="1783" y="298"/>
                  </a:cubicBezTo>
                  <a:cubicBezTo>
                    <a:pt x="1787" y="295"/>
                    <a:pt x="1787" y="295"/>
                    <a:pt x="1787" y="295"/>
                  </a:cubicBezTo>
                  <a:cubicBezTo>
                    <a:pt x="1783" y="297"/>
                    <a:pt x="1783" y="297"/>
                    <a:pt x="1783" y="297"/>
                  </a:cubicBezTo>
                  <a:cubicBezTo>
                    <a:pt x="1787" y="295"/>
                    <a:pt x="1787" y="295"/>
                    <a:pt x="1787" y="295"/>
                  </a:cubicBezTo>
                  <a:cubicBezTo>
                    <a:pt x="1782" y="295"/>
                    <a:pt x="1782" y="295"/>
                    <a:pt x="1782" y="295"/>
                  </a:cubicBezTo>
                  <a:cubicBezTo>
                    <a:pt x="1782" y="296"/>
                    <a:pt x="1782" y="297"/>
                    <a:pt x="1783" y="297"/>
                  </a:cubicBezTo>
                  <a:cubicBezTo>
                    <a:pt x="1787" y="295"/>
                    <a:pt x="1787" y="295"/>
                    <a:pt x="1787" y="295"/>
                  </a:cubicBezTo>
                  <a:cubicBezTo>
                    <a:pt x="1782" y="295"/>
                    <a:pt x="1782" y="295"/>
                    <a:pt x="1782" y="295"/>
                  </a:cubicBezTo>
                  <a:cubicBezTo>
                    <a:pt x="1788" y="295"/>
                    <a:pt x="1788" y="295"/>
                    <a:pt x="1788" y="295"/>
                  </a:cubicBezTo>
                  <a:cubicBezTo>
                    <a:pt x="1783" y="292"/>
                    <a:pt x="1783" y="292"/>
                    <a:pt x="1783" y="292"/>
                  </a:cubicBezTo>
                  <a:cubicBezTo>
                    <a:pt x="1782" y="293"/>
                    <a:pt x="1782" y="294"/>
                    <a:pt x="1782" y="295"/>
                  </a:cubicBezTo>
                  <a:cubicBezTo>
                    <a:pt x="1788" y="295"/>
                    <a:pt x="1788" y="295"/>
                    <a:pt x="1788" y="295"/>
                  </a:cubicBezTo>
                  <a:cubicBezTo>
                    <a:pt x="1783" y="292"/>
                    <a:pt x="1783" y="292"/>
                    <a:pt x="1783" y="292"/>
                  </a:cubicBezTo>
                  <a:cubicBezTo>
                    <a:pt x="1788" y="295"/>
                    <a:pt x="1788" y="295"/>
                    <a:pt x="1788" y="295"/>
                  </a:cubicBezTo>
                  <a:cubicBezTo>
                    <a:pt x="1783" y="292"/>
                    <a:pt x="1783" y="292"/>
                    <a:pt x="1783" y="292"/>
                  </a:cubicBezTo>
                  <a:cubicBezTo>
                    <a:pt x="1788" y="295"/>
                    <a:pt x="1788" y="295"/>
                    <a:pt x="1788" y="295"/>
                  </a:cubicBezTo>
                  <a:cubicBezTo>
                    <a:pt x="1785" y="290"/>
                    <a:pt x="1785" y="290"/>
                    <a:pt x="1785" y="290"/>
                  </a:cubicBezTo>
                  <a:cubicBezTo>
                    <a:pt x="1784" y="291"/>
                    <a:pt x="1784" y="291"/>
                    <a:pt x="1783" y="292"/>
                  </a:cubicBezTo>
                  <a:cubicBezTo>
                    <a:pt x="1788" y="295"/>
                    <a:pt x="1788" y="295"/>
                    <a:pt x="1788" y="295"/>
                  </a:cubicBezTo>
                  <a:cubicBezTo>
                    <a:pt x="1785" y="290"/>
                    <a:pt x="1785" y="290"/>
                    <a:pt x="1785" y="290"/>
                  </a:cubicBezTo>
                  <a:cubicBezTo>
                    <a:pt x="1787" y="295"/>
                    <a:pt x="1787" y="295"/>
                    <a:pt x="1787" y="295"/>
                  </a:cubicBezTo>
                  <a:cubicBezTo>
                    <a:pt x="1787" y="290"/>
                    <a:pt x="1787" y="290"/>
                    <a:pt x="1787" y="290"/>
                  </a:cubicBezTo>
                  <a:cubicBezTo>
                    <a:pt x="1786" y="290"/>
                    <a:pt x="1786" y="290"/>
                    <a:pt x="1785" y="290"/>
                  </a:cubicBezTo>
                  <a:cubicBezTo>
                    <a:pt x="1787" y="295"/>
                    <a:pt x="1787" y="295"/>
                    <a:pt x="1787" y="295"/>
                  </a:cubicBezTo>
                  <a:cubicBezTo>
                    <a:pt x="1787" y="290"/>
                    <a:pt x="1787" y="290"/>
                    <a:pt x="1787" y="290"/>
                  </a:cubicBezTo>
                  <a:cubicBezTo>
                    <a:pt x="1787" y="294"/>
                    <a:pt x="1787" y="294"/>
                    <a:pt x="1787" y="294"/>
                  </a:cubicBezTo>
                  <a:cubicBezTo>
                    <a:pt x="1787" y="290"/>
                    <a:pt x="1787" y="290"/>
                    <a:pt x="1787" y="290"/>
                  </a:cubicBezTo>
                  <a:cubicBezTo>
                    <a:pt x="1787" y="290"/>
                    <a:pt x="1787" y="290"/>
                    <a:pt x="1787" y="290"/>
                  </a:cubicBezTo>
                  <a:cubicBezTo>
                    <a:pt x="1787" y="294"/>
                    <a:pt x="1787" y="294"/>
                    <a:pt x="1787" y="294"/>
                  </a:cubicBezTo>
                  <a:cubicBezTo>
                    <a:pt x="1787" y="290"/>
                    <a:pt x="1787" y="290"/>
                    <a:pt x="1787" y="290"/>
                  </a:cubicBezTo>
                  <a:cubicBezTo>
                    <a:pt x="1787" y="293"/>
                    <a:pt x="1787" y="293"/>
                    <a:pt x="1787" y="293"/>
                  </a:cubicBezTo>
                  <a:cubicBezTo>
                    <a:pt x="1788" y="290"/>
                    <a:pt x="1788" y="290"/>
                    <a:pt x="1788" y="290"/>
                  </a:cubicBezTo>
                  <a:cubicBezTo>
                    <a:pt x="1787" y="290"/>
                    <a:pt x="1787" y="290"/>
                    <a:pt x="1787" y="290"/>
                  </a:cubicBezTo>
                  <a:cubicBezTo>
                    <a:pt x="1787" y="293"/>
                    <a:pt x="1787" y="293"/>
                    <a:pt x="1787" y="293"/>
                  </a:cubicBezTo>
                  <a:cubicBezTo>
                    <a:pt x="1788" y="290"/>
                    <a:pt x="1788" y="290"/>
                    <a:pt x="1788" y="290"/>
                  </a:cubicBezTo>
                  <a:cubicBezTo>
                    <a:pt x="1788" y="290"/>
                    <a:pt x="1788" y="290"/>
                    <a:pt x="1788" y="290"/>
                  </a:cubicBezTo>
                  <a:cubicBezTo>
                    <a:pt x="1788" y="290"/>
                    <a:pt x="1787" y="289"/>
                    <a:pt x="1786" y="289"/>
                  </a:cubicBezTo>
                  <a:cubicBezTo>
                    <a:pt x="1781" y="288"/>
                    <a:pt x="1773" y="285"/>
                    <a:pt x="1763" y="281"/>
                  </a:cubicBezTo>
                  <a:cubicBezTo>
                    <a:pt x="1747" y="275"/>
                    <a:pt x="1728" y="267"/>
                    <a:pt x="1713" y="261"/>
                  </a:cubicBezTo>
                  <a:cubicBezTo>
                    <a:pt x="1705" y="258"/>
                    <a:pt x="1698" y="255"/>
                    <a:pt x="1694" y="253"/>
                  </a:cubicBezTo>
                  <a:cubicBezTo>
                    <a:pt x="1689" y="251"/>
                    <a:pt x="1686" y="250"/>
                    <a:pt x="1686" y="250"/>
                  </a:cubicBezTo>
                  <a:cubicBezTo>
                    <a:pt x="1683" y="249"/>
                    <a:pt x="1680" y="250"/>
                    <a:pt x="1679" y="252"/>
                  </a:cubicBezTo>
                  <a:cubicBezTo>
                    <a:pt x="1678" y="255"/>
                    <a:pt x="1679" y="258"/>
                    <a:pt x="1681" y="259"/>
                  </a:cubicBezTo>
                  <a:cubicBezTo>
                    <a:pt x="1681" y="259"/>
                    <a:pt x="1687" y="263"/>
                    <a:pt x="1695" y="268"/>
                  </a:cubicBezTo>
                  <a:cubicBezTo>
                    <a:pt x="1708" y="276"/>
                    <a:pt x="1727" y="288"/>
                    <a:pt x="1743" y="298"/>
                  </a:cubicBezTo>
                  <a:cubicBezTo>
                    <a:pt x="1751" y="303"/>
                    <a:pt x="1758" y="307"/>
                    <a:pt x="1763" y="310"/>
                  </a:cubicBezTo>
                  <a:cubicBezTo>
                    <a:pt x="1766" y="312"/>
                    <a:pt x="1768" y="313"/>
                    <a:pt x="1769" y="314"/>
                  </a:cubicBezTo>
                  <a:cubicBezTo>
                    <a:pt x="1770" y="315"/>
                    <a:pt x="1770" y="315"/>
                    <a:pt x="1771" y="315"/>
                  </a:cubicBezTo>
                  <a:cubicBezTo>
                    <a:pt x="1771" y="315"/>
                    <a:pt x="1771" y="315"/>
                    <a:pt x="1771" y="315"/>
                  </a:cubicBezTo>
                  <a:cubicBezTo>
                    <a:pt x="1771" y="315"/>
                    <a:pt x="1771" y="315"/>
                    <a:pt x="1771" y="315"/>
                  </a:cubicBezTo>
                  <a:cubicBezTo>
                    <a:pt x="1774" y="312"/>
                    <a:pt x="1774" y="312"/>
                    <a:pt x="1774" y="312"/>
                  </a:cubicBezTo>
                  <a:cubicBezTo>
                    <a:pt x="1770" y="315"/>
                    <a:pt x="1770" y="315"/>
                    <a:pt x="1770" y="315"/>
                  </a:cubicBezTo>
                  <a:cubicBezTo>
                    <a:pt x="1771" y="315"/>
                    <a:pt x="1771" y="315"/>
                    <a:pt x="1771" y="315"/>
                  </a:cubicBezTo>
                  <a:cubicBezTo>
                    <a:pt x="1774" y="312"/>
                    <a:pt x="1774" y="312"/>
                    <a:pt x="1774" y="312"/>
                  </a:cubicBezTo>
                  <a:cubicBezTo>
                    <a:pt x="1770" y="315"/>
                    <a:pt x="1770" y="315"/>
                    <a:pt x="1770" y="315"/>
                  </a:cubicBezTo>
                  <a:cubicBezTo>
                    <a:pt x="1774" y="311"/>
                    <a:pt x="1774" y="311"/>
                    <a:pt x="1774" y="311"/>
                  </a:cubicBezTo>
                  <a:cubicBezTo>
                    <a:pt x="1770" y="315"/>
                    <a:pt x="1770" y="315"/>
                    <a:pt x="1770" y="315"/>
                  </a:cubicBezTo>
                  <a:cubicBezTo>
                    <a:pt x="1770" y="315"/>
                    <a:pt x="1770" y="315"/>
                    <a:pt x="1770" y="315"/>
                  </a:cubicBezTo>
                  <a:cubicBezTo>
                    <a:pt x="1774" y="311"/>
                    <a:pt x="1774" y="311"/>
                    <a:pt x="1774" y="311"/>
                  </a:cubicBezTo>
                  <a:cubicBezTo>
                    <a:pt x="1770" y="315"/>
                    <a:pt x="1770" y="315"/>
                    <a:pt x="1770" y="315"/>
                  </a:cubicBezTo>
                  <a:cubicBezTo>
                    <a:pt x="1774" y="311"/>
                    <a:pt x="1774" y="311"/>
                    <a:pt x="1774" y="311"/>
                  </a:cubicBezTo>
                  <a:cubicBezTo>
                    <a:pt x="1769" y="314"/>
                    <a:pt x="1769" y="314"/>
                    <a:pt x="1769" y="314"/>
                  </a:cubicBezTo>
                  <a:cubicBezTo>
                    <a:pt x="1770" y="314"/>
                    <a:pt x="1770" y="314"/>
                    <a:pt x="1770" y="315"/>
                  </a:cubicBezTo>
                  <a:cubicBezTo>
                    <a:pt x="1774" y="311"/>
                    <a:pt x="1774" y="311"/>
                    <a:pt x="1774" y="311"/>
                  </a:cubicBezTo>
                  <a:cubicBezTo>
                    <a:pt x="1769" y="314"/>
                    <a:pt x="1769" y="314"/>
                    <a:pt x="1769" y="314"/>
                  </a:cubicBezTo>
                  <a:cubicBezTo>
                    <a:pt x="1774" y="311"/>
                    <a:pt x="1774" y="311"/>
                    <a:pt x="1774" y="311"/>
                  </a:cubicBezTo>
                  <a:cubicBezTo>
                    <a:pt x="1769" y="311"/>
                    <a:pt x="1769" y="311"/>
                    <a:pt x="1769" y="311"/>
                  </a:cubicBezTo>
                  <a:cubicBezTo>
                    <a:pt x="1769" y="313"/>
                    <a:pt x="1769" y="313"/>
                    <a:pt x="1769" y="314"/>
                  </a:cubicBezTo>
                  <a:cubicBezTo>
                    <a:pt x="1774" y="311"/>
                    <a:pt x="1774" y="311"/>
                    <a:pt x="1774" y="311"/>
                  </a:cubicBezTo>
                  <a:cubicBezTo>
                    <a:pt x="1769" y="311"/>
                    <a:pt x="1769" y="311"/>
                    <a:pt x="1769" y="311"/>
                  </a:cubicBezTo>
                  <a:cubicBezTo>
                    <a:pt x="1774" y="311"/>
                    <a:pt x="1774" y="311"/>
                    <a:pt x="1774" y="311"/>
                  </a:cubicBezTo>
                  <a:cubicBezTo>
                    <a:pt x="1770" y="308"/>
                    <a:pt x="1770" y="308"/>
                    <a:pt x="1770" y="308"/>
                  </a:cubicBezTo>
                  <a:cubicBezTo>
                    <a:pt x="1774" y="311"/>
                    <a:pt x="1774" y="311"/>
                    <a:pt x="1774" y="311"/>
                  </a:cubicBezTo>
                  <a:cubicBezTo>
                    <a:pt x="1773" y="306"/>
                    <a:pt x="1773" y="306"/>
                    <a:pt x="1773" y="306"/>
                  </a:cubicBezTo>
                  <a:cubicBezTo>
                    <a:pt x="1772" y="306"/>
                    <a:pt x="1771" y="306"/>
                    <a:pt x="1770" y="308"/>
                  </a:cubicBezTo>
                  <a:cubicBezTo>
                    <a:pt x="1774" y="311"/>
                    <a:pt x="1774" y="311"/>
                    <a:pt x="1774" y="311"/>
                  </a:cubicBezTo>
                  <a:cubicBezTo>
                    <a:pt x="1773" y="306"/>
                    <a:pt x="1773" y="306"/>
                    <a:pt x="1773" y="306"/>
                  </a:cubicBezTo>
                  <a:cubicBezTo>
                    <a:pt x="1774" y="311"/>
                    <a:pt x="1774" y="311"/>
                    <a:pt x="1774" y="311"/>
                  </a:cubicBezTo>
                  <a:cubicBezTo>
                    <a:pt x="1774" y="306"/>
                    <a:pt x="1774" y="306"/>
                    <a:pt x="1774" y="306"/>
                  </a:cubicBezTo>
                  <a:cubicBezTo>
                    <a:pt x="1774" y="306"/>
                    <a:pt x="1773" y="306"/>
                    <a:pt x="1773" y="306"/>
                  </a:cubicBezTo>
                  <a:cubicBezTo>
                    <a:pt x="1774" y="311"/>
                    <a:pt x="1774" y="311"/>
                    <a:pt x="1774" y="311"/>
                  </a:cubicBezTo>
                  <a:cubicBezTo>
                    <a:pt x="1774" y="306"/>
                    <a:pt x="1774" y="306"/>
                    <a:pt x="1774" y="306"/>
                  </a:cubicBezTo>
                  <a:cubicBezTo>
                    <a:pt x="1774" y="311"/>
                    <a:pt x="1774" y="311"/>
                    <a:pt x="1774" y="311"/>
                  </a:cubicBezTo>
                  <a:cubicBezTo>
                    <a:pt x="1775" y="306"/>
                    <a:pt x="1775" y="306"/>
                    <a:pt x="1775" y="306"/>
                  </a:cubicBezTo>
                  <a:cubicBezTo>
                    <a:pt x="1775" y="306"/>
                    <a:pt x="1775" y="306"/>
                    <a:pt x="1774" y="306"/>
                  </a:cubicBezTo>
                  <a:cubicBezTo>
                    <a:pt x="1774" y="311"/>
                    <a:pt x="1774" y="311"/>
                    <a:pt x="1774" y="311"/>
                  </a:cubicBezTo>
                  <a:cubicBezTo>
                    <a:pt x="1775" y="306"/>
                    <a:pt x="1775" y="306"/>
                    <a:pt x="1775" y="306"/>
                  </a:cubicBezTo>
                  <a:cubicBezTo>
                    <a:pt x="1775" y="309"/>
                    <a:pt x="1775" y="309"/>
                    <a:pt x="1775" y="309"/>
                  </a:cubicBezTo>
                  <a:cubicBezTo>
                    <a:pt x="1775" y="306"/>
                    <a:pt x="1775" y="306"/>
                    <a:pt x="1775" y="306"/>
                  </a:cubicBezTo>
                  <a:cubicBezTo>
                    <a:pt x="1775" y="306"/>
                    <a:pt x="1775" y="306"/>
                    <a:pt x="1775" y="306"/>
                  </a:cubicBezTo>
                  <a:cubicBezTo>
                    <a:pt x="1775" y="309"/>
                    <a:pt x="1775" y="309"/>
                    <a:pt x="1775" y="309"/>
                  </a:cubicBezTo>
                  <a:cubicBezTo>
                    <a:pt x="1775" y="306"/>
                    <a:pt x="1775" y="306"/>
                    <a:pt x="1775" y="306"/>
                  </a:cubicBezTo>
                  <a:cubicBezTo>
                    <a:pt x="1775" y="306"/>
                    <a:pt x="1775" y="306"/>
                    <a:pt x="1774" y="305"/>
                  </a:cubicBezTo>
                  <a:cubicBezTo>
                    <a:pt x="1770" y="304"/>
                    <a:pt x="1763" y="301"/>
                    <a:pt x="1754" y="297"/>
                  </a:cubicBezTo>
                  <a:cubicBezTo>
                    <a:pt x="1740" y="291"/>
                    <a:pt x="1722" y="283"/>
                    <a:pt x="1708" y="277"/>
                  </a:cubicBezTo>
                  <a:cubicBezTo>
                    <a:pt x="1701" y="274"/>
                    <a:pt x="1694" y="271"/>
                    <a:pt x="1690" y="269"/>
                  </a:cubicBezTo>
                  <a:cubicBezTo>
                    <a:pt x="1685" y="267"/>
                    <a:pt x="1683" y="266"/>
                    <a:pt x="1683" y="266"/>
                  </a:cubicBezTo>
                  <a:cubicBezTo>
                    <a:pt x="1680" y="265"/>
                    <a:pt x="1677" y="266"/>
                    <a:pt x="1676" y="269"/>
                  </a:cubicBezTo>
                  <a:cubicBezTo>
                    <a:pt x="1674" y="271"/>
                    <a:pt x="1675" y="275"/>
                    <a:pt x="1678" y="276"/>
                  </a:cubicBezTo>
                  <a:cubicBezTo>
                    <a:pt x="1763" y="330"/>
                    <a:pt x="1763" y="330"/>
                    <a:pt x="1763" y="330"/>
                  </a:cubicBezTo>
                  <a:cubicBezTo>
                    <a:pt x="1766" y="325"/>
                    <a:pt x="1766" y="325"/>
                    <a:pt x="1766" y="325"/>
                  </a:cubicBezTo>
                  <a:cubicBezTo>
                    <a:pt x="1762" y="322"/>
                    <a:pt x="1762" y="322"/>
                    <a:pt x="1762" y="322"/>
                  </a:cubicBezTo>
                  <a:cubicBezTo>
                    <a:pt x="1766" y="325"/>
                    <a:pt x="1766" y="325"/>
                    <a:pt x="1766" y="325"/>
                  </a:cubicBezTo>
                  <a:cubicBezTo>
                    <a:pt x="1763" y="320"/>
                    <a:pt x="1763" y="320"/>
                    <a:pt x="1763" y="320"/>
                  </a:cubicBezTo>
                  <a:cubicBezTo>
                    <a:pt x="1763" y="321"/>
                    <a:pt x="1762" y="321"/>
                    <a:pt x="1762" y="322"/>
                  </a:cubicBezTo>
                  <a:cubicBezTo>
                    <a:pt x="1766" y="325"/>
                    <a:pt x="1766" y="325"/>
                    <a:pt x="1766" y="325"/>
                  </a:cubicBezTo>
                  <a:cubicBezTo>
                    <a:pt x="1763" y="320"/>
                    <a:pt x="1763" y="320"/>
                    <a:pt x="1763" y="320"/>
                  </a:cubicBezTo>
                  <a:cubicBezTo>
                    <a:pt x="1766" y="325"/>
                    <a:pt x="1766" y="325"/>
                    <a:pt x="1766" y="325"/>
                  </a:cubicBezTo>
                  <a:cubicBezTo>
                    <a:pt x="1765" y="320"/>
                    <a:pt x="1765" y="320"/>
                    <a:pt x="1765" y="320"/>
                  </a:cubicBezTo>
                  <a:cubicBezTo>
                    <a:pt x="1765" y="320"/>
                    <a:pt x="1764" y="320"/>
                    <a:pt x="1763" y="320"/>
                  </a:cubicBezTo>
                  <a:cubicBezTo>
                    <a:pt x="1766" y="325"/>
                    <a:pt x="1766" y="325"/>
                    <a:pt x="1766" y="325"/>
                  </a:cubicBezTo>
                  <a:cubicBezTo>
                    <a:pt x="1765" y="320"/>
                    <a:pt x="1765" y="320"/>
                    <a:pt x="1765" y="320"/>
                  </a:cubicBezTo>
                  <a:cubicBezTo>
                    <a:pt x="1766" y="324"/>
                    <a:pt x="1766" y="324"/>
                    <a:pt x="1766" y="324"/>
                  </a:cubicBezTo>
                  <a:cubicBezTo>
                    <a:pt x="1766" y="320"/>
                    <a:pt x="1766" y="320"/>
                    <a:pt x="1766" y="320"/>
                  </a:cubicBezTo>
                  <a:cubicBezTo>
                    <a:pt x="1766" y="320"/>
                    <a:pt x="1766" y="320"/>
                    <a:pt x="1765" y="320"/>
                  </a:cubicBezTo>
                  <a:cubicBezTo>
                    <a:pt x="1766" y="324"/>
                    <a:pt x="1766" y="324"/>
                    <a:pt x="1766" y="324"/>
                  </a:cubicBezTo>
                  <a:cubicBezTo>
                    <a:pt x="1766" y="320"/>
                    <a:pt x="1766" y="320"/>
                    <a:pt x="1766" y="320"/>
                  </a:cubicBezTo>
                  <a:cubicBezTo>
                    <a:pt x="1766" y="321"/>
                    <a:pt x="1766" y="321"/>
                    <a:pt x="1766" y="321"/>
                  </a:cubicBezTo>
                  <a:cubicBezTo>
                    <a:pt x="1766" y="320"/>
                    <a:pt x="1766" y="320"/>
                    <a:pt x="1766" y="320"/>
                  </a:cubicBezTo>
                  <a:cubicBezTo>
                    <a:pt x="1766" y="320"/>
                    <a:pt x="1766" y="320"/>
                    <a:pt x="1766" y="320"/>
                  </a:cubicBezTo>
                  <a:cubicBezTo>
                    <a:pt x="1766" y="321"/>
                    <a:pt x="1766" y="321"/>
                    <a:pt x="1766" y="321"/>
                  </a:cubicBezTo>
                  <a:cubicBezTo>
                    <a:pt x="1766" y="320"/>
                    <a:pt x="1766" y="320"/>
                    <a:pt x="1766" y="320"/>
                  </a:cubicBezTo>
                  <a:cubicBezTo>
                    <a:pt x="1766" y="320"/>
                    <a:pt x="1765" y="320"/>
                    <a:pt x="1764" y="319"/>
                  </a:cubicBezTo>
                  <a:cubicBezTo>
                    <a:pt x="1760" y="318"/>
                    <a:pt x="1752" y="315"/>
                    <a:pt x="1743" y="312"/>
                  </a:cubicBezTo>
                  <a:cubicBezTo>
                    <a:pt x="1729" y="307"/>
                    <a:pt x="1711" y="300"/>
                    <a:pt x="1697" y="294"/>
                  </a:cubicBezTo>
                  <a:cubicBezTo>
                    <a:pt x="1690" y="291"/>
                    <a:pt x="1683" y="289"/>
                    <a:pt x="1678" y="287"/>
                  </a:cubicBezTo>
                  <a:cubicBezTo>
                    <a:pt x="1676" y="286"/>
                    <a:pt x="1674" y="286"/>
                    <a:pt x="1672" y="285"/>
                  </a:cubicBezTo>
                  <a:cubicBezTo>
                    <a:pt x="1672" y="285"/>
                    <a:pt x="1671" y="285"/>
                    <a:pt x="1670" y="284"/>
                  </a:cubicBezTo>
                  <a:cubicBezTo>
                    <a:pt x="1669" y="284"/>
                    <a:pt x="1669" y="284"/>
                    <a:pt x="1669" y="284"/>
                  </a:cubicBezTo>
                  <a:cubicBezTo>
                    <a:pt x="1669" y="284"/>
                    <a:pt x="1669" y="284"/>
                    <a:pt x="1668" y="284"/>
                  </a:cubicBezTo>
                  <a:cubicBezTo>
                    <a:pt x="1668" y="284"/>
                    <a:pt x="1667" y="284"/>
                    <a:pt x="1666" y="284"/>
                  </a:cubicBezTo>
                  <a:cubicBezTo>
                    <a:pt x="1666" y="284"/>
                    <a:pt x="1665" y="285"/>
                    <a:pt x="1665" y="285"/>
                  </a:cubicBezTo>
                  <a:cubicBezTo>
                    <a:pt x="1664" y="285"/>
                    <a:pt x="1664" y="286"/>
                    <a:pt x="1663" y="287"/>
                  </a:cubicBezTo>
                  <a:cubicBezTo>
                    <a:pt x="1663" y="288"/>
                    <a:pt x="1662" y="289"/>
                    <a:pt x="1662" y="290"/>
                  </a:cubicBezTo>
                  <a:cubicBezTo>
                    <a:pt x="1662" y="291"/>
                    <a:pt x="1662" y="291"/>
                    <a:pt x="1663" y="292"/>
                  </a:cubicBezTo>
                  <a:cubicBezTo>
                    <a:pt x="1663" y="293"/>
                    <a:pt x="1663" y="293"/>
                    <a:pt x="1664" y="293"/>
                  </a:cubicBezTo>
                  <a:cubicBezTo>
                    <a:pt x="1664" y="294"/>
                    <a:pt x="1664" y="294"/>
                    <a:pt x="1664" y="294"/>
                  </a:cubicBezTo>
                  <a:cubicBezTo>
                    <a:pt x="1665" y="295"/>
                    <a:pt x="1665" y="295"/>
                    <a:pt x="1665" y="295"/>
                  </a:cubicBezTo>
                  <a:cubicBezTo>
                    <a:pt x="1666" y="296"/>
                    <a:pt x="1668" y="297"/>
                    <a:pt x="1671" y="298"/>
                  </a:cubicBezTo>
                  <a:cubicBezTo>
                    <a:pt x="1680" y="304"/>
                    <a:pt x="1697" y="315"/>
                    <a:pt x="1712" y="324"/>
                  </a:cubicBezTo>
                  <a:cubicBezTo>
                    <a:pt x="1720" y="329"/>
                    <a:pt x="1727" y="333"/>
                    <a:pt x="1732" y="336"/>
                  </a:cubicBezTo>
                  <a:cubicBezTo>
                    <a:pt x="1734" y="338"/>
                    <a:pt x="1736" y="339"/>
                    <a:pt x="1738" y="340"/>
                  </a:cubicBezTo>
                  <a:cubicBezTo>
                    <a:pt x="1738" y="340"/>
                    <a:pt x="1739" y="340"/>
                    <a:pt x="1739" y="341"/>
                  </a:cubicBezTo>
                  <a:cubicBezTo>
                    <a:pt x="1739" y="341"/>
                    <a:pt x="1739" y="341"/>
                    <a:pt x="1739" y="341"/>
                  </a:cubicBezTo>
                  <a:cubicBezTo>
                    <a:pt x="1739" y="341"/>
                    <a:pt x="1739" y="341"/>
                    <a:pt x="1739" y="341"/>
                  </a:cubicBezTo>
                  <a:cubicBezTo>
                    <a:pt x="1741" y="338"/>
                    <a:pt x="1741" y="338"/>
                    <a:pt x="1741" y="338"/>
                  </a:cubicBezTo>
                  <a:cubicBezTo>
                    <a:pt x="1739" y="341"/>
                    <a:pt x="1739" y="341"/>
                    <a:pt x="1739" y="341"/>
                  </a:cubicBezTo>
                  <a:cubicBezTo>
                    <a:pt x="1739" y="341"/>
                    <a:pt x="1739" y="341"/>
                    <a:pt x="1739" y="341"/>
                  </a:cubicBezTo>
                  <a:cubicBezTo>
                    <a:pt x="1741" y="338"/>
                    <a:pt x="1741" y="338"/>
                    <a:pt x="1741" y="338"/>
                  </a:cubicBezTo>
                  <a:cubicBezTo>
                    <a:pt x="1739" y="341"/>
                    <a:pt x="1739" y="341"/>
                    <a:pt x="1739" y="341"/>
                  </a:cubicBezTo>
                  <a:cubicBezTo>
                    <a:pt x="1743" y="337"/>
                    <a:pt x="1743" y="337"/>
                    <a:pt x="1743" y="337"/>
                  </a:cubicBezTo>
                  <a:cubicBezTo>
                    <a:pt x="1739" y="340"/>
                    <a:pt x="1739" y="340"/>
                    <a:pt x="1739" y="340"/>
                  </a:cubicBezTo>
                  <a:cubicBezTo>
                    <a:pt x="1739" y="341"/>
                    <a:pt x="1739" y="341"/>
                    <a:pt x="1739" y="341"/>
                  </a:cubicBezTo>
                  <a:cubicBezTo>
                    <a:pt x="1743" y="337"/>
                    <a:pt x="1743" y="337"/>
                    <a:pt x="1743" y="337"/>
                  </a:cubicBezTo>
                  <a:cubicBezTo>
                    <a:pt x="1739" y="340"/>
                    <a:pt x="1739" y="340"/>
                    <a:pt x="1739" y="340"/>
                  </a:cubicBezTo>
                  <a:cubicBezTo>
                    <a:pt x="1743" y="337"/>
                    <a:pt x="1743" y="337"/>
                    <a:pt x="1743" y="337"/>
                  </a:cubicBezTo>
                  <a:cubicBezTo>
                    <a:pt x="1738" y="339"/>
                    <a:pt x="1738" y="339"/>
                    <a:pt x="1738" y="339"/>
                  </a:cubicBezTo>
                  <a:cubicBezTo>
                    <a:pt x="1738" y="340"/>
                    <a:pt x="1739" y="340"/>
                    <a:pt x="1739" y="340"/>
                  </a:cubicBezTo>
                  <a:cubicBezTo>
                    <a:pt x="1743" y="337"/>
                    <a:pt x="1743" y="337"/>
                    <a:pt x="1743" y="337"/>
                  </a:cubicBezTo>
                  <a:cubicBezTo>
                    <a:pt x="1738" y="339"/>
                    <a:pt x="1738" y="339"/>
                    <a:pt x="1738" y="339"/>
                  </a:cubicBezTo>
                  <a:cubicBezTo>
                    <a:pt x="1743" y="337"/>
                    <a:pt x="1743" y="337"/>
                    <a:pt x="1743" y="337"/>
                  </a:cubicBezTo>
                  <a:cubicBezTo>
                    <a:pt x="1737" y="337"/>
                    <a:pt x="1737" y="337"/>
                    <a:pt x="1737" y="337"/>
                  </a:cubicBezTo>
                  <a:cubicBezTo>
                    <a:pt x="1737" y="338"/>
                    <a:pt x="1738" y="339"/>
                    <a:pt x="1738" y="339"/>
                  </a:cubicBezTo>
                  <a:cubicBezTo>
                    <a:pt x="1743" y="337"/>
                    <a:pt x="1743" y="337"/>
                    <a:pt x="1743" y="337"/>
                  </a:cubicBezTo>
                  <a:cubicBezTo>
                    <a:pt x="1737" y="337"/>
                    <a:pt x="1737" y="337"/>
                    <a:pt x="1737" y="337"/>
                  </a:cubicBezTo>
                  <a:cubicBezTo>
                    <a:pt x="1743" y="337"/>
                    <a:pt x="1743" y="337"/>
                    <a:pt x="1743" y="337"/>
                  </a:cubicBezTo>
                  <a:cubicBezTo>
                    <a:pt x="1738" y="333"/>
                    <a:pt x="1738" y="333"/>
                    <a:pt x="1738" y="333"/>
                  </a:cubicBezTo>
                  <a:cubicBezTo>
                    <a:pt x="1743" y="337"/>
                    <a:pt x="1743" y="337"/>
                    <a:pt x="1743" y="337"/>
                  </a:cubicBezTo>
                  <a:cubicBezTo>
                    <a:pt x="1740" y="332"/>
                    <a:pt x="1740" y="332"/>
                    <a:pt x="1740" y="332"/>
                  </a:cubicBezTo>
                  <a:cubicBezTo>
                    <a:pt x="1739" y="332"/>
                    <a:pt x="1739" y="333"/>
                    <a:pt x="1738" y="333"/>
                  </a:cubicBezTo>
                  <a:cubicBezTo>
                    <a:pt x="1743" y="337"/>
                    <a:pt x="1743" y="337"/>
                    <a:pt x="1743" y="337"/>
                  </a:cubicBezTo>
                  <a:cubicBezTo>
                    <a:pt x="1740" y="332"/>
                    <a:pt x="1740" y="332"/>
                    <a:pt x="1740" y="332"/>
                  </a:cubicBezTo>
                  <a:cubicBezTo>
                    <a:pt x="1743" y="336"/>
                    <a:pt x="1743" y="336"/>
                    <a:pt x="1743" y="336"/>
                  </a:cubicBezTo>
                  <a:cubicBezTo>
                    <a:pt x="1742" y="331"/>
                    <a:pt x="1742" y="331"/>
                    <a:pt x="1742" y="331"/>
                  </a:cubicBezTo>
                  <a:cubicBezTo>
                    <a:pt x="1741" y="331"/>
                    <a:pt x="1741" y="331"/>
                    <a:pt x="1740" y="332"/>
                  </a:cubicBezTo>
                  <a:cubicBezTo>
                    <a:pt x="1743" y="336"/>
                    <a:pt x="1743" y="336"/>
                    <a:pt x="1743" y="336"/>
                  </a:cubicBezTo>
                  <a:cubicBezTo>
                    <a:pt x="1742" y="331"/>
                    <a:pt x="1742" y="331"/>
                    <a:pt x="1742" y="331"/>
                  </a:cubicBezTo>
                  <a:cubicBezTo>
                    <a:pt x="1743" y="336"/>
                    <a:pt x="1743" y="336"/>
                    <a:pt x="1743" y="336"/>
                  </a:cubicBezTo>
                  <a:cubicBezTo>
                    <a:pt x="1743" y="331"/>
                    <a:pt x="1743" y="331"/>
                    <a:pt x="1743" y="331"/>
                  </a:cubicBezTo>
                  <a:cubicBezTo>
                    <a:pt x="1743" y="331"/>
                    <a:pt x="1742" y="331"/>
                    <a:pt x="1742" y="331"/>
                  </a:cubicBezTo>
                  <a:cubicBezTo>
                    <a:pt x="1743" y="336"/>
                    <a:pt x="1743" y="336"/>
                    <a:pt x="1743" y="336"/>
                  </a:cubicBezTo>
                  <a:cubicBezTo>
                    <a:pt x="1743" y="331"/>
                    <a:pt x="1743" y="331"/>
                    <a:pt x="1743" y="331"/>
                  </a:cubicBezTo>
                  <a:cubicBezTo>
                    <a:pt x="1743" y="336"/>
                    <a:pt x="1743" y="336"/>
                    <a:pt x="1743" y="336"/>
                  </a:cubicBezTo>
                  <a:cubicBezTo>
                    <a:pt x="1744" y="331"/>
                    <a:pt x="1744" y="331"/>
                    <a:pt x="1744" y="331"/>
                  </a:cubicBezTo>
                  <a:cubicBezTo>
                    <a:pt x="1744" y="331"/>
                    <a:pt x="1744" y="331"/>
                    <a:pt x="1743" y="331"/>
                  </a:cubicBezTo>
                  <a:cubicBezTo>
                    <a:pt x="1743" y="336"/>
                    <a:pt x="1743" y="336"/>
                    <a:pt x="1743" y="336"/>
                  </a:cubicBezTo>
                  <a:cubicBezTo>
                    <a:pt x="1744" y="331"/>
                    <a:pt x="1744" y="331"/>
                    <a:pt x="1744" y="331"/>
                  </a:cubicBezTo>
                  <a:cubicBezTo>
                    <a:pt x="1743" y="333"/>
                    <a:pt x="1743" y="333"/>
                    <a:pt x="1743" y="333"/>
                  </a:cubicBezTo>
                  <a:cubicBezTo>
                    <a:pt x="1744" y="331"/>
                    <a:pt x="1744" y="331"/>
                    <a:pt x="1744" y="331"/>
                  </a:cubicBezTo>
                  <a:cubicBezTo>
                    <a:pt x="1744" y="331"/>
                    <a:pt x="1744" y="331"/>
                    <a:pt x="1744" y="331"/>
                  </a:cubicBezTo>
                  <a:cubicBezTo>
                    <a:pt x="1743" y="333"/>
                    <a:pt x="1743" y="333"/>
                    <a:pt x="1743" y="333"/>
                  </a:cubicBezTo>
                  <a:cubicBezTo>
                    <a:pt x="1744" y="331"/>
                    <a:pt x="1744" y="331"/>
                    <a:pt x="1744" y="331"/>
                  </a:cubicBezTo>
                  <a:cubicBezTo>
                    <a:pt x="1744" y="331"/>
                    <a:pt x="1743" y="331"/>
                    <a:pt x="1742" y="331"/>
                  </a:cubicBezTo>
                  <a:cubicBezTo>
                    <a:pt x="1739" y="329"/>
                    <a:pt x="1731" y="326"/>
                    <a:pt x="1722" y="322"/>
                  </a:cubicBezTo>
                  <a:cubicBezTo>
                    <a:pt x="1708" y="316"/>
                    <a:pt x="1690" y="308"/>
                    <a:pt x="1676" y="301"/>
                  </a:cubicBezTo>
                  <a:cubicBezTo>
                    <a:pt x="1669" y="298"/>
                    <a:pt x="1662" y="295"/>
                    <a:pt x="1658" y="293"/>
                  </a:cubicBezTo>
                  <a:cubicBezTo>
                    <a:pt x="1653" y="291"/>
                    <a:pt x="1651" y="290"/>
                    <a:pt x="1651" y="290"/>
                  </a:cubicBezTo>
                  <a:cubicBezTo>
                    <a:pt x="1648" y="289"/>
                    <a:pt x="1645" y="290"/>
                    <a:pt x="1643" y="292"/>
                  </a:cubicBezTo>
                  <a:cubicBezTo>
                    <a:pt x="1642" y="295"/>
                    <a:pt x="1643" y="298"/>
                    <a:pt x="1646" y="300"/>
                  </a:cubicBezTo>
                  <a:cubicBezTo>
                    <a:pt x="1646" y="300"/>
                    <a:pt x="1647" y="300"/>
                    <a:pt x="1649" y="302"/>
                  </a:cubicBezTo>
                  <a:cubicBezTo>
                    <a:pt x="1657" y="306"/>
                    <a:pt x="1677" y="318"/>
                    <a:pt x="1695" y="329"/>
                  </a:cubicBezTo>
                  <a:cubicBezTo>
                    <a:pt x="1704" y="335"/>
                    <a:pt x="1713" y="340"/>
                    <a:pt x="1719" y="344"/>
                  </a:cubicBezTo>
                  <a:cubicBezTo>
                    <a:pt x="1722" y="346"/>
                    <a:pt x="1725" y="348"/>
                    <a:pt x="1726" y="349"/>
                  </a:cubicBezTo>
                  <a:cubicBezTo>
                    <a:pt x="1727" y="350"/>
                    <a:pt x="1728" y="350"/>
                    <a:pt x="1728" y="350"/>
                  </a:cubicBezTo>
                  <a:cubicBezTo>
                    <a:pt x="1728" y="350"/>
                    <a:pt x="1728" y="350"/>
                    <a:pt x="1728" y="350"/>
                  </a:cubicBezTo>
                  <a:cubicBezTo>
                    <a:pt x="1730" y="348"/>
                    <a:pt x="1730" y="348"/>
                    <a:pt x="1730" y="348"/>
                  </a:cubicBezTo>
                  <a:cubicBezTo>
                    <a:pt x="1728" y="350"/>
                    <a:pt x="1728" y="350"/>
                    <a:pt x="1728" y="350"/>
                  </a:cubicBezTo>
                  <a:cubicBezTo>
                    <a:pt x="1728" y="350"/>
                    <a:pt x="1728" y="350"/>
                    <a:pt x="1728" y="350"/>
                  </a:cubicBezTo>
                  <a:cubicBezTo>
                    <a:pt x="1730" y="348"/>
                    <a:pt x="1730" y="348"/>
                    <a:pt x="1730" y="348"/>
                  </a:cubicBezTo>
                  <a:cubicBezTo>
                    <a:pt x="1728" y="350"/>
                    <a:pt x="1728" y="350"/>
                    <a:pt x="1728" y="350"/>
                  </a:cubicBezTo>
                  <a:cubicBezTo>
                    <a:pt x="1732" y="347"/>
                    <a:pt x="1732" y="347"/>
                    <a:pt x="1732" y="347"/>
                  </a:cubicBezTo>
                  <a:cubicBezTo>
                    <a:pt x="1727" y="347"/>
                    <a:pt x="1727" y="347"/>
                    <a:pt x="1727" y="347"/>
                  </a:cubicBezTo>
                  <a:cubicBezTo>
                    <a:pt x="1727" y="349"/>
                    <a:pt x="1727" y="350"/>
                    <a:pt x="1728" y="350"/>
                  </a:cubicBezTo>
                  <a:cubicBezTo>
                    <a:pt x="1732" y="347"/>
                    <a:pt x="1732" y="347"/>
                    <a:pt x="1732" y="347"/>
                  </a:cubicBezTo>
                  <a:cubicBezTo>
                    <a:pt x="1727" y="347"/>
                    <a:pt x="1727" y="347"/>
                    <a:pt x="1727" y="347"/>
                  </a:cubicBezTo>
                  <a:cubicBezTo>
                    <a:pt x="1732" y="347"/>
                    <a:pt x="1732" y="347"/>
                    <a:pt x="1732" y="347"/>
                  </a:cubicBezTo>
                  <a:cubicBezTo>
                    <a:pt x="1728" y="345"/>
                    <a:pt x="1728" y="345"/>
                    <a:pt x="1728" y="345"/>
                  </a:cubicBezTo>
                  <a:cubicBezTo>
                    <a:pt x="1727" y="345"/>
                    <a:pt x="1727" y="347"/>
                    <a:pt x="1727" y="347"/>
                  </a:cubicBezTo>
                  <a:cubicBezTo>
                    <a:pt x="1732" y="347"/>
                    <a:pt x="1732" y="347"/>
                    <a:pt x="1732" y="347"/>
                  </a:cubicBezTo>
                  <a:cubicBezTo>
                    <a:pt x="1728" y="345"/>
                    <a:pt x="1728" y="345"/>
                    <a:pt x="1728" y="345"/>
                  </a:cubicBezTo>
                  <a:cubicBezTo>
                    <a:pt x="1732" y="347"/>
                    <a:pt x="1732" y="347"/>
                    <a:pt x="1732" y="347"/>
                  </a:cubicBezTo>
                  <a:cubicBezTo>
                    <a:pt x="1734" y="342"/>
                    <a:pt x="1734" y="342"/>
                    <a:pt x="1734" y="342"/>
                  </a:cubicBezTo>
                  <a:cubicBezTo>
                    <a:pt x="1626" y="301"/>
                    <a:pt x="1626" y="301"/>
                    <a:pt x="1626" y="301"/>
                  </a:cubicBezTo>
                  <a:cubicBezTo>
                    <a:pt x="1623" y="300"/>
                    <a:pt x="1620" y="302"/>
                    <a:pt x="1619" y="304"/>
                  </a:cubicBezTo>
                  <a:cubicBezTo>
                    <a:pt x="1618" y="307"/>
                    <a:pt x="1619" y="310"/>
                    <a:pt x="1621" y="311"/>
                  </a:cubicBezTo>
                  <a:cubicBezTo>
                    <a:pt x="1621" y="311"/>
                    <a:pt x="1622" y="312"/>
                    <a:pt x="1625" y="313"/>
                  </a:cubicBezTo>
                  <a:cubicBezTo>
                    <a:pt x="1632" y="318"/>
                    <a:pt x="1651" y="329"/>
                    <a:pt x="1669" y="339"/>
                  </a:cubicBezTo>
                  <a:cubicBezTo>
                    <a:pt x="1677" y="345"/>
                    <a:pt x="1685" y="350"/>
                    <a:pt x="1691" y="354"/>
                  </a:cubicBezTo>
                  <a:cubicBezTo>
                    <a:pt x="1694" y="355"/>
                    <a:pt x="1696" y="357"/>
                    <a:pt x="1698" y="358"/>
                  </a:cubicBezTo>
                  <a:cubicBezTo>
                    <a:pt x="1699" y="359"/>
                    <a:pt x="1699" y="359"/>
                    <a:pt x="1699" y="359"/>
                  </a:cubicBezTo>
                  <a:cubicBezTo>
                    <a:pt x="1699" y="359"/>
                    <a:pt x="1699" y="359"/>
                    <a:pt x="1699" y="359"/>
                  </a:cubicBezTo>
                  <a:cubicBezTo>
                    <a:pt x="1700" y="359"/>
                    <a:pt x="1700" y="359"/>
                    <a:pt x="1700" y="359"/>
                  </a:cubicBezTo>
                  <a:cubicBezTo>
                    <a:pt x="1702" y="357"/>
                    <a:pt x="1702" y="357"/>
                    <a:pt x="1702" y="357"/>
                  </a:cubicBezTo>
                  <a:cubicBezTo>
                    <a:pt x="1699" y="359"/>
                    <a:pt x="1699" y="359"/>
                    <a:pt x="1699" y="359"/>
                  </a:cubicBezTo>
                  <a:cubicBezTo>
                    <a:pt x="1700" y="359"/>
                    <a:pt x="1700" y="359"/>
                    <a:pt x="1700" y="359"/>
                  </a:cubicBezTo>
                  <a:cubicBezTo>
                    <a:pt x="1702" y="357"/>
                    <a:pt x="1702" y="357"/>
                    <a:pt x="1702" y="357"/>
                  </a:cubicBezTo>
                  <a:cubicBezTo>
                    <a:pt x="1699" y="359"/>
                    <a:pt x="1699" y="359"/>
                    <a:pt x="1699" y="359"/>
                  </a:cubicBezTo>
                  <a:cubicBezTo>
                    <a:pt x="1703" y="356"/>
                    <a:pt x="1703" y="356"/>
                    <a:pt x="1703" y="356"/>
                  </a:cubicBezTo>
                  <a:cubicBezTo>
                    <a:pt x="1698" y="356"/>
                    <a:pt x="1698" y="356"/>
                    <a:pt x="1698" y="356"/>
                  </a:cubicBezTo>
                  <a:cubicBezTo>
                    <a:pt x="1698" y="358"/>
                    <a:pt x="1699" y="359"/>
                    <a:pt x="1699" y="359"/>
                  </a:cubicBezTo>
                  <a:cubicBezTo>
                    <a:pt x="1703" y="356"/>
                    <a:pt x="1703" y="356"/>
                    <a:pt x="1703" y="356"/>
                  </a:cubicBezTo>
                  <a:cubicBezTo>
                    <a:pt x="1698" y="356"/>
                    <a:pt x="1698" y="356"/>
                    <a:pt x="1698" y="356"/>
                  </a:cubicBezTo>
                  <a:cubicBezTo>
                    <a:pt x="1704" y="356"/>
                    <a:pt x="1704" y="356"/>
                    <a:pt x="1704" y="356"/>
                  </a:cubicBezTo>
                  <a:cubicBezTo>
                    <a:pt x="1699" y="354"/>
                    <a:pt x="1699" y="354"/>
                    <a:pt x="1699" y="354"/>
                  </a:cubicBezTo>
                  <a:cubicBezTo>
                    <a:pt x="1699" y="354"/>
                    <a:pt x="1698" y="356"/>
                    <a:pt x="1698" y="356"/>
                  </a:cubicBezTo>
                  <a:cubicBezTo>
                    <a:pt x="1704" y="356"/>
                    <a:pt x="1704" y="356"/>
                    <a:pt x="1704" y="356"/>
                  </a:cubicBezTo>
                  <a:cubicBezTo>
                    <a:pt x="1699" y="354"/>
                    <a:pt x="1699" y="354"/>
                    <a:pt x="1699" y="354"/>
                  </a:cubicBezTo>
                  <a:cubicBezTo>
                    <a:pt x="1704" y="356"/>
                    <a:pt x="1704" y="356"/>
                    <a:pt x="1704" y="356"/>
                  </a:cubicBezTo>
                  <a:cubicBezTo>
                    <a:pt x="1706" y="351"/>
                    <a:pt x="1706" y="351"/>
                    <a:pt x="1706" y="351"/>
                  </a:cubicBezTo>
                  <a:cubicBezTo>
                    <a:pt x="1706" y="351"/>
                    <a:pt x="1678" y="340"/>
                    <a:pt x="1649" y="328"/>
                  </a:cubicBezTo>
                  <a:cubicBezTo>
                    <a:pt x="1635" y="322"/>
                    <a:pt x="1621" y="317"/>
                    <a:pt x="1610" y="312"/>
                  </a:cubicBezTo>
                  <a:cubicBezTo>
                    <a:pt x="1604" y="310"/>
                    <a:pt x="1600" y="308"/>
                    <a:pt x="1596" y="307"/>
                  </a:cubicBezTo>
                  <a:cubicBezTo>
                    <a:pt x="1595" y="306"/>
                    <a:pt x="1593" y="306"/>
                    <a:pt x="1592" y="305"/>
                  </a:cubicBezTo>
                  <a:cubicBezTo>
                    <a:pt x="1592" y="305"/>
                    <a:pt x="1591" y="305"/>
                    <a:pt x="1591" y="305"/>
                  </a:cubicBezTo>
                  <a:cubicBezTo>
                    <a:pt x="1591" y="305"/>
                    <a:pt x="1591" y="305"/>
                    <a:pt x="1591" y="305"/>
                  </a:cubicBezTo>
                  <a:cubicBezTo>
                    <a:pt x="1590" y="305"/>
                    <a:pt x="1590" y="305"/>
                    <a:pt x="1590" y="305"/>
                  </a:cubicBezTo>
                  <a:cubicBezTo>
                    <a:pt x="1590" y="305"/>
                    <a:pt x="1590" y="305"/>
                    <a:pt x="1589" y="305"/>
                  </a:cubicBezTo>
                  <a:cubicBezTo>
                    <a:pt x="1589" y="305"/>
                    <a:pt x="1588" y="305"/>
                    <a:pt x="1587" y="305"/>
                  </a:cubicBezTo>
                  <a:cubicBezTo>
                    <a:pt x="1587" y="305"/>
                    <a:pt x="1586" y="305"/>
                    <a:pt x="1586" y="305"/>
                  </a:cubicBezTo>
                  <a:cubicBezTo>
                    <a:pt x="1585" y="306"/>
                    <a:pt x="1585" y="306"/>
                    <a:pt x="1584" y="307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84" y="307"/>
                    <a:pt x="1584" y="307"/>
                    <a:pt x="1584" y="307"/>
                  </a:cubicBezTo>
                  <a:cubicBezTo>
                    <a:pt x="1584" y="308"/>
                    <a:pt x="1583" y="309"/>
                    <a:pt x="1583" y="310"/>
                  </a:cubicBezTo>
                  <a:cubicBezTo>
                    <a:pt x="1583" y="312"/>
                    <a:pt x="1584" y="313"/>
                    <a:pt x="1584" y="313"/>
                  </a:cubicBezTo>
                  <a:cubicBezTo>
                    <a:pt x="1585" y="314"/>
                    <a:pt x="1585" y="315"/>
                    <a:pt x="1586" y="315"/>
                  </a:cubicBezTo>
                  <a:cubicBezTo>
                    <a:pt x="1587" y="316"/>
                    <a:pt x="1587" y="316"/>
                    <a:pt x="1589" y="317"/>
                  </a:cubicBezTo>
                  <a:cubicBezTo>
                    <a:pt x="1593" y="320"/>
                    <a:pt x="1601" y="325"/>
                    <a:pt x="1610" y="331"/>
                  </a:cubicBezTo>
                  <a:cubicBezTo>
                    <a:pt x="1625" y="340"/>
                    <a:pt x="1642" y="350"/>
                    <a:pt x="1657" y="359"/>
                  </a:cubicBezTo>
                  <a:cubicBezTo>
                    <a:pt x="1664" y="363"/>
                    <a:pt x="1670" y="367"/>
                    <a:pt x="1675" y="370"/>
                  </a:cubicBezTo>
                  <a:cubicBezTo>
                    <a:pt x="1677" y="371"/>
                    <a:pt x="1679" y="372"/>
                    <a:pt x="1680" y="373"/>
                  </a:cubicBezTo>
                  <a:cubicBezTo>
                    <a:pt x="1680" y="373"/>
                    <a:pt x="1681" y="374"/>
                    <a:pt x="1681" y="374"/>
                  </a:cubicBezTo>
                  <a:cubicBezTo>
                    <a:pt x="1681" y="374"/>
                    <a:pt x="1681" y="374"/>
                    <a:pt x="1681" y="374"/>
                  </a:cubicBezTo>
                  <a:cubicBezTo>
                    <a:pt x="1681" y="374"/>
                    <a:pt x="1681" y="374"/>
                    <a:pt x="1681" y="374"/>
                  </a:cubicBezTo>
                  <a:cubicBezTo>
                    <a:pt x="1681" y="374"/>
                    <a:pt x="1681" y="374"/>
                    <a:pt x="1681" y="374"/>
                  </a:cubicBezTo>
                  <a:cubicBezTo>
                    <a:pt x="1681" y="374"/>
                    <a:pt x="1681" y="374"/>
                    <a:pt x="1681" y="374"/>
                  </a:cubicBezTo>
                  <a:cubicBezTo>
                    <a:pt x="1681" y="374"/>
                    <a:pt x="1681" y="374"/>
                    <a:pt x="1681" y="374"/>
                  </a:cubicBezTo>
                  <a:cubicBezTo>
                    <a:pt x="1683" y="371"/>
                    <a:pt x="1683" y="371"/>
                    <a:pt x="1683" y="371"/>
                  </a:cubicBezTo>
                  <a:cubicBezTo>
                    <a:pt x="1680" y="373"/>
                    <a:pt x="1680" y="373"/>
                    <a:pt x="1680" y="373"/>
                  </a:cubicBezTo>
                  <a:cubicBezTo>
                    <a:pt x="1681" y="374"/>
                    <a:pt x="1681" y="374"/>
                    <a:pt x="1681" y="374"/>
                  </a:cubicBezTo>
                  <a:cubicBezTo>
                    <a:pt x="1683" y="371"/>
                    <a:pt x="1683" y="371"/>
                    <a:pt x="1683" y="371"/>
                  </a:cubicBezTo>
                  <a:cubicBezTo>
                    <a:pt x="1680" y="373"/>
                    <a:pt x="1680" y="373"/>
                    <a:pt x="1680" y="373"/>
                  </a:cubicBezTo>
                  <a:cubicBezTo>
                    <a:pt x="1684" y="370"/>
                    <a:pt x="1684" y="370"/>
                    <a:pt x="1684" y="370"/>
                  </a:cubicBezTo>
                  <a:cubicBezTo>
                    <a:pt x="1680" y="372"/>
                    <a:pt x="1680" y="372"/>
                    <a:pt x="1680" y="372"/>
                  </a:cubicBezTo>
                  <a:cubicBezTo>
                    <a:pt x="1680" y="373"/>
                    <a:pt x="1680" y="373"/>
                    <a:pt x="1680" y="373"/>
                  </a:cubicBezTo>
                  <a:cubicBezTo>
                    <a:pt x="1684" y="370"/>
                    <a:pt x="1684" y="370"/>
                    <a:pt x="1684" y="370"/>
                  </a:cubicBezTo>
                  <a:cubicBezTo>
                    <a:pt x="1680" y="372"/>
                    <a:pt x="1680" y="372"/>
                    <a:pt x="1680" y="372"/>
                  </a:cubicBezTo>
                  <a:cubicBezTo>
                    <a:pt x="1685" y="370"/>
                    <a:pt x="1685" y="370"/>
                    <a:pt x="1685" y="370"/>
                  </a:cubicBezTo>
                  <a:cubicBezTo>
                    <a:pt x="1679" y="370"/>
                    <a:pt x="1679" y="370"/>
                    <a:pt x="1679" y="370"/>
                  </a:cubicBezTo>
                  <a:cubicBezTo>
                    <a:pt x="1679" y="371"/>
                    <a:pt x="1680" y="372"/>
                    <a:pt x="1680" y="372"/>
                  </a:cubicBezTo>
                  <a:cubicBezTo>
                    <a:pt x="1685" y="370"/>
                    <a:pt x="1685" y="370"/>
                    <a:pt x="1685" y="370"/>
                  </a:cubicBezTo>
                  <a:cubicBezTo>
                    <a:pt x="1679" y="370"/>
                    <a:pt x="1679" y="370"/>
                    <a:pt x="1679" y="370"/>
                  </a:cubicBezTo>
                  <a:cubicBezTo>
                    <a:pt x="1685" y="370"/>
                    <a:pt x="1685" y="370"/>
                    <a:pt x="1685" y="370"/>
                  </a:cubicBezTo>
                  <a:cubicBezTo>
                    <a:pt x="1680" y="367"/>
                    <a:pt x="1680" y="367"/>
                    <a:pt x="1680" y="367"/>
                  </a:cubicBezTo>
                  <a:cubicBezTo>
                    <a:pt x="1679" y="368"/>
                    <a:pt x="1679" y="369"/>
                    <a:pt x="1679" y="370"/>
                  </a:cubicBezTo>
                  <a:cubicBezTo>
                    <a:pt x="1685" y="370"/>
                    <a:pt x="1685" y="370"/>
                    <a:pt x="1685" y="370"/>
                  </a:cubicBezTo>
                  <a:cubicBezTo>
                    <a:pt x="1680" y="367"/>
                    <a:pt x="1680" y="367"/>
                    <a:pt x="1680" y="367"/>
                  </a:cubicBezTo>
                  <a:cubicBezTo>
                    <a:pt x="1685" y="370"/>
                    <a:pt x="1685" y="370"/>
                    <a:pt x="1685" y="370"/>
                  </a:cubicBezTo>
                  <a:cubicBezTo>
                    <a:pt x="1680" y="367"/>
                    <a:pt x="1680" y="367"/>
                    <a:pt x="1680" y="367"/>
                  </a:cubicBezTo>
                  <a:cubicBezTo>
                    <a:pt x="1685" y="370"/>
                    <a:pt x="1685" y="370"/>
                    <a:pt x="1685" y="370"/>
                  </a:cubicBezTo>
                  <a:cubicBezTo>
                    <a:pt x="1682" y="365"/>
                    <a:pt x="1682" y="365"/>
                    <a:pt x="1682" y="365"/>
                  </a:cubicBezTo>
                  <a:cubicBezTo>
                    <a:pt x="1681" y="366"/>
                    <a:pt x="1681" y="366"/>
                    <a:pt x="1680" y="367"/>
                  </a:cubicBezTo>
                  <a:cubicBezTo>
                    <a:pt x="1685" y="370"/>
                    <a:pt x="1685" y="370"/>
                    <a:pt x="1685" y="370"/>
                  </a:cubicBezTo>
                  <a:cubicBezTo>
                    <a:pt x="1682" y="365"/>
                    <a:pt x="1682" y="365"/>
                    <a:pt x="1682" y="365"/>
                  </a:cubicBezTo>
                  <a:cubicBezTo>
                    <a:pt x="1684" y="370"/>
                    <a:pt x="1684" y="370"/>
                    <a:pt x="1684" y="370"/>
                  </a:cubicBezTo>
                  <a:cubicBezTo>
                    <a:pt x="1683" y="365"/>
                    <a:pt x="1683" y="365"/>
                    <a:pt x="1683" y="365"/>
                  </a:cubicBezTo>
                  <a:cubicBezTo>
                    <a:pt x="1683" y="365"/>
                    <a:pt x="1683" y="365"/>
                    <a:pt x="1682" y="365"/>
                  </a:cubicBezTo>
                  <a:cubicBezTo>
                    <a:pt x="1684" y="370"/>
                    <a:pt x="1684" y="370"/>
                    <a:pt x="1684" y="370"/>
                  </a:cubicBezTo>
                  <a:cubicBezTo>
                    <a:pt x="1683" y="365"/>
                    <a:pt x="1683" y="365"/>
                    <a:pt x="1683" y="365"/>
                  </a:cubicBezTo>
                  <a:cubicBezTo>
                    <a:pt x="1684" y="369"/>
                    <a:pt x="1684" y="369"/>
                    <a:pt x="1684" y="369"/>
                  </a:cubicBezTo>
                  <a:cubicBezTo>
                    <a:pt x="1684" y="365"/>
                    <a:pt x="1684" y="365"/>
                    <a:pt x="1684" y="365"/>
                  </a:cubicBezTo>
                  <a:cubicBezTo>
                    <a:pt x="1684" y="365"/>
                    <a:pt x="1684" y="365"/>
                    <a:pt x="1683" y="365"/>
                  </a:cubicBezTo>
                  <a:cubicBezTo>
                    <a:pt x="1684" y="369"/>
                    <a:pt x="1684" y="369"/>
                    <a:pt x="1684" y="369"/>
                  </a:cubicBezTo>
                  <a:cubicBezTo>
                    <a:pt x="1684" y="365"/>
                    <a:pt x="1684" y="365"/>
                    <a:pt x="1684" y="365"/>
                  </a:cubicBezTo>
                  <a:cubicBezTo>
                    <a:pt x="1684" y="367"/>
                    <a:pt x="1684" y="367"/>
                    <a:pt x="1684" y="367"/>
                  </a:cubicBezTo>
                  <a:cubicBezTo>
                    <a:pt x="1685" y="365"/>
                    <a:pt x="1685" y="365"/>
                    <a:pt x="1685" y="365"/>
                  </a:cubicBezTo>
                  <a:cubicBezTo>
                    <a:pt x="1684" y="365"/>
                    <a:pt x="1684" y="365"/>
                    <a:pt x="1684" y="365"/>
                  </a:cubicBezTo>
                  <a:cubicBezTo>
                    <a:pt x="1684" y="367"/>
                    <a:pt x="1684" y="367"/>
                    <a:pt x="1684" y="367"/>
                  </a:cubicBezTo>
                  <a:cubicBezTo>
                    <a:pt x="1685" y="365"/>
                    <a:pt x="1685" y="365"/>
                    <a:pt x="1685" y="365"/>
                  </a:cubicBezTo>
                  <a:cubicBezTo>
                    <a:pt x="1685" y="365"/>
                    <a:pt x="1684" y="364"/>
                    <a:pt x="1682" y="364"/>
                  </a:cubicBezTo>
                  <a:cubicBezTo>
                    <a:pt x="1677" y="362"/>
                    <a:pt x="1667" y="358"/>
                    <a:pt x="1654" y="353"/>
                  </a:cubicBezTo>
                  <a:cubicBezTo>
                    <a:pt x="1636" y="346"/>
                    <a:pt x="1612" y="336"/>
                    <a:pt x="1593" y="328"/>
                  </a:cubicBezTo>
                  <a:cubicBezTo>
                    <a:pt x="1584" y="324"/>
                    <a:pt x="1576" y="321"/>
                    <a:pt x="1570" y="318"/>
                  </a:cubicBezTo>
                  <a:cubicBezTo>
                    <a:pt x="1564" y="315"/>
                    <a:pt x="1560" y="314"/>
                    <a:pt x="1560" y="314"/>
                  </a:cubicBezTo>
                  <a:cubicBezTo>
                    <a:pt x="1558" y="313"/>
                    <a:pt x="1554" y="314"/>
                    <a:pt x="1553" y="317"/>
                  </a:cubicBezTo>
                  <a:cubicBezTo>
                    <a:pt x="1552" y="319"/>
                    <a:pt x="1553" y="322"/>
                    <a:pt x="1555" y="324"/>
                  </a:cubicBezTo>
                  <a:cubicBezTo>
                    <a:pt x="1555" y="324"/>
                    <a:pt x="1557" y="325"/>
                    <a:pt x="1559" y="326"/>
                  </a:cubicBezTo>
                  <a:cubicBezTo>
                    <a:pt x="1568" y="331"/>
                    <a:pt x="1590" y="345"/>
                    <a:pt x="1610" y="357"/>
                  </a:cubicBezTo>
                  <a:cubicBezTo>
                    <a:pt x="1620" y="363"/>
                    <a:pt x="1629" y="369"/>
                    <a:pt x="1636" y="373"/>
                  </a:cubicBezTo>
                  <a:cubicBezTo>
                    <a:pt x="1640" y="375"/>
                    <a:pt x="1642" y="377"/>
                    <a:pt x="1644" y="378"/>
                  </a:cubicBezTo>
                  <a:cubicBezTo>
                    <a:pt x="1645" y="379"/>
                    <a:pt x="1646" y="380"/>
                    <a:pt x="1646" y="380"/>
                  </a:cubicBezTo>
                  <a:cubicBezTo>
                    <a:pt x="1646" y="380"/>
                    <a:pt x="1646" y="380"/>
                    <a:pt x="1646" y="380"/>
                  </a:cubicBezTo>
                  <a:cubicBezTo>
                    <a:pt x="1648" y="378"/>
                    <a:pt x="1648" y="378"/>
                    <a:pt x="1648" y="378"/>
                  </a:cubicBezTo>
                  <a:cubicBezTo>
                    <a:pt x="1646" y="380"/>
                    <a:pt x="1646" y="380"/>
                    <a:pt x="1646" y="380"/>
                  </a:cubicBezTo>
                  <a:cubicBezTo>
                    <a:pt x="1646" y="380"/>
                    <a:pt x="1646" y="380"/>
                    <a:pt x="1646" y="380"/>
                  </a:cubicBezTo>
                  <a:cubicBezTo>
                    <a:pt x="1648" y="378"/>
                    <a:pt x="1648" y="378"/>
                    <a:pt x="1648" y="378"/>
                  </a:cubicBezTo>
                  <a:cubicBezTo>
                    <a:pt x="1646" y="380"/>
                    <a:pt x="1646" y="380"/>
                    <a:pt x="1646" y="380"/>
                  </a:cubicBezTo>
                  <a:cubicBezTo>
                    <a:pt x="1650" y="377"/>
                    <a:pt x="1650" y="377"/>
                    <a:pt x="1650" y="377"/>
                  </a:cubicBezTo>
                  <a:cubicBezTo>
                    <a:pt x="1645" y="379"/>
                    <a:pt x="1645" y="379"/>
                    <a:pt x="1645" y="379"/>
                  </a:cubicBezTo>
                  <a:cubicBezTo>
                    <a:pt x="1646" y="379"/>
                    <a:pt x="1646" y="380"/>
                    <a:pt x="1646" y="380"/>
                  </a:cubicBezTo>
                  <a:cubicBezTo>
                    <a:pt x="1650" y="377"/>
                    <a:pt x="1650" y="377"/>
                    <a:pt x="1650" y="377"/>
                  </a:cubicBezTo>
                  <a:cubicBezTo>
                    <a:pt x="1645" y="379"/>
                    <a:pt x="1645" y="379"/>
                    <a:pt x="1645" y="379"/>
                  </a:cubicBezTo>
                  <a:cubicBezTo>
                    <a:pt x="1650" y="377"/>
                    <a:pt x="1650" y="377"/>
                    <a:pt x="1650" y="377"/>
                  </a:cubicBezTo>
                  <a:cubicBezTo>
                    <a:pt x="1645" y="377"/>
                    <a:pt x="1645" y="377"/>
                    <a:pt x="1645" y="377"/>
                  </a:cubicBezTo>
                  <a:cubicBezTo>
                    <a:pt x="1645" y="378"/>
                    <a:pt x="1645" y="379"/>
                    <a:pt x="1645" y="379"/>
                  </a:cubicBezTo>
                  <a:cubicBezTo>
                    <a:pt x="1650" y="377"/>
                    <a:pt x="1650" y="377"/>
                    <a:pt x="1650" y="377"/>
                  </a:cubicBezTo>
                  <a:cubicBezTo>
                    <a:pt x="1645" y="377"/>
                    <a:pt x="1645" y="377"/>
                    <a:pt x="1645" y="377"/>
                  </a:cubicBezTo>
                  <a:cubicBezTo>
                    <a:pt x="1650" y="377"/>
                    <a:pt x="1650" y="377"/>
                    <a:pt x="1650" y="377"/>
                  </a:cubicBezTo>
                  <a:cubicBezTo>
                    <a:pt x="1646" y="374"/>
                    <a:pt x="1646" y="374"/>
                    <a:pt x="1646" y="374"/>
                  </a:cubicBezTo>
                  <a:cubicBezTo>
                    <a:pt x="1645" y="375"/>
                    <a:pt x="1645" y="376"/>
                    <a:pt x="1645" y="377"/>
                  </a:cubicBezTo>
                  <a:cubicBezTo>
                    <a:pt x="1650" y="377"/>
                    <a:pt x="1650" y="377"/>
                    <a:pt x="1650" y="377"/>
                  </a:cubicBezTo>
                  <a:cubicBezTo>
                    <a:pt x="1646" y="374"/>
                    <a:pt x="1646" y="374"/>
                    <a:pt x="1646" y="374"/>
                  </a:cubicBezTo>
                  <a:cubicBezTo>
                    <a:pt x="1651" y="377"/>
                    <a:pt x="1651" y="377"/>
                    <a:pt x="1651" y="377"/>
                  </a:cubicBezTo>
                  <a:cubicBezTo>
                    <a:pt x="1646" y="373"/>
                    <a:pt x="1646" y="373"/>
                    <a:pt x="1646" y="373"/>
                  </a:cubicBezTo>
                  <a:cubicBezTo>
                    <a:pt x="1650" y="377"/>
                    <a:pt x="1650" y="377"/>
                    <a:pt x="1650" y="377"/>
                  </a:cubicBezTo>
                  <a:cubicBezTo>
                    <a:pt x="1649" y="372"/>
                    <a:pt x="1649" y="372"/>
                    <a:pt x="1649" y="372"/>
                  </a:cubicBezTo>
                  <a:cubicBezTo>
                    <a:pt x="1648" y="372"/>
                    <a:pt x="1647" y="372"/>
                    <a:pt x="1646" y="373"/>
                  </a:cubicBezTo>
                  <a:cubicBezTo>
                    <a:pt x="1650" y="377"/>
                    <a:pt x="1650" y="377"/>
                    <a:pt x="1650" y="377"/>
                  </a:cubicBezTo>
                  <a:cubicBezTo>
                    <a:pt x="1649" y="372"/>
                    <a:pt x="1649" y="372"/>
                    <a:pt x="1649" y="372"/>
                  </a:cubicBezTo>
                  <a:cubicBezTo>
                    <a:pt x="1650" y="377"/>
                    <a:pt x="1650" y="377"/>
                    <a:pt x="1650" y="377"/>
                  </a:cubicBezTo>
                  <a:cubicBezTo>
                    <a:pt x="1650" y="371"/>
                    <a:pt x="1650" y="371"/>
                    <a:pt x="1650" y="371"/>
                  </a:cubicBezTo>
                  <a:cubicBezTo>
                    <a:pt x="1650" y="371"/>
                    <a:pt x="1650" y="371"/>
                    <a:pt x="1649" y="372"/>
                  </a:cubicBezTo>
                  <a:cubicBezTo>
                    <a:pt x="1650" y="377"/>
                    <a:pt x="1650" y="377"/>
                    <a:pt x="1650" y="377"/>
                  </a:cubicBezTo>
                  <a:cubicBezTo>
                    <a:pt x="1650" y="371"/>
                    <a:pt x="1650" y="371"/>
                    <a:pt x="1650" y="371"/>
                  </a:cubicBezTo>
                  <a:cubicBezTo>
                    <a:pt x="1650" y="377"/>
                    <a:pt x="1650" y="377"/>
                    <a:pt x="1650" y="377"/>
                  </a:cubicBezTo>
                  <a:cubicBezTo>
                    <a:pt x="1652" y="371"/>
                    <a:pt x="1652" y="371"/>
                    <a:pt x="1652" y="371"/>
                  </a:cubicBezTo>
                  <a:cubicBezTo>
                    <a:pt x="1652" y="371"/>
                    <a:pt x="1651" y="371"/>
                    <a:pt x="1650" y="371"/>
                  </a:cubicBezTo>
                  <a:cubicBezTo>
                    <a:pt x="1650" y="377"/>
                    <a:pt x="1650" y="377"/>
                    <a:pt x="1650" y="377"/>
                  </a:cubicBezTo>
                  <a:cubicBezTo>
                    <a:pt x="1652" y="371"/>
                    <a:pt x="1652" y="371"/>
                    <a:pt x="1652" y="371"/>
                  </a:cubicBezTo>
                  <a:cubicBezTo>
                    <a:pt x="1651" y="375"/>
                    <a:pt x="1651" y="375"/>
                    <a:pt x="1651" y="375"/>
                  </a:cubicBezTo>
                  <a:cubicBezTo>
                    <a:pt x="1652" y="372"/>
                    <a:pt x="1652" y="372"/>
                    <a:pt x="1652" y="372"/>
                  </a:cubicBezTo>
                  <a:cubicBezTo>
                    <a:pt x="1652" y="372"/>
                    <a:pt x="1652" y="372"/>
                    <a:pt x="1652" y="371"/>
                  </a:cubicBezTo>
                  <a:cubicBezTo>
                    <a:pt x="1651" y="375"/>
                    <a:pt x="1651" y="375"/>
                    <a:pt x="1651" y="375"/>
                  </a:cubicBezTo>
                  <a:cubicBezTo>
                    <a:pt x="1652" y="372"/>
                    <a:pt x="1652" y="372"/>
                    <a:pt x="1652" y="372"/>
                  </a:cubicBezTo>
                  <a:cubicBezTo>
                    <a:pt x="1652" y="372"/>
                    <a:pt x="1651" y="371"/>
                    <a:pt x="1650" y="371"/>
                  </a:cubicBezTo>
                  <a:cubicBezTo>
                    <a:pt x="1646" y="368"/>
                    <a:pt x="1635" y="362"/>
                    <a:pt x="1621" y="354"/>
                  </a:cubicBezTo>
                  <a:cubicBezTo>
                    <a:pt x="1570" y="325"/>
                    <a:pt x="1468" y="265"/>
                    <a:pt x="1377" y="213"/>
                  </a:cubicBezTo>
                  <a:cubicBezTo>
                    <a:pt x="1332" y="187"/>
                    <a:pt x="1289" y="163"/>
                    <a:pt x="1257" y="145"/>
                  </a:cubicBezTo>
                  <a:cubicBezTo>
                    <a:pt x="1240" y="136"/>
                    <a:pt x="1227" y="129"/>
                    <a:pt x="1217" y="124"/>
                  </a:cubicBezTo>
                  <a:cubicBezTo>
                    <a:pt x="1212" y="121"/>
                    <a:pt x="1207" y="119"/>
                    <a:pt x="1204" y="118"/>
                  </a:cubicBezTo>
                  <a:cubicBezTo>
                    <a:pt x="1203" y="117"/>
                    <a:pt x="1201" y="116"/>
                    <a:pt x="1200" y="116"/>
                  </a:cubicBezTo>
                  <a:cubicBezTo>
                    <a:pt x="1199" y="116"/>
                    <a:pt x="1199" y="116"/>
                    <a:pt x="1198" y="115"/>
                  </a:cubicBezTo>
                  <a:cubicBezTo>
                    <a:pt x="1197" y="115"/>
                    <a:pt x="1197" y="115"/>
                    <a:pt x="1196" y="115"/>
                  </a:cubicBezTo>
                  <a:cubicBezTo>
                    <a:pt x="1195" y="115"/>
                    <a:pt x="1195" y="115"/>
                    <a:pt x="1194" y="115"/>
                  </a:cubicBezTo>
                  <a:cubicBezTo>
                    <a:pt x="1193" y="116"/>
                    <a:pt x="1192" y="117"/>
                    <a:pt x="1191" y="118"/>
                  </a:cubicBezTo>
                  <a:cubicBezTo>
                    <a:pt x="1189" y="120"/>
                    <a:pt x="1190" y="124"/>
                    <a:pt x="1192" y="125"/>
                  </a:cubicBezTo>
                  <a:cubicBezTo>
                    <a:pt x="1334" y="214"/>
                    <a:pt x="1334" y="214"/>
                    <a:pt x="1334" y="214"/>
                  </a:cubicBezTo>
                  <a:cubicBezTo>
                    <a:pt x="1171" y="119"/>
                    <a:pt x="1171" y="119"/>
                    <a:pt x="1171" y="119"/>
                  </a:cubicBezTo>
                  <a:cubicBezTo>
                    <a:pt x="1168" y="118"/>
                    <a:pt x="1165" y="118"/>
                    <a:pt x="1163" y="121"/>
                  </a:cubicBezTo>
                  <a:cubicBezTo>
                    <a:pt x="1162" y="124"/>
                    <a:pt x="1162" y="127"/>
                    <a:pt x="1165" y="129"/>
                  </a:cubicBezTo>
                  <a:cubicBezTo>
                    <a:pt x="1602" y="402"/>
                    <a:pt x="1602" y="402"/>
                    <a:pt x="1602" y="402"/>
                  </a:cubicBezTo>
                  <a:cubicBezTo>
                    <a:pt x="1603" y="402"/>
                    <a:pt x="1605" y="403"/>
                    <a:pt x="1606" y="402"/>
                  </a:cubicBezTo>
                  <a:cubicBezTo>
                    <a:pt x="1608" y="402"/>
                    <a:pt x="1609" y="401"/>
                    <a:pt x="1610" y="400"/>
                  </a:cubicBezTo>
                  <a:cubicBezTo>
                    <a:pt x="1610" y="399"/>
                    <a:pt x="1611" y="397"/>
                    <a:pt x="1610" y="396"/>
                  </a:cubicBezTo>
                  <a:cubicBezTo>
                    <a:pt x="1610" y="394"/>
                    <a:pt x="1609" y="393"/>
                    <a:pt x="1608" y="392"/>
                  </a:cubicBezTo>
                  <a:cubicBezTo>
                    <a:pt x="1608" y="392"/>
                    <a:pt x="1501" y="326"/>
                    <a:pt x="1391" y="260"/>
                  </a:cubicBezTo>
                  <a:cubicBezTo>
                    <a:pt x="1336" y="227"/>
                    <a:pt x="1280" y="194"/>
                    <a:pt x="1236" y="170"/>
                  </a:cubicBezTo>
                  <a:cubicBezTo>
                    <a:pt x="1214" y="157"/>
                    <a:pt x="1196" y="147"/>
                    <a:pt x="1181" y="140"/>
                  </a:cubicBezTo>
                  <a:cubicBezTo>
                    <a:pt x="1174" y="136"/>
                    <a:pt x="1168" y="133"/>
                    <a:pt x="1163" y="131"/>
                  </a:cubicBezTo>
                  <a:cubicBezTo>
                    <a:pt x="1161" y="130"/>
                    <a:pt x="1159" y="129"/>
                    <a:pt x="1157" y="129"/>
                  </a:cubicBezTo>
                  <a:cubicBezTo>
                    <a:pt x="1155" y="128"/>
                    <a:pt x="1153" y="128"/>
                    <a:pt x="1151" y="128"/>
                  </a:cubicBezTo>
                  <a:cubicBezTo>
                    <a:pt x="1151" y="128"/>
                    <a:pt x="1150" y="128"/>
                    <a:pt x="1149" y="128"/>
                  </a:cubicBezTo>
                  <a:cubicBezTo>
                    <a:pt x="1148" y="128"/>
                    <a:pt x="1146" y="129"/>
                    <a:pt x="1146" y="131"/>
                  </a:cubicBezTo>
                  <a:cubicBezTo>
                    <a:pt x="1144" y="133"/>
                    <a:pt x="1145" y="137"/>
                    <a:pt x="1147" y="138"/>
                  </a:cubicBezTo>
                  <a:cubicBezTo>
                    <a:pt x="1574" y="405"/>
                    <a:pt x="1574" y="405"/>
                    <a:pt x="1574" y="405"/>
                  </a:cubicBezTo>
                  <a:cubicBezTo>
                    <a:pt x="1577" y="400"/>
                    <a:pt x="1577" y="400"/>
                    <a:pt x="1577" y="400"/>
                  </a:cubicBezTo>
                  <a:cubicBezTo>
                    <a:pt x="1572" y="397"/>
                    <a:pt x="1572" y="397"/>
                    <a:pt x="1572" y="397"/>
                  </a:cubicBezTo>
                  <a:cubicBezTo>
                    <a:pt x="1576" y="400"/>
                    <a:pt x="1576" y="400"/>
                    <a:pt x="1576" y="400"/>
                  </a:cubicBezTo>
                  <a:cubicBezTo>
                    <a:pt x="1575" y="395"/>
                    <a:pt x="1575" y="395"/>
                    <a:pt x="1575" y="395"/>
                  </a:cubicBezTo>
                  <a:cubicBezTo>
                    <a:pt x="1574" y="395"/>
                    <a:pt x="1573" y="396"/>
                    <a:pt x="1572" y="397"/>
                  </a:cubicBezTo>
                  <a:cubicBezTo>
                    <a:pt x="1576" y="400"/>
                    <a:pt x="1576" y="400"/>
                    <a:pt x="1576" y="400"/>
                  </a:cubicBezTo>
                  <a:cubicBezTo>
                    <a:pt x="1575" y="395"/>
                    <a:pt x="1575" y="395"/>
                    <a:pt x="1575" y="395"/>
                  </a:cubicBezTo>
                  <a:cubicBezTo>
                    <a:pt x="1576" y="400"/>
                    <a:pt x="1576" y="400"/>
                    <a:pt x="1576" y="400"/>
                  </a:cubicBezTo>
                  <a:cubicBezTo>
                    <a:pt x="1576" y="395"/>
                    <a:pt x="1576" y="395"/>
                    <a:pt x="1576" y="395"/>
                  </a:cubicBezTo>
                  <a:cubicBezTo>
                    <a:pt x="1576" y="395"/>
                    <a:pt x="1576" y="395"/>
                    <a:pt x="1575" y="395"/>
                  </a:cubicBezTo>
                  <a:cubicBezTo>
                    <a:pt x="1576" y="400"/>
                    <a:pt x="1576" y="400"/>
                    <a:pt x="1576" y="400"/>
                  </a:cubicBezTo>
                  <a:cubicBezTo>
                    <a:pt x="1576" y="395"/>
                    <a:pt x="1576" y="395"/>
                    <a:pt x="1576" y="395"/>
                  </a:cubicBezTo>
                  <a:cubicBezTo>
                    <a:pt x="1576" y="400"/>
                    <a:pt x="1576" y="400"/>
                    <a:pt x="1576" y="400"/>
                  </a:cubicBezTo>
                  <a:cubicBezTo>
                    <a:pt x="1578" y="395"/>
                    <a:pt x="1578" y="395"/>
                    <a:pt x="1578" y="395"/>
                  </a:cubicBezTo>
                  <a:cubicBezTo>
                    <a:pt x="1577" y="395"/>
                    <a:pt x="1577" y="395"/>
                    <a:pt x="1576" y="395"/>
                  </a:cubicBezTo>
                  <a:cubicBezTo>
                    <a:pt x="1576" y="400"/>
                    <a:pt x="1576" y="400"/>
                    <a:pt x="1576" y="400"/>
                  </a:cubicBezTo>
                  <a:cubicBezTo>
                    <a:pt x="1578" y="395"/>
                    <a:pt x="1578" y="395"/>
                    <a:pt x="1578" y="395"/>
                  </a:cubicBezTo>
                  <a:cubicBezTo>
                    <a:pt x="1577" y="398"/>
                    <a:pt x="1577" y="398"/>
                    <a:pt x="1577" y="398"/>
                  </a:cubicBezTo>
                  <a:cubicBezTo>
                    <a:pt x="1578" y="395"/>
                    <a:pt x="1578" y="395"/>
                    <a:pt x="1578" y="395"/>
                  </a:cubicBezTo>
                  <a:cubicBezTo>
                    <a:pt x="1578" y="395"/>
                    <a:pt x="1578" y="395"/>
                    <a:pt x="1578" y="395"/>
                  </a:cubicBezTo>
                  <a:cubicBezTo>
                    <a:pt x="1577" y="398"/>
                    <a:pt x="1577" y="398"/>
                    <a:pt x="1577" y="398"/>
                  </a:cubicBezTo>
                  <a:cubicBezTo>
                    <a:pt x="1578" y="395"/>
                    <a:pt x="1578" y="395"/>
                    <a:pt x="1578" y="395"/>
                  </a:cubicBezTo>
                  <a:cubicBezTo>
                    <a:pt x="1578" y="395"/>
                    <a:pt x="1578" y="395"/>
                    <a:pt x="1578" y="395"/>
                  </a:cubicBezTo>
                  <a:cubicBezTo>
                    <a:pt x="1578" y="395"/>
                    <a:pt x="1577" y="394"/>
                    <a:pt x="1575" y="393"/>
                  </a:cubicBezTo>
                  <a:cubicBezTo>
                    <a:pt x="1570" y="391"/>
                    <a:pt x="1559" y="384"/>
                    <a:pt x="1545" y="376"/>
                  </a:cubicBezTo>
                  <a:cubicBezTo>
                    <a:pt x="1494" y="346"/>
                    <a:pt x="1394" y="287"/>
                    <a:pt x="1305" y="235"/>
                  </a:cubicBezTo>
                  <a:cubicBezTo>
                    <a:pt x="1261" y="209"/>
                    <a:pt x="1219" y="185"/>
                    <a:pt x="1188" y="167"/>
                  </a:cubicBezTo>
                  <a:cubicBezTo>
                    <a:pt x="1172" y="158"/>
                    <a:pt x="1159" y="151"/>
                    <a:pt x="1149" y="146"/>
                  </a:cubicBezTo>
                  <a:cubicBezTo>
                    <a:pt x="1144" y="143"/>
                    <a:pt x="1140" y="141"/>
                    <a:pt x="1137" y="140"/>
                  </a:cubicBezTo>
                  <a:cubicBezTo>
                    <a:pt x="1135" y="139"/>
                    <a:pt x="1134" y="139"/>
                    <a:pt x="1132" y="138"/>
                  </a:cubicBezTo>
                  <a:cubicBezTo>
                    <a:pt x="1132" y="138"/>
                    <a:pt x="1131" y="138"/>
                    <a:pt x="1130" y="138"/>
                  </a:cubicBezTo>
                  <a:cubicBezTo>
                    <a:pt x="1130" y="138"/>
                    <a:pt x="1129" y="138"/>
                    <a:pt x="1128" y="138"/>
                  </a:cubicBezTo>
                  <a:cubicBezTo>
                    <a:pt x="1128" y="138"/>
                    <a:pt x="1127" y="138"/>
                    <a:pt x="1126" y="138"/>
                  </a:cubicBezTo>
                  <a:cubicBezTo>
                    <a:pt x="1125" y="138"/>
                    <a:pt x="1124" y="139"/>
                    <a:pt x="1123" y="140"/>
                  </a:cubicBezTo>
                  <a:cubicBezTo>
                    <a:pt x="1121" y="143"/>
                    <a:pt x="1122" y="146"/>
                    <a:pt x="1125" y="148"/>
                  </a:cubicBezTo>
                  <a:cubicBezTo>
                    <a:pt x="1548" y="413"/>
                    <a:pt x="1548" y="413"/>
                    <a:pt x="1548" y="413"/>
                  </a:cubicBezTo>
                  <a:cubicBezTo>
                    <a:pt x="1550" y="414"/>
                    <a:pt x="1551" y="414"/>
                    <a:pt x="1553" y="413"/>
                  </a:cubicBezTo>
                  <a:cubicBezTo>
                    <a:pt x="1554" y="413"/>
                    <a:pt x="1555" y="412"/>
                    <a:pt x="1556" y="411"/>
                  </a:cubicBezTo>
                  <a:cubicBezTo>
                    <a:pt x="1557" y="410"/>
                    <a:pt x="1557" y="408"/>
                    <a:pt x="1557" y="407"/>
                  </a:cubicBezTo>
                  <a:cubicBezTo>
                    <a:pt x="1556" y="405"/>
                    <a:pt x="1555" y="404"/>
                    <a:pt x="1554" y="403"/>
                  </a:cubicBezTo>
                  <a:cubicBezTo>
                    <a:pt x="1554" y="403"/>
                    <a:pt x="1447" y="338"/>
                    <a:pt x="1338" y="273"/>
                  </a:cubicBezTo>
                  <a:cubicBezTo>
                    <a:pt x="1284" y="240"/>
                    <a:pt x="1229" y="207"/>
                    <a:pt x="1186" y="183"/>
                  </a:cubicBezTo>
                  <a:cubicBezTo>
                    <a:pt x="1165" y="170"/>
                    <a:pt x="1147" y="160"/>
                    <a:pt x="1133" y="153"/>
                  </a:cubicBezTo>
                  <a:cubicBezTo>
                    <a:pt x="1126" y="149"/>
                    <a:pt x="1121" y="146"/>
                    <a:pt x="1117" y="144"/>
                  </a:cubicBezTo>
                  <a:cubicBezTo>
                    <a:pt x="1114" y="143"/>
                    <a:pt x="1113" y="143"/>
                    <a:pt x="1111" y="142"/>
                  </a:cubicBezTo>
                  <a:cubicBezTo>
                    <a:pt x="1110" y="142"/>
                    <a:pt x="1110" y="142"/>
                    <a:pt x="1109" y="141"/>
                  </a:cubicBezTo>
                  <a:cubicBezTo>
                    <a:pt x="1108" y="141"/>
                    <a:pt x="1108" y="141"/>
                    <a:pt x="1106" y="141"/>
                  </a:cubicBezTo>
                  <a:cubicBezTo>
                    <a:pt x="1106" y="141"/>
                    <a:pt x="1105" y="141"/>
                    <a:pt x="1104" y="141"/>
                  </a:cubicBezTo>
                  <a:cubicBezTo>
                    <a:pt x="1103" y="142"/>
                    <a:pt x="1102" y="142"/>
                    <a:pt x="1101" y="144"/>
                  </a:cubicBezTo>
                  <a:cubicBezTo>
                    <a:pt x="1101" y="144"/>
                    <a:pt x="1101" y="144"/>
                    <a:pt x="1101" y="144"/>
                  </a:cubicBezTo>
                  <a:cubicBezTo>
                    <a:pt x="1101" y="145"/>
                    <a:pt x="1100" y="146"/>
                    <a:pt x="1100" y="147"/>
                  </a:cubicBezTo>
                  <a:cubicBezTo>
                    <a:pt x="1100" y="149"/>
                    <a:pt x="1101" y="150"/>
                    <a:pt x="1101" y="151"/>
                  </a:cubicBezTo>
                  <a:cubicBezTo>
                    <a:pt x="1102" y="152"/>
                    <a:pt x="1103" y="153"/>
                    <a:pt x="1105" y="155"/>
                  </a:cubicBezTo>
                  <a:cubicBezTo>
                    <a:pt x="1107" y="157"/>
                    <a:pt x="1111" y="160"/>
                    <a:pt x="1116" y="164"/>
                  </a:cubicBezTo>
                  <a:cubicBezTo>
                    <a:pt x="1134" y="177"/>
                    <a:pt x="1169" y="200"/>
                    <a:pt x="1212" y="226"/>
                  </a:cubicBezTo>
                  <a:cubicBezTo>
                    <a:pt x="1339" y="305"/>
                    <a:pt x="1531" y="419"/>
                    <a:pt x="1531" y="419"/>
                  </a:cubicBezTo>
                  <a:cubicBezTo>
                    <a:pt x="1534" y="420"/>
                    <a:pt x="1537" y="419"/>
                    <a:pt x="1538" y="417"/>
                  </a:cubicBezTo>
                  <a:cubicBezTo>
                    <a:pt x="1540" y="414"/>
                    <a:pt x="1539" y="411"/>
                    <a:pt x="1537" y="409"/>
                  </a:cubicBezTo>
                  <a:cubicBezTo>
                    <a:pt x="1537" y="409"/>
                    <a:pt x="1432" y="345"/>
                    <a:pt x="1325" y="281"/>
                  </a:cubicBezTo>
                  <a:cubicBezTo>
                    <a:pt x="1272" y="249"/>
                    <a:pt x="1218" y="217"/>
                    <a:pt x="1175" y="193"/>
                  </a:cubicBezTo>
                  <a:cubicBezTo>
                    <a:pt x="1154" y="181"/>
                    <a:pt x="1136" y="171"/>
                    <a:pt x="1122" y="164"/>
                  </a:cubicBezTo>
                  <a:cubicBezTo>
                    <a:pt x="1116" y="161"/>
                    <a:pt x="1110" y="158"/>
                    <a:pt x="1105" y="156"/>
                  </a:cubicBezTo>
                  <a:cubicBezTo>
                    <a:pt x="1103" y="155"/>
                    <a:pt x="1101" y="154"/>
                    <a:pt x="1099" y="153"/>
                  </a:cubicBezTo>
                  <a:cubicBezTo>
                    <a:pt x="1099" y="153"/>
                    <a:pt x="1098" y="153"/>
                    <a:pt x="1097" y="153"/>
                  </a:cubicBezTo>
                  <a:cubicBezTo>
                    <a:pt x="1096" y="153"/>
                    <a:pt x="1095" y="152"/>
                    <a:pt x="1094" y="152"/>
                  </a:cubicBezTo>
                  <a:cubicBezTo>
                    <a:pt x="1094" y="152"/>
                    <a:pt x="1093" y="152"/>
                    <a:pt x="1092" y="153"/>
                  </a:cubicBezTo>
                  <a:cubicBezTo>
                    <a:pt x="1091" y="153"/>
                    <a:pt x="1090" y="154"/>
                    <a:pt x="1089" y="155"/>
                  </a:cubicBezTo>
                  <a:cubicBezTo>
                    <a:pt x="1088" y="157"/>
                    <a:pt x="1088" y="158"/>
                    <a:pt x="1088" y="160"/>
                  </a:cubicBezTo>
                  <a:cubicBezTo>
                    <a:pt x="1089" y="161"/>
                    <a:pt x="1089" y="162"/>
                    <a:pt x="1091" y="163"/>
                  </a:cubicBezTo>
                  <a:cubicBezTo>
                    <a:pt x="1091" y="163"/>
                    <a:pt x="1092" y="164"/>
                    <a:pt x="1095" y="166"/>
                  </a:cubicBezTo>
                  <a:cubicBezTo>
                    <a:pt x="1118" y="180"/>
                    <a:pt x="1221" y="243"/>
                    <a:pt x="1319" y="304"/>
                  </a:cubicBezTo>
                  <a:cubicBezTo>
                    <a:pt x="1368" y="334"/>
                    <a:pt x="1415" y="363"/>
                    <a:pt x="1450" y="385"/>
                  </a:cubicBezTo>
                  <a:cubicBezTo>
                    <a:pt x="1468" y="397"/>
                    <a:pt x="1482" y="406"/>
                    <a:pt x="1492" y="412"/>
                  </a:cubicBezTo>
                  <a:cubicBezTo>
                    <a:pt x="1497" y="416"/>
                    <a:pt x="1501" y="418"/>
                    <a:pt x="1504" y="420"/>
                  </a:cubicBezTo>
                  <a:cubicBezTo>
                    <a:pt x="1505" y="421"/>
                    <a:pt x="1506" y="422"/>
                    <a:pt x="1507" y="422"/>
                  </a:cubicBezTo>
                  <a:cubicBezTo>
                    <a:pt x="1507" y="423"/>
                    <a:pt x="1507" y="423"/>
                    <a:pt x="1507" y="423"/>
                  </a:cubicBezTo>
                  <a:cubicBezTo>
                    <a:pt x="1507" y="423"/>
                    <a:pt x="1507" y="423"/>
                    <a:pt x="1507" y="423"/>
                  </a:cubicBezTo>
                  <a:cubicBezTo>
                    <a:pt x="1509" y="420"/>
                    <a:pt x="1509" y="420"/>
                    <a:pt x="1509" y="420"/>
                  </a:cubicBezTo>
                  <a:cubicBezTo>
                    <a:pt x="1507" y="422"/>
                    <a:pt x="1507" y="422"/>
                    <a:pt x="1507" y="422"/>
                  </a:cubicBezTo>
                  <a:cubicBezTo>
                    <a:pt x="1507" y="423"/>
                    <a:pt x="1507" y="423"/>
                    <a:pt x="1507" y="423"/>
                  </a:cubicBezTo>
                  <a:cubicBezTo>
                    <a:pt x="1509" y="420"/>
                    <a:pt x="1509" y="420"/>
                    <a:pt x="1509" y="420"/>
                  </a:cubicBezTo>
                  <a:cubicBezTo>
                    <a:pt x="1507" y="422"/>
                    <a:pt x="1507" y="422"/>
                    <a:pt x="1507" y="422"/>
                  </a:cubicBezTo>
                  <a:cubicBezTo>
                    <a:pt x="1510" y="419"/>
                    <a:pt x="1510" y="419"/>
                    <a:pt x="1510" y="419"/>
                  </a:cubicBezTo>
                  <a:cubicBezTo>
                    <a:pt x="1506" y="421"/>
                    <a:pt x="1506" y="421"/>
                    <a:pt x="1506" y="421"/>
                  </a:cubicBezTo>
                  <a:cubicBezTo>
                    <a:pt x="1506" y="422"/>
                    <a:pt x="1506" y="422"/>
                    <a:pt x="1507" y="422"/>
                  </a:cubicBezTo>
                  <a:cubicBezTo>
                    <a:pt x="1510" y="419"/>
                    <a:pt x="1510" y="419"/>
                    <a:pt x="1510" y="419"/>
                  </a:cubicBezTo>
                  <a:cubicBezTo>
                    <a:pt x="1506" y="421"/>
                    <a:pt x="1506" y="421"/>
                    <a:pt x="1506" y="421"/>
                  </a:cubicBezTo>
                  <a:cubicBezTo>
                    <a:pt x="1511" y="419"/>
                    <a:pt x="1511" y="419"/>
                    <a:pt x="1511" y="419"/>
                  </a:cubicBezTo>
                  <a:cubicBezTo>
                    <a:pt x="1506" y="419"/>
                    <a:pt x="1506" y="419"/>
                    <a:pt x="1506" y="419"/>
                  </a:cubicBezTo>
                  <a:cubicBezTo>
                    <a:pt x="1506" y="420"/>
                    <a:pt x="1506" y="421"/>
                    <a:pt x="1506" y="421"/>
                  </a:cubicBezTo>
                  <a:cubicBezTo>
                    <a:pt x="1511" y="419"/>
                    <a:pt x="1511" y="419"/>
                    <a:pt x="1511" y="419"/>
                  </a:cubicBezTo>
                  <a:cubicBezTo>
                    <a:pt x="1506" y="419"/>
                    <a:pt x="1506" y="419"/>
                    <a:pt x="1506" y="419"/>
                  </a:cubicBezTo>
                  <a:cubicBezTo>
                    <a:pt x="1511" y="419"/>
                    <a:pt x="1511" y="419"/>
                    <a:pt x="1511" y="419"/>
                  </a:cubicBezTo>
                  <a:cubicBezTo>
                    <a:pt x="1506" y="416"/>
                    <a:pt x="1506" y="416"/>
                    <a:pt x="1506" y="416"/>
                  </a:cubicBezTo>
                  <a:cubicBezTo>
                    <a:pt x="1506" y="417"/>
                    <a:pt x="1506" y="418"/>
                    <a:pt x="1506" y="419"/>
                  </a:cubicBezTo>
                  <a:cubicBezTo>
                    <a:pt x="1511" y="419"/>
                    <a:pt x="1511" y="419"/>
                    <a:pt x="1511" y="419"/>
                  </a:cubicBezTo>
                  <a:cubicBezTo>
                    <a:pt x="1506" y="416"/>
                    <a:pt x="1506" y="416"/>
                    <a:pt x="1506" y="416"/>
                  </a:cubicBezTo>
                  <a:cubicBezTo>
                    <a:pt x="1511" y="419"/>
                    <a:pt x="1511" y="419"/>
                    <a:pt x="1511" y="419"/>
                  </a:cubicBezTo>
                  <a:cubicBezTo>
                    <a:pt x="1514" y="414"/>
                    <a:pt x="1514" y="414"/>
                    <a:pt x="1514" y="414"/>
                  </a:cubicBezTo>
                  <a:cubicBezTo>
                    <a:pt x="1514" y="414"/>
                    <a:pt x="1406" y="351"/>
                    <a:pt x="1296" y="287"/>
                  </a:cubicBezTo>
                  <a:cubicBezTo>
                    <a:pt x="1241" y="255"/>
                    <a:pt x="1186" y="224"/>
                    <a:pt x="1143" y="200"/>
                  </a:cubicBezTo>
                  <a:cubicBezTo>
                    <a:pt x="1122" y="188"/>
                    <a:pt x="1104" y="178"/>
                    <a:pt x="1090" y="171"/>
                  </a:cubicBezTo>
                  <a:cubicBezTo>
                    <a:pt x="1084" y="167"/>
                    <a:pt x="1078" y="165"/>
                    <a:pt x="1074" y="163"/>
                  </a:cubicBezTo>
                  <a:cubicBezTo>
                    <a:pt x="1072" y="162"/>
                    <a:pt x="1071" y="161"/>
                    <a:pt x="1069" y="160"/>
                  </a:cubicBezTo>
                  <a:cubicBezTo>
                    <a:pt x="1068" y="160"/>
                    <a:pt x="1068" y="160"/>
                    <a:pt x="1067" y="160"/>
                  </a:cubicBezTo>
                  <a:cubicBezTo>
                    <a:pt x="1066" y="159"/>
                    <a:pt x="1066" y="159"/>
                    <a:pt x="1065" y="159"/>
                  </a:cubicBezTo>
                  <a:cubicBezTo>
                    <a:pt x="1064" y="159"/>
                    <a:pt x="1064" y="159"/>
                    <a:pt x="1063" y="160"/>
                  </a:cubicBezTo>
                  <a:cubicBezTo>
                    <a:pt x="1062" y="160"/>
                    <a:pt x="1060" y="161"/>
                    <a:pt x="1060" y="162"/>
                  </a:cubicBezTo>
                  <a:cubicBezTo>
                    <a:pt x="1059" y="163"/>
                    <a:pt x="1059" y="165"/>
                    <a:pt x="1059" y="166"/>
                  </a:cubicBezTo>
                  <a:cubicBezTo>
                    <a:pt x="1059" y="168"/>
                    <a:pt x="1060" y="169"/>
                    <a:pt x="1061" y="170"/>
                  </a:cubicBezTo>
                  <a:cubicBezTo>
                    <a:pt x="1061" y="170"/>
                    <a:pt x="1063" y="171"/>
                    <a:pt x="1066" y="172"/>
                  </a:cubicBezTo>
                  <a:cubicBezTo>
                    <a:pt x="1089" y="187"/>
                    <a:pt x="1194" y="250"/>
                    <a:pt x="1293" y="311"/>
                  </a:cubicBezTo>
                  <a:cubicBezTo>
                    <a:pt x="1342" y="341"/>
                    <a:pt x="1390" y="371"/>
                    <a:pt x="1425" y="393"/>
                  </a:cubicBezTo>
                  <a:cubicBezTo>
                    <a:pt x="1443" y="405"/>
                    <a:pt x="1458" y="414"/>
                    <a:pt x="1468" y="421"/>
                  </a:cubicBezTo>
                  <a:cubicBezTo>
                    <a:pt x="1473" y="425"/>
                    <a:pt x="1477" y="427"/>
                    <a:pt x="1480" y="429"/>
                  </a:cubicBezTo>
                  <a:cubicBezTo>
                    <a:pt x="1481" y="430"/>
                    <a:pt x="1482" y="431"/>
                    <a:pt x="1482" y="432"/>
                  </a:cubicBezTo>
                  <a:cubicBezTo>
                    <a:pt x="1483" y="432"/>
                    <a:pt x="1483" y="432"/>
                    <a:pt x="1483" y="432"/>
                  </a:cubicBezTo>
                  <a:cubicBezTo>
                    <a:pt x="1483" y="432"/>
                    <a:pt x="1483" y="432"/>
                    <a:pt x="1483" y="432"/>
                  </a:cubicBezTo>
                  <a:cubicBezTo>
                    <a:pt x="1484" y="430"/>
                    <a:pt x="1484" y="430"/>
                    <a:pt x="1484" y="430"/>
                  </a:cubicBezTo>
                  <a:cubicBezTo>
                    <a:pt x="1482" y="432"/>
                    <a:pt x="1482" y="432"/>
                    <a:pt x="1482" y="432"/>
                  </a:cubicBezTo>
                  <a:cubicBezTo>
                    <a:pt x="1483" y="432"/>
                    <a:pt x="1483" y="432"/>
                    <a:pt x="1483" y="432"/>
                  </a:cubicBezTo>
                  <a:cubicBezTo>
                    <a:pt x="1484" y="430"/>
                    <a:pt x="1484" y="430"/>
                    <a:pt x="1484" y="430"/>
                  </a:cubicBezTo>
                  <a:cubicBezTo>
                    <a:pt x="1482" y="432"/>
                    <a:pt x="1482" y="432"/>
                    <a:pt x="1482" y="432"/>
                  </a:cubicBezTo>
                  <a:cubicBezTo>
                    <a:pt x="1487" y="429"/>
                    <a:pt x="1487" y="429"/>
                    <a:pt x="1487" y="429"/>
                  </a:cubicBezTo>
                  <a:cubicBezTo>
                    <a:pt x="1482" y="429"/>
                    <a:pt x="1482" y="429"/>
                    <a:pt x="1482" y="429"/>
                  </a:cubicBezTo>
                  <a:cubicBezTo>
                    <a:pt x="1482" y="431"/>
                    <a:pt x="1482" y="431"/>
                    <a:pt x="1482" y="432"/>
                  </a:cubicBezTo>
                  <a:cubicBezTo>
                    <a:pt x="1487" y="429"/>
                    <a:pt x="1487" y="429"/>
                    <a:pt x="1487" y="429"/>
                  </a:cubicBezTo>
                  <a:cubicBezTo>
                    <a:pt x="1482" y="429"/>
                    <a:pt x="1482" y="429"/>
                    <a:pt x="1482" y="429"/>
                  </a:cubicBezTo>
                  <a:cubicBezTo>
                    <a:pt x="1487" y="429"/>
                    <a:pt x="1487" y="429"/>
                    <a:pt x="1487" y="429"/>
                  </a:cubicBezTo>
                  <a:cubicBezTo>
                    <a:pt x="1483" y="426"/>
                    <a:pt x="1483" y="426"/>
                    <a:pt x="1483" y="426"/>
                  </a:cubicBezTo>
                  <a:cubicBezTo>
                    <a:pt x="1482" y="427"/>
                    <a:pt x="1482" y="428"/>
                    <a:pt x="1482" y="429"/>
                  </a:cubicBezTo>
                  <a:cubicBezTo>
                    <a:pt x="1487" y="429"/>
                    <a:pt x="1487" y="429"/>
                    <a:pt x="1487" y="429"/>
                  </a:cubicBezTo>
                  <a:cubicBezTo>
                    <a:pt x="1483" y="426"/>
                    <a:pt x="1483" y="426"/>
                    <a:pt x="1483" y="426"/>
                  </a:cubicBezTo>
                  <a:cubicBezTo>
                    <a:pt x="1487" y="429"/>
                    <a:pt x="1487" y="429"/>
                    <a:pt x="1487" y="429"/>
                  </a:cubicBezTo>
                  <a:cubicBezTo>
                    <a:pt x="1490" y="424"/>
                    <a:pt x="1490" y="424"/>
                    <a:pt x="1490" y="424"/>
                  </a:cubicBezTo>
                  <a:cubicBezTo>
                    <a:pt x="1043" y="170"/>
                    <a:pt x="1043" y="170"/>
                    <a:pt x="1043" y="170"/>
                  </a:cubicBezTo>
                  <a:cubicBezTo>
                    <a:pt x="1040" y="169"/>
                    <a:pt x="1037" y="170"/>
                    <a:pt x="1035" y="172"/>
                  </a:cubicBezTo>
                  <a:cubicBezTo>
                    <a:pt x="1034" y="175"/>
                    <a:pt x="1035" y="178"/>
                    <a:pt x="1037" y="180"/>
                  </a:cubicBezTo>
                  <a:cubicBezTo>
                    <a:pt x="1037" y="180"/>
                    <a:pt x="1039" y="181"/>
                    <a:pt x="1042" y="183"/>
                  </a:cubicBezTo>
                  <a:cubicBezTo>
                    <a:pt x="1065" y="196"/>
                    <a:pt x="1168" y="258"/>
                    <a:pt x="1265" y="317"/>
                  </a:cubicBezTo>
                  <a:cubicBezTo>
                    <a:pt x="1313" y="347"/>
                    <a:pt x="1361" y="376"/>
                    <a:pt x="1396" y="399"/>
                  </a:cubicBezTo>
                  <a:cubicBezTo>
                    <a:pt x="1413" y="410"/>
                    <a:pt x="1427" y="419"/>
                    <a:pt x="1437" y="427"/>
                  </a:cubicBezTo>
                  <a:cubicBezTo>
                    <a:pt x="1442" y="430"/>
                    <a:pt x="1446" y="433"/>
                    <a:pt x="1449" y="435"/>
                  </a:cubicBezTo>
                  <a:cubicBezTo>
                    <a:pt x="1450" y="436"/>
                    <a:pt x="1451" y="437"/>
                    <a:pt x="1451" y="437"/>
                  </a:cubicBezTo>
                  <a:cubicBezTo>
                    <a:pt x="1452" y="437"/>
                    <a:pt x="1452" y="437"/>
                    <a:pt x="1452" y="437"/>
                  </a:cubicBezTo>
                  <a:cubicBezTo>
                    <a:pt x="1452" y="437"/>
                    <a:pt x="1452" y="437"/>
                    <a:pt x="1452" y="437"/>
                  </a:cubicBezTo>
                  <a:cubicBezTo>
                    <a:pt x="1454" y="436"/>
                    <a:pt x="1454" y="436"/>
                    <a:pt x="1454" y="436"/>
                  </a:cubicBezTo>
                  <a:cubicBezTo>
                    <a:pt x="1451" y="437"/>
                    <a:pt x="1451" y="437"/>
                    <a:pt x="1451" y="437"/>
                  </a:cubicBezTo>
                  <a:cubicBezTo>
                    <a:pt x="1452" y="437"/>
                    <a:pt x="1452" y="437"/>
                    <a:pt x="1452" y="437"/>
                  </a:cubicBezTo>
                  <a:cubicBezTo>
                    <a:pt x="1454" y="436"/>
                    <a:pt x="1454" y="436"/>
                    <a:pt x="1454" y="436"/>
                  </a:cubicBezTo>
                  <a:cubicBezTo>
                    <a:pt x="1451" y="437"/>
                    <a:pt x="1451" y="437"/>
                    <a:pt x="1451" y="437"/>
                  </a:cubicBezTo>
                  <a:cubicBezTo>
                    <a:pt x="1456" y="435"/>
                    <a:pt x="1456" y="435"/>
                    <a:pt x="1456" y="435"/>
                  </a:cubicBezTo>
                  <a:cubicBezTo>
                    <a:pt x="1451" y="435"/>
                    <a:pt x="1451" y="435"/>
                    <a:pt x="1451" y="435"/>
                  </a:cubicBezTo>
                  <a:cubicBezTo>
                    <a:pt x="1451" y="436"/>
                    <a:pt x="1451" y="437"/>
                    <a:pt x="1451" y="437"/>
                  </a:cubicBezTo>
                  <a:cubicBezTo>
                    <a:pt x="1456" y="435"/>
                    <a:pt x="1456" y="435"/>
                    <a:pt x="1456" y="435"/>
                  </a:cubicBezTo>
                  <a:cubicBezTo>
                    <a:pt x="1451" y="435"/>
                    <a:pt x="1451" y="435"/>
                    <a:pt x="1451" y="435"/>
                  </a:cubicBezTo>
                  <a:cubicBezTo>
                    <a:pt x="1456" y="435"/>
                    <a:pt x="1456" y="435"/>
                    <a:pt x="1456" y="435"/>
                  </a:cubicBezTo>
                  <a:cubicBezTo>
                    <a:pt x="1452" y="432"/>
                    <a:pt x="1452" y="432"/>
                    <a:pt x="1452" y="432"/>
                  </a:cubicBezTo>
                  <a:cubicBezTo>
                    <a:pt x="1451" y="433"/>
                    <a:pt x="1451" y="434"/>
                    <a:pt x="1451" y="435"/>
                  </a:cubicBezTo>
                  <a:cubicBezTo>
                    <a:pt x="1456" y="435"/>
                    <a:pt x="1456" y="435"/>
                    <a:pt x="1456" y="435"/>
                  </a:cubicBezTo>
                  <a:cubicBezTo>
                    <a:pt x="1452" y="432"/>
                    <a:pt x="1452" y="432"/>
                    <a:pt x="1452" y="432"/>
                  </a:cubicBezTo>
                  <a:cubicBezTo>
                    <a:pt x="1452" y="432"/>
                    <a:pt x="1452" y="432"/>
                    <a:pt x="1452" y="432"/>
                  </a:cubicBezTo>
                  <a:cubicBezTo>
                    <a:pt x="1456" y="435"/>
                    <a:pt x="1456" y="435"/>
                    <a:pt x="1456" y="435"/>
                  </a:cubicBezTo>
                  <a:cubicBezTo>
                    <a:pt x="1454" y="430"/>
                    <a:pt x="1454" y="430"/>
                    <a:pt x="1454" y="430"/>
                  </a:cubicBezTo>
                  <a:cubicBezTo>
                    <a:pt x="1454" y="431"/>
                    <a:pt x="1452" y="431"/>
                    <a:pt x="1452" y="432"/>
                  </a:cubicBezTo>
                  <a:cubicBezTo>
                    <a:pt x="1456" y="435"/>
                    <a:pt x="1456" y="435"/>
                    <a:pt x="1456" y="435"/>
                  </a:cubicBezTo>
                  <a:cubicBezTo>
                    <a:pt x="1454" y="430"/>
                    <a:pt x="1454" y="430"/>
                    <a:pt x="1454" y="430"/>
                  </a:cubicBezTo>
                  <a:cubicBezTo>
                    <a:pt x="1455" y="434"/>
                    <a:pt x="1455" y="434"/>
                    <a:pt x="1455" y="434"/>
                  </a:cubicBezTo>
                  <a:cubicBezTo>
                    <a:pt x="1455" y="430"/>
                    <a:pt x="1455" y="430"/>
                    <a:pt x="1455" y="430"/>
                  </a:cubicBezTo>
                  <a:cubicBezTo>
                    <a:pt x="1455" y="430"/>
                    <a:pt x="1455" y="430"/>
                    <a:pt x="1454" y="430"/>
                  </a:cubicBezTo>
                  <a:cubicBezTo>
                    <a:pt x="1455" y="434"/>
                    <a:pt x="1455" y="434"/>
                    <a:pt x="1455" y="434"/>
                  </a:cubicBezTo>
                  <a:cubicBezTo>
                    <a:pt x="1455" y="430"/>
                    <a:pt x="1455" y="430"/>
                    <a:pt x="1455" y="430"/>
                  </a:cubicBezTo>
                  <a:cubicBezTo>
                    <a:pt x="1455" y="432"/>
                    <a:pt x="1455" y="432"/>
                    <a:pt x="1455" y="432"/>
                  </a:cubicBezTo>
                  <a:cubicBezTo>
                    <a:pt x="1456" y="430"/>
                    <a:pt x="1456" y="430"/>
                    <a:pt x="1456" y="430"/>
                  </a:cubicBezTo>
                  <a:cubicBezTo>
                    <a:pt x="1455" y="430"/>
                    <a:pt x="1455" y="430"/>
                    <a:pt x="1455" y="430"/>
                  </a:cubicBezTo>
                  <a:cubicBezTo>
                    <a:pt x="1455" y="432"/>
                    <a:pt x="1455" y="432"/>
                    <a:pt x="1455" y="432"/>
                  </a:cubicBezTo>
                  <a:cubicBezTo>
                    <a:pt x="1456" y="430"/>
                    <a:pt x="1456" y="430"/>
                    <a:pt x="1456" y="430"/>
                  </a:cubicBezTo>
                  <a:cubicBezTo>
                    <a:pt x="1456" y="430"/>
                    <a:pt x="1456" y="430"/>
                    <a:pt x="1456" y="430"/>
                  </a:cubicBezTo>
                  <a:cubicBezTo>
                    <a:pt x="1456" y="430"/>
                    <a:pt x="1456" y="430"/>
                    <a:pt x="1456" y="430"/>
                  </a:cubicBezTo>
                  <a:cubicBezTo>
                    <a:pt x="1456" y="430"/>
                    <a:pt x="1456" y="430"/>
                    <a:pt x="1456" y="430"/>
                  </a:cubicBezTo>
                  <a:cubicBezTo>
                    <a:pt x="1456" y="430"/>
                    <a:pt x="1456" y="430"/>
                    <a:pt x="1456" y="430"/>
                  </a:cubicBezTo>
                  <a:cubicBezTo>
                    <a:pt x="1456" y="430"/>
                    <a:pt x="1456" y="430"/>
                    <a:pt x="1456" y="430"/>
                  </a:cubicBezTo>
                  <a:cubicBezTo>
                    <a:pt x="1455" y="430"/>
                    <a:pt x="1454" y="430"/>
                    <a:pt x="1453" y="429"/>
                  </a:cubicBezTo>
                  <a:cubicBezTo>
                    <a:pt x="1450" y="428"/>
                    <a:pt x="1446" y="426"/>
                    <a:pt x="1441" y="424"/>
                  </a:cubicBezTo>
                  <a:cubicBezTo>
                    <a:pt x="1420" y="414"/>
                    <a:pt x="1384" y="393"/>
                    <a:pt x="1341" y="368"/>
                  </a:cubicBezTo>
                  <a:cubicBezTo>
                    <a:pt x="1276" y="330"/>
                    <a:pt x="1196" y="282"/>
                    <a:pt x="1132" y="243"/>
                  </a:cubicBezTo>
                  <a:cubicBezTo>
                    <a:pt x="1099" y="224"/>
                    <a:pt x="1071" y="207"/>
                    <a:pt x="1050" y="195"/>
                  </a:cubicBezTo>
                  <a:cubicBezTo>
                    <a:pt x="1039" y="189"/>
                    <a:pt x="1031" y="184"/>
                    <a:pt x="1024" y="181"/>
                  </a:cubicBezTo>
                  <a:cubicBezTo>
                    <a:pt x="1021" y="179"/>
                    <a:pt x="1019" y="178"/>
                    <a:pt x="1017" y="177"/>
                  </a:cubicBezTo>
                  <a:cubicBezTo>
                    <a:pt x="1016" y="176"/>
                    <a:pt x="1015" y="176"/>
                    <a:pt x="1014" y="176"/>
                  </a:cubicBezTo>
                  <a:cubicBezTo>
                    <a:pt x="1014" y="175"/>
                    <a:pt x="1013" y="175"/>
                    <a:pt x="1013" y="175"/>
                  </a:cubicBezTo>
                  <a:cubicBezTo>
                    <a:pt x="1012" y="175"/>
                    <a:pt x="1012" y="175"/>
                    <a:pt x="1011" y="175"/>
                  </a:cubicBezTo>
                  <a:cubicBezTo>
                    <a:pt x="1011" y="175"/>
                    <a:pt x="1010" y="175"/>
                    <a:pt x="1009" y="175"/>
                  </a:cubicBezTo>
                  <a:cubicBezTo>
                    <a:pt x="1008" y="176"/>
                    <a:pt x="1007" y="176"/>
                    <a:pt x="1006" y="178"/>
                  </a:cubicBezTo>
                  <a:cubicBezTo>
                    <a:pt x="1005" y="179"/>
                    <a:pt x="1005" y="180"/>
                    <a:pt x="1005" y="182"/>
                  </a:cubicBezTo>
                  <a:cubicBezTo>
                    <a:pt x="1006" y="183"/>
                    <a:pt x="1007" y="184"/>
                    <a:pt x="1008" y="185"/>
                  </a:cubicBezTo>
                  <a:cubicBezTo>
                    <a:pt x="1008" y="185"/>
                    <a:pt x="1010" y="186"/>
                    <a:pt x="1013" y="188"/>
                  </a:cubicBezTo>
                  <a:cubicBezTo>
                    <a:pt x="1036" y="202"/>
                    <a:pt x="1139" y="266"/>
                    <a:pt x="1237" y="326"/>
                  </a:cubicBezTo>
                  <a:cubicBezTo>
                    <a:pt x="1285" y="356"/>
                    <a:pt x="1333" y="386"/>
                    <a:pt x="1368" y="408"/>
                  </a:cubicBezTo>
                  <a:cubicBezTo>
                    <a:pt x="1386" y="419"/>
                    <a:pt x="1400" y="428"/>
                    <a:pt x="1410" y="435"/>
                  </a:cubicBezTo>
                  <a:cubicBezTo>
                    <a:pt x="1415" y="438"/>
                    <a:pt x="1419" y="441"/>
                    <a:pt x="1422" y="443"/>
                  </a:cubicBezTo>
                  <a:cubicBezTo>
                    <a:pt x="1423" y="444"/>
                    <a:pt x="1424" y="445"/>
                    <a:pt x="1425" y="445"/>
                  </a:cubicBezTo>
                  <a:cubicBezTo>
                    <a:pt x="1425" y="445"/>
                    <a:pt x="1425" y="445"/>
                    <a:pt x="1425" y="445"/>
                  </a:cubicBezTo>
                  <a:cubicBezTo>
                    <a:pt x="1425" y="445"/>
                    <a:pt x="1425" y="445"/>
                    <a:pt x="1425" y="445"/>
                  </a:cubicBezTo>
                  <a:cubicBezTo>
                    <a:pt x="1427" y="443"/>
                    <a:pt x="1427" y="443"/>
                    <a:pt x="1427" y="443"/>
                  </a:cubicBezTo>
                  <a:cubicBezTo>
                    <a:pt x="1425" y="445"/>
                    <a:pt x="1425" y="445"/>
                    <a:pt x="1425" y="445"/>
                  </a:cubicBezTo>
                  <a:cubicBezTo>
                    <a:pt x="1425" y="445"/>
                    <a:pt x="1425" y="445"/>
                    <a:pt x="1425" y="445"/>
                  </a:cubicBezTo>
                  <a:cubicBezTo>
                    <a:pt x="1427" y="443"/>
                    <a:pt x="1427" y="443"/>
                    <a:pt x="1427" y="443"/>
                  </a:cubicBezTo>
                  <a:cubicBezTo>
                    <a:pt x="1425" y="445"/>
                    <a:pt x="1425" y="445"/>
                    <a:pt x="1425" y="445"/>
                  </a:cubicBezTo>
                  <a:cubicBezTo>
                    <a:pt x="1429" y="442"/>
                    <a:pt x="1429" y="442"/>
                    <a:pt x="1429" y="442"/>
                  </a:cubicBezTo>
                  <a:cubicBezTo>
                    <a:pt x="1424" y="444"/>
                    <a:pt x="1424" y="444"/>
                    <a:pt x="1424" y="444"/>
                  </a:cubicBezTo>
                  <a:cubicBezTo>
                    <a:pt x="1424" y="445"/>
                    <a:pt x="1425" y="445"/>
                    <a:pt x="1425" y="445"/>
                  </a:cubicBezTo>
                  <a:cubicBezTo>
                    <a:pt x="1429" y="442"/>
                    <a:pt x="1429" y="442"/>
                    <a:pt x="1429" y="442"/>
                  </a:cubicBezTo>
                  <a:cubicBezTo>
                    <a:pt x="1424" y="444"/>
                    <a:pt x="1424" y="444"/>
                    <a:pt x="1424" y="444"/>
                  </a:cubicBezTo>
                  <a:cubicBezTo>
                    <a:pt x="1429" y="442"/>
                    <a:pt x="1429" y="442"/>
                    <a:pt x="1429" y="442"/>
                  </a:cubicBezTo>
                  <a:cubicBezTo>
                    <a:pt x="1424" y="442"/>
                    <a:pt x="1424" y="442"/>
                    <a:pt x="1424" y="442"/>
                  </a:cubicBezTo>
                  <a:cubicBezTo>
                    <a:pt x="1424" y="443"/>
                    <a:pt x="1424" y="444"/>
                    <a:pt x="1424" y="444"/>
                  </a:cubicBezTo>
                  <a:cubicBezTo>
                    <a:pt x="1429" y="442"/>
                    <a:pt x="1429" y="442"/>
                    <a:pt x="1429" y="442"/>
                  </a:cubicBezTo>
                  <a:cubicBezTo>
                    <a:pt x="1424" y="442"/>
                    <a:pt x="1424" y="442"/>
                    <a:pt x="1424" y="442"/>
                  </a:cubicBezTo>
                  <a:cubicBezTo>
                    <a:pt x="1429" y="442"/>
                    <a:pt x="1429" y="442"/>
                    <a:pt x="1429" y="442"/>
                  </a:cubicBezTo>
                  <a:cubicBezTo>
                    <a:pt x="1424" y="439"/>
                    <a:pt x="1424" y="439"/>
                    <a:pt x="1424" y="439"/>
                  </a:cubicBezTo>
                  <a:cubicBezTo>
                    <a:pt x="1424" y="440"/>
                    <a:pt x="1424" y="441"/>
                    <a:pt x="1424" y="442"/>
                  </a:cubicBezTo>
                  <a:cubicBezTo>
                    <a:pt x="1429" y="442"/>
                    <a:pt x="1429" y="442"/>
                    <a:pt x="1429" y="442"/>
                  </a:cubicBezTo>
                  <a:cubicBezTo>
                    <a:pt x="1424" y="439"/>
                    <a:pt x="1424" y="439"/>
                    <a:pt x="1424" y="439"/>
                  </a:cubicBezTo>
                  <a:cubicBezTo>
                    <a:pt x="1424" y="439"/>
                    <a:pt x="1424" y="439"/>
                    <a:pt x="1424" y="439"/>
                  </a:cubicBezTo>
                  <a:cubicBezTo>
                    <a:pt x="1429" y="442"/>
                    <a:pt x="1429" y="442"/>
                    <a:pt x="1429" y="442"/>
                  </a:cubicBezTo>
                  <a:cubicBezTo>
                    <a:pt x="1427" y="437"/>
                    <a:pt x="1427" y="437"/>
                    <a:pt x="1427" y="437"/>
                  </a:cubicBezTo>
                  <a:cubicBezTo>
                    <a:pt x="1426" y="437"/>
                    <a:pt x="1425" y="438"/>
                    <a:pt x="1424" y="439"/>
                  </a:cubicBezTo>
                  <a:cubicBezTo>
                    <a:pt x="1429" y="442"/>
                    <a:pt x="1429" y="442"/>
                    <a:pt x="1429" y="442"/>
                  </a:cubicBezTo>
                  <a:cubicBezTo>
                    <a:pt x="1427" y="437"/>
                    <a:pt x="1427" y="437"/>
                    <a:pt x="1427" y="437"/>
                  </a:cubicBezTo>
                  <a:cubicBezTo>
                    <a:pt x="1429" y="441"/>
                    <a:pt x="1429" y="441"/>
                    <a:pt x="1429" y="441"/>
                  </a:cubicBezTo>
                  <a:cubicBezTo>
                    <a:pt x="1429" y="437"/>
                    <a:pt x="1429" y="437"/>
                    <a:pt x="1429" y="437"/>
                  </a:cubicBezTo>
                  <a:cubicBezTo>
                    <a:pt x="1428" y="437"/>
                    <a:pt x="1428" y="437"/>
                    <a:pt x="1427" y="437"/>
                  </a:cubicBezTo>
                  <a:cubicBezTo>
                    <a:pt x="1429" y="441"/>
                    <a:pt x="1429" y="441"/>
                    <a:pt x="1429" y="441"/>
                  </a:cubicBezTo>
                  <a:cubicBezTo>
                    <a:pt x="1429" y="437"/>
                    <a:pt x="1429" y="437"/>
                    <a:pt x="1429" y="437"/>
                  </a:cubicBezTo>
                  <a:cubicBezTo>
                    <a:pt x="1429" y="439"/>
                    <a:pt x="1429" y="439"/>
                    <a:pt x="1429" y="439"/>
                  </a:cubicBezTo>
                  <a:cubicBezTo>
                    <a:pt x="1429" y="437"/>
                    <a:pt x="1429" y="437"/>
                    <a:pt x="1429" y="437"/>
                  </a:cubicBezTo>
                  <a:cubicBezTo>
                    <a:pt x="1429" y="437"/>
                    <a:pt x="1429" y="437"/>
                    <a:pt x="1429" y="437"/>
                  </a:cubicBezTo>
                  <a:cubicBezTo>
                    <a:pt x="1429" y="439"/>
                    <a:pt x="1429" y="439"/>
                    <a:pt x="1429" y="439"/>
                  </a:cubicBezTo>
                  <a:cubicBezTo>
                    <a:pt x="1429" y="437"/>
                    <a:pt x="1429" y="437"/>
                    <a:pt x="1429" y="437"/>
                  </a:cubicBezTo>
                  <a:cubicBezTo>
                    <a:pt x="1429" y="437"/>
                    <a:pt x="1429" y="437"/>
                    <a:pt x="1429" y="437"/>
                  </a:cubicBezTo>
                  <a:cubicBezTo>
                    <a:pt x="1429" y="437"/>
                    <a:pt x="1428" y="436"/>
                    <a:pt x="1426" y="436"/>
                  </a:cubicBezTo>
                  <a:cubicBezTo>
                    <a:pt x="1421" y="433"/>
                    <a:pt x="1410" y="428"/>
                    <a:pt x="1395" y="419"/>
                  </a:cubicBezTo>
                  <a:cubicBezTo>
                    <a:pt x="1343" y="391"/>
                    <a:pt x="1244" y="332"/>
                    <a:pt x="1157" y="280"/>
                  </a:cubicBezTo>
                  <a:cubicBezTo>
                    <a:pt x="1113" y="254"/>
                    <a:pt x="1073" y="230"/>
                    <a:pt x="1042" y="213"/>
                  </a:cubicBezTo>
                  <a:cubicBezTo>
                    <a:pt x="1027" y="204"/>
                    <a:pt x="1015" y="197"/>
                    <a:pt x="1006" y="192"/>
                  </a:cubicBezTo>
                  <a:cubicBezTo>
                    <a:pt x="1001" y="189"/>
                    <a:pt x="997" y="187"/>
                    <a:pt x="995" y="186"/>
                  </a:cubicBezTo>
                  <a:cubicBezTo>
                    <a:pt x="993" y="185"/>
                    <a:pt x="992" y="185"/>
                    <a:pt x="991" y="184"/>
                  </a:cubicBezTo>
                  <a:cubicBezTo>
                    <a:pt x="991" y="184"/>
                    <a:pt x="990" y="184"/>
                    <a:pt x="990" y="184"/>
                  </a:cubicBezTo>
                  <a:cubicBezTo>
                    <a:pt x="989" y="184"/>
                    <a:pt x="989" y="183"/>
                    <a:pt x="987" y="183"/>
                  </a:cubicBezTo>
                  <a:cubicBezTo>
                    <a:pt x="987" y="183"/>
                    <a:pt x="986" y="183"/>
                    <a:pt x="985" y="184"/>
                  </a:cubicBezTo>
                  <a:cubicBezTo>
                    <a:pt x="985" y="184"/>
                    <a:pt x="983" y="185"/>
                    <a:pt x="983" y="186"/>
                  </a:cubicBezTo>
                  <a:cubicBezTo>
                    <a:pt x="987" y="189"/>
                    <a:pt x="987" y="189"/>
                    <a:pt x="987" y="189"/>
                  </a:cubicBezTo>
                  <a:cubicBezTo>
                    <a:pt x="983" y="186"/>
                    <a:pt x="983" y="186"/>
                    <a:pt x="983" y="186"/>
                  </a:cubicBezTo>
                  <a:cubicBezTo>
                    <a:pt x="982" y="187"/>
                    <a:pt x="982" y="188"/>
                    <a:pt x="982" y="189"/>
                  </a:cubicBezTo>
                  <a:cubicBezTo>
                    <a:pt x="982" y="191"/>
                    <a:pt x="982" y="192"/>
                    <a:pt x="983" y="192"/>
                  </a:cubicBezTo>
                  <a:cubicBezTo>
                    <a:pt x="983" y="193"/>
                    <a:pt x="984" y="193"/>
                    <a:pt x="984" y="194"/>
                  </a:cubicBezTo>
                  <a:cubicBezTo>
                    <a:pt x="985" y="195"/>
                    <a:pt x="986" y="196"/>
                    <a:pt x="987" y="197"/>
                  </a:cubicBezTo>
                  <a:cubicBezTo>
                    <a:pt x="993" y="200"/>
                    <a:pt x="1003" y="207"/>
                    <a:pt x="1017" y="215"/>
                  </a:cubicBezTo>
                  <a:cubicBezTo>
                    <a:pt x="1066" y="246"/>
                    <a:pt x="1162" y="302"/>
                    <a:pt x="1245" y="353"/>
                  </a:cubicBezTo>
                  <a:cubicBezTo>
                    <a:pt x="1287" y="378"/>
                    <a:pt x="1325" y="402"/>
                    <a:pt x="1354" y="420"/>
                  </a:cubicBezTo>
                  <a:cubicBezTo>
                    <a:pt x="1368" y="429"/>
                    <a:pt x="1379" y="436"/>
                    <a:pt x="1387" y="442"/>
                  </a:cubicBezTo>
                  <a:cubicBezTo>
                    <a:pt x="1391" y="445"/>
                    <a:pt x="1394" y="447"/>
                    <a:pt x="1396" y="449"/>
                  </a:cubicBezTo>
                  <a:cubicBezTo>
                    <a:pt x="1397" y="449"/>
                    <a:pt x="1397" y="450"/>
                    <a:pt x="1398" y="450"/>
                  </a:cubicBezTo>
                  <a:cubicBezTo>
                    <a:pt x="1398" y="450"/>
                    <a:pt x="1398" y="450"/>
                    <a:pt x="1398" y="450"/>
                  </a:cubicBezTo>
                  <a:cubicBezTo>
                    <a:pt x="1399" y="449"/>
                    <a:pt x="1399" y="449"/>
                    <a:pt x="1399" y="449"/>
                  </a:cubicBezTo>
                  <a:cubicBezTo>
                    <a:pt x="1397" y="450"/>
                    <a:pt x="1397" y="450"/>
                    <a:pt x="1397" y="450"/>
                  </a:cubicBezTo>
                  <a:cubicBezTo>
                    <a:pt x="1398" y="450"/>
                    <a:pt x="1398" y="450"/>
                    <a:pt x="1398" y="450"/>
                  </a:cubicBezTo>
                  <a:cubicBezTo>
                    <a:pt x="1399" y="449"/>
                    <a:pt x="1399" y="449"/>
                    <a:pt x="1399" y="449"/>
                  </a:cubicBezTo>
                  <a:cubicBezTo>
                    <a:pt x="1397" y="450"/>
                    <a:pt x="1397" y="450"/>
                    <a:pt x="1397" y="450"/>
                  </a:cubicBezTo>
                  <a:cubicBezTo>
                    <a:pt x="1401" y="448"/>
                    <a:pt x="1401" y="448"/>
                    <a:pt x="1401" y="448"/>
                  </a:cubicBezTo>
                  <a:cubicBezTo>
                    <a:pt x="1397" y="448"/>
                    <a:pt x="1397" y="448"/>
                    <a:pt x="1397" y="448"/>
                  </a:cubicBezTo>
                  <a:cubicBezTo>
                    <a:pt x="1397" y="449"/>
                    <a:pt x="1397" y="450"/>
                    <a:pt x="1397" y="450"/>
                  </a:cubicBezTo>
                  <a:cubicBezTo>
                    <a:pt x="1401" y="448"/>
                    <a:pt x="1401" y="448"/>
                    <a:pt x="1401" y="448"/>
                  </a:cubicBezTo>
                  <a:cubicBezTo>
                    <a:pt x="1397" y="448"/>
                    <a:pt x="1397" y="448"/>
                    <a:pt x="1397" y="448"/>
                  </a:cubicBezTo>
                  <a:cubicBezTo>
                    <a:pt x="1402" y="448"/>
                    <a:pt x="1402" y="448"/>
                    <a:pt x="1402" y="448"/>
                  </a:cubicBezTo>
                  <a:cubicBezTo>
                    <a:pt x="1398" y="446"/>
                    <a:pt x="1398" y="446"/>
                    <a:pt x="1398" y="446"/>
                  </a:cubicBezTo>
                  <a:cubicBezTo>
                    <a:pt x="1397" y="446"/>
                    <a:pt x="1397" y="447"/>
                    <a:pt x="1397" y="448"/>
                  </a:cubicBezTo>
                  <a:cubicBezTo>
                    <a:pt x="1402" y="448"/>
                    <a:pt x="1402" y="448"/>
                    <a:pt x="1402" y="448"/>
                  </a:cubicBezTo>
                  <a:cubicBezTo>
                    <a:pt x="1398" y="446"/>
                    <a:pt x="1398" y="446"/>
                    <a:pt x="1398" y="446"/>
                  </a:cubicBezTo>
                  <a:cubicBezTo>
                    <a:pt x="1402" y="448"/>
                    <a:pt x="1402" y="448"/>
                    <a:pt x="1402" y="448"/>
                  </a:cubicBezTo>
                  <a:cubicBezTo>
                    <a:pt x="1405" y="444"/>
                    <a:pt x="1405" y="444"/>
                    <a:pt x="1405" y="444"/>
                  </a:cubicBezTo>
                  <a:cubicBezTo>
                    <a:pt x="969" y="193"/>
                    <a:pt x="969" y="193"/>
                    <a:pt x="969" y="193"/>
                  </a:cubicBezTo>
                  <a:cubicBezTo>
                    <a:pt x="966" y="191"/>
                    <a:pt x="963" y="192"/>
                    <a:pt x="961" y="195"/>
                  </a:cubicBezTo>
                  <a:cubicBezTo>
                    <a:pt x="960" y="197"/>
                    <a:pt x="960" y="200"/>
                    <a:pt x="963" y="202"/>
                  </a:cubicBezTo>
                  <a:cubicBezTo>
                    <a:pt x="1166" y="329"/>
                    <a:pt x="1166" y="329"/>
                    <a:pt x="1166" y="329"/>
                  </a:cubicBezTo>
                  <a:cubicBezTo>
                    <a:pt x="938" y="201"/>
                    <a:pt x="938" y="201"/>
                    <a:pt x="938" y="201"/>
                  </a:cubicBezTo>
                  <a:cubicBezTo>
                    <a:pt x="936" y="200"/>
                    <a:pt x="933" y="200"/>
                    <a:pt x="931" y="203"/>
                  </a:cubicBezTo>
                  <a:cubicBezTo>
                    <a:pt x="930" y="204"/>
                    <a:pt x="930" y="205"/>
                    <a:pt x="930" y="206"/>
                  </a:cubicBezTo>
                  <a:cubicBezTo>
                    <a:pt x="930" y="208"/>
                    <a:pt x="931" y="209"/>
                    <a:pt x="931" y="210"/>
                  </a:cubicBezTo>
                  <a:cubicBezTo>
                    <a:pt x="932" y="211"/>
                    <a:pt x="933" y="212"/>
                    <a:pt x="934" y="213"/>
                  </a:cubicBezTo>
                  <a:cubicBezTo>
                    <a:pt x="937" y="216"/>
                    <a:pt x="940" y="219"/>
                    <a:pt x="945" y="222"/>
                  </a:cubicBezTo>
                  <a:cubicBezTo>
                    <a:pt x="963" y="235"/>
                    <a:pt x="996" y="257"/>
                    <a:pt x="1036" y="282"/>
                  </a:cubicBezTo>
                  <a:cubicBezTo>
                    <a:pt x="1158" y="358"/>
                    <a:pt x="1341" y="466"/>
                    <a:pt x="1341" y="466"/>
                  </a:cubicBezTo>
                  <a:cubicBezTo>
                    <a:pt x="1342" y="466"/>
                    <a:pt x="1344" y="466"/>
                    <a:pt x="1345" y="466"/>
                  </a:cubicBezTo>
                  <a:cubicBezTo>
                    <a:pt x="1347" y="466"/>
                    <a:pt x="1348" y="465"/>
                    <a:pt x="1349" y="464"/>
                  </a:cubicBezTo>
                  <a:cubicBezTo>
                    <a:pt x="1349" y="462"/>
                    <a:pt x="1350" y="461"/>
                    <a:pt x="1349" y="459"/>
                  </a:cubicBezTo>
                  <a:cubicBezTo>
                    <a:pt x="1349" y="458"/>
                    <a:pt x="1348" y="457"/>
                    <a:pt x="1347" y="456"/>
                  </a:cubicBezTo>
                  <a:cubicBezTo>
                    <a:pt x="929" y="212"/>
                    <a:pt x="929" y="212"/>
                    <a:pt x="929" y="212"/>
                  </a:cubicBezTo>
                  <a:cubicBezTo>
                    <a:pt x="926" y="211"/>
                    <a:pt x="923" y="211"/>
                    <a:pt x="921" y="214"/>
                  </a:cubicBezTo>
                  <a:cubicBezTo>
                    <a:pt x="920" y="217"/>
                    <a:pt x="921" y="220"/>
                    <a:pt x="923" y="221"/>
                  </a:cubicBezTo>
                  <a:cubicBezTo>
                    <a:pt x="1316" y="467"/>
                    <a:pt x="1316" y="467"/>
                    <a:pt x="1316" y="467"/>
                  </a:cubicBezTo>
                  <a:cubicBezTo>
                    <a:pt x="1319" y="462"/>
                    <a:pt x="1319" y="462"/>
                    <a:pt x="1319" y="462"/>
                  </a:cubicBezTo>
                  <a:cubicBezTo>
                    <a:pt x="1315" y="459"/>
                    <a:pt x="1315" y="459"/>
                    <a:pt x="1315" y="459"/>
                  </a:cubicBezTo>
                  <a:cubicBezTo>
                    <a:pt x="1319" y="462"/>
                    <a:pt x="1319" y="462"/>
                    <a:pt x="1319" y="462"/>
                  </a:cubicBezTo>
                  <a:cubicBezTo>
                    <a:pt x="1317" y="457"/>
                    <a:pt x="1317" y="457"/>
                    <a:pt x="1317" y="457"/>
                  </a:cubicBezTo>
                  <a:cubicBezTo>
                    <a:pt x="1316" y="458"/>
                    <a:pt x="1315" y="458"/>
                    <a:pt x="1315" y="459"/>
                  </a:cubicBezTo>
                  <a:cubicBezTo>
                    <a:pt x="1319" y="462"/>
                    <a:pt x="1319" y="462"/>
                    <a:pt x="1319" y="462"/>
                  </a:cubicBezTo>
                  <a:cubicBezTo>
                    <a:pt x="1317" y="457"/>
                    <a:pt x="1317" y="457"/>
                    <a:pt x="1317" y="457"/>
                  </a:cubicBezTo>
                  <a:cubicBezTo>
                    <a:pt x="1319" y="462"/>
                    <a:pt x="1319" y="462"/>
                    <a:pt x="1319" y="462"/>
                  </a:cubicBezTo>
                  <a:cubicBezTo>
                    <a:pt x="1319" y="457"/>
                    <a:pt x="1319" y="457"/>
                    <a:pt x="1319" y="457"/>
                  </a:cubicBezTo>
                  <a:cubicBezTo>
                    <a:pt x="1319" y="457"/>
                    <a:pt x="1318" y="457"/>
                    <a:pt x="1317" y="457"/>
                  </a:cubicBezTo>
                  <a:cubicBezTo>
                    <a:pt x="1319" y="462"/>
                    <a:pt x="1319" y="462"/>
                    <a:pt x="1319" y="462"/>
                  </a:cubicBezTo>
                  <a:cubicBezTo>
                    <a:pt x="1319" y="457"/>
                    <a:pt x="1319" y="457"/>
                    <a:pt x="1319" y="457"/>
                  </a:cubicBezTo>
                  <a:cubicBezTo>
                    <a:pt x="1319" y="461"/>
                    <a:pt x="1319" y="461"/>
                    <a:pt x="1319" y="461"/>
                  </a:cubicBezTo>
                  <a:cubicBezTo>
                    <a:pt x="1320" y="457"/>
                    <a:pt x="1320" y="457"/>
                    <a:pt x="1320" y="457"/>
                  </a:cubicBezTo>
                  <a:cubicBezTo>
                    <a:pt x="1320" y="457"/>
                    <a:pt x="1319" y="457"/>
                    <a:pt x="1319" y="457"/>
                  </a:cubicBezTo>
                  <a:cubicBezTo>
                    <a:pt x="1319" y="461"/>
                    <a:pt x="1319" y="461"/>
                    <a:pt x="1319" y="461"/>
                  </a:cubicBezTo>
                  <a:cubicBezTo>
                    <a:pt x="1320" y="457"/>
                    <a:pt x="1320" y="457"/>
                    <a:pt x="1320" y="457"/>
                  </a:cubicBezTo>
                  <a:cubicBezTo>
                    <a:pt x="1319" y="458"/>
                    <a:pt x="1319" y="458"/>
                    <a:pt x="1319" y="458"/>
                  </a:cubicBezTo>
                  <a:cubicBezTo>
                    <a:pt x="1320" y="457"/>
                    <a:pt x="1320" y="457"/>
                    <a:pt x="1320" y="457"/>
                  </a:cubicBezTo>
                  <a:cubicBezTo>
                    <a:pt x="1320" y="457"/>
                    <a:pt x="1320" y="457"/>
                    <a:pt x="1320" y="457"/>
                  </a:cubicBezTo>
                  <a:cubicBezTo>
                    <a:pt x="1319" y="458"/>
                    <a:pt x="1319" y="458"/>
                    <a:pt x="1319" y="458"/>
                  </a:cubicBezTo>
                  <a:cubicBezTo>
                    <a:pt x="1320" y="457"/>
                    <a:pt x="1320" y="457"/>
                    <a:pt x="1320" y="457"/>
                  </a:cubicBezTo>
                  <a:cubicBezTo>
                    <a:pt x="1320" y="457"/>
                    <a:pt x="1319" y="457"/>
                    <a:pt x="1318" y="456"/>
                  </a:cubicBezTo>
                  <a:cubicBezTo>
                    <a:pt x="1313" y="454"/>
                    <a:pt x="1303" y="449"/>
                    <a:pt x="1289" y="441"/>
                  </a:cubicBezTo>
                  <a:cubicBezTo>
                    <a:pt x="1241" y="414"/>
                    <a:pt x="1148" y="358"/>
                    <a:pt x="1065" y="309"/>
                  </a:cubicBezTo>
                  <a:cubicBezTo>
                    <a:pt x="1024" y="285"/>
                    <a:pt x="985" y="262"/>
                    <a:pt x="956" y="246"/>
                  </a:cubicBezTo>
                  <a:cubicBezTo>
                    <a:pt x="941" y="237"/>
                    <a:pt x="929" y="230"/>
                    <a:pt x="920" y="226"/>
                  </a:cubicBezTo>
                  <a:cubicBezTo>
                    <a:pt x="916" y="223"/>
                    <a:pt x="912" y="221"/>
                    <a:pt x="909" y="220"/>
                  </a:cubicBezTo>
                  <a:cubicBezTo>
                    <a:pt x="908" y="220"/>
                    <a:pt x="907" y="219"/>
                    <a:pt x="906" y="219"/>
                  </a:cubicBezTo>
                  <a:cubicBezTo>
                    <a:pt x="905" y="218"/>
                    <a:pt x="905" y="218"/>
                    <a:pt x="904" y="218"/>
                  </a:cubicBezTo>
                  <a:cubicBezTo>
                    <a:pt x="904" y="218"/>
                    <a:pt x="903" y="218"/>
                    <a:pt x="902" y="218"/>
                  </a:cubicBezTo>
                  <a:cubicBezTo>
                    <a:pt x="902" y="218"/>
                    <a:pt x="901" y="218"/>
                    <a:pt x="900" y="218"/>
                  </a:cubicBezTo>
                  <a:cubicBezTo>
                    <a:pt x="899" y="218"/>
                    <a:pt x="898" y="219"/>
                    <a:pt x="897" y="220"/>
                  </a:cubicBezTo>
                  <a:cubicBezTo>
                    <a:pt x="902" y="223"/>
                    <a:pt x="902" y="223"/>
                    <a:pt x="902" y="223"/>
                  </a:cubicBezTo>
                  <a:cubicBezTo>
                    <a:pt x="897" y="220"/>
                    <a:pt x="897" y="220"/>
                    <a:pt x="897" y="220"/>
                  </a:cubicBezTo>
                  <a:cubicBezTo>
                    <a:pt x="896" y="221"/>
                    <a:pt x="896" y="223"/>
                    <a:pt x="896" y="224"/>
                  </a:cubicBezTo>
                  <a:cubicBezTo>
                    <a:pt x="896" y="225"/>
                    <a:pt x="897" y="226"/>
                    <a:pt x="897" y="226"/>
                  </a:cubicBezTo>
                  <a:cubicBezTo>
                    <a:pt x="897" y="227"/>
                    <a:pt x="898" y="228"/>
                    <a:pt x="898" y="228"/>
                  </a:cubicBezTo>
                  <a:cubicBezTo>
                    <a:pt x="899" y="229"/>
                    <a:pt x="900" y="230"/>
                    <a:pt x="902" y="231"/>
                  </a:cubicBezTo>
                  <a:cubicBezTo>
                    <a:pt x="907" y="235"/>
                    <a:pt x="916" y="242"/>
                    <a:pt x="930" y="251"/>
                  </a:cubicBezTo>
                  <a:cubicBezTo>
                    <a:pt x="976" y="281"/>
                    <a:pt x="1067" y="337"/>
                    <a:pt x="1145" y="385"/>
                  </a:cubicBezTo>
                  <a:cubicBezTo>
                    <a:pt x="1224" y="433"/>
                    <a:pt x="1292" y="474"/>
                    <a:pt x="1292" y="474"/>
                  </a:cubicBezTo>
                  <a:cubicBezTo>
                    <a:pt x="1295" y="469"/>
                    <a:pt x="1295" y="469"/>
                    <a:pt x="1295" y="469"/>
                  </a:cubicBezTo>
                  <a:cubicBezTo>
                    <a:pt x="1290" y="466"/>
                    <a:pt x="1290" y="466"/>
                    <a:pt x="1290" y="466"/>
                  </a:cubicBezTo>
                  <a:cubicBezTo>
                    <a:pt x="1295" y="469"/>
                    <a:pt x="1295" y="469"/>
                    <a:pt x="1295" y="469"/>
                  </a:cubicBezTo>
                  <a:cubicBezTo>
                    <a:pt x="1291" y="464"/>
                    <a:pt x="1291" y="464"/>
                    <a:pt x="1291" y="464"/>
                  </a:cubicBezTo>
                  <a:cubicBezTo>
                    <a:pt x="1291" y="465"/>
                    <a:pt x="1290" y="465"/>
                    <a:pt x="1290" y="466"/>
                  </a:cubicBezTo>
                  <a:cubicBezTo>
                    <a:pt x="1295" y="469"/>
                    <a:pt x="1295" y="469"/>
                    <a:pt x="1295" y="469"/>
                  </a:cubicBezTo>
                  <a:cubicBezTo>
                    <a:pt x="1291" y="464"/>
                    <a:pt x="1291" y="464"/>
                    <a:pt x="1291" y="464"/>
                  </a:cubicBezTo>
                  <a:cubicBezTo>
                    <a:pt x="1294" y="469"/>
                    <a:pt x="1294" y="469"/>
                    <a:pt x="1294" y="469"/>
                  </a:cubicBezTo>
                  <a:cubicBezTo>
                    <a:pt x="1293" y="463"/>
                    <a:pt x="1293" y="463"/>
                    <a:pt x="1293" y="463"/>
                  </a:cubicBezTo>
                  <a:cubicBezTo>
                    <a:pt x="1293" y="464"/>
                    <a:pt x="1292" y="464"/>
                    <a:pt x="1291" y="464"/>
                  </a:cubicBezTo>
                  <a:cubicBezTo>
                    <a:pt x="1294" y="469"/>
                    <a:pt x="1294" y="469"/>
                    <a:pt x="1294" y="469"/>
                  </a:cubicBezTo>
                  <a:cubicBezTo>
                    <a:pt x="1293" y="463"/>
                    <a:pt x="1293" y="463"/>
                    <a:pt x="1293" y="463"/>
                  </a:cubicBezTo>
                  <a:cubicBezTo>
                    <a:pt x="1294" y="469"/>
                    <a:pt x="1294" y="469"/>
                    <a:pt x="1294" y="469"/>
                  </a:cubicBezTo>
                  <a:cubicBezTo>
                    <a:pt x="1294" y="463"/>
                    <a:pt x="1294" y="463"/>
                    <a:pt x="1294" y="463"/>
                  </a:cubicBezTo>
                  <a:cubicBezTo>
                    <a:pt x="1294" y="463"/>
                    <a:pt x="1294" y="463"/>
                    <a:pt x="1293" y="463"/>
                  </a:cubicBezTo>
                  <a:cubicBezTo>
                    <a:pt x="1294" y="469"/>
                    <a:pt x="1294" y="469"/>
                    <a:pt x="1294" y="469"/>
                  </a:cubicBezTo>
                  <a:cubicBezTo>
                    <a:pt x="1294" y="463"/>
                    <a:pt x="1294" y="463"/>
                    <a:pt x="1294" y="463"/>
                  </a:cubicBezTo>
                  <a:cubicBezTo>
                    <a:pt x="1294" y="468"/>
                    <a:pt x="1294" y="468"/>
                    <a:pt x="1294" y="468"/>
                  </a:cubicBezTo>
                  <a:cubicBezTo>
                    <a:pt x="1296" y="464"/>
                    <a:pt x="1296" y="464"/>
                    <a:pt x="1296" y="464"/>
                  </a:cubicBezTo>
                  <a:cubicBezTo>
                    <a:pt x="1296" y="464"/>
                    <a:pt x="1295" y="463"/>
                    <a:pt x="1294" y="463"/>
                  </a:cubicBezTo>
                  <a:cubicBezTo>
                    <a:pt x="1294" y="468"/>
                    <a:pt x="1294" y="468"/>
                    <a:pt x="1294" y="468"/>
                  </a:cubicBezTo>
                  <a:cubicBezTo>
                    <a:pt x="1296" y="464"/>
                    <a:pt x="1296" y="464"/>
                    <a:pt x="1296" y="464"/>
                  </a:cubicBezTo>
                  <a:cubicBezTo>
                    <a:pt x="1295" y="466"/>
                    <a:pt x="1295" y="466"/>
                    <a:pt x="1295" y="466"/>
                  </a:cubicBezTo>
                  <a:cubicBezTo>
                    <a:pt x="1296" y="464"/>
                    <a:pt x="1296" y="464"/>
                    <a:pt x="1296" y="464"/>
                  </a:cubicBezTo>
                  <a:cubicBezTo>
                    <a:pt x="1296" y="464"/>
                    <a:pt x="1296" y="464"/>
                    <a:pt x="1296" y="464"/>
                  </a:cubicBezTo>
                  <a:cubicBezTo>
                    <a:pt x="1295" y="466"/>
                    <a:pt x="1295" y="466"/>
                    <a:pt x="1295" y="466"/>
                  </a:cubicBezTo>
                  <a:cubicBezTo>
                    <a:pt x="1296" y="464"/>
                    <a:pt x="1296" y="464"/>
                    <a:pt x="1296" y="464"/>
                  </a:cubicBezTo>
                  <a:cubicBezTo>
                    <a:pt x="1296" y="464"/>
                    <a:pt x="1296" y="464"/>
                    <a:pt x="1296" y="464"/>
                  </a:cubicBezTo>
                  <a:cubicBezTo>
                    <a:pt x="1295" y="463"/>
                    <a:pt x="1294" y="463"/>
                    <a:pt x="1293" y="462"/>
                  </a:cubicBezTo>
                  <a:cubicBezTo>
                    <a:pt x="1288" y="460"/>
                    <a:pt x="1277" y="454"/>
                    <a:pt x="1263" y="446"/>
                  </a:cubicBezTo>
                  <a:cubicBezTo>
                    <a:pt x="1213" y="419"/>
                    <a:pt x="1116" y="364"/>
                    <a:pt x="1031" y="316"/>
                  </a:cubicBezTo>
                  <a:cubicBezTo>
                    <a:pt x="989" y="292"/>
                    <a:pt x="950" y="270"/>
                    <a:pt x="921" y="254"/>
                  </a:cubicBezTo>
                  <a:cubicBezTo>
                    <a:pt x="907" y="246"/>
                    <a:pt x="895" y="239"/>
                    <a:pt x="887" y="234"/>
                  </a:cubicBezTo>
                  <a:cubicBezTo>
                    <a:pt x="883" y="232"/>
                    <a:pt x="879" y="230"/>
                    <a:pt x="877" y="229"/>
                  </a:cubicBezTo>
                  <a:cubicBezTo>
                    <a:pt x="876" y="229"/>
                    <a:pt x="875" y="228"/>
                    <a:pt x="874" y="228"/>
                  </a:cubicBezTo>
                  <a:cubicBezTo>
                    <a:pt x="873" y="227"/>
                    <a:pt x="873" y="227"/>
                    <a:pt x="873" y="227"/>
                  </a:cubicBezTo>
                  <a:cubicBezTo>
                    <a:pt x="873" y="227"/>
                    <a:pt x="873" y="227"/>
                    <a:pt x="873" y="227"/>
                  </a:cubicBezTo>
                  <a:cubicBezTo>
                    <a:pt x="872" y="227"/>
                    <a:pt x="872" y="227"/>
                    <a:pt x="872" y="227"/>
                  </a:cubicBezTo>
                  <a:cubicBezTo>
                    <a:pt x="872" y="227"/>
                    <a:pt x="872" y="227"/>
                    <a:pt x="871" y="227"/>
                  </a:cubicBezTo>
                  <a:cubicBezTo>
                    <a:pt x="870" y="227"/>
                    <a:pt x="870" y="227"/>
                    <a:pt x="869" y="227"/>
                  </a:cubicBezTo>
                  <a:cubicBezTo>
                    <a:pt x="868" y="227"/>
                    <a:pt x="867" y="228"/>
                    <a:pt x="866" y="230"/>
                  </a:cubicBezTo>
                  <a:cubicBezTo>
                    <a:pt x="871" y="232"/>
                    <a:pt x="871" y="232"/>
                    <a:pt x="871" y="232"/>
                  </a:cubicBezTo>
                  <a:cubicBezTo>
                    <a:pt x="866" y="229"/>
                    <a:pt x="866" y="229"/>
                    <a:pt x="866" y="229"/>
                  </a:cubicBezTo>
                  <a:cubicBezTo>
                    <a:pt x="865" y="230"/>
                    <a:pt x="865" y="231"/>
                    <a:pt x="865" y="232"/>
                  </a:cubicBezTo>
                  <a:cubicBezTo>
                    <a:pt x="865" y="233"/>
                    <a:pt x="865" y="234"/>
                    <a:pt x="866" y="235"/>
                  </a:cubicBezTo>
                  <a:cubicBezTo>
                    <a:pt x="866" y="236"/>
                    <a:pt x="867" y="236"/>
                    <a:pt x="867" y="237"/>
                  </a:cubicBezTo>
                  <a:cubicBezTo>
                    <a:pt x="868" y="238"/>
                    <a:pt x="869" y="239"/>
                    <a:pt x="870" y="240"/>
                  </a:cubicBezTo>
                  <a:cubicBezTo>
                    <a:pt x="873" y="242"/>
                    <a:pt x="877" y="245"/>
                    <a:pt x="881" y="248"/>
                  </a:cubicBezTo>
                  <a:cubicBezTo>
                    <a:pt x="899" y="261"/>
                    <a:pt x="930" y="281"/>
                    <a:pt x="969" y="305"/>
                  </a:cubicBezTo>
                  <a:cubicBezTo>
                    <a:pt x="1083" y="377"/>
                    <a:pt x="1254" y="478"/>
                    <a:pt x="1255" y="478"/>
                  </a:cubicBezTo>
                  <a:cubicBezTo>
                    <a:pt x="1257" y="474"/>
                    <a:pt x="1257" y="474"/>
                    <a:pt x="1257" y="474"/>
                  </a:cubicBezTo>
                  <a:cubicBezTo>
                    <a:pt x="1260" y="469"/>
                    <a:pt x="1260" y="469"/>
                    <a:pt x="1260" y="469"/>
                  </a:cubicBezTo>
                  <a:cubicBezTo>
                    <a:pt x="1260" y="469"/>
                    <a:pt x="1159" y="411"/>
                    <a:pt x="1056" y="353"/>
                  </a:cubicBezTo>
                  <a:cubicBezTo>
                    <a:pt x="1005" y="324"/>
                    <a:pt x="953" y="295"/>
                    <a:pt x="913" y="273"/>
                  </a:cubicBezTo>
                  <a:cubicBezTo>
                    <a:pt x="894" y="262"/>
                    <a:pt x="877" y="253"/>
                    <a:pt x="865" y="247"/>
                  </a:cubicBezTo>
                  <a:cubicBezTo>
                    <a:pt x="859" y="244"/>
                    <a:pt x="854" y="241"/>
                    <a:pt x="850" y="239"/>
                  </a:cubicBezTo>
                  <a:cubicBezTo>
                    <a:pt x="848" y="238"/>
                    <a:pt x="847" y="238"/>
                    <a:pt x="845" y="237"/>
                  </a:cubicBezTo>
                  <a:cubicBezTo>
                    <a:pt x="845" y="237"/>
                    <a:pt x="844" y="237"/>
                    <a:pt x="844" y="237"/>
                  </a:cubicBezTo>
                  <a:cubicBezTo>
                    <a:pt x="843" y="236"/>
                    <a:pt x="843" y="236"/>
                    <a:pt x="843" y="236"/>
                  </a:cubicBezTo>
                  <a:cubicBezTo>
                    <a:pt x="842" y="236"/>
                    <a:pt x="842" y="236"/>
                    <a:pt x="841" y="236"/>
                  </a:cubicBezTo>
                  <a:cubicBezTo>
                    <a:pt x="841" y="236"/>
                    <a:pt x="840" y="236"/>
                    <a:pt x="839" y="236"/>
                  </a:cubicBezTo>
                  <a:cubicBezTo>
                    <a:pt x="839" y="237"/>
                    <a:pt x="838" y="237"/>
                    <a:pt x="838" y="237"/>
                  </a:cubicBezTo>
                  <a:cubicBezTo>
                    <a:pt x="837" y="238"/>
                    <a:pt x="837" y="238"/>
                    <a:pt x="836" y="239"/>
                  </a:cubicBezTo>
                  <a:cubicBezTo>
                    <a:pt x="836" y="240"/>
                    <a:pt x="835" y="242"/>
                    <a:pt x="836" y="243"/>
                  </a:cubicBezTo>
                  <a:cubicBezTo>
                    <a:pt x="836" y="244"/>
                    <a:pt x="837" y="246"/>
                    <a:pt x="838" y="246"/>
                  </a:cubicBezTo>
                  <a:cubicBezTo>
                    <a:pt x="838" y="246"/>
                    <a:pt x="840" y="247"/>
                    <a:pt x="842" y="249"/>
                  </a:cubicBezTo>
                  <a:cubicBezTo>
                    <a:pt x="863" y="261"/>
                    <a:pt x="958" y="317"/>
                    <a:pt x="1047" y="371"/>
                  </a:cubicBezTo>
                  <a:cubicBezTo>
                    <a:pt x="1091" y="398"/>
                    <a:pt x="1134" y="425"/>
                    <a:pt x="1166" y="445"/>
                  </a:cubicBezTo>
                  <a:cubicBezTo>
                    <a:pt x="1182" y="456"/>
                    <a:pt x="1195" y="465"/>
                    <a:pt x="1205" y="471"/>
                  </a:cubicBezTo>
                  <a:cubicBezTo>
                    <a:pt x="1209" y="474"/>
                    <a:pt x="1213" y="477"/>
                    <a:pt x="1215" y="479"/>
                  </a:cubicBezTo>
                  <a:cubicBezTo>
                    <a:pt x="1216" y="480"/>
                    <a:pt x="1217" y="481"/>
                    <a:pt x="1217" y="481"/>
                  </a:cubicBezTo>
                  <a:cubicBezTo>
                    <a:pt x="1217" y="482"/>
                    <a:pt x="1217" y="482"/>
                    <a:pt x="1217" y="482"/>
                  </a:cubicBezTo>
                  <a:cubicBezTo>
                    <a:pt x="1217" y="482"/>
                    <a:pt x="1217" y="482"/>
                    <a:pt x="1217" y="482"/>
                  </a:cubicBezTo>
                  <a:cubicBezTo>
                    <a:pt x="1220" y="480"/>
                    <a:pt x="1220" y="480"/>
                    <a:pt x="1220" y="480"/>
                  </a:cubicBezTo>
                  <a:cubicBezTo>
                    <a:pt x="1217" y="480"/>
                    <a:pt x="1217" y="480"/>
                    <a:pt x="1217" y="480"/>
                  </a:cubicBezTo>
                  <a:cubicBezTo>
                    <a:pt x="1217" y="481"/>
                    <a:pt x="1217" y="482"/>
                    <a:pt x="1217" y="482"/>
                  </a:cubicBezTo>
                  <a:cubicBezTo>
                    <a:pt x="1220" y="480"/>
                    <a:pt x="1220" y="480"/>
                    <a:pt x="1220" y="480"/>
                  </a:cubicBezTo>
                  <a:cubicBezTo>
                    <a:pt x="1217" y="480"/>
                    <a:pt x="1217" y="480"/>
                    <a:pt x="1217" y="480"/>
                  </a:cubicBezTo>
                  <a:cubicBezTo>
                    <a:pt x="1222" y="480"/>
                    <a:pt x="1222" y="480"/>
                    <a:pt x="1222" y="480"/>
                  </a:cubicBezTo>
                  <a:cubicBezTo>
                    <a:pt x="1218" y="477"/>
                    <a:pt x="1218" y="477"/>
                    <a:pt x="1218" y="477"/>
                  </a:cubicBezTo>
                  <a:cubicBezTo>
                    <a:pt x="1217" y="478"/>
                    <a:pt x="1217" y="479"/>
                    <a:pt x="1217" y="480"/>
                  </a:cubicBezTo>
                  <a:cubicBezTo>
                    <a:pt x="1222" y="480"/>
                    <a:pt x="1222" y="480"/>
                    <a:pt x="1222" y="480"/>
                  </a:cubicBezTo>
                  <a:cubicBezTo>
                    <a:pt x="1218" y="477"/>
                    <a:pt x="1218" y="477"/>
                    <a:pt x="1218" y="477"/>
                  </a:cubicBezTo>
                  <a:cubicBezTo>
                    <a:pt x="1222" y="480"/>
                    <a:pt x="1222" y="480"/>
                    <a:pt x="1222" y="480"/>
                  </a:cubicBezTo>
                  <a:cubicBezTo>
                    <a:pt x="1225" y="475"/>
                    <a:pt x="1225" y="475"/>
                    <a:pt x="1225" y="475"/>
                  </a:cubicBezTo>
                  <a:cubicBezTo>
                    <a:pt x="1225" y="475"/>
                    <a:pt x="1129" y="417"/>
                    <a:pt x="1032" y="360"/>
                  </a:cubicBezTo>
                  <a:cubicBezTo>
                    <a:pt x="983" y="331"/>
                    <a:pt x="934" y="302"/>
                    <a:pt x="896" y="280"/>
                  </a:cubicBezTo>
                  <a:cubicBezTo>
                    <a:pt x="877" y="269"/>
                    <a:pt x="861" y="260"/>
                    <a:pt x="849" y="254"/>
                  </a:cubicBezTo>
                  <a:cubicBezTo>
                    <a:pt x="843" y="250"/>
                    <a:pt x="838" y="248"/>
                    <a:pt x="834" y="246"/>
                  </a:cubicBezTo>
                  <a:cubicBezTo>
                    <a:pt x="832" y="245"/>
                    <a:pt x="831" y="245"/>
                    <a:pt x="829" y="244"/>
                  </a:cubicBezTo>
                  <a:cubicBezTo>
                    <a:pt x="829" y="244"/>
                    <a:pt x="828" y="244"/>
                    <a:pt x="827" y="243"/>
                  </a:cubicBezTo>
                  <a:cubicBezTo>
                    <a:pt x="827" y="243"/>
                    <a:pt x="826" y="243"/>
                    <a:pt x="825" y="243"/>
                  </a:cubicBezTo>
                  <a:cubicBezTo>
                    <a:pt x="824" y="243"/>
                    <a:pt x="824" y="243"/>
                    <a:pt x="823" y="243"/>
                  </a:cubicBezTo>
                  <a:cubicBezTo>
                    <a:pt x="822" y="244"/>
                    <a:pt x="821" y="244"/>
                    <a:pt x="820" y="246"/>
                  </a:cubicBezTo>
                  <a:cubicBezTo>
                    <a:pt x="820" y="246"/>
                    <a:pt x="820" y="246"/>
                    <a:pt x="820" y="246"/>
                  </a:cubicBezTo>
                  <a:cubicBezTo>
                    <a:pt x="819" y="247"/>
                    <a:pt x="819" y="248"/>
                    <a:pt x="819" y="249"/>
                  </a:cubicBezTo>
                  <a:cubicBezTo>
                    <a:pt x="819" y="251"/>
                    <a:pt x="819" y="252"/>
                    <a:pt x="820" y="253"/>
                  </a:cubicBezTo>
                  <a:cubicBezTo>
                    <a:pt x="821" y="254"/>
                    <a:pt x="822" y="255"/>
                    <a:pt x="823" y="257"/>
                  </a:cubicBezTo>
                  <a:cubicBezTo>
                    <a:pt x="825" y="259"/>
                    <a:pt x="829" y="262"/>
                    <a:pt x="833" y="265"/>
                  </a:cubicBezTo>
                  <a:cubicBezTo>
                    <a:pt x="850" y="278"/>
                    <a:pt x="881" y="298"/>
                    <a:pt x="918" y="321"/>
                  </a:cubicBezTo>
                  <a:cubicBezTo>
                    <a:pt x="1031" y="392"/>
                    <a:pt x="1202" y="491"/>
                    <a:pt x="1202" y="491"/>
                  </a:cubicBezTo>
                  <a:cubicBezTo>
                    <a:pt x="1205" y="486"/>
                    <a:pt x="1205" y="486"/>
                    <a:pt x="1205" y="486"/>
                  </a:cubicBezTo>
                  <a:cubicBezTo>
                    <a:pt x="1200" y="484"/>
                    <a:pt x="1200" y="484"/>
                    <a:pt x="1200" y="484"/>
                  </a:cubicBezTo>
                  <a:cubicBezTo>
                    <a:pt x="1205" y="486"/>
                    <a:pt x="1205" y="486"/>
                    <a:pt x="1205" y="486"/>
                  </a:cubicBezTo>
                  <a:cubicBezTo>
                    <a:pt x="1203" y="481"/>
                    <a:pt x="1203" y="481"/>
                    <a:pt x="1203" y="481"/>
                  </a:cubicBezTo>
                  <a:cubicBezTo>
                    <a:pt x="1202" y="482"/>
                    <a:pt x="1201" y="482"/>
                    <a:pt x="1200" y="484"/>
                  </a:cubicBezTo>
                  <a:cubicBezTo>
                    <a:pt x="1205" y="486"/>
                    <a:pt x="1205" y="486"/>
                    <a:pt x="1205" y="486"/>
                  </a:cubicBezTo>
                  <a:cubicBezTo>
                    <a:pt x="1203" y="481"/>
                    <a:pt x="1203" y="481"/>
                    <a:pt x="1203" y="481"/>
                  </a:cubicBezTo>
                  <a:cubicBezTo>
                    <a:pt x="1205" y="486"/>
                    <a:pt x="1205" y="486"/>
                    <a:pt x="1205" y="486"/>
                  </a:cubicBezTo>
                  <a:cubicBezTo>
                    <a:pt x="1205" y="481"/>
                    <a:pt x="1205" y="481"/>
                    <a:pt x="1205" y="481"/>
                  </a:cubicBezTo>
                  <a:cubicBezTo>
                    <a:pt x="1205" y="481"/>
                    <a:pt x="1204" y="481"/>
                    <a:pt x="1203" y="481"/>
                  </a:cubicBezTo>
                  <a:cubicBezTo>
                    <a:pt x="1205" y="486"/>
                    <a:pt x="1205" y="486"/>
                    <a:pt x="1205" y="486"/>
                  </a:cubicBezTo>
                  <a:cubicBezTo>
                    <a:pt x="1205" y="481"/>
                    <a:pt x="1205" y="481"/>
                    <a:pt x="1205" y="481"/>
                  </a:cubicBezTo>
                  <a:cubicBezTo>
                    <a:pt x="1205" y="485"/>
                    <a:pt x="1205" y="485"/>
                    <a:pt x="1205" y="485"/>
                  </a:cubicBezTo>
                  <a:cubicBezTo>
                    <a:pt x="1206" y="481"/>
                    <a:pt x="1206" y="481"/>
                    <a:pt x="1206" y="481"/>
                  </a:cubicBezTo>
                  <a:cubicBezTo>
                    <a:pt x="1206" y="481"/>
                    <a:pt x="1205" y="481"/>
                    <a:pt x="1205" y="481"/>
                  </a:cubicBezTo>
                  <a:cubicBezTo>
                    <a:pt x="1205" y="485"/>
                    <a:pt x="1205" y="485"/>
                    <a:pt x="1205" y="485"/>
                  </a:cubicBezTo>
                  <a:cubicBezTo>
                    <a:pt x="1206" y="481"/>
                    <a:pt x="1206" y="481"/>
                    <a:pt x="1206" y="481"/>
                  </a:cubicBezTo>
                  <a:cubicBezTo>
                    <a:pt x="1205" y="483"/>
                    <a:pt x="1205" y="483"/>
                    <a:pt x="1205" y="483"/>
                  </a:cubicBezTo>
                  <a:cubicBezTo>
                    <a:pt x="1206" y="481"/>
                    <a:pt x="1206" y="481"/>
                    <a:pt x="1206" y="481"/>
                  </a:cubicBezTo>
                  <a:cubicBezTo>
                    <a:pt x="1206" y="481"/>
                    <a:pt x="1206" y="481"/>
                    <a:pt x="1206" y="481"/>
                  </a:cubicBezTo>
                  <a:cubicBezTo>
                    <a:pt x="1205" y="483"/>
                    <a:pt x="1205" y="483"/>
                    <a:pt x="1205" y="483"/>
                  </a:cubicBezTo>
                  <a:cubicBezTo>
                    <a:pt x="1206" y="481"/>
                    <a:pt x="1206" y="481"/>
                    <a:pt x="1206" y="481"/>
                  </a:cubicBezTo>
                  <a:cubicBezTo>
                    <a:pt x="1206" y="481"/>
                    <a:pt x="1205" y="481"/>
                    <a:pt x="1204" y="480"/>
                  </a:cubicBezTo>
                  <a:cubicBezTo>
                    <a:pt x="1199" y="478"/>
                    <a:pt x="1189" y="473"/>
                    <a:pt x="1176" y="466"/>
                  </a:cubicBezTo>
                  <a:cubicBezTo>
                    <a:pt x="1130" y="440"/>
                    <a:pt x="1040" y="387"/>
                    <a:pt x="961" y="341"/>
                  </a:cubicBezTo>
                  <a:cubicBezTo>
                    <a:pt x="922" y="318"/>
                    <a:pt x="885" y="296"/>
                    <a:pt x="858" y="281"/>
                  </a:cubicBezTo>
                  <a:cubicBezTo>
                    <a:pt x="845" y="273"/>
                    <a:pt x="834" y="266"/>
                    <a:pt x="826" y="262"/>
                  </a:cubicBezTo>
                  <a:cubicBezTo>
                    <a:pt x="822" y="259"/>
                    <a:pt x="819" y="258"/>
                    <a:pt x="816" y="257"/>
                  </a:cubicBezTo>
                  <a:cubicBezTo>
                    <a:pt x="815" y="256"/>
                    <a:pt x="814" y="255"/>
                    <a:pt x="813" y="255"/>
                  </a:cubicBezTo>
                  <a:cubicBezTo>
                    <a:pt x="813" y="255"/>
                    <a:pt x="813" y="255"/>
                    <a:pt x="812" y="255"/>
                  </a:cubicBezTo>
                  <a:cubicBezTo>
                    <a:pt x="812" y="254"/>
                    <a:pt x="812" y="254"/>
                    <a:pt x="812" y="254"/>
                  </a:cubicBezTo>
                  <a:cubicBezTo>
                    <a:pt x="811" y="254"/>
                    <a:pt x="811" y="254"/>
                    <a:pt x="810" y="254"/>
                  </a:cubicBezTo>
                  <a:cubicBezTo>
                    <a:pt x="809" y="254"/>
                    <a:pt x="809" y="254"/>
                    <a:pt x="808" y="254"/>
                  </a:cubicBezTo>
                  <a:cubicBezTo>
                    <a:pt x="807" y="255"/>
                    <a:pt x="806" y="255"/>
                    <a:pt x="805" y="257"/>
                  </a:cubicBezTo>
                  <a:cubicBezTo>
                    <a:pt x="804" y="258"/>
                    <a:pt x="804" y="259"/>
                    <a:pt x="804" y="261"/>
                  </a:cubicBezTo>
                  <a:cubicBezTo>
                    <a:pt x="805" y="262"/>
                    <a:pt x="806" y="264"/>
                    <a:pt x="807" y="264"/>
                  </a:cubicBezTo>
                  <a:cubicBezTo>
                    <a:pt x="807" y="264"/>
                    <a:pt x="809" y="265"/>
                    <a:pt x="811" y="267"/>
                  </a:cubicBezTo>
                  <a:cubicBezTo>
                    <a:pt x="832" y="279"/>
                    <a:pt x="924" y="334"/>
                    <a:pt x="1011" y="387"/>
                  </a:cubicBezTo>
                  <a:cubicBezTo>
                    <a:pt x="1055" y="413"/>
                    <a:pt x="1097" y="439"/>
                    <a:pt x="1129" y="460"/>
                  </a:cubicBezTo>
                  <a:cubicBezTo>
                    <a:pt x="1144" y="470"/>
                    <a:pt x="1157" y="478"/>
                    <a:pt x="1166" y="485"/>
                  </a:cubicBezTo>
                  <a:cubicBezTo>
                    <a:pt x="1171" y="488"/>
                    <a:pt x="1174" y="491"/>
                    <a:pt x="1176" y="493"/>
                  </a:cubicBezTo>
                  <a:cubicBezTo>
                    <a:pt x="1177" y="494"/>
                    <a:pt x="1178" y="494"/>
                    <a:pt x="1178" y="495"/>
                  </a:cubicBezTo>
                  <a:cubicBezTo>
                    <a:pt x="1179" y="495"/>
                    <a:pt x="1179" y="495"/>
                    <a:pt x="1179" y="495"/>
                  </a:cubicBezTo>
                  <a:cubicBezTo>
                    <a:pt x="1179" y="495"/>
                    <a:pt x="1179" y="495"/>
                    <a:pt x="1179" y="495"/>
                  </a:cubicBezTo>
                  <a:cubicBezTo>
                    <a:pt x="1180" y="494"/>
                    <a:pt x="1180" y="494"/>
                    <a:pt x="1180" y="494"/>
                  </a:cubicBezTo>
                  <a:cubicBezTo>
                    <a:pt x="1178" y="494"/>
                    <a:pt x="1178" y="494"/>
                    <a:pt x="1178" y="494"/>
                  </a:cubicBezTo>
                  <a:cubicBezTo>
                    <a:pt x="1179" y="495"/>
                    <a:pt x="1179" y="495"/>
                    <a:pt x="1179" y="495"/>
                  </a:cubicBezTo>
                  <a:cubicBezTo>
                    <a:pt x="1180" y="494"/>
                    <a:pt x="1180" y="494"/>
                    <a:pt x="1180" y="494"/>
                  </a:cubicBezTo>
                  <a:cubicBezTo>
                    <a:pt x="1178" y="494"/>
                    <a:pt x="1178" y="494"/>
                    <a:pt x="1178" y="494"/>
                  </a:cubicBezTo>
                  <a:cubicBezTo>
                    <a:pt x="1182" y="493"/>
                    <a:pt x="1182" y="493"/>
                    <a:pt x="1182" y="493"/>
                  </a:cubicBezTo>
                  <a:cubicBezTo>
                    <a:pt x="1178" y="493"/>
                    <a:pt x="1178" y="493"/>
                    <a:pt x="1178" y="493"/>
                  </a:cubicBezTo>
                  <a:cubicBezTo>
                    <a:pt x="1178" y="494"/>
                    <a:pt x="1178" y="494"/>
                    <a:pt x="1178" y="494"/>
                  </a:cubicBezTo>
                  <a:cubicBezTo>
                    <a:pt x="1182" y="493"/>
                    <a:pt x="1182" y="493"/>
                    <a:pt x="1182" y="493"/>
                  </a:cubicBezTo>
                  <a:cubicBezTo>
                    <a:pt x="1178" y="493"/>
                    <a:pt x="1178" y="493"/>
                    <a:pt x="1178" y="493"/>
                  </a:cubicBezTo>
                  <a:cubicBezTo>
                    <a:pt x="1183" y="493"/>
                    <a:pt x="1183" y="493"/>
                    <a:pt x="1183" y="493"/>
                  </a:cubicBezTo>
                  <a:cubicBezTo>
                    <a:pt x="1179" y="490"/>
                    <a:pt x="1179" y="490"/>
                    <a:pt x="1179" y="490"/>
                  </a:cubicBezTo>
                  <a:cubicBezTo>
                    <a:pt x="1178" y="491"/>
                    <a:pt x="1178" y="492"/>
                    <a:pt x="1178" y="493"/>
                  </a:cubicBezTo>
                  <a:cubicBezTo>
                    <a:pt x="1183" y="493"/>
                    <a:pt x="1183" y="493"/>
                    <a:pt x="1183" y="493"/>
                  </a:cubicBezTo>
                  <a:cubicBezTo>
                    <a:pt x="1179" y="490"/>
                    <a:pt x="1179" y="490"/>
                    <a:pt x="1179" y="490"/>
                  </a:cubicBezTo>
                  <a:cubicBezTo>
                    <a:pt x="1179" y="490"/>
                    <a:pt x="1179" y="490"/>
                    <a:pt x="1179" y="490"/>
                  </a:cubicBezTo>
                  <a:cubicBezTo>
                    <a:pt x="1183" y="493"/>
                    <a:pt x="1183" y="493"/>
                    <a:pt x="1183" y="493"/>
                  </a:cubicBezTo>
                  <a:cubicBezTo>
                    <a:pt x="1181" y="488"/>
                    <a:pt x="1181" y="488"/>
                    <a:pt x="1181" y="488"/>
                  </a:cubicBezTo>
                  <a:cubicBezTo>
                    <a:pt x="1181" y="488"/>
                    <a:pt x="1179" y="489"/>
                    <a:pt x="1179" y="490"/>
                  </a:cubicBezTo>
                  <a:cubicBezTo>
                    <a:pt x="1183" y="493"/>
                    <a:pt x="1183" y="493"/>
                    <a:pt x="1183" y="493"/>
                  </a:cubicBezTo>
                  <a:cubicBezTo>
                    <a:pt x="1181" y="488"/>
                    <a:pt x="1181" y="488"/>
                    <a:pt x="1181" y="488"/>
                  </a:cubicBezTo>
                  <a:cubicBezTo>
                    <a:pt x="1183" y="492"/>
                    <a:pt x="1183" y="492"/>
                    <a:pt x="1183" y="492"/>
                  </a:cubicBezTo>
                  <a:cubicBezTo>
                    <a:pt x="1183" y="488"/>
                    <a:pt x="1183" y="488"/>
                    <a:pt x="1183" y="488"/>
                  </a:cubicBezTo>
                  <a:cubicBezTo>
                    <a:pt x="1182" y="488"/>
                    <a:pt x="1182" y="488"/>
                    <a:pt x="1181" y="488"/>
                  </a:cubicBezTo>
                  <a:cubicBezTo>
                    <a:pt x="1183" y="492"/>
                    <a:pt x="1183" y="492"/>
                    <a:pt x="1183" y="492"/>
                  </a:cubicBezTo>
                  <a:cubicBezTo>
                    <a:pt x="1183" y="488"/>
                    <a:pt x="1183" y="488"/>
                    <a:pt x="1183" y="488"/>
                  </a:cubicBezTo>
                  <a:cubicBezTo>
                    <a:pt x="1183" y="489"/>
                    <a:pt x="1183" y="489"/>
                    <a:pt x="1183" y="489"/>
                  </a:cubicBezTo>
                  <a:cubicBezTo>
                    <a:pt x="1183" y="488"/>
                    <a:pt x="1183" y="488"/>
                    <a:pt x="1183" y="488"/>
                  </a:cubicBezTo>
                  <a:cubicBezTo>
                    <a:pt x="1183" y="488"/>
                    <a:pt x="1183" y="488"/>
                    <a:pt x="1183" y="488"/>
                  </a:cubicBezTo>
                  <a:cubicBezTo>
                    <a:pt x="1183" y="489"/>
                    <a:pt x="1183" y="489"/>
                    <a:pt x="1183" y="489"/>
                  </a:cubicBezTo>
                  <a:cubicBezTo>
                    <a:pt x="1183" y="488"/>
                    <a:pt x="1183" y="488"/>
                    <a:pt x="1183" y="488"/>
                  </a:cubicBezTo>
                  <a:cubicBezTo>
                    <a:pt x="1183" y="488"/>
                    <a:pt x="1182" y="488"/>
                    <a:pt x="1181" y="487"/>
                  </a:cubicBezTo>
                  <a:cubicBezTo>
                    <a:pt x="1178" y="486"/>
                    <a:pt x="1174" y="485"/>
                    <a:pt x="1170" y="482"/>
                  </a:cubicBezTo>
                  <a:cubicBezTo>
                    <a:pt x="1152" y="473"/>
                    <a:pt x="1119" y="454"/>
                    <a:pt x="1081" y="432"/>
                  </a:cubicBezTo>
                  <a:cubicBezTo>
                    <a:pt x="1023" y="397"/>
                    <a:pt x="952" y="354"/>
                    <a:pt x="894" y="319"/>
                  </a:cubicBezTo>
                  <a:cubicBezTo>
                    <a:pt x="865" y="301"/>
                    <a:pt x="839" y="286"/>
                    <a:pt x="819" y="275"/>
                  </a:cubicBezTo>
                  <a:cubicBezTo>
                    <a:pt x="809" y="270"/>
                    <a:pt x="801" y="265"/>
                    <a:pt x="795" y="262"/>
                  </a:cubicBezTo>
                  <a:cubicBezTo>
                    <a:pt x="792" y="261"/>
                    <a:pt x="789" y="259"/>
                    <a:pt x="787" y="258"/>
                  </a:cubicBezTo>
                  <a:cubicBezTo>
                    <a:pt x="786" y="258"/>
                    <a:pt x="785" y="258"/>
                    <a:pt x="784" y="257"/>
                  </a:cubicBezTo>
                  <a:cubicBezTo>
                    <a:pt x="783" y="257"/>
                    <a:pt x="782" y="257"/>
                    <a:pt x="781" y="257"/>
                  </a:cubicBezTo>
                  <a:cubicBezTo>
                    <a:pt x="780" y="257"/>
                    <a:pt x="780" y="257"/>
                    <a:pt x="779" y="257"/>
                  </a:cubicBezTo>
                  <a:cubicBezTo>
                    <a:pt x="778" y="258"/>
                    <a:pt x="776" y="258"/>
                    <a:pt x="776" y="260"/>
                  </a:cubicBezTo>
                  <a:cubicBezTo>
                    <a:pt x="780" y="263"/>
                    <a:pt x="780" y="263"/>
                    <a:pt x="780" y="263"/>
                  </a:cubicBezTo>
                  <a:cubicBezTo>
                    <a:pt x="776" y="260"/>
                    <a:pt x="776" y="260"/>
                    <a:pt x="776" y="260"/>
                  </a:cubicBezTo>
                  <a:cubicBezTo>
                    <a:pt x="775" y="261"/>
                    <a:pt x="775" y="262"/>
                    <a:pt x="775" y="263"/>
                  </a:cubicBezTo>
                  <a:cubicBezTo>
                    <a:pt x="775" y="264"/>
                    <a:pt x="775" y="265"/>
                    <a:pt x="776" y="266"/>
                  </a:cubicBezTo>
                  <a:cubicBezTo>
                    <a:pt x="776" y="267"/>
                    <a:pt x="777" y="267"/>
                    <a:pt x="777" y="267"/>
                  </a:cubicBezTo>
                  <a:cubicBezTo>
                    <a:pt x="778" y="268"/>
                    <a:pt x="779" y="269"/>
                    <a:pt x="780" y="270"/>
                  </a:cubicBezTo>
                  <a:cubicBezTo>
                    <a:pt x="785" y="273"/>
                    <a:pt x="794" y="279"/>
                    <a:pt x="806" y="287"/>
                  </a:cubicBezTo>
                  <a:cubicBezTo>
                    <a:pt x="850" y="313"/>
                    <a:pt x="936" y="363"/>
                    <a:pt x="1010" y="407"/>
                  </a:cubicBezTo>
                  <a:cubicBezTo>
                    <a:pt x="1047" y="430"/>
                    <a:pt x="1082" y="451"/>
                    <a:pt x="1107" y="467"/>
                  </a:cubicBezTo>
                  <a:cubicBezTo>
                    <a:pt x="1119" y="475"/>
                    <a:pt x="1129" y="482"/>
                    <a:pt x="1136" y="487"/>
                  </a:cubicBezTo>
                  <a:cubicBezTo>
                    <a:pt x="1140" y="490"/>
                    <a:pt x="1143" y="492"/>
                    <a:pt x="1144" y="494"/>
                  </a:cubicBezTo>
                  <a:cubicBezTo>
                    <a:pt x="1145" y="494"/>
                    <a:pt x="1145" y="495"/>
                    <a:pt x="1146" y="495"/>
                  </a:cubicBezTo>
                  <a:cubicBezTo>
                    <a:pt x="1146" y="495"/>
                    <a:pt x="1146" y="495"/>
                    <a:pt x="1146" y="495"/>
                  </a:cubicBezTo>
                  <a:cubicBezTo>
                    <a:pt x="1148" y="494"/>
                    <a:pt x="1148" y="494"/>
                    <a:pt x="1148" y="494"/>
                  </a:cubicBezTo>
                  <a:cubicBezTo>
                    <a:pt x="1145" y="494"/>
                    <a:pt x="1145" y="494"/>
                    <a:pt x="1145" y="494"/>
                  </a:cubicBezTo>
                  <a:cubicBezTo>
                    <a:pt x="1145" y="495"/>
                    <a:pt x="1146" y="495"/>
                    <a:pt x="1146" y="495"/>
                  </a:cubicBezTo>
                  <a:cubicBezTo>
                    <a:pt x="1148" y="494"/>
                    <a:pt x="1148" y="494"/>
                    <a:pt x="1148" y="494"/>
                  </a:cubicBezTo>
                  <a:cubicBezTo>
                    <a:pt x="1145" y="494"/>
                    <a:pt x="1145" y="494"/>
                    <a:pt x="1145" y="494"/>
                  </a:cubicBezTo>
                  <a:cubicBezTo>
                    <a:pt x="1150" y="494"/>
                    <a:pt x="1150" y="494"/>
                    <a:pt x="1150" y="494"/>
                  </a:cubicBezTo>
                  <a:cubicBezTo>
                    <a:pt x="1146" y="491"/>
                    <a:pt x="1146" y="491"/>
                    <a:pt x="1146" y="491"/>
                  </a:cubicBezTo>
                  <a:cubicBezTo>
                    <a:pt x="1145" y="492"/>
                    <a:pt x="1145" y="493"/>
                    <a:pt x="1145" y="494"/>
                  </a:cubicBezTo>
                  <a:cubicBezTo>
                    <a:pt x="1150" y="494"/>
                    <a:pt x="1150" y="494"/>
                    <a:pt x="1150" y="494"/>
                  </a:cubicBezTo>
                  <a:cubicBezTo>
                    <a:pt x="1146" y="491"/>
                    <a:pt x="1146" y="491"/>
                    <a:pt x="1146" y="491"/>
                  </a:cubicBezTo>
                  <a:cubicBezTo>
                    <a:pt x="1151" y="494"/>
                    <a:pt x="1151" y="494"/>
                    <a:pt x="1151" y="494"/>
                  </a:cubicBezTo>
                  <a:cubicBezTo>
                    <a:pt x="1153" y="489"/>
                    <a:pt x="1153" y="489"/>
                    <a:pt x="1153" y="489"/>
                  </a:cubicBezTo>
                  <a:cubicBezTo>
                    <a:pt x="764" y="266"/>
                    <a:pt x="764" y="266"/>
                    <a:pt x="764" y="266"/>
                  </a:cubicBezTo>
                  <a:cubicBezTo>
                    <a:pt x="761" y="265"/>
                    <a:pt x="758" y="266"/>
                    <a:pt x="757" y="268"/>
                  </a:cubicBezTo>
                  <a:cubicBezTo>
                    <a:pt x="755" y="271"/>
                    <a:pt x="756" y="274"/>
                    <a:pt x="759" y="276"/>
                  </a:cubicBezTo>
                  <a:cubicBezTo>
                    <a:pt x="759" y="276"/>
                    <a:pt x="760" y="277"/>
                    <a:pt x="763" y="278"/>
                  </a:cubicBezTo>
                  <a:cubicBezTo>
                    <a:pt x="783" y="290"/>
                    <a:pt x="874" y="343"/>
                    <a:pt x="960" y="396"/>
                  </a:cubicBezTo>
                  <a:cubicBezTo>
                    <a:pt x="1004" y="422"/>
                    <a:pt x="1045" y="448"/>
                    <a:pt x="1076" y="468"/>
                  </a:cubicBezTo>
                  <a:cubicBezTo>
                    <a:pt x="1092" y="478"/>
                    <a:pt x="1105" y="486"/>
                    <a:pt x="1113" y="493"/>
                  </a:cubicBezTo>
                  <a:cubicBezTo>
                    <a:pt x="1118" y="496"/>
                    <a:pt x="1121" y="499"/>
                    <a:pt x="1123" y="501"/>
                  </a:cubicBezTo>
                  <a:cubicBezTo>
                    <a:pt x="1124" y="502"/>
                    <a:pt x="1125" y="503"/>
                    <a:pt x="1125" y="503"/>
                  </a:cubicBezTo>
                  <a:cubicBezTo>
                    <a:pt x="1126" y="503"/>
                    <a:pt x="1126" y="503"/>
                    <a:pt x="1126" y="503"/>
                  </a:cubicBezTo>
                  <a:cubicBezTo>
                    <a:pt x="1126" y="503"/>
                    <a:pt x="1126" y="503"/>
                    <a:pt x="1126" y="503"/>
                  </a:cubicBezTo>
                  <a:cubicBezTo>
                    <a:pt x="1128" y="501"/>
                    <a:pt x="1128" y="501"/>
                    <a:pt x="1128" y="501"/>
                  </a:cubicBezTo>
                  <a:cubicBezTo>
                    <a:pt x="1125" y="501"/>
                    <a:pt x="1125" y="501"/>
                    <a:pt x="1125" y="501"/>
                  </a:cubicBezTo>
                  <a:cubicBezTo>
                    <a:pt x="1125" y="503"/>
                    <a:pt x="1126" y="503"/>
                    <a:pt x="1126" y="503"/>
                  </a:cubicBezTo>
                  <a:cubicBezTo>
                    <a:pt x="1128" y="501"/>
                    <a:pt x="1128" y="501"/>
                    <a:pt x="1128" y="501"/>
                  </a:cubicBezTo>
                  <a:cubicBezTo>
                    <a:pt x="1125" y="501"/>
                    <a:pt x="1125" y="501"/>
                    <a:pt x="1125" y="501"/>
                  </a:cubicBezTo>
                  <a:cubicBezTo>
                    <a:pt x="1130" y="501"/>
                    <a:pt x="1130" y="501"/>
                    <a:pt x="1130" y="501"/>
                  </a:cubicBezTo>
                  <a:cubicBezTo>
                    <a:pt x="1126" y="499"/>
                    <a:pt x="1126" y="499"/>
                    <a:pt x="1126" y="499"/>
                  </a:cubicBezTo>
                  <a:cubicBezTo>
                    <a:pt x="1125" y="500"/>
                    <a:pt x="1125" y="501"/>
                    <a:pt x="1125" y="501"/>
                  </a:cubicBezTo>
                  <a:cubicBezTo>
                    <a:pt x="1130" y="501"/>
                    <a:pt x="1130" y="501"/>
                    <a:pt x="1130" y="501"/>
                  </a:cubicBezTo>
                  <a:cubicBezTo>
                    <a:pt x="1126" y="499"/>
                    <a:pt x="1126" y="499"/>
                    <a:pt x="1126" y="499"/>
                  </a:cubicBezTo>
                  <a:cubicBezTo>
                    <a:pt x="1131" y="502"/>
                    <a:pt x="1131" y="502"/>
                    <a:pt x="1131" y="502"/>
                  </a:cubicBezTo>
                  <a:cubicBezTo>
                    <a:pt x="1127" y="498"/>
                    <a:pt x="1127" y="498"/>
                    <a:pt x="1127" y="498"/>
                  </a:cubicBezTo>
                  <a:cubicBezTo>
                    <a:pt x="1131" y="502"/>
                    <a:pt x="1131" y="502"/>
                    <a:pt x="1131" y="502"/>
                  </a:cubicBezTo>
                  <a:cubicBezTo>
                    <a:pt x="1129" y="497"/>
                    <a:pt x="1129" y="497"/>
                    <a:pt x="1129" y="497"/>
                  </a:cubicBezTo>
                  <a:cubicBezTo>
                    <a:pt x="1128" y="497"/>
                    <a:pt x="1127" y="497"/>
                    <a:pt x="1127" y="498"/>
                  </a:cubicBezTo>
                  <a:cubicBezTo>
                    <a:pt x="1131" y="502"/>
                    <a:pt x="1131" y="502"/>
                    <a:pt x="1131" y="502"/>
                  </a:cubicBezTo>
                  <a:cubicBezTo>
                    <a:pt x="1129" y="497"/>
                    <a:pt x="1129" y="497"/>
                    <a:pt x="1129" y="497"/>
                  </a:cubicBezTo>
                  <a:cubicBezTo>
                    <a:pt x="1131" y="502"/>
                    <a:pt x="1131" y="502"/>
                    <a:pt x="1131" y="502"/>
                  </a:cubicBezTo>
                  <a:cubicBezTo>
                    <a:pt x="1131" y="496"/>
                    <a:pt x="1131" y="496"/>
                    <a:pt x="1131" y="496"/>
                  </a:cubicBezTo>
                  <a:cubicBezTo>
                    <a:pt x="1130" y="496"/>
                    <a:pt x="1130" y="496"/>
                    <a:pt x="1129" y="497"/>
                  </a:cubicBezTo>
                  <a:cubicBezTo>
                    <a:pt x="1131" y="502"/>
                    <a:pt x="1131" y="502"/>
                    <a:pt x="1131" y="502"/>
                  </a:cubicBezTo>
                  <a:cubicBezTo>
                    <a:pt x="1131" y="496"/>
                    <a:pt x="1131" y="496"/>
                    <a:pt x="1131" y="496"/>
                  </a:cubicBezTo>
                  <a:cubicBezTo>
                    <a:pt x="1131" y="502"/>
                    <a:pt x="1131" y="502"/>
                    <a:pt x="1131" y="502"/>
                  </a:cubicBezTo>
                  <a:cubicBezTo>
                    <a:pt x="1132" y="496"/>
                    <a:pt x="1132" y="496"/>
                    <a:pt x="1132" y="496"/>
                  </a:cubicBezTo>
                  <a:cubicBezTo>
                    <a:pt x="1131" y="496"/>
                    <a:pt x="1131" y="496"/>
                    <a:pt x="1131" y="496"/>
                  </a:cubicBezTo>
                  <a:cubicBezTo>
                    <a:pt x="1131" y="502"/>
                    <a:pt x="1131" y="502"/>
                    <a:pt x="1131" y="502"/>
                  </a:cubicBezTo>
                  <a:cubicBezTo>
                    <a:pt x="1132" y="496"/>
                    <a:pt x="1132" y="496"/>
                    <a:pt x="1132" y="496"/>
                  </a:cubicBezTo>
                  <a:cubicBezTo>
                    <a:pt x="1131" y="501"/>
                    <a:pt x="1131" y="501"/>
                    <a:pt x="1131" y="501"/>
                  </a:cubicBezTo>
                  <a:cubicBezTo>
                    <a:pt x="1133" y="497"/>
                    <a:pt x="1133" y="497"/>
                    <a:pt x="1133" y="497"/>
                  </a:cubicBezTo>
                  <a:cubicBezTo>
                    <a:pt x="1133" y="497"/>
                    <a:pt x="1133" y="497"/>
                    <a:pt x="1132" y="496"/>
                  </a:cubicBezTo>
                  <a:cubicBezTo>
                    <a:pt x="1131" y="501"/>
                    <a:pt x="1131" y="501"/>
                    <a:pt x="1131" y="501"/>
                  </a:cubicBezTo>
                  <a:cubicBezTo>
                    <a:pt x="1133" y="497"/>
                    <a:pt x="1133" y="497"/>
                    <a:pt x="1133" y="497"/>
                  </a:cubicBezTo>
                  <a:cubicBezTo>
                    <a:pt x="1132" y="498"/>
                    <a:pt x="1132" y="498"/>
                    <a:pt x="1132" y="498"/>
                  </a:cubicBezTo>
                  <a:cubicBezTo>
                    <a:pt x="1133" y="497"/>
                    <a:pt x="1133" y="497"/>
                    <a:pt x="1133" y="497"/>
                  </a:cubicBezTo>
                  <a:cubicBezTo>
                    <a:pt x="1133" y="497"/>
                    <a:pt x="1133" y="497"/>
                    <a:pt x="1133" y="497"/>
                  </a:cubicBezTo>
                  <a:cubicBezTo>
                    <a:pt x="1132" y="498"/>
                    <a:pt x="1132" y="498"/>
                    <a:pt x="1132" y="498"/>
                  </a:cubicBezTo>
                  <a:cubicBezTo>
                    <a:pt x="1133" y="497"/>
                    <a:pt x="1133" y="497"/>
                    <a:pt x="1133" y="497"/>
                  </a:cubicBezTo>
                  <a:cubicBezTo>
                    <a:pt x="1133" y="497"/>
                    <a:pt x="1132" y="496"/>
                    <a:pt x="1131" y="496"/>
                  </a:cubicBezTo>
                  <a:cubicBezTo>
                    <a:pt x="1127" y="494"/>
                    <a:pt x="1119" y="488"/>
                    <a:pt x="1107" y="481"/>
                  </a:cubicBezTo>
                  <a:cubicBezTo>
                    <a:pt x="1065" y="456"/>
                    <a:pt x="981" y="404"/>
                    <a:pt x="905" y="359"/>
                  </a:cubicBezTo>
                  <a:cubicBezTo>
                    <a:pt x="867" y="336"/>
                    <a:pt x="831" y="315"/>
                    <a:pt x="803" y="300"/>
                  </a:cubicBezTo>
                  <a:cubicBezTo>
                    <a:pt x="789" y="292"/>
                    <a:pt x="777" y="286"/>
                    <a:pt x="768" y="281"/>
                  </a:cubicBezTo>
                  <a:cubicBezTo>
                    <a:pt x="764" y="279"/>
                    <a:pt x="760" y="277"/>
                    <a:pt x="757" y="276"/>
                  </a:cubicBezTo>
                  <a:cubicBezTo>
                    <a:pt x="755" y="276"/>
                    <a:pt x="754" y="275"/>
                    <a:pt x="752" y="275"/>
                  </a:cubicBezTo>
                  <a:cubicBezTo>
                    <a:pt x="751" y="274"/>
                    <a:pt x="750" y="274"/>
                    <a:pt x="748" y="274"/>
                  </a:cubicBezTo>
                  <a:cubicBezTo>
                    <a:pt x="748" y="274"/>
                    <a:pt x="747" y="274"/>
                    <a:pt x="746" y="274"/>
                  </a:cubicBezTo>
                  <a:cubicBezTo>
                    <a:pt x="745" y="275"/>
                    <a:pt x="743" y="276"/>
                    <a:pt x="743" y="277"/>
                  </a:cubicBezTo>
                  <a:cubicBezTo>
                    <a:pt x="741" y="280"/>
                    <a:pt x="742" y="283"/>
                    <a:pt x="744" y="285"/>
                  </a:cubicBezTo>
                  <a:cubicBezTo>
                    <a:pt x="1108" y="512"/>
                    <a:pt x="1108" y="512"/>
                    <a:pt x="1108" y="512"/>
                  </a:cubicBezTo>
                  <a:cubicBezTo>
                    <a:pt x="1111" y="507"/>
                    <a:pt x="1111" y="507"/>
                    <a:pt x="1111" y="507"/>
                  </a:cubicBezTo>
                  <a:cubicBezTo>
                    <a:pt x="1106" y="504"/>
                    <a:pt x="1106" y="504"/>
                    <a:pt x="1106" y="504"/>
                  </a:cubicBezTo>
                  <a:cubicBezTo>
                    <a:pt x="1111" y="507"/>
                    <a:pt x="1111" y="507"/>
                    <a:pt x="1111" y="507"/>
                  </a:cubicBezTo>
                  <a:cubicBezTo>
                    <a:pt x="1109" y="502"/>
                    <a:pt x="1109" y="502"/>
                    <a:pt x="1109" y="502"/>
                  </a:cubicBezTo>
                  <a:cubicBezTo>
                    <a:pt x="1108" y="502"/>
                    <a:pt x="1107" y="503"/>
                    <a:pt x="1106" y="504"/>
                  </a:cubicBezTo>
                  <a:cubicBezTo>
                    <a:pt x="1111" y="507"/>
                    <a:pt x="1111" y="507"/>
                    <a:pt x="1111" y="507"/>
                  </a:cubicBezTo>
                  <a:cubicBezTo>
                    <a:pt x="1109" y="502"/>
                    <a:pt x="1109" y="502"/>
                    <a:pt x="1109" y="502"/>
                  </a:cubicBezTo>
                  <a:cubicBezTo>
                    <a:pt x="1111" y="507"/>
                    <a:pt x="1111" y="507"/>
                    <a:pt x="1111" y="507"/>
                  </a:cubicBezTo>
                  <a:cubicBezTo>
                    <a:pt x="1111" y="502"/>
                    <a:pt x="1111" y="502"/>
                    <a:pt x="1111" y="502"/>
                  </a:cubicBezTo>
                  <a:cubicBezTo>
                    <a:pt x="1110" y="502"/>
                    <a:pt x="1110" y="502"/>
                    <a:pt x="1109" y="502"/>
                  </a:cubicBezTo>
                  <a:cubicBezTo>
                    <a:pt x="1111" y="507"/>
                    <a:pt x="1111" y="507"/>
                    <a:pt x="1111" y="507"/>
                  </a:cubicBezTo>
                  <a:cubicBezTo>
                    <a:pt x="1111" y="502"/>
                    <a:pt x="1111" y="502"/>
                    <a:pt x="1111" y="502"/>
                  </a:cubicBezTo>
                  <a:cubicBezTo>
                    <a:pt x="1111" y="506"/>
                    <a:pt x="1111" y="506"/>
                    <a:pt x="1111" y="506"/>
                  </a:cubicBezTo>
                  <a:cubicBezTo>
                    <a:pt x="1112" y="502"/>
                    <a:pt x="1112" y="502"/>
                    <a:pt x="1112" y="502"/>
                  </a:cubicBezTo>
                  <a:cubicBezTo>
                    <a:pt x="1112" y="502"/>
                    <a:pt x="1111" y="502"/>
                    <a:pt x="1111" y="502"/>
                  </a:cubicBezTo>
                  <a:cubicBezTo>
                    <a:pt x="1111" y="506"/>
                    <a:pt x="1111" y="506"/>
                    <a:pt x="1111" y="506"/>
                  </a:cubicBezTo>
                  <a:cubicBezTo>
                    <a:pt x="1112" y="502"/>
                    <a:pt x="1112" y="502"/>
                    <a:pt x="1112" y="502"/>
                  </a:cubicBezTo>
                  <a:cubicBezTo>
                    <a:pt x="1111" y="504"/>
                    <a:pt x="1111" y="504"/>
                    <a:pt x="1111" y="504"/>
                  </a:cubicBezTo>
                  <a:cubicBezTo>
                    <a:pt x="1112" y="502"/>
                    <a:pt x="1112" y="502"/>
                    <a:pt x="1112" y="502"/>
                  </a:cubicBezTo>
                  <a:cubicBezTo>
                    <a:pt x="1112" y="502"/>
                    <a:pt x="1112" y="502"/>
                    <a:pt x="1112" y="502"/>
                  </a:cubicBezTo>
                  <a:cubicBezTo>
                    <a:pt x="1111" y="504"/>
                    <a:pt x="1111" y="504"/>
                    <a:pt x="1111" y="504"/>
                  </a:cubicBezTo>
                  <a:cubicBezTo>
                    <a:pt x="1112" y="502"/>
                    <a:pt x="1112" y="502"/>
                    <a:pt x="1112" y="502"/>
                  </a:cubicBezTo>
                  <a:cubicBezTo>
                    <a:pt x="1112" y="502"/>
                    <a:pt x="1112" y="502"/>
                    <a:pt x="1112" y="502"/>
                  </a:cubicBezTo>
                  <a:cubicBezTo>
                    <a:pt x="1112" y="502"/>
                    <a:pt x="1112" y="502"/>
                    <a:pt x="1112" y="502"/>
                  </a:cubicBezTo>
                  <a:cubicBezTo>
                    <a:pt x="1112" y="502"/>
                    <a:pt x="1112" y="502"/>
                    <a:pt x="1112" y="502"/>
                  </a:cubicBezTo>
                  <a:cubicBezTo>
                    <a:pt x="1112" y="502"/>
                    <a:pt x="1112" y="502"/>
                    <a:pt x="1112" y="502"/>
                  </a:cubicBezTo>
                  <a:cubicBezTo>
                    <a:pt x="1112" y="502"/>
                    <a:pt x="1112" y="502"/>
                    <a:pt x="1112" y="502"/>
                  </a:cubicBezTo>
                  <a:cubicBezTo>
                    <a:pt x="1112" y="502"/>
                    <a:pt x="1111" y="501"/>
                    <a:pt x="1110" y="501"/>
                  </a:cubicBezTo>
                  <a:cubicBezTo>
                    <a:pt x="1105" y="499"/>
                    <a:pt x="1096" y="493"/>
                    <a:pt x="1083" y="486"/>
                  </a:cubicBezTo>
                  <a:cubicBezTo>
                    <a:pt x="1040" y="460"/>
                    <a:pt x="955" y="409"/>
                    <a:pt x="879" y="364"/>
                  </a:cubicBezTo>
                  <a:cubicBezTo>
                    <a:pt x="841" y="341"/>
                    <a:pt x="806" y="320"/>
                    <a:pt x="779" y="304"/>
                  </a:cubicBezTo>
                  <a:cubicBezTo>
                    <a:pt x="765" y="297"/>
                    <a:pt x="754" y="290"/>
                    <a:pt x="745" y="286"/>
                  </a:cubicBezTo>
                  <a:cubicBezTo>
                    <a:pt x="741" y="284"/>
                    <a:pt x="738" y="282"/>
                    <a:pt x="735" y="281"/>
                  </a:cubicBezTo>
                  <a:cubicBezTo>
                    <a:pt x="733" y="280"/>
                    <a:pt x="732" y="280"/>
                    <a:pt x="731" y="279"/>
                  </a:cubicBezTo>
                  <a:cubicBezTo>
                    <a:pt x="731" y="279"/>
                    <a:pt x="730" y="279"/>
                    <a:pt x="729" y="279"/>
                  </a:cubicBezTo>
                  <a:cubicBezTo>
                    <a:pt x="729" y="279"/>
                    <a:pt x="728" y="279"/>
                    <a:pt x="727" y="279"/>
                  </a:cubicBezTo>
                  <a:cubicBezTo>
                    <a:pt x="727" y="279"/>
                    <a:pt x="726" y="279"/>
                    <a:pt x="725" y="279"/>
                  </a:cubicBezTo>
                  <a:cubicBezTo>
                    <a:pt x="724" y="279"/>
                    <a:pt x="723" y="280"/>
                    <a:pt x="722" y="281"/>
                  </a:cubicBezTo>
                  <a:cubicBezTo>
                    <a:pt x="722" y="281"/>
                    <a:pt x="722" y="281"/>
                    <a:pt x="722" y="281"/>
                  </a:cubicBezTo>
                  <a:cubicBezTo>
                    <a:pt x="721" y="282"/>
                    <a:pt x="721" y="284"/>
                    <a:pt x="721" y="285"/>
                  </a:cubicBezTo>
                  <a:cubicBezTo>
                    <a:pt x="721" y="287"/>
                    <a:pt x="722" y="287"/>
                    <a:pt x="722" y="288"/>
                  </a:cubicBezTo>
                  <a:cubicBezTo>
                    <a:pt x="723" y="290"/>
                    <a:pt x="724" y="291"/>
                    <a:pt x="725" y="292"/>
                  </a:cubicBezTo>
                  <a:cubicBezTo>
                    <a:pt x="728" y="294"/>
                    <a:pt x="731" y="296"/>
                    <a:pt x="735" y="299"/>
                  </a:cubicBezTo>
                  <a:cubicBezTo>
                    <a:pt x="751" y="310"/>
                    <a:pt x="780" y="328"/>
                    <a:pt x="816" y="350"/>
                  </a:cubicBezTo>
                  <a:cubicBezTo>
                    <a:pt x="870" y="382"/>
                    <a:pt x="938" y="421"/>
                    <a:pt x="992" y="454"/>
                  </a:cubicBezTo>
                  <a:cubicBezTo>
                    <a:pt x="1019" y="470"/>
                    <a:pt x="1043" y="484"/>
                    <a:pt x="1059" y="495"/>
                  </a:cubicBezTo>
                  <a:cubicBezTo>
                    <a:pt x="1068" y="501"/>
                    <a:pt x="1075" y="505"/>
                    <a:pt x="1079" y="508"/>
                  </a:cubicBezTo>
                  <a:cubicBezTo>
                    <a:pt x="1081" y="510"/>
                    <a:pt x="1083" y="511"/>
                    <a:pt x="1084" y="512"/>
                  </a:cubicBezTo>
                  <a:cubicBezTo>
                    <a:pt x="1084" y="513"/>
                    <a:pt x="1085" y="513"/>
                    <a:pt x="1085" y="513"/>
                  </a:cubicBezTo>
                  <a:cubicBezTo>
                    <a:pt x="1086" y="512"/>
                    <a:pt x="1086" y="512"/>
                    <a:pt x="1086" y="512"/>
                  </a:cubicBezTo>
                  <a:cubicBezTo>
                    <a:pt x="1084" y="513"/>
                    <a:pt x="1084" y="513"/>
                    <a:pt x="1084" y="513"/>
                  </a:cubicBezTo>
                  <a:cubicBezTo>
                    <a:pt x="1085" y="513"/>
                    <a:pt x="1085" y="513"/>
                    <a:pt x="1085" y="513"/>
                  </a:cubicBezTo>
                  <a:cubicBezTo>
                    <a:pt x="1086" y="512"/>
                    <a:pt x="1086" y="512"/>
                    <a:pt x="1086" y="512"/>
                  </a:cubicBezTo>
                  <a:cubicBezTo>
                    <a:pt x="1084" y="513"/>
                    <a:pt x="1084" y="513"/>
                    <a:pt x="1084" y="513"/>
                  </a:cubicBezTo>
                  <a:cubicBezTo>
                    <a:pt x="1089" y="511"/>
                    <a:pt x="1089" y="511"/>
                    <a:pt x="1089" y="511"/>
                  </a:cubicBezTo>
                  <a:cubicBezTo>
                    <a:pt x="1084" y="511"/>
                    <a:pt x="1084" y="511"/>
                    <a:pt x="1084" y="511"/>
                  </a:cubicBezTo>
                  <a:cubicBezTo>
                    <a:pt x="1084" y="512"/>
                    <a:pt x="1084" y="512"/>
                    <a:pt x="1084" y="513"/>
                  </a:cubicBezTo>
                  <a:cubicBezTo>
                    <a:pt x="1089" y="511"/>
                    <a:pt x="1089" y="511"/>
                    <a:pt x="1089" y="511"/>
                  </a:cubicBezTo>
                  <a:cubicBezTo>
                    <a:pt x="1084" y="511"/>
                    <a:pt x="1084" y="511"/>
                    <a:pt x="1084" y="511"/>
                  </a:cubicBezTo>
                  <a:cubicBezTo>
                    <a:pt x="1089" y="511"/>
                    <a:pt x="1089" y="511"/>
                    <a:pt x="1089" y="511"/>
                  </a:cubicBezTo>
                  <a:cubicBezTo>
                    <a:pt x="1085" y="508"/>
                    <a:pt x="1085" y="508"/>
                    <a:pt x="1085" y="508"/>
                  </a:cubicBezTo>
                  <a:cubicBezTo>
                    <a:pt x="1084" y="509"/>
                    <a:pt x="1084" y="510"/>
                    <a:pt x="1084" y="511"/>
                  </a:cubicBezTo>
                  <a:cubicBezTo>
                    <a:pt x="1089" y="511"/>
                    <a:pt x="1089" y="511"/>
                    <a:pt x="1089" y="511"/>
                  </a:cubicBezTo>
                  <a:cubicBezTo>
                    <a:pt x="1085" y="508"/>
                    <a:pt x="1085" y="508"/>
                    <a:pt x="1085" y="508"/>
                  </a:cubicBezTo>
                  <a:cubicBezTo>
                    <a:pt x="1089" y="511"/>
                    <a:pt x="1089" y="511"/>
                    <a:pt x="1089" y="511"/>
                  </a:cubicBezTo>
                  <a:cubicBezTo>
                    <a:pt x="1092" y="506"/>
                    <a:pt x="1092" y="506"/>
                    <a:pt x="1092" y="506"/>
                  </a:cubicBezTo>
                  <a:cubicBezTo>
                    <a:pt x="1092" y="506"/>
                    <a:pt x="995" y="451"/>
                    <a:pt x="898" y="395"/>
                  </a:cubicBezTo>
                  <a:cubicBezTo>
                    <a:pt x="849" y="368"/>
                    <a:pt x="800" y="340"/>
                    <a:pt x="764" y="319"/>
                  </a:cubicBezTo>
                  <a:cubicBezTo>
                    <a:pt x="746" y="309"/>
                    <a:pt x="730" y="300"/>
                    <a:pt x="720" y="294"/>
                  </a:cubicBezTo>
                  <a:cubicBezTo>
                    <a:pt x="714" y="291"/>
                    <a:pt x="710" y="289"/>
                    <a:pt x="707" y="287"/>
                  </a:cubicBezTo>
                  <a:cubicBezTo>
                    <a:pt x="706" y="286"/>
                    <a:pt x="704" y="286"/>
                    <a:pt x="704" y="285"/>
                  </a:cubicBezTo>
                  <a:cubicBezTo>
                    <a:pt x="703" y="285"/>
                    <a:pt x="703" y="285"/>
                    <a:pt x="703" y="285"/>
                  </a:cubicBezTo>
                  <a:cubicBezTo>
                    <a:pt x="702" y="285"/>
                    <a:pt x="702" y="285"/>
                    <a:pt x="702" y="285"/>
                  </a:cubicBezTo>
                  <a:cubicBezTo>
                    <a:pt x="702" y="284"/>
                    <a:pt x="702" y="284"/>
                    <a:pt x="702" y="284"/>
                  </a:cubicBezTo>
                  <a:cubicBezTo>
                    <a:pt x="702" y="284"/>
                    <a:pt x="702" y="284"/>
                    <a:pt x="702" y="284"/>
                  </a:cubicBezTo>
                  <a:cubicBezTo>
                    <a:pt x="701" y="284"/>
                    <a:pt x="701" y="284"/>
                    <a:pt x="701" y="284"/>
                  </a:cubicBezTo>
                  <a:cubicBezTo>
                    <a:pt x="701" y="284"/>
                    <a:pt x="701" y="284"/>
                    <a:pt x="700" y="284"/>
                  </a:cubicBezTo>
                  <a:cubicBezTo>
                    <a:pt x="697" y="284"/>
                    <a:pt x="695" y="286"/>
                    <a:pt x="695" y="288"/>
                  </a:cubicBezTo>
                  <a:cubicBezTo>
                    <a:pt x="694" y="290"/>
                    <a:pt x="695" y="293"/>
                    <a:pt x="697" y="294"/>
                  </a:cubicBezTo>
                  <a:cubicBezTo>
                    <a:pt x="697" y="294"/>
                    <a:pt x="698" y="295"/>
                    <a:pt x="701" y="297"/>
                  </a:cubicBezTo>
                  <a:cubicBezTo>
                    <a:pt x="721" y="308"/>
                    <a:pt x="810" y="360"/>
                    <a:pt x="894" y="411"/>
                  </a:cubicBezTo>
                  <a:cubicBezTo>
                    <a:pt x="936" y="437"/>
                    <a:pt x="977" y="462"/>
                    <a:pt x="1008" y="482"/>
                  </a:cubicBezTo>
                  <a:cubicBezTo>
                    <a:pt x="1023" y="492"/>
                    <a:pt x="1035" y="500"/>
                    <a:pt x="1044" y="506"/>
                  </a:cubicBezTo>
                  <a:cubicBezTo>
                    <a:pt x="1048" y="510"/>
                    <a:pt x="1051" y="512"/>
                    <a:pt x="1053" y="514"/>
                  </a:cubicBezTo>
                  <a:cubicBezTo>
                    <a:pt x="1054" y="515"/>
                    <a:pt x="1055" y="516"/>
                    <a:pt x="1055" y="516"/>
                  </a:cubicBezTo>
                  <a:cubicBezTo>
                    <a:pt x="1056" y="516"/>
                    <a:pt x="1056" y="516"/>
                    <a:pt x="1056" y="516"/>
                  </a:cubicBezTo>
                  <a:cubicBezTo>
                    <a:pt x="1056" y="516"/>
                    <a:pt x="1056" y="516"/>
                    <a:pt x="1056" y="516"/>
                  </a:cubicBezTo>
                  <a:cubicBezTo>
                    <a:pt x="1059" y="515"/>
                    <a:pt x="1059" y="515"/>
                    <a:pt x="1059" y="515"/>
                  </a:cubicBezTo>
                  <a:cubicBezTo>
                    <a:pt x="1055" y="515"/>
                    <a:pt x="1055" y="515"/>
                    <a:pt x="1055" y="515"/>
                  </a:cubicBezTo>
                  <a:cubicBezTo>
                    <a:pt x="1055" y="516"/>
                    <a:pt x="1056" y="516"/>
                    <a:pt x="1056" y="516"/>
                  </a:cubicBezTo>
                  <a:cubicBezTo>
                    <a:pt x="1059" y="515"/>
                    <a:pt x="1059" y="515"/>
                    <a:pt x="1059" y="515"/>
                  </a:cubicBezTo>
                  <a:cubicBezTo>
                    <a:pt x="1055" y="515"/>
                    <a:pt x="1055" y="515"/>
                    <a:pt x="1055" y="515"/>
                  </a:cubicBezTo>
                  <a:cubicBezTo>
                    <a:pt x="1060" y="515"/>
                    <a:pt x="1060" y="515"/>
                    <a:pt x="1060" y="515"/>
                  </a:cubicBezTo>
                  <a:cubicBezTo>
                    <a:pt x="1056" y="512"/>
                    <a:pt x="1056" y="512"/>
                    <a:pt x="1056" y="512"/>
                  </a:cubicBezTo>
                  <a:cubicBezTo>
                    <a:pt x="1055" y="513"/>
                    <a:pt x="1055" y="514"/>
                    <a:pt x="1055" y="515"/>
                  </a:cubicBezTo>
                  <a:cubicBezTo>
                    <a:pt x="1060" y="515"/>
                    <a:pt x="1060" y="515"/>
                    <a:pt x="1060" y="515"/>
                  </a:cubicBezTo>
                  <a:cubicBezTo>
                    <a:pt x="1056" y="512"/>
                    <a:pt x="1056" y="512"/>
                    <a:pt x="1056" y="512"/>
                  </a:cubicBezTo>
                  <a:cubicBezTo>
                    <a:pt x="1061" y="515"/>
                    <a:pt x="1061" y="515"/>
                    <a:pt x="1061" y="515"/>
                  </a:cubicBezTo>
                  <a:cubicBezTo>
                    <a:pt x="1056" y="512"/>
                    <a:pt x="1056" y="512"/>
                    <a:pt x="1056" y="512"/>
                  </a:cubicBezTo>
                  <a:cubicBezTo>
                    <a:pt x="1061" y="515"/>
                    <a:pt x="1061" y="515"/>
                    <a:pt x="1061" y="515"/>
                  </a:cubicBezTo>
                  <a:cubicBezTo>
                    <a:pt x="1059" y="510"/>
                    <a:pt x="1059" y="510"/>
                    <a:pt x="1059" y="510"/>
                  </a:cubicBezTo>
                  <a:cubicBezTo>
                    <a:pt x="1058" y="510"/>
                    <a:pt x="1057" y="511"/>
                    <a:pt x="1056" y="512"/>
                  </a:cubicBezTo>
                  <a:cubicBezTo>
                    <a:pt x="1061" y="515"/>
                    <a:pt x="1061" y="515"/>
                    <a:pt x="1061" y="515"/>
                  </a:cubicBezTo>
                  <a:cubicBezTo>
                    <a:pt x="1059" y="510"/>
                    <a:pt x="1059" y="510"/>
                    <a:pt x="1059" y="510"/>
                  </a:cubicBezTo>
                  <a:cubicBezTo>
                    <a:pt x="1061" y="515"/>
                    <a:pt x="1061" y="515"/>
                    <a:pt x="1061" y="515"/>
                  </a:cubicBezTo>
                  <a:cubicBezTo>
                    <a:pt x="1061" y="509"/>
                    <a:pt x="1061" y="509"/>
                    <a:pt x="1061" y="509"/>
                  </a:cubicBezTo>
                  <a:cubicBezTo>
                    <a:pt x="1060" y="509"/>
                    <a:pt x="1060" y="509"/>
                    <a:pt x="1059" y="510"/>
                  </a:cubicBezTo>
                  <a:cubicBezTo>
                    <a:pt x="1061" y="515"/>
                    <a:pt x="1061" y="515"/>
                    <a:pt x="1061" y="515"/>
                  </a:cubicBezTo>
                  <a:cubicBezTo>
                    <a:pt x="1061" y="509"/>
                    <a:pt x="1061" y="509"/>
                    <a:pt x="1061" y="509"/>
                  </a:cubicBezTo>
                  <a:cubicBezTo>
                    <a:pt x="1061" y="515"/>
                    <a:pt x="1061" y="515"/>
                    <a:pt x="1061" y="515"/>
                  </a:cubicBezTo>
                  <a:cubicBezTo>
                    <a:pt x="1062" y="510"/>
                    <a:pt x="1062" y="510"/>
                    <a:pt x="1062" y="510"/>
                  </a:cubicBezTo>
                  <a:cubicBezTo>
                    <a:pt x="1061" y="510"/>
                    <a:pt x="1061" y="509"/>
                    <a:pt x="1061" y="509"/>
                  </a:cubicBezTo>
                  <a:cubicBezTo>
                    <a:pt x="1061" y="515"/>
                    <a:pt x="1061" y="515"/>
                    <a:pt x="1061" y="515"/>
                  </a:cubicBezTo>
                  <a:cubicBezTo>
                    <a:pt x="1062" y="510"/>
                    <a:pt x="1062" y="510"/>
                    <a:pt x="1062" y="510"/>
                  </a:cubicBezTo>
                  <a:cubicBezTo>
                    <a:pt x="1061" y="513"/>
                    <a:pt x="1061" y="513"/>
                    <a:pt x="1061" y="513"/>
                  </a:cubicBezTo>
                  <a:cubicBezTo>
                    <a:pt x="1062" y="510"/>
                    <a:pt x="1062" y="510"/>
                    <a:pt x="1062" y="510"/>
                  </a:cubicBezTo>
                  <a:cubicBezTo>
                    <a:pt x="1062" y="510"/>
                    <a:pt x="1062" y="510"/>
                    <a:pt x="1062" y="510"/>
                  </a:cubicBezTo>
                  <a:cubicBezTo>
                    <a:pt x="1061" y="513"/>
                    <a:pt x="1061" y="513"/>
                    <a:pt x="1061" y="513"/>
                  </a:cubicBezTo>
                  <a:cubicBezTo>
                    <a:pt x="1062" y="510"/>
                    <a:pt x="1062" y="510"/>
                    <a:pt x="1062" y="510"/>
                  </a:cubicBezTo>
                  <a:cubicBezTo>
                    <a:pt x="1062" y="510"/>
                    <a:pt x="1062" y="510"/>
                    <a:pt x="1062" y="510"/>
                  </a:cubicBezTo>
                  <a:cubicBezTo>
                    <a:pt x="1062" y="510"/>
                    <a:pt x="1061" y="509"/>
                    <a:pt x="1060" y="509"/>
                  </a:cubicBezTo>
                  <a:cubicBezTo>
                    <a:pt x="1056" y="507"/>
                    <a:pt x="1046" y="501"/>
                    <a:pt x="1034" y="494"/>
                  </a:cubicBezTo>
                  <a:cubicBezTo>
                    <a:pt x="989" y="470"/>
                    <a:pt x="901" y="420"/>
                    <a:pt x="824" y="377"/>
                  </a:cubicBezTo>
                  <a:cubicBezTo>
                    <a:pt x="785" y="355"/>
                    <a:pt x="750" y="335"/>
                    <a:pt x="724" y="320"/>
                  </a:cubicBezTo>
                  <a:cubicBezTo>
                    <a:pt x="711" y="312"/>
                    <a:pt x="700" y="306"/>
                    <a:pt x="693" y="302"/>
                  </a:cubicBezTo>
                  <a:cubicBezTo>
                    <a:pt x="686" y="298"/>
                    <a:pt x="681" y="296"/>
                    <a:pt x="681" y="296"/>
                  </a:cubicBezTo>
                  <a:cubicBezTo>
                    <a:pt x="679" y="294"/>
                    <a:pt x="675" y="295"/>
                    <a:pt x="674" y="298"/>
                  </a:cubicBezTo>
                  <a:cubicBezTo>
                    <a:pt x="672" y="300"/>
                    <a:pt x="673" y="304"/>
                    <a:pt x="676" y="305"/>
                  </a:cubicBezTo>
                  <a:cubicBezTo>
                    <a:pt x="676" y="305"/>
                    <a:pt x="681" y="309"/>
                    <a:pt x="691" y="314"/>
                  </a:cubicBezTo>
                  <a:cubicBezTo>
                    <a:pt x="725" y="334"/>
                    <a:pt x="810" y="385"/>
                    <a:pt x="886" y="431"/>
                  </a:cubicBezTo>
                  <a:cubicBezTo>
                    <a:pt x="924" y="455"/>
                    <a:pt x="960" y="477"/>
                    <a:pt x="986" y="494"/>
                  </a:cubicBezTo>
                  <a:cubicBezTo>
                    <a:pt x="1000" y="503"/>
                    <a:pt x="1010" y="510"/>
                    <a:pt x="1018" y="516"/>
                  </a:cubicBezTo>
                  <a:cubicBezTo>
                    <a:pt x="1022" y="518"/>
                    <a:pt x="1024" y="521"/>
                    <a:pt x="1026" y="522"/>
                  </a:cubicBezTo>
                  <a:cubicBezTo>
                    <a:pt x="1027" y="523"/>
                    <a:pt x="1028" y="523"/>
                    <a:pt x="1028" y="524"/>
                  </a:cubicBezTo>
                  <a:cubicBezTo>
                    <a:pt x="1028" y="524"/>
                    <a:pt x="1028" y="524"/>
                    <a:pt x="1028" y="524"/>
                  </a:cubicBezTo>
                  <a:cubicBezTo>
                    <a:pt x="1030" y="522"/>
                    <a:pt x="1030" y="522"/>
                    <a:pt x="1030" y="522"/>
                  </a:cubicBezTo>
                  <a:cubicBezTo>
                    <a:pt x="1028" y="523"/>
                    <a:pt x="1028" y="523"/>
                    <a:pt x="1028" y="523"/>
                  </a:cubicBezTo>
                  <a:cubicBezTo>
                    <a:pt x="1028" y="524"/>
                    <a:pt x="1028" y="524"/>
                    <a:pt x="1028" y="524"/>
                  </a:cubicBezTo>
                  <a:cubicBezTo>
                    <a:pt x="1030" y="522"/>
                    <a:pt x="1030" y="522"/>
                    <a:pt x="1030" y="522"/>
                  </a:cubicBezTo>
                  <a:cubicBezTo>
                    <a:pt x="1028" y="523"/>
                    <a:pt x="1028" y="523"/>
                    <a:pt x="1028" y="523"/>
                  </a:cubicBezTo>
                  <a:cubicBezTo>
                    <a:pt x="1032" y="522"/>
                    <a:pt x="1032" y="522"/>
                    <a:pt x="1032" y="522"/>
                  </a:cubicBezTo>
                  <a:cubicBezTo>
                    <a:pt x="1027" y="522"/>
                    <a:pt x="1027" y="522"/>
                    <a:pt x="1027" y="522"/>
                  </a:cubicBezTo>
                  <a:cubicBezTo>
                    <a:pt x="1027" y="523"/>
                    <a:pt x="1028" y="523"/>
                    <a:pt x="1028" y="523"/>
                  </a:cubicBezTo>
                  <a:cubicBezTo>
                    <a:pt x="1032" y="522"/>
                    <a:pt x="1032" y="522"/>
                    <a:pt x="1032" y="522"/>
                  </a:cubicBezTo>
                  <a:cubicBezTo>
                    <a:pt x="1027" y="522"/>
                    <a:pt x="1027" y="522"/>
                    <a:pt x="1027" y="522"/>
                  </a:cubicBezTo>
                  <a:cubicBezTo>
                    <a:pt x="1032" y="522"/>
                    <a:pt x="1032" y="522"/>
                    <a:pt x="1032" y="522"/>
                  </a:cubicBezTo>
                  <a:cubicBezTo>
                    <a:pt x="1028" y="519"/>
                    <a:pt x="1028" y="519"/>
                    <a:pt x="1028" y="519"/>
                  </a:cubicBezTo>
                  <a:cubicBezTo>
                    <a:pt x="1028" y="520"/>
                    <a:pt x="1027" y="521"/>
                    <a:pt x="1027" y="522"/>
                  </a:cubicBezTo>
                  <a:cubicBezTo>
                    <a:pt x="1032" y="522"/>
                    <a:pt x="1032" y="522"/>
                    <a:pt x="1032" y="522"/>
                  </a:cubicBezTo>
                  <a:cubicBezTo>
                    <a:pt x="1028" y="519"/>
                    <a:pt x="1028" y="519"/>
                    <a:pt x="1028" y="519"/>
                  </a:cubicBezTo>
                  <a:cubicBezTo>
                    <a:pt x="1033" y="522"/>
                    <a:pt x="1033" y="522"/>
                    <a:pt x="1033" y="522"/>
                  </a:cubicBezTo>
                  <a:cubicBezTo>
                    <a:pt x="1028" y="518"/>
                    <a:pt x="1028" y="518"/>
                    <a:pt x="1028" y="518"/>
                  </a:cubicBezTo>
                  <a:cubicBezTo>
                    <a:pt x="1033" y="522"/>
                    <a:pt x="1033" y="522"/>
                    <a:pt x="1033" y="522"/>
                  </a:cubicBezTo>
                  <a:cubicBezTo>
                    <a:pt x="1031" y="517"/>
                    <a:pt x="1031" y="517"/>
                    <a:pt x="1031" y="517"/>
                  </a:cubicBezTo>
                  <a:cubicBezTo>
                    <a:pt x="1030" y="517"/>
                    <a:pt x="1029" y="517"/>
                    <a:pt x="1028" y="518"/>
                  </a:cubicBezTo>
                  <a:cubicBezTo>
                    <a:pt x="1033" y="522"/>
                    <a:pt x="1033" y="522"/>
                    <a:pt x="1033" y="522"/>
                  </a:cubicBezTo>
                  <a:cubicBezTo>
                    <a:pt x="1031" y="517"/>
                    <a:pt x="1031" y="517"/>
                    <a:pt x="1031" y="517"/>
                  </a:cubicBezTo>
                  <a:cubicBezTo>
                    <a:pt x="1033" y="522"/>
                    <a:pt x="1033" y="522"/>
                    <a:pt x="1033" y="522"/>
                  </a:cubicBezTo>
                  <a:cubicBezTo>
                    <a:pt x="1033" y="516"/>
                    <a:pt x="1033" y="516"/>
                    <a:pt x="1033" y="516"/>
                  </a:cubicBezTo>
                  <a:cubicBezTo>
                    <a:pt x="1032" y="516"/>
                    <a:pt x="1032" y="516"/>
                    <a:pt x="1031" y="517"/>
                  </a:cubicBezTo>
                  <a:cubicBezTo>
                    <a:pt x="1033" y="522"/>
                    <a:pt x="1033" y="522"/>
                    <a:pt x="1033" y="522"/>
                  </a:cubicBezTo>
                  <a:cubicBezTo>
                    <a:pt x="1033" y="516"/>
                    <a:pt x="1033" y="516"/>
                    <a:pt x="1033" y="516"/>
                  </a:cubicBezTo>
                  <a:cubicBezTo>
                    <a:pt x="1033" y="522"/>
                    <a:pt x="1033" y="522"/>
                    <a:pt x="1033" y="522"/>
                  </a:cubicBezTo>
                  <a:cubicBezTo>
                    <a:pt x="1034" y="517"/>
                    <a:pt x="1034" y="517"/>
                    <a:pt x="1034" y="517"/>
                  </a:cubicBezTo>
                  <a:cubicBezTo>
                    <a:pt x="1034" y="516"/>
                    <a:pt x="1034" y="516"/>
                    <a:pt x="1033" y="516"/>
                  </a:cubicBezTo>
                  <a:cubicBezTo>
                    <a:pt x="1033" y="522"/>
                    <a:pt x="1033" y="522"/>
                    <a:pt x="1033" y="522"/>
                  </a:cubicBezTo>
                  <a:cubicBezTo>
                    <a:pt x="1034" y="517"/>
                    <a:pt x="1034" y="517"/>
                    <a:pt x="1034" y="517"/>
                  </a:cubicBezTo>
                  <a:cubicBezTo>
                    <a:pt x="1033" y="520"/>
                    <a:pt x="1033" y="520"/>
                    <a:pt x="1033" y="520"/>
                  </a:cubicBezTo>
                  <a:cubicBezTo>
                    <a:pt x="1035" y="517"/>
                    <a:pt x="1035" y="517"/>
                    <a:pt x="1035" y="517"/>
                  </a:cubicBezTo>
                  <a:cubicBezTo>
                    <a:pt x="1035" y="517"/>
                    <a:pt x="1035" y="517"/>
                    <a:pt x="1034" y="517"/>
                  </a:cubicBezTo>
                  <a:cubicBezTo>
                    <a:pt x="1033" y="520"/>
                    <a:pt x="1033" y="520"/>
                    <a:pt x="1033" y="520"/>
                  </a:cubicBezTo>
                  <a:cubicBezTo>
                    <a:pt x="1035" y="517"/>
                    <a:pt x="1035" y="517"/>
                    <a:pt x="1035" y="517"/>
                  </a:cubicBezTo>
                  <a:cubicBezTo>
                    <a:pt x="1035" y="517"/>
                    <a:pt x="1034" y="516"/>
                    <a:pt x="1033" y="516"/>
                  </a:cubicBezTo>
                  <a:cubicBezTo>
                    <a:pt x="1029" y="514"/>
                    <a:pt x="1020" y="509"/>
                    <a:pt x="1008" y="502"/>
                  </a:cubicBezTo>
                  <a:cubicBezTo>
                    <a:pt x="964" y="477"/>
                    <a:pt x="876" y="427"/>
                    <a:pt x="798" y="383"/>
                  </a:cubicBezTo>
                  <a:cubicBezTo>
                    <a:pt x="760" y="361"/>
                    <a:pt x="724" y="340"/>
                    <a:pt x="697" y="325"/>
                  </a:cubicBezTo>
                  <a:cubicBezTo>
                    <a:pt x="684" y="318"/>
                    <a:pt x="674" y="312"/>
                    <a:pt x="666" y="307"/>
                  </a:cubicBezTo>
                  <a:cubicBezTo>
                    <a:pt x="659" y="303"/>
                    <a:pt x="655" y="301"/>
                    <a:pt x="655" y="301"/>
                  </a:cubicBezTo>
                  <a:cubicBezTo>
                    <a:pt x="652" y="299"/>
                    <a:pt x="649" y="300"/>
                    <a:pt x="647" y="302"/>
                  </a:cubicBezTo>
                  <a:cubicBezTo>
                    <a:pt x="647" y="304"/>
                    <a:pt x="646" y="305"/>
                    <a:pt x="646" y="306"/>
                  </a:cubicBezTo>
                  <a:cubicBezTo>
                    <a:pt x="646" y="307"/>
                    <a:pt x="647" y="307"/>
                    <a:pt x="647" y="308"/>
                  </a:cubicBezTo>
                  <a:cubicBezTo>
                    <a:pt x="647" y="309"/>
                    <a:pt x="648" y="309"/>
                    <a:pt x="648" y="309"/>
                  </a:cubicBezTo>
                  <a:cubicBezTo>
                    <a:pt x="648" y="310"/>
                    <a:pt x="649" y="310"/>
                    <a:pt x="649" y="311"/>
                  </a:cubicBezTo>
                  <a:cubicBezTo>
                    <a:pt x="650" y="311"/>
                    <a:pt x="651" y="312"/>
                    <a:pt x="652" y="313"/>
                  </a:cubicBezTo>
                  <a:cubicBezTo>
                    <a:pt x="657" y="316"/>
                    <a:pt x="666" y="322"/>
                    <a:pt x="678" y="329"/>
                  </a:cubicBezTo>
                  <a:cubicBezTo>
                    <a:pt x="720" y="356"/>
                    <a:pt x="801" y="405"/>
                    <a:pt x="872" y="447"/>
                  </a:cubicBezTo>
                  <a:cubicBezTo>
                    <a:pt x="907" y="469"/>
                    <a:pt x="940" y="489"/>
                    <a:pt x="964" y="504"/>
                  </a:cubicBezTo>
                  <a:cubicBezTo>
                    <a:pt x="976" y="512"/>
                    <a:pt x="985" y="518"/>
                    <a:pt x="992" y="522"/>
                  </a:cubicBezTo>
                  <a:cubicBezTo>
                    <a:pt x="995" y="525"/>
                    <a:pt x="998" y="527"/>
                    <a:pt x="999" y="528"/>
                  </a:cubicBezTo>
                  <a:cubicBezTo>
                    <a:pt x="1000" y="529"/>
                    <a:pt x="1001" y="529"/>
                    <a:pt x="1001" y="529"/>
                  </a:cubicBezTo>
                  <a:cubicBezTo>
                    <a:pt x="1001" y="529"/>
                    <a:pt x="1001" y="529"/>
                    <a:pt x="1001" y="529"/>
                  </a:cubicBezTo>
                  <a:cubicBezTo>
                    <a:pt x="1001" y="529"/>
                    <a:pt x="1001" y="529"/>
                    <a:pt x="1001" y="529"/>
                  </a:cubicBezTo>
                  <a:cubicBezTo>
                    <a:pt x="1003" y="527"/>
                    <a:pt x="1003" y="527"/>
                    <a:pt x="1003" y="527"/>
                  </a:cubicBezTo>
                  <a:cubicBezTo>
                    <a:pt x="1001" y="529"/>
                    <a:pt x="1001" y="529"/>
                    <a:pt x="1001" y="529"/>
                  </a:cubicBezTo>
                  <a:cubicBezTo>
                    <a:pt x="1001" y="529"/>
                    <a:pt x="1001" y="529"/>
                    <a:pt x="1001" y="529"/>
                  </a:cubicBezTo>
                  <a:cubicBezTo>
                    <a:pt x="1003" y="527"/>
                    <a:pt x="1003" y="527"/>
                    <a:pt x="1003" y="527"/>
                  </a:cubicBezTo>
                  <a:cubicBezTo>
                    <a:pt x="1001" y="529"/>
                    <a:pt x="1001" y="529"/>
                    <a:pt x="1001" y="529"/>
                  </a:cubicBezTo>
                  <a:cubicBezTo>
                    <a:pt x="1005" y="526"/>
                    <a:pt x="1005" y="526"/>
                    <a:pt x="1005" y="526"/>
                  </a:cubicBezTo>
                  <a:cubicBezTo>
                    <a:pt x="1000" y="526"/>
                    <a:pt x="1000" y="526"/>
                    <a:pt x="1000" y="526"/>
                  </a:cubicBezTo>
                  <a:cubicBezTo>
                    <a:pt x="1000" y="528"/>
                    <a:pt x="1000" y="528"/>
                    <a:pt x="1001" y="529"/>
                  </a:cubicBezTo>
                  <a:cubicBezTo>
                    <a:pt x="1005" y="526"/>
                    <a:pt x="1005" y="526"/>
                    <a:pt x="1005" y="526"/>
                  </a:cubicBezTo>
                  <a:cubicBezTo>
                    <a:pt x="1000" y="526"/>
                    <a:pt x="1000" y="526"/>
                    <a:pt x="1000" y="526"/>
                  </a:cubicBezTo>
                  <a:cubicBezTo>
                    <a:pt x="1005" y="526"/>
                    <a:pt x="1005" y="526"/>
                    <a:pt x="1005" y="526"/>
                  </a:cubicBezTo>
                  <a:cubicBezTo>
                    <a:pt x="1001" y="524"/>
                    <a:pt x="1001" y="524"/>
                    <a:pt x="1001" y="524"/>
                  </a:cubicBezTo>
                  <a:cubicBezTo>
                    <a:pt x="1000" y="525"/>
                    <a:pt x="1000" y="526"/>
                    <a:pt x="1000" y="526"/>
                  </a:cubicBezTo>
                  <a:cubicBezTo>
                    <a:pt x="1005" y="526"/>
                    <a:pt x="1005" y="526"/>
                    <a:pt x="1005" y="526"/>
                  </a:cubicBezTo>
                  <a:cubicBezTo>
                    <a:pt x="1001" y="524"/>
                    <a:pt x="1001" y="524"/>
                    <a:pt x="1001" y="524"/>
                  </a:cubicBezTo>
                  <a:cubicBezTo>
                    <a:pt x="1005" y="527"/>
                    <a:pt x="1005" y="527"/>
                    <a:pt x="1005" y="527"/>
                  </a:cubicBezTo>
                  <a:cubicBezTo>
                    <a:pt x="1008" y="522"/>
                    <a:pt x="1008" y="522"/>
                    <a:pt x="1008" y="522"/>
                  </a:cubicBezTo>
                  <a:cubicBezTo>
                    <a:pt x="636" y="310"/>
                    <a:pt x="636" y="310"/>
                    <a:pt x="636" y="310"/>
                  </a:cubicBezTo>
                  <a:cubicBezTo>
                    <a:pt x="633" y="309"/>
                    <a:pt x="630" y="310"/>
                    <a:pt x="628" y="312"/>
                  </a:cubicBezTo>
                  <a:cubicBezTo>
                    <a:pt x="627" y="315"/>
                    <a:pt x="628" y="318"/>
                    <a:pt x="630" y="320"/>
                  </a:cubicBezTo>
                  <a:cubicBezTo>
                    <a:pt x="630" y="320"/>
                    <a:pt x="632" y="321"/>
                    <a:pt x="634" y="322"/>
                  </a:cubicBezTo>
                  <a:cubicBezTo>
                    <a:pt x="653" y="333"/>
                    <a:pt x="739" y="384"/>
                    <a:pt x="820" y="433"/>
                  </a:cubicBezTo>
                  <a:cubicBezTo>
                    <a:pt x="860" y="457"/>
                    <a:pt x="900" y="482"/>
                    <a:pt x="929" y="500"/>
                  </a:cubicBezTo>
                  <a:cubicBezTo>
                    <a:pt x="943" y="510"/>
                    <a:pt x="955" y="518"/>
                    <a:pt x="964" y="524"/>
                  </a:cubicBezTo>
                  <a:cubicBezTo>
                    <a:pt x="968" y="527"/>
                    <a:pt x="971" y="530"/>
                    <a:pt x="973" y="531"/>
                  </a:cubicBezTo>
                  <a:cubicBezTo>
                    <a:pt x="974" y="532"/>
                    <a:pt x="975" y="533"/>
                    <a:pt x="975" y="533"/>
                  </a:cubicBezTo>
                  <a:cubicBezTo>
                    <a:pt x="975" y="533"/>
                    <a:pt x="975" y="533"/>
                    <a:pt x="975" y="533"/>
                  </a:cubicBezTo>
                  <a:cubicBezTo>
                    <a:pt x="976" y="533"/>
                    <a:pt x="976" y="533"/>
                    <a:pt x="976" y="533"/>
                  </a:cubicBezTo>
                  <a:cubicBezTo>
                    <a:pt x="975" y="533"/>
                    <a:pt x="975" y="533"/>
                    <a:pt x="975" y="533"/>
                  </a:cubicBezTo>
                  <a:cubicBezTo>
                    <a:pt x="975" y="533"/>
                    <a:pt x="975" y="533"/>
                    <a:pt x="975" y="533"/>
                  </a:cubicBezTo>
                  <a:cubicBezTo>
                    <a:pt x="976" y="533"/>
                    <a:pt x="976" y="533"/>
                    <a:pt x="976" y="533"/>
                  </a:cubicBezTo>
                  <a:cubicBezTo>
                    <a:pt x="975" y="533"/>
                    <a:pt x="975" y="533"/>
                    <a:pt x="975" y="533"/>
                  </a:cubicBezTo>
                  <a:cubicBezTo>
                    <a:pt x="978" y="531"/>
                    <a:pt x="978" y="531"/>
                    <a:pt x="978" y="531"/>
                  </a:cubicBezTo>
                  <a:cubicBezTo>
                    <a:pt x="975" y="531"/>
                    <a:pt x="975" y="531"/>
                    <a:pt x="975" y="531"/>
                  </a:cubicBezTo>
                  <a:cubicBezTo>
                    <a:pt x="975" y="533"/>
                    <a:pt x="975" y="533"/>
                    <a:pt x="975" y="533"/>
                  </a:cubicBezTo>
                  <a:cubicBezTo>
                    <a:pt x="978" y="531"/>
                    <a:pt x="978" y="531"/>
                    <a:pt x="978" y="531"/>
                  </a:cubicBezTo>
                  <a:cubicBezTo>
                    <a:pt x="975" y="531"/>
                    <a:pt x="975" y="531"/>
                    <a:pt x="975" y="531"/>
                  </a:cubicBezTo>
                  <a:cubicBezTo>
                    <a:pt x="979" y="531"/>
                    <a:pt x="979" y="531"/>
                    <a:pt x="979" y="531"/>
                  </a:cubicBezTo>
                  <a:cubicBezTo>
                    <a:pt x="975" y="529"/>
                    <a:pt x="975" y="529"/>
                    <a:pt x="975" y="529"/>
                  </a:cubicBezTo>
                  <a:cubicBezTo>
                    <a:pt x="975" y="530"/>
                    <a:pt x="975" y="531"/>
                    <a:pt x="975" y="531"/>
                  </a:cubicBezTo>
                  <a:cubicBezTo>
                    <a:pt x="979" y="531"/>
                    <a:pt x="979" y="531"/>
                    <a:pt x="979" y="531"/>
                  </a:cubicBezTo>
                  <a:cubicBezTo>
                    <a:pt x="975" y="529"/>
                    <a:pt x="975" y="529"/>
                    <a:pt x="975" y="529"/>
                  </a:cubicBezTo>
                  <a:cubicBezTo>
                    <a:pt x="980" y="532"/>
                    <a:pt x="980" y="532"/>
                    <a:pt x="980" y="532"/>
                  </a:cubicBezTo>
                  <a:cubicBezTo>
                    <a:pt x="983" y="527"/>
                    <a:pt x="983" y="527"/>
                    <a:pt x="983" y="527"/>
                  </a:cubicBezTo>
                  <a:cubicBezTo>
                    <a:pt x="610" y="312"/>
                    <a:pt x="610" y="312"/>
                    <a:pt x="610" y="312"/>
                  </a:cubicBezTo>
                  <a:cubicBezTo>
                    <a:pt x="608" y="311"/>
                    <a:pt x="606" y="311"/>
                    <a:pt x="605" y="312"/>
                  </a:cubicBezTo>
                  <a:cubicBezTo>
                    <a:pt x="603" y="313"/>
                    <a:pt x="602" y="315"/>
                    <a:pt x="602" y="317"/>
                  </a:cubicBezTo>
                  <a:cubicBezTo>
                    <a:pt x="602" y="319"/>
                    <a:pt x="602" y="319"/>
                    <a:pt x="602" y="320"/>
                  </a:cubicBezTo>
                  <a:cubicBezTo>
                    <a:pt x="603" y="321"/>
                    <a:pt x="603" y="321"/>
                    <a:pt x="603" y="321"/>
                  </a:cubicBezTo>
                  <a:cubicBezTo>
                    <a:pt x="604" y="322"/>
                    <a:pt x="604" y="322"/>
                    <a:pt x="604" y="322"/>
                  </a:cubicBezTo>
                  <a:cubicBezTo>
                    <a:pt x="605" y="322"/>
                    <a:pt x="605" y="322"/>
                    <a:pt x="606" y="323"/>
                  </a:cubicBezTo>
                  <a:cubicBezTo>
                    <a:pt x="610" y="326"/>
                    <a:pt x="618" y="331"/>
                    <a:pt x="629" y="338"/>
                  </a:cubicBezTo>
                  <a:cubicBezTo>
                    <a:pt x="708" y="388"/>
                    <a:pt x="950" y="538"/>
                    <a:pt x="950" y="538"/>
                  </a:cubicBezTo>
                  <a:cubicBezTo>
                    <a:pt x="953" y="533"/>
                    <a:pt x="953" y="533"/>
                    <a:pt x="953" y="533"/>
                  </a:cubicBezTo>
                  <a:cubicBezTo>
                    <a:pt x="948" y="530"/>
                    <a:pt x="948" y="530"/>
                    <a:pt x="948" y="530"/>
                  </a:cubicBezTo>
                  <a:cubicBezTo>
                    <a:pt x="952" y="533"/>
                    <a:pt x="952" y="533"/>
                    <a:pt x="952" y="533"/>
                  </a:cubicBezTo>
                  <a:cubicBezTo>
                    <a:pt x="950" y="528"/>
                    <a:pt x="950" y="528"/>
                    <a:pt x="950" y="528"/>
                  </a:cubicBezTo>
                  <a:cubicBezTo>
                    <a:pt x="950" y="528"/>
                    <a:pt x="949" y="529"/>
                    <a:pt x="948" y="530"/>
                  </a:cubicBezTo>
                  <a:cubicBezTo>
                    <a:pt x="952" y="533"/>
                    <a:pt x="952" y="533"/>
                    <a:pt x="952" y="533"/>
                  </a:cubicBezTo>
                  <a:cubicBezTo>
                    <a:pt x="950" y="528"/>
                    <a:pt x="950" y="528"/>
                    <a:pt x="950" y="528"/>
                  </a:cubicBezTo>
                  <a:cubicBezTo>
                    <a:pt x="952" y="531"/>
                    <a:pt x="952" y="531"/>
                    <a:pt x="952" y="531"/>
                  </a:cubicBezTo>
                  <a:cubicBezTo>
                    <a:pt x="952" y="528"/>
                    <a:pt x="952" y="528"/>
                    <a:pt x="952" y="528"/>
                  </a:cubicBezTo>
                  <a:cubicBezTo>
                    <a:pt x="951" y="528"/>
                    <a:pt x="951" y="528"/>
                    <a:pt x="950" y="528"/>
                  </a:cubicBezTo>
                  <a:cubicBezTo>
                    <a:pt x="952" y="531"/>
                    <a:pt x="952" y="531"/>
                    <a:pt x="952" y="531"/>
                  </a:cubicBezTo>
                  <a:cubicBezTo>
                    <a:pt x="952" y="528"/>
                    <a:pt x="952" y="528"/>
                    <a:pt x="952" y="528"/>
                  </a:cubicBezTo>
                  <a:cubicBezTo>
                    <a:pt x="952" y="529"/>
                    <a:pt x="952" y="529"/>
                    <a:pt x="952" y="529"/>
                  </a:cubicBezTo>
                  <a:cubicBezTo>
                    <a:pt x="952" y="528"/>
                    <a:pt x="952" y="528"/>
                    <a:pt x="952" y="528"/>
                  </a:cubicBezTo>
                  <a:cubicBezTo>
                    <a:pt x="952" y="528"/>
                    <a:pt x="952" y="528"/>
                    <a:pt x="952" y="528"/>
                  </a:cubicBezTo>
                  <a:cubicBezTo>
                    <a:pt x="952" y="529"/>
                    <a:pt x="952" y="529"/>
                    <a:pt x="952" y="529"/>
                  </a:cubicBezTo>
                  <a:cubicBezTo>
                    <a:pt x="952" y="528"/>
                    <a:pt x="952" y="528"/>
                    <a:pt x="952" y="528"/>
                  </a:cubicBezTo>
                  <a:cubicBezTo>
                    <a:pt x="952" y="528"/>
                    <a:pt x="951" y="528"/>
                    <a:pt x="950" y="527"/>
                  </a:cubicBezTo>
                  <a:cubicBezTo>
                    <a:pt x="947" y="527"/>
                    <a:pt x="944" y="525"/>
                    <a:pt x="939" y="523"/>
                  </a:cubicBezTo>
                  <a:cubicBezTo>
                    <a:pt x="922" y="515"/>
                    <a:pt x="892" y="498"/>
                    <a:pt x="856" y="477"/>
                  </a:cubicBezTo>
                  <a:cubicBezTo>
                    <a:pt x="802" y="446"/>
                    <a:pt x="737" y="406"/>
                    <a:pt x="684" y="373"/>
                  </a:cubicBezTo>
                  <a:cubicBezTo>
                    <a:pt x="657" y="357"/>
                    <a:pt x="634" y="343"/>
                    <a:pt x="617" y="333"/>
                  </a:cubicBezTo>
                  <a:cubicBezTo>
                    <a:pt x="609" y="328"/>
                    <a:pt x="602" y="324"/>
                    <a:pt x="597" y="321"/>
                  </a:cubicBezTo>
                  <a:cubicBezTo>
                    <a:pt x="594" y="320"/>
                    <a:pt x="592" y="319"/>
                    <a:pt x="591" y="318"/>
                  </a:cubicBezTo>
                  <a:cubicBezTo>
                    <a:pt x="590" y="317"/>
                    <a:pt x="590" y="317"/>
                    <a:pt x="589" y="317"/>
                  </a:cubicBezTo>
                  <a:cubicBezTo>
                    <a:pt x="589" y="317"/>
                    <a:pt x="588" y="317"/>
                    <a:pt x="588" y="316"/>
                  </a:cubicBezTo>
                  <a:cubicBezTo>
                    <a:pt x="587" y="316"/>
                    <a:pt x="587" y="316"/>
                    <a:pt x="587" y="316"/>
                  </a:cubicBezTo>
                  <a:cubicBezTo>
                    <a:pt x="587" y="316"/>
                    <a:pt x="587" y="316"/>
                    <a:pt x="586" y="316"/>
                  </a:cubicBezTo>
                  <a:cubicBezTo>
                    <a:pt x="585" y="316"/>
                    <a:pt x="585" y="316"/>
                    <a:pt x="584" y="316"/>
                  </a:cubicBezTo>
                  <a:cubicBezTo>
                    <a:pt x="583" y="317"/>
                    <a:pt x="582" y="317"/>
                    <a:pt x="581" y="319"/>
                  </a:cubicBezTo>
                  <a:cubicBezTo>
                    <a:pt x="579" y="321"/>
                    <a:pt x="580" y="325"/>
                    <a:pt x="583" y="326"/>
                  </a:cubicBezTo>
                  <a:cubicBezTo>
                    <a:pt x="931" y="544"/>
                    <a:pt x="931" y="544"/>
                    <a:pt x="931" y="544"/>
                  </a:cubicBezTo>
                  <a:cubicBezTo>
                    <a:pt x="934" y="539"/>
                    <a:pt x="934" y="539"/>
                    <a:pt x="934" y="539"/>
                  </a:cubicBezTo>
                  <a:cubicBezTo>
                    <a:pt x="929" y="536"/>
                    <a:pt x="929" y="536"/>
                    <a:pt x="929" y="536"/>
                  </a:cubicBezTo>
                  <a:cubicBezTo>
                    <a:pt x="933" y="539"/>
                    <a:pt x="933" y="539"/>
                    <a:pt x="933" y="539"/>
                  </a:cubicBezTo>
                  <a:cubicBezTo>
                    <a:pt x="932" y="534"/>
                    <a:pt x="932" y="534"/>
                    <a:pt x="932" y="534"/>
                  </a:cubicBezTo>
                  <a:cubicBezTo>
                    <a:pt x="931" y="534"/>
                    <a:pt x="930" y="535"/>
                    <a:pt x="929" y="536"/>
                  </a:cubicBezTo>
                  <a:cubicBezTo>
                    <a:pt x="933" y="539"/>
                    <a:pt x="933" y="539"/>
                    <a:pt x="933" y="539"/>
                  </a:cubicBezTo>
                  <a:cubicBezTo>
                    <a:pt x="932" y="534"/>
                    <a:pt x="932" y="534"/>
                    <a:pt x="932" y="534"/>
                  </a:cubicBezTo>
                  <a:cubicBezTo>
                    <a:pt x="933" y="537"/>
                    <a:pt x="933" y="537"/>
                    <a:pt x="933" y="537"/>
                  </a:cubicBezTo>
                  <a:cubicBezTo>
                    <a:pt x="933" y="534"/>
                    <a:pt x="933" y="534"/>
                    <a:pt x="933" y="534"/>
                  </a:cubicBezTo>
                  <a:cubicBezTo>
                    <a:pt x="932" y="534"/>
                    <a:pt x="932" y="534"/>
                    <a:pt x="932" y="534"/>
                  </a:cubicBezTo>
                  <a:cubicBezTo>
                    <a:pt x="933" y="537"/>
                    <a:pt x="933" y="537"/>
                    <a:pt x="933" y="537"/>
                  </a:cubicBezTo>
                  <a:cubicBezTo>
                    <a:pt x="933" y="534"/>
                    <a:pt x="933" y="534"/>
                    <a:pt x="933" y="534"/>
                  </a:cubicBezTo>
                  <a:cubicBezTo>
                    <a:pt x="933" y="534"/>
                    <a:pt x="933" y="534"/>
                    <a:pt x="933" y="534"/>
                  </a:cubicBezTo>
                  <a:cubicBezTo>
                    <a:pt x="933" y="534"/>
                    <a:pt x="933" y="534"/>
                    <a:pt x="933" y="534"/>
                  </a:cubicBezTo>
                  <a:cubicBezTo>
                    <a:pt x="933" y="534"/>
                    <a:pt x="933" y="534"/>
                    <a:pt x="933" y="534"/>
                  </a:cubicBezTo>
                  <a:cubicBezTo>
                    <a:pt x="933" y="534"/>
                    <a:pt x="933" y="534"/>
                    <a:pt x="933" y="534"/>
                  </a:cubicBezTo>
                  <a:cubicBezTo>
                    <a:pt x="933" y="534"/>
                    <a:pt x="933" y="534"/>
                    <a:pt x="933" y="534"/>
                  </a:cubicBezTo>
                  <a:cubicBezTo>
                    <a:pt x="932" y="534"/>
                    <a:pt x="931" y="534"/>
                    <a:pt x="930" y="533"/>
                  </a:cubicBezTo>
                  <a:cubicBezTo>
                    <a:pt x="927" y="532"/>
                    <a:pt x="922" y="530"/>
                    <a:pt x="916" y="527"/>
                  </a:cubicBezTo>
                  <a:cubicBezTo>
                    <a:pt x="893" y="516"/>
                    <a:pt x="852" y="493"/>
                    <a:pt x="803" y="465"/>
                  </a:cubicBezTo>
                  <a:cubicBezTo>
                    <a:pt x="730" y="423"/>
                    <a:pt x="640" y="369"/>
                    <a:pt x="569" y="325"/>
                  </a:cubicBezTo>
                  <a:cubicBezTo>
                    <a:pt x="533" y="303"/>
                    <a:pt x="502" y="284"/>
                    <a:pt x="480" y="271"/>
                  </a:cubicBezTo>
                  <a:cubicBezTo>
                    <a:pt x="469" y="264"/>
                    <a:pt x="460" y="258"/>
                    <a:pt x="454" y="254"/>
                  </a:cubicBezTo>
                  <a:cubicBezTo>
                    <a:pt x="448" y="251"/>
                    <a:pt x="444" y="249"/>
                    <a:pt x="444" y="249"/>
                  </a:cubicBezTo>
                  <a:cubicBezTo>
                    <a:pt x="442" y="247"/>
                    <a:pt x="438" y="248"/>
                    <a:pt x="437" y="250"/>
                  </a:cubicBezTo>
                  <a:cubicBezTo>
                    <a:pt x="436" y="251"/>
                    <a:pt x="436" y="253"/>
                    <a:pt x="436" y="253"/>
                  </a:cubicBezTo>
                  <a:cubicBezTo>
                    <a:pt x="436" y="255"/>
                    <a:pt x="436" y="256"/>
                    <a:pt x="437" y="256"/>
                  </a:cubicBezTo>
                  <a:cubicBezTo>
                    <a:pt x="437" y="257"/>
                    <a:pt x="438" y="258"/>
                    <a:pt x="438" y="258"/>
                  </a:cubicBezTo>
                  <a:cubicBezTo>
                    <a:pt x="439" y="259"/>
                    <a:pt x="440" y="260"/>
                    <a:pt x="442" y="262"/>
                  </a:cubicBezTo>
                  <a:cubicBezTo>
                    <a:pt x="448" y="266"/>
                    <a:pt x="459" y="273"/>
                    <a:pt x="475" y="283"/>
                  </a:cubicBezTo>
                  <a:cubicBezTo>
                    <a:pt x="531" y="318"/>
                    <a:pt x="638" y="381"/>
                    <a:pt x="732" y="437"/>
                  </a:cubicBezTo>
                  <a:cubicBezTo>
                    <a:pt x="779" y="465"/>
                    <a:pt x="823" y="492"/>
                    <a:pt x="854" y="512"/>
                  </a:cubicBezTo>
                  <a:cubicBezTo>
                    <a:pt x="870" y="522"/>
                    <a:pt x="883" y="530"/>
                    <a:pt x="892" y="537"/>
                  </a:cubicBezTo>
                  <a:cubicBezTo>
                    <a:pt x="896" y="540"/>
                    <a:pt x="900" y="543"/>
                    <a:pt x="902" y="545"/>
                  </a:cubicBezTo>
                  <a:cubicBezTo>
                    <a:pt x="903" y="546"/>
                    <a:pt x="904" y="546"/>
                    <a:pt x="904" y="547"/>
                  </a:cubicBezTo>
                  <a:cubicBezTo>
                    <a:pt x="904" y="547"/>
                    <a:pt x="904" y="547"/>
                    <a:pt x="904" y="547"/>
                  </a:cubicBezTo>
                  <a:cubicBezTo>
                    <a:pt x="904" y="547"/>
                    <a:pt x="904" y="547"/>
                    <a:pt x="904" y="547"/>
                  </a:cubicBezTo>
                  <a:cubicBezTo>
                    <a:pt x="907" y="545"/>
                    <a:pt x="907" y="545"/>
                    <a:pt x="907" y="545"/>
                  </a:cubicBezTo>
                  <a:cubicBezTo>
                    <a:pt x="904" y="545"/>
                    <a:pt x="904" y="545"/>
                    <a:pt x="904" y="545"/>
                  </a:cubicBezTo>
                  <a:cubicBezTo>
                    <a:pt x="904" y="547"/>
                    <a:pt x="904" y="547"/>
                    <a:pt x="904" y="547"/>
                  </a:cubicBezTo>
                  <a:cubicBezTo>
                    <a:pt x="907" y="545"/>
                    <a:pt x="907" y="545"/>
                    <a:pt x="907" y="545"/>
                  </a:cubicBezTo>
                  <a:cubicBezTo>
                    <a:pt x="904" y="545"/>
                    <a:pt x="904" y="545"/>
                    <a:pt x="904" y="545"/>
                  </a:cubicBezTo>
                  <a:cubicBezTo>
                    <a:pt x="908" y="545"/>
                    <a:pt x="908" y="545"/>
                    <a:pt x="908" y="545"/>
                  </a:cubicBezTo>
                  <a:cubicBezTo>
                    <a:pt x="904" y="543"/>
                    <a:pt x="904" y="543"/>
                    <a:pt x="904" y="543"/>
                  </a:cubicBezTo>
                  <a:cubicBezTo>
                    <a:pt x="904" y="543"/>
                    <a:pt x="904" y="544"/>
                    <a:pt x="904" y="545"/>
                  </a:cubicBezTo>
                  <a:cubicBezTo>
                    <a:pt x="908" y="545"/>
                    <a:pt x="908" y="545"/>
                    <a:pt x="908" y="545"/>
                  </a:cubicBezTo>
                  <a:cubicBezTo>
                    <a:pt x="904" y="543"/>
                    <a:pt x="904" y="543"/>
                    <a:pt x="904" y="543"/>
                  </a:cubicBezTo>
                  <a:cubicBezTo>
                    <a:pt x="909" y="546"/>
                    <a:pt x="909" y="546"/>
                    <a:pt x="909" y="546"/>
                  </a:cubicBezTo>
                  <a:cubicBezTo>
                    <a:pt x="912" y="541"/>
                    <a:pt x="912" y="541"/>
                    <a:pt x="912" y="541"/>
                  </a:cubicBezTo>
                  <a:cubicBezTo>
                    <a:pt x="379" y="230"/>
                    <a:pt x="379" y="230"/>
                    <a:pt x="379" y="230"/>
                  </a:cubicBezTo>
                  <a:cubicBezTo>
                    <a:pt x="376" y="229"/>
                    <a:pt x="373" y="230"/>
                    <a:pt x="371" y="232"/>
                  </a:cubicBezTo>
                  <a:cubicBezTo>
                    <a:pt x="370" y="235"/>
                    <a:pt x="371" y="238"/>
                    <a:pt x="373" y="240"/>
                  </a:cubicBezTo>
                  <a:cubicBezTo>
                    <a:pt x="538" y="343"/>
                    <a:pt x="538" y="343"/>
                    <a:pt x="538" y="343"/>
                  </a:cubicBezTo>
                  <a:cubicBezTo>
                    <a:pt x="347" y="231"/>
                    <a:pt x="347" y="231"/>
                    <a:pt x="347" y="231"/>
                  </a:cubicBezTo>
                  <a:cubicBezTo>
                    <a:pt x="345" y="229"/>
                    <a:pt x="341" y="230"/>
                    <a:pt x="340" y="232"/>
                  </a:cubicBezTo>
                  <a:cubicBezTo>
                    <a:pt x="338" y="235"/>
                    <a:pt x="339" y="238"/>
                    <a:pt x="342" y="240"/>
                  </a:cubicBezTo>
                  <a:cubicBezTo>
                    <a:pt x="860" y="564"/>
                    <a:pt x="860" y="564"/>
                    <a:pt x="860" y="564"/>
                  </a:cubicBezTo>
                  <a:cubicBezTo>
                    <a:pt x="863" y="559"/>
                    <a:pt x="863" y="559"/>
                    <a:pt x="863" y="559"/>
                  </a:cubicBezTo>
                  <a:cubicBezTo>
                    <a:pt x="866" y="555"/>
                    <a:pt x="866" y="555"/>
                    <a:pt x="866" y="555"/>
                  </a:cubicBezTo>
                  <a:cubicBezTo>
                    <a:pt x="866" y="555"/>
                    <a:pt x="728" y="473"/>
                    <a:pt x="590" y="391"/>
                  </a:cubicBezTo>
                  <a:cubicBezTo>
                    <a:pt x="520" y="350"/>
                    <a:pt x="451" y="309"/>
                    <a:pt x="399" y="278"/>
                  </a:cubicBezTo>
                  <a:cubicBezTo>
                    <a:pt x="373" y="263"/>
                    <a:pt x="351" y="250"/>
                    <a:pt x="336" y="241"/>
                  </a:cubicBezTo>
                  <a:cubicBezTo>
                    <a:pt x="328" y="236"/>
                    <a:pt x="322" y="233"/>
                    <a:pt x="318" y="230"/>
                  </a:cubicBezTo>
                  <a:cubicBezTo>
                    <a:pt x="316" y="229"/>
                    <a:pt x="314" y="228"/>
                    <a:pt x="313" y="228"/>
                  </a:cubicBezTo>
                  <a:cubicBezTo>
                    <a:pt x="313" y="227"/>
                    <a:pt x="312" y="227"/>
                    <a:pt x="312" y="227"/>
                  </a:cubicBezTo>
                  <a:cubicBezTo>
                    <a:pt x="311" y="227"/>
                    <a:pt x="311" y="227"/>
                    <a:pt x="311" y="227"/>
                  </a:cubicBezTo>
                  <a:cubicBezTo>
                    <a:pt x="311" y="226"/>
                    <a:pt x="311" y="226"/>
                    <a:pt x="311" y="226"/>
                  </a:cubicBezTo>
                  <a:cubicBezTo>
                    <a:pt x="310" y="226"/>
                    <a:pt x="310" y="226"/>
                    <a:pt x="310" y="226"/>
                  </a:cubicBezTo>
                  <a:cubicBezTo>
                    <a:pt x="310" y="226"/>
                    <a:pt x="310" y="226"/>
                    <a:pt x="309" y="226"/>
                  </a:cubicBezTo>
                  <a:cubicBezTo>
                    <a:pt x="308" y="226"/>
                    <a:pt x="307" y="226"/>
                    <a:pt x="306" y="226"/>
                  </a:cubicBezTo>
                  <a:cubicBezTo>
                    <a:pt x="305" y="227"/>
                    <a:pt x="304" y="228"/>
                    <a:pt x="304" y="229"/>
                  </a:cubicBezTo>
                  <a:cubicBezTo>
                    <a:pt x="302" y="231"/>
                    <a:pt x="303" y="235"/>
                    <a:pt x="306" y="236"/>
                  </a:cubicBezTo>
                  <a:cubicBezTo>
                    <a:pt x="306" y="236"/>
                    <a:pt x="308" y="237"/>
                    <a:pt x="312" y="240"/>
                  </a:cubicBezTo>
                  <a:cubicBezTo>
                    <a:pt x="341" y="257"/>
                    <a:pt x="472" y="334"/>
                    <a:pt x="596" y="410"/>
                  </a:cubicBezTo>
                  <a:cubicBezTo>
                    <a:pt x="658" y="447"/>
                    <a:pt x="718" y="484"/>
                    <a:pt x="763" y="513"/>
                  </a:cubicBezTo>
                  <a:cubicBezTo>
                    <a:pt x="785" y="528"/>
                    <a:pt x="803" y="540"/>
                    <a:pt x="816" y="549"/>
                  </a:cubicBezTo>
                  <a:cubicBezTo>
                    <a:pt x="822" y="554"/>
                    <a:pt x="827" y="558"/>
                    <a:pt x="831" y="561"/>
                  </a:cubicBezTo>
                  <a:cubicBezTo>
                    <a:pt x="832" y="562"/>
                    <a:pt x="833" y="563"/>
                    <a:pt x="834" y="564"/>
                  </a:cubicBezTo>
                  <a:cubicBezTo>
                    <a:pt x="834" y="564"/>
                    <a:pt x="834" y="564"/>
                    <a:pt x="834" y="564"/>
                  </a:cubicBezTo>
                  <a:cubicBezTo>
                    <a:pt x="834" y="564"/>
                    <a:pt x="834" y="564"/>
                    <a:pt x="834" y="564"/>
                  </a:cubicBezTo>
                  <a:cubicBezTo>
                    <a:pt x="836" y="563"/>
                    <a:pt x="836" y="563"/>
                    <a:pt x="836" y="563"/>
                  </a:cubicBezTo>
                  <a:cubicBezTo>
                    <a:pt x="834" y="564"/>
                    <a:pt x="834" y="564"/>
                    <a:pt x="834" y="564"/>
                  </a:cubicBezTo>
                  <a:cubicBezTo>
                    <a:pt x="834" y="564"/>
                    <a:pt x="834" y="564"/>
                    <a:pt x="834" y="564"/>
                  </a:cubicBezTo>
                  <a:cubicBezTo>
                    <a:pt x="836" y="563"/>
                    <a:pt x="836" y="563"/>
                    <a:pt x="836" y="563"/>
                  </a:cubicBezTo>
                  <a:cubicBezTo>
                    <a:pt x="834" y="564"/>
                    <a:pt x="834" y="564"/>
                    <a:pt x="834" y="564"/>
                  </a:cubicBezTo>
                  <a:cubicBezTo>
                    <a:pt x="838" y="563"/>
                    <a:pt x="838" y="563"/>
                    <a:pt x="838" y="563"/>
                  </a:cubicBezTo>
                  <a:cubicBezTo>
                    <a:pt x="834" y="563"/>
                    <a:pt x="834" y="563"/>
                    <a:pt x="834" y="563"/>
                  </a:cubicBezTo>
                  <a:cubicBezTo>
                    <a:pt x="834" y="563"/>
                    <a:pt x="834" y="564"/>
                    <a:pt x="834" y="564"/>
                  </a:cubicBezTo>
                  <a:cubicBezTo>
                    <a:pt x="838" y="563"/>
                    <a:pt x="838" y="563"/>
                    <a:pt x="838" y="563"/>
                  </a:cubicBezTo>
                  <a:cubicBezTo>
                    <a:pt x="834" y="563"/>
                    <a:pt x="834" y="563"/>
                    <a:pt x="834" y="563"/>
                  </a:cubicBezTo>
                  <a:cubicBezTo>
                    <a:pt x="839" y="563"/>
                    <a:pt x="839" y="563"/>
                    <a:pt x="839" y="563"/>
                  </a:cubicBezTo>
                  <a:cubicBezTo>
                    <a:pt x="835" y="560"/>
                    <a:pt x="835" y="560"/>
                    <a:pt x="835" y="560"/>
                  </a:cubicBezTo>
                  <a:cubicBezTo>
                    <a:pt x="834" y="561"/>
                    <a:pt x="834" y="562"/>
                    <a:pt x="834" y="563"/>
                  </a:cubicBezTo>
                  <a:cubicBezTo>
                    <a:pt x="839" y="563"/>
                    <a:pt x="839" y="563"/>
                    <a:pt x="839" y="563"/>
                  </a:cubicBezTo>
                  <a:cubicBezTo>
                    <a:pt x="835" y="560"/>
                    <a:pt x="835" y="560"/>
                    <a:pt x="835" y="560"/>
                  </a:cubicBezTo>
                  <a:cubicBezTo>
                    <a:pt x="839" y="563"/>
                    <a:pt x="839" y="563"/>
                    <a:pt x="839" y="563"/>
                  </a:cubicBezTo>
                  <a:cubicBezTo>
                    <a:pt x="842" y="558"/>
                    <a:pt x="842" y="558"/>
                    <a:pt x="842" y="558"/>
                  </a:cubicBezTo>
                  <a:cubicBezTo>
                    <a:pt x="842" y="558"/>
                    <a:pt x="710" y="476"/>
                    <a:pt x="574" y="394"/>
                  </a:cubicBezTo>
                  <a:cubicBezTo>
                    <a:pt x="507" y="353"/>
                    <a:pt x="438" y="312"/>
                    <a:pt x="383" y="282"/>
                  </a:cubicBezTo>
                  <a:cubicBezTo>
                    <a:pt x="356" y="266"/>
                    <a:pt x="333" y="253"/>
                    <a:pt x="316" y="244"/>
                  </a:cubicBezTo>
                  <a:cubicBezTo>
                    <a:pt x="307" y="240"/>
                    <a:pt x="299" y="236"/>
                    <a:pt x="293" y="234"/>
                  </a:cubicBezTo>
                  <a:cubicBezTo>
                    <a:pt x="291" y="233"/>
                    <a:pt x="288" y="232"/>
                    <a:pt x="286" y="231"/>
                  </a:cubicBezTo>
                  <a:cubicBezTo>
                    <a:pt x="284" y="230"/>
                    <a:pt x="282" y="230"/>
                    <a:pt x="280" y="230"/>
                  </a:cubicBezTo>
                  <a:cubicBezTo>
                    <a:pt x="279" y="230"/>
                    <a:pt x="278" y="230"/>
                    <a:pt x="277" y="230"/>
                  </a:cubicBezTo>
                  <a:cubicBezTo>
                    <a:pt x="276" y="231"/>
                    <a:pt x="275" y="231"/>
                    <a:pt x="274" y="233"/>
                  </a:cubicBezTo>
                  <a:cubicBezTo>
                    <a:pt x="274" y="233"/>
                    <a:pt x="274" y="233"/>
                    <a:pt x="274" y="233"/>
                  </a:cubicBezTo>
                  <a:cubicBezTo>
                    <a:pt x="273" y="234"/>
                    <a:pt x="273" y="235"/>
                    <a:pt x="273" y="236"/>
                  </a:cubicBezTo>
                  <a:cubicBezTo>
                    <a:pt x="273" y="237"/>
                    <a:pt x="273" y="238"/>
                    <a:pt x="274" y="239"/>
                  </a:cubicBezTo>
                  <a:cubicBezTo>
                    <a:pt x="274" y="240"/>
                    <a:pt x="275" y="240"/>
                    <a:pt x="275" y="241"/>
                  </a:cubicBezTo>
                  <a:cubicBezTo>
                    <a:pt x="276" y="242"/>
                    <a:pt x="278" y="243"/>
                    <a:pt x="279" y="245"/>
                  </a:cubicBezTo>
                  <a:cubicBezTo>
                    <a:pt x="286" y="250"/>
                    <a:pt x="299" y="259"/>
                    <a:pt x="317" y="271"/>
                  </a:cubicBezTo>
                  <a:cubicBezTo>
                    <a:pt x="381" y="312"/>
                    <a:pt x="504" y="388"/>
                    <a:pt x="612" y="454"/>
                  </a:cubicBezTo>
                  <a:cubicBezTo>
                    <a:pt x="719" y="520"/>
                    <a:pt x="811" y="575"/>
                    <a:pt x="811" y="575"/>
                  </a:cubicBezTo>
                  <a:cubicBezTo>
                    <a:pt x="814" y="570"/>
                    <a:pt x="814" y="570"/>
                    <a:pt x="814" y="570"/>
                  </a:cubicBezTo>
                  <a:cubicBezTo>
                    <a:pt x="817" y="566"/>
                    <a:pt x="817" y="566"/>
                    <a:pt x="817" y="566"/>
                  </a:cubicBezTo>
                  <a:cubicBezTo>
                    <a:pt x="254" y="234"/>
                    <a:pt x="254" y="234"/>
                    <a:pt x="254" y="234"/>
                  </a:cubicBezTo>
                  <a:cubicBezTo>
                    <a:pt x="252" y="232"/>
                    <a:pt x="248" y="233"/>
                    <a:pt x="247" y="236"/>
                  </a:cubicBezTo>
                  <a:cubicBezTo>
                    <a:pt x="245" y="238"/>
                    <a:pt x="246" y="242"/>
                    <a:pt x="249" y="243"/>
                  </a:cubicBezTo>
                  <a:cubicBezTo>
                    <a:pt x="785" y="579"/>
                    <a:pt x="785" y="579"/>
                    <a:pt x="785" y="579"/>
                  </a:cubicBezTo>
                  <a:cubicBezTo>
                    <a:pt x="788" y="574"/>
                    <a:pt x="788" y="574"/>
                    <a:pt x="788" y="574"/>
                  </a:cubicBezTo>
                  <a:cubicBezTo>
                    <a:pt x="783" y="571"/>
                    <a:pt x="783" y="571"/>
                    <a:pt x="783" y="571"/>
                  </a:cubicBezTo>
                  <a:cubicBezTo>
                    <a:pt x="788" y="574"/>
                    <a:pt x="788" y="574"/>
                    <a:pt x="788" y="574"/>
                  </a:cubicBezTo>
                  <a:cubicBezTo>
                    <a:pt x="786" y="569"/>
                    <a:pt x="786" y="569"/>
                    <a:pt x="786" y="569"/>
                  </a:cubicBezTo>
                  <a:cubicBezTo>
                    <a:pt x="785" y="569"/>
                    <a:pt x="784" y="570"/>
                    <a:pt x="783" y="571"/>
                  </a:cubicBezTo>
                  <a:cubicBezTo>
                    <a:pt x="788" y="574"/>
                    <a:pt x="788" y="574"/>
                    <a:pt x="788" y="574"/>
                  </a:cubicBezTo>
                  <a:cubicBezTo>
                    <a:pt x="786" y="569"/>
                    <a:pt x="786" y="569"/>
                    <a:pt x="786" y="569"/>
                  </a:cubicBezTo>
                  <a:cubicBezTo>
                    <a:pt x="787" y="573"/>
                    <a:pt x="787" y="573"/>
                    <a:pt x="787" y="573"/>
                  </a:cubicBezTo>
                  <a:cubicBezTo>
                    <a:pt x="787" y="569"/>
                    <a:pt x="787" y="569"/>
                    <a:pt x="787" y="569"/>
                  </a:cubicBezTo>
                  <a:cubicBezTo>
                    <a:pt x="787" y="569"/>
                    <a:pt x="787" y="569"/>
                    <a:pt x="786" y="569"/>
                  </a:cubicBezTo>
                  <a:cubicBezTo>
                    <a:pt x="787" y="573"/>
                    <a:pt x="787" y="573"/>
                    <a:pt x="787" y="573"/>
                  </a:cubicBezTo>
                  <a:cubicBezTo>
                    <a:pt x="787" y="569"/>
                    <a:pt x="787" y="569"/>
                    <a:pt x="787" y="569"/>
                  </a:cubicBezTo>
                  <a:cubicBezTo>
                    <a:pt x="787" y="571"/>
                    <a:pt x="787" y="571"/>
                    <a:pt x="787" y="571"/>
                  </a:cubicBezTo>
                  <a:cubicBezTo>
                    <a:pt x="787" y="569"/>
                    <a:pt x="787" y="569"/>
                    <a:pt x="787" y="569"/>
                  </a:cubicBezTo>
                  <a:cubicBezTo>
                    <a:pt x="787" y="569"/>
                    <a:pt x="787" y="569"/>
                    <a:pt x="787" y="569"/>
                  </a:cubicBezTo>
                  <a:cubicBezTo>
                    <a:pt x="787" y="571"/>
                    <a:pt x="787" y="571"/>
                    <a:pt x="787" y="571"/>
                  </a:cubicBezTo>
                  <a:cubicBezTo>
                    <a:pt x="787" y="569"/>
                    <a:pt x="787" y="569"/>
                    <a:pt x="787" y="569"/>
                  </a:cubicBezTo>
                  <a:cubicBezTo>
                    <a:pt x="787" y="569"/>
                    <a:pt x="787" y="569"/>
                    <a:pt x="787" y="569"/>
                  </a:cubicBezTo>
                  <a:cubicBezTo>
                    <a:pt x="787" y="569"/>
                    <a:pt x="787" y="569"/>
                    <a:pt x="787" y="569"/>
                  </a:cubicBezTo>
                  <a:cubicBezTo>
                    <a:pt x="787" y="569"/>
                    <a:pt x="787" y="569"/>
                    <a:pt x="787" y="569"/>
                  </a:cubicBezTo>
                  <a:cubicBezTo>
                    <a:pt x="787" y="569"/>
                    <a:pt x="787" y="569"/>
                    <a:pt x="787" y="569"/>
                  </a:cubicBezTo>
                  <a:cubicBezTo>
                    <a:pt x="787" y="569"/>
                    <a:pt x="787" y="569"/>
                    <a:pt x="787" y="569"/>
                  </a:cubicBezTo>
                  <a:cubicBezTo>
                    <a:pt x="787" y="569"/>
                    <a:pt x="786" y="569"/>
                    <a:pt x="784" y="568"/>
                  </a:cubicBezTo>
                  <a:cubicBezTo>
                    <a:pt x="781" y="567"/>
                    <a:pt x="776" y="564"/>
                    <a:pt x="769" y="561"/>
                  </a:cubicBezTo>
                  <a:cubicBezTo>
                    <a:pt x="743" y="548"/>
                    <a:pt x="696" y="521"/>
                    <a:pt x="640" y="488"/>
                  </a:cubicBezTo>
                  <a:cubicBezTo>
                    <a:pt x="555" y="439"/>
                    <a:pt x="451" y="376"/>
                    <a:pt x="368" y="325"/>
                  </a:cubicBezTo>
                  <a:cubicBezTo>
                    <a:pt x="327" y="300"/>
                    <a:pt x="290" y="278"/>
                    <a:pt x="264" y="262"/>
                  </a:cubicBezTo>
                  <a:cubicBezTo>
                    <a:pt x="251" y="254"/>
                    <a:pt x="241" y="248"/>
                    <a:pt x="234" y="244"/>
                  </a:cubicBezTo>
                  <a:cubicBezTo>
                    <a:pt x="227" y="239"/>
                    <a:pt x="223" y="237"/>
                    <a:pt x="223" y="237"/>
                  </a:cubicBezTo>
                  <a:cubicBezTo>
                    <a:pt x="220" y="235"/>
                    <a:pt x="217" y="236"/>
                    <a:pt x="215" y="239"/>
                  </a:cubicBezTo>
                  <a:cubicBezTo>
                    <a:pt x="214" y="241"/>
                    <a:pt x="214" y="245"/>
                    <a:pt x="217" y="246"/>
                  </a:cubicBezTo>
                  <a:cubicBezTo>
                    <a:pt x="767" y="590"/>
                    <a:pt x="767" y="590"/>
                    <a:pt x="767" y="590"/>
                  </a:cubicBezTo>
                  <a:cubicBezTo>
                    <a:pt x="770" y="592"/>
                    <a:pt x="773" y="591"/>
                    <a:pt x="775" y="588"/>
                  </a:cubicBezTo>
                  <a:cubicBezTo>
                    <a:pt x="776" y="586"/>
                    <a:pt x="776" y="582"/>
                    <a:pt x="773" y="581"/>
                  </a:cubicBezTo>
                  <a:cubicBezTo>
                    <a:pt x="773" y="581"/>
                    <a:pt x="639" y="496"/>
                    <a:pt x="500" y="412"/>
                  </a:cubicBezTo>
                  <a:cubicBezTo>
                    <a:pt x="431" y="370"/>
                    <a:pt x="361" y="327"/>
                    <a:pt x="306" y="296"/>
                  </a:cubicBezTo>
                  <a:cubicBezTo>
                    <a:pt x="278" y="280"/>
                    <a:pt x="254" y="267"/>
                    <a:pt x="236" y="257"/>
                  </a:cubicBezTo>
                  <a:cubicBezTo>
                    <a:pt x="227" y="253"/>
                    <a:pt x="220" y="249"/>
                    <a:pt x="214" y="247"/>
                  </a:cubicBezTo>
                  <a:cubicBezTo>
                    <a:pt x="211" y="245"/>
                    <a:pt x="208" y="244"/>
                    <a:pt x="206" y="244"/>
                  </a:cubicBezTo>
                  <a:cubicBezTo>
                    <a:pt x="204" y="243"/>
                    <a:pt x="202" y="242"/>
                    <a:pt x="200" y="242"/>
                  </a:cubicBezTo>
                  <a:cubicBezTo>
                    <a:pt x="199" y="242"/>
                    <a:pt x="198" y="242"/>
                    <a:pt x="197" y="243"/>
                  </a:cubicBezTo>
                  <a:cubicBezTo>
                    <a:pt x="196" y="243"/>
                    <a:pt x="194" y="244"/>
                    <a:pt x="193" y="245"/>
                  </a:cubicBezTo>
                  <a:cubicBezTo>
                    <a:pt x="192" y="248"/>
                    <a:pt x="192" y="251"/>
                    <a:pt x="195" y="253"/>
                  </a:cubicBezTo>
                  <a:cubicBezTo>
                    <a:pt x="747" y="598"/>
                    <a:pt x="747" y="598"/>
                    <a:pt x="747" y="598"/>
                  </a:cubicBezTo>
                  <a:cubicBezTo>
                    <a:pt x="750" y="593"/>
                    <a:pt x="750" y="593"/>
                    <a:pt x="750" y="593"/>
                  </a:cubicBezTo>
                  <a:cubicBezTo>
                    <a:pt x="745" y="590"/>
                    <a:pt x="745" y="590"/>
                    <a:pt x="745" y="590"/>
                  </a:cubicBezTo>
                  <a:cubicBezTo>
                    <a:pt x="749" y="593"/>
                    <a:pt x="749" y="593"/>
                    <a:pt x="749" y="593"/>
                  </a:cubicBezTo>
                  <a:cubicBezTo>
                    <a:pt x="748" y="588"/>
                    <a:pt x="748" y="588"/>
                    <a:pt x="748" y="588"/>
                  </a:cubicBezTo>
                  <a:cubicBezTo>
                    <a:pt x="747" y="588"/>
                    <a:pt x="746" y="589"/>
                    <a:pt x="745" y="590"/>
                  </a:cubicBezTo>
                  <a:cubicBezTo>
                    <a:pt x="749" y="593"/>
                    <a:pt x="749" y="593"/>
                    <a:pt x="749" y="593"/>
                  </a:cubicBezTo>
                  <a:cubicBezTo>
                    <a:pt x="748" y="588"/>
                    <a:pt x="748" y="588"/>
                    <a:pt x="748" y="588"/>
                  </a:cubicBezTo>
                  <a:cubicBezTo>
                    <a:pt x="749" y="593"/>
                    <a:pt x="749" y="593"/>
                    <a:pt x="749" y="593"/>
                  </a:cubicBezTo>
                  <a:cubicBezTo>
                    <a:pt x="749" y="587"/>
                    <a:pt x="749" y="587"/>
                    <a:pt x="749" y="587"/>
                  </a:cubicBezTo>
                  <a:cubicBezTo>
                    <a:pt x="749" y="588"/>
                    <a:pt x="749" y="588"/>
                    <a:pt x="748" y="588"/>
                  </a:cubicBezTo>
                  <a:cubicBezTo>
                    <a:pt x="749" y="593"/>
                    <a:pt x="749" y="593"/>
                    <a:pt x="749" y="593"/>
                  </a:cubicBezTo>
                  <a:cubicBezTo>
                    <a:pt x="749" y="587"/>
                    <a:pt x="749" y="587"/>
                    <a:pt x="749" y="587"/>
                  </a:cubicBezTo>
                  <a:cubicBezTo>
                    <a:pt x="749" y="593"/>
                    <a:pt x="749" y="593"/>
                    <a:pt x="749" y="593"/>
                  </a:cubicBezTo>
                  <a:cubicBezTo>
                    <a:pt x="751" y="588"/>
                    <a:pt x="751" y="588"/>
                    <a:pt x="751" y="588"/>
                  </a:cubicBezTo>
                  <a:cubicBezTo>
                    <a:pt x="751" y="588"/>
                    <a:pt x="751" y="588"/>
                    <a:pt x="749" y="587"/>
                  </a:cubicBezTo>
                  <a:cubicBezTo>
                    <a:pt x="749" y="593"/>
                    <a:pt x="749" y="593"/>
                    <a:pt x="749" y="593"/>
                  </a:cubicBezTo>
                  <a:cubicBezTo>
                    <a:pt x="751" y="588"/>
                    <a:pt x="751" y="588"/>
                    <a:pt x="751" y="588"/>
                  </a:cubicBezTo>
                  <a:cubicBezTo>
                    <a:pt x="750" y="591"/>
                    <a:pt x="750" y="591"/>
                    <a:pt x="750" y="591"/>
                  </a:cubicBezTo>
                  <a:cubicBezTo>
                    <a:pt x="751" y="588"/>
                    <a:pt x="751" y="588"/>
                    <a:pt x="751" y="588"/>
                  </a:cubicBezTo>
                  <a:cubicBezTo>
                    <a:pt x="751" y="588"/>
                    <a:pt x="751" y="588"/>
                    <a:pt x="751" y="588"/>
                  </a:cubicBezTo>
                  <a:cubicBezTo>
                    <a:pt x="750" y="591"/>
                    <a:pt x="750" y="591"/>
                    <a:pt x="750" y="591"/>
                  </a:cubicBezTo>
                  <a:cubicBezTo>
                    <a:pt x="751" y="588"/>
                    <a:pt x="751" y="588"/>
                    <a:pt x="751" y="588"/>
                  </a:cubicBezTo>
                  <a:cubicBezTo>
                    <a:pt x="751" y="588"/>
                    <a:pt x="750" y="587"/>
                    <a:pt x="749" y="586"/>
                  </a:cubicBezTo>
                  <a:cubicBezTo>
                    <a:pt x="743" y="583"/>
                    <a:pt x="730" y="575"/>
                    <a:pt x="712" y="564"/>
                  </a:cubicBezTo>
                  <a:cubicBezTo>
                    <a:pt x="647" y="526"/>
                    <a:pt x="517" y="447"/>
                    <a:pt x="401" y="378"/>
                  </a:cubicBezTo>
                  <a:cubicBezTo>
                    <a:pt x="343" y="344"/>
                    <a:pt x="288" y="312"/>
                    <a:pt x="247" y="288"/>
                  </a:cubicBezTo>
                  <a:cubicBezTo>
                    <a:pt x="226" y="276"/>
                    <a:pt x="209" y="267"/>
                    <a:pt x="196" y="260"/>
                  </a:cubicBezTo>
                  <a:cubicBezTo>
                    <a:pt x="189" y="257"/>
                    <a:pt x="184" y="254"/>
                    <a:pt x="180" y="252"/>
                  </a:cubicBezTo>
                  <a:cubicBezTo>
                    <a:pt x="178" y="251"/>
                    <a:pt x="176" y="251"/>
                    <a:pt x="174" y="250"/>
                  </a:cubicBezTo>
                  <a:cubicBezTo>
                    <a:pt x="173" y="250"/>
                    <a:pt x="173" y="250"/>
                    <a:pt x="172" y="249"/>
                  </a:cubicBezTo>
                  <a:cubicBezTo>
                    <a:pt x="171" y="249"/>
                    <a:pt x="171" y="249"/>
                    <a:pt x="170" y="249"/>
                  </a:cubicBezTo>
                  <a:cubicBezTo>
                    <a:pt x="169" y="249"/>
                    <a:pt x="168" y="249"/>
                    <a:pt x="167" y="249"/>
                  </a:cubicBezTo>
                  <a:cubicBezTo>
                    <a:pt x="166" y="250"/>
                    <a:pt x="165" y="251"/>
                    <a:pt x="164" y="252"/>
                  </a:cubicBezTo>
                  <a:cubicBezTo>
                    <a:pt x="169" y="255"/>
                    <a:pt x="169" y="255"/>
                    <a:pt x="169" y="255"/>
                  </a:cubicBezTo>
                  <a:cubicBezTo>
                    <a:pt x="164" y="252"/>
                    <a:pt x="164" y="252"/>
                    <a:pt x="164" y="252"/>
                  </a:cubicBezTo>
                  <a:cubicBezTo>
                    <a:pt x="164" y="253"/>
                    <a:pt x="163" y="254"/>
                    <a:pt x="163" y="255"/>
                  </a:cubicBezTo>
                  <a:cubicBezTo>
                    <a:pt x="163" y="256"/>
                    <a:pt x="164" y="257"/>
                    <a:pt x="164" y="258"/>
                  </a:cubicBezTo>
                  <a:cubicBezTo>
                    <a:pt x="164" y="258"/>
                    <a:pt x="165" y="259"/>
                    <a:pt x="165" y="259"/>
                  </a:cubicBezTo>
                  <a:cubicBezTo>
                    <a:pt x="166" y="260"/>
                    <a:pt x="166" y="260"/>
                    <a:pt x="167" y="260"/>
                  </a:cubicBezTo>
                  <a:cubicBezTo>
                    <a:pt x="169" y="262"/>
                    <a:pt x="172" y="265"/>
                    <a:pt x="178" y="268"/>
                  </a:cubicBezTo>
                  <a:cubicBezTo>
                    <a:pt x="198" y="281"/>
                    <a:pt x="242" y="308"/>
                    <a:pt x="296" y="341"/>
                  </a:cubicBezTo>
                  <a:cubicBezTo>
                    <a:pt x="378" y="391"/>
                    <a:pt x="484" y="455"/>
                    <a:pt x="568" y="507"/>
                  </a:cubicBezTo>
                  <a:cubicBezTo>
                    <a:pt x="611" y="534"/>
                    <a:pt x="648" y="557"/>
                    <a:pt x="675" y="574"/>
                  </a:cubicBezTo>
                  <a:cubicBezTo>
                    <a:pt x="688" y="583"/>
                    <a:pt x="699" y="590"/>
                    <a:pt x="706" y="595"/>
                  </a:cubicBezTo>
                  <a:cubicBezTo>
                    <a:pt x="710" y="597"/>
                    <a:pt x="713" y="599"/>
                    <a:pt x="715" y="601"/>
                  </a:cubicBezTo>
                  <a:cubicBezTo>
                    <a:pt x="715" y="602"/>
                    <a:pt x="716" y="602"/>
                    <a:pt x="716" y="602"/>
                  </a:cubicBezTo>
                  <a:cubicBezTo>
                    <a:pt x="716" y="602"/>
                    <a:pt x="716" y="602"/>
                    <a:pt x="716" y="602"/>
                  </a:cubicBezTo>
                  <a:cubicBezTo>
                    <a:pt x="718" y="601"/>
                    <a:pt x="718" y="601"/>
                    <a:pt x="718" y="601"/>
                  </a:cubicBezTo>
                  <a:cubicBezTo>
                    <a:pt x="716" y="602"/>
                    <a:pt x="716" y="602"/>
                    <a:pt x="716" y="602"/>
                  </a:cubicBezTo>
                  <a:cubicBezTo>
                    <a:pt x="716" y="602"/>
                    <a:pt x="716" y="602"/>
                    <a:pt x="716" y="602"/>
                  </a:cubicBezTo>
                  <a:cubicBezTo>
                    <a:pt x="718" y="601"/>
                    <a:pt x="718" y="601"/>
                    <a:pt x="718" y="601"/>
                  </a:cubicBezTo>
                  <a:cubicBezTo>
                    <a:pt x="716" y="602"/>
                    <a:pt x="716" y="602"/>
                    <a:pt x="716" y="602"/>
                  </a:cubicBezTo>
                  <a:cubicBezTo>
                    <a:pt x="720" y="600"/>
                    <a:pt x="720" y="600"/>
                    <a:pt x="720" y="600"/>
                  </a:cubicBezTo>
                  <a:cubicBezTo>
                    <a:pt x="715" y="600"/>
                    <a:pt x="715" y="600"/>
                    <a:pt x="715" y="600"/>
                  </a:cubicBezTo>
                  <a:cubicBezTo>
                    <a:pt x="715" y="601"/>
                    <a:pt x="716" y="602"/>
                    <a:pt x="716" y="602"/>
                  </a:cubicBezTo>
                  <a:cubicBezTo>
                    <a:pt x="720" y="600"/>
                    <a:pt x="720" y="600"/>
                    <a:pt x="720" y="600"/>
                  </a:cubicBezTo>
                  <a:cubicBezTo>
                    <a:pt x="715" y="600"/>
                    <a:pt x="715" y="600"/>
                    <a:pt x="715" y="600"/>
                  </a:cubicBezTo>
                  <a:cubicBezTo>
                    <a:pt x="721" y="600"/>
                    <a:pt x="721" y="600"/>
                    <a:pt x="721" y="600"/>
                  </a:cubicBezTo>
                  <a:cubicBezTo>
                    <a:pt x="716" y="597"/>
                    <a:pt x="716" y="597"/>
                    <a:pt x="716" y="597"/>
                  </a:cubicBezTo>
                  <a:cubicBezTo>
                    <a:pt x="716" y="598"/>
                    <a:pt x="715" y="599"/>
                    <a:pt x="715" y="600"/>
                  </a:cubicBezTo>
                  <a:cubicBezTo>
                    <a:pt x="721" y="600"/>
                    <a:pt x="721" y="600"/>
                    <a:pt x="721" y="600"/>
                  </a:cubicBezTo>
                  <a:cubicBezTo>
                    <a:pt x="716" y="597"/>
                    <a:pt x="716" y="597"/>
                    <a:pt x="716" y="597"/>
                  </a:cubicBezTo>
                  <a:cubicBezTo>
                    <a:pt x="716" y="597"/>
                    <a:pt x="716" y="597"/>
                    <a:pt x="716" y="597"/>
                  </a:cubicBezTo>
                  <a:cubicBezTo>
                    <a:pt x="721" y="600"/>
                    <a:pt x="721" y="600"/>
                    <a:pt x="721" y="600"/>
                  </a:cubicBezTo>
                  <a:cubicBezTo>
                    <a:pt x="719" y="595"/>
                    <a:pt x="719" y="595"/>
                    <a:pt x="719" y="595"/>
                  </a:cubicBezTo>
                  <a:cubicBezTo>
                    <a:pt x="718" y="595"/>
                    <a:pt x="717" y="596"/>
                    <a:pt x="716" y="597"/>
                  </a:cubicBezTo>
                  <a:cubicBezTo>
                    <a:pt x="721" y="600"/>
                    <a:pt x="721" y="600"/>
                    <a:pt x="721" y="600"/>
                  </a:cubicBezTo>
                  <a:cubicBezTo>
                    <a:pt x="719" y="595"/>
                    <a:pt x="719" y="595"/>
                    <a:pt x="719" y="595"/>
                  </a:cubicBezTo>
                  <a:cubicBezTo>
                    <a:pt x="721" y="599"/>
                    <a:pt x="721" y="599"/>
                    <a:pt x="721" y="599"/>
                  </a:cubicBezTo>
                  <a:cubicBezTo>
                    <a:pt x="721" y="594"/>
                    <a:pt x="721" y="594"/>
                    <a:pt x="721" y="594"/>
                  </a:cubicBezTo>
                  <a:cubicBezTo>
                    <a:pt x="720" y="594"/>
                    <a:pt x="720" y="594"/>
                    <a:pt x="719" y="595"/>
                  </a:cubicBezTo>
                  <a:cubicBezTo>
                    <a:pt x="721" y="599"/>
                    <a:pt x="721" y="599"/>
                    <a:pt x="721" y="599"/>
                  </a:cubicBezTo>
                  <a:cubicBezTo>
                    <a:pt x="721" y="594"/>
                    <a:pt x="721" y="594"/>
                    <a:pt x="721" y="594"/>
                  </a:cubicBezTo>
                  <a:cubicBezTo>
                    <a:pt x="721" y="598"/>
                    <a:pt x="721" y="598"/>
                    <a:pt x="721" y="598"/>
                  </a:cubicBezTo>
                  <a:cubicBezTo>
                    <a:pt x="721" y="594"/>
                    <a:pt x="721" y="594"/>
                    <a:pt x="721" y="594"/>
                  </a:cubicBezTo>
                  <a:cubicBezTo>
                    <a:pt x="721" y="594"/>
                    <a:pt x="721" y="594"/>
                    <a:pt x="721" y="594"/>
                  </a:cubicBezTo>
                  <a:cubicBezTo>
                    <a:pt x="721" y="598"/>
                    <a:pt x="721" y="598"/>
                    <a:pt x="721" y="598"/>
                  </a:cubicBezTo>
                  <a:cubicBezTo>
                    <a:pt x="721" y="594"/>
                    <a:pt x="721" y="594"/>
                    <a:pt x="721" y="594"/>
                  </a:cubicBezTo>
                  <a:cubicBezTo>
                    <a:pt x="721" y="595"/>
                    <a:pt x="721" y="595"/>
                    <a:pt x="721" y="595"/>
                  </a:cubicBezTo>
                  <a:cubicBezTo>
                    <a:pt x="721" y="594"/>
                    <a:pt x="721" y="594"/>
                    <a:pt x="721" y="594"/>
                  </a:cubicBezTo>
                  <a:cubicBezTo>
                    <a:pt x="721" y="594"/>
                    <a:pt x="721" y="594"/>
                    <a:pt x="721" y="594"/>
                  </a:cubicBezTo>
                  <a:cubicBezTo>
                    <a:pt x="721" y="595"/>
                    <a:pt x="721" y="595"/>
                    <a:pt x="721" y="595"/>
                  </a:cubicBezTo>
                  <a:cubicBezTo>
                    <a:pt x="721" y="594"/>
                    <a:pt x="721" y="594"/>
                    <a:pt x="721" y="594"/>
                  </a:cubicBezTo>
                  <a:cubicBezTo>
                    <a:pt x="721" y="594"/>
                    <a:pt x="720" y="594"/>
                    <a:pt x="718" y="593"/>
                  </a:cubicBezTo>
                  <a:cubicBezTo>
                    <a:pt x="712" y="590"/>
                    <a:pt x="698" y="583"/>
                    <a:pt x="679" y="572"/>
                  </a:cubicBezTo>
                  <a:cubicBezTo>
                    <a:pt x="611" y="534"/>
                    <a:pt x="481" y="457"/>
                    <a:pt x="367" y="389"/>
                  </a:cubicBezTo>
                  <a:cubicBezTo>
                    <a:pt x="310" y="356"/>
                    <a:pt x="258" y="324"/>
                    <a:pt x="219" y="301"/>
                  </a:cubicBezTo>
                  <a:cubicBezTo>
                    <a:pt x="200" y="290"/>
                    <a:pt x="184" y="280"/>
                    <a:pt x="173" y="274"/>
                  </a:cubicBezTo>
                  <a:cubicBezTo>
                    <a:pt x="163" y="267"/>
                    <a:pt x="157" y="264"/>
                    <a:pt x="157" y="264"/>
                  </a:cubicBezTo>
                  <a:cubicBezTo>
                    <a:pt x="154" y="262"/>
                    <a:pt x="151" y="263"/>
                    <a:pt x="149" y="265"/>
                  </a:cubicBezTo>
                  <a:cubicBezTo>
                    <a:pt x="148" y="267"/>
                    <a:pt x="148" y="268"/>
                    <a:pt x="148" y="269"/>
                  </a:cubicBezTo>
                  <a:cubicBezTo>
                    <a:pt x="148" y="271"/>
                    <a:pt x="149" y="272"/>
                    <a:pt x="149" y="273"/>
                  </a:cubicBezTo>
                  <a:cubicBezTo>
                    <a:pt x="150" y="274"/>
                    <a:pt x="152" y="276"/>
                    <a:pt x="153" y="277"/>
                  </a:cubicBezTo>
                  <a:cubicBezTo>
                    <a:pt x="156" y="280"/>
                    <a:pt x="161" y="283"/>
                    <a:pt x="167" y="288"/>
                  </a:cubicBezTo>
                  <a:cubicBezTo>
                    <a:pt x="190" y="304"/>
                    <a:pt x="235" y="331"/>
                    <a:pt x="288" y="363"/>
                  </a:cubicBezTo>
                  <a:cubicBezTo>
                    <a:pt x="368" y="411"/>
                    <a:pt x="468" y="470"/>
                    <a:pt x="549" y="518"/>
                  </a:cubicBezTo>
                  <a:cubicBezTo>
                    <a:pt x="589" y="542"/>
                    <a:pt x="625" y="564"/>
                    <a:pt x="650" y="580"/>
                  </a:cubicBezTo>
                  <a:cubicBezTo>
                    <a:pt x="662" y="588"/>
                    <a:pt x="672" y="595"/>
                    <a:pt x="679" y="600"/>
                  </a:cubicBezTo>
                  <a:cubicBezTo>
                    <a:pt x="683" y="602"/>
                    <a:pt x="685" y="604"/>
                    <a:pt x="687" y="606"/>
                  </a:cubicBezTo>
                  <a:cubicBezTo>
                    <a:pt x="687" y="606"/>
                    <a:pt x="688" y="607"/>
                    <a:pt x="688" y="607"/>
                  </a:cubicBezTo>
                  <a:cubicBezTo>
                    <a:pt x="688" y="607"/>
                    <a:pt x="688" y="607"/>
                    <a:pt x="688" y="607"/>
                  </a:cubicBezTo>
                  <a:cubicBezTo>
                    <a:pt x="688" y="607"/>
                    <a:pt x="688" y="607"/>
                    <a:pt x="688" y="607"/>
                  </a:cubicBezTo>
                  <a:cubicBezTo>
                    <a:pt x="691" y="605"/>
                    <a:pt x="691" y="605"/>
                    <a:pt x="691" y="605"/>
                  </a:cubicBezTo>
                  <a:cubicBezTo>
                    <a:pt x="688" y="605"/>
                    <a:pt x="688" y="605"/>
                    <a:pt x="688" y="605"/>
                  </a:cubicBezTo>
                  <a:cubicBezTo>
                    <a:pt x="688" y="607"/>
                    <a:pt x="688" y="607"/>
                    <a:pt x="688" y="607"/>
                  </a:cubicBezTo>
                  <a:cubicBezTo>
                    <a:pt x="691" y="605"/>
                    <a:pt x="691" y="605"/>
                    <a:pt x="691" y="605"/>
                  </a:cubicBezTo>
                  <a:cubicBezTo>
                    <a:pt x="688" y="605"/>
                    <a:pt x="688" y="605"/>
                    <a:pt x="688" y="605"/>
                  </a:cubicBezTo>
                  <a:cubicBezTo>
                    <a:pt x="693" y="605"/>
                    <a:pt x="693" y="605"/>
                    <a:pt x="693" y="605"/>
                  </a:cubicBezTo>
                  <a:cubicBezTo>
                    <a:pt x="688" y="603"/>
                    <a:pt x="688" y="603"/>
                    <a:pt x="688" y="603"/>
                  </a:cubicBezTo>
                  <a:cubicBezTo>
                    <a:pt x="688" y="603"/>
                    <a:pt x="688" y="604"/>
                    <a:pt x="688" y="605"/>
                  </a:cubicBezTo>
                  <a:cubicBezTo>
                    <a:pt x="693" y="605"/>
                    <a:pt x="693" y="605"/>
                    <a:pt x="693" y="605"/>
                  </a:cubicBezTo>
                  <a:cubicBezTo>
                    <a:pt x="688" y="603"/>
                    <a:pt x="688" y="603"/>
                    <a:pt x="688" y="603"/>
                  </a:cubicBezTo>
                  <a:cubicBezTo>
                    <a:pt x="693" y="605"/>
                    <a:pt x="693" y="605"/>
                    <a:pt x="693" y="605"/>
                  </a:cubicBezTo>
                  <a:cubicBezTo>
                    <a:pt x="696" y="601"/>
                    <a:pt x="696" y="601"/>
                    <a:pt x="696" y="601"/>
                  </a:cubicBezTo>
                  <a:cubicBezTo>
                    <a:pt x="696" y="601"/>
                    <a:pt x="562" y="518"/>
                    <a:pt x="425" y="436"/>
                  </a:cubicBezTo>
                  <a:cubicBezTo>
                    <a:pt x="357" y="394"/>
                    <a:pt x="287" y="353"/>
                    <a:pt x="233" y="322"/>
                  </a:cubicBezTo>
                  <a:cubicBezTo>
                    <a:pt x="206" y="306"/>
                    <a:pt x="183" y="294"/>
                    <a:pt x="166" y="284"/>
                  </a:cubicBezTo>
                  <a:cubicBezTo>
                    <a:pt x="157" y="280"/>
                    <a:pt x="150" y="276"/>
                    <a:pt x="145" y="274"/>
                  </a:cubicBezTo>
                  <a:cubicBezTo>
                    <a:pt x="142" y="273"/>
                    <a:pt x="139" y="272"/>
                    <a:pt x="137" y="271"/>
                  </a:cubicBezTo>
                  <a:cubicBezTo>
                    <a:pt x="136" y="271"/>
                    <a:pt x="135" y="270"/>
                    <a:pt x="135" y="270"/>
                  </a:cubicBezTo>
                  <a:cubicBezTo>
                    <a:pt x="134" y="270"/>
                    <a:pt x="133" y="270"/>
                    <a:pt x="132" y="270"/>
                  </a:cubicBezTo>
                  <a:cubicBezTo>
                    <a:pt x="131" y="270"/>
                    <a:pt x="130" y="270"/>
                    <a:pt x="129" y="270"/>
                  </a:cubicBezTo>
                  <a:cubicBezTo>
                    <a:pt x="128" y="270"/>
                    <a:pt x="127" y="271"/>
                    <a:pt x="126" y="273"/>
                  </a:cubicBezTo>
                  <a:cubicBezTo>
                    <a:pt x="125" y="274"/>
                    <a:pt x="125" y="275"/>
                    <a:pt x="125" y="277"/>
                  </a:cubicBezTo>
                  <a:cubicBezTo>
                    <a:pt x="126" y="278"/>
                    <a:pt x="127" y="279"/>
                    <a:pt x="128" y="280"/>
                  </a:cubicBezTo>
                  <a:cubicBezTo>
                    <a:pt x="128" y="280"/>
                    <a:pt x="130" y="281"/>
                    <a:pt x="134" y="284"/>
                  </a:cubicBezTo>
                  <a:cubicBezTo>
                    <a:pt x="163" y="302"/>
                    <a:pt x="296" y="383"/>
                    <a:pt x="421" y="461"/>
                  </a:cubicBezTo>
                  <a:cubicBezTo>
                    <a:pt x="484" y="499"/>
                    <a:pt x="545" y="537"/>
                    <a:pt x="590" y="566"/>
                  </a:cubicBezTo>
                  <a:cubicBezTo>
                    <a:pt x="612" y="580"/>
                    <a:pt x="631" y="592"/>
                    <a:pt x="644" y="601"/>
                  </a:cubicBezTo>
                  <a:cubicBezTo>
                    <a:pt x="650" y="605"/>
                    <a:pt x="656" y="608"/>
                    <a:pt x="659" y="611"/>
                  </a:cubicBezTo>
                  <a:cubicBezTo>
                    <a:pt x="661" y="612"/>
                    <a:pt x="662" y="613"/>
                    <a:pt x="663" y="614"/>
                  </a:cubicBezTo>
                  <a:cubicBezTo>
                    <a:pt x="663" y="614"/>
                    <a:pt x="663" y="614"/>
                    <a:pt x="663" y="614"/>
                  </a:cubicBezTo>
                  <a:cubicBezTo>
                    <a:pt x="663" y="614"/>
                    <a:pt x="663" y="614"/>
                    <a:pt x="663" y="614"/>
                  </a:cubicBezTo>
                  <a:cubicBezTo>
                    <a:pt x="665" y="612"/>
                    <a:pt x="665" y="612"/>
                    <a:pt x="665" y="612"/>
                  </a:cubicBezTo>
                  <a:cubicBezTo>
                    <a:pt x="663" y="614"/>
                    <a:pt x="663" y="614"/>
                    <a:pt x="663" y="614"/>
                  </a:cubicBezTo>
                  <a:cubicBezTo>
                    <a:pt x="663" y="614"/>
                    <a:pt x="663" y="614"/>
                    <a:pt x="663" y="614"/>
                  </a:cubicBezTo>
                  <a:cubicBezTo>
                    <a:pt x="665" y="612"/>
                    <a:pt x="665" y="612"/>
                    <a:pt x="665" y="612"/>
                  </a:cubicBezTo>
                  <a:cubicBezTo>
                    <a:pt x="663" y="614"/>
                    <a:pt x="663" y="614"/>
                    <a:pt x="663" y="614"/>
                  </a:cubicBezTo>
                  <a:cubicBezTo>
                    <a:pt x="667" y="611"/>
                    <a:pt x="667" y="611"/>
                    <a:pt x="667" y="611"/>
                  </a:cubicBezTo>
                  <a:cubicBezTo>
                    <a:pt x="662" y="613"/>
                    <a:pt x="662" y="613"/>
                    <a:pt x="662" y="613"/>
                  </a:cubicBezTo>
                  <a:cubicBezTo>
                    <a:pt x="663" y="613"/>
                    <a:pt x="663" y="614"/>
                    <a:pt x="663" y="614"/>
                  </a:cubicBezTo>
                  <a:cubicBezTo>
                    <a:pt x="667" y="611"/>
                    <a:pt x="667" y="611"/>
                    <a:pt x="667" y="611"/>
                  </a:cubicBezTo>
                  <a:cubicBezTo>
                    <a:pt x="662" y="613"/>
                    <a:pt x="662" y="613"/>
                    <a:pt x="662" y="613"/>
                  </a:cubicBezTo>
                  <a:cubicBezTo>
                    <a:pt x="667" y="611"/>
                    <a:pt x="667" y="611"/>
                    <a:pt x="667" y="611"/>
                  </a:cubicBezTo>
                  <a:cubicBezTo>
                    <a:pt x="662" y="611"/>
                    <a:pt x="662" y="611"/>
                    <a:pt x="662" y="611"/>
                  </a:cubicBezTo>
                  <a:cubicBezTo>
                    <a:pt x="662" y="612"/>
                    <a:pt x="662" y="613"/>
                    <a:pt x="662" y="613"/>
                  </a:cubicBezTo>
                  <a:cubicBezTo>
                    <a:pt x="667" y="611"/>
                    <a:pt x="667" y="611"/>
                    <a:pt x="667" y="611"/>
                  </a:cubicBezTo>
                  <a:cubicBezTo>
                    <a:pt x="662" y="611"/>
                    <a:pt x="662" y="611"/>
                    <a:pt x="662" y="611"/>
                  </a:cubicBezTo>
                  <a:cubicBezTo>
                    <a:pt x="667" y="611"/>
                    <a:pt x="667" y="611"/>
                    <a:pt x="667" y="611"/>
                  </a:cubicBezTo>
                  <a:cubicBezTo>
                    <a:pt x="663" y="608"/>
                    <a:pt x="663" y="608"/>
                    <a:pt x="663" y="608"/>
                  </a:cubicBezTo>
                  <a:cubicBezTo>
                    <a:pt x="662" y="609"/>
                    <a:pt x="662" y="610"/>
                    <a:pt x="662" y="611"/>
                  </a:cubicBezTo>
                  <a:cubicBezTo>
                    <a:pt x="667" y="611"/>
                    <a:pt x="667" y="611"/>
                    <a:pt x="667" y="611"/>
                  </a:cubicBezTo>
                  <a:cubicBezTo>
                    <a:pt x="663" y="608"/>
                    <a:pt x="663" y="608"/>
                    <a:pt x="663" y="608"/>
                  </a:cubicBezTo>
                  <a:cubicBezTo>
                    <a:pt x="667" y="611"/>
                    <a:pt x="667" y="611"/>
                    <a:pt x="667" y="611"/>
                  </a:cubicBezTo>
                  <a:cubicBezTo>
                    <a:pt x="670" y="606"/>
                    <a:pt x="670" y="606"/>
                    <a:pt x="670" y="606"/>
                  </a:cubicBezTo>
                  <a:cubicBezTo>
                    <a:pt x="670" y="606"/>
                    <a:pt x="533" y="525"/>
                    <a:pt x="393" y="443"/>
                  </a:cubicBezTo>
                  <a:cubicBezTo>
                    <a:pt x="324" y="402"/>
                    <a:pt x="253" y="361"/>
                    <a:pt x="199" y="331"/>
                  </a:cubicBezTo>
                  <a:cubicBezTo>
                    <a:pt x="172" y="316"/>
                    <a:pt x="150" y="303"/>
                    <a:pt x="133" y="294"/>
                  </a:cubicBezTo>
                  <a:cubicBezTo>
                    <a:pt x="125" y="289"/>
                    <a:pt x="118" y="286"/>
                    <a:pt x="113" y="283"/>
                  </a:cubicBezTo>
                  <a:cubicBezTo>
                    <a:pt x="110" y="282"/>
                    <a:pt x="108" y="281"/>
                    <a:pt x="107" y="281"/>
                  </a:cubicBezTo>
                  <a:cubicBezTo>
                    <a:pt x="106" y="280"/>
                    <a:pt x="105" y="280"/>
                    <a:pt x="104" y="280"/>
                  </a:cubicBezTo>
                  <a:cubicBezTo>
                    <a:pt x="103" y="279"/>
                    <a:pt x="103" y="279"/>
                    <a:pt x="101" y="279"/>
                  </a:cubicBezTo>
                  <a:cubicBezTo>
                    <a:pt x="101" y="279"/>
                    <a:pt x="100" y="279"/>
                    <a:pt x="99" y="280"/>
                  </a:cubicBezTo>
                  <a:cubicBezTo>
                    <a:pt x="98" y="280"/>
                    <a:pt x="97" y="281"/>
                    <a:pt x="96" y="282"/>
                  </a:cubicBezTo>
                  <a:cubicBezTo>
                    <a:pt x="96" y="283"/>
                    <a:pt x="95" y="285"/>
                    <a:pt x="96" y="286"/>
                  </a:cubicBezTo>
                  <a:cubicBezTo>
                    <a:pt x="96" y="288"/>
                    <a:pt x="97" y="289"/>
                    <a:pt x="98" y="290"/>
                  </a:cubicBezTo>
                  <a:cubicBezTo>
                    <a:pt x="98" y="290"/>
                    <a:pt x="100" y="291"/>
                    <a:pt x="104" y="293"/>
                  </a:cubicBezTo>
                  <a:cubicBezTo>
                    <a:pt x="134" y="312"/>
                    <a:pt x="270" y="396"/>
                    <a:pt x="398" y="476"/>
                  </a:cubicBezTo>
                  <a:cubicBezTo>
                    <a:pt x="463" y="516"/>
                    <a:pt x="525" y="555"/>
                    <a:pt x="571" y="584"/>
                  </a:cubicBezTo>
                  <a:cubicBezTo>
                    <a:pt x="594" y="598"/>
                    <a:pt x="613" y="610"/>
                    <a:pt x="626" y="619"/>
                  </a:cubicBezTo>
                  <a:cubicBezTo>
                    <a:pt x="633" y="623"/>
                    <a:pt x="638" y="626"/>
                    <a:pt x="642" y="629"/>
                  </a:cubicBezTo>
                  <a:cubicBezTo>
                    <a:pt x="644" y="630"/>
                    <a:pt x="645" y="631"/>
                    <a:pt x="646" y="631"/>
                  </a:cubicBezTo>
                  <a:cubicBezTo>
                    <a:pt x="646" y="632"/>
                    <a:pt x="646" y="632"/>
                    <a:pt x="647" y="632"/>
                  </a:cubicBezTo>
                  <a:cubicBezTo>
                    <a:pt x="647" y="632"/>
                    <a:pt x="647" y="632"/>
                    <a:pt x="647" y="632"/>
                  </a:cubicBezTo>
                  <a:cubicBezTo>
                    <a:pt x="649" y="629"/>
                    <a:pt x="649" y="629"/>
                    <a:pt x="649" y="629"/>
                  </a:cubicBezTo>
                  <a:cubicBezTo>
                    <a:pt x="646" y="632"/>
                    <a:pt x="646" y="632"/>
                    <a:pt x="646" y="632"/>
                  </a:cubicBezTo>
                  <a:cubicBezTo>
                    <a:pt x="647" y="632"/>
                    <a:pt x="647" y="632"/>
                    <a:pt x="647" y="632"/>
                  </a:cubicBezTo>
                  <a:cubicBezTo>
                    <a:pt x="649" y="629"/>
                    <a:pt x="649" y="629"/>
                    <a:pt x="649" y="629"/>
                  </a:cubicBezTo>
                  <a:cubicBezTo>
                    <a:pt x="646" y="632"/>
                    <a:pt x="646" y="632"/>
                    <a:pt x="646" y="632"/>
                  </a:cubicBezTo>
                  <a:cubicBezTo>
                    <a:pt x="650" y="628"/>
                    <a:pt x="650" y="628"/>
                    <a:pt x="650" y="628"/>
                  </a:cubicBezTo>
                  <a:cubicBezTo>
                    <a:pt x="646" y="631"/>
                    <a:pt x="646" y="631"/>
                    <a:pt x="646" y="631"/>
                  </a:cubicBezTo>
                  <a:cubicBezTo>
                    <a:pt x="646" y="631"/>
                    <a:pt x="646" y="632"/>
                    <a:pt x="646" y="632"/>
                  </a:cubicBezTo>
                  <a:cubicBezTo>
                    <a:pt x="650" y="628"/>
                    <a:pt x="650" y="628"/>
                    <a:pt x="650" y="628"/>
                  </a:cubicBezTo>
                  <a:cubicBezTo>
                    <a:pt x="646" y="631"/>
                    <a:pt x="646" y="631"/>
                    <a:pt x="646" y="631"/>
                  </a:cubicBezTo>
                  <a:cubicBezTo>
                    <a:pt x="650" y="628"/>
                    <a:pt x="650" y="628"/>
                    <a:pt x="650" y="628"/>
                  </a:cubicBezTo>
                  <a:cubicBezTo>
                    <a:pt x="645" y="630"/>
                    <a:pt x="645" y="630"/>
                    <a:pt x="645" y="630"/>
                  </a:cubicBezTo>
                  <a:cubicBezTo>
                    <a:pt x="645" y="631"/>
                    <a:pt x="646" y="631"/>
                    <a:pt x="646" y="631"/>
                  </a:cubicBezTo>
                  <a:cubicBezTo>
                    <a:pt x="650" y="628"/>
                    <a:pt x="650" y="628"/>
                    <a:pt x="650" y="628"/>
                  </a:cubicBezTo>
                  <a:cubicBezTo>
                    <a:pt x="645" y="630"/>
                    <a:pt x="645" y="630"/>
                    <a:pt x="645" y="630"/>
                  </a:cubicBezTo>
                  <a:cubicBezTo>
                    <a:pt x="650" y="628"/>
                    <a:pt x="650" y="628"/>
                    <a:pt x="650" y="628"/>
                  </a:cubicBezTo>
                  <a:cubicBezTo>
                    <a:pt x="645" y="628"/>
                    <a:pt x="645" y="628"/>
                    <a:pt x="645" y="628"/>
                  </a:cubicBezTo>
                  <a:cubicBezTo>
                    <a:pt x="645" y="629"/>
                    <a:pt x="645" y="630"/>
                    <a:pt x="645" y="630"/>
                  </a:cubicBezTo>
                  <a:cubicBezTo>
                    <a:pt x="650" y="628"/>
                    <a:pt x="650" y="628"/>
                    <a:pt x="650" y="628"/>
                  </a:cubicBezTo>
                  <a:cubicBezTo>
                    <a:pt x="645" y="628"/>
                    <a:pt x="645" y="628"/>
                    <a:pt x="645" y="628"/>
                  </a:cubicBezTo>
                  <a:cubicBezTo>
                    <a:pt x="650" y="628"/>
                    <a:pt x="650" y="628"/>
                    <a:pt x="650" y="628"/>
                  </a:cubicBezTo>
                  <a:cubicBezTo>
                    <a:pt x="645" y="625"/>
                    <a:pt x="645" y="625"/>
                    <a:pt x="645" y="625"/>
                  </a:cubicBezTo>
                  <a:cubicBezTo>
                    <a:pt x="645" y="626"/>
                    <a:pt x="645" y="627"/>
                    <a:pt x="645" y="628"/>
                  </a:cubicBezTo>
                  <a:cubicBezTo>
                    <a:pt x="650" y="628"/>
                    <a:pt x="650" y="628"/>
                    <a:pt x="650" y="628"/>
                  </a:cubicBezTo>
                  <a:cubicBezTo>
                    <a:pt x="645" y="625"/>
                    <a:pt x="645" y="625"/>
                    <a:pt x="645" y="625"/>
                  </a:cubicBezTo>
                  <a:cubicBezTo>
                    <a:pt x="650" y="628"/>
                    <a:pt x="650" y="628"/>
                    <a:pt x="650" y="628"/>
                  </a:cubicBezTo>
                  <a:cubicBezTo>
                    <a:pt x="646" y="625"/>
                    <a:pt x="646" y="625"/>
                    <a:pt x="646" y="625"/>
                  </a:cubicBezTo>
                  <a:cubicBezTo>
                    <a:pt x="650" y="628"/>
                    <a:pt x="650" y="628"/>
                    <a:pt x="650" y="628"/>
                  </a:cubicBezTo>
                  <a:cubicBezTo>
                    <a:pt x="648" y="623"/>
                    <a:pt x="648" y="623"/>
                    <a:pt x="648" y="623"/>
                  </a:cubicBezTo>
                  <a:cubicBezTo>
                    <a:pt x="647" y="623"/>
                    <a:pt x="646" y="624"/>
                    <a:pt x="646" y="625"/>
                  </a:cubicBezTo>
                  <a:cubicBezTo>
                    <a:pt x="650" y="628"/>
                    <a:pt x="650" y="628"/>
                    <a:pt x="650" y="628"/>
                  </a:cubicBezTo>
                  <a:cubicBezTo>
                    <a:pt x="648" y="623"/>
                    <a:pt x="648" y="623"/>
                    <a:pt x="648" y="623"/>
                  </a:cubicBezTo>
                  <a:cubicBezTo>
                    <a:pt x="649" y="626"/>
                    <a:pt x="649" y="626"/>
                    <a:pt x="649" y="626"/>
                  </a:cubicBezTo>
                  <a:cubicBezTo>
                    <a:pt x="649" y="623"/>
                    <a:pt x="649" y="623"/>
                    <a:pt x="649" y="623"/>
                  </a:cubicBezTo>
                  <a:cubicBezTo>
                    <a:pt x="649" y="623"/>
                    <a:pt x="649" y="623"/>
                    <a:pt x="648" y="623"/>
                  </a:cubicBezTo>
                  <a:cubicBezTo>
                    <a:pt x="649" y="626"/>
                    <a:pt x="649" y="626"/>
                    <a:pt x="649" y="626"/>
                  </a:cubicBezTo>
                  <a:cubicBezTo>
                    <a:pt x="649" y="623"/>
                    <a:pt x="649" y="623"/>
                    <a:pt x="649" y="623"/>
                  </a:cubicBezTo>
                  <a:cubicBezTo>
                    <a:pt x="649" y="624"/>
                    <a:pt x="649" y="624"/>
                    <a:pt x="649" y="624"/>
                  </a:cubicBezTo>
                  <a:cubicBezTo>
                    <a:pt x="649" y="623"/>
                    <a:pt x="649" y="623"/>
                    <a:pt x="649" y="623"/>
                  </a:cubicBezTo>
                  <a:cubicBezTo>
                    <a:pt x="649" y="623"/>
                    <a:pt x="649" y="623"/>
                    <a:pt x="649" y="623"/>
                  </a:cubicBezTo>
                  <a:cubicBezTo>
                    <a:pt x="649" y="624"/>
                    <a:pt x="649" y="624"/>
                    <a:pt x="649" y="624"/>
                  </a:cubicBezTo>
                  <a:cubicBezTo>
                    <a:pt x="649" y="623"/>
                    <a:pt x="649" y="623"/>
                    <a:pt x="649" y="623"/>
                  </a:cubicBezTo>
                  <a:cubicBezTo>
                    <a:pt x="649" y="623"/>
                    <a:pt x="648" y="623"/>
                    <a:pt x="646" y="622"/>
                  </a:cubicBezTo>
                  <a:cubicBezTo>
                    <a:pt x="643" y="621"/>
                    <a:pt x="638" y="618"/>
                    <a:pt x="631" y="615"/>
                  </a:cubicBezTo>
                  <a:cubicBezTo>
                    <a:pt x="605" y="602"/>
                    <a:pt x="558" y="576"/>
                    <a:pt x="503" y="544"/>
                  </a:cubicBezTo>
                  <a:cubicBezTo>
                    <a:pt x="419" y="495"/>
                    <a:pt x="316" y="433"/>
                    <a:pt x="233" y="383"/>
                  </a:cubicBezTo>
                  <a:cubicBezTo>
                    <a:pt x="192" y="358"/>
                    <a:pt x="156" y="336"/>
                    <a:pt x="130" y="320"/>
                  </a:cubicBezTo>
                  <a:cubicBezTo>
                    <a:pt x="117" y="312"/>
                    <a:pt x="107" y="306"/>
                    <a:pt x="100" y="302"/>
                  </a:cubicBezTo>
                  <a:cubicBezTo>
                    <a:pt x="93" y="297"/>
                    <a:pt x="89" y="295"/>
                    <a:pt x="89" y="295"/>
                  </a:cubicBezTo>
                  <a:cubicBezTo>
                    <a:pt x="87" y="294"/>
                    <a:pt x="83" y="294"/>
                    <a:pt x="82" y="297"/>
                  </a:cubicBezTo>
                  <a:cubicBezTo>
                    <a:pt x="81" y="298"/>
                    <a:pt x="81" y="299"/>
                    <a:pt x="81" y="300"/>
                  </a:cubicBezTo>
                  <a:cubicBezTo>
                    <a:pt x="81" y="301"/>
                    <a:pt x="81" y="302"/>
                    <a:pt x="81" y="302"/>
                  </a:cubicBezTo>
                  <a:cubicBezTo>
                    <a:pt x="82" y="303"/>
                    <a:pt x="82" y="304"/>
                    <a:pt x="82" y="304"/>
                  </a:cubicBezTo>
                  <a:cubicBezTo>
                    <a:pt x="83" y="305"/>
                    <a:pt x="83" y="305"/>
                    <a:pt x="84" y="305"/>
                  </a:cubicBezTo>
                  <a:cubicBezTo>
                    <a:pt x="86" y="307"/>
                    <a:pt x="90" y="310"/>
                    <a:pt x="95" y="313"/>
                  </a:cubicBezTo>
                  <a:cubicBezTo>
                    <a:pt x="115" y="327"/>
                    <a:pt x="159" y="355"/>
                    <a:pt x="213" y="388"/>
                  </a:cubicBezTo>
                  <a:cubicBezTo>
                    <a:pt x="376" y="490"/>
                    <a:pt x="633" y="648"/>
                    <a:pt x="633" y="648"/>
                  </a:cubicBezTo>
                  <a:cubicBezTo>
                    <a:pt x="636" y="650"/>
                    <a:pt x="639" y="649"/>
                    <a:pt x="641" y="646"/>
                  </a:cubicBezTo>
                  <a:cubicBezTo>
                    <a:pt x="642" y="644"/>
                    <a:pt x="641" y="640"/>
                    <a:pt x="639" y="639"/>
                  </a:cubicBezTo>
                  <a:cubicBezTo>
                    <a:pt x="639" y="639"/>
                    <a:pt x="503" y="555"/>
                    <a:pt x="364" y="471"/>
                  </a:cubicBezTo>
                  <a:cubicBezTo>
                    <a:pt x="295" y="430"/>
                    <a:pt x="225" y="388"/>
                    <a:pt x="171" y="356"/>
                  </a:cubicBezTo>
                  <a:cubicBezTo>
                    <a:pt x="144" y="341"/>
                    <a:pt x="121" y="328"/>
                    <a:pt x="104" y="318"/>
                  </a:cubicBezTo>
                  <a:cubicBezTo>
                    <a:pt x="96" y="314"/>
                    <a:pt x="89" y="310"/>
                    <a:pt x="84" y="308"/>
                  </a:cubicBezTo>
                  <a:cubicBezTo>
                    <a:pt x="81" y="306"/>
                    <a:pt x="79" y="305"/>
                    <a:pt x="77" y="305"/>
                  </a:cubicBezTo>
                  <a:cubicBezTo>
                    <a:pt x="76" y="304"/>
                    <a:pt x="75" y="304"/>
                    <a:pt x="74" y="304"/>
                  </a:cubicBezTo>
                  <a:cubicBezTo>
                    <a:pt x="74" y="304"/>
                    <a:pt x="73" y="303"/>
                    <a:pt x="72" y="303"/>
                  </a:cubicBezTo>
                  <a:cubicBezTo>
                    <a:pt x="71" y="303"/>
                    <a:pt x="70" y="303"/>
                    <a:pt x="69" y="304"/>
                  </a:cubicBezTo>
                  <a:cubicBezTo>
                    <a:pt x="68" y="304"/>
                    <a:pt x="67" y="305"/>
                    <a:pt x="66" y="306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66" y="306"/>
                    <a:pt x="66" y="306"/>
                    <a:pt x="66" y="306"/>
                  </a:cubicBezTo>
                  <a:cubicBezTo>
                    <a:pt x="66" y="307"/>
                    <a:pt x="65" y="308"/>
                    <a:pt x="65" y="309"/>
                  </a:cubicBezTo>
                  <a:cubicBezTo>
                    <a:pt x="66" y="311"/>
                    <a:pt x="66" y="312"/>
                    <a:pt x="66" y="312"/>
                  </a:cubicBezTo>
                  <a:cubicBezTo>
                    <a:pt x="67" y="313"/>
                    <a:pt x="68" y="314"/>
                    <a:pt x="68" y="314"/>
                  </a:cubicBezTo>
                  <a:cubicBezTo>
                    <a:pt x="69" y="315"/>
                    <a:pt x="71" y="316"/>
                    <a:pt x="72" y="318"/>
                  </a:cubicBezTo>
                  <a:cubicBezTo>
                    <a:pt x="79" y="323"/>
                    <a:pt x="93" y="332"/>
                    <a:pt x="112" y="344"/>
                  </a:cubicBezTo>
                  <a:cubicBezTo>
                    <a:pt x="179" y="387"/>
                    <a:pt x="309" y="468"/>
                    <a:pt x="423" y="537"/>
                  </a:cubicBezTo>
                  <a:cubicBezTo>
                    <a:pt x="480" y="572"/>
                    <a:pt x="532" y="604"/>
                    <a:pt x="571" y="628"/>
                  </a:cubicBezTo>
                  <a:cubicBezTo>
                    <a:pt x="590" y="640"/>
                    <a:pt x="605" y="649"/>
                    <a:pt x="616" y="656"/>
                  </a:cubicBezTo>
                  <a:cubicBezTo>
                    <a:pt x="622" y="659"/>
                    <a:pt x="626" y="662"/>
                    <a:pt x="629" y="664"/>
                  </a:cubicBezTo>
                  <a:cubicBezTo>
                    <a:pt x="630" y="665"/>
                    <a:pt x="631" y="665"/>
                    <a:pt x="632" y="666"/>
                  </a:cubicBezTo>
                  <a:cubicBezTo>
                    <a:pt x="633" y="666"/>
                    <a:pt x="633" y="666"/>
                    <a:pt x="633" y="666"/>
                  </a:cubicBezTo>
                  <a:cubicBezTo>
                    <a:pt x="633" y="666"/>
                    <a:pt x="633" y="666"/>
                    <a:pt x="633" y="666"/>
                  </a:cubicBezTo>
                  <a:cubicBezTo>
                    <a:pt x="635" y="663"/>
                    <a:pt x="635" y="663"/>
                    <a:pt x="635" y="663"/>
                  </a:cubicBezTo>
                  <a:cubicBezTo>
                    <a:pt x="632" y="666"/>
                    <a:pt x="632" y="666"/>
                    <a:pt x="632" y="666"/>
                  </a:cubicBezTo>
                  <a:cubicBezTo>
                    <a:pt x="633" y="666"/>
                    <a:pt x="633" y="666"/>
                    <a:pt x="633" y="666"/>
                  </a:cubicBezTo>
                  <a:cubicBezTo>
                    <a:pt x="635" y="663"/>
                    <a:pt x="635" y="663"/>
                    <a:pt x="635" y="663"/>
                  </a:cubicBezTo>
                  <a:cubicBezTo>
                    <a:pt x="632" y="666"/>
                    <a:pt x="632" y="666"/>
                    <a:pt x="632" y="666"/>
                  </a:cubicBezTo>
                  <a:cubicBezTo>
                    <a:pt x="636" y="662"/>
                    <a:pt x="636" y="662"/>
                    <a:pt x="636" y="662"/>
                  </a:cubicBezTo>
                  <a:cubicBezTo>
                    <a:pt x="632" y="666"/>
                    <a:pt x="632" y="666"/>
                    <a:pt x="632" y="666"/>
                  </a:cubicBezTo>
                  <a:cubicBezTo>
                    <a:pt x="632" y="666"/>
                    <a:pt x="632" y="666"/>
                    <a:pt x="632" y="666"/>
                  </a:cubicBezTo>
                  <a:cubicBezTo>
                    <a:pt x="636" y="662"/>
                    <a:pt x="636" y="662"/>
                    <a:pt x="636" y="662"/>
                  </a:cubicBezTo>
                  <a:cubicBezTo>
                    <a:pt x="632" y="666"/>
                    <a:pt x="632" y="666"/>
                    <a:pt x="632" y="666"/>
                  </a:cubicBezTo>
                  <a:cubicBezTo>
                    <a:pt x="636" y="662"/>
                    <a:pt x="636" y="662"/>
                    <a:pt x="636" y="662"/>
                  </a:cubicBezTo>
                  <a:cubicBezTo>
                    <a:pt x="631" y="665"/>
                    <a:pt x="631" y="665"/>
                    <a:pt x="631" y="665"/>
                  </a:cubicBezTo>
                  <a:cubicBezTo>
                    <a:pt x="631" y="665"/>
                    <a:pt x="632" y="665"/>
                    <a:pt x="632" y="666"/>
                  </a:cubicBezTo>
                  <a:cubicBezTo>
                    <a:pt x="636" y="662"/>
                    <a:pt x="636" y="662"/>
                    <a:pt x="636" y="662"/>
                  </a:cubicBezTo>
                  <a:cubicBezTo>
                    <a:pt x="631" y="665"/>
                    <a:pt x="631" y="665"/>
                    <a:pt x="631" y="665"/>
                  </a:cubicBezTo>
                  <a:cubicBezTo>
                    <a:pt x="636" y="662"/>
                    <a:pt x="636" y="662"/>
                    <a:pt x="636" y="662"/>
                  </a:cubicBezTo>
                  <a:cubicBezTo>
                    <a:pt x="631" y="662"/>
                    <a:pt x="631" y="662"/>
                    <a:pt x="631" y="662"/>
                  </a:cubicBezTo>
                  <a:cubicBezTo>
                    <a:pt x="631" y="664"/>
                    <a:pt x="631" y="664"/>
                    <a:pt x="631" y="665"/>
                  </a:cubicBezTo>
                  <a:cubicBezTo>
                    <a:pt x="636" y="662"/>
                    <a:pt x="636" y="662"/>
                    <a:pt x="636" y="662"/>
                  </a:cubicBezTo>
                  <a:cubicBezTo>
                    <a:pt x="631" y="662"/>
                    <a:pt x="631" y="662"/>
                    <a:pt x="631" y="662"/>
                  </a:cubicBezTo>
                  <a:cubicBezTo>
                    <a:pt x="636" y="662"/>
                    <a:pt x="636" y="662"/>
                    <a:pt x="636" y="662"/>
                  </a:cubicBezTo>
                  <a:cubicBezTo>
                    <a:pt x="639" y="657"/>
                    <a:pt x="639" y="657"/>
                    <a:pt x="639" y="657"/>
                  </a:cubicBezTo>
                  <a:cubicBezTo>
                    <a:pt x="639" y="657"/>
                    <a:pt x="498" y="571"/>
                    <a:pt x="355" y="485"/>
                  </a:cubicBezTo>
                  <a:cubicBezTo>
                    <a:pt x="284" y="443"/>
                    <a:pt x="212" y="400"/>
                    <a:pt x="156" y="367"/>
                  </a:cubicBezTo>
                  <a:cubicBezTo>
                    <a:pt x="129" y="351"/>
                    <a:pt x="105" y="338"/>
                    <a:pt x="88" y="328"/>
                  </a:cubicBezTo>
                  <a:cubicBezTo>
                    <a:pt x="80" y="323"/>
                    <a:pt x="73" y="320"/>
                    <a:pt x="67" y="317"/>
                  </a:cubicBezTo>
                  <a:cubicBezTo>
                    <a:pt x="65" y="316"/>
                    <a:pt x="63" y="315"/>
                    <a:pt x="61" y="314"/>
                  </a:cubicBezTo>
                  <a:cubicBezTo>
                    <a:pt x="60" y="314"/>
                    <a:pt x="59" y="313"/>
                    <a:pt x="58" y="313"/>
                  </a:cubicBezTo>
                  <a:cubicBezTo>
                    <a:pt x="58" y="313"/>
                    <a:pt x="57" y="313"/>
                    <a:pt x="55" y="313"/>
                  </a:cubicBezTo>
                  <a:cubicBezTo>
                    <a:pt x="55" y="313"/>
                    <a:pt x="54" y="313"/>
                    <a:pt x="53" y="313"/>
                  </a:cubicBezTo>
                  <a:cubicBezTo>
                    <a:pt x="53" y="313"/>
                    <a:pt x="51" y="314"/>
                    <a:pt x="50" y="315"/>
                  </a:cubicBezTo>
                  <a:cubicBezTo>
                    <a:pt x="55" y="318"/>
                    <a:pt x="55" y="318"/>
                    <a:pt x="55" y="318"/>
                  </a:cubicBezTo>
                  <a:cubicBezTo>
                    <a:pt x="51" y="315"/>
                    <a:pt x="51" y="315"/>
                    <a:pt x="51" y="315"/>
                  </a:cubicBezTo>
                  <a:cubicBezTo>
                    <a:pt x="50" y="316"/>
                    <a:pt x="50" y="316"/>
                    <a:pt x="50" y="317"/>
                  </a:cubicBezTo>
                  <a:cubicBezTo>
                    <a:pt x="50" y="318"/>
                    <a:pt x="50" y="318"/>
                    <a:pt x="50" y="318"/>
                  </a:cubicBezTo>
                  <a:cubicBezTo>
                    <a:pt x="50" y="320"/>
                    <a:pt x="50" y="320"/>
                    <a:pt x="50" y="321"/>
                  </a:cubicBezTo>
                  <a:cubicBezTo>
                    <a:pt x="51" y="322"/>
                    <a:pt x="51" y="322"/>
                    <a:pt x="51" y="322"/>
                  </a:cubicBezTo>
                  <a:cubicBezTo>
                    <a:pt x="51" y="323"/>
                    <a:pt x="52" y="323"/>
                    <a:pt x="52" y="323"/>
                  </a:cubicBezTo>
                  <a:cubicBezTo>
                    <a:pt x="53" y="324"/>
                    <a:pt x="54" y="324"/>
                    <a:pt x="55" y="325"/>
                  </a:cubicBezTo>
                  <a:cubicBezTo>
                    <a:pt x="61" y="329"/>
                    <a:pt x="74" y="338"/>
                    <a:pt x="93" y="350"/>
                  </a:cubicBezTo>
                  <a:cubicBezTo>
                    <a:pt x="224" y="433"/>
                    <a:pt x="623" y="680"/>
                    <a:pt x="623" y="680"/>
                  </a:cubicBezTo>
                  <a:cubicBezTo>
                    <a:pt x="626" y="675"/>
                    <a:pt x="626" y="675"/>
                    <a:pt x="626" y="675"/>
                  </a:cubicBezTo>
                  <a:cubicBezTo>
                    <a:pt x="622" y="672"/>
                    <a:pt x="622" y="672"/>
                    <a:pt x="622" y="672"/>
                  </a:cubicBezTo>
                  <a:cubicBezTo>
                    <a:pt x="626" y="675"/>
                    <a:pt x="626" y="675"/>
                    <a:pt x="626" y="675"/>
                  </a:cubicBezTo>
                  <a:cubicBezTo>
                    <a:pt x="624" y="670"/>
                    <a:pt x="624" y="670"/>
                    <a:pt x="624" y="670"/>
                  </a:cubicBezTo>
                  <a:cubicBezTo>
                    <a:pt x="624" y="670"/>
                    <a:pt x="622" y="671"/>
                    <a:pt x="622" y="672"/>
                  </a:cubicBezTo>
                  <a:cubicBezTo>
                    <a:pt x="626" y="675"/>
                    <a:pt x="626" y="675"/>
                    <a:pt x="626" y="675"/>
                  </a:cubicBezTo>
                  <a:cubicBezTo>
                    <a:pt x="624" y="670"/>
                    <a:pt x="624" y="670"/>
                    <a:pt x="624" y="670"/>
                  </a:cubicBezTo>
                  <a:cubicBezTo>
                    <a:pt x="626" y="675"/>
                    <a:pt x="626" y="675"/>
                    <a:pt x="626" y="675"/>
                  </a:cubicBezTo>
                  <a:cubicBezTo>
                    <a:pt x="626" y="670"/>
                    <a:pt x="626" y="670"/>
                    <a:pt x="626" y="670"/>
                  </a:cubicBezTo>
                  <a:cubicBezTo>
                    <a:pt x="626" y="670"/>
                    <a:pt x="625" y="670"/>
                    <a:pt x="624" y="670"/>
                  </a:cubicBezTo>
                  <a:cubicBezTo>
                    <a:pt x="626" y="675"/>
                    <a:pt x="626" y="675"/>
                    <a:pt x="626" y="675"/>
                  </a:cubicBezTo>
                  <a:cubicBezTo>
                    <a:pt x="626" y="670"/>
                    <a:pt x="626" y="670"/>
                    <a:pt x="626" y="670"/>
                  </a:cubicBezTo>
                  <a:cubicBezTo>
                    <a:pt x="626" y="673"/>
                    <a:pt x="626" y="673"/>
                    <a:pt x="626" y="673"/>
                  </a:cubicBezTo>
                  <a:cubicBezTo>
                    <a:pt x="626" y="670"/>
                    <a:pt x="626" y="670"/>
                    <a:pt x="626" y="670"/>
                  </a:cubicBezTo>
                  <a:cubicBezTo>
                    <a:pt x="626" y="670"/>
                    <a:pt x="626" y="670"/>
                    <a:pt x="626" y="670"/>
                  </a:cubicBezTo>
                  <a:cubicBezTo>
                    <a:pt x="626" y="673"/>
                    <a:pt x="626" y="673"/>
                    <a:pt x="626" y="673"/>
                  </a:cubicBezTo>
                  <a:cubicBezTo>
                    <a:pt x="626" y="670"/>
                    <a:pt x="626" y="670"/>
                    <a:pt x="626" y="670"/>
                  </a:cubicBezTo>
                  <a:cubicBezTo>
                    <a:pt x="626" y="671"/>
                    <a:pt x="626" y="671"/>
                    <a:pt x="626" y="671"/>
                  </a:cubicBezTo>
                  <a:cubicBezTo>
                    <a:pt x="626" y="670"/>
                    <a:pt x="626" y="670"/>
                    <a:pt x="626" y="670"/>
                  </a:cubicBezTo>
                  <a:cubicBezTo>
                    <a:pt x="626" y="670"/>
                    <a:pt x="626" y="670"/>
                    <a:pt x="626" y="670"/>
                  </a:cubicBezTo>
                  <a:cubicBezTo>
                    <a:pt x="626" y="671"/>
                    <a:pt x="626" y="671"/>
                    <a:pt x="626" y="671"/>
                  </a:cubicBezTo>
                  <a:cubicBezTo>
                    <a:pt x="626" y="670"/>
                    <a:pt x="626" y="670"/>
                    <a:pt x="626" y="670"/>
                  </a:cubicBezTo>
                  <a:cubicBezTo>
                    <a:pt x="626" y="670"/>
                    <a:pt x="626" y="670"/>
                    <a:pt x="624" y="669"/>
                  </a:cubicBezTo>
                  <a:cubicBezTo>
                    <a:pt x="620" y="668"/>
                    <a:pt x="611" y="663"/>
                    <a:pt x="599" y="657"/>
                  </a:cubicBezTo>
                  <a:cubicBezTo>
                    <a:pt x="558" y="635"/>
                    <a:pt x="478" y="590"/>
                    <a:pt x="409" y="551"/>
                  </a:cubicBezTo>
                  <a:cubicBezTo>
                    <a:pt x="375" y="532"/>
                    <a:pt x="343" y="513"/>
                    <a:pt x="320" y="500"/>
                  </a:cubicBezTo>
                  <a:cubicBezTo>
                    <a:pt x="308" y="493"/>
                    <a:pt x="299" y="488"/>
                    <a:pt x="292" y="484"/>
                  </a:cubicBezTo>
                  <a:cubicBezTo>
                    <a:pt x="286" y="480"/>
                    <a:pt x="282" y="478"/>
                    <a:pt x="282" y="478"/>
                  </a:cubicBezTo>
                  <a:cubicBezTo>
                    <a:pt x="280" y="477"/>
                    <a:pt x="276" y="478"/>
                    <a:pt x="275" y="480"/>
                  </a:cubicBezTo>
                  <a:cubicBezTo>
                    <a:pt x="274" y="481"/>
                    <a:pt x="274" y="482"/>
                    <a:pt x="274" y="483"/>
                  </a:cubicBezTo>
                  <a:cubicBezTo>
                    <a:pt x="274" y="484"/>
                    <a:pt x="274" y="485"/>
                    <a:pt x="274" y="486"/>
                  </a:cubicBezTo>
                  <a:cubicBezTo>
                    <a:pt x="275" y="487"/>
                    <a:pt x="275" y="487"/>
                    <a:pt x="276" y="488"/>
                  </a:cubicBezTo>
                  <a:cubicBezTo>
                    <a:pt x="277" y="489"/>
                    <a:pt x="278" y="490"/>
                    <a:pt x="279" y="491"/>
                  </a:cubicBezTo>
                  <a:cubicBezTo>
                    <a:pt x="281" y="493"/>
                    <a:pt x="284" y="495"/>
                    <a:pt x="288" y="498"/>
                  </a:cubicBezTo>
                  <a:cubicBezTo>
                    <a:pt x="304" y="509"/>
                    <a:pt x="332" y="526"/>
                    <a:pt x="365" y="547"/>
                  </a:cubicBezTo>
                  <a:cubicBezTo>
                    <a:pt x="416" y="578"/>
                    <a:pt x="478" y="616"/>
                    <a:pt x="528" y="647"/>
                  </a:cubicBezTo>
                  <a:cubicBezTo>
                    <a:pt x="554" y="662"/>
                    <a:pt x="575" y="675"/>
                    <a:pt x="591" y="684"/>
                  </a:cubicBezTo>
                  <a:cubicBezTo>
                    <a:pt x="599" y="689"/>
                    <a:pt x="605" y="693"/>
                    <a:pt x="609" y="696"/>
                  </a:cubicBezTo>
                  <a:cubicBezTo>
                    <a:pt x="612" y="697"/>
                    <a:pt x="613" y="698"/>
                    <a:pt x="614" y="699"/>
                  </a:cubicBezTo>
                  <a:cubicBezTo>
                    <a:pt x="615" y="699"/>
                    <a:pt x="615" y="699"/>
                    <a:pt x="615" y="699"/>
                  </a:cubicBezTo>
                  <a:cubicBezTo>
                    <a:pt x="615" y="699"/>
                    <a:pt x="615" y="699"/>
                    <a:pt x="615" y="699"/>
                  </a:cubicBezTo>
                  <a:cubicBezTo>
                    <a:pt x="617" y="697"/>
                    <a:pt x="617" y="697"/>
                    <a:pt x="617" y="697"/>
                  </a:cubicBezTo>
                  <a:cubicBezTo>
                    <a:pt x="615" y="699"/>
                    <a:pt x="615" y="699"/>
                    <a:pt x="615" y="699"/>
                  </a:cubicBezTo>
                  <a:cubicBezTo>
                    <a:pt x="615" y="699"/>
                    <a:pt x="615" y="699"/>
                    <a:pt x="615" y="699"/>
                  </a:cubicBezTo>
                  <a:cubicBezTo>
                    <a:pt x="617" y="697"/>
                    <a:pt x="617" y="697"/>
                    <a:pt x="617" y="697"/>
                  </a:cubicBezTo>
                  <a:cubicBezTo>
                    <a:pt x="615" y="699"/>
                    <a:pt x="615" y="699"/>
                    <a:pt x="615" y="699"/>
                  </a:cubicBezTo>
                  <a:cubicBezTo>
                    <a:pt x="619" y="695"/>
                    <a:pt x="619" y="695"/>
                    <a:pt x="619" y="695"/>
                  </a:cubicBezTo>
                  <a:cubicBezTo>
                    <a:pt x="615" y="699"/>
                    <a:pt x="615" y="699"/>
                    <a:pt x="615" y="699"/>
                  </a:cubicBezTo>
                  <a:cubicBezTo>
                    <a:pt x="615" y="699"/>
                    <a:pt x="615" y="699"/>
                    <a:pt x="615" y="699"/>
                  </a:cubicBezTo>
                  <a:cubicBezTo>
                    <a:pt x="619" y="695"/>
                    <a:pt x="619" y="695"/>
                    <a:pt x="619" y="695"/>
                  </a:cubicBezTo>
                  <a:cubicBezTo>
                    <a:pt x="615" y="699"/>
                    <a:pt x="615" y="699"/>
                    <a:pt x="615" y="699"/>
                  </a:cubicBezTo>
                  <a:cubicBezTo>
                    <a:pt x="619" y="695"/>
                    <a:pt x="619" y="695"/>
                    <a:pt x="619" y="695"/>
                  </a:cubicBezTo>
                  <a:cubicBezTo>
                    <a:pt x="614" y="698"/>
                    <a:pt x="614" y="698"/>
                    <a:pt x="614" y="698"/>
                  </a:cubicBezTo>
                  <a:cubicBezTo>
                    <a:pt x="614" y="698"/>
                    <a:pt x="615" y="698"/>
                    <a:pt x="615" y="699"/>
                  </a:cubicBezTo>
                  <a:cubicBezTo>
                    <a:pt x="619" y="695"/>
                    <a:pt x="619" y="695"/>
                    <a:pt x="619" y="695"/>
                  </a:cubicBezTo>
                  <a:cubicBezTo>
                    <a:pt x="614" y="698"/>
                    <a:pt x="614" y="698"/>
                    <a:pt x="614" y="698"/>
                  </a:cubicBezTo>
                  <a:cubicBezTo>
                    <a:pt x="619" y="695"/>
                    <a:pt x="619" y="695"/>
                    <a:pt x="619" y="695"/>
                  </a:cubicBezTo>
                  <a:cubicBezTo>
                    <a:pt x="614" y="695"/>
                    <a:pt x="614" y="695"/>
                    <a:pt x="614" y="695"/>
                  </a:cubicBezTo>
                  <a:cubicBezTo>
                    <a:pt x="614" y="697"/>
                    <a:pt x="614" y="697"/>
                    <a:pt x="614" y="698"/>
                  </a:cubicBezTo>
                  <a:cubicBezTo>
                    <a:pt x="619" y="695"/>
                    <a:pt x="619" y="695"/>
                    <a:pt x="619" y="695"/>
                  </a:cubicBezTo>
                  <a:cubicBezTo>
                    <a:pt x="614" y="695"/>
                    <a:pt x="614" y="695"/>
                    <a:pt x="614" y="695"/>
                  </a:cubicBezTo>
                  <a:cubicBezTo>
                    <a:pt x="619" y="695"/>
                    <a:pt x="619" y="695"/>
                    <a:pt x="619" y="695"/>
                  </a:cubicBezTo>
                  <a:cubicBezTo>
                    <a:pt x="622" y="690"/>
                    <a:pt x="622" y="690"/>
                    <a:pt x="622" y="690"/>
                  </a:cubicBezTo>
                  <a:cubicBezTo>
                    <a:pt x="297" y="505"/>
                    <a:pt x="297" y="505"/>
                    <a:pt x="297" y="505"/>
                  </a:cubicBezTo>
                  <a:cubicBezTo>
                    <a:pt x="295" y="503"/>
                    <a:pt x="291" y="504"/>
                    <a:pt x="290" y="507"/>
                  </a:cubicBezTo>
                  <a:cubicBezTo>
                    <a:pt x="288" y="509"/>
                    <a:pt x="289" y="513"/>
                    <a:pt x="292" y="514"/>
                  </a:cubicBezTo>
                  <a:cubicBezTo>
                    <a:pt x="292" y="514"/>
                    <a:pt x="296" y="517"/>
                    <a:pt x="305" y="522"/>
                  </a:cubicBezTo>
                  <a:cubicBezTo>
                    <a:pt x="335" y="540"/>
                    <a:pt x="409" y="584"/>
                    <a:pt x="476" y="625"/>
                  </a:cubicBezTo>
                  <a:cubicBezTo>
                    <a:pt x="509" y="645"/>
                    <a:pt x="541" y="665"/>
                    <a:pt x="564" y="680"/>
                  </a:cubicBezTo>
                  <a:cubicBezTo>
                    <a:pt x="575" y="687"/>
                    <a:pt x="585" y="694"/>
                    <a:pt x="591" y="698"/>
                  </a:cubicBezTo>
                  <a:cubicBezTo>
                    <a:pt x="594" y="701"/>
                    <a:pt x="597" y="703"/>
                    <a:pt x="598" y="704"/>
                  </a:cubicBezTo>
                  <a:cubicBezTo>
                    <a:pt x="599" y="705"/>
                    <a:pt x="600" y="705"/>
                    <a:pt x="600" y="705"/>
                  </a:cubicBezTo>
                  <a:cubicBezTo>
                    <a:pt x="600" y="705"/>
                    <a:pt x="600" y="705"/>
                    <a:pt x="600" y="705"/>
                  </a:cubicBezTo>
                  <a:cubicBezTo>
                    <a:pt x="600" y="705"/>
                    <a:pt x="600" y="705"/>
                    <a:pt x="600" y="705"/>
                  </a:cubicBezTo>
                  <a:cubicBezTo>
                    <a:pt x="602" y="704"/>
                    <a:pt x="602" y="704"/>
                    <a:pt x="602" y="704"/>
                  </a:cubicBezTo>
                  <a:cubicBezTo>
                    <a:pt x="600" y="705"/>
                    <a:pt x="600" y="705"/>
                    <a:pt x="600" y="705"/>
                  </a:cubicBezTo>
                  <a:cubicBezTo>
                    <a:pt x="600" y="705"/>
                    <a:pt x="600" y="705"/>
                    <a:pt x="600" y="705"/>
                  </a:cubicBezTo>
                  <a:cubicBezTo>
                    <a:pt x="602" y="704"/>
                    <a:pt x="602" y="704"/>
                    <a:pt x="602" y="704"/>
                  </a:cubicBezTo>
                  <a:cubicBezTo>
                    <a:pt x="600" y="705"/>
                    <a:pt x="600" y="705"/>
                    <a:pt x="600" y="705"/>
                  </a:cubicBezTo>
                  <a:cubicBezTo>
                    <a:pt x="604" y="703"/>
                    <a:pt x="604" y="703"/>
                    <a:pt x="604" y="703"/>
                  </a:cubicBezTo>
                  <a:cubicBezTo>
                    <a:pt x="599" y="703"/>
                    <a:pt x="599" y="703"/>
                    <a:pt x="599" y="703"/>
                  </a:cubicBezTo>
                  <a:cubicBezTo>
                    <a:pt x="599" y="704"/>
                    <a:pt x="600" y="705"/>
                    <a:pt x="600" y="705"/>
                  </a:cubicBezTo>
                  <a:cubicBezTo>
                    <a:pt x="604" y="703"/>
                    <a:pt x="604" y="703"/>
                    <a:pt x="604" y="703"/>
                  </a:cubicBezTo>
                  <a:cubicBezTo>
                    <a:pt x="599" y="703"/>
                    <a:pt x="599" y="703"/>
                    <a:pt x="599" y="703"/>
                  </a:cubicBezTo>
                  <a:cubicBezTo>
                    <a:pt x="604" y="703"/>
                    <a:pt x="604" y="703"/>
                    <a:pt x="604" y="703"/>
                  </a:cubicBezTo>
                  <a:cubicBezTo>
                    <a:pt x="600" y="701"/>
                    <a:pt x="600" y="701"/>
                    <a:pt x="600" y="701"/>
                  </a:cubicBezTo>
                  <a:cubicBezTo>
                    <a:pt x="600" y="701"/>
                    <a:pt x="599" y="703"/>
                    <a:pt x="599" y="703"/>
                  </a:cubicBezTo>
                  <a:cubicBezTo>
                    <a:pt x="604" y="703"/>
                    <a:pt x="604" y="703"/>
                    <a:pt x="604" y="703"/>
                  </a:cubicBezTo>
                  <a:cubicBezTo>
                    <a:pt x="600" y="701"/>
                    <a:pt x="600" y="701"/>
                    <a:pt x="600" y="701"/>
                  </a:cubicBezTo>
                  <a:cubicBezTo>
                    <a:pt x="605" y="703"/>
                    <a:pt x="605" y="703"/>
                    <a:pt x="605" y="703"/>
                  </a:cubicBezTo>
                  <a:cubicBezTo>
                    <a:pt x="607" y="699"/>
                    <a:pt x="607" y="699"/>
                    <a:pt x="607" y="699"/>
                  </a:cubicBezTo>
                  <a:cubicBezTo>
                    <a:pt x="607" y="699"/>
                    <a:pt x="534" y="657"/>
                    <a:pt x="459" y="615"/>
                  </a:cubicBezTo>
                  <a:cubicBezTo>
                    <a:pt x="422" y="595"/>
                    <a:pt x="384" y="574"/>
                    <a:pt x="355" y="558"/>
                  </a:cubicBezTo>
                  <a:cubicBezTo>
                    <a:pt x="341" y="550"/>
                    <a:pt x="328" y="544"/>
                    <a:pt x="319" y="539"/>
                  </a:cubicBezTo>
                  <a:cubicBezTo>
                    <a:pt x="315" y="537"/>
                    <a:pt x="311" y="535"/>
                    <a:pt x="308" y="534"/>
                  </a:cubicBezTo>
                  <a:cubicBezTo>
                    <a:pt x="307" y="533"/>
                    <a:pt x="306" y="533"/>
                    <a:pt x="305" y="532"/>
                  </a:cubicBezTo>
                  <a:cubicBezTo>
                    <a:pt x="304" y="532"/>
                    <a:pt x="304" y="532"/>
                    <a:pt x="303" y="532"/>
                  </a:cubicBezTo>
                  <a:cubicBezTo>
                    <a:pt x="303" y="532"/>
                    <a:pt x="302" y="531"/>
                    <a:pt x="301" y="531"/>
                  </a:cubicBezTo>
                  <a:cubicBezTo>
                    <a:pt x="301" y="531"/>
                    <a:pt x="300" y="531"/>
                    <a:pt x="299" y="532"/>
                  </a:cubicBezTo>
                  <a:cubicBezTo>
                    <a:pt x="299" y="532"/>
                    <a:pt x="298" y="532"/>
                    <a:pt x="298" y="533"/>
                  </a:cubicBezTo>
                  <a:cubicBezTo>
                    <a:pt x="297" y="533"/>
                    <a:pt x="297" y="533"/>
                    <a:pt x="296" y="534"/>
                  </a:cubicBezTo>
                  <a:cubicBezTo>
                    <a:pt x="295" y="537"/>
                    <a:pt x="295" y="540"/>
                    <a:pt x="298" y="542"/>
                  </a:cubicBezTo>
                  <a:cubicBezTo>
                    <a:pt x="591" y="725"/>
                    <a:pt x="591" y="725"/>
                    <a:pt x="591" y="725"/>
                  </a:cubicBezTo>
                  <a:cubicBezTo>
                    <a:pt x="594" y="720"/>
                    <a:pt x="594" y="720"/>
                    <a:pt x="594" y="720"/>
                  </a:cubicBezTo>
                  <a:cubicBezTo>
                    <a:pt x="590" y="717"/>
                    <a:pt x="590" y="717"/>
                    <a:pt x="590" y="717"/>
                  </a:cubicBezTo>
                  <a:cubicBezTo>
                    <a:pt x="594" y="720"/>
                    <a:pt x="594" y="720"/>
                    <a:pt x="594" y="720"/>
                  </a:cubicBezTo>
                  <a:cubicBezTo>
                    <a:pt x="592" y="715"/>
                    <a:pt x="592" y="715"/>
                    <a:pt x="592" y="715"/>
                  </a:cubicBezTo>
                  <a:cubicBezTo>
                    <a:pt x="592" y="716"/>
                    <a:pt x="590" y="716"/>
                    <a:pt x="590" y="717"/>
                  </a:cubicBezTo>
                  <a:cubicBezTo>
                    <a:pt x="594" y="720"/>
                    <a:pt x="594" y="720"/>
                    <a:pt x="594" y="720"/>
                  </a:cubicBezTo>
                  <a:cubicBezTo>
                    <a:pt x="592" y="715"/>
                    <a:pt x="592" y="715"/>
                    <a:pt x="592" y="715"/>
                  </a:cubicBezTo>
                  <a:cubicBezTo>
                    <a:pt x="594" y="719"/>
                    <a:pt x="594" y="719"/>
                    <a:pt x="594" y="719"/>
                  </a:cubicBezTo>
                  <a:cubicBezTo>
                    <a:pt x="594" y="715"/>
                    <a:pt x="594" y="715"/>
                    <a:pt x="594" y="715"/>
                  </a:cubicBezTo>
                  <a:cubicBezTo>
                    <a:pt x="593" y="715"/>
                    <a:pt x="593" y="715"/>
                    <a:pt x="592" y="715"/>
                  </a:cubicBezTo>
                  <a:cubicBezTo>
                    <a:pt x="594" y="719"/>
                    <a:pt x="594" y="719"/>
                    <a:pt x="594" y="719"/>
                  </a:cubicBezTo>
                  <a:cubicBezTo>
                    <a:pt x="594" y="715"/>
                    <a:pt x="594" y="715"/>
                    <a:pt x="594" y="715"/>
                  </a:cubicBezTo>
                  <a:cubicBezTo>
                    <a:pt x="594" y="717"/>
                    <a:pt x="594" y="717"/>
                    <a:pt x="594" y="717"/>
                  </a:cubicBezTo>
                  <a:cubicBezTo>
                    <a:pt x="594" y="715"/>
                    <a:pt x="594" y="715"/>
                    <a:pt x="594" y="715"/>
                  </a:cubicBezTo>
                  <a:cubicBezTo>
                    <a:pt x="594" y="715"/>
                    <a:pt x="594" y="715"/>
                    <a:pt x="594" y="715"/>
                  </a:cubicBezTo>
                  <a:cubicBezTo>
                    <a:pt x="594" y="717"/>
                    <a:pt x="594" y="717"/>
                    <a:pt x="594" y="717"/>
                  </a:cubicBezTo>
                  <a:cubicBezTo>
                    <a:pt x="594" y="715"/>
                    <a:pt x="594" y="715"/>
                    <a:pt x="594" y="715"/>
                  </a:cubicBezTo>
                  <a:cubicBezTo>
                    <a:pt x="594" y="715"/>
                    <a:pt x="594" y="715"/>
                    <a:pt x="594" y="715"/>
                  </a:cubicBezTo>
                  <a:cubicBezTo>
                    <a:pt x="594" y="715"/>
                    <a:pt x="594" y="715"/>
                    <a:pt x="594" y="715"/>
                  </a:cubicBezTo>
                  <a:cubicBezTo>
                    <a:pt x="594" y="715"/>
                    <a:pt x="594" y="715"/>
                    <a:pt x="594" y="715"/>
                  </a:cubicBezTo>
                  <a:cubicBezTo>
                    <a:pt x="594" y="715"/>
                    <a:pt x="594" y="715"/>
                    <a:pt x="594" y="715"/>
                  </a:cubicBezTo>
                  <a:cubicBezTo>
                    <a:pt x="594" y="715"/>
                    <a:pt x="594" y="715"/>
                    <a:pt x="594" y="715"/>
                  </a:cubicBezTo>
                  <a:cubicBezTo>
                    <a:pt x="594" y="715"/>
                    <a:pt x="593" y="715"/>
                    <a:pt x="592" y="715"/>
                  </a:cubicBezTo>
                  <a:cubicBezTo>
                    <a:pt x="589" y="713"/>
                    <a:pt x="581" y="710"/>
                    <a:pt x="571" y="704"/>
                  </a:cubicBezTo>
                  <a:cubicBezTo>
                    <a:pt x="537" y="686"/>
                    <a:pt x="473" y="650"/>
                    <a:pt x="417" y="617"/>
                  </a:cubicBezTo>
                  <a:cubicBezTo>
                    <a:pt x="389" y="601"/>
                    <a:pt x="363" y="586"/>
                    <a:pt x="344" y="575"/>
                  </a:cubicBezTo>
                  <a:cubicBezTo>
                    <a:pt x="334" y="569"/>
                    <a:pt x="326" y="565"/>
                    <a:pt x="320" y="562"/>
                  </a:cubicBezTo>
                  <a:cubicBezTo>
                    <a:pt x="317" y="560"/>
                    <a:pt x="315" y="559"/>
                    <a:pt x="313" y="558"/>
                  </a:cubicBezTo>
                  <a:cubicBezTo>
                    <a:pt x="312" y="557"/>
                    <a:pt x="311" y="557"/>
                    <a:pt x="310" y="557"/>
                  </a:cubicBezTo>
                  <a:cubicBezTo>
                    <a:pt x="310" y="557"/>
                    <a:pt x="310" y="557"/>
                    <a:pt x="309" y="556"/>
                  </a:cubicBezTo>
                  <a:cubicBezTo>
                    <a:pt x="309" y="556"/>
                    <a:pt x="309" y="556"/>
                    <a:pt x="307" y="556"/>
                  </a:cubicBezTo>
                  <a:cubicBezTo>
                    <a:pt x="307" y="556"/>
                    <a:pt x="306" y="556"/>
                    <a:pt x="305" y="556"/>
                  </a:cubicBezTo>
                  <a:cubicBezTo>
                    <a:pt x="305" y="557"/>
                    <a:pt x="303" y="557"/>
                    <a:pt x="303" y="559"/>
                  </a:cubicBezTo>
                  <a:cubicBezTo>
                    <a:pt x="302" y="560"/>
                    <a:pt x="302" y="561"/>
                    <a:pt x="302" y="563"/>
                  </a:cubicBezTo>
                  <a:cubicBezTo>
                    <a:pt x="302" y="564"/>
                    <a:pt x="303" y="566"/>
                    <a:pt x="304" y="566"/>
                  </a:cubicBezTo>
                  <a:cubicBezTo>
                    <a:pt x="304" y="566"/>
                    <a:pt x="309" y="569"/>
                    <a:pt x="316" y="574"/>
                  </a:cubicBezTo>
                  <a:cubicBezTo>
                    <a:pt x="343" y="590"/>
                    <a:pt x="409" y="630"/>
                    <a:pt x="468" y="667"/>
                  </a:cubicBezTo>
                  <a:cubicBezTo>
                    <a:pt x="498" y="685"/>
                    <a:pt x="526" y="703"/>
                    <a:pt x="546" y="716"/>
                  </a:cubicBezTo>
                  <a:cubicBezTo>
                    <a:pt x="557" y="722"/>
                    <a:pt x="565" y="728"/>
                    <a:pt x="571" y="732"/>
                  </a:cubicBezTo>
                  <a:cubicBezTo>
                    <a:pt x="574" y="734"/>
                    <a:pt x="576" y="735"/>
                    <a:pt x="577" y="736"/>
                  </a:cubicBezTo>
                  <a:cubicBezTo>
                    <a:pt x="578" y="737"/>
                    <a:pt x="579" y="737"/>
                    <a:pt x="579" y="737"/>
                  </a:cubicBezTo>
                  <a:cubicBezTo>
                    <a:pt x="579" y="737"/>
                    <a:pt x="579" y="737"/>
                    <a:pt x="579" y="737"/>
                  </a:cubicBezTo>
                  <a:cubicBezTo>
                    <a:pt x="581" y="735"/>
                    <a:pt x="581" y="735"/>
                    <a:pt x="581" y="735"/>
                  </a:cubicBezTo>
                  <a:cubicBezTo>
                    <a:pt x="579" y="737"/>
                    <a:pt x="579" y="737"/>
                    <a:pt x="579" y="737"/>
                  </a:cubicBezTo>
                  <a:cubicBezTo>
                    <a:pt x="579" y="737"/>
                    <a:pt x="579" y="737"/>
                    <a:pt x="579" y="737"/>
                  </a:cubicBezTo>
                  <a:cubicBezTo>
                    <a:pt x="581" y="735"/>
                    <a:pt x="581" y="735"/>
                    <a:pt x="581" y="735"/>
                  </a:cubicBezTo>
                  <a:cubicBezTo>
                    <a:pt x="579" y="737"/>
                    <a:pt x="579" y="737"/>
                    <a:pt x="579" y="737"/>
                  </a:cubicBezTo>
                  <a:cubicBezTo>
                    <a:pt x="583" y="734"/>
                    <a:pt x="583" y="734"/>
                    <a:pt x="583" y="734"/>
                  </a:cubicBezTo>
                  <a:cubicBezTo>
                    <a:pt x="578" y="736"/>
                    <a:pt x="578" y="736"/>
                    <a:pt x="578" y="736"/>
                  </a:cubicBezTo>
                  <a:cubicBezTo>
                    <a:pt x="578" y="737"/>
                    <a:pt x="578" y="737"/>
                    <a:pt x="579" y="737"/>
                  </a:cubicBezTo>
                  <a:cubicBezTo>
                    <a:pt x="583" y="734"/>
                    <a:pt x="583" y="734"/>
                    <a:pt x="583" y="734"/>
                  </a:cubicBezTo>
                  <a:cubicBezTo>
                    <a:pt x="578" y="736"/>
                    <a:pt x="578" y="736"/>
                    <a:pt x="578" y="736"/>
                  </a:cubicBezTo>
                  <a:cubicBezTo>
                    <a:pt x="583" y="734"/>
                    <a:pt x="583" y="734"/>
                    <a:pt x="583" y="734"/>
                  </a:cubicBezTo>
                  <a:cubicBezTo>
                    <a:pt x="578" y="734"/>
                    <a:pt x="578" y="734"/>
                    <a:pt x="578" y="734"/>
                  </a:cubicBezTo>
                  <a:cubicBezTo>
                    <a:pt x="578" y="735"/>
                    <a:pt x="578" y="736"/>
                    <a:pt x="578" y="736"/>
                  </a:cubicBezTo>
                  <a:cubicBezTo>
                    <a:pt x="583" y="734"/>
                    <a:pt x="583" y="734"/>
                    <a:pt x="583" y="734"/>
                  </a:cubicBezTo>
                  <a:cubicBezTo>
                    <a:pt x="578" y="734"/>
                    <a:pt x="578" y="734"/>
                    <a:pt x="578" y="734"/>
                  </a:cubicBezTo>
                  <a:cubicBezTo>
                    <a:pt x="583" y="734"/>
                    <a:pt x="583" y="734"/>
                    <a:pt x="583" y="734"/>
                  </a:cubicBezTo>
                  <a:cubicBezTo>
                    <a:pt x="578" y="731"/>
                    <a:pt x="578" y="731"/>
                    <a:pt x="578" y="731"/>
                  </a:cubicBezTo>
                  <a:cubicBezTo>
                    <a:pt x="578" y="732"/>
                    <a:pt x="578" y="733"/>
                    <a:pt x="578" y="734"/>
                  </a:cubicBezTo>
                  <a:cubicBezTo>
                    <a:pt x="583" y="734"/>
                    <a:pt x="583" y="734"/>
                    <a:pt x="583" y="734"/>
                  </a:cubicBezTo>
                  <a:cubicBezTo>
                    <a:pt x="578" y="731"/>
                    <a:pt x="578" y="731"/>
                    <a:pt x="578" y="731"/>
                  </a:cubicBezTo>
                  <a:cubicBezTo>
                    <a:pt x="583" y="734"/>
                    <a:pt x="583" y="734"/>
                    <a:pt x="583" y="734"/>
                  </a:cubicBezTo>
                  <a:cubicBezTo>
                    <a:pt x="586" y="729"/>
                    <a:pt x="586" y="729"/>
                    <a:pt x="586" y="729"/>
                  </a:cubicBezTo>
                  <a:cubicBezTo>
                    <a:pt x="586" y="729"/>
                    <a:pt x="519" y="693"/>
                    <a:pt x="451" y="656"/>
                  </a:cubicBezTo>
                  <a:cubicBezTo>
                    <a:pt x="418" y="638"/>
                    <a:pt x="384" y="620"/>
                    <a:pt x="358" y="606"/>
                  </a:cubicBezTo>
                  <a:cubicBezTo>
                    <a:pt x="345" y="599"/>
                    <a:pt x="334" y="594"/>
                    <a:pt x="326" y="590"/>
                  </a:cubicBezTo>
                  <a:cubicBezTo>
                    <a:pt x="322" y="588"/>
                    <a:pt x="318" y="586"/>
                    <a:pt x="316" y="585"/>
                  </a:cubicBezTo>
                  <a:cubicBezTo>
                    <a:pt x="315" y="585"/>
                    <a:pt x="314" y="584"/>
                    <a:pt x="313" y="584"/>
                  </a:cubicBezTo>
                  <a:cubicBezTo>
                    <a:pt x="312" y="584"/>
                    <a:pt x="312" y="583"/>
                    <a:pt x="311" y="583"/>
                  </a:cubicBezTo>
                  <a:cubicBezTo>
                    <a:pt x="311" y="583"/>
                    <a:pt x="311" y="583"/>
                    <a:pt x="311" y="583"/>
                  </a:cubicBezTo>
                  <a:cubicBezTo>
                    <a:pt x="310" y="583"/>
                    <a:pt x="310" y="583"/>
                    <a:pt x="309" y="583"/>
                  </a:cubicBezTo>
                  <a:cubicBezTo>
                    <a:pt x="309" y="583"/>
                    <a:pt x="308" y="583"/>
                    <a:pt x="308" y="583"/>
                  </a:cubicBezTo>
                  <a:cubicBezTo>
                    <a:pt x="307" y="583"/>
                    <a:pt x="307" y="584"/>
                    <a:pt x="306" y="584"/>
                  </a:cubicBezTo>
                  <a:cubicBezTo>
                    <a:pt x="306" y="584"/>
                    <a:pt x="305" y="585"/>
                    <a:pt x="305" y="586"/>
                  </a:cubicBezTo>
                  <a:cubicBezTo>
                    <a:pt x="309" y="589"/>
                    <a:pt x="309" y="589"/>
                    <a:pt x="309" y="589"/>
                  </a:cubicBezTo>
                  <a:cubicBezTo>
                    <a:pt x="305" y="586"/>
                    <a:pt x="305" y="586"/>
                    <a:pt x="305" y="586"/>
                  </a:cubicBezTo>
                  <a:cubicBezTo>
                    <a:pt x="304" y="587"/>
                    <a:pt x="304" y="588"/>
                    <a:pt x="304" y="589"/>
                  </a:cubicBezTo>
                  <a:cubicBezTo>
                    <a:pt x="304" y="590"/>
                    <a:pt x="304" y="591"/>
                    <a:pt x="304" y="591"/>
                  </a:cubicBezTo>
                  <a:cubicBezTo>
                    <a:pt x="305" y="592"/>
                    <a:pt x="305" y="593"/>
                    <a:pt x="306" y="593"/>
                  </a:cubicBezTo>
                  <a:cubicBezTo>
                    <a:pt x="306" y="594"/>
                    <a:pt x="307" y="594"/>
                    <a:pt x="308" y="595"/>
                  </a:cubicBezTo>
                  <a:cubicBezTo>
                    <a:pt x="310" y="597"/>
                    <a:pt x="312" y="598"/>
                    <a:pt x="316" y="600"/>
                  </a:cubicBezTo>
                  <a:cubicBezTo>
                    <a:pt x="328" y="608"/>
                    <a:pt x="349" y="621"/>
                    <a:pt x="376" y="637"/>
                  </a:cubicBezTo>
                  <a:cubicBezTo>
                    <a:pt x="415" y="660"/>
                    <a:pt x="464" y="688"/>
                    <a:pt x="503" y="712"/>
                  </a:cubicBezTo>
                  <a:cubicBezTo>
                    <a:pt x="522" y="724"/>
                    <a:pt x="539" y="734"/>
                    <a:pt x="551" y="742"/>
                  </a:cubicBezTo>
                  <a:cubicBezTo>
                    <a:pt x="557" y="746"/>
                    <a:pt x="562" y="750"/>
                    <a:pt x="565" y="752"/>
                  </a:cubicBezTo>
                  <a:cubicBezTo>
                    <a:pt x="567" y="753"/>
                    <a:pt x="568" y="755"/>
                    <a:pt x="569" y="755"/>
                  </a:cubicBezTo>
                  <a:cubicBezTo>
                    <a:pt x="569" y="755"/>
                    <a:pt x="569" y="755"/>
                    <a:pt x="569" y="755"/>
                  </a:cubicBezTo>
                  <a:cubicBezTo>
                    <a:pt x="569" y="756"/>
                    <a:pt x="569" y="756"/>
                    <a:pt x="569" y="756"/>
                  </a:cubicBezTo>
                  <a:cubicBezTo>
                    <a:pt x="572" y="754"/>
                    <a:pt x="572" y="754"/>
                    <a:pt x="572" y="754"/>
                  </a:cubicBezTo>
                  <a:cubicBezTo>
                    <a:pt x="568" y="754"/>
                    <a:pt x="568" y="754"/>
                    <a:pt x="568" y="754"/>
                  </a:cubicBezTo>
                  <a:cubicBezTo>
                    <a:pt x="569" y="755"/>
                    <a:pt x="569" y="755"/>
                    <a:pt x="569" y="756"/>
                  </a:cubicBezTo>
                  <a:cubicBezTo>
                    <a:pt x="572" y="754"/>
                    <a:pt x="572" y="754"/>
                    <a:pt x="572" y="754"/>
                  </a:cubicBezTo>
                  <a:cubicBezTo>
                    <a:pt x="568" y="754"/>
                    <a:pt x="568" y="754"/>
                    <a:pt x="568" y="754"/>
                  </a:cubicBezTo>
                  <a:cubicBezTo>
                    <a:pt x="573" y="754"/>
                    <a:pt x="573" y="754"/>
                    <a:pt x="573" y="754"/>
                  </a:cubicBezTo>
                  <a:cubicBezTo>
                    <a:pt x="569" y="751"/>
                    <a:pt x="569" y="751"/>
                    <a:pt x="569" y="751"/>
                  </a:cubicBezTo>
                  <a:cubicBezTo>
                    <a:pt x="569" y="752"/>
                    <a:pt x="568" y="753"/>
                    <a:pt x="568" y="754"/>
                  </a:cubicBezTo>
                  <a:cubicBezTo>
                    <a:pt x="573" y="754"/>
                    <a:pt x="573" y="754"/>
                    <a:pt x="573" y="754"/>
                  </a:cubicBezTo>
                  <a:cubicBezTo>
                    <a:pt x="569" y="751"/>
                    <a:pt x="569" y="751"/>
                    <a:pt x="569" y="751"/>
                  </a:cubicBezTo>
                  <a:cubicBezTo>
                    <a:pt x="574" y="754"/>
                    <a:pt x="574" y="754"/>
                    <a:pt x="574" y="754"/>
                  </a:cubicBezTo>
                  <a:cubicBezTo>
                    <a:pt x="570" y="750"/>
                    <a:pt x="570" y="750"/>
                    <a:pt x="570" y="750"/>
                  </a:cubicBezTo>
                  <a:cubicBezTo>
                    <a:pt x="574" y="754"/>
                    <a:pt x="574" y="754"/>
                    <a:pt x="574" y="754"/>
                  </a:cubicBezTo>
                  <a:cubicBezTo>
                    <a:pt x="572" y="749"/>
                    <a:pt x="572" y="749"/>
                    <a:pt x="572" y="749"/>
                  </a:cubicBezTo>
                  <a:cubicBezTo>
                    <a:pt x="571" y="749"/>
                    <a:pt x="570" y="749"/>
                    <a:pt x="570" y="750"/>
                  </a:cubicBezTo>
                  <a:cubicBezTo>
                    <a:pt x="574" y="754"/>
                    <a:pt x="574" y="754"/>
                    <a:pt x="574" y="754"/>
                  </a:cubicBezTo>
                  <a:cubicBezTo>
                    <a:pt x="572" y="749"/>
                    <a:pt x="572" y="749"/>
                    <a:pt x="572" y="749"/>
                  </a:cubicBezTo>
                  <a:cubicBezTo>
                    <a:pt x="574" y="754"/>
                    <a:pt x="574" y="754"/>
                    <a:pt x="574" y="754"/>
                  </a:cubicBezTo>
                  <a:cubicBezTo>
                    <a:pt x="574" y="748"/>
                    <a:pt x="574" y="748"/>
                    <a:pt x="574" y="748"/>
                  </a:cubicBezTo>
                  <a:cubicBezTo>
                    <a:pt x="573" y="748"/>
                    <a:pt x="573" y="748"/>
                    <a:pt x="572" y="749"/>
                  </a:cubicBezTo>
                  <a:cubicBezTo>
                    <a:pt x="574" y="754"/>
                    <a:pt x="574" y="754"/>
                    <a:pt x="574" y="754"/>
                  </a:cubicBezTo>
                  <a:cubicBezTo>
                    <a:pt x="574" y="748"/>
                    <a:pt x="574" y="748"/>
                    <a:pt x="574" y="748"/>
                  </a:cubicBezTo>
                  <a:cubicBezTo>
                    <a:pt x="574" y="754"/>
                    <a:pt x="574" y="754"/>
                    <a:pt x="574" y="754"/>
                  </a:cubicBezTo>
                  <a:cubicBezTo>
                    <a:pt x="575" y="749"/>
                    <a:pt x="575" y="749"/>
                    <a:pt x="575" y="749"/>
                  </a:cubicBezTo>
                  <a:cubicBezTo>
                    <a:pt x="575" y="748"/>
                    <a:pt x="575" y="748"/>
                    <a:pt x="574" y="748"/>
                  </a:cubicBezTo>
                  <a:cubicBezTo>
                    <a:pt x="574" y="754"/>
                    <a:pt x="574" y="754"/>
                    <a:pt x="574" y="754"/>
                  </a:cubicBezTo>
                  <a:cubicBezTo>
                    <a:pt x="575" y="749"/>
                    <a:pt x="575" y="749"/>
                    <a:pt x="575" y="749"/>
                  </a:cubicBezTo>
                  <a:cubicBezTo>
                    <a:pt x="574" y="753"/>
                    <a:pt x="574" y="753"/>
                    <a:pt x="574" y="753"/>
                  </a:cubicBezTo>
                  <a:cubicBezTo>
                    <a:pt x="576" y="749"/>
                    <a:pt x="576" y="749"/>
                    <a:pt x="576" y="749"/>
                  </a:cubicBezTo>
                  <a:cubicBezTo>
                    <a:pt x="576" y="749"/>
                    <a:pt x="576" y="749"/>
                    <a:pt x="575" y="749"/>
                  </a:cubicBezTo>
                  <a:cubicBezTo>
                    <a:pt x="574" y="753"/>
                    <a:pt x="574" y="753"/>
                    <a:pt x="574" y="753"/>
                  </a:cubicBezTo>
                  <a:cubicBezTo>
                    <a:pt x="576" y="749"/>
                    <a:pt x="576" y="749"/>
                    <a:pt x="576" y="749"/>
                  </a:cubicBezTo>
                  <a:cubicBezTo>
                    <a:pt x="575" y="750"/>
                    <a:pt x="575" y="750"/>
                    <a:pt x="575" y="750"/>
                  </a:cubicBezTo>
                  <a:cubicBezTo>
                    <a:pt x="576" y="749"/>
                    <a:pt x="576" y="749"/>
                    <a:pt x="576" y="749"/>
                  </a:cubicBezTo>
                  <a:cubicBezTo>
                    <a:pt x="576" y="749"/>
                    <a:pt x="576" y="749"/>
                    <a:pt x="576" y="749"/>
                  </a:cubicBezTo>
                  <a:cubicBezTo>
                    <a:pt x="575" y="750"/>
                    <a:pt x="575" y="750"/>
                    <a:pt x="575" y="750"/>
                  </a:cubicBezTo>
                  <a:cubicBezTo>
                    <a:pt x="576" y="749"/>
                    <a:pt x="576" y="749"/>
                    <a:pt x="576" y="749"/>
                  </a:cubicBezTo>
                  <a:cubicBezTo>
                    <a:pt x="576" y="749"/>
                    <a:pt x="575" y="748"/>
                    <a:pt x="574" y="748"/>
                  </a:cubicBezTo>
                  <a:cubicBezTo>
                    <a:pt x="572" y="747"/>
                    <a:pt x="566" y="743"/>
                    <a:pt x="557" y="739"/>
                  </a:cubicBezTo>
                  <a:cubicBezTo>
                    <a:pt x="527" y="723"/>
                    <a:pt x="469" y="691"/>
                    <a:pt x="417" y="663"/>
                  </a:cubicBezTo>
                  <a:cubicBezTo>
                    <a:pt x="391" y="650"/>
                    <a:pt x="368" y="637"/>
                    <a:pt x="350" y="627"/>
                  </a:cubicBezTo>
                  <a:cubicBezTo>
                    <a:pt x="341" y="622"/>
                    <a:pt x="334" y="619"/>
                    <a:pt x="329" y="616"/>
                  </a:cubicBezTo>
                  <a:cubicBezTo>
                    <a:pt x="325" y="613"/>
                    <a:pt x="322" y="612"/>
                    <a:pt x="322" y="612"/>
                  </a:cubicBezTo>
                  <a:cubicBezTo>
                    <a:pt x="319" y="610"/>
                    <a:pt x="316" y="611"/>
                    <a:pt x="314" y="614"/>
                  </a:cubicBezTo>
                  <a:cubicBezTo>
                    <a:pt x="314" y="615"/>
                    <a:pt x="314" y="616"/>
                    <a:pt x="314" y="617"/>
                  </a:cubicBezTo>
                  <a:cubicBezTo>
                    <a:pt x="314" y="618"/>
                    <a:pt x="314" y="619"/>
                    <a:pt x="314" y="620"/>
                  </a:cubicBezTo>
                  <a:cubicBezTo>
                    <a:pt x="315" y="621"/>
                    <a:pt x="316" y="622"/>
                    <a:pt x="317" y="623"/>
                  </a:cubicBezTo>
                  <a:cubicBezTo>
                    <a:pt x="318" y="624"/>
                    <a:pt x="320" y="626"/>
                    <a:pt x="323" y="628"/>
                  </a:cubicBezTo>
                  <a:cubicBezTo>
                    <a:pt x="334" y="636"/>
                    <a:pt x="353" y="649"/>
                    <a:pt x="377" y="664"/>
                  </a:cubicBezTo>
                  <a:cubicBezTo>
                    <a:pt x="448" y="708"/>
                    <a:pt x="556" y="771"/>
                    <a:pt x="556" y="771"/>
                  </a:cubicBezTo>
                  <a:cubicBezTo>
                    <a:pt x="559" y="766"/>
                    <a:pt x="559" y="766"/>
                    <a:pt x="559" y="766"/>
                  </a:cubicBezTo>
                  <a:cubicBezTo>
                    <a:pt x="561" y="761"/>
                    <a:pt x="561" y="761"/>
                    <a:pt x="561" y="761"/>
                  </a:cubicBezTo>
                  <a:cubicBezTo>
                    <a:pt x="336" y="643"/>
                    <a:pt x="336" y="643"/>
                    <a:pt x="336" y="643"/>
                  </a:cubicBezTo>
                  <a:cubicBezTo>
                    <a:pt x="333" y="642"/>
                    <a:pt x="330" y="642"/>
                    <a:pt x="329" y="645"/>
                  </a:cubicBezTo>
                  <a:cubicBezTo>
                    <a:pt x="328" y="646"/>
                    <a:pt x="328" y="647"/>
                    <a:pt x="328" y="648"/>
                  </a:cubicBezTo>
                  <a:cubicBezTo>
                    <a:pt x="328" y="649"/>
                    <a:pt x="328" y="650"/>
                    <a:pt x="329" y="651"/>
                  </a:cubicBezTo>
                  <a:cubicBezTo>
                    <a:pt x="329" y="652"/>
                    <a:pt x="330" y="653"/>
                    <a:pt x="331" y="654"/>
                  </a:cubicBezTo>
                  <a:cubicBezTo>
                    <a:pt x="332" y="655"/>
                    <a:pt x="334" y="657"/>
                    <a:pt x="337" y="659"/>
                  </a:cubicBezTo>
                  <a:cubicBezTo>
                    <a:pt x="346" y="665"/>
                    <a:pt x="363" y="676"/>
                    <a:pt x="384" y="688"/>
                  </a:cubicBezTo>
                  <a:cubicBezTo>
                    <a:pt x="415" y="706"/>
                    <a:pt x="454" y="729"/>
                    <a:pt x="486" y="747"/>
                  </a:cubicBezTo>
                  <a:cubicBezTo>
                    <a:pt x="501" y="756"/>
                    <a:pt x="515" y="764"/>
                    <a:pt x="525" y="771"/>
                  </a:cubicBezTo>
                  <a:cubicBezTo>
                    <a:pt x="529" y="774"/>
                    <a:pt x="533" y="777"/>
                    <a:pt x="536" y="778"/>
                  </a:cubicBezTo>
                  <a:cubicBezTo>
                    <a:pt x="537" y="779"/>
                    <a:pt x="538" y="780"/>
                    <a:pt x="538" y="781"/>
                  </a:cubicBezTo>
                  <a:cubicBezTo>
                    <a:pt x="538" y="781"/>
                    <a:pt x="538" y="781"/>
                    <a:pt x="538" y="781"/>
                  </a:cubicBezTo>
                  <a:cubicBezTo>
                    <a:pt x="538" y="781"/>
                    <a:pt x="538" y="781"/>
                    <a:pt x="538" y="781"/>
                  </a:cubicBezTo>
                  <a:cubicBezTo>
                    <a:pt x="540" y="779"/>
                    <a:pt x="540" y="779"/>
                    <a:pt x="540" y="779"/>
                  </a:cubicBezTo>
                  <a:cubicBezTo>
                    <a:pt x="538" y="780"/>
                    <a:pt x="538" y="780"/>
                    <a:pt x="538" y="780"/>
                  </a:cubicBezTo>
                  <a:cubicBezTo>
                    <a:pt x="538" y="781"/>
                    <a:pt x="538" y="781"/>
                    <a:pt x="538" y="781"/>
                  </a:cubicBezTo>
                  <a:cubicBezTo>
                    <a:pt x="540" y="779"/>
                    <a:pt x="540" y="779"/>
                    <a:pt x="540" y="779"/>
                  </a:cubicBezTo>
                  <a:cubicBezTo>
                    <a:pt x="538" y="780"/>
                    <a:pt x="538" y="780"/>
                    <a:pt x="538" y="780"/>
                  </a:cubicBezTo>
                  <a:cubicBezTo>
                    <a:pt x="542" y="779"/>
                    <a:pt x="542" y="779"/>
                    <a:pt x="542" y="779"/>
                  </a:cubicBezTo>
                  <a:cubicBezTo>
                    <a:pt x="538" y="779"/>
                    <a:pt x="538" y="779"/>
                    <a:pt x="538" y="779"/>
                  </a:cubicBezTo>
                  <a:cubicBezTo>
                    <a:pt x="538" y="780"/>
                    <a:pt x="538" y="780"/>
                    <a:pt x="538" y="780"/>
                  </a:cubicBezTo>
                  <a:cubicBezTo>
                    <a:pt x="542" y="779"/>
                    <a:pt x="542" y="779"/>
                    <a:pt x="542" y="779"/>
                  </a:cubicBezTo>
                  <a:cubicBezTo>
                    <a:pt x="538" y="779"/>
                    <a:pt x="538" y="779"/>
                    <a:pt x="538" y="779"/>
                  </a:cubicBezTo>
                  <a:cubicBezTo>
                    <a:pt x="543" y="779"/>
                    <a:pt x="543" y="779"/>
                    <a:pt x="543" y="779"/>
                  </a:cubicBezTo>
                  <a:cubicBezTo>
                    <a:pt x="539" y="776"/>
                    <a:pt x="539" y="776"/>
                    <a:pt x="539" y="776"/>
                  </a:cubicBezTo>
                  <a:cubicBezTo>
                    <a:pt x="538" y="777"/>
                    <a:pt x="538" y="778"/>
                    <a:pt x="538" y="779"/>
                  </a:cubicBezTo>
                  <a:cubicBezTo>
                    <a:pt x="543" y="779"/>
                    <a:pt x="543" y="779"/>
                    <a:pt x="543" y="779"/>
                  </a:cubicBezTo>
                  <a:cubicBezTo>
                    <a:pt x="539" y="776"/>
                    <a:pt x="539" y="776"/>
                    <a:pt x="539" y="776"/>
                  </a:cubicBezTo>
                  <a:cubicBezTo>
                    <a:pt x="543" y="779"/>
                    <a:pt x="543" y="779"/>
                    <a:pt x="543" y="779"/>
                  </a:cubicBezTo>
                  <a:cubicBezTo>
                    <a:pt x="546" y="774"/>
                    <a:pt x="546" y="774"/>
                    <a:pt x="546" y="774"/>
                  </a:cubicBezTo>
                  <a:cubicBezTo>
                    <a:pt x="546" y="774"/>
                    <a:pt x="495" y="746"/>
                    <a:pt x="443" y="719"/>
                  </a:cubicBezTo>
                  <a:cubicBezTo>
                    <a:pt x="417" y="705"/>
                    <a:pt x="390" y="691"/>
                    <a:pt x="369" y="681"/>
                  </a:cubicBezTo>
                  <a:cubicBezTo>
                    <a:pt x="358" y="675"/>
                    <a:pt x="349" y="671"/>
                    <a:pt x="342" y="668"/>
                  </a:cubicBezTo>
                  <a:cubicBezTo>
                    <a:pt x="338" y="667"/>
                    <a:pt x="335" y="665"/>
                    <a:pt x="333" y="664"/>
                  </a:cubicBezTo>
                  <a:cubicBezTo>
                    <a:pt x="332" y="664"/>
                    <a:pt x="331" y="664"/>
                    <a:pt x="330" y="663"/>
                  </a:cubicBezTo>
                  <a:cubicBezTo>
                    <a:pt x="328" y="663"/>
                    <a:pt x="328" y="663"/>
                    <a:pt x="326" y="663"/>
                  </a:cubicBezTo>
                  <a:cubicBezTo>
                    <a:pt x="326" y="663"/>
                    <a:pt x="325" y="663"/>
                    <a:pt x="324" y="663"/>
                  </a:cubicBezTo>
                  <a:cubicBezTo>
                    <a:pt x="324" y="663"/>
                    <a:pt x="323" y="664"/>
                    <a:pt x="322" y="664"/>
                  </a:cubicBezTo>
                  <a:cubicBezTo>
                    <a:pt x="322" y="664"/>
                    <a:pt x="321" y="665"/>
                    <a:pt x="321" y="666"/>
                  </a:cubicBezTo>
                  <a:cubicBezTo>
                    <a:pt x="320" y="667"/>
                    <a:pt x="320" y="668"/>
                    <a:pt x="320" y="670"/>
                  </a:cubicBezTo>
                  <a:cubicBezTo>
                    <a:pt x="320" y="671"/>
                    <a:pt x="321" y="673"/>
                    <a:pt x="323" y="673"/>
                  </a:cubicBezTo>
                  <a:cubicBezTo>
                    <a:pt x="323" y="673"/>
                    <a:pt x="326" y="675"/>
                    <a:pt x="331" y="679"/>
                  </a:cubicBezTo>
                  <a:cubicBezTo>
                    <a:pt x="351" y="690"/>
                    <a:pt x="400" y="719"/>
                    <a:pt x="444" y="746"/>
                  </a:cubicBezTo>
                  <a:cubicBezTo>
                    <a:pt x="466" y="760"/>
                    <a:pt x="487" y="773"/>
                    <a:pt x="502" y="783"/>
                  </a:cubicBezTo>
                  <a:cubicBezTo>
                    <a:pt x="510" y="788"/>
                    <a:pt x="516" y="792"/>
                    <a:pt x="520" y="795"/>
                  </a:cubicBezTo>
                  <a:cubicBezTo>
                    <a:pt x="522" y="796"/>
                    <a:pt x="524" y="798"/>
                    <a:pt x="525" y="799"/>
                  </a:cubicBezTo>
                  <a:cubicBezTo>
                    <a:pt x="525" y="799"/>
                    <a:pt x="526" y="799"/>
                    <a:pt x="526" y="799"/>
                  </a:cubicBezTo>
                  <a:cubicBezTo>
                    <a:pt x="528" y="798"/>
                    <a:pt x="528" y="798"/>
                    <a:pt x="528" y="798"/>
                  </a:cubicBezTo>
                  <a:cubicBezTo>
                    <a:pt x="526" y="799"/>
                    <a:pt x="526" y="799"/>
                    <a:pt x="526" y="799"/>
                  </a:cubicBezTo>
                  <a:cubicBezTo>
                    <a:pt x="526" y="799"/>
                    <a:pt x="526" y="799"/>
                    <a:pt x="526" y="799"/>
                  </a:cubicBezTo>
                  <a:cubicBezTo>
                    <a:pt x="528" y="798"/>
                    <a:pt x="528" y="798"/>
                    <a:pt x="528" y="798"/>
                  </a:cubicBezTo>
                  <a:cubicBezTo>
                    <a:pt x="526" y="799"/>
                    <a:pt x="526" y="799"/>
                    <a:pt x="526" y="799"/>
                  </a:cubicBezTo>
                  <a:cubicBezTo>
                    <a:pt x="530" y="797"/>
                    <a:pt x="530" y="797"/>
                    <a:pt x="530" y="797"/>
                  </a:cubicBezTo>
                  <a:cubicBezTo>
                    <a:pt x="525" y="797"/>
                    <a:pt x="525" y="797"/>
                    <a:pt x="525" y="797"/>
                  </a:cubicBezTo>
                  <a:cubicBezTo>
                    <a:pt x="525" y="798"/>
                    <a:pt x="525" y="799"/>
                    <a:pt x="526" y="799"/>
                  </a:cubicBezTo>
                  <a:cubicBezTo>
                    <a:pt x="530" y="797"/>
                    <a:pt x="530" y="797"/>
                    <a:pt x="530" y="797"/>
                  </a:cubicBezTo>
                  <a:cubicBezTo>
                    <a:pt x="525" y="797"/>
                    <a:pt x="525" y="797"/>
                    <a:pt x="525" y="797"/>
                  </a:cubicBezTo>
                  <a:cubicBezTo>
                    <a:pt x="530" y="797"/>
                    <a:pt x="530" y="797"/>
                    <a:pt x="530" y="797"/>
                  </a:cubicBezTo>
                  <a:cubicBezTo>
                    <a:pt x="526" y="794"/>
                    <a:pt x="526" y="794"/>
                    <a:pt x="526" y="794"/>
                  </a:cubicBezTo>
                  <a:cubicBezTo>
                    <a:pt x="525" y="795"/>
                    <a:pt x="525" y="796"/>
                    <a:pt x="525" y="797"/>
                  </a:cubicBezTo>
                  <a:cubicBezTo>
                    <a:pt x="530" y="797"/>
                    <a:pt x="530" y="797"/>
                    <a:pt x="530" y="797"/>
                  </a:cubicBezTo>
                  <a:cubicBezTo>
                    <a:pt x="526" y="794"/>
                    <a:pt x="526" y="794"/>
                    <a:pt x="526" y="794"/>
                  </a:cubicBezTo>
                  <a:cubicBezTo>
                    <a:pt x="530" y="797"/>
                    <a:pt x="530" y="797"/>
                    <a:pt x="530" y="797"/>
                  </a:cubicBezTo>
                  <a:cubicBezTo>
                    <a:pt x="533" y="792"/>
                    <a:pt x="533" y="792"/>
                    <a:pt x="533" y="792"/>
                  </a:cubicBezTo>
                  <a:cubicBezTo>
                    <a:pt x="319" y="678"/>
                    <a:pt x="319" y="678"/>
                    <a:pt x="319" y="678"/>
                  </a:cubicBezTo>
                  <a:cubicBezTo>
                    <a:pt x="317" y="677"/>
                    <a:pt x="313" y="678"/>
                    <a:pt x="312" y="681"/>
                  </a:cubicBezTo>
                  <a:cubicBezTo>
                    <a:pt x="311" y="683"/>
                    <a:pt x="311" y="686"/>
                    <a:pt x="314" y="688"/>
                  </a:cubicBezTo>
                  <a:cubicBezTo>
                    <a:pt x="514" y="813"/>
                    <a:pt x="514" y="813"/>
                    <a:pt x="514" y="813"/>
                  </a:cubicBezTo>
                  <a:cubicBezTo>
                    <a:pt x="517" y="808"/>
                    <a:pt x="517" y="808"/>
                    <a:pt x="517" y="808"/>
                  </a:cubicBezTo>
                  <a:cubicBezTo>
                    <a:pt x="519" y="803"/>
                    <a:pt x="519" y="803"/>
                    <a:pt x="519" y="803"/>
                  </a:cubicBezTo>
                  <a:cubicBezTo>
                    <a:pt x="519" y="803"/>
                    <a:pt x="469" y="774"/>
                    <a:pt x="416" y="745"/>
                  </a:cubicBezTo>
                  <a:cubicBezTo>
                    <a:pt x="390" y="731"/>
                    <a:pt x="363" y="716"/>
                    <a:pt x="342" y="705"/>
                  </a:cubicBezTo>
                  <a:cubicBezTo>
                    <a:pt x="332" y="700"/>
                    <a:pt x="323" y="695"/>
                    <a:pt x="316" y="692"/>
                  </a:cubicBezTo>
                  <a:cubicBezTo>
                    <a:pt x="313" y="690"/>
                    <a:pt x="310" y="689"/>
                    <a:pt x="307" y="688"/>
                  </a:cubicBezTo>
                  <a:cubicBezTo>
                    <a:pt x="306" y="687"/>
                    <a:pt x="305" y="687"/>
                    <a:pt x="304" y="687"/>
                  </a:cubicBezTo>
                  <a:cubicBezTo>
                    <a:pt x="303" y="686"/>
                    <a:pt x="302" y="686"/>
                    <a:pt x="301" y="686"/>
                  </a:cubicBezTo>
                  <a:cubicBezTo>
                    <a:pt x="300" y="686"/>
                    <a:pt x="300" y="686"/>
                    <a:pt x="299" y="687"/>
                  </a:cubicBezTo>
                  <a:cubicBezTo>
                    <a:pt x="298" y="687"/>
                    <a:pt x="297" y="688"/>
                    <a:pt x="296" y="689"/>
                  </a:cubicBezTo>
                  <a:cubicBezTo>
                    <a:pt x="294" y="692"/>
                    <a:pt x="295" y="695"/>
                    <a:pt x="297" y="697"/>
                  </a:cubicBezTo>
                  <a:cubicBezTo>
                    <a:pt x="384" y="751"/>
                    <a:pt x="384" y="751"/>
                    <a:pt x="384" y="751"/>
                  </a:cubicBezTo>
                  <a:cubicBezTo>
                    <a:pt x="271" y="692"/>
                    <a:pt x="271" y="692"/>
                    <a:pt x="271" y="692"/>
                  </a:cubicBezTo>
                  <a:cubicBezTo>
                    <a:pt x="268" y="691"/>
                    <a:pt x="265" y="692"/>
                    <a:pt x="264" y="694"/>
                  </a:cubicBezTo>
                  <a:cubicBezTo>
                    <a:pt x="263" y="695"/>
                    <a:pt x="263" y="696"/>
                    <a:pt x="263" y="697"/>
                  </a:cubicBezTo>
                  <a:cubicBezTo>
                    <a:pt x="263" y="699"/>
                    <a:pt x="263" y="700"/>
                    <a:pt x="264" y="700"/>
                  </a:cubicBezTo>
                  <a:cubicBezTo>
                    <a:pt x="264" y="702"/>
                    <a:pt x="265" y="702"/>
                    <a:pt x="266" y="703"/>
                  </a:cubicBezTo>
                  <a:cubicBezTo>
                    <a:pt x="267" y="705"/>
                    <a:pt x="269" y="706"/>
                    <a:pt x="272" y="708"/>
                  </a:cubicBezTo>
                  <a:cubicBezTo>
                    <a:pt x="281" y="715"/>
                    <a:pt x="299" y="726"/>
                    <a:pt x="320" y="738"/>
                  </a:cubicBezTo>
                  <a:cubicBezTo>
                    <a:pt x="352" y="757"/>
                    <a:pt x="391" y="780"/>
                    <a:pt x="423" y="799"/>
                  </a:cubicBezTo>
                  <a:cubicBezTo>
                    <a:pt x="439" y="808"/>
                    <a:pt x="453" y="816"/>
                    <a:pt x="463" y="823"/>
                  </a:cubicBezTo>
                  <a:cubicBezTo>
                    <a:pt x="468" y="826"/>
                    <a:pt x="472" y="829"/>
                    <a:pt x="475" y="831"/>
                  </a:cubicBezTo>
                  <a:cubicBezTo>
                    <a:pt x="476" y="832"/>
                    <a:pt x="477" y="832"/>
                    <a:pt x="477" y="833"/>
                  </a:cubicBezTo>
                  <a:cubicBezTo>
                    <a:pt x="477" y="833"/>
                    <a:pt x="477" y="833"/>
                    <a:pt x="477" y="833"/>
                  </a:cubicBezTo>
                  <a:cubicBezTo>
                    <a:pt x="477" y="833"/>
                    <a:pt x="477" y="833"/>
                    <a:pt x="477" y="833"/>
                  </a:cubicBezTo>
                  <a:cubicBezTo>
                    <a:pt x="479" y="831"/>
                    <a:pt x="479" y="831"/>
                    <a:pt x="479" y="831"/>
                  </a:cubicBezTo>
                  <a:cubicBezTo>
                    <a:pt x="477" y="833"/>
                    <a:pt x="477" y="833"/>
                    <a:pt x="477" y="833"/>
                  </a:cubicBezTo>
                  <a:cubicBezTo>
                    <a:pt x="477" y="833"/>
                    <a:pt x="477" y="833"/>
                    <a:pt x="477" y="833"/>
                  </a:cubicBezTo>
                  <a:cubicBezTo>
                    <a:pt x="479" y="831"/>
                    <a:pt x="479" y="831"/>
                    <a:pt x="479" y="831"/>
                  </a:cubicBezTo>
                  <a:cubicBezTo>
                    <a:pt x="477" y="833"/>
                    <a:pt x="477" y="833"/>
                    <a:pt x="477" y="833"/>
                  </a:cubicBezTo>
                  <a:cubicBezTo>
                    <a:pt x="481" y="830"/>
                    <a:pt x="481" y="830"/>
                    <a:pt x="481" y="830"/>
                  </a:cubicBezTo>
                  <a:cubicBezTo>
                    <a:pt x="477" y="830"/>
                    <a:pt x="477" y="830"/>
                    <a:pt x="477" y="830"/>
                  </a:cubicBezTo>
                  <a:cubicBezTo>
                    <a:pt x="477" y="832"/>
                    <a:pt x="477" y="832"/>
                    <a:pt x="477" y="833"/>
                  </a:cubicBezTo>
                  <a:cubicBezTo>
                    <a:pt x="481" y="830"/>
                    <a:pt x="481" y="830"/>
                    <a:pt x="481" y="830"/>
                  </a:cubicBezTo>
                  <a:cubicBezTo>
                    <a:pt x="477" y="830"/>
                    <a:pt x="477" y="830"/>
                    <a:pt x="477" y="830"/>
                  </a:cubicBezTo>
                  <a:cubicBezTo>
                    <a:pt x="482" y="830"/>
                    <a:pt x="482" y="830"/>
                    <a:pt x="482" y="830"/>
                  </a:cubicBezTo>
                  <a:cubicBezTo>
                    <a:pt x="477" y="828"/>
                    <a:pt x="477" y="828"/>
                    <a:pt x="477" y="828"/>
                  </a:cubicBezTo>
                  <a:cubicBezTo>
                    <a:pt x="477" y="829"/>
                    <a:pt x="477" y="830"/>
                    <a:pt x="477" y="830"/>
                  </a:cubicBezTo>
                  <a:cubicBezTo>
                    <a:pt x="482" y="830"/>
                    <a:pt x="482" y="830"/>
                    <a:pt x="482" y="830"/>
                  </a:cubicBezTo>
                  <a:cubicBezTo>
                    <a:pt x="477" y="828"/>
                    <a:pt x="477" y="828"/>
                    <a:pt x="477" y="828"/>
                  </a:cubicBezTo>
                  <a:cubicBezTo>
                    <a:pt x="482" y="831"/>
                    <a:pt x="482" y="831"/>
                    <a:pt x="482" y="831"/>
                  </a:cubicBezTo>
                  <a:cubicBezTo>
                    <a:pt x="477" y="828"/>
                    <a:pt x="477" y="828"/>
                    <a:pt x="477" y="828"/>
                  </a:cubicBezTo>
                  <a:cubicBezTo>
                    <a:pt x="482" y="831"/>
                    <a:pt x="482" y="831"/>
                    <a:pt x="482" y="831"/>
                  </a:cubicBezTo>
                  <a:cubicBezTo>
                    <a:pt x="479" y="826"/>
                    <a:pt x="479" y="826"/>
                    <a:pt x="479" y="826"/>
                  </a:cubicBezTo>
                  <a:cubicBezTo>
                    <a:pt x="478" y="827"/>
                    <a:pt x="478" y="827"/>
                    <a:pt x="477" y="828"/>
                  </a:cubicBezTo>
                  <a:cubicBezTo>
                    <a:pt x="482" y="831"/>
                    <a:pt x="482" y="831"/>
                    <a:pt x="482" y="831"/>
                  </a:cubicBezTo>
                  <a:cubicBezTo>
                    <a:pt x="479" y="826"/>
                    <a:pt x="479" y="826"/>
                    <a:pt x="479" y="826"/>
                  </a:cubicBezTo>
                  <a:cubicBezTo>
                    <a:pt x="482" y="831"/>
                    <a:pt x="482" y="831"/>
                    <a:pt x="482" y="831"/>
                  </a:cubicBezTo>
                  <a:cubicBezTo>
                    <a:pt x="481" y="825"/>
                    <a:pt x="481" y="825"/>
                    <a:pt x="481" y="825"/>
                  </a:cubicBezTo>
                  <a:cubicBezTo>
                    <a:pt x="480" y="825"/>
                    <a:pt x="480" y="826"/>
                    <a:pt x="479" y="826"/>
                  </a:cubicBezTo>
                  <a:cubicBezTo>
                    <a:pt x="482" y="831"/>
                    <a:pt x="482" y="831"/>
                    <a:pt x="482" y="831"/>
                  </a:cubicBezTo>
                  <a:cubicBezTo>
                    <a:pt x="481" y="825"/>
                    <a:pt x="481" y="825"/>
                    <a:pt x="481" y="825"/>
                  </a:cubicBezTo>
                  <a:cubicBezTo>
                    <a:pt x="482" y="830"/>
                    <a:pt x="482" y="830"/>
                    <a:pt x="482" y="830"/>
                  </a:cubicBezTo>
                  <a:cubicBezTo>
                    <a:pt x="482" y="825"/>
                    <a:pt x="482" y="825"/>
                    <a:pt x="482" y="825"/>
                  </a:cubicBezTo>
                  <a:cubicBezTo>
                    <a:pt x="482" y="825"/>
                    <a:pt x="481" y="825"/>
                    <a:pt x="481" y="825"/>
                  </a:cubicBezTo>
                  <a:cubicBezTo>
                    <a:pt x="482" y="830"/>
                    <a:pt x="482" y="830"/>
                    <a:pt x="482" y="830"/>
                  </a:cubicBezTo>
                  <a:cubicBezTo>
                    <a:pt x="482" y="825"/>
                    <a:pt x="482" y="825"/>
                    <a:pt x="482" y="825"/>
                  </a:cubicBezTo>
                  <a:cubicBezTo>
                    <a:pt x="482" y="829"/>
                    <a:pt x="482" y="829"/>
                    <a:pt x="482" y="829"/>
                  </a:cubicBezTo>
                  <a:cubicBezTo>
                    <a:pt x="483" y="825"/>
                    <a:pt x="483" y="825"/>
                    <a:pt x="483" y="825"/>
                  </a:cubicBezTo>
                  <a:cubicBezTo>
                    <a:pt x="483" y="825"/>
                    <a:pt x="483" y="825"/>
                    <a:pt x="482" y="825"/>
                  </a:cubicBezTo>
                  <a:cubicBezTo>
                    <a:pt x="482" y="829"/>
                    <a:pt x="482" y="829"/>
                    <a:pt x="482" y="829"/>
                  </a:cubicBezTo>
                  <a:cubicBezTo>
                    <a:pt x="483" y="825"/>
                    <a:pt x="483" y="825"/>
                    <a:pt x="483" y="825"/>
                  </a:cubicBezTo>
                  <a:cubicBezTo>
                    <a:pt x="483" y="825"/>
                    <a:pt x="482" y="825"/>
                    <a:pt x="482" y="825"/>
                  </a:cubicBezTo>
                  <a:cubicBezTo>
                    <a:pt x="479" y="824"/>
                    <a:pt x="473" y="821"/>
                    <a:pt x="465" y="817"/>
                  </a:cubicBezTo>
                  <a:cubicBezTo>
                    <a:pt x="437" y="803"/>
                    <a:pt x="384" y="774"/>
                    <a:pt x="337" y="749"/>
                  </a:cubicBezTo>
                  <a:cubicBezTo>
                    <a:pt x="314" y="736"/>
                    <a:pt x="292" y="724"/>
                    <a:pt x="277" y="716"/>
                  </a:cubicBezTo>
                  <a:cubicBezTo>
                    <a:pt x="269" y="712"/>
                    <a:pt x="263" y="708"/>
                    <a:pt x="258" y="706"/>
                  </a:cubicBezTo>
                  <a:cubicBezTo>
                    <a:pt x="254" y="703"/>
                    <a:pt x="251" y="702"/>
                    <a:pt x="251" y="702"/>
                  </a:cubicBezTo>
                  <a:cubicBezTo>
                    <a:pt x="249" y="701"/>
                    <a:pt x="245" y="701"/>
                    <a:pt x="244" y="704"/>
                  </a:cubicBezTo>
                  <a:cubicBezTo>
                    <a:pt x="242" y="707"/>
                    <a:pt x="243" y="710"/>
                    <a:pt x="246" y="712"/>
                  </a:cubicBezTo>
                  <a:cubicBezTo>
                    <a:pt x="246" y="712"/>
                    <a:pt x="249" y="714"/>
                    <a:pt x="255" y="717"/>
                  </a:cubicBezTo>
                  <a:cubicBezTo>
                    <a:pt x="275" y="730"/>
                    <a:pt x="326" y="761"/>
                    <a:pt x="372" y="790"/>
                  </a:cubicBezTo>
                  <a:cubicBezTo>
                    <a:pt x="395" y="804"/>
                    <a:pt x="417" y="818"/>
                    <a:pt x="433" y="828"/>
                  </a:cubicBezTo>
                  <a:cubicBezTo>
                    <a:pt x="441" y="833"/>
                    <a:pt x="447" y="837"/>
                    <a:pt x="452" y="840"/>
                  </a:cubicBezTo>
                  <a:cubicBezTo>
                    <a:pt x="454" y="841"/>
                    <a:pt x="456" y="842"/>
                    <a:pt x="457" y="843"/>
                  </a:cubicBezTo>
                  <a:cubicBezTo>
                    <a:pt x="458" y="844"/>
                    <a:pt x="458" y="844"/>
                    <a:pt x="458" y="844"/>
                  </a:cubicBezTo>
                  <a:cubicBezTo>
                    <a:pt x="458" y="844"/>
                    <a:pt x="458" y="844"/>
                    <a:pt x="458" y="844"/>
                  </a:cubicBezTo>
                  <a:cubicBezTo>
                    <a:pt x="460" y="842"/>
                    <a:pt x="460" y="842"/>
                    <a:pt x="460" y="842"/>
                  </a:cubicBezTo>
                  <a:cubicBezTo>
                    <a:pt x="458" y="844"/>
                    <a:pt x="458" y="844"/>
                    <a:pt x="458" y="844"/>
                  </a:cubicBezTo>
                  <a:cubicBezTo>
                    <a:pt x="458" y="844"/>
                    <a:pt x="458" y="844"/>
                    <a:pt x="458" y="844"/>
                  </a:cubicBezTo>
                  <a:cubicBezTo>
                    <a:pt x="460" y="842"/>
                    <a:pt x="460" y="842"/>
                    <a:pt x="460" y="842"/>
                  </a:cubicBezTo>
                  <a:cubicBezTo>
                    <a:pt x="458" y="844"/>
                    <a:pt x="458" y="844"/>
                    <a:pt x="458" y="844"/>
                  </a:cubicBezTo>
                  <a:cubicBezTo>
                    <a:pt x="462" y="840"/>
                    <a:pt x="462" y="840"/>
                    <a:pt x="462" y="840"/>
                  </a:cubicBezTo>
                  <a:cubicBezTo>
                    <a:pt x="457" y="843"/>
                    <a:pt x="457" y="843"/>
                    <a:pt x="457" y="843"/>
                  </a:cubicBezTo>
                  <a:cubicBezTo>
                    <a:pt x="458" y="844"/>
                    <a:pt x="458" y="844"/>
                    <a:pt x="458" y="844"/>
                  </a:cubicBezTo>
                  <a:cubicBezTo>
                    <a:pt x="462" y="840"/>
                    <a:pt x="462" y="840"/>
                    <a:pt x="462" y="840"/>
                  </a:cubicBezTo>
                  <a:cubicBezTo>
                    <a:pt x="457" y="843"/>
                    <a:pt x="457" y="843"/>
                    <a:pt x="457" y="843"/>
                  </a:cubicBezTo>
                  <a:cubicBezTo>
                    <a:pt x="462" y="840"/>
                    <a:pt x="462" y="840"/>
                    <a:pt x="462" y="840"/>
                  </a:cubicBezTo>
                  <a:cubicBezTo>
                    <a:pt x="457" y="842"/>
                    <a:pt x="457" y="842"/>
                    <a:pt x="457" y="842"/>
                  </a:cubicBezTo>
                  <a:cubicBezTo>
                    <a:pt x="457" y="843"/>
                    <a:pt x="457" y="843"/>
                    <a:pt x="457" y="843"/>
                  </a:cubicBezTo>
                  <a:cubicBezTo>
                    <a:pt x="462" y="840"/>
                    <a:pt x="462" y="840"/>
                    <a:pt x="462" y="840"/>
                  </a:cubicBezTo>
                  <a:cubicBezTo>
                    <a:pt x="457" y="842"/>
                    <a:pt x="457" y="842"/>
                    <a:pt x="457" y="842"/>
                  </a:cubicBezTo>
                  <a:cubicBezTo>
                    <a:pt x="462" y="840"/>
                    <a:pt x="462" y="840"/>
                    <a:pt x="462" y="840"/>
                  </a:cubicBezTo>
                  <a:cubicBezTo>
                    <a:pt x="456" y="840"/>
                    <a:pt x="456" y="840"/>
                    <a:pt x="456" y="840"/>
                  </a:cubicBezTo>
                  <a:cubicBezTo>
                    <a:pt x="456" y="841"/>
                    <a:pt x="457" y="842"/>
                    <a:pt x="457" y="842"/>
                  </a:cubicBezTo>
                  <a:cubicBezTo>
                    <a:pt x="462" y="840"/>
                    <a:pt x="462" y="840"/>
                    <a:pt x="462" y="840"/>
                  </a:cubicBezTo>
                  <a:cubicBezTo>
                    <a:pt x="456" y="840"/>
                    <a:pt x="456" y="840"/>
                    <a:pt x="456" y="840"/>
                  </a:cubicBezTo>
                  <a:cubicBezTo>
                    <a:pt x="462" y="840"/>
                    <a:pt x="462" y="840"/>
                    <a:pt x="462" y="840"/>
                  </a:cubicBezTo>
                  <a:cubicBezTo>
                    <a:pt x="457" y="837"/>
                    <a:pt x="457" y="837"/>
                    <a:pt x="457" y="837"/>
                  </a:cubicBezTo>
                  <a:cubicBezTo>
                    <a:pt x="457" y="838"/>
                    <a:pt x="456" y="839"/>
                    <a:pt x="456" y="840"/>
                  </a:cubicBezTo>
                  <a:cubicBezTo>
                    <a:pt x="462" y="840"/>
                    <a:pt x="462" y="840"/>
                    <a:pt x="462" y="840"/>
                  </a:cubicBezTo>
                  <a:cubicBezTo>
                    <a:pt x="457" y="837"/>
                    <a:pt x="457" y="837"/>
                    <a:pt x="457" y="837"/>
                  </a:cubicBezTo>
                  <a:cubicBezTo>
                    <a:pt x="462" y="840"/>
                    <a:pt x="462" y="840"/>
                    <a:pt x="462" y="840"/>
                  </a:cubicBezTo>
                  <a:cubicBezTo>
                    <a:pt x="457" y="837"/>
                    <a:pt x="457" y="837"/>
                    <a:pt x="457" y="837"/>
                  </a:cubicBezTo>
                  <a:cubicBezTo>
                    <a:pt x="462" y="840"/>
                    <a:pt x="462" y="840"/>
                    <a:pt x="462" y="840"/>
                  </a:cubicBezTo>
                  <a:cubicBezTo>
                    <a:pt x="459" y="836"/>
                    <a:pt x="459" y="836"/>
                    <a:pt x="459" y="836"/>
                  </a:cubicBezTo>
                  <a:cubicBezTo>
                    <a:pt x="458" y="836"/>
                    <a:pt x="458" y="837"/>
                    <a:pt x="457" y="837"/>
                  </a:cubicBezTo>
                  <a:cubicBezTo>
                    <a:pt x="462" y="840"/>
                    <a:pt x="462" y="840"/>
                    <a:pt x="462" y="840"/>
                  </a:cubicBezTo>
                  <a:cubicBezTo>
                    <a:pt x="459" y="836"/>
                    <a:pt x="459" y="836"/>
                    <a:pt x="459" y="836"/>
                  </a:cubicBezTo>
                  <a:cubicBezTo>
                    <a:pt x="462" y="840"/>
                    <a:pt x="462" y="840"/>
                    <a:pt x="462" y="840"/>
                  </a:cubicBezTo>
                  <a:cubicBezTo>
                    <a:pt x="461" y="835"/>
                    <a:pt x="461" y="835"/>
                    <a:pt x="461" y="835"/>
                  </a:cubicBezTo>
                  <a:cubicBezTo>
                    <a:pt x="460" y="835"/>
                    <a:pt x="460" y="835"/>
                    <a:pt x="459" y="836"/>
                  </a:cubicBezTo>
                  <a:cubicBezTo>
                    <a:pt x="462" y="840"/>
                    <a:pt x="462" y="840"/>
                    <a:pt x="462" y="840"/>
                  </a:cubicBezTo>
                  <a:cubicBezTo>
                    <a:pt x="461" y="835"/>
                    <a:pt x="461" y="835"/>
                    <a:pt x="461" y="835"/>
                  </a:cubicBezTo>
                  <a:cubicBezTo>
                    <a:pt x="462" y="839"/>
                    <a:pt x="462" y="839"/>
                    <a:pt x="462" y="839"/>
                  </a:cubicBezTo>
                  <a:cubicBezTo>
                    <a:pt x="462" y="835"/>
                    <a:pt x="462" y="835"/>
                    <a:pt x="462" y="835"/>
                  </a:cubicBezTo>
                  <a:cubicBezTo>
                    <a:pt x="461" y="835"/>
                    <a:pt x="461" y="835"/>
                    <a:pt x="461" y="835"/>
                  </a:cubicBezTo>
                  <a:cubicBezTo>
                    <a:pt x="462" y="839"/>
                    <a:pt x="462" y="839"/>
                    <a:pt x="462" y="839"/>
                  </a:cubicBezTo>
                  <a:cubicBezTo>
                    <a:pt x="462" y="835"/>
                    <a:pt x="462" y="835"/>
                    <a:pt x="462" y="835"/>
                  </a:cubicBezTo>
                  <a:cubicBezTo>
                    <a:pt x="462" y="838"/>
                    <a:pt x="462" y="838"/>
                    <a:pt x="462" y="838"/>
                  </a:cubicBezTo>
                  <a:cubicBezTo>
                    <a:pt x="462" y="835"/>
                    <a:pt x="462" y="835"/>
                    <a:pt x="462" y="835"/>
                  </a:cubicBezTo>
                  <a:cubicBezTo>
                    <a:pt x="462" y="835"/>
                    <a:pt x="462" y="835"/>
                    <a:pt x="462" y="835"/>
                  </a:cubicBezTo>
                  <a:cubicBezTo>
                    <a:pt x="462" y="838"/>
                    <a:pt x="462" y="838"/>
                    <a:pt x="462" y="838"/>
                  </a:cubicBezTo>
                  <a:cubicBezTo>
                    <a:pt x="462" y="835"/>
                    <a:pt x="462" y="835"/>
                    <a:pt x="462" y="835"/>
                  </a:cubicBezTo>
                  <a:cubicBezTo>
                    <a:pt x="462" y="836"/>
                    <a:pt x="462" y="836"/>
                    <a:pt x="462" y="836"/>
                  </a:cubicBezTo>
                  <a:cubicBezTo>
                    <a:pt x="462" y="835"/>
                    <a:pt x="462" y="835"/>
                    <a:pt x="462" y="835"/>
                  </a:cubicBezTo>
                  <a:cubicBezTo>
                    <a:pt x="462" y="835"/>
                    <a:pt x="462" y="835"/>
                    <a:pt x="462" y="835"/>
                  </a:cubicBezTo>
                  <a:cubicBezTo>
                    <a:pt x="462" y="836"/>
                    <a:pt x="462" y="836"/>
                    <a:pt x="462" y="836"/>
                  </a:cubicBezTo>
                  <a:cubicBezTo>
                    <a:pt x="462" y="835"/>
                    <a:pt x="462" y="835"/>
                    <a:pt x="462" y="835"/>
                  </a:cubicBezTo>
                  <a:cubicBezTo>
                    <a:pt x="462" y="835"/>
                    <a:pt x="461" y="835"/>
                    <a:pt x="461" y="834"/>
                  </a:cubicBezTo>
                  <a:cubicBezTo>
                    <a:pt x="458" y="833"/>
                    <a:pt x="451" y="831"/>
                    <a:pt x="443" y="827"/>
                  </a:cubicBezTo>
                  <a:cubicBezTo>
                    <a:pt x="414" y="813"/>
                    <a:pt x="359" y="784"/>
                    <a:pt x="311" y="759"/>
                  </a:cubicBezTo>
                  <a:cubicBezTo>
                    <a:pt x="287" y="746"/>
                    <a:pt x="266" y="735"/>
                    <a:pt x="250" y="726"/>
                  </a:cubicBezTo>
                  <a:cubicBezTo>
                    <a:pt x="242" y="722"/>
                    <a:pt x="235" y="718"/>
                    <a:pt x="231" y="716"/>
                  </a:cubicBezTo>
                  <a:cubicBezTo>
                    <a:pt x="226" y="714"/>
                    <a:pt x="224" y="712"/>
                    <a:pt x="224" y="712"/>
                  </a:cubicBezTo>
                  <a:cubicBezTo>
                    <a:pt x="221" y="711"/>
                    <a:pt x="218" y="712"/>
                    <a:pt x="217" y="714"/>
                  </a:cubicBezTo>
                  <a:cubicBezTo>
                    <a:pt x="216" y="715"/>
                    <a:pt x="215" y="716"/>
                    <a:pt x="215" y="717"/>
                  </a:cubicBezTo>
                  <a:cubicBezTo>
                    <a:pt x="215" y="719"/>
                    <a:pt x="216" y="719"/>
                    <a:pt x="216" y="720"/>
                  </a:cubicBezTo>
                  <a:cubicBezTo>
                    <a:pt x="217" y="721"/>
                    <a:pt x="217" y="721"/>
                    <a:pt x="217" y="721"/>
                  </a:cubicBezTo>
                  <a:cubicBezTo>
                    <a:pt x="218" y="722"/>
                    <a:pt x="218" y="722"/>
                    <a:pt x="218" y="722"/>
                  </a:cubicBezTo>
                  <a:cubicBezTo>
                    <a:pt x="219" y="723"/>
                    <a:pt x="221" y="724"/>
                    <a:pt x="223" y="725"/>
                  </a:cubicBezTo>
                  <a:cubicBezTo>
                    <a:pt x="231" y="730"/>
                    <a:pt x="248" y="741"/>
                    <a:pt x="270" y="754"/>
                  </a:cubicBezTo>
                  <a:cubicBezTo>
                    <a:pt x="303" y="774"/>
                    <a:pt x="345" y="800"/>
                    <a:pt x="379" y="821"/>
                  </a:cubicBezTo>
                  <a:cubicBezTo>
                    <a:pt x="396" y="832"/>
                    <a:pt x="410" y="841"/>
                    <a:pt x="421" y="848"/>
                  </a:cubicBezTo>
                  <a:cubicBezTo>
                    <a:pt x="426" y="851"/>
                    <a:pt x="431" y="854"/>
                    <a:pt x="434" y="856"/>
                  </a:cubicBezTo>
                  <a:cubicBezTo>
                    <a:pt x="435" y="857"/>
                    <a:pt x="436" y="857"/>
                    <a:pt x="437" y="858"/>
                  </a:cubicBezTo>
                  <a:cubicBezTo>
                    <a:pt x="437" y="858"/>
                    <a:pt x="437" y="858"/>
                    <a:pt x="437" y="858"/>
                  </a:cubicBezTo>
                  <a:cubicBezTo>
                    <a:pt x="437" y="858"/>
                    <a:pt x="437" y="858"/>
                    <a:pt x="437" y="858"/>
                  </a:cubicBezTo>
                  <a:cubicBezTo>
                    <a:pt x="439" y="856"/>
                    <a:pt x="439" y="856"/>
                    <a:pt x="439" y="856"/>
                  </a:cubicBezTo>
                  <a:cubicBezTo>
                    <a:pt x="437" y="858"/>
                    <a:pt x="437" y="858"/>
                    <a:pt x="437" y="858"/>
                  </a:cubicBezTo>
                  <a:cubicBezTo>
                    <a:pt x="437" y="858"/>
                    <a:pt x="437" y="858"/>
                    <a:pt x="437" y="858"/>
                  </a:cubicBezTo>
                  <a:cubicBezTo>
                    <a:pt x="439" y="856"/>
                    <a:pt x="439" y="856"/>
                    <a:pt x="439" y="856"/>
                  </a:cubicBezTo>
                  <a:cubicBezTo>
                    <a:pt x="437" y="858"/>
                    <a:pt x="437" y="858"/>
                    <a:pt x="437" y="858"/>
                  </a:cubicBezTo>
                  <a:cubicBezTo>
                    <a:pt x="441" y="855"/>
                    <a:pt x="441" y="855"/>
                    <a:pt x="441" y="855"/>
                  </a:cubicBezTo>
                  <a:cubicBezTo>
                    <a:pt x="436" y="857"/>
                    <a:pt x="436" y="857"/>
                    <a:pt x="436" y="857"/>
                  </a:cubicBezTo>
                  <a:cubicBezTo>
                    <a:pt x="437" y="858"/>
                    <a:pt x="437" y="858"/>
                    <a:pt x="437" y="858"/>
                  </a:cubicBezTo>
                  <a:cubicBezTo>
                    <a:pt x="441" y="855"/>
                    <a:pt x="441" y="855"/>
                    <a:pt x="441" y="855"/>
                  </a:cubicBezTo>
                  <a:cubicBezTo>
                    <a:pt x="436" y="857"/>
                    <a:pt x="436" y="857"/>
                    <a:pt x="436" y="857"/>
                  </a:cubicBezTo>
                  <a:cubicBezTo>
                    <a:pt x="441" y="855"/>
                    <a:pt x="441" y="855"/>
                    <a:pt x="441" y="855"/>
                  </a:cubicBezTo>
                  <a:cubicBezTo>
                    <a:pt x="436" y="855"/>
                    <a:pt x="436" y="855"/>
                    <a:pt x="436" y="855"/>
                  </a:cubicBezTo>
                  <a:cubicBezTo>
                    <a:pt x="436" y="856"/>
                    <a:pt x="436" y="857"/>
                    <a:pt x="436" y="857"/>
                  </a:cubicBezTo>
                  <a:cubicBezTo>
                    <a:pt x="441" y="855"/>
                    <a:pt x="441" y="855"/>
                    <a:pt x="441" y="855"/>
                  </a:cubicBezTo>
                  <a:cubicBezTo>
                    <a:pt x="436" y="855"/>
                    <a:pt x="436" y="855"/>
                    <a:pt x="436" y="855"/>
                  </a:cubicBezTo>
                  <a:cubicBezTo>
                    <a:pt x="441" y="855"/>
                    <a:pt x="441" y="855"/>
                    <a:pt x="441" y="855"/>
                  </a:cubicBezTo>
                  <a:cubicBezTo>
                    <a:pt x="436" y="852"/>
                    <a:pt x="436" y="852"/>
                    <a:pt x="436" y="852"/>
                  </a:cubicBezTo>
                  <a:cubicBezTo>
                    <a:pt x="436" y="853"/>
                    <a:pt x="436" y="854"/>
                    <a:pt x="436" y="855"/>
                  </a:cubicBezTo>
                  <a:cubicBezTo>
                    <a:pt x="441" y="855"/>
                    <a:pt x="441" y="855"/>
                    <a:pt x="441" y="855"/>
                  </a:cubicBezTo>
                  <a:cubicBezTo>
                    <a:pt x="436" y="852"/>
                    <a:pt x="436" y="852"/>
                    <a:pt x="436" y="852"/>
                  </a:cubicBezTo>
                  <a:cubicBezTo>
                    <a:pt x="441" y="855"/>
                    <a:pt x="441" y="855"/>
                    <a:pt x="441" y="855"/>
                  </a:cubicBezTo>
                  <a:cubicBezTo>
                    <a:pt x="436" y="852"/>
                    <a:pt x="436" y="852"/>
                    <a:pt x="436" y="852"/>
                  </a:cubicBezTo>
                  <a:cubicBezTo>
                    <a:pt x="441" y="854"/>
                    <a:pt x="441" y="854"/>
                    <a:pt x="441" y="854"/>
                  </a:cubicBezTo>
                  <a:cubicBezTo>
                    <a:pt x="438" y="850"/>
                    <a:pt x="438" y="850"/>
                    <a:pt x="438" y="850"/>
                  </a:cubicBezTo>
                  <a:cubicBezTo>
                    <a:pt x="437" y="851"/>
                    <a:pt x="437" y="851"/>
                    <a:pt x="436" y="852"/>
                  </a:cubicBezTo>
                  <a:cubicBezTo>
                    <a:pt x="441" y="854"/>
                    <a:pt x="441" y="854"/>
                    <a:pt x="441" y="854"/>
                  </a:cubicBezTo>
                  <a:cubicBezTo>
                    <a:pt x="438" y="850"/>
                    <a:pt x="438" y="850"/>
                    <a:pt x="438" y="850"/>
                  </a:cubicBezTo>
                  <a:cubicBezTo>
                    <a:pt x="441" y="854"/>
                    <a:pt x="441" y="854"/>
                    <a:pt x="441" y="854"/>
                  </a:cubicBezTo>
                  <a:cubicBezTo>
                    <a:pt x="440" y="849"/>
                    <a:pt x="440" y="849"/>
                    <a:pt x="440" y="849"/>
                  </a:cubicBezTo>
                  <a:cubicBezTo>
                    <a:pt x="439" y="850"/>
                    <a:pt x="439" y="850"/>
                    <a:pt x="438" y="850"/>
                  </a:cubicBezTo>
                  <a:cubicBezTo>
                    <a:pt x="441" y="854"/>
                    <a:pt x="441" y="854"/>
                    <a:pt x="441" y="854"/>
                  </a:cubicBezTo>
                  <a:cubicBezTo>
                    <a:pt x="440" y="849"/>
                    <a:pt x="440" y="849"/>
                    <a:pt x="440" y="849"/>
                  </a:cubicBezTo>
                  <a:cubicBezTo>
                    <a:pt x="441" y="853"/>
                    <a:pt x="441" y="853"/>
                    <a:pt x="441" y="853"/>
                  </a:cubicBezTo>
                  <a:cubicBezTo>
                    <a:pt x="441" y="849"/>
                    <a:pt x="441" y="849"/>
                    <a:pt x="441" y="849"/>
                  </a:cubicBezTo>
                  <a:cubicBezTo>
                    <a:pt x="440" y="849"/>
                    <a:pt x="440" y="849"/>
                    <a:pt x="440" y="849"/>
                  </a:cubicBezTo>
                  <a:cubicBezTo>
                    <a:pt x="441" y="853"/>
                    <a:pt x="441" y="853"/>
                    <a:pt x="441" y="853"/>
                  </a:cubicBezTo>
                  <a:cubicBezTo>
                    <a:pt x="441" y="849"/>
                    <a:pt x="441" y="849"/>
                    <a:pt x="441" y="849"/>
                  </a:cubicBezTo>
                  <a:cubicBezTo>
                    <a:pt x="441" y="852"/>
                    <a:pt x="441" y="852"/>
                    <a:pt x="441" y="852"/>
                  </a:cubicBezTo>
                  <a:cubicBezTo>
                    <a:pt x="441" y="849"/>
                    <a:pt x="441" y="849"/>
                    <a:pt x="441" y="849"/>
                  </a:cubicBezTo>
                  <a:cubicBezTo>
                    <a:pt x="441" y="849"/>
                    <a:pt x="441" y="849"/>
                    <a:pt x="441" y="849"/>
                  </a:cubicBezTo>
                  <a:cubicBezTo>
                    <a:pt x="441" y="852"/>
                    <a:pt x="441" y="852"/>
                    <a:pt x="441" y="852"/>
                  </a:cubicBezTo>
                  <a:cubicBezTo>
                    <a:pt x="441" y="849"/>
                    <a:pt x="441" y="849"/>
                    <a:pt x="441" y="849"/>
                  </a:cubicBezTo>
                  <a:cubicBezTo>
                    <a:pt x="441" y="850"/>
                    <a:pt x="441" y="850"/>
                    <a:pt x="441" y="850"/>
                  </a:cubicBezTo>
                  <a:cubicBezTo>
                    <a:pt x="441" y="849"/>
                    <a:pt x="441" y="849"/>
                    <a:pt x="441" y="849"/>
                  </a:cubicBezTo>
                  <a:cubicBezTo>
                    <a:pt x="441" y="849"/>
                    <a:pt x="441" y="849"/>
                    <a:pt x="441" y="849"/>
                  </a:cubicBezTo>
                  <a:cubicBezTo>
                    <a:pt x="441" y="850"/>
                    <a:pt x="441" y="850"/>
                    <a:pt x="441" y="850"/>
                  </a:cubicBezTo>
                  <a:cubicBezTo>
                    <a:pt x="441" y="849"/>
                    <a:pt x="441" y="849"/>
                    <a:pt x="441" y="849"/>
                  </a:cubicBezTo>
                  <a:cubicBezTo>
                    <a:pt x="441" y="849"/>
                    <a:pt x="440" y="849"/>
                    <a:pt x="439" y="849"/>
                  </a:cubicBezTo>
                  <a:cubicBezTo>
                    <a:pt x="436" y="848"/>
                    <a:pt x="429" y="845"/>
                    <a:pt x="420" y="840"/>
                  </a:cubicBezTo>
                  <a:cubicBezTo>
                    <a:pt x="389" y="825"/>
                    <a:pt x="331" y="794"/>
                    <a:pt x="281" y="766"/>
                  </a:cubicBezTo>
                  <a:cubicBezTo>
                    <a:pt x="256" y="752"/>
                    <a:pt x="233" y="740"/>
                    <a:pt x="216" y="730"/>
                  </a:cubicBezTo>
                  <a:cubicBezTo>
                    <a:pt x="208" y="725"/>
                    <a:pt x="201" y="722"/>
                    <a:pt x="196" y="719"/>
                  </a:cubicBezTo>
                  <a:cubicBezTo>
                    <a:pt x="191" y="716"/>
                    <a:pt x="189" y="715"/>
                    <a:pt x="189" y="715"/>
                  </a:cubicBezTo>
                  <a:cubicBezTo>
                    <a:pt x="186" y="713"/>
                    <a:pt x="183" y="714"/>
                    <a:pt x="181" y="717"/>
                  </a:cubicBezTo>
                  <a:cubicBezTo>
                    <a:pt x="181" y="718"/>
                    <a:pt x="181" y="719"/>
                    <a:pt x="181" y="720"/>
                  </a:cubicBezTo>
                  <a:cubicBezTo>
                    <a:pt x="181" y="721"/>
                    <a:pt x="181" y="722"/>
                    <a:pt x="181" y="722"/>
                  </a:cubicBezTo>
                  <a:cubicBezTo>
                    <a:pt x="182" y="723"/>
                    <a:pt x="182" y="724"/>
                    <a:pt x="182" y="724"/>
                  </a:cubicBezTo>
                  <a:cubicBezTo>
                    <a:pt x="183" y="725"/>
                    <a:pt x="184" y="725"/>
                    <a:pt x="184" y="726"/>
                  </a:cubicBezTo>
                  <a:cubicBezTo>
                    <a:pt x="188" y="729"/>
                    <a:pt x="193" y="732"/>
                    <a:pt x="201" y="738"/>
                  </a:cubicBezTo>
                  <a:cubicBezTo>
                    <a:pt x="228" y="756"/>
                    <a:pt x="282" y="788"/>
                    <a:pt x="328" y="816"/>
                  </a:cubicBezTo>
                  <a:cubicBezTo>
                    <a:pt x="374" y="845"/>
                    <a:pt x="414" y="868"/>
                    <a:pt x="414" y="868"/>
                  </a:cubicBezTo>
                  <a:cubicBezTo>
                    <a:pt x="417" y="864"/>
                    <a:pt x="417" y="864"/>
                    <a:pt x="417" y="864"/>
                  </a:cubicBezTo>
                  <a:cubicBezTo>
                    <a:pt x="419" y="859"/>
                    <a:pt x="419" y="859"/>
                    <a:pt x="419" y="859"/>
                  </a:cubicBezTo>
                  <a:cubicBezTo>
                    <a:pt x="165" y="725"/>
                    <a:pt x="165" y="725"/>
                    <a:pt x="165" y="725"/>
                  </a:cubicBezTo>
                  <a:cubicBezTo>
                    <a:pt x="163" y="723"/>
                    <a:pt x="160" y="724"/>
                    <a:pt x="158" y="726"/>
                  </a:cubicBezTo>
                  <a:cubicBezTo>
                    <a:pt x="157" y="728"/>
                    <a:pt x="157" y="729"/>
                    <a:pt x="157" y="730"/>
                  </a:cubicBezTo>
                  <a:cubicBezTo>
                    <a:pt x="157" y="731"/>
                    <a:pt x="157" y="731"/>
                    <a:pt x="158" y="732"/>
                  </a:cubicBezTo>
                  <a:cubicBezTo>
                    <a:pt x="158" y="733"/>
                    <a:pt x="158" y="733"/>
                    <a:pt x="159" y="733"/>
                  </a:cubicBezTo>
                  <a:cubicBezTo>
                    <a:pt x="159" y="734"/>
                    <a:pt x="159" y="734"/>
                    <a:pt x="160" y="734"/>
                  </a:cubicBezTo>
                  <a:cubicBezTo>
                    <a:pt x="160" y="735"/>
                    <a:pt x="161" y="735"/>
                    <a:pt x="162" y="736"/>
                  </a:cubicBezTo>
                  <a:cubicBezTo>
                    <a:pt x="165" y="738"/>
                    <a:pt x="170" y="742"/>
                    <a:pt x="178" y="747"/>
                  </a:cubicBezTo>
                  <a:cubicBezTo>
                    <a:pt x="232" y="781"/>
                    <a:pt x="386" y="875"/>
                    <a:pt x="386" y="875"/>
                  </a:cubicBezTo>
                  <a:cubicBezTo>
                    <a:pt x="388" y="871"/>
                    <a:pt x="388" y="871"/>
                    <a:pt x="388" y="871"/>
                  </a:cubicBezTo>
                  <a:cubicBezTo>
                    <a:pt x="384" y="868"/>
                    <a:pt x="384" y="868"/>
                    <a:pt x="384" y="868"/>
                  </a:cubicBezTo>
                  <a:cubicBezTo>
                    <a:pt x="388" y="871"/>
                    <a:pt x="388" y="871"/>
                    <a:pt x="388" y="871"/>
                  </a:cubicBezTo>
                  <a:cubicBezTo>
                    <a:pt x="385" y="866"/>
                    <a:pt x="385" y="866"/>
                    <a:pt x="385" y="866"/>
                  </a:cubicBezTo>
                  <a:cubicBezTo>
                    <a:pt x="385" y="867"/>
                    <a:pt x="384" y="867"/>
                    <a:pt x="384" y="868"/>
                  </a:cubicBezTo>
                  <a:cubicBezTo>
                    <a:pt x="388" y="871"/>
                    <a:pt x="388" y="871"/>
                    <a:pt x="388" y="871"/>
                  </a:cubicBezTo>
                  <a:cubicBezTo>
                    <a:pt x="385" y="866"/>
                    <a:pt x="385" y="866"/>
                    <a:pt x="385" y="866"/>
                  </a:cubicBezTo>
                  <a:cubicBezTo>
                    <a:pt x="388" y="871"/>
                    <a:pt x="388" y="871"/>
                    <a:pt x="388" y="871"/>
                  </a:cubicBezTo>
                  <a:cubicBezTo>
                    <a:pt x="387" y="865"/>
                    <a:pt x="387" y="865"/>
                    <a:pt x="387" y="865"/>
                  </a:cubicBezTo>
                  <a:cubicBezTo>
                    <a:pt x="387" y="865"/>
                    <a:pt x="386" y="866"/>
                    <a:pt x="385" y="866"/>
                  </a:cubicBezTo>
                  <a:cubicBezTo>
                    <a:pt x="388" y="871"/>
                    <a:pt x="388" y="871"/>
                    <a:pt x="388" y="871"/>
                  </a:cubicBezTo>
                  <a:cubicBezTo>
                    <a:pt x="387" y="865"/>
                    <a:pt x="387" y="865"/>
                    <a:pt x="387" y="865"/>
                  </a:cubicBezTo>
                  <a:cubicBezTo>
                    <a:pt x="388" y="870"/>
                    <a:pt x="388" y="870"/>
                    <a:pt x="388" y="870"/>
                  </a:cubicBezTo>
                  <a:cubicBezTo>
                    <a:pt x="388" y="865"/>
                    <a:pt x="388" y="865"/>
                    <a:pt x="388" y="865"/>
                  </a:cubicBezTo>
                  <a:cubicBezTo>
                    <a:pt x="388" y="865"/>
                    <a:pt x="388" y="865"/>
                    <a:pt x="387" y="865"/>
                  </a:cubicBezTo>
                  <a:cubicBezTo>
                    <a:pt x="388" y="870"/>
                    <a:pt x="388" y="870"/>
                    <a:pt x="388" y="870"/>
                  </a:cubicBezTo>
                  <a:cubicBezTo>
                    <a:pt x="388" y="865"/>
                    <a:pt x="388" y="865"/>
                    <a:pt x="388" y="865"/>
                  </a:cubicBezTo>
                  <a:cubicBezTo>
                    <a:pt x="388" y="869"/>
                    <a:pt x="388" y="869"/>
                    <a:pt x="388" y="869"/>
                  </a:cubicBezTo>
                  <a:cubicBezTo>
                    <a:pt x="389" y="865"/>
                    <a:pt x="389" y="865"/>
                    <a:pt x="389" y="865"/>
                  </a:cubicBezTo>
                  <a:cubicBezTo>
                    <a:pt x="389" y="865"/>
                    <a:pt x="389" y="865"/>
                    <a:pt x="388" y="865"/>
                  </a:cubicBezTo>
                  <a:cubicBezTo>
                    <a:pt x="388" y="869"/>
                    <a:pt x="388" y="869"/>
                    <a:pt x="388" y="869"/>
                  </a:cubicBezTo>
                  <a:cubicBezTo>
                    <a:pt x="389" y="865"/>
                    <a:pt x="389" y="865"/>
                    <a:pt x="389" y="865"/>
                  </a:cubicBezTo>
                  <a:cubicBezTo>
                    <a:pt x="389" y="865"/>
                    <a:pt x="389" y="865"/>
                    <a:pt x="388" y="865"/>
                  </a:cubicBezTo>
                  <a:cubicBezTo>
                    <a:pt x="385" y="864"/>
                    <a:pt x="378" y="861"/>
                    <a:pt x="370" y="856"/>
                  </a:cubicBezTo>
                  <a:cubicBezTo>
                    <a:pt x="340" y="841"/>
                    <a:pt x="283" y="811"/>
                    <a:pt x="234" y="784"/>
                  </a:cubicBezTo>
                  <a:cubicBezTo>
                    <a:pt x="209" y="771"/>
                    <a:pt x="186" y="759"/>
                    <a:pt x="168" y="750"/>
                  </a:cubicBezTo>
                  <a:cubicBezTo>
                    <a:pt x="160" y="745"/>
                    <a:pt x="152" y="741"/>
                    <a:pt x="147" y="739"/>
                  </a:cubicBezTo>
                  <a:cubicBezTo>
                    <a:pt x="145" y="738"/>
                    <a:pt x="142" y="737"/>
                    <a:pt x="141" y="736"/>
                  </a:cubicBezTo>
                  <a:cubicBezTo>
                    <a:pt x="140" y="735"/>
                    <a:pt x="139" y="735"/>
                    <a:pt x="139" y="735"/>
                  </a:cubicBezTo>
                  <a:cubicBezTo>
                    <a:pt x="138" y="735"/>
                    <a:pt x="138" y="735"/>
                    <a:pt x="138" y="735"/>
                  </a:cubicBezTo>
                  <a:cubicBezTo>
                    <a:pt x="137" y="735"/>
                    <a:pt x="137" y="734"/>
                    <a:pt x="136" y="734"/>
                  </a:cubicBezTo>
                  <a:cubicBezTo>
                    <a:pt x="135" y="734"/>
                    <a:pt x="135" y="734"/>
                    <a:pt x="134" y="735"/>
                  </a:cubicBezTo>
                  <a:cubicBezTo>
                    <a:pt x="133" y="735"/>
                    <a:pt x="133" y="735"/>
                    <a:pt x="132" y="735"/>
                  </a:cubicBezTo>
                  <a:cubicBezTo>
                    <a:pt x="132" y="736"/>
                    <a:pt x="131" y="736"/>
                    <a:pt x="131" y="737"/>
                  </a:cubicBezTo>
                  <a:cubicBezTo>
                    <a:pt x="131" y="737"/>
                    <a:pt x="131" y="737"/>
                    <a:pt x="131" y="737"/>
                  </a:cubicBezTo>
                  <a:cubicBezTo>
                    <a:pt x="130" y="738"/>
                    <a:pt x="130" y="739"/>
                    <a:pt x="130" y="740"/>
                  </a:cubicBezTo>
                  <a:cubicBezTo>
                    <a:pt x="130" y="742"/>
                    <a:pt x="130" y="743"/>
                    <a:pt x="131" y="743"/>
                  </a:cubicBezTo>
                  <a:cubicBezTo>
                    <a:pt x="131" y="745"/>
                    <a:pt x="132" y="745"/>
                    <a:pt x="133" y="746"/>
                  </a:cubicBezTo>
                  <a:cubicBezTo>
                    <a:pt x="135" y="748"/>
                    <a:pt x="137" y="750"/>
                    <a:pt x="139" y="752"/>
                  </a:cubicBezTo>
                  <a:cubicBezTo>
                    <a:pt x="149" y="759"/>
                    <a:pt x="168" y="771"/>
                    <a:pt x="190" y="786"/>
                  </a:cubicBezTo>
                  <a:cubicBezTo>
                    <a:pt x="258" y="828"/>
                    <a:pt x="360" y="887"/>
                    <a:pt x="360" y="887"/>
                  </a:cubicBezTo>
                  <a:cubicBezTo>
                    <a:pt x="363" y="882"/>
                    <a:pt x="363" y="882"/>
                    <a:pt x="363" y="882"/>
                  </a:cubicBezTo>
                  <a:cubicBezTo>
                    <a:pt x="366" y="877"/>
                    <a:pt x="366" y="877"/>
                    <a:pt x="366" y="877"/>
                  </a:cubicBezTo>
                  <a:cubicBezTo>
                    <a:pt x="366" y="877"/>
                    <a:pt x="303" y="843"/>
                    <a:pt x="240" y="810"/>
                  </a:cubicBezTo>
                  <a:cubicBezTo>
                    <a:pt x="209" y="793"/>
                    <a:pt x="177" y="776"/>
                    <a:pt x="154" y="763"/>
                  </a:cubicBezTo>
                  <a:cubicBezTo>
                    <a:pt x="142" y="757"/>
                    <a:pt x="132" y="752"/>
                    <a:pt x="125" y="748"/>
                  </a:cubicBezTo>
                  <a:cubicBezTo>
                    <a:pt x="121" y="746"/>
                    <a:pt x="118" y="745"/>
                    <a:pt x="116" y="744"/>
                  </a:cubicBezTo>
                  <a:cubicBezTo>
                    <a:pt x="115" y="743"/>
                    <a:pt x="114" y="743"/>
                    <a:pt x="114" y="743"/>
                  </a:cubicBezTo>
                  <a:cubicBezTo>
                    <a:pt x="113" y="742"/>
                    <a:pt x="113" y="742"/>
                    <a:pt x="113" y="742"/>
                  </a:cubicBezTo>
                  <a:cubicBezTo>
                    <a:pt x="112" y="742"/>
                    <a:pt x="112" y="742"/>
                    <a:pt x="112" y="742"/>
                  </a:cubicBezTo>
                  <a:cubicBezTo>
                    <a:pt x="112" y="742"/>
                    <a:pt x="112" y="742"/>
                    <a:pt x="112" y="742"/>
                  </a:cubicBezTo>
                  <a:cubicBezTo>
                    <a:pt x="112" y="742"/>
                    <a:pt x="111" y="742"/>
                    <a:pt x="111" y="742"/>
                  </a:cubicBezTo>
                  <a:cubicBezTo>
                    <a:pt x="110" y="742"/>
                    <a:pt x="110" y="742"/>
                    <a:pt x="109" y="742"/>
                  </a:cubicBezTo>
                  <a:cubicBezTo>
                    <a:pt x="108" y="742"/>
                    <a:pt x="108" y="742"/>
                    <a:pt x="107" y="743"/>
                  </a:cubicBezTo>
                  <a:cubicBezTo>
                    <a:pt x="107" y="743"/>
                    <a:pt x="106" y="744"/>
                    <a:pt x="106" y="744"/>
                  </a:cubicBezTo>
                  <a:cubicBezTo>
                    <a:pt x="111" y="747"/>
                    <a:pt x="111" y="747"/>
                    <a:pt x="111" y="747"/>
                  </a:cubicBezTo>
                  <a:cubicBezTo>
                    <a:pt x="106" y="744"/>
                    <a:pt x="106" y="744"/>
                    <a:pt x="106" y="744"/>
                  </a:cubicBezTo>
                  <a:cubicBezTo>
                    <a:pt x="105" y="745"/>
                    <a:pt x="105" y="746"/>
                    <a:pt x="105" y="747"/>
                  </a:cubicBezTo>
                  <a:cubicBezTo>
                    <a:pt x="105" y="749"/>
                    <a:pt x="105" y="749"/>
                    <a:pt x="106" y="750"/>
                  </a:cubicBezTo>
                  <a:cubicBezTo>
                    <a:pt x="106" y="751"/>
                    <a:pt x="106" y="751"/>
                    <a:pt x="107" y="752"/>
                  </a:cubicBezTo>
                  <a:cubicBezTo>
                    <a:pt x="108" y="752"/>
                    <a:pt x="108" y="753"/>
                    <a:pt x="109" y="754"/>
                  </a:cubicBezTo>
                  <a:cubicBezTo>
                    <a:pt x="111" y="755"/>
                    <a:pt x="113" y="756"/>
                    <a:pt x="115" y="758"/>
                  </a:cubicBezTo>
                  <a:cubicBezTo>
                    <a:pt x="126" y="766"/>
                    <a:pt x="145" y="778"/>
                    <a:pt x="167" y="792"/>
                  </a:cubicBezTo>
                  <a:cubicBezTo>
                    <a:pt x="235" y="834"/>
                    <a:pt x="336" y="895"/>
                    <a:pt x="336" y="895"/>
                  </a:cubicBezTo>
                  <a:cubicBezTo>
                    <a:pt x="339" y="890"/>
                    <a:pt x="339" y="890"/>
                    <a:pt x="339" y="890"/>
                  </a:cubicBezTo>
                  <a:cubicBezTo>
                    <a:pt x="335" y="887"/>
                    <a:pt x="335" y="887"/>
                    <a:pt x="335" y="887"/>
                  </a:cubicBezTo>
                  <a:cubicBezTo>
                    <a:pt x="339" y="890"/>
                    <a:pt x="339" y="890"/>
                    <a:pt x="339" y="890"/>
                  </a:cubicBezTo>
                  <a:cubicBezTo>
                    <a:pt x="337" y="885"/>
                    <a:pt x="337" y="885"/>
                    <a:pt x="337" y="885"/>
                  </a:cubicBezTo>
                  <a:cubicBezTo>
                    <a:pt x="336" y="885"/>
                    <a:pt x="335" y="886"/>
                    <a:pt x="335" y="887"/>
                  </a:cubicBezTo>
                  <a:cubicBezTo>
                    <a:pt x="339" y="890"/>
                    <a:pt x="339" y="890"/>
                    <a:pt x="339" y="890"/>
                  </a:cubicBezTo>
                  <a:cubicBezTo>
                    <a:pt x="337" y="885"/>
                    <a:pt x="337" y="885"/>
                    <a:pt x="337" y="885"/>
                  </a:cubicBezTo>
                  <a:cubicBezTo>
                    <a:pt x="338" y="889"/>
                    <a:pt x="338" y="889"/>
                    <a:pt x="338" y="889"/>
                  </a:cubicBezTo>
                  <a:cubicBezTo>
                    <a:pt x="338" y="885"/>
                    <a:pt x="338" y="885"/>
                    <a:pt x="338" y="885"/>
                  </a:cubicBezTo>
                  <a:cubicBezTo>
                    <a:pt x="338" y="885"/>
                    <a:pt x="338" y="885"/>
                    <a:pt x="337" y="885"/>
                  </a:cubicBezTo>
                  <a:cubicBezTo>
                    <a:pt x="338" y="889"/>
                    <a:pt x="338" y="889"/>
                    <a:pt x="338" y="889"/>
                  </a:cubicBezTo>
                  <a:cubicBezTo>
                    <a:pt x="338" y="885"/>
                    <a:pt x="338" y="885"/>
                    <a:pt x="338" y="885"/>
                  </a:cubicBezTo>
                  <a:cubicBezTo>
                    <a:pt x="338" y="886"/>
                    <a:pt x="338" y="886"/>
                    <a:pt x="338" y="886"/>
                  </a:cubicBezTo>
                  <a:cubicBezTo>
                    <a:pt x="338" y="885"/>
                    <a:pt x="338" y="885"/>
                    <a:pt x="338" y="885"/>
                  </a:cubicBezTo>
                  <a:cubicBezTo>
                    <a:pt x="338" y="885"/>
                    <a:pt x="338" y="885"/>
                    <a:pt x="338" y="885"/>
                  </a:cubicBezTo>
                  <a:cubicBezTo>
                    <a:pt x="338" y="886"/>
                    <a:pt x="338" y="886"/>
                    <a:pt x="338" y="886"/>
                  </a:cubicBezTo>
                  <a:cubicBezTo>
                    <a:pt x="338" y="885"/>
                    <a:pt x="338" y="885"/>
                    <a:pt x="338" y="885"/>
                  </a:cubicBezTo>
                  <a:cubicBezTo>
                    <a:pt x="338" y="885"/>
                    <a:pt x="338" y="885"/>
                    <a:pt x="337" y="885"/>
                  </a:cubicBezTo>
                  <a:cubicBezTo>
                    <a:pt x="335" y="884"/>
                    <a:pt x="333" y="883"/>
                    <a:pt x="330" y="882"/>
                  </a:cubicBezTo>
                  <a:cubicBezTo>
                    <a:pt x="317" y="876"/>
                    <a:pt x="296" y="865"/>
                    <a:pt x="271" y="851"/>
                  </a:cubicBezTo>
                  <a:cubicBezTo>
                    <a:pt x="233" y="831"/>
                    <a:pt x="188" y="805"/>
                    <a:pt x="151" y="784"/>
                  </a:cubicBezTo>
                  <a:cubicBezTo>
                    <a:pt x="133" y="774"/>
                    <a:pt x="117" y="765"/>
                    <a:pt x="106" y="758"/>
                  </a:cubicBezTo>
                  <a:cubicBezTo>
                    <a:pt x="100" y="755"/>
                    <a:pt x="96" y="752"/>
                    <a:pt x="92" y="750"/>
                  </a:cubicBezTo>
                  <a:cubicBezTo>
                    <a:pt x="89" y="749"/>
                    <a:pt x="88" y="748"/>
                    <a:pt x="88" y="748"/>
                  </a:cubicBezTo>
                  <a:cubicBezTo>
                    <a:pt x="85" y="746"/>
                    <a:pt x="82" y="747"/>
                    <a:pt x="80" y="750"/>
                  </a:cubicBezTo>
                  <a:cubicBezTo>
                    <a:pt x="79" y="752"/>
                    <a:pt x="79" y="756"/>
                    <a:pt x="82" y="757"/>
                  </a:cubicBezTo>
                  <a:cubicBezTo>
                    <a:pt x="307" y="898"/>
                    <a:pt x="307" y="898"/>
                    <a:pt x="307" y="898"/>
                  </a:cubicBezTo>
                  <a:cubicBezTo>
                    <a:pt x="310" y="893"/>
                    <a:pt x="310" y="893"/>
                    <a:pt x="310" y="893"/>
                  </a:cubicBezTo>
                  <a:cubicBezTo>
                    <a:pt x="306" y="890"/>
                    <a:pt x="306" y="890"/>
                    <a:pt x="306" y="890"/>
                  </a:cubicBezTo>
                  <a:cubicBezTo>
                    <a:pt x="310" y="893"/>
                    <a:pt x="310" y="893"/>
                    <a:pt x="310" y="893"/>
                  </a:cubicBezTo>
                  <a:cubicBezTo>
                    <a:pt x="307" y="889"/>
                    <a:pt x="307" y="889"/>
                    <a:pt x="307" y="889"/>
                  </a:cubicBezTo>
                  <a:cubicBezTo>
                    <a:pt x="307" y="889"/>
                    <a:pt x="306" y="890"/>
                    <a:pt x="306" y="890"/>
                  </a:cubicBezTo>
                  <a:cubicBezTo>
                    <a:pt x="310" y="893"/>
                    <a:pt x="310" y="893"/>
                    <a:pt x="310" y="893"/>
                  </a:cubicBezTo>
                  <a:cubicBezTo>
                    <a:pt x="307" y="889"/>
                    <a:pt x="307" y="889"/>
                    <a:pt x="307" y="889"/>
                  </a:cubicBezTo>
                  <a:cubicBezTo>
                    <a:pt x="310" y="893"/>
                    <a:pt x="310" y="893"/>
                    <a:pt x="310" y="893"/>
                  </a:cubicBezTo>
                  <a:cubicBezTo>
                    <a:pt x="309" y="888"/>
                    <a:pt x="309" y="888"/>
                    <a:pt x="309" y="888"/>
                  </a:cubicBezTo>
                  <a:cubicBezTo>
                    <a:pt x="309" y="888"/>
                    <a:pt x="308" y="888"/>
                    <a:pt x="307" y="889"/>
                  </a:cubicBezTo>
                  <a:cubicBezTo>
                    <a:pt x="310" y="893"/>
                    <a:pt x="310" y="893"/>
                    <a:pt x="310" y="893"/>
                  </a:cubicBezTo>
                  <a:cubicBezTo>
                    <a:pt x="309" y="888"/>
                    <a:pt x="309" y="888"/>
                    <a:pt x="309" y="888"/>
                  </a:cubicBezTo>
                  <a:cubicBezTo>
                    <a:pt x="310" y="893"/>
                    <a:pt x="310" y="893"/>
                    <a:pt x="310" y="893"/>
                  </a:cubicBezTo>
                  <a:cubicBezTo>
                    <a:pt x="310" y="888"/>
                    <a:pt x="310" y="888"/>
                    <a:pt x="310" y="888"/>
                  </a:cubicBezTo>
                  <a:cubicBezTo>
                    <a:pt x="310" y="888"/>
                    <a:pt x="310" y="888"/>
                    <a:pt x="309" y="888"/>
                  </a:cubicBezTo>
                  <a:cubicBezTo>
                    <a:pt x="310" y="893"/>
                    <a:pt x="310" y="893"/>
                    <a:pt x="310" y="893"/>
                  </a:cubicBezTo>
                  <a:cubicBezTo>
                    <a:pt x="310" y="888"/>
                    <a:pt x="310" y="888"/>
                    <a:pt x="310" y="888"/>
                  </a:cubicBezTo>
                  <a:cubicBezTo>
                    <a:pt x="310" y="891"/>
                    <a:pt x="310" y="891"/>
                    <a:pt x="310" y="891"/>
                  </a:cubicBezTo>
                  <a:cubicBezTo>
                    <a:pt x="311" y="888"/>
                    <a:pt x="311" y="888"/>
                    <a:pt x="311" y="888"/>
                  </a:cubicBezTo>
                  <a:cubicBezTo>
                    <a:pt x="311" y="888"/>
                    <a:pt x="311" y="888"/>
                    <a:pt x="310" y="888"/>
                  </a:cubicBezTo>
                  <a:cubicBezTo>
                    <a:pt x="310" y="891"/>
                    <a:pt x="310" y="891"/>
                    <a:pt x="310" y="891"/>
                  </a:cubicBezTo>
                  <a:cubicBezTo>
                    <a:pt x="311" y="888"/>
                    <a:pt x="311" y="888"/>
                    <a:pt x="311" y="888"/>
                  </a:cubicBezTo>
                  <a:cubicBezTo>
                    <a:pt x="311" y="888"/>
                    <a:pt x="310" y="888"/>
                    <a:pt x="310" y="887"/>
                  </a:cubicBezTo>
                  <a:cubicBezTo>
                    <a:pt x="307" y="886"/>
                    <a:pt x="300" y="883"/>
                    <a:pt x="292" y="879"/>
                  </a:cubicBezTo>
                  <a:cubicBezTo>
                    <a:pt x="263" y="864"/>
                    <a:pt x="208" y="834"/>
                    <a:pt x="159" y="807"/>
                  </a:cubicBezTo>
                  <a:cubicBezTo>
                    <a:pt x="135" y="794"/>
                    <a:pt x="112" y="782"/>
                    <a:pt x="94" y="773"/>
                  </a:cubicBezTo>
                  <a:cubicBezTo>
                    <a:pt x="85" y="768"/>
                    <a:pt x="77" y="764"/>
                    <a:pt x="72" y="762"/>
                  </a:cubicBezTo>
                  <a:cubicBezTo>
                    <a:pt x="69" y="760"/>
                    <a:pt x="66" y="759"/>
                    <a:pt x="64" y="759"/>
                  </a:cubicBezTo>
                  <a:cubicBezTo>
                    <a:pt x="63" y="758"/>
                    <a:pt x="62" y="758"/>
                    <a:pt x="61" y="758"/>
                  </a:cubicBezTo>
                  <a:cubicBezTo>
                    <a:pt x="60" y="758"/>
                    <a:pt x="60" y="757"/>
                    <a:pt x="58" y="757"/>
                  </a:cubicBezTo>
                  <a:cubicBezTo>
                    <a:pt x="58" y="757"/>
                    <a:pt x="57" y="757"/>
                    <a:pt x="56" y="758"/>
                  </a:cubicBezTo>
                  <a:cubicBezTo>
                    <a:pt x="55" y="758"/>
                    <a:pt x="54" y="759"/>
                    <a:pt x="53" y="760"/>
                  </a:cubicBezTo>
                  <a:cubicBezTo>
                    <a:pt x="53" y="760"/>
                    <a:pt x="53" y="760"/>
                    <a:pt x="53" y="760"/>
                  </a:cubicBezTo>
                  <a:cubicBezTo>
                    <a:pt x="52" y="761"/>
                    <a:pt x="52" y="762"/>
                    <a:pt x="52" y="763"/>
                  </a:cubicBezTo>
                  <a:cubicBezTo>
                    <a:pt x="52" y="764"/>
                    <a:pt x="53" y="765"/>
                    <a:pt x="53" y="765"/>
                  </a:cubicBezTo>
                  <a:cubicBezTo>
                    <a:pt x="53" y="766"/>
                    <a:pt x="54" y="767"/>
                    <a:pt x="54" y="767"/>
                  </a:cubicBezTo>
                  <a:cubicBezTo>
                    <a:pt x="55" y="768"/>
                    <a:pt x="55" y="769"/>
                    <a:pt x="56" y="769"/>
                  </a:cubicBezTo>
                  <a:cubicBezTo>
                    <a:pt x="58" y="771"/>
                    <a:pt x="60" y="772"/>
                    <a:pt x="62" y="774"/>
                  </a:cubicBezTo>
                  <a:cubicBezTo>
                    <a:pt x="72" y="781"/>
                    <a:pt x="90" y="792"/>
                    <a:pt x="111" y="805"/>
                  </a:cubicBezTo>
                  <a:cubicBezTo>
                    <a:pt x="174" y="845"/>
                    <a:pt x="269" y="901"/>
                    <a:pt x="269" y="901"/>
                  </a:cubicBezTo>
                  <a:cubicBezTo>
                    <a:pt x="272" y="897"/>
                    <a:pt x="272" y="897"/>
                    <a:pt x="272" y="897"/>
                  </a:cubicBezTo>
                  <a:cubicBezTo>
                    <a:pt x="274" y="892"/>
                    <a:pt x="274" y="892"/>
                    <a:pt x="274" y="892"/>
                  </a:cubicBezTo>
                  <a:cubicBezTo>
                    <a:pt x="274" y="892"/>
                    <a:pt x="218" y="860"/>
                    <a:pt x="159" y="828"/>
                  </a:cubicBezTo>
                  <a:cubicBezTo>
                    <a:pt x="130" y="812"/>
                    <a:pt x="101" y="796"/>
                    <a:pt x="77" y="784"/>
                  </a:cubicBezTo>
                  <a:cubicBezTo>
                    <a:pt x="65" y="778"/>
                    <a:pt x="55" y="773"/>
                    <a:pt x="48" y="769"/>
                  </a:cubicBezTo>
                  <a:cubicBezTo>
                    <a:pt x="44" y="767"/>
                    <a:pt x="40" y="766"/>
                    <a:pt x="38" y="765"/>
                  </a:cubicBezTo>
                  <a:cubicBezTo>
                    <a:pt x="36" y="765"/>
                    <a:pt x="35" y="764"/>
                    <a:pt x="34" y="764"/>
                  </a:cubicBezTo>
                  <a:cubicBezTo>
                    <a:pt x="33" y="764"/>
                    <a:pt x="32" y="763"/>
                    <a:pt x="30" y="763"/>
                  </a:cubicBezTo>
                  <a:cubicBezTo>
                    <a:pt x="30" y="763"/>
                    <a:pt x="29" y="763"/>
                    <a:pt x="28" y="764"/>
                  </a:cubicBezTo>
                  <a:cubicBezTo>
                    <a:pt x="28" y="764"/>
                    <a:pt x="27" y="764"/>
                    <a:pt x="27" y="764"/>
                  </a:cubicBezTo>
                  <a:cubicBezTo>
                    <a:pt x="26" y="765"/>
                    <a:pt x="26" y="765"/>
                    <a:pt x="25" y="766"/>
                  </a:cubicBezTo>
                  <a:cubicBezTo>
                    <a:pt x="30" y="769"/>
                    <a:pt x="30" y="769"/>
                    <a:pt x="30" y="769"/>
                  </a:cubicBezTo>
                  <a:cubicBezTo>
                    <a:pt x="25" y="766"/>
                    <a:pt x="25" y="766"/>
                    <a:pt x="25" y="766"/>
                  </a:cubicBezTo>
                  <a:cubicBezTo>
                    <a:pt x="24" y="767"/>
                    <a:pt x="24" y="768"/>
                    <a:pt x="24" y="769"/>
                  </a:cubicBezTo>
                  <a:cubicBezTo>
                    <a:pt x="24" y="770"/>
                    <a:pt x="25" y="771"/>
                    <a:pt x="25" y="772"/>
                  </a:cubicBezTo>
                  <a:cubicBezTo>
                    <a:pt x="25" y="773"/>
                    <a:pt x="26" y="773"/>
                    <a:pt x="26" y="773"/>
                  </a:cubicBezTo>
                  <a:cubicBezTo>
                    <a:pt x="27" y="774"/>
                    <a:pt x="27" y="775"/>
                    <a:pt x="28" y="775"/>
                  </a:cubicBezTo>
                  <a:cubicBezTo>
                    <a:pt x="29" y="776"/>
                    <a:pt x="31" y="778"/>
                    <a:pt x="34" y="779"/>
                  </a:cubicBezTo>
                  <a:cubicBezTo>
                    <a:pt x="42" y="786"/>
                    <a:pt x="59" y="796"/>
                    <a:pt x="78" y="808"/>
                  </a:cubicBezTo>
                  <a:cubicBezTo>
                    <a:pt x="137" y="845"/>
                    <a:pt x="224" y="897"/>
                    <a:pt x="224" y="897"/>
                  </a:cubicBezTo>
                  <a:cubicBezTo>
                    <a:pt x="227" y="892"/>
                    <a:pt x="227" y="892"/>
                    <a:pt x="227" y="892"/>
                  </a:cubicBezTo>
                  <a:cubicBezTo>
                    <a:pt x="223" y="888"/>
                    <a:pt x="223" y="888"/>
                    <a:pt x="223" y="888"/>
                  </a:cubicBezTo>
                  <a:cubicBezTo>
                    <a:pt x="227" y="892"/>
                    <a:pt x="227" y="892"/>
                    <a:pt x="227" y="892"/>
                  </a:cubicBezTo>
                  <a:cubicBezTo>
                    <a:pt x="227" y="887"/>
                    <a:pt x="227" y="887"/>
                    <a:pt x="227" y="887"/>
                  </a:cubicBezTo>
                  <a:cubicBezTo>
                    <a:pt x="226" y="887"/>
                    <a:pt x="224" y="887"/>
                    <a:pt x="223" y="888"/>
                  </a:cubicBezTo>
                  <a:cubicBezTo>
                    <a:pt x="227" y="892"/>
                    <a:pt x="227" y="892"/>
                    <a:pt x="227" y="892"/>
                  </a:cubicBezTo>
                  <a:cubicBezTo>
                    <a:pt x="227" y="887"/>
                    <a:pt x="227" y="887"/>
                    <a:pt x="227" y="887"/>
                  </a:cubicBezTo>
                  <a:cubicBezTo>
                    <a:pt x="227" y="892"/>
                    <a:pt x="227" y="892"/>
                    <a:pt x="227" y="892"/>
                  </a:cubicBezTo>
                  <a:cubicBezTo>
                    <a:pt x="228" y="887"/>
                    <a:pt x="228" y="887"/>
                    <a:pt x="228" y="887"/>
                  </a:cubicBezTo>
                  <a:cubicBezTo>
                    <a:pt x="228" y="887"/>
                    <a:pt x="227" y="887"/>
                    <a:pt x="227" y="887"/>
                  </a:cubicBezTo>
                  <a:cubicBezTo>
                    <a:pt x="227" y="892"/>
                    <a:pt x="227" y="892"/>
                    <a:pt x="227" y="892"/>
                  </a:cubicBezTo>
                  <a:cubicBezTo>
                    <a:pt x="228" y="887"/>
                    <a:pt x="228" y="887"/>
                    <a:pt x="228" y="887"/>
                  </a:cubicBezTo>
                  <a:cubicBezTo>
                    <a:pt x="227" y="892"/>
                    <a:pt x="227" y="892"/>
                    <a:pt x="227" y="892"/>
                  </a:cubicBezTo>
                  <a:cubicBezTo>
                    <a:pt x="229" y="887"/>
                    <a:pt x="229" y="887"/>
                    <a:pt x="229" y="887"/>
                  </a:cubicBezTo>
                  <a:cubicBezTo>
                    <a:pt x="228" y="887"/>
                    <a:pt x="228" y="887"/>
                    <a:pt x="228" y="887"/>
                  </a:cubicBezTo>
                  <a:cubicBezTo>
                    <a:pt x="227" y="892"/>
                    <a:pt x="227" y="892"/>
                    <a:pt x="227" y="892"/>
                  </a:cubicBezTo>
                  <a:cubicBezTo>
                    <a:pt x="229" y="887"/>
                    <a:pt x="229" y="887"/>
                    <a:pt x="229" y="887"/>
                  </a:cubicBezTo>
                  <a:cubicBezTo>
                    <a:pt x="227" y="890"/>
                    <a:pt x="227" y="890"/>
                    <a:pt x="227" y="890"/>
                  </a:cubicBezTo>
                  <a:cubicBezTo>
                    <a:pt x="229" y="887"/>
                    <a:pt x="229" y="887"/>
                    <a:pt x="229" y="887"/>
                  </a:cubicBezTo>
                  <a:cubicBezTo>
                    <a:pt x="229" y="887"/>
                    <a:pt x="229" y="887"/>
                    <a:pt x="229" y="887"/>
                  </a:cubicBezTo>
                  <a:cubicBezTo>
                    <a:pt x="227" y="890"/>
                    <a:pt x="227" y="890"/>
                    <a:pt x="227" y="890"/>
                  </a:cubicBezTo>
                  <a:cubicBezTo>
                    <a:pt x="229" y="887"/>
                    <a:pt x="229" y="887"/>
                    <a:pt x="229" y="887"/>
                  </a:cubicBezTo>
                  <a:cubicBezTo>
                    <a:pt x="229" y="887"/>
                    <a:pt x="228" y="887"/>
                    <a:pt x="228" y="886"/>
                  </a:cubicBezTo>
                  <a:cubicBezTo>
                    <a:pt x="223" y="884"/>
                    <a:pt x="207" y="876"/>
                    <a:pt x="186" y="865"/>
                  </a:cubicBezTo>
                  <a:cubicBezTo>
                    <a:pt x="153" y="848"/>
                    <a:pt x="109" y="824"/>
                    <a:pt x="73" y="805"/>
                  </a:cubicBezTo>
                  <a:cubicBezTo>
                    <a:pt x="55" y="796"/>
                    <a:pt x="39" y="787"/>
                    <a:pt x="27" y="781"/>
                  </a:cubicBezTo>
                  <a:cubicBezTo>
                    <a:pt x="21" y="778"/>
                    <a:pt x="16" y="776"/>
                    <a:pt x="13" y="774"/>
                  </a:cubicBezTo>
                  <a:cubicBezTo>
                    <a:pt x="10" y="772"/>
                    <a:pt x="8" y="772"/>
                    <a:pt x="8" y="772"/>
                  </a:cubicBezTo>
                  <a:cubicBezTo>
                    <a:pt x="6" y="770"/>
                    <a:pt x="3" y="771"/>
                    <a:pt x="1" y="773"/>
                  </a:cubicBezTo>
                  <a:cubicBezTo>
                    <a:pt x="0" y="774"/>
                    <a:pt x="0" y="776"/>
                    <a:pt x="0" y="777"/>
                  </a:cubicBezTo>
                  <a:cubicBezTo>
                    <a:pt x="0" y="778"/>
                    <a:pt x="1" y="779"/>
                    <a:pt x="1" y="780"/>
                  </a:cubicBezTo>
                  <a:cubicBezTo>
                    <a:pt x="2" y="781"/>
                    <a:pt x="2" y="781"/>
                    <a:pt x="3" y="782"/>
                  </a:cubicBezTo>
                  <a:cubicBezTo>
                    <a:pt x="4" y="783"/>
                    <a:pt x="6" y="784"/>
                    <a:pt x="8" y="786"/>
                  </a:cubicBezTo>
                  <a:cubicBezTo>
                    <a:pt x="15" y="792"/>
                    <a:pt x="30" y="801"/>
                    <a:pt x="47" y="812"/>
                  </a:cubicBezTo>
                  <a:cubicBezTo>
                    <a:pt x="99" y="844"/>
                    <a:pt x="177" y="890"/>
                    <a:pt x="177" y="890"/>
                  </a:cubicBezTo>
                  <a:cubicBezTo>
                    <a:pt x="180" y="885"/>
                    <a:pt x="180" y="885"/>
                    <a:pt x="180" y="885"/>
                  </a:cubicBezTo>
                  <a:cubicBezTo>
                    <a:pt x="182" y="880"/>
                    <a:pt x="182" y="880"/>
                    <a:pt x="182" y="880"/>
                  </a:cubicBezTo>
                  <a:cubicBezTo>
                    <a:pt x="27" y="810"/>
                    <a:pt x="27" y="810"/>
                    <a:pt x="27" y="810"/>
                  </a:cubicBezTo>
                  <a:cubicBezTo>
                    <a:pt x="25" y="808"/>
                    <a:pt x="22" y="809"/>
                    <a:pt x="21" y="811"/>
                  </a:cubicBezTo>
                  <a:cubicBezTo>
                    <a:pt x="20" y="813"/>
                    <a:pt x="20" y="814"/>
                    <a:pt x="20" y="815"/>
                  </a:cubicBezTo>
                  <a:cubicBezTo>
                    <a:pt x="20" y="816"/>
                    <a:pt x="20" y="817"/>
                    <a:pt x="20" y="817"/>
                  </a:cubicBezTo>
                  <a:cubicBezTo>
                    <a:pt x="21" y="818"/>
                    <a:pt x="21" y="818"/>
                    <a:pt x="21" y="819"/>
                  </a:cubicBezTo>
                  <a:cubicBezTo>
                    <a:pt x="22" y="819"/>
                    <a:pt x="22" y="819"/>
                    <a:pt x="22" y="820"/>
                  </a:cubicBezTo>
                  <a:cubicBezTo>
                    <a:pt x="24" y="820"/>
                    <a:pt x="25" y="822"/>
                    <a:pt x="28" y="823"/>
                  </a:cubicBezTo>
                  <a:cubicBezTo>
                    <a:pt x="37" y="829"/>
                    <a:pt x="54" y="840"/>
                    <a:pt x="69" y="849"/>
                  </a:cubicBezTo>
                  <a:cubicBezTo>
                    <a:pt x="84" y="858"/>
                    <a:pt x="97" y="866"/>
                    <a:pt x="97" y="866"/>
                  </a:cubicBezTo>
                  <a:cubicBezTo>
                    <a:pt x="99" y="867"/>
                    <a:pt x="103" y="867"/>
                    <a:pt x="104" y="864"/>
                  </a:cubicBezTo>
                  <a:cubicBezTo>
                    <a:pt x="106" y="861"/>
                    <a:pt x="105" y="858"/>
                    <a:pt x="102" y="856"/>
                  </a:cubicBezTo>
                  <a:close/>
                </a:path>
              </a:pathLst>
            </a:custGeom>
            <a:solidFill>
              <a:srgbClr val="CCE8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5" name="Freeform 248"/>
            <p:cNvSpPr/>
            <p:nvPr/>
          </p:nvSpPr>
          <p:spPr bwMode="auto">
            <a:xfrm>
              <a:off x="5260976" y="3444875"/>
              <a:ext cx="220663" cy="304800"/>
            </a:xfrm>
            <a:custGeom>
              <a:avLst/>
              <a:gdLst>
                <a:gd name="T0" fmla="*/ 10 w 172"/>
                <a:gd name="T1" fmla="*/ 165 h 238"/>
                <a:gd name="T2" fmla="*/ 6 w 172"/>
                <a:gd name="T3" fmla="*/ 168 h 238"/>
                <a:gd name="T4" fmla="*/ 5 w 172"/>
                <a:gd name="T5" fmla="*/ 168 h 238"/>
                <a:gd name="T6" fmla="*/ 15 w 172"/>
                <a:gd name="T7" fmla="*/ 148 h 238"/>
                <a:gd name="T8" fmla="*/ 17 w 172"/>
                <a:gd name="T9" fmla="*/ 152 h 238"/>
                <a:gd name="T10" fmla="*/ 35 w 172"/>
                <a:gd name="T11" fmla="*/ 127 h 238"/>
                <a:gd name="T12" fmla="*/ 39 w 172"/>
                <a:gd name="T13" fmla="*/ 92 h 238"/>
                <a:gd name="T14" fmla="*/ 37 w 172"/>
                <a:gd name="T15" fmla="*/ 93 h 238"/>
                <a:gd name="T16" fmla="*/ 37 w 172"/>
                <a:gd name="T17" fmla="*/ 94 h 238"/>
                <a:gd name="T18" fmla="*/ 65 w 172"/>
                <a:gd name="T19" fmla="*/ 74 h 238"/>
                <a:gd name="T20" fmla="*/ 47 w 172"/>
                <a:gd name="T21" fmla="*/ 48 h 238"/>
                <a:gd name="T22" fmla="*/ 44 w 172"/>
                <a:gd name="T23" fmla="*/ 50 h 238"/>
                <a:gd name="T24" fmla="*/ 42 w 172"/>
                <a:gd name="T25" fmla="*/ 51 h 238"/>
                <a:gd name="T26" fmla="*/ 79 w 172"/>
                <a:gd name="T27" fmla="*/ 55 h 238"/>
                <a:gd name="T28" fmla="*/ 99 w 172"/>
                <a:gd name="T29" fmla="*/ 47 h 238"/>
                <a:gd name="T30" fmla="*/ 108 w 172"/>
                <a:gd name="T31" fmla="*/ 37 h 238"/>
                <a:gd name="T32" fmla="*/ 74 w 172"/>
                <a:gd name="T33" fmla="*/ 20 h 238"/>
                <a:gd name="T34" fmla="*/ 72 w 172"/>
                <a:gd name="T35" fmla="*/ 21 h 238"/>
                <a:gd name="T36" fmla="*/ 129 w 172"/>
                <a:gd name="T37" fmla="*/ 41 h 238"/>
                <a:gd name="T38" fmla="*/ 98 w 172"/>
                <a:gd name="T39" fmla="*/ 13 h 238"/>
                <a:gd name="T40" fmla="*/ 94 w 172"/>
                <a:gd name="T41" fmla="*/ 17 h 238"/>
                <a:gd name="T42" fmla="*/ 94 w 172"/>
                <a:gd name="T43" fmla="*/ 17 h 238"/>
                <a:gd name="T44" fmla="*/ 96 w 172"/>
                <a:gd name="T45" fmla="*/ 22 h 238"/>
                <a:gd name="T46" fmla="*/ 138 w 172"/>
                <a:gd name="T47" fmla="*/ 30 h 238"/>
                <a:gd name="T48" fmla="*/ 151 w 172"/>
                <a:gd name="T49" fmla="*/ 21 h 238"/>
                <a:gd name="T50" fmla="*/ 127 w 172"/>
                <a:gd name="T51" fmla="*/ 13 h 238"/>
                <a:gd name="T52" fmla="*/ 128 w 172"/>
                <a:gd name="T53" fmla="*/ 17 h 238"/>
                <a:gd name="T54" fmla="*/ 167 w 172"/>
                <a:gd name="T55" fmla="*/ 23 h 238"/>
                <a:gd name="T56" fmla="*/ 166 w 172"/>
                <a:gd name="T57" fmla="*/ 18 h 238"/>
                <a:gd name="T58" fmla="*/ 166 w 172"/>
                <a:gd name="T59" fmla="*/ 18 h 238"/>
                <a:gd name="T60" fmla="*/ 166 w 172"/>
                <a:gd name="T61" fmla="*/ 15 h 238"/>
                <a:gd name="T62" fmla="*/ 122 w 172"/>
                <a:gd name="T63" fmla="*/ 10 h 238"/>
                <a:gd name="T64" fmla="*/ 144 w 172"/>
                <a:gd name="T65" fmla="*/ 30 h 238"/>
                <a:gd name="T66" fmla="*/ 143 w 172"/>
                <a:gd name="T67" fmla="*/ 29 h 238"/>
                <a:gd name="T68" fmla="*/ 148 w 172"/>
                <a:gd name="T69" fmla="*/ 26 h 238"/>
                <a:gd name="T70" fmla="*/ 147 w 172"/>
                <a:gd name="T71" fmla="*/ 23 h 238"/>
                <a:gd name="T72" fmla="*/ 93 w 172"/>
                <a:gd name="T73" fmla="*/ 11 h 238"/>
                <a:gd name="T74" fmla="*/ 115 w 172"/>
                <a:gd name="T75" fmla="*/ 36 h 238"/>
                <a:gd name="T76" fmla="*/ 126 w 172"/>
                <a:gd name="T77" fmla="*/ 37 h 238"/>
                <a:gd name="T78" fmla="*/ 126 w 172"/>
                <a:gd name="T79" fmla="*/ 37 h 238"/>
                <a:gd name="T80" fmla="*/ 67 w 172"/>
                <a:gd name="T81" fmla="*/ 24 h 238"/>
                <a:gd name="T82" fmla="*/ 101 w 172"/>
                <a:gd name="T83" fmla="*/ 45 h 238"/>
                <a:gd name="T84" fmla="*/ 100 w 172"/>
                <a:gd name="T85" fmla="*/ 43 h 238"/>
                <a:gd name="T86" fmla="*/ 100 w 172"/>
                <a:gd name="T87" fmla="*/ 39 h 238"/>
                <a:gd name="T88" fmla="*/ 101 w 172"/>
                <a:gd name="T89" fmla="*/ 37 h 238"/>
                <a:gd name="T90" fmla="*/ 104 w 172"/>
                <a:gd name="T91" fmla="*/ 36 h 238"/>
                <a:gd name="T92" fmla="*/ 46 w 172"/>
                <a:gd name="T93" fmla="*/ 31 h 238"/>
                <a:gd name="T94" fmla="*/ 77 w 172"/>
                <a:gd name="T95" fmla="*/ 49 h 238"/>
                <a:gd name="T96" fmla="*/ 77 w 172"/>
                <a:gd name="T97" fmla="*/ 46 h 238"/>
                <a:gd name="T98" fmla="*/ 42 w 172"/>
                <a:gd name="T99" fmla="*/ 40 h 238"/>
                <a:gd name="T100" fmla="*/ 59 w 172"/>
                <a:gd name="T101" fmla="*/ 83 h 238"/>
                <a:gd name="T102" fmla="*/ 59 w 172"/>
                <a:gd name="T103" fmla="*/ 74 h 238"/>
                <a:gd name="T104" fmla="*/ 36 w 172"/>
                <a:gd name="T105" fmla="*/ 82 h 238"/>
                <a:gd name="T106" fmla="*/ 23 w 172"/>
                <a:gd name="T107" fmla="*/ 105 h 238"/>
                <a:gd name="T108" fmla="*/ 18 w 172"/>
                <a:gd name="T109" fmla="*/ 141 h 238"/>
                <a:gd name="T110" fmla="*/ 1 w 172"/>
                <a:gd name="T111" fmla="*/ 165 h 238"/>
                <a:gd name="T112" fmla="*/ 104 w 172"/>
                <a:gd name="T113" fmla="*/ 237 h 238"/>
                <a:gd name="T114" fmla="*/ 104 w 172"/>
                <a:gd name="T115" fmla="*/ 236 h 238"/>
                <a:gd name="T116" fmla="*/ 102 w 172"/>
                <a:gd name="T117" fmla="*/ 23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2" h="238">
                  <a:moveTo>
                    <a:pt x="113" y="232"/>
                  </a:moveTo>
                  <a:cubicBezTo>
                    <a:pt x="113" y="231"/>
                    <a:pt x="113" y="230"/>
                    <a:pt x="113" y="230"/>
                  </a:cubicBezTo>
                  <a:cubicBezTo>
                    <a:pt x="112" y="229"/>
                    <a:pt x="112" y="229"/>
                    <a:pt x="112" y="229"/>
                  </a:cubicBezTo>
                  <a:cubicBezTo>
                    <a:pt x="111" y="228"/>
                    <a:pt x="111" y="228"/>
                    <a:pt x="111" y="228"/>
                  </a:cubicBezTo>
                  <a:cubicBezTo>
                    <a:pt x="111" y="228"/>
                    <a:pt x="110" y="227"/>
                    <a:pt x="110" y="227"/>
                  </a:cubicBezTo>
                  <a:cubicBezTo>
                    <a:pt x="109" y="226"/>
                    <a:pt x="106" y="225"/>
                    <a:pt x="102" y="222"/>
                  </a:cubicBezTo>
                  <a:cubicBezTo>
                    <a:pt x="90" y="215"/>
                    <a:pt x="67" y="201"/>
                    <a:pt x="46" y="189"/>
                  </a:cubicBezTo>
                  <a:cubicBezTo>
                    <a:pt x="36" y="182"/>
                    <a:pt x="26" y="177"/>
                    <a:pt x="20" y="172"/>
                  </a:cubicBezTo>
                  <a:cubicBezTo>
                    <a:pt x="16" y="170"/>
                    <a:pt x="13" y="168"/>
                    <a:pt x="12" y="167"/>
                  </a:cubicBezTo>
                  <a:cubicBezTo>
                    <a:pt x="11" y="166"/>
                    <a:pt x="10" y="166"/>
                    <a:pt x="10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8" y="167"/>
                    <a:pt x="8" y="167"/>
                    <a:pt x="8" y="167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8" y="167"/>
                    <a:pt x="8" y="167"/>
                    <a:pt x="8" y="167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1" y="167"/>
                    <a:pt x="11" y="167"/>
                    <a:pt x="10" y="166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5" y="168"/>
                    <a:pt x="5" y="168"/>
                    <a:pt x="5" y="168"/>
                  </a:cubicBezTo>
                  <a:cubicBezTo>
                    <a:pt x="10" y="171"/>
                    <a:pt x="10" y="171"/>
                    <a:pt x="10" y="171"/>
                  </a:cubicBezTo>
                  <a:cubicBezTo>
                    <a:pt x="11" y="170"/>
                    <a:pt x="11" y="169"/>
                    <a:pt x="11" y="168"/>
                  </a:cubicBezTo>
                  <a:cubicBezTo>
                    <a:pt x="5" y="168"/>
                    <a:pt x="5" y="168"/>
                    <a:pt x="5" y="168"/>
                  </a:cubicBezTo>
                  <a:cubicBezTo>
                    <a:pt x="10" y="171"/>
                    <a:pt x="10" y="171"/>
                    <a:pt x="10" y="171"/>
                  </a:cubicBezTo>
                  <a:cubicBezTo>
                    <a:pt x="5" y="168"/>
                    <a:pt x="5" y="168"/>
                    <a:pt x="5" y="168"/>
                  </a:cubicBezTo>
                  <a:cubicBezTo>
                    <a:pt x="7" y="173"/>
                    <a:pt x="7" y="173"/>
                    <a:pt x="7" y="173"/>
                  </a:cubicBezTo>
                  <a:cubicBezTo>
                    <a:pt x="34" y="163"/>
                    <a:pt x="34" y="163"/>
                    <a:pt x="34" y="163"/>
                  </a:cubicBezTo>
                  <a:cubicBezTo>
                    <a:pt x="36" y="163"/>
                    <a:pt x="37" y="161"/>
                    <a:pt x="37" y="159"/>
                  </a:cubicBezTo>
                  <a:cubicBezTo>
                    <a:pt x="37" y="157"/>
                    <a:pt x="36" y="155"/>
                    <a:pt x="35" y="153"/>
                  </a:cubicBezTo>
                  <a:cubicBezTo>
                    <a:pt x="18" y="143"/>
                    <a:pt x="18" y="143"/>
                    <a:pt x="18" y="143"/>
                  </a:cubicBezTo>
                  <a:cubicBezTo>
                    <a:pt x="15" y="148"/>
                    <a:pt x="15" y="148"/>
                    <a:pt x="15" y="148"/>
                  </a:cubicBezTo>
                  <a:cubicBezTo>
                    <a:pt x="20" y="151"/>
                    <a:pt x="20" y="151"/>
                    <a:pt x="20" y="151"/>
                  </a:cubicBezTo>
                  <a:cubicBezTo>
                    <a:pt x="15" y="148"/>
                    <a:pt x="15" y="148"/>
                    <a:pt x="15" y="148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9" y="152"/>
                    <a:pt x="19" y="152"/>
                    <a:pt x="20" y="151"/>
                  </a:cubicBezTo>
                  <a:cubicBezTo>
                    <a:pt x="15" y="148"/>
                    <a:pt x="15" y="148"/>
                    <a:pt x="15" y="148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18" y="152"/>
                    <a:pt x="18" y="152"/>
                    <a:pt x="19" y="152"/>
                  </a:cubicBezTo>
                  <a:cubicBezTo>
                    <a:pt x="23" y="151"/>
                    <a:pt x="29" y="149"/>
                    <a:pt x="35" y="147"/>
                  </a:cubicBezTo>
                  <a:cubicBezTo>
                    <a:pt x="40" y="146"/>
                    <a:pt x="45" y="144"/>
                    <a:pt x="45" y="144"/>
                  </a:cubicBezTo>
                  <a:cubicBezTo>
                    <a:pt x="47" y="144"/>
                    <a:pt x="49" y="142"/>
                    <a:pt x="49" y="140"/>
                  </a:cubicBezTo>
                  <a:cubicBezTo>
                    <a:pt x="49" y="138"/>
                    <a:pt x="48" y="135"/>
                    <a:pt x="46" y="134"/>
                  </a:cubicBezTo>
                  <a:cubicBezTo>
                    <a:pt x="35" y="127"/>
                    <a:pt x="35" y="127"/>
                    <a:pt x="35" y="127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51" y="122"/>
                    <a:pt x="52" y="121"/>
                    <a:pt x="52" y="118"/>
                  </a:cubicBezTo>
                  <a:cubicBezTo>
                    <a:pt x="53" y="116"/>
                    <a:pt x="52" y="114"/>
                    <a:pt x="50" y="113"/>
                  </a:cubicBezTo>
                  <a:cubicBezTo>
                    <a:pt x="42" y="108"/>
                    <a:pt x="42" y="108"/>
                    <a:pt x="42" y="108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6" y="105"/>
                    <a:pt x="57" y="103"/>
                    <a:pt x="58" y="101"/>
                  </a:cubicBezTo>
                  <a:cubicBezTo>
                    <a:pt x="58" y="98"/>
                    <a:pt x="57" y="96"/>
                    <a:pt x="55" y="95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8" y="93"/>
                    <a:pt x="38" y="93"/>
                    <a:pt x="39" y="92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3"/>
                    <a:pt x="37" y="93"/>
                    <a:pt x="38" y="93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7" y="94"/>
                    <a:pt x="37" y="94"/>
                    <a:pt x="37" y="94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7" y="94"/>
                    <a:pt x="37" y="94"/>
                    <a:pt x="37" y="94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7" y="94"/>
                    <a:pt x="37" y="94"/>
                    <a:pt x="37" y="94"/>
                  </a:cubicBezTo>
                  <a:cubicBezTo>
                    <a:pt x="37" y="94"/>
                    <a:pt x="37" y="94"/>
                    <a:pt x="37" y="94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7" y="94"/>
                    <a:pt x="37" y="94"/>
                    <a:pt x="37" y="94"/>
                  </a:cubicBezTo>
                  <a:cubicBezTo>
                    <a:pt x="37" y="94"/>
                    <a:pt x="38" y="93"/>
                    <a:pt x="38" y="93"/>
                  </a:cubicBezTo>
                  <a:cubicBezTo>
                    <a:pt x="42" y="92"/>
                    <a:pt x="48" y="89"/>
                    <a:pt x="54" y="87"/>
                  </a:cubicBezTo>
                  <a:cubicBezTo>
                    <a:pt x="56" y="86"/>
                    <a:pt x="59" y="85"/>
                    <a:pt x="61" y="85"/>
                  </a:cubicBezTo>
                  <a:cubicBezTo>
                    <a:pt x="62" y="84"/>
                    <a:pt x="63" y="84"/>
                    <a:pt x="63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6" y="82"/>
                    <a:pt x="67" y="82"/>
                    <a:pt x="67" y="81"/>
                  </a:cubicBezTo>
                  <a:cubicBezTo>
                    <a:pt x="69" y="79"/>
                    <a:pt x="68" y="75"/>
                    <a:pt x="65" y="74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8" y="64"/>
                    <a:pt x="69" y="63"/>
                    <a:pt x="70" y="60"/>
                  </a:cubicBezTo>
                  <a:cubicBezTo>
                    <a:pt x="70" y="58"/>
                    <a:pt x="69" y="56"/>
                    <a:pt x="67" y="54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6" y="49"/>
                    <a:pt x="46" y="49"/>
                    <a:pt x="47" y="48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5" y="50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51"/>
                    <a:pt x="43" y="51"/>
                    <a:pt x="44" y="50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51"/>
                    <a:pt x="43" y="51"/>
                    <a:pt x="44" y="51"/>
                  </a:cubicBezTo>
                  <a:cubicBezTo>
                    <a:pt x="48" y="51"/>
                    <a:pt x="55" y="52"/>
                    <a:pt x="62" y="53"/>
                  </a:cubicBezTo>
                  <a:cubicBezTo>
                    <a:pt x="65" y="54"/>
                    <a:pt x="68" y="54"/>
                    <a:pt x="71" y="55"/>
                  </a:cubicBezTo>
                  <a:cubicBezTo>
                    <a:pt x="72" y="55"/>
                    <a:pt x="73" y="55"/>
                    <a:pt x="74" y="55"/>
                  </a:cubicBezTo>
                  <a:cubicBezTo>
                    <a:pt x="75" y="55"/>
                    <a:pt x="76" y="55"/>
                    <a:pt x="77" y="55"/>
                  </a:cubicBezTo>
                  <a:cubicBezTo>
                    <a:pt x="77" y="55"/>
                    <a:pt x="77" y="55"/>
                    <a:pt x="78" y="55"/>
                  </a:cubicBezTo>
                  <a:cubicBezTo>
                    <a:pt x="78" y="55"/>
                    <a:pt x="78" y="55"/>
                    <a:pt x="79" y="55"/>
                  </a:cubicBezTo>
                  <a:cubicBezTo>
                    <a:pt x="79" y="55"/>
                    <a:pt x="80" y="55"/>
                    <a:pt x="80" y="54"/>
                  </a:cubicBezTo>
                  <a:cubicBezTo>
                    <a:pt x="81" y="54"/>
                    <a:pt x="81" y="54"/>
                    <a:pt x="82" y="53"/>
                  </a:cubicBezTo>
                  <a:cubicBezTo>
                    <a:pt x="83" y="51"/>
                    <a:pt x="83" y="50"/>
                    <a:pt x="83" y="48"/>
                  </a:cubicBezTo>
                  <a:cubicBezTo>
                    <a:pt x="82" y="47"/>
                    <a:pt x="81" y="46"/>
                    <a:pt x="80" y="45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39"/>
                    <a:pt x="61" y="41"/>
                    <a:pt x="74" y="43"/>
                  </a:cubicBezTo>
                  <a:cubicBezTo>
                    <a:pt x="80" y="44"/>
                    <a:pt x="86" y="45"/>
                    <a:pt x="92" y="46"/>
                  </a:cubicBezTo>
                  <a:cubicBezTo>
                    <a:pt x="94" y="46"/>
                    <a:pt x="97" y="46"/>
                    <a:pt x="99" y="47"/>
                  </a:cubicBezTo>
                  <a:cubicBezTo>
                    <a:pt x="101" y="47"/>
                    <a:pt x="102" y="47"/>
                    <a:pt x="104" y="47"/>
                  </a:cubicBezTo>
                  <a:cubicBezTo>
                    <a:pt x="104" y="47"/>
                    <a:pt x="105" y="47"/>
                    <a:pt x="105" y="47"/>
                  </a:cubicBezTo>
                  <a:cubicBezTo>
                    <a:pt x="106" y="47"/>
                    <a:pt x="106" y="47"/>
                    <a:pt x="107" y="47"/>
                  </a:cubicBezTo>
                  <a:cubicBezTo>
                    <a:pt x="107" y="46"/>
                    <a:pt x="107" y="46"/>
                    <a:pt x="108" y="46"/>
                  </a:cubicBezTo>
                  <a:cubicBezTo>
                    <a:pt x="108" y="46"/>
                    <a:pt x="109" y="45"/>
                    <a:pt x="109" y="44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10" y="43"/>
                    <a:pt x="110" y="42"/>
                    <a:pt x="110" y="41"/>
                  </a:cubicBezTo>
                  <a:cubicBezTo>
                    <a:pt x="110" y="40"/>
                    <a:pt x="110" y="40"/>
                    <a:pt x="110" y="39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5" y="35"/>
                    <a:pt x="102" y="33"/>
                    <a:pt x="99" y="31"/>
                  </a:cubicBezTo>
                  <a:cubicBezTo>
                    <a:pt x="94" y="28"/>
                    <a:pt x="88" y="25"/>
                    <a:pt x="83" y="22"/>
                  </a:cubicBezTo>
                  <a:cubicBezTo>
                    <a:pt x="81" y="21"/>
                    <a:pt x="79" y="19"/>
                    <a:pt x="78" y="18"/>
                  </a:cubicBezTo>
                  <a:cubicBezTo>
                    <a:pt x="77" y="18"/>
                    <a:pt x="76" y="17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77" y="18"/>
                    <a:pt x="76" y="18"/>
                    <a:pt x="76" y="18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19"/>
                    <a:pt x="77" y="19"/>
                    <a:pt x="77" y="18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7" y="23"/>
                    <a:pt x="78" y="22"/>
                    <a:pt x="78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124" y="42"/>
                    <a:pt x="124" y="42"/>
                    <a:pt x="124" y="42"/>
                  </a:cubicBezTo>
                  <a:cubicBezTo>
                    <a:pt x="126" y="43"/>
                    <a:pt x="128" y="42"/>
                    <a:pt x="129" y="41"/>
                  </a:cubicBezTo>
                  <a:cubicBezTo>
                    <a:pt x="131" y="40"/>
                    <a:pt x="132" y="39"/>
                    <a:pt x="132" y="37"/>
                  </a:cubicBezTo>
                  <a:cubicBezTo>
                    <a:pt x="132" y="36"/>
                    <a:pt x="131" y="35"/>
                    <a:pt x="131" y="35"/>
                  </a:cubicBezTo>
                  <a:cubicBezTo>
                    <a:pt x="131" y="34"/>
                    <a:pt x="130" y="34"/>
                    <a:pt x="130" y="33"/>
                  </a:cubicBezTo>
                  <a:cubicBezTo>
                    <a:pt x="130" y="33"/>
                    <a:pt x="130" y="33"/>
                    <a:pt x="129" y="33"/>
                  </a:cubicBezTo>
                  <a:cubicBezTo>
                    <a:pt x="129" y="32"/>
                    <a:pt x="129" y="32"/>
                    <a:pt x="129" y="32"/>
                  </a:cubicBezTo>
                  <a:cubicBezTo>
                    <a:pt x="128" y="32"/>
                    <a:pt x="127" y="31"/>
                    <a:pt x="126" y="31"/>
                  </a:cubicBezTo>
                  <a:cubicBezTo>
                    <a:pt x="122" y="28"/>
                    <a:pt x="115" y="24"/>
                    <a:pt x="109" y="20"/>
                  </a:cubicBezTo>
                  <a:cubicBezTo>
                    <a:pt x="105" y="18"/>
                    <a:pt x="102" y="16"/>
                    <a:pt x="100" y="15"/>
                  </a:cubicBezTo>
                  <a:cubicBezTo>
                    <a:pt x="99" y="14"/>
                    <a:pt x="98" y="14"/>
                    <a:pt x="98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8" y="14"/>
                    <a:pt x="98" y="13"/>
                    <a:pt x="98" y="13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5"/>
                    <a:pt x="99" y="15"/>
                    <a:pt x="99" y="14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9" y="19"/>
                    <a:pt x="99" y="18"/>
                    <a:pt x="99" y="17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7" y="22"/>
                    <a:pt x="98" y="21"/>
                    <a:pt x="99" y="20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2"/>
                    <a:pt x="95" y="22"/>
                    <a:pt x="96" y="22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2"/>
                    <a:pt x="96" y="22"/>
                    <a:pt x="97" y="23"/>
                  </a:cubicBezTo>
                  <a:cubicBezTo>
                    <a:pt x="103" y="23"/>
                    <a:pt x="114" y="26"/>
                    <a:pt x="124" y="28"/>
                  </a:cubicBezTo>
                  <a:cubicBezTo>
                    <a:pt x="129" y="29"/>
                    <a:pt x="134" y="30"/>
                    <a:pt x="138" y="30"/>
                  </a:cubicBezTo>
                  <a:cubicBezTo>
                    <a:pt x="140" y="31"/>
                    <a:pt x="142" y="31"/>
                    <a:pt x="143" y="31"/>
                  </a:cubicBezTo>
                  <a:cubicBezTo>
                    <a:pt x="145" y="31"/>
                    <a:pt x="146" y="32"/>
                    <a:pt x="147" y="32"/>
                  </a:cubicBezTo>
                  <a:cubicBezTo>
                    <a:pt x="148" y="32"/>
                    <a:pt x="148" y="32"/>
                    <a:pt x="149" y="31"/>
                  </a:cubicBezTo>
                  <a:cubicBezTo>
                    <a:pt x="149" y="31"/>
                    <a:pt x="149" y="31"/>
                    <a:pt x="150" y="31"/>
                  </a:cubicBezTo>
                  <a:cubicBezTo>
                    <a:pt x="151" y="31"/>
                    <a:pt x="152" y="30"/>
                    <a:pt x="153" y="29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3" y="28"/>
                    <a:pt x="153" y="27"/>
                    <a:pt x="153" y="26"/>
                  </a:cubicBezTo>
                  <a:cubicBezTo>
                    <a:pt x="153" y="24"/>
                    <a:pt x="153" y="24"/>
                    <a:pt x="153" y="23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49" y="20"/>
                    <a:pt x="148" y="19"/>
                    <a:pt x="145" y="18"/>
                  </a:cubicBezTo>
                  <a:cubicBezTo>
                    <a:pt x="139" y="14"/>
                    <a:pt x="130" y="8"/>
                    <a:pt x="130" y="8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30" y="17"/>
                    <a:pt x="131" y="16"/>
                    <a:pt x="132" y="16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9" y="18"/>
                    <a:pt x="129" y="18"/>
                    <a:pt x="130" y="17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7" y="14"/>
                    <a:pt x="127" y="14"/>
                    <a:pt x="127" y="14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7" y="14"/>
                    <a:pt x="127" y="14"/>
                    <a:pt x="127" y="14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9" y="18"/>
                    <a:pt x="130" y="18"/>
                  </a:cubicBezTo>
                  <a:cubicBezTo>
                    <a:pt x="134" y="19"/>
                    <a:pt x="142" y="20"/>
                    <a:pt x="149" y="21"/>
                  </a:cubicBezTo>
                  <a:cubicBezTo>
                    <a:pt x="153" y="22"/>
                    <a:pt x="156" y="22"/>
                    <a:pt x="159" y="23"/>
                  </a:cubicBezTo>
                  <a:cubicBezTo>
                    <a:pt x="160" y="23"/>
                    <a:pt x="162" y="23"/>
                    <a:pt x="163" y="23"/>
                  </a:cubicBezTo>
                  <a:cubicBezTo>
                    <a:pt x="164" y="23"/>
                    <a:pt x="165" y="23"/>
                    <a:pt x="166" y="23"/>
                  </a:cubicBezTo>
                  <a:cubicBezTo>
                    <a:pt x="166" y="23"/>
                    <a:pt x="166" y="23"/>
                    <a:pt x="167" y="23"/>
                  </a:cubicBezTo>
                  <a:cubicBezTo>
                    <a:pt x="167" y="23"/>
                    <a:pt x="167" y="23"/>
                    <a:pt x="168" y="23"/>
                  </a:cubicBezTo>
                  <a:cubicBezTo>
                    <a:pt x="168" y="23"/>
                    <a:pt x="169" y="23"/>
                    <a:pt x="169" y="22"/>
                  </a:cubicBezTo>
                  <a:cubicBezTo>
                    <a:pt x="170" y="22"/>
                    <a:pt x="170" y="22"/>
                    <a:pt x="171" y="21"/>
                  </a:cubicBezTo>
                  <a:cubicBezTo>
                    <a:pt x="172" y="20"/>
                    <a:pt x="172" y="18"/>
                    <a:pt x="171" y="17"/>
                  </a:cubicBezTo>
                  <a:cubicBezTo>
                    <a:pt x="171" y="15"/>
                    <a:pt x="170" y="14"/>
                    <a:pt x="169" y="13"/>
                  </a:cubicBezTo>
                  <a:cubicBezTo>
                    <a:pt x="151" y="2"/>
                    <a:pt x="151" y="2"/>
                    <a:pt x="151" y="2"/>
                  </a:cubicBezTo>
                  <a:cubicBezTo>
                    <a:pt x="148" y="0"/>
                    <a:pt x="145" y="1"/>
                    <a:pt x="143" y="3"/>
                  </a:cubicBezTo>
                  <a:cubicBezTo>
                    <a:pt x="142" y="6"/>
                    <a:pt x="142" y="9"/>
                    <a:pt x="145" y="11"/>
                  </a:cubicBezTo>
                  <a:cubicBezTo>
                    <a:pt x="163" y="22"/>
                    <a:pt x="163" y="22"/>
                    <a:pt x="163" y="22"/>
                  </a:cubicBezTo>
                  <a:cubicBezTo>
                    <a:pt x="166" y="18"/>
                    <a:pt x="166" y="18"/>
                    <a:pt x="166" y="18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6" y="18"/>
                    <a:pt x="166" y="18"/>
                    <a:pt x="166" y="18"/>
                  </a:cubicBezTo>
                  <a:cubicBezTo>
                    <a:pt x="163" y="13"/>
                    <a:pt x="163" y="13"/>
                    <a:pt x="163" y="13"/>
                  </a:cubicBezTo>
                  <a:cubicBezTo>
                    <a:pt x="163" y="14"/>
                    <a:pt x="162" y="14"/>
                    <a:pt x="161" y="15"/>
                  </a:cubicBezTo>
                  <a:cubicBezTo>
                    <a:pt x="166" y="18"/>
                    <a:pt x="166" y="18"/>
                    <a:pt x="166" y="18"/>
                  </a:cubicBezTo>
                  <a:cubicBezTo>
                    <a:pt x="163" y="13"/>
                    <a:pt x="163" y="13"/>
                    <a:pt x="163" y="13"/>
                  </a:cubicBezTo>
                  <a:cubicBezTo>
                    <a:pt x="166" y="18"/>
                    <a:pt x="166" y="18"/>
                    <a:pt x="166" y="18"/>
                  </a:cubicBezTo>
                  <a:cubicBezTo>
                    <a:pt x="165" y="12"/>
                    <a:pt x="165" y="12"/>
                    <a:pt x="165" y="12"/>
                  </a:cubicBezTo>
                  <a:cubicBezTo>
                    <a:pt x="164" y="13"/>
                    <a:pt x="164" y="13"/>
                    <a:pt x="163" y="13"/>
                  </a:cubicBezTo>
                  <a:cubicBezTo>
                    <a:pt x="166" y="18"/>
                    <a:pt x="166" y="18"/>
                    <a:pt x="166" y="18"/>
                  </a:cubicBezTo>
                  <a:cubicBezTo>
                    <a:pt x="165" y="12"/>
                    <a:pt x="165" y="12"/>
                    <a:pt x="165" y="12"/>
                  </a:cubicBezTo>
                  <a:cubicBezTo>
                    <a:pt x="166" y="17"/>
                    <a:pt x="166" y="17"/>
                    <a:pt x="166" y="17"/>
                  </a:cubicBezTo>
                  <a:cubicBezTo>
                    <a:pt x="165" y="12"/>
                    <a:pt x="165" y="12"/>
                    <a:pt x="165" y="12"/>
                  </a:cubicBezTo>
                  <a:cubicBezTo>
                    <a:pt x="165" y="12"/>
                    <a:pt x="165" y="12"/>
                    <a:pt x="165" y="12"/>
                  </a:cubicBezTo>
                  <a:cubicBezTo>
                    <a:pt x="166" y="17"/>
                    <a:pt x="166" y="17"/>
                    <a:pt x="166" y="17"/>
                  </a:cubicBezTo>
                  <a:cubicBezTo>
                    <a:pt x="165" y="12"/>
                    <a:pt x="165" y="12"/>
                    <a:pt x="165" y="12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6" y="12"/>
                    <a:pt x="166" y="12"/>
                    <a:pt x="166" y="12"/>
                  </a:cubicBezTo>
                  <a:cubicBezTo>
                    <a:pt x="165" y="12"/>
                    <a:pt x="165" y="12"/>
                    <a:pt x="165" y="12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6" y="12"/>
                    <a:pt x="166" y="12"/>
                    <a:pt x="166" y="12"/>
                  </a:cubicBezTo>
                  <a:cubicBezTo>
                    <a:pt x="166" y="12"/>
                    <a:pt x="165" y="12"/>
                    <a:pt x="164" y="12"/>
                  </a:cubicBezTo>
                  <a:cubicBezTo>
                    <a:pt x="160" y="12"/>
                    <a:pt x="152" y="10"/>
                    <a:pt x="144" y="9"/>
                  </a:cubicBezTo>
                  <a:cubicBezTo>
                    <a:pt x="141" y="9"/>
                    <a:pt x="137" y="8"/>
                    <a:pt x="134" y="8"/>
                  </a:cubicBezTo>
                  <a:cubicBezTo>
                    <a:pt x="133" y="8"/>
                    <a:pt x="132" y="7"/>
                    <a:pt x="131" y="7"/>
                  </a:cubicBezTo>
                  <a:cubicBezTo>
                    <a:pt x="129" y="7"/>
                    <a:pt x="128" y="7"/>
                    <a:pt x="128" y="7"/>
                  </a:cubicBezTo>
                  <a:cubicBezTo>
                    <a:pt x="127" y="7"/>
                    <a:pt x="127" y="7"/>
                    <a:pt x="126" y="7"/>
                  </a:cubicBezTo>
                  <a:cubicBezTo>
                    <a:pt x="126" y="7"/>
                    <a:pt x="125" y="7"/>
                    <a:pt x="125" y="8"/>
                  </a:cubicBezTo>
                  <a:cubicBezTo>
                    <a:pt x="125" y="8"/>
                    <a:pt x="124" y="8"/>
                    <a:pt x="124" y="8"/>
                  </a:cubicBezTo>
                  <a:cubicBezTo>
                    <a:pt x="123" y="9"/>
                    <a:pt x="123" y="9"/>
                    <a:pt x="122" y="10"/>
                  </a:cubicBezTo>
                  <a:cubicBezTo>
                    <a:pt x="121" y="11"/>
                    <a:pt x="121" y="13"/>
                    <a:pt x="121" y="14"/>
                  </a:cubicBezTo>
                  <a:cubicBezTo>
                    <a:pt x="122" y="15"/>
                    <a:pt x="123" y="17"/>
                    <a:pt x="124" y="17"/>
                  </a:cubicBezTo>
                  <a:cubicBezTo>
                    <a:pt x="124" y="17"/>
                    <a:pt x="125" y="18"/>
                    <a:pt x="127" y="19"/>
                  </a:cubicBezTo>
                  <a:cubicBezTo>
                    <a:pt x="130" y="21"/>
                    <a:pt x="135" y="24"/>
                    <a:pt x="138" y="26"/>
                  </a:cubicBezTo>
                  <a:cubicBezTo>
                    <a:pt x="140" y="27"/>
                    <a:pt x="142" y="28"/>
                    <a:pt x="143" y="29"/>
                  </a:cubicBezTo>
                  <a:cubicBezTo>
                    <a:pt x="143" y="29"/>
                    <a:pt x="144" y="30"/>
                    <a:pt x="144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3" y="29"/>
                    <a:pt x="143" y="29"/>
                    <a:pt x="143" y="29"/>
                  </a:cubicBezTo>
                  <a:cubicBezTo>
                    <a:pt x="144" y="29"/>
                    <a:pt x="144" y="29"/>
                    <a:pt x="144" y="30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3" y="29"/>
                    <a:pt x="143" y="29"/>
                    <a:pt x="143" y="29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2" y="28"/>
                    <a:pt x="143" y="28"/>
                    <a:pt x="143" y="29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43" y="24"/>
                    <a:pt x="142" y="25"/>
                    <a:pt x="142" y="26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5" y="21"/>
                    <a:pt x="144" y="22"/>
                    <a:pt x="143" y="23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7" y="25"/>
                    <a:pt x="147" y="25"/>
                    <a:pt x="147" y="25"/>
                  </a:cubicBezTo>
                  <a:cubicBezTo>
                    <a:pt x="147" y="21"/>
                    <a:pt x="147" y="21"/>
                    <a:pt x="147" y="21"/>
                  </a:cubicBezTo>
                  <a:cubicBezTo>
                    <a:pt x="147" y="21"/>
                    <a:pt x="146" y="21"/>
                    <a:pt x="146" y="21"/>
                  </a:cubicBezTo>
                  <a:cubicBezTo>
                    <a:pt x="147" y="25"/>
                    <a:pt x="147" y="25"/>
                    <a:pt x="147" y="25"/>
                  </a:cubicBezTo>
                  <a:cubicBezTo>
                    <a:pt x="147" y="21"/>
                    <a:pt x="147" y="21"/>
                    <a:pt x="147" y="21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7" y="21"/>
                    <a:pt x="147" y="21"/>
                    <a:pt x="147" y="21"/>
                  </a:cubicBezTo>
                  <a:cubicBezTo>
                    <a:pt x="147" y="21"/>
                    <a:pt x="147" y="21"/>
                    <a:pt x="147" y="21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7" y="21"/>
                    <a:pt x="147" y="21"/>
                    <a:pt x="147" y="21"/>
                  </a:cubicBezTo>
                  <a:cubicBezTo>
                    <a:pt x="147" y="21"/>
                    <a:pt x="146" y="20"/>
                    <a:pt x="144" y="20"/>
                  </a:cubicBezTo>
                  <a:cubicBezTo>
                    <a:pt x="139" y="19"/>
                    <a:pt x="128" y="17"/>
                    <a:pt x="117" y="15"/>
                  </a:cubicBezTo>
                  <a:cubicBezTo>
                    <a:pt x="112" y="14"/>
                    <a:pt x="108" y="13"/>
                    <a:pt x="104" y="12"/>
                  </a:cubicBezTo>
                  <a:cubicBezTo>
                    <a:pt x="102" y="12"/>
                    <a:pt x="100" y="12"/>
                    <a:pt x="98" y="12"/>
                  </a:cubicBezTo>
                  <a:cubicBezTo>
                    <a:pt x="97" y="11"/>
                    <a:pt x="96" y="11"/>
                    <a:pt x="95" y="11"/>
                  </a:cubicBezTo>
                  <a:cubicBezTo>
                    <a:pt x="94" y="11"/>
                    <a:pt x="94" y="11"/>
                    <a:pt x="93" y="11"/>
                  </a:cubicBezTo>
                  <a:cubicBezTo>
                    <a:pt x="93" y="11"/>
                    <a:pt x="92" y="12"/>
                    <a:pt x="92" y="12"/>
                  </a:cubicBezTo>
                  <a:cubicBezTo>
                    <a:pt x="91" y="12"/>
                    <a:pt x="90" y="13"/>
                    <a:pt x="89" y="14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15"/>
                    <a:pt x="88" y="16"/>
                    <a:pt x="88" y="17"/>
                  </a:cubicBezTo>
                  <a:cubicBezTo>
                    <a:pt x="88" y="19"/>
                    <a:pt x="89" y="19"/>
                    <a:pt x="89" y="20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91" y="22"/>
                    <a:pt x="91" y="22"/>
                    <a:pt x="92" y="22"/>
                  </a:cubicBezTo>
                  <a:cubicBezTo>
                    <a:pt x="93" y="23"/>
                    <a:pt x="96" y="25"/>
                    <a:pt x="99" y="27"/>
                  </a:cubicBezTo>
                  <a:cubicBezTo>
                    <a:pt x="104" y="30"/>
                    <a:pt x="110" y="34"/>
                    <a:pt x="115" y="36"/>
                  </a:cubicBezTo>
                  <a:cubicBezTo>
                    <a:pt x="117" y="38"/>
                    <a:pt x="119" y="39"/>
                    <a:pt x="121" y="40"/>
                  </a:cubicBezTo>
                  <a:cubicBezTo>
                    <a:pt x="121" y="41"/>
                    <a:pt x="122" y="41"/>
                    <a:pt x="122" y="41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5" y="38"/>
                    <a:pt x="125" y="38"/>
                    <a:pt x="125" y="38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5" y="38"/>
                    <a:pt x="125" y="38"/>
                    <a:pt x="125" y="38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1" y="40"/>
                    <a:pt x="122" y="40"/>
                    <a:pt x="122" y="40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0" y="37"/>
                    <a:pt x="120" y="37"/>
                    <a:pt x="120" y="37"/>
                  </a:cubicBezTo>
                  <a:cubicBezTo>
                    <a:pt x="121" y="38"/>
                    <a:pt x="121" y="39"/>
                    <a:pt x="121" y="40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0" y="37"/>
                    <a:pt x="120" y="37"/>
                    <a:pt x="120" y="37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1" y="15"/>
                    <a:pt x="69" y="16"/>
                    <a:pt x="68" y="18"/>
                  </a:cubicBezTo>
                  <a:cubicBezTo>
                    <a:pt x="67" y="19"/>
                    <a:pt x="67" y="20"/>
                    <a:pt x="67" y="21"/>
                  </a:cubicBezTo>
                  <a:cubicBezTo>
                    <a:pt x="67" y="23"/>
                    <a:pt x="67" y="23"/>
                    <a:pt x="67" y="24"/>
                  </a:cubicBezTo>
                  <a:cubicBezTo>
                    <a:pt x="68" y="25"/>
                    <a:pt x="68" y="25"/>
                    <a:pt x="69" y="25"/>
                  </a:cubicBezTo>
                  <a:cubicBezTo>
                    <a:pt x="69" y="26"/>
                    <a:pt x="69" y="26"/>
                    <a:pt x="70" y="26"/>
                  </a:cubicBezTo>
                  <a:cubicBezTo>
                    <a:pt x="72" y="28"/>
                    <a:pt x="74" y="29"/>
                    <a:pt x="78" y="31"/>
                  </a:cubicBezTo>
                  <a:cubicBezTo>
                    <a:pt x="82" y="34"/>
                    <a:pt x="88" y="38"/>
                    <a:pt x="93" y="41"/>
                  </a:cubicBezTo>
                  <a:cubicBezTo>
                    <a:pt x="96" y="42"/>
                    <a:pt x="98" y="43"/>
                    <a:pt x="99" y="44"/>
                  </a:cubicBezTo>
                  <a:cubicBezTo>
                    <a:pt x="100" y="45"/>
                    <a:pt x="101" y="45"/>
                    <a:pt x="101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0" y="45"/>
                    <a:pt x="101" y="45"/>
                    <a:pt x="101" y="45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99" y="42"/>
                    <a:pt x="99" y="43"/>
                    <a:pt x="100" y="43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99" y="40"/>
                    <a:pt x="99" y="41"/>
                    <a:pt x="99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0" y="38"/>
                    <a:pt x="100" y="38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3" y="36"/>
                    <a:pt x="102" y="36"/>
                    <a:pt x="101" y="37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6"/>
                    <a:pt x="103" y="36"/>
                    <a:pt x="103" y="36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3" y="36"/>
                    <a:pt x="102" y="36"/>
                    <a:pt x="100" y="36"/>
                  </a:cubicBezTo>
                  <a:cubicBezTo>
                    <a:pt x="94" y="35"/>
                    <a:pt x="81" y="33"/>
                    <a:pt x="71" y="31"/>
                  </a:cubicBezTo>
                  <a:cubicBezTo>
                    <a:pt x="66" y="30"/>
                    <a:pt x="61" y="29"/>
                    <a:pt x="58" y="29"/>
                  </a:cubicBezTo>
                  <a:cubicBezTo>
                    <a:pt x="54" y="28"/>
                    <a:pt x="52" y="28"/>
                    <a:pt x="52" y="28"/>
                  </a:cubicBezTo>
                  <a:cubicBezTo>
                    <a:pt x="49" y="27"/>
                    <a:pt x="47" y="29"/>
                    <a:pt x="46" y="31"/>
                  </a:cubicBezTo>
                  <a:cubicBezTo>
                    <a:pt x="45" y="34"/>
                    <a:pt x="46" y="36"/>
                    <a:pt x="48" y="38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4" y="45"/>
                    <a:pt x="73" y="46"/>
                    <a:pt x="73" y="47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4"/>
                    <a:pt x="75" y="45"/>
                    <a:pt x="74" y="45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4"/>
                    <a:pt x="76" y="44"/>
                    <a:pt x="75" y="44"/>
                  </a:cubicBezTo>
                  <a:cubicBezTo>
                    <a:pt x="71" y="44"/>
                    <a:pt x="63" y="43"/>
                    <a:pt x="57" y="42"/>
                  </a:cubicBezTo>
                  <a:cubicBezTo>
                    <a:pt x="53" y="41"/>
                    <a:pt x="50" y="41"/>
                    <a:pt x="48" y="40"/>
                  </a:cubicBezTo>
                  <a:cubicBezTo>
                    <a:pt x="46" y="40"/>
                    <a:pt x="45" y="40"/>
                    <a:pt x="45" y="40"/>
                  </a:cubicBezTo>
                  <a:cubicBezTo>
                    <a:pt x="44" y="40"/>
                    <a:pt x="44" y="40"/>
                    <a:pt x="43" y="40"/>
                  </a:cubicBezTo>
                  <a:cubicBezTo>
                    <a:pt x="43" y="40"/>
                    <a:pt x="43" y="40"/>
                    <a:pt x="42" y="40"/>
                  </a:cubicBezTo>
                  <a:cubicBezTo>
                    <a:pt x="42" y="40"/>
                    <a:pt x="42" y="40"/>
                    <a:pt x="41" y="40"/>
                  </a:cubicBezTo>
                  <a:cubicBezTo>
                    <a:pt x="41" y="40"/>
                    <a:pt x="41" y="40"/>
                    <a:pt x="40" y="40"/>
                  </a:cubicBezTo>
                  <a:cubicBezTo>
                    <a:pt x="40" y="40"/>
                    <a:pt x="40" y="40"/>
                    <a:pt x="39" y="41"/>
                  </a:cubicBezTo>
                  <a:cubicBezTo>
                    <a:pt x="39" y="41"/>
                    <a:pt x="38" y="41"/>
                    <a:pt x="37" y="42"/>
                  </a:cubicBezTo>
                  <a:cubicBezTo>
                    <a:pt x="36" y="45"/>
                    <a:pt x="37" y="48"/>
                    <a:pt x="39" y="50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4" y="57"/>
                    <a:pt x="32" y="59"/>
                    <a:pt x="31" y="61"/>
                  </a:cubicBezTo>
                  <a:cubicBezTo>
                    <a:pt x="31" y="63"/>
                    <a:pt x="32" y="66"/>
                    <a:pt x="34" y="67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59" y="74"/>
                    <a:pt x="58" y="74"/>
                    <a:pt x="58" y="75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3"/>
                    <a:pt x="59" y="74"/>
                    <a:pt x="58" y="74"/>
                  </a:cubicBezTo>
                  <a:cubicBezTo>
                    <a:pt x="55" y="75"/>
                    <a:pt x="48" y="78"/>
                    <a:pt x="43" y="80"/>
                  </a:cubicBezTo>
                  <a:cubicBezTo>
                    <a:pt x="40" y="81"/>
                    <a:pt x="38" y="82"/>
                    <a:pt x="36" y="82"/>
                  </a:cubicBezTo>
                  <a:cubicBezTo>
                    <a:pt x="35" y="83"/>
                    <a:pt x="34" y="83"/>
                    <a:pt x="33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31" y="85"/>
                    <a:pt x="30" y="85"/>
                    <a:pt x="30" y="86"/>
                  </a:cubicBezTo>
                  <a:cubicBezTo>
                    <a:pt x="28" y="88"/>
                    <a:pt x="29" y="92"/>
                    <a:pt x="32" y="93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5" y="101"/>
                    <a:pt x="23" y="103"/>
                    <a:pt x="23" y="105"/>
                  </a:cubicBezTo>
                  <a:cubicBezTo>
                    <a:pt x="23" y="107"/>
                    <a:pt x="24" y="110"/>
                    <a:pt x="25" y="111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18" y="121"/>
                    <a:pt x="17" y="123"/>
                    <a:pt x="16" y="125"/>
                  </a:cubicBezTo>
                  <a:cubicBezTo>
                    <a:pt x="16" y="127"/>
                    <a:pt x="17" y="129"/>
                    <a:pt x="19" y="130"/>
                  </a:cubicBezTo>
                  <a:cubicBezTo>
                    <a:pt x="41" y="144"/>
                    <a:pt x="41" y="144"/>
                    <a:pt x="41" y="144"/>
                  </a:cubicBezTo>
                  <a:cubicBezTo>
                    <a:pt x="43" y="139"/>
                    <a:pt x="43" y="139"/>
                    <a:pt x="43" y="139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2" y="134"/>
                    <a:pt x="35" y="136"/>
                    <a:pt x="28" y="138"/>
                  </a:cubicBezTo>
                  <a:cubicBezTo>
                    <a:pt x="24" y="139"/>
                    <a:pt x="21" y="140"/>
                    <a:pt x="18" y="141"/>
                  </a:cubicBezTo>
                  <a:cubicBezTo>
                    <a:pt x="17" y="141"/>
                    <a:pt x="16" y="142"/>
                    <a:pt x="15" y="142"/>
                  </a:cubicBezTo>
                  <a:cubicBezTo>
                    <a:pt x="14" y="142"/>
                    <a:pt x="14" y="142"/>
                    <a:pt x="13" y="142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12" y="143"/>
                    <a:pt x="11" y="144"/>
                    <a:pt x="10" y="145"/>
                  </a:cubicBezTo>
                  <a:cubicBezTo>
                    <a:pt x="10" y="146"/>
                    <a:pt x="9" y="147"/>
                    <a:pt x="10" y="149"/>
                  </a:cubicBezTo>
                  <a:cubicBezTo>
                    <a:pt x="10" y="150"/>
                    <a:pt x="11" y="152"/>
                    <a:pt x="12" y="152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3" y="163"/>
                    <a:pt x="3" y="163"/>
                    <a:pt x="3" y="163"/>
                  </a:cubicBezTo>
                  <a:cubicBezTo>
                    <a:pt x="2" y="164"/>
                    <a:pt x="1" y="164"/>
                    <a:pt x="1" y="165"/>
                  </a:cubicBezTo>
                  <a:cubicBezTo>
                    <a:pt x="0" y="166"/>
                    <a:pt x="0" y="168"/>
                    <a:pt x="0" y="168"/>
                  </a:cubicBezTo>
                  <a:cubicBezTo>
                    <a:pt x="0" y="170"/>
                    <a:pt x="0" y="171"/>
                    <a:pt x="1" y="171"/>
                  </a:cubicBezTo>
                  <a:cubicBezTo>
                    <a:pt x="1" y="172"/>
                    <a:pt x="2" y="173"/>
                    <a:pt x="2" y="173"/>
                  </a:cubicBezTo>
                  <a:cubicBezTo>
                    <a:pt x="3" y="174"/>
                    <a:pt x="4" y="175"/>
                    <a:pt x="5" y="176"/>
                  </a:cubicBezTo>
                  <a:cubicBezTo>
                    <a:pt x="10" y="179"/>
                    <a:pt x="18" y="184"/>
                    <a:pt x="28" y="191"/>
                  </a:cubicBezTo>
                  <a:cubicBezTo>
                    <a:pt x="44" y="200"/>
                    <a:pt x="63" y="212"/>
                    <a:pt x="78" y="221"/>
                  </a:cubicBezTo>
                  <a:cubicBezTo>
                    <a:pt x="86" y="225"/>
                    <a:pt x="93" y="229"/>
                    <a:pt x="97" y="232"/>
                  </a:cubicBezTo>
                  <a:cubicBezTo>
                    <a:pt x="100" y="234"/>
                    <a:pt x="102" y="235"/>
                    <a:pt x="103" y="236"/>
                  </a:cubicBezTo>
                  <a:cubicBezTo>
                    <a:pt x="104" y="236"/>
                    <a:pt x="104" y="236"/>
                    <a:pt x="104" y="237"/>
                  </a:cubicBezTo>
                  <a:cubicBezTo>
                    <a:pt x="104" y="237"/>
                    <a:pt x="104" y="237"/>
                    <a:pt x="104" y="237"/>
                  </a:cubicBezTo>
                  <a:cubicBezTo>
                    <a:pt x="106" y="234"/>
                    <a:pt x="106" y="234"/>
                    <a:pt x="106" y="234"/>
                  </a:cubicBezTo>
                  <a:cubicBezTo>
                    <a:pt x="104" y="236"/>
                    <a:pt x="104" y="236"/>
                    <a:pt x="104" y="236"/>
                  </a:cubicBezTo>
                  <a:cubicBezTo>
                    <a:pt x="104" y="237"/>
                    <a:pt x="104" y="237"/>
                    <a:pt x="104" y="237"/>
                  </a:cubicBezTo>
                  <a:cubicBezTo>
                    <a:pt x="106" y="234"/>
                    <a:pt x="106" y="234"/>
                    <a:pt x="106" y="234"/>
                  </a:cubicBezTo>
                  <a:cubicBezTo>
                    <a:pt x="104" y="236"/>
                    <a:pt x="104" y="236"/>
                    <a:pt x="104" y="236"/>
                  </a:cubicBezTo>
                  <a:cubicBezTo>
                    <a:pt x="107" y="233"/>
                    <a:pt x="107" y="233"/>
                    <a:pt x="107" y="233"/>
                  </a:cubicBezTo>
                  <a:cubicBezTo>
                    <a:pt x="104" y="236"/>
                    <a:pt x="104" y="236"/>
                    <a:pt x="104" y="236"/>
                  </a:cubicBezTo>
                  <a:cubicBezTo>
                    <a:pt x="104" y="236"/>
                    <a:pt x="104" y="236"/>
                    <a:pt x="104" y="236"/>
                  </a:cubicBezTo>
                  <a:cubicBezTo>
                    <a:pt x="107" y="233"/>
                    <a:pt x="107" y="233"/>
                    <a:pt x="107" y="233"/>
                  </a:cubicBezTo>
                  <a:cubicBezTo>
                    <a:pt x="104" y="236"/>
                    <a:pt x="104" y="236"/>
                    <a:pt x="104" y="236"/>
                  </a:cubicBezTo>
                  <a:cubicBezTo>
                    <a:pt x="108" y="232"/>
                    <a:pt x="108" y="232"/>
                    <a:pt x="108" y="232"/>
                  </a:cubicBezTo>
                  <a:cubicBezTo>
                    <a:pt x="103" y="235"/>
                    <a:pt x="103" y="235"/>
                    <a:pt x="103" y="235"/>
                  </a:cubicBezTo>
                  <a:cubicBezTo>
                    <a:pt x="103" y="235"/>
                    <a:pt x="103" y="236"/>
                    <a:pt x="104" y="236"/>
                  </a:cubicBezTo>
                  <a:cubicBezTo>
                    <a:pt x="108" y="232"/>
                    <a:pt x="108" y="232"/>
                    <a:pt x="108" y="232"/>
                  </a:cubicBezTo>
                  <a:cubicBezTo>
                    <a:pt x="103" y="235"/>
                    <a:pt x="103" y="235"/>
                    <a:pt x="103" y="235"/>
                  </a:cubicBezTo>
                  <a:cubicBezTo>
                    <a:pt x="108" y="232"/>
                    <a:pt x="108" y="232"/>
                    <a:pt x="108" y="232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102" y="234"/>
                    <a:pt x="103" y="234"/>
                    <a:pt x="103" y="235"/>
                  </a:cubicBezTo>
                  <a:cubicBezTo>
                    <a:pt x="108" y="232"/>
                    <a:pt x="108" y="232"/>
                    <a:pt x="108" y="232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102" y="235"/>
                    <a:pt x="105" y="238"/>
                    <a:pt x="108" y="238"/>
                  </a:cubicBezTo>
                  <a:cubicBezTo>
                    <a:pt x="111" y="238"/>
                    <a:pt x="113" y="235"/>
                    <a:pt x="113" y="232"/>
                  </a:cubicBezTo>
                  <a:close/>
                </a:path>
              </a:pathLst>
            </a:custGeom>
            <a:solidFill>
              <a:srgbClr val="C6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6" name="Freeform 249"/>
            <p:cNvSpPr/>
            <p:nvPr/>
          </p:nvSpPr>
          <p:spPr bwMode="auto">
            <a:xfrm>
              <a:off x="5283201" y="3427413"/>
              <a:ext cx="369888" cy="374650"/>
            </a:xfrm>
            <a:custGeom>
              <a:avLst/>
              <a:gdLst>
                <a:gd name="T0" fmla="*/ 90 w 288"/>
                <a:gd name="T1" fmla="*/ 279 h 292"/>
                <a:gd name="T2" fmla="*/ 130 w 288"/>
                <a:gd name="T3" fmla="*/ 284 h 292"/>
                <a:gd name="T4" fmla="*/ 10 w 288"/>
                <a:gd name="T5" fmla="*/ 204 h 292"/>
                <a:gd name="T6" fmla="*/ 6 w 288"/>
                <a:gd name="T7" fmla="*/ 206 h 292"/>
                <a:gd name="T8" fmla="*/ 166 w 288"/>
                <a:gd name="T9" fmla="*/ 272 h 292"/>
                <a:gd name="T10" fmla="*/ 136 w 288"/>
                <a:gd name="T11" fmla="*/ 250 h 292"/>
                <a:gd name="T12" fmla="*/ 136 w 288"/>
                <a:gd name="T13" fmla="*/ 257 h 292"/>
                <a:gd name="T14" fmla="*/ 132 w 288"/>
                <a:gd name="T15" fmla="*/ 257 h 292"/>
                <a:gd name="T16" fmla="*/ 182 w 288"/>
                <a:gd name="T17" fmla="*/ 259 h 292"/>
                <a:gd name="T18" fmla="*/ 181 w 288"/>
                <a:gd name="T19" fmla="*/ 238 h 292"/>
                <a:gd name="T20" fmla="*/ 176 w 288"/>
                <a:gd name="T21" fmla="*/ 241 h 292"/>
                <a:gd name="T22" fmla="*/ 236 w 288"/>
                <a:gd name="T23" fmla="*/ 255 h 292"/>
                <a:gd name="T24" fmla="*/ 252 w 288"/>
                <a:gd name="T25" fmla="*/ 238 h 292"/>
                <a:gd name="T26" fmla="*/ 232 w 288"/>
                <a:gd name="T27" fmla="*/ 233 h 292"/>
                <a:gd name="T28" fmla="*/ 260 w 288"/>
                <a:gd name="T29" fmla="*/ 204 h 292"/>
                <a:gd name="T30" fmla="*/ 272 w 288"/>
                <a:gd name="T31" fmla="*/ 180 h 292"/>
                <a:gd name="T32" fmla="*/ 245 w 288"/>
                <a:gd name="T33" fmla="*/ 165 h 292"/>
                <a:gd name="T34" fmla="*/ 248 w 288"/>
                <a:gd name="T35" fmla="*/ 170 h 292"/>
                <a:gd name="T36" fmla="*/ 280 w 288"/>
                <a:gd name="T37" fmla="*/ 136 h 292"/>
                <a:gd name="T38" fmla="*/ 261 w 288"/>
                <a:gd name="T39" fmla="*/ 124 h 292"/>
                <a:gd name="T40" fmla="*/ 262 w 288"/>
                <a:gd name="T41" fmla="*/ 129 h 292"/>
                <a:gd name="T42" fmla="*/ 244 w 288"/>
                <a:gd name="T43" fmla="*/ 99 h 292"/>
                <a:gd name="T44" fmla="*/ 271 w 288"/>
                <a:gd name="T45" fmla="*/ 82 h 292"/>
                <a:gd name="T46" fmla="*/ 149 w 288"/>
                <a:gd name="T47" fmla="*/ 5 h 292"/>
                <a:gd name="T48" fmla="*/ 150 w 288"/>
                <a:gd name="T49" fmla="*/ 9 h 292"/>
                <a:gd name="T50" fmla="*/ 174 w 288"/>
                <a:gd name="T51" fmla="*/ 1 h 292"/>
                <a:gd name="T52" fmla="*/ 174 w 288"/>
                <a:gd name="T53" fmla="*/ 2 h 292"/>
                <a:gd name="T54" fmla="*/ 186 w 288"/>
                <a:gd name="T55" fmla="*/ 21 h 292"/>
                <a:gd name="T56" fmla="*/ 199 w 288"/>
                <a:gd name="T57" fmla="*/ 24 h 292"/>
                <a:gd name="T58" fmla="*/ 140 w 288"/>
                <a:gd name="T59" fmla="*/ 12 h 292"/>
                <a:gd name="T60" fmla="*/ 261 w 288"/>
                <a:gd name="T61" fmla="*/ 88 h 292"/>
                <a:gd name="T62" fmla="*/ 242 w 288"/>
                <a:gd name="T63" fmla="*/ 94 h 292"/>
                <a:gd name="T64" fmla="*/ 281 w 288"/>
                <a:gd name="T65" fmla="*/ 125 h 292"/>
                <a:gd name="T66" fmla="*/ 283 w 288"/>
                <a:gd name="T67" fmla="*/ 123 h 292"/>
                <a:gd name="T68" fmla="*/ 273 w 288"/>
                <a:gd name="T69" fmla="*/ 144 h 292"/>
                <a:gd name="T70" fmla="*/ 276 w 288"/>
                <a:gd name="T71" fmla="*/ 139 h 292"/>
                <a:gd name="T72" fmla="*/ 273 w 288"/>
                <a:gd name="T73" fmla="*/ 158 h 292"/>
                <a:gd name="T74" fmla="*/ 270 w 288"/>
                <a:gd name="T75" fmla="*/ 153 h 292"/>
                <a:gd name="T76" fmla="*/ 240 w 288"/>
                <a:gd name="T77" fmla="*/ 192 h 292"/>
                <a:gd name="T78" fmla="*/ 259 w 288"/>
                <a:gd name="T79" fmla="*/ 198 h 292"/>
                <a:gd name="T80" fmla="*/ 259 w 288"/>
                <a:gd name="T81" fmla="*/ 198 h 292"/>
                <a:gd name="T82" fmla="*/ 233 w 288"/>
                <a:gd name="T83" fmla="*/ 200 h 292"/>
                <a:gd name="T84" fmla="*/ 244 w 288"/>
                <a:gd name="T85" fmla="*/ 244 h 292"/>
                <a:gd name="T86" fmla="*/ 246 w 288"/>
                <a:gd name="T87" fmla="*/ 234 h 292"/>
                <a:gd name="T88" fmla="*/ 209 w 288"/>
                <a:gd name="T89" fmla="*/ 226 h 292"/>
                <a:gd name="T90" fmla="*/ 234 w 288"/>
                <a:gd name="T91" fmla="*/ 250 h 292"/>
                <a:gd name="T92" fmla="*/ 234 w 288"/>
                <a:gd name="T93" fmla="*/ 245 h 292"/>
                <a:gd name="T94" fmla="*/ 149 w 288"/>
                <a:gd name="T95" fmla="*/ 245 h 292"/>
                <a:gd name="T96" fmla="*/ 177 w 288"/>
                <a:gd name="T97" fmla="*/ 262 h 292"/>
                <a:gd name="T98" fmla="*/ 176 w 288"/>
                <a:gd name="T99" fmla="*/ 256 h 292"/>
                <a:gd name="T100" fmla="*/ 178 w 288"/>
                <a:gd name="T101" fmla="*/ 256 h 292"/>
                <a:gd name="T102" fmla="*/ 129 w 288"/>
                <a:gd name="T103" fmla="*/ 249 h 292"/>
                <a:gd name="T104" fmla="*/ 157 w 288"/>
                <a:gd name="T105" fmla="*/ 276 h 292"/>
                <a:gd name="T106" fmla="*/ 155 w 288"/>
                <a:gd name="T107" fmla="*/ 272 h 292"/>
                <a:gd name="T108" fmla="*/ 159 w 288"/>
                <a:gd name="T109" fmla="*/ 266 h 292"/>
                <a:gd name="T110" fmla="*/ 162 w 288"/>
                <a:gd name="T111" fmla="*/ 266 h 292"/>
                <a:gd name="T112" fmla="*/ 2 w 288"/>
                <a:gd name="T113" fmla="*/ 196 h 292"/>
                <a:gd name="T114" fmla="*/ 127 w 288"/>
                <a:gd name="T115" fmla="*/ 279 h 292"/>
                <a:gd name="T116" fmla="*/ 129 w 288"/>
                <a:gd name="T117" fmla="*/ 278 h 292"/>
                <a:gd name="T118" fmla="*/ 129 w 288"/>
                <a:gd name="T119" fmla="*/ 278 h 292"/>
                <a:gd name="T120" fmla="*/ 86 w 288"/>
                <a:gd name="T121" fmla="*/ 28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8" h="292">
                  <a:moveTo>
                    <a:pt x="106" y="281"/>
                  </a:moveTo>
                  <a:cubicBezTo>
                    <a:pt x="92" y="272"/>
                    <a:pt x="92" y="272"/>
                    <a:pt x="92" y="272"/>
                  </a:cubicBezTo>
                  <a:cubicBezTo>
                    <a:pt x="89" y="277"/>
                    <a:pt x="89" y="277"/>
                    <a:pt x="89" y="277"/>
                  </a:cubicBezTo>
                  <a:cubicBezTo>
                    <a:pt x="94" y="280"/>
                    <a:pt x="94" y="280"/>
                    <a:pt x="94" y="280"/>
                  </a:cubicBezTo>
                  <a:cubicBezTo>
                    <a:pt x="89" y="277"/>
                    <a:pt x="89" y="277"/>
                    <a:pt x="89" y="277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1"/>
                    <a:pt x="93" y="281"/>
                    <a:pt x="94" y="280"/>
                  </a:cubicBezTo>
                  <a:cubicBezTo>
                    <a:pt x="89" y="277"/>
                    <a:pt x="89" y="277"/>
                    <a:pt x="89" y="277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89" y="277"/>
                    <a:pt x="89" y="277"/>
                    <a:pt x="89" y="277"/>
                  </a:cubicBezTo>
                  <a:cubicBezTo>
                    <a:pt x="91" y="282"/>
                    <a:pt x="91" y="282"/>
                    <a:pt x="91" y="282"/>
                  </a:cubicBezTo>
                  <a:cubicBezTo>
                    <a:pt x="91" y="282"/>
                    <a:pt x="91" y="282"/>
                    <a:pt x="92" y="282"/>
                  </a:cubicBezTo>
                  <a:cubicBezTo>
                    <a:pt x="89" y="277"/>
                    <a:pt x="89" y="277"/>
                    <a:pt x="89" y="277"/>
                  </a:cubicBezTo>
                  <a:cubicBezTo>
                    <a:pt x="91" y="282"/>
                    <a:pt x="91" y="282"/>
                    <a:pt x="91" y="282"/>
                  </a:cubicBezTo>
                  <a:cubicBezTo>
                    <a:pt x="90" y="279"/>
                    <a:pt x="90" y="279"/>
                    <a:pt x="90" y="279"/>
                  </a:cubicBezTo>
                  <a:cubicBezTo>
                    <a:pt x="90" y="282"/>
                    <a:pt x="90" y="282"/>
                    <a:pt x="90" y="282"/>
                  </a:cubicBezTo>
                  <a:cubicBezTo>
                    <a:pt x="91" y="282"/>
                    <a:pt x="91" y="282"/>
                    <a:pt x="91" y="282"/>
                  </a:cubicBezTo>
                  <a:cubicBezTo>
                    <a:pt x="90" y="279"/>
                    <a:pt x="90" y="279"/>
                    <a:pt x="90" y="279"/>
                  </a:cubicBezTo>
                  <a:cubicBezTo>
                    <a:pt x="90" y="282"/>
                    <a:pt x="90" y="282"/>
                    <a:pt x="90" y="282"/>
                  </a:cubicBezTo>
                  <a:cubicBezTo>
                    <a:pt x="90" y="282"/>
                    <a:pt x="90" y="282"/>
                    <a:pt x="90" y="282"/>
                  </a:cubicBezTo>
                  <a:cubicBezTo>
                    <a:pt x="90" y="282"/>
                    <a:pt x="90" y="282"/>
                    <a:pt x="90" y="282"/>
                  </a:cubicBezTo>
                  <a:cubicBezTo>
                    <a:pt x="90" y="282"/>
                    <a:pt x="90" y="282"/>
                    <a:pt x="90" y="282"/>
                  </a:cubicBezTo>
                  <a:cubicBezTo>
                    <a:pt x="90" y="282"/>
                    <a:pt x="90" y="282"/>
                    <a:pt x="90" y="282"/>
                  </a:cubicBezTo>
                  <a:cubicBezTo>
                    <a:pt x="90" y="282"/>
                    <a:pt x="90" y="282"/>
                    <a:pt x="90" y="282"/>
                  </a:cubicBezTo>
                  <a:cubicBezTo>
                    <a:pt x="90" y="282"/>
                    <a:pt x="91" y="282"/>
                    <a:pt x="93" y="282"/>
                  </a:cubicBezTo>
                  <a:cubicBezTo>
                    <a:pt x="97" y="282"/>
                    <a:pt x="105" y="283"/>
                    <a:pt x="112" y="283"/>
                  </a:cubicBezTo>
                  <a:cubicBezTo>
                    <a:pt x="116" y="283"/>
                    <a:pt x="119" y="283"/>
                    <a:pt x="122" y="283"/>
                  </a:cubicBezTo>
                  <a:cubicBezTo>
                    <a:pt x="125" y="284"/>
                    <a:pt x="127" y="284"/>
                    <a:pt x="129" y="284"/>
                  </a:cubicBezTo>
                  <a:cubicBezTo>
                    <a:pt x="130" y="284"/>
                    <a:pt x="130" y="284"/>
                    <a:pt x="130" y="284"/>
                  </a:cubicBezTo>
                  <a:cubicBezTo>
                    <a:pt x="130" y="284"/>
                    <a:pt x="130" y="284"/>
                    <a:pt x="130" y="284"/>
                  </a:cubicBezTo>
                  <a:cubicBezTo>
                    <a:pt x="130" y="283"/>
                    <a:pt x="131" y="283"/>
                    <a:pt x="131" y="283"/>
                  </a:cubicBezTo>
                  <a:cubicBezTo>
                    <a:pt x="131" y="283"/>
                    <a:pt x="132" y="283"/>
                    <a:pt x="132" y="283"/>
                  </a:cubicBezTo>
                  <a:cubicBezTo>
                    <a:pt x="133" y="283"/>
                    <a:pt x="133" y="282"/>
                    <a:pt x="134" y="281"/>
                  </a:cubicBezTo>
                  <a:cubicBezTo>
                    <a:pt x="134" y="281"/>
                    <a:pt x="134" y="281"/>
                    <a:pt x="134" y="281"/>
                  </a:cubicBezTo>
                  <a:cubicBezTo>
                    <a:pt x="135" y="280"/>
                    <a:pt x="135" y="279"/>
                    <a:pt x="135" y="278"/>
                  </a:cubicBezTo>
                  <a:cubicBezTo>
                    <a:pt x="135" y="277"/>
                    <a:pt x="135" y="276"/>
                    <a:pt x="134" y="275"/>
                  </a:cubicBezTo>
                  <a:cubicBezTo>
                    <a:pt x="134" y="274"/>
                    <a:pt x="133" y="273"/>
                    <a:pt x="133" y="273"/>
                  </a:cubicBezTo>
                  <a:cubicBezTo>
                    <a:pt x="132" y="272"/>
                    <a:pt x="130" y="271"/>
                    <a:pt x="129" y="270"/>
                  </a:cubicBezTo>
                  <a:cubicBezTo>
                    <a:pt x="123" y="265"/>
                    <a:pt x="113" y="259"/>
                    <a:pt x="101" y="251"/>
                  </a:cubicBezTo>
                  <a:cubicBezTo>
                    <a:pt x="64" y="228"/>
                    <a:pt x="8" y="196"/>
                    <a:pt x="8" y="196"/>
                  </a:cubicBezTo>
                  <a:cubicBezTo>
                    <a:pt x="6" y="201"/>
                    <a:pt x="6" y="201"/>
                    <a:pt x="6" y="201"/>
                  </a:cubicBezTo>
                  <a:cubicBezTo>
                    <a:pt x="10" y="204"/>
                    <a:pt x="10" y="204"/>
                    <a:pt x="10" y="204"/>
                  </a:cubicBezTo>
                  <a:cubicBezTo>
                    <a:pt x="6" y="201"/>
                    <a:pt x="6" y="201"/>
                    <a:pt x="6" y="201"/>
                  </a:cubicBezTo>
                  <a:cubicBezTo>
                    <a:pt x="9" y="205"/>
                    <a:pt x="9" y="205"/>
                    <a:pt x="9" y="205"/>
                  </a:cubicBezTo>
                  <a:cubicBezTo>
                    <a:pt x="9" y="205"/>
                    <a:pt x="10" y="204"/>
                    <a:pt x="10" y="204"/>
                  </a:cubicBezTo>
                  <a:cubicBezTo>
                    <a:pt x="6" y="201"/>
                    <a:pt x="6" y="201"/>
                    <a:pt x="6" y="201"/>
                  </a:cubicBezTo>
                  <a:cubicBezTo>
                    <a:pt x="9" y="205"/>
                    <a:pt x="9" y="205"/>
                    <a:pt x="9" y="205"/>
                  </a:cubicBezTo>
                  <a:cubicBezTo>
                    <a:pt x="6" y="201"/>
                    <a:pt x="6" y="201"/>
                    <a:pt x="6" y="201"/>
                  </a:cubicBezTo>
                  <a:cubicBezTo>
                    <a:pt x="7" y="206"/>
                    <a:pt x="7" y="206"/>
                    <a:pt x="7" y="206"/>
                  </a:cubicBezTo>
                  <a:cubicBezTo>
                    <a:pt x="7" y="206"/>
                    <a:pt x="8" y="206"/>
                    <a:pt x="9" y="205"/>
                  </a:cubicBezTo>
                  <a:cubicBezTo>
                    <a:pt x="6" y="201"/>
                    <a:pt x="6" y="201"/>
                    <a:pt x="6" y="201"/>
                  </a:cubicBezTo>
                  <a:cubicBezTo>
                    <a:pt x="7" y="206"/>
                    <a:pt x="7" y="206"/>
                    <a:pt x="7" y="206"/>
                  </a:cubicBezTo>
                  <a:cubicBezTo>
                    <a:pt x="6" y="201"/>
                    <a:pt x="6" y="201"/>
                    <a:pt x="6" y="201"/>
                  </a:cubicBezTo>
                  <a:cubicBezTo>
                    <a:pt x="6" y="206"/>
                    <a:pt x="6" y="206"/>
                    <a:pt x="6" y="206"/>
                  </a:cubicBezTo>
                  <a:cubicBezTo>
                    <a:pt x="6" y="206"/>
                    <a:pt x="6" y="206"/>
                    <a:pt x="7" y="206"/>
                  </a:cubicBezTo>
                  <a:cubicBezTo>
                    <a:pt x="6" y="201"/>
                    <a:pt x="6" y="201"/>
                    <a:pt x="6" y="201"/>
                  </a:cubicBezTo>
                  <a:cubicBezTo>
                    <a:pt x="6" y="206"/>
                    <a:pt x="6" y="206"/>
                    <a:pt x="6" y="206"/>
                  </a:cubicBezTo>
                  <a:cubicBezTo>
                    <a:pt x="6" y="203"/>
                    <a:pt x="6" y="203"/>
                    <a:pt x="6" y="203"/>
                  </a:cubicBezTo>
                  <a:cubicBezTo>
                    <a:pt x="5" y="206"/>
                    <a:pt x="5" y="206"/>
                    <a:pt x="5" y="206"/>
                  </a:cubicBezTo>
                  <a:cubicBezTo>
                    <a:pt x="5" y="206"/>
                    <a:pt x="5" y="206"/>
                    <a:pt x="6" y="206"/>
                  </a:cubicBezTo>
                  <a:cubicBezTo>
                    <a:pt x="6" y="203"/>
                    <a:pt x="6" y="203"/>
                    <a:pt x="6" y="203"/>
                  </a:cubicBezTo>
                  <a:cubicBezTo>
                    <a:pt x="5" y="206"/>
                    <a:pt x="5" y="206"/>
                    <a:pt x="5" y="206"/>
                  </a:cubicBezTo>
                  <a:cubicBezTo>
                    <a:pt x="5" y="206"/>
                    <a:pt x="7" y="206"/>
                    <a:pt x="8" y="207"/>
                  </a:cubicBezTo>
                  <a:cubicBezTo>
                    <a:pt x="14" y="209"/>
                    <a:pt x="26" y="215"/>
                    <a:pt x="41" y="222"/>
                  </a:cubicBezTo>
                  <a:cubicBezTo>
                    <a:pt x="64" y="232"/>
                    <a:pt x="92" y="246"/>
                    <a:pt x="116" y="257"/>
                  </a:cubicBezTo>
                  <a:cubicBezTo>
                    <a:pt x="127" y="263"/>
                    <a:pt x="137" y="268"/>
                    <a:pt x="145" y="271"/>
                  </a:cubicBezTo>
                  <a:cubicBezTo>
                    <a:pt x="149" y="273"/>
                    <a:pt x="152" y="274"/>
                    <a:pt x="154" y="275"/>
                  </a:cubicBezTo>
                  <a:cubicBezTo>
                    <a:pt x="155" y="276"/>
                    <a:pt x="156" y="276"/>
                    <a:pt x="157" y="277"/>
                  </a:cubicBezTo>
                  <a:cubicBezTo>
                    <a:pt x="157" y="277"/>
                    <a:pt x="158" y="277"/>
                    <a:pt x="158" y="277"/>
                  </a:cubicBezTo>
                  <a:cubicBezTo>
                    <a:pt x="159" y="277"/>
                    <a:pt x="159" y="277"/>
                    <a:pt x="159" y="277"/>
                  </a:cubicBezTo>
                  <a:cubicBezTo>
                    <a:pt x="159" y="277"/>
                    <a:pt x="160" y="277"/>
                    <a:pt x="160" y="277"/>
                  </a:cubicBezTo>
                  <a:cubicBezTo>
                    <a:pt x="161" y="277"/>
                    <a:pt x="161" y="277"/>
                    <a:pt x="162" y="277"/>
                  </a:cubicBezTo>
                  <a:cubicBezTo>
                    <a:pt x="162" y="277"/>
                    <a:pt x="163" y="277"/>
                    <a:pt x="163" y="276"/>
                  </a:cubicBezTo>
                  <a:cubicBezTo>
                    <a:pt x="164" y="276"/>
                    <a:pt x="164" y="276"/>
                    <a:pt x="165" y="275"/>
                  </a:cubicBezTo>
                  <a:cubicBezTo>
                    <a:pt x="166" y="274"/>
                    <a:pt x="166" y="273"/>
                    <a:pt x="166" y="272"/>
                  </a:cubicBezTo>
                  <a:cubicBezTo>
                    <a:pt x="166" y="271"/>
                    <a:pt x="166" y="270"/>
                    <a:pt x="165" y="270"/>
                  </a:cubicBezTo>
                  <a:cubicBezTo>
                    <a:pt x="165" y="269"/>
                    <a:pt x="165" y="268"/>
                    <a:pt x="164" y="268"/>
                  </a:cubicBezTo>
                  <a:cubicBezTo>
                    <a:pt x="164" y="268"/>
                    <a:pt x="164" y="268"/>
                    <a:pt x="164" y="267"/>
                  </a:cubicBezTo>
                  <a:cubicBezTo>
                    <a:pt x="163" y="267"/>
                    <a:pt x="163" y="267"/>
                    <a:pt x="163" y="267"/>
                  </a:cubicBezTo>
                  <a:cubicBezTo>
                    <a:pt x="163" y="267"/>
                    <a:pt x="162" y="266"/>
                    <a:pt x="161" y="266"/>
                  </a:cubicBezTo>
                  <a:cubicBezTo>
                    <a:pt x="157" y="263"/>
                    <a:pt x="151" y="260"/>
                    <a:pt x="145" y="256"/>
                  </a:cubicBezTo>
                  <a:cubicBezTo>
                    <a:pt x="142" y="254"/>
                    <a:pt x="140" y="253"/>
                    <a:pt x="138" y="252"/>
                  </a:cubicBezTo>
                  <a:cubicBezTo>
                    <a:pt x="137" y="251"/>
                    <a:pt x="136" y="251"/>
                    <a:pt x="136" y="250"/>
                  </a:cubicBezTo>
                  <a:cubicBezTo>
                    <a:pt x="136" y="250"/>
                    <a:pt x="136" y="250"/>
                    <a:pt x="136" y="250"/>
                  </a:cubicBezTo>
                  <a:cubicBezTo>
                    <a:pt x="135" y="250"/>
                    <a:pt x="135" y="250"/>
                    <a:pt x="135" y="250"/>
                  </a:cubicBezTo>
                  <a:cubicBezTo>
                    <a:pt x="134" y="252"/>
                    <a:pt x="134" y="252"/>
                    <a:pt x="134" y="252"/>
                  </a:cubicBezTo>
                  <a:cubicBezTo>
                    <a:pt x="136" y="250"/>
                    <a:pt x="136" y="250"/>
                    <a:pt x="136" y="250"/>
                  </a:cubicBezTo>
                  <a:cubicBezTo>
                    <a:pt x="135" y="250"/>
                    <a:pt x="135" y="250"/>
                    <a:pt x="135" y="250"/>
                  </a:cubicBezTo>
                  <a:cubicBezTo>
                    <a:pt x="134" y="252"/>
                    <a:pt x="134" y="252"/>
                    <a:pt x="134" y="252"/>
                  </a:cubicBezTo>
                  <a:cubicBezTo>
                    <a:pt x="136" y="250"/>
                    <a:pt x="136" y="250"/>
                    <a:pt x="136" y="250"/>
                  </a:cubicBezTo>
                  <a:cubicBezTo>
                    <a:pt x="132" y="254"/>
                    <a:pt x="132" y="254"/>
                    <a:pt x="132" y="254"/>
                  </a:cubicBezTo>
                  <a:cubicBezTo>
                    <a:pt x="136" y="251"/>
                    <a:pt x="136" y="251"/>
                    <a:pt x="136" y="251"/>
                  </a:cubicBezTo>
                  <a:cubicBezTo>
                    <a:pt x="136" y="251"/>
                    <a:pt x="136" y="251"/>
                    <a:pt x="136" y="250"/>
                  </a:cubicBezTo>
                  <a:cubicBezTo>
                    <a:pt x="132" y="254"/>
                    <a:pt x="132" y="254"/>
                    <a:pt x="132" y="254"/>
                  </a:cubicBezTo>
                  <a:cubicBezTo>
                    <a:pt x="136" y="251"/>
                    <a:pt x="136" y="251"/>
                    <a:pt x="136" y="251"/>
                  </a:cubicBezTo>
                  <a:cubicBezTo>
                    <a:pt x="132" y="254"/>
                    <a:pt x="132" y="254"/>
                    <a:pt x="132" y="254"/>
                  </a:cubicBezTo>
                  <a:cubicBezTo>
                    <a:pt x="137" y="254"/>
                    <a:pt x="137" y="254"/>
                    <a:pt x="137" y="254"/>
                  </a:cubicBezTo>
                  <a:cubicBezTo>
                    <a:pt x="137" y="252"/>
                    <a:pt x="137" y="252"/>
                    <a:pt x="136" y="251"/>
                  </a:cubicBezTo>
                  <a:cubicBezTo>
                    <a:pt x="132" y="254"/>
                    <a:pt x="132" y="254"/>
                    <a:pt x="132" y="254"/>
                  </a:cubicBezTo>
                  <a:cubicBezTo>
                    <a:pt x="137" y="254"/>
                    <a:pt x="137" y="254"/>
                    <a:pt x="137" y="254"/>
                  </a:cubicBezTo>
                  <a:cubicBezTo>
                    <a:pt x="132" y="254"/>
                    <a:pt x="132" y="254"/>
                    <a:pt x="132" y="254"/>
                  </a:cubicBezTo>
                  <a:cubicBezTo>
                    <a:pt x="136" y="257"/>
                    <a:pt x="136" y="257"/>
                    <a:pt x="136" y="257"/>
                  </a:cubicBezTo>
                  <a:cubicBezTo>
                    <a:pt x="137" y="256"/>
                    <a:pt x="137" y="255"/>
                    <a:pt x="137" y="254"/>
                  </a:cubicBezTo>
                  <a:cubicBezTo>
                    <a:pt x="132" y="254"/>
                    <a:pt x="132" y="254"/>
                    <a:pt x="132" y="254"/>
                  </a:cubicBezTo>
                  <a:cubicBezTo>
                    <a:pt x="136" y="257"/>
                    <a:pt x="136" y="257"/>
                    <a:pt x="136" y="257"/>
                  </a:cubicBezTo>
                  <a:cubicBezTo>
                    <a:pt x="136" y="257"/>
                    <a:pt x="136" y="257"/>
                    <a:pt x="136" y="257"/>
                  </a:cubicBezTo>
                  <a:cubicBezTo>
                    <a:pt x="132" y="254"/>
                    <a:pt x="132" y="254"/>
                    <a:pt x="132" y="254"/>
                  </a:cubicBezTo>
                  <a:cubicBezTo>
                    <a:pt x="134" y="259"/>
                    <a:pt x="134" y="259"/>
                    <a:pt x="134" y="259"/>
                  </a:cubicBezTo>
                  <a:cubicBezTo>
                    <a:pt x="134" y="259"/>
                    <a:pt x="135" y="258"/>
                    <a:pt x="136" y="257"/>
                  </a:cubicBezTo>
                  <a:cubicBezTo>
                    <a:pt x="132" y="254"/>
                    <a:pt x="132" y="254"/>
                    <a:pt x="132" y="254"/>
                  </a:cubicBezTo>
                  <a:cubicBezTo>
                    <a:pt x="134" y="259"/>
                    <a:pt x="134" y="259"/>
                    <a:pt x="134" y="259"/>
                  </a:cubicBezTo>
                  <a:cubicBezTo>
                    <a:pt x="132" y="254"/>
                    <a:pt x="132" y="254"/>
                    <a:pt x="132" y="254"/>
                  </a:cubicBezTo>
                  <a:cubicBezTo>
                    <a:pt x="132" y="259"/>
                    <a:pt x="132" y="259"/>
                    <a:pt x="132" y="259"/>
                  </a:cubicBezTo>
                  <a:cubicBezTo>
                    <a:pt x="133" y="259"/>
                    <a:pt x="133" y="259"/>
                    <a:pt x="134" y="259"/>
                  </a:cubicBezTo>
                  <a:cubicBezTo>
                    <a:pt x="132" y="254"/>
                    <a:pt x="132" y="254"/>
                    <a:pt x="132" y="254"/>
                  </a:cubicBezTo>
                  <a:cubicBezTo>
                    <a:pt x="132" y="259"/>
                    <a:pt x="132" y="259"/>
                    <a:pt x="132" y="259"/>
                  </a:cubicBezTo>
                  <a:cubicBezTo>
                    <a:pt x="132" y="257"/>
                    <a:pt x="132" y="257"/>
                    <a:pt x="132" y="257"/>
                  </a:cubicBezTo>
                  <a:cubicBezTo>
                    <a:pt x="132" y="259"/>
                    <a:pt x="132" y="259"/>
                    <a:pt x="132" y="259"/>
                  </a:cubicBezTo>
                  <a:cubicBezTo>
                    <a:pt x="132" y="259"/>
                    <a:pt x="132" y="259"/>
                    <a:pt x="132" y="259"/>
                  </a:cubicBezTo>
                  <a:cubicBezTo>
                    <a:pt x="132" y="257"/>
                    <a:pt x="132" y="257"/>
                    <a:pt x="132" y="257"/>
                  </a:cubicBezTo>
                  <a:cubicBezTo>
                    <a:pt x="132" y="259"/>
                    <a:pt x="132" y="259"/>
                    <a:pt x="132" y="259"/>
                  </a:cubicBezTo>
                  <a:cubicBezTo>
                    <a:pt x="132" y="259"/>
                    <a:pt x="133" y="259"/>
                    <a:pt x="135" y="259"/>
                  </a:cubicBezTo>
                  <a:cubicBezTo>
                    <a:pt x="140" y="260"/>
                    <a:pt x="150" y="262"/>
                    <a:pt x="159" y="264"/>
                  </a:cubicBezTo>
                  <a:cubicBezTo>
                    <a:pt x="164" y="264"/>
                    <a:pt x="168" y="265"/>
                    <a:pt x="171" y="266"/>
                  </a:cubicBezTo>
                  <a:cubicBezTo>
                    <a:pt x="173" y="266"/>
                    <a:pt x="174" y="266"/>
                    <a:pt x="175" y="267"/>
                  </a:cubicBezTo>
                  <a:cubicBezTo>
                    <a:pt x="175" y="267"/>
                    <a:pt x="176" y="267"/>
                    <a:pt x="176" y="267"/>
                  </a:cubicBezTo>
                  <a:cubicBezTo>
                    <a:pt x="177" y="267"/>
                    <a:pt x="177" y="267"/>
                    <a:pt x="177" y="267"/>
                  </a:cubicBezTo>
                  <a:cubicBezTo>
                    <a:pt x="177" y="267"/>
                    <a:pt x="177" y="267"/>
                    <a:pt x="177" y="267"/>
                  </a:cubicBezTo>
                  <a:cubicBezTo>
                    <a:pt x="177" y="267"/>
                    <a:pt x="177" y="267"/>
                    <a:pt x="177" y="267"/>
                  </a:cubicBezTo>
                  <a:cubicBezTo>
                    <a:pt x="178" y="267"/>
                    <a:pt x="178" y="267"/>
                    <a:pt x="178" y="267"/>
                  </a:cubicBezTo>
                  <a:cubicBezTo>
                    <a:pt x="178" y="267"/>
                    <a:pt x="179" y="267"/>
                    <a:pt x="179" y="267"/>
                  </a:cubicBezTo>
                  <a:cubicBezTo>
                    <a:pt x="179" y="267"/>
                    <a:pt x="180" y="266"/>
                    <a:pt x="181" y="266"/>
                  </a:cubicBezTo>
                  <a:cubicBezTo>
                    <a:pt x="181" y="265"/>
                    <a:pt x="182" y="265"/>
                    <a:pt x="182" y="264"/>
                  </a:cubicBezTo>
                  <a:cubicBezTo>
                    <a:pt x="183" y="263"/>
                    <a:pt x="183" y="262"/>
                    <a:pt x="183" y="261"/>
                  </a:cubicBezTo>
                  <a:cubicBezTo>
                    <a:pt x="183" y="260"/>
                    <a:pt x="183" y="259"/>
                    <a:pt x="182" y="259"/>
                  </a:cubicBezTo>
                  <a:cubicBezTo>
                    <a:pt x="182" y="258"/>
                    <a:pt x="181" y="258"/>
                    <a:pt x="181" y="257"/>
                  </a:cubicBezTo>
                  <a:cubicBezTo>
                    <a:pt x="181" y="257"/>
                    <a:pt x="180" y="257"/>
                    <a:pt x="180" y="256"/>
                  </a:cubicBezTo>
                  <a:cubicBezTo>
                    <a:pt x="179" y="255"/>
                    <a:pt x="177" y="254"/>
                    <a:pt x="174" y="253"/>
                  </a:cubicBezTo>
                  <a:cubicBezTo>
                    <a:pt x="167" y="248"/>
                    <a:pt x="157" y="242"/>
                    <a:pt x="157" y="242"/>
                  </a:cubicBezTo>
                  <a:cubicBezTo>
                    <a:pt x="154" y="247"/>
                    <a:pt x="154" y="247"/>
                    <a:pt x="154" y="247"/>
                  </a:cubicBezTo>
                  <a:cubicBezTo>
                    <a:pt x="153" y="252"/>
                    <a:pt x="153" y="252"/>
                    <a:pt x="153" y="252"/>
                  </a:cubicBezTo>
                  <a:cubicBezTo>
                    <a:pt x="204" y="259"/>
                    <a:pt x="204" y="259"/>
                    <a:pt x="204" y="259"/>
                  </a:cubicBezTo>
                  <a:cubicBezTo>
                    <a:pt x="207" y="259"/>
                    <a:pt x="209" y="258"/>
                    <a:pt x="210" y="255"/>
                  </a:cubicBezTo>
                  <a:cubicBezTo>
                    <a:pt x="211" y="253"/>
                    <a:pt x="210" y="250"/>
                    <a:pt x="208" y="249"/>
                  </a:cubicBezTo>
                  <a:cubicBezTo>
                    <a:pt x="179" y="231"/>
                    <a:pt x="179" y="231"/>
                    <a:pt x="179" y="231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81" y="238"/>
                    <a:pt x="181" y="238"/>
                    <a:pt x="181" y="238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9" y="241"/>
                    <a:pt x="179" y="241"/>
                    <a:pt x="179" y="241"/>
                  </a:cubicBezTo>
                  <a:cubicBezTo>
                    <a:pt x="179" y="240"/>
                    <a:pt x="180" y="240"/>
                    <a:pt x="181" y="238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9" y="241"/>
                    <a:pt x="179" y="241"/>
                    <a:pt x="179" y="241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7" y="241"/>
                    <a:pt x="177" y="241"/>
                    <a:pt x="177" y="241"/>
                  </a:cubicBezTo>
                  <a:cubicBezTo>
                    <a:pt x="177" y="241"/>
                    <a:pt x="178" y="241"/>
                    <a:pt x="179" y="241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7" y="241"/>
                    <a:pt x="177" y="241"/>
                    <a:pt x="177" y="241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6" y="241"/>
                    <a:pt x="176" y="241"/>
                    <a:pt x="176" y="241"/>
                  </a:cubicBezTo>
                  <a:cubicBezTo>
                    <a:pt x="177" y="241"/>
                    <a:pt x="177" y="241"/>
                    <a:pt x="177" y="241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6" y="241"/>
                    <a:pt x="176" y="241"/>
                    <a:pt x="176" y="241"/>
                  </a:cubicBezTo>
                  <a:cubicBezTo>
                    <a:pt x="176" y="237"/>
                    <a:pt x="176" y="237"/>
                    <a:pt x="176" y="237"/>
                  </a:cubicBezTo>
                  <a:cubicBezTo>
                    <a:pt x="175" y="241"/>
                    <a:pt x="175" y="241"/>
                    <a:pt x="175" y="241"/>
                  </a:cubicBezTo>
                  <a:cubicBezTo>
                    <a:pt x="176" y="241"/>
                    <a:pt x="176" y="241"/>
                    <a:pt x="176" y="241"/>
                  </a:cubicBezTo>
                  <a:cubicBezTo>
                    <a:pt x="176" y="237"/>
                    <a:pt x="176" y="237"/>
                    <a:pt x="176" y="237"/>
                  </a:cubicBezTo>
                  <a:cubicBezTo>
                    <a:pt x="175" y="241"/>
                    <a:pt x="175" y="241"/>
                    <a:pt x="175" y="241"/>
                  </a:cubicBezTo>
                  <a:cubicBezTo>
                    <a:pt x="176" y="240"/>
                    <a:pt x="176" y="240"/>
                    <a:pt x="176" y="240"/>
                  </a:cubicBezTo>
                  <a:cubicBezTo>
                    <a:pt x="175" y="241"/>
                    <a:pt x="175" y="241"/>
                    <a:pt x="175" y="241"/>
                  </a:cubicBezTo>
                  <a:cubicBezTo>
                    <a:pt x="175" y="241"/>
                    <a:pt x="175" y="241"/>
                    <a:pt x="175" y="241"/>
                  </a:cubicBezTo>
                  <a:cubicBezTo>
                    <a:pt x="176" y="240"/>
                    <a:pt x="176" y="240"/>
                    <a:pt x="176" y="240"/>
                  </a:cubicBezTo>
                  <a:cubicBezTo>
                    <a:pt x="175" y="241"/>
                    <a:pt x="175" y="241"/>
                    <a:pt x="175" y="241"/>
                  </a:cubicBezTo>
                  <a:cubicBezTo>
                    <a:pt x="176" y="241"/>
                    <a:pt x="177" y="241"/>
                    <a:pt x="179" y="242"/>
                  </a:cubicBezTo>
                  <a:cubicBezTo>
                    <a:pt x="185" y="243"/>
                    <a:pt x="197" y="247"/>
                    <a:pt x="209" y="250"/>
                  </a:cubicBezTo>
                  <a:cubicBezTo>
                    <a:pt x="215" y="251"/>
                    <a:pt x="220" y="253"/>
                    <a:pt x="224" y="254"/>
                  </a:cubicBezTo>
                  <a:cubicBezTo>
                    <a:pt x="226" y="254"/>
                    <a:pt x="228" y="255"/>
                    <a:pt x="230" y="255"/>
                  </a:cubicBezTo>
                  <a:cubicBezTo>
                    <a:pt x="230" y="255"/>
                    <a:pt x="231" y="255"/>
                    <a:pt x="232" y="255"/>
                  </a:cubicBezTo>
                  <a:cubicBezTo>
                    <a:pt x="232" y="255"/>
                    <a:pt x="233" y="255"/>
                    <a:pt x="234" y="255"/>
                  </a:cubicBezTo>
                  <a:cubicBezTo>
                    <a:pt x="234" y="255"/>
                    <a:pt x="234" y="255"/>
                    <a:pt x="235" y="255"/>
                  </a:cubicBezTo>
                  <a:cubicBezTo>
                    <a:pt x="235" y="255"/>
                    <a:pt x="236" y="255"/>
                    <a:pt x="236" y="255"/>
                  </a:cubicBezTo>
                  <a:cubicBezTo>
                    <a:pt x="237" y="255"/>
                    <a:pt x="238" y="254"/>
                    <a:pt x="238" y="253"/>
                  </a:cubicBezTo>
                  <a:cubicBezTo>
                    <a:pt x="239" y="252"/>
                    <a:pt x="239" y="250"/>
                    <a:pt x="239" y="249"/>
                  </a:cubicBezTo>
                  <a:cubicBezTo>
                    <a:pt x="239" y="247"/>
                    <a:pt x="238" y="246"/>
                    <a:pt x="237" y="245"/>
                  </a:cubicBezTo>
                  <a:cubicBezTo>
                    <a:pt x="206" y="226"/>
                    <a:pt x="206" y="226"/>
                    <a:pt x="206" y="226"/>
                  </a:cubicBezTo>
                  <a:cubicBezTo>
                    <a:pt x="203" y="231"/>
                    <a:pt x="203" y="231"/>
                    <a:pt x="203" y="231"/>
                  </a:cubicBezTo>
                  <a:cubicBezTo>
                    <a:pt x="202" y="236"/>
                    <a:pt x="202" y="236"/>
                    <a:pt x="202" y="236"/>
                  </a:cubicBezTo>
                  <a:cubicBezTo>
                    <a:pt x="202" y="236"/>
                    <a:pt x="212" y="238"/>
                    <a:pt x="222" y="240"/>
                  </a:cubicBezTo>
                  <a:cubicBezTo>
                    <a:pt x="228" y="241"/>
                    <a:pt x="233" y="242"/>
                    <a:pt x="237" y="243"/>
                  </a:cubicBezTo>
                  <a:cubicBezTo>
                    <a:pt x="239" y="244"/>
                    <a:pt x="241" y="244"/>
                    <a:pt x="243" y="244"/>
                  </a:cubicBezTo>
                  <a:cubicBezTo>
                    <a:pt x="243" y="244"/>
                    <a:pt x="244" y="244"/>
                    <a:pt x="245" y="244"/>
                  </a:cubicBezTo>
                  <a:cubicBezTo>
                    <a:pt x="245" y="245"/>
                    <a:pt x="245" y="245"/>
                    <a:pt x="246" y="245"/>
                  </a:cubicBezTo>
                  <a:cubicBezTo>
                    <a:pt x="247" y="245"/>
                    <a:pt x="247" y="245"/>
                    <a:pt x="247" y="245"/>
                  </a:cubicBezTo>
                  <a:cubicBezTo>
                    <a:pt x="248" y="244"/>
                    <a:pt x="248" y="244"/>
                    <a:pt x="249" y="244"/>
                  </a:cubicBezTo>
                  <a:cubicBezTo>
                    <a:pt x="249" y="244"/>
                    <a:pt x="250" y="244"/>
                    <a:pt x="251" y="242"/>
                  </a:cubicBezTo>
                  <a:cubicBezTo>
                    <a:pt x="252" y="241"/>
                    <a:pt x="252" y="239"/>
                    <a:pt x="252" y="238"/>
                  </a:cubicBezTo>
                  <a:cubicBezTo>
                    <a:pt x="252" y="237"/>
                    <a:pt x="251" y="235"/>
                    <a:pt x="249" y="234"/>
                  </a:cubicBezTo>
                  <a:cubicBezTo>
                    <a:pt x="232" y="224"/>
                    <a:pt x="232" y="224"/>
                    <a:pt x="232" y="224"/>
                  </a:cubicBezTo>
                  <a:cubicBezTo>
                    <a:pt x="229" y="228"/>
                    <a:pt x="229" y="228"/>
                    <a:pt x="229" y="228"/>
                  </a:cubicBezTo>
                  <a:cubicBezTo>
                    <a:pt x="234" y="231"/>
                    <a:pt x="234" y="231"/>
                    <a:pt x="234" y="231"/>
                  </a:cubicBezTo>
                  <a:cubicBezTo>
                    <a:pt x="229" y="228"/>
                    <a:pt x="229" y="228"/>
                    <a:pt x="229" y="228"/>
                  </a:cubicBezTo>
                  <a:cubicBezTo>
                    <a:pt x="233" y="233"/>
                    <a:pt x="233" y="233"/>
                    <a:pt x="233" y="233"/>
                  </a:cubicBezTo>
                  <a:cubicBezTo>
                    <a:pt x="233" y="233"/>
                    <a:pt x="233" y="232"/>
                    <a:pt x="234" y="231"/>
                  </a:cubicBezTo>
                  <a:cubicBezTo>
                    <a:pt x="229" y="228"/>
                    <a:pt x="229" y="228"/>
                    <a:pt x="229" y="228"/>
                  </a:cubicBezTo>
                  <a:cubicBezTo>
                    <a:pt x="233" y="233"/>
                    <a:pt x="233" y="233"/>
                    <a:pt x="233" y="233"/>
                  </a:cubicBezTo>
                  <a:cubicBezTo>
                    <a:pt x="230" y="229"/>
                    <a:pt x="230" y="229"/>
                    <a:pt x="230" y="229"/>
                  </a:cubicBezTo>
                  <a:cubicBezTo>
                    <a:pt x="232" y="233"/>
                    <a:pt x="232" y="233"/>
                    <a:pt x="232" y="233"/>
                  </a:cubicBezTo>
                  <a:cubicBezTo>
                    <a:pt x="232" y="233"/>
                    <a:pt x="232" y="233"/>
                    <a:pt x="233" y="233"/>
                  </a:cubicBezTo>
                  <a:cubicBezTo>
                    <a:pt x="230" y="229"/>
                    <a:pt x="230" y="229"/>
                    <a:pt x="230" y="229"/>
                  </a:cubicBezTo>
                  <a:cubicBezTo>
                    <a:pt x="232" y="233"/>
                    <a:pt x="232" y="233"/>
                    <a:pt x="232" y="233"/>
                  </a:cubicBezTo>
                  <a:cubicBezTo>
                    <a:pt x="232" y="233"/>
                    <a:pt x="232" y="233"/>
                    <a:pt x="232" y="233"/>
                  </a:cubicBezTo>
                  <a:cubicBezTo>
                    <a:pt x="232" y="233"/>
                    <a:pt x="232" y="233"/>
                    <a:pt x="232" y="233"/>
                  </a:cubicBezTo>
                  <a:cubicBezTo>
                    <a:pt x="232" y="233"/>
                    <a:pt x="232" y="233"/>
                    <a:pt x="232" y="233"/>
                  </a:cubicBezTo>
                  <a:cubicBezTo>
                    <a:pt x="232" y="233"/>
                    <a:pt x="232" y="233"/>
                    <a:pt x="232" y="233"/>
                  </a:cubicBezTo>
                  <a:cubicBezTo>
                    <a:pt x="232" y="233"/>
                    <a:pt x="232" y="233"/>
                    <a:pt x="232" y="233"/>
                  </a:cubicBezTo>
                  <a:cubicBezTo>
                    <a:pt x="232" y="233"/>
                    <a:pt x="233" y="233"/>
                    <a:pt x="234" y="232"/>
                  </a:cubicBezTo>
                  <a:cubicBezTo>
                    <a:pt x="237" y="231"/>
                    <a:pt x="243" y="229"/>
                    <a:pt x="248" y="227"/>
                  </a:cubicBezTo>
                  <a:cubicBezTo>
                    <a:pt x="253" y="225"/>
                    <a:pt x="258" y="224"/>
                    <a:pt x="258" y="224"/>
                  </a:cubicBezTo>
                  <a:cubicBezTo>
                    <a:pt x="260" y="223"/>
                    <a:pt x="261" y="221"/>
                    <a:pt x="261" y="219"/>
                  </a:cubicBezTo>
                  <a:cubicBezTo>
                    <a:pt x="261" y="217"/>
                    <a:pt x="260" y="215"/>
                    <a:pt x="259" y="214"/>
                  </a:cubicBezTo>
                  <a:cubicBezTo>
                    <a:pt x="237" y="201"/>
                    <a:pt x="237" y="201"/>
                    <a:pt x="237" y="201"/>
                  </a:cubicBezTo>
                  <a:cubicBezTo>
                    <a:pt x="234" y="205"/>
                    <a:pt x="234" y="205"/>
                    <a:pt x="234" y="205"/>
                  </a:cubicBezTo>
                  <a:cubicBezTo>
                    <a:pt x="236" y="211"/>
                    <a:pt x="236" y="211"/>
                    <a:pt x="236" y="211"/>
                  </a:cubicBezTo>
                  <a:cubicBezTo>
                    <a:pt x="236" y="211"/>
                    <a:pt x="242" y="209"/>
                    <a:pt x="248" y="207"/>
                  </a:cubicBezTo>
                  <a:cubicBezTo>
                    <a:pt x="251" y="206"/>
                    <a:pt x="254" y="205"/>
                    <a:pt x="257" y="205"/>
                  </a:cubicBezTo>
                  <a:cubicBezTo>
                    <a:pt x="258" y="204"/>
                    <a:pt x="259" y="204"/>
                    <a:pt x="260" y="204"/>
                  </a:cubicBezTo>
                  <a:cubicBezTo>
                    <a:pt x="261" y="204"/>
                    <a:pt x="261" y="203"/>
                    <a:pt x="261" y="203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3" y="202"/>
                    <a:pt x="263" y="202"/>
                    <a:pt x="263" y="202"/>
                  </a:cubicBezTo>
                  <a:cubicBezTo>
                    <a:pt x="263" y="202"/>
                    <a:pt x="264" y="202"/>
                    <a:pt x="264" y="201"/>
                  </a:cubicBezTo>
                  <a:cubicBezTo>
                    <a:pt x="264" y="201"/>
                    <a:pt x="264" y="201"/>
                    <a:pt x="264" y="201"/>
                  </a:cubicBezTo>
                  <a:cubicBezTo>
                    <a:pt x="265" y="200"/>
                    <a:pt x="265" y="199"/>
                    <a:pt x="265" y="198"/>
                  </a:cubicBezTo>
                  <a:cubicBezTo>
                    <a:pt x="265" y="197"/>
                    <a:pt x="265" y="196"/>
                    <a:pt x="264" y="195"/>
                  </a:cubicBezTo>
                  <a:cubicBezTo>
                    <a:pt x="264" y="194"/>
                    <a:pt x="264" y="194"/>
                    <a:pt x="263" y="194"/>
                  </a:cubicBezTo>
                  <a:cubicBezTo>
                    <a:pt x="263" y="194"/>
                    <a:pt x="263" y="193"/>
                    <a:pt x="262" y="193"/>
                  </a:cubicBezTo>
                  <a:cubicBezTo>
                    <a:pt x="261" y="192"/>
                    <a:pt x="259" y="191"/>
                    <a:pt x="257" y="190"/>
                  </a:cubicBezTo>
                  <a:cubicBezTo>
                    <a:pt x="251" y="186"/>
                    <a:pt x="242" y="181"/>
                    <a:pt x="242" y="181"/>
                  </a:cubicBezTo>
                  <a:cubicBezTo>
                    <a:pt x="240" y="186"/>
                    <a:pt x="240" y="186"/>
                    <a:pt x="240" y="186"/>
                  </a:cubicBezTo>
                  <a:cubicBezTo>
                    <a:pt x="241" y="191"/>
                    <a:pt x="241" y="191"/>
                    <a:pt x="241" y="191"/>
                  </a:cubicBezTo>
                  <a:cubicBezTo>
                    <a:pt x="268" y="184"/>
                    <a:pt x="268" y="184"/>
                    <a:pt x="268" y="184"/>
                  </a:cubicBezTo>
                  <a:cubicBezTo>
                    <a:pt x="270" y="184"/>
                    <a:pt x="272" y="182"/>
                    <a:pt x="272" y="180"/>
                  </a:cubicBezTo>
                  <a:cubicBezTo>
                    <a:pt x="273" y="177"/>
                    <a:pt x="272" y="175"/>
                    <a:pt x="270" y="174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5" y="165"/>
                    <a:pt x="245" y="165"/>
                    <a:pt x="245" y="165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45" y="165"/>
                    <a:pt x="245" y="165"/>
                    <a:pt x="245" y="165"/>
                  </a:cubicBezTo>
                  <a:cubicBezTo>
                    <a:pt x="249" y="169"/>
                    <a:pt x="249" y="169"/>
                    <a:pt x="249" y="169"/>
                  </a:cubicBezTo>
                  <a:cubicBezTo>
                    <a:pt x="249" y="169"/>
                    <a:pt x="249" y="169"/>
                    <a:pt x="250" y="168"/>
                  </a:cubicBezTo>
                  <a:cubicBezTo>
                    <a:pt x="245" y="165"/>
                    <a:pt x="245" y="165"/>
                    <a:pt x="245" y="165"/>
                  </a:cubicBezTo>
                  <a:cubicBezTo>
                    <a:pt x="249" y="169"/>
                    <a:pt x="249" y="169"/>
                    <a:pt x="249" y="169"/>
                  </a:cubicBezTo>
                  <a:cubicBezTo>
                    <a:pt x="245" y="165"/>
                    <a:pt x="245" y="165"/>
                    <a:pt x="245" y="165"/>
                  </a:cubicBezTo>
                  <a:cubicBezTo>
                    <a:pt x="248" y="170"/>
                    <a:pt x="248" y="170"/>
                    <a:pt x="248" y="170"/>
                  </a:cubicBezTo>
                  <a:cubicBezTo>
                    <a:pt x="248" y="170"/>
                    <a:pt x="248" y="170"/>
                    <a:pt x="249" y="169"/>
                  </a:cubicBezTo>
                  <a:cubicBezTo>
                    <a:pt x="245" y="165"/>
                    <a:pt x="245" y="165"/>
                    <a:pt x="245" y="165"/>
                  </a:cubicBezTo>
                  <a:cubicBezTo>
                    <a:pt x="248" y="170"/>
                    <a:pt x="248" y="170"/>
                    <a:pt x="248" y="170"/>
                  </a:cubicBezTo>
                  <a:cubicBezTo>
                    <a:pt x="245" y="165"/>
                    <a:pt x="245" y="165"/>
                    <a:pt x="245" y="165"/>
                  </a:cubicBezTo>
                  <a:cubicBezTo>
                    <a:pt x="247" y="170"/>
                    <a:pt x="247" y="170"/>
                    <a:pt x="247" y="170"/>
                  </a:cubicBezTo>
                  <a:cubicBezTo>
                    <a:pt x="247" y="170"/>
                    <a:pt x="247" y="170"/>
                    <a:pt x="248" y="170"/>
                  </a:cubicBezTo>
                  <a:cubicBezTo>
                    <a:pt x="245" y="165"/>
                    <a:pt x="245" y="165"/>
                    <a:pt x="245" y="165"/>
                  </a:cubicBezTo>
                  <a:cubicBezTo>
                    <a:pt x="247" y="170"/>
                    <a:pt x="247" y="170"/>
                    <a:pt x="247" y="170"/>
                  </a:cubicBezTo>
                  <a:cubicBezTo>
                    <a:pt x="245" y="166"/>
                    <a:pt x="245" y="166"/>
                    <a:pt x="245" y="166"/>
                  </a:cubicBezTo>
                  <a:cubicBezTo>
                    <a:pt x="247" y="170"/>
                    <a:pt x="247" y="170"/>
                    <a:pt x="247" y="170"/>
                  </a:cubicBezTo>
                  <a:cubicBezTo>
                    <a:pt x="247" y="170"/>
                    <a:pt x="247" y="170"/>
                    <a:pt x="247" y="170"/>
                  </a:cubicBezTo>
                  <a:cubicBezTo>
                    <a:pt x="245" y="166"/>
                    <a:pt x="245" y="166"/>
                    <a:pt x="245" y="166"/>
                  </a:cubicBezTo>
                  <a:cubicBezTo>
                    <a:pt x="247" y="170"/>
                    <a:pt x="247" y="170"/>
                    <a:pt x="247" y="170"/>
                  </a:cubicBezTo>
                  <a:cubicBezTo>
                    <a:pt x="246" y="169"/>
                    <a:pt x="246" y="169"/>
                    <a:pt x="246" y="169"/>
                  </a:cubicBezTo>
                  <a:cubicBezTo>
                    <a:pt x="247" y="170"/>
                    <a:pt x="247" y="170"/>
                    <a:pt x="247" y="170"/>
                  </a:cubicBezTo>
                  <a:cubicBezTo>
                    <a:pt x="247" y="170"/>
                    <a:pt x="247" y="170"/>
                    <a:pt x="247" y="170"/>
                  </a:cubicBezTo>
                  <a:cubicBezTo>
                    <a:pt x="246" y="169"/>
                    <a:pt x="246" y="169"/>
                    <a:pt x="246" y="169"/>
                  </a:cubicBezTo>
                  <a:cubicBezTo>
                    <a:pt x="247" y="170"/>
                    <a:pt x="247" y="170"/>
                    <a:pt x="247" y="170"/>
                  </a:cubicBezTo>
                  <a:cubicBezTo>
                    <a:pt x="247" y="170"/>
                    <a:pt x="247" y="170"/>
                    <a:pt x="248" y="170"/>
                  </a:cubicBezTo>
                  <a:cubicBezTo>
                    <a:pt x="252" y="169"/>
                    <a:pt x="258" y="167"/>
                    <a:pt x="264" y="166"/>
                  </a:cubicBezTo>
                  <a:cubicBezTo>
                    <a:pt x="267" y="165"/>
                    <a:pt x="270" y="165"/>
                    <a:pt x="272" y="164"/>
                  </a:cubicBezTo>
                  <a:cubicBezTo>
                    <a:pt x="273" y="164"/>
                    <a:pt x="273" y="163"/>
                    <a:pt x="274" y="163"/>
                  </a:cubicBezTo>
                  <a:cubicBezTo>
                    <a:pt x="275" y="163"/>
                    <a:pt x="275" y="163"/>
                    <a:pt x="275" y="163"/>
                  </a:cubicBezTo>
                  <a:cubicBezTo>
                    <a:pt x="276" y="163"/>
                    <a:pt x="276" y="163"/>
                    <a:pt x="276" y="163"/>
                  </a:cubicBezTo>
                  <a:cubicBezTo>
                    <a:pt x="276" y="162"/>
                    <a:pt x="276" y="162"/>
                    <a:pt x="276" y="162"/>
                  </a:cubicBezTo>
                  <a:cubicBezTo>
                    <a:pt x="277" y="162"/>
                    <a:pt x="277" y="162"/>
                    <a:pt x="277" y="162"/>
                  </a:cubicBezTo>
                  <a:cubicBezTo>
                    <a:pt x="277" y="162"/>
                    <a:pt x="278" y="161"/>
                    <a:pt x="278" y="161"/>
                  </a:cubicBezTo>
                  <a:cubicBezTo>
                    <a:pt x="279" y="159"/>
                    <a:pt x="279" y="158"/>
                    <a:pt x="279" y="156"/>
                  </a:cubicBezTo>
                  <a:cubicBezTo>
                    <a:pt x="279" y="155"/>
                    <a:pt x="278" y="154"/>
                    <a:pt x="276" y="153"/>
                  </a:cubicBezTo>
                  <a:cubicBezTo>
                    <a:pt x="267" y="147"/>
                    <a:pt x="267" y="147"/>
                    <a:pt x="267" y="147"/>
                  </a:cubicBezTo>
                  <a:cubicBezTo>
                    <a:pt x="277" y="145"/>
                    <a:pt x="277" y="145"/>
                    <a:pt x="277" y="145"/>
                  </a:cubicBezTo>
                  <a:cubicBezTo>
                    <a:pt x="280" y="144"/>
                    <a:pt x="281" y="142"/>
                    <a:pt x="281" y="139"/>
                  </a:cubicBezTo>
                  <a:cubicBezTo>
                    <a:pt x="281" y="138"/>
                    <a:pt x="281" y="138"/>
                    <a:pt x="281" y="137"/>
                  </a:cubicBezTo>
                  <a:cubicBezTo>
                    <a:pt x="281" y="136"/>
                    <a:pt x="280" y="136"/>
                    <a:pt x="280" y="136"/>
                  </a:cubicBezTo>
                  <a:cubicBezTo>
                    <a:pt x="280" y="135"/>
                    <a:pt x="280" y="135"/>
                    <a:pt x="279" y="135"/>
                  </a:cubicBezTo>
                  <a:cubicBezTo>
                    <a:pt x="279" y="135"/>
                    <a:pt x="279" y="135"/>
                    <a:pt x="279" y="135"/>
                  </a:cubicBezTo>
                  <a:cubicBezTo>
                    <a:pt x="278" y="134"/>
                    <a:pt x="278" y="134"/>
                    <a:pt x="277" y="133"/>
                  </a:cubicBezTo>
                  <a:cubicBezTo>
                    <a:pt x="275" y="132"/>
                    <a:pt x="270" y="130"/>
                    <a:pt x="267" y="127"/>
                  </a:cubicBezTo>
                  <a:cubicBezTo>
                    <a:pt x="265" y="126"/>
                    <a:pt x="263" y="125"/>
                    <a:pt x="262" y="124"/>
                  </a:cubicBezTo>
                  <a:cubicBezTo>
                    <a:pt x="261" y="124"/>
                    <a:pt x="261" y="123"/>
                    <a:pt x="261" y="123"/>
                  </a:cubicBezTo>
                  <a:cubicBezTo>
                    <a:pt x="260" y="123"/>
                    <a:pt x="260" y="123"/>
                    <a:pt x="260" y="123"/>
                  </a:cubicBezTo>
                  <a:cubicBezTo>
                    <a:pt x="258" y="126"/>
                    <a:pt x="258" y="126"/>
                    <a:pt x="258" y="126"/>
                  </a:cubicBezTo>
                  <a:cubicBezTo>
                    <a:pt x="261" y="124"/>
                    <a:pt x="261" y="124"/>
                    <a:pt x="261" y="124"/>
                  </a:cubicBezTo>
                  <a:cubicBezTo>
                    <a:pt x="260" y="123"/>
                    <a:pt x="260" y="123"/>
                    <a:pt x="260" y="123"/>
                  </a:cubicBezTo>
                  <a:cubicBezTo>
                    <a:pt x="258" y="126"/>
                    <a:pt x="258" y="126"/>
                    <a:pt x="258" y="126"/>
                  </a:cubicBezTo>
                  <a:cubicBezTo>
                    <a:pt x="261" y="124"/>
                    <a:pt x="261" y="124"/>
                    <a:pt x="261" y="124"/>
                  </a:cubicBezTo>
                  <a:cubicBezTo>
                    <a:pt x="257" y="127"/>
                    <a:pt x="257" y="127"/>
                    <a:pt x="257" y="127"/>
                  </a:cubicBezTo>
                  <a:cubicBezTo>
                    <a:pt x="261" y="125"/>
                    <a:pt x="261" y="125"/>
                    <a:pt x="261" y="125"/>
                  </a:cubicBezTo>
                  <a:cubicBezTo>
                    <a:pt x="261" y="124"/>
                    <a:pt x="261" y="124"/>
                    <a:pt x="261" y="124"/>
                  </a:cubicBezTo>
                  <a:cubicBezTo>
                    <a:pt x="257" y="127"/>
                    <a:pt x="257" y="127"/>
                    <a:pt x="257" y="127"/>
                  </a:cubicBezTo>
                  <a:cubicBezTo>
                    <a:pt x="261" y="125"/>
                    <a:pt x="261" y="125"/>
                    <a:pt x="261" y="125"/>
                  </a:cubicBezTo>
                  <a:cubicBezTo>
                    <a:pt x="257" y="127"/>
                    <a:pt x="257" y="127"/>
                    <a:pt x="257" y="127"/>
                  </a:cubicBezTo>
                  <a:cubicBezTo>
                    <a:pt x="262" y="127"/>
                    <a:pt x="262" y="127"/>
                    <a:pt x="262" y="127"/>
                  </a:cubicBezTo>
                  <a:cubicBezTo>
                    <a:pt x="262" y="126"/>
                    <a:pt x="262" y="125"/>
                    <a:pt x="261" y="125"/>
                  </a:cubicBezTo>
                  <a:cubicBezTo>
                    <a:pt x="257" y="127"/>
                    <a:pt x="257" y="127"/>
                    <a:pt x="257" y="127"/>
                  </a:cubicBezTo>
                  <a:cubicBezTo>
                    <a:pt x="262" y="127"/>
                    <a:pt x="262" y="127"/>
                    <a:pt x="262" y="127"/>
                  </a:cubicBezTo>
                  <a:cubicBezTo>
                    <a:pt x="257" y="127"/>
                    <a:pt x="257" y="127"/>
                    <a:pt x="257" y="127"/>
                  </a:cubicBezTo>
                  <a:cubicBezTo>
                    <a:pt x="262" y="129"/>
                    <a:pt x="262" y="129"/>
                    <a:pt x="262" y="129"/>
                  </a:cubicBezTo>
                  <a:cubicBezTo>
                    <a:pt x="262" y="128"/>
                    <a:pt x="262" y="128"/>
                    <a:pt x="262" y="127"/>
                  </a:cubicBezTo>
                  <a:cubicBezTo>
                    <a:pt x="257" y="127"/>
                    <a:pt x="257" y="127"/>
                    <a:pt x="257" y="127"/>
                  </a:cubicBezTo>
                  <a:cubicBezTo>
                    <a:pt x="262" y="129"/>
                    <a:pt x="262" y="129"/>
                    <a:pt x="262" y="129"/>
                  </a:cubicBezTo>
                  <a:cubicBezTo>
                    <a:pt x="257" y="127"/>
                    <a:pt x="257" y="127"/>
                    <a:pt x="257" y="127"/>
                  </a:cubicBezTo>
                  <a:cubicBezTo>
                    <a:pt x="261" y="131"/>
                    <a:pt x="261" y="131"/>
                    <a:pt x="261" y="131"/>
                  </a:cubicBezTo>
                  <a:cubicBezTo>
                    <a:pt x="261" y="130"/>
                    <a:pt x="262" y="129"/>
                    <a:pt x="262" y="129"/>
                  </a:cubicBezTo>
                  <a:cubicBezTo>
                    <a:pt x="257" y="127"/>
                    <a:pt x="257" y="127"/>
                    <a:pt x="257" y="127"/>
                  </a:cubicBezTo>
                  <a:cubicBezTo>
                    <a:pt x="261" y="131"/>
                    <a:pt x="261" y="131"/>
                    <a:pt x="261" y="131"/>
                  </a:cubicBezTo>
                  <a:cubicBezTo>
                    <a:pt x="257" y="127"/>
                    <a:pt x="257" y="127"/>
                    <a:pt x="257" y="127"/>
                  </a:cubicBezTo>
                  <a:cubicBezTo>
                    <a:pt x="257" y="133"/>
                    <a:pt x="257" y="133"/>
                    <a:pt x="257" y="133"/>
                  </a:cubicBezTo>
                  <a:cubicBezTo>
                    <a:pt x="283" y="128"/>
                    <a:pt x="283" y="128"/>
                    <a:pt x="283" y="128"/>
                  </a:cubicBezTo>
                  <a:cubicBezTo>
                    <a:pt x="286" y="128"/>
                    <a:pt x="288" y="126"/>
                    <a:pt x="288" y="123"/>
                  </a:cubicBezTo>
                  <a:cubicBezTo>
                    <a:pt x="288" y="122"/>
                    <a:pt x="288" y="121"/>
                    <a:pt x="288" y="121"/>
                  </a:cubicBezTo>
                  <a:cubicBezTo>
                    <a:pt x="287" y="120"/>
                    <a:pt x="287" y="120"/>
                    <a:pt x="287" y="119"/>
                  </a:cubicBezTo>
                  <a:cubicBezTo>
                    <a:pt x="286" y="119"/>
                    <a:pt x="286" y="119"/>
                    <a:pt x="286" y="119"/>
                  </a:cubicBezTo>
                  <a:cubicBezTo>
                    <a:pt x="285" y="118"/>
                    <a:pt x="285" y="118"/>
                    <a:pt x="285" y="118"/>
                  </a:cubicBezTo>
                  <a:cubicBezTo>
                    <a:pt x="285" y="118"/>
                    <a:pt x="284" y="117"/>
                    <a:pt x="282" y="116"/>
                  </a:cubicBezTo>
                  <a:cubicBezTo>
                    <a:pt x="273" y="110"/>
                    <a:pt x="247" y="94"/>
                    <a:pt x="247" y="94"/>
                  </a:cubicBezTo>
                  <a:cubicBezTo>
                    <a:pt x="244" y="99"/>
                    <a:pt x="244" y="99"/>
                    <a:pt x="244" y="99"/>
                  </a:cubicBezTo>
                  <a:cubicBezTo>
                    <a:pt x="249" y="102"/>
                    <a:pt x="249" y="102"/>
                    <a:pt x="249" y="102"/>
                  </a:cubicBezTo>
                  <a:cubicBezTo>
                    <a:pt x="244" y="99"/>
                    <a:pt x="244" y="99"/>
                    <a:pt x="244" y="99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8" y="103"/>
                    <a:pt x="248" y="103"/>
                    <a:pt x="249" y="102"/>
                  </a:cubicBezTo>
                  <a:cubicBezTo>
                    <a:pt x="244" y="99"/>
                    <a:pt x="244" y="99"/>
                    <a:pt x="244" y="99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5" y="100"/>
                    <a:pt x="245" y="100"/>
                    <a:pt x="245" y="100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5" y="100"/>
                    <a:pt x="245" y="100"/>
                    <a:pt x="245" y="100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8" y="103"/>
                    <a:pt x="248" y="103"/>
                    <a:pt x="249" y="102"/>
                  </a:cubicBezTo>
                  <a:cubicBezTo>
                    <a:pt x="251" y="101"/>
                    <a:pt x="256" y="98"/>
                    <a:pt x="261" y="95"/>
                  </a:cubicBezTo>
                  <a:cubicBezTo>
                    <a:pt x="265" y="92"/>
                    <a:pt x="269" y="90"/>
                    <a:pt x="269" y="90"/>
                  </a:cubicBezTo>
                  <a:cubicBezTo>
                    <a:pt x="270" y="89"/>
                    <a:pt x="270" y="89"/>
                    <a:pt x="271" y="88"/>
                  </a:cubicBezTo>
                  <a:cubicBezTo>
                    <a:pt x="271" y="87"/>
                    <a:pt x="272" y="86"/>
                    <a:pt x="272" y="85"/>
                  </a:cubicBezTo>
                  <a:cubicBezTo>
                    <a:pt x="272" y="83"/>
                    <a:pt x="271" y="83"/>
                    <a:pt x="271" y="82"/>
                  </a:cubicBezTo>
                  <a:cubicBezTo>
                    <a:pt x="270" y="81"/>
                    <a:pt x="270" y="81"/>
                    <a:pt x="269" y="80"/>
                  </a:cubicBezTo>
                  <a:cubicBezTo>
                    <a:pt x="268" y="79"/>
                    <a:pt x="267" y="78"/>
                    <a:pt x="266" y="77"/>
                  </a:cubicBezTo>
                  <a:cubicBezTo>
                    <a:pt x="260" y="73"/>
                    <a:pt x="250" y="67"/>
                    <a:pt x="238" y="59"/>
                  </a:cubicBezTo>
                  <a:cubicBezTo>
                    <a:pt x="220" y="48"/>
                    <a:pt x="198" y="35"/>
                    <a:pt x="179" y="24"/>
                  </a:cubicBezTo>
                  <a:cubicBezTo>
                    <a:pt x="170" y="18"/>
                    <a:pt x="162" y="14"/>
                    <a:pt x="157" y="10"/>
                  </a:cubicBezTo>
                  <a:cubicBezTo>
                    <a:pt x="154" y="9"/>
                    <a:pt x="152" y="7"/>
                    <a:pt x="150" y="6"/>
                  </a:cubicBezTo>
                  <a:cubicBezTo>
                    <a:pt x="149" y="6"/>
                    <a:pt x="149" y="5"/>
                    <a:pt x="148" y="5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6" y="7"/>
                    <a:pt x="146" y="7"/>
                    <a:pt x="146" y="7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6" y="7"/>
                    <a:pt x="146" y="7"/>
                    <a:pt x="146" y="7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9" y="5"/>
                    <a:pt x="149" y="5"/>
                    <a:pt x="149" y="5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9" y="5"/>
                    <a:pt x="149" y="5"/>
                    <a:pt x="149" y="5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49" y="6"/>
                    <a:pt x="149" y="5"/>
                    <a:pt x="149" y="5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50" y="7"/>
                    <a:pt x="150" y="7"/>
                    <a:pt x="150" y="7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50" y="7"/>
                    <a:pt x="150" y="7"/>
                    <a:pt x="150" y="7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8"/>
                    <a:pt x="150" y="7"/>
                    <a:pt x="150" y="7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3" y="15"/>
                    <a:pt x="143" y="15"/>
                    <a:pt x="143" y="15"/>
                  </a:cubicBezTo>
                  <a:cubicBezTo>
                    <a:pt x="198" y="29"/>
                    <a:pt x="198" y="29"/>
                    <a:pt x="198" y="29"/>
                  </a:cubicBezTo>
                  <a:cubicBezTo>
                    <a:pt x="200" y="30"/>
                    <a:pt x="203" y="29"/>
                    <a:pt x="204" y="27"/>
                  </a:cubicBezTo>
                  <a:cubicBezTo>
                    <a:pt x="205" y="26"/>
                    <a:pt x="205" y="25"/>
                    <a:pt x="205" y="24"/>
                  </a:cubicBezTo>
                  <a:cubicBezTo>
                    <a:pt x="205" y="22"/>
                    <a:pt x="204" y="21"/>
                    <a:pt x="204" y="21"/>
                  </a:cubicBezTo>
                  <a:cubicBezTo>
                    <a:pt x="204" y="20"/>
                    <a:pt x="203" y="20"/>
                    <a:pt x="203" y="20"/>
                  </a:cubicBezTo>
                  <a:cubicBezTo>
                    <a:pt x="202" y="19"/>
                    <a:pt x="202" y="19"/>
                    <a:pt x="202" y="18"/>
                  </a:cubicBezTo>
                  <a:cubicBezTo>
                    <a:pt x="200" y="17"/>
                    <a:pt x="198" y="16"/>
                    <a:pt x="195" y="14"/>
                  </a:cubicBezTo>
                  <a:cubicBezTo>
                    <a:pt x="190" y="11"/>
                    <a:pt x="185" y="8"/>
                    <a:pt x="181" y="5"/>
                  </a:cubicBezTo>
                  <a:cubicBezTo>
                    <a:pt x="178" y="4"/>
                    <a:pt x="177" y="3"/>
                    <a:pt x="175" y="2"/>
                  </a:cubicBezTo>
                  <a:cubicBezTo>
                    <a:pt x="175" y="2"/>
                    <a:pt x="174" y="2"/>
                    <a:pt x="174" y="1"/>
                  </a:cubicBezTo>
                  <a:cubicBezTo>
                    <a:pt x="174" y="1"/>
                    <a:pt x="174" y="1"/>
                    <a:pt x="174" y="1"/>
                  </a:cubicBezTo>
                  <a:cubicBezTo>
                    <a:pt x="174" y="1"/>
                    <a:pt x="174" y="1"/>
                    <a:pt x="174" y="1"/>
                  </a:cubicBezTo>
                  <a:cubicBezTo>
                    <a:pt x="172" y="4"/>
                    <a:pt x="172" y="4"/>
                    <a:pt x="172" y="4"/>
                  </a:cubicBezTo>
                  <a:cubicBezTo>
                    <a:pt x="174" y="1"/>
                    <a:pt x="174" y="1"/>
                    <a:pt x="174" y="1"/>
                  </a:cubicBezTo>
                  <a:cubicBezTo>
                    <a:pt x="174" y="1"/>
                    <a:pt x="174" y="1"/>
                    <a:pt x="174" y="1"/>
                  </a:cubicBezTo>
                  <a:cubicBezTo>
                    <a:pt x="172" y="4"/>
                    <a:pt x="172" y="4"/>
                    <a:pt x="172" y="4"/>
                  </a:cubicBezTo>
                  <a:cubicBezTo>
                    <a:pt x="174" y="1"/>
                    <a:pt x="174" y="1"/>
                    <a:pt x="174" y="1"/>
                  </a:cubicBezTo>
                  <a:cubicBezTo>
                    <a:pt x="170" y="5"/>
                    <a:pt x="170" y="5"/>
                    <a:pt x="170" y="5"/>
                  </a:cubicBezTo>
                  <a:cubicBezTo>
                    <a:pt x="174" y="2"/>
                    <a:pt x="174" y="2"/>
                    <a:pt x="174" y="2"/>
                  </a:cubicBezTo>
                  <a:cubicBezTo>
                    <a:pt x="174" y="1"/>
                    <a:pt x="174" y="1"/>
                    <a:pt x="174" y="1"/>
                  </a:cubicBezTo>
                  <a:cubicBezTo>
                    <a:pt x="170" y="5"/>
                    <a:pt x="170" y="5"/>
                    <a:pt x="170" y="5"/>
                  </a:cubicBezTo>
                  <a:cubicBezTo>
                    <a:pt x="174" y="2"/>
                    <a:pt x="174" y="2"/>
                    <a:pt x="174" y="2"/>
                  </a:cubicBezTo>
                  <a:cubicBezTo>
                    <a:pt x="170" y="6"/>
                    <a:pt x="170" y="6"/>
                    <a:pt x="170" y="6"/>
                  </a:cubicBezTo>
                  <a:cubicBezTo>
                    <a:pt x="175" y="3"/>
                    <a:pt x="175" y="3"/>
                    <a:pt x="175" y="3"/>
                  </a:cubicBezTo>
                  <a:cubicBezTo>
                    <a:pt x="175" y="2"/>
                    <a:pt x="174" y="2"/>
                    <a:pt x="174" y="2"/>
                  </a:cubicBezTo>
                  <a:cubicBezTo>
                    <a:pt x="170" y="6"/>
                    <a:pt x="170" y="6"/>
                    <a:pt x="170" y="6"/>
                  </a:cubicBezTo>
                  <a:cubicBezTo>
                    <a:pt x="175" y="3"/>
                    <a:pt x="175" y="3"/>
                    <a:pt x="175" y="3"/>
                  </a:cubicBezTo>
                  <a:cubicBezTo>
                    <a:pt x="170" y="6"/>
                    <a:pt x="170" y="6"/>
                    <a:pt x="170" y="6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6" y="4"/>
                    <a:pt x="175" y="3"/>
                    <a:pt x="175" y="3"/>
                  </a:cubicBezTo>
                  <a:cubicBezTo>
                    <a:pt x="170" y="6"/>
                    <a:pt x="170" y="6"/>
                    <a:pt x="170" y="6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6" y="3"/>
                    <a:pt x="173" y="0"/>
                    <a:pt x="170" y="0"/>
                  </a:cubicBezTo>
                  <a:cubicBezTo>
                    <a:pt x="167" y="0"/>
                    <a:pt x="165" y="3"/>
                    <a:pt x="165" y="6"/>
                  </a:cubicBezTo>
                  <a:cubicBezTo>
                    <a:pt x="165" y="7"/>
                    <a:pt x="165" y="7"/>
                    <a:pt x="165" y="8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67" y="10"/>
                    <a:pt x="167" y="10"/>
                    <a:pt x="167" y="10"/>
                  </a:cubicBezTo>
                  <a:cubicBezTo>
                    <a:pt x="167" y="10"/>
                    <a:pt x="167" y="10"/>
                    <a:pt x="167" y="10"/>
                  </a:cubicBezTo>
                  <a:cubicBezTo>
                    <a:pt x="168" y="11"/>
                    <a:pt x="169" y="11"/>
                    <a:pt x="170" y="12"/>
                  </a:cubicBezTo>
                  <a:cubicBezTo>
                    <a:pt x="173" y="14"/>
                    <a:pt x="180" y="18"/>
                    <a:pt x="186" y="21"/>
                  </a:cubicBezTo>
                  <a:cubicBezTo>
                    <a:pt x="189" y="23"/>
                    <a:pt x="191" y="25"/>
                    <a:pt x="193" y="26"/>
                  </a:cubicBezTo>
                  <a:cubicBezTo>
                    <a:pt x="194" y="27"/>
                    <a:pt x="195" y="27"/>
                    <a:pt x="195" y="27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8" y="25"/>
                    <a:pt x="198" y="25"/>
                    <a:pt x="198" y="25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8" y="25"/>
                    <a:pt x="198" y="25"/>
                    <a:pt x="198" y="25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4" y="24"/>
                    <a:pt x="194" y="24"/>
                    <a:pt x="194" y="24"/>
                  </a:cubicBezTo>
                  <a:cubicBezTo>
                    <a:pt x="194" y="25"/>
                    <a:pt x="194" y="26"/>
                    <a:pt x="194" y="26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4" y="24"/>
                    <a:pt x="194" y="24"/>
                    <a:pt x="194" y="24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5" y="21"/>
                    <a:pt x="195" y="21"/>
                    <a:pt x="195" y="21"/>
                  </a:cubicBezTo>
                  <a:cubicBezTo>
                    <a:pt x="194" y="22"/>
                    <a:pt x="194" y="23"/>
                    <a:pt x="194" y="24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5" y="21"/>
                    <a:pt x="195" y="21"/>
                    <a:pt x="195" y="21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201" y="18"/>
                    <a:pt x="201" y="18"/>
                    <a:pt x="201" y="18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5" y="4"/>
                    <a:pt x="143" y="4"/>
                    <a:pt x="141" y="5"/>
                  </a:cubicBezTo>
                  <a:cubicBezTo>
                    <a:pt x="140" y="6"/>
                    <a:pt x="139" y="8"/>
                    <a:pt x="139" y="9"/>
                  </a:cubicBezTo>
                  <a:cubicBezTo>
                    <a:pt x="139" y="10"/>
                    <a:pt x="140" y="11"/>
                    <a:pt x="140" y="12"/>
                  </a:cubicBezTo>
                  <a:cubicBezTo>
                    <a:pt x="140" y="12"/>
                    <a:pt x="140" y="13"/>
                    <a:pt x="141" y="13"/>
                  </a:cubicBezTo>
                  <a:cubicBezTo>
                    <a:pt x="141" y="13"/>
                    <a:pt x="141" y="14"/>
                    <a:pt x="141" y="14"/>
                  </a:cubicBezTo>
                  <a:cubicBezTo>
                    <a:pt x="142" y="14"/>
                    <a:pt x="142" y="14"/>
                    <a:pt x="142" y="14"/>
                  </a:cubicBezTo>
                  <a:cubicBezTo>
                    <a:pt x="142" y="14"/>
                    <a:pt x="142" y="14"/>
                    <a:pt x="143" y="15"/>
                  </a:cubicBezTo>
                  <a:cubicBezTo>
                    <a:pt x="145" y="16"/>
                    <a:pt x="154" y="21"/>
                    <a:pt x="166" y="28"/>
                  </a:cubicBezTo>
                  <a:cubicBezTo>
                    <a:pt x="183" y="39"/>
                    <a:pt x="208" y="54"/>
                    <a:pt x="228" y="66"/>
                  </a:cubicBezTo>
                  <a:cubicBezTo>
                    <a:pt x="238" y="72"/>
                    <a:pt x="246" y="78"/>
                    <a:pt x="253" y="82"/>
                  </a:cubicBezTo>
                  <a:cubicBezTo>
                    <a:pt x="256" y="84"/>
                    <a:pt x="258" y="86"/>
                    <a:pt x="260" y="87"/>
                  </a:cubicBezTo>
                  <a:cubicBezTo>
                    <a:pt x="261" y="87"/>
                    <a:pt x="261" y="88"/>
                    <a:pt x="262" y="88"/>
                  </a:cubicBezTo>
                  <a:cubicBezTo>
                    <a:pt x="262" y="88"/>
                    <a:pt x="262" y="88"/>
                    <a:pt x="262" y="88"/>
                  </a:cubicBezTo>
                  <a:cubicBezTo>
                    <a:pt x="264" y="86"/>
                    <a:pt x="264" y="86"/>
                    <a:pt x="264" y="86"/>
                  </a:cubicBezTo>
                  <a:cubicBezTo>
                    <a:pt x="261" y="88"/>
                    <a:pt x="261" y="88"/>
                    <a:pt x="261" y="88"/>
                  </a:cubicBezTo>
                  <a:cubicBezTo>
                    <a:pt x="262" y="88"/>
                    <a:pt x="262" y="88"/>
                    <a:pt x="262" y="88"/>
                  </a:cubicBezTo>
                  <a:cubicBezTo>
                    <a:pt x="264" y="86"/>
                    <a:pt x="264" y="86"/>
                    <a:pt x="264" y="86"/>
                  </a:cubicBezTo>
                  <a:cubicBezTo>
                    <a:pt x="261" y="88"/>
                    <a:pt x="261" y="88"/>
                    <a:pt x="261" y="88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87"/>
                    <a:pt x="261" y="87"/>
                    <a:pt x="261" y="88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1" y="82"/>
                    <a:pt x="261" y="82"/>
                    <a:pt x="261" y="82"/>
                  </a:cubicBezTo>
                  <a:cubicBezTo>
                    <a:pt x="261" y="83"/>
                    <a:pt x="261" y="84"/>
                    <a:pt x="261" y="85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1" y="82"/>
                    <a:pt x="261" y="82"/>
                    <a:pt x="261" y="82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3" y="80"/>
                    <a:pt x="263" y="80"/>
                    <a:pt x="263" y="80"/>
                  </a:cubicBezTo>
                  <a:cubicBezTo>
                    <a:pt x="263" y="80"/>
                    <a:pt x="258" y="84"/>
                    <a:pt x="252" y="87"/>
                  </a:cubicBezTo>
                  <a:cubicBezTo>
                    <a:pt x="250" y="89"/>
                    <a:pt x="247" y="91"/>
                    <a:pt x="245" y="92"/>
                  </a:cubicBezTo>
                  <a:cubicBezTo>
                    <a:pt x="244" y="93"/>
                    <a:pt x="243" y="93"/>
                    <a:pt x="242" y="94"/>
                  </a:cubicBezTo>
                  <a:cubicBezTo>
                    <a:pt x="241" y="94"/>
                    <a:pt x="241" y="94"/>
                    <a:pt x="241" y="94"/>
                  </a:cubicBezTo>
                  <a:cubicBezTo>
                    <a:pt x="241" y="95"/>
                    <a:pt x="241" y="95"/>
                    <a:pt x="241" y="95"/>
                  </a:cubicBezTo>
                  <a:cubicBezTo>
                    <a:pt x="241" y="95"/>
                    <a:pt x="241" y="95"/>
                    <a:pt x="241" y="95"/>
                  </a:cubicBezTo>
                  <a:cubicBezTo>
                    <a:pt x="240" y="95"/>
                    <a:pt x="240" y="95"/>
                    <a:pt x="240" y="96"/>
                  </a:cubicBezTo>
                  <a:cubicBezTo>
                    <a:pt x="239" y="97"/>
                    <a:pt x="239" y="99"/>
                    <a:pt x="239" y="100"/>
                  </a:cubicBezTo>
                  <a:cubicBezTo>
                    <a:pt x="239" y="102"/>
                    <a:pt x="240" y="103"/>
                    <a:pt x="241" y="104"/>
                  </a:cubicBezTo>
                  <a:cubicBezTo>
                    <a:pt x="241" y="104"/>
                    <a:pt x="244" y="105"/>
                    <a:pt x="247" y="107"/>
                  </a:cubicBezTo>
                  <a:cubicBezTo>
                    <a:pt x="253" y="111"/>
                    <a:pt x="261" y="116"/>
                    <a:pt x="268" y="120"/>
                  </a:cubicBezTo>
                  <a:cubicBezTo>
                    <a:pt x="271" y="122"/>
                    <a:pt x="274" y="124"/>
                    <a:pt x="276" y="125"/>
                  </a:cubicBezTo>
                  <a:cubicBezTo>
                    <a:pt x="277" y="126"/>
                    <a:pt x="278" y="126"/>
                    <a:pt x="279" y="127"/>
                  </a:cubicBezTo>
                  <a:cubicBezTo>
                    <a:pt x="279" y="127"/>
                    <a:pt x="279" y="127"/>
                    <a:pt x="279" y="127"/>
                  </a:cubicBezTo>
                  <a:cubicBezTo>
                    <a:pt x="281" y="125"/>
                    <a:pt x="281" y="125"/>
                    <a:pt x="281" y="125"/>
                  </a:cubicBezTo>
                  <a:cubicBezTo>
                    <a:pt x="279" y="127"/>
                    <a:pt x="279" y="127"/>
                    <a:pt x="279" y="127"/>
                  </a:cubicBezTo>
                  <a:cubicBezTo>
                    <a:pt x="279" y="127"/>
                    <a:pt x="279" y="127"/>
                    <a:pt x="279" y="127"/>
                  </a:cubicBezTo>
                  <a:cubicBezTo>
                    <a:pt x="281" y="125"/>
                    <a:pt x="281" y="125"/>
                    <a:pt x="281" y="125"/>
                  </a:cubicBezTo>
                  <a:cubicBezTo>
                    <a:pt x="279" y="127"/>
                    <a:pt x="279" y="127"/>
                    <a:pt x="279" y="127"/>
                  </a:cubicBezTo>
                  <a:cubicBezTo>
                    <a:pt x="282" y="123"/>
                    <a:pt x="282" y="123"/>
                    <a:pt x="282" y="123"/>
                  </a:cubicBezTo>
                  <a:cubicBezTo>
                    <a:pt x="278" y="126"/>
                    <a:pt x="278" y="126"/>
                    <a:pt x="278" y="126"/>
                  </a:cubicBezTo>
                  <a:cubicBezTo>
                    <a:pt x="279" y="127"/>
                    <a:pt x="279" y="127"/>
                    <a:pt x="279" y="127"/>
                  </a:cubicBezTo>
                  <a:cubicBezTo>
                    <a:pt x="282" y="123"/>
                    <a:pt x="282" y="123"/>
                    <a:pt x="282" y="123"/>
                  </a:cubicBezTo>
                  <a:cubicBezTo>
                    <a:pt x="278" y="126"/>
                    <a:pt x="278" y="126"/>
                    <a:pt x="278" y="126"/>
                  </a:cubicBezTo>
                  <a:cubicBezTo>
                    <a:pt x="282" y="123"/>
                    <a:pt x="282" y="123"/>
                    <a:pt x="282" y="123"/>
                  </a:cubicBezTo>
                  <a:cubicBezTo>
                    <a:pt x="278" y="126"/>
                    <a:pt x="278" y="126"/>
                    <a:pt x="278" y="126"/>
                  </a:cubicBezTo>
                  <a:cubicBezTo>
                    <a:pt x="278" y="126"/>
                    <a:pt x="278" y="126"/>
                    <a:pt x="278" y="126"/>
                  </a:cubicBezTo>
                  <a:cubicBezTo>
                    <a:pt x="282" y="123"/>
                    <a:pt x="282" y="123"/>
                    <a:pt x="282" y="123"/>
                  </a:cubicBezTo>
                  <a:cubicBezTo>
                    <a:pt x="278" y="126"/>
                    <a:pt x="278" y="126"/>
                    <a:pt x="278" y="126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77" y="123"/>
                    <a:pt x="277" y="123"/>
                    <a:pt x="277" y="123"/>
                  </a:cubicBezTo>
                  <a:cubicBezTo>
                    <a:pt x="277" y="124"/>
                    <a:pt x="278" y="125"/>
                    <a:pt x="278" y="126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77" y="123"/>
                    <a:pt x="277" y="123"/>
                    <a:pt x="277" y="123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2" y="117"/>
                    <a:pt x="282" y="117"/>
                    <a:pt x="282" y="117"/>
                  </a:cubicBezTo>
                  <a:cubicBezTo>
                    <a:pt x="256" y="122"/>
                    <a:pt x="256" y="122"/>
                    <a:pt x="256" y="122"/>
                  </a:cubicBezTo>
                  <a:cubicBezTo>
                    <a:pt x="254" y="122"/>
                    <a:pt x="253" y="123"/>
                    <a:pt x="252" y="124"/>
                  </a:cubicBezTo>
                  <a:cubicBezTo>
                    <a:pt x="252" y="124"/>
                    <a:pt x="251" y="125"/>
                    <a:pt x="251" y="126"/>
                  </a:cubicBezTo>
                  <a:cubicBezTo>
                    <a:pt x="251" y="126"/>
                    <a:pt x="251" y="127"/>
                    <a:pt x="251" y="127"/>
                  </a:cubicBezTo>
                  <a:cubicBezTo>
                    <a:pt x="251" y="128"/>
                    <a:pt x="251" y="129"/>
                    <a:pt x="252" y="130"/>
                  </a:cubicBezTo>
                  <a:cubicBezTo>
                    <a:pt x="252" y="131"/>
                    <a:pt x="252" y="131"/>
                    <a:pt x="253" y="131"/>
                  </a:cubicBezTo>
                  <a:cubicBezTo>
                    <a:pt x="253" y="132"/>
                    <a:pt x="254" y="132"/>
                    <a:pt x="254" y="132"/>
                  </a:cubicBezTo>
                  <a:cubicBezTo>
                    <a:pt x="254" y="133"/>
                    <a:pt x="255" y="133"/>
                    <a:pt x="256" y="134"/>
                  </a:cubicBezTo>
                  <a:cubicBezTo>
                    <a:pt x="259" y="135"/>
                    <a:pt x="263" y="138"/>
                    <a:pt x="267" y="140"/>
                  </a:cubicBezTo>
                  <a:cubicBezTo>
                    <a:pt x="268" y="141"/>
                    <a:pt x="270" y="142"/>
                    <a:pt x="271" y="143"/>
                  </a:cubicBezTo>
                  <a:cubicBezTo>
                    <a:pt x="272" y="143"/>
                    <a:pt x="272" y="143"/>
                    <a:pt x="273" y="144"/>
                  </a:cubicBezTo>
                  <a:cubicBezTo>
                    <a:pt x="273" y="144"/>
                    <a:pt x="273" y="144"/>
                    <a:pt x="273" y="144"/>
                  </a:cubicBezTo>
                  <a:cubicBezTo>
                    <a:pt x="273" y="144"/>
                    <a:pt x="273" y="144"/>
                    <a:pt x="273" y="144"/>
                  </a:cubicBezTo>
                  <a:cubicBezTo>
                    <a:pt x="275" y="141"/>
                    <a:pt x="275" y="141"/>
                    <a:pt x="275" y="141"/>
                  </a:cubicBezTo>
                  <a:cubicBezTo>
                    <a:pt x="272" y="143"/>
                    <a:pt x="272" y="143"/>
                    <a:pt x="272" y="143"/>
                  </a:cubicBezTo>
                  <a:cubicBezTo>
                    <a:pt x="273" y="144"/>
                    <a:pt x="273" y="144"/>
                    <a:pt x="273" y="144"/>
                  </a:cubicBezTo>
                  <a:cubicBezTo>
                    <a:pt x="275" y="141"/>
                    <a:pt x="275" y="141"/>
                    <a:pt x="275" y="141"/>
                  </a:cubicBezTo>
                  <a:cubicBezTo>
                    <a:pt x="272" y="143"/>
                    <a:pt x="272" y="143"/>
                    <a:pt x="272" y="143"/>
                  </a:cubicBezTo>
                  <a:cubicBezTo>
                    <a:pt x="276" y="139"/>
                    <a:pt x="276" y="139"/>
                    <a:pt x="276" y="139"/>
                  </a:cubicBezTo>
                  <a:cubicBezTo>
                    <a:pt x="272" y="143"/>
                    <a:pt x="272" y="143"/>
                    <a:pt x="272" y="143"/>
                  </a:cubicBezTo>
                  <a:cubicBezTo>
                    <a:pt x="272" y="143"/>
                    <a:pt x="272" y="143"/>
                    <a:pt x="272" y="143"/>
                  </a:cubicBezTo>
                  <a:cubicBezTo>
                    <a:pt x="276" y="139"/>
                    <a:pt x="276" y="139"/>
                    <a:pt x="276" y="139"/>
                  </a:cubicBezTo>
                  <a:cubicBezTo>
                    <a:pt x="272" y="143"/>
                    <a:pt x="272" y="143"/>
                    <a:pt x="272" y="143"/>
                  </a:cubicBezTo>
                  <a:cubicBezTo>
                    <a:pt x="276" y="139"/>
                    <a:pt x="276" y="139"/>
                    <a:pt x="276" y="139"/>
                  </a:cubicBezTo>
                  <a:cubicBezTo>
                    <a:pt x="271" y="142"/>
                    <a:pt x="271" y="142"/>
                    <a:pt x="271" y="142"/>
                  </a:cubicBezTo>
                  <a:cubicBezTo>
                    <a:pt x="272" y="143"/>
                    <a:pt x="272" y="143"/>
                    <a:pt x="272" y="143"/>
                  </a:cubicBezTo>
                  <a:cubicBezTo>
                    <a:pt x="276" y="139"/>
                    <a:pt x="276" y="139"/>
                    <a:pt x="276" y="139"/>
                  </a:cubicBezTo>
                  <a:cubicBezTo>
                    <a:pt x="271" y="142"/>
                    <a:pt x="271" y="142"/>
                    <a:pt x="271" y="142"/>
                  </a:cubicBezTo>
                  <a:cubicBezTo>
                    <a:pt x="276" y="139"/>
                    <a:pt x="276" y="139"/>
                    <a:pt x="276" y="139"/>
                  </a:cubicBezTo>
                  <a:cubicBezTo>
                    <a:pt x="270" y="139"/>
                    <a:pt x="270" y="139"/>
                    <a:pt x="270" y="139"/>
                  </a:cubicBezTo>
                  <a:cubicBezTo>
                    <a:pt x="271" y="141"/>
                    <a:pt x="271" y="142"/>
                    <a:pt x="271" y="142"/>
                  </a:cubicBezTo>
                  <a:cubicBezTo>
                    <a:pt x="276" y="139"/>
                    <a:pt x="276" y="139"/>
                    <a:pt x="276" y="139"/>
                  </a:cubicBezTo>
                  <a:cubicBezTo>
                    <a:pt x="270" y="139"/>
                    <a:pt x="270" y="139"/>
                    <a:pt x="270" y="139"/>
                  </a:cubicBezTo>
                  <a:cubicBezTo>
                    <a:pt x="276" y="139"/>
                    <a:pt x="276" y="139"/>
                    <a:pt x="276" y="139"/>
                  </a:cubicBezTo>
                  <a:cubicBezTo>
                    <a:pt x="275" y="134"/>
                    <a:pt x="275" y="134"/>
                    <a:pt x="275" y="134"/>
                  </a:cubicBezTo>
                  <a:cubicBezTo>
                    <a:pt x="252" y="140"/>
                    <a:pt x="252" y="140"/>
                    <a:pt x="252" y="140"/>
                  </a:cubicBezTo>
                  <a:cubicBezTo>
                    <a:pt x="250" y="140"/>
                    <a:pt x="248" y="142"/>
                    <a:pt x="248" y="144"/>
                  </a:cubicBezTo>
                  <a:cubicBezTo>
                    <a:pt x="247" y="146"/>
                    <a:pt x="248" y="148"/>
                    <a:pt x="250" y="150"/>
                  </a:cubicBezTo>
                  <a:cubicBezTo>
                    <a:pt x="271" y="162"/>
                    <a:pt x="271" y="162"/>
                    <a:pt x="271" y="162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69" y="155"/>
                    <a:pt x="269" y="155"/>
                    <a:pt x="269" y="155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0" y="153"/>
                    <a:pt x="270" y="153"/>
                    <a:pt x="270" y="153"/>
                  </a:cubicBezTo>
                  <a:cubicBezTo>
                    <a:pt x="270" y="154"/>
                    <a:pt x="269" y="154"/>
                    <a:pt x="269" y="155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0" y="153"/>
                    <a:pt x="270" y="153"/>
                    <a:pt x="270" y="153"/>
                  </a:cubicBezTo>
                  <a:cubicBezTo>
                    <a:pt x="273" y="157"/>
                    <a:pt x="273" y="157"/>
                    <a:pt x="273" y="157"/>
                  </a:cubicBezTo>
                  <a:cubicBezTo>
                    <a:pt x="271" y="153"/>
                    <a:pt x="271" y="153"/>
                    <a:pt x="271" y="153"/>
                  </a:cubicBezTo>
                  <a:cubicBezTo>
                    <a:pt x="271" y="153"/>
                    <a:pt x="271" y="153"/>
                    <a:pt x="270" y="153"/>
                  </a:cubicBezTo>
                  <a:cubicBezTo>
                    <a:pt x="273" y="157"/>
                    <a:pt x="273" y="157"/>
                    <a:pt x="273" y="157"/>
                  </a:cubicBezTo>
                  <a:cubicBezTo>
                    <a:pt x="271" y="153"/>
                    <a:pt x="271" y="153"/>
                    <a:pt x="271" y="153"/>
                  </a:cubicBezTo>
                  <a:cubicBezTo>
                    <a:pt x="272" y="156"/>
                    <a:pt x="272" y="156"/>
                    <a:pt x="272" y="156"/>
                  </a:cubicBezTo>
                  <a:cubicBezTo>
                    <a:pt x="271" y="153"/>
                    <a:pt x="271" y="153"/>
                    <a:pt x="271" y="153"/>
                  </a:cubicBezTo>
                  <a:cubicBezTo>
                    <a:pt x="271" y="153"/>
                    <a:pt x="271" y="153"/>
                    <a:pt x="271" y="153"/>
                  </a:cubicBezTo>
                  <a:cubicBezTo>
                    <a:pt x="272" y="156"/>
                    <a:pt x="272" y="156"/>
                    <a:pt x="272" y="156"/>
                  </a:cubicBezTo>
                  <a:cubicBezTo>
                    <a:pt x="271" y="153"/>
                    <a:pt x="271" y="153"/>
                    <a:pt x="271" y="153"/>
                  </a:cubicBezTo>
                  <a:cubicBezTo>
                    <a:pt x="271" y="153"/>
                    <a:pt x="271" y="153"/>
                    <a:pt x="270" y="153"/>
                  </a:cubicBezTo>
                  <a:cubicBezTo>
                    <a:pt x="266" y="154"/>
                    <a:pt x="260" y="156"/>
                    <a:pt x="254" y="157"/>
                  </a:cubicBezTo>
                  <a:cubicBezTo>
                    <a:pt x="251" y="158"/>
                    <a:pt x="249" y="158"/>
                    <a:pt x="247" y="159"/>
                  </a:cubicBezTo>
                  <a:cubicBezTo>
                    <a:pt x="246" y="159"/>
                    <a:pt x="245" y="159"/>
                    <a:pt x="244" y="160"/>
                  </a:cubicBezTo>
                  <a:cubicBezTo>
                    <a:pt x="244" y="160"/>
                    <a:pt x="244" y="160"/>
                    <a:pt x="244" y="160"/>
                  </a:cubicBezTo>
                  <a:cubicBezTo>
                    <a:pt x="243" y="160"/>
                    <a:pt x="243" y="160"/>
                    <a:pt x="243" y="160"/>
                  </a:cubicBezTo>
                  <a:cubicBezTo>
                    <a:pt x="243" y="160"/>
                    <a:pt x="243" y="160"/>
                    <a:pt x="243" y="160"/>
                  </a:cubicBezTo>
                  <a:cubicBezTo>
                    <a:pt x="242" y="160"/>
                    <a:pt x="242" y="160"/>
                    <a:pt x="242" y="160"/>
                  </a:cubicBezTo>
                  <a:cubicBezTo>
                    <a:pt x="242" y="161"/>
                    <a:pt x="242" y="161"/>
                    <a:pt x="242" y="161"/>
                  </a:cubicBezTo>
                  <a:cubicBezTo>
                    <a:pt x="241" y="161"/>
                    <a:pt x="241" y="161"/>
                    <a:pt x="240" y="162"/>
                  </a:cubicBezTo>
                  <a:cubicBezTo>
                    <a:pt x="239" y="165"/>
                    <a:pt x="239" y="168"/>
                    <a:pt x="242" y="170"/>
                  </a:cubicBezTo>
                  <a:cubicBezTo>
                    <a:pt x="253" y="177"/>
                    <a:pt x="253" y="177"/>
                    <a:pt x="253" y="177"/>
                  </a:cubicBezTo>
                  <a:cubicBezTo>
                    <a:pt x="238" y="180"/>
                    <a:pt x="238" y="180"/>
                    <a:pt x="238" y="180"/>
                  </a:cubicBezTo>
                  <a:cubicBezTo>
                    <a:pt x="236" y="181"/>
                    <a:pt x="235" y="183"/>
                    <a:pt x="234" y="185"/>
                  </a:cubicBezTo>
                  <a:cubicBezTo>
                    <a:pt x="234" y="187"/>
                    <a:pt x="235" y="189"/>
                    <a:pt x="237" y="190"/>
                  </a:cubicBezTo>
                  <a:cubicBezTo>
                    <a:pt x="237" y="190"/>
                    <a:pt x="238" y="191"/>
                    <a:pt x="240" y="192"/>
                  </a:cubicBezTo>
                  <a:cubicBezTo>
                    <a:pt x="243" y="194"/>
                    <a:pt x="247" y="196"/>
                    <a:pt x="250" y="198"/>
                  </a:cubicBezTo>
                  <a:cubicBezTo>
                    <a:pt x="252" y="199"/>
                    <a:pt x="254" y="200"/>
                    <a:pt x="255" y="201"/>
                  </a:cubicBezTo>
                  <a:cubicBezTo>
                    <a:pt x="255" y="201"/>
                    <a:pt x="255" y="202"/>
                    <a:pt x="256" y="202"/>
                  </a:cubicBezTo>
                  <a:cubicBezTo>
                    <a:pt x="256" y="202"/>
                    <a:pt x="256" y="202"/>
                    <a:pt x="256" y="202"/>
                  </a:cubicBezTo>
                  <a:cubicBezTo>
                    <a:pt x="257" y="200"/>
                    <a:pt x="257" y="200"/>
                    <a:pt x="257" y="200"/>
                  </a:cubicBezTo>
                  <a:cubicBezTo>
                    <a:pt x="255" y="202"/>
                    <a:pt x="255" y="202"/>
                    <a:pt x="255" y="202"/>
                  </a:cubicBezTo>
                  <a:cubicBezTo>
                    <a:pt x="256" y="202"/>
                    <a:pt x="256" y="202"/>
                    <a:pt x="256" y="202"/>
                  </a:cubicBezTo>
                  <a:cubicBezTo>
                    <a:pt x="257" y="200"/>
                    <a:pt x="257" y="200"/>
                    <a:pt x="257" y="200"/>
                  </a:cubicBezTo>
                  <a:cubicBezTo>
                    <a:pt x="255" y="202"/>
                    <a:pt x="255" y="202"/>
                    <a:pt x="255" y="202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55" y="201"/>
                    <a:pt x="255" y="201"/>
                    <a:pt x="255" y="201"/>
                  </a:cubicBezTo>
                  <a:cubicBezTo>
                    <a:pt x="255" y="201"/>
                    <a:pt x="255" y="201"/>
                    <a:pt x="255" y="202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55" y="201"/>
                    <a:pt x="255" y="201"/>
                    <a:pt x="255" y="201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254" y="200"/>
                    <a:pt x="255" y="200"/>
                    <a:pt x="255" y="201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55" y="195"/>
                    <a:pt x="255" y="195"/>
                    <a:pt x="255" y="195"/>
                  </a:cubicBezTo>
                  <a:cubicBezTo>
                    <a:pt x="254" y="196"/>
                    <a:pt x="254" y="197"/>
                    <a:pt x="254" y="198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55" y="195"/>
                    <a:pt x="255" y="195"/>
                    <a:pt x="255" y="195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55" y="195"/>
                    <a:pt x="255" y="195"/>
                    <a:pt x="255" y="195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56" y="194"/>
                    <a:pt x="256" y="194"/>
                    <a:pt x="256" y="194"/>
                  </a:cubicBezTo>
                  <a:cubicBezTo>
                    <a:pt x="256" y="194"/>
                    <a:pt x="255" y="194"/>
                    <a:pt x="255" y="195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56" y="194"/>
                    <a:pt x="256" y="194"/>
                    <a:pt x="256" y="194"/>
                  </a:cubicBezTo>
                  <a:cubicBezTo>
                    <a:pt x="259" y="197"/>
                    <a:pt x="259" y="197"/>
                    <a:pt x="259" y="197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7" y="193"/>
                    <a:pt x="257" y="193"/>
                    <a:pt x="256" y="194"/>
                  </a:cubicBezTo>
                  <a:cubicBezTo>
                    <a:pt x="259" y="197"/>
                    <a:pt x="259" y="197"/>
                    <a:pt x="259" y="197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6" y="193"/>
                    <a:pt x="254" y="194"/>
                    <a:pt x="252" y="195"/>
                  </a:cubicBezTo>
                  <a:cubicBezTo>
                    <a:pt x="248" y="196"/>
                    <a:pt x="243" y="197"/>
                    <a:pt x="240" y="198"/>
                  </a:cubicBezTo>
                  <a:cubicBezTo>
                    <a:pt x="236" y="199"/>
                    <a:pt x="233" y="200"/>
                    <a:pt x="233" y="200"/>
                  </a:cubicBezTo>
                  <a:cubicBezTo>
                    <a:pt x="231" y="200"/>
                    <a:pt x="229" y="202"/>
                    <a:pt x="229" y="204"/>
                  </a:cubicBezTo>
                  <a:cubicBezTo>
                    <a:pt x="229" y="207"/>
                    <a:pt x="230" y="209"/>
                    <a:pt x="231" y="210"/>
                  </a:cubicBezTo>
                  <a:cubicBezTo>
                    <a:pt x="253" y="223"/>
                    <a:pt x="253" y="223"/>
                    <a:pt x="253" y="223"/>
                  </a:cubicBezTo>
                  <a:cubicBezTo>
                    <a:pt x="256" y="219"/>
                    <a:pt x="256" y="219"/>
                    <a:pt x="256" y="219"/>
                  </a:cubicBezTo>
                  <a:cubicBezTo>
                    <a:pt x="254" y="213"/>
                    <a:pt x="254" y="213"/>
                    <a:pt x="254" y="213"/>
                  </a:cubicBezTo>
                  <a:cubicBezTo>
                    <a:pt x="254" y="213"/>
                    <a:pt x="247" y="216"/>
                    <a:pt x="241" y="218"/>
                  </a:cubicBezTo>
                  <a:cubicBezTo>
                    <a:pt x="237" y="219"/>
                    <a:pt x="234" y="220"/>
                    <a:pt x="232" y="221"/>
                  </a:cubicBezTo>
                  <a:cubicBezTo>
                    <a:pt x="230" y="222"/>
                    <a:pt x="229" y="222"/>
                    <a:pt x="228" y="223"/>
                  </a:cubicBezTo>
                  <a:cubicBezTo>
                    <a:pt x="228" y="223"/>
                    <a:pt x="228" y="223"/>
                    <a:pt x="227" y="223"/>
                  </a:cubicBezTo>
                  <a:cubicBezTo>
                    <a:pt x="227" y="224"/>
                    <a:pt x="227" y="224"/>
                    <a:pt x="227" y="224"/>
                  </a:cubicBezTo>
                  <a:cubicBezTo>
                    <a:pt x="226" y="224"/>
                    <a:pt x="226" y="224"/>
                    <a:pt x="226" y="224"/>
                  </a:cubicBezTo>
                  <a:cubicBezTo>
                    <a:pt x="226" y="224"/>
                    <a:pt x="225" y="224"/>
                    <a:pt x="225" y="225"/>
                  </a:cubicBezTo>
                  <a:cubicBezTo>
                    <a:pt x="224" y="227"/>
                    <a:pt x="224" y="228"/>
                    <a:pt x="224" y="230"/>
                  </a:cubicBezTo>
                  <a:cubicBezTo>
                    <a:pt x="224" y="231"/>
                    <a:pt x="225" y="232"/>
                    <a:pt x="226" y="233"/>
                  </a:cubicBezTo>
                  <a:cubicBezTo>
                    <a:pt x="244" y="244"/>
                    <a:pt x="244" y="244"/>
                    <a:pt x="244" y="244"/>
                  </a:cubicBezTo>
                  <a:cubicBezTo>
                    <a:pt x="246" y="239"/>
                    <a:pt x="246" y="239"/>
                    <a:pt x="246" y="239"/>
                  </a:cubicBezTo>
                  <a:cubicBezTo>
                    <a:pt x="242" y="236"/>
                    <a:pt x="242" y="236"/>
                    <a:pt x="242" y="236"/>
                  </a:cubicBezTo>
                  <a:cubicBezTo>
                    <a:pt x="246" y="239"/>
                    <a:pt x="246" y="239"/>
                    <a:pt x="246" y="239"/>
                  </a:cubicBezTo>
                  <a:cubicBezTo>
                    <a:pt x="244" y="234"/>
                    <a:pt x="244" y="234"/>
                    <a:pt x="244" y="234"/>
                  </a:cubicBezTo>
                  <a:cubicBezTo>
                    <a:pt x="244" y="234"/>
                    <a:pt x="243" y="235"/>
                    <a:pt x="242" y="236"/>
                  </a:cubicBezTo>
                  <a:cubicBezTo>
                    <a:pt x="246" y="239"/>
                    <a:pt x="246" y="239"/>
                    <a:pt x="246" y="239"/>
                  </a:cubicBezTo>
                  <a:cubicBezTo>
                    <a:pt x="244" y="234"/>
                    <a:pt x="244" y="234"/>
                    <a:pt x="244" y="234"/>
                  </a:cubicBezTo>
                  <a:cubicBezTo>
                    <a:pt x="246" y="239"/>
                    <a:pt x="246" y="239"/>
                    <a:pt x="246" y="239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5" y="234"/>
                    <a:pt x="245" y="234"/>
                    <a:pt x="244" y="234"/>
                  </a:cubicBezTo>
                  <a:cubicBezTo>
                    <a:pt x="246" y="239"/>
                    <a:pt x="246" y="239"/>
                    <a:pt x="246" y="239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6" y="238"/>
                    <a:pt x="246" y="238"/>
                    <a:pt x="246" y="238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6" y="238"/>
                    <a:pt x="246" y="238"/>
                    <a:pt x="246" y="238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6" y="237"/>
                    <a:pt x="246" y="237"/>
                    <a:pt x="246" y="237"/>
                  </a:cubicBezTo>
                  <a:cubicBezTo>
                    <a:pt x="247" y="234"/>
                    <a:pt x="247" y="234"/>
                    <a:pt x="247" y="234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6" y="237"/>
                    <a:pt x="246" y="237"/>
                    <a:pt x="246" y="237"/>
                  </a:cubicBezTo>
                  <a:cubicBezTo>
                    <a:pt x="247" y="234"/>
                    <a:pt x="247" y="234"/>
                    <a:pt x="247" y="234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7" y="234"/>
                    <a:pt x="247" y="234"/>
                    <a:pt x="247" y="234"/>
                  </a:cubicBezTo>
                  <a:cubicBezTo>
                    <a:pt x="247" y="234"/>
                    <a:pt x="247" y="234"/>
                    <a:pt x="247" y="234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7" y="234"/>
                    <a:pt x="247" y="234"/>
                    <a:pt x="247" y="234"/>
                  </a:cubicBezTo>
                  <a:cubicBezTo>
                    <a:pt x="246" y="234"/>
                    <a:pt x="245" y="233"/>
                    <a:pt x="244" y="233"/>
                  </a:cubicBezTo>
                  <a:cubicBezTo>
                    <a:pt x="239" y="232"/>
                    <a:pt x="229" y="230"/>
                    <a:pt x="220" y="228"/>
                  </a:cubicBezTo>
                  <a:cubicBezTo>
                    <a:pt x="216" y="228"/>
                    <a:pt x="212" y="227"/>
                    <a:pt x="209" y="226"/>
                  </a:cubicBezTo>
                  <a:cubicBezTo>
                    <a:pt x="206" y="226"/>
                    <a:pt x="204" y="225"/>
                    <a:pt x="204" y="225"/>
                  </a:cubicBezTo>
                  <a:cubicBezTo>
                    <a:pt x="201" y="225"/>
                    <a:pt x="199" y="226"/>
                    <a:pt x="198" y="228"/>
                  </a:cubicBezTo>
                  <a:cubicBezTo>
                    <a:pt x="197" y="231"/>
                    <a:pt x="198" y="234"/>
                    <a:pt x="200" y="235"/>
                  </a:cubicBezTo>
                  <a:cubicBezTo>
                    <a:pt x="231" y="255"/>
                    <a:pt x="231" y="255"/>
                    <a:pt x="231" y="255"/>
                  </a:cubicBezTo>
                  <a:cubicBezTo>
                    <a:pt x="234" y="250"/>
                    <a:pt x="234" y="250"/>
                    <a:pt x="234" y="250"/>
                  </a:cubicBezTo>
                  <a:cubicBezTo>
                    <a:pt x="229" y="247"/>
                    <a:pt x="229" y="247"/>
                    <a:pt x="229" y="247"/>
                  </a:cubicBezTo>
                  <a:cubicBezTo>
                    <a:pt x="234" y="250"/>
                    <a:pt x="234" y="250"/>
                    <a:pt x="234" y="250"/>
                  </a:cubicBezTo>
                  <a:cubicBezTo>
                    <a:pt x="231" y="245"/>
                    <a:pt x="231" y="245"/>
                    <a:pt x="231" y="245"/>
                  </a:cubicBezTo>
                  <a:cubicBezTo>
                    <a:pt x="231" y="245"/>
                    <a:pt x="230" y="246"/>
                    <a:pt x="229" y="247"/>
                  </a:cubicBezTo>
                  <a:cubicBezTo>
                    <a:pt x="234" y="250"/>
                    <a:pt x="234" y="250"/>
                    <a:pt x="234" y="250"/>
                  </a:cubicBezTo>
                  <a:cubicBezTo>
                    <a:pt x="231" y="245"/>
                    <a:pt x="231" y="245"/>
                    <a:pt x="231" y="245"/>
                  </a:cubicBezTo>
                  <a:cubicBezTo>
                    <a:pt x="234" y="250"/>
                    <a:pt x="234" y="250"/>
                    <a:pt x="234" y="250"/>
                  </a:cubicBezTo>
                  <a:cubicBezTo>
                    <a:pt x="233" y="244"/>
                    <a:pt x="233" y="244"/>
                    <a:pt x="233" y="244"/>
                  </a:cubicBezTo>
                  <a:cubicBezTo>
                    <a:pt x="233" y="244"/>
                    <a:pt x="232" y="245"/>
                    <a:pt x="231" y="245"/>
                  </a:cubicBezTo>
                  <a:cubicBezTo>
                    <a:pt x="234" y="250"/>
                    <a:pt x="234" y="250"/>
                    <a:pt x="234" y="250"/>
                  </a:cubicBezTo>
                  <a:cubicBezTo>
                    <a:pt x="233" y="244"/>
                    <a:pt x="233" y="244"/>
                    <a:pt x="233" y="244"/>
                  </a:cubicBezTo>
                  <a:cubicBezTo>
                    <a:pt x="234" y="249"/>
                    <a:pt x="234" y="249"/>
                    <a:pt x="234" y="249"/>
                  </a:cubicBezTo>
                  <a:cubicBezTo>
                    <a:pt x="234" y="244"/>
                    <a:pt x="234" y="244"/>
                    <a:pt x="234" y="244"/>
                  </a:cubicBezTo>
                  <a:cubicBezTo>
                    <a:pt x="233" y="244"/>
                    <a:pt x="233" y="244"/>
                    <a:pt x="233" y="244"/>
                  </a:cubicBezTo>
                  <a:cubicBezTo>
                    <a:pt x="234" y="249"/>
                    <a:pt x="234" y="249"/>
                    <a:pt x="234" y="249"/>
                  </a:cubicBezTo>
                  <a:cubicBezTo>
                    <a:pt x="234" y="244"/>
                    <a:pt x="234" y="244"/>
                    <a:pt x="234" y="244"/>
                  </a:cubicBezTo>
                  <a:cubicBezTo>
                    <a:pt x="234" y="247"/>
                    <a:pt x="234" y="247"/>
                    <a:pt x="234" y="247"/>
                  </a:cubicBezTo>
                  <a:cubicBezTo>
                    <a:pt x="234" y="244"/>
                    <a:pt x="234" y="244"/>
                    <a:pt x="234" y="244"/>
                  </a:cubicBezTo>
                  <a:cubicBezTo>
                    <a:pt x="234" y="244"/>
                    <a:pt x="234" y="244"/>
                    <a:pt x="234" y="244"/>
                  </a:cubicBezTo>
                  <a:cubicBezTo>
                    <a:pt x="234" y="247"/>
                    <a:pt x="234" y="247"/>
                    <a:pt x="234" y="247"/>
                  </a:cubicBezTo>
                  <a:cubicBezTo>
                    <a:pt x="234" y="244"/>
                    <a:pt x="234" y="244"/>
                    <a:pt x="234" y="244"/>
                  </a:cubicBezTo>
                  <a:cubicBezTo>
                    <a:pt x="234" y="245"/>
                    <a:pt x="234" y="245"/>
                    <a:pt x="234" y="245"/>
                  </a:cubicBezTo>
                  <a:cubicBezTo>
                    <a:pt x="234" y="244"/>
                    <a:pt x="234" y="244"/>
                    <a:pt x="234" y="244"/>
                  </a:cubicBezTo>
                  <a:cubicBezTo>
                    <a:pt x="234" y="244"/>
                    <a:pt x="234" y="244"/>
                    <a:pt x="234" y="244"/>
                  </a:cubicBezTo>
                  <a:cubicBezTo>
                    <a:pt x="234" y="245"/>
                    <a:pt x="234" y="245"/>
                    <a:pt x="234" y="245"/>
                  </a:cubicBezTo>
                  <a:cubicBezTo>
                    <a:pt x="234" y="244"/>
                    <a:pt x="234" y="244"/>
                    <a:pt x="234" y="244"/>
                  </a:cubicBezTo>
                  <a:cubicBezTo>
                    <a:pt x="234" y="244"/>
                    <a:pt x="232" y="244"/>
                    <a:pt x="230" y="244"/>
                  </a:cubicBezTo>
                  <a:cubicBezTo>
                    <a:pt x="224" y="242"/>
                    <a:pt x="211" y="239"/>
                    <a:pt x="200" y="236"/>
                  </a:cubicBezTo>
                  <a:cubicBezTo>
                    <a:pt x="194" y="234"/>
                    <a:pt x="189" y="233"/>
                    <a:pt x="184" y="232"/>
                  </a:cubicBezTo>
                  <a:cubicBezTo>
                    <a:pt x="182" y="231"/>
                    <a:pt x="181" y="231"/>
                    <a:pt x="180" y="231"/>
                  </a:cubicBezTo>
                  <a:cubicBezTo>
                    <a:pt x="179" y="231"/>
                    <a:pt x="178" y="230"/>
                    <a:pt x="178" y="230"/>
                  </a:cubicBezTo>
                  <a:cubicBezTo>
                    <a:pt x="177" y="230"/>
                    <a:pt x="177" y="230"/>
                    <a:pt x="177" y="230"/>
                  </a:cubicBezTo>
                  <a:cubicBezTo>
                    <a:pt x="177" y="230"/>
                    <a:pt x="177" y="230"/>
                    <a:pt x="176" y="230"/>
                  </a:cubicBezTo>
                  <a:cubicBezTo>
                    <a:pt x="176" y="230"/>
                    <a:pt x="175" y="230"/>
                    <a:pt x="175" y="230"/>
                  </a:cubicBezTo>
                  <a:cubicBezTo>
                    <a:pt x="175" y="230"/>
                    <a:pt x="174" y="230"/>
                    <a:pt x="173" y="231"/>
                  </a:cubicBezTo>
                  <a:cubicBezTo>
                    <a:pt x="173" y="231"/>
                    <a:pt x="172" y="232"/>
                    <a:pt x="171" y="233"/>
                  </a:cubicBezTo>
                  <a:cubicBezTo>
                    <a:pt x="170" y="235"/>
                    <a:pt x="171" y="239"/>
                    <a:pt x="173" y="240"/>
                  </a:cubicBezTo>
                  <a:cubicBezTo>
                    <a:pt x="180" y="245"/>
                    <a:pt x="180" y="245"/>
                    <a:pt x="180" y="245"/>
                  </a:cubicBezTo>
                  <a:cubicBezTo>
                    <a:pt x="155" y="241"/>
                    <a:pt x="155" y="241"/>
                    <a:pt x="155" y="241"/>
                  </a:cubicBezTo>
                  <a:cubicBezTo>
                    <a:pt x="152" y="241"/>
                    <a:pt x="150" y="243"/>
                    <a:pt x="149" y="245"/>
                  </a:cubicBezTo>
                  <a:cubicBezTo>
                    <a:pt x="148" y="247"/>
                    <a:pt x="149" y="250"/>
                    <a:pt x="151" y="252"/>
                  </a:cubicBezTo>
                  <a:cubicBezTo>
                    <a:pt x="151" y="252"/>
                    <a:pt x="153" y="252"/>
                    <a:pt x="155" y="254"/>
                  </a:cubicBezTo>
                  <a:cubicBezTo>
                    <a:pt x="158" y="256"/>
                    <a:pt x="163" y="259"/>
                    <a:pt x="167" y="261"/>
                  </a:cubicBezTo>
                  <a:cubicBezTo>
                    <a:pt x="169" y="262"/>
                    <a:pt x="171" y="263"/>
                    <a:pt x="172" y="264"/>
                  </a:cubicBezTo>
                  <a:cubicBezTo>
                    <a:pt x="173" y="265"/>
                    <a:pt x="173" y="265"/>
                    <a:pt x="173" y="265"/>
                  </a:cubicBezTo>
                  <a:cubicBezTo>
                    <a:pt x="174" y="265"/>
                    <a:pt x="174" y="265"/>
                    <a:pt x="174" y="265"/>
                  </a:cubicBezTo>
                  <a:cubicBezTo>
                    <a:pt x="176" y="263"/>
                    <a:pt x="176" y="263"/>
                    <a:pt x="176" y="263"/>
                  </a:cubicBezTo>
                  <a:cubicBezTo>
                    <a:pt x="173" y="265"/>
                    <a:pt x="173" y="265"/>
                    <a:pt x="173" y="265"/>
                  </a:cubicBezTo>
                  <a:cubicBezTo>
                    <a:pt x="174" y="265"/>
                    <a:pt x="174" y="265"/>
                    <a:pt x="174" y="265"/>
                  </a:cubicBezTo>
                  <a:cubicBezTo>
                    <a:pt x="176" y="263"/>
                    <a:pt x="176" y="263"/>
                    <a:pt x="176" y="263"/>
                  </a:cubicBezTo>
                  <a:cubicBezTo>
                    <a:pt x="173" y="265"/>
                    <a:pt x="173" y="265"/>
                    <a:pt x="173" y="265"/>
                  </a:cubicBezTo>
                  <a:cubicBezTo>
                    <a:pt x="177" y="262"/>
                    <a:pt x="177" y="262"/>
                    <a:pt x="177" y="262"/>
                  </a:cubicBezTo>
                  <a:cubicBezTo>
                    <a:pt x="173" y="264"/>
                    <a:pt x="173" y="264"/>
                    <a:pt x="173" y="264"/>
                  </a:cubicBezTo>
                  <a:cubicBezTo>
                    <a:pt x="173" y="264"/>
                    <a:pt x="173" y="265"/>
                    <a:pt x="173" y="265"/>
                  </a:cubicBezTo>
                  <a:cubicBezTo>
                    <a:pt x="177" y="262"/>
                    <a:pt x="177" y="262"/>
                    <a:pt x="177" y="262"/>
                  </a:cubicBezTo>
                  <a:cubicBezTo>
                    <a:pt x="173" y="264"/>
                    <a:pt x="173" y="264"/>
                    <a:pt x="173" y="264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2" y="261"/>
                    <a:pt x="172" y="261"/>
                    <a:pt x="172" y="261"/>
                  </a:cubicBezTo>
                  <a:cubicBezTo>
                    <a:pt x="172" y="263"/>
                    <a:pt x="172" y="264"/>
                    <a:pt x="173" y="264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2" y="261"/>
                    <a:pt x="172" y="261"/>
                    <a:pt x="172" y="261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3" y="259"/>
                    <a:pt x="173" y="259"/>
                    <a:pt x="173" y="259"/>
                  </a:cubicBezTo>
                  <a:cubicBezTo>
                    <a:pt x="172" y="259"/>
                    <a:pt x="172" y="260"/>
                    <a:pt x="172" y="261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3" y="259"/>
                    <a:pt x="173" y="259"/>
                    <a:pt x="173" y="259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4" y="257"/>
                    <a:pt x="174" y="257"/>
                    <a:pt x="174" y="257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6" y="256"/>
                    <a:pt x="176" y="256"/>
                    <a:pt x="176" y="256"/>
                  </a:cubicBezTo>
                  <a:cubicBezTo>
                    <a:pt x="175" y="256"/>
                    <a:pt x="175" y="256"/>
                    <a:pt x="174" y="257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6" y="256"/>
                    <a:pt x="176" y="256"/>
                    <a:pt x="176" y="256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7" y="256"/>
                    <a:pt x="177" y="256"/>
                    <a:pt x="177" y="256"/>
                  </a:cubicBezTo>
                  <a:cubicBezTo>
                    <a:pt x="177" y="256"/>
                    <a:pt x="176" y="256"/>
                    <a:pt x="176" y="256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7" y="256"/>
                    <a:pt x="177" y="256"/>
                    <a:pt x="177" y="256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7" y="256"/>
                    <a:pt x="177" y="256"/>
                    <a:pt x="177" y="256"/>
                  </a:cubicBezTo>
                  <a:cubicBezTo>
                    <a:pt x="177" y="256"/>
                    <a:pt x="177" y="256"/>
                    <a:pt x="177" y="256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7" y="256"/>
                    <a:pt x="177" y="256"/>
                    <a:pt x="177" y="256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8" y="256"/>
                    <a:pt x="178" y="256"/>
                    <a:pt x="178" y="256"/>
                  </a:cubicBezTo>
                  <a:cubicBezTo>
                    <a:pt x="178" y="256"/>
                    <a:pt x="178" y="256"/>
                    <a:pt x="177" y="256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8" y="256"/>
                    <a:pt x="178" y="256"/>
                    <a:pt x="178" y="256"/>
                  </a:cubicBezTo>
                  <a:cubicBezTo>
                    <a:pt x="178" y="257"/>
                    <a:pt x="178" y="257"/>
                    <a:pt x="178" y="257"/>
                  </a:cubicBezTo>
                  <a:cubicBezTo>
                    <a:pt x="178" y="256"/>
                    <a:pt x="178" y="256"/>
                    <a:pt x="178" y="256"/>
                  </a:cubicBezTo>
                  <a:cubicBezTo>
                    <a:pt x="178" y="256"/>
                    <a:pt x="178" y="256"/>
                    <a:pt x="178" y="256"/>
                  </a:cubicBezTo>
                  <a:cubicBezTo>
                    <a:pt x="178" y="257"/>
                    <a:pt x="178" y="257"/>
                    <a:pt x="178" y="257"/>
                  </a:cubicBezTo>
                  <a:cubicBezTo>
                    <a:pt x="178" y="256"/>
                    <a:pt x="178" y="256"/>
                    <a:pt x="178" y="256"/>
                  </a:cubicBezTo>
                  <a:cubicBezTo>
                    <a:pt x="178" y="256"/>
                    <a:pt x="177" y="256"/>
                    <a:pt x="176" y="255"/>
                  </a:cubicBezTo>
                  <a:cubicBezTo>
                    <a:pt x="171" y="255"/>
                    <a:pt x="161" y="253"/>
                    <a:pt x="152" y="251"/>
                  </a:cubicBezTo>
                  <a:cubicBezTo>
                    <a:pt x="148" y="250"/>
                    <a:pt x="144" y="250"/>
                    <a:pt x="140" y="249"/>
                  </a:cubicBezTo>
                  <a:cubicBezTo>
                    <a:pt x="138" y="249"/>
                    <a:pt x="137" y="249"/>
                    <a:pt x="135" y="248"/>
                  </a:cubicBezTo>
                  <a:cubicBezTo>
                    <a:pt x="134" y="248"/>
                    <a:pt x="133" y="248"/>
                    <a:pt x="132" y="248"/>
                  </a:cubicBezTo>
                  <a:cubicBezTo>
                    <a:pt x="132" y="248"/>
                    <a:pt x="131" y="248"/>
                    <a:pt x="131" y="248"/>
                  </a:cubicBezTo>
                  <a:cubicBezTo>
                    <a:pt x="130" y="248"/>
                    <a:pt x="130" y="248"/>
                    <a:pt x="129" y="249"/>
                  </a:cubicBezTo>
                  <a:cubicBezTo>
                    <a:pt x="129" y="249"/>
                    <a:pt x="128" y="249"/>
                    <a:pt x="127" y="251"/>
                  </a:cubicBezTo>
                  <a:cubicBezTo>
                    <a:pt x="132" y="254"/>
                    <a:pt x="132" y="254"/>
                    <a:pt x="132" y="254"/>
                  </a:cubicBezTo>
                  <a:cubicBezTo>
                    <a:pt x="127" y="250"/>
                    <a:pt x="127" y="250"/>
                    <a:pt x="127" y="250"/>
                  </a:cubicBezTo>
                  <a:cubicBezTo>
                    <a:pt x="126" y="252"/>
                    <a:pt x="126" y="253"/>
                    <a:pt x="126" y="254"/>
                  </a:cubicBezTo>
                  <a:cubicBezTo>
                    <a:pt x="126" y="255"/>
                    <a:pt x="126" y="256"/>
                    <a:pt x="127" y="256"/>
                  </a:cubicBezTo>
                  <a:cubicBezTo>
                    <a:pt x="127" y="257"/>
                    <a:pt x="128" y="258"/>
                    <a:pt x="128" y="258"/>
                  </a:cubicBezTo>
                  <a:cubicBezTo>
                    <a:pt x="128" y="258"/>
                    <a:pt x="129" y="259"/>
                    <a:pt x="129" y="259"/>
                  </a:cubicBezTo>
                  <a:cubicBezTo>
                    <a:pt x="131" y="260"/>
                    <a:pt x="133" y="262"/>
                    <a:pt x="136" y="264"/>
                  </a:cubicBezTo>
                  <a:cubicBezTo>
                    <a:pt x="140" y="266"/>
                    <a:pt x="146" y="269"/>
                    <a:pt x="150" y="272"/>
                  </a:cubicBezTo>
                  <a:cubicBezTo>
                    <a:pt x="152" y="273"/>
                    <a:pt x="154" y="274"/>
                    <a:pt x="155" y="275"/>
                  </a:cubicBezTo>
                  <a:cubicBezTo>
                    <a:pt x="156" y="276"/>
                    <a:pt x="157" y="276"/>
                    <a:pt x="157" y="276"/>
                  </a:cubicBezTo>
                  <a:cubicBezTo>
                    <a:pt x="157" y="276"/>
                    <a:pt x="157" y="276"/>
                    <a:pt x="157" y="276"/>
                  </a:cubicBezTo>
                  <a:cubicBezTo>
                    <a:pt x="157" y="276"/>
                    <a:pt x="157" y="276"/>
                    <a:pt x="157" y="276"/>
                  </a:cubicBezTo>
                  <a:cubicBezTo>
                    <a:pt x="159" y="273"/>
                    <a:pt x="159" y="273"/>
                    <a:pt x="159" y="273"/>
                  </a:cubicBezTo>
                  <a:cubicBezTo>
                    <a:pt x="157" y="276"/>
                    <a:pt x="157" y="276"/>
                    <a:pt x="157" y="276"/>
                  </a:cubicBezTo>
                  <a:cubicBezTo>
                    <a:pt x="157" y="276"/>
                    <a:pt x="157" y="276"/>
                    <a:pt x="157" y="276"/>
                  </a:cubicBezTo>
                  <a:cubicBezTo>
                    <a:pt x="159" y="273"/>
                    <a:pt x="159" y="273"/>
                    <a:pt x="159" y="273"/>
                  </a:cubicBezTo>
                  <a:cubicBezTo>
                    <a:pt x="157" y="276"/>
                    <a:pt x="157" y="276"/>
                    <a:pt x="157" y="276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56" y="275"/>
                    <a:pt x="156" y="275"/>
                    <a:pt x="156" y="275"/>
                  </a:cubicBezTo>
                  <a:cubicBezTo>
                    <a:pt x="157" y="276"/>
                    <a:pt x="157" y="276"/>
                    <a:pt x="157" y="276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56" y="275"/>
                    <a:pt x="156" y="275"/>
                    <a:pt x="156" y="275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56" y="275"/>
                    <a:pt x="156" y="275"/>
                    <a:pt x="156" y="275"/>
                  </a:cubicBezTo>
                  <a:cubicBezTo>
                    <a:pt x="156" y="275"/>
                    <a:pt x="156" y="275"/>
                    <a:pt x="156" y="275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56" y="275"/>
                    <a:pt x="156" y="275"/>
                    <a:pt x="156" y="275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55" y="272"/>
                    <a:pt x="155" y="272"/>
                    <a:pt x="155" y="272"/>
                  </a:cubicBezTo>
                  <a:cubicBezTo>
                    <a:pt x="155" y="273"/>
                    <a:pt x="155" y="274"/>
                    <a:pt x="156" y="275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55" y="272"/>
                    <a:pt x="155" y="272"/>
                    <a:pt x="155" y="272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56" y="269"/>
                    <a:pt x="156" y="269"/>
                    <a:pt x="156" y="269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57" y="267"/>
                    <a:pt x="157" y="267"/>
                    <a:pt x="157" y="267"/>
                  </a:cubicBezTo>
                  <a:cubicBezTo>
                    <a:pt x="157" y="267"/>
                    <a:pt x="156" y="268"/>
                    <a:pt x="156" y="269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57" y="267"/>
                    <a:pt x="157" y="267"/>
                    <a:pt x="157" y="267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59" y="267"/>
                    <a:pt x="158" y="267"/>
                    <a:pt x="157" y="267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60" y="266"/>
                    <a:pt x="160" y="266"/>
                    <a:pt x="160" y="266"/>
                  </a:cubicBezTo>
                  <a:cubicBezTo>
                    <a:pt x="160" y="266"/>
                    <a:pt x="160" y="266"/>
                    <a:pt x="159" y="266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60" y="266"/>
                    <a:pt x="160" y="266"/>
                    <a:pt x="160" y="266"/>
                  </a:cubicBezTo>
                  <a:cubicBezTo>
                    <a:pt x="160" y="271"/>
                    <a:pt x="160" y="271"/>
                    <a:pt x="160" y="271"/>
                  </a:cubicBezTo>
                  <a:cubicBezTo>
                    <a:pt x="161" y="266"/>
                    <a:pt x="161" y="266"/>
                    <a:pt x="161" y="266"/>
                  </a:cubicBezTo>
                  <a:cubicBezTo>
                    <a:pt x="161" y="266"/>
                    <a:pt x="161" y="266"/>
                    <a:pt x="160" y="266"/>
                  </a:cubicBezTo>
                  <a:cubicBezTo>
                    <a:pt x="160" y="271"/>
                    <a:pt x="160" y="271"/>
                    <a:pt x="160" y="271"/>
                  </a:cubicBezTo>
                  <a:cubicBezTo>
                    <a:pt x="161" y="266"/>
                    <a:pt x="161" y="266"/>
                    <a:pt x="161" y="266"/>
                  </a:cubicBezTo>
                  <a:cubicBezTo>
                    <a:pt x="161" y="270"/>
                    <a:pt x="161" y="270"/>
                    <a:pt x="161" y="270"/>
                  </a:cubicBezTo>
                  <a:cubicBezTo>
                    <a:pt x="162" y="266"/>
                    <a:pt x="162" y="266"/>
                    <a:pt x="162" y="266"/>
                  </a:cubicBezTo>
                  <a:cubicBezTo>
                    <a:pt x="161" y="266"/>
                    <a:pt x="161" y="266"/>
                    <a:pt x="161" y="266"/>
                  </a:cubicBezTo>
                  <a:cubicBezTo>
                    <a:pt x="161" y="270"/>
                    <a:pt x="161" y="270"/>
                    <a:pt x="161" y="270"/>
                  </a:cubicBezTo>
                  <a:cubicBezTo>
                    <a:pt x="162" y="266"/>
                    <a:pt x="162" y="266"/>
                    <a:pt x="162" y="266"/>
                  </a:cubicBezTo>
                  <a:cubicBezTo>
                    <a:pt x="161" y="268"/>
                    <a:pt x="161" y="268"/>
                    <a:pt x="161" y="268"/>
                  </a:cubicBezTo>
                  <a:cubicBezTo>
                    <a:pt x="162" y="266"/>
                    <a:pt x="162" y="266"/>
                    <a:pt x="162" y="266"/>
                  </a:cubicBezTo>
                  <a:cubicBezTo>
                    <a:pt x="162" y="266"/>
                    <a:pt x="162" y="266"/>
                    <a:pt x="162" y="266"/>
                  </a:cubicBezTo>
                  <a:cubicBezTo>
                    <a:pt x="161" y="268"/>
                    <a:pt x="161" y="268"/>
                    <a:pt x="161" y="268"/>
                  </a:cubicBezTo>
                  <a:cubicBezTo>
                    <a:pt x="162" y="266"/>
                    <a:pt x="162" y="266"/>
                    <a:pt x="162" y="266"/>
                  </a:cubicBezTo>
                  <a:cubicBezTo>
                    <a:pt x="162" y="266"/>
                    <a:pt x="161" y="266"/>
                    <a:pt x="161" y="266"/>
                  </a:cubicBezTo>
                  <a:cubicBezTo>
                    <a:pt x="159" y="265"/>
                    <a:pt x="155" y="264"/>
                    <a:pt x="150" y="261"/>
                  </a:cubicBezTo>
                  <a:cubicBezTo>
                    <a:pt x="133" y="253"/>
                    <a:pt x="99" y="237"/>
                    <a:pt x="68" y="222"/>
                  </a:cubicBezTo>
                  <a:cubicBezTo>
                    <a:pt x="53" y="215"/>
                    <a:pt x="39" y="208"/>
                    <a:pt x="28" y="204"/>
                  </a:cubicBezTo>
                  <a:cubicBezTo>
                    <a:pt x="23" y="201"/>
                    <a:pt x="18" y="199"/>
                    <a:pt x="14" y="198"/>
                  </a:cubicBezTo>
                  <a:cubicBezTo>
                    <a:pt x="13" y="197"/>
                    <a:pt x="11" y="196"/>
                    <a:pt x="10" y="196"/>
                  </a:cubicBezTo>
                  <a:cubicBezTo>
                    <a:pt x="9" y="196"/>
                    <a:pt x="9" y="196"/>
                    <a:pt x="8" y="195"/>
                  </a:cubicBezTo>
                  <a:cubicBezTo>
                    <a:pt x="7" y="195"/>
                    <a:pt x="7" y="195"/>
                    <a:pt x="6" y="195"/>
                  </a:cubicBezTo>
                  <a:cubicBezTo>
                    <a:pt x="5" y="195"/>
                    <a:pt x="5" y="195"/>
                    <a:pt x="4" y="195"/>
                  </a:cubicBezTo>
                  <a:cubicBezTo>
                    <a:pt x="4" y="195"/>
                    <a:pt x="3" y="196"/>
                    <a:pt x="2" y="196"/>
                  </a:cubicBezTo>
                  <a:cubicBezTo>
                    <a:pt x="2" y="196"/>
                    <a:pt x="1" y="197"/>
                    <a:pt x="1" y="198"/>
                  </a:cubicBezTo>
                  <a:cubicBezTo>
                    <a:pt x="0" y="199"/>
                    <a:pt x="0" y="201"/>
                    <a:pt x="0" y="202"/>
                  </a:cubicBezTo>
                  <a:cubicBezTo>
                    <a:pt x="1" y="203"/>
                    <a:pt x="1" y="205"/>
                    <a:pt x="3" y="205"/>
                  </a:cubicBezTo>
                  <a:cubicBezTo>
                    <a:pt x="3" y="205"/>
                    <a:pt x="5" y="207"/>
                    <a:pt x="8" y="209"/>
                  </a:cubicBezTo>
                  <a:cubicBezTo>
                    <a:pt x="20" y="215"/>
                    <a:pt x="50" y="233"/>
                    <a:pt x="76" y="249"/>
                  </a:cubicBezTo>
                  <a:cubicBezTo>
                    <a:pt x="89" y="257"/>
                    <a:pt x="102" y="265"/>
                    <a:pt x="111" y="271"/>
                  </a:cubicBezTo>
                  <a:cubicBezTo>
                    <a:pt x="116" y="274"/>
                    <a:pt x="119" y="276"/>
                    <a:pt x="122" y="278"/>
                  </a:cubicBezTo>
                  <a:cubicBezTo>
                    <a:pt x="123" y="279"/>
                    <a:pt x="124" y="280"/>
                    <a:pt x="125" y="280"/>
                  </a:cubicBezTo>
                  <a:cubicBezTo>
                    <a:pt x="125" y="281"/>
                    <a:pt x="125" y="281"/>
                    <a:pt x="125" y="281"/>
                  </a:cubicBezTo>
                  <a:cubicBezTo>
                    <a:pt x="125" y="281"/>
                    <a:pt x="125" y="281"/>
                    <a:pt x="125" y="281"/>
                  </a:cubicBezTo>
                  <a:cubicBezTo>
                    <a:pt x="125" y="281"/>
                    <a:pt x="125" y="281"/>
                    <a:pt x="125" y="281"/>
                  </a:cubicBezTo>
                  <a:cubicBezTo>
                    <a:pt x="125" y="281"/>
                    <a:pt x="125" y="281"/>
                    <a:pt x="125" y="281"/>
                  </a:cubicBezTo>
                  <a:cubicBezTo>
                    <a:pt x="125" y="281"/>
                    <a:pt x="125" y="281"/>
                    <a:pt x="125" y="281"/>
                  </a:cubicBezTo>
                  <a:cubicBezTo>
                    <a:pt x="125" y="281"/>
                    <a:pt x="125" y="281"/>
                    <a:pt x="125" y="281"/>
                  </a:cubicBezTo>
                  <a:cubicBezTo>
                    <a:pt x="127" y="279"/>
                    <a:pt x="127" y="279"/>
                    <a:pt x="127" y="279"/>
                  </a:cubicBezTo>
                  <a:cubicBezTo>
                    <a:pt x="124" y="280"/>
                    <a:pt x="124" y="280"/>
                    <a:pt x="124" y="280"/>
                  </a:cubicBezTo>
                  <a:cubicBezTo>
                    <a:pt x="125" y="281"/>
                    <a:pt x="125" y="281"/>
                    <a:pt x="125" y="281"/>
                  </a:cubicBezTo>
                  <a:cubicBezTo>
                    <a:pt x="127" y="279"/>
                    <a:pt x="127" y="279"/>
                    <a:pt x="127" y="279"/>
                  </a:cubicBezTo>
                  <a:cubicBezTo>
                    <a:pt x="124" y="280"/>
                    <a:pt x="124" y="280"/>
                    <a:pt x="124" y="280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24" y="278"/>
                    <a:pt x="124" y="278"/>
                    <a:pt x="124" y="278"/>
                  </a:cubicBezTo>
                  <a:cubicBezTo>
                    <a:pt x="124" y="279"/>
                    <a:pt x="124" y="280"/>
                    <a:pt x="124" y="280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24" y="278"/>
                    <a:pt x="124" y="278"/>
                    <a:pt x="124" y="278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25" y="275"/>
                    <a:pt x="125" y="275"/>
                    <a:pt x="125" y="275"/>
                  </a:cubicBezTo>
                  <a:cubicBezTo>
                    <a:pt x="124" y="276"/>
                    <a:pt x="124" y="277"/>
                    <a:pt x="124" y="278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25" y="275"/>
                    <a:pt x="125" y="275"/>
                    <a:pt x="125" y="275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25" y="275"/>
                    <a:pt x="125" y="275"/>
                    <a:pt x="125" y="275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27" y="273"/>
                    <a:pt x="127" y="273"/>
                    <a:pt x="127" y="273"/>
                  </a:cubicBezTo>
                  <a:cubicBezTo>
                    <a:pt x="126" y="274"/>
                    <a:pt x="125" y="274"/>
                    <a:pt x="125" y="275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27" y="273"/>
                    <a:pt x="127" y="273"/>
                    <a:pt x="127" y="273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28" y="273"/>
                    <a:pt x="128" y="273"/>
                    <a:pt x="128" y="273"/>
                  </a:cubicBezTo>
                  <a:cubicBezTo>
                    <a:pt x="128" y="273"/>
                    <a:pt x="127" y="273"/>
                    <a:pt x="127" y="273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28" y="273"/>
                    <a:pt x="128" y="273"/>
                    <a:pt x="128" y="273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29" y="273"/>
                    <a:pt x="129" y="273"/>
                    <a:pt x="129" y="273"/>
                  </a:cubicBezTo>
                  <a:cubicBezTo>
                    <a:pt x="129" y="273"/>
                    <a:pt x="128" y="273"/>
                    <a:pt x="128" y="273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29" y="273"/>
                    <a:pt x="129" y="273"/>
                    <a:pt x="129" y="273"/>
                  </a:cubicBezTo>
                  <a:cubicBezTo>
                    <a:pt x="129" y="275"/>
                    <a:pt x="129" y="275"/>
                    <a:pt x="129" y="275"/>
                  </a:cubicBezTo>
                  <a:cubicBezTo>
                    <a:pt x="129" y="273"/>
                    <a:pt x="129" y="273"/>
                    <a:pt x="129" y="273"/>
                  </a:cubicBezTo>
                  <a:cubicBezTo>
                    <a:pt x="129" y="273"/>
                    <a:pt x="129" y="273"/>
                    <a:pt x="129" y="273"/>
                  </a:cubicBezTo>
                  <a:cubicBezTo>
                    <a:pt x="129" y="275"/>
                    <a:pt x="129" y="275"/>
                    <a:pt x="129" y="275"/>
                  </a:cubicBezTo>
                  <a:cubicBezTo>
                    <a:pt x="129" y="273"/>
                    <a:pt x="129" y="273"/>
                    <a:pt x="129" y="273"/>
                  </a:cubicBezTo>
                  <a:cubicBezTo>
                    <a:pt x="129" y="273"/>
                    <a:pt x="129" y="273"/>
                    <a:pt x="129" y="273"/>
                  </a:cubicBezTo>
                  <a:cubicBezTo>
                    <a:pt x="128" y="273"/>
                    <a:pt x="126" y="273"/>
                    <a:pt x="123" y="272"/>
                  </a:cubicBezTo>
                  <a:cubicBezTo>
                    <a:pt x="114" y="272"/>
                    <a:pt x="100" y="271"/>
                    <a:pt x="93" y="271"/>
                  </a:cubicBezTo>
                  <a:cubicBezTo>
                    <a:pt x="91" y="271"/>
                    <a:pt x="90" y="271"/>
                    <a:pt x="90" y="271"/>
                  </a:cubicBezTo>
                  <a:cubicBezTo>
                    <a:pt x="89" y="271"/>
                    <a:pt x="89" y="271"/>
                    <a:pt x="88" y="271"/>
                  </a:cubicBezTo>
                  <a:cubicBezTo>
                    <a:pt x="88" y="272"/>
                    <a:pt x="87" y="272"/>
                    <a:pt x="87" y="272"/>
                  </a:cubicBezTo>
                  <a:cubicBezTo>
                    <a:pt x="87" y="272"/>
                    <a:pt x="86" y="272"/>
                    <a:pt x="86" y="272"/>
                  </a:cubicBezTo>
                  <a:cubicBezTo>
                    <a:pt x="85" y="273"/>
                    <a:pt x="85" y="273"/>
                    <a:pt x="84" y="274"/>
                  </a:cubicBezTo>
                  <a:cubicBezTo>
                    <a:pt x="83" y="277"/>
                    <a:pt x="83" y="280"/>
                    <a:pt x="86" y="282"/>
                  </a:cubicBezTo>
                  <a:cubicBezTo>
                    <a:pt x="101" y="291"/>
                    <a:pt x="101" y="291"/>
                    <a:pt x="101" y="291"/>
                  </a:cubicBezTo>
                  <a:cubicBezTo>
                    <a:pt x="103" y="292"/>
                    <a:pt x="107" y="292"/>
                    <a:pt x="108" y="289"/>
                  </a:cubicBezTo>
                  <a:cubicBezTo>
                    <a:pt x="110" y="286"/>
                    <a:pt x="109" y="283"/>
                    <a:pt x="106" y="281"/>
                  </a:cubicBezTo>
                  <a:close/>
                </a:path>
              </a:pathLst>
            </a:custGeom>
            <a:solidFill>
              <a:srgbClr val="C6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7" name="Freeform 250"/>
            <p:cNvSpPr/>
            <p:nvPr/>
          </p:nvSpPr>
          <p:spPr bwMode="auto">
            <a:xfrm>
              <a:off x="3402013" y="3937000"/>
              <a:ext cx="481013" cy="460375"/>
            </a:xfrm>
            <a:custGeom>
              <a:avLst/>
              <a:gdLst>
                <a:gd name="T0" fmla="*/ 56 w 375"/>
                <a:gd name="T1" fmla="*/ 328 h 359"/>
                <a:gd name="T2" fmla="*/ 23 w 375"/>
                <a:gd name="T3" fmla="*/ 312 h 359"/>
                <a:gd name="T4" fmla="*/ 83 w 375"/>
                <a:gd name="T5" fmla="*/ 318 h 359"/>
                <a:gd name="T6" fmla="*/ 58 w 375"/>
                <a:gd name="T7" fmla="*/ 308 h 359"/>
                <a:gd name="T8" fmla="*/ 62 w 375"/>
                <a:gd name="T9" fmla="*/ 311 h 359"/>
                <a:gd name="T10" fmla="*/ 59 w 375"/>
                <a:gd name="T11" fmla="*/ 314 h 359"/>
                <a:gd name="T12" fmla="*/ 107 w 375"/>
                <a:gd name="T13" fmla="*/ 296 h 359"/>
                <a:gd name="T14" fmla="*/ 104 w 375"/>
                <a:gd name="T15" fmla="*/ 296 h 359"/>
                <a:gd name="T16" fmla="*/ 135 w 375"/>
                <a:gd name="T17" fmla="*/ 282 h 359"/>
                <a:gd name="T18" fmla="*/ 135 w 375"/>
                <a:gd name="T19" fmla="*/ 288 h 359"/>
                <a:gd name="T20" fmla="*/ 173 w 375"/>
                <a:gd name="T21" fmla="*/ 271 h 359"/>
                <a:gd name="T22" fmla="*/ 173 w 375"/>
                <a:gd name="T23" fmla="*/ 278 h 359"/>
                <a:gd name="T24" fmla="*/ 195 w 375"/>
                <a:gd name="T25" fmla="*/ 272 h 359"/>
                <a:gd name="T26" fmla="*/ 245 w 375"/>
                <a:gd name="T27" fmla="*/ 272 h 359"/>
                <a:gd name="T28" fmla="*/ 218 w 375"/>
                <a:gd name="T29" fmla="*/ 256 h 359"/>
                <a:gd name="T30" fmla="*/ 216 w 375"/>
                <a:gd name="T31" fmla="*/ 263 h 359"/>
                <a:gd name="T32" fmla="*/ 264 w 375"/>
                <a:gd name="T33" fmla="*/ 278 h 359"/>
                <a:gd name="T34" fmla="*/ 269 w 375"/>
                <a:gd name="T35" fmla="*/ 246 h 359"/>
                <a:gd name="T36" fmla="*/ 267 w 375"/>
                <a:gd name="T37" fmla="*/ 248 h 359"/>
                <a:gd name="T38" fmla="*/ 288 w 375"/>
                <a:gd name="T39" fmla="*/ 241 h 359"/>
                <a:gd name="T40" fmla="*/ 336 w 375"/>
                <a:gd name="T41" fmla="*/ 249 h 359"/>
                <a:gd name="T42" fmla="*/ 342 w 375"/>
                <a:gd name="T43" fmla="*/ 213 h 359"/>
                <a:gd name="T44" fmla="*/ 346 w 375"/>
                <a:gd name="T45" fmla="*/ 192 h 359"/>
                <a:gd name="T46" fmla="*/ 360 w 375"/>
                <a:gd name="T47" fmla="*/ 168 h 359"/>
                <a:gd name="T48" fmla="*/ 332 w 375"/>
                <a:gd name="T49" fmla="*/ 151 h 359"/>
                <a:gd name="T50" fmla="*/ 355 w 375"/>
                <a:gd name="T51" fmla="*/ 143 h 359"/>
                <a:gd name="T52" fmla="*/ 314 w 375"/>
                <a:gd name="T53" fmla="*/ 83 h 359"/>
                <a:gd name="T54" fmla="*/ 312 w 375"/>
                <a:gd name="T55" fmla="*/ 85 h 359"/>
                <a:gd name="T56" fmla="*/ 308 w 375"/>
                <a:gd name="T57" fmla="*/ 50 h 359"/>
                <a:gd name="T58" fmla="*/ 309 w 375"/>
                <a:gd name="T59" fmla="*/ 54 h 359"/>
                <a:gd name="T60" fmla="*/ 264 w 375"/>
                <a:gd name="T61" fmla="*/ 12 h 359"/>
                <a:gd name="T62" fmla="*/ 261 w 375"/>
                <a:gd name="T63" fmla="*/ 13 h 359"/>
                <a:gd name="T64" fmla="*/ 286 w 375"/>
                <a:gd name="T65" fmla="*/ 11 h 359"/>
                <a:gd name="T66" fmla="*/ 317 w 375"/>
                <a:gd name="T67" fmla="*/ 18 h 359"/>
                <a:gd name="T68" fmla="*/ 260 w 375"/>
                <a:gd name="T69" fmla="*/ 2 h 359"/>
                <a:gd name="T70" fmla="*/ 306 w 375"/>
                <a:gd name="T71" fmla="*/ 85 h 359"/>
                <a:gd name="T72" fmla="*/ 337 w 375"/>
                <a:gd name="T73" fmla="*/ 101 h 359"/>
                <a:gd name="T74" fmla="*/ 324 w 375"/>
                <a:gd name="T75" fmla="*/ 127 h 359"/>
                <a:gd name="T76" fmla="*/ 354 w 375"/>
                <a:gd name="T77" fmla="*/ 177 h 359"/>
                <a:gd name="T78" fmla="*/ 358 w 375"/>
                <a:gd name="T79" fmla="*/ 173 h 359"/>
                <a:gd name="T80" fmla="*/ 364 w 375"/>
                <a:gd name="T81" fmla="*/ 203 h 359"/>
                <a:gd name="T82" fmla="*/ 368 w 375"/>
                <a:gd name="T83" fmla="*/ 201 h 359"/>
                <a:gd name="T84" fmla="*/ 331 w 375"/>
                <a:gd name="T85" fmla="*/ 240 h 359"/>
                <a:gd name="T86" fmla="*/ 335 w 375"/>
                <a:gd name="T87" fmla="*/ 238 h 359"/>
                <a:gd name="T88" fmla="*/ 263 w 375"/>
                <a:gd name="T89" fmla="*/ 245 h 359"/>
                <a:gd name="T90" fmla="*/ 290 w 375"/>
                <a:gd name="T91" fmla="*/ 263 h 359"/>
                <a:gd name="T92" fmla="*/ 264 w 375"/>
                <a:gd name="T93" fmla="*/ 272 h 359"/>
                <a:gd name="T94" fmla="*/ 264 w 375"/>
                <a:gd name="T95" fmla="*/ 267 h 359"/>
                <a:gd name="T96" fmla="*/ 211 w 375"/>
                <a:gd name="T97" fmla="*/ 263 h 359"/>
                <a:gd name="T98" fmla="*/ 237 w 375"/>
                <a:gd name="T99" fmla="*/ 277 h 359"/>
                <a:gd name="T100" fmla="*/ 190 w 375"/>
                <a:gd name="T101" fmla="*/ 264 h 359"/>
                <a:gd name="T102" fmla="*/ 193 w 375"/>
                <a:gd name="T103" fmla="*/ 290 h 359"/>
                <a:gd name="T104" fmla="*/ 133 w 375"/>
                <a:gd name="T105" fmla="*/ 277 h 359"/>
                <a:gd name="T106" fmla="*/ 165 w 375"/>
                <a:gd name="T107" fmla="*/ 298 h 359"/>
                <a:gd name="T108" fmla="*/ 106 w 375"/>
                <a:gd name="T109" fmla="*/ 298 h 359"/>
                <a:gd name="T110" fmla="*/ 97 w 375"/>
                <a:gd name="T111" fmla="*/ 309 h 359"/>
                <a:gd name="T112" fmla="*/ 54 w 375"/>
                <a:gd name="T113" fmla="*/ 312 h 359"/>
                <a:gd name="T114" fmla="*/ 78 w 375"/>
                <a:gd name="T115" fmla="*/ 321 h 359"/>
                <a:gd name="T116" fmla="*/ 76 w 375"/>
                <a:gd name="T117" fmla="*/ 316 h 359"/>
                <a:gd name="T118" fmla="*/ 23 w 375"/>
                <a:gd name="T119" fmla="*/ 306 h 359"/>
                <a:gd name="T120" fmla="*/ 50 w 375"/>
                <a:gd name="T121" fmla="*/ 328 h 359"/>
                <a:gd name="T122" fmla="*/ 46 w 375"/>
                <a:gd name="T123" fmla="*/ 354 h 359"/>
                <a:gd name="T124" fmla="*/ 48 w 375"/>
                <a:gd name="T125" fmla="*/ 353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5" h="359">
                  <a:moveTo>
                    <a:pt x="59" y="356"/>
                  </a:moveTo>
                  <a:cubicBezTo>
                    <a:pt x="59" y="355"/>
                    <a:pt x="59" y="354"/>
                    <a:pt x="59" y="353"/>
                  </a:cubicBezTo>
                  <a:cubicBezTo>
                    <a:pt x="59" y="351"/>
                    <a:pt x="59" y="351"/>
                    <a:pt x="59" y="350"/>
                  </a:cubicBezTo>
                  <a:cubicBezTo>
                    <a:pt x="58" y="349"/>
                    <a:pt x="58" y="349"/>
                    <a:pt x="58" y="348"/>
                  </a:cubicBezTo>
                  <a:cubicBezTo>
                    <a:pt x="57" y="348"/>
                    <a:pt x="56" y="347"/>
                    <a:pt x="56" y="347"/>
                  </a:cubicBezTo>
                  <a:cubicBezTo>
                    <a:pt x="53" y="345"/>
                    <a:pt x="50" y="343"/>
                    <a:pt x="45" y="340"/>
                  </a:cubicBezTo>
                  <a:cubicBezTo>
                    <a:pt x="31" y="331"/>
                    <a:pt x="9" y="318"/>
                    <a:pt x="9" y="318"/>
                  </a:cubicBezTo>
                  <a:cubicBezTo>
                    <a:pt x="7" y="323"/>
                    <a:pt x="7" y="323"/>
                    <a:pt x="7" y="323"/>
                  </a:cubicBezTo>
                  <a:cubicBezTo>
                    <a:pt x="6" y="329"/>
                    <a:pt x="6" y="329"/>
                    <a:pt x="6" y="329"/>
                  </a:cubicBezTo>
                  <a:cubicBezTo>
                    <a:pt x="6" y="329"/>
                    <a:pt x="15" y="330"/>
                    <a:pt x="26" y="331"/>
                  </a:cubicBezTo>
                  <a:cubicBezTo>
                    <a:pt x="31" y="332"/>
                    <a:pt x="36" y="333"/>
                    <a:pt x="40" y="333"/>
                  </a:cubicBezTo>
                  <a:cubicBezTo>
                    <a:pt x="43" y="334"/>
                    <a:pt x="44" y="334"/>
                    <a:pt x="46" y="334"/>
                  </a:cubicBezTo>
                  <a:cubicBezTo>
                    <a:pt x="48" y="334"/>
                    <a:pt x="49" y="334"/>
                    <a:pt x="50" y="334"/>
                  </a:cubicBezTo>
                  <a:cubicBezTo>
                    <a:pt x="50" y="334"/>
                    <a:pt x="50" y="334"/>
                    <a:pt x="51" y="334"/>
                  </a:cubicBezTo>
                  <a:cubicBezTo>
                    <a:pt x="51" y="334"/>
                    <a:pt x="51" y="334"/>
                    <a:pt x="52" y="334"/>
                  </a:cubicBezTo>
                  <a:cubicBezTo>
                    <a:pt x="52" y="334"/>
                    <a:pt x="53" y="334"/>
                    <a:pt x="53" y="333"/>
                  </a:cubicBezTo>
                  <a:cubicBezTo>
                    <a:pt x="54" y="333"/>
                    <a:pt x="54" y="333"/>
                    <a:pt x="55" y="332"/>
                  </a:cubicBezTo>
                  <a:cubicBezTo>
                    <a:pt x="56" y="330"/>
                    <a:pt x="56" y="329"/>
                    <a:pt x="56" y="328"/>
                  </a:cubicBezTo>
                  <a:cubicBezTo>
                    <a:pt x="55" y="326"/>
                    <a:pt x="54" y="325"/>
                    <a:pt x="53" y="324"/>
                  </a:cubicBezTo>
                  <a:cubicBezTo>
                    <a:pt x="26" y="307"/>
                    <a:pt x="26" y="307"/>
                    <a:pt x="26" y="307"/>
                  </a:cubicBezTo>
                  <a:cubicBezTo>
                    <a:pt x="23" y="311"/>
                    <a:pt x="23" y="311"/>
                    <a:pt x="23" y="311"/>
                  </a:cubicBezTo>
                  <a:cubicBezTo>
                    <a:pt x="27" y="314"/>
                    <a:pt x="27" y="314"/>
                    <a:pt x="27" y="314"/>
                  </a:cubicBezTo>
                  <a:cubicBezTo>
                    <a:pt x="23" y="311"/>
                    <a:pt x="23" y="311"/>
                    <a:pt x="23" y="311"/>
                  </a:cubicBezTo>
                  <a:cubicBezTo>
                    <a:pt x="25" y="317"/>
                    <a:pt x="25" y="317"/>
                    <a:pt x="25" y="317"/>
                  </a:cubicBezTo>
                  <a:cubicBezTo>
                    <a:pt x="25" y="316"/>
                    <a:pt x="26" y="316"/>
                    <a:pt x="27" y="314"/>
                  </a:cubicBezTo>
                  <a:cubicBezTo>
                    <a:pt x="23" y="311"/>
                    <a:pt x="23" y="311"/>
                    <a:pt x="23" y="311"/>
                  </a:cubicBezTo>
                  <a:cubicBezTo>
                    <a:pt x="25" y="317"/>
                    <a:pt x="25" y="317"/>
                    <a:pt x="25" y="317"/>
                  </a:cubicBezTo>
                  <a:cubicBezTo>
                    <a:pt x="23" y="312"/>
                    <a:pt x="23" y="312"/>
                    <a:pt x="23" y="312"/>
                  </a:cubicBezTo>
                  <a:cubicBezTo>
                    <a:pt x="23" y="317"/>
                    <a:pt x="23" y="317"/>
                    <a:pt x="23" y="317"/>
                  </a:cubicBezTo>
                  <a:cubicBezTo>
                    <a:pt x="24" y="317"/>
                    <a:pt x="24" y="317"/>
                    <a:pt x="25" y="317"/>
                  </a:cubicBezTo>
                  <a:cubicBezTo>
                    <a:pt x="23" y="312"/>
                    <a:pt x="23" y="312"/>
                    <a:pt x="23" y="312"/>
                  </a:cubicBezTo>
                  <a:cubicBezTo>
                    <a:pt x="23" y="317"/>
                    <a:pt x="23" y="317"/>
                    <a:pt x="23" y="317"/>
                  </a:cubicBezTo>
                  <a:cubicBezTo>
                    <a:pt x="23" y="312"/>
                    <a:pt x="23" y="312"/>
                    <a:pt x="23" y="312"/>
                  </a:cubicBezTo>
                  <a:cubicBezTo>
                    <a:pt x="23" y="317"/>
                    <a:pt x="23" y="317"/>
                    <a:pt x="23" y="317"/>
                  </a:cubicBezTo>
                  <a:cubicBezTo>
                    <a:pt x="23" y="317"/>
                    <a:pt x="23" y="317"/>
                    <a:pt x="23" y="317"/>
                  </a:cubicBezTo>
                  <a:cubicBezTo>
                    <a:pt x="23" y="312"/>
                    <a:pt x="23" y="312"/>
                    <a:pt x="23" y="312"/>
                  </a:cubicBezTo>
                  <a:cubicBezTo>
                    <a:pt x="23" y="317"/>
                    <a:pt x="23" y="317"/>
                    <a:pt x="23" y="317"/>
                  </a:cubicBezTo>
                  <a:cubicBezTo>
                    <a:pt x="23" y="314"/>
                    <a:pt x="23" y="314"/>
                    <a:pt x="23" y="314"/>
                  </a:cubicBezTo>
                  <a:cubicBezTo>
                    <a:pt x="23" y="317"/>
                    <a:pt x="23" y="317"/>
                    <a:pt x="23" y="317"/>
                  </a:cubicBezTo>
                  <a:cubicBezTo>
                    <a:pt x="23" y="317"/>
                    <a:pt x="23" y="317"/>
                    <a:pt x="23" y="317"/>
                  </a:cubicBezTo>
                  <a:cubicBezTo>
                    <a:pt x="23" y="314"/>
                    <a:pt x="23" y="314"/>
                    <a:pt x="23" y="314"/>
                  </a:cubicBezTo>
                  <a:cubicBezTo>
                    <a:pt x="23" y="317"/>
                    <a:pt x="23" y="317"/>
                    <a:pt x="23" y="317"/>
                  </a:cubicBezTo>
                  <a:cubicBezTo>
                    <a:pt x="23" y="317"/>
                    <a:pt x="23" y="317"/>
                    <a:pt x="23" y="317"/>
                  </a:cubicBezTo>
                  <a:cubicBezTo>
                    <a:pt x="23" y="317"/>
                    <a:pt x="25" y="317"/>
                    <a:pt x="27" y="318"/>
                  </a:cubicBezTo>
                  <a:cubicBezTo>
                    <a:pt x="33" y="319"/>
                    <a:pt x="44" y="321"/>
                    <a:pt x="54" y="323"/>
                  </a:cubicBezTo>
                  <a:cubicBezTo>
                    <a:pt x="60" y="324"/>
                    <a:pt x="65" y="325"/>
                    <a:pt x="68" y="325"/>
                  </a:cubicBezTo>
                  <a:cubicBezTo>
                    <a:pt x="70" y="326"/>
                    <a:pt x="72" y="326"/>
                    <a:pt x="74" y="326"/>
                  </a:cubicBezTo>
                  <a:cubicBezTo>
                    <a:pt x="75" y="327"/>
                    <a:pt x="76" y="327"/>
                    <a:pt x="77" y="327"/>
                  </a:cubicBezTo>
                  <a:cubicBezTo>
                    <a:pt x="78" y="327"/>
                    <a:pt x="78" y="327"/>
                    <a:pt x="79" y="327"/>
                  </a:cubicBezTo>
                  <a:cubicBezTo>
                    <a:pt x="79" y="327"/>
                    <a:pt x="79" y="326"/>
                    <a:pt x="80" y="326"/>
                  </a:cubicBezTo>
                  <a:cubicBezTo>
                    <a:pt x="80" y="326"/>
                    <a:pt x="81" y="325"/>
                    <a:pt x="82" y="324"/>
                  </a:cubicBezTo>
                  <a:cubicBezTo>
                    <a:pt x="82" y="324"/>
                    <a:pt x="82" y="324"/>
                    <a:pt x="82" y="324"/>
                  </a:cubicBezTo>
                  <a:cubicBezTo>
                    <a:pt x="83" y="323"/>
                    <a:pt x="83" y="322"/>
                    <a:pt x="83" y="321"/>
                  </a:cubicBezTo>
                  <a:cubicBezTo>
                    <a:pt x="83" y="320"/>
                    <a:pt x="83" y="319"/>
                    <a:pt x="83" y="318"/>
                  </a:cubicBezTo>
                  <a:cubicBezTo>
                    <a:pt x="82" y="317"/>
                    <a:pt x="82" y="317"/>
                    <a:pt x="81" y="317"/>
                  </a:cubicBezTo>
                  <a:cubicBezTo>
                    <a:pt x="81" y="316"/>
                    <a:pt x="81" y="316"/>
                    <a:pt x="80" y="316"/>
                  </a:cubicBezTo>
                  <a:cubicBezTo>
                    <a:pt x="79" y="315"/>
                    <a:pt x="78" y="314"/>
                    <a:pt x="75" y="313"/>
                  </a:cubicBezTo>
                  <a:cubicBezTo>
                    <a:pt x="72" y="311"/>
                    <a:pt x="69" y="309"/>
                    <a:pt x="66" y="307"/>
                  </a:cubicBezTo>
                  <a:cubicBezTo>
                    <a:pt x="64" y="306"/>
                    <a:pt x="63" y="305"/>
                    <a:pt x="62" y="305"/>
                  </a:cubicBezTo>
                  <a:cubicBezTo>
                    <a:pt x="61" y="304"/>
                    <a:pt x="61" y="304"/>
                    <a:pt x="61" y="304"/>
                  </a:cubicBezTo>
                  <a:cubicBezTo>
                    <a:pt x="61" y="304"/>
                    <a:pt x="61" y="304"/>
                    <a:pt x="61" y="304"/>
                  </a:cubicBezTo>
                  <a:cubicBezTo>
                    <a:pt x="59" y="307"/>
                    <a:pt x="59" y="307"/>
                    <a:pt x="59" y="307"/>
                  </a:cubicBezTo>
                  <a:cubicBezTo>
                    <a:pt x="61" y="304"/>
                    <a:pt x="61" y="304"/>
                    <a:pt x="61" y="304"/>
                  </a:cubicBezTo>
                  <a:cubicBezTo>
                    <a:pt x="61" y="304"/>
                    <a:pt x="61" y="304"/>
                    <a:pt x="61" y="304"/>
                  </a:cubicBezTo>
                  <a:cubicBezTo>
                    <a:pt x="59" y="307"/>
                    <a:pt x="59" y="307"/>
                    <a:pt x="59" y="307"/>
                  </a:cubicBezTo>
                  <a:cubicBezTo>
                    <a:pt x="61" y="304"/>
                    <a:pt x="61" y="304"/>
                    <a:pt x="61" y="304"/>
                  </a:cubicBezTo>
                  <a:cubicBezTo>
                    <a:pt x="58" y="308"/>
                    <a:pt x="58" y="308"/>
                    <a:pt x="58" y="308"/>
                  </a:cubicBezTo>
                  <a:cubicBezTo>
                    <a:pt x="62" y="305"/>
                    <a:pt x="62" y="305"/>
                    <a:pt x="62" y="305"/>
                  </a:cubicBezTo>
                  <a:cubicBezTo>
                    <a:pt x="61" y="305"/>
                    <a:pt x="61" y="304"/>
                    <a:pt x="61" y="304"/>
                  </a:cubicBezTo>
                  <a:cubicBezTo>
                    <a:pt x="58" y="308"/>
                    <a:pt x="58" y="308"/>
                    <a:pt x="58" y="308"/>
                  </a:cubicBezTo>
                  <a:cubicBezTo>
                    <a:pt x="62" y="305"/>
                    <a:pt x="62" y="305"/>
                    <a:pt x="62" y="305"/>
                  </a:cubicBezTo>
                  <a:cubicBezTo>
                    <a:pt x="58" y="308"/>
                    <a:pt x="58" y="308"/>
                    <a:pt x="58" y="308"/>
                  </a:cubicBezTo>
                  <a:cubicBezTo>
                    <a:pt x="62" y="306"/>
                    <a:pt x="62" y="306"/>
                    <a:pt x="62" y="306"/>
                  </a:cubicBezTo>
                  <a:cubicBezTo>
                    <a:pt x="62" y="305"/>
                    <a:pt x="62" y="305"/>
                    <a:pt x="62" y="305"/>
                  </a:cubicBezTo>
                  <a:cubicBezTo>
                    <a:pt x="58" y="308"/>
                    <a:pt x="58" y="308"/>
                    <a:pt x="58" y="308"/>
                  </a:cubicBezTo>
                  <a:cubicBezTo>
                    <a:pt x="62" y="306"/>
                    <a:pt x="62" y="306"/>
                    <a:pt x="62" y="306"/>
                  </a:cubicBezTo>
                  <a:cubicBezTo>
                    <a:pt x="57" y="308"/>
                    <a:pt x="57" y="308"/>
                    <a:pt x="57" y="308"/>
                  </a:cubicBezTo>
                  <a:cubicBezTo>
                    <a:pt x="63" y="308"/>
                    <a:pt x="63" y="308"/>
                    <a:pt x="63" y="308"/>
                  </a:cubicBezTo>
                  <a:cubicBezTo>
                    <a:pt x="63" y="307"/>
                    <a:pt x="63" y="306"/>
                    <a:pt x="62" y="306"/>
                  </a:cubicBezTo>
                  <a:cubicBezTo>
                    <a:pt x="57" y="308"/>
                    <a:pt x="57" y="308"/>
                    <a:pt x="57" y="308"/>
                  </a:cubicBezTo>
                  <a:cubicBezTo>
                    <a:pt x="63" y="308"/>
                    <a:pt x="63" y="308"/>
                    <a:pt x="63" y="308"/>
                  </a:cubicBezTo>
                  <a:cubicBezTo>
                    <a:pt x="57" y="308"/>
                    <a:pt x="57" y="308"/>
                    <a:pt x="57" y="308"/>
                  </a:cubicBezTo>
                  <a:cubicBezTo>
                    <a:pt x="62" y="312"/>
                    <a:pt x="62" y="312"/>
                    <a:pt x="62" y="312"/>
                  </a:cubicBezTo>
                  <a:cubicBezTo>
                    <a:pt x="63" y="311"/>
                    <a:pt x="63" y="309"/>
                    <a:pt x="63" y="308"/>
                  </a:cubicBezTo>
                  <a:cubicBezTo>
                    <a:pt x="57" y="308"/>
                    <a:pt x="57" y="308"/>
                    <a:pt x="57" y="308"/>
                  </a:cubicBezTo>
                  <a:cubicBezTo>
                    <a:pt x="62" y="312"/>
                    <a:pt x="62" y="312"/>
                    <a:pt x="62" y="312"/>
                  </a:cubicBezTo>
                  <a:cubicBezTo>
                    <a:pt x="62" y="311"/>
                    <a:pt x="62" y="311"/>
                    <a:pt x="62" y="311"/>
                  </a:cubicBezTo>
                  <a:cubicBezTo>
                    <a:pt x="57" y="308"/>
                    <a:pt x="57" y="308"/>
                    <a:pt x="57" y="308"/>
                  </a:cubicBezTo>
                  <a:cubicBezTo>
                    <a:pt x="60" y="313"/>
                    <a:pt x="60" y="313"/>
                    <a:pt x="60" y="313"/>
                  </a:cubicBezTo>
                  <a:cubicBezTo>
                    <a:pt x="60" y="313"/>
                    <a:pt x="61" y="313"/>
                    <a:pt x="62" y="311"/>
                  </a:cubicBezTo>
                  <a:cubicBezTo>
                    <a:pt x="57" y="308"/>
                    <a:pt x="57" y="308"/>
                    <a:pt x="57" y="308"/>
                  </a:cubicBezTo>
                  <a:cubicBezTo>
                    <a:pt x="60" y="313"/>
                    <a:pt x="60" y="313"/>
                    <a:pt x="60" y="313"/>
                  </a:cubicBezTo>
                  <a:cubicBezTo>
                    <a:pt x="58" y="308"/>
                    <a:pt x="58" y="308"/>
                    <a:pt x="58" y="308"/>
                  </a:cubicBezTo>
                  <a:cubicBezTo>
                    <a:pt x="58" y="314"/>
                    <a:pt x="58" y="314"/>
                    <a:pt x="58" y="314"/>
                  </a:cubicBezTo>
                  <a:cubicBezTo>
                    <a:pt x="58" y="314"/>
                    <a:pt x="59" y="314"/>
                    <a:pt x="60" y="313"/>
                  </a:cubicBezTo>
                  <a:cubicBezTo>
                    <a:pt x="58" y="308"/>
                    <a:pt x="58" y="308"/>
                    <a:pt x="58" y="308"/>
                  </a:cubicBezTo>
                  <a:cubicBezTo>
                    <a:pt x="58" y="314"/>
                    <a:pt x="58" y="314"/>
                    <a:pt x="58" y="314"/>
                  </a:cubicBezTo>
                  <a:cubicBezTo>
                    <a:pt x="58" y="309"/>
                    <a:pt x="58" y="309"/>
                    <a:pt x="58" y="309"/>
                  </a:cubicBezTo>
                  <a:cubicBezTo>
                    <a:pt x="58" y="314"/>
                    <a:pt x="58" y="314"/>
                    <a:pt x="58" y="314"/>
                  </a:cubicBezTo>
                  <a:cubicBezTo>
                    <a:pt x="58" y="314"/>
                    <a:pt x="58" y="314"/>
                    <a:pt x="58" y="314"/>
                  </a:cubicBezTo>
                  <a:cubicBezTo>
                    <a:pt x="58" y="309"/>
                    <a:pt x="58" y="309"/>
                    <a:pt x="58" y="309"/>
                  </a:cubicBezTo>
                  <a:cubicBezTo>
                    <a:pt x="58" y="314"/>
                    <a:pt x="58" y="314"/>
                    <a:pt x="58" y="314"/>
                  </a:cubicBezTo>
                  <a:cubicBezTo>
                    <a:pt x="58" y="311"/>
                    <a:pt x="58" y="311"/>
                    <a:pt x="58" y="311"/>
                  </a:cubicBezTo>
                  <a:cubicBezTo>
                    <a:pt x="57" y="314"/>
                    <a:pt x="57" y="314"/>
                    <a:pt x="57" y="314"/>
                  </a:cubicBezTo>
                  <a:cubicBezTo>
                    <a:pt x="58" y="314"/>
                    <a:pt x="58" y="314"/>
                    <a:pt x="58" y="314"/>
                  </a:cubicBezTo>
                  <a:cubicBezTo>
                    <a:pt x="58" y="311"/>
                    <a:pt x="58" y="311"/>
                    <a:pt x="58" y="311"/>
                  </a:cubicBezTo>
                  <a:cubicBezTo>
                    <a:pt x="57" y="314"/>
                    <a:pt x="57" y="314"/>
                    <a:pt x="57" y="314"/>
                  </a:cubicBezTo>
                  <a:cubicBezTo>
                    <a:pt x="57" y="314"/>
                    <a:pt x="58" y="314"/>
                    <a:pt x="59" y="314"/>
                  </a:cubicBezTo>
                  <a:cubicBezTo>
                    <a:pt x="63" y="315"/>
                    <a:pt x="72" y="316"/>
                    <a:pt x="79" y="318"/>
                  </a:cubicBezTo>
                  <a:cubicBezTo>
                    <a:pt x="83" y="318"/>
                    <a:pt x="87" y="319"/>
                    <a:pt x="90" y="319"/>
                  </a:cubicBezTo>
                  <a:cubicBezTo>
                    <a:pt x="91" y="320"/>
                    <a:pt x="93" y="320"/>
                    <a:pt x="94" y="320"/>
                  </a:cubicBezTo>
                  <a:cubicBezTo>
                    <a:pt x="95" y="320"/>
                    <a:pt x="96" y="320"/>
                    <a:pt x="97" y="320"/>
                  </a:cubicBezTo>
                  <a:cubicBezTo>
                    <a:pt x="97" y="320"/>
                    <a:pt x="98" y="320"/>
                    <a:pt x="98" y="320"/>
                  </a:cubicBezTo>
                  <a:cubicBezTo>
                    <a:pt x="99" y="320"/>
                    <a:pt x="99" y="320"/>
                    <a:pt x="100" y="320"/>
                  </a:cubicBezTo>
                  <a:cubicBezTo>
                    <a:pt x="100" y="320"/>
                    <a:pt x="101" y="319"/>
                    <a:pt x="102" y="318"/>
                  </a:cubicBezTo>
                  <a:cubicBezTo>
                    <a:pt x="103" y="316"/>
                    <a:pt x="103" y="315"/>
                    <a:pt x="103" y="313"/>
                  </a:cubicBezTo>
                  <a:cubicBezTo>
                    <a:pt x="103" y="312"/>
                    <a:pt x="102" y="311"/>
                    <a:pt x="100" y="310"/>
                  </a:cubicBezTo>
                  <a:cubicBezTo>
                    <a:pt x="98" y="309"/>
                    <a:pt x="98" y="309"/>
                    <a:pt x="98" y="309"/>
                  </a:cubicBezTo>
                  <a:cubicBezTo>
                    <a:pt x="128" y="311"/>
                    <a:pt x="128" y="311"/>
                    <a:pt x="128" y="311"/>
                  </a:cubicBezTo>
                  <a:cubicBezTo>
                    <a:pt x="131" y="311"/>
                    <a:pt x="133" y="310"/>
                    <a:pt x="134" y="307"/>
                  </a:cubicBezTo>
                  <a:cubicBezTo>
                    <a:pt x="135" y="305"/>
                    <a:pt x="134" y="302"/>
                    <a:pt x="131" y="301"/>
                  </a:cubicBezTo>
                  <a:cubicBezTo>
                    <a:pt x="108" y="286"/>
                    <a:pt x="108" y="286"/>
                    <a:pt x="108" y="286"/>
                  </a:cubicBezTo>
                  <a:cubicBezTo>
                    <a:pt x="105" y="291"/>
                    <a:pt x="105" y="291"/>
                    <a:pt x="105" y="291"/>
                  </a:cubicBezTo>
                  <a:cubicBezTo>
                    <a:pt x="109" y="293"/>
                    <a:pt x="109" y="293"/>
                    <a:pt x="109" y="293"/>
                  </a:cubicBezTo>
                  <a:cubicBezTo>
                    <a:pt x="105" y="291"/>
                    <a:pt x="105" y="291"/>
                    <a:pt x="105" y="291"/>
                  </a:cubicBezTo>
                  <a:cubicBezTo>
                    <a:pt x="107" y="296"/>
                    <a:pt x="107" y="296"/>
                    <a:pt x="107" y="296"/>
                  </a:cubicBezTo>
                  <a:cubicBezTo>
                    <a:pt x="107" y="295"/>
                    <a:pt x="108" y="295"/>
                    <a:pt x="109" y="293"/>
                  </a:cubicBezTo>
                  <a:cubicBezTo>
                    <a:pt x="105" y="291"/>
                    <a:pt x="105" y="291"/>
                    <a:pt x="105" y="291"/>
                  </a:cubicBezTo>
                  <a:cubicBezTo>
                    <a:pt x="107" y="296"/>
                    <a:pt x="107" y="296"/>
                    <a:pt x="107" y="296"/>
                  </a:cubicBezTo>
                  <a:cubicBezTo>
                    <a:pt x="105" y="291"/>
                    <a:pt x="105" y="291"/>
                    <a:pt x="105" y="291"/>
                  </a:cubicBezTo>
                  <a:cubicBezTo>
                    <a:pt x="105" y="296"/>
                    <a:pt x="105" y="296"/>
                    <a:pt x="105" y="296"/>
                  </a:cubicBezTo>
                  <a:cubicBezTo>
                    <a:pt x="106" y="296"/>
                    <a:pt x="106" y="296"/>
                    <a:pt x="107" y="296"/>
                  </a:cubicBezTo>
                  <a:cubicBezTo>
                    <a:pt x="105" y="291"/>
                    <a:pt x="105" y="291"/>
                    <a:pt x="105" y="291"/>
                  </a:cubicBezTo>
                  <a:cubicBezTo>
                    <a:pt x="105" y="296"/>
                    <a:pt x="105" y="296"/>
                    <a:pt x="105" y="296"/>
                  </a:cubicBezTo>
                  <a:cubicBezTo>
                    <a:pt x="105" y="291"/>
                    <a:pt x="105" y="291"/>
                    <a:pt x="105" y="291"/>
                  </a:cubicBezTo>
                  <a:cubicBezTo>
                    <a:pt x="105" y="296"/>
                    <a:pt x="105" y="296"/>
                    <a:pt x="105" y="296"/>
                  </a:cubicBezTo>
                  <a:cubicBezTo>
                    <a:pt x="105" y="296"/>
                    <a:pt x="105" y="296"/>
                    <a:pt x="105" y="296"/>
                  </a:cubicBezTo>
                  <a:cubicBezTo>
                    <a:pt x="105" y="291"/>
                    <a:pt x="105" y="291"/>
                    <a:pt x="105" y="291"/>
                  </a:cubicBezTo>
                  <a:cubicBezTo>
                    <a:pt x="105" y="296"/>
                    <a:pt x="105" y="296"/>
                    <a:pt x="105" y="296"/>
                  </a:cubicBezTo>
                  <a:cubicBezTo>
                    <a:pt x="105" y="291"/>
                    <a:pt x="105" y="291"/>
                    <a:pt x="105" y="291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4" y="296"/>
                    <a:pt x="104" y="296"/>
                    <a:pt x="105" y="296"/>
                  </a:cubicBezTo>
                  <a:cubicBezTo>
                    <a:pt x="105" y="291"/>
                    <a:pt x="105" y="291"/>
                    <a:pt x="105" y="291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4" y="296"/>
                    <a:pt x="106" y="296"/>
                    <a:pt x="107" y="297"/>
                  </a:cubicBezTo>
                  <a:cubicBezTo>
                    <a:pt x="114" y="298"/>
                    <a:pt x="126" y="300"/>
                    <a:pt x="138" y="302"/>
                  </a:cubicBezTo>
                  <a:cubicBezTo>
                    <a:pt x="144" y="304"/>
                    <a:pt x="150" y="305"/>
                    <a:pt x="155" y="305"/>
                  </a:cubicBezTo>
                  <a:cubicBezTo>
                    <a:pt x="157" y="306"/>
                    <a:pt x="159" y="306"/>
                    <a:pt x="161" y="306"/>
                  </a:cubicBezTo>
                  <a:cubicBezTo>
                    <a:pt x="162" y="306"/>
                    <a:pt x="163" y="307"/>
                    <a:pt x="165" y="307"/>
                  </a:cubicBezTo>
                  <a:cubicBezTo>
                    <a:pt x="165" y="307"/>
                    <a:pt x="165" y="307"/>
                    <a:pt x="166" y="306"/>
                  </a:cubicBezTo>
                  <a:cubicBezTo>
                    <a:pt x="166" y="306"/>
                    <a:pt x="167" y="306"/>
                    <a:pt x="167" y="306"/>
                  </a:cubicBezTo>
                  <a:cubicBezTo>
                    <a:pt x="168" y="306"/>
                    <a:pt x="169" y="305"/>
                    <a:pt x="170" y="304"/>
                  </a:cubicBezTo>
                  <a:cubicBezTo>
                    <a:pt x="171" y="303"/>
                    <a:pt x="171" y="301"/>
                    <a:pt x="171" y="300"/>
                  </a:cubicBezTo>
                  <a:cubicBezTo>
                    <a:pt x="170" y="298"/>
                    <a:pt x="169" y="297"/>
                    <a:pt x="168" y="296"/>
                  </a:cubicBezTo>
                  <a:cubicBezTo>
                    <a:pt x="138" y="278"/>
                    <a:pt x="138" y="278"/>
                    <a:pt x="138" y="278"/>
                  </a:cubicBezTo>
                  <a:cubicBezTo>
                    <a:pt x="135" y="282"/>
                    <a:pt x="135" y="282"/>
                    <a:pt x="135" y="282"/>
                  </a:cubicBezTo>
                  <a:cubicBezTo>
                    <a:pt x="140" y="285"/>
                    <a:pt x="140" y="285"/>
                    <a:pt x="140" y="285"/>
                  </a:cubicBezTo>
                  <a:cubicBezTo>
                    <a:pt x="135" y="282"/>
                    <a:pt x="135" y="282"/>
                    <a:pt x="135" y="282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9" y="287"/>
                    <a:pt x="139" y="286"/>
                    <a:pt x="140" y="285"/>
                  </a:cubicBezTo>
                  <a:cubicBezTo>
                    <a:pt x="135" y="282"/>
                    <a:pt x="135" y="282"/>
                    <a:pt x="135" y="282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5" y="282"/>
                    <a:pt x="135" y="282"/>
                    <a:pt x="135" y="282"/>
                  </a:cubicBezTo>
                  <a:cubicBezTo>
                    <a:pt x="137" y="288"/>
                    <a:pt x="137" y="288"/>
                    <a:pt x="137" y="288"/>
                  </a:cubicBezTo>
                  <a:cubicBezTo>
                    <a:pt x="137" y="287"/>
                    <a:pt x="137" y="287"/>
                    <a:pt x="138" y="287"/>
                  </a:cubicBezTo>
                  <a:cubicBezTo>
                    <a:pt x="135" y="282"/>
                    <a:pt x="135" y="282"/>
                    <a:pt x="135" y="282"/>
                  </a:cubicBezTo>
                  <a:cubicBezTo>
                    <a:pt x="137" y="288"/>
                    <a:pt x="137" y="288"/>
                    <a:pt x="137" y="288"/>
                  </a:cubicBezTo>
                  <a:cubicBezTo>
                    <a:pt x="135" y="283"/>
                    <a:pt x="135" y="283"/>
                    <a:pt x="135" y="283"/>
                  </a:cubicBezTo>
                  <a:cubicBezTo>
                    <a:pt x="136" y="288"/>
                    <a:pt x="136" y="288"/>
                    <a:pt x="136" y="288"/>
                  </a:cubicBezTo>
                  <a:cubicBezTo>
                    <a:pt x="136" y="288"/>
                    <a:pt x="136" y="288"/>
                    <a:pt x="137" y="288"/>
                  </a:cubicBezTo>
                  <a:cubicBezTo>
                    <a:pt x="135" y="283"/>
                    <a:pt x="135" y="283"/>
                    <a:pt x="135" y="283"/>
                  </a:cubicBezTo>
                  <a:cubicBezTo>
                    <a:pt x="136" y="288"/>
                    <a:pt x="136" y="288"/>
                    <a:pt x="136" y="288"/>
                  </a:cubicBezTo>
                  <a:cubicBezTo>
                    <a:pt x="135" y="283"/>
                    <a:pt x="135" y="283"/>
                    <a:pt x="135" y="283"/>
                  </a:cubicBezTo>
                  <a:cubicBezTo>
                    <a:pt x="135" y="288"/>
                    <a:pt x="135" y="288"/>
                    <a:pt x="135" y="288"/>
                  </a:cubicBezTo>
                  <a:cubicBezTo>
                    <a:pt x="136" y="288"/>
                    <a:pt x="136" y="288"/>
                    <a:pt x="136" y="288"/>
                  </a:cubicBezTo>
                  <a:cubicBezTo>
                    <a:pt x="135" y="283"/>
                    <a:pt x="135" y="283"/>
                    <a:pt x="135" y="283"/>
                  </a:cubicBezTo>
                  <a:cubicBezTo>
                    <a:pt x="135" y="288"/>
                    <a:pt x="135" y="288"/>
                    <a:pt x="135" y="288"/>
                  </a:cubicBezTo>
                  <a:cubicBezTo>
                    <a:pt x="135" y="285"/>
                    <a:pt x="135" y="285"/>
                    <a:pt x="135" y="285"/>
                  </a:cubicBezTo>
                  <a:cubicBezTo>
                    <a:pt x="135" y="288"/>
                    <a:pt x="135" y="288"/>
                    <a:pt x="135" y="288"/>
                  </a:cubicBezTo>
                  <a:cubicBezTo>
                    <a:pt x="135" y="288"/>
                    <a:pt x="135" y="288"/>
                    <a:pt x="135" y="288"/>
                  </a:cubicBezTo>
                  <a:cubicBezTo>
                    <a:pt x="135" y="285"/>
                    <a:pt x="135" y="285"/>
                    <a:pt x="135" y="285"/>
                  </a:cubicBezTo>
                  <a:cubicBezTo>
                    <a:pt x="135" y="288"/>
                    <a:pt x="135" y="288"/>
                    <a:pt x="135" y="288"/>
                  </a:cubicBezTo>
                  <a:cubicBezTo>
                    <a:pt x="135" y="288"/>
                    <a:pt x="137" y="288"/>
                    <a:pt x="138" y="288"/>
                  </a:cubicBezTo>
                  <a:cubicBezTo>
                    <a:pt x="144" y="289"/>
                    <a:pt x="156" y="291"/>
                    <a:pt x="167" y="293"/>
                  </a:cubicBezTo>
                  <a:cubicBezTo>
                    <a:pt x="173" y="293"/>
                    <a:pt x="178" y="294"/>
                    <a:pt x="183" y="295"/>
                  </a:cubicBezTo>
                  <a:cubicBezTo>
                    <a:pt x="185" y="295"/>
                    <a:pt x="187" y="295"/>
                    <a:pt x="189" y="296"/>
                  </a:cubicBezTo>
                  <a:cubicBezTo>
                    <a:pt x="190" y="296"/>
                    <a:pt x="192" y="296"/>
                    <a:pt x="193" y="296"/>
                  </a:cubicBezTo>
                  <a:cubicBezTo>
                    <a:pt x="193" y="296"/>
                    <a:pt x="194" y="296"/>
                    <a:pt x="194" y="296"/>
                  </a:cubicBezTo>
                  <a:cubicBezTo>
                    <a:pt x="195" y="296"/>
                    <a:pt x="195" y="296"/>
                    <a:pt x="196" y="295"/>
                  </a:cubicBezTo>
                  <a:cubicBezTo>
                    <a:pt x="196" y="295"/>
                    <a:pt x="196" y="295"/>
                    <a:pt x="197" y="295"/>
                  </a:cubicBezTo>
                  <a:cubicBezTo>
                    <a:pt x="197" y="294"/>
                    <a:pt x="198" y="294"/>
                    <a:pt x="198" y="293"/>
                  </a:cubicBezTo>
                  <a:cubicBezTo>
                    <a:pt x="199" y="292"/>
                    <a:pt x="199" y="290"/>
                    <a:pt x="199" y="289"/>
                  </a:cubicBezTo>
                  <a:cubicBezTo>
                    <a:pt x="199" y="287"/>
                    <a:pt x="198" y="286"/>
                    <a:pt x="196" y="285"/>
                  </a:cubicBezTo>
                  <a:cubicBezTo>
                    <a:pt x="196" y="285"/>
                    <a:pt x="195" y="285"/>
                    <a:pt x="193" y="283"/>
                  </a:cubicBezTo>
                  <a:cubicBezTo>
                    <a:pt x="189" y="281"/>
                    <a:pt x="184" y="278"/>
                    <a:pt x="180" y="275"/>
                  </a:cubicBezTo>
                  <a:cubicBezTo>
                    <a:pt x="177" y="274"/>
                    <a:pt x="175" y="273"/>
                    <a:pt x="174" y="272"/>
                  </a:cubicBezTo>
                  <a:cubicBezTo>
                    <a:pt x="173" y="271"/>
                    <a:pt x="173" y="271"/>
                    <a:pt x="173" y="271"/>
                  </a:cubicBezTo>
                  <a:cubicBezTo>
                    <a:pt x="173" y="271"/>
                    <a:pt x="173" y="271"/>
                    <a:pt x="173" y="271"/>
                  </a:cubicBezTo>
                  <a:cubicBezTo>
                    <a:pt x="171" y="273"/>
                    <a:pt x="171" y="273"/>
                    <a:pt x="171" y="273"/>
                  </a:cubicBezTo>
                  <a:cubicBezTo>
                    <a:pt x="173" y="271"/>
                    <a:pt x="173" y="271"/>
                    <a:pt x="173" y="271"/>
                  </a:cubicBezTo>
                  <a:cubicBezTo>
                    <a:pt x="173" y="271"/>
                    <a:pt x="173" y="271"/>
                    <a:pt x="173" y="271"/>
                  </a:cubicBezTo>
                  <a:cubicBezTo>
                    <a:pt x="171" y="273"/>
                    <a:pt x="171" y="273"/>
                    <a:pt x="171" y="273"/>
                  </a:cubicBezTo>
                  <a:cubicBezTo>
                    <a:pt x="173" y="271"/>
                    <a:pt x="173" y="271"/>
                    <a:pt x="173" y="271"/>
                  </a:cubicBezTo>
                  <a:cubicBezTo>
                    <a:pt x="169" y="274"/>
                    <a:pt x="169" y="274"/>
                    <a:pt x="169" y="274"/>
                  </a:cubicBezTo>
                  <a:cubicBezTo>
                    <a:pt x="173" y="272"/>
                    <a:pt x="173" y="272"/>
                    <a:pt x="173" y="272"/>
                  </a:cubicBezTo>
                  <a:cubicBezTo>
                    <a:pt x="173" y="271"/>
                    <a:pt x="173" y="271"/>
                    <a:pt x="173" y="271"/>
                  </a:cubicBezTo>
                  <a:cubicBezTo>
                    <a:pt x="169" y="274"/>
                    <a:pt x="169" y="274"/>
                    <a:pt x="169" y="274"/>
                  </a:cubicBezTo>
                  <a:cubicBezTo>
                    <a:pt x="173" y="272"/>
                    <a:pt x="173" y="272"/>
                    <a:pt x="173" y="272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174" y="275"/>
                    <a:pt x="174" y="275"/>
                    <a:pt x="174" y="275"/>
                  </a:cubicBezTo>
                  <a:cubicBezTo>
                    <a:pt x="174" y="273"/>
                    <a:pt x="174" y="272"/>
                    <a:pt x="173" y="272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174" y="275"/>
                    <a:pt x="174" y="275"/>
                    <a:pt x="174" y="275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4" y="277"/>
                    <a:pt x="174" y="275"/>
                    <a:pt x="174" y="275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168" y="280"/>
                    <a:pt x="168" y="280"/>
                    <a:pt x="168" y="280"/>
                  </a:cubicBezTo>
                  <a:cubicBezTo>
                    <a:pt x="222" y="290"/>
                    <a:pt x="222" y="290"/>
                    <a:pt x="222" y="290"/>
                  </a:cubicBezTo>
                  <a:cubicBezTo>
                    <a:pt x="225" y="291"/>
                    <a:pt x="227" y="290"/>
                    <a:pt x="228" y="287"/>
                  </a:cubicBezTo>
                  <a:cubicBezTo>
                    <a:pt x="229" y="285"/>
                    <a:pt x="228" y="282"/>
                    <a:pt x="226" y="280"/>
                  </a:cubicBezTo>
                  <a:cubicBezTo>
                    <a:pt x="197" y="262"/>
                    <a:pt x="197" y="262"/>
                    <a:pt x="197" y="262"/>
                  </a:cubicBezTo>
                  <a:cubicBezTo>
                    <a:pt x="194" y="267"/>
                    <a:pt x="194" y="267"/>
                    <a:pt x="194" y="267"/>
                  </a:cubicBezTo>
                  <a:cubicBezTo>
                    <a:pt x="199" y="270"/>
                    <a:pt x="199" y="270"/>
                    <a:pt x="199" y="270"/>
                  </a:cubicBezTo>
                  <a:cubicBezTo>
                    <a:pt x="195" y="267"/>
                    <a:pt x="195" y="267"/>
                    <a:pt x="195" y="267"/>
                  </a:cubicBezTo>
                  <a:cubicBezTo>
                    <a:pt x="197" y="272"/>
                    <a:pt x="197" y="272"/>
                    <a:pt x="197" y="272"/>
                  </a:cubicBezTo>
                  <a:cubicBezTo>
                    <a:pt x="197" y="272"/>
                    <a:pt x="198" y="271"/>
                    <a:pt x="199" y="270"/>
                  </a:cubicBezTo>
                  <a:cubicBezTo>
                    <a:pt x="195" y="267"/>
                    <a:pt x="195" y="267"/>
                    <a:pt x="195" y="267"/>
                  </a:cubicBezTo>
                  <a:cubicBezTo>
                    <a:pt x="197" y="272"/>
                    <a:pt x="197" y="272"/>
                    <a:pt x="197" y="272"/>
                  </a:cubicBezTo>
                  <a:cubicBezTo>
                    <a:pt x="195" y="268"/>
                    <a:pt x="195" y="268"/>
                    <a:pt x="195" y="268"/>
                  </a:cubicBezTo>
                  <a:cubicBezTo>
                    <a:pt x="195" y="272"/>
                    <a:pt x="195" y="272"/>
                    <a:pt x="195" y="272"/>
                  </a:cubicBezTo>
                  <a:cubicBezTo>
                    <a:pt x="196" y="272"/>
                    <a:pt x="196" y="272"/>
                    <a:pt x="197" y="272"/>
                  </a:cubicBezTo>
                  <a:cubicBezTo>
                    <a:pt x="195" y="268"/>
                    <a:pt x="195" y="268"/>
                    <a:pt x="195" y="268"/>
                  </a:cubicBezTo>
                  <a:cubicBezTo>
                    <a:pt x="195" y="272"/>
                    <a:pt x="195" y="272"/>
                    <a:pt x="195" y="272"/>
                  </a:cubicBezTo>
                  <a:cubicBezTo>
                    <a:pt x="195" y="270"/>
                    <a:pt x="195" y="270"/>
                    <a:pt x="195" y="270"/>
                  </a:cubicBezTo>
                  <a:cubicBezTo>
                    <a:pt x="195" y="272"/>
                    <a:pt x="195" y="272"/>
                    <a:pt x="195" y="272"/>
                  </a:cubicBezTo>
                  <a:cubicBezTo>
                    <a:pt x="195" y="272"/>
                    <a:pt x="195" y="272"/>
                    <a:pt x="195" y="272"/>
                  </a:cubicBezTo>
                  <a:cubicBezTo>
                    <a:pt x="195" y="270"/>
                    <a:pt x="195" y="270"/>
                    <a:pt x="195" y="270"/>
                  </a:cubicBezTo>
                  <a:cubicBezTo>
                    <a:pt x="195" y="272"/>
                    <a:pt x="195" y="272"/>
                    <a:pt x="195" y="272"/>
                  </a:cubicBezTo>
                  <a:cubicBezTo>
                    <a:pt x="195" y="272"/>
                    <a:pt x="195" y="272"/>
                    <a:pt x="195" y="272"/>
                  </a:cubicBezTo>
                  <a:cubicBezTo>
                    <a:pt x="195" y="272"/>
                    <a:pt x="197" y="273"/>
                    <a:pt x="198" y="273"/>
                  </a:cubicBezTo>
                  <a:cubicBezTo>
                    <a:pt x="204" y="274"/>
                    <a:pt x="215" y="276"/>
                    <a:pt x="224" y="278"/>
                  </a:cubicBezTo>
                  <a:cubicBezTo>
                    <a:pt x="229" y="279"/>
                    <a:pt x="233" y="280"/>
                    <a:pt x="237" y="281"/>
                  </a:cubicBezTo>
                  <a:cubicBezTo>
                    <a:pt x="240" y="282"/>
                    <a:pt x="242" y="282"/>
                    <a:pt x="242" y="282"/>
                  </a:cubicBezTo>
                  <a:cubicBezTo>
                    <a:pt x="244" y="283"/>
                    <a:pt x="246" y="282"/>
                    <a:pt x="248" y="280"/>
                  </a:cubicBezTo>
                  <a:cubicBezTo>
                    <a:pt x="248" y="279"/>
                    <a:pt x="248" y="278"/>
                    <a:pt x="248" y="277"/>
                  </a:cubicBezTo>
                  <a:cubicBezTo>
                    <a:pt x="248" y="276"/>
                    <a:pt x="248" y="275"/>
                    <a:pt x="248" y="274"/>
                  </a:cubicBezTo>
                  <a:cubicBezTo>
                    <a:pt x="247" y="273"/>
                    <a:pt x="247" y="273"/>
                    <a:pt x="247" y="273"/>
                  </a:cubicBezTo>
                  <a:cubicBezTo>
                    <a:pt x="246" y="272"/>
                    <a:pt x="246" y="272"/>
                    <a:pt x="245" y="272"/>
                  </a:cubicBezTo>
                  <a:cubicBezTo>
                    <a:pt x="244" y="270"/>
                    <a:pt x="241" y="269"/>
                    <a:pt x="238" y="267"/>
                  </a:cubicBezTo>
                  <a:cubicBezTo>
                    <a:pt x="234" y="264"/>
                    <a:pt x="228" y="261"/>
                    <a:pt x="224" y="259"/>
                  </a:cubicBezTo>
                  <a:cubicBezTo>
                    <a:pt x="222" y="257"/>
                    <a:pt x="220" y="256"/>
                    <a:pt x="219" y="255"/>
                  </a:cubicBezTo>
                  <a:cubicBezTo>
                    <a:pt x="218" y="255"/>
                    <a:pt x="217" y="255"/>
                    <a:pt x="217" y="254"/>
                  </a:cubicBezTo>
                  <a:cubicBezTo>
                    <a:pt x="217" y="254"/>
                    <a:pt x="217" y="254"/>
                    <a:pt x="217" y="254"/>
                  </a:cubicBezTo>
                  <a:cubicBezTo>
                    <a:pt x="217" y="254"/>
                    <a:pt x="217" y="254"/>
                    <a:pt x="217" y="254"/>
                  </a:cubicBezTo>
                  <a:cubicBezTo>
                    <a:pt x="215" y="257"/>
                    <a:pt x="215" y="257"/>
                    <a:pt x="215" y="257"/>
                  </a:cubicBezTo>
                  <a:cubicBezTo>
                    <a:pt x="217" y="255"/>
                    <a:pt x="217" y="255"/>
                    <a:pt x="217" y="255"/>
                  </a:cubicBezTo>
                  <a:cubicBezTo>
                    <a:pt x="217" y="254"/>
                    <a:pt x="217" y="254"/>
                    <a:pt x="217" y="254"/>
                  </a:cubicBezTo>
                  <a:cubicBezTo>
                    <a:pt x="215" y="257"/>
                    <a:pt x="215" y="257"/>
                    <a:pt x="215" y="257"/>
                  </a:cubicBezTo>
                  <a:cubicBezTo>
                    <a:pt x="217" y="255"/>
                    <a:pt x="217" y="255"/>
                    <a:pt x="217" y="255"/>
                  </a:cubicBezTo>
                  <a:cubicBezTo>
                    <a:pt x="214" y="258"/>
                    <a:pt x="214" y="258"/>
                    <a:pt x="214" y="258"/>
                  </a:cubicBezTo>
                  <a:cubicBezTo>
                    <a:pt x="218" y="255"/>
                    <a:pt x="218" y="255"/>
                    <a:pt x="218" y="255"/>
                  </a:cubicBezTo>
                  <a:cubicBezTo>
                    <a:pt x="217" y="255"/>
                    <a:pt x="217" y="255"/>
                    <a:pt x="217" y="255"/>
                  </a:cubicBezTo>
                  <a:cubicBezTo>
                    <a:pt x="214" y="258"/>
                    <a:pt x="214" y="258"/>
                    <a:pt x="214" y="258"/>
                  </a:cubicBezTo>
                  <a:cubicBezTo>
                    <a:pt x="218" y="255"/>
                    <a:pt x="218" y="255"/>
                    <a:pt x="218" y="255"/>
                  </a:cubicBezTo>
                  <a:cubicBezTo>
                    <a:pt x="214" y="259"/>
                    <a:pt x="214" y="259"/>
                    <a:pt x="214" y="259"/>
                  </a:cubicBezTo>
                  <a:cubicBezTo>
                    <a:pt x="218" y="256"/>
                    <a:pt x="218" y="256"/>
                    <a:pt x="218" y="256"/>
                  </a:cubicBezTo>
                  <a:cubicBezTo>
                    <a:pt x="218" y="256"/>
                    <a:pt x="218" y="255"/>
                    <a:pt x="218" y="255"/>
                  </a:cubicBezTo>
                  <a:cubicBezTo>
                    <a:pt x="214" y="259"/>
                    <a:pt x="214" y="259"/>
                    <a:pt x="214" y="259"/>
                  </a:cubicBezTo>
                  <a:cubicBezTo>
                    <a:pt x="218" y="256"/>
                    <a:pt x="218" y="256"/>
                    <a:pt x="218" y="256"/>
                  </a:cubicBezTo>
                  <a:cubicBezTo>
                    <a:pt x="214" y="259"/>
                    <a:pt x="214" y="259"/>
                    <a:pt x="214" y="259"/>
                  </a:cubicBezTo>
                  <a:cubicBezTo>
                    <a:pt x="219" y="259"/>
                    <a:pt x="219" y="259"/>
                    <a:pt x="219" y="259"/>
                  </a:cubicBezTo>
                  <a:cubicBezTo>
                    <a:pt x="219" y="257"/>
                    <a:pt x="219" y="257"/>
                    <a:pt x="218" y="256"/>
                  </a:cubicBezTo>
                  <a:cubicBezTo>
                    <a:pt x="214" y="259"/>
                    <a:pt x="214" y="259"/>
                    <a:pt x="214" y="259"/>
                  </a:cubicBezTo>
                  <a:cubicBezTo>
                    <a:pt x="219" y="259"/>
                    <a:pt x="219" y="259"/>
                    <a:pt x="219" y="259"/>
                  </a:cubicBezTo>
                  <a:cubicBezTo>
                    <a:pt x="214" y="259"/>
                    <a:pt x="214" y="259"/>
                    <a:pt x="214" y="259"/>
                  </a:cubicBezTo>
                  <a:cubicBezTo>
                    <a:pt x="218" y="262"/>
                    <a:pt x="218" y="262"/>
                    <a:pt x="218" y="262"/>
                  </a:cubicBezTo>
                  <a:cubicBezTo>
                    <a:pt x="214" y="259"/>
                    <a:pt x="214" y="259"/>
                    <a:pt x="214" y="259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7" y="263"/>
                    <a:pt x="218" y="263"/>
                    <a:pt x="218" y="262"/>
                  </a:cubicBezTo>
                  <a:cubicBezTo>
                    <a:pt x="214" y="259"/>
                    <a:pt x="214" y="259"/>
                    <a:pt x="214" y="259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4" y="259"/>
                    <a:pt x="214" y="259"/>
                    <a:pt x="214" y="259"/>
                  </a:cubicBezTo>
                  <a:cubicBezTo>
                    <a:pt x="214" y="264"/>
                    <a:pt x="214" y="264"/>
                    <a:pt x="214" y="264"/>
                  </a:cubicBezTo>
                  <a:cubicBezTo>
                    <a:pt x="215" y="264"/>
                    <a:pt x="215" y="264"/>
                    <a:pt x="216" y="263"/>
                  </a:cubicBezTo>
                  <a:cubicBezTo>
                    <a:pt x="214" y="259"/>
                    <a:pt x="214" y="259"/>
                    <a:pt x="214" y="259"/>
                  </a:cubicBezTo>
                  <a:cubicBezTo>
                    <a:pt x="214" y="264"/>
                    <a:pt x="214" y="264"/>
                    <a:pt x="214" y="264"/>
                  </a:cubicBezTo>
                  <a:cubicBezTo>
                    <a:pt x="214" y="259"/>
                    <a:pt x="214" y="259"/>
                    <a:pt x="214" y="259"/>
                  </a:cubicBezTo>
                  <a:cubicBezTo>
                    <a:pt x="214" y="264"/>
                    <a:pt x="214" y="264"/>
                    <a:pt x="214" y="264"/>
                  </a:cubicBezTo>
                  <a:cubicBezTo>
                    <a:pt x="214" y="264"/>
                    <a:pt x="214" y="264"/>
                    <a:pt x="214" y="264"/>
                  </a:cubicBezTo>
                  <a:cubicBezTo>
                    <a:pt x="214" y="259"/>
                    <a:pt x="214" y="259"/>
                    <a:pt x="214" y="259"/>
                  </a:cubicBezTo>
                  <a:cubicBezTo>
                    <a:pt x="214" y="264"/>
                    <a:pt x="214" y="264"/>
                    <a:pt x="214" y="264"/>
                  </a:cubicBezTo>
                  <a:cubicBezTo>
                    <a:pt x="214" y="261"/>
                    <a:pt x="214" y="261"/>
                    <a:pt x="214" y="261"/>
                  </a:cubicBezTo>
                  <a:cubicBezTo>
                    <a:pt x="213" y="264"/>
                    <a:pt x="213" y="264"/>
                    <a:pt x="213" y="264"/>
                  </a:cubicBezTo>
                  <a:cubicBezTo>
                    <a:pt x="213" y="264"/>
                    <a:pt x="213" y="264"/>
                    <a:pt x="214" y="264"/>
                  </a:cubicBezTo>
                  <a:cubicBezTo>
                    <a:pt x="214" y="261"/>
                    <a:pt x="214" y="261"/>
                    <a:pt x="214" y="261"/>
                  </a:cubicBezTo>
                  <a:cubicBezTo>
                    <a:pt x="213" y="264"/>
                    <a:pt x="213" y="264"/>
                    <a:pt x="213" y="264"/>
                  </a:cubicBezTo>
                  <a:cubicBezTo>
                    <a:pt x="213" y="264"/>
                    <a:pt x="215" y="264"/>
                    <a:pt x="216" y="265"/>
                  </a:cubicBezTo>
                  <a:cubicBezTo>
                    <a:pt x="221" y="266"/>
                    <a:pt x="232" y="269"/>
                    <a:pt x="242" y="272"/>
                  </a:cubicBezTo>
                  <a:cubicBezTo>
                    <a:pt x="247" y="274"/>
                    <a:pt x="251" y="275"/>
                    <a:pt x="255" y="276"/>
                  </a:cubicBezTo>
                  <a:cubicBezTo>
                    <a:pt x="257" y="277"/>
                    <a:pt x="259" y="277"/>
                    <a:pt x="260" y="277"/>
                  </a:cubicBezTo>
                  <a:cubicBezTo>
                    <a:pt x="261" y="277"/>
                    <a:pt x="261" y="278"/>
                    <a:pt x="262" y="278"/>
                  </a:cubicBezTo>
                  <a:cubicBezTo>
                    <a:pt x="263" y="278"/>
                    <a:pt x="263" y="278"/>
                    <a:pt x="264" y="278"/>
                  </a:cubicBezTo>
                  <a:cubicBezTo>
                    <a:pt x="264" y="278"/>
                    <a:pt x="265" y="278"/>
                    <a:pt x="265" y="278"/>
                  </a:cubicBezTo>
                  <a:cubicBezTo>
                    <a:pt x="266" y="278"/>
                    <a:pt x="266" y="277"/>
                    <a:pt x="267" y="277"/>
                  </a:cubicBezTo>
                  <a:cubicBezTo>
                    <a:pt x="268" y="277"/>
                    <a:pt x="268" y="276"/>
                    <a:pt x="269" y="275"/>
                  </a:cubicBezTo>
                  <a:cubicBezTo>
                    <a:pt x="270" y="274"/>
                    <a:pt x="270" y="272"/>
                    <a:pt x="270" y="271"/>
                  </a:cubicBezTo>
                  <a:cubicBezTo>
                    <a:pt x="269" y="270"/>
                    <a:pt x="269" y="268"/>
                    <a:pt x="267" y="268"/>
                  </a:cubicBezTo>
                  <a:cubicBezTo>
                    <a:pt x="258" y="262"/>
                    <a:pt x="258" y="262"/>
                    <a:pt x="258" y="262"/>
                  </a:cubicBezTo>
                  <a:cubicBezTo>
                    <a:pt x="289" y="268"/>
                    <a:pt x="289" y="268"/>
                    <a:pt x="289" y="268"/>
                  </a:cubicBezTo>
                  <a:cubicBezTo>
                    <a:pt x="291" y="268"/>
                    <a:pt x="294" y="267"/>
                    <a:pt x="295" y="265"/>
                  </a:cubicBezTo>
                  <a:cubicBezTo>
                    <a:pt x="295" y="264"/>
                    <a:pt x="296" y="263"/>
                    <a:pt x="296" y="262"/>
                  </a:cubicBezTo>
                  <a:cubicBezTo>
                    <a:pt x="296" y="261"/>
                    <a:pt x="295" y="260"/>
                    <a:pt x="295" y="260"/>
                  </a:cubicBezTo>
                  <a:cubicBezTo>
                    <a:pt x="295" y="259"/>
                    <a:pt x="294" y="259"/>
                    <a:pt x="294" y="258"/>
                  </a:cubicBezTo>
                  <a:cubicBezTo>
                    <a:pt x="293" y="258"/>
                    <a:pt x="293" y="258"/>
                    <a:pt x="293" y="257"/>
                  </a:cubicBezTo>
                  <a:cubicBezTo>
                    <a:pt x="291" y="256"/>
                    <a:pt x="289" y="255"/>
                    <a:pt x="287" y="254"/>
                  </a:cubicBezTo>
                  <a:cubicBezTo>
                    <a:pt x="284" y="252"/>
                    <a:pt x="279" y="249"/>
                    <a:pt x="276" y="247"/>
                  </a:cubicBezTo>
                  <a:cubicBezTo>
                    <a:pt x="274" y="246"/>
                    <a:pt x="273" y="245"/>
                    <a:pt x="272" y="245"/>
                  </a:cubicBezTo>
                  <a:cubicBezTo>
                    <a:pt x="271" y="244"/>
                    <a:pt x="271" y="244"/>
                    <a:pt x="271" y="244"/>
                  </a:cubicBezTo>
                  <a:cubicBezTo>
                    <a:pt x="271" y="244"/>
                    <a:pt x="271" y="244"/>
                    <a:pt x="271" y="244"/>
                  </a:cubicBezTo>
                  <a:cubicBezTo>
                    <a:pt x="269" y="246"/>
                    <a:pt x="269" y="246"/>
                    <a:pt x="269" y="246"/>
                  </a:cubicBezTo>
                  <a:cubicBezTo>
                    <a:pt x="271" y="244"/>
                    <a:pt x="271" y="244"/>
                    <a:pt x="271" y="244"/>
                  </a:cubicBezTo>
                  <a:cubicBezTo>
                    <a:pt x="271" y="244"/>
                    <a:pt x="271" y="244"/>
                    <a:pt x="271" y="244"/>
                  </a:cubicBezTo>
                  <a:cubicBezTo>
                    <a:pt x="269" y="246"/>
                    <a:pt x="269" y="246"/>
                    <a:pt x="269" y="246"/>
                  </a:cubicBezTo>
                  <a:cubicBezTo>
                    <a:pt x="271" y="244"/>
                    <a:pt x="271" y="244"/>
                    <a:pt x="271" y="244"/>
                  </a:cubicBezTo>
                  <a:cubicBezTo>
                    <a:pt x="268" y="248"/>
                    <a:pt x="268" y="248"/>
                    <a:pt x="268" y="248"/>
                  </a:cubicBezTo>
                  <a:cubicBezTo>
                    <a:pt x="272" y="245"/>
                    <a:pt x="272" y="245"/>
                    <a:pt x="272" y="245"/>
                  </a:cubicBezTo>
                  <a:cubicBezTo>
                    <a:pt x="271" y="244"/>
                    <a:pt x="271" y="244"/>
                    <a:pt x="271" y="244"/>
                  </a:cubicBezTo>
                  <a:cubicBezTo>
                    <a:pt x="268" y="248"/>
                    <a:pt x="268" y="248"/>
                    <a:pt x="268" y="248"/>
                  </a:cubicBezTo>
                  <a:cubicBezTo>
                    <a:pt x="272" y="245"/>
                    <a:pt x="272" y="245"/>
                    <a:pt x="272" y="245"/>
                  </a:cubicBezTo>
                  <a:cubicBezTo>
                    <a:pt x="267" y="248"/>
                    <a:pt x="267" y="248"/>
                    <a:pt x="267" y="248"/>
                  </a:cubicBezTo>
                  <a:cubicBezTo>
                    <a:pt x="272" y="246"/>
                    <a:pt x="272" y="246"/>
                    <a:pt x="272" y="246"/>
                  </a:cubicBezTo>
                  <a:cubicBezTo>
                    <a:pt x="272" y="245"/>
                    <a:pt x="272" y="245"/>
                    <a:pt x="272" y="245"/>
                  </a:cubicBezTo>
                  <a:cubicBezTo>
                    <a:pt x="267" y="248"/>
                    <a:pt x="267" y="248"/>
                    <a:pt x="267" y="248"/>
                  </a:cubicBezTo>
                  <a:cubicBezTo>
                    <a:pt x="272" y="246"/>
                    <a:pt x="272" y="246"/>
                    <a:pt x="272" y="246"/>
                  </a:cubicBezTo>
                  <a:cubicBezTo>
                    <a:pt x="267" y="248"/>
                    <a:pt x="267" y="248"/>
                    <a:pt x="267" y="248"/>
                  </a:cubicBezTo>
                  <a:cubicBezTo>
                    <a:pt x="273" y="248"/>
                    <a:pt x="273" y="248"/>
                    <a:pt x="273" y="248"/>
                  </a:cubicBezTo>
                  <a:cubicBezTo>
                    <a:pt x="273" y="247"/>
                    <a:pt x="272" y="246"/>
                    <a:pt x="272" y="246"/>
                  </a:cubicBezTo>
                  <a:cubicBezTo>
                    <a:pt x="267" y="248"/>
                    <a:pt x="267" y="248"/>
                    <a:pt x="267" y="248"/>
                  </a:cubicBezTo>
                  <a:cubicBezTo>
                    <a:pt x="273" y="248"/>
                    <a:pt x="273" y="248"/>
                    <a:pt x="273" y="248"/>
                  </a:cubicBezTo>
                  <a:cubicBezTo>
                    <a:pt x="267" y="248"/>
                    <a:pt x="267" y="248"/>
                    <a:pt x="267" y="248"/>
                  </a:cubicBezTo>
                  <a:cubicBezTo>
                    <a:pt x="272" y="251"/>
                    <a:pt x="272" y="251"/>
                    <a:pt x="272" y="251"/>
                  </a:cubicBezTo>
                  <a:cubicBezTo>
                    <a:pt x="272" y="250"/>
                    <a:pt x="273" y="249"/>
                    <a:pt x="273" y="248"/>
                  </a:cubicBezTo>
                  <a:cubicBezTo>
                    <a:pt x="267" y="248"/>
                    <a:pt x="267" y="248"/>
                    <a:pt x="267" y="248"/>
                  </a:cubicBezTo>
                  <a:cubicBezTo>
                    <a:pt x="272" y="251"/>
                    <a:pt x="272" y="251"/>
                    <a:pt x="272" y="251"/>
                  </a:cubicBezTo>
                  <a:cubicBezTo>
                    <a:pt x="267" y="248"/>
                    <a:pt x="267" y="248"/>
                    <a:pt x="267" y="248"/>
                  </a:cubicBezTo>
                  <a:cubicBezTo>
                    <a:pt x="266" y="254"/>
                    <a:pt x="266" y="254"/>
                    <a:pt x="266" y="254"/>
                  </a:cubicBezTo>
                  <a:cubicBezTo>
                    <a:pt x="311" y="261"/>
                    <a:pt x="311" y="261"/>
                    <a:pt x="311" y="261"/>
                  </a:cubicBezTo>
                  <a:cubicBezTo>
                    <a:pt x="313" y="261"/>
                    <a:pt x="316" y="260"/>
                    <a:pt x="317" y="257"/>
                  </a:cubicBezTo>
                  <a:cubicBezTo>
                    <a:pt x="318" y="255"/>
                    <a:pt x="317" y="252"/>
                    <a:pt x="314" y="251"/>
                  </a:cubicBezTo>
                  <a:cubicBezTo>
                    <a:pt x="291" y="236"/>
                    <a:pt x="291" y="236"/>
                    <a:pt x="291" y="236"/>
                  </a:cubicBezTo>
                  <a:cubicBezTo>
                    <a:pt x="288" y="240"/>
                    <a:pt x="288" y="240"/>
                    <a:pt x="288" y="240"/>
                  </a:cubicBezTo>
                  <a:cubicBezTo>
                    <a:pt x="292" y="243"/>
                    <a:pt x="292" y="243"/>
                    <a:pt x="292" y="243"/>
                  </a:cubicBezTo>
                  <a:cubicBezTo>
                    <a:pt x="288" y="241"/>
                    <a:pt x="288" y="241"/>
                    <a:pt x="288" y="241"/>
                  </a:cubicBezTo>
                  <a:cubicBezTo>
                    <a:pt x="290" y="245"/>
                    <a:pt x="290" y="245"/>
                    <a:pt x="290" y="245"/>
                  </a:cubicBezTo>
                  <a:cubicBezTo>
                    <a:pt x="291" y="245"/>
                    <a:pt x="291" y="245"/>
                    <a:pt x="292" y="243"/>
                  </a:cubicBezTo>
                  <a:cubicBezTo>
                    <a:pt x="288" y="241"/>
                    <a:pt x="288" y="241"/>
                    <a:pt x="288" y="241"/>
                  </a:cubicBezTo>
                  <a:cubicBezTo>
                    <a:pt x="290" y="245"/>
                    <a:pt x="290" y="245"/>
                    <a:pt x="290" y="245"/>
                  </a:cubicBezTo>
                  <a:cubicBezTo>
                    <a:pt x="288" y="241"/>
                    <a:pt x="288" y="241"/>
                    <a:pt x="288" y="241"/>
                  </a:cubicBezTo>
                  <a:cubicBezTo>
                    <a:pt x="289" y="246"/>
                    <a:pt x="289" y="246"/>
                    <a:pt x="289" y="246"/>
                  </a:cubicBezTo>
                  <a:cubicBezTo>
                    <a:pt x="289" y="246"/>
                    <a:pt x="289" y="246"/>
                    <a:pt x="290" y="245"/>
                  </a:cubicBezTo>
                  <a:cubicBezTo>
                    <a:pt x="288" y="241"/>
                    <a:pt x="288" y="241"/>
                    <a:pt x="288" y="241"/>
                  </a:cubicBezTo>
                  <a:cubicBezTo>
                    <a:pt x="289" y="246"/>
                    <a:pt x="289" y="246"/>
                    <a:pt x="289" y="246"/>
                  </a:cubicBezTo>
                  <a:cubicBezTo>
                    <a:pt x="289" y="244"/>
                    <a:pt x="289" y="244"/>
                    <a:pt x="289" y="244"/>
                  </a:cubicBezTo>
                  <a:cubicBezTo>
                    <a:pt x="289" y="246"/>
                    <a:pt x="289" y="246"/>
                    <a:pt x="289" y="246"/>
                  </a:cubicBezTo>
                  <a:cubicBezTo>
                    <a:pt x="289" y="246"/>
                    <a:pt x="289" y="246"/>
                    <a:pt x="289" y="246"/>
                  </a:cubicBezTo>
                  <a:cubicBezTo>
                    <a:pt x="289" y="244"/>
                    <a:pt x="289" y="244"/>
                    <a:pt x="289" y="244"/>
                  </a:cubicBezTo>
                  <a:cubicBezTo>
                    <a:pt x="289" y="246"/>
                    <a:pt x="289" y="246"/>
                    <a:pt x="289" y="246"/>
                  </a:cubicBezTo>
                  <a:cubicBezTo>
                    <a:pt x="289" y="246"/>
                    <a:pt x="289" y="246"/>
                    <a:pt x="290" y="246"/>
                  </a:cubicBezTo>
                  <a:cubicBezTo>
                    <a:pt x="292" y="246"/>
                    <a:pt x="296" y="246"/>
                    <a:pt x="301" y="246"/>
                  </a:cubicBezTo>
                  <a:cubicBezTo>
                    <a:pt x="308" y="247"/>
                    <a:pt x="316" y="247"/>
                    <a:pt x="323" y="248"/>
                  </a:cubicBezTo>
                  <a:cubicBezTo>
                    <a:pt x="326" y="248"/>
                    <a:pt x="329" y="248"/>
                    <a:pt x="331" y="248"/>
                  </a:cubicBezTo>
                  <a:cubicBezTo>
                    <a:pt x="333" y="248"/>
                    <a:pt x="333" y="249"/>
                    <a:pt x="334" y="249"/>
                  </a:cubicBezTo>
                  <a:cubicBezTo>
                    <a:pt x="335" y="249"/>
                    <a:pt x="335" y="249"/>
                    <a:pt x="335" y="249"/>
                  </a:cubicBezTo>
                  <a:cubicBezTo>
                    <a:pt x="336" y="249"/>
                    <a:pt x="336" y="249"/>
                    <a:pt x="336" y="249"/>
                  </a:cubicBezTo>
                  <a:cubicBezTo>
                    <a:pt x="336" y="249"/>
                    <a:pt x="336" y="249"/>
                    <a:pt x="336" y="249"/>
                  </a:cubicBezTo>
                  <a:cubicBezTo>
                    <a:pt x="337" y="249"/>
                    <a:pt x="337" y="249"/>
                    <a:pt x="337" y="249"/>
                  </a:cubicBezTo>
                  <a:cubicBezTo>
                    <a:pt x="337" y="248"/>
                    <a:pt x="338" y="248"/>
                    <a:pt x="338" y="248"/>
                  </a:cubicBezTo>
                  <a:cubicBezTo>
                    <a:pt x="338" y="248"/>
                    <a:pt x="339" y="248"/>
                    <a:pt x="339" y="248"/>
                  </a:cubicBezTo>
                  <a:cubicBezTo>
                    <a:pt x="339" y="248"/>
                    <a:pt x="340" y="247"/>
                    <a:pt x="340" y="246"/>
                  </a:cubicBezTo>
                  <a:cubicBezTo>
                    <a:pt x="341" y="245"/>
                    <a:pt x="342" y="244"/>
                    <a:pt x="341" y="242"/>
                  </a:cubicBezTo>
                  <a:cubicBezTo>
                    <a:pt x="341" y="241"/>
                    <a:pt x="340" y="239"/>
                    <a:pt x="339" y="238"/>
                  </a:cubicBezTo>
                  <a:cubicBezTo>
                    <a:pt x="339" y="238"/>
                    <a:pt x="339" y="238"/>
                    <a:pt x="339" y="238"/>
                  </a:cubicBezTo>
                  <a:cubicBezTo>
                    <a:pt x="352" y="240"/>
                    <a:pt x="352" y="240"/>
                    <a:pt x="352" y="240"/>
                  </a:cubicBezTo>
                  <a:cubicBezTo>
                    <a:pt x="355" y="240"/>
                    <a:pt x="357" y="238"/>
                    <a:pt x="358" y="236"/>
                  </a:cubicBezTo>
                  <a:cubicBezTo>
                    <a:pt x="359" y="233"/>
                    <a:pt x="358" y="231"/>
                    <a:pt x="355" y="229"/>
                  </a:cubicBezTo>
                  <a:cubicBezTo>
                    <a:pt x="349" y="225"/>
                    <a:pt x="349" y="225"/>
                    <a:pt x="349" y="225"/>
                  </a:cubicBezTo>
                  <a:cubicBezTo>
                    <a:pt x="359" y="224"/>
                    <a:pt x="359" y="224"/>
                    <a:pt x="359" y="224"/>
                  </a:cubicBezTo>
                  <a:cubicBezTo>
                    <a:pt x="362" y="223"/>
                    <a:pt x="364" y="221"/>
                    <a:pt x="364" y="219"/>
                  </a:cubicBezTo>
                  <a:cubicBezTo>
                    <a:pt x="365" y="217"/>
                    <a:pt x="364" y="215"/>
                    <a:pt x="362" y="213"/>
                  </a:cubicBezTo>
                  <a:cubicBezTo>
                    <a:pt x="345" y="203"/>
                    <a:pt x="345" y="203"/>
                    <a:pt x="345" y="203"/>
                  </a:cubicBezTo>
                  <a:cubicBezTo>
                    <a:pt x="342" y="208"/>
                    <a:pt x="342" y="208"/>
                    <a:pt x="342" y="208"/>
                  </a:cubicBezTo>
                  <a:cubicBezTo>
                    <a:pt x="342" y="213"/>
                    <a:pt x="342" y="213"/>
                    <a:pt x="342" y="213"/>
                  </a:cubicBezTo>
                  <a:cubicBezTo>
                    <a:pt x="342" y="213"/>
                    <a:pt x="349" y="213"/>
                    <a:pt x="355" y="213"/>
                  </a:cubicBezTo>
                  <a:cubicBezTo>
                    <a:pt x="359" y="212"/>
                    <a:pt x="362" y="212"/>
                    <a:pt x="365" y="212"/>
                  </a:cubicBezTo>
                  <a:cubicBezTo>
                    <a:pt x="366" y="212"/>
                    <a:pt x="367" y="212"/>
                    <a:pt x="368" y="212"/>
                  </a:cubicBezTo>
                  <a:cubicBezTo>
                    <a:pt x="369" y="212"/>
                    <a:pt x="369" y="212"/>
                    <a:pt x="370" y="212"/>
                  </a:cubicBezTo>
                  <a:cubicBezTo>
                    <a:pt x="370" y="212"/>
                    <a:pt x="370" y="212"/>
                    <a:pt x="370" y="211"/>
                  </a:cubicBezTo>
                  <a:cubicBezTo>
                    <a:pt x="371" y="211"/>
                    <a:pt x="371" y="211"/>
                    <a:pt x="371" y="211"/>
                  </a:cubicBezTo>
                  <a:cubicBezTo>
                    <a:pt x="372" y="211"/>
                    <a:pt x="372" y="211"/>
                    <a:pt x="372" y="210"/>
                  </a:cubicBezTo>
                  <a:cubicBezTo>
                    <a:pt x="373" y="210"/>
                    <a:pt x="373" y="210"/>
                    <a:pt x="374" y="209"/>
                  </a:cubicBezTo>
                  <a:cubicBezTo>
                    <a:pt x="374" y="208"/>
                    <a:pt x="375" y="206"/>
                    <a:pt x="374" y="205"/>
                  </a:cubicBezTo>
                  <a:cubicBezTo>
                    <a:pt x="374" y="203"/>
                    <a:pt x="373" y="202"/>
                    <a:pt x="372" y="201"/>
                  </a:cubicBezTo>
                  <a:cubicBezTo>
                    <a:pt x="345" y="184"/>
                    <a:pt x="345" y="184"/>
                    <a:pt x="345" y="184"/>
                  </a:cubicBezTo>
                  <a:cubicBezTo>
                    <a:pt x="342" y="189"/>
                    <a:pt x="342" y="189"/>
                    <a:pt x="342" y="189"/>
                  </a:cubicBezTo>
                  <a:cubicBezTo>
                    <a:pt x="346" y="192"/>
                    <a:pt x="346" y="192"/>
                    <a:pt x="346" y="192"/>
                  </a:cubicBezTo>
                  <a:cubicBezTo>
                    <a:pt x="342" y="189"/>
                    <a:pt x="342" y="189"/>
                    <a:pt x="342" y="189"/>
                  </a:cubicBezTo>
                  <a:cubicBezTo>
                    <a:pt x="346" y="192"/>
                    <a:pt x="346" y="192"/>
                    <a:pt x="346" y="192"/>
                  </a:cubicBezTo>
                  <a:cubicBezTo>
                    <a:pt x="346" y="192"/>
                    <a:pt x="346" y="192"/>
                    <a:pt x="346" y="192"/>
                  </a:cubicBezTo>
                  <a:cubicBezTo>
                    <a:pt x="342" y="189"/>
                    <a:pt x="342" y="189"/>
                    <a:pt x="342" y="189"/>
                  </a:cubicBezTo>
                  <a:cubicBezTo>
                    <a:pt x="346" y="192"/>
                    <a:pt x="346" y="192"/>
                    <a:pt x="346" y="192"/>
                  </a:cubicBezTo>
                  <a:cubicBezTo>
                    <a:pt x="343" y="190"/>
                    <a:pt x="343" y="190"/>
                    <a:pt x="343" y="190"/>
                  </a:cubicBezTo>
                  <a:cubicBezTo>
                    <a:pt x="346" y="193"/>
                    <a:pt x="346" y="193"/>
                    <a:pt x="346" y="193"/>
                  </a:cubicBezTo>
                  <a:cubicBezTo>
                    <a:pt x="346" y="192"/>
                    <a:pt x="346" y="192"/>
                    <a:pt x="346" y="192"/>
                  </a:cubicBezTo>
                  <a:cubicBezTo>
                    <a:pt x="343" y="190"/>
                    <a:pt x="343" y="190"/>
                    <a:pt x="343" y="190"/>
                  </a:cubicBezTo>
                  <a:cubicBezTo>
                    <a:pt x="346" y="193"/>
                    <a:pt x="346" y="193"/>
                    <a:pt x="346" y="193"/>
                  </a:cubicBezTo>
                  <a:cubicBezTo>
                    <a:pt x="345" y="192"/>
                    <a:pt x="345" y="192"/>
                    <a:pt x="345" y="192"/>
                  </a:cubicBezTo>
                  <a:cubicBezTo>
                    <a:pt x="346" y="193"/>
                    <a:pt x="346" y="193"/>
                    <a:pt x="346" y="193"/>
                  </a:cubicBezTo>
                  <a:cubicBezTo>
                    <a:pt x="346" y="193"/>
                    <a:pt x="346" y="193"/>
                    <a:pt x="346" y="193"/>
                  </a:cubicBezTo>
                  <a:cubicBezTo>
                    <a:pt x="345" y="192"/>
                    <a:pt x="345" y="192"/>
                    <a:pt x="345" y="192"/>
                  </a:cubicBezTo>
                  <a:cubicBezTo>
                    <a:pt x="346" y="193"/>
                    <a:pt x="346" y="193"/>
                    <a:pt x="346" y="193"/>
                  </a:cubicBezTo>
                  <a:cubicBezTo>
                    <a:pt x="346" y="192"/>
                    <a:pt x="346" y="192"/>
                    <a:pt x="347" y="192"/>
                  </a:cubicBezTo>
                  <a:cubicBezTo>
                    <a:pt x="349" y="190"/>
                    <a:pt x="352" y="186"/>
                    <a:pt x="356" y="183"/>
                  </a:cubicBezTo>
                  <a:cubicBezTo>
                    <a:pt x="359" y="180"/>
                    <a:pt x="362" y="177"/>
                    <a:pt x="362" y="177"/>
                  </a:cubicBezTo>
                  <a:cubicBezTo>
                    <a:pt x="362" y="177"/>
                    <a:pt x="362" y="177"/>
                    <a:pt x="362" y="176"/>
                  </a:cubicBezTo>
                  <a:cubicBezTo>
                    <a:pt x="363" y="175"/>
                    <a:pt x="363" y="174"/>
                    <a:pt x="363" y="173"/>
                  </a:cubicBezTo>
                  <a:cubicBezTo>
                    <a:pt x="363" y="172"/>
                    <a:pt x="363" y="171"/>
                    <a:pt x="362" y="170"/>
                  </a:cubicBezTo>
                  <a:cubicBezTo>
                    <a:pt x="362" y="169"/>
                    <a:pt x="362" y="169"/>
                    <a:pt x="361" y="169"/>
                  </a:cubicBezTo>
                  <a:cubicBezTo>
                    <a:pt x="361" y="168"/>
                    <a:pt x="361" y="168"/>
                    <a:pt x="360" y="168"/>
                  </a:cubicBezTo>
                  <a:cubicBezTo>
                    <a:pt x="359" y="167"/>
                    <a:pt x="356" y="165"/>
                    <a:pt x="353" y="163"/>
                  </a:cubicBezTo>
                  <a:cubicBezTo>
                    <a:pt x="349" y="161"/>
                    <a:pt x="343" y="157"/>
                    <a:pt x="339" y="155"/>
                  </a:cubicBezTo>
                  <a:cubicBezTo>
                    <a:pt x="336" y="153"/>
                    <a:pt x="334" y="152"/>
                    <a:pt x="333" y="151"/>
                  </a:cubicBezTo>
                  <a:cubicBezTo>
                    <a:pt x="332" y="151"/>
                    <a:pt x="332" y="150"/>
                    <a:pt x="331" y="150"/>
                  </a:cubicBezTo>
                  <a:cubicBezTo>
                    <a:pt x="331" y="150"/>
                    <a:pt x="331" y="150"/>
                    <a:pt x="331" y="150"/>
                  </a:cubicBezTo>
                  <a:cubicBezTo>
                    <a:pt x="331" y="150"/>
                    <a:pt x="331" y="150"/>
                    <a:pt x="331" y="150"/>
                  </a:cubicBezTo>
                  <a:cubicBezTo>
                    <a:pt x="329" y="153"/>
                    <a:pt x="329" y="153"/>
                    <a:pt x="329" y="153"/>
                  </a:cubicBezTo>
                  <a:cubicBezTo>
                    <a:pt x="331" y="150"/>
                    <a:pt x="331" y="150"/>
                    <a:pt x="331" y="150"/>
                  </a:cubicBezTo>
                  <a:cubicBezTo>
                    <a:pt x="331" y="150"/>
                    <a:pt x="331" y="150"/>
                    <a:pt x="331" y="150"/>
                  </a:cubicBezTo>
                  <a:cubicBezTo>
                    <a:pt x="329" y="153"/>
                    <a:pt x="329" y="153"/>
                    <a:pt x="329" y="153"/>
                  </a:cubicBezTo>
                  <a:cubicBezTo>
                    <a:pt x="331" y="150"/>
                    <a:pt x="331" y="150"/>
                    <a:pt x="331" y="150"/>
                  </a:cubicBezTo>
                  <a:cubicBezTo>
                    <a:pt x="328" y="154"/>
                    <a:pt x="328" y="154"/>
                    <a:pt x="328" y="154"/>
                  </a:cubicBezTo>
                  <a:cubicBezTo>
                    <a:pt x="332" y="150"/>
                    <a:pt x="332" y="150"/>
                    <a:pt x="332" y="150"/>
                  </a:cubicBezTo>
                  <a:cubicBezTo>
                    <a:pt x="331" y="150"/>
                    <a:pt x="331" y="150"/>
                    <a:pt x="331" y="150"/>
                  </a:cubicBezTo>
                  <a:cubicBezTo>
                    <a:pt x="328" y="154"/>
                    <a:pt x="328" y="154"/>
                    <a:pt x="328" y="154"/>
                  </a:cubicBezTo>
                  <a:cubicBezTo>
                    <a:pt x="332" y="150"/>
                    <a:pt x="332" y="150"/>
                    <a:pt x="332" y="150"/>
                  </a:cubicBezTo>
                  <a:cubicBezTo>
                    <a:pt x="328" y="155"/>
                    <a:pt x="328" y="155"/>
                    <a:pt x="328" y="155"/>
                  </a:cubicBezTo>
                  <a:cubicBezTo>
                    <a:pt x="332" y="151"/>
                    <a:pt x="332" y="151"/>
                    <a:pt x="332" y="151"/>
                  </a:cubicBezTo>
                  <a:cubicBezTo>
                    <a:pt x="332" y="150"/>
                    <a:pt x="332" y="150"/>
                    <a:pt x="332" y="150"/>
                  </a:cubicBezTo>
                  <a:cubicBezTo>
                    <a:pt x="328" y="155"/>
                    <a:pt x="328" y="155"/>
                    <a:pt x="328" y="155"/>
                  </a:cubicBezTo>
                  <a:cubicBezTo>
                    <a:pt x="332" y="151"/>
                    <a:pt x="332" y="151"/>
                    <a:pt x="332" y="151"/>
                  </a:cubicBezTo>
                  <a:cubicBezTo>
                    <a:pt x="328" y="155"/>
                    <a:pt x="328" y="155"/>
                    <a:pt x="328" y="155"/>
                  </a:cubicBezTo>
                  <a:cubicBezTo>
                    <a:pt x="333" y="152"/>
                    <a:pt x="333" y="152"/>
                    <a:pt x="333" y="152"/>
                  </a:cubicBezTo>
                  <a:cubicBezTo>
                    <a:pt x="332" y="151"/>
                    <a:pt x="332" y="151"/>
                    <a:pt x="332" y="151"/>
                  </a:cubicBezTo>
                  <a:cubicBezTo>
                    <a:pt x="328" y="155"/>
                    <a:pt x="328" y="155"/>
                    <a:pt x="328" y="155"/>
                  </a:cubicBezTo>
                  <a:cubicBezTo>
                    <a:pt x="333" y="152"/>
                    <a:pt x="333" y="152"/>
                    <a:pt x="333" y="152"/>
                  </a:cubicBezTo>
                  <a:cubicBezTo>
                    <a:pt x="328" y="155"/>
                    <a:pt x="328" y="155"/>
                    <a:pt x="328" y="155"/>
                  </a:cubicBezTo>
                  <a:cubicBezTo>
                    <a:pt x="333" y="155"/>
                    <a:pt x="333" y="155"/>
                    <a:pt x="333" y="155"/>
                  </a:cubicBezTo>
                  <a:cubicBezTo>
                    <a:pt x="333" y="153"/>
                    <a:pt x="333" y="152"/>
                    <a:pt x="333" y="152"/>
                  </a:cubicBezTo>
                  <a:cubicBezTo>
                    <a:pt x="328" y="155"/>
                    <a:pt x="328" y="155"/>
                    <a:pt x="328" y="155"/>
                  </a:cubicBezTo>
                  <a:cubicBezTo>
                    <a:pt x="333" y="155"/>
                    <a:pt x="333" y="155"/>
                    <a:pt x="333" y="155"/>
                  </a:cubicBezTo>
                  <a:cubicBezTo>
                    <a:pt x="328" y="155"/>
                    <a:pt x="328" y="155"/>
                    <a:pt x="328" y="155"/>
                  </a:cubicBezTo>
                  <a:cubicBezTo>
                    <a:pt x="329" y="160"/>
                    <a:pt x="329" y="160"/>
                    <a:pt x="329" y="160"/>
                  </a:cubicBezTo>
                  <a:cubicBezTo>
                    <a:pt x="354" y="153"/>
                    <a:pt x="354" y="153"/>
                    <a:pt x="354" y="153"/>
                  </a:cubicBezTo>
                  <a:cubicBezTo>
                    <a:pt x="356" y="153"/>
                    <a:pt x="357" y="151"/>
                    <a:pt x="358" y="149"/>
                  </a:cubicBezTo>
                  <a:cubicBezTo>
                    <a:pt x="358" y="146"/>
                    <a:pt x="357" y="144"/>
                    <a:pt x="355" y="143"/>
                  </a:cubicBezTo>
                  <a:cubicBezTo>
                    <a:pt x="338" y="133"/>
                    <a:pt x="338" y="133"/>
                    <a:pt x="338" y="133"/>
                  </a:cubicBezTo>
                  <a:cubicBezTo>
                    <a:pt x="345" y="129"/>
                    <a:pt x="345" y="129"/>
                    <a:pt x="345" y="129"/>
                  </a:cubicBezTo>
                  <a:cubicBezTo>
                    <a:pt x="347" y="128"/>
                    <a:pt x="348" y="127"/>
                    <a:pt x="348" y="125"/>
                  </a:cubicBezTo>
                  <a:cubicBezTo>
                    <a:pt x="348" y="123"/>
                    <a:pt x="347" y="121"/>
                    <a:pt x="345" y="120"/>
                  </a:cubicBezTo>
                  <a:cubicBezTo>
                    <a:pt x="328" y="109"/>
                    <a:pt x="328" y="109"/>
                    <a:pt x="328" y="109"/>
                  </a:cubicBezTo>
                  <a:cubicBezTo>
                    <a:pt x="339" y="106"/>
                    <a:pt x="339" y="106"/>
                    <a:pt x="339" y="106"/>
                  </a:cubicBezTo>
                  <a:cubicBezTo>
                    <a:pt x="341" y="105"/>
                    <a:pt x="343" y="103"/>
                    <a:pt x="343" y="101"/>
                  </a:cubicBezTo>
                  <a:cubicBezTo>
                    <a:pt x="343" y="99"/>
                    <a:pt x="343" y="99"/>
                    <a:pt x="342" y="98"/>
                  </a:cubicBezTo>
                  <a:cubicBezTo>
                    <a:pt x="342" y="97"/>
                    <a:pt x="342" y="97"/>
                    <a:pt x="342" y="97"/>
                  </a:cubicBezTo>
                  <a:cubicBezTo>
                    <a:pt x="341" y="96"/>
                    <a:pt x="341" y="96"/>
                    <a:pt x="341" y="96"/>
                  </a:cubicBezTo>
                  <a:cubicBezTo>
                    <a:pt x="340" y="96"/>
                    <a:pt x="340" y="96"/>
                    <a:pt x="340" y="96"/>
                  </a:cubicBezTo>
                  <a:cubicBezTo>
                    <a:pt x="340" y="96"/>
                    <a:pt x="339" y="95"/>
                    <a:pt x="338" y="95"/>
                  </a:cubicBezTo>
                  <a:cubicBezTo>
                    <a:pt x="335" y="93"/>
                    <a:pt x="329" y="89"/>
                    <a:pt x="324" y="86"/>
                  </a:cubicBezTo>
                  <a:cubicBezTo>
                    <a:pt x="322" y="85"/>
                    <a:pt x="319" y="83"/>
                    <a:pt x="318" y="82"/>
                  </a:cubicBezTo>
                  <a:cubicBezTo>
                    <a:pt x="317" y="82"/>
                    <a:pt x="316" y="81"/>
                    <a:pt x="316" y="81"/>
                  </a:cubicBezTo>
                  <a:cubicBezTo>
                    <a:pt x="316" y="81"/>
                    <a:pt x="316" y="81"/>
                    <a:pt x="316" y="81"/>
                  </a:cubicBezTo>
                  <a:cubicBezTo>
                    <a:pt x="316" y="81"/>
                    <a:pt x="316" y="81"/>
                    <a:pt x="316" y="81"/>
                  </a:cubicBezTo>
                  <a:cubicBezTo>
                    <a:pt x="314" y="83"/>
                    <a:pt x="314" y="83"/>
                    <a:pt x="314" y="83"/>
                  </a:cubicBezTo>
                  <a:cubicBezTo>
                    <a:pt x="316" y="81"/>
                    <a:pt x="316" y="81"/>
                    <a:pt x="316" y="81"/>
                  </a:cubicBezTo>
                  <a:cubicBezTo>
                    <a:pt x="316" y="81"/>
                    <a:pt x="316" y="81"/>
                    <a:pt x="316" y="81"/>
                  </a:cubicBezTo>
                  <a:cubicBezTo>
                    <a:pt x="314" y="83"/>
                    <a:pt x="314" y="83"/>
                    <a:pt x="314" y="83"/>
                  </a:cubicBezTo>
                  <a:cubicBezTo>
                    <a:pt x="316" y="81"/>
                    <a:pt x="316" y="81"/>
                    <a:pt x="316" y="81"/>
                  </a:cubicBezTo>
                  <a:cubicBezTo>
                    <a:pt x="312" y="84"/>
                    <a:pt x="312" y="84"/>
                    <a:pt x="312" y="84"/>
                  </a:cubicBezTo>
                  <a:cubicBezTo>
                    <a:pt x="317" y="82"/>
                    <a:pt x="317" y="82"/>
                    <a:pt x="317" y="82"/>
                  </a:cubicBezTo>
                  <a:cubicBezTo>
                    <a:pt x="316" y="81"/>
                    <a:pt x="316" y="81"/>
                    <a:pt x="316" y="81"/>
                  </a:cubicBezTo>
                  <a:cubicBezTo>
                    <a:pt x="312" y="84"/>
                    <a:pt x="312" y="84"/>
                    <a:pt x="312" y="84"/>
                  </a:cubicBezTo>
                  <a:cubicBezTo>
                    <a:pt x="317" y="82"/>
                    <a:pt x="317" y="82"/>
                    <a:pt x="317" y="82"/>
                  </a:cubicBezTo>
                  <a:cubicBezTo>
                    <a:pt x="312" y="85"/>
                    <a:pt x="312" y="85"/>
                    <a:pt x="312" y="85"/>
                  </a:cubicBezTo>
                  <a:cubicBezTo>
                    <a:pt x="317" y="85"/>
                    <a:pt x="317" y="85"/>
                    <a:pt x="317" y="85"/>
                  </a:cubicBezTo>
                  <a:cubicBezTo>
                    <a:pt x="317" y="83"/>
                    <a:pt x="317" y="82"/>
                    <a:pt x="317" y="82"/>
                  </a:cubicBezTo>
                  <a:cubicBezTo>
                    <a:pt x="312" y="85"/>
                    <a:pt x="312" y="85"/>
                    <a:pt x="312" y="85"/>
                  </a:cubicBezTo>
                  <a:cubicBezTo>
                    <a:pt x="317" y="85"/>
                    <a:pt x="317" y="85"/>
                    <a:pt x="317" y="85"/>
                  </a:cubicBezTo>
                  <a:cubicBezTo>
                    <a:pt x="312" y="85"/>
                    <a:pt x="312" y="85"/>
                    <a:pt x="312" y="85"/>
                  </a:cubicBezTo>
                  <a:cubicBezTo>
                    <a:pt x="316" y="88"/>
                    <a:pt x="316" y="88"/>
                    <a:pt x="316" y="88"/>
                  </a:cubicBezTo>
                  <a:cubicBezTo>
                    <a:pt x="317" y="87"/>
                    <a:pt x="317" y="85"/>
                    <a:pt x="317" y="85"/>
                  </a:cubicBezTo>
                  <a:cubicBezTo>
                    <a:pt x="312" y="85"/>
                    <a:pt x="312" y="85"/>
                    <a:pt x="312" y="85"/>
                  </a:cubicBezTo>
                  <a:cubicBezTo>
                    <a:pt x="316" y="88"/>
                    <a:pt x="316" y="88"/>
                    <a:pt x="316" y="88"/>
                  </a:cubicBezTo>
                  <a:cubicBezTo>
                    <a:pt x="312" y="85"/>
                    <a:pt x="312" y="85"/>
                    <a:pt x="312" y="85"/>
                  </a:cubicBezTo>
                  <a:cubicBezTo>
                    <a:pt x="316" y="88"/>
                    <a:pt x="316" y="88"/>
                    <a:pt x="316" y="88"/>
                  </a:cubicBezTo>
                  <a:cubicBezTo>
                    <a:pt x="330" y="71"/>
                    <a:pt x="330" y="71"/>
                    <a:pt x="330" y="71"/>
                  </a:cubicBezTo>
                  <a:cubicBezTo>
                    <a:pt x="331" y="70"/>
                    <a:pt x="332" y="68"/>
                    <a:pt x="332" y="66"/>
                  </a:cubicBezTo>
                  <a:cubicBezTo>
                    <a:pt x="331" y="65"/>
                    <a:pt x="330" y="63"/>
                    <a:pt x="329" y="63"/>
                  </a:cubicBezTo>
                  <a:cubicBezTo>
                    <a:pt x="329" y="63"/>
                    <a:pt x="328" y="62"/>
                    <a:pt x="325" y="60"/>
                  </a:cubicBezTo>
                  <a:cubicBezTo>
                    <a:pt x="322" y="58"/>
                    <a:pt x="317" y="56"/>
                    <a:pt x="314" y="53"/>
                  </a:cubicBezTo>
                  <a:cubicBezTo>
                    <a:pt x="312" y="52"/>
                    <a:pt x="310" y="51"/>
                    <a:pt x="309" y="50"/>
                  </a:cubicBezTo>
                  <a:cubicBezTo>
                    <a:pt x="308" y="50"/>
                    <a:pt x="307" y="49"/>
                    <a:pt x="307" y="49"/>
                  </a:cubicBezTo>
                  <a:cubicBezTo>
                    <a:pt x="307" y="49"/>
                    <a:pt x="307" y="49"/>
                    <a:pt x="307" y="49"/>
                  </a:cubicBezTo>
                  <a:cubicBezTo>
                    <a:pt x="305" y="51"/>
                    <a:pt x="305" y="51"/>
                    <a:pt x="305" y="51"/>
                  </a:cubicBezTo>
                  <a:cubicBezTo>
                    <a:pt x="307" y="49"/>
                    <a:pt x="307" y="49"/>
                    <a:pt x="307" y="49"/>
                  </a:cubicBezTo>
                  <a:cubicBezTo>
                    <a:pt x="307" y="49"/>
                    <a:pt x="307" y="49"/>
                    <a:pt x="307" y="49"/>
                  </a:cubicBezTo>
                  <a:cubicBezTo>
                    <a:pt x="305" y="51"/>
                    <a:pt x="305" y="51"/>
                    <a:pt x="305" y="51"/>
                  </a:cubicBezTo>
                  <a:cubicBezTo>
                    <a:pt x="307" y="49"/>
                    <a:pt x="307" y="49"/>
                    <a:pt x="307" y="49"/>
                  </a:cubicBezTo>
                  <a:cubicBezTo>
                    <a:pt x="304" y="53"/>
                    <a:pt x="304" y="53"/>
                    <a:pt x="304" y="53"/>
                  </a:cubicBezTo>
                  <a:cubicBezTo>
                    <a:pt x="308" y="50"/>
                    <a:pt x="308" y="50"/>
                    <a:pt x="308" y="50"/>
                  </a:cubicBezTo>
                  <a:cubicBezTo>
                    <a:pt x="308" y="50"/>
                    <a:pt x="308" y="49"/>
                    <a:pt x="307" y="49"/>
                  </a:cubicBezTo>
                  <a:cubicBezTo>
                    <a:pt x="304" y="53"/>
                    <a:pt x="304" y="53"/>
                    <a:pt x="304" y="53"/>
                  </a:cubicBezTo>
                  <a:cubicBezTo>
                    <a:pt x="308" y="50"/>
                    <a:pt x="308" y="50"/>
                    <a:pt x="308" y="50"/>
                  </a:cubicBezTo>
                  <a:cubicBezTo>
                    <a:pt x="304" y="53"/>
                    <a:pt x="304" y="53"/>
                    <a:pt x="304" y="53"/>
                  </a:cubicBezTo>
                  <a:cubicBezTo>
                    <a:pt x="308" y="51"/>
                    <a:pt x="308" y="51"/>
                    <a:pt x="308" y="51"/>
                  </a:cubicBezTo>
                  <a:cubicBezTo>
                    <a:pt x="308" y="50"/>
                    <a:pt x="308" y="50"/>
                    <a:pt x="308" y="50"/>
                  </a:cubicBezTo>
                  <a:cubicBezTo>
                    <a:pt x="304" y="53"/>
                    <a:pt x="304" y="53"/>
                    <a:pt x="304" y="53"/>
                  </a:cubicBezTo>
                  <a:cubicBezTo>
                    <a:pt x="308" y="51"/>
                    <a:pt x="308" y="51"/>
                    <a:pt x="308" y="51"/>
                  </a:cubicBezTo>
                  <a:cubicBezTo>
                    <a:pt x="303" y="53"/>
                    <a:pt x="303" y="53"/>
                    <a:pt x="303" y="53"/>
                  </a:cubicBezTo>
                  <a:cubicBezTo>
                    <a:pt x="309" y="53"/>
                    <a:pt x="309" y="53"/>
                    <a:pt x="309" y="53"/>
                  </a:cubicBezTo>
                  <a:cubicBezTo>
                    <a:pt x="309" y="52"/>
                    <a:pt x="309" y="51"/>
                    <a:pt x="308" y="51"/>
                  </a:cubicBezTo>
                  <a:cubicBezTo>
                    <a:pt x="303" y="53"/>
                    <a:pt x="303" y="53"/>
                    <a:pt x="303" y="53"/>
                  </a:cubicBezTo>
                  <a:cubicBezTo>
                    <a:pt x="309" y="53"/>
                    <a:pt x="309" y="53"/>
                    <a:pt x="309" y="53"/>
                  </a:cubicBezTo>
                  <a:cubicBezTo>
                    <a:pt x="303" y="53"/>
                    <a:pt x="303" y="53"/>
                    <a:pt x="303" y="53"/>
                  </a:cubicBezTo>
                  <a:cubicBezTo>
                    <a:pt x="309" y="54"/>
                    <a:pt x="309" y="54"/>
                    <a:pt x="309" y="54"/>
                  </a:cubicBezTo>
                  <a:cubicBezTo>
                    <a:pt x="309" y="54"/>
                    <a:pt x="309" y="53"/>
                    <a:pt x="309" y="53"/>
                  </a:cubicBezTo>
                  <a:cubicBezTo>
                    <a:pt x="303" y="53"/>
                    <a:pt x="303" y="53"/>
                    <a:pt x="303" y="53"/>
                  </a:cubicBezTo>
                  <a:cubicBezTo>
                    <a:pt x="309" y="54"/>
                    <a:pt x="309" y="54"/>
                    <a:pt x="309" y="54"/>
                  </a:cubicBezTo>
                  <a:cubicBezTo>
                    <a:pt x="303" y="53"/>
                    <a:pt x="303" y="53"/>
                    <a:pt x="303" y="53"/>
                  </a:cubicBezTo>
                  <a:cubicBezTo>
                    <a:pt x="308" y="56"/>
                    <a:pt x="308" y="56"/>
                    <a:pt x="308" y="56"/>
                  </a:cubicBezTo>
                  <a:cubicBezTo>
                    <a:pt x="308" y="56"/>
                    <a:pt x="309" y="55"/>
                    <a:pt x="309" y="54"/>
                  </a:cubicBezTo>
                  <a:cubicBezTo>
                    <a:pt x="303" y="53"/>
                    <a:pt x="303" y="53"/>
                    <a:pt x="303" y="53"/>
                  </a:cubicBezTo>
                  <a:cubicBezTo>
                    <a:pt x="308" y="56"/>
                    <a:pt x="308" y="56"/>
                    <a:pt x="308" y="56"/>
                  </a:cubicBezTo>
                  <a:cubicBezTo>
                    <a:pt x="303" y="53"/>
                    <a:pt x="303" y="53"/>
                    <a:pt x="303" y="53"/>
                  </a:cubicBezTo>
                  <a:cubicBezTo>
                    <a:pt x="306" y="58"/>
                    <a:pt x="306" y="58"/>
                    <a:pt x="306" y="58"/>
                  </a:cubicBezTo>
                  <a:cubicBezTo>
                    <a:pt x="322" y="49"/>
                    <a:pt x="322" y="49"/>
                    <a:pt x="322" y="49"/>
                  </a:cubicBezTo>
                  <a:cubicBezTo>
                    <a:pt x="324" y="48"/>
                    <a:pt x="325" y="46"/>
                    <a:pt x="325" y="44"/>
                  </a:cubicBezTo>
                  <a:cubicBezTo>
                    <a:pt x="325" y="42"/>
                    <a:pt x="324" y="40"/>
                    <a:pt x="323" y="39"/>
                  </a:cubicBezTo>
                  <a:cubicBezTo>
                    <a:pt x="264" y="3"/>
                    <a:pt x="264" y="3"/>
                    <a:pt x="264" y="3"/>
                  </a:cubicBezTo>
                  <a:cubicBezTo>
                    <a:pt x="261" y="7"/>
                    <a:pt x="261" y="7"/>
                    <a:pt x="261" y="7"/>
                  </a:cubicBezTo>
                  <a:cubicBezTo>
                    <a:pt x="266" y="10"/>
                    <a:pt x="266" y="10"/>
                    <a:pt x="266" y="10"/>
                  </a:cubicBezTo>
                  <a:cubicBezTo>
                    <a:pt x="261" y="7"/>
                    <a:pt x="261" y="7"/>
                    <a:pt x="261" y="7"/>
                  </a:cubicBezTo>
                  <a:cubicBezTo>
                    <a:pt x="264" y="12"/>
                    <a:pt x="264" y="12"/>
                    <a:pt x="264" y="12"/>
                  </a:cubicBezTo>
                  <a:cubicBezTo>
                    <a:pt x="265" y="12"/>
                    <a:pt x="265" y="11"/>
                    <a:pt x="266" y="10"/>
                  </a:cubicBezTo>
                  <a:cubicBezTo>
                    <a:pt x="261" y="7"/>
                    <a:pt x="261" y="7"/>
                    <a:pt x="261" y="7"/>
                  </a:cubicBezTo>
                  <a:cubicBezTo>
                    <a:pt x="264" y="12"/>
                    <a:pt x="264" y="12"/>
                    <a:pt x="264" y="12"/>
                  </a:cubicBezTo>
                  <a:cubicBezTo>
                    <a:pt x="262" y="8"/>
                    <a:pt x="262" y="8"/>
                    <a:pt x="262" y="8"/>
                  </a:cubicBezTo>
                  <a:cubicBezTo>
                    <a:pt x="262" y="13"/>
                    <a:pt x="262" y="13"/>
                    <a:pt x="262" y="13"/>
                  </a:cubicBezTo>
                  <a:cubicBezTo>
                    <a:pt x="263" y="13"/>
                    <a:pt x="263" y="13"/>
                    <a:pt x="264" y="12"/>
                  </a:cubicBezTo>
                  <a:cubicBezTo>
                    <a:pt x="262" y="8"/>
                    <a:pt x="262" y="8"/>
                    <a:pt x="262" y="8"/>
                  </a:cubicBezTo>
                  <a:cubicBezTo>
                    <a:pt x="262" y="13"/>
                    <a:pt x="262" y="13"/>
                    <a:pt x="262" y="13"/>
                  </a:cubicBezTo>
                  <a:cubicBezTo>
                    <a:pt x="262" y="8"/>
                    <a:pt x="262" y="8"/>
                    <a:pt x="262" y="8"/>
                  </a:cubicBezTo>
                  <a:cubicBezTo>
                    <a:pt x="262" y="13"/>
                    <a:pt x="262" y="13"/>
                    <a:pt x="262" y="13"/>
                  </a:cubicBezTo>
                  <a:cubicBezTo>
                    <a:pt x="262" y="13"/>
                    <a:pt x="262" y="13"/>
                    <a:pt x="262" y="13"/>
                  </a:cubicBezTo>
                  <a:cubicBezTo>
                    <a:pt x="262" y="8"/>
                    <a:pt x="262" y="8"/>
                    <a:pt x="262" y="8"/>
                  </a:cubicBezTo>
                  <a:cubicBezTo>
                    <a:pt x="262" y="13"/>
                    <a:pt x="262" y="13"/>
                    <a:pt x="262" y="13"/>
                  </a:cubicBezTo>
                  <a:cubicBezTo>
                    <a:pt x="262" y="9"/>
                    <a:pt x="262" y="9"/>
                    <a:pt x="262" y="9"/>
                  </a:cubicBezTo>
                  <a:cubicBezTo>
                    <a:pt x="261" y="13"/>
                    <a:pt x="261" y="13"/>
                    <a:pt x="261" y="13"/>
                  </a:cubicBezTo>
                  <a:cubicBezTo>
                    <a:pt x="262" y="13"/>
                    <a:pt x="262" y="13"/>
                    <a:pt x="262" y="13"/>
                  </a:cubicBezTo>
                  <a:cubicBezTo>
                    <a:pt x="262" y="9"/>
                    <a:pt x="262" y="9"/>
                    <a:pt x="262" y="9"/>
                  </a:cubicBezTo>
                  <a:cubicBezTo>
                    <a:pt x="261" y="13"/>
                    <a:pt x="261" y="13"/>
                    <a:pt x="261" y="13"/>
                  </a:cubicBezTo>
                  <a:cubicBezTo>
                    <a:pt x="261" y="12"/>
                    <a:pt x="261" y="12"/>
                    <a:pt x="261" y="12"/>
                  </a:cubicBezTo>
                  <a:cubicBezTo>
                    <a:pt x="261" y="13"/>
                    <a:pt x="261" y="13"/>
                    <a:pt x="261" y="13"/>
                  </a:cubicBezTo>
                  <a:cubicBezTo>
                    <a:pt x="261" y="13"/>
                    <a:pt x="261" y="13"/>
                    <a:pt x="261" y="13"/>
                  </a:cubicBezTo>
                  <a:cubicBezTo>
                    <a:pt x="261" y="12"/>
                    <a:pt x="261" y="12"/>
                    <a:pt x="261" y="12"/>
                  </a:cubicBezTo>
                  <a:cubicBezTo>
                    <a:pt x="261" y="13"/>
                    <a:pt x="261" y="13"/>
                    <a:pt x="261" y="13"/>
                  </a:cubicBezTo>
                  <a:cubicBezTo>
                    <a:pt x="261" y="13"/>
                    <a:pt x="262" y="13"/>
                    <a:pt x="262" y="13"/>
                  </a:cubicBezTo>
                  <a:cubicBezTo>
                    <a:pt x="264" y="14"/>
                    <a:pt x="269" y="15"/>
                    <a:pt x="274" y="16"/>
                  </a:cubicBezTo>
                  <a:cubicBezTo>
                    <a:pt x="282" y="19"/>
                    <a:pt x="292" y="22"/>
                    <a:pt x="300" y="25"/>
                  </a:cubicBezTo>
                  <a:cubicBezTo>
                    <a:pt x="304" y="26"/>
                    <a:pt x="308" y="27"/>
                    <a:pt x="310" y="28"/>
                  </a:cubicBezTo>
                  <a:cubicBezTo>
                    <a:pt x="312" y="28"/>
                    <a:pt x="313" y="29"/>
                    <a:pt x="314" y="29"/>
                  </a:cubicBezTo>
                  <a:cubicBezTo>
                    <a:pt x="314" y="29"/>
                    <a:pt x="315" y="29"/>
                    <a:pt x="315" y="29"/>
                  </a:cubicBezTo>
                  <a:cubicBezTo>
                    <a:pt x="316" y="29"/>
                    <a:pt x="316" y="29"/>
                    <a:pt x="316" y="29"/>
                  </a:cubicBezTo>
                  <a:cubicBezTo>
                    <a:pt x="316" y="29"/>
                    <a:pt x="316" y="29"/>
                    <a:pt x="317" y="29"/>
                  </a:cubicBezTo>
                  <a:cubicBezTo>
                    <a:pt x="317" y="29"/>
                    <a:pt x="317" y="29"/>
                    <a:pt x="318" y="29"/>
                  </a:cubicBezTo>
                  <a:cubicBezTo>
                    <a:pt x="318" y="29"/>
                    <a:pt x="319" y="29"/>
                    <a:pt x="319" y="29"/>
                  </a:cubicBezTo>
                  <a:cubicBezTo>
                    <a:pt x="320" y="28"/>
                    <a:pt x="321" y="28"/>
                    <a:pt x="321" y="27"/>
                  </a:cubicBezTo>
                  <a:cubicBezTo>
                    <a:pt x="322" y="26"/>
                    <a:pt x="323" y="24"/>
                    <a:pt x="322" y="23"/>
                  </a:cubicBezTo>
                  <a:cubicBezTo>
                    <a:pt x="322" y="21"/>
                    <a:pt x="321" y="20"/>
                    <a:pt x="320" y="19"/>
                  </a:cubicBezTo>
                  <a:cubicBezTo>
                    <a:pt x="292" y="2"/>
                    <a:pt x="292" y="2"/>
                    <a:pt x="292" y="2"/>
                  </a:cubicBezTo>
                  <a:cubicBezTo>
                    <a:pt x="290" y="0"/>
                    <a:pt x="286" y="1"/>
                    <a:pt x="285" y="4"/>
                  </a:cubicBezTo>
                  <a:cubicBezTo>
                    <a:pt x="283" y="6"/>
                    <a:pt x="284" y="10"/>
                    <a:pt x="286" y="11"/>
                  </a:cubicBezTo>
                  <a:cubicBezTo>
                    <a:pt x="314" y="29"/>
                    <a:pt x="314" y="29"/>
                    <a:pt x="314" y="29"/>
                  </a:cubicBezTo>
                  <a:cubicBezTo>
                    <a:pt x="317" y="24"/>
                    <a:pt x="317" y="24"/>
                    <a:pt x="317" y="24"/>
                  </a:cubicBezTo>
                  <a:cubicBezTo>
                    <a:pt x="312" y="21"/>
                    <a:pt x="312" y="21"/>
                    <a:pt x="312" y="21"/>
                  </a:cubicBezTo>
                  <a:cubicBezTo>
                    <a:pt x="317" y="24"/>
                    <a:pt x="317" y="24"/>
                    <a:pt x="317" y="24"/>
                  </a:cubicBezTo>
                  <a:cubicBezTo>
                    <a:pt x="314" y="19"/>
                    <a:pt x="314" y="19"/>
                    <a:pt x="314" y="19"/>
                  </a:cubicBezTo>
                  <a:cubicBezTo>
                    <a:pt x="314" y="19"/>
                    <a:pt x="313" y="20"/>
                    <a:pt x="312" y="21"/>
                  </a:cubicBezTo>
                  <a:cubicBezTo>
                    <a:pt x="317" y="24"/>
                    <a:pt x="317" y="24"/>
                    <a:pt x="317" y="24"/>
                  </a:cubicBezTo>
                  <a:cubicBezTo>
                    <a:pt x="314" y="19"/>
                    <a:pt x="314" y="19"/>
                    <a:pt x="314" y="19"/>
                  </a:cubicBezTo>
                  <a:cubicBezTo>
                    <a:pt x="317" y="24"/>
                    <a:pt x="317" y="24"/>
                    <a:pt x="317" y="24"/>
                  </a:cubicBezTo>
                  <a:cubicBezTo>
                    <a:pt x="316" y="18"/>
                    <a:pt x="316" y="18"/>
                    <a:pt x="316" y="18"/>
                  </a:cubicBezTo>
                  <a:cubicBezTo>
                    <a:pt x="316" y="18"/>
                    <a:pt x="315" y="19"/>
                    <a:pt x="314" y="19"/>
                  </a:cubicBezTo>
                  <a:cubicBezTo>
                    <a:pt x="317" y="24"/>
                    <a:pt x="317" y="24"/>
                    <a:pt x="317" y="24"/>
                  </a:cubicBezTo>
                  <a:cubicBezTo>
                    <a:pt x="316" y="18"/>
                    <a:pt x="316" y="18"/>
                    <a:pt x="316" y="18"/>
                  </a:cubicBezTo>
                  <a:cubicBezTo>
                    <a:pt x="317" y="24"/>
                    <a:pt x="317" y="24"/>
                    <a:pt x="317" y="24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18"/>
                    <a:pt x="316" y="18"/>
                    <a:pt x="316" y="18"/>
                  </a:cubicBezTo>
                  <a:cubicBezTo>
                    <a:pt x="317" y="24"/>
                    <a:pt x="317" y="24"/>
                    <a:pt x="317" y="24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23"/>
                    <a:pt x="317" y="23"/>
                    <a:pt x="317" y="23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23"/>
                    <a:pt x="317" y="23"/>
                    <a:pt x="317" y="23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20"/>
                    <a:pt x="317" y="20"/>
                    <a:pt x="317" y="20"/>
                  </a:cubicBezTo>
                  <a:cubicBezTo>
                    <a:pt x="318" y="18"/>
                    <a:pt x="318" y="18"/>
                    <a:pt x="318" y="18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20"/>
                    <a:pt x="317" y="20"/>
                    <a:pt x="317" y="20"/>
                  </a:cubicBezTo>
                  <a:cubicBezTo>
                    <a:pt x="318" y="18"/>
                    <a:pt x="318" y="18"/>
                    <a:pt x="318" y="18"/>
                  </a:cubicBezTo>
                  <a:cubicBezTo>
                    <a:pt x="318" y="18"/>
                    <a:pt x="317" y="18"/>
                    <a:pt x="317" y="18"/>
                  </a:cubicBezTo>
                  <a:cubicBezTo>
                    <a:pt x="315" y="18"/>
                    <a:pt x="310" y="16"/>
                    <a:pt x="305" y="15"/>
                  </a:cubicBezTo>
                  <a:cubicBezTo>
                    <a:pt x="297" y="12"/>
                    <a:pt x="288" y="9"/>
                    <a:pt x="279" y="6"/>
                  </a:cubicBezTo>
                  <a:cubicBezTo>
                    <a:pt x="275" y="5"/>
                    <a:pt x="271" y="4"/>
                    <a:pt x="269" y="3"/>
                  </a:cubicBezTo>
                  <a:cubicBezTo>
                    <a:pt x="267" y="3"/>
                    <a:pt x="266" y="3"/>
                    <a:pt x="265" y="2"/>
                  </a:cubicBezTo>
                  <a:cubicBezTo>
                    <a:pt x="264" y="2"/>
                    <a:pt x="264" y="2"/>
                    <a:pt x="263" y="2"/>
                  </a:cubicBezTo>
                  <a:cubicBezTo>
                    <a:pt x="263" y="2"/>
                    <a:pt x="262" y="2"/>
                    <a:pt x="262" y="2"/>
                  </a:cubicBezTo>
                  <a:cubicBezTo>
                    <a:pt x="261" y="2"/>
                    <a:pt x="261" y="2"/>
                    <a:pt x="260" y="2"/>
                  </a:cubicBezTo>
                  <a:cubicBezTo>
                    <a:pt x="260" y="2"/>
                    <a:pt x="259" y="2"/>
                    <a:pt x="259" y="3"/>
                  </a:cubicBezTo>
                  <a:cubicBezTo>
                    <a:pt x="258" y="3"/>
                    <a:pt x="257" y="3"/>
                    <a:pt x="257" y="4"/>
                  </a:cubicBezTo>
                  <a:cubicBezTo>
                    <a:pt x="255" y="7"/>
                    <a:pt x="256" y="10"/>
                    <a:pt x="258" y="12"/>
                  </a:cubicBezTo>
                  <a:cubicBezTo>
                    <a:pt x="309" y="44"/>
                    <a:pt x="309" y="44"/>
                    <a:pt x="309" y="44"/>
                  </a:cubicBezTo>
                  <a:cubicBezTo>
                    <a:pt x="301" y="48"/>
                    <a:pt x="301" y="48"/>
                    <a:pt x="301" y="48"/>
                  </a:cubicBezTo>
                  <a:cubicBezTo>
                    <a:pt x="300" y="49"/>
                    <a:pt x="299" y="49"/>
                    <a:pt x="299" y="50"/>
                  </a:cubicBezTo>
                  <a:cubicBezTo>
                    <a:pt x="298" y="50"/>
                    <a:pt x="298" y="51"/>
                    <a:pt x="298" y="52"/>
                  </a:cubicBezTo>
                  <a:cubicBezTo>
                    <a:pt x="298" y="52"/>
                    <a:pt x="298" y="53"/>
                    <a:pt x="298" y="53"/>
                  </a:cubicBezTo>
                  <a:cubicBezTo>
                    <a:pt x="298" y="55"/>
                    <a:pt x="298" y="56"/>
                    <a:pt x="299" y="56"/>
                  </a:cubicBezTo>
                  <a:cubicBezTo>
                    <a:pt x="299" y="57"/>
                    <a:pt x="300" y="57"/>
                    <a:pt x="300" y="57"/>
                  </a:cubicBezTo>
                  <a:cubicBezTo>
                    <a:pt x="300" y="58"/>
                    <a:pt x="301" y="58"/>
                    <a:pt x="301" y="58"/>
                  </a:cubicBezTo>
                  <a:cubicBezTo>
                    <a:pt x="302" y="59"/>
                    <a:pt x="304" y="60"/>
                    <a:pt x="306" y="62"/>
                  </a:cubicBezTo>
                  <a:cubicBezTo>
                    <a:pt x="313" y="66"/>
                    <a:pt x="323" y="72"/>
                    <a:pt x="323" y="72"/>
                  </a:cubicBezTo>
                  <a:cubicBezTo>
                    <a:pt x="326" y="67"/>
                    <a:pt x="326" y="67"/>
                    <a:pt x="326" y="67"/>
                  </a:cubicBezTo>
                  <a:cubicBezTo>
                    <a:pt x="322" y="64"/>
                    <a:pt x="322" y="64"/>
                    <a:pt x="322" y="64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7" y="81"/>
                    <a:pt x="307" y="81"/>
                    <a:pt x="307" y="81"/>
                  </a:cubicBezTo>
                  <a:cubicBezTo>
                    <a:pt x="306" y="83"/>
                    <a:pt x="306" y="84"/>
                    <a:pt x="306" y="85"/>
                  </a:cubicBezTo>
                  <a:cubicBezTo>
                    <a:pt x="306" y="86"/>
                    <a:pt x="307" y="87"/>
                    <a:pt x="307" y="87"/>
                  </a:cubicBezTo>
                  <a:cubicBezTo>
                    <a:pt x="307" y="88"/>
                    <a:pt x="308" y="88"/>
                    <a:pt x="308" y="89"/>
                  </a:cubicBezTo>
                  <a:cubicBezTo>
                    <a:pt x="309" y="89"/>
                    <a:pt x="309" y="89"/>
                    <a:pt x="309" y="90"/>
                  </a:cubicBezTo>
                  <a:cubicBezTo>
                    <a:pt x="311" y="91"/>
                    <a:pt x="313" y="92"/>
                    <a:pt x="315" y="94"/>
                  </a:cubicBezTo>
                  <a:cubicBezTo>
                    <a:pt x="319" y="96"/>
                    <a:pt x="324" y="99"/>
                    <a:pt x="328" y="101"/>
                  </a:cubicBezTo>
                  <a:cubicBezTo>
                    <a:pt x="330" y="102"/>
                    <a:pt x="332" y="103"/>
                    <a:pt x="333" y="104"/>
                  </a:cubicBezTo>
                  <a:cubicBezTo>
                    <a:pt x="333" y="104"/>
                    <a:pt x="334" y="105"/>
                    <a:pt x="334" y="105"/>
                  </a:cubicBezTo>
                  <a:cubicBezTo>
                    <a:pt x="334" y="105"/>
                    <a:pt x="334" y="105"/>
                    <a:pt x="334" y="105"/>
                  </a:cubicBezTo>
                  <a:cubicBezTo>
                    <a:pt x="334" y="105"/>
                    <a:pt x="334" y="105"/>
                    <a:pt x="334" y="105"/>
                  </a:cubicBezTo>
                  <a:cubicBezTo>
                    <a:pt x="336" y="102"/>
                    <a:pt x="336" y="102"/>
                    <a:pt x="336" y="102"/>
                  </a:cubicBezTo>
                  <a:cubicBezTo>
                    <a:pt x="334" y="105"/>
                    <a:pt x="334" y="105"/>
                    <a:pt x="334" y="105"/>
                  </a:cubicBezTo>
                  <a:cubicBezTo>
                    <a:pt x="334" y="105"/>
                    <a:pt x="334" y="105"/>
                    <a:pt x="334" y="105"/>
                  </a:cubicBezTo>
                  <a:cubicBezTo>
                    <a:pt x="336" y="102"/>
                    <a:pt x="336" y="102"/>
                    <a:pt x="336" y="102"/>
                  </a:cubicBezTo>
                  <a:cubicBezTo>
                    <a:pt x="334" y="105"/>
                    <a:pt x="334" y="105"/>
                    <a:pt x="334" y="105"/>
                  </a:cubicBezTo>
                  <a:cubicBezTo>
                    <a:pt x="337" y="101"/>
                    <a:pt x="337" y="101"/>
                    <a:pt x="337" y="101"/>
                  </a:cubicBezTo>
                  <a:cubicBezTo>
                    <a:pt x="333" y="104"/>
                    <a:pt x="333" y="104"/>
                    <a:pt x="333" y="104"/>
                  </a:cubicBezTo>
                  <a:cubicBezTo>
                    <a:pt x="334" y="105"/>
                    <a:pt x="334" y="105"/>
                    <a:pt x="334" y="105"/>
                  </a:cubicBezTo>
                  <a:cubicBezTo>
                    <a:pt x="337" y="101"/>
                    <a:pt x="337" y="101"/>
                    <a:pt x="337" y="101"/>
                  </a:cubicBezTo>
                  <a:cubicBezTo>
                    <a:pt x="333" y="104"/>
                    <a:pt x="333" y="104"/>
                    <a:pt x="333" y="104"/>
                  </a:cubicBezTo>
                  <a:cubicBezTo>
                    <a:pt x="337" y="101"/>
                    <a:pt x="337" y="101"/>
                    <a:pt x="337" y="101"/>
                  </a:cubicBezTo>
                  <a:cubicBezTo>
                    <a:pt x="333" y="104"/>
                    <a:pt x="333" y="104"/>
                    <a:pt x="333" y="104"/>
                  </a:cubicBezTo>
                  <a:cubicBezTo>
                    <a:pt x="333" y="104"/>
                    <a:pt x="333" y="104"/>
                    <a:pt x="333" y="104"/>
                  </a:cubicBezTo>
                  <a:cubicBezTo>
                    <a:pt x="337" y="101"/>
                    <a:pt x="337" y="101"/>
                    <a:pt x="337" y="101"/>
                  </a:cubicBezTo>
                  <a:cubicBezTo>
                    <a:pt x="333" y="104"/>
                    <a:pt x="333" y="104"/>
                    <a:pt x="333" y="104"/>
                  </a:cubicBezTo>
                  <a:cubicBezTo>
                    <a:pt x="338" y="101"/>
                    <a:pt x="338" y="101"/>
                    <a:pt x="338" y="101"/>
                  </a:cubicBezTo>
                  <a:cubicBezTo>
                    <a:pt x="332" y="101"/>
                    <a:pt x="332" y="101"/>
                    <a:pt x="332" y="101"/>
                  </a:cubicBezTo>
                  <a:cubicBezTo>
                    <a:pt x="332" y="102"/>
                    <a:pt x="333" y="103"/>
                    <a:pt x="333" y="104"/>
                  </a:cubicBezTo>
                  <a:cubicBezTo>
                    <a:pt x="338" y="101"/>
                    <a:pt x="338" y="101"/>
                    <a:pt x="338" y="101"/>
                  </a:cubicBezTo>
                  <a:cubicBezTo>
                    <a:pt x="332" y="101"/>
                    <a:pt x="332" y="101"/>
                    <a:pt x="332" y="101"/>
                  </a:cubicBezTo>
                  <a:cubicBezTo>
                    <a:pt x="338" y="101"/>
                    <a:pt x="338" y="101"/>
                    <a:pt x="338" y="101"/>
                  </a:cubicBezTo>
                  <a:cubicBezTo>
                    <a:pt x="336" y="95"/>
                    <a:pt x="336" y="95"/>
                    <a:pt x="336" y="95"/>
                  </a:cubicBezTo>
                  <a:cubicBezTo>
                    <a:pt x="313" y="102"/>
                    <a:pt x="313" y="102"/>
                    <a:pt x="313" y="102"/>
                  </a:cubicBezTo>
                  <a:cubicBezTo>
                    <a:pt x="311" y="102"/>
                    <a:pt x="310" y="104"/>
                    <a:pt x="310" y="106"/>
                  </a:cubicBezTo>
                  <a:cubicBezTo>
                    <a:pt x="309" y="109"/>
                    <a:pt x="310" y="111"/>
                    <a:pt x="312" y="112"/>
                  </a:cubicBezTo>
                  <a:cubicBezTo>
                    <a:pt x="331" y="124"/>
                    <a:pt x="331" y="124"/>
                    <a:pt x="331" y="124"/>
                  </a:cubicBezTo>
                  <a:cubicBezTo>
                    <a:pt x="324" y="127"/>
                    <a:pt x="324" y="127"/>
                    <a:pt x="324" y="127"/>
                  </a:cubicBezTo>
                  <a:cubicBezTo>
                    <a:pt x="323" y="128"/>
                    <a:pt x="321" y="130"/>
                    <a:pt x="321" y="132"/>
                  </a:cubicBezTo>
                  <a:cubicBezTo>
                    <a:pt x="321" y="134"/>
                    <a:pt x="322" y="136"/>
                    <a:pt x="324" y="137"/>
                  </a:cubicBezTo>
                  <a:cubicBezTo>
                    <a:pt x="339" y="146"/>
                    <a:pt x="339" y="146"/>
                    <a:pt x="339" y="146"/>
                  </a:cubicBezTo>
                  <a:cubicBezTo>
                    <a:pt x="326" y="149"/>
                    <a:pt x="326" y="149"/>
                    <a:pt x="326" y="149"/>
                  </a:cubicBezTo>
                  <a:cubicBezTo>
                    <a:pt x="324" y="150"/>
                    <a:pt x="322" y="152"/>
                    <a:pt x="322" y="155"/>
                  </a:cubicBezTo>
                  <a:cubicBezTo>
                    <a:pt x="322" y="156"/>
                    <a:pt x="323" y="157"/>
                    <a:pt x="323" y="157"/>
                  </a:cubicBezTo>
                  <a:cubicBezTo>
                    <a:pt x="324" y="158"/>
                    <a:pt x="324" y="158"/>
                    <a:pt x="324" y="159"/>
                  </a:cubicBezTo>
                  <a:cubicBezTo>
                    <a:pt x="325" y="159"/>
                    <a:pt x="325" y="159"/>
                    <a:pt x="325" y="159"/>
                  </a:cubicBezTo>
                  <a:cubicBezTo>
                    <a:pt x="325" y="159"/>
                    <a:pt x="325" y="159"/>
                    <a:pt x="325" y="159"/>
                  </a:cubicBezTo>
                  <a:cubicBezTo>
                    <a:pt x="326" y="160"/>
                    <a:pt x="326" y="160"/>
                    <a:pt x="327" y="161"/>
                  </a:cubicBezTo>
                  <a:cubicBezTo>
                    <a:pt x="331" y="163"/>
                    <a:pt x="338" y="167"/>
                    <a:pt x="344" y="170"/>
                  </a:cubicBezTo>
                  <a:cubicBezTo>
                    <a:pt x="347" y="172"/>
                    <a:pt x="349" y="174"/>
                    <a:pt x="351" y="175"/>
                  </a:cubicBezTo>
                  <a:cubicBezTo>
                    <a:pt x="352" y="176"/>
                    <a:pt x="353" y="176"/>
                    <a:pt x="354" y="177"/>
                  </a:cubicBezTo>
                  <a:cubicBezTo>
                    <a:pt x="354" y="177"/>
                    <a:pt x="354" y="177"/>
                    <a:pt x="354" y="177"/>
                  </a:cubicBezTo>
                  <a:cubicBezTo>
                    <a:pt x="354" y="177"/>
                    <a:pt x="354" y="177"/>
                    <a:pt x="354" y="177"/>
                  </a:cubicBezTo>
                  <a:cubicBezTo>
                    <a:pt x="354" y="176"/>
                    <a:pt x="354" y="176"/>
                    <a:pt x="354" y="176"/>
                  </a:cubicBezTo>
                  <a:cubicBezTo>
                    <a:pt x="354" y="177"/>
                    <a:pt x="354" y="177"/>
                    <a:pt x="354" y="177"/>
                  </a:cubicBezTo>
                  <a:cubicBezTo>
                    <a:pt x="354" y="177"/>
                    <a:pt x="354" y="177"/>
                    <a:pt x="354" y="177"/>
                  </a:cubicBezTo>
                  <a:cubicBezTo>
                    <a:pt x="354" y="176"/>
                    <a:pt x="354" y="176"/>
                    <a:pt x="354" y="176"/>
                  </a:cubicBezTo>
                  <a:cubicBezTo>
                    <a:pt x="354" y="177"/>
                    <a:pt x="354" y="177"/>
                    <a:pt x="354" y="177"/>
                  </a:cubicBezTo>
                  <a:cubicBezTo>
                    <a:pt x="357" y="174"/>
                    <a:pt x="357" y="174"/>
                    <a:pt x="357" y="174"/>
                  </a:cubicBezTo>
                  <a:cubicBezTo>
                    <a:pt x="353" y="177"/>
                    <a:pt x="353" y="177"/>
                    <a:pt x="353" y="177"/>
                  </a:cubicBezTo>
                  <a:cubicBezTo>
                    <a:pt x="354" y="177"/>
                    <a:pt x="354" y="177"/>
                    <a:pt x="354" y="177"/>
                  </a:cubicBezTo>
                  <a:cubicBezTo>
                    <a:pt x="357" y="174"/>
                    <a:pt x="357" y="174"/>
                    <a:pt x="357" y="174"/>
                  </a:cubicBezTo>
                  <a:cubicBezTo>
                    <a:pt x="353" y="177"/>
                    <a:pt x="353" y="177"/>
                    <a:pt x="353" y="177"/>
                  </a:cubicBezTo>
                  <a:cubicBezTo>
                    <a:pt x="357" y="173"/>
                    <a:pt x="357" y="173"/>
                    <a:pt x="357" y="173"/>
                  </a:cubicBezTo>
                  <a:cubicBezTo>
                    <a:pt x="353" y="176"/>
                    <a:pt x="353" y="176"/>
                    <a:pt x="353" y="176"/>
                  </a:cubicBezTo>
                  <a:cubicBezTo>
                    <a:pt x="353" y="176"/>
                    <a:pt x="353" y="176"/>
                    <a:pt x="353" y="177"/>
                  </a:cubicBezTo>
                  <a:cubicBezTo>
                    <a:pt x="357" y="173"/>
                    <a:pt x="357" y="173"/>
                    <a:pt x="357" y="173"/>
                  </a:cubicBezTo>
                  <a:cubicBezTo>
                    <a:pt x="353" y="176"/>
                    <a:pt x="353" y="176"/>
                    <a:pt x="353" y="176"/>
                  </a:cubicBezTo>
                  <a:cubicBezTo>
                    <a:pt x="358" y="173"/>
                    <a:pt x="358" y="173"/>
                    <a:pt x="358" y="173"/>
                  </a:cubicBezTo>
                  <a:cubicBezTo>
                    <a:pt x="352" y="173"/>
                    <a:pt x="352" y="173"/>
                    <a:pt x="352" y="173"/>
                  </a:cubicBezTo>
                  <a:cubicBezTo>
                    <a:pt x="352" y="175"/>
                    <a:pt x="353" y="175"/>
                    <a:pt x="353" y="176"/>
                  </a:cubicBezTo>
                  <a:cubicBezTo>
                    <a:pt x="358" y="173"/>
                    <a:pt x="358" y="173"/>
                    <a:pt x="358" y="173"/>
                  </a:cubicBezTo>
                  <a:cubicBezTo>
                    <a:pt x="352" y="173"/>
                    <a:pt x="352" y="173"/>
                    <a:pt x="352" y="173"/>
                  </a:cubicBezTo>
                  <a:cubicBezTo>
                    <a:pt x="358" y="173"/>
                    <a:pt x="358" y="173"/>
                    <a:pt x="358" y="173"/>
                  </a:cubicBezTo>
                  <a:cubicBezTo>
                    <a:pt x="353" y="170"/>
                    <a:pt x="353" y="170"/>
                    <a:pt x="353" y="170"/>
                  </a:cubicBezTo>
                  <a:cubicBezTo>
                    <a:pt x="352" y="171"/>
                    <a:pt x="352" y="172"/>
                    <a:pt x="352" y="173"/>
                  </a:cubicBezTo>
                  <a:cubicBezTo>
                    <a:pt x="358" y="173"/>
                    <a:pt x="358" y="173"/>
                    <a:pt x="358" y="173"/>
                  </a:cubicBezTo>
                  <a:cubicBezTo>
                    <a:pt x="353" y="170"/>
                    <a:pt x="353" y="170"/>
                    <a:pt x="353" y="170"/>
                  </a:cubicBezTo>
                  <a:cubicBezTo>
                    <a:pt x="358" y="173"/>
                    <a:pt x="358" y="173"/>
                    <a:pt x="358" y="173"/>
                  </a:cubicBezTo>
                  <a:cubicBezTo>
                    <a:pt x="354" y="169"/>
                    <a:pt x="354" y="169"/>
                    <a:pt x="354" y="169"/>
                  </a:cubicBezTo>
                  <a:cubicBezTo>
                    <a:pt x="354" y="169"/>
                    <a:pt x="350" y="173"/>
                    <a:pt x="346" y="177"/>
                  </a:cubicBezTo>
                  <a:cubicBezTo>
                    <a:pt x="344" y="179"/>
                    <a:pt x="342" y="181"/>
                    <a:pt x="340" y="182"/>
                  </a:cubicBezTo>
                  <a:cubicBezTo>
                    <a:pt x="340" y="183"/>
                    <a:pt x="339" y="184"/>
                    <a:pt x="338" y="184"/>
                  </a:cubicBezTo>
                  <a:cubicBezTo>
                    <a:pt x="338" y="185"/>
                    <a:pt x="338" y="185"/>
                    <a:pt x="338" y="185"/>
                  </a:cubicBezTo>
                  <a:cubicBezTo>
                    <a:pt x="338" y="185"/>
                    <a:pt x="338" y="185"/>
                    <a:pt x="338" y="185"/>
                  </a:cubicBezTo>
                  <a:cubicBezTo>
                    <a:pt x="337" y="185"/>
                    <a:pt x="337" y="185"/>
                    <a:pt x="337" y="185"/>
                  </a:cubicBezTo>
                  <a:cubicBezTo>
                    <a:pt x="337" y="186"/>
                    <a:pt x="337" y="186"/>
                    <a:pt x="337" y="186"/>
                  </a:cubicBezTo>
                  <a:cubicBezTo>
                    <a:pt x="336" y="187"/>
                    <a:pt x="336" y="189"/>
                    <a:pt x="336" y="190"/>
                  </a:cubicBezTo>
                  <a:cubicBezTo>
                    <a:pt x="337" y="192"/>
                    <a:pt x="337" y="193"/>
                    <a:pt x="339" y="194"/>
                  </a:cubicBezTo>
                  <a:cubicBezTo>
                    <a:pt x="366" y="211"/>
                    <a:pt x="366" y="211"/>
                    <a:pt x="366" y="211"/>
                  </a:cubicBezTo>
                  <a:cubicBezTo>
                    <a:pt x="369" y="206"/>
                    <a:pt x="369" y="206"/>
                    <a:pt x="369" y="206"/>
                  </a:cubicBezTo>
                  <a:cubicBezTo>
                    <a:pt x="364" y="203"/>
                    <a:pt x="364" y="203"/>
                    <a:pt x="364" y="203"/>
                  </a:cubicBezTo>
                  <a:cubicBezTo>
                    <a:pt x="369" y="206"/>
                    <a:pt x="369" y="206"/>
                    <a:pt x="369" y="206"/>
                  </a:cubicBezTo>
                  <a:cubicBezTo>
                    <a:pt x="366" y="202"/>
                    <a:pt x="366" y="202"/>
                    <a:pt x="366" y="202"/>
                  </a:cubicBezTo>
                  <a:cubicBezTo>
                    <a:pt x="365" y="202"/>
                    <a:pt x="365" y="202"/>
                    <a:pt x="364" y="203"/>
                  </a:cubicBezTo>
                  <a:cubicBezTo>
                    <a:pt x="369" y="206"/>
                    <a:pt x="369" y="206"/>
                    <a:pt x="369" y="206"/>
                  </a:cubicBezTo>
                  <a:cubicBezTo>
                    <a:pt x="366" y="202"/>
                    <a:pt x="366" y="202"/>
                    <a:pt x="366" y="202"/>
                  </a:cubicBezTo>
                  <a:cubicBezTo>
                    <a:pt x="369" y="206"/>
                    <a:pt x="369" y="206"/>
                    <a:pt x="369" y="206"/>
                  </a:cubicBezTo>
                  <a:cubicBezTo>
                    <a:pt x="367" y="201"/>
                    <a:pt x="367" y="201"/>
                    <a:pt x="367" y="201"/>
                  </a:cubicBezTo>
                  <a:cubicBezTo>
                    <a:pt x="367" y="201"/>
                    <a:pt x="366" y="201"/>
                    <a:pt x="366" y="202"/>
                  </a:cubicBezTo>
                  <a:cubicBezTo>
                    <a:pt x="369" y="206"/>
                    <a:pt x="369" y="206"/>
                    <a:pt x="369" y="206"/>
                  </a:cubicBezTo>
                  <a:cubicBezTo>
                    <a:pt x="367" y="201"/>
                    <a:pt x="367" y="201"/>
                    <a:pt x="367" y="201"/>
                  </a:cubicBezTo>
                  <a:cubicBezTo>
                    <a:pt x="368" y="205"/>
                    <a:pt x="368" y="205"/>
                    <a:pt x="368" y="205"/>
                  </a:cubicBezTo>
                  <a:cubicBezTo>
                    <a:pt x="368" y="201"/>
                    <a:pt x="368" y="201"/>
                    <a:pt x="368" y="201"/>
                  </a:cubicBezTo>
                  <a:cubicBezTo>
                    <a:pt x="368" y="201"/>
                    <a:pt x="367" y="201"/>
                    <a:pt x="367" y="201"/>
                  </a:cubicBezTo>
                  <a:cubicBezTo>
                    <a:pt x="368" y="205"/>
                    <a:pt x="368" y="205"/>
                    <a:pt x="368" y="205"/>
                  </a:cubicBezTo>
                  <a:cubicBezTo>
                    <a:pt x="368" y="201"/>
                    <a:pt x="368" y="201"/>
                    <a:pt x="368" y="201"/>
                  </a:cubicBezTo>
                  <a:cubicBezTo>
                    <a:pt x="368" y="202"/>
                    <a:pt x="368" y="202"/>
                    <a:pt x="368" y="202"/>
                  </a:cubicBezTo>
                  <a:cubicBezTo>
                    <a:pt x="368" y="201"/>
                    <a:pt x="368" y="201"/>
                    <a:pt x="368" y="201"/>
                  </a:cubicBezTo>
                  <a:cubicBezTo>
                    <a:pt x="368" y="201"/>
                    <a:pt x="368" y="201"/>
                    <a:pt x="368" y="201"/>
                  </a:cubicBezTo>
                  <a:cubicBezTo>
                    <a:pt x="368" y="202"/>
                    <a:pt x="368" y="202"/>
                    <a:pt x="368" y="202"/>
                  </a:cubicBezTo>
                  <a:cubicBezTo>
                    <a:pt x="368" y="201"/>
                    <a:pt x="368" y="201"/>
                    <a:pt x="368" y="201"/>
                  </a:cubicBezTo>
                  <a:cubicBezTo>
                    <a:pt x="368" y="201"/>
                    <a:pt x="367" y="201"/>
                    <a:pt x="366" y="201"/>
                  </a:cubicBezTo>
                  <a:cubicBezTo>
                    <a:pt x="363" y="201"/>
                    <a:pt x="357" y="201"/>
                    <a:pt x="351" y="202"/>
                  </a:cubicBezTo>
                  <a:cubicBezTo>
                    <a:pt x="346" y="202"/>
                    <a:pt x="342" y="202"/>
                    <a:pt x="342" y="202"/>
                  </a:cubicBezTo>
                  <a:cubicBezTo>
                    <a:pt x="339" y="202"/>
                    <a:pt x="337" y="204"/>
                    <a:pt x="336" y="206"/>
                  </a:cubicBezTo>
                  <a:cubicBezTo>
                    <a:pt x="336" y="208"/>
                    <a:pt x="337" y="211"/>
                    <a:pt x="339" y="212"/>
                  </a:cubicBezTo>
                  <a:cubicBezTo>
                    <a:pt x="343" y="215"/>
                    <a:pt x="343" y="215"/>
                    <a:pt x="343" y="215"/>
                  </a:cubicBezTo>
                  <a:cubicBezTo>
                    <a:pt x="332" y="216"/>
                    <a:pt x="332" y="216"/>
                    <a:pt x="332" y="216"/>
                  </a:cubicBezTo>
                  <a:cubicBezTo>
                    <a:pt x="330" y="217"/>
                    <a:pt x="328" y="219"/>
                    <a:pt x="328" y="221"/>
                  </a:cubicBezTo>
                  <a:cubicBezTo>
                    <a:pt x="327" y="223"/>
                    <a:pt x="328" y="225"/>
                    <a:pt x="330" y="227"/>
                  </a:cubicBezTo>
                  <a:cubicBezTo>
                    <a:pt x="330" y="227"/>
                    <a:pt x="330" y="227"/>
                    <a:pt x="330" y="227"/>
                  </a:cubicBezTo>
                  <a:cubicBezTo>
                    <a:pt x="317" y="225"/>
                    <a:pt x="317" y="225"/>
                    <a:pt x="317" y="225"/>
                  </a:cubicBezTo>
                  <a:cubicBezTo>
                    <a:pt x="314" y="225"/>
                    <a:pt x="312" y="227"/>
                    <a:pt x="311" y="229"/>
                  </a:cubicBezTo>
                  <a:cubicBezTo>
                    <a:pt x="310" y="232"/>
                    <a:pt x="311" y="234"/>
                    <a:pt x="314" y="236"/>
                  </a:cubicBezTo>
                  <a:cubicBezTo>
                    <a:pt x="333" y="248"/>
                    <a:pt x="333" y="248"/>
                    <a:pt x="333" y="248"/>
                  </a:cubicBezTo>
                  <a:cubicBezTo>
                    <a:pt x="336" y="243"/>
                    <a:pt x="336" y="243"/>
                    <a:pt x="336" y="243"/>
                  </a:cubicBezTo>
                  <a:cubicBezTo>
                    <a:pt x="331" y="240"/>
                    <a:pt x="331" y="240"/>
                    <a:pt x="331" y="240"/>
                  </a:cubicBezTo>
                  <a:cubicBezTo>
                    <a:pt x="336" y="243"/>
                    <a:pt x="336" y="243"/>
                    <a:pt x="336" y="243"/>
                  </a:cubicBezTo>
                  <a:cubicBezTo>
                    <a:pt x="333" y="239"/>
                    <a:pt x="333" y="239"/>
                    <a:pt x="333" y="239"/>
                  </a:cubicBezTo>
                  <a:cubicBezTo>
                    <a:pt x="333" y="239"/>
                    <a:pt x="332" y="239"/>
                    <a:pt x="331" y="240"/>
                  </a:cubicBezTo>
                  <a:cubicBezTo>
                    <a:pt x="336" y="243"/>
                    <a:pt x="336" y="243"/>
                    <a:pt x="336" y="243"/>
                  </a:cubicBezTo>
                  <a:cubicBezTo>
                    <a:pt x="333" y="239"/>
                    <a:pt x="333" y="239"/>
                    <a:pt x="333" y="239"/>
                  </a:cubicBezTo>
                  <a:cubicBezTo>
                    <a:pt x="336" y="243"/>
                    <a:pt x="336" y="243"/>
                    <a:pt x="336" y="243"/>
                  </a:cubicBezTo>
                  <a:cubicBezTo>
                    <a:pt x="334" y="238"/>
                    <a:pt x="334" y="238"/>
                    <a:pt x="334" y="238"/>
                  </a:cubicBezTo>
                  <a:cubicBezTo>
                    <a:pt x="334" y="238"/>
                    <a:pt x="334" y="238"/>
                    <a:pt x="333" y="239"/>
                  </a:cubicBezTo>
                  <a:cubicBezTo>
                    <a:pt x="336" y="243"/>
                    <a:pt x="336" y="243"/>
                    <a:pt x="336" y="243"/>
                  </a:cubicBezTo>
                  <a:cubicBezTo>
                    <a:pt x="334" y="238"/>
                    <a:pt x="334" y="238"/>
                    <a:pt x="334" y="238"/>
                  </a:cubicBezTo>
                  <a:cubicBezTo>
                    <a:pt x="336" y="243"/>
                    <a:pt x="336" y="243"/>
                    <a:pt x="336" y="243"/>
                  </a:cubicBezTo>
                  <a:cubicBezTo>
                    <a:pt x="335" y="238"/>
                    <a:pt x="335" y="238"/>
                    <a:pt x="335" y="238"/>
                  </a:cubicBezTo>
                  <a:cubicBezTo>
                    <a:pt x="335" y="238"/>
                    <a:pt x="335" y="238"/>
                    <a:pt x="334" y="238"/>
                  </a:cubicBezTo>
                  <a:cubicBezTo>
                    <a:pt x="336" y="243"/>
                    <a:pt x="336" y="243"/>
                    <a:pt x="336" y="243"/>
                  </a:cubicBezTo>
                  <a:cubicBezTo>
                    <a:pt x="335" y="238"/>
                    <a:pt x="335" y="238"/>
                    <a:pt x="335" y="238"/>
                  </a:cubicBezTo>
                  <a:cubicBezTo>
                    <a:pt x="336" y="243"/>
                    <a:pt x="336" y="243"/>
                    <a:pt x="336" y="243"/>
                  </a:cubicBezTo>
                  <a:cubicBezTo>
                    <a:pt x="336" y="238"/>
                    <a:pt x="336" y="238"/>
                    <a:pt x="336" y="238"/>
                  </a:cubicBezTo>
                  <a:cubicBezTo>
                    <a:pt x="336" y="238"/>
                    <a:pt x="336" y="238"/>
                    <a:pt x="335" y="238"/>
                  </a:cubicBezTo>
                  <a:cubicBezTo>
                    <a:pt x="336" y="243"/>
                    <a:pt x="336" y="243"/>
                    <a:pt x="336" y="243"/>
                  </a:cubicBezTo>
                  <a:cubicBezTo>
                    <a:pt x="336" y="238"/>
                    <a:pt x="336" y="238"/>
                    <a:pt x="336" y="238"/>
                  </a:cubicBezTo>
                  <a:cubicBezTo>
                    <a:pt x="336" y="240"/>
                    <a:pt x="336" y="240"/>
                    <a:pt x="336" y="240"/>
                  </a:cubicBezTo>
                  <a:cubicBezTo>
                    <a:pt x="336" y="238"/>
                    <a:pt x="336" y="238"/>
                    <a:pt x="336" y="238"/>
                  </a:cubicBezTo>
                  <a:cubicBezTo>
                    <a:pt x="336" y="238"/>
                    <a:pt x="336" y="238"/>
                    <a:pt x="336" y="238"/>
                  </a:cubicBezTo>
                  <a:cubicBezTo>
                    <a:pt x="336" y="240"/>
                    <a:pt x="336" y="240"/>
                    <a:pt x="336" y="240"/>
                  </a:cubicBezTo>
                  <a:cubicBezTo>
                    <a:pt x="336" y="238"/>
                    <a:pt x="336" y="238"/>
                    <a:pt x="336" y="238"/>
                  </a:cubicBezTo>
                  <a:cubicBezTo>
                    <a:pt x="336" y="238"/>
                    <a:pt x="335" y="238"/>
                    <a:pt x="334" y="238"/>
                  </a:cubicBezTo>
                  <a:cubicBezTo>
                    <a:pt x="330" y="237"/>
                    <a:pt x="321" y="236"/>
                    <a:pt x="312" y="236"/>
                  </a:cubicBezTo>
                  <a:cubicBezTo>
                    <a:pt x="303" y="235"/>
                    <a:pt x="295" y="235"/>
                    <a:pt x="290" y="235"/>
                  </a:cubicBezTo>
                  <a:cubicBezTo>
                    <a:pt x="289" y="235"/>
                    <a:pt x="289" y="235"/>
                    <a:pt x="288" y="235"/>
                  </a:cubicBezTo>
                  <a:cubicBezTo>
                    <a:pt x="287" y="235"/>
                    <a:pt x="287" y="235"/>
                    <a:pt x="287" y="235"/>
                  </a:cubicBezTo>
                  <a:cubicBezTo>
                    <a:pt x="286" y="235"/>
                    <a:pt x="286" y="235"/>
                    <a:pt x="285" y="235"/>
                  </a:cubicBezTo>
                  <a:cubicBezTo>
                    <a:pt x="285" y="236"/>
                    <a:pt x="284" y="236"/>
                    <a:pt x="283" y="238"/>
                  </a:cubicBezTo>
                  <a:cubicBezTo>
                    <a:pt x="281" y="240"/>
                    <a:pt x="282" y="243"/>
                    <a:pt x="285" y="245"/>
                  </a:cubicBezTo>
                  <a:cubicBezTo>
                    <a:pt x="285" y="245"/>
                    <a:pt x="285" y="245"/>
                    <a:pt x="285" y="245"/>
                  </a:cubicBezTo>
                  <a:cubicBezTo>
                    <a:pt x="268" y="243"/>
                    <a:pt x="268" y="243"/>
                    <a:pt x="268" y="243"/>
                  </a:cubicBezTo>
                  <a:cubicBezTo>
                    <a:pt x="266" y="242"/>
                    <a:pt x="264" y="243"/>
                    <a:pt x="263" y="245"/>
                  </a:cubicBezTo>
                  <a:cubicBezTo>
                    <a:pt x="262" y="246"/>
                    <a:pt x="262" y="247"/>
                    <a:pt x="262" y="248"/>
                  </a:cubicBezTo>
                  <a:cubicBezTo>
                    <a:pt x="262" y="250"/>
                    <a:pt x="262" y="251"/>
                    <a:pt x="262" y="251"/>
                  </a:cubicBezTo>
                  <a:cubicBezTo>
                    <a:pt x="263" y="252"/>
                    <a:pt x="263" y="252"/>
                    <a:pt x="264" y="252"/>
                  </a:cubicBezTo>
                  <a:cubicBezTo>
                    <a:pt x="264" y="253"/>
                    <a:pt x="264" y="253"/>
                    <a:pt x="265" y="253"/>
                  </a:cubicBezTo>
                  <a:cubicBezTo>
                    <a:pt x="266" y="254"/>
                    <a:pt x="268" y="255"/>
                    <a:pt x="270" y="257"/>
                  </a:cubicBezTo>
                  <a:cubicBezTo>
                    <a:pt x="274" y="259"/>
                    <a:pt x="278" y="261"/>
                    <a:pt x="281" y="263"/>
                  </a:cubicBezTo>
                  <a:cubicBezTo>
                    <a:pt x="283" y="264"/>
                    <a:pt x="284" y="265"/>
                    <a:pt x="285" y="266"/>
                  </a:cubicBezTo>
                  <a:cubicBezTo>
                    <a:pt x="286" y="266"/>
                    <a:pt x="286" y="266"/>
                    <a:pt x="286" y="266"/>
                  </a:cubicBezTo>
                  <a:cubicBezTo>
                    <a:pt x="286" y="266"/>
                    <a:pt x="286" y="266"/>
                    <a:pt x="286" y="266"/>
                  </a:cubicBezTo>
                  <a:cubicBezTo>
                    <a:pt x="288" y="264"/>
                    <a:pt x="288" y="264"/>
                    <a:pt x="288" y="264"/>
                  </a:cubicBezTo>
                  <a:cubicBezTo>
                    <a:pt x="286" y="266"/>
                    <a:pt x="286" y="266"/>
                    <a:pt x="286" y="266"/>
                  </a:cubicBezTo>
                  <a:cubicBezTo>
                    <a:pt x="286" y="266"/>
                    <a:pt x="286" y="266"/>
                    <a:pt x="286" y="266"/>
                  </a:cubicBezTo>
                  <a:cubicBezTo>
                    <a:pt x="288" y="264"/>
                    <a:pt x="288" y="264"/>
                    <a:pt x="288" y="264"/>
                  </a:cubicBezTo>
                  <a:cubicBezTo>
                    <a:pt x="286" y="266"/>
                    <a:pt x="286" y="266"/>
                    <a:pt x="286" y="266"/>
                  </a:cubicBezTo>
                  <a:cubicBezTo>
                    <a:pt x="290" y="263"/>
                    <a:pt x="290" y="263"/>
                    <a:pt x="290" y="263"/>
                  </a:cubicBezTo>
                  <a:cubicBezTo>
                    <a:pt x="285" y="265"/>
                    <a:pt x="285" y="265"/>
                    <a:pt x="285" y="265"/>
                  </a:cubicBezTo>
                  <a:cubicBezTo>
                    <a:pt x="286" y="266"/>
                    <a:pt x="286" y="266"/>
                    <a:pt x="286" y="266"/>
                  </a:cubicBezTo>
                  <a:cubicBezTo>
                    <a:pt x="290" y="263"/>
                    <a:pt x="290" y="263"/>
                    <a:pt x="290" y="263"/>
                  </a:cubicBezTo>
                  <a:cubicBezTo>
                    <a:pt x="285" y="265"/>
                    <a:pt x="285" y="265"/>
                    <a:pt x="285" y="265"/>
                  </a:cubicBezTo>
                  <a:cubicBezTo>
                    <a:pt x="290" y="262"/>
                    <a:pt x="290" y="262"/>
                    <a:pt x="290" y="262"/>
                  </a:cubicBezTo>
                  <a:cubicBezTo>
                    <a:pt x="285" y="262"/>
                    <a:pt x="285" y="262"/>
                    <a:pt x="285" y="262"/>
                  </a:cubicBezTo>
                  <a:cubicBezTo>
                    <a:pt x="285" y="264"/>
                    <a:pt x="285" y="265"/>
                    <a:pt x="285" y="265"/>
                  </a:cubicBezTo>
                  <a:cubicBezTo>
                    <a:pt x="290" y="262"/>
                    <a:pt x="290" y="262"/>
                    <a:pt x="290" y="262"/>
                  </a:cubicBezTo>
                  <a:cubicBezTo>
                    <a:pt x="285" y="262"/>
                    <a:pt x="285" y="262"/>
                    <a:pt x="285" y="262"/>
                  </a:cubicBezTo>
                  <a:cubicBezTo>
                    <a:pt x="290" y="262"/>
                    <a:pt x="290" y="262"/>
                    <a:pt x="290" y="262"/>
                  </a:cubicBezTo>
                  <a:cubicBezTo>
                    <a:pt x="285" y="260"/>
                    <a:pt x="285" y="260"/>
                    <a:pt x="285" y="260"/>
                  </a:cubicBezTo>
                  <a:cubicBezTo>
                    <a:pt x="285" y="261"/>
                    <a:pt x="285" y="262"/>
                    <a:pt x="285" y="262"/>
                  </a:cubicBezTo>
                  <a:cubicBezTo>
                    <a:pt x="290" y="262"/>
                    <a:pt x="290" y="262"/>
                    <a:pt x="290" y="262"/>
                  </a:cubicBezTo>
                  <a:cubicBezTo>
                    <a:pt x="285" y="260"/>
                    <a:pt x="285" y="260"/>
                    <a:pt x="285" y="260"/>
                  </a:cubicBezTo>
                  <a:cubicBezTo>
                    <a:pt x="290" y="263"/>
                    <a:pt x="290" y="263"/>
                    <a:pt x="290" y="263"/>
                  </a:cubicBezTo>
                  <a:cubicBezTo>
                    <a:pt x="291" y="257"/>
                    <a:pt x="291" y="257"/>
                    <a:pt x="291" y="257"/>
                  </a:cubicBezTo>
                  <a:cubicBezTo>
                    <a:pt x="232" y="246"/>
                    <a:pt x="232" y="246"/>
                    <a:pt x="232" y="246"/>
                  </a:cubicBezTo>
                  <a:cubicBezTo>
                    <a:pt x="229" y="245"/>
                    <a:pt x="226" y="247"/>
                    <a:pt x="225" y="249"/>
                  </a:cubicBezTo>
                  <a:cubicBezTo>
                    <a:pt x="224" y="252"/>
                    <a:pt x="225" y="254"/>
                    <a:pt x="228" y="256"/>
                  </a:cubicBezTo>
                  <a:cubicBezTo>
                    <a:pt x="261" y="277"/>
                    <a:pt x="261" y="277"/>
                    <a:pt x="261" y="277"/>
                  </a:cubicBezTo>
                  <a:cubicBezTo>
                    <a:pt x="264" y="272"/>
                    <a:pt x="264" y="272"/>
                    <a:pt x="264" y="272"/>
                  </a:cubicBezTo>
                  <a:cubicBezTo>
                    <a:pt x="260" y="269"/>
                    <a:pt x="260" y="269"/>
                    <a:pt x="260" y="269"/>
                  </a:cubicBezTo>
                  <a:cubicBezTo>
                    <a:pt x="264" y="272"/>
                    <a:pt x="264" y="272"/>
                    <a:pt x="264" y="272"/>
                  </a:cubicBezTo>
                  <a:cubicBezTo>
                    <a:pt x="262" y="267"/>
                    <a:pt x="262" y="267"/>
                    <a:pt x="262" y="267"/>
                  </a:cubicBezTo>
                  <a:cubicBezTo>
                    <a:pt x="261" y="268"/>
                    <a:pt x="260" y="268"/>
                    <a:pt x="260" y="269"/>
                  </a:cubicBezTo>
                  <a:cubicBezTo>
                    <a:pt x="264" y="272"/>
                    <a:pt x="264" y="272"/>
                    <a:pt x="264" y="272"/>
                  </a:cubicBezTo>
                  <a:cubicBezTo>
                    <a:pt x="262" y="267"/>
                    <a:pt x="262" y="267"/>
                    <a:pt x="262" y="267"/>
                  </a:cubicBezTo>
                  <a:cubicBezTo>
                    <a:pt x="264" y="272"/>
                    <a:pt x="264" y="272"/>
                    <a:pt x="264" y="272"/>
                  </a:cubicBezTo>
                  <a:cubicBezTo>
                    <a:pt x="263" y="267"/>
                    <a:pt x="263" y="267"/>
                    <a:pt x="263" y="267"/>
                  </a:cubicBezTo>
                  <a:cubicBezTo>
                    <a:pt x="263" y="267"/>
                    <a:pt x="262" y="267"/>
                    <a:pt x="262" y="267"/>
                  </a:cubicBezTo>
                  <a:cubicBezTo>
                    <a:pt x="264" y="272"/>
                    <a:pt x="264" y="272"/>
                    <a:pt x="264" y="272"/>
                  </a:cubicBezTo>
                  <a:cubicBezTo>
                    <a:pt x="263" y="267"/>
                    <a:pt x="263" y="267"/>
                    <a:pt x="263" y="267"/>
                  </a:cubicBezTo>
                  <a:cubicBezTo>
                    <a:pt x="264" y="271"/>
                    <a:pt x="264" y="271"/>
                    <a:pt x="264" y="271"/>
                  </a:cubicBezTo>
                  <a:cubicBezTo>
                    <a:pt x="264" y="267"/>
                    <a:pt x="264" y="267"/>
                    <a:pt x="264" y="267"/>
                  </a:cubicBezTo>
                  <a:cubicBezTo>
                    <a:pt x="263" y="267"/>
                    <a:pt x="263" y="267"/>
                    <a:pt x="263" y="267"/>
                  </a:cubicBezTo>
                  <a:cubicBezTo>
                    <a:pt x="264" y="271"/>
                    <a:pt x="264" y="271"/>
                    <a:pt x="264" y="271"/>
                  </a:cubicBezTo>
                  <a:cubicBezTo>
                    <a:pt x="264" y="267"/>
                    <a:pt x="264" y="267"/>
                    <a:pt x="264" y="267"/>
                  </a:cubicBezTo>
                  <a:cubicBezTo>
                    <a:pt x="264" y="269"/>
                    <a:pt x="264" y="269"/>
                    <a:pt x="264" y="269"/>
                  </a:cubicBezTo>
                  <a:cubicBezTo>
                    <a:pt x="264" y="267"/>
                    <a:pt x="264" y="267"/>
                    <a:pt x="264" y="267"/>
                  </a:cubicBezTo>
                  <a:cubicBezTo>
                    <a:pt x="264" y="267"/>
                    <a:pt x="264" y="267"/>
                    <a:pt x="264" y="267"/>
                  </a:cubicBezTo>
                  <a:cubicBezTo>
                    <a:pt x="264" y="269"/>
                    <a:pt x="264" y="269"/>
                    <a:pt x="264" y="269"/>
                  </a:cubicBezTo>
                  <a:cubicBezTo>
                    <a:pt x="264" y="267"/>
                    <a:pt x="264" y="267"/>
                    <a:pt x="264" y="267"/>
                  </a:cubicBezTo>
                  <a:cubicBezTo>
                    <a:pt x="264" y="267"/>
                    <a:pt x="264" y="267"/>
                    <a:pt x="264" y="267"/>
                  </a:cubicBezTo>
                  <a:cubicBezTo>
                    <a:pt x="263" y="267"/>
                    <a:pt x="262" y="266"/>
                    <a:pt x="260" y="266"/>
                  </a:cubicBezTo>
                  <a:cubicBezTo>
                    <a:pt x="254" y="264"/>
                    <a:pt x="243" y="261"/>
                    <a:pt x="234" y="259"/>
                  </a:cubicBezTo>
                  <a:cubicBezTo>
                    <a:pt x="229" y="257"/>
                    <a:pt x="225" y="256"/>
                    <a:pt x="221" y="255"/>
                  </a:cubicBezTo>
                  <a:cubicBezTo>
                    <a:pt x="220" y="254"/>
                    <a:pt x="218" y="254"/>
                    <a:pt x="217" y="254"/>
                  </a:cubicBezTo>
                  <a:cubicBezTo>
                    <a:pt x="217" y="254"/>
                    <a:pt x="216" y="253"/>
                    <a:pt x="216" y="253"/>
                  </a:cubicBezTo>
                  <a:cubicBezTo>
                    <a:pt x="215" y="253"/>
                    <a:pt x="215" y="253"/>
                    <a:pt x="215" y="253"/>
                  </a:cubicBezTo>
                  <a:cubicBezTo>
                    <a:pt x="215" y="253"/>
                    <a:pt x="214" y="253"/>
                    <a:pt x="214" y="253"/>
                  </a:cubicBezTo>
                  <a:cubicBezTo>
                    <a:pt x="213" y="253"/>
                    <a:pt x="213" y="253"/>
                    <a:pt x="212" y="253"/>
                  </a:cubicBezTo>
                  <a:cubicBezTo>
                    <a:pt x="212" y="253"/>
                    <a:pt x="212" y="253"/>
                    <a:pt x="211" y="254"/>
                  </a:cubicBezTo>
                  <a:cubicBezTo>
                    <a:pt x="210" y="254"/>
                    <a:pt x="210" y="255"/>
                    <a:pt x="209" y="256"/>
                  </a:cubicBezTo>
                  <a:cubicBezTo>
                    <a:pt x="208" y="257"/>
                    <a:pt x="208" y="258"/>
                    <a:pt x="208" y="259"/>
                  </a:cubicBezTo>
                  <a:cubicBezTo>
                    <a:pt x="208" y="261"/>
                    <a:pt x="209" y="261"/>
                    <a:pt x="209" y="262"/>
                  </a:cubicBezTo>
                  <a:cubicBezTo>
                    <a:pt x="210" y="262"/>
                    <a:pt x="210" y="263"/>
                    <a:pt x="210" y="263"/>
                  </a:cubicBezTo>
                  <a:cubicBezTo>
                    <a:pt x="211" y="263"/>
                    <a:pt x="211" y="263"/>
                    <a:pt x="211" y="263"/>
                  </a:cubicBezTo>
                  <a:cubicBezTo>
                    <a:pt x="211" y="264"/>
                    <a:pt x="212" y="264"/>
                    <a:pt x="213" y="265"/>
                  </a:cubicBezTo>
                  <a:cubicBezTo>
                    <a:pt x="217" y="267"/>
                    <a:pt x="223" y="271"/>
                    <a:pt x="229" y="274"/>
                  </a:cubicBezTo>
                  <a:cubicBezTo>
                    <a:pt x="232" y="276"/>
                    <a:pt x="235" y="278"/>
                    <a:pt x="237" y="279"/>
                  </a:cubicBezTo>
                  <a:cubicBezTo>
                    <a:pt x="238" y="280"/>
                    <a:pt x="238" y="280"/>
                    <a:pt x="239" y="280"/>
                  </a:cubicBezTo>
                  <a:cubicBezTo>
                    <a:pt x="239" y="281"/>
                    <a:pt x="239" y="281"/>
                    <a:pt x="239" y="281"/>
                  </a:cubicBezTo>
                  <a:cubicBezTo>
                    <a:pt x="239" y="281"/>
                    <a:pt x="239" y="281"/>
                    <a:pt x="239" y="281"/>
                  </a:cubicBezTo>
                  <a:cubicBezTo>
                    <a:pt x="241" y="278"/>
                    <a:pt x="241" y="278"/>
                    <a:pt x="241" y="278"/>
                  </a:cubicBezTo>
                  <a:cubicBezTo>
                    <a:pt x="239" y="280"/>
                    <a:pt x="239" y="280"/>
                    <a:pt x="239" y="280"/>
                  </a:cubicBezTo>
                  <a:cubicBezTo>
                    <a:pt x="239" y="281"/>
                    <a:pt x="239" y="281"/>
                    <a:pt x="239" y="281"/>
                  </a:cubicBezTo>
                  <a:cubicBezTo>
                    <a:pt x="241" y="278"/>
                    <a:pt x="241" y="278"/>
                    <a:pt x="241" y="278"/>
                  </a:cubicBezTo>
                  <a:cubicBezTo>
                    <a:pt x="239" y="280"/>
                    <a:pt x="239" y="280"/>
                    <a:pt x="239" y="280"/>
                  </a:cubicBezTo>
                  <a:cubicBezTo>
                    <a:pt x="242" y="277"/>
                    <a:pt x="242" y="277"/>
                    <a:pt x="242" y="277"/>
                  </a:cubicBezTo>
                  <a:cubicBezTo>
                    <a:pt x="238" y="279"/>
                    <a:pt x="238" y="279"/>
                    <a:pt x="238" y="279"/>
                  </a:cubicBezTo>
                  <a:cubicBezTo>
                    <a:pt x="238" y="280"/>
                    <a:pt x="238" y="280"/>
                    <a:pt x="239" y="280"/>
                  </a:cubicBezTo>
                  <a:cubicBezTo>
                    <a:pt x="242" y="277"/>
                    <a:pt x="242" y="277"/>
                    <a:pt x="242" y="277"/>
                  </a:cubicBezTo>
                  <a:cubicBezTo>
                    <a:pt x="238" y="279"/>
                    <a:pt x="238" y="279"/>
                    <a:pt x="238" y="279"/>
                  </a:cubicBezTo>
                  <a:cubicBezTo>
                    <a:pt x="243" y="277"/>
                    <a:pt x="243" y="277"/>
                    <a:pt x="243" y="277"/>
                  </a:cubicBezTo>
                  <a:cubicBezTo>
                    <a:pt x="237" y="277"/>
                    <a:pt x="237" y="277"/>
                    <a:pt x="237" y="277"/>
                  </a:cubicBezTo>
                  <a:cubicBezTo>
                    <a:pt x="237" y="278"/>
                    <a:pt x="238" y="279"/>
                    <a:pt x="238" y="279"/>
                  </a:cubicBezTo>
                  <a:cubicBezTo>
                    <a:pt x="243" y="277"/>
                    <a:pt x="243" y="277"/>
                    <a:pt x="243" y="277"/>
                  </a:cubicBezTo>
                  <a:cubicBezTo>
                    <a:pt x="237" y="277"/>
                    <a:pt x="237" y="277"/>
                    <a:pt x="237" y="277"/>
                  </a:cubicBezTo>
                  <a:cubicBezTo>
                    <a:pt x="243" y="277"/>
                    <a:pt x="243" y="277"/>
                    <a:pt x="243" y="277"/>
                  </a:cubicBezTo>
                  <a:cubicBezTo>
                    <a:pt x="238" y="274"/>
                    <a:pt x="238" y="274"/>
                    <a:pt x="238" y="274"/>
                  </a:cubicBezTo>
                  <a:cubicBezTo>
                    <a:pt x="238" y="275"/>
                    <a:pt x="237" y="276"/>
                    <a:pt x="237" y="277"/>
                  </a:cubicBezTo>
                  <a:cubicBezTo>
                    <a:pt x="243" y="277"/>
                    <a:pt x="243" y="277"/>
                    <a:pt x="243" y="277"/>
                  </a:cubicBezTo>
                  <a:cubicBezTo>
                    <a:pt x="238" y="274"/>
                    <a:pt x="238" y="274"/>
                    <a:pt x="238" y="274"/>
                  </a:cubicBezTo>
                  <a:cubicBezTo>
                    <a:pt x="243" y="277"/>
                    <a:pt x="243" y="277"/>
                    <a:pt x="243" y="277"/>
                  </a:cubicBezTo>
                  <a:cubicBezTo>
                    <a:pt x="244" y="272"/>
                    <a:pt x="244" y="272"/>
                    <a:pt x="244" y="272"/>
                  </a:cubicBezTo>
                  <a:cubicBezTo>
                    <a:pt x="244" y="272"/>
                    <a:pt x="234" y="269"/>
                    <a:pt x="222" y="267"/>
                  </a:cubicBezTo>
                  <a:cubicBezTo>
                    <a:pt x="217" y="265"/>
                    <a:pt x="211" y="264"/>
                    <a:pt x="206" y="263"/>
                  </a:cubicBezTo>
                  <a:cubicBezTo>
                    <a:pt x="204" y="263"/>
                    <a:pt x="201" y="262"/>
                    <a:pt x="200" y="262"/>
                  </a:cubicBezTo>
                  <a:cubicBezTo>
                    <a:pt x="199" y="262"/>
                    <a:pt x="198" y="262"/>
                    <a:pt x="197" y="262"/>
                  </a:cubicBezTo>
                  <a:cubicBezTo>
                    <a:pt x="196" y="261"/>
                    <a:pt x="196" y="261"/>
                    <a:pt x="195" y="261"/>
                  </a:cubicBezTo>
                  <a:cubicBezTo>
                    <a:pt x="195" y="261"/>
                    <a:pt x="194" y="261"/>
                    <a:pt x="194" y="262"/>
                  </a:cubicBezTo>
                  <a:cubicBezTo>
                    <a:pt x="193" y="262"/>
                    <a:pt x="193" y="262"/>
                    <a:pt x="192" y="262"/>
                  </a:cubicBezTo>
                  <a:cubicBezTo>
                    <a:pt x="192" y="262"/>
                    <a:pt x="191" y="263"/>
                    <a:pt x="190" y="264"/>
                  </a:cubicBezTo>
                  <a:cubicBezTo>
                    <a:pt x="188" y="267"/>
                    <a:pt x="189" y="270"/>
                    <a:pt x="192" y="272"/>
                  </a:cubicBezTo>
                  <a:cubicBezTo>
                    <a:pt x="195" y="274"/>
                    <a:pt x="195" y="274"/>
                    <a:pt x="195" y="274"/>
                  </a:cubicBezTo>
                  <a:cubicBezTo>
                    <a:pt x="170" y="269"/>
                    <a:pt x="170" y="269"/>
                    <a:pt x="170" y="269"/>
                  </a:cubicBezTo>
                  <a:cubicBezTo>
                    <a:pt x="168" y="269"/>
                    <a:pt x="165" y="270"/>
                    <a:pt x="164" y="272"/>
                  </a:cubicBezTo>
                  <a:cubicBezTo>
                    <a:pt x="163" y="273"/>
                    <a:pt x="163" y="274"/>
                    <a:pt x="163" y="275"/>
                  </a:cubicBezTo>
                  <a:cubicBezTo>
                    <a:pt x="163" y="276"/>
                    <a:pt x="164" y="277"/>
                    <a:pt x="164" y="278"/>
                  </a:cubicBezTo>
                  <a:cubicBezTo>
                    <a:pt x="165" y="278"/>
                    <a:pt x="165" y="279"/>
                    <a:pt x="165" y="279"/>
                  </a:cubicBezTo>
                  <a:cubicBezTo>
                    <a:pt x="166" y="279"/>
                    <a:pt x="166" y="280"/>
                    <a:pt x="166" y="280"/>
                  </a:cubicBezTo>
                  <a:cubicBezTo>
                    <a:pt x="168" y="281"/>
                    <a:pt x="170" y="282"/>
                    <a:pt x="172" y="284"/>
                  </a:cubicBezTo>
                  <a:cubicBezTo>
                    <a:pt x="180" y="288"/>
                    <a:pt x="191" y="295"/>
                    <a:pt x="191" y="295"/>
                  </a:cubicBezTo>
                  <a:cubicBezTo>
                    <a:pt x="194" y="290"/>
                    <a:pt x="194" y="290"/>
                    <a:pt x="194" y="290"/>
                  </a:cubicBezTo>
                  <a:cubicBezTo>
                    <a:pt x="189" y="287"/>
                    <a:pt x="189" y="287"/>
                    <a:pt x="189" y="287"/>
                  </a:cubicBezTo>
                  <a:cubicBezTo>
                    <a:pt x="194" y="290"/>
                    <a:pt x="194" y="290"/>
                    <a:pt x="194" y="290"/>
                  </a:cubicBezTo>
                  <a:cubicBezTo>
                    <a:pt x="191" y="286"/>
                    <a:pt x="191" y="286"/>
                    <a:pt x="191" y="286"/>
                  </a:cubicBezTo>
                  <a:cubicBezTo>
                    <a:pt x="190" y="286"/>
                    <a:pt x="190" y="286"/>
                    <a:pt x="189" y="287"/>
                  </a:cubicBezTo>
                  <a:cubicBezTo>
                    <a:pt x="194" y="290"/>
                    <a:pt x="194" y="290"/>
                    <a:pt x="194" y="290"/>
                  </a:cubicBezTo>
                  <a:cubicBezTo>
                    <a:pt x="191" y="286"/>
                    <a:pt x="191" y="286"/>
                    <a:pt x="191" y="286"/>
                  </a:cubicBezTo>
                  <a:cubicBezTo>
                    <a:pt x="193" y="290"/>
                    <a:pt x="193" y="290"/>
                    <a:pt x="193" y="290"/>
                  </a:cubicBezTo>
                  <a:cubicBezTo>
                    <a:pt x="192" y="285"/>
                    <a:pt x="192" y="285"/>
                    <a:pt x="192" y="285"/>
                  </a:cubicBezTo>
                  <a:cubicBezTo>
                    <a:pt x="192" y="285"/>
                    <a:pt x="191" y="285"/>
                    <a:pt x="191" y="286"/>
                  </a:cubicBezTo>
                  <a:cubicBezTo>
                    <a:pt x="193" y="290"/>
                    <a:pt x="193" y="290"/>
                    <a:pt x="193" y="290"/>
                  </a:cubicBezTo>
                  <a:cubicBezTo>
                    <a:pt x="192" y="285"/>
                    <a:pt x="192" y="285"/>
                    <a:pt x="192" y="285"/>
                  </a:cubicBezTo>
                  <a:cubicBezTo>
                    <a:pt x="193" y="289"/>
                    <a:pt x="193" y="289"/>
                    <a:pt x="193" y="289"/>
                  </a:cubicBezTo>
                  <a:cubicBezTo>
                    <a:pt x="193" y="285"/>
                    <a:pt x="193" y="285"/>
                    <a:pt x="193" y="285"/>
                  </a:cubicBezTo>
                  <a:cubicBezTo>
                    <a:pt x="193" y="285"/>
                    <a:pt x="193" y="285"/>
                    <a:pt x="192" y="285"/>
                  </a:cubicBezTo>
                  <a:cubicBezTo>
                    <a:pt x="193" y="289"/>
                    <a:pt x="193" y="289"/>
                    <a:pt x="193" y="289"/>
                  </a:cubicBezTo>
                  <a:cubicBezTo>
                    <a:pt x="193" y="285"/>
                    <a:pt x="193" y="285"/>
                    <a:pt x="193" y="285"/>
                  </a:cubicBezTo>
                  <a:cubicBezTo>
                    <a:pt x="193" y="285"/>
                    <a:pt x="193" y="285"/>
                    <a:pt x="193" y="285"/>
                  </a:cubicBezTo>
                  <a:cubicBezTo>
                    <a:pt x="192" y="285"/>
                    <a:pt x="191" y="285"/>
                    <a:pt x="189" y="285"/>
                  </a:cubicBezTo>
                  <a:cubicBezTo>
                    <a:pt x="182" y="284"/>
                    <a:pt x="170" y="282"/>
                    <a:pt x="159" y="280"/>
                  </a:cubicBezTo>
                  <a:cubicBezTo>
                    <a:pt x="153" y="279"/>
                    <a:pt x="148" y="278"/>
                    <a:pt x="144" y="278"/>
                  </a:cubicBezTo>
                  <a:cubicBezTo>
                    <a:pt x="142" y="277"/>
                    <a:pt x="140" y="277"/>
                    <a:pt x="139" y="277"/>
                  </a:cubicBezTo>
                  <a:cubicBezTo>
                    <a:pt x="138" y="277"/>
                    <a:pt x="137" y="277"/>
                    <a:pt x="137" y="277"/>
                  </a:cubicBezTo>
                  <a:cubicBezTo>
                    <a:pt x="136" y="277"/>
                    <a:pt x="136" y="277"/>
                    <a:pt x="135" y="277"/>
                  </a:cubicBezTo>
                  <a:cubicBezTo>
                    <a:pt x="135" y="277"/>
                    <a:pt x="135" y="277"/>
                    <a:pt x="134" y="277"/>
                  </a:cubicBezTo>
                  <a:cubicBezTo>
                    <a:pt x="134" y="277"/>
                    <a:pt x="134" y="277"/>
                    <a:pt x="133" y="277"/>
                  </a:cubicBezTo>
                  <a:cubicBezTo>
                    <a:pt x="133" y="277"/>
                    <a:pt x="133" y="277"/>
                    <a:pt x="132" y="278"/>
                  </a:cubicBezTo>
                  <a:cubicBezTo>
                    <a:pt x="132" y="278"/>
                    <a:pt x="131" y="278"/>
                    <a:pt x="131" y="279"/>
                  </a:cubicBezTo>
                  <a:cubicBezTo>
                    <a:pt x="130" y="281"/>
                    <a:pt x="130" y="282"/>
                    <a:pt x="130" y="283"/>
                  </a:cubicBezTo>
                  <a:cubicBezTo>
                    <a:pt x="130" y="285"/>
                    <a:pt x="131" y="286"/>
                    <a:pt x="132" y="287"/>
                  </a:cubicBezTo>
                  <a:cubicBezTo>
                    <a:pt x="162" y="306"/>
                    <a:pt x="162" y="306"/>
                    <a:pt x="162" y="306"/>
                  </a:cubicBezTo>
                  <a:cubicBezTo>
                    <a:pt x="165" y="301"/>
                    <a:pt x="165" y="301"/>
                    <a:pt x="165" y="301"/>
                  </a:cubicBezTo>
                  <a:cubicBezTo>
                    <a:pt x="161" y="298"/>
                    <a:pt x="161" y="298"/>
                    <a:pt x="161" y="298"/>
                  </a:cubicBezTo>
                  <a:cubicBezTo>
                    <a:pt x="165" y="301"/>
                    <a:pt x="165" y="301"/>
                    <a:pt x="165" y="301"/>
                  </a:cubicBezTo>
                  <a:cubicBezTo>
                    <a:pt x="163" y="296"/>
                    <a:pt x="163" y="296"/>
                    <a:pt x="163" y="296"/>
                  </a:cubicBezTo>
                  <a:cubicBezTo>
                    <a:pt x="163" y="296"/>
                    <a:pt x="162" y="296"/>
                    <a:pt x="161" y="298"/>
                  </a:cubicBezTo>
                  <a:cubicBezTo>
                    <a:pt x="165" y="301"/>
                    <a:pt x="165" y="301"/>
                    <a:pt x="165" y="301"/>
                  </a:cubicBezTo>
                  <a:cubicBezTo>
                    <a:pt x="163" y="296"/>
                    <a:pt x="163" y="296"/>
                    <a:pt x="163" y="296"/>
                  </a:cubicBezTo>
                  <a:cubicBezTo>
                    <a:pt x="165" y="300"/>
                    <a:pt x="165" y="300"/>
                    <a:pt x="165" y="300"/>
                  </a:cubicBezTo>
                  <a:cubicBezTo>
                    <a:pt x="164" y="296"/>
                    <a:pt x="164" y="296"/>
                    <a:pt x="164" y="296"/>
                  </a:cubicBezTo>
                  <a:cubicBezTo>
                    <a:pt x="164" y="296"/>
                    <a:pt x="164" y="296"/>
                    <a:pt x="163" y="296"/>
                  </a:cubicBezTo>
                  <a:cubicBezTo>
                    <a:pt x="165" y="300"/>
                    <a:pt x="165" y="300"/>
                    <a:pt x="165" y="300"/>
                  </a:cubicBezTo>
                  <a:cubicBezTo>
                    <a:pt x="164" y="296"/>
                    <a:pt x="164" y="296"/>
                    <a:pt x="164" y="296"/>
                  </a:cubicBezTo>
                  <a:cubicBezTo>
                    <a:pt x="165" y="298"/>
                    <a:pt x="165" y="298"/>
                    <a:pt x="165" y="298"/>
                  </a:cubicBezTo>
                  <a:cubicBezTo>
                    <a:pt x="165" y="296"/>
                    <a:pt x="165" y="296"/>
                    <a:pt x="165" y="296"/>
                  </a:cubicBezTo>
                  <a:cubicBezTo>
                    <a:pt x="164" y="296"/>
                    <a:pt x="164" y="296"/>
                    <a:pt x="164" y="296"/>
                  </a:cubicBezTo>
                  <a:cubicBezTo>
                    <a:pt x="165" y="298"/>
                    <a:pt x="165" y="298"/>
                    <a:pt x="165" y="298"/>
                  </a:cubicBezTo>
                  <a:cubicBezTo>
                    <a:pt x="165" y="296"/>
                    <a:pt x="165" y="296"/>
                    <a:pt x="165" y="296"/>
                  </a:cubicBezTo>
                  <a:cubicBezTo>
                    <a:pt x="165" y="296"/>
                    <a:pt x="164" y="296"/>
                    <a:pt x="164" y="295"/>
                  </a:cubicBezTo>
                  <a:cubicBezTo>
                    <a:pt x="161" y="295"/>
                    <a:pt x="156" y="294"/>
                    <a:pt x="151" y="293"/>
                  </a:cubicBezTo>
                  <a:cubicBezTo>
                    <a:pt x="142" y="292"/>
                    <a:pt x="131" y="290"/>
                    <a:pt x="122" y="288"/>
                  </a:cubicBezTo>
                  <a:cubicBezTo>
                    <a:pt x="117" y="287"/>
                    <a:pt x="113" y="287"/>
                    <a:pt x="111" y="286"/>
                  </a:cubicBezTo>
                  <a:cubicBezTo>
                    <a:pt x="109" y="286"/>
                    <a:pt x="108" y="286"/>
                    <a:pt x="107" y="285"/>
                  </a:cubicBezTo>
                  <a:cubicBezTo>
                    <a:pt x="107" y="285"/>
                    <a:pt x="106" y="285"/>
                    <a:pt x="106" y="285"/>
                  </a:cubicBezTo>
                  <a:cubicBezTo>
                    <a:pt x="106" y="285"/>
                    <a:pt x="106" y="285"/>
                    <a:pt x="106" y="285"/>
                  </a:cubicBezTo>
                  <a:cubicBezTo>
                    <a:pt x="105" y="285"/>
                    <a:pt x="105" y="285"/>
                    <a:pt x="105" y="285"/>
                  </a:cubicBezTo>
                  <a:cubicBezTo>
                    <a:pt x="105" y="285"/>
                    <a:pt x="105" y="285"/>
                    <a:pt x="105" y="285"/>
                  </a:cubicBezTo>
                  <a:cubicBezTo>
                    <a:pt x="105" y="285"/>
                    <a:pt x="104" y="285"/>
                    <a:pt x="104" y="285"/>
                  </a:cubicBezTo>
                  <a:cubicBezTo>
                    <a:pt x="103" y="285"/>
                    <a:pt x="103" y="285"/>
                    <a:pt x="103" y="286"/>
                  </a:cubicBezTo>
                  <a:cubicBezTo>
                    <a:pt x="102" y="286"/>
                    <a:pt x="101" y="286"/>
                    <a:pt x="100" y="288"/>
                  </a:cubicBezTo>
                  <a:cubicBezTo>
                    <a:pt x="98" y="290"/>
                    <a:pt x="99" y="294"/>
                    <a:pt x="102" y="295"/>
                  </a:cubicBezTo>
                  <a:cubicBezTo>
                    <a:pt x="106" y="298"/>
                    <a:pt x="106" y="298"/>
                    <a:pt x="106" y="298"/>
                  </a:cubicBezTo>
                  <a:cubicBezTo>
                    <a:pt x="76" y="296"/>
                    <a:pt x="76" y="296"/>
                    <a:pt x="76" y="296"/>
                  </a:cubicBezTo>
                  <a:cubicBezTo>
                    <a:pt x="74" y="295"/>
                    <a:pt x="71" y="297"/>
                    <a:pt x="71" y="299"/>
                  </a:cubicBezTo>
                  <a:cubicBezTo>
                    <a:pt x="70" y="302"/>
                    <a:pt x="71" y="304"/>
                    <a:pt x="73" y="306"/>
                  </a:cubicBezTo>
                  <a:cubicBezTo>
                    <a:pt x="95" y="319"/>
                    <a:pt x="95" y="319"/>
                    <a:pt x="95" y="319"/>
                  </a:cubicBezTo>
                  <a:cubicBezTo>
                    <a:pt x="98" y="315"/>
                    <a:pt x="98" y="315"/>
                    <a:pt x="98" y="315"/>
                  </a:cubicBezTo>
                  <a:cubicBezTo>
                    <a:pt x="93" y="312"/>
                    <a:pt x="93" y="312"/>
                    <a:pt x="93" y="312"/>
                  </a:cubicBezTo>
                  <a:cubicBezTo>
                    <a:pt x="97" y="315"/>
                    <a:pt x="97" y="315"/>
                    <a:pt x="97" y="315"/>
                  </a:cubicBezTo>
                  <a:cubicBezTo>
                    <a:pt x="95" y="310"/>
                    <a:pt x="95" y="310"/>
                    <a:pt x="95" y="310"/>
                  </a:cubicBezTo>
                  <a:cubicBezTo>
                    <a:pt x="95" y="310"/>
                    <a:pt x="94" y="310"/>
                    <a:pt x="93" y="312"/>
                  </a:cubicBezTo>
                  <a:cubicBezTo>
                    <a:pt x="97" y="315"/>
                    <a:pt x="97" y="315"/>
                    <a:pt x="97" y="315"/>
                  </a:cubicBezTo>
                  <a:cubicBezTo>
                    <a:pt x="95" y="310"/>
                    <a:pt x="95" y="310"/>
                    <a:pt x="95" y="310"/>
                  </a:cubicBezTo>
                  <a:cubicBezTo>
                    <a:pt x="97" y="314"/>
                    <a:pt x="97" y="314"/>
                    <a:pt x="97" y="314"/>
                  </a:cubicBezTo>
                  <a:cubicBezTo>
                    <a:pt x="97" y="309"/>
                    <a:pt x="97" y="309"/>
                    <a:pt x="97" y="309"/>
                  </a:cubicBezTo>
                  <a:cubicBezTo>
                    <a:pt x="96" y="309"/>
                    <a:pt x="96" y="309"/>
                    <a:pt x="95" y="310"/>
                  </a:cubicBezTo>
                  <a:cubicBezTo>
                    <a:pt x="97" y="314"/>
                    <a:pt x="97" y="314"/>
                    <a:pt x="97" y="314"/>
                  </a:cubicBezTo>
                  <a:cubicBezTo>
                    <a:pt x="97" y="309"/>
                    <a:pt x="97" y="309"/>
                    <a:pt x="97" y="309"/>
                  </a:cubicBezTo>
                  <a:cubicBezTo>
                    <a:pt x="97" y="311"/>
                    <a:pt x="97" y="311"/>
                    <a:pt x="97" y="311"/>
                  </a:cubicBezTo>
                  <a:cubicBezTo>
                    <a:pt x="97" y="309"/>
                    <a:pt x="97" y="309"/>
                    <a:pt x="97" y="309"/>
                  </a:cubicBezTo>
                  <a:cubicBezTo>
                    <a:pt x="97" y="309"/>
                    <a:pt x="97" y="309"/>
                    <a:pt x="97" y="309"/>
                  </a:cubicBezTo>
                  <a:cubicBezTo>
                    <a:pt x="97" y="311"/>
                    <a:pt x="97" y="311"/>
                    <a:pt x="97" y="311"/>
                  </a:cubicBezTo>
                  <a:cubicBezTo>
                    <a:pt x="97" y="309"/>
                    <a:pt x="97" y="309"/>
                    <a:pt x="97" y="309"/>
                  </a:cubicBezTo>
                  <a:cubicBezTo>
                    <a:pt x="97" y="309"/>
                    <a:pt x="96" y="309"/>
                    <a:pt x="94" y="309"/>
                  </a:cubicBezTo>
                  <a:cubicBezTo>
                    <a:pt x="90" y="308"/>
                    <a:pt x="81" y="307"/>
                    <a:pt x="74" y="306"/>
                  </a:cubicBezTo>
                  <a:cubicBezTo>
                    <a:pt x="70" y="305"/>
                    <a:pt x="66" y="304"/>
                    <a:pt x="63" y="304"/>
                  </a:cubicBezTo>
                  <a:cubicBezTo>
                    <a:pt x="62" y="303"/>
                    <a:pt x="61" y="303"/>
                    <a:pt x="60" y="303"/>
                  </a:cubicBezTo>
                  <a:cubicBezTo>
                    <a:pt x="60" y="303"/>
                    <a:pt x="59" y="303"/>
                    <a:pt x="59" y="303"/>
                  </a:cubicBezTo>
                  <a:cubicBezTo>
                    <a:pt x="58" y="303"/>
                    <a:pt x="58" y="303"/>
                    <a:pt x="58" y="303"/>
                  </a:cubicBezTo>
                  <a:cubicBezTo>
                    <a:pt x="58" y="303"/>
                    <a:pt x="58" y="303"/>
                    <a:pt x="58" y="303"/>
                  </a:cubicBezTo>
                  <a:cubicBezTo>
                    <a:pt x="57" y="303"/>
                    <a:pt x="57" y="303"/>
                    <a:pt x="57" y="303"/>
                  </a:cubicBezTo>
                  <a:cubicBezTo>
                    <a:pt x="56" y="303"/>
                    <a:pt x="56" y="303"/>
                    <a:pt x="55" y="303"/>
                  </a:cubicBezTo>
                  <a:cubicBezTo>
                    <a:pt x="55" y="304"/>
                    <a:pt x="54" y="304"/>
                    <a:pt x="53" y="305"/>
                  </a:cubicBezTo>
                  <a:cubicBezTo>
                    <a:pt x="57" y="308"/>
                    <a:pt x="57" y="308"/>
                    <a:pt x="57" y="308"/>
                  </a:cubicBezTo>
                  <a:cubicBezTo>
                    <a:pt x="53" y="305"/>
                    <a:pt x="53" y="305"/>
                    <a:pt x="53" y="305"/>
                  </a:cubicBezTo>
                  <a:cubicBezTo>
                    <a:pt x="52" y="306"/>
                    <a:pt x="52" y="307"/>
                    <a:pt x="52" y="308"/>
                  </a:cubicBezTo>
                  <a:cubicBezTo>
                    <a:pt x="52" y="310"/>
                    <a:pt x="52" y="310"/>
                    <a:pt x="53" y="311"/>
                  </a:cubicBezTo>
                  <a:cubicBezTo>
                    <a:pt x="53" y="312"/>
                    <a:pt x="53" y="312"/>
                    <a:pt x="54" y="312"/>
                  </a:cubicBezTo>
                  <a:cubicBezTo>
                    <a:pt x="54" y="313"/>
                    <a:pt x="54" y="313"/>
                    <a:pt x="54" y="313"/>
                  </a:cubicBezTo>
                  <a:cubicBezTo>
                    <a:pt x="55" y="314"/>
                    <a:pt x="55" y="314"/>
                    <a:pt x="55" y="314"/>
                  </a:cubicBezTo>
                  <a:cubicBezTo>
                    <a:pt x="56" y="314"/>
                    <a:pt x="58" y="315"/>
                    <a:pt x="60" y="316"/>
                  </a:cubicBezTo>
                  <a:cubicBezTo>
                    <a:pt x="63" y="318"/>
                    <a:pt x="67" y="320"/>
                    <a:pt x="70" y="322"/>
                  </a:cubicBezTo>
                  <a:cubicBezTo>
                    <a:pt x="71" y="323"/>
                    <a:pt x="72" y="324"/>
                    <a:pt x="73" y="324"/>
                  </a:cubicBezTo>
                  <a:cubicBezTo>
                    <a:pt x="74" y="325"/>
                    <a:pt x="74" y="325"/>
                    <a:pt x="74" y="325"/>
                  </a:cubicBezTo>
                  <a:cubicBezTo>
                    <a:pt x="74" y="325"/>
                    <a:pt x="74" y="325"/>
                    <a:pt x="74" y="325"/>
                  </a:cubicBezTo>
                  <a:cubicBezTo>
                    <a:pt x="76" y="322"/>
                    <a:pt x="76" y="322"/>
                    <a:pt x="76" y="322"/>
                  </a:cubicBezTo>
                  <a:cubicBezTo>
                    <a:pt x="74" y="325"/>
                    <a:pt x="74" y="325"/>
                    <a:pt x="74" y="325"/>
                  </a:cubicBezTo>
                  <a:cubicBezTo>
                    <a:pt x="74" y="325"/>
                    <a:pt x="74" y="325"/>
                    <a:pt x="74" y="325"/>
                  </a:cubicBezTo>
                  <a:cubicBezTo>
                    <a:pt x="76" y="322"/>
                    <a:pt x="76" y="322"/>
                    <a:pt x="76" y="322"/>
                  </a:cubicBezTo>
                  <a:cubicBezTo>
                    <a:pt x="74" y="325"/>
                    <a:pt x="74" y="325"/>
                    <a:pt x="74" y="325"/>
                  </a:cubicBezTo>
                  <a:cubicBezTo>
                    <a:pt x="77" y="321"/>
                    <a:pt x="77" y="321"/>
                    <a:pt x="77" y="321"/>
                  </a:cubicBezTo>
                  <a:cubicBezTo>
                    <a:pt x="73" y="324"/>
                    <a:pt x="73" y="324"/>
                    <a:pt x="73" y="324"/>
                  </a:cubicBezTo>
                  <a:cubicBezTo>
                    <a:pt x="73" y="324"/>
                    <a:pt x="74" y="325"/>
                    <a:pt x="74" y="325"/>
                  </a:cubicBezTo>
                  <a:cubicBezTo>
                    <a:pt x="77" y="321"/>
                    <a:pt x="77" y="321"/>
                    <a:pt x="77" y="321"/>
                  </a:cubicBezTo>
                  <a:cubicBezTo>
                    <a:pt x="73" y="324"/>
                    <a:pt x="73" y="324"/>
                    <a:pt x="73" y="324"/>
                  </a:cubicBezTo>
                  <a:cubicBezTo>
                    <a:pt x="78" y="321"/>
                    <a:pt x="78" y="321"/>
                    <a:pt x="78" y="321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72" y="323"/>
                    <a:pt x="73" y="323"/>
                    <a:pt x="73" y="324"/>
                  </a:cubicBezTo>
                  <a:cubicBezTo>
                    <a:pt x="78" y="321"/>
                    <a:pt x="78" y="321"/>
                    <a:pt x="78" y="321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78" y="321"/>
                    <a:pt x="78" y="321"/>
                    <a:pt x="78" y="321"/>
                  </a:cubicBezTo>
                  <a:cubicBezTo>
                    <a:pt x="73" y="318"/>
                    <a:pt x="73" y="318"/>
                    <a:pt x="73" y="318"/>
                  </a:cubicBezTo>
                  <a:cubicBezTo>
                    <a:pt x="72" y="319"/>
                    <a:pt x="72" y="320"/>
                    <a:pt x="72" y="321"/>
                  </a:cubicBezTo>
                  <a:cubicBezTo>
                    <a:pt x="78" y="321"/>
                    <a:pt x="78" y="321"/>
                    <a:pt x="78" y="321"/>
                  </a:cubicBezTo>
                  <a:cubicBezTo>
                    <a:pt x="73" y="318"/>
                    <a:pt x="73" y="318"/>
                    <a:pt x="73" y="318"/>
                  </a:cubicBezTo>
                  <a:cubicBezTo>
                    <a:pt x="73" y="318"/>
                    <a:pt x="73" y="318"/>
                    <a:pt x="73" y="318"/>
                  </a:cubicBezTo>
                  <a:cubicBezTo>
                    <a:pt x="78" y="321"/>
                    <a:pt x="78" y="321"/>
                    <a:pt x="78" y="321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5" y="316"/>
                    <a:pt x="74" y="317"/>
                    <a:pt x="73" y="318"/>
                  </a:cubicBezTo>
                  <a:cubicBezTo>
                    <a:pt x="78" y="321"/>
                    <a:pt x="78" y="321"/>
                    <a:pt x="78" y="321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7" y="321"/>
                    <a:pt x="77" y="321"/>
                    <a:pt x="77" y="321"/>
                  </a:cubicBezTo>
                  <a:cubicBezTo>
                    <a:pt x="77" y="316"/>
                    <a:pt x="77" y="316"/>
                    <a:pt x="77" y="316"/>
                  </a:cubicBezTo>
                  <a:cubicBezTo>
                    <a:pt x="77" y="316"/>
                    <a:pt x="76" y="316"/>
                    <a:pt x="76" y="316"/>
                  </a:cubicBezTo>
                  <a:cubicBezTo>
                    <a:pt x="77" y="321"/>
                    <a:pt x="77" y="321"/>
                    <a:pt x="77" y="321"/>
                  </a:cubicBezTo>
                  <a:cubicBezTo>
                    <a:pt x="77" y="316"/>
                    <a:pt x="77" y="316"/>
                    <a:pt x="77" y="316"/>
                  </a:cubicBezTo>
                  <a:cubicBezTo>
                    <a:pt x="77" y="319"/>
                    <a:pt x="77" y="319"/>
                    <a:pt x="77" y="319"/>
                  </a:cubicBezTo>
                  <a:cubicBezTo>
                    <a:pt x="77" y="316"/>
                    <a:pt x="77" y="316"/>
                    <a:pt x="77" y="316"/>
                  </a:cubicBezTo>
                  <a:cubicBezTo>
                    <a:pt x="77" y="316"/>
                    <a:pt x="77" y="316"/>
                    <a:pt x="77" y="316"/>
                  </a:cubicBezTo>
                  <a:cubicBezTo>
                    <a:pt x="77" y="319"/>
                    <a:pt x="77" y="319"/>
                    <a:pt x="77" y="319"/>
                  </a:cubicBezTo>
                  <a:cubicBezTo>
                    <a:pt x="77" y="316"/>
                    <a:pt x="77" y="316"/>
                    <a:pt x="77" y="316"/>
                  </a:cubicBezTo>
                  <a:cubicBezTo>
                    <a:pt x="77" y="316"/>
                    <a:pt x="77" y="316"/>
                    <a:pt x="77" y="316"/>
                  </a:cubicBezTo>
                  <a:cubicBezTo>
                    <a:pt x="77" y="316"/>
                    <a:pt x="77" y="316"/>
                    <a:pt x="77" y="316"/>
                  </a:cubicBezTo>
                  <a:cubicBezTo>
                    <a:pt x="77" y="316"/>
                    <a:pt x="77" y="316"/>
                    <a:pt x="77" y="316"/>
                  </a:cubicBezTo>
                  <a:cubicBezTo>
                    <a:pt x="77" y="316"/>
                    <a:pt x="77" y="316"/>
                    <a:pt x="77" y="316"/>
                  </a:cubicBezTo>
                  <a:cubicBezTo>
                    <a:pt x="77" y="316"/>
                    <a:pt x="77" y="316"/>
                    <a:pt x="77" y="316"/>
                  </a:cubicBezTo>
                  <a:cubicBezTo>
                    <a:pt x="77" y="316"/>
                    <a:pt x="76" y="316"/>
                    <a:pt x="74" y="315"/>
                  </a:cubicBezTo>
                  <a:cubicBezTo>
                    <a:pt x="68" y="314"/>
                    <a:pt x="56" y="312"/>
                    <a:pt x="45" y="310"/>
                  </a:cubicBezTo>
                  <a:cubicBezTo>
                    <a:pt x="40" y="309"/>
                    <a:pt x="35" y="308"/>
                    <a:pt x="31" y="307"/>
                  </a:cubicBezTo>
                  <a:cubicBezTo>
                    <a:pt x="29" y="307"/>
                    <a:pt x="28" y="307"/>
                    <a:pt x="26" y="306"/>
                  </a:cubicBezTo>
                  <a:cubicBezTo>
                    <a:pt x="26" y="306"/>
                    <a:pt x="25" y="306"/>
                    <a:pt x="24" y="306"/>
                  </a:cubicBezTo>
                  <a:cubicBezTo>
                    <a:pt x="24" y="306"/>
                    <a:pt x="24" y="306"/>
                    <a:pt x="23" y="306"/>
                  </a:cubicBezTo>
                  <a:cubicBezTo>
                    <a:pt x="23" y="306"/>
                    <a:pt x="22" y="306"/>
                    <a:pt x="22" y="306"/>
                  </a:cubicBezTo>
                  <a:cubicBezTo>
                    <a:pt x="21" y="306"/>
                    <a:pt x="21" y="306"/>
                    <a:pt x="20" y="306"/>
                  </a:cubicBezTo>
                  <a:cubicBezTo>
                    <a:pt x="20" y="307"/>
                    <a:pt x="19" y="307"/>
                    <a:pt x="18" y="309"/>
                  </a:cubicBezTo>
                  <a:cubicBezTo>
                    <a:pt x="16" y="311"/>
                    <a:pt x="17" y="315"/>
                    <a:pt x="20" y="316"/>
                  </a:cubicBezTo>
                  <a:cubicBezTo>
                    <a:pt x="47" y="333"/>
                    <a:pt x="47" y="333"/>
                    <a:pt x="47" y="333"/>
                  </a:cubicBezTo>
                  <a:cubicBezTo>
                    <a:pt x="50" y="329"/>
                    <a:pt x="50" y="329"/>
                    <a:pt x="50" y="329"/>
                  </a:cubicBezTo>
                  <a:cubicBezTo>
                    <a:pt x="46" y="326"/>
                    <a:pt x="46" y="326"/>
                    <a:pt x="46" y="326"/>
                  </a:cubicBezTo>
                  <a:cubicBezTo>
                    <a:pt x="50" y="329"/>
                    <a:pt x="50" y="329"/>
                    <a:pt x="50" y="329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6" y="325"/>
                    <a:pt x="46" y="326"/>
                  </a:cubicBezTo>
                  <a:cubicBezTo>
                    <a:pt x="50" y="329"/>
                    <a:pt x="50" y="329"/>
                    <a:pt x="50" y="329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50" y="329"/>
                    <a:pt x="50" y="329"/>
                    <a:pt x="50" y="329"/>
                  </a:cubicBezTo>
                  <a:cubicBezTo>
                    <a:pt x="49" y="323"/>
                    <a:pt x="49" y="323"/>
                    <a:pt x="49" y="323"/>
                  </a:cubicBezTo>
                  <a:cubicBezTo>
                    <a:pt x="49" y="324"/>
                    <a:pt x="48" y="324"/>
                    <a:pt x="47" y="324"/>
                  </a:cubicBezTo>
                  <a:cubicBezTo>
                    <a:pt x="50" y="329"/>
                    <a:pt x="50" y="329"/>
                    <a:pt x="50" y="329"/>
                  </a:cubicBezTo>
                  <a:cubicBezTo>
                    <a:pt x="49" y="323"/>
                    <a:pt x="49" y="323"/>
                    <a:pt x="49" y="323"/>
                  </a:cubicBezTo>
                  <a:cubicBezTo>
                    <a:pt x="50" y="328"/>
                    <a:pt x="50" y="328"/>
                    <a:pt x="50" y="328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49" y="323"/>
                    <a:pt x="49" y="323"/>
                  </a:cubicBezTo>
                  <a:cubicBezTo>
                    <a:pt x="50" y="328"/>
                    <a:pt x="50" y="328"/>
                    <a:pt x="50" y="328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5"/>
                    <a:pt x="50" y="325"/>
                    <a:pt x="50" y="325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5"/>
                    <a:pt x="50" y="325"/>
                    <a:pt x="50" y="325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49" y="323"/>
                    <a:pt x="47" y="323"/>
                  </a:cubicBezTo>
                  <a:cubicBezTo>
                    <a:pt x="42" y="323"/>
                    <a:pt x="32" y="321"/>
                    <a:pt x="23" y="320"/>
                  </a:cubicBezTo>
                  <a:cubicBezTo>
                    <a:pt x="19" y="319"/>
                    <a:pt x="15" y="319"/>
                    <a:pt x="12" y="318"/>
                  </a:cubicBezTo>
                  <a:cubicBezTo>
                    <a:pt x="9" y="318"/>
                    <a:pt x="7" y="318"/>
                    <a:pt x="7" y="318"/>
                  </a:cubicBezTo>
                  <a:cubicBezTo>
                    <a:pt x="5" y="317"/>
                    <a:pt x="2" y="319"/>
                    <a:pt x="1" y="321"/>
                  </a:cubicBezTo>
                  <a:cubicBezTo>
                    <a:pt x="0" y="324"/>
                    <a:pt x="1" y="327"/>
                    <a:pt x="4" y="328"/>
                  </a:cubicBezTo>
                  <a:cubicBezTo>
                    <a:pt x="4" y="328"/>
                    <a:pt x="7" y="330"/>
                    <a:pt x="11" y="332"/>
                  </a:cubicBezTo>
                  <a:cubicBezTo>
                    <a:pt x="18" y="336"/>
                    <a:pt x="28" y="342"/>
                    <a:pt x="36" y="347"/>
                  </a:cubicBezTo>
                  <a:cubicBezTo>
                    <a:pt x="40" y="350"/>
                    <a:pt x="44" y="352"/>
                    <a:pt x="46" y="354"/>
                  </a:cubicBezTo>
                  <a:cubicBezTo>
                    <a:pt x="48" y="355"/>
                    <a:pt x="49" y="355"/>
                    <a:pt x="49" y="356"/>
                  </a:cubicBezTo>
                  <a:cubicBezTo>
                    <a:pt x="50" y="356"/>
                    <a:pt x="50" y="356"/>
                    <a:pt x="50" y="356"/>
                  </a:cubicBezTo>
                  <a:cubicBezTo>
                    <a:pt x="50" y="356"/>
                    <a:pt x="50" y="356"/>
                    <a:pt x="50" y="356"/>
                  </a:cubicBezTo>
                  <a:cubicBezTo>
                    <a:pt x="52" y="354"/>
                    <a:pt x="52" y="354"/>
                    <a:pt x="52" y="354"/>
                  </a:cubicBezTo>
                  <a:cubicBezTo>
                    <a:pt x="49" y="356"/>
                    <a:pt x="49" y="356"/>
                    <a:pt x="49" y="356"/>
                  </a:cubicBezTo>
                  <a:cubicBezTo>
                    <a:pt x="50" y="356"/>
                    <a:pt x="50" y="356"/>
                    <a:pt x="50" y="356"/>
                  </a:cubicBezTo>
                  <a:cubicBezTo>
                    <a:pt x="52" y="354"/>
                    <a:pt x="52" y="354"/>
                    <a:pt x="52" y="354"/>
                  </a:cubicBezTo>
                  <a:cubicBezTo>
                    <a:pt x="49" y="356"/>
                    <a:pt x="49" y="356"/>
                    <a:pt x="49" y="356"/>
                  </a:cubicBezTo>
                  <a:cubicBezTo>
                    <a:pt x="53" y="353"/>
                    <a:pt x="53" y="353"/>
                    <a:pt x="53" y="353"/>
                  </a:cubicBezTo>
                  <a:cubicBezTo>
                    <a:pt x="49" y="355"/>
                    <a:pt x="49" y="355"/>
                    <a:pt x="49" y="355"/>
                  </a:cubicBezTo>
                  <a:cubicBezTo>
                    <a:pt x="49" y="355"/>
                    <a:pt x="49" y="356"/>
                    <a:pt x="49" y="356"/>
                  </a:cubicBezTo>
                  <a:cubicBezTo>
                    <a:pt x="53" y="353"/>
                    <a:pt x="53" y="353"/>
                    <a:pt x="53" y="353"/>
                  </a:cubicBezTo>
                  <a:cubicBezTo>
                    <a:pt x="49" y="355"/>
                    <a:pt x="49" y="355"/>
                    <a:pt x="49" y="355"/>
                  </a:cubicBezTo>
                  <a:cubicBezTo>
                    <a:pt x="54" y="353"/>
                    <a:pt x="54" y="353"/>
                    <a:pt x="54" y="353"/>
                  </a:cubicBezTo>
                  <a:cubicBezTo>
                    <a:pt x="48" y="353"/>
                    <a:pt x="48" y="353"/>
                    <a:pt x="48" y="353"/>
                  </a:cubicBezTo>
                  <a:cubicBezTo>
                    <a:pt x="48" y="354"/>
                    <a:pt x="49" y="354"/>
                    <a:pt x="49" y="355"/>
                  </a:cubicBezTo>
                  <a:cubicBezTo>
                    <a:pt x="54" y="353"/>
                    <a:pt x="54" y="353"/>
                    <a:pt x="54" y="353"/>
                  </a:cubicBezTo>
                  <a:cubicBezTo>
                    <a:pt x="48" y="353"/>
                    <a:pt x="48" y="353"/>
                    <a:pt x="48" y="353"/>
                  </a:cubicBezTo>
                  <a:cubicBezTo>
                    <a:pt x="54" y="353"/>
                    <a:pt x="54" y="353"/>
                    <a:pt x="54" y="353"/>
                  </a:cubicBezTo>
                  <a:cubicBezTo>
                    <a:pt x="49" y="350"/>
                    <a:pt x="49" y="350"/>
                    <a:pt x="49" y="350"/>
                  </a:cubicBezTo>
                  <a:cubicBezTo>
                    <a:pt x="49" y="351"/>
                    <a:pt x="48" y="352"/>
                    <a:pt x="48" y="353"/>
                  </a:cubicBezTo>
                  <a:cubicBezTo>
                    <a:pt x="54" y="353"/>
                    <a:pt x="54" y="353"/>
                    <a:pt x="54" y="353"/>
                  </a:cubicBezTo>
                  <a:cubicBezTo>
                    <a:pt x="49" y="350"/>
                    <a:pt x="49" y="350"/>
                    <a:pt x="49" y="350"/>
                  </a:cubicBezTo>
                  <a:cubicBezTo>
                    <a:pt x="48" y="352"/>
                    <a:pt x="48" y="356"/>
                    <a:pt x="51" y="357"/>
                  </a:cubicBezTo>
                  <a:cubicBezTo>
                    <a:pt x="54" y="359"/>
                    <a:pt x="57" y="358"/>
                    <a:pt x="59" y="356"/>
                  </a:cubicBezTo>
                  <a:close/>
                </a:path>
              </a:pathLst>
            </a:custGeom>
            <a:solidFill>
              <a:srgbClr val="C6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8" name="Freeform 251"/>
            <p:cNvSpPr/>
            <p:nvPr/>
          </p:nvSpPr>
          <p:spPr bwMode="auto">
            <a:xfrm>
              <a:off x="3300413" y="3946525"/>
              <a:ext cx="436563" cy="160337"/>
            </a:xfrm>
            <a:custGeom>
              <a:avLst/>
              <a:gdLst>
                <a:gd name="T0" fmla="*/ 8 w 340"/>
                <a:gd name="T1" fmla="*/ 115 h 124"/>
                <a:gd name="T2" fmla="*/ 9 w 340"/>
                <a:gd name="T3" fmla="*/ 121 h 124"/>
                <a:gd name="T4" fmla="*/ 32 w 340"/>
                <a:gd name="T5" fmla="*/ 105 h 124"/>
                <a:gd name="T6" fmla="*/ 87 w 340"/>
                <a:gd name="T7" fmla="*/ 87 h 124"/>
                <a:gd name="T8" fmla="*/ 69 w 340"/>
                <a:gd name="T9" fmla="*/ 76 h 124"/>
                <a:gd name="T10" fmla="*/ 64 w 340"/>
                <a:gd name="T11" fmla="*/ 79 h 124"/>
                <a:gd name="T12" fmla="*/ 89 w 340"/>
                <a:gd name="T13" fmla="*/ 71 h 124"/>
                <a:gd name="T14" fmla="*/ 93 w 340"/>
                <a:gd name="T15" fmla="*/ 73 h 124"/>
                <a:gd name="T16" fmla="*/ 133 w 340"/>
                <a:gd name="T17" fmla="*/ 88 h 124"/>
                <a:gd name="T18" fmla="*/ 113 w 340"/>
                <a:gd name="T19" fmla="*/ 68 h 124"/>
                <a:gd name="T20" fmla="*/ 109 w 340"/>
                <a:gd name="T21" fmla="*/ 69 h 124"/>
                <a:gd name="T22" fmla="*/ 168 w 340"/>
                <a:gd name="T23" fmla="*/ 68 h 124"/>
                <a:gd name="T24" fmla="*/ 187 w 340"/>
                <a:gd name="T25" fmla="*/ 61 h 124"/>
                <a:gd name="T26" fmla="*/ 165 w 340"/>
                <a:gd name="T27" fmla="*/ 46 h 124"/>
                <a:gd name="T28" fmla="*/ 161 w 340"/>
                <a:gd name="T29" fmla="*/ 50 h 124"/>
                <a:gd name="T30" fmla="*/ 164 w 340"/>
                <a:gd name="T31" fmla="*/ 55 h 124"/>
                <a:gd name="T32" fmla="*/ 161 w 340"/>
                <a:gd name="T33" fmla="*/ 54 h 124"/>
                <a:gd name="T34" fmla="*/ 188 w 340"/>
                <a:gd name="T35" fmla="*/ 49 h 124"/>
                <a:gd name="T36" fmla="*/ 185 w 340"/>
                <a:gd name="T37" fmla="*/ 51 h 124"/>
                <a:gd name="T38" fmla="*/ 240 w 340"/>
                <a:gd name="T39" fmla="*/ 56 h 124"/>
                <a:gd name="T40" fmla="*/ 205 w 340"/>
                <a:gd name="T41" fmla="*/ 35 h 124"/>
                <a:gd name="T42" fmla="*/ 209 w 340"/>
                <a:gd name="T43" fmla="*/ 41 h 124"/>
                <a:gd name="T44" fmla="*/ 241 w 340"/>
                <a:gd name="T45" fmla="*/ 34 h 124"/>
                <a:gd name="T46" fmla="*/ 239 w 340"/>
                <a:gd name="T47" fmla="*/ 35 h 124"/>
                <a:gd name="T48" fmla="*/ 267 w 340"/>
                <a:gd name="T49" fmla="*/ 21 h 124"/>
                <a:gd name="T50" fmla="*/ 259 w 340"/>
                <a:gd name="T51" fmla="*/ 21 h 124"/>
                <a:gd name="T52" fmla="*/ 296 w 340"/>
                <a:gd name="T53" fmla="*/ 33 h 124"/>
                <a:gd name="T54" fmla="*/ 308 w 340"/>
                <a:gd name="T55" fmla="*/ 23 h 124"/>
                <a:gd name="T56" fmla="*/ 288 w 340"/>
                <a:gd name="T57" fmla="*/ 16 h 124"/>
                <a:gd name="T58" fmla="*/ 292 w 340"/>
                <a:gd name="T59" fmla="*/ 19 h 124"/>
                <a:gd name="T60" fmla="*/ 312 w 340"/>
                <a:gd name="T61" fmla="*/ 3 h 124"/>
                <a:gd name="T62" fmla="*/ 313 w 340"/>
                <a:gd name="T63" fmla="*/ 4 h 124"/>
                <a:gd name="T64" fmla="*/ 306 w 340"/>
                <a:gd name="T65" fmla="*/ 12 h 124"/>
                <a:gd name="T66" fmla="*/ 302 w 340"/>
                <a:gd name="T67" fmla="*/ 32 h 124"/>
                <a:gd name="T68" fmla="*/ 303 w 340"/>
                <a:gd name="T69" fmla="*/ 32 h 124"/>
                <a:gd name="T70" fmla="*/ 301 w 340"/>
                <a:gd name="T71" fmla="*/ 31 h 124"/>
                <a:gd name="T72" fmla="*/ 306 w 340"/>
                <a:gd name="T73" fmla="*/ 28 h 124"/>
                <a:gd name="T74" fmla="*/ 306 w 340"/>
                <a:gd name="T75" fmla="*/ 23 h 124"/>
                <a:gd name="T76" fmla="*/ 258 w 340"/>
                <a:gd name="T77" fmla="*/ 28 h 124"/>
                <a:gd name="T78" fmla="*/ 280 w 340"/>
                <a:gd name="T79" fmla="*/ 35 h 124"/>
                <a:gd name="T80" fmla="*/ 276 w 340"/>
                <a:gd name="T81" fmla="*/ 32 h 124"/>
                <a:gd name="T82" fmla="*/ 234 w 340"/>
                <a:gd name="T83" fmla="*/ 27 h 124"/>
                <a:gd name="T84" fmla="*/ 202 w 340"/>
                <a:gd name="T85" fmla="*/ 40 h 124"/>
                <a:gd name="T86" fmla="*/ 204 w 340"/>
                <a:gd name="T87" fmla="*/ 65 h 124"/>
                <a:gd name="T88" fmla="*/ 157 w 340"/>
                <a:gd name="T89" fmla="*/ 47 h 124"/>
                <a:gd name="T90" fmla="*/ 182 w 340"/>
                <a:gd name="T91" fmla="*/ 63 h 124"/>
                <a:gd name="T92" fmla="*/ 181 w 340"/>
                <a:gd name="T93" fmla="*/ 57 h 124"/>
                <a:gd name="T94" fmla="*/ 160 w 340"/>
                <a:gd name="T95" fmla="*/ 76 h 124"/>
                <a:gd name="T96" fmla="*/ 164 w 340"/>
                <a:gd name="T97" fmla="*/ 73 h 124"/>
                <a:gd name="T98" fmla="*/ 122 w 340"/>
                <a:gd name="T99" fmla="*/ 60 h 124"/>
                <a:gd name="T100" fmla="*/ 133 w 340"/>
                <a:gd name="T101" fmla="*/ 80 h 124"/>
                <a:gd name="T102" fmla="*/ 137 w 340"/>
                <a:gd name="T103" fmla="*/ 79 h 124"/>
                <a:gd name="T104" fmla="*/ 84 w 340"/>
                <a:gd name="T105" fmla="*/ 78 h 124"/>
                <a:gd name="T106" fmla="*/ 85 w 340"/>
                <a:gd name="T107" fmla="*/ 91 h 124"/>
                <a:gd name="T108" fmla="*/ 54 w 340"/>
                <a:gd name="T109" fmla="*/ 107 h 124"/>
                <a:gd name="T110" fmla="*/ 59 w 340"/>
                <a:gd name="T111" fmla="*/ 103 h 124"/>
                <a:gd name="T112" fmla="*/ 35 w 340"/>
                <a:gd name="T113" fmla="*/ 112 h 124"/>
                <a:gd name="T114" fmla="*/ 34 w 340"/>
                <a:gd name="T115" fmla="*/ 110 h 124"/>
                <a:gd name="T116" fmla="*/ 6 w 340"/>
                <a:gd name="T117" fmla="*/ 11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0" h="124">
                  <a:moveTo>
                    <a:pt x="15" y="113"/>
                  </a:moveTo>
                  <a:cubicBezTo>
                    <a:pt x="11" y="111"/>
                    <a:pt x="11" y="111"/>
                    <a:pt x="11" y="111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13" y="118"/>
                    <a:pt x="13" y="118"/>
                    <a:pt x="13" y="118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2" y="119"/>
                    <a:pt x="12" y="119"/>
                    <a:pt x="13" y="118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10" y="120"/>
                    <a:pt x="11" y="120"/>
                    <a:pt x="11" y="120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1"/>
                    <a:pt x="10" y="121"/>
                    <a:pt x="10" y="120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1"/>
                    <a:pt x="10" y="120"/>
                    <a:pt x="11" y="120"/>
                  </a:cubicBezTo>
                  <a:cubicBezTo>
                    <a:pt x="14" y="120"/>
                    <a:pt x="20" y="120"/>
                    <a:pt x="25" y="119"/>
                  </a:cubicBezTo>
                  <a:cubicBezTo>
                    <a:pt x="28" y="119"/>
                    <a:pt x="30" y="119"/>
                    <a:pt x="32" y="119"/>
                  </a:cubicBezTo>
                  <a:cubicBezTo>
                    <a:pt x="33" y="118"/>
                    <a:pt x="34" y="118"/>
                    <a:pt x="35" y="118"/>
                  </a:cubicBezTo>
                  <a:cubicBezTo>
                    <a:pt x="35" y="118"/>
                    <a:pt x="35" y="118"/>
                    <a:pt x="36" y="118"/>
                  </a:cubicBezTo>
                  <a:cubicBezTo>
                    <a:pt x="36" y="118"/>
                    <a:pt x="36" y="118"/>
                    <a:pt x="37" y="118"/>
                  </a:cubicBezTo>
                  <a:cubicBezTo>
                    <a:pt x="37" y="118"/>
                    <a:pt x="37" y="117"/>
                    <a:pt x="38" y="117"/>
                  </a:cubicBezTo>
                  <a:cubicBezTo>
                    <a:pt x="38" y="117"/>
                    <a:pt x="39" y="116"/>
                    <a:pt x="39" y="115"/>
                  </a:cubicBezTo>
                  <a:cubicBezTo>
                    <a:pt x="41" y="113"/>
                    <a:pt x="40" y="109"/>
                    <a:pt x="38" y="108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60" y="109"/>
                    <a:pt x="62" y="108"/>
                    <a:pt x="63" y="106"/>
                  </a:cubicBezTo>
                  <a:cubicBezTo>
                    <a:pt x="64" y="105"/>
                    <a:pt x="64" y="104"/>
                    <a:pt x="64" y="103"/>
                  </a:cubicBezTo>
                  <a:cubicBezTo>
                    <a:pt x="64" y="102"/>
                    <a:pt x="64" y="101"/>
                    <a:pt x="63" y="101"/>
                  </a:cubicBezTo>
                  <a:cubicBezTo>
                    <a:pt x="63" y="100"/>
                    <a:pt x="63" y="99"/>
                    <a:pt x="62" y="99"/>
                  </a:cubicBezTo>
                  <a:cubicBezTo>
                    <a:pt x="62" y="98"/>
                    <a:pt x="61" y="98"/>
                    <a:pt x="60" y="98"/>
                  </a:cubicBezTo>
                  <a:cubicBezTo>
                    <a:pt x="58" y="96"/>
                    <a:pt x="54" y="93"/>
                    <a:pt x="49" y="90"/>
                  </a:cubicBezTo>
                  <a:cubicBezTo>
                    <a:pt x="35" y="81"/>
                    <a:pt x="14" y="69"/>
                    <a:pt x="14" y="69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86" y="97"/>
                    <a:pt x="89" y="96"/>
                    <a:pt x="90" y="93"/>
                  </a:cubicBezTo>
                  <a:cubicBezTo>
                    <a:pt x="91" y="91"/>
                    <a:pt x="90" y="88"/>
                    <a:pt x="87" y="87"/>
                  </a:cubicBezTo>
                  <a:cubicBezTo>
                    <a:pt x="87" y="87"/>
                    <a:pt x="86" y="86"/>
                    <a:pt x="84" y="85"/>
                  </a:cubicBezTo>
                  <a:cubicBezTo>
                    <a:pt x="81" y="83"/>
                    <a:pt x="77" y="81"/>
                    <a:pt x="74" y="79"/>
                  </a:cubicBezTo>
                  <a:cubicBezTo>
                    <a:pt x="72" y="78"/>
                    <a:pt x="70" y="77"/>
                    <a:pt x="69" y="76"/>
                  </a:cubicBezTo>
                  <a:cubicBezTo>
                    <a:pt x="69" y="76"/>
                    <a:pt x="68" y="75"/>
                    <a:pt x="68" y="75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0" y="78"/>
                    <a:pt x="69" y="77"/>
                    <a:pt x="69" y="76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1"/>
                    <a:pt x="70" y="80"/>
                    <a:pt x="70" y="79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8" y="90"/>
                    <a:pt x="111" y="89"/>
                    <a:pt x="111" y="86"/>
                  </a:cubicBezTo>
                  <a:cubicBezTo>
                    <a:pt x="112" y="84"/>
                    <a:pt x="111" y="81"/>
                    <a:pt x="109" y="80"/>
                  </a:cubicBezTo>
                  <a:cubicBezTo>
                    <a:pt x="109" y="80"/>
                    <a:pt x="108" y="79"/>
                    <a:pt x="106" y="78"/>
                  </a:cubicBezTo>
                  <a:cubicBezTo>
                    <a:pt x="103" y="77"/>
                    <a:pt x="99" y="74"/>
                    <a:pt x="96" y="72"/>
                  </a:cubicBezTo>
                  <a:cubicBezTo>
                    <a:pt x="94" y="71"/>
                    <a:pt x="93" y="70"/>
                    <a:pt x="92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92" y="70"/>
                    <a:pt x="92" y="70"/>
                    <a:pt x="92" y="70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92" y="70"/>
                    <a:pt x="92" y="70"/>
                    <a:pt x="92" y="70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0"/>
                    <a:pt x="92" y="70"/>
                    <a:pt x="92" y="70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3" y="72"/>
                    <a:pt x="92" y="71"/>
                    <a:pt x="92" y="71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2" y="75"/>
                    <a:pt x="93" y="73"/>
                    <a:pt x="93" y="73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6" y="78"/>
                    <a:pt x="97" y="81"/>
                    <a:pt x="109" y="83"/>
                  </a:cubicBezTo>
                  <a:cubicBezTo>
                    <a:pt x="115" y="84"/>
                    <a:pt x="121" y="86"/>
                    <a:pt x="126" y="87"/>
                  </a:cubicBezTo>
                  <a:cubicBezTo>
                    <a:pt x="129" y="87"/>
                    <a:pt x="131" y="88"/>
                    <a:pt x="133" y="88"/>
                  </a:cubicBezTo>
                  <a:cubicBezTo>
                    <a:pt x="134" y="88"/>
                    <a:pt x="135" y="88"/>
                    <a:pt x="135" y="88"/>
                  </a:cubicBezTo>
                  <a:cubicBezTo>
                    <a:pt x="136" y="88"/>
                    <a:pt x="137" y="88"/>
                    <a:pt x="137" y="88"/>
                  </a:cubicBezTo>
                  <a:cubicBezTo>
                    <a:pt x="138" y="88"/>
                    <a:pt x="138" y="88"/>
                    <a:pt x="139" y="88"/>
                  </a:cubicBezTo>
                  <a:cubicBezTo>
                    <a:pt x="139" y="88"/>
                    <a:pt x="139" y="88"/>
                    <a:pt x="140" y="88"/>
                  </a:cubicBezTo>
                  <a:cubicBezTo>
                    <a:pt x="141" y="88"/>
                    <a:pt x="142" y="87"/>
                    <a:pt x="142" y="86"/>
                  </a:cubicBezTo>
                  <a:cubicBezTo>
                    <a:pt x="143" y="85"/>
                    <a:pt x="144" y="83"/>
                    <a:pt x="143" y="82"/>
                  </a:cubicBezTo>
                  <a:cubicBezTo>
                    <a:pt x="143" y="80"/>
                    <a:pt x="142" y="79"/>
                    <a:pt x="141" y="78"/>
                  </a:cubicBezTo>
                  <a:cubicBezTo>
                    <a:pt x="111" y="60"/>
                    <a:pt x="111" y="60"/>
                    <a:pt x="111" y="60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113" y="68"/>
                    <a:pt x="113" y="68"/>
                    <a:pt x="113" y="68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9"/>
                    <a:pt x="113" y="68"/>
                    <a:pt x="113" y="68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0" y="70"/>
                    <a:pt x="111" y="70"/>
                    <a:pt x="112" y="69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0" y="70"/>
                    <a:pt x="112" y="70"/>
                    <a:pt x="114" y="70"/>
                  </a:cubicBezTo>
                  <a:cubicBezTo>
                    <a:pt x="120" y="71"/>
                    <a:pt x="133" y="73"/>
                    <a:pt x="144" y="75"/>
                  </a:cubicBezTo>
                  <a:cubicBezTo>
                    <a:pt x="149" y="76"/>
                    <a:pt x="154" y="76"/>
                    <a:pt x="157" y="77"/>
                  </a:cubicBezTo>
                  <a:cubicBezTo>
                    <a:pt x="161" y="78"/>
                    <a:pt x="163" y="78"/>
                    <a:pt x="163" y="78"/>
                  </a:cubicBezTo>
                  <a:cubicBezTo>
                    <a:pt x="165" y="78"/>
                    <a:pt x="168" y="77"/>
                    <a:pt x="169" y="75"/>
                  </a:cubicBezTo>
                  <a:cubicBezTo>
                    <a:pt x="169" y="74"/>
                    <a:pt x="170" y="73"/>
                    <a:pt x="170" y="73"/>
                  </a:cubicBezTo>
                  <a:cubicBezTo>
                    <a:pt x="170" y="71"/>
                    <a:pt x="169" y="70"/>
                    <a:pt x="169" y="70"/>
                  </a:cubicBezTo>
                  <a:cubicBezTo>
                    <a:pt x="168" y="69"/>
                    <a:pt x="168" y="69"/>
                    <a:pt x="168" y="68"/>
                  </a:cubicBezTo>
                  <a:cubicBezTo>
                    <a:pt x="167" y="68"/>
                    <a:pt x="167" y="68"/>
                    <a:pt x="166" y="67"/>
                  </a:cubicBezTo>
                  <a:cubicBezTo>
                    <a:pt x="165" y="66"/>
                    <a:pt x="163" y="65"/>
                    <a:pt x="160" y="63"/>
                  </a:cubicBezTo>
                  <a:cubicBezTo>
                    <a:pt x="152" y="58"/>
                    <a:pt x="139" y="50"/>
                    <a:pt x="139" y="50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5" y="61"/>
                    <a:pt x="145" y="62"/>
                    <a:pt x="155" y="64"/>
                  </a:cubicBezTo>
                  <a:cubicBezTo>
                    <a:pt x="161" y="65"/>
                    <a:pt x="166" y="66"/>
                    <a:pt x="171" y="67"/>
                  </a:cubicBezTo>
                  <a:cubicBezTo>
                    <a:pt x="173" y="67"/>
                    <a:pt x="175" y="68"/>
                    <a:pt x="177" y="68"/>
                  </a:cubicBezTo>
                  <a:cubicBezTo>
                    <a:pt x="178" y="68"/>
                    <a:pt x="180" y="68"/>
                    <a:pt x="181" y="68"/>
                  </a:cubicBezTo>
                  <a:cubicBezTo>
                    <a:pt x="181" y="68"/>
                    <a:pt x="182" y="68"/>
                    <a:pt x="182" y="68"/>
                  </a:cubicBezTo>
                  <a:cubicBezTo>
                    <a:pt x="183" y="68"/>
                    <a:pt x="183" y="68"/>
                    <a:pt x="184" y="68"/>
                  </a:cubicBezTo>
                  <a:cubicBezTo>
                    <a:pt x="184" y="68"/>
                    <a:pt x="185" y="67"/>
                    <a:pt x="186" y="66"/>
                  </a:cubicBezTo>
                  <a:cubicBezTo>
                    <a:pt x="187" y="64"/>
                    <a:pt x="187" y="63"/>
                    <a:pt x="187" y="61"/>
                  </a:cubicBezTo>
                  <a:cubicBezTo>
                    <a:pt x="187" y="60"/>
                    <a:pt x="186" y="59"/>
                    <a:pt x="184" y="58"/>
                  </a:cubicBezTo>
                  <a:cubicBezTo>
                    <a:pt x="184" y="58"/>
                    <a:pt x="183" y="57"/>
                    <a:pt x="181" y="56"/>
                  </a:cubicBezTo>
                  <a:cubicBezTo>
                    <a:pt x="178" y="54"/>
                    <a:pt x="174" y="52"/>
                    <a:pt x="171" y="50"/>
                  </a:cubicBezTo>
                  <a:cubicBezTo>
                    <a:pt x="169" y="49"/>
                    <a:pt x="167" y="48"/>
                    <a:pt x="166" y="47"/>
                  </a:cubicBezTo>
                  <a:cubicBezTo>
                    <a:pt x="166" y="46"/>
                    <a:pt x="165" y="46"/>
                    <a:pt x="165" y="46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7" y="50"/>
                    <a:pt x="167" y="50"/>
                    <a:pt x="167" y="50"/>
                  </a:cubicBezTo>
                  <a:cubicBezTo>
                    <a:pt x="167" y="49"/>
                    <a:pt x="166" y="48"/>
                    <a:pt x="166" y="47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7" y="50"/>
                    <a:pt x="167" y="50"/>
                    <a:pt x="167" y="50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66" y="52"/>
                    <a:pt x="167" y="51"/>
                    <a:pt x="167" y="50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4" y="55"/>
                    <a:pt x="164" y="55"/>
                    <a:pt x="164" y="55"/>
                  </a:cubicBezTo>
                  <a:cubicBezTo>
                    <a:pt x="164" y="54"/>
                    <a:pt x="165" y="54"/>
                    <a:pt x="166" y="53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4" y="55"/>
                    <a:pt x="164" y="55"/>
                    <a:pt x="164" y="55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2" y="55"/>
                    <a:pt x="163" y="55"/>
                    <a:pt x="164" y="55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2"/>
                    <a:pt x="161" y="52"/>
                    <a:pt x="161" y="52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2"/>
                    <a:pt x="161" y="52"/>
                    <a:pt x="161" y="52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4"/>
                    <a:pt x="161" y="54"/>
                    <a:pt x="161" y="54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4"/>
                    <a:pt x="161" y="54"/>
                    <a:pt x="161" y="54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5"/>
                    <a:pt x="162" y="55"/>
                    <a:pt x="164" y="56"/>
                  </a:cubicBezTo>
                  <a:cubicBezTo>
                    <a:pt x="169" y="57"/>
                    <a:pt x="179" y="59"/>
                    <a:pt x="188" y="62"/>
                  </a:cubicBezTo>
                  <a:cubicBezTo>
                    <a:pt x="193" y="63"/>
                    <a:pt x="197" y="64"/>
                    <a:pt x="200" y="65"/>
                  </a:cubicBezTo>
                  <a:cubicBezTo>
                    <a:pt x="203" y="65"/>
                    <a:pt x="205" y="66"/>
                    <a:pt x="205" y="66"/>
                  </a:cubicBezTo>
                  <a:cubicBezTo>
                    <a:pt x="208" y="66"/>
                    <a:pt x="211" y="65"/>
                    <a:pt x="212" y="63"/>
                  </a:cubicBezTo>
                  <a:cubicBezTo>
                    <a:pt x="213" y="60"/>
                    <a:pt x="212" y="57"/>
                    <a:pt x="210" y="56"/>
                  </a:cubicBezTo>
                  <a:cubicBezTo>
                    <a:pt x="187" y="41"/>
                    <a:pt x="187" y="41"/>
                    <a:pt x="187" y="41"/>
                  </a:cubicBezTo>
                  <a:cubicBezTo>
                    <a:pt x="184" y="46"/>
                    <a:pt x="184" y="46"/>
                    <a:pt x="184" y="46"/>
                  </a:cubicBezTo>
                  <a:cubicBezTo>
                    <a:pt x="188" y="49"/>
                    <a:pt x="188" y="49"/>
                    <a:pt x="188" y="49"/>
                  </a:cubicBezTo>
                  <a:cubicBezTo>
                    <a:pt x="184" y="46"/>
                    <a:pt x="184" y="46"/>
                    <a:pt x="184" y="46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7" y="50"/>
                    <a:pt x="188" y="50"/>
                    <a:pt x="188" y="49"/>
                  </a:cubicBezTo>
                  <a:cubicBezTo>
                    <a:pt x="184" y="46"/>
                    <a:pt x="184" y="46"/>
                    <a:pt x="184" y="46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4" y="46"/>
                    <a:pt x="184" y="46"/>
                    <a:pt x="184" y="46"/>
                  </a:cubicBezTo>
                  <a:cubicBezTo>
                    <a:pt x="185" y="51"/>
                    <a:pt x="185" y="51"/>
                    <a:pt x="185" y="51"/>
                  </a:cubicBezTo>
                  <a:cubicBezTo>
                    <a:pt x="186" y="51"/>
                    <a:pt x="186" y="51"/>
                    <a:pt x="187" y="50"/>
                  </a:cubicBezTo>
                  <a:cubicBezTo>
                    <a:pt x="184" y="46"/>
                    <a:pt x="184" y="46"/>
                    <a:pt x="184" y="46"/>
                  </a:cubicBezTo>
                  <a:cubicBezTo>
                    <a:pt x="185" y="51"/>
                    <a:pt x="185" y="51"/>
                    <a:pt x="185" y="51"/>
                  </a:cubicBezTo>
                  <a:cubicBezTo>
                    <a:pt x="184" y="47"/>
                    <a:pt x="184" y="47"/>
                    <a:pt x="184" y="47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85" y="51"/>
                    <a:pt x="185" y="51"/>
                    <a:pt x="185" y="51"/>
                  </a:cubicBezTo>
                  <a:cubicBezTo>
                    <a:pt x="184" y="47"/>
                    <a:pt x="184" y="47"/>
                    <a:pt x="184" y="47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85" y="51"/>
                    <a:pt x="186" y="51"/>
                    <a:pt x="188" y="52"/>
                  </a:cubicBezTo>
                  <a:cubicBezTo>
                    <a:pt x="194" y="52"/>
                    <a:pt x="205" y="54"/>
                    <a:pt x="215" y="56"/>
                  </a:cubicBezTo>
                  <a:cubicBezTo>
                    <a:pt x="220" y="57"/>
                    <a:pt x="225" y="58"/>
                    <a:pt x="228" y="58"/>
                  </a:cubicBezTo>
                  <a:cubicBezTo>
                    <a:pt x="232" y="59"/>
                    <a:pt x="234" y="59"/>
                    <a:pt x="234" y="59"/>
                  </a:cubicBezTo>
                  <a:cubicBezTo>
                    <a:pt x="236" y="60"/>
                    <a:pt x="239" y="58"/>
                    <a:pt x="240" y="56"/>
                  </a:cubicBezTo>
                  <a:cubicBezTo>
                    <a:pt x="241" y="53"/>
                    <a:pt x="240" y="51"/>
                    <a:pt x="238" y="49"/>
                  </a:cubicBezTo>
                  <a:cubicBezTo>
                    <a:pt x="208" y="30"/>
                    <a:pt x="208" y="30"/>
                    <a:pt x="208" y="30"/>
                  </a:cubicBezTo>
                  <a:cubicBezTo>
                    <a:pt x="205" y="35"/>
                    <a:pt x="205" y="35"/>
                    <a:pt x="205" y="35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205" y="35"/>
                    <a:pt x="205" y="35"/>
                    <a:pt x="205" y="35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8" y="39"/>
                    <a:pt x="209" y="39"/>
                    <a:pt x="209" y="38"/>
                  </a:cubicBezTo>
                  <a:cubicBezTo>
                    <a:pt x="205" y="35"/>
                    <a:pt x="205" y="35"/>
                    <a:pt x="205" y="35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5" y="35"/>
                    <a:pt x="205" y="35"/>
                    <a:pt x="205" y="35"/>
                  </a:cubicBezTo>
                  <a:cubicBezTo>
                    <a:pt x="206" y="40"/>
                    <a:pt x="206" y="40"/>
                    <a:pt x="206" y="40"/>
                  </a:cubicBezTo>
                  <a:cubicBezTo>
                    <a:pt x="206" y="40"/>
                    <a:pt x="207" y="40"/>
                    <a:pt x="208" y="40"/>
                  </a:cubicBezTo>
                  <a:cubicBezTo>
                    <a:pt x="205" y="35"/>
                    <a:pt x="205" y="35"/>
                    <a:pt x="205" y="35"/>
                  </a:cubicBezTo>
                  <a:cubicBezTo>
                    <a:pt x="206" y="40"/>
                    <a:pt x="206" y="40"/>
                    <a:pt x="206" y="40"/>
                  </a:cubicBezTo>
                  <a:cubicBezTo>
                    <a:pt x="205" y="36"/>
                    <a:pt x="205" y="36"/>
                    <a:pt x="205" y="36"/>
                  </a:cubicBezTo>
                  <a:cubicBezTo>
                    <a:pt x="205" y="40"/>
                    <a:pt x="205" y="40"/>
                    <a:pt x="205" y="40"/>
                  </a:cubicBezTo>
                  <a:cubicBezTo>
                    <a:pt x="205" y="40"/>
                    <a:pt x="206" y="40"/>
                    <a:pt x="206" y="40"/>
                  </a:cubicBezTo>
                  <a:cubicBezTo>
                    <a:pt x="205" y="36"/>
                    <a:pt x="205" y="36"/>
                    <a:pt x="205" y="36"/>
                  </a:cubicBezTo>
                  <a:cubicBezTo>
                    <a:pt x="205" y="40"/>
                    <a:pt x="205" y="40"/>
                    <a:pt x="205" y="40"/>
                  </a:cubicBezTo>
                  <a:cubicBezTo>
                    <a:pt x="205" y="39"/>
                    <a:pt x="205" y="39"/>
                    <a:pt x="205" y="39"/>
                  </a:cubicBezTo>
                  <a:cubicBezTo>
                    <a:pt x="205" y="40"/>
                    <a:pt x="205" y="40"/>
                    <a:pt x="205" y="40"/>
                  </a:cubicBezTo>
                  <a:cubicBezTo>
                    <a:pt x="205" y="40"/>
                    <a:pt x="205" y="40"/>
                    <a:pt x="205" y="40"/>
                  </a:cubicBezTo>
                  <a:cubicBezTo>
                    <a:pt x="205" y="39"/>
                    <a:pt x="205" y="39"/>
                    <a:pt x="205" y="39"/>
                  </a:cubicBezTo>
                  <a:cubicBezTo>
                    <a:pt x="205" y="40"/>
                    <a:pt x="205" y="40"/>
                    <a:pt x="205" y="40"/>
                  </a:cubicBezTo>
                  <a:cubicBezTo>
                    <a:pt x="205" y="40"/>
                    <a:pt x="205" y="40"/>
                    <a:pt x="205" y="40"/>
                  </a:cubicBezTo>
                  <a:cubicBezTo>
                    <a:pt x="206" y="40"/>
                    <a:pt x="207" y="40"/>
                    <a:pt x="209" y="41"/>
                  </a:cubicBezTo>
                  <a:cubicBezTo>
                    <a:pt x="215" y="41"/>
                    <a:pt x="227" y="43"/>
                    <a:pt x="238" y="44"/>
                  </a:cubicBezTo>
                  <a:cubicBezTo>
                    <a:pt x="243" y="45"/>
                    <a:pt x="248" y="46"/>
                    <a:pt x="251" y="46"/>
                  </a:cubicBezTo>
                  <a:cubicBezTo>
                    <a:pt x="255" y="47"/>
                    <a:pt x="257" y="47"/>
                    <a:pt x="257" y="47"/>
                  </a:cubicBezTo>
                  <a:cubicBezTo>
                    <a:pt x="260" y="48"/>
                    <a:pt x="262" y="46"/>
                    <a:pt x="263" y="44"/>
                  </a:cubicBezTo>
                  <a:cubicBezTo>
                    <a:pt x="264" y="41"/>
                    <a:pt x="263" y="39"/>
                    <a:pt x="261" y="37"/>
                  </a:cubicBezTo>
                  <a:cubicBezTo>
                    <a:pt x="241" y="25"/>
                    <a:pt x="241" y="25"/>
                    <a:pt x="241" y="25"/>
                  </a:cubicBezTo>
                  <a:cubicBezTo>
                    <a:pt x="238" y="30"/>
                    <a:pt x="238" y="30"/>
                    <a:pt x="238" y="30"/>
                  </a:cubicBezTo>
                  <a:cubicBezTo>
                    <a:pt x="243" y="32"/>
                    <a:pt x="243" y="32"/>
                    <a:pt x="243" y="32"/>
                  </a:cubicBezTo>
                  <a:cubicBezTo>
                    <a:pt x="238" y="30"/>
                    <a:pt x="238" y="30"/>
                    <a:pt x="238" y="30"/>
                  </a:cubicBezTo>
                  <a:cubicBezTo>
                    <a:pt x="241" y="34"/>
                    <a:pt x="241" y="34"/>
                    <a:pt x="241" y="34"/>
                  </a:cubicBezTo>
                  <a:cubicBezTo>
                    <a:pt x="242" y="34"/>
                    <a:pt x="242" y="33"/>
                    <a:pt x="243" y="32"/>
                  </a:cubicBezTo>
                  <a:cubicBezTo>
                    <a:pt x="238" y="30"/>
                    <a:pt x="238" y="30"/>
                    <a:pt x="238" y="30"/>
                  </a:cubicBezTo>
                  <a:cubicBezTo>
                    <a:pt x="241" y="34"/>
                    <a:pt x="241" y="34"/>
                    <a:pt x="241" y="34"/>
                  </a:cubicBezTo>
                  <a:cubicBezTo>
                    <a:pt x="238" y="30"/>
                    <a:pt x="238" y="30"/>
                    <a:pt x="238" y="30"/>
                  </a:cubicBezTo>
                  <a:cubicBezTo>
                    <a:pt x="240" y="35"/>
                    <a:pt x="240" y="35"/>
                    <a:pt x="240" y="35"/>
                  </a:cubicBezTo>
                  <a:cubicBezTo>
                    <a:pt x="240" y="35"/>
                    <a:pt x="240" y="35"/>
                    <a:pt x="241" y="34"/>
                  </a:cubicBezTo>
                  <a:cubicBezTo>
                    <a:pt x="238" y="30"/>
                    <a:pt x="238" y="30"/>
                    <a:pt x="238" y="30"/>
                  </a:cubicBezTo>
                  <a:cubicBezTo>
                    <a:pt x="240" y="35"/>
                    <a:pt x="240" y="35"/>
                    <a:pt x="240" y="35"/>
                  </a:cubicBezTo>
                  <a:cubicBezTo>
                    <a:pt x="238" y="30"/>
                    <a:pt x="238" y="30"/>
                    <a:pt x="238" y="30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39" y="35"/>
                    <a:pt x="239" y="35"/>
                    <a:pt x="240" y="35"/>
                  </a:cubicBezTo>
                  <a:cubicBezTo>
                    <a:pt x="238" y="30"/>
                    <a:pt x="238" y="30"/>
                    <a:pt x="238" y="30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39" y="33"/>
                    <a:pt x="239" y="33"/>
                    <a:pt x="239" y="33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39" y="33"/>
                    <a:pt x="239" y="33"/>
                    <a:pt x="239" y="33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39" y="35"/>
                    <a:pt x="240" y="35"/>
                    <a:pt x="241" y="35"/>
                  </a:cubicBezTo>
                  <a:cubicBezTo>
                    <a:pt x="246" y="36"/>
                    <a:pt x="256" y="37"/>
                    <a:pt x="264" y="38"/>
                  </a:cubicBezTo>
                  <a:cubicBezTo>
                    <a:pt x="268" y="39"/>
                    <a:pt x="272" y="39"/>
                    <a:pt x="275" y="40"/>
                  </a:cubicBezTo>
                  <a:cubicBezTo>
                    <a:pt x="278" y="40"/>
                    <a:pt x="280" y="41"/>
                    <a:pt x="280" y="41"/>
                  </a:cubicBezTo>
                  <a:cubicBezTo>
                    <a:pt x="282" y="41"/>
                    <a:pt x="284" y="40"/>
                    <a:pt x="285" y="38"/>
                  </a:cubicBezTo>
                  <a:cubicBezTo>
                    <a:pt x="286" y="37"/>
                    <a:pt x="286" y="36"/>
                    <a:pt x="286" y="35"/>
                  </a:cubicBezTo>
                  <a:cubicBezTo>
                    <a:pt x="286" y="33"/>
                    <a:pt x="286" y="33"/>
                    <a:pt x="285" y="32"/>
                  </a:cubicBezTo>
                  <a:cubicBezTo>
                    <a:pt x="285" y="31"/>
                    <a:pt x="284" y="31"/>
                    <a:pt x="284" y="31"/>
                  </a:cubicBezTo>
                  <a:cubicBezTo>
                    <a:pt x="284" y="30"/>
                    <a:pt x="283" y="30"/>
                    <a:pt x="283" y="30"/>
                  </a:cubicBezTo>
                  <a:cubicBezTo>
                    <a:pt x="282" y="29"/>
                    <a:pt x="280" y="28"/>
                    <a:pt x="278" y="27"/>
                  </a:cubicBezTo>
                  <a:cubicBezTo>
                    <a:pt x="275" y="25"/>
                    <a:pt x="270" y="22"/>
                    <a:pt x="267" y="21"/>
                  </a:cubicBezTo>
                  <a:cubicBezTo>
                    <a:pt x="265" y="20"/>
                    <a:pt x="264" y="19"/>
                    <a:pt x="263" y="18"/>
                  </a:cubicBezTo>
                  <a:cubicBezTo>
                    <a:pt x="263" y="18"/>
                    <a:pt x="262" y="18"/>
                    <a:pt x="262" y="18"/>
                  </a:cubicBezTo>
                  <a:cubicBezTo>
                    <a:pt x="261" y="20"/>
                    <a:pt x="261" y="20"/>
                    <a:pt x="261" y="20"/>
                  </a:cubicBezTo>
                  <a:cubicBezTo>
                    <a:pt x="263" y="18"/>
                    <a:pt x="263" y="18"/>
                    <a:pt x="263" y="18"/>
                  </a:cubicBezTo>
                  <a:cubicBezTo>
                    <a:pt x="262" y="18"/>
                    <a:pt x="262" y="18"/>
                    <a:pt x="262" y="18"/>
                  </a:cubicBezTo>
                  <a:cubicBezTo>
                    <a:pt x="261" y="20"/>
                    <a:pt x="261" y="20"/>
                    <a:pt x="261" y="20"/>
                  </a:cubicBezTo>
                  <a:cubicBezTo>
                    <a:pt x="263" y="18"/>
                    <a:pt x="263" y="18"/>
                    <a:pt x="263" y="18"/>
                  </a:cubicBezTo>
                  <a:cubicBezTo>
                    <a:pt x="259" y="21"/>
                    <a:pt x="259" y="21"/>
                    <a:pt x="259" y="21"/>
                  </a:cubicBezTo>
                  <a:cubicBezTo>
                    <a:pt x="263" y="19"/>
                    <a:pt x="263" y="19"/>
                    <a:pt x="263" y="19"/>
                  </a:cubicBezTo>
                  <a:cubicBezTo>
                    <a:pt x="263" y="18"/>
                    <a:pt x="263" y="18"/>
                    <a:pt x="263" y="18"/>
                  </a:cubicBezTo>
                  <a:cubicBezTo>
                    <a:pt x="259" y="21"/>
                    <a:pt x="259" y="21"/>
                    <a:pt x="259" y="21"/>
                  </a:cubicBezTo>
                  <a:cubicBezTo>
                    <a:pt x="263" y="19"/>
                    <a:pt x="263" y="19"/>
                    <a:pt x="263" y="19"/>
                  </a:cubicBezTo>
                  <a:cubicBezTo>
                    <a:pt x="259" y="21"/>
                    <a:pt x="259" y="21"/>
                    <a:pt x="259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64" y="20"/>
                    <a:pt x="264" y="19"/>
                    <a:pt x="263" y="19"/>
                  </a:cubicBezTo>
                  <a:cubicBezTo>
                    <a:pt x="259" y="21"/>
                    <a:pt x="259" y="21"/>
                    <a:pt x="259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59" y="21"/>
                    <a:pt x="259" y="21"/>
                    <a:pt x="259" y="21"/>
                  </a:cubicBezTo>
                  <a:cubicBezTo>
                    <a:pt x="263" y="24"/>
                    <a:pt x="263" y="24"/>
                    <a:pt x="263" y="24"/>
                  </a:cubicBezTo>
                  <a:cubicBezTo>
                    <a:pt x="264" y="23"/>
                    <a:pt x="264" y="22"/>
                    <a:pt x="264" y="21"/>
                  </a:cubicBezTo>
                  <a:cubicBezTo>
                    <a:pt x="259" y="21"/>
                    <a:pt x="259" y="21"/>
                    <a:pt x="259" y="21"/>
                  </a:cubicBezTo>
                  <a:cubicBezTo>
                    <a:pt x="263" y="24"/>
                    <a:pt x="263" y="24"/>
                    <a:pt x="263" y="24"/>
                  </a:cubicBezTo>
                  <a:cubicBezTo>
                    <a:pt x="258" y="21"/>
                    <a:pt x="258" y="21"/>
                    <a:pt x="258" y="21"/>
                  </a:cubicBezTo>
                  <a:cubicBezTo>
                    <a:pt x="258" y="27"/>
                    <a:pt x="258" y="27"/>
                    <a:pt x="258" y="27"/>
                  </a:cubicBezTo>
                  <a:cubicBezTo>
                    <a:pt x="258" y="27"/>
                    <a:pt x="269" y="28"/>
                    <a:pt x="280" y="30"/>
                  </a:cubicBezTo>
                  <a:cubicBezTo>
                    <a:pt x="286" y="31"/>
                    <a:pt x="292" y="32"/>
                    <a:pt x="296" y="33"/>
                  </a:cubicBezTo>
                  <a:cubicBezTo>
                    <a:pt x="299" y="33"/>
                    <a:pt x="301" y="33"/>
                    <a:pt x="302" y="34"/>
                  </a:cubicBezTo>
                  <a:cubicBezTo>
                    <a:pt x="303" y="34"/>
                    <a:pt x="304" y="34"/>
                    <a:pt x="304" y="34"/>
                  </a:cubicBezTo>
                  <a:cubicBezTo>
                    <a:pt x="305" y="34"/>
                    <a:pt x="306" y="34"/>
                    <a:pt x="306" y="34"/>
                  </a:cubicBezTo>
                  <a:cubicBezTo>
                    <a:pt x="306" y="34"/>
                    <a:pt x="307" y="34"/>
                    <a:pt x="307" y="34"/>
                  </a:cubicBezTo>
                  <a:cubicBezTo>
                    <a:pt x="307" y="34"/>
                    <a:pt x="308" y="34"/>
                    <a:pt x="308" y="34"/>
                  </a:cubicBezTo>
                  <a:cubicBezTo>
                    <a:pt x="309" y="33"/>
                    <a:pt x="309" y="33"/>
                    <a:pt x="309" y="33"/>
                  </a:cubicBezTo>
                  <a:cubicBezTo>
                    <a:pt x="310" y="33"/>
                    <a:pt x="310" y="32"/>
                    <a:pt x="311" y="31"/>
                  </a:cubicBezTo>
                  <a:cubicBezTo>
                    <a:pt x="312" y="30"/>
                    <a:pt x="312" y="29"/>
                    <a:pt x="312" y="28"/>
                  </a:cubicBezTo>
                  <a:cubicBezTo>
                    <a:pt x="312" y="27"/>
                    <a:pt x="312" y="26"/>
                    <a:pt x="311" y="26"/>
                  </a:cubicBezTo>
                  <a:cubicBezTo>
                    <a:pt x="311" y="25"/>
                    <a:pt x="311" y="25"/>
                    <a:pt x="310" y="25"/>
                  </a:cubicBezTo>
                  <a:cubicBezTo>
                    <a:pt x="310" y="24"/>
                    <a:pt x="310" y="24"/>
                    <a:pt x="310" y="24"/>
                  </a:cubicBezTo>
                  <a:cubicBezTo>
                    <a:pt x="309" y="24"/>
                    <a:pt x="309" y="24"/>
                    <a:pt x="309" y="24"/>
                  </a:cubicBezTo>
                  <a:cubicBezTo>
                    <a:pt x="309" y="23"/>
                    <a:pt x="308" y="23"/>
                    <a:pt x="308" y="23"/>
                  </a:cubicBezTo>
                  <a:cubicBezTo>
                    <a:pt x="305" y="21"/>
                    <a:pt x="301" y="19"/>
                    <a:pt x="297" y="16"/>
                  </a:cubicBezTo>
                  <a:cubicBezTo>
                    <a:pt x="295" y="15"/>
                    <a:pt x="293" y="14"/>
                    <a:pt x="292" y="13"/>
                  </a:cubicBezTo>
                  <a:cubicBezTo>
                    <a:pt x="292" y="13"/>
                    <a:pt x="291" y="13"/>
                    <a:pt x="291" y="12"/>
                  </a:cubicBezTo>
                  <a:cubicBezTo>
                    <a:pt x="291" y="12"/>
                    <a:pt x="291" y="12"/>
                    <a:pt x="291" y="12"/>
                  </a:cubicBezTo>
                  <a:cubicBezTo>
                    <a:pt x="289" y="15"/>
                    <a:pt x="289" y="15"/>
                    <a:pt x="289" y="15"/>
                  </a:cubicBezTo>
                  <a:cubicBezTo>
                    <a:pt x="291" y="13"/>
                    <a:pt x="291" y="13"/>
                    <a:pt x="291" y="13"/>
                  </a:cubicBezTo>
                  <a:cubicBezTo>
                    <a:pt x="291" y="12"/>
                    <a:pt x="291" y="12"/>
                    <a:pt x="291" y="12"/>
                  </a:cubicBezTo>
                  <a:cubicBezTo>
                    <a:pt x="289" y="15"/>
                    <a:pt x="289" y="15"/>
                    <a:pt x="289" y="15"/>
                  </a:cubicBezTo>
                  <a:cubicBezTo>
                    <a:pt x="291" y="13"/>
                    <a:pt x="291" y="13"/>
                    <a:pt x="291" y="13"/>
                  </a:cubicBezTo>
                  <a:cubicBezTo>
                    <a:pt x="288" y="16"/>
                    <a:pt x="288" y="16"/>
                    <a:pt x="288" y="16"/>
                  </a:cubicBezTo>
                  <a:cubicBezTo>
                    <a:pt x="292" y="13"/>
                    <a:pt x="292" y="13"/>
                    <a:pt x="292" y="13"/>
                  </a:cubicBezTo>
                  <a:cubicBezTo>
                    <a:pt x="291" y="13"/>
                    <a:pt x="291" y="13"/>
                    <a:pt x="291" y="13"/>
                  </a:cubicBezTo>
                  <a:cubicBezTo>
                    <a:pt x="288" y="16"/>
                    <a:pt x="288" y="16"/>
                    <a:pt x="288" y="16"/>
                  </a:cubicBezTo>
                  <a:cubicBezTo>
                    <a:pt x="292" y="13"/>
                    <a:pt x="292" y="13"/>
                    <a:pt x="292" y="13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92" y="14"/>
                    <a:pt x="292" y="14"/>
                    <a:pt x="292" y="14"/>
                  </a:cubicBezTo>
                  <a:cubicBezTo>
                    <a:pt x="292" y="14"/>
                    <a:pt x="292" y="14"/>
                    <a:pt x="292" y="13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92" y="14"/>
                    <a:pt x="292" y="14"/>
                    <a:pt x="292" y="14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93" y="16"/>
                    <a:pt x="293" y="16"/>
                    <a:pt x="293" y="16"/>
                  </a:cubicBezTo>
                  <a:cubicBezTo>
                    <a:pt x="293" y="15"/>
                    <a:pt x="292" y="15"/>
                    <a:pt x="292" y="14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93" y="16"/>
                    <a:pt x="293" y="16"/>
                    <a:pt x="293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92" y="19"/>
                    <a:pt x="292" y="19"/>
                    <a:pt x="292" y="19"/>
                  </a:cubicBezTo>
                  <a:cubicBezTo>
                    <a:pt x="292" y="18"/>
                    <a:pt x="293" y="17"/>
                    <a:pt x="293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92" y="19"/>
                    <a:pt x="292" y="19"/>
                    <a:pt x="292" y="19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86" y="22"/>
                    <a:pt x="286" y="22"/>
                    <a:pt x="286" y="22"/>
                  </a:cubicBezTo>
                  <a:cubicBezTo>
                    <a:pt x="334" y="28"/>
                    <a:pt x="334" y="28"/>
                    <a:pt x="334" y="28"/>
                  </a:cubicBezTo>
                  <a:cubicBezTo>
                    <a:pt x="336" y="28"/>
                    <a:pt x="339" y="27"/>
                    <a:pt x="340" y="24"/>
                  </a:cubicBezTo>
                  <a:cubicBezTo>
                    <a:pt x="340" y="22"/>
                    <a:pt x="339" y="19"/>
                    <a:pt x="337" y="18"/>
                  </a:cubicBezTo>
                  <a:cubicBezTo>
                    <a:pt x="337" y="18"/>
                    <a:pt x="336" y="17"/>
                    <a:pt x="333" y="16"/>
                  </a:cubicBezTo>
                  <a:cubicBezTo>
                    <a:pt x="329" y="13"/>
                    <a:pt x="324" y="10"/>
                    <a:pt x="320" y="7"/>
                  </a:cubicBezTo>
                  <a:cubicBezTo>
                    <a:pt x="317" y="6"/>
                    <a:pt x="315" y="5"/>
                    <a:pt x="314" y="4"/>
                  </a:cubicBezTo>
                  <a:cubicBezTo>
                    <a:pt x="313" y="3"/>
                    <a:pt x="313" y="3"/>
                    <a:pt x="313" y="3"/>
                  </a:cubicBezTo>
                  <a:cubicBezTo>
                    <a:pt x="312" y="3"/>
                    <a:pt x="312" y="3"/>
                    <a:pt x="312" y="3"/>
                  </a:cubicBezTo>
                  <a:cubicBezTo>
                    <a:pt x="311" y="5"/>
                    <a:pt x="311" y="5"/>
                    <a:pt x="311" y="5"/>
                  </a:cubicBezTo>
                  <a:cubicBezTo>
                    <a:pt x="313" y="3"/>
                    <a:pt x="313" y="3"/>
                    <a:pt x="313" y="3"/>
                  </a:cubicBezTo>
                  <a:cubicBezTo>
                    <a:pt x="312" y="3"/>
                    <a:pt x="312" y="3"/>
                    <a:pt x="312" y="3"/>
                  </a:cubicBezTo>
                  <a:cubicBezTo>
                    <a:pt x="311" y="5"/>
                    <a:pt x="311" y="5"/>
                    <a:pt x="311" y="5"/>
                  </a:cubicBezTo>
                  <a:cubicBezTo>
                    <a:pt x="313" y="3"/>
                    <a:pt x="313" y="3"/>
                    <a:pt x="313" y="3"/>
                  </a:cubicBezTo>
                  <a:cubicBezTo>
                    <a:pt x="309" y="6"/>
                    <a:pt x="309" y="6"/>
                    <a:pt x="309" y="6"/>
                  </a:cubicBezTo>
                  <a:cubicBezTo>
                    <a:pt x="313" y="4"/>
                    <a:pt x="313" y="4"/>
                    <a:pt x="313" y="4"/>
                  </a:cubicBezTo>
                  <a:cubicBezTo>
                    <a:pt x="313" y="3"/>
                    <a:pt x="313" y="3"/>
                    <a:pt x="313" y="3"/>
                  </a:cubicBezTo>
                  <a:cubicBezTo>
                    <a:pt x="309" y="6"/>
                    <a:pt x="309" y="6"/>
                    <a:pt x="309" y="6"/>
                  </a:cubicBezTo>
                  <a:cubicBezTo>
                    <a:pt x="313" y="4"/>
                    <a:pt x="313" y="4"/>
                    <a:pt x="313" y="4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14" y="7"/>
                    <a:pt x="314" y="7"/>
                    <a:pt x="314" y="7"/>
                  </a:cubicBezTo>
                  <a:cubicBezTo>
                    <a:pt x="314" y="5"/>
                    <a:pt x="314" y="4"/>
                    <a:pt x="313" y="4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14" y="7"/>
                    <a:pt x="314" y="7"/>
                    <a:pt x="314" y="7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13" y="10"/>
                    <a:pt x="313" y="10"/>
                    <a:pt x="313" y="10"/>
                  </a:cubicBezTo>
                  <a:cubicBezTo>
                    <a:pt x="314" y="9"/>
                    <a:pt x="314" y="7"/>
                    <a:pt x="314" y="7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13" y="10"/>
                    <a:pt x="313" y="10"/>
                    <a:pt x="313" y="10"/>
                  </a:cubicBezTo>
                  <a:cubicBezTo>
                    <a:pt x="315" y="7"/>
                    <a:pt x="314" y="4"/>
                    <a:pt x="312" y="2"/>
                  </a:cubicBezTo>
                  <a:cubicBezTo>
                    <a:pt x="309" y="0"/>
                    <a:pt x="306" y="1"/>
                    <a:pt x="304" y="3"/>
                  </a:cubicBezTo>
                  <a:cubicBezTo>
                    <a:pt x="303" y="5"/>
                    <a:pt x="303" y="6"/>
                    <a:pt x="303" y="7"/>
                  </a:cubicBezTo>
                  <a:cubicBezTo>
                    <a:pt x="303" y="8"/>
                    <a:pt x="303" y="9"/>
                    <a:pt x="304" y="9"/>
                  </a:cubicBezTo>
                  <a:cubicBezTo>
                    <a:pt x="304" y="10"/>
                    <a:pt x="304" y="10"/>
                    <a:pt x="305" y="11"/>
                  </a:cubicBezTo>
                  <a:cubicBezTo>
                    <a:pt x="305" y="11"/>
                    <a:pt x="306" y="11"/>
                    <a:pt x="306" y="12"/>
                  </a:cubicBezTo>
                  <a:cubicBezTo>
                    <a:pt x="307" y="13"/>
                    <a:pt x="310" y="14"/>
                    <a:pt x="312" y="16"/>
                  </a:cubicBezTo>
                  <a:cubicBezTo>
                    <a:pt x="320" y="21"/>
                    <a:pt x="332" y="27"/>
                    <a:pt x="332" y="27"/>
                  </a:cubicBezTo>
                  <a:cubicBezTo>
                    <a:pt x="334" y="23"/>
                    <a:pt x="334" y="23"/>
                    <a:pt x="334" y="23"/>
                  </a:cubicBezTo>
                  <a:cubicBezTo>
                    <a:pt x="335" y="17"/>
                    <a:pt x="335" y="17"/>
                    <a:pt x="335" y="17"/>
                  </a:cubicBezTo>
                  <a:cubicBezTo>
                    <a:pt x="288" y="11"/>
                    <a:pt x="288" y="11"/>
                    <a:pt x="288" y="11"/>
                  </a:cubicBezTo>
                  <a:cubicBezTo>
                    <a:pt x="286" y="11"/>
                    <a:pt x="284" y="11"/>
                    <a:pt x="283" y="13"/>
                  </a:cubicBezTo>
                  <a:cubicBezTo>
                    <a:pt x="282" y="14"/>
                    <a:pt x="282" y="15"/>
                    <a:pt x="282" y="16"/>
                  </a:cubicBezTo>
                  <a:cubicBezTo>
                    <a:pt x="282" y="18"/>
                    <a:pt x="282" y="19"/>
                    <a:pt x="282" y="19"/>
                  </a:cubicBezTo>
                  <a:cubicBezTo>
                    <a:pt x="283" y="20"/>
                    <a:pt x="283" y="20"/>
                    <a:pt x="283" y="20"/>
                  </a:cubicBezTo>
                  <a:cubicBezTo>
                    <a:pt x="284" y="21"/>
                    <a:pt x="284" y="21"/>
                    <a:pt x="285" y="21"/>
                  </a:cubicBezTo>
                  <a:cubicBezTo>
                    <a:pt x="286" y="22"/>
                    <a:pt x="287" y="23"/>
                    <a:pt x="289" y="24"/>
                  </a:cubicBezTo>
                  <a:cubicBezTo>
                    <a:pt x="292" y="26"/>
                    <a:pt x="296" y="28"/>
                    <a:pt x="299" y="30"/>
                  </a:cubicBezTo>
                  <a:cubicBezTo>
                    <a:pt x="300" y="31"/>
                    <a:pt x="301" y="32"/>
                    <a:pt x="302" y="32"/>
                  </a:cubicBezTo>
                  <a:cubicBezTo>
                    <a:pt x="303" y="32"/>
                    <a:pt x="303" y="33"/>
                    <a:pt x="303" y="33"/>
                  </a:cubicBezTo>
                  <a:cubicBezTo>
                    <a:pt x="303" y="33"/>
                    <a:pt x="303" y="33"/>
                    <a:pt x="303" y="33"/>
                  </a:cubicBezTo>
                  <a:cubicBezTo>
                    <a:pt x="303" y="33"/>
                    <a:pt x="303" y="33"/>
                    <a:pt x="303" y="33"/>
                  </a:cubicBezTo>
                  <a:cubicBezTo>
                    <a:pt x="305" y="30"/>
                    <a:pt x="305" y="30"/>
                    <a:pt x="305" y="30"/>
                  </a:cubicBezTo>
                  <a:cubicBezTo>
                    <a:pt x="303" y="33"/>
                    <a:pt x="303" y="33"/>
                    <a:pt x="303" y="33"/>
                  </a:cubicBezTo>
                  <a:cubicBezTo>
                    <a:pt x="303" y="33"/>
                    <a:pt x="303" y="33"/>
                    <a:pt x="303" y="33"/>
                  </a:cubicBezTo>
                  <a:cubicBezTo>
                    <a:pt x="305" y="30"/>
                    <a:pt x="305" y="30"/>
                    <a:pt x="305" y="30"/>
                  </a:cubicBezTo>
                  <a:cubicBezTo>
                    <a:pt x="303" y="33"/>
                    <a:pt x="303" y="33"/>
                    <a:pt x="303" y="33"/>
                  </a:cubicBezTo>
                  <a:cubicBezTo>
                    <a:pt x="306" y="29"/>
                    <a:pt x="306" y="29"/>
                    <a:pt x="306" y="29"/>
                  </a:cubicBezTo>
                  <a:cubicBezTo>
                    <a:pt x="303" y="32"/>
                    <a:pt x="303" y="32"/>
                    <a:pt x="303" y="32"/>
                  </a:cubicBezTo>
                  <a:cubicBezTo>
                    <a:pt x="303" y="33"/>
                    <a:pt x="303" y="33"/>
                    <a:pt x="303" y="33"/>
                  </a:cubicBezTo>
                  <a:cubicBezTo>
                    <a:pt x="306" y="29"/>
                    <a:pt x="306" y="29"/>
                    <a:pt x="306" y="29"/>
                  </a:cubicBezTo>
                  <a:cubicBezTo>
                    <a:pt x="303" y="32"/>
                    <a:pt x="303" y="32"/>
                    <a:pt x="303" y="32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2" y="31"/>
                    <a:pt x="302" y="31"/>
                    <a:pt x="302" y="31"/>
                  </a:cubicBezTo>
                  <a:cubicBezTo>
                    <a:pt x="302" y="32"/>
                    <a:pt x="302" y="32"/>
                    <a:pt x="303" y="32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2" y="31"/>
                    <a:pt x="302" y="31"/>
                    <a:pt x="302" y="31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1" y="31"/>
                    <a:pt x="301" y="31"/>
                    <a:pt x="301" y="31"/>
                  </a:cubicBezTo>
                  <a:cubicBezTo>
                    <a:pt x="302" y="31"/>
                    <a:pt x="302" y="31"/>
                    <a:pt x="302" y="31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1" y="31"/>
                    <a:pt x="301" y="31"/>
                    <a:pt x="301" y="31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1" y="28"/>
                    <a:pt x="301" y="28"/>
                    <a:pt x="301" y="28"/>
                  </a:cubicBezTo>
                  <a:cubicBezTo>
                    <a:pt x="301" y="29"/>
                    <a:pt x="301" y="30"/>
                    <a:pt x="301" y="31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1" y="28"/>
                    <a:pt x="301" y="28"/>
                    <a:pt x="301" y="28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2" y="25"/>
                    <a:pt x="302" y="25"/>
                    <a:pt x="302" y="25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4" y="24"/>
                    <a:pt x="304" y="24"/>
                    <a:pt x="304" y="24"/>
                  </a:cubicBezTo>
                  <a:cubicBezTo>
                    <a:pt x="303" y="24"/>
                    <a:pt x="302" y="24"/>
                    <a:pt x="302" y="25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4" y="24"/>
                    <a:pt x="304" y="24"/>
                    <a:pt x="304" y="24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05" y="23"/>
                    <a:pt x="304" y="23"/>
                    <a:pt x="304" y="24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6" y="23"/>
                    <a:pt x="306" y="23"/>
                    <a:pt x="305" y="23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6" y="26"/>
                    <a:pt x="306" y="26"/>
                    <a:pt x="306" y="26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6" y="26"/>
                    <a:pt x="306" y="26"/>
                    <a:pt x="306" y="26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6" y="24"/>
                    <a:pt x="306" y="24"/>
                    <a:pt x="306" y="24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6" y="24"/>
                    <a:pt x="306" y="24"/>
                    <a:pt x="306" y="24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6" y="23"/>
                    <a:pt x="305" y="23"/>
                    <a:pt x="303" y="23"/>
                  </a:cubicBezTo>
                  <a:cubicBezTo>
                    <a:pt x="298" y="22"/>
                    <a:pt x="287" y="20"/>
                    <a:pt x="277" y="19"/>
                  </a:cubicBezTo>
                  <a:cubicBezTo>
                    <a:pt x="272" y="18"/>
                    <a:pt x="268" y="17"/>
                    <a:pt x="265" y="17"/>
                  </a:cubicBezTo>
                  <a:cubicBezTo>
                    <a:pt x="261" y="16"/>
                    <a:pt x="259" y="16"/>
                    <a:pt x="259" y="16"/>
                  </a:cubicBezTo>
                  <a:cubicBezTo>
                    <a:pt x="257" y="15"/>
                    <a:pt x="255" y="16"/>
                    <a:pt x="254" y="18"/>
                  </a:cubicBezTo>
                  <a:cubicBezTo>
                    <a:pt x="253" y="19"/>
                    <a:pt x="253" y="20"/>
                    <a:pt x="253" y="21"/>
                  </a:cubicBezTo>
                  <a:cubicBezTo>
                    <a:pt x="253" y="22"/>
                    <a:pt x="253" y="23"/>
                    <a:pt x="253" y="24"/>
                  </a:cubicBezTo>
                  <a:cubicBezTo>
                    <a:pt x="254" y="25"/>
                    <a:pt x="254" y="25"/>
                    <a:pt x="255" y="25"/>
                  </a:cubicBezTo>
                  <a:cubicBezTo>
                    <a:pt x="255" y="26"/>
                    <a:pt x="255" y="26"/>
                    <a:pt x="256" y="26"/>
                  </a:cubicBezTo>
                  <a:cubicBezTo>
                    <a:pt x="257" y="27"/>
                    <a:pt x="257" y="27"/>
                    <a:pt x="258" y="28"/>
                  </a:cubicBezTo>
                  <a:cubicBezTo>
                    <a:pt x="261" y="30"/>
                    <a:pt x="266" y="33"/>
                    <a:pt x="270" y="35"/>
                  </a:cubicBezTo>
                  <a:cubicBezTo>
                    <a:pt x="272" y="36"/>
                    <a:pt x="274" y="37"/>
                    <a:pt x="276" y="38"/>
                  </a:cubicBezTo>
                  <a:cubicBezTo>
                    <a:pt x="276" y="39"/>
                    <a:pt x="277" y="39"/>
                    <a:pt x="277" y="39"/>
                  </a:cubicBezTo>
                  <a:cubicBezTo>
                    <a:pt x="277" y="39"/>
                    <a:pt x="277" y="39"/>
                    <a:pt x="277" y="39"/>
                  </a:cubicBezTo>
                  <a:cubicBezTo>
                    <a:pt x="279" y="37"/>
                    <a:pt x="279" y="37"/>
                    <a:pt x="279" y="37"/>
                  </a:cubicBezTo>
                  <a:cubicBezTo>
                    <a:pt x="277" y="39"/>
                    <a:pt x="277" y="39"/>
                    <a:pt x="277" y="39"/>
                  </a:cubicBezTo>
                  <a:cubicBezTo>
                    <a:pt x="277" y="39"/>
                    <a:pt x="277" y="39"/>
                    <a:pt x="277" y="39"/>
                  </a:cubicBezTo>
                  <a:cubicBezTo>
                    <a:pt x="279" y="37"/>
                    <a:pt x="279" y="37"/>
                    <a:pt x="279" y="37"/>
                  </a:cubicBezTo>
                  <a:cubicBezTo>
                    <a:pt x="277" y="39"/>
                    <a:pt x="277" y="39"/>
                    <a:pt x="277" y="39"/>
                  </a:cubicBezTo>
                  <a:cubicBezTo>
                    <a:pt x="280" y="35"/>
                    <a:pt x="280" y="35"/>
                    <a:pt x="280" y="35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76" y="39"/>
                    <a:pt x="277" y="39"/>
                    <a:pt x="277" y="39"/>
                  </a:cubicBezTo>
                  <a:cubicBezTo>
                    <a:pt x="280" y="35"/>
                    <a:pt x="280" y="35"/>
                    <a:pt x="280" y="35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81" y="35"/>
                    <a:pt x="281" y="35"/>
                    <a:pt x="281" y="35"/>
                  </a:cubicBezTo>
                  <a:cubicBezTo>
                    <a:pt x="276" y="37"/>
                    <a:pt x="276" y="37"/>
                    <a:pt x="276" y="37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81" y="35"/>
                    <a:pt x="281" y="35"/>
                    <a:pt x="281" y="35"/>
                  </a:cubicBezTo>
                  <a:cubicBezTo>
                    <a:pt x="276" y="37"/>
                    <a:pt x="276" y="37"/>
                    <a:pt x="276" y="37"/>
                  </a:cubicBezTo>
                  <a:cubicBezTo>
                    <a:pt x="281" y="35"/>
                    <a:pt x="281" y="35"/>
                    <a:pt x="281" y="35"/>
                  </a:cubicBezTo>
                  <a:cubicBezTo>
                    <a:pt x="275" y="35"/>
                    <a:pt x="275" y="35"/>
                    <a:pt x="275" y="35"/>
                  </a:cubicBezTo>
                  <a:cubicBezTo>
                    <a:pt x="275" y="36"/>
                    <a:pt x="275" y="37"/>
                    <a:pt x="276" y="37"/>
                  </a:cubicBezTo>
                  <a:cubicBezTo>
                    <a:pt x="281" y="35"/>
                    <a:pt x="281" y="35"/>
                    <a:pt x="281" y="35"/>
                  </a:cubicBezTo>
                  <a:cubicBezTo>
                    <a:pt x="275" y="35"/>
                    <a:pt x="275" y="35"/>
                    <a:pt x="275" y="35"/>
                  </a:cubicBezTo>
                  <a:cubicBezTo>
                    <a:pt x="281" y="35"/>
                    <a:pt x="281" y="35"/>
                    <a:pt x="281" y="35"/>
                  </a:cubicBezTo>
                  <a:cubicBezTo>
                    <a:pt x="276" y="32"/>
                    <a:pt x="276" y="32"/>
                    <a:pt x="276" y="32"/>
                  </a:cubicBezTo>
                  <a:cubicBezTo>
                    <a:pt x="275" y="33"/>
                    <a:pt x="275" y="34"/>
                    <a:pt x="275" y="35"/>
                  </a:cubicBezTo>
                  <a:cubicBezTo>
                    <a:pt x="281" y="35"/>
                    <a:pt x="281" y="35"/>
                    <a:pt x="281" y="35"/>
                  </a:cubicBezTo>
                  <a:cubicBezTo>
                    <a:pt x="276" y="32"/>
                    <a:pt x="276" y="32"/>
                    <a:pt x="276" y="32"/>
                  </a:cubicBezTo>
                  <a:cubicBezTo>
                    <a:pt x="281" y="35"/>
                    <a:pt x="281" y="35"/>
                    <a:pt x="281" y="35"/>
                  </a:cubicBezTo>
                  <a:cubicBezTo>
                    <a:pt x="282" y="30"/>
                    <a:pt x="282" y="30"/>
                    <a:pt x="282" y="30"/>
                  </a:cubicBezTo>
                  <a:cubicBezTo>
                    <a:pt x="282" y="30"/>
                    <a:pt x="272" y="28"/>
                    <a:pt x="262" y="27"/>
                  </a:cubicBezTo>
                  <a:cubicBezTo>
                    <a:pt x="257" y="26"/>
                    <a:pt x="252" y="25"/>
                    <a:pt x="248" y="25"/>
                  </a:cubicBezTo>
                  <a:cubicBezTo>
                    <a:pt x="246" y="25"/>
                    <a:pt x="244" y="24"/>
                    <a:pt x="242" y="24"/>
                  </a:cubicBezTo>
                  <a:cubicBezTo>
                    <a:pt x="241" y="24"/>
                    <a:pt x="240" y="24"/>
                    <a:pt x="239" y="24"/>
                  </a:cubicBezTo>
                  <a:cubicBezTo>
                    <a:pt x="238" y="24"/>
                    <a:pt x="238" y="24"/>
                    <a:pt x="238" y="24"/>
                  </a:cubicBezTo>
                  <a:cubicBezTo>
                    <a:pt x="237" y="24"/>
                    <a:pt x="237" y="24"/>
                    <a:pt x="236" y="24"/>
                  </a:cubicBezTo>
                  <a:cubicBezTo>
                    <a:pt x="236" y="24"/>
                    <a:pt x="236" y="25"/>
                    <a:pt x="235" y="25"/>
                  </a:cubicBezTo>
                  <a:cubicBezTo>
                    <a:pt x="235" y="25"/>
                    <a:pt x="234" y="26"/>
                    <a:pt x="234" y="27"/>
                  </a:cubicBezTo>
                  <a:cubicBezTo>
                    <a:pt x="232" y="29"/>
                    <a:pt x="233" y="33"/>
                    <a:pt x="235" y="34"/>
                  </a:cubicBezTo>
                  <a:cubicBezTo>
                    <a:pt x="255" y="46"/>
                    <a:pt x="255" y="46"/>
                    <a:pt x="255" y="46"/>
                  </a:cubicBezTo>
                  <a:cubicBezTo>
                    <a:pt x="258" y="42"/>
                    <a:pt x="258" y="42"/>
                    <a:pt x="258" y="42"/>
                  </a:cubicBezTo>
                  <a:cubicBezTo>
                    <a:pt x="259" y="36"/>
                    <a:pt x="259" y="36"/>
                    <a:pt x="259" y="36"/>
                  </a:cubicBezTo>
                  <a:cubicBezTo>
                    <a:pt x="259" y="36"/>
                    <a:pt x="247" y="35"/>
                    <a:pt x="235" y="33"/>
                  </a:cubicBezTo>
                  <a:cubicBezTo>
                    <a:pt x="229" y="32"/>
                    <a:pt x="222" y="31"/>
                    <a:pt x="217" y="31"/>
                  </a:cubicBezTo>
                  <a:cubicBezTo>
                    <a:pt x="214" y="30"/>
                    <a:pt x="212" y="30"/>
                    <a:pt x="210" y="30"/>
                  </a:cubicBezTo>
                  <a:cubicBezTo>
                    <a:pt x="208" y="30"/>
                    <a:pt x="207" y="29"/>
                    <a:pt x="205" y="29"/>
                  </a:cubicBezTo>
                  <a:cubicBezTo>
                    <a:pt x="205" y="29"/>
                    <a:pt x="205" y="29"/>
                    <a:pt x="204" y="29"/>
                  </a:cubicBezTo>
                  <a:cubicBezTo>
                    <a:pt x="204" y="30"/>
                    <a:pt x="203" y="30"/>
                    <a:pt x="203" y="30"/>
                  </a:cubicBezTo>
                  <a:cubicBezTo>
                    <a:pt x="203" y="30"/>
                    <a:pt x="202" y="30"/>
                    <a:pt x="202" y="30"/>
                  </a:cubicBezTo>
                  <a:cubicBezTo>
                    <a:pt x="201" y="31"/>
                    <a:pt x="201" y="31"/>
                    <a:pt x="200" y="32"/>
                  </a:cubicBezTo>
                  <a:cubicBezTo>
                    <a:pt x="198" y="35"/>
                    <a:pt x="199" y="38"/>
                    <a:pt x="202" y="40"/>
                  </a:cubicBezTo>
                  <a:cubicBezTo>
                    <a:pt x="232" y="58"/>
                    <a:pt x="232" y="58"/>
                    <a:pt x="232" y="58"/>
                  </a:cubicBezTo>
                  <a:cubicBezTo>
                    <a:pt x="235" y="54"/>
                    <a:pt x="235" y="54"/>
                    <a:pt x="235" y="54"/>
                  </a:cubicBezTo>
                  <a:cubicBezTo>
                    <a:pt x="236" y="48"/>
                    <a:pt x="236" y="48"/>
                    <a:pt x="236" y="48"/>
                  </a:cubicBezTo>
                  <a:cubicBezTo>
                    <a:pt x="236" y="48"/>
                    <a:pt x="225" y="46"/>
                    <a:pt x="213" y="44"/>
                  </a:cubicBezTo>
                  <a:cubicBezTo>
                    <a:pt x="207" y="43"/>
                    <a:pt x="201" y="42"/>
                    <a:pt x="196" y="42"/>
                  </a:cubicBezTo>
                  <a:cubicBezTo>
                    <a:pt x="193" y="41"/>
                    <a:pt x="191" y="41"/>
                    <a:pt x="189" y="41"/>
                  </a:cubicBezTo>
                  <a:cubicBezTo>
                    <a:pt x="187" y="41"/>
                    <a:pt x="186" y="40"/>
                    <a:pt x="184" y="40"/>
                  </a:cubicBezTo>
                  <a:cubicBezTo>
                    <a:pt x="184" y="40"/>
                    <a:pt x="184" y="40"/>
                    <a:pt x="183" y="40"/>
                  </a:cubicBezTo>
                  <a:cubicBezTo>
                    <a:pt x="183" y="41"/>
                    <a:pt x="182" y="41"/>
                    <a:pt x="182" y="41"/>
                  </a:cubicBezTo>
                  <a:cubicBezTo>
                    <a:pt x="181" y="41"/>
                    <a:pt x="181" y="41"/>
                    <a:pt x="181" y="41"/>
                  </a:cubicBezTo>
                  <a:cubicBezTo>
                    <a:pt x="180" y="42"/>
                    <a:pt x="179" y="42"/>
                    <a:pt x="179" y="43"/>
                  </a:cubicBezTo>
                  <a:cubicBezTo>
                    <a:pt x="177" y="46"/>
                    <a:pt x="178" y="49"/>
                    <a:pt x="181" y="51"/>
                  </a:cubicBezTo>
                  <a:cubicBezTo>
                    <a:pt x="204" y="65"/>
                    <a:pt x="204" y="65"/>
                    <a:pt x="204" y="65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08" y="55"/>
                    <a:pt x="208" y="55"/>
                    <a:pt x="208" y="55"/>
                  </a:cubicBezTo>
                  <a:cubicBezTo>
                    <a:pt x="208" y="55"/>
                    <a:pt x="197" y="52"/>
                    <a:pt x="186" y="50"/>
                  </a:cubicBezTo>
                  <a:cubicBezTo>
                    <a:pt x="181" y="48"/>
                    <a:pt x="175" y="47"/>
                    <a:pt x="171" y="46"/>
                  </a:cubicBezTo>
                  <a:cubicBezTo>
                    <a:pt x="169" y="46"/>
                    <a:pt x="167" y="45"/>
                    <a:pt x="165" y="45"/>
                  </a:cubicBezTo>
                  <a:cubicBezTo>
                    <a:pt x="164" y="45"/>
                    <a:pt x="164" y="45"/>
                    <a:pt x="163" y="44"/>
                  </a:cubicBezTo>
                  <a:cubicBezTo>
                    <a:pt x="162" y="44"/>
                    <a:pt x="162" y="44"/>
                    <a:pt x="162" y="44"/>
                  </a:cubicBezTo>
                  <a:cubicBezTo>
                    <a:pt x="162" y="44"/>
                    <a:pt x="162" y="44"/>
                    <a:pt x="161" y="44"/>
                  </a:cubicBezTo>
                  <a:cubicBezTo>
                    <a:pt x="161" y="44"/>
                    <a:pt x="161" y="44"/>
                    <a:pt x="160" y="44"/>
                  </a:cubicBezTo>
                  <a:cubicBezTo>
                    <a:pt x="160" y="44"/>
                    <a:pt x="159" y="45"/>
                    <a:pt x="159" y="45"/>
                  </a:cubicBezTo>
                  <a:cubicBezTo>
                    <a:pt x="158" y="45"/>
                    <a:pt x="157" y="46"/>
                    <a:pt x="156" y="47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6" y="48"/>
                    <a:pt x="156" y="49"/>
                    <a:pt x="156" y="50"/>
                  </a:cubicBezTo>
                  <a:cubicBezTo>
                    <a:pt x="156" y="51"/>
                    <a:pt x="156" y="52"/>
                    <a:pt x="156" y="52"/>
                  </a:cubicBezTo>
                  <a:cubicBezTo>
                    <a:pt x="157" y="53"/>
                    <a:pt x="157" y="53"/>
                    <a:pt x="157" y="54"/>
                  </a:cubicBezTo>
                  <a:cubicBezTo>
                    <a:pt x="158" y="54"/>
                    <a:pt x="158" y="55"/>
                    <a:pt x="158" y="55"/>
                  </a:cubicBezTo>
                  <a:cubicBezTo>
                    <a:pt x="159" y="55"/>
                    <a:pt x="160" y="56"/>
                    <a:pt x="161" y="56"/>
                  </a:cubicBezTo>
                  <a:cubicBezTo>
                    <a:pt x="164" y="58"/>
                    <a:pt x="168" y="61"/>
                    <a:pt x="172" y="63"/>
                  </a:cubicBezTo>
                  <a:cubicBezTo>
                    <a:pt x="176" y="66"/>
                    <a:pt x="179" y="67"/>
                    <a:pt x="179" y="67"/>
                  </a:cubicBezTo>
                  <a:cubicBezTo>
                    <a:pt x="182" y="63"/>
                    <a:pt x="182" y="63"/>
                    <a:pt x="182" y="63"/>
                  </a:cubicBezTo>
                  <a:cubicBezTo>
                    <a:pt x="177" y="60"/>
                    <a:pt x="177" y="60"/>
                    <a:pt x="177" y="60"/>
                  </a:cubicBezTo>
                  <a:cubicBezTo>
                    <a:pt x="182" y="63"/>
                    <a:pt x="182" y="63"/>
                    <a:pt x="182" y="63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79" y="58"/>
                    <a:pt x="178" y="58"/>
                    <a:pt x="177" y="60"/>
                  </a:cubicBezTo>
                  <a:cubicBezTo>
                    <a:pt x="182" y="63"/>
                    <a:pt x="182" y="63"/>
                    <a:pt x="182" y="63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81" y="62"/>
                    <a:pt x="181" y="62"/>
                    <a:pt x="181" y="62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1" y="57"/>
                    <a:pt x="180" y="57"/>
                    <a:pt x="180" y="58"/>
                  </a:cubicBezTo>
                  <a:cubicBezTo>
                    <a:pt x="181" y="62"/>
                    <a:pt x="181" y="62"/>
                    <a:pt x="181" y="62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1" y="60"/>
                    <a:pt x="181" y="60"/>
                    <a:pt x="181" y="60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1" y="60"/>
                    <a:pt x="181" y="60"/>
                    <a:pt x="181" y="60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1" y="58"/>
                    <a:pt x="181" y="58"/>
                    <a:pt x="181" y="58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1" y="58"/>
                    <a:pt x="181" y="58"/>
                    <a:pt x="181" y="58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1" y="57"/>
                    <a:pt x="180" y="57"/>
                    <a:pt x="178" y="57"/>
                  </a:cubicBezTo>
                  <a:cubicBezTo>
                    <a:pt x="173" y="56"/>
                    <a:pt x="162" y="54"/>
                    <a:pt x="153" y="53"/>
                  </a:cubicBezTo>
                  <a:cubicBezTo>
                    <a:pt x="149" y="52"/>
                    <a:pt x="145" y="51"/>
                    <a:pt x="142" y="51"/>
                  </a:cubicBezTo>
                  <a:cubicBezTo>
                    <a:pt x="139" y="50"/>
                    <a:pt x="137" y="50"/>
                    <a:pt x="137" y="50"/>
                  </a:cubicBezTo>
                  <a:cubicBezTo>
                    <a:pt x="135" y="49"/>
                    <a:pt x="132" y="51"/>
                    <a:pt x="131" y="53"/>
                  </a:cubicBezTo>
                  <a:cubicBezTo>
                    <a:pt x="130" y="56"/>
                    <a:pt x="131" y="58"/>
                    <a:pt x="133" y="60"/>
                  </a:cubicBezTo>
                  <a:cubicBezTo>
                    <a:pt x="133" y="60"/>
                    <a:pt x="135" y="61"/>
                    <a:pt x="138" y="62"/>
                  </a:cubicBezTo>
                  <a:cubicBezTo>
                    <a:pt x="142" y="65"/>
                    <a:pt x="147" y="68"/>
                    <a:pt x="152" y="71"/>
                  </a:cubicBezTo>
                  <a:cubicBezTo>
                    <a:pt x="155" y="73"/>
                    <a:pt x="157" y="74"/>
                    <a:pt x="158" y="75"/>
                  </a:cubicBezTo>
                  <a:cubicBezTo>
                    <a:pt x="159" y="76"/>
                    <a:pt x="160" y="76"/>
                    <a:pt x="160" y="76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64" y="73"/>
                    <a:pt x="164" y="73"/>
                    <a:pt x="164" y="73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64" y="73"/>
                    <a:pt x="164" y="73"/>
                    <a:pt x="164" y="73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64" y="73"/>
                    <a:pt x="164" y="73"/>
                    <a:pt x="164" y="73"/>
                  </a:cubicBezTo>
                  <a:cubicBezTo>
                    <a:pt x="159" y="73"/>
                    <a:pt x="159" y="73"/>
                    <a:pt x="159" y="73"/>
                  </a:cubicBezTo>
                  <a:cubicBezTo>
                    <a:pt x="159" y="74"/>
                    <a:pt x="159" y="75"/>
                    <a:pt x="159" y="75"/>
                  </a:cubicBezTo>
                  <a:cubicBezTo>
                    <a:pt x="164" y="73"/>
                    <a:pt x="164" y="73"/>
                    <a:pt x="164" y="73"/>
                  </a:cubicBezTo>
                  <a:cubicBezTo>
                    <a:pt x="159" y="73"/>
                    <a:pt x="159" y="73"/>
                    <a:pt x="159" y="73"/>
                  </a:cubicBezTo>
                  <a:cubicBezTo>
                    <a:pt x="164" y="73"/>
                    <a:pt x="164" y="73"/>
                    <a:pt x="164" y="73"/>
                  </a:cubicBezTo>
                  <a:cubicBezTo>
                    <a:pt x="159" y="70"/>
                    <a:pt x="159" y="70"/>
                    <a:pt x="159" y="70"/>
                  </a:cubicBezTo>
                  <a:cubicBezTo>
                    <a:pt x="159" y="71"/>
                    <a:pt x="159" y="72"/>
                    <a:pt x="159" y="73"/>
                  </a:cubicBezTo>
                  <a:cubicBezTo>
                    <a:pt x="164" y="73"/>
                    <a:pt x="164" y="73"/>
                    <a:pt x="164" y="73"/>
                  </a:cubicBezTo>
                  <a:cubicBezTo>
                    <a:pt x="159" y="70"/>
                    <a:pt x="159" y="70"/>
                    <a:pt x="159" y="70"/>
                  </a:cubicBezTo>
                  <a:cubicBezTo>
                    <a:pt x="164" y="73"/>
                    <a:pt x="164" y="73"/>
                    <a:pt x="164" y="73"/>
                  </a:cubicBezTo>
                  <a:cubicBezTo>
                    <a:pt x="165" y="67"/>
                    <a:pt x="165" y="67"/>
                    <a:pt x="165" y="67"/>
                  </a:cubicBezTo>
                  <a:cubicBezTo>
                    <a:pt x="165" y="67"/>
                    <a:pt x="153" y="65"/>
                    <a:pt x="141" y="63"/>
                  </a:cubicBezTo>
                  <a:cubicBezTo>
                    <a:pt x="134" y="62"/>
                    <a:pt x="128" y="61"/>
                    <a:pt x="122" y="60"/>
                  </a:cubicBezTo>
                  <a:cubicBezTo>
                    <a:pt x="119" y="60"/>
                    <a:pt x="117" y="60"/>
                    <a:pt x="115" y="59"/>
                  </a:cubicBezTo>
                  <a:cubicBezTo>
                    <a:pt x="113" y="59"/>
                    <a:pt x="111" y="59"/>
                    <a:pt x="110" y="59"/>
                  </a:cubicBezTo>
                  <a:cubicBezTo>
                    <a:pt x="109" y="59"/>
                    <a:pt x="109" y="59"/>
                    <a:pt x="108" y="59"/>
                  </a:cubicBezTo>
                  <a:cubicBezTo>
                    <a:pt x="108" y="59"/>
                    <a:pt x="107" y="59"/>
                    <a:pt x="107" y="59"/>
                  </a:cubicBezTo>
                  <a:cubicBezTo>
                    <a:pt x="106" y="60"/>
                    <a:pt x="106" y="60"/>
                    <a:pt x="105" y="60"/>
                  </a:cubicBezTo>
                  <a:cubicBezTo>
                    <a:pt x="105" y="60"/>
                    <a:pt x="104" y="61"/>
                    <a:pt x="104" y="62"/>
                  </a:cubicBezTo>
                  <a:cubicBezTo>
                    <a:pt x="102" y="64"/>
                    <a:pt x="103" y="68"/>
                    <a:pt x="106" y="69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33" y="80"/>
                    <a:pt x="133" y="80"/>
                    <a:pt x="133" y="80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36" y="78"/>
                    <a:pt x="136" y="78"/>
                    <a:pt x="136" y="78"/>
                  </a:cubicBezTo>
                  <a:cubicBezTo>
                    <a:pt x="135" y="78"/>
                    <a:pt x="134" y="79"/>
                    <a:pt x="133" y="80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36" y="78"/>
                    <a:pt x="136" y="78"/>
                    <a:pt x="136" y="78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7" y="78"/>
                    <a:pt x="136" y="78"/>
                    <a:pt x="136" y="78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4" y="77"/>
                    <a:pt x="130" y="76"/>
                    <a:pt x="125" y="75"/>
                  </a:cubicBezTo>
                  <a:cubicBezTo>
                    <a:pt x="118" y="74"/>
                    <a:pt x="109" y="72"/>
                    <a:pt x="101" y="70"/>
                  </a:cubicBezTo>
                  <a:cubicBezTo>
                    <a:pt x="94" y="69"/>
                    <a:pt x="88" y="67"/>
                    <a:pt x="88" y="67"/>
                  </a:cubicBezTo>
                  <a:cubicBezTo>
                    <a:pt x="86" y="67"/>
                    <a:pt x="84" y="68"/>
                    <a:pt x="83" y="69"/>
                  </a:cubicBezTo>
                  <a:cubicBezTo>
                    <a:pt x="82" y="71"/>
                    <a:pt x="82" y="72"/>
                    <a:pt x="82" y="73"/>
                  </a:cubicBezTo>
                  <a:cubicBezTo>
                    <a:pt x="82" y="74"/>
                    <a:pt x="82" y="75"/>
                    <a:pt x="82" y="76"/>
                  </a:cubicBezTo>
                  <a:cubicBezTo>
                    <a:pt x="83" y="76"/>
                    <a:pt x="83" y="77"/>
                    <a:pt x="83" y="77"/>
                  </a:cubicBezTo>
                  <a:cubicBezTo>
                    <a:pt x="84" y="77"/>
                    <a:pt x="84" y="77"/>
                    <a:pt x="84" y="78"/>
                  </a:cubicBezTo>
                  <a:cubicBezTo>
                    <a:pt x="85" y="78"/>
                    <a:pt x="87" y="79"/>
                    <a:pt x="89" y="81"/>
                  </a:cubicBezTo>
                  <a:cubicBezTo>
                    <a:pt x="95" y="84"/>
                    <a:pt x="103" y="89"/>
                    <a:pt x="103" y="89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3" y="73"/>
                    <a:pt x="61" y="74"/>
                    <a:pt x="60" y="76"/>
                  </a:cubicBezTo>
                  <a:cubicBezTo>
                    <a:pt x="59" y="77"/>
                    <a:pt x="59" y="78"/>
                    <a:pt x="59" y="79"/>
                  </a:cubicBezTo>
                  <a:cubicBezTo>
                    <a:pt x="59" y="81"/>
                    <a:pt x="59" y="82"/>
                    <a:pt x="60" y="82"/>
                  </a:cubicBezTo>
                  <a:cubicBezTo>
                    <a:pt x="60" y="83"/>
                    <a:pt x="61" y="83"/>
                    <a:pt x="61" y="84"/>
                  </a:cubicBezTo>
                  <a:cubicBezTo>
                    <a:pt x="62" y="84"/>
                    <a:pt x="63" y="85"/>
                    <a:pt x="63" y="85"/>
                  </a:cubicBezTo>
                  <a:cubicBezTo>
                    <a:pt x="66" y="87"/>
                    <a:pt x="71" y="90"/>
                    <a:pt x="75" y="92"/>
                  </a:cubicBezTo>
                  <a:cubicBezTo>
                    <a:pt x="79" y="94"/>
                    <a:pt x="82" y="96"/>
                    <a:pt x="82" y="96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0" y="68"/>
                    <a:pt x="7" y="69"/>
                    <a:pt x="6" y="72"/>
                  </a:cubicBezTo>
                  <a:cubicBezTo>
                    <a:pt x="5" y="74"/>
                    <a:pt x="6" y="77"/>
                    <a:pt x="8" y="78"/>
                  </a:cubicBezTo>
                  <a:cubicBezTo>
                    <a:pt x="8" y="78"/>
                    <a:pt x="11" y="80"/>
                    <a:pt x="16" y="83"/>
                  </a:cubicBezTo>
                  <a:cubicBezTo>
                    <a:pt x="22" y="87"/>
                    <a:pt x="32" y="93"/>
                    <a:pt x="41" y="98"/>
                  </a:cubicBezTo>
                  <a:cubicBezTo>
                    <a:pt x="45" y="100"/>
                    <a:pt x="49" y="103"/>
                    <a:pt x="51" y="104"/>
                  </a:cubicBezTo>
                  <a:cubicBezTo>
                    <a:pt x="52" y="105"/>
                    <a:pt x="53" y="106"/>
                    <a:pt x="54" y="107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3" y="105"/>
                    <a:pt x="53" y="105"/>
                    <a:pt x="54" y="106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3" y="101"/>
                    <a:pt x="53" y="103"/>
                    <a:pt x="53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4" y="89"/>
                    <a:pt x="2" y="90"/>
                    <a:pt x="1" y="93"/>
                  </a:cubicBezTo>
                  <a:cubicBezTo>
                    <a:pt x="0" y="95"/>
                    <a:pt x="1" y="98"/>
                    <a:pt x="3" y="99"/>
                  </a:cubicBezTo>
                  <a:cubicBezTo>
                    <a:pt x="32" y="117"/>
                    <a:pt x="32" y="117"/>
                    <a:pt x="32" y="117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2" y="108"/>
                    <a:pt x="32" y="108"/>
                    <a:pt x="32" y="108"/>
                  </a:cubicBezTo>
                  <a:cubicBezTo>
                    <a:pt x="32" y="108"/>
                    <a:pt x="31" y="108"/>
                    <a:pt x="30" y="110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2" y="108"/>
                    <a:pt x="32" y="108"/>
                    <a:pt x="32" y="108"/>
                  </a:cubicBezTo>
                  <a:cubicBezTo>
                    <a:pt x="34" y="112"/>
                    <a:pt x="34" y="112"/>
                    <a:pt x="34" y="112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3" y="107"/>
                    <a:pt x="33" y="107"/>
                    <a:pt x="32" y="108"/>
                  </a:cubicBezTo>
                  <a:cubicBezTo>
                    <a:pt x="34" y="112"/>
                    <a:pt x="34" y="112"/>
                    <a:pt x="34" y="112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3" y="107"/>
                    <a:pt x="32" y="107"/>
                    <a:pt x="31" y="108"/>
                  </a:cubicBezTo>
                  <a:cubicBezTo>
                    <a:pt x="28" y="108"/>
                    <a:pt x="22" y="108"/>
                    <a:pt x="17" y="109"/>
                  </a:cubicBezTo>
                  <a:cubicBezTo>
                    <a:pt x="15" y="109"/>
                    <a:pt x="12" y="109"/>
                    <a:pt x="10" y="109"/>
                  </a:cubicBezTo>
                  <a:cubicBezTo>
                    <a:pt x="10" y="109"/>
                    <a:pt x="9" y="110"/>
                    <a:pt x="8" y="110"/>
                  </a:cubicBezTo>
                  <a:cubicBezTo>
                    <a:pt x="8" y="110"/>
                    <a:pt x="8" y="110"/>
                    <a:pt x="8" y="110"/>
                  </a:cubicBezTo>
                  <a:cubicBezTo>
                    <a:pt x="7" y="110"/>
                    <a:pt x="7" y="110"/>
                    <a:pt x="7" y="110"/>
                  </a:cubicBezTo>
                  <a:cubicBezTo>
                    <a:pt x="6" y="110"/>
                    <a:pt x="6" y="110"/>
                    <a:pt x="6" y="110"/>
                  </a:cubicBezTo>
                  <a:cubicBezTo>
                    <a:pt x="6" y="110"/>
                    <a:pt x="6" y="110"/>
                    <a:pt x="6" y="110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4" y="111"/>
                    <a:pt x="4" y="112"/>
                    <a:pt x="3" y="112"/>
                  </a:cubicBezTo>
                  <a:cubicBezTo>
                    <a:pt x="2" y="115"/>
                    <a:pt x="3" y="118"/>
                    <a:pt x="5" y="120"/>
                  </a:cubicBezTo>
                  <a:cubicBezTo>
                    <a:pt x="9" y="122"/>
                    <a:pt x="9" y="122"/>
                    <a:pt x="9" y="122"/>
                  </a:cubicBezTo>
                  <a:cubicBezTo>
                    <a:pt x="12" y="124"/>
                    <a:pt x="15" y="123"/>
                    <a:pt x="17" y="121"/>
                  </a:cubicBezTo>
                  <a:cubicBezTo>
                    <a:pt x="19" y="118"/>
                    <a:pt x="18" y="115"/>
                    <a:pt x="15" y="113"/>
                  </a:cubicBezTo>
                  <a:close/>
                </a:path>
              </a:pathLst>
            </a:custGeom>
            <a:solidFill>
              <a:srgbClr val="C6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9" name="Freeform 252"/>
            <p:cNvSpPr/>
            <p:nvPr/>
          </p:nvSpPr>
          <p:spPr bwMode="auto">
            <a:xfrm>
              <a:off x="3319463" y="3344863"/>
              <a:ext cx="2254250" cy="711200"/>
            </a:xfrm>
            <a:custGeom>
              <a:avLst/>
              <a:gdLst>
                <a:gd name="T0" fmla="*/ 26 w 1758"/>
                <a:gd name="T1" fmla="*/ 475 h 555"/>
                <a:gd name="T2" fmla="*/ 63 w 1758"/>
                <a:gd name="T3" fmla="*/ 454 h 555"/>
                <a:gd name="T4" fmla="*/ 66 w 1758"/>
                <a:gd name="T5" fmla="*/ 400 h 555"/>
                <a:gd name="T6" fmla="*/ 115 w 1758"/>
                <a:gd name="T7" fmla="*/ 343 h 555"/>
                <a:gd name="T8" fmla="*/ 181 w 1758"/>
                <a:gd name="T9" fmla="*/ 299 h 555"/>
                <a:gd name="T10" fmla="*/ 232 w 1758"/>
                <a:gd name="T11" fmla="*/ 271 h 555"/>
                <a:gd name="T12" fmla="*/ 266 w 1758"/>
                <a:gd name="T13" fmla="*/ 255 h 555"/>
                <a:gd name="T14" fmla="*/ 321 w 1758"/>
                <a:gd name="T15" fmla="*/ 242 h 555"/>
                <a:gd name="T16" fmla="*/ 347 w 1758"/>
                <a:gd name="T17" fmla="*/ 234 h 555"/>
                <a:gd name="T18" fmla="*/ 420 w 1758"/>
                <a:gd name="T19" fmla="*/ 233 h 555"/>
                <a:gd name="T20" fmla="*/ 495 w 1758"/>
                <a:gd name="T21" fmla="*/ 245 h 555"/>
                <a:gd name="T22" fmla="*/ 671 w 1758"/>
                <a:gd name="T23" fmla="*/ 319 h 555"/>
                <a:gd name="T24" fmla="*/ 753 w 1758"/>
                <a:gd name="T25" fmla="*/ 303 h 555"/>
                <a:gd name="T26" fmla="*/ 770 w 1758"/>
                <a:gd name="T27" fmla="*/ 294 h 555"/>
                <a:gd name="T28" fmla="*/ 799 w 1758"/>
                <a:gd name="T29" fmla="*/ 300 h 555"/>
                <a:gd name="T30" fmla="*/ 942 w 1758"/>
                <a:gd name="T31" fmla="*/ 271 h 555"/>
                <a:gd name="T32" fmla="*/ 983 w 1758"/>
                <a:gd name="T33" fmla="*/ 232 h 555"/>
                <a:gd name="T34" fmla="*/ 1040 w 1758"/>
                <a:gd name="T35" fmla="*/ 207 h 555"/>
                <a:gd name="T36" fmla="*/ 1052 w 1758"/>
                <a:gd name="T37" fmla="*/ 200 h 555"/>
                <a:gd name="T38" fmla="*/ 1107 w 1758"/>
                <a:gd name="T39" fmla="*/ 211 h 555"/>
                <a:gd name="T40" fmla="*/ 1117 w 1758"/>
                <a:gd name="T41" fmla="*/ 178 h 555"/>
                <a:gd name="T42" fmla="*/ 1244 w 1758"/>
                <a:gd name="T43" fmla="*/ 152 h 555"/>
                <a:gd name="T44" fmla="*/ 1289 w 1758"/>
                <a:gd name="T45" fmla="*/ 121 h 555"/>
                <a:gd name="T46" fmla="*/ 1325 w 1758"/>
                <a:gd name="T47" fmla="*/ 103 h 555"/>
                <a:gd name="T48" fmla="*/ 1384 w 1758"/>
                <a:gd name="T49" fmla="*/ 85 h 555"/>
                <a:gd name="T50" fmla="*/ 1430 w 1758"/>
                <a:gd name="T51" fmla="*/ 72 h 555"/>
                <a:gd name="T52" fmla="*/ 1495 w 1758"/>
                <a:gd name="T53" fmla="*/ 50 h 555"/>
                <a:gd name="T54" fmla="*/ 1553 w 1758"/>
                <a:gd name="T55" fmla="*/ 32 h 555"/>
                <a:gd name="T56" fmla="*/ 1625 w 1758"/>
                <a:gd name="T57" fmla="*/ 17 h 555"/>
                <a:gd name="T58" fmla="*/ 1645 w 1758"/>
                <a:gd name="T59" fmla="*/ 11 h 555"/>
                <a:gd name="T60" fmla="*/ 1721 w 1758"/>
                <a:gd name="T61" fmla="*/ 6 h 555"/>
                <a:gd name="T62" fmla="*/ 1753 w 1758"/>
                <a:gd name="T63" fmla="*/ 31 h 555"/>
                <a:gd name="T64" fmla="*/ 1679 w 1758"/>
                <a:gd name="T65" fmla="*/ 33 h 555"/>
                <a:gd name="T66" fmla="*/ 1575 w 1758"/>
                <a:gd name="T67" fmla="*/ 42 h 555"/>
                <a:gd name="T68" fmla="*/ 1520 w 1758"/>
                <a:gd name="T69" fmla="*/ 60 h 555"/>
                <a:gd name="T70" fmla="*/ 1449 w 1758"/>
                <a:gd name="T71" fmla="*/ 68 h 555"/>
                <a:gd name="T72" fmla="*/ 1447 w 1758"/>
                <a:gd name="T73" fmla="*/ 89 h 555"/>
                <a:gd name="T74" fmla="*/ 1406 w 1758"/>
                <a:gd name="T75" fmla="*/ 105 h 555"/>
                <a:gd name="T76" fmla="*/ 1375 w 1758"/>
                <a:gd name="T77" fmla="*/ 107 h 555"/>
                <a:gd name="T78" fmla="*/ 1308 w 1758"/>
                <a:gd name="T79" fmla="*/ 136 h 555"/>
                <a:gd name="T80" fmla="*/ 1211 w 1758"/>
                <a:gd name="T81" fmla="*/ 172 h 555"/>
                <a:gd name="T82" fmla="*/ 1091 w 1758"/>
                <a:gd name="T83" fmla="*/ 177 h 555"/>
                <a:gd name="T84" fmla="*/ 1102 w 1758"/>
                <a:gd name="T85" fmla="*/ 202 h 555"/>
                <a:gd name="T86" fmla="*/ 1001 w 1758"/>
                <a:gd name="T87" fmla="*/ 223 h 555"/>
                <a:gd name="T88" fmla="*/ 1006 w 1758"/>
                <a:gd name="T89" fmla="*/ 242 h 555"/>
                <a:gd name="T90" fmla="*/ 925 w 1758"/>
                <a:gd name="T91" fmla="*/ 267 h 555"/>
                <a:gd name="T92" fmla="*/ 797 w 1758"/>
                <a:gd name="T93" fmla="*/ 289 h 555"/>
                <a:gd name="T94" fmla="*/ 789 w 1758"/>
                <a:gd name="T95" fmla="*/ 318 h 555"/>
                <a:gd name="T96" fmla="*/ 769 w 1758"/>
                <a:gd name="T97" fmla="*/ 323 h 555"/>
                <a:gd name="T98" fmla="*/ 742 w 1758"/>
                <a:gd name="T99" fmla="*/ 322 h 555"/>
                <a:gd name="T100" fmla="*/ 668 w 1758"/>
                <a:gd name="T101" fmla="*/ 317 h 555"/>
                <a:gd name="T102" fmla="*/ 662 w 1758"/>
                <a:gd name="T103" fmla="*/ 347 h 555"/>
                <a:gd name="T104" fmla="*/ 459 w 1758"/>
                <a:gd name="T105" fmla="*/ 257 h 555"/>
                <a:gd name="T106" fmla="*/ 413 w 1758"/>
                <a:gd name="T107" fmla="*/ 249 h 555"/>
                <a:gd name="T108" fmla="*/ 317 w 1758"/>
                <a:gd name="T109" fmla="*/ 240 h 555"/>
                <a:gd name="T110" fmla="*/ 316 w 1758"/>
                <a:gd name="T111" fmla="*/ 261 h 555"/>
                <a:gd name="T112" fmla="*/ 244 w 1758"/>
                <a:gd name="T113" fmla="*/ 282 h 555"/>
                <a:gd name="T114" fmla="*/ 220 w 1758"/>
                <a:gd name="T115" fmla="*/ 296 h 555"/>
                <a:gd name="T116" fmla="*/ 145 w 1758"/>
                <a:gd name="T117" fmla="*/ 342 h 555"/>
                <a:gd name="T118" fmla="*/ 57 w 1758"/>
                <a:gd name="T119" fmla="*/ 406 h 555"/>
                <a:gd name="T120" fmla="*/ 62 w 1758"/>
                <a:gd name="T121" fmla="*/ 443 h 555"/>
                <a:gd name="T122" fmla="*/ 33 w 1758"/>
                <a:gd name="T123" fmla="*/ 486 h 555"/>
                <a:gd name="T124" fmla="*/ 24 w 1758"/>
                <a:gd name="T125" fmla="*/ 529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58" h="555">
                  <a:moveTo>
                    <a:pt x="23" y="544"/>
                  </a:moveTo>
                  <a:cubicBezTo>
                    <a:pt x="8" y="535"/>
                    <a:pt x="8" y="535"/>
                    <a:pt x="8" y="535"/>
                  </a:cubicBezTo>
                  <a:cubicBezTo>
                    <a:pt x="5" y="540"/>
                    <a:pt x="5" y="540"/>
                    <a:pt x="5" y="540"/>
                  </a:cubicBezTo>
                  <a:cubicBezTo>
                    <a:pt x="10" y="543"/>
                    <a:pt x="10" y="543"/>
                    <a:pt x="10" y="543"/>
                  </a:cubicBezTo>
                  <a:cubicBezTo>
                    <a:pt x="6" y="540"/>
                    <a:pt x="6" y="540"/>
                    <a:pt x="6" y="540"/>
                  </a:cubicBezTo>
                  <a:cubicBezTo>
                    <a:pt x="9" y="543"/>
                    <a:pt x="9" y="543"/>
                    <a:pt x="9" y="543"/>
                  </a:cubicBezTo>
                  <a:cubicBezTo>
                    <a:pt x="9" y="543"/>
                    <a:pt x="10" y="543"/>
                    <a:pt x="10" y="543"/>
                  </a:cubicBezTo>
                  <a:cubicBezTo>
                    <a:pt x="6" y="540"/>
                    <a:pt x="6" y="540"/>
                    <a:pt x="6" y="540"/>
                  </a:cubicBezTo>
                  <a:cubicBezTo>
                    <a:pt x="9" y="543"/>
                    <a:pt x="9" y="543"/>
                    <a:pt x="9" y="543"/>
                  </a:cubicBezTo>
                  <a:cubicBezTo>
                    <a:pt x="7" y="541"/>
                    <a:pt x="7" y="541"/>
                    <a:pt x="7" y="541"/>
                  </a:cubicBezTo>
                  <a:cubicBezTo>
                    <a:pt x="9" y="544"/>
                    <a:pt x="9" y="544"/>
                    <a:pt x="9" y="544"/>
                  </a:cubicBezTo>
                  <a:cubicBezTo>
                    <a:pt x="9" y="543"/>
                    <a:pt x="9" y="543"/>
                    <a:pt x="9" y="543"/>
                  </a:cubicBezTo>
                  <a:cubicBezTo>
                    <a:pt x="7" y="541"/>
                    <a:pt x="7" y="541"/>
                    <a:pt x="7" y="541"/>
                  </a:cubicBezTo>
                  <a:cubicBezTo>
                    <a:pt x="9" y="544"/>
                    <a:pt x="9" y="544"/>
                    <a:pt x="9" y="544"/>
                  </a:cubicBezTo>
                  <a:cubicBezTo>
                    <a:pt x="9" y="544"/>
                    <a:pt x="9" y="544"/>
                    <a:pt x="9" y="544"/>
                  </a:cubicBezTo>
                  <a:cubicBezTo>
                    <a:pt x="10" y="543"/>
                    <a:pt x="11" y="542"/>
                    <a:pt x="14" y="541"/>
                  </a:cubicBezTo>
                  <a:cubicBezTo>
                    <a:pt x="17" y="538"/>
                    <a:pt x="21" y="536"/>
                    <a:pt x="24" y="533"/>
                  </a:cubicBezTo>
                  <a:cubicBezTo>
                    <a:pt x="28" y="531"/>
                    <a:pt x="30" y="530"/>
                    <a:pt x="30" y="530"/>
                  </a:cubicBezTo>
                  <a:cubicBezTo>
                    <a:pt x="31" y="529"/>
                    <a:pt x="32" y="529"/>
                    <a:pt x="32" y="528"/>
                  </a:cubicBezTo>
                  <a:cubicBezTo>
                    <a:pt x="33" y="527"/>
                    <a:pt x="33" y="526"/>
                    <a:pt x="33" y="525"/>
                  </a:cubicBezTo>
                  <a:cubicBezTo>
                    <a:pt x="33" y="524"/>
                    <a:pt x="33" y="523"/>
                    <a:pt x="32" y="522"/>
                  </a:cubicBezTo>
                  <a:cubicBezTo>
                    <a:pt x="32" y="521"/>
                    <a:pt x="32" y="521"/>
                    <a:pt x="31" y="521"/>
                  </a:cubicBezTo>
                  <a:cubicBezTo>
                    <a:pt x="31" y="520"/>
                    <a:pt x="31" y="520"/>
                    <a:pt x="30" y="520"/>
                  </a:cubicBezTo>
                  <a:cubicBezTo>
                    <a:pt x="29" y="519"/>
                    <a:pt x="28" y="518"/>
                    <a:pt x="26" y="517"/>
                  </a:cubicBezTo>
                  <a:cubicBezTo>
                    <a:pt x="21" y="514"/>
                    <a:pt x="14" y="510"/>
                    <a:pt x="14" y="510"/>
                  </a:cubicBezTo>
                  <a:cubicBezTo>
                    <a:pt x="11" y="515"/>
                    <a:pt x="11" y="515"/>
                    <a:pt x="11" y="515"/>
                  </a:cubicBezTo>
                  <a:cubicBezTo>
                    <a:pt x="14" y="519"/>
                    <a:pt x="14" y="519"/>
                    <a:pt x="14" y="519"/>
                  </a:cubicBezTo>
                  <a:cubicBezTo>
                    <a:pt x="32" y="507"/>
                    <a:pt x="32" y="507"/>
                    <a:pt x="32" y="507"/>
                  </a:cubicBezTo>
                  <a:cubicBezTo>
                    <a:pt x="33" y="506"/>
                    <a:pt x="34" y="504"/>
                    <a:pt x="34" y="502"/>
                  </a:cubicBezTo>
                  <a:cubicBezTo>
                    <a:pt x="34" y="500"/>
                    <a:pt x="33" y="499"/>
                    <a:pt x="31" y="498"/>
                  </a:cubicBezTo>
                  <a:cubicBezTo>
                    <a:pt x="16" y="488"/>
                    <a:pt x="16" y="488"/>
                    <a:pt x="16" y="488"/>
                  </a:cubicBezTo>
                  <a:cubicBezTo>
                    <a:pt x="13" y="493"/>
                    <a:pt x="13" y="493"/>
                    <a:pt x="13" y="493"/>
                  </a:cubicBezTo>
                  <a:cubicBezTo>
                    <a:pt x="16" y="498"/>
                    <a:pt x="16" y="498"/>
                    <a:pt x="16" y="498"/>
                  </a:cubicBezTo>
                  <a:cubicBezTo>
                    <a:pt x="16" y="498"/>
                    <a:pt x="21" y="495"/>
                    <a:pt x="27" y="492"/>
                  </a:cubicBezTo>
                  <a:cubicBezTo>
                    <a:pt x="30" y="491"/>
                    <a:pt x="33" y="490"/>
                    <a:pt x="35" y="488"/>
                  </a:cubicBezTo>
                  <a:cubicBezTo>
                    <a:pt x="36" y="488"/>
                    <a:pt x="37" y="487"/>
                    <a:pt x="38" y="487"/>
                  </a:cubicBezTo>
                  <a:cubicBezTo>
                    <a:pt x="39" y="487"/>
                    <a:pt x="39" y="487"/>
                    <a:pt x="39" y="487"/>
                  </a:cubicBezTo>
                  <a:cubicBezTo>
                    <a:pt x="39" y="486"/>
                    <a:pt x="39" y="486"/>
                    <a:pt x="39" y="486"/>
                  </a:cubicBezTo>
                  <a:cubicBezTo>
                    <a:pt x="40" y="486"/>
                    <a:pt x="40" y="486"/>
                    <a:pt x="40" y="486"/>
                  </a:cubicBezTo>
                  <a:cubicBezTo>
                    <a:pt x="40" y="486"/>
                    <a:pt x="40" y="486"/>
                    <a:pt x="40" y="486"/>
                  </a:cubicBezTo>
                  <a:cubicBezTo>
                    <a:pt x="41" y="485"/>
                    <a:pt x="41" y="485"/>
                    <a:pt x="41" y="485"/>
                  </a:cubicBezTo>
                  <a:cubicBezTo>
                    <a:pt x="41" y="484"/>
                    <a:pt x="41" y="484"/>
                    <a:pt x="41" y="484"/>
                  </a:cubicBezTo>
                  <a:cubicBezTo>
                    <a:pt x="42" y="483"/>
                    <a:pt x="42" y="482"/>
                    <a:pt x="42" y="482"/>
                  </a:cubicBezTo>
                  <a:cubicBezTo>
                    <a:pt x="42" y="480"/>
                    <a:pt x="42" y="480"/>
                    <a:pt x="41" y="479"/>
                  </a:cubicBezTo>
                  <a:cubicBezTo>
                    <a:pt x="41" y="478"/>
                    <a:pt x="41" y="478"/>
                    <a:pt x="40" y="478"/>
                  </a:cubicBezTo>
                  <a:cubicBezTo>
                    <a:pt x="40" y="477"/>
                    <a:pt x="40" y="477"/>
                    <a:pt x="40" y="477"/>
                  </a:cubicBezTo>
                  <a:cubicBezTo>
                    <a:pt x="39" y="476"/>
                    <a:pt x="38" y="476"/>
                    <a:pt x="37" y="475"/>
                  </a:cubicBezTo>
                  <a:cubicBezTo>
                    <a:pt x="33" y="473"/>
                    <a:pt x="28" y="470"/>
                    <a:pt x="28" y="470"/>
                  </a:cubicBezTo>
                  <a:cubicBezTo>
                    <a:pt x="25" y="475"/>
                    <a:pt x="25" y="475"/>
                    <a:pt x="25" y="475"/>
                  </a:cubicBezTo>
                  <a:cubicBezTo>
                    <a:pt x="30" y="477"/>
                    <a:pt x="30" y="477"/>
                    <a:pt x="30" y="477"/>
                  </a:cubicBezTo>
                  <a:cubicBezTo>
                    <a:pt x="25" y="475"/>
                    <a:pt x="25" y="475"/>
                    <a:pt x="25" y="475"/>
                  </a:cubicBezTo>
                  <a:cubicBezTo>
                    <a:pt x="28" y="479"/>
                    <a:pt x="28" y="479"/>
                    <a:pt x="28" y="479"/>
                  </a:cubicBezTo>
                  <a:cubicBezTo>
                    <a:pt x="29" y="479"/>
                    <a:pt x="29" y="478"/>
                    <a:pt x="30" y="477"/>
                  </a:cubicBezTo>
                  <a:cubicBezTo>
                    <a:pt x="25" y="475"/>
                    <a:pt x="25" y="475"/>
                    <a:pt x="25" y="475"/>
                  </a:cubicBezTo>
                  <a:cubicBezTo>
                    <a:pt x="28" y="479"/>
                    <a:pt x="28" y="479"/>
                    <a:pt x="28" y="479"/>
                  </a:cubicBezTo>
                  <a:cubicBezTo>
                    <a:pt x="26" y="475"/>
                    <a:pt x="26" y="475"/>
                    <a:pt x="26" y="475"/>
                  </a:cubicBezTo>
                  <a:cubicBezTo>
                    <a:pt x="28" y="479"/>
                    <a:pt x="28" y="479"/>
                    <a:pt x="28" y="479"/>
                  </a:cubicBezTo>
                  <a:cubicBezTo>
                    <a:pt x="28" y="479"/>
                    <a:pt x="28" y="479"/>
                    <a:pt x="28" y="479"/>
                  </a:cubicBezTo>
                  <a:cubicBezTo>
                    <a:pt x="26" y="475"/>
                    <a:pt x="26" y="475"/>
                    <a:pt x="26" y="475"/>
                  </a:cubicBezTo>
                  <a:cubicBezTo>
                    <a:pt x="28" y="479"/>
                    <a:pt x="28" y="479"/>
                    <a:pt x="28" y="479"/>
                  </a:cubicBezTo>
                  <a:cubicBezTo>
                    <a:pt x="27" y="478"/>
                    <a:pt x="27" y="478"/>
                    <a:pt x="27" y="478"/>
                  </a:cubicBezTo>
                  <a:cubicBezTo>
                    <a:pt x="27" y="480"/>
                    <a:pt x="27" y="480"/>
                    <a:pt x="27" y="480"/>
                  </a:cubicBezTo>
                  <a:cubicBezTo>
                    <a:pt x="28" y="479"/>
                    <a:pt x="28" y="479"/>
                    <a:pt x="28" y="479"/>
                  </a:cubicBezTo>
                  <a:cubicBezTo>
                    <a:pt x="27" y="478"/>
                    <a:pt x="27" y="478"/>
                    <a:pt x="27" y="478"/>
                  </a:cubicBezTo>
                  <a:cubicBezTo>
                    <a:pt x="27" y="480"/>
                    <a:pt x="27" y="480"/>
                    <a:pt x="27" y="480"/>
                  </a:cubicBezTo>
                  <a:cubicBezTo>
                    <a:pt x="27" y="480"/>
                    <a:pt x="28" y="479"/>
                    <a:pt x="29" y="479"/>
                  </a:cubicBezTo>
                  <a:cubicBezTo>
                    <a:pt x="32" y="478"/>
                    <a:pt x="39" y="477"/>
                    <a:pt x="44" y="476"/>
                  </a:cubicBezTo>
                  <a:cubicBezTo>
                    <a:pt x="47" y="475"/>
                    <a:pt x="50" y="475"/>
                    <a:pt x="51" y="474"/>
                  </a:cubicBezTo>
                  <a:cubicBezTo>
                    <a:pt x="52" y="474"/>
                    <a:pt x="53" y="474"/>
                    <a:pt x="54" y="474"/>
                  </a:cubicBezTo>
                  <a:cubicBezTo>
                    <a:pt x="55" y="474"/>
                    <a:pt x="55" y="474"/>
                    <a:pt x="55" y="474"/>
                  </a:cubicBezTo>
                  <a:cubicBezTo>
                    <a:pt x="55" y="473"/>
                    <a:pt x="55" y="473"/>
                    <a:pt x="55" y="473"/>
                  </a:cubicBezTo>
                  <a:cubicBezTo>
                    <a:pt x="56" y="473"/>
                    <a:pt x="56" y="473"/>
                    <a:pt x="56" y="473"/>
                  </a:cubicBezTo>
                  <a:cubicBezTo>
                    <a:pt x="56" y="473"/>
                    <a:pt x="56" y="473"/>
                    <a:pt x="56" y="473"/>
                  </a:cubicBezTo>
                  <a:cubicBezTo>
                    <a:pt x="57" y="472"/>
                    <a:pt x="57" y="472"/>
                    <a:pt x="57" y="472"/>
                  </a:cubicBezTo>
                  <a:cubicBezTo>
                    <a:pt x="57" y="472"/>
                    <a:pt x="58" y="472"/>
                    <a:pt x="58" y="471"/>
                  </a:cubicBezTo>
                  <a:cubicBezTo>
                    <a:pt x="59" y="470"/>
                    <a:pt x="59" y="468"/>
                    <a:pt x="59" y="467"/>
                  </a:cubicBezTo>
                  <a:cubicBezTo>
                    <a:pt x="58" y="465"/>
                    <a:pt x="57" y="464"/>
                    <a:pt x="56" y="463"/>
                  </a:cubicBezTo>
                  <a:cubicBezTo>
                    <a:pt x="56" y="463"/>
                    <a:pt x="55" y="462"/>
                    <a:pt x="52" y="461"/>
                  </a:cubicBezTo>
                  <a:cubicBezTo>
                    <a:pt x="49" y="459"/>
                    <a:pt x="43" y="456"/>
                    <a:pt x="39" y="453"/>
                  </a:cubicBezTo>
                  <a:cubicBezTo>
                    <a:pt x="37" y="452"/>
                    <a:pt x="35" y="450"/>
                    <a:pt x="33" y="449"/>
                  </a:cubicBezTo>
                  <a:cubicBezTo>
                    <a:pt x="33" y="449"/>
                    <a:pt x="32" y="449"/>
                    <a:pt x="32" y="448"/>
                  </a:cubicBezTo>
                  <a:cubicBezTo>
                    <a:pt x="32" y="448"/>
                    <a:pt x="32" y="448"/>
                    <a:pt x="32" y="448"/>
                  </a:cubicBezTo>
                  <a:cubicBezTo>
                    <a:pt x="30" y="450"/>
                    <a:pt x="30" y="450"/>
                    <a:pt x="30" y="450"/>
                  </a:cubicBezTo>
                  <a:cubicBezTo>
                    <a:pt x="32" y="449"/>
                    <a:pt x="32" y="449"/>
                    <a:pt x="32" y="449"/>
                  </a:cubicBezTo>
                  <a:cubicBezTo>
                    <a:pt x="32" y="448"/>
                    <a:pt x="32" y="448"/>
                    <a:pt x="32" y="448"/>
                  </a:cubicBezTo>
                  <a:cubicBezTo>
                    <a:pt x="30" y="450"/>
                    <a:pt x="30" y="450"/>
                    <a:pt x="30" y="450"/>
                  </a:cubicBezTo>
                  <a:cubicBezTo>
                    <a:pt x="32" y="449"/>
                    <a:pt x="32" y="449"/>
                    <a:pt x="32" y="449"/>
                  </a:cubicBezTo>
                  <a:cubicBezTo>
                    <a:pt x="28" y="452"/>
                    <a:pt x="28" y="452"/>
                    <a:pt x="28" y="452"/>
                  </a:cubicBezTo>
                  <a:cubicBezTo>
                    <a:pt x="32" y="449"/>
                    <a:pt x="32" y="449"/>
                    <a:pt x="32" y="449"/>
                  </a:cubicBezTo>
                  <a:cubicBezTo>
                    <a:pt x="32" y="449"/>
                    <a:pt x="32" y="449"/>
                    <a:pt x="32" y="449"/>
                  </a:cubicBezTo>
                  <a:cubicBezTo>
                    <a:pt x="28" y="452"/>
                    <a:pt x="28" y="452"/>
                    <a:pt x="28" y="452"/>
                  </a:cubicBezTo>
                  <a:cubicBezTo>
                    <a:pt x="32" y="449"/>
                    <a:pt x="32" y="449"/>
                    <a:pt x="32" y="449"/>
                  </a:cubicBezTo>
                  <a:cubicBezTo>
                    <a:pt x="28" y="452"/>
                    <a:pt x="28" y="452"/>
                    <a:pt x="28" y="452"/>
                  </a:cubicBezTo>
                  <a:cubicBezTo>
                    <a:pt x="33" y="450"/>
                    <a:pt x="33" y="450"/>
                    <a:pt x="33" y="450"/>
                  </a:cubicBezTo>
                  <a:cubicBezTo>
                    <a:pt x="33" y="450"/>
                    <a:pt x="33" y="449"/>
                    <a:pt x="32" y="449"/>
                  </a:cubicBezTo>
                  <a:cubicBezTo>
                    <a:pt x="28" y="452"/>
                    <a:pt x="28" y="452"/>
                    <a:pt x="28" y="452"/>
                  </a:cubicBezTo>
                  <a:cubicBezTo>
                    <a:pt x="33" y="450"/>
                    <a:pt x="33" y="450"/>
                    <a:pt x="33" y="450"/>
                  </a:cubicBezTo>
                  <a:cubicBezTo>
                    <a:pt x="28" y="452"/>
                    <a:pt x="28" y="452"/>
                    <a:pt x="28" y="452"/>
                  </a:cubicBezTo>
                  <a:cubicBezTo>
                    <a:pt x="33" y="452"/>
                    <a:pt x="33" y="452"/>
                    <a:pt x="33" y="452"/>
                  </a:cubicBezTo>
                  <a:cubicBezTo>
                    <a:pt x="33" y="451"/>
                    <a:pt x="33" y="451"/>
                    <a:pt x="33" y="450"/>
                  </a:cubicBezTo>
                  <a:cubicBezTo>
                    <a:pt x="28" y="452"/>
                    <a:pt x="28" y="452"/>
                    <a:pt x="28" y="452"/>
                  </a:cubicBezTo>
                  <a:cubicBezTo>
                    <a:pt x="33" y="452"/>
                    <a:pt x="33" y="452"/>
                    <a:pt x="33" y="452"/>
                  </a:cubicBezTo>
                  <a:cubicBezTo>
                    <a:pt x="28" y="452"/>
                    <a:pt x="28" y="452"/>
                    <a:pt x="28" y="452"/>
                  </a:cubicBezTo>
                  <a:cubicBezTo>
                    <a:pt x="32" y="455"/>
                    <a:pt x="32" y="455"/>
                    <a:pt x="32" y="455"/>
                  </a:cubicBezTo>
                  <a:cubicBezTo>
                    <a:pt x="33" y="454"/>
                    <a:pt x="33" y="453"/>
                    <a:pt x="33" y="452"/>
                  </a:cubicBezTo>
                  <a:cubicBezTo>
                    <a:pt x="28" y="452"/>
                    <a:pt x="28" y="452"/>
                    <a:pt x="28" y="452"/>
                  </a:cubicBezTo>
                  <a:cubicBezTo>
                    <a:pt x="32" y="455"/>
                    <a:pt x="32" y="455"/>
                    <a:pt x="32" y="455"/>
                  </a:cubicBezTo>
                  <a:cubicBezTo>
                    <a:pt x="28" y="452"/>
                    <a:pt x="28" y="452"/>
                    <a:pt x="28" y="452"/>
                  </a:cubicBezTo>
                  <a:cubicBezTo>
                    <a:pt x="28" y="458"/>
                    <a:pt x="28" y="458"/>
                    <a:pt x="28" y="458"/>
                  </a:cubicBezTo>
                  <a:cubicBezTo>
                    <a:pt x="28" y="458"/>
                    <a:pt x="37" y="457"/>
                    <a:pt x="46" y="456"/>
                  </a:cubicBezTo>
                  <a:cubicBezTo>
                    <a:pt x="51" y="455"/>
                    <a:pt x="56" y="455"/>
                    <a:pt x="59" y="454"/>
                  </a:cubicBezTo>
                  <a:cubicBezTo>
                    <a:pt x="61" y="454"/>
                    <a:pt x="62" y="454"/>
                    <a:pt x="63" y="454"/>
                  </a:cubicBezTo>
                  <a:cubicBezTo>
                    <a:pt x="64" y="453"/>
                    <a:pt x="65" y="453"/>
                    <a:pt x="65" y="453"/>
                  </a:cubicBezTo>
                  <a:cubicBezTo>
                    <a:pt x="65" y="453"/>
                    <a:pt x="66" y="453"/>
                    <a:pt x="66" y="453"/>
                  </a:cubicBezTo>
                  <a:cubicBezTo>
                    <a:pt x="66" y="453"/>
                    <a:pt x="67" y="453"/>
                    <a:pt x="67" y="453"/>
                  </a:cubicBezTo>
                  <a:cubicBezTo>
                    <a:pt x="67" y="452"/>
                    <a:pt x="68" y="452"/>
                    <a:pt x="69" y="451"/>
                  </a:cubicBezTo>
                  <a:cubicBezTo>
                    <a:pt x="70" y="449"/>
                    <a:pt x="70" y="448"/>
                    <a:pt x="70" y="446"/>
                  </a:cubicBezTo>
                  <a:cubicBezTo>
                    <a:pt x="69" y="445"/>
                    <a:pt x="68" y="444"/>
                    <a:pt x="67" y="443"/>
                  </a:cubicBezTo>
                  <a:cubicBezTo>
                    <a:pt x="67" y="443"/>
                    <a:pt x="66" y="442"/>
                    <a:pt x="64" y="441"/>
                  </a:cubicBezTo>
                  <a:cubicBezTo>
                    <a:pt x="61" y="439"/>
                    <a:pt x="57" y="437"/>
                    <a:pt x="53" y="435"/>
                  </a:cubicBezTo>
                  <a:cubicBezTo>
                    <a:pt x="51" y="434"/>
                    <a:pt x="50" y="433"/>
                    <a:pt x="49" y="432"/>
                  </a:cubicBezTo>
                  <a:cubicBezTo>
                    <a:pt x="48" y="432"/>
                    <a:pt x="48" y="431"/>
                    <a:pt x="48" y="431"/>
                  </a:cubicBezTo>
                  <a:cubicBezTo>
                    <a:pt x="48" y="431"/>
                    <a:pt x="48" y="431"/>
                    <a:pt x="48" y="431"/>
                  </a:cubicBezTo>
                  <a:cubicBezTo>
                    <a:pt x="46" y="433"/>
                    <a:pt x="46" y="433"/>
                    <a:pt x="46" y="433"/>
                  </a:cubicBezTo>
                  <a:cubicBezTo>
                    <a:pt x="48" y="431"/>
                    <a:pt x="48" y="431"/>
                    <a:pt x="48" y="431"/>
                  </a:cubicBezTo>
                  <a:cubicBezTo>
                    <a:pt x="48" y="431"/>
                    <a:pt x="48" y="431"/>
                    <a:pt x="48" y="431"/>
                  </a:cubicBezTo>
                  <a:cubicBezTo>
                    <a:pt x="46" y="433"/>
                    <a:pt x="46" y="433"/>
                    <a:pt x="46" y="433"/>
                  </a:cubicBezTo>
                  <a:cubicBezTo>
                    <a:pt x="48" y="431"/>
                    <a:pt x="48" y="431"/>
                    <a:pt x="48" y="431"/>
                  </a:cubicBezTo>
                  <a:cubicBezTo>
                    <a:pt x="44" y="435"/>
                    <a:pt x="44" y="435"/>
                    <a:pt x="44" y="435"/>
                  </a:cubicBezTo>
                  <a:cubicBezTo>
                    <a:pt x="48" y="432"/>
                    <a:pt x="48" y="432"/>
                    <a:pt x="48" y="432"/>
                  </a:cubicBezTo>
                  <a:cubicBezTo>
                    <a:pt x="48" y="432"/>
                    <a:pt x="48" y="431"/>
                    <a:pt x="48" y="431"/>
                  </a:cubicBezTo>
                  <a:cubicBezTo>
                    <a:pt x="44" y="435"/>
                    <a:pt x="44" y="435"/>
                    <a:pt x="44" y="435"/>
                  </a:cubicBezTo>
                  <a:cubicBezTo>
                    <a:pt x="48" y="432"/>
                    <a:pt x="48" y="432"/>
                    <a:pt x="48" y="432"/>
                  </a:cubicBezTo>
                  <a:cubicBezTo>
                    <a:pt x="44" y="435"/>
                    <a:pt x="44" y="435"/>
                    <a:pt x="44" y="435"/>
                  </a:cubicBezTo>
                  <a:cubicBezTo>
                    <a:pt x="49" y="435"/>
                    <a:pt x="49" y="435"/>
                    <a:pt x="49" y="435"/>
                  </a:cubicBezTo>
                  <a:cubicBezTo>
                    <a:pt x="49" y="433"/>
                    <a:pt x="49" y="432"/>
                    <a:pt x="48" y="432"/>
                  </a:cubicBezTo>
                  <a:cubicBezTo>
                    <a:pt x="44" y="435"/>
                    <a:pt x="44" y="435"/>
                    <a:pt x="44" y="435"/>
                  </a:cubicBezTo>
                  <a:cubicBezTo>
                    <a:pt x="49" y="435"/>
                    <a:pt x="49" y="435"/>
                    <a:pt x="49" y="435"/>
                  </a:cubicBezTo>
                  <a:cubicBezTo>
                    <a:pt x="44" y="435"/>
                    <a:pt x="44" y="435"/>
                    <a:pt x="44" y="435"/>
                  </a:cubicBezTo>
                  <a:cubicBezTo>
                    <a:pt x="48" y="438"/>
                    <a:pt x="48" y="438"/>
                    <a:pt x="48" y="438"/>
                  </a:cubicBezTo>
                  <a:cubicBezTo>
                    <a:pt x="49" y="437"/>
                    <a:pt x="49" y="436"/>
                    <a:pt x="49" y="435"/>
                  </a:cubicBezTo>
                  <a:cubicBezTo>
                    <a:pt x="44" y="435"/>
                    <a:pt x="44" y="435"/>
                    <a:pt x="44" y="435"/>
                  </a:cubicBezTo>
                  <a:cubicBezTo>
                    <a:pt x="48" y="438"/>
                    <a:pt x="48" y="438"/>
                    <a:pt x="48" y="438"/>
                  </a:cubicBezTo>
                  <a:cubicBezTo>
                    <a:pt x="44" y="435"/>
                    <a:pt x="44" y="435"/>
                    <a:pt x="44" y="435"/>
                  </a:cubicBezTo>
                  <a:cubicBezTo>
                    <a:pt x="45" y="440"/>
                    <a:pt x="45" y="440"/>
                    <a:pt x="45" y="440"/>
                  </a:cubicBezTo>
                  <a:cubicBezTo>
                    <a:pt x="74" y="433"/>
                    <a:pt x="74" y="433"/>
                    <a:pt x="74" y="433"/>
                  </a:cubicBezTo>
                  <a:cubicBezTo>
                    <a:pt x="76" y="433"/>
                    <a:pt x="77" y="431"/>
                    <a:pt x="78" y="429"/>
                  </a:cubicBezTo>
                  <a:cubicBezTo>
                    <a:pt x="78" y="427"/>
                    <a:pt x="77" y="424"/>
                    <a:pt x="75" y="423"/>
                  </a:cubicBezTo>
                  <a:cubicBezTo>
                    <a:pt x="67" y="418"/>
                    <a:pt x="67" y="418"/>
                    <a:pt x="67" y="418"/>
                  </a:cubicBezTo>
                  <a:cubicBezTo>
                    <a:pt x="77" y="418"/>
                    <a:pt x="77" y="418"/>
                    <a:pt x="77" y="418"/>
                  </a:cubicBezTo>
                  <a:cubicBezTo>
                    <a:pt x="80" y="418"/>
                    <a:pt x="82" y="415"/>
                    <a:pt x="82" y="412"/>
                  </a:cubicBezTo>
                  <a:cubicBezTo>
                    <a:pt x="82" y="411"/>
                    <a:pt x="82" y="411"/>
                    <a:pt x="81" y="410"/>
                  </a:cubicBezTo>
                  <a:cubicBezTo>
                    <a:pt x="81" y="409"/>
                    <a:pt x="81" y="409"/>
                    <a:pt x="81" y="409"/>
                  </a:cubicBezTo>
                  <a:cubicBezTo>
                    <a:pt x="80" y="408"/>
                    <a:pt x="80" y="408"/>
                    <a:pt x="80" y="408"/>
                  </a:cubicBezTo>
                  <a:cubicBezTo>
                    <a:pt x="80" y="408"/>
                    <a:pt x="80" y="408"/>
                    <a:pt x="80" y="408"/>
                  </a:cubicBezTo>
                  <a:cubicBezTo>
                    <a:pt x="79" y="407"/>
                    <a:pt x="79" y="407"/>
                    <a:pt x="79" y="407"/>
                  </a:cubicBezTo>
                  <a:cubicBezTo>
                    <a:pt x="78" y="407"/>
                    <a:pt x="74" y="405"/>
                    <a:pt x="71" y="403"/>
                  </a:cubicBezTo>
                  <a:cubicBezTo>
                    <a:pt x="70" y="402"/>
                    <a:pt x="68" y="401"/>
                    <a:pt x="67" y="400"/>
                  </a:cubicBezTo>
                  <a:cubicBezTo>
                    <a:pt x="67" y="400"/>
                    <a:pt x="66" y="400"/>
                    <a:pt x="66" y="399"/>
                  </a:cubicBezTo>
                  <a:cubicBezTo>
                    <a:pt x="66" y="399"/>
                    <a:pt x="66" y="399"/>
                    <a:pt x="66" y="399"/>
                  </a:cubicBezTo>
                  <a:cubicBezTo>
                    <a:pt x="64" y="402"/>
                    <a:pt x="64" y="402"/>
                    <a:pt x="64" y="402"/>
                  </a:cubicBezTo>
                  <a:cubicBezTo>
                    <a:pt x="66" y="400"/>
                    <a:pt x="66" y="400"/>
                    <a:pt x="66" y="400"/>
                  </a:cubicBezTo>
                  <a:cubicBezTo>
                    <a:pt x="66" y="399"/>
                    <a:pt x="66" y="399"/>
                    <a:pt x="66" y="399"/>
                  </a:cubicBezTo>
                  <a:cubicBezTo>
                    <a:pt x="64" y="402"/>
                    <a:pt x="64" y="402"/>
                    <a:pt x="64" y="402"/>
                  </a:cubicBezTo>
                  <a:cubicBezTo>
                    <a:pt x="66" y="400"/>
                    <a:pt x="66" y="400"/>
                    <a:pt x="66" y="400"/>
                  </a:cubicBezTo>
                  <a:cubicBezTo>
                    <a:pt x="63" y="403"/>
                    <a:pt x="63" y="403"/>
                    <a:pt x="63" y="403"/>
                  </a:cubicBezTo>
                  <a:cubicBezTo>
                    <a:pt x="67" y="400"/>
                    <a:pt x="67" y="400"/>
                    <a:pt x="67" y="400"/>
                  </a:cubicBezTo>
                  <a:cubicBezTo>
                    <a:pt x="66" y="400"/>
                    <a:pt x="66" y="400"/>
                    <a:pt x="66" y="400"/>
                  </a:cubicBezTo>
                  <a:cubicBezTo>
                    <a:pt x="63" y="403"/>
                    <a:pt x="63" y="403"/>
                    <a:pt x="63" y="403"/>
                  </a:cubicBezTo>
                  <a:cubicBezTo>
                    <a:pt x="67" y="400"/>
                    <a:pt x="67" y="400"/>
                    <a:pt x="67" y="400"/>
                  </a:cubicBezTo>
                  <a:cubicBezTo>
                    <a:pt x="62" y="403"/>
                    <a:pt x="62" y="403"/>
                    <a:pt x="62" y="403"/>
                  </a:cubicBezTo>
                  <a:cubicBezTo>
                    <a:pt x="67" y="401"/>
                    <a:pt x="67" y="401"/>
                    <a:pt x="67" y="401"/>
                  </a:cubicBezTo>
                  <a:cubicBezTo>
                    <a:pt x="67" y="401"/>
                    <a:pt x="67" y="400"/>
                    <a:pt x="67" y="400"/>
                  </a:cubicBezTo>
                  <a:cubicBezTo>
                    <a:pt x="62" y="403"/>
                    <a:pt x="62" y="403"/>
                    <a:pt x="62" y="403"/>
                  </a:cubicBezTo>
                  <a:cubicBezTo>
                    <a:pt x="67" y="401"/>
                    <a:pt x="67" y="401"/>
                    <a:pt x="67" y="401"/>
                  </a:cubicBezTo>
                  <a:cubicBezTo>
                    <a:pt x="62" y="403"/>
                    <a:pt x="62" y="403"/>
                    <a:pt x="62" y="403"/>
                  </a:cubicBezTo>
                  <a:cubicBezTo>
                    <a:pt x="68" y="403"/>
                    <a:pt x="68" y="403"/>
                    <a:pt x="68" y="403"/>
                  </a:cubicBezTo>
                  <a:cubicBezTo>
                    <a:pt x="68" y="402"/>
                    <a:pt x="67" y="402"/>
                    <a:pt x="67" y="401"/>
                  </a:cubicBezTo>
                  <a:cubicBezTo>
                    <a:pt x="62" y="403"/>
                    <a:pt x="62" y="403"/>
                    <a:pt x="62" y="403"/>
                  </a:cubicBezTo>
                  <a:cubicBezTo>
                    <a:pt x="68" y="403"/>
                    <a:pt x="68" y="403"/>
                    <a:pt x="68" y="403"/>
                  </a:cubicBezTo>
                  <a:cubicBezTo>
                    <a:pt x="62" y="403"/>
                    <a:pt x="62" y="403"/>
                    <a:pt x="62" y="403"/>
                  </a:cubicBezTo>
                  <a:cubicBezTo>
                    <a:pt x="67" y="407"/>
                    <a:pt x="67" y="407"/>
                    <a:pt x="67" y="407"/>
                  </a:cubicBezTo>
                  <a:cubicBezTo>
                    <a:pt x="68" y="405"/>
                    <a:pt x="68" y="404"/>
                    <a:pt x="68" y="403"/>
                  </a:cubicBezTo>
                  <a:cubicBezTo>
                    <a:pt x="62" y="403"/>
                    <a:pt x="62" y="403"/>
                    <a:pt x="62" y="403"/>
                  </a:cubicBezTo>
                  <a:cubicBezTo>
                    <a:pt x="67" y="407"/>
                    <a:pt x="67" y="407"/>
                    <a:pt x="67" y="407"/>
                  </a:cubicBezTo>
                  <a:cubicBezTo>
                    <a:pt x="62" y="403"/>
                    <a:pt x="62" y="403"/>
                    <a:pt x="62" y="403"/>
                  </a:cubicBezTo>
                  <a:cubicBezTo>
                    <a:pt x="63" y="409"/>
                    <a:pt x="63" y="409"/>
                    <a:pt x="63" y="409"/>
                  </a:cubicBezTo>
                  <a:cubicBezTo>
                    <a:pt x="96" y="402"/>
                    <a:pt x="96" y="402"/>
                    <a:pt x="96" y="402"/>
                  </a:cubicBezTo>
                  <a:cubicBezTo>
                    <a:pt x="98" y="402"/>
                    <a:pt x="100" y="400"/>
                    <a:pt x="100" y="398"/>
                  </a:cubicBezTo>
                  <a:cubicBezTo>
                    <a:pt x="101" y="395"/>
                    <a:pt x="100" y="393"/>
                    <a:pt x="98" y="392"/>
                  </a:cubicBezTo>
                  <a:cubicBezTo>
                    <a:pt x="96" y="391"/>
                    <a:pt x="96" y="391"/>
                    <a:pt x="96" y="391"/>
                  </a:cubicBezTo>
                  <a:cubicBezTo>
                    <a:pt x="107" y="391"/>
                    <a:pt x="107" y="391"/>
                    <a:pt x="107" y="391"/>
                  </a:cubicBezTo>
                  <a:cubicBezTo>
                    <a:pt x="109" y="391"/>
                    <a:pt x="111" y="390"/>
                    <a:pt x="112" y="387"/>
                  </a:cubicBezTo>
                  <a:cubicBezTo>
                    <a:pt x="113" y="385"/>
                    <a:pt x="112" y="382"/>
                    <a:pt x="110" y="381"/>
                  </a:cubicBezTo>
                  <a:cubicBezTo>
                    <a:pt x="103" y="377"/>
                    <a:pt x="103" y="377"/>
                    <a:pt x="103" y="377"/>
                  </a:cubicBezTo>
                  <a:cubicBezTo>
                    <a:pt x="124" y="375"/>
                    <a:pt x="124" y="375"/>
                    <a:pt x="124" y="375"/>
                  </a:cubicBezTo>
                  <a:cubicBezTo>
                    <a:pt x="126" y="374"/>
                    <a:pt x="128" y="372"/>
                    <a:pt x="129" y="370"/>
                  </a:cubicBezTo>
                  <a:cubicBezTo>
                    <a:pt x="129" y="368"/>
                    <a:pt x="128" y="366"/>
                    <a:pt x="126" y="364"/>
                  </a:cubicBezTo>
                  <a:cubicBezTo>
                    <a:pt x="108" y="353"/>
                    <a:pt x="108" y="353"/>
                    <a:pt x="108" y="353"/>
                  </a:cubicBezTo>
                  <a:cubicBezTo>
                    <a:pt x="105" y="358"/>
                    <a:pt x="105" y="358"/>
                    <a:pt x="105" y="358"/>
                  </a:cubicBezTo>
                  <a:cubicBezTo>
                    <a:pt x="105" y="363"/>
                    <a:pt x="105" y="363"/>
                    <a:pt x="105" y="363"/>
                  </a:cubicBezTo>
                  <a:cubicBezTo>
                    <a:pt x="105" y="363"/>
                    <a:pt x="106" y="363"/>
                    <a:pt x="108" y="363"/>
                  </a:cubicBezTo>
                  <a:cubicBezTo>
                    <a:pt x="112" y="363"/>
                    <a:pt x="119" y="363"/>
                    <a:pt x="126" y="363"/>
                  </a:cubicBezTo>
                  <a:cubicBezTo>
                    <a:pt x="129" y="363"/>
                    <a:pt x="132" y="363"/>
                    <a:pt x="134" y="363"/>
                  </a:cubicBezTo>
                  <a:cubicBezTo>
                    <a:pt x="136" y="363"/>
                    <a:pt x="137" y="363"/>
                    <a:pt x="137" y="362"/>
                  </a:cubicBezTo>
                  <a:cubicBezTo>
                    <a:pt x="138" y="362"/>
                    <a:pt x="138" y="362"/>
                    <a:pt x="139" y="362"/>
                  </a:cubicBezTo>
                  <a:cubicBezTo>
                    <a:pt x="139" y="362"/>
                    <a:pt x="139" y="362"/>
                    <a:pt x="140" y="362"/>
                  </a:cubicBezTo>
                  <a:cubicBezTo>
                    <a:pt x="140" y="362"/>
                    <a:pt x="140" y="362"/>
                    <a:pt x="141" y="361"/>
                  </a:cubicBezTo>
                  <a:cubicBezTo>
                    <a:pt x="141" y="361"/>
                    <a:pt x="142" y="361"/>
                    <a:pt x="143" y="360"/>
                  </a:cubicBezTo>
                  <a:cubicBezTo>
                    <a:pt x="144" y="357"/>
                    <a:pt x="143" y="354"/>
                    <a:pt x="141" y="352"/>
                  </a:cubicBezTo>
                  <a:cubicBezTo>
                    <a:pt x="118" y="338"/>
                    <a:pt x="118" y="338"/>
                    <a:pt x="118" y="338"/>
                  </a:cubicBezTo>
                  <a:cubicBezTo>
                    <a:pt x="115" y="342"/>
                    <a:pt x="115" y="342"/>
                    <a:pt x="115" y="342"/>
                  </a:cubicBezTo>
                  <a:cubicBezTo>
                    <a:pt x="119" y="345"/>
                    <a:pt x="119" y="345"/>
                    <a:pt x="119" y="345"/>
                  </a:cubicBezTo>
                  <a:cubicBezTo>
                    <a:pt x="115" y="342"/>
                    <a:pt x="115" y="342"/>
                    <a:pt x="115" y="342"/>
                  </a:cubicBezTo>
                  <a:cubicBezTo>
                    <a:pt x="118" y="347"/>
                    <a:pt x="118" y="347"/>
                    <a:pt x="118" y="347"/>
                  </a:cubicBezTo>
                  <a:cubicBezTo>
                    <a:pt x="118" y="346"/>
                    <a:pt x="119" y="346"/>
                    <a:pt x="119" y="345"/>
                  </a:cubicBezTo>
                  <a:cubicBezTo>
                    <a:pt x="115" y="342"/>
                    <a:pt x="115" y="342"/>
                    <a:pt x="115" y="342"/>
                  </a:cubicBezTo>
                  <a:cubicBezTo>
                    <a:pt x="118" y="347"/>
                    <a:pt x="118" y="347"/>
                    <a:pt x="118" y="347"/>
                  </a:cubicBezTo>
                  <a:cubicBezTo>
                    <a:pt x="115" y="342"/>
                    <a:pt x="115" y="342"/>
                    <a:pt x="115" y="342"/>
                  </a:cubicBezTo>
                  <a:cubicBezTo>
                    <a:pt x="116" y="348"/>
                    <a:pt x="116" y="348"/>
                    <a:pt x="116" y="348"/>
                  </a:cubicBezTo>
                  <a:cubicBezTo>
                    <a:pt x="117" y="347"/>
                    <a:pt x="117" y="347"/>
                    <a:pt x="118" y="347"/>
                  </a:cubicBezTo>
                  <a:cubicBezTo>
                    <a:pt x="115" y="342"/>
                    <a:pt x="115" y="342"/>
                    <a:pt x="115" y="342"/>
                  </a:cubicBezTo>
                  <a:cubicBezTo>
                    <a:pt x="116" y="348"/>
                    <a:pt x="116" y="348"/>
                    <a:pt x="116" y="348"/>
                  </a:cubicBezTo>
                  <a:cubicBezTo>
                    <a:pt x="115" y="343"/>
                    <a:pt x="115" y="343"/>
                    <a:pt x="115" y="343"/>
                  </a:cubicBezTo>
                  <a:cubicBezTo>
                    <a:pt x="115" y="348"/>
                    <a:pt x="115" y="348"/>
                    <a:pt x="115" y="348"/>
                  </a:cubicBezTo>
                  <a:cubicBezTo>
                    <a:pt x="116" y="348"/>
                    <a:pt x="116" y="348"/>
                    <a:pt x="116" y="348"/>
                  </a:cubicBezTo>
                  <a:cubicBezTo>
                    <a:pt x="115" y="343"/>
                    <a:pt x="115" y="343"/>
                    <a:pt x="115" y="343"/>
                  </a:cubicBezTo>
                  <a:cubicBezTo>
                    <a:pt x="115" y="348"/>
                    <a:pt x="115" y="348"/>
                    <a:pt x="115" y="348"/>
                  </a:cubicBezTo>
                  <a:cubicBezTo>
                    <a:pt x="115" y="344"/>
                    <a:pt x="115" y="344"/>
                    <a:pt x="115" y="344"/>
                  </a:cubicBezTo>
                  <a:cubicBezTo>
                    <a:pt x="115" y="348"/>
                    <a:pt x="115" y="348"/>
                    <a:pt x="115" y="348"/>
                  </a:cubicBezTo>
                  <a:cubicBezTo>
                    <a:pt x="115" y="348"/>
                    <a:pt x="115" y="348"/>
                    <a:pt x="115" y="348"/>
                  </a:cubicBezTo>
                  <a:cubicBezTo>
                    <a:pt x="115" y="344"/>
                    <a:pt x="115" y="344"/>
                    <a:pt x="115" y="344"/>
                  </a:cubicBezTo>
                  <a:cubicBezTo>
                    <a:pt x="115" y="348"/>
                    <a:pt x="115" y="348"/>
                    <a:pt x="115" y="348"/>
                  </a:cubicBezTo>
                  <a:cubicBezTo>
                    <a:pt x="115" y="348"/>
                    <a:pt x="115" y="348"/>
                    <a:pt x="115" y="348"/>
                  </a:cubicBezTo>
                  <a:cubicBezTo>
                    <a:pt x="116" y="348"/>
                    <a:pt x="118" y="348"/>
                    <a:pt x="120" y="348"/>
                  </a:cubicBezTo>
                  <a:cubicBezTo>
                    <a:pt x="124" y="348"/>
                    <a:pt x="129" y="348"/>
                    <a:pt x="133" y="349"/>
                  </a:cubicBezTo>
                  <a:cubicBezTo>
                    <a:pt x="138" y="349"/>
                    <a:pt x="142" y="349"/>
                    <a:pt x="144" y="349"/>
                  </a:cubicBezTo>
                  <a:cubicBezTo>
                    <a:pt x="145" y="349"/>
                    <a:pt x="145" y="349"/>
                    <a:pt x="146" y="349"/>
                  </a:cubicBezTo>
                  <a:cubicBezTo>
                    <a:pt x="146" y="349"/>
                    <a:pt x="146" y="349"/>
                    <a:pt x="147" y="349"/>
                  </a:cubicBezTo>
                  <a:cubicBezTo>
                    <a:pt x="147" y="349"/>
                    <a:pt x="147" y="349"/>
                    <a:pt x="148" y="349"/>
                  </a:cubicBezTo>
                  <a:cubicBezTo>
                    <a:pt x="148" y="349"/>
                    <a:pt x="149" y="348"/>
                    <a:pt x="149" y="348"/>
                  </a:cubicBezTo>
                  <a:cubicBezTo>
                    <a:pt x="149" y="348"/>
                    <a:pt x="150" y="347"/>
                    <a:pt x="151" y="346"/>
                  </a:cubicBezTo>
                  <a:cubicBezTo>
                    <a:pt x="151" y="345"/>
                    <a:pt x="152" y="344"/>
                    <a:pt x="151" y="342"/>
                  </a:cubicBezTo>
                  <a:cubicBezTo>
                    <a:pt x="151" y="341"/>
                    <a:pt x="150" y="340"/>
                    <a:pt x="149" y="339"/>
                  </a:cubicBezTo>
                  <a:cubicBezTo>
                    <a:pt x="145" y="336"/>
                    <a:pt x="145" y="336"/>
                    <a:pt x="145" y="336"/>
                  </a:cubicBezTo>
                  <a:cubicBezTo>
                    <a:pt x="168" y="336"/>
                    <a:pt x="168" y="336"/>
                    <a:pt x="168" y="336"/>
                  </a:cubicBezTo>
                  <a:cubicBezTo>
                    <a:pt x="170" y="336"/>
                    <a:pt x="172" y="334"/>
                    <a:pt x="173" y="332"/>
                  </a:cubicBezTo>
                  <a:cubicBezTo>
                    <a:pt x="173" y="329"/>
                    <a:pt x="172" y="327"/>
                    <a:pt x="170" y="325"/>
                  </a:cubicBezTo>
                  <a:cubicBezTo>
                    <a:pt x="151" y="313"/>
                    <a:pt x="151" y="313"/>
                    <a:pt x="151" y="313"/>
                  </a:cubicBezTo>
                  <a:cubicBezTo>
                    <a:pt x="148" y="318"/>
                    <a:pt x="148" y="318"/>
                    <a:pt x="148" y="318"/>
                  </a:cubicBezTo>
                  <a:cubicBezTo>
                    <a:pt x="152" y="321"/>
                    <a:pt x="152" y="321"/>
                    <a:pt x="152" y="321"/>
                  </a:cubicBezTo>
                  <a:cubicBezTo>
                    <a:pt x="148" y="318"/>
                    <a:pt x="148" y="318"/>
                    <a:pt x="148" y="318"/>
                  </a:cubicBezTo>
                  <a:cubicBezTo>
                    <a:pt x="150" y="323"/>
                    <a:pt x="150" y="323"/>
                    <a:pt x="150" y="323"/>
                  </a:cubicBezTo>
                  <a:cubicBezTo>
                    <a:pt x="151" y="322"/>
                    <a:pt x="152" y="322"/>
                    <a:pt x="152" y="321"/>
                  </a:cubicBezTo>
                  <a:cubicBezTo>
                    <a:pt x="148" y="318"/>
                    <a:pt x="148" y="318"/>
                    <a:pt x="148" y="318"/>
                  </a:cubicBezTo>
                  <a:cubicBezTo>
                    <a:pt x="150" y="323"/>
                    <a:pt x="150" y="323"/>
                    <a:pt x="150" y="323"/>
                  </a:cubicBezTo>
                  <a:cubicBezTo>
                    <a:pt x="148" y="318"/>
                    <a:pt x="148" y="318"/>
                    <a:pt x="148" y="318"/>
                  </a:cubicBezTo>
                  <a:cubicBezTo>
                    <a:pt x="149" y="323"/>
                    <a:pt x="149" y="323"/>
                    <a:pt x="149" y="323"/>
                  </a:cubicBezTo>
                  <a:cubicBezTo>
                    <a:pt x="149" y="323"/>
                    <a:pt x="150" y="323"/>
                    <a:pt x="150" y="323"/>
                  </a:cubicBezTo>
                  <a:cubicBezTo>
                    <a:pt x="148" y="318"/>
                    <a:pt x="148" y="318"/>
                    <a:pt x="148" y="318"/>
                  </a:cubicBezTo>
                  <a:cubicBezTo>
                    <a:pt x="149" y="323"/>
                    <a:pt x="149" y="323"/>
                    <a:pt x="149" y="323"/>
                  </a:cubicBezTo>
                  <a:cubicBezTo>
                    <a:pt x="148" y="321"/>
                    <a:pt x="148" y="321"/>
                    <a:pt x="148" y="321"/>
                  </a:cubicBezTo>
                  <a:cubicBezTo>
                    <a:pt x="149" y="323"/>
                    <a:pt x="149" y="323"/>
                    <a:pt x="149" y="323"/>
                  </a:cubicBezTo>
                  <a:cubicBezTo>
                    <a:pt x="149" y="323"/>
                    <a:pt x="149" y="323"/>
                    <a:pt x="149" y="323"/>
                  </a:cubicBezTo>
                  <a:cubicBezTo>
                    <a:pt x="148" y="321"/>
                    <a:pt x="148" y="321"/>
                    <a:pt x="148" y="321"/>
                  </a:cubicBezTo>
                  <a:cubicBezTo>
                    <a:pt x="149" y="323"/>
                    <a:pt x="149" y="323"/>
                    <a:pt x="149" y="323"/>
                  </a:cubicBezTo>
                  <a:cubicBezTo>
                    <a:pt x="149" y="323"/>
                    <a:pt x="149" y="323"/>
                    <a:pt x="149" y="323"/>
                  </a:cubicBezTo>
                  <a:cubicBezTo>
                    <a:pt x="150" y="323"/>
                    <a:pt x="153" y="323"/>
                    <a:pt x="157" y="324"/>
                  </a:cubicBezTo>
                  <a:cubicBezTo>
                    <a:pt x="162" y="324"/>
                    <a:pt x="169" y="325"/>
                    <a:pt x="174" y="325"/>
                  </a:cubicBezTo>
                  <a:cubicBezTo>
                    <a:pt x="180" y="326"/>
                    <a:pt x="184" y="326"/>
                    <a:pt x="184" y="326"/>
                  </a:cubicBezTo>
                  <a:cubicBezTo>
                    <a:pt x="187" y="327"/>
                    <a:pt x="189" y="325"/>
                    <a:pt x="190" y="323"/>
                  </a:cubicBezTo>
                  <a:cubicBezTo>
                    <a:pt x="191" y="320"/>
                    <a:pt x="190" y="318"/>
                    <a:pt x="188" y="316"/>
                  </a:cubicBezTo>
                  <a:cubicBezTo>
                    <a:pt x="167" y="303"/>
                    <a:pt x="167" y="303"/>
                    <a:pt x="167" y="303"/>
                  </a:cubicBezTo>
                  <a:cubicBezTo>
                    <a:pt x="164" y="308"/>
                    <a:pt x="164" y="308"/>
                    <a:pt x="164" y="308"/>
                  </a:cubicBezTo>
                  <a:cubicBezTo>
                    <a:pt x="163" y="313"/>
                    <a:pt x="163" y="313"/>
                    <a:pt x="163" y="313"/>
                  </a:cubicBezTo>
                  <a:cubicBezTo>
                    <a:pt x="202" y="318"/>
                    <a:pt x="202" y="318"/>
                    <a:pt x="202" y="318"/>
                  </a:cubicBezTo>
                  <a:cubicBezTo>
                    <a:pt x="205" y="319"/>
                    <a:pt x="207" y="317"/>
                    <a:pt x="208" y="315"/>
                  </a:cubicBezTo>
                  <a:cubicBezTo>
                    <a:pt x="209" y="312"/>
                    <a:pt x="208" y="310"/>
                    <a:pt x="206" y="308"/>
                  </a:cubicBezTo>
                  <a:cubicBezTo>
                    <a:pt x="184" y="294"/>
                    <a:pt x="184" y="294"/>
                    <a:pt x="184" y="294"/>
                  </a:cubicBezTo>
                  <a:cubicBezTo>
                    <a:pt x="181" y="299"/>
                    <a:pt x="181" y="299"/>
                    <a:pt x="181" y="299"/>
                  </a:cubicBezTo>
                  <a:cubicBezTo>
                    <a:pt x="181" y="305"/>
                    <a:pt x="181" y="305"/>
                    <a:pt x="181" y="305"/>
                  </a:cubicBezTo>
                  <a:cubicBezTo>
                    <a:pt x="181" y="305"/>
                    <a:pt x="191" y="304"/>
                    <a:pt x="201" y="304"/>
                  </a:cubicBezTo>
                  <a:cubicBezTo>
                    <a:pt x="206" y="303"/>
                    <a:pt x="211" y="303"/>
                    <a:pt x="214" y="303"/>
                  </a:cubicBezTo>
                  <a:cubicBezTo>
                    <a:pt x="216" y="302"/>
                    <a:pt x="218" y="302"/>
                    <a:pt x="219" y="302"/>
                  </a:cubicBezTo>
                  <a:cubicBezTo>
                    <a:pt x="220" y="302"/>
                    <a:pt x="220" y="302"/>
                    <a:pt x="221" y="302"/>
                  </a:cubicBezTo>
                  <a:cubicBezTo>
                    <a:pt x="221" y="302"/>
                    <a:pt x="221" y="302"/>
                    <a:pt x="222" y="302"/>
                  </a:cubicBezTo>
                  <a:cubicBezTo>
                    <a:pt x="222" y="302"/>
                    <a:pt x="222" y="302"/>
                    <a:pt x="223" y="301"/>
                  </a:cubicBezTo>
                  <a:cubicBezTo>
                    <a:pt x="223" y="301"/>
                    <a:pt x="223" y="301"/>
                    <a:pt x="223" y="301"/>
                  </a:cubicBezTo>
                  <a:cubicBezTo>
                    <a:pt x="224" y="301"/>
                    <a:pt x="224" y="300"/>
                    <a:pt x="225" y="299"/>
                  </a:cubicBezTo>
                  <a:cubicBezTo>
                    <a:pt x="225" y="299"/>
                    <a:pt x="225" y="299"/>
                    <a:pt x="225" y="299"/>
                  </a:cubicBezTo>
                  <a:cubicBezTo>
                    <a:pt x="226" y="298"/>
                    <a:pt x="226" y="297"/>
                    <a:pt x="226" y="296"/>
                  </a:cubicBezTo>
                  <a:cubicBezTo>
                    <a:pt x="226" y="295"/>
                    <a:pt x="225" y="294"/>
                    <a:pt x="225" y="293"/>
                  </a:cubicBezTo>
                  <a:cubicBezTo>
                    <a:pt x="224" y="293"/>
                    <a:pt x="224" y="292"/>
                    <a:pt x="224" y="292"/>
                  </a:cubicBezTo>
                  <a:cubicBezTo>
                    <a:pt x="224" y="292"/>
                    <a:pt x="223" y="292"/>
                    <a:pt x="223" y="291"/>
                  </a:cubicBezTo>
                  <a:cubicBezTo>
                    <a:pt x="222" y="291"/>
                    <a:pt x="220" y="290"/>
                    <a:pt x="218" y="288"/>
                  </a:cubicBezTo>
                  <a:cubicBezTo>
                    <a:pt x="213" y="285"/>
                    <a:pt x="204" y="280"/>
                    <a:pt x="204" y="280"/>
                  </a:cubicBezTo>
                  <a:cubicBezTo>
                    <a:pt x="201" y="284"/>
                    <a:pt x="201" y="284"/>
                    <a:pt x="201" y="284"/>
                  </a:cubicBezTo>
                  <a:cubicBezTo>
                    <a:pt x="206" y="287"/>
                    <a:pt x="206" y="287"/>
                    <a:pt x="206" y="287"/>
                  </a:cubicBezTo>
                  <a:cubicBezTo>
                    <a:pt x="201" y="284"/>
                    <a:pt x="201" y="284"/>
                    <a:pt x="201" y="284"/>
                  </a:cubicBezTo>
                  <a:cubicBezTo>
                    <a:pt x="204" y="289"/>
                    <a:pt x="204" y="289"/>
                    <a:pt x="204" y="289"/>
                  </a:cubicBezTo>
                  <a:cubicBezTo>
                    <a:pt x="205" y="288"/>
                    <a:pt x="205" y="288"/>
                    <a:pt x="206" y="287"/>
                  </a:cubicBezTo>
                  <a:cubicBezTo>
                    <a:pt x="201" y="284"/>
                    <a:pt x="201" y="284"/>
                    <a:pt x="201" y="284"/>
                  </a:cubicBezTo>
                  <a:cubicBezTo>
                    <a:pt x="204" y="289"/>
                    <a:pt x="204" y="289"/>
                    <a:pt x="204" y="289"/>
                  </a:cubicBezTo>
                  <a:cubicBezTo>
                    <a:pt x="201" y="284"/>
                    <a:pt x="201" y="284"/>
                    <a:pt x="201" y="284"/>
                  </a:cubicBezTo>
                  <a:cubicBezTo>
                    <a:pt x="203" y="289"/>
                    <a:pt x="203" y="289"/>
                    <a:pt x="203" y="289"/>
                  </a:cubicBezTo>
                  <a:cubicBezTo>
                    <a:pt x="203" y="289"/>
                    <a:pt x="204" y="289"/>
                    <a:pt x="204" y="289"/>
                  </a:cubicBezTo>
                  <a:cubicBezTo>
                    <a:pt x="201" y="284"/>
                    <a:pt x="201" y="284"/>
                    <a:pt x="201" y="284"/>
                  </a:cubicBezTo>
                  <a:cubicBezTo>
                    <a:pt x="203" y="289"/>
                    <a:pt x="203" y="289"/>
                    <a:pt x="203" y="289"/>
                  </a:cubicBezTo>
                  <a:cubicBezTo>
                    <a:pt x="201" y="285"/>
                    <a:pt x="201" y="285"/>
                    <a:pt x="201" y="285"/>
                  </a:cubicBezTo>
                  <a:cubicBezTo>
                    <a:pt x="202" y="290"/>
                    <a:pt x="202" y="290"/>
                    <a:pt x="202" y="290"/>
                  </a:cubicBezTo>
                  <a:cubicBezTo>
                    <a:pt x="202" y="290"/>
                    <a:pt x="202" y="290"/>
                    <a:pt x="203" y="289"/>
                  </a:cubicBezTo>
                  <a:cubicBezTo>
                    <a:pt x="201" y="285"/>
                    <a:pt x="201" y="285"/>
                    <a:pt x="201" y="285"/>
                  </a:cubicBezTo>
                  <a:cubicBezTo>
                    <a:pt x="202" y="290"/>
                    <a:pt x="202" y="290"/>
                    <a:pt x="202" y="290"/>
                  </a:cubicBezTo>
                  <a:cubicBezTo>
                    <a:pt x="202" y="288"/>
                    <a:pt x="202" y="288"/>
                    <a:pt x="202" y="288"/>
                  </a:cubicBezTo>
                  <a:cubicBezTo>
                    <a:pt x="202" y="290"/>
                    <a:pt x="202" y="290"/>
                    <a:pt x="202" y="290"/>
                  </a:cubicBezTo>
                  <a:cubicBezTo>
                    <a:pt x="202" y="290"/>
                    <a:pt x="202" y="290"/>
                    <a:pt x="202" y="290"/>
                  </a:cubicBezTo>
                  <a:cubicBezTo>
                    <a:pt x="202" y="288"/>
                    <a:pt x="202" y="288"/>
                    <a:pt x="202" y="288"/>
                  </a:cubicBezTo>
                  <a:cubicBezTo>
                    <a:pt x="202" y="290"/>
                    <a:pt x="202" y="290"/>
                    <a:pt x="202" y="290"/>
                  </a:cubicBezTo>
                  <a:cubicBezTo>
                    <a:pt x="202" y="290"/>
                    <a:pt x="202" y="290"/>
                    <a:pt x="203" y="290"/>
                  </a:cubicBezTo>
                  <a:cubicBezTo>
                    <a:pt x="204" y="290"/>
                    <a:pt x="208" y="290"/>
                    <a:pt x="212" y="290"/>
                  </a:cubicBezTo>
                  <a:cubicBezTo>
                    <a:pt x="218" y="290"/>
                    <a:pt x="226" y="291"/>
                    <a:pt x="233" y="292"/>
                  </a:cubicBezTo>
                  <a:cubicBezTo>
                    <a:pt x="236" y="292"/>
                    <a:pt x="239" y="292"/>
                    <a:pt x="242" y="292"/>
                  </a:cubicBezTo>
                  <a:cubicBezTo>
                    <a:pt x="243" y="292"/>
                    <a:pt x="244" y="292"/>
                    <a:pt x="244" y="292"/>
                  </a:cubicBezTo>
                  <a:cubicBezTo>
                    <a:pt x="245" y="292"/>
                    <a:pt x="246" y="292"/>
                    <a:pt x="246" y="292"/>
                  </a:cubicBezTo>
                  <a:cubicBezTo>
                    <a:pt x="247" y="292"/>
                    <a:pt x="247" y="292"/>
                    <a:pt x="247" y="292"/>
                  </a:cubicBezTo>
                  <a:cubicBezTo>
                    <a:pt x="247" y="292"/>
                    <a:pt x="247" y="292"/>
                    <a:pt x="248" y="292"/>
                  </a:cubicBezTo>
                  <a:cubicBezTo>
                    <a:pt x="248" y="292"/>
                    <a:pt x="248" y="292"/>
                    <a:pt x="249" y="292"/>
                  </a:cubicBezTo>
                  <a:cubicBezTo>
                    <a:pt x="249" y="292"/>
                    <a:pt x="249" y="292"/>
                    <a:pt x="250" y="292"/>
                  </a:cubicBezTo>
                  <a:cubicBezTo>
                    <a:pt x="250" y="291"/>
                    <a:pt x="251" y="291"/>
                    <a:pt x="251" y="290"/>
                  </a:cubicBezTo>
                  <a:cubicBezTo>
                    <a:pt x="252" y="289"/>
                    <a:pt x="252" y="287"/>
                    <a:pt x="252" y="286"/>
                  </a:cubicBezTo>
                  <a:cubicBezTo>
                    <a:pt x="252" y="284"/>
                    <a:pt x="251" y="283"/>
                    <a:pt x="249" y="282"/>
                  </a:cubicBezTo>
                  <a:cubicBezTo>
                    <a:pt x="249" y="282"/>
                    <a:pt x="248" y="281"/>
                    <a:pt x="246" y="280"/>
                  </a:cubicBezTo>
                  <a:cubicBezTo>
                    <a:pt x="244" y="279"/>
                    <a:pt x="240" y="277"/>
                    <a:pt x="236" y="275"/>
                  </a:cubicBezTo>
                  <a:cubicBezTo>
                    <a:pt x="235" y="274"/>
                    <a:pt x="233" y="273"/>
                    <a:pt x="232" y="272"/>
                  </a:cubicBezTo>
                  <a:cubicBezTo>
                    <a:pt x="232" y="272"/>
                    <a:pt x="232" y="271"/>
                    <a:pt x="232" y="271"/>
                  </a:cubicBezTo>
                  <a:cubicBezTo>
                    <a:pt x="232" y="271"/>
                    <a:pt x="232" y="271"/>
                    <a:pt x="232" y="271"/>
                  </a:cubicBezTo>
                  <a:cubicBezTo>
                    <a:pt x="229" y="274"/>
                    <a:pt x="229" y="274"/>
                    <a:pt x="229" y="274"/>
                  </a:cubicBezTo>
                  <a:cubicBezTo>
                    <a:pt x="232" y="272"/>
                    <a:pt x="232" y="272"/>
                    <a:pt x="232" y="272"/>
                  </a:cubicBezTo>
                  <a:cubicBezTo>
                    <a:pt x="232" y="271"/>
                    <a:pt x="232" y="271"/>
                    <a:pt x="232" y="271"/>
                  </a:cubicBezTo>
                  <a:cubicBezTo>
                    <a:pt x="229" y="274"/>
                    <a:pt x="229" y="274"/>
                    <a:pt x="229" y="274"/>
                  </a:cubicBezTo>
                  <a:cubicBezTo>
                    <a:pt x="232" y="272"/>
                    <a:pt x="232" y="272"/>
                    <a:pt x="232" y="272"/>
                  </a:cubicBezTo>
                  <a:cubicBezTo>
                    <a:pt x="228" y="275"/>
                    <a:pt x="228" y="275"/>
                    <a:pt x="228" y="275"/>
                  </a:cubicBezTo>
                  <a:cubicBezTo>
                    <a:pt x="232" y="273"/>
                    <a:pt x="232" y="273"/>
                    <a:pt x="232" y="273"/>
                  </a:cubicBezTo>
                  <a:cubicBezTo>
                    <a:pt x="232" y="272"/>
                    <a:pt x="232" y="272"/>
                    <a:pt x="232" y="272"/>
                  </a:cubicBezTo>
                  <a:cubicBezTo>
                    <a:pt x="228" y="275"/>
                    <a:pt x="228" y="275"/>
                    <a:pt x="228" y="275"/>
                  </a:cubicBezTo>
                  <a:cubicBezTo>
                    <a:pt x="232" y="273"/>
                    <a:pt x="232" y="273"/>
                    <a:pt x="232" y="273"/>
                  </a:cubicBezTo>
                  <a:cubicBezTo>
                    <a:pt x="228" y="275"/>
                    <a:pt x="228" y="275"/>
                    <a:pt x="228" y="275"/>
                  </a:cubicBezTo>
                  <a:cubicBezTo>
                    <a:pt x="233" y="275"/>
                    <a:pt x="233" y="275"/>
                    <a:pt x="233" y="275"/>
                  </a:cubicBezTo>
                  <a:cubicBezTo>
                    <a:pt x="233" y="274"/>
                    <a:pt x="233" y="273"/>
                    <a:pt x="232" y="273"/>
                  </a:cubicBezTo>
                  <a:cubicBezTo>
                    <a:pt x="228" y="275"/>
                    <a:pt x="228" y="275"/>
                    <a:pt x="228" y="275"/>
                  </a:cubicBezTo>
                  <a:cubicBezTo>
                    <a:pt x="233" y="275"/>
                    <a:pt x="233" y="275"/>
                    <a:pt x="233" y="275"/>
                  </a:cubicBezTo>
                  <a:cubicBezTo>
                    <a:pt x="228" y="275"/>
                    <a:pt x="228" y="275"/>
                    <a:pt x="228" y="275"/>
                  </a:cubicBezTo>
                  <a:cubicBezTo>
                    <a:pt x="232" y="278"/>
                    <a:pt x="232" y="278"/>
                    <a:pt x="232" y="278"/>
                  </a:cubicBezTo>
                  <a:cubicBezTo>
                    <a:pt x="233" y="277"/>
                    <a:pt x="233" y="276"/>
                    <a:pt x="233" y="275"/>
                  </a:cubicBezTo>
                  <a:cubicBezTo>
                    <a:pt x="228" y="275"/>
                    <a:pt x="228" y="275"/>
                    <a:pt x="228" y="275"/>
                  </a:cubicBezTo>
                  <a:cubicBezTo>
                    <a:pt x="232" y="278"/>
                    <a:pt x="232" y="278"/>
                    <a:pt x="232" y="278"/>
                  </a:cubicBezTo>
                  <a:cubicBezTo>
                    <a:pt x="228" y="275"/>
                    <a:pt x="228" y="275"/>
                    <a:pt x="228" y="275"/>
                  </a:cubicBezTo>
                  <a:cubicBezTo>
                    <a:pt x="227" y="281"/>
                    <a:pt x="227" y="281"/>
                    <a:pt x="227" y="281"/>
                  </a:cubicBezTo>
                  <a:cubicBezTo>
                    <a:pt x="271" y="285"/>
                    <a:pt x="271" y="285"/>
                    <a:pt x="271" y="285"/>
                  </a:cubicBezTo>
                  <a:cubicBezTo>
                    <a:pt x="273" y="285"/>
                    <a:pt x="276" y="284"/>
                    <a:pt x="277" y="281"/>
                  </a:cubicBezTo>
                  <a:cubicBezTo>
                    <a:pt x="277" y="279"/>
                    <a:pt x="276" y="276"/>
                    <a:pt x="274" y="275"/>
                  </a:cubicBezTo>
                  <a:cubicBezTo>
                    <a:pt x="274" y="275"/>
                    <a:pt x="274" y="275"/>
                    <a:pt x="274" y="275"/>
                  </a:cubicBezTo>
                  <a:cubicBezTo>
                    <a:pt x="291" y="277"/>
                    <a:pt x="291" y="277"/>
                    <a:pt x="291" y="277"/>
                  </a:cubicBezTo>
                  <a:cubicBezTo>
                    <a:pt x="293" y="277"/>
                    <a:pt x="296" y="276"/>
                    <a:pt x="296" y="273"/>
                  </a:cubicBezTo>
                  <a:cubicBezTo>
                    <a:pt x="297" y="271"/>
                    <a:pt x="296" y="268"/>
                    <a:pt x="294" y="267"/>
                  </a:cubicBezTo>
                  <a:cubicBezTo>
                    <a:pt x="294" y="267"/>
                    <a:pt x="292" y="266"/>
                    <a:pt x="290" y="264"/>
                  </a:cubicBezTo>
                  <a:cubicBezTo>
                    <a:pt x="287" y="262"/>
                    <a:pt x="281" y="259"/>
                    <a:pt x="277" y="256"/>
                  </a:cubicBezTo>
                  <a:cubicBezTo>
                    <a:pt x="274" y="255"/>
                    <a:pt x="272" y="253"/>
                    <a:pt x="271" y="252"/>
                  </a:cubicBezTo>
                  <a:cubicBezTo>
                    <a:pt x="270" y="252"/>
                    <a:pt x="270" y="252"/>
                    <a:pt x="269" y="251"/>
                  </a:cubicBezTo>
                  <a:cubicBezTo>
                    <a:pt x="269" y="251"/>
                    <a:pt x="269" y="251"/>
                    <a:pt x="269" y="251"/>
                  </a:cubicBezTo>
                  <a:cubicBezTo>
                    <a:pt x="269" y="251"/>
                    <a:pt x="269" y="251"/>
                    <a:pt x="269" y="251"/>
                  </a:cubicBezTo>
                  <a:cubicBezTo>
                    <a:pt x="268" y="253"/>
                    <a:pt x="268" y="253"/>
                    <a:pt x="268" y="253"/>
                  </a:cubicBezTo>
                  <a:cubicBezTo>
                    <a:pt x="269" y="251"/>
                    <a:pt x="269" y="251"/>
                    <a:pt x="269" y="251"/>
                  </a:cubicBezTo>
                  <a:cubicBezTo>
                    <a:pt x="269" y="251"/>
                    <a:pt x="269" y="251"/>
                    <a:pt x="269" y="251"/>
                  </a:cubicBezTo>
                  <a:cubicBezTo>
                    <a:pt x="268" y="253"/>
                    <a:pt x="268" y="253"/>
                    <a:pt x="268" y="253"/>
                  </a:cubicBezTo>
                  <a:cubicBezTo>
                    <a:pt x="269" y="251"/>
                    <a:pt x="269" y="251"/>
                    <a:pt x="269" y="251"/>
                  </a:cubicBezTo>
                  <a:cubicBezTo>
                    <a:pt x="266" y="255"/>
                    <a:pt x="266" y="255"/>
                    <a:pt x="266" y="255"/>
                  </a:cubicBezTo>
                  <a:cubicBezTo>
                    <a:pt x="270" y="252"/>
                    <a:pt x="270" y="252"/>
                    <a:pt x="270" y="252"/>
                  </a:cubicBezTo>
                  <a:cubicBezTo>
                    <a:pt x="269" y="251"/>
                    <a:pt x="269" y="251"/>
                    <a:pt x="269" y="251"/>
                  </a:cubicBezTo>
                  <a:cubicBezTo>
                    <a:pt x="266" y="255"/>
                    <a:pt x="266" y="255"/>
                    <a:pt x="266" y="255"/>
                  </a:cubicBezTo>
                  <a:cubicBezTo>
                    <a:pt x="270" y="252"/>
                    <a:pt x="270" y="252"/>
                    <a:pt x="270" y="252"/>
                  </a:cubicBezTo>
                  <a:cubicBezTo>
                    <a:pt x="266" y="255"/>
                    <a:pt x="266" y="255"/>
                    <a:pt x="266" y="255"/>
                  </a:cubicBezTo>
                  <a:cubicBezTo>
                    <a:pt x="271" y="253"/>
                    <a:pt x="271" y="253"/>
                    <a:pt x="271" y="253"/>
                  </a:cubicBezTo>
                  <a:cubicBezTo>
                    <a:pt x="270" y="252"/>
                    <a:pt x="270" y="252"/>
                    <a:pt x="270" y="252"/>
                  </a:cubicBezTo>
                  <a:cubicBezTo>
                    <a:pt x="266" y="255"/>
                    <a:pt x="266" y="255"/>
                    <a:pt x="266" y="255"/>
                  </a:cubicBezTo>
                  <a:cubicBezTo>
                    <a:pt x="271" y="253"/>
                    <a:pt x="271" y="253"/>
                    <a:pt x="271" y="253"/>
                  </a:cubicBezTo>
                  <a:cubicBezTo>
                    <a:pt x="266" y="255"/>
                    <a:pt x="266" y="255"/>
                    <a:pt x="266" y="255"/>
                  </a:cubicBezTo>
                  <a:cubicBezTo>
                    <a:pt x="271" y="255"/>
                    <a:pt x="271" y="255"/>
                    <a:pt x="271" y="255"/>
                  </a:cubicBezTo>
                  <a:cubicBezTo>
                    <a:pt x="271" y="254"/>
                    <a:pt x="271" y="253"/>
                    <a:pt x="271" y="253"/>
                  </a:cubicBezTo>
                  <a:cubicBezTo>
                    <a:pt x="266" y="255"/>
                    <a:pt x="266" y="255"/>
                    <a:pt x="266" y="255"/>
                  </a:cubicBezTo>
                  <a:cubicBezTo>
                    <a:pt x="271" y="255"/>
                    <a:pt x="271" y="255"/>
                    <a:pt x="271" y="255"/>
                  </a:cubicBezTo>
                  <a:cubicBezTo>
                    <a:pt x="266" y="255"/>
                    <a:pt x="266" y="255"/>
                    <a:pt x="266" y="255"/>
                  </a:cubicBezTo>
                  <a:cubicBezTo>
                    <a:pt x="270" y="258"/>
                    <a:pt x="270" y="258"/>
                    <a:pt x="270" y="258"/>
                  </a:cubicBezTo>
                  <a:cubicBezTo>
                    <a:pt x="266" y="255"/>
                    <a:pt x="266" y="255"/>
                    <a:pt x="266" y="255"/>
                  </a:cubicBezTo>
                  <a:cubicBezTo>
                    <a:pt x="268" y="260"/>
                    <a:pt x="268" y="260"/>
                    <a:pt x="268" y="260"/>
                  </a:cubicBezTo>
                  <a:cubicBezTo>
                    <a:pt x="269" y="260"/>
                    <a:pt x="270" y="259"/>
                    <a:pt x="270" y="258"/>
                  </a:cubicBezTo>
                  <a:cubicBezTo>
                    <a:pt x="266" y="255"/>
                    <a:pt x="266" y="255"/>
                    <a:pt x="266" y="255"/>
                  </a:cubicBezTo>
                  <a:cubicBezTo>
                    <a:pt x="268" y="260"/>
                    <a:pt x="268" y="260"/>
                    <a:pt x="268" y="260"/>
                  </a:cubicBezTo>
                  <a:cubicBezTo>
                    <a:pt x="266" y="256"/>
                    <a:pt x="266" y="256"/>
                    <a:pt x="266" y="256"/>
                  </a:cubicBezTo>
                  <a:cubicBezTo>
                    <a:pt x="266" y="261"/>
                    <a:pt x="266" y="261"/>
                    <a:pt x="266" y="261"/>
                  </a:cubicBezTo>
                  <a:cubicBezTo>
                    <a:pt x="267" y="261"/>
                    <a:pt x="267" y="261"/>
                    <a:pt x="268" y="260"/>
                  </a:cubicBezTo>
                  <a:cubicBezTo>
                    <a:pt x="266" y="256"/>
                    <a:pt x="266" y="256"/>
                    <a:pt x="266" y="256"/>
                  </a:cubicBezTo>
                  <a:cubicBezTo>
                    <a:pt x="266" y="261"/>
                    <a:pt x="266" y="261"/>
                    <a:pt x="266" y="261"/>
                  </a:cubicBezTo>
                  <a:cubicBezTo>
                    <a:pt x="266" y="256"/>
                    <a:pt x="266" y="256"/>
                    <a:pt x="266" y="256"/>
                  </a:cubicBezTo>
                  <a:cubicBezTo>
                    <a:pt x="266" y="261"/>
                    <a:pt x="266" y="261"/>
                    <a:pt x="266" y="261"/>
                  </a:cubicBezTo>
                  <a:cubicBezTo>
                    <a:pt x="266" y="261"/>
                    <a:pt x="266" y="261"/>
                    <a:pt x="266" y="261"/>
                  </a:cubicBezTo>
                  <a:cubicBezTo>
                    <a:pt x="266" y="256"/>
                    <a:pt x="266" y="256"/>
                    <a:pt x="266" y="256"/>
                  </a:cubicBezTo>
                  <a:cubicBezTo>
                    <a:pt x="266" y="261"/>
                    <a:pt x="266" y="261"/>
                    <a:pt x="266" y="261"/>
                  </a:cubicBezTo>
                  <a:cubicBezTo>
                    <a:pt x="266" y="258"/>
                    <a:pt x="266" y="258"/>
                    <a:pt x="266" y="258"/>
                  </a:cubicBezTo>
                  <a:cubicBezTo>
                    <a:pt x="266" y="261"/>
                    <a:pt x="266" y="261"/>
                    <a:pt x="266" y="261"/>
                  </a:cubicBezTo>
                  <a:cubicBezTo>
                    <a:pt x="266" y="261"/>
                    <a:pt x="266" y="261"/>
                    <a:pt x="266" y="261"/>
                  </a:cubicBezTo>
                  <a:cubicBezTo>
                    <a:pt x="266" y="258"/>
                    <a:pt x="266" y="258"/>
                    <a:pt x="266" y="258"/>
                  </a:cubicBezTo>
                  <a:cubicBezTo>
                    <a:pt x="266" y="261"/>
                    <a:pt x="266" y="261"/>
                    <a:pt x="266" y="261"/>
                  </a:cubicBezTo>
                  <a:cubicBezTo>
                    <a:pt x="266" y="261"/>
                    <a:pt x="266" y="261"/>
                    <a:pt x="266" y="261"/>
                  </a:cubicBezTo>
                  <a:cubicBezTo>
                    <a:pt x="266" y="261"/>
                    <a:pt x="267" y="261"/>
                    <a:pt x="269" y="261"/>
                  </a:cubicBezTo>
                  <a:cubicBezTo>
                    <a:pt x="275" y="263"/>
                    <a:pt x="286" y="265"/>
                    <a:pt x="295" y="268"/>
                  </a:cubicBezTo>
                  <a:cubicBezTo>
                    <a:pt x="300" y="269"/>
                    <a:pt x="305" y="270"/>
                    <a:pt x="309" y="271"/>
                  </a:cubicBezTo>
                  <a:cubicBezTo>
                    <a:pt x="310" y="271"/>
                    <a:pt x="312" y="272"/>
                    <a:pt x="313" y="272"/>
                  </a:cubicBezTo>
                  <a:cubicBezTo>
                    <a:pt x="314" y="272"/>
                    <a:pt x="314" y="272"/>
                    <a:pt x="315" y="272"/>
                  </a:cubicBezTo>
                  <a:cubicBezTo>
                    <a:pt x="315" y="272"/>
                    <a:pt x="316" y="272"/>
                    <a:pt x="317" y="272"/>
                  </a:cubicBezTo>
                  <a:cubicBezTo>
                    <a:pt x="317" y="272"/>
                    <a:pt x="317" y="272"/>
                    <a:pt x="318" y="272"/>
                  </a:cubicBezTo>
                  <a:cubicBezTo>
                    <a:pt x="318" y="272"/>
                    <a:pt x="319" y="272"/>
                    <a:pt x="319" y="272"/>
                  </a:cubicBezTo>
                  <a:cubicBezTo>
                    <a:pt x="320" y="272"/>
                    <a:pt x="321" y="271"/>
                    <a:pt x="321" y="270"/>
                  </a:cubicBezTo>
                  <a:cubicBezTo>
                    <a:pt x="322" y="270"/>
                    <a:pt x="322" y="270"/>
                    <a:pt x="322" y="270"/>
                  </a:cubicBezTo>
                  <a:cubicBezTo>
                    <a:pt x="322" y="269"/>
                    <a:pt x="322" y="268"/>
                    <a:pt x="322" y="267"/>
                  </a:cubicBezTo>
                  <a:cubicBezTo>
                    <a:pt x="322" y="266"/>
                    <a:pt x="322" y="265"/>
                    <a:pt x="322" y="265"/>
                  </a:cubicBezTo>
                  <a:cubicBezTo>
                    <a:pt x="321" y="264"/>
                    <a:pt x="321" y="263"/>
                    <a:pt x="321" y="263"/>
                  </a:cubicBezTo>
                  <a:cubicBezTo>
                    <a:pt x="321" y="263"/>
                    <a:pt x="320" y="263"/>
                    <a:pt x="320" y="262"/>
                  </a:cubicBezTo>
                  <a:cubicBezTo>
                    <a:pt x="320" y="262"/>
                    <a:pt x="319" y="262"/>
                    <a:pt x="319" y="262"/>
                  </a:cubicBezTo>
                  <a:cubicBezTo>
                    <a:pt x="318" y="261"/>
                    <a:pt x="316" y="259"/>
                    <a:pt x="313" y="258"/>
                  </a:cubicBezTo>
                  <a:cubicBezTo>
                    <a:pt x="306" y="253"/>
                    <a:pt x="294" y="246"/>
                    <a:pt x="294" y="246"/>
                  </a:cubicBezTo>
                  <a:cubicBezTo>
                    <a:pt x="292" y="251"/>
                    <a:pt x="292" y="251"/>
                    <a:pt x="292" y="251"/>
                  </a:cubicBezTo>
                  <a:cubicBezTo>
                    <a:pt x="291" y="257"/>
                    <a:pt x="291" y="257"/>
                    <a:pt x="291" y="257"/>
                  </a:cubicBezTo>
                  <a:cubicBezTo>
                    <a:pt x="341" y="266"/>
                    <a:pt x="341" y="266"/>
                    <a:pt x="341" y="266"/>
                  </a:cubicBezTo>
                  <a:cubicBezTo>
                    <a:pt x="344" y="267"/>
                    <a:pt x="346" y="266"/>
                    <a:pt x="347" y="264"/>
                  </a:cubicBezTo>
                  <a:cubicBezTo>
                    <a:pt x="348" y="261"/>
                    <a:pt x="348" y="259"/>
                    <a:pt x="346" y="257"/>
                  </a:cubicBezTo>
                  <a:cubicBezTo>
                    <a:pt x="346" y="257"/>
                    <a:pt x="346" y="257"/>
                    <a:pt x="346" y="257"/>
                  </a:cubicBezTo>
                  <a:cubicBezTo>
                    <a:pt x="345" y="256"/>
                    <a:pt x="345" y="256"/>
                    <a:pt x="345" y="256"/>
                  </a:cubicBezTo>
                  <a:cubicBezTo>
                    <a:pt x="345" y="256"/>
                    <a:pt x="345" y="256"/>
                    <a:pt x="345" y="256"/>
                  </a:cubicBezTo>
                  <a:cubicBezTo>
                    <a:pt x="345" y="256"/>
                    <a:pt x="345" y="256"/>
                    <a:pt x="345" y="256"/>
                  </a:cubicBezTo>
                  <a:cubicBezTo>
                    <a:pt x="343" y="255"/>
                    <a:pt x="337" y="252"/>
                    <a:pt x="331" y="248"/>
                  </a:cubicBezTo>
                  <a:cubicBezTo>
                    <a:pt x="328" y="246"/>
                    <a:pt x="326" y="245"/>
                    <a:pt x="324" y="243"/>
                  </a:cubicBezTo>
                  <a:cubicBezTo>
                    <a:pt x="323" y="243"/>
                    <a:pt x="322" y="242"/>
                    <a:pt x="322" y="242"/>
                  </a:cubicBezTo>
                  <a:cubicBezTo>
                    <a:pt x="321" y="242"/>
                    <a:pt x="321" y="242"/>
                    <a:pt x="321" y="242"/>
                  </a:cubicBezTo>
                  <a:cubicBezTo>
                    <a:pt x="321" y="242"/>
                    <a:pt x="321" y="242"/>
                    <a:pt x="321" y="242"/>
                  </a:cubicBezTo>
                  <a:cubicBezTo>
                    <a:pt x="320" y="244"/>
                    <a:pt x="320" y="244"/>
                    <a:pt x="320" y="244"/>
                  </a:cubicBezTo>
                  <a:cubicBezTo>
                    <a:pt x="322" y="242"/>
                    <a:pt x="322" y="242"/>
                    <a:pt x="322" y="242"/>
                  </a:cubicBezTo>
                  <a:cubicBezTo>
                    <a:pt x="321" y="242"/>
                    <a:pt x="321" y="242"/>
                    <a:pt x="321" y="242"/>
                  </a:cubicBezTo>
                  <a:cubicBezTo>
                    <a:pt x="320" y="244"/>
                    <a:pt x="320" y="244"/>
                    <a:pt x="320" y="244"/>
                  </a:cubicBezTo>
                  <a:cubicBezTo>
                    <a:pt x="322" y="242"/>
                    <a:pt x="322" y="242"/>
                    <a:pt x="322" y="242"/>
                  </a:cubicBezTo>
                  <a:cubicBezTo>
                    <a:pt x="318" y="245"/>
                    <a:pt x="318" y="245"/>
                    <a:pt x="318" y="245"/>
                  </a:cubicBezTo>
                  <a:cubicBezTo>
                    <a:pt x="322" y="243"/>
                    <a:pt x="322" y="243"/>
                    <a:pt x="322" y="243"/>
                  </a:cubicBezTo>
                  <a:cubicBezTo>
                    <a:pt x="322" y="242"/>
                    <a:pt x="322" y="242"/>
                    <a:pt x="322" y="242"/>
                  </a:cubicBezTo>
                  <a:cubicBezTo>
                    <a:pt x="318" y="245"/>
                    <a:pt x="318" y="245"/>
                    <a:pt x="318" y="245"/>
                  </a:cubicBezTo>
                  <a:cubicBezTo>
                    <a:pt x="322" y="243"/>
                    <a:pt x="322" y="243"/>
                    <a:pt x="322" y="243"/>
                  </a:cubicBezTo>
                  <a:cubicBezTo>
                    <a:pt x="317" y="245"/>
                    <a:pt x="317" y="245"/>
                    <a:pt x="317" y="245"/>
                  </a:cubicBezTo>
                  <a:cubicBezTo>
                    <a:pt x="323" y="245"/>
                    <a:pt x="323" y="245"/>
                    <a:pt x="323" y="245"/>
                  </a:cubicBezTo>
                  <a:cubicBezTo>
                    <a:pt x="323" y="244"/>
                    <a:pt x="322" y="243"/>
                    <a:pt x="322" y="243"/>
                  </a:cubicBezTo>
                  <a:cubicBezTo>
                    <a:pt x="317" y="245"/>
                    <a:pt x="317" y="245"/>
                    <a:pt x="317" y="245"/>
                  </a:cubicBezTo>
                  <a:cubicBezTo>
                    <a:pt x="323" y="245"/>
                    <a:pt x="323" y="245"/>
                    <a:pt x="323" y="245"/>
                  </a:cubicBezTo>
                  <a:cubicBezTo>
                    <a:pt x="317" y="245"/>
                    <a:pt x="317" y="245"/>
                    <a:pt x="317" y="245"/>
                  </a:cubicBezTo>
                  <a:cubicBezTo>
                    <a:pt x="322" y="249"/>
                    <a:pt x="322" y="249"/>
                    <a:pt x="322" y="249"/>
                  </a:cubicBezTo>
                  <a:cubicBezTo>
                    <a:pt x="323" y="247"/>
                    <a:pt x="323" y="246"/>
                    <a:pt x="323" y="245"/>
                  </a:cubicBezTo>
                  <a:cubicBezTo>
                    <a:pt x="317" y="245"/>
                    <a:pt x="317" y="245"/>
                    <a:pt x="317" y="245"/>
                  </a:cubicBezTo>
                  <a:cubicBezTo>
                    <a:pt x="322" y="249"/>
                    <a:pt x="322" y="249"/>
                    <a:pt x="322" y="249"/>
                  </a:cubicBezTo>
                  <a:cubicBezTo>
                    <a:pt x="322" y="248"/>
                    <a:pt x="322" y="248"/>
                    <a:pt x="322" y="248"/>
                  </a:cubicBezTo>
                  <a:cubicBezTo>
                    <a:pt x="317" y="245"/>
                    <a:pt x="317" y="245"/>
                    <a:pt x="317" y="245"/>
                  </a:cubicBezTo>
                  <a:cubicBezTo>
                    <a:pt x="320" y="250"/>
                    <a:pt x="320" y="250"/>
                    <a:pt x="320" y="250"/>
                  </a:cubicBezTo>
                  <a:cubicBezTo>
                    <a:pt x="320" y="250"/>
                    <a:pt x="321" y="250"/>
                    <a:pt x="322" y="248"/>
                  </a:cubicBezTo>
                  <a:cubicBezTo>
                    <a:pt x="317" y="245"/>
                    <a:pt x="317" y="245"/>
                    <a:pt x="317" y="245"/>
                  </a:cubicBezTo>
                  <a:cubicBezTo>
                    <a:pt x="320" y="250"/>
                    <a:pt x="320" y="250"/>
                    <a:pt x="320" y="250"/>
                  </a:cubicBezTo>
                  <a:cubicBezTo>
                    <a:pt x="317" y="245"/>
                    <a:pt x="317" y="245"/>
                    <a:pt x="317" y="245"/>
                  </a:cubicBezTo>
                  <a:cubicBezTo>
                    <a:pt x="318" y="251"/>
                    <a:pt x="318" y="251"/>
                    <a:pt x="318" y="251"/>
                  </a:cubicBezTo>
                  <a:cubicBezTo>
                    <a:pt x="318" y="251"/>
                    <a:pt x="319" y="251"/>
                    <a:pt x="320" y="250"/>
                  </a:cubicBezTo>
                  <a:cubicBezTo>
                    <a:pt x="317" y="245"/>
                    <a:pt x="317" y="245"/>
                    <a:pt x="317" y="245"/>
                  </a:cubicBezTo>
                  <a:cubicBezTo>
                    <a:pt x="318" y="251"/>
                    <a:pt x="318" y="251"/>
                    <a:pt x="318" y="251"/>
                  </a:cubicBezTo>
                  <a:cubicBezTo>
                    <a:pt x="317" y="245"/>
                    <a:pt x="317" y="245"/>
                    <a:pt x="317" y="245"/>
                  </a:cubicBezTo>
                  <a:cubicBezTo>
                    <a:pt x="317" y="251"/>
                    <a:pt x="317" y="251"/>
                    <a:pt x="317" y="251"/>
                  </a:cubicBezTo>
                  <a:cubicBezTo>
                    <a:pt x="318" y="251"/>
                    <a:pt x="318" y="251"/>
                    <a:pt x="318" y="251"/>
                  </a:cubicBezTo>
                  <a:cubicBezTo>
                    <a:pt x="317" y="245"/>
                    <a:pt x="317" y="245"/>
                    <a:pt x="317" y="245"/>
                  </a:cubicBezTo>
                  <a:cubicBezTo>
                    <a:pt x="317" y="251"/>
                    <a:pt x="317" y="251"/>
                    <a:pt x="317" y="251"/>
                  </a:cubicBezTo>
                  <a:cubicBezTo>
                    <a:pt x="317" y="246"/>
                    <a:pt x="317" y="246"/>
                    <a:pt x="317" y="246"/>
                  </a:cubicBezTo>
                  <a:cubicBezTo>
                    <a:pt x="317" y="251"/>
                    <a:pt x="317" y="251"/>
                    <a:pt x="317" y="251"/>
                  </a:cubicBezTo>
                  <a:cubicBezTo>
                    <a:pt x="317" y="251"/>
                    <a:pt x="317" y="251"/>
                    <a:pt x="317" y="251"/>
                  </a:cubicBezTo>
                  <a:cubicBezTo>
                    <a:pt x="317" y="246"/>
                    <a:pt x="317" y="246"/>
                    <a:pt x="317" y="246"/>
                  </a:cubicBezTo>
                  <a:cubicBezTo>
                    <a:pt x="317" y="251"/>
                    <a:pt x="317" y="251"/>
                    <a:pt x="317" y="251"/>
                  </a:cubicBezTo>
                  <a:cubicBezTo>
                    <a:pt x="317" y="249"/>
                    <a:pt x="317" y="249"/>
                    <a:pt x="317" y="249"/>
                  </a:cubicBezTo>
                  <a:cubicBezTo>
                    <a:pt x="317" y="251"/>
                    <a:pt x="317" y="251"/>
                    <a:pt x="317" y="251"/>
                  </a:cubicBezTo>
                  <a:cubicBezTo>
                    <a:pt x="317" y="251"/>
                    <a:pt x="317" y="251"/>
                    <a:pt x="317" y="251"/>
                  </a:cubicBezTo>
                  <a:cubicBezTo>
                    <a:pt x="317" y="249"/>
                    <a:pt x="317" y="249"/>
                    <a:pt x="317" y="249"/>
                  </a:cubicBezTo>
                  <a:cubicBezTo>
                    <a:pt x="317" y="251"/>
                    <a:pt x="317" y="251"/>
                    <a:pt x="317" y="251"/>
                  </a:cubicBezTo>
                  <a:cubicBezTo>
                    <a:pt x="317" y="251"/>
                    <a:pt x="317" y="251"/>
                    <a:pt x="318" y="251"/>
                  </a:cubicBezTo>
                  <a:cubicBezTo>
                    <a:pt x="322" y="252"/>
                    <a:pt x="336" y="256"/>
                    <a:pt x="349" y="259"/>
                  </a:cubicBezTo>
                  <a:cubicBezTo>
                    <a:pt x="356" y="260"/>
                    <a:pt x="362" y="262"/>
                    <a:pt x="367" y="263"/>
                  </a:cubicBezTo>
                  <a:cubicBezTo>
                    <a:pt x="370" y="264"/>
                    <a:pt x="372" y="264"/>
                    <a:pt x="373" y="265"/>
                  </a:cubicBezTo>
                  <a:cubicBezTo>
                    <a:pt x="374" y="265"/>
                    <a:pt x="375" y="265"/>
                    <a:pt x="376" y="265"/>
                  </a:cubicBezTo>
                  <a:cubicBezTo>
                    <a:pt x="376" y="265"/>
                    <a:pt x="376" y="265"/>
                    <a:pt x="376" y="265"/>
                  </a:cubicBezTo>
                  <a:cubicBezTo>
                    <a:pt x="377" y="265"/>
                    <a:pt x="377" y="265"/>
                    <a:pt x="378" y="265"/>
                  </a:cubicBezTo>
                  <a:cubicBezTo>
                    <a:pt x="378" y="265"/>
                    <a:pt x="378" y="265"/>
                    <a:pt x="379" y="265"/>
                  </a:cubicBezTo>
                  <a:cubicBezTo>
                    <a:pt x="379" y="265"/>
                    <a:pt x="379" y="265"/>
                    <a:pt x="380" y="265"/>
                  </a:cubicBezTo>
                  <a:cubicBezTo>
                    <a:pt x="381" y="264"/>
                    <a:pt x="382" y="264"/>
                    <a:pt x="382" y="263"/>
                  </a:cubicBezTo>
                  <a:cubicBezTo>
                    <a:pt x="383" y="261"/>
                    <a:pt x="383" y="260"/>
                    <a:pt x="383" y="259"/>
                  </a:cubicBezTo>
                  <a:cubicBezTo>
                    <a:pt x="383" y="257"/>
                    <a:pt x="382" y="256"/>
                    <a:pt x="381" y="255"/>
                  </a:cubicBezTo>
                  <a:cubicBezTo>
                    <a:pt x="347" y="234"/>
                    <a:pt x="347" y="234"/>
                    <a:pt x="347" y="234"/>
                  </a:cubicBezTo>
                  <a:cubicBezTo>
                    <a:pt x="344" y="239"/>
                    <a:pt x="344" y="239"/>
                    <a:pt x="344" y="239"/>
                  </a:cubicBezTo>
                  <a:cubicBezTo>
                    <a:pt x="343" y="244"/>
                    <a:pt x="343" y="244"/>
                    <a:pt x="343" y="244"/>
                  </a:cubicBezTo>
                  <a:cubicBezTo>
                    <a:pt x="343" y="244"/>
                    <a:pt x="359" y="248"/>
                    <a:pt x="376" y="252"/>
                  </a:cubicBezTo>
                  <a:cubicBezTo>
                    <a:pt x="385" y="254"/>
                    <a:pt x="394" y="256"/>
                    <a:pt x="400" y="257"/>
                  </a:cubicBezTo>
                  <a:cubicBezTo>
                    <a:pt x="404" y="258"/>
                    <a:pt x="406" y="259"/>
                    <a:pt x="409" y="259"/>
                  </a:cubicBezTo>
                  <a:cubicBezTo>
                    <a:pt x="410" y="259"/>
                    <a:pt x="411" y="260"/>
                    <a:pt x="411" y="260"/>
                  </a:cubicBezTo>
                  <a:cubicBezTo>
                    <a:pt x="412" y="260"/>
                    <a:pt x="412" y="260"/>
                    <a:pt x="412" y="260"/>
                  </a:cubicBezTo>
                  <a:cubicBezTo>
                    <a:pt x="413" y="260"/>
                    <a:pt x="413" y="260"/>
                    <a:pt x="413" y="260"/>
                  </a:cubicBezTo>
                  <a:cubicBezTo>
                    <a:pt x="414" y="260"/>
                    <a:pt x="414" y="260"/>
                    <a:pt x="414" y="260"/>
                  </a:cubicBezTo>
                  <a:cubicBezTo>
                    <a:pt x="415" y="260"/>
                    <a:pt x="415" y="260"/>
                    <a:pt x="416" y="260"/>
                  </a:cubicBezTo>
                  <a:cubicBezTo>
                    <a:pt x="416" y="259"/>
                    <a:pt x="417" y="259"/>
                    <a:pt x="418" y="258"/>
                  </a:cubicBezTo>
                  <a:cubicBezTo>
                    <a:pt x="418" y="257"/>
                    <a:pt x="418" y="257"/>
                    <a:pt x="418" y="257"/>
                  </a:cubicBezTo>
                  <a:cubicBezTo>
                    <a:pt x="419" y="256"/>
                    <a:pt x="419" y="255"/>
                    <a:pt x="419" y="254"/>
                  </a:cubicBezTo>
                  <a:cubicBezTo>
                    <a:pt x="419" y="253"/>
                    <a:pt x="418" y="252"/>
                    <a:pt x="418" y="251"/>
                  </a:cubicBezTo>
                  <a:cubicBezTo>
                    <a:pt x="417" y="250"/>
                    <a:pt x="417" y="250"/>
                    <a:pt x="417" y="250"/>
                  </a:cubicBezTo>
                  <a:cubicBezTo>
                    <a:pt x="416" y="250"/>
                    <a:pt x="416" y="249"/>
                    <a:pt x="415" y="249"/>
                  </a:cubicBezTo>
                  <a:cubicBezTo>
                    <a:pt x="414" y="248"/>
                    <a:pt x="411" y="246"/>
                    <a:pt x="407" y="244"/>
                  </a:cubicBezTo>
                  <a:cubicBezTo>
                    <a:pt x="402" y="241"/>
                    <a:pt x="395" y="237"/>
                    <a:pt x="390" y="234"/>
                  </a:cubicBezTo>
                  <a:cubicBezTo>
                    <a:pt x="387" y="232"/>
                    <a:pt x="385" y="231"/>
                    <a:pt x="383" y="230"/>
                  </a:cubicBezTo>
                  <a:cubicBezTo>
                    <a:pt x="382" y="229"/>
                    <a:pt x="382" y="229"/>
                    <a:pt x="382" y="228"/>
                  </a:cubicBezTo>
                  <a:cubicBezTo>
                    <a:pt x="381" y="228"/>
                    <a:pt x="381" y="228"/>
                    <a:pt x="381" y="228"/>
                  </a:cubicBezTo>
                  <a:cubicBezTo>
                    <a:pt x="379" y="231"/>
                    <a:pt x="379" y="231"/>
                    <a:pt x="379" y="231"/>
                  </a:cubicBezTo>
                  <a:cubicBezTo>
                    <a:pt x="382" y="229"/>
                    <a:pt x="382" y="229"/>
                    <a:pt x="382" y="229"/>
                  </a:cubicBezTo>
                  <a:cubicBezTo>
                    <a:pt x="381" y="228"/>
                    <a:pt x="381" y="228"/>
                    <a:pt x="381" y="228"/>
                  </a:cubicBezTo>
                  <a:cubicBezTo>
                    <a:pt x="379" y="231"/>
                    <a:pt x="379" y="231"/>
                    <a:pt x="379" y="231"/>
                  </a:cubicBezTo>
                  <a:cubicBezTo>
                    <a:pt x="382" y="229"/>
                    <a:pt x="382" y="229"/>
                    <a:pt x="382" y="229"/>
                  </a:cubicBezTo>
                  <a:cubicBezTo>
                    <a:pt x="378" y="232"/>
                    <a:pt x="378" y="232"/>
                    <a:pt x="378" y="232"/>
                  </a:cubicBezTo>
                  <a:cubicBezTo>
                    <a:pt x="382" y="230"/>
                    <a:pt x="382" y="230"/>
                    <a:pt x="382" y="230"/>
                  </a:cubicBezTo>
                  <a:cubicBezTo>
                    <a:pt x="382" y="229"/>
                    <a:pt x="382" y="229"/>
                    <a:pt x="382" y="229"/>
                  </a:cubicBezTo>
                  <a:cubicBezTo>
                    <a:pt x="378" y="232"/>
                    <a:pt x="378" y="232"/>
                    <a:pt x="378" y="232"/>
                  </a:cubicBezTo>
                  <a:cubicBezTo>
                    <a:pt x="382" y="230"/>
                    <a:pt x="382" y="230"/>
                    <a:pt x="382" y="230"/>
                  </a:cubicBezTo>
                  <a:cubicBezTo>
                    <a:pt x="378" y="232"/>
                    <a:pt x="378" y="232"/>
                    <a:pt x="378" y="232"/>
                  </a:cubicBezTo>
                  <a:cubicBezTo>
                    <a:pt x="383" y="232"/>
                    <a:pt x="383" y="232"/>
                    <a:pt x="383" y="232"/>
                  </a:cubicBezTo>
                  <a:cubicBezTo>
                    <a:pt x="383" y="231"/>
                    <a:pt x="383" y="230"/>
                    <a:pt x="382" y="230"/>
                  </a:cubicBezTo>
                  <a:cubicBezTo>
                    <a:pt x="378" y="232"/>
                    <a:pt x="378" y="232"/>
                    <a:pt x="378" y="232"/>
                  </a:cubicBezTo>
                  <a:cubicBezTo>
                    <a:pt x="383" y="232"/>
                    <a:pt x="383" y="232"/>
                    <a:pt x="383" y="232"/>
                  </a:cubicBezTo>
                  <a:cubicBezTo>
                    <a:pt x="377" y="232"/>
                    <a:pt x="377" y="232"/>
                    <a:pt x="377" y="232"/>
                  </a:cubicBezTo>
                  <a:cubicBezTo>
                    <a:pt x="382" y="235"/>
                    <a:pt x="382" y="235"/>
                    <a:pt x="382" y="235"/>
                  </a:cubicBezTo>
                  <a:cubicBezTo>
                    <a:pt x="383" y="234"/>
                    <a:pt x="383" y="233"/>
                    <a:pt x="383" y="232"/>
                  </a:cubicBezTo>
                  <a:cubicBezTo>
                    <a:pt x="377" y="232"/>
                    <a:pt x="377" y="232"/>
                    <a:pt x="377" y="232"/>
                  </a:cubicBezTo>
                  <a:cubicBezTo>
                    <a:pt x="382" y="235"/>
                    <a:pt x="382" y="235"/>
                    <a:pt x="382" y="235"/>
                  </a:cubicBezTo>
                  <a:cubicBezTo>
                    <a:pt x="377" y="232"/>
                    <a:pt x="377" y="232"/>
                    <a:pt x="377" y="232"/>
                  </a:cubicBezTo>
                  <a:cubicBezTo>
                    <a:pt x="376" y="237"/>
                    <a:pt x="376" y="237"/>
                    <a:pt x="376" y="237"/>
                  </a:cubicBezTo>
                  <a:cubicBezTo>
                    <a:pt x="376" y="237"/>
                    <a:pt x="394" y="244"/>
                    <a:pt x="414" y="250"/>
                  </a:cubicBezTo>
                  <a:cubicBezTo>
                    <a:pt x="423" y="254"/>
                    <a:pt x="433" y="257"/>
                    <a:pt x="442" y="260"/>
                  </a:cubicBezTo>
                  <a:cubicBezTo>
                    <a:pt x="446" y="261"/>
                    <a:pt x="449" y="262"/>
                    <a:pt x="452" y="263"/>
                  </a:cubicBezTo>
                  <a:cubicBezTo>
                    <a:pt x="453" y="263"/>
                    <a:pt x="455" y="263"/>
                    <a:pt x="456" y="264"/>
                  </a:cubicBezTo>
                  <a:cubicBezTo>
                    <a:pt x="457" y="264"/>
                    <a:pt x="458" y="264"/>
                    <a:pt x="459" y="264"/>
                  </a:cubicBezTo>
                  <a:cubicBezTo>
                    <a:pt x="459" y="264"/>
                    <a:pt x="460" y="264"/>
                    <a:pt x="461" y="264"/>
                  </a:cubicBezTo>
                  <a:cubicBezTo>
                    <a:pt x="461" y="264"/>
                    <a:pt x="462" y="263"/>
                    <a:pt x="462" y="263"/>
                  </a:cubicBezTo>
                  <a:cubicBezTo>
                    <a:pt x="463" y="263"/>
                    <a:pt x="464" y="262"/>
                    <a:pt x="464" y="261"/>
                  </a:cubicBezTo>
                  <a:cubicBezTo>
                    <a:pt x="465" y="260"/>
                    <a:pt x="465" y="258"/>
                    <a:pt x="465" y="257"/>
                  </a:cubicBezTo>
                  <a:cubicBezTo>
                    <a:pt x="465" y="256"/>
                    <a:pt x="464" y="254"/>
                    <a:pt x="462" y="254"/>
                  </a:cubicBezTo>
                  <a:cubicBezTo>
                    <a:pt x="418" y="226"/>
                    <a:pt x="418" y="226"/>
                    <a:pt x="418" y="226"/>
                  </a:cubicBezTo>
                  <a:cubicBezTo>
                    <a:pt x="415" y="230"/>
                    <a:pt x="415" y="230"/>
                    <a:pt x="415" y="230"/>
                  </a:cubicBezTo>
                  <a:cubicBezTo>
                    <a:pt x="420" y="233"/>
                    <a:pt x="420" y="233"/>
                    <a:pt x="420" y="233"/>
                  </a:cubicBezTo>
                  <a:cubicBezTo>
                    <a:pt x="415" y="230"/>
                    <a:pt x="415" y="230"/>
                    <a:pt x="415" y="230"/>
                  </a:cubicBezTo>
                  <a:cubicBezTo>
                    <a:pt x="418" y="235"/>
                    <a:pt x="418" y="235"/>
                    <a:pt x="418" y="235"/>
                  </a:cubicBezTo>
                  <a:cubicBezTo>
                    <a:pt x="418" y="235"/>
                    <a:pt x="419" y="234"/>
                    <a:pt x="420" y="233"/>
                  </a:cubicBezTo>
                  <a:cubicBezTo>
                    <a:pt x="415" y="230"/>
                    <a:pt x="415" y="230"/>
                    <a:pt x="415" y="230"/>
                  </a:cubicBezTo>
                  <a:cubicBezTo>
                    <a:pt x="418" y="235"/>
                    <a:pt x="418" y="235"/>
                    <a:pt x="418" y="235"/>
                  </a:cubicBezTo>
                  <a:cubicBezTo>
                    <a:pt x="415" y="231"/>
                    <a:pt x="415" y="231"/>
                    <a:pt x="415" y="231"/>
                  </a:cubicBezTo>
                  <a:cubicBezTo>
                    <a:pt x="416" y="236"/>
                    <a:pt x="416" y="236"/>
                    <a:pt x="416" y="236"/>
                  </a:cubicBezTo>
                  <a:cubicBezTo>
                    <a:pt x="416" y="236"/>
                    <a:pt x="417" y="236"/>
                    <a:pt x="418" y="235"/>
                  </a:cubicBezTo>
                  <a:cubicBezTo>
                    <a:pt x="415" y="231"/>
                    <a:pt x="415" y="231"/>
                    <a:pt x="415" y="231"/>
                  </a:cubicBezTo>
                  <a:cubicBezTo>
                    <a:pt x="416" y="236"/>
                    <a:pt x="416" y="236"/>
                    <a:pt x="416" y="236"/>
                  </a:cubicBezTo>
                  <a:cubicBezTo>
                    <a:pt x="415" y="231"/>
                    <a:pt x="415" y="231"/>
                    <a:pt x="415" y="231"/>
                  </a:cubicBezTo>
                  <a:cubicBezTo>
                    <a:pt x="415" y="236"/>
                    <a:pt x="415" y="236"/>
                    <a:pt x="415" y="236"/>
                  </a:cubicBezTo>
                  <a:cubicBezTo>
                    <a:pt x="415" y="236"/>
                    <a:pt x="416" y="236"/>
                    <a:pt x="416" y="236"/>
                  </a:cubicBezTo>
                  <a:cubicBezTo>
                    <a:pt x="415" y="231"/>
                    <a:pt x="415" y="231"/>
                    <a:pt x="415" y="231"/>
                  </a:cubicBezTo>
                  <a:cubicBezTo>
                    <a:pt x="415" y="236"/>
                    <a:pt x="415" y="236"/>
                    <a:pt x="415" y="236"/>
                  </a:cubicBezTo>
                  <a:cubicBezTo>
                    <a:pt x="415" y="233"/>
                    <a:pt x="415" y="233"/>
                    <a:pt x="415" y="233"/>
                  </a:cubicBezTo>
                  <a:cubicBezTo>
                    <a:pt x="415" y="236"/>
                    <a:pt x="415" y="236"/>
                    <a:pt x="415" y="236"/>
                  </a:cubicBezTo>
                  <a:cubicBezTo>
                    <a:pt x="415" y="236"/>
                    <a:pt x="415" y="236"/>
                    <a:pt x="415" y="236"/>
                  </a:cubicBezTo>
                  <a:cubicBezTo>
                    <a:pt x="415" y="233"/>
                    <a:pt x="415" y="233"/>
                    <a:pt x="415" y="233"/>
                  </a:cubicBezTo>
                  <a:cubicBezTo>
                    <a:pt x="415" y="236"/>
                    <a:pt x="415" y="236"/>
                    <a:pt x="415" y="236"/>
                  </a:cubicBezTo>
                  <a:cubicBezTo>
                    <a:pt x="415" y="235"/>
                    <a:pt x="415" y="235"/>
                    <a:pt x="415" y="235"/>
                  </a:cubicBezTo>
                  <a:cubicBezTo>
                    <a:pt x="415" y="236"/>
                    <a:pt x="415" y="236"/>
                    <a:pt x="415" y="236"/>
                  </a:cubicBezTo>
                  <a:cubicBezTo>
                    <a:pt x="415" y="236"/>
                    <a:pt x="415" y="236"/>
                    <a:pt x="415" y="236"/>
                  </a:cubicBezTo>
                  <a:cubicBezTo>
                    <a:pt x="415" y="235"/>
                    <a:pt x="415" y="235"/>
                    <a:pt x="415" y="235"/>
                  </a:cubicBezTo>
                  <a:cubicBezTo>
                    <a:pt x="415" y="236"/>
                    <a:pt x="415" y="236"/>
                    <a:pt x="415" y="236"/>
                  </a:cubicBezTo>
                  <a:cubicBezTo>
                    <a:pt x="415" y="236"/>
                    <a:pt x="415" y="236"/>
                    <a:pt x="416" y="236"/>
                  </a:cubicBezTo>
                  <a:cubicBezTo>
                    <a:pt x="420" y="238"/>
                    <a:pt x="429" y="241"/>
                    <a:pt x="439" y="245"/>
                  </a:cubicBezTo>
                  <a:cubicBezTo>
                    <a:pt x="454" y="251"/>
                    <a:pt x="472" y="260"/>
                    <a:pt x="487" y="266"/>
                  </a:cubicBezTo>
                  <a:cubicBezTo>
                    <a:pt x="495" y="270"/>
                    <a:pt x="502" y="273"/>
                    <a:pt x="506" y="275"/>
                  </a:cubicBezTo>
                  <a:cubicBezTo>
                    <a:pt x="511" y="277"/>
                    <a:pt x="514" y="278"/>
                    <a:pt x="514" y="278"/>
                  </a:cubicBezTo>
                  <a:cubicBezTo>
                    <a:pt x="516" y="279"/>
                    <a:pt x="520" y="278"/>
                    <a:pt x="521" y="276"/>
                  </a:cubicBezTo>
                  <a:cubicBezTo>
                    <a:pt x="522" y="273"/>
                    <a:pt x="521" y="270"/>
                    <a:pt x="519" y="268"/>
                  </a:cubicBezTo>
                  <a:cubicBezTo>
                    <a:pt x="462" y="233"/>
                    <a:pt x="462" y="233"/>
                    <a:pt x="462" y="233"/>
                  </a:cubicBezTo>
                  <a:cubicBezTo>
                    <a:pt x="459" y="238"/>
                    <a:pt x="459" y="238"/>
                    <a:pt x="459" y="238"/>
                  </a:cubicBezTo>
                  <a:cubicBezTo>
                    <a:pt x="457" y="242"/>
                    <a:pt x="457" y="242"/>
                    <a:pt x="457" y="242"/>
                  </a:cubicBezTo>
                  <a:cubicBezTo>
                    <a:pt x="661" y="351"/>
                    <a:pt x="661" y="351"/>
                    <a:pt x="661" y="351"/>
                  </a:cubicBezTo>
                  <a:cubicBezTo>
                    <a:pt x="663" y="352"/>
                    <a:pt x="667" y="351"/>
                    <a:pt x="668" y="349"/>
                  </a:cubicBezTo>
                  <a:cubicBezTo>
                    <a:pt x="669" y="348"/>
                    <a:pt x="669" y="347"/>
                    <a:pt x="669" y="346"/>
                  </a:cubicBezTo>
                  <a:cubicBezTo>
                    <a:pt x="669" y="345"/>
                    <a:pt x="669" y="344"/>
                    <a:pt x="668" y="344"/>
                  </a:cubicBezTo>
                  <a:cubicBezTo>
                    <a:pt x="668" y="343"/>
                    <a:pt x="668" y="342"/>
                    <a:pt x="667" y="342"/>
                  </a:cubicBezTo>
                  <a:cubicBezTo>
                    <a:pt x="667" y="342"/>
                    <a:pt x="667" y="341"/>
                    <a:pt x="667" y="341"/>
                  </a:cubicBezTo>
                  <a:cubicBezTo>
                    <a:pt x="666" y="341"/>
                    <a:pt x="666" y="341"/>
                    <a:pt x="665" y="340"/>
                  </a:cubicBezTo>
                  <a:cubicBezTo>
                    <a:pt x="663" y="338"/>
                    <a:pt x="658" y="336"/>
                    <a:pt x="653" y="332"/>
                  </a:cubicBezTo>
                  <a:cubicBezTo>
                    <a:pt x="612" y="306"/>
                    <a:pt x="497" y="235"/>
                    <a:pt x="497" y="235"/>
                  </a:cubicBezTo>
                  <a:cubicBezTo>
                    <a:pt x="494" y="240"/>
                    <a:pt x="494" y="240"/>
                    <a:pt x="494" y="240"/>
                  </a:cubicBezTo>
                  <a:cubicBezTo>
                    <a:pt x="498" y="243"/>
                    <a:pt x="498" y="243"/>
                    <a:pt x="498" y="243"/>
                  </a:cubicBezTo>
                  <a:cubicBezTo>
                    <a:pt x="494" y="240"/>
                    <a:pt x="494" y="240"/>
                    <a:pt x="494" y="240"/>
                  </a:cubicBezTo>
                  <a:cubicBezTo>
                    <a:pt x="497" y="244"/>
                    <a:pt x="497" y="244"/>
                    <a:pt x="497" y="244"/>
                  </a:cubicBezTo>
                  <a:cubicBezTo>
                    <a:pt x="498" y="244"/>
                    <a:pt x="498" y="244"/>
                    <a:pt x="498" y="243"/>
                  </a:cubicBezTo>
                  <a:cubicBezTo>
                    <a:pt x="494" y="240"/>
                    <a:pt x="494" y="240"/>
                    <a:pt x="494" y="240"/>
                  </a:cubicBezTo>
                  <a:cubicBezTo>
                    <a:pt x="497" y="244"/>
                    <a:pt x="497" y="244"/>
                    <a:pt x="497" y="244"/>
                  </a:cubicBezTo>
                  <a:cubicBezTo>
                    <a:pt x="494" y="240"/>
                    <a:pt x="494" y="240"/>
                    <a:pt x="494" y="240"/>
                  </a:cubicBezTo>
                  <a:cubicBezTo>
                    <a:pt x="495" y="245"/>
                    <a:pt x="495" y="245"/>
                    <a:pt x="495" y="245"/>
                  </a:cubicBezTo>
                  <a:cubicBezTo>
                    <a:pt x="496" y="245"/>
                    <a:pt x="496" y="245"/>
                    <a:pt x="497" y="244"/>
                  </a:cubicBezTo>
                  <a:cubicBezTo>
                    <a:pt x="494" y="240"/>
                    <a:pt x="494" y="240"/>
                    <a:pt x="494" y="240"/>
                  </a:cubicBezTo>
                  <a:cubicBezTo>
                    <a:pt x="495" y="245"/>
                    <a:pt x="495" y="245"/>
                    <a:pt x="495" y="245"/>
                  </a:cubicBezTo>
                  <a:cubicBezTo>
                    <a:pt x="494" y="241"/>
                    <a:pt x="494" y="241"/>
                    <a:pt x="494" y="241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5" y="245"/>
                    <a:pt x="495" y="245"/>
                    <a:pt x="495" y="245"/>
                  </a:cubicBezTo>
                  <a:cubicBezTo>
                    <a:pt x="494" y="241"/>
                    <a:pt x="494" y="241"/>
                    <a:pt x="494" y="241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4" y="245"/>
                    <a:pt x="496" y="246"/>
                    <a:pt x="498" y="246"/>
                  </a:cubicBezTo>
                  <a:cubicBezTo>
                    <a:pt x="502" y="248"/>
                    <a:pt x="509" y="251"/>
                    <a:pt x="516" y="254"/>
                  </a:cubicBezTo>
                  <a:cubicBezTo>
                    <a:pt x="543" y="267"/>
                    <a:pt x="589" y="290"/>
                    <a:pt x="627" y="310"/>
                  </a:cubicBezTo>
                  <a:cubicBezTo>
                    <a:pt x="646" y="320"/>
                    <a:pt x="663" y="330"/>
                    <a:pt x="676" y="336"/>
                  </a:cubicBezTo>
                  <a:cubicBezTo>
                    <a:pt x="682" y="340"/>
                    <a:pt x="687" y="342"/>
                    <a:pt x="691" y="344"/>
                  </a:cubicBezTo>
                  <a:cubicBezTo>
                    <a:pt x="695" y="346"/>
                    <a:pt x="697" y="347"/>
                    <a:pt x="697" y="347"/>
                  </a:cubicBezTo>
                  <a:cubicBezTo>
                    <a:pt x="699" y="349"/>
                    <a:pt x="702" y="348"/>
                    <a:pt x="704" y="345"/>
                  </a:cubicBezTo>
                  <a:cubicBezTo>
                    <a:pt x="704" y="344"/>
                    <a:pt x="705" y="343"/>
                    <a:pt x="705" y="342"/>
                  </a:cubicBezTo>
                  <a:cubicBezTo>
                    <a:pt x="705" y="341"/>
                    <a:pt x="704" y="340"/>
                    <a:pt x="704" y="340"/>
                  </a:cubicBezTo>
                  <a:cubicBezTo>
                    <a:pt x="704" y="339"/>
                    <a:pt x="703" y="338"/>
                    <a:pt x="703" y="338"/>
                  </a:cubicBezTo>
                  <a:cubicBezTo>
                    <a:pt x="702" y="338"/>
                    <a:pt x="702" y="337"/>
                    <a:pt x="701" y="337"/>
                  </a:cubicBezTo>
                  <a:cubicBezTo>
                    <a:pt x="700" y="336"/>
                    <a:pt x="697" y="334"/>
                    <a:pt x="694" y="332"/>
                  </a:cubicBezTo>
                  <a:cubicBezTo>
                    <a:pt x="689" y="329"/>
                    <a:pt x="683" y="325"/>
                    <a:pt x="678" y="322"/>
                  </a:cubicBezTo>
                  <a:cubicBezTo>
                    <a:pt x="675" y="321"/>
                    <a:pt x="673" y="320"/>
                    <a:pt x="672" y="319"/>
                  </a:cubicBezTo>
                  <a:cubicBezTo>
                    <a:pt x="671" y="318"/>
                    <a:pt x="670" y="318"/>
                    <a:pt x="670" y="318"/>
                  </a:cubicBezTo>
                  <a:cubicBezTo>
                    <a:pt x="669" y="317"/>
                    <a:pt x="669" y="317"/>
                    <a:pt x="669" y="317"/>
                  </a:cubicBezTo>
                  <a:cubicBezTo>
                    <a:pt x="669" y="317"/>
                    <a:pt x="669" y="317"/>
                    <a:pt x="669" y="317"/>
                  </a:cubicBezTo>
                  <a:cubicBezTo>
                    <a:pt x="669" y="317"/>
                    <a:pt x="669" y="317"/>
                    <a:pt x="669" y="317"/>
                  </a:cubicBezTo>
                  <a:cubicBezTo>
                    <a:pt x="667" y="321"/>
                    <a:pt x="667" y="321"/>
                    <a:pt x="667" y="321"/>
                  </a:cubicBezTo>
                  <a:cubicBezTo>
                    <a:pt x="670" y="317"/>
                    <a:pt x="670" y="317"/>
                    <a:pt x="670" y="317"/>
                  </a:cubicBezTo>
                  <a:cubicBezTo>
                    <a:pt x="669" y="317"/>
                    <a:pt x="669" y="317"/>
                    <a:pt x="669" y="317"/>
                  </a:cubicBezTo>
                  <a:cubicBezTo>
                    <a:pt x="667" y="321"/>
                    <a:pt x="667" y="321"/>
                    <a:pt x="667" y="321"/>
                  </a:cubicBezTo>
                  <a:cubicBezTo>
                    <a:pt x="670" y="317"/>
                    <a:pt x="670" y="317"/>
                    <a:pt x="670" y="317"/>
                  </a:cubicBezTo>
                  <a:cubicBezTo>
                    <a:pt x="667" y="322"/>
                    <a:pt x="667" y="322"/>
                    <a:pt x="667" y="322"/>
                  </a:cubicBezTo>
                  <a:cubicBezTo>
                    <a:pt x="670" y="318"/>
                    <a:pt x="670" y="318"/>
                    <a:pt x="670" y="318"/>
                  </a:cubicBezTo>
                  <a:cubicBezTo>
                    <a:pt x="670" y="317"/>
                    <a:pt x="670" y="317"/>
                    <a:pt x="670" y="317"/>
                  </a:cubicBezTo>
                  <a:cubicBezTo>
                    <a:pt x="667" y="322"/>
                    <a:pt x="667" y="322"/>
                    <a:pt x="667" y="322"/>
                  </a:cubicBezTo>
                  <a:cubicBezTo>
                    <a:pt x="670" y="318"/>
                    <a:pt x="670" y="318"/>
                    <a:pt x="670" y="318"/>
                  </a:cubicBezTo>
                  <a:cubicBezTo>
                    <a:pt x="666" y="322"/>
                    <a:pt x="666" y="322"/>
                    <a:pt x="666" y="322"/>
                  </a:cubicBezTo>
                  <a:cubicBezTo>
                    <a:pt x="670" y="318"/>
                    <a:pt x="670" y="318"/>
                    <a:pt x="670" y="318"/>
                  </a:cubicBezTo>
                  <a:cubicBezTo>
                    <a:pt x="670" y="318"/>
                    <a:pt x="670" y="318"/>
                    <a:pt x="670" y="318"/>
                  </a:cubicBezTo>
                  <a:cubicBezTo>
                    <a:pt x="666" y="322"/>
                    <a:pt x="666" y="322"/>
                    <a:pt x="666" y="322"/>
                  </a:cubicBezTo>
                  <a:cubicBezTo>
                    <a:pt x="670" y="318"/>
                    <a:pt x="670" y="318"/>
                    <a:pt x="670" y="318"/>
                  </a:cubicBezTo>
                  <a:cubicBezTo>
                    <a:pt x="666" y="322"/>
                    <a:pt x="666" y="322"/>
                    <a:pt x="666" y="322"/>
                  </a:cubicBezTo>
                  <a:cubicBezTo>
                    <a:pt x="671" y="319"/>
                    <a:pt x="671" y="319"/>
                    <a:pt x="671" y="319"/>
                  </a:cubicBezTo>
                  <a:cubicBezTo>
                    <a:pt x="671" y="318"/>
                    <a:pt x="670" y="318"/>
                    <a:pt x="670" y="318"/>
                  </a:cubicBezTo>
                  <a:cubicBezTo>
                    <a:pt x="666" y="322"/>
                    <a:pt x="666" y="322"/>
                    <a:pt x="666" y="322"/>
                  </a:cubicBezTo>
                  <a:cubicBezTo>
                    <a:pt x="671" y="319"/>
                    <a:pt x="671" y="319"/>
                    <a:pt x="671" y="319"/>
                  </a:cubicBezTo>
                  <a:cubicBezTo>
                    <a:pt x="666" y="322"/>
                    <a:pt x="666" y="322"/>
                    <a:pt x="666" y="322"/>
                  </a:cubicBezTo>
                  <a:cubicBezTo>
                    <a:pt x="671" y="320"/>
                    <a:pt x="671" y="320"/>
                    <a:pt x="671" y="320"/>
                  </a:cubicBezTo>
                  <a:cubicBezTo>
                    <a:pt x="671" y="319"/>
                    <a:pt x="671" y="319"/>
                    <a:pt x="671" y="319"/>
                  </a:cubicBezTo>
                  <a:cubicBezTo>
                    <a:pt x="666" y="322"/>
                    <a:pt x="666" y="322"/>
                    <a:pt x="666" y="322"/>
                  </a:cubicBezTo>
                  <a:cubicBezTo>
                    <a:pt x="671" y="320"/>
                    <a:pt x="671" y="320"/>
                    <a:pt x="671" y="320"/>
                  </a:cubicBezTo>
                  <a:cubicBezTo>
                    <a:pt x="666" y="322"/>
                    <a:pt x="666" y="322"/>
                    <a:pt x="666" y="322"/>
                  </a:cubicBezTo>
                  <a:cubicBezTo>
                    <a:pt x="672" y="322"/>
                    <a:pt x="672" y="322"/>
                    <a:pt x="672" y="322"/>
                  </a:cubicBezTo>
                  <a:cubicBezTo>
                    <a:pt x="672" y="321"/>
                    <a:pt x="672" y="320"/>
                    <a:pt x="671" y="320"/>
                  </a:cubicBezTo>
                  <a:cubicBezTo>
                    <a:pt x="666" y="322"/>
                    <a:pt x="666" y="322"/>
                    <a:pt x="666" y="322"/>
                  </a:cubicBezTo>
                  <a:cubicBezTo>
                    <a:pt x="672" y="322"/>
                    <a:pt x="672" y="322"/>
                    <a:pt x="672" y="322"/>
                  </a:cubicBezTo>
                  <a:cubicBezTo>
                    <a:pt x="666" y="322"/>
                    <a:pt x="666" y="322"/>
                    <a:pt x="666" y="322"/>
                  </a:cubicBezTo>
                  <a:cubicBezTo>
                    <a:pt x="665" y="327"/>
                    <a:pt x="665" y="327"/>
                    <a:pt x="665" y="327"/>
                  </a:cubicBezTo>
                  <a:cubicBezTo>
                    <a:pt x="665" y="327"/>
                    <a:pt x="677" y="331"/>
                    <a:pt x="690" y="334"/>
                  </a:cubicBezTo>
                  <a:cubicBezTo>
                    <a:pt x="697" y="336"/>
                    <a:pt x="703" y="338"/>
                    <a:pt x="708" y="339"/>
                  </a:cubicBezTo>
                  <a:cubicBezTo>
                    <a:pt x="711" y="340"/>
                    <a:pt x="713" y="340"/>
                    <a:pt x="715" y="341"/>
                  </a:cubicBezTo>
                  <a:cubicBezTo>
                    <a:pt x="716" y="341"/>
                    <a:pt x="717" y="341"/>
                    <a:pt x="717" y="341"/>
                  </a:cubicBezTo>
                  <a:cubicBezTo>
                    <a:pt x="718" y="341"/>
                    <a:pt x="718" y="341"/>
                    <a:pt x="718" y="341"/>
                  </a:cubicBezTo>
                  <a:cubicBezTo>
                    <a:pt x="719" y="341"/>
                    <a:pt x="719" y="341"/>
                    <a:pt x="720" y="341"/>
                  </a:cubicBezTo>
                  <a:cubicBezTo>
                    <a:pt x="720" y="341"/>
                    <a:pt x="720" y="341"/>
                    <a:pt x="721" y="341"/>
                  </a:cubicBezTo>
                  <a:cubicBezTo>
                    <a:pt x="721" y="341"/>
                    <a:pt x="722" y="341"/>
                    <a:pt x="722" y="341"/>
                  </a:cubicBezTo>
                  <a:cubicBezTo>
                    <a:pt x="723" y="340"/>
                    <a:pt x="724" y="340"/>
                    <a:pt x="724" y="339"/>
                  </a:cubicBezTo>
                  <a:cubicBezTo>
                    <a:pt x="725" y="339"/>
                    <a:pt x="725" y="339"/>
                    <a:pt x="725" y="339"/>
                  </a:cubicBezTo>
                  <a:cubicBezTo>
                    <a:pt x="725" y="338"/>
                    <a:pt x="725" y="337"/>
                    <a:pt x="725" y="336"/>
                  </a:cubicBezTo>
                  <a:cubicBezTo>
                    <a:pt x="725" y="334"/>
                    <a:pt x="725" y="334"/>
                    <a:pt x="725" y="333"/>
                  </a:cubicBezTo>
                  <a:cubicBezTo>
                    <a:pt x="724" y="332"/>
                    <a:pt x="724" y="332"/>
                    <a:pt x="724" y="332"/>
                  </a:cubicBezTo>
                  <a:cubicBezTo>
                    <a:pt x="723" y="331"/>
                    <a:pt x="723" y="331"/>
                    <a:pt x="722" y="330"/>
                  </a:cubicBezTo>
                  <a:cubicBezTo>
                    <a:pt x="720" y="329"/>
                    <a:pt x="718" y="327"/>
                    <a:pt x="714" y="325"/>
                  </a:cubicBezTo>
                  <a:cubicBezTo>
                    <a:pt x="704" y="319"/>
                    <a:pt x="689" y="310"/>
                    <a:pt x="689" y="310"/>
                  </a:cubicBezTo>
                  <a:cubicBezTo>
                    <a:pt x="686" y="315"/>
                    <a:pt x="686" y="315"/>
                    <a:pt x="686" y="315"/>
                  </a:cubicBezTo>
                  <a:cubicBezTo>
                    <a:pt x="685" y="320"/>
                    <a:pt x="685" y="320"/>
                    <a:pt x="685" y="320"/>
                  </a:cubicBezTo>
                  <a:cubicBezTo>
                    <a:pt x="739" y="333"/>
                    <a:pt x="739" y="333"/>
                    <a:pt x="739" y="333"/>
                  </a:cubicBezTo>
                  <a:cubicBezTo>
                    <a:pt x="742" y="334"/>
                    <a:pt x="744" y="333"/>
                    <a:pt x="745" y="331"/>
                  </a:cubicBezTo>
                  <a:cubicBezTo>
                    <a:pt x="746" y="330"/>
                    <a:pt x="746" y="329"/>
                    <a:pt x="746" y="328"/>
                  </a:cubicBezTo>
                  <a:cubicBezTo>
                    <a:pt x="746" y="327"/>
                    <a:pt x="746" y="326"/>
                    <a:pt x="746" y="325"/>
                  </a:cubicBezTo>
                  <a:cubicBezTo>
                    <a:pt x="745" y="325"/>
                    <a:pt x="745" y="324"/>
                    <a:pt x="745" y="324"/>
                  </a:cubicBezTo>
                  <a:cubicBezTo>
                    <a:pt x="744" y="323"/>
                    <a:pt x="744" y="323"/>
                    <a:pt x="743" y="323"/>
                  </a:cubicBezTo>
                  <a:cubicBezTo>
                    <a:pt x="743" y="322"/>
                    <a:pt x="742" y="322"/>
                    <a:pt x="741" y="321"/>
                  </a:cubicBezTo>
                  <a:cubicBezTo>
                    <a:pt x="738" y="319"/>
                    <a:pt x="733" y="316"/>
                    <a:pt x="728" y="313"/>
                  </a:cubicBezTo>
                  <a:cubicBezTo>
                    <a:pt x="724" y="311"/>
                    <a:pt x="721" y="309"/>
                    <a:pt x="721" y="309"/>
                  </a:cubicBezTo>
                  <a:cubicBezTo>
                    <a:pt x="718" y="314"/>
                    <a:pt x="718" y="314"/>
                    <a:pt x="718" y="314"/>
                  </a:cubicBezTo>
                  <a:cubicBezTo>
                    <a:pt x="717" y="319"/>
                    <a:pt x="717" y="319"/>
                    <a:pt x="717" y="319"/>
                  </a:cubicBezTo>
                  <a:cubicBezTo>
                    <a:pt x="717" y="319"/>
                    <a:pt x="729" y="321"/>
                    <a:pt x="742" y="324"/>
                  </a:cubicBezTo>
                  <a:cubicBezTo>
                    <a:pt x="749" y="325"/>
                    <a:pt x="756" y="326"/>
                    <a:pt x="762" y="327"/>
                  </a:cubicBezTo>
                  <a:cubicBezTo>
                    <a:pt x="764" y="327"/>
                    <a:pt x="767" y="327"/>
                    <a:pt x="769" y="328"/>
                  </a:cubicBezTo>
                  <a:cubicBezTo>
                    <a:pt x="771" y="328"/>
                    <a:pt x="773" y="328"/>
                    <a:pt x="774" y="328"/>
                  </a:cubicBezTo>
                  <a:cubicBezTo>
                    <a:pt x="775" y="328"/>
                    <a:pt x="775" y="328"/>
                    <a:pt x="776" y="328"/>
                  </a:cubicBezTo>
                  <a:cubicBezTo>
                    <a:pt x="776" y="328"/>
                    <a:pt x="776" y="328"/>
                    <a:pt x="777" y="328"/>
                  </a:cubicBezTo>
                  <a:cubicBezTo>
                    <a:pt x="777" y="328"/>
                    <a:pt x="778" y="327"/>
                    <a:pt x="778" y="327"/>
                  </a:cubicBezTo>
                  <a:cubicBezTo>
                    <a:pt x="778" y="327"/>
                    <a:pt x="779" y="326"/>
                    <a:pt x="780" y="325"/>
                  </a:cubicBezTo>
                  <a:cubicBezTo>
                    <a:pt x="780" y="325"/>
                    <a:pt x="780" y="324"/>
                    <a:pt x="780" y="323"/>
                  </a:cubicBezTo>
                  <a:cubicBezTo>
                    <a:pt x="780" y="321"/>
                    <a:pt x="780" y="320"/>
                    <a:pt x="780" y="320"/>
                  </a:cubicBezTo>
                  <a:cubicBezTo>
                    <a:pt x="779" y="319"/>
                    <a:pt x="779" y="319"/>
                    <a:pt x="779" y="319"/>
                  </a:cubicBezTo>
                  <a:cubicBezTo>
                    <a:pt x="779" y="318"/>
                    <a:pt x="778" y="318"/>
                    <a:pt x="778" y="318"/>
                  </a:cubicBezTo>
                  <a:cubicBezTo>
                    <a:pt x="778" y="318"/>
                    <a:pt x="778" y="318"/>
                    <a:pt x="778" y="318"/>
                  </a:cubicBezTo>
                  <a:cubicBezTo>
                    <a:pt x="777" y="317"/>
                    <a:pt x="777" y="317"/>
                    <a:pt x="777" y="317"/>
                  </a:cubicBezTo>
                  <a:cubicBezTo>
                    <a:pt x="775" y="316"/>
                    <a:pt x="769" y="313"/>
                    <a:pt x="763" y="309"/>
                  </a:cubicBezTo>
                  <a:cubicBezTo>
                    <a:pt x="760" y="307"/>
                    <a:pt x="758" y="306"/>
                    <a:pt x="756" y="305"/>
                  </a:cubicBezTo>
                  <a:cubicBezTo>
                    <a:pt x="755" y="304"/>
                    <a:pt x="754" y="303"/>
                    <a:pt x="754" y="303"/>
                  </a:cubicBezTo>
                  <a:cubicBezTo>
                    <a:pt x="753" y="303"/>
                    <a:pt x="753" y="303"/>
                    <a:pt x="753" y="303"/>
                  </a:cubicBezTo>
                  <a:cubicBezTo>
                    <a:pt x="753" y="303"/>
                    <a:pt x="753" y="303"/>
                    <a:pt x="753" y="303"/>
                  </a:cubicBezTo>
                  <a:cubicBezTo>
                    <a:pt x="752" y="305"/>
                    <a:pt x="752" y="305"/>
                    <a:pt x="752" y="305"/>
                  </a:cubicBezTo>
                  <a:cubicBezTo>
                    <a:pt x="754" y="303"/>
                    <a:pt x="754" y="303"/>
                    <a:pt x="754" y="303"/>
                  </a:cubicBezTo>
                  <a:cubicBezTo>
                    <a:pt x="753" y="303"/>
                    <a:pt x="753" y="303"/>
                    <a:pt x="753" y="303"/>
                  </a:cubicBezTo>
                  <a:cubicBezTo>
                    <a:pt x="752" y="305"/>
                    <a:pt x="752" y="305"/>
                    <a:pt x="752" y="305"/>
                  </a:cubicBezTo>
                  <a:cubicBezTo>
                    <a:pt x="754" y="303"/>
                    <a:pt x="754" y="303"/>
                    <a:pt x="754" y="303"/>
                  </a:cubicBezTo>
                  <a:cubicBezTo>
                    <a:pt x="750" y="306"/>
                    <a:pt x="750" y="306"/>
                    <a:pt x="750" y="306"/>
                  </a:cubicBezTo>
                  <a:cubicBezTo>
                    <a:pt x="754" y="304"/>
                    <a:pt x="754" y="304"/>
                    <a:pt x="754" y="304"/>
                  </a:cubicBezTo>
                  <a:cubicBezTo>
                    <a:pt x="754" y="304"/>
                    <a:pt x="754" y="303"/>
                    <a:pt x="754" y="303"/>
                  </a:cubicBezTo>
                  <a:cubicBezTo>
                    <a:pt x="750" y="306"/>
                    <a:pt x="750" y="306"/>
                    <a:pt x="750" y="306"/>
                  </a:cubicBezTo>
                  <a:cubicBezTo>
                    <a:pt x="754" y="304"/>
                    <a:pt x="754" y="304"/>
                    <a:pt x="754" y="304"/>
                  </a:cubicBezTo>
                  <a:cubicBezTo>
                    <a:pt x="750" y="307"/>
                    <a:pt x="750" y="307"/>
                    <a:pt x="750" y="307"/>
                  </a:cubicBezTo>
                  <a:cubicBezTo>
                    <a:pt x="755" y="307"/>
                    <a:pt x="755" y="307"/>
                    <a:pt x="755" y="307"/>
                  </a:cubicBezTo>
                  <a:cubicBezTo>
                    <a:pt x="755" y="305"/>
                    <a:pt x="754" y="304"/>
                    <a:pt x="754" y="304"/>
                  </a:cubicBezTo>
                  <a:cubicBezTo>
                    <a:pt x="750" y="307"/>
                    <a:pt x="750" y="307"/>
                    <a:pt x="750" y="307"/>
                  </a:cubicBezTo>
                  <a:cubicBezTo>
                    <a:pt x="755" y="307"/>
                    <a:pt x="755" y="307"/>
                    <a:pt x="755" y="307"/>
                  </a:cubicBezTo>
                  <a:cubicBezTo>
                    <a:pt x="749" y="307"/>
                    <a:pt x="749" y="307"/>
                    <a:pt x="749" y="307"/>
                  </a:cubicBezTo>
                  <a:cubicBezTo>
                    <a:pt x="754" y="310"/>
                    <a:pt x="754" y="310"/>
                    <a:pt x="754" y="310"/>
                  </a:cubicBezTo>
                  <a:cubicBezTo>
                    <a:pt x="755" y="309"/>
                    <a:pt x="755" y="307"/>
                    <a:pt x="755" y="307"/>
                  </a:cubicBezTo>
                  <a:cubicBezTo>
                    <a:pt x="749" y="307"/>
                    <a:pt x="749" y="307"/>
                    <a:pt x="749" y="307"/>
                  </a:cubicBezTo>
                  <a:cubicBezTo>
                    <a:pt x="754" y="310"/>
                    <a:pt x="754" y="310"/>
                    <a:pt x="754" y="310"/>
                  </a:cubicBezTo>
                  <a:cubicBezTo>
                    <a:pt x="754" y="309"/>
                    <a:pt x="754" y="309"/>
                    <a:pt x="754" y="309"/>
                  </a:cubicBezTo>
                  <a:cubicBezTo>
                    <a:pt x="749" y="307"/>
                    <a:pt x="749" y="307"/>
                    <a:pt x="749" y="307"/>
                  </a:cubicBezTo>
                  <a:cubicBezTo>
                    <a:pt x="752" y="312"/>
                    <a:pt x="752" y="312"/>
                    <a:pt x="752" y="312"/>
                  </a:cubicBezTo>
                  <a:cubicBezTo>
                    <a:pt x="752" y="311"/>
                    <a:pt x="753" y="311"/>
                    <a:pt x="754" y="309"/>
                  </a:cubicBezTo>
                  <a:cubicBezTo>
                    <a:pt x="749" y="307"/>
                    <a:pt x="749" y="307"/>
                    <a:pt x="749" y="307"/>
                  </a:cubicBezTo>
                  <a:cubicBezTo>
                    <a:pt x="752" y="312"/>
                    <a:pt x="752" y="312"/>
                    <a:pt x="752" y="312"/>
                  </a:cubicBezTo>
                  <a:cubicBezTo>
                    <a:pt x="750" y="307"/>
                    <a:pt x="750" y="307"/>
                    <a:pt x="750" y="307"/>
                  </a:cubicBezTo>
                  <a:cubicBezTo>
                    <a:pt x="750" y="312"/>
                    <a:pt x="750" y="312"/>
                    <a:pt x="750" y="312"/>
                  </a:cubicBezTo>
                  <a:cubicBezTo>
                    <a:pt x="750" y="312"/>
                    <a:pt x="751" y="312"/>
                    <a:pt x="752" y="312"/>
                  </a:cubicBezTo>
                  <a:cubicBezTo>
                    <a:pt x="750" y="307"/>
                    <a:pt x="750" y="307"/>
                    <a:pt x="750" y="307"/>
                  </a:cubicBezTo>
                  <a:cubicBezTo>
                    <a:pt x="750" y="312"/>
                    <a:pt x="750" y="312"/>
                    <a:pt x="750" y="312"/>
                  </a:cubicBezTo>
                  <a:cubicBezTo>
                    <a:pt x="750" y="308"/>
                    <a:pt x="750" y="308"/>
                    <a:pt x="750" y="308"/>
                  </a:cubicBezTo>
                  <a:cubicBezTo>
                    <a:pt x="750" y="312"/>
                    <a:pt x="750" y="312"/>
                    <a:pt x="750" y="312"/>
                  </a:cubicBezTo>
                  <a:cubicBezTo>
                    <a:pt x="750" y="312"/>
                    <a:pt x="750" y="312"/>
                    <a:pt x="750" y="312"/>
                  </a:cubicBezTo>
                  <a:cubicBezTo>
                    <a:pt x="750" y="308"/>
                    <a:pt x="750" y="308"/>
                    <a:pt x="750" y="308"/>
                  </a:cubicBezTo>
                  <a:cubicBezTo>
                    <a:pt x="750" y="312"/>
                    <a:pt x="750" y="312"/>
                    <a:pt x="750" y="312"/>
                  </a:cubicBezTo>
                  <a:cubicBezTo>
                    <a:pt x="750" y="311"/>
                    <a:pt x="750" y="311"/>
                    <a:pt x="750" y="311"/>
                  </a:cubicBezTo>
                  <a:cubicBezTo>
                    <a:pt x="750" y="312"/>
                    <a:pt x="750" y="312"/>
                    <a:pt x="750" y="312"/>
                  </a:cubicBezTo>
                  <a:cubicBezTo>
                    <a:pt x="750" y="312"/>
                    <a:pt x="750" y="312"/>
                    <a:pt x="750" y="312"/>
                  </a:cubicBezTo>
                  <a:cubicBezTo>
                    <a:pt x="750" y="311"/>
                    <a:pt x="750" y="311"/>
                    <a:pt x="750" y="311"/>
                  </a:cubicBezTo>
                  <a:cubicBezTo>
                    <a:pt x="750" y="312"/>
                    <a:pt x="750" y="312"/>
                    <a:pt x="750" y="312"/>
                  </a:cubicBezTo>
                  <a:cubicBezTo>
                    <a:pt x="750" y="312"/>
                    <a:pt x="751" y="312"/>
                    <a:pt x="752" y="312"/>
                  </a:cubicBezTo>
                  <a:cubicBezTo>
                    <a:pt x="758" y="313"/>
                    <a:pt x="768" y="315"/>
                    <a:pt x="777" y="317"/>
                  </a:cubicBezTo>
                  <a:cubicBezTo>
                    <a:pt x="781" y="318"/>
                    <a:pt x="785" y="319"/>
                    <a:pt x="788" y="320"/>
                  </a:cubicBezTo>
                  <a:cubicBezTo>
                    <a:pt x="791" y="321"/>
                    <a:pt x="793" y="321"/>
                    <a:pt x="793" y="321"/>
                  </a:cubicBezTo>
                  <a:cubicBezTo>
                    <a:pt x="795" y="322"/>
                    <a:pt x="797" y="321"/>
                    <a:pt x="799" y="319"/>
                  </a:cubicBezTo>
                  <a:cubicBezTo>
                    <a:pt x="799" y="317"/>
                    <a:pt x="799" y="316"/>
                    <a:pt x="799" y="316"/>
                  </a:cubicBezTo>
                  <a:cubicBezTo>
                    <a:pt x="799" y="315"/>
                    <a:pt x="799" y="314"/>
                    <a:pt x="799" y="313"/>
                  </a:cubicBezTo>
                  <a:cubicBezTo>
                    <a:pt x="798" y="313"/>
                    <a:pt x="798" y="312"/>
                    <a:pt x="798" y="312"/>
                  </a:cubicBezTo>
                  <a:cubicBezTo>
                    <a:pt x="798" y="311"/>
                    <a:pt x="797" y="311"/>
                    <a:pt x="797" y="311"/>
                  </a:cubicBezTo>
                  <a:cubicBezTo>
                    <a:pt x="797" y="311"/>
                    <a:pt x="796" y="311"/>
                    <a:pt x="796" y="310"/>
                  </a:cubicBezTo>
                  <a:cubicBezTo>
                    <a:pt x="795" y="309"/>
                    <a:pt x="792" y="308"/>
                    <a:pt x="789" y="306"/>
                  </a:cubicBezTo>
                  <a:cubicBezTo>
                    <a:pt x="785" y="304"/>
                    <a:pt x="780" y="301"/>
                    <a:pt x="776" y="298"/>
                  </a:cubicBezTo>
                  <a:cubicBezTo>
                    <a:pt x="774" y="297"/>
                    <a:pt x="772" y="296"/>
                    <a:pt x="771" y="295"/>
                  </a:cubicBezTo>
                  <a:cubicBezTo>
                    <a:pt x="771" y="295"/>
                    <a:pt x="770" y="295"/>
                    <a:pt x="770" y="294"/>
                  </a:cubicBezTo>
                  <a:cubicBezTo>
                    <a:pt x="770" y="294"/>
                    <a:pt x="770" y="294"/>
                    <a:pt x="770" y="294"/>
                  </a:cubicBezTo>
                  <a:cubicBezTo>
                    <a:pt x="768" y="297"/>
                    <a:pt x="768" y="297"/>
                    <a:pt x="768" y="297"/>
                  </a:cubicBezTo>
                  <a:cubicBezTo>
                    <a:pt x="770" y="295"/>
                    <a:pt x="770" y="295"/>
                    <a:pt x="770" y="295"/>
                  </a:cubicBezTo>
                  <a:cubicBezTo>
                    <a:pt x="770" y="294"/>
                    <a:pt x="770" y="294"/>
                    <a:pt x="770" y="294"/>
                  </a:cubicBezTo>
                  <a:cubicBezTo>
                    <a:pt x="768" y="297"/>
                    <a:pt x="768" y="297"/>
                    <a:pt x="768" y="297"/>
                  </a:cubicBezTo>
                  <a:cubicBezTo>
                    <a:pt x="770" y="295"/>
                    <a:pt x="770" y="295"/>
                    <a:pt x="770" y="295"/>
                  </a:cubicBezTo>
                  <a:cubicBezTo>
                    <a:pt x="767" y="298"/>
                    <a:pt x="767" y="298"/>
                    <a:pt x="767" y="298"/>
                  </a:cubicBezTo>
                  <a:cubicBezTo>
                    <a:pt x="771" y="296"/>
                    <a:pt x="771" y="296"/>
                    <a:pt x="771" y="296"/>
                  </a:cubicBezTo>
                  <a:cubicBezTo>
                    <a:pt x="771" y="295"/>
                    <a:pt x="770" y="295"/>
                    <a:pt x="770" y="295"/>
                  </a:cubicBezTo>
                  <a:cubicBezTo>
                    <a:pt x="767" y="298"/>
                    <a:pt x="767" y="298"/>
                    <a:pt x="767" y="298"/>
                  </a:cubicBezTo>
                  <a:cubicBezTo>
                    <a:pt x="771" y="296"/>
                    <a:pt x="771" y="296"/>
                    <a:pt x="771" y="296"/>
                  </a:cubicBezTo>
                  <a:cubicBezTo>
                    <a:pt x="766" y="298"/>
                    <a:pt x="766" y="298"/>
                    <a:pt x="766" y="298"/>
                  </a:cubicBezTo>
                  <a:cubicBezTo>
                    <a:pt x="772" y="298"/>
                    <a:pt x="772" y="298"/>
                    <a:pt x="772" y="298"/>
                  </a:cubicBezTo>
                  <a:cubicBezTo>
                    <a:pt x="772" y="297"/>
                    <a:pt x="771" y="296"/>
                    <a:pt x="771" y="296"/>
                  </a:cubicBezTo>
                  <a:cubicBezTo>
                    <a:pt x="766" y="298"/>
                    <a:pt x="766" y="298"/>
                    <a:pt x="766" y="298"/>
                  </a:cubicBezTo>
                  <a:cubicBezTo>
                    <a:pt x="772" y="298"/>
                    <a:pt x="772" y="298"/>
                    <a:pt x="772" y="298"/>
                  </a:cubicBezTo>
                  <a:cubicBezTo>
                    <a:pt x="766" y="298"/>
                    <a:pt x="766" y="298"/>
                    <a:pt x="766" y="298"/>
                  </a:cubicBezTo>
                  <a:cubicBezTo>
                    <a:pt x="770" y="302"/>
                    <a:pt x="770" y="302"/>
                    <a:pt x="770" y="302"/>
                  </a:cubicBezTo>
                  <a:cubicBezTo>
                    <a:pt x="771" y="301"/>
                    <a:pt x="772" y="299"/>
                    <a:pt x="772" y="298"/>
                  </a:cubicBezTo>
                  <a:cubicBezTo>
                    <a:pt x="766" y="298"/>
                    <a:pt x="766" y="298"/>
                    <a:pt x="766" y="298"/>
                  </a:cubicBezTo>
                  <a:cubicBezTo>
                    <a:pt x="770" y="302"/>
                    <a:pt x="770" y="302"/>
                    <a:pt x="770" y="302"/>
                  </a:cubicBezTo>
                  <a:cubicBezTo>
                    <a:pt x="766" y="298"/>
                    <a:pt x="766" y="298"/>
                    <a:pt x="766" y="298"/>
                  </a:cubicBezTo>
                  <a:cubicBezTo>
                    <a:pt x="765" y="304"/>
                    <a:pt x="765" y="304"/>
                    <a:pt x="765" y="304"/>
                  </a:cubicBezTo>
                  <a:cubicBezTo>
                    <a:pt x="765" y="304"/>
                    <a:pt x="776" y="306"/>
                    <a:pt x="787" y="307"/>
                  </a:cubicBezTo>
                  <a:cubicBezTo>
                    <a:pt x="793" y="308"/>
                    <a:pt x="798" y="309"/>
                    <a:pt x="803" y="310"/>
                  </a:cubicBezTo>
                  <a:cubicBezTo>
                    <a:pt x="806" y="310"/>
                    <a:pt x="808" y="310"/>
                    <a:pt x="810" y="310"/>
                  </a:cubicBezTo>
                  <a:cubicBezTo>
                    <a:pt x="812" y="311"/>
                    <a:pt x="813" y="311"/>
                    <a:pt x="815" y="311"/>
                  </a:cubicBezTo>
                  <a:cubicBezTo>
                    <a:pt x="815" y="311"/>
                    <a:pt x="815" y="311"/>
                    <a:pt x="816" y="311"/>
                  </a:cubicBezTo>
                  <a:cubicBezTo>
                    <a:pt x="816" y="311"/>
                    <a:pt x="817" y="311"/>
                    <a:pt x="817" y="310"/>
                  </a:cubicBezTo>
                  <a:cubicBezTo>
                    <a:pt x="818" y="310"/>
                    <a:pt x="818" y="310"/>
                    <a:pt x="819" y="310"/>
                  </a:cubicBezTo>
                  <a:cubicBezTo>
                    <a:pt x="819" y="309"/>
                    <a:pt x="820" y="309"/>
                    <a:pt x="820" y="308"/>
                  </a:cubicBezTo>
                  <a:cubicBezTo>
                    <a:pt x="821" y="307"/>
                    <a:pt x="821" y="305"/>
                    <a:pt x="821" y="304"/>
                  </a:cubicBezTo>
                  <a:cubicBezTo>
                    <a:pt x="821" y="302"/>
                    <a:pt x="820" y="301"/>
                    <a:pt x="819" y="300"/>
                  </a:cubicBezTo>
                  <a:cubicBezTo>
                    <a:pt x="801" y="290"/>
                    <a:pt x="801" y="290"/>
                    <a:pt x="801" y="290"/>
                  </a:cubicBezTo>
                  <a:cubicBezTo>
                    <a:pt x="798" y="294"/>
                    <a:pt x="798" y="294"/>
                    <a:pt x="798" y="294"/>
                  </a:cubicBezTo>
                  <a:cubicBezTo>
                    <a:pt x="803" y="297"/>
                    <a:pt x="803" y="297"/>
                    <a:pt x="803" y="297"/>
                  </a:cubicBezTo>
                  <a:cubicBezTo>
                    <a:pt x="798" y="294"/>
                    <a:pt x="798" y="294"/>
                    <a:pt x="798" y="294"/>
                  </a:cubicBezTo>
                  <a:cubicBezTo>
                    <a:pt x="801" y="299"/>
                    <a:pt x="801" y="299"/>
                    <a:pt x="801" y="299"/>
                  </a:cubicBezTo>
                  <a:cubicBezTo>
                    <a:pt x="802" y="299"/>
                    <a:pt x="802" y="298"/>
                    <a:pt x="803" y="297"/>
                  </a:cubicBezTo>
                  <a:cubicBezTo>
                    <a:pt x="798" y="294"/>
                    <a:pt x="798" y="294"/>
                    <a:pt x="798" y="294"/>
                  </a:cubicBezTo>
                  <a:cubicBezTo>
                    <a:pt x="801" y="299"/>
                    <a:pt x="801" y="299"/>
                    <a:pt x="801" y="299"/>
                  </a:cubicBezTo>
                  <a:cubicBezTo>
                    <a:pt x="798" y="294"/>
                    <a:pt x="798" y="294"/>
                    <a:pt x="798" y="294"/>
                  </a:cubicBezTo>
                  <a:cubicBezTo>
                    <a:pt x="799" y="300"/>
                    <a:pt x="799" y="300"/>
                    <a:pt x="799" y="300"/>
                  </a:cubicBezTo>
                  <a:cubicBezTo>
                    <a:pt x="800" y="300"/>
                    <a:pt x="800" y="300"/>
                    <a:pt x="801" y="299"/>
                  </a:cubicBezTo>
                  <a:cubicBezTo>
                    <a:pt x="798" y="294"/>
                    <a:pt x="798" y="294"/>
                    <a:pt x="798" y="294"/>
                  </a:cubicBezTo>
                  <a:cubicBezTo>
                    <a:pt x="799" y="300"/>
                    <a:pt x="799" y="300"/>
                    <a:pt x="799" y="300"/>
                  </a:cubicBezTo>
                  <a:cubicBezTo>
                    <a:pt x="798" y="295"/>
                    <a:pt x="798" y="295"/>
                    <a:pt x="798" y="295"/>
                  </a:cubicBezTo>
                  <a:cubicBezTo>
                    <a:pt x="799" y="300"/>
                    <a:pt x="799" y="300"/>
                    <a:pt x="799" y="300"/>
                  </a:cubicBezTo>
                  <a:cubicBezTo>
                    <a:pt x="799" y="300"/>
                    <a:pt x="799" y="300"/>
                    <a:pt x="799" y="300"/>
                  </a:cubicBezTo>
                  <a:cubicBezTo>
                    <a:pt x="798" y="295"/>
                    <a:pt x="798" y="295"/>
                    <a:pt x="798" y="295"/>
                  </a:cubicBezTo>
                  <a:cubicBezTo>
                    <a:pt x="799" y="300"/>
                    <a:pt x="799" y="300"/>
                    <a:pt x="799" y="300"/>
                  </a:cubicBezTo>
                  <a:cubicBezTo>
                    <a:pt x="799" y="296"/>
                    <a:pt x="799" y="296"/>
                    <a:pt x="799" y="296"/>
                  </a:cubicBezTo>
                  <a:cubicBezTo>
                    <a:pt x="799" y="300"/>
                    <a:pt x="799" y="300"/>
                    <a:pt x="799" y="300"/>
                  </a:cubicBezTo>
                  <a:cubicBezTo>
                    <a:pt x="799" y="300"/>
                    <a:pt x="799" y="300"/>
                    <a:pt x="799" y="300"/>
                  </a:cubicBezTo>
                  <a:cubicBezTo>
                    <a:pt x="799" y="296"/>
                    <a:pt x="799" y="296"/>
                    <a:pt x="799" y="296"/>
                  </a:cubicBezTo>
                  <a:cubicBezTo>
                    <a:pt x="799" y="300"/>
                    <a:pt x="799" y="300"/>
                    <a:pt x="799" y="300"/>
                  </a:cubicBezTo>
                  <a:cubicBezTo>
                    <a:pt x="799" y="300"/>
                    <a:pt x="799" y="300"/>
                    <a:pt x="799" y="300"/>
                  </a:cubicBezTo>
                  <a:cubicBezTo>
                    <a:pt x="799" y="300"/>
                    <a:pt x="799" y="300"/>
                    <a:pt x="799" y="300"/>
                  </a:cubicBezTo>
                  <a:cubicBezTo>
                    <a:pt x="799" y="300"/>
                    <a:pt x="799" y="300"/>
                    <a:pt x="799" y="300"/>
                  </a:cubicBezTo>
                  <a:cubicBezTo>
                    <a:pt x="799" y="300"/>
                    <a:pt x="799" y="300"/>
                    <a:pt x="799" y="300"/>
                  </a:cubicBezTo>
                  <a:cubicBezTo>
                    <a:pt x="799" y="300"/>
                    <a:pt x="799" y="300"/>
                    <a:pt x="799" y="300"/>
                  </a:cubicBezTo>
                  <a:cubicBezTo>
                    <a:pt x="799" y="300"/>
                    <a:pt x="800" y="300"/>
                    <a:pt x="802" y="300"/>
                  </a:cubicBezTo>
                  <a:cubicBezTo>
                    <a:pt x="807" y="301"/>
                    <a:pt x="818" y="302"/>
                    <a:pt x="827" y="303"/>
                  </a:cubicBezTo>
                  <a:cubicBezTo>
                    <a:pt x="837" y="305"/>
                    <a:pt x="845" y="306"/>
                    <a:pt x="845" y="306"/>
                  </a:cubicBezTo>
                  <a:cubicBezTo>
                    <a:pt x="848" y="306"/>
                    <a:pt x="850" y="305"/>
                    <a:pt x="851" y="302"/>
                  </a:cubicBezTo>
                  <a:cubicBezTo>
                    <a:pt x="852" y="300"/>
                    <a:pt x="851" y="297"/>
                    <a:pt x="849" y="296"/>
                  </a:cubicBezTo>
                  <a:cubicBezTo>
                    <a:pt x="846" y="294"/>
                    <a:pt x="846" y="294"/>
                    <a:pt x="846" y="294"/>
                  </a:cubicBezTo>
                  <a:cubicBezTo>
                    <a:pt x="872" y="296"/>
                    <a:pt x="872" y="296"/>
                    <a:pt x="872" y="296"/>
                  </a:cubicBezTo>
                  <a:cubicBezTo>
                    <a:pt x="874" y="296"/>
                    <a:pt x="877" y="294"/>
                    <a:pt x="877" y="292"/>
                  </a:cubicBezTo>
                  <a:cubicBezTo>
                    <a:pt x="878" y="289"/>
                    <a:pt x="877" y="287"/>
                    <a:pt x="875" y="285"/>
                  </a:cubicBezTo>
                  <a:cubicBezTo>
                    <a:pt x="874" y="284"/>
                    <a:pt x="874" y="284"/>
                    <a:pt x="874" y="284"/>
                  </a:cubicBezTo>
                  <a:cubicBezTo>
                    <a:pt x="898" y="289"/>
                    <a:pt x="898" y="289"/>
                    <a:pt x="898" y="289"/>
                  </a:cubicBezTo>
                  <a:cubicBezTo>
                    <a:pt x="899" y="289"/>
                    <a:pt x="901" y="289"/>
                    <a:pt x="902" y="288"/>
                  </a:cubicBezTo>
                  <a:cubicBezTo>
                    <a:pt x="904" y="287"/>
                    <a:pt x="904" y="285"/>
                    <a:pt x="904" y="284"/>
                  </a:cubicBezTo>
                  <a:cubicBezTo>
                    <a:pt x="904" y="282"/>
                    <a:pt x="904" y="281"/>
                    <a:pt x="904" y="281"/>
                  </a:cubicBezTo>
                  <a:cubicBezTo>
                    <a:pt x="903" y="280"/>
                    <a:pt x="903" y="280"/>
                    <a:pt x="903" y="280"/>
                  </a:cubicBezTo>
                  <a:cubicBezTo>
                    <a:pt x="902" y="279"/>
                    <a:pt x="902" y="279"/>
                    <a:pt x="902" y="279"/>
                  </a:cubicBezTo>
                  <a:cubicBezTo>
                    <a:pt x="901" y="278"/>
                    <a:pt x="900" y="278"/>
                    <a:pt x="899" y="277"/>
                  </a:cubicBezTo>
                  <a:cubicBezTo>
                    <a:pt x="895" y="275"/>
                    <a:pt x="888" y="270"/>
                    <a:pt x="881" y="266"/>
                  </a:cubicBezTo>
                  <a:cubicBezTo>
                    <a:pt x="875" y="262"/>
                    <a:pt x="869" y="259"/>
                    <a:pt x="869" y="259"/>
                  </a:cubicBezTo>
                  <a:cubicBezTo>
                    <a:pt x="866" y="263"/>
                    <a:pt x="866" y="263"/>
                    <a:pt x="866" y="263"/>
                  </a:cubicBezTo>
                  <a:cubicBezTo>
                    <a:pt x="871" y="266"/>
                    <a:pt x="871" y="266"/>
                    <a:pt x="871" y="266"/>
                  </a:cubicBezTo>
                  <a:cubicBezTo>
                    <a:pt x="867" y="263"/>
                    <a:pt x="867" y="263"/>
                    <a:pt x="867" y="263"/>
                  </a:cubicBezTo>
                  <a:cubicBezTo>
                    <a:pt x="869" y="268"/>
                    <a:pt x="869" y="268"/>
                    <a:pt x="869" y="268"/>
                  </a:cubicBezTo>
                  <a:cubicBezTo>
                    <a:pt x="869" y="268"/>
                    <a:pt x="870" y="268"/>
                    <a:pt x="871" y="266"/>
                  </a:cubicBezTo>
                  <a:cubicBezTo>
                    <a:pt x="867" y="263"/>
                    <a:pt x="867" y="263"/>
                    <a:pt x="867" y="263"/>
                  </a:cubicBezTo>
                  <a:cubicBezTo>
                    <a:pt x="869" y="268"/>
                    <a:pt x="869" y="268"/>
                    <a:pt x="869" y="268"/>
                  </a:cubicBezTo>
                  <a:cubicBezTo>
                    <a:pt x="867" y="264"/>
                    <a:pt x="867" y="264"/>
                    <a:pt x="867" y="264"/>
                  </a:cubicBezTo>
                  <a:cubicBezTo>
                    <a:pt x="867" y="269"/>
                    <a:pt x="867" y="269"/>
                    <a:pt x="867" y="269"/>
                  </a:cubicBezTo>
                  <a:cubicBezTo>
                    <a:pt x="868" y="269"/>
                    <a:pt x="868" y="269"/>
                    <a:pt x="869" y="268"/>
                  </a:cubicBezTo>
                  <a:cubicBezTo>
                    <a:pt x="867" y="264"/>
                    <a:pt x="867" y="264"/>
                    <a:pt x="867" y="264"/>
                  </a:cubicBezTo>
                  <a:cubicBezTo>
                    <a:pt x="867" y="269"/>
                    <a:pt x="867" y="269"/>
                    <a:pt x="867" y="269"/>
                  </a:cubicBezTo>
                  <a:cubicBezTo>
                    <a:pt x="867" y="267"/>
                    <a:pt x="867" y="267"/>
                    <a:pt x="867" y="267"/>
                  </a:cubicBezTo>
                  <a:cubicBezTo>
                    <a:pt x="867" y="269"/>
                    <a:pt x="867" y="269"/>
                    <a:pt x="867" y="269"/>
                  </a:cubicBezTo>
                  <a:cubicBezTo>
                    <a:pt x="867" y="269"/>
                    <a:pt x="867" y="269"/>
                    <a:pt x="867" y="269"/>
                  </a:cubicBezTo>
                  <a:cubicBezTo>
                    <a:pt x="867" y="267"/>
                    <a:pt x="867" y="267"/>
                    <a:pt x="867" y="267"/>
                  </a:cubicBezTo>
                  <a:cubicBezTo>
                    <a:pt x="867" y="269"/>
                    <a:pt x="867" y="269"/>
                    <a:pt x="867" y="269"/>
                  </a:cubicBezTo>
                  <a:cubicBezTo>
                    <a:pt x="867" y="269"/>
                    <a:pt x="867" y="269"/>
                    <a:pt x="867" y="269"/>
                  </a:cubicBezTo>
                  <a:cubicBezTo>
                    <a:pt x="868" y="269"/>
                    <a:pt x="869" y="269"/>
                    <a:pt x="871" y="269"/>
                  </a:cubicBezTo>
                  <a:cubicBezTo>
                    <a:pt x="877" y="270"/>
                    <a:pt x="889" y="272"/>
                    <a:pt x="901" y="274"/>
                  </a:cubicBezTo>
                  <a:cubicBezTo>
                    <a:pt x="906" y="275"/>
                    <a:pt x="912" y="276"/>
                    <a:pt x="916" y="277"/>
                  </a:cubicBezTo>
                  <a:cubicBezTo>
                    <a:pt x="918" y="277"/>
                    <a:pt x="920" y="277"/>
                    <a:pt x="922" y="277"/>
                  </a:cubicBezTo>
                  <a:cubicBezTo>
                    <a:pt x="923" y="278"/>
                    <a:pt x="924" y="278"/>
                    <a:pt x="925" y="278"/>
                  </a:cubicBezTo>
                  <a:cubicBezTo>
                    <a:pt x="926" y="278"/>
                    <a:pt x="926" y="278"/>
                    <a:pt x="927" y="278"/>
                  </a:cubicBezTo>
                  <a:cubicBezTo>
                    <a:pt x="927" y="278"/>
                    <a:pt x="927" y="278"/>
                    <a:pt x="928" y="277"/>
                  </a:cubicBezTo>
                  <a:cubicBezTo>
                    <a:pt x="929" y="277"/>
                    <a:pt x="930" y="277"/>
                    <a:pt x="931" y="275"/>
                  </a:cubicBezTo>
                  <a:cubicBezTo>
                    <a:pt x="931" y="274"/>
                    <a:pt x="932" y="272"/>
                    <a:pt x="931" y="271"/>
                  </a:cubicBezTo>
                  <a:cubicBezTo>
                    <a:pt x="931" y="270"/>
                    <a:pt x="930" y="268"/>
                    <a:pt x="929" y="268"/>
                  </a:cubicBezTo>
                  <a:cubicBezTo>
                    <a:pt x="900" y="250"/>
                    <a:pt x="900" y="250"/>
                    <a:pt x="900" y="250"/>
                  </a:cubicBezTo>
                  <a:cubicBezTo>
                    <a:pt x="898" y="254"/>
                    <a:pt x="898" y="254"/>
                    <a:pt x="898" y="254"/>
                  </a:cubicBezTo>
                  <a:cubicBezTo>
                    <a:pt x="896" y="260"/>
                    <a:pt x="896" y="260"/>
                    <a:pt x="896" y="260"/>
                  </a:cubicBezTo>
                  <a:cubicBezTo>
                    <a:pt x="942" y="271"/>
                    <a:pt x="942" y="271"/>
                    <a:pt x="942" y="271"/>
                  </a:cubicBezTo>
                  <a:cubicBezTo>
                    <a:pt x="944" y="271"/>
                    <a:pt x="947" y="270"/>
                    <a:pt x="948" y="267"/>
                  </a:cubicBezTo>
                  <a:cubicBezTo>
                    <a:pt x="949" y="265"/>
                    <a:pt x="948" y="262"/>
                    <a:pt x="946" y="260"/>
                  </a:cubicBezTo>
                  <a:cubicBezTo>
                    <a:pt x="940" y="257"/>
                    <a:pt x="940" y="257"/>
                    <a:pt x="940" y="257"/>
                  </a:cubicBezTo>
                  <a:cubicBezTo>
                    <a:pt x="969" y="262"/>
                    <a:pt x="969" y="262"/>
                    <a:pt x="969" y="262"/>
                  </a:cubicBezTo>
                  <a:cubicBezTo>
                    <a:pt x="972" y="262"/>
                    <a:pt x="974" y="261"/>
                    <a:pt x="975" y="259"/>
                  </a:cubicBezTo>
                  <a:cubicBezTo>
                    <a:pt x="976" y="256"/>
                    <a:pt x="975" y="253"/>
                    <a:pt x="973" y="252"/>
                  </a:cubicBezTo>
                  <a:cubicBezTo>
                    <a:pt x="968" y="249"/>
                    <a:pt x="968" y="249"/>
                    <a:pt x="968" y="249"/>
                  </a:cubicBezTo>
                  <a:cubicBezTo>
                    <a:pt x="984" y="251"/>
                    <a:pt x="984" y="251"/>
                    <a:pt x="984" y="251"/>
                  </a:cubicBezTo>
                  <a:cubicBezTo>
                    <a:pt x="987" y="252"/>
                    <a:pt x="989" y="250"/>
                    <a:pt x="990" y="248"/>
                  </a:cubicBezTo>
                  <a:cubicBezTo>
                    <a:pt x="991" y="246"/>
                    <a:pt x="990" y="243"/>
                    <a:pt x="988" y="241"/>
                  </a:cubicBezTo>
                  <a:cubicBezTo>
                    <a:pt x="967" y="228"/>
                    <a:pt x="967" y="228"/>
                    <a:pt x="967" y="228"/>
                  </a:cubicBezTo>
                  <a:cubicBezTo>
                    <a:pt x="964" y="233"/>
                    <a:pt x="964" y="233"/>
                    <a:pt x="964" y="233"/>
                  </a:cubicBezTo>
                  <a:cubicBezTo>
                    <a:pt x="969" y="236"/>
                    <a:pt x="969" y="236"/>
                    <a:pt x="969" y="236"/>
                  </a:cubicBezTo>
                  <a:cubicBezTo>
                    <a:pt x="964" y="233"/>
                    <a:pt x="964" y="233"/>
                    <a:pt x="964" y="233"/>
                  </a:cubicBezTo>
                  <a:cubicBezTo>
                    <a:pt x="967" y="238"/>
                    <a:pt x="967" y="238"/>
                    <a:pt x="967" y="238"/>
                  </a:cubicBezTo>
                  <a:cubicBezTo>
                    <a:pt x="967" y="238"/>
                    <a:pt x="968" y="237"/>
                    <a:pt x="969" y="236"/>
                  </a:cubicBezTo>
                  <a:cubicBezTo>
                    <a:pt x="964" y="233"/>
                    <a:pt x="964" y="233"/>
                    <a:pt x="964" y="233"/>
                  </a:cubicBezTo>
                  <a:cubicBezTo>
                    <a:pt x="967" y="238"/>
                    <a:pt x="967" y="238"/>
                    <a:pt x="967" y="238"/>
                  </a:cubicBezTo>
                  <a:cubicBezTo>
                    <a:pt x="964" y="233"/>
                    <a:pt x="964" y="233"/>
                    <a:pt x="964" y="233"/>
                  </a:cubicBezTo>
                  <a:cubicBezTo>
                    <a:pt x="965" y="238"/>
                    <a:pt x="965" y="238"/>
                    <a:pt x="965" y="238"/>
                  </a:cubicBezTo>
                  <a:cubicBezTo>
                    <a:pt x="965" y="238"/>
                    <a:pt x="966" y="238"/>
                    <a:pt x="967" y="238"/>
                  </a:cubicBezTo>
                  <a:cubicBezTo>
                    <a:pt x="964" y="233"/>
                    <a:pt x="964" y="233"/>
                    <a:pt x="964" y="233"/>
                  </a:cubicBezTo>
                  <a:cubicBezTo>
                    <a:pt x="965" y="238"/>
                    <a:pt x="965" y="238"/>
                    <a:pt x="965" y="238"/>
                  </a:cubicBezTo>
                  <a:cubicBezTo>
                    <a:pt x="964" y="235"/>
                    <a:pt x="964" y="235"/>
                    <a:pt x="964" y="235"/>
                  </a:cubicBezTo>
                  <a:cubicBezTo>
                    <a:pt x="964" y="238"/>
                    <a:pt x="964" y="238"/>
                    <a:pt x="964" y="238"/>
                  </a:cubicBezTo>
                  <a:cubicBezTo>
                    <a:pt x="965" y="238"/>
                    <a:pt x="965" y="238"/>
                    <a:pt x="965" y="238"/>
                  </a:cubicBezTo>
                  <a:cubicBezTo>
                    <a:pt x="964" y="235"/>
                    <a:pt x="964" y="235"/>
                    <a:pt x="964" y="235"/>
                  </a:cubicBezTo>
                  <a:cubicBezTo>
                    <a:pt x="964" y="238"/>
                    <a:pt x="964" y="238"/>
                    <a:pt x="964" y="238"/>
                  </a:cubicBezTo>
                  <a:cubicBezTo>
                    <a:pt x="964" y="237"/>
                    <a:pt x="964" y="237"/>
                    <a:pt x="964" y="237"/>
                  </a:cubicBezTo>
                  <a:cubicBezTo>
                    <a:pt x="964" y="238"/>
                    <a:pt x="964" y="238"/>
                    <a:pt x="964" y="238"/>
                  </a:cubicBezTo>
                  <a:cubicBezTo>
                    <a:pt x="964" y="238"/>
                    <a:pt x="964" y="238"/>
                    <a:pt x="964" y="238"/>
                  </a:cubicBezTo>
                  <a:cubicBezTo>
                    <a:pt x="964" y="237"/>
                    <a:pt x="964" y="237"/>
                    <a:pt x="964" y="237"/>
                  </a:cubicBezTo>
                  <a:cubicBezTo>
                    <a:pt x="964" y="238"/>
                    <a:pt x="964" y="238"/>
                    <a:pt x="964" y="238"/>
                  </a:cubicBezTo>
                  <a:cubicBezTo>
                    <a:pt x="965" y="238"/>
                    <a:pt x="966" y="239"/>
                    <a:pt x="967" y="239"/>
                  </a:cubicBezTo>
                  <a:cubicBezTo>
                    <a:pt x="972" y="240"/>
                    <a:pt x="981" y="242"/>
                    <a:pt x="990" y="244"/>
                  </a:cubicBezTo>
                  <a:cubicBezTo>
                    <a:pt x="994" y="245"/>
                    <a:pt x="997" y="246"/>
                    <a:pt x="1000" y="246"/>
                  </a:cubicBezTo>
                  <a:cubicBezTo>
                    <a:pt x="1002" y="247"/>
                    <a:pt x="1003" y="247"/>
                    <a:pt x="1004" y="247"/>
                  </a:cubicBezTo>
                  <a:cubicBezTo>
                    <a:pt x="1004" y="247"/>
                    <a:pt x="1004" y="247"/>
                    <a:pt x="1005" y="247"/>
                  </a:cubicBezTo>
                  <a:cubicBezTo>
                    <a:pt x="1005" y="247"/>
                    <a:pt x="1005" y="247"/>
                    <a:pt x="1005" y="247"/>
                  </a:cubicBezTo>
                  <a:cubicBezTo>
                    <a:pt x="1005" y="247"/>
                    <a:pt x="1005" y="247"/>
                    <a:pt x="1005" y="247"/>
                  </a:cubicBezTo>
                  <a:cubicBezTo>
                    <a:pt x="1005" y="248"/>
                    <a:pt x="1006" y="248"/>
                    <a:pt x="1006" y="248"/>
                  </a:cubicBezTo>
                  <a:cubicBezTo>
                    <a:pt x="1007" y="248"/>
                    <a:pt x="1007" y="248"/>
                    <a:pt x="1007" y="248"/>
                  </a:cubicBezTo>
                  <a:cubicBezTo>
                    <a:pt x="1007" y="247"/>
                    <a:pt x="1007" y="247"/>
                    <a:pt x="1007" y="247"/>
                  </a:cubicBezTo>
                  <a:cubicBezTo>
                    <a:pt x="1008" y="247"/>
                    <a:pt x="1008" y="247"/>
                    <a:pt x="1009" y="247"/>
                  </a:cubicBezTo>
                  <a:cubicBezTo>
                    <a:pt x="1011" y="246"/>
                    <a:pt x="1012" y="244"/>
                    <a:pt x="1012" y="242"/>
                  </a:cubicBezTo>
                  <a:cubicBezTo>
                    <a:pt x="1012" y="240"/>
                    <a:pt x="1011" y="238"/>
                    <a:pt x="1009" y="237"/>
                  </a:cubicBezTo>
                  <a:cubicBezTo>
                    <a:pt x="984" y="222"/>
                    <a:pt x="984" y="222"/>
                    <a:pt x="984" y="222"/>
                  </a:cubicBezTo>
                  <a:cubicBezTo>
                    <a:pt x="981" y="226"/>
                    <a:pt x="981" y="226"/>
                    <a:pt x="981" y="226"/>
                  </a:cubicBezTo>
                  <a:cubicBezTo>
                    <a:pt x="986" y="229"/>
                    <a:pt x="986" y="229"/>
                    <a:pt x="986" y="229"/>
                  </a:cubicBezTo>
                  <a:cubicBezTo>
                    <a:pt x="981" y="226"/>
                    <a:pt x="981" y="226"/>
                    <a:pt x="981" y="226"/>
                  </a:cubicBezTo>
                  <a:cubicBezTo>
                    <a:pt x="984" y="231"/>
                    <a:pt x="984" y="231"/>
                    <a:pt x="984" y="231"/>
                  </a:cubicBezTo>
                  <a:cubicBezTo>
                    <a:pt x="985" y="231"/>
                    <a:pt x="985" y="230"/>
                    <a:pt x="986" y="229"/>
                  </a:cubicBezTo>
                  <a:cubicBezTo>
                    <a:pt x="981" y="226"/>
                    <a:pt x="981" y="226"/>
                    <a:pt x="981" y="226"/>
                  </a:cubicBezTo>
                  <a:cubicBezTo>
                    <a:pt x="984" y="231"/>
                    <a:pt x="984" y="231"/>
                    <a:pt x="984" y="231"/>
                  </a:cubicBezTo>
                  <a:cubicBezTo>
                    <a:pt x="981" y="227"/>
                    <a:pt x="981" y="227"/>
                    <a:pt x="981" y="227"/>
                  </a:cubicBezTo>
                  <a:cubicBezTo>
                    <a:pt x="983" y="232"/>
                    <a:pt x="983" y="232"/>
                    <a:pt x="983" y="232"/>
                  </a:cubicBezTo>
                  <a:cubicBezTo>
                    <a:pt x="983" y="232"/>
                    <a:pt x="984" y="232"/>
                    <a:pt x="984" y="231"/>
                  </a:cubicBezTo>
                  <a:cubicBezTo>
                    <a:pt x="981" y="227"/>
                    <a:pt x="981" y="227"/>
                    <a:pt x="981" y="227"/>
                  </a:cubicBezTo>
                  <a:cubicBezTo>
                    <a:pt x="983" y="232"/>
                    <a:pt x="983" y="232"/>
                    <a:pt x="983" y="232"/>
                  </a:cubicBezTo>
                  <a:cubicBezTo>
                    <a:pt x="981" y="227"/>
                    <a:pt x="981" y="227"/>
                    <a:pt x="981" y="227"/>
                  </a:cubicBezTo>
                  <a:cubicBezTo>
                    <a:pt x="982" y="232"/>
                    <a:pt x="982" y="232"/>
                    <a:pt x="982" y="232"/>
                  </a:cubicBezTo>
                  <a:cubicBezTo>
                    <a:pt x="982" y="232"/>
                    <a:pt x="982" y="232"/>
                    <a:pt x="983" y="232"/>
                  </a:cubicBezTo>
                  <a:cubicBezTo>
                    <a:pt x="981" y="227"/>
                    <a:pt x="981" y="227"/>
                    <a:pt x="981" y="227"/>
                  </a:cubicBezTo>
                  <a:cubicBezTo>
                    <a:pt x="982" y="232"/>
                    <a:pt x="982" y="232"/>
                    <a:pt x="982" y="232"/>
                  </a:cubicBezTo>
                  <a:cubicBezTo>
                    <a:pt x="982" y="229"/>
                    <a:pt x="982" y="229"/>
                    <a:pt x="982" y="229"/>
                  </a:cubicBezTo>
                  <a:cubicBezTo>
                    <a:pt x="982" y="232"/>
                    <a:pt x="982" y="232"/>
                    <a:pt x="982" y="232"/>
                  </a:cubicBezTo>
                  <a:cubicBezTo>
                    <a:pt x="982" y="232"/>
                    <a:pt x="982" y="232"/>
                    <a:pt x="982" y="232"/>
                  </a:cubicBezTo>
                  <a:cubicBezTo>
                    <a:pt x="982" y="229"/>
                    <a:pt x="982" y="229"/>
                    <a:pt x="982" y="229"/>
                  </a:cubicBezTo>
                  <a:cubicBezTo>
                    <a:pt x="982" y="232"/>
                    <a:pt x="982" y="232"/>
                    <a:pt x="982" y="232"/>
                  </a:cubicBezTo>
                  <a:cubicBezTo>
                    <a:pt x="982" y="232"/>
                    <a:pt x="982" y="232"/>
                    <a:pt x="982" y="232"/>
                  </a:cubicBezTo>
                  <a:cubicBezTo>
                    <a:pt x="982" y="232"/>
                    <a:pt x="983" y="232"/>
                    <a:pt x="985" y="232"/>
                  </a:cubicBezTo>
                  <a:cubicBezTo>
                    <a:pt x="991" y="233"/>
                    <a:pt x="1002" y="235"/>
                    <a:pt x="1011" y="237"/>
                  </a:cubicBezTo>
                  <a:cubicBezTo>
                    <a:pt x="1016" y="237"/>
                    <a:pt x="1020" y="238"/>
                    <a:pt x="1023" y="239"/>
                  </a:cubicBezTo>
                  <a:cubicBezTo>
                    <a:pt x="1026" y="239"/>
                    <a:pt x="1028" y="240"/>
                    <a:pt x="1028" y="240"/>
                  </a:cubicBezTo>
                  <a:cubicBezTo>
                    <a:pt x="1031" y="240"/>
                    <a:pt x="1033" y="239"/>
                    <a:pt x="1034" y="237"/>
                  </a:cubicBezTo>
                  <a:cubicBezTo>
                    <a:pt x="1035" y="236"/>
                    <a:pt x="1035" y="235"/>
                    <a:pt x="1035" y="234"/>
                  </a:cubicBezTo>
                  <a:cubicBezTo>
                    <a:pt x="1035" y="233"/>
                    <a:pt x="1034" y="232"/>
                    <a:pt x="1034" y="232"/>
                  </a:cubicBezTo>
                  <a:cubicBezTo>
                    <a:pt x="1034" y="231"/>
                    <a:pt x="1033" y="230"/>
                    <a:pt x="1033" y="230"/>
                  </a:cubicBezTo>
                  <a:cubicBezTo>
                    <a:pt x="1033" y="229"/>
                    <a:pt x="1032" y="229"/>
                    <a:pt x="1032" y="229"/>
                  </a:cubicBezTo>
                  <a:cubicBezTo>
                    <a:pt x="1030" y="228"/>
                    <a:pt x="1028" y="227"/>
                    <a:pt x="1025" y="225"/>
                  </a:cubicBezTo>
                  <a:cubicBezTo>
                    <a:pt x="1022" y="223"/>
                    <a:pt x="1017" y="220"/>
                    <a:pt x="1013" y="218"/>
                  </a:cubicBezTo>
                  <a:cubicBezTo>
                    <a:pt x="1011" y="216"/>
                    <a:pt x="1009" y="215"/>
                    <a:pt x="1008" y="215"/>
                  </a:cubicBezTo>
                  <a:cubicBezTo>
                    <a:pt x="1008" y="214"/>
                    <a:pt x="1007" y="214"/>
                    <a:pt x="1007" y="214"/>
                  </a:cubicBezTo>
                  <a:cubicBezTo>
                    <a:pt x="1007" y="214"/>
                    <a:pt x="1007" y="214"/>
                    <a:pt x="1007" y="214"/>
                  </a:cubicBezTo>
                  <a:cubicBezTo>
                    <a:pt x="1005" y="216"/>
                    <a:pt x="1005" y="216"/>
                    <a:pt x="1005" y="216"/>
                  </a:cubicBezTo>
                  <a:cubicBezTo>
                    <a:pt x="1007" y="214"/>
                    <a:pt x="1007" y="214"/>
                    <a:pt x="1007" y="214"/>
                  </a:cubicBezTo>
                  <a:cubicBezTo>
                    <a:pt x="1007" y="214"/>
                    <a:pt x="1007" y="214"/>
                    <a:pt x="1007" y="214"/>
                  </a:cubicBezTo>
                  <a:cubicBezTo>
                    <a:pt x="1005" y="216"/>
                    <a:pt x="1005" y="216"/>
                    <a:pt x="1005" y="216"/>
                  </a:cubicBezTo>
                  <a:cubicBezTo>
                    <a:pt x="1007" y="214"/>
                    <a:pt x="1007" y="214"/>
                    <a:pt x="1007" y="214"/>
                  </a:cubicBezTo>
                  <a:cubicBezTo>
                    <a:pt x="1004" y="218"/>
                    <a:pt x="1004" y="218"/>
                    <a:pt x="1004" y="218"/>
                  </a:cubicBezTo>
                  <a:cubicBezTo>
                    <a:pt x="1008" y="215"/>
                    <a:pt x="1008" y="215"/>
                    <a:pt x="1008" y="215"/>
                  </a:cubicBezTo>
                  <a:cubicBezTo>
                    <a:pt x="1008" y="215"/>
                    <a:pt x="1007" y="214"/>
                    <a:pt x="1007" y="214"/>
                  </a:cubicBezTo>
                  <a:cubicBezTo>
                    <a:pt x="1004" y="218"/>
                    <a:pt x="1004" y="218"/>
                    <a:pt x="1004" y="218"/>
                  </a:cubicBezTo>
                  <a:cubicBezTo>
                    <a:pt x="1008" y="215"/>
                    <a:pt x="1008" y="215"/>
                    <a:pt x="1008" y="215"/>
                  </a:cubicBezTo>
                  <a:cubicBezTo>
                    <a:pt x="1003" y="218"/>
                    <a:pt x="1003" y="218"/>
                    <a:pt x="1003" y="218"/>
                  </a:cubicBezTo>
                  <a:cubicBezTo>
                    <a:pt x="1009" y="218"/>
                    <a:pt x="1009" y="218"/>
                    <a:pt x="1009" y="218"/>
                  </a:cubicBezTo>
                  <a:cubicBezTo>
                    <a:pt x="1009" y="216"/>
                    <a:pt x="1008" y="215"/>
                    <a:pt x="1008" y="215"/>
                  </a:cubicBezTo>
                  <a:cubicBezTo>
                    <a:pt x="1003" y="218"/>
                    <a:pt x="1003" y="218"/>
                    <a:pt x="1003" y="218"/>
                  </a:cubicBezTo>
                  <a:cubicBezTo>
                    <a:pt x="1009" y="218"/>
                    <a:pt x="1009" y="218"/>
                    <a:pt x="1009" y="218"/>
                  </a:cubicBezTo>
                  <a:cubicBezTo>
                    <a:pt x="1003" y="218"/>
                    <a:pt x="1003" y="218"/>
                    <a:pt x="1003" y="218"/>
                  </a:cubicBezTo>
                  <a:cubicBezTo>
                    <a:pt x="1008" y="221"/>
                    <a:pt x="1008" y="221"/>
                    <a:pt x="1008" y="221"/>
                  </a:cubicBezTo>
                  <a:cubicBezTo>
                    <a:pt x="1009" y="220"/>
                    <a:pt x="1009" y="219"/>
                    <a:pt x="1009" y="218"/>
                  </a:cubicBezTo>
                  <a:cubicBezTo>
                    <a:pt x="1003" y="218"/>
                    <a:pt x="1003" y="218"/>
                    <a:pt x="1003" y="218"/>
                  </a:cubicBezTo>
                  <a:cubicBezTo>
                    <a:pt x="1008" y="221"/>
                    <a:pt x="1008" y="221"/>
                    <a:pt x="1008" y="221"/>
                  </a:cubicBezTo>
                  <a:cubicBezTo>
                    <a:pt x="1003" y="218"/>
                    <a:pt x="1003" y="218"/>
                    <a:pt x="1003" y="218"/>
                  </a:cubicBezTo>
                  <a:cubicBezTo>
                    <a:pt x="1003" y="223"/>
                    <a:pt x="1003" y="223"/>
                    <a:pt x="1003" y="223"/>
                  </a:cubicBezTo>
                  <a:cubicBezTo>
                    <a:pt x="1054" y="228"/>
                    <a:pt x="1054" y="228"/>
                    <a:pt x="1054" y="228"/>
                  </a:cubicBezTo>
                  <a:cubicBezTo>
                    <a:pt x="1056" y="228"/>
                    <a:pt x="1059" y="226"/>
                    <a:pt x="1059" y="224"/>
                  </a:cubicBezTo>
                  <a:cubicBezTo>
                    <a:pt x="1060" y="221"/>
                    <a:pt x="1059" y="219"/>
                    <a:pt x="1057" y="217"/>
                  </a:cubicBezTo>
                  <a:cubicBezTo>
                    <a:pt x="1057" y="217"/>
                    <a:pt x="1056" y="217"/>
                    <a:pt x="1054" y="216"/>
                  </a:cubicBezTo>
                  <a:cubicBezTo>
                    <a:pt x="1051" y="214"/>
                    <a:pt x="1047" y="212"/>
                    <a:pt x="1044" y="210"/>
                  </a:cubicBezTo>
                  <a:cubicBezTo>
                    <a:pt x="1043" y="209"/>
                    <a:pt x="1041" y="208"/>
                    <a:pt x="1040" y="207"/>
                  </a:cubicBezTo>
                  <a:cubicBezTo>
                    <a:pt x="1040" y="207"/>
                    <a:pt x="1039" y="207"/>
                    <a:pt x="1039" y="207"/>
                  </a:cubicBezTo>
                  <a:cubicBezTo>
                    <a:pt x="1039" y="207"/>
                    <a:pt x="1039" y="207"/>
                    <a:pt x="1039" y="207"/>
                  </a:cubicBezTo>
                  <a:cubicBezTo>
                    <a:pt x="1037" y="209"/>
                    <a:pt x="1037" y="209"/>
                    <a:pt x="1037" y="209"/>
                  </a:cubicBezTo>
                  <a:cubicBezTo>
                    <a:pt x="1040" y="207"/>
                    <a:pt x="1040" y="207"/>
                    <a:pt x="1040" y="207"/>
                  </a:cubicBezTo>
                  <a:cubicBezTo>
                    <a:pt x="1039" y="207"/>
                    <a:pt x="1039" y="207"/>
                    <a:pt x="1039" y="207"/>
                  </a:cubicBezTo>
                  <a:cubicBezTo>
                    <a:pt x="1037" y="209"/>
                    <a:pt x="1037" y="209"/>
                    <a:pt x="1037" y="209"/>
                  </a:cubicBezTo>
                  <a:cubicBezTo>
                    <a:pt x="1040" y="207"/>
                    <a:pt x="1040" y="207"/>
                    <a:pt x="1040" y="207"/>
                  </a:cubicBezTo>
                  <a:cubicBezTo>
                    <a:pt x="1036" y="210"/>
                    <a:pt x="1036" y="210"/>
                    <a:pt x="1036" y="210"/>
                  </a:cubicBezTo>
                  <a:cubicBezTo>
                    <a:pt x="1040" y="208"/>
                    <a:pt x="1040" y="208"/>
                    <a:pt x="1040" y="208"/>
                  </a:cubicBezTo>
                  <a:cubicBezTo>
                    <a:pt x="1040" y="207"/>
                    <a:pt x="1040" y="207"/>
                    <a:pt x="1040" y="207"/>
                  </a:cubicBezTo>
                  <a:cubicBezTo>
                    <a:pt x="1036" y="210"/>
                    <a:pt x="1036" y="210"/>
                    <a:pt x="1036" y="210"/>
                  </a:cubicBezTo>
                  <a:cubicBezTo>
                    <a:pt x="1040" y="208"/>
                    <a:pt x="1040" y="208"/>
                    <a:pt x="1040" y="208"/>
                  </a:cubicBezTo>
                  <a:cubicBezTo>
                    <a:pt x="1035" y="210"/>
                    <a:pt x="1035" y="210"/>
                    <a:pt x="1035" y="210"/>
                  </a:cubicBezTo>
                  <a:cubicBezTo>
                    <a:pt x="1041" y="210"/>
                    <a:pt x="1041" y="210"/>
                    <a:pt x="1041" y="210"/>
                  </a:cubicBezTo>
                  <a:cubicBezTo>
                    <a:pt x="1041" y="209"/>
                    <a:pt x="1040" y="208"/>
                    <a:pt x="1040" y="208"/>
                  </a:cubicBezTo>
                  <a:cubicBezTo>
                    <a:pt x="1035" y="210"/>
                    <a:pt x="1035" y="210"/>
                    <a:pt x="1035" y="210"/>
                  </a:cubicBezTo>
                  <a:cubicBezTo>
                    <a:pt x="1041" y="210"/>
                    <a:pt x="1041" y="210"/>
                    <a:pt x="1041" y="210"/>
                  </a:cubicBezTo>
                  <a:cubicBezTo>
                    <a:pt x="1035" y="210"/>
                    <a:pt x="1035" y="210"/>
                    <a:pt x="1035" y="210"/>
                  </a:cubicBezTo>
                  <a:cubicBezTo>
                    <a:pt x="1040" y="213"/>
                    <a:pt x="1040" y="213"/>
                    <a:pt x="1040" y="213"/>
                  </a:cubicBezTo>
                  <a:cubicBezTo>
                    <a:pt x="1041" y="212"/>
                    <a:pt x="1041" y="211"/>
                    <a:pt x="1041" y="210"/>
                  </a:cubicBezTo>
                  <a:cubicBezTo>
                    <a:pt x="1035" y="210"/>
                    <a:pt x="1035" y="210"/>
                    <a:pt x="1035" y="210"/>
                  </a:cubicBezTo>
                  <a:cubicBezTo>
                    <a:pt x="1040" y="213"/>
                    <a:pt x="1040" y="213"/>
                    <a:pt x="1040" y="213"/>
                  </a:cubicBezTo>
                  <a:cubicBezTo>
                    <a:pt x="1040" y="213"/>
                    <a:pt x="1040" y="213"/>
                    <a:pt x="1040" y="213"/>
                  </a:cubicBezTo>
                  <a:cubicBezTo>
                    <a:pt x="1035" y="210"/>
                    <a:pt x="1035" y="210"/>
                    <a:pt x="1035" y="210"/>
                  </a:cubicBezTo>
                  <a:cubicBezTo>
                    <a:pt x="1038" y="215"/>
                    <a:pt x="1038" y="215"/>
                    <a:pt x="1038" y="215"/>
                  </a:cubicBezTo>
                  <a:cubicBezTo>
                    <a:pt x="1038" y="215"/>
                    <a:pt x="1039" y="215"/>
                    <a:pt x="1040" y="213"/>
                  </a:cubicBezTo>
                  <a:cubicBezTo>
                    <a:pt x="1035" y="210"/>
                    <a:pt x="1035" y="210"/>
                    <a:pt x="1035" y="210"/>
                  </a:cubicBezTo>
                  <a:cubicBezTo>
                    <a:pt x="1038" y="215"/>
                    <a:pt x="1038" y="215"/>
                    <a:pt x="1038" y="215"/>
                  </a:cubicBezTo>
                  <a:cubicBezTo>
                    <a:pt x="1036" y="211"/>
                    <a:pt x="1036" y="211"/>
                    <a:pt x="1036" y="211"/>
                  </a:cubicBezTo>
                  <a:cubicBezTo>
                    <a:pt x="1036" y="216"/>
                    <a:pt x="1036" y="216"/>
                    <a:pt x="1036" y="216"/>
                  </a:cubicBezTo>
                  <a:cubicBezTo>
                    <a:pt x="1036" y="216"/>
                    <a:pt x="1037" y="216"/>
                    <a:pt x="1038" y="215"/>
                  </a:cubicBezTo>
                  <a:cubicBezTo>
                    <a:pt x="1036" y="211"/>
                    <a:pt x="1036" y="211"/>
                    <a:pt x="1036" y="211"/>
                  </a:cubicBezTo>
                  <a:cubicBezTo>
                    <a:pt x="1036" y="216"/>
                    <a:pt x="1036" y="216"/>
                    <a:pt x="1036" y="216"/>
                  </a:cubicBezTo>
                  <a:cubicBezTo>
                    <a:pt x="1036" y="212"/>
                    <a:pt x="1036" y="212"/>
                    <a:pt x="1036" y="212"/>
                  </a:cubicBezTo>
                  <a:cubicBezTo>
                    <a:pt x="1036" y="216"/>
                    <a:pt x="1036" y="216"/>
                    <a:pt x="1036" y="216"/>
                  </a:cubicBezTo>
                  <a:cubicBezTo>
                    <a:pt x="1036" y="216"/>
                    <a:pt x="1036" y="216"/>
                    <a:pt x="1036" y="216"/>
                  </a:cubicBezTo>
                  <a:cubicBezTo>
                    <a:pt x="1036" y="212"/>
                    <a:pt x="1036" y="212"/>
                    <a:pt x="1036" y="212"/>
                  </a:cubicBezTo>
                  <a:cubicBezTo>
                    <a:pt x="1036" y="216"/>
                    <a:pt x="1036" y="216"/>
                    <a:pt x="1036" y="216"/>
                  </a:cubicBezTo>
                  <a:cubicBezTo>
                    <a:pt x="1036" y="215"/>
                    <a:pt x="1036" y="215"/>
                    <a:pt x="1036" y="215"/>
                  </a:cubicBezTo>
                  <a:cubicBezTo>
                    <a:pt x="1036" y="216"/>
                    <a:pt x="1036" y="216"/>
                    <a:pt x="1036" y="216"/>
                  </a:cubicBezTo>
                  <a:cubicBezTo>
                    <a:pt x="1036" y="216"/>
                    <a:pt x="1036" y="216"/>
                    <a:pt x="1036" y="216"/>
                  </a:cubicBezTo>
                  <a:cubicBezTo>
                    <a:pt x="1036" y="215"/>
                    <a:pt x="1036" y="215"/>
                    <a:pt x="1036" y="215"/>
                  </a:cubicBezTo>
                  <a:cubicBezTo>
                    <a:pt x="1036" y="216"/>
                    <a:pt x="1036" y="216"/>
                    <a:pt x="1036" y="216"/>
                  </a:cubicBezTo>
                  <a:cubicBezTo>
                    <a:pt x="1036" y="216"/>
                    <a:pt x="1037" y="216"/>
                    <a:pt x="1038" y="216"/>
                  </a:cubicBezTo>
                  <a:cubicBezTo>
                    <a:pt x="1044" y="217"/>
                    <a:pt x="1053" y="219"/>
                    <a:pt x="1061" y="221"/>
                  </a:cubicBezTo>
                  <a:cubicBezTo>
                    <a:pt x="1066" y="222"/>
                    <a:pt x="1069" y="223"/>
                    <a:pt x="1072" y="223"/>
                  </a:cubicBezTo>
                  <a:cubicBezTo>
                    <a:pt x="1075" y="224"/>
                    <a:pt x="1077" y="224"/>
                    <a:pt x="1077" y="224"/>
                  </a:cubicBezTo>
                  <a:cubicBezTo>
                    <a:pt x="1079" y="225"/>
                    <a:pt x="1082" y="224"/>
                    <a:pt x="1083" y="221"/>
                  </a:cubicBezTo>
                  <a:cubicBezTo>
                    <a:pt x="1084" y="219"/>
                    <a:pt x="1083" y="216"/>
                    <a:pt x="1081" y="214"/>
                  </a:cubicBezTo>
                  <a:cubicBezTo>
                    <a:pt x="1081" y="214"/>
                    <a:pt x="1079" y="213"/>
                    <a:pt x="1076" y="212"/>
                  </a:cubicBezTo>
                  <a:cubicBezTo>
                    <a:pt x="1073" y="209"/>
                    <a:pt x="1067" y="206"/>
                    <a:pt x="1062" y="203"/>
                  </a:cubicBezTo>
                  <a:cubicBezTo>
                    <a:pt x="1060" y="201"/>
                    <a:pt x="1057" y="200"/>
                    <a:pt x="1056" y="199"/>
                  </a:cubicBezTo>
                  <a:cubicBezTo>
                    <a:pt x="1055" y="198"/>
                    <a:pt x="1054" y="198"/>
                    <a:pt x="1054" y="198"/>
                  </a:cubicBezTo>
                  <a:cubicBezTo>
                    <a:pt x="1054" y="198"/>
                    <a:pt x="1054" y="198"/>
                    <a:pt x="1054" y="198"/>
                  </a:cubicBezTo>
                  <a:cubicBezTo>
                    <a:pt x="1054" y="198"/>
                    <a:pt x="1054" y="198"/>
                    <a:pt x="1054" y="198"/>
                  </a:cubicBezTo>
                  <a:cubicBezTo>
                    <a:pt x="1052" y="200"/>
                    <a:pt x="1052" y="200"/>
                    <a:pt x="1052" y="200"/>
                  </a:cubicBezTo>
                  <a:cubicBezTo>
                    <a:pt x="1054" y="198"/>
                    <a:pt x="1054" y="198"/>
                    <a:pt x="1054" y="198"/>
                  </a:cubicBezTo>
                  <a:cubicBezTo>
                    <a:pt x="1054" y="198"/>
                    <a:pt x="1054" y="198"/>
                    <a:pt x="1054" y="198"/>
                  </a:cubicBezTo>
                  <a:cubicBezTo>
                    <a:pt x="1052" y="200"/>
                    <a:pt x="1052" y="200"/>
                    <a:pt x="1052" y="200"/>
                  </a:cubicBezTo>
                  <a:cubicBezTo>
                    <a:pt x="1054" y="198"/>
                    <a:pt x="1054" y="198"/>
                    <a:pt x="1054" y="198"/>
                  </a:cubicBezTo>
                  <a:cubicBezTo>
                    <a:pt x="1051" y="202"/>
                    <a:pt x="1051" y="202"/>
                    <a:pt x="1051" y="202"/>
                  </a:cubicBezTo>
                  <a:cubicBezTo>
                    <a:pt x="1055" y="199"/>
                    <a:pt x="1055" y="199"/>
                    <a:pt x="1055" y="199"/>
                  </a:cubicBezTo>
                  <a:cubicBezTo>
                    <a:pt x="1055" y="198"/>
                    <a:pt x="1054" y="198"/>
                    <a:pt x="1054" y="198"/>
                  </a:cubicBezTo>
                  <a:cubicBezTo>
                    <a:pt x="1051" y="202"/>
                    <a:pt x="1051" y="202"/>
                    <a:pt x="1051" y="202"/>
                  </a:cubicBezTo>
                  <a:cubicBezTo>
                    <a:pt x="1055" y="199"/>
                    <a:pt x="1055" y="199"/>
                    <a:pt x="1055" y="199"/>
                  </a:cubicBezTo>
                  <a:cubicBezTo>
                    <a:pt x="1050" y="202"/>
                    <a:pt x="1050" y="202"/>
                    <a:pt x="1050" y="202"/>
                  </a:cubicBezTo>
                  <a:cubicBezTo>
                    <a:pt x="1055" y="199"/>
                    <a:pt x="1055" y="199"/>
                    <a:pt x="1055" y="199"/>
                  </a:cubicBezTo>
                  <a:cubicBezTo>
                    <a:pt x="1055" y="199"/>
                    <a:pt x="1055" y="199"/>
                    <a:pt x="1055" y="199"/>
                  </a:cubicBezTo>
                  <a:cubicBezTo>
                    <a:pt x="1050" y="202"/>
                    <a:pt x="1050" y="202"/>
                    <a:pt x="1050" y="202"/>
                  </a:cubicBezTo>
                  <a:cubicBezTo>
                    <a:pt x="1055" y="199"/>
                    <a:pt x="1055" y="199"/>
                    <a:pt x="1055" y="199"/>
                  </a:cubicBezTo>
                  <a:cubicBezTo>
                    <a:pt x="1050" y="202"/>
                    <a:pt x="1050" y="202"/>
                    <a:pt x="1050" y="202"/>
                  </a:cubicBezTo>
                  <a:cubicBezTo>
                    <a:pt x="1056" y="202"/>
                    <a:pt x="1056" y="202"/>
                    <a:pt x="1056" y="202"/>
                  </a:cubicBezTo>
                  <a:cubicBezTo>
                    <a:pt x="1056" y="201"/>
                    <a:pt x="1056" y="200"/>
                    <a:pt x="1055" y="199"/>
                  </a:cubicBezTo>
                  <a:cubicBezTo>
                    <a:pt x="1050" y="202"/>
                    <a:pt x="1050" y="202"/>
                    <a:pt x="1050" y="202"/>
                  </a:cubicBezTo>
                  <a:cubicBezTo>
                    <a:pt x="1056" y="202"/>
                    <a:pt x="1056" y="202"/>
                    <a:pt x="1056" y="202"/>
                  </a:cubicBezTo>
                  <a:cubicBezTo>
                    <a:pt x="1050" y="202"/>
                    <a:pt x="1050" y="202"/>
                    <a:pt x="1050" y="202"/>
                  </a:cubicBezTo>
                  <a:cubicBezTo>
                    <a:pt x="1055" y="205"/>
                    <a:pt x="1055" y="205"/>
                    <a:pt x="1055" y="205"/>
                  </a:cubicBezTo>
                  <a:cubicBezTo>
                    <a:pt x="1050" y="202"/>
                    <a:pt x="1050" y="202"/>
                    <a:pt x="1050" y="202"/>
                  </a:cubicBezTo>
                  <a:cubicBezTo>
                    <a:pt x="1053" y="206"/>
                    <a:pt x="1053" y="206"/>
                    <a:pt x="1053" y="206"/>
                  </a:cubicBezTo>
                  <a:cubicBezTo>
                    <a:pt x="1054" y="206"/>
                    <a:pt x="1054" y="206"/>
                    <a:pt x="1055" y="205"/>
                  </a:cubicBezTo>
                  <a:cubicBezTo>
                    <a:pt x="1050" y="202"/>
                    <a:pt x="1050" y="202"/>
                    <a:pt x="1050" y="202"/>
                  </a:cubicBezTo>
                  <a:cubicBezTo>
                    <a:pt x="1053" y="206"/>
                    <a:pt x="1053" y="206"/>
                    <a:pt x="1053" y="206"/>
                  </a:cubicBezTo>
                  <a:cubicBezTo>
                    <a:pt x="1050" y="202"/>
                    <a:pt x="1050" y="202"/>
                    <a:pt x="1050" y="202"/>
                  </a:cubicBezTo>
                  <a:cubicBezTo>
                    <a:pt x="1052" y="207"/>
                    <a:pt x="1052" y="207"/>
                    <a:pt x="1052" y="207"/>
                  </a:cubicBezTo>
                  <a:cubicBezTo>
                    <a:pt x="1052" y="207"/>
                    <a:pt x="1052" y="207"/>
                    <a:pt x="1053" y="206"/>
                  </a:cubicBezTo>
                  <a:cubicBezTo>
                    <a:pt x="1050" y="202"/>
                    <a:pt x="1050" y="202"/>
                    <a:pt x="1050" y="202"/>
                  </a:cubicBezTo>
                  <a:cubicBezTo>
                    <a:pt x="1052" y="207"/>
                    <a:pt x="1052" y="207"/>
                    <a:pt x="1052" y="207"/>
                  </a:cubicBezTo>
                  <a:cubicBezTo>
                    <a:pt x="1050" y="202"/>
                    <a:pt x="1050" y="202"/>
                    <a:pt x="1050" y="202"/>
                  </a:cubicBezTo>
                  <a:cubicBezTo>
                    <a:pt x="1051" y="207"/>
                    <a:pt x="1051" y="207"/>
                    <a:pt x="1051" y="207"/>
                  </a:cubicBezTo>
                  <a:cubicBezTo>
                    <a:pt x="1051" y="207"/>
                    <a:pt x="1051" y="207"/>
                    <a:pt x="1052" y="207"/>
                  </a:cubicBezTo>
                  <a:cubicBezTo>
                    <a:pt x="1050" y="202"/>
                    <a:pt x="1050" y="202"/>
                    <a:pt x="1050" y="202"/>
                  </a:cubicBezTo>
                  <a:cubicBezTo>
                    <a:pt x="1051" y="207"/>
                    <a:pt x="1051" y="207"/>
                    <a:pt x="1051" y="207"/>
                  </a:cubicBezTo>
                  <a:cubicBezTo>
                    <a:pt x="1051" y="204"/>
                    <a:pt x="1051" y="204"/>
                    <a:pt x="1051" y="204"/>
                  </a:cubicBezTo>
                  <a:cubicBezTo>
                    <a:pt x="1051" y="207"/>
                    <a:pt x="1051" y="207"/>
                    <a:pt x="1051" y="207"/>
                  </a:cubicBezTo>
                  <a:cubicBezTo>
                    <a:pt x="1051" y="207"/>
                    <a:pt x="1051" y="207"/>
                    <a:pt x="1051" y="207"/>
                  </a:cubicBezTo>
                  <a:cubicBezTo>
                    <a:pt x="1051" y="204"/>
                    <a:pt x="1051" y="204"/>
                    <a:pt x="1051" y="204"/>
                  </a:cubicBezTo>
                  <a:cubicBezTo>
                    <a:pt x="1051" y="207"/>
                    <a:pt x="1051" y="207"/>
                    <a:pt x="1051" y="207"/>
                  </a:cubicBezTo>
                  <a:cubicBezTo>
                    <a:pt x="1051" y="207"/>
                    <a:pt x="1051" y="207"/>
                    <a:pt x="1051" y="207"/>
                  </a:cubicBezTo>
                  <a:cubicBezTo>
                    <a:pt x="1051" y="207"/>
                    <a:pt x="1051" y="207"/>
                    <a:pt x="1051" y="207"/>
                  </a:cubicBezTo>
                  <a:cubicBezTo>
                    <a:pt x="1051" y="207"/>
                    <a:pt x="1051" y="207"/>
                    <a:pt x="1051" y="207"/>
                  </a:cubicBezTo>
                  <a:cubicBezTo>
                    <a:pt x="1051" y="207"/>
                    <a:pt x="1051" y="207"/>
                    <a:pt x="1051" y="207"/>
                  </a:cubicBezTo>
                  <a:cubicBezTo>
                    <a:pt x="1051" y="207"/>
                    <a:pt x="1051" y="207"/>
                    <a:pt x="1051" y="207"/>
                  </a:cubicBezTo>
                  <a:cubicBezTo>
                    <a:pt x="1051" y="207"/>
                    <a:pt x="1052" y="207"/>
                    <a:pt x="1054" y="207"/>
                  </a:cubicBezTo>
                  <a:cubicBezTo>
                    <a:pt x="1059" y="208"/>
                    <a:pt x="1071" y="210"/>
                    <a:pt x="1081" y="211"/>
                  </a:cubicBezTo>
                  <a:cubicBezTo>
                    <a:pt x="1086" y="212"/>
                    <a:pt x="1091" y="212"/>
                    <a:pt x="1095" y="213"/>
                  </a:cubicBezTo>
                  <a:cubicBezTo>
                    <a:pt x="1097" y="213"/>
                    <a:pt x="1099" y="213"/>
                    <a:pt x="1100" y="213"/>
                  </a:cubicBezTo>
                  <a:cubicBezTo>
                    <a:pt x="1100" y="213"/>
                    <a:pt x="1101" y="213"/>
                    <a:pt x="1101" y="213"/>
                  </a:cubicBezTo>
                  <a:cubicBezTo>
                    <a:pt x="1102" y="213"/>
                    <a:pt x="1102" y="213"/>
                    <a:pt x="1103" y="213"/>
                  </a:cubicBezTo>
                  <a:cubicBezTo>
                    <a:pt x="1103" y="213"/>
                    <a:pt x="1103" y="213"/>
                    <a:pt x="1103" y="213"/>
                  </a:cubicBezTo>
                  <a:cubicBezTo>
                    <a:pt x="1104" y="213"/>
                    <a:pt x="1104" y="213"/>
                    <a:pt x="1104" y="213"/>
                  </a:cubicBezTo>
                  <a:cubicBezTo>
                    <a:pt x="1105" y="213"/>
                    <a:pt x="1105" y="213"/>
                    <a:pt x="1105" y="213"/>
                  </a:cubicBezTo>
                  <a:cubicBezTo>
                    <a:pt x="1106" y="212"/>
                    <a:pt x="1106" y="212"/>
                    <a:pt x="1107" y="211"/>
                  </a:cubicBezTo>
                  <a:cubicBezTo>
                    <a:pt x="1108" y="210"/>
                    <a:pt x="1108" y="208"/>
                    <a:pt x="1108" y="207"/>
                  </a:cubicBezTo>
                  <a:cubicBezTo>
                    <a:pt x="1108" y="205"/>
                    <a:pt x="1107" y="204"/>
                    <a:pt x="1106" y="203"/>
                  </a:cubicBezTo>
                  <a:cubicBezTo>
                    <a:pt x="1102" y="201"/>
                    <a:pt x="1102" y="201"/>
                    <a:pt x="1102" y="201"/>
                  </a:cubicBezTo>
                  <a:cubicBezTo>
                    <a:pt x="1121" y="205"/>
                    <a:pt x="1121" y="205"/>
                    <a:pt x="1121" y="205"/>
                  </a:cubicBezTo>
                  <a:cubicBezTo>
                    <a:pt x="1123" y="205"/>
                    <a:pt x="1125" y="205"/>
                    <a:pt x="1126" y="204"/>
                  </a:cubicBezTo>
                  <a:cubicBezTo>
                    <a:pt x="1127" y="202"/>
                    <a:pt x="1128" y="201"/>
                    <a:pt x="1128" y="199"/>
                  </a:cubicBezTo>
                  <a:cubicBezTo>
                    <a:pt x="1128" y="198"/>
                    <a:pt x="1128" y="197"/>
                    <a:pt x="1127" y="197"/>
                  </a:cubicBezTo>
                  <a:cubicBezTo>
                    <a:pt x="1127" y="196"/>
                    <a:pt x="1127" y="196"/>
                    <a:pt x="1126" y="195"/>
                  </a:cubicBezTo>
                  <a:cubicBezTo>
                    <a:pt x="1126" y="195"/>
                    <a:pt x="1126" y="195"/>
                    <a:pt x="1126" y="195"/>
                  </a:cubicBezTo>
                  <a:cubicBezTo>
                    <a:pt x="1125" y="195"/>
                    <a:pt x="1125" y="195"/>
                    <a:pt x="1125" y="195"/>
                  </a:cubicBezTo>
                  <a:cubicBezTo>
                    <a:pt x="1125" y="194"/>
                    <a:pt x="1124" y="194"/>
                    <a:pt x="1123" y="193"/>
                  </a:cubicBezTo>
                  <a:cubicBezTo>
                    <a:pt x="1120" y="191"/>
                    <a:pt x="1113" y="187"/>
                    <a:pt x="1107" y="183"/>
                  </a:cubicBezTo>
                  <a:cubicBezTo>
                    <a:pt x="1105" y="182"/>
                    <a:pt x="1102" y="180"/>
                    <a:pt x="1100" y="179"/>
                  </a:cubicBezTo>
                  <a:cubicBezTo>
                    <a:pt x="1099" y="178"/>
                    <a:pt x="1098" y="178"/>
                    <a:pt x="1098" y="178"/>
                  </a:cubicBezTo>
                  <a:cubicBezTo>
                    <a:pt x="1098" y="177"/>
                    <a:pt x="1098" y="177"/>
                    <a:pt x="1098" y="177"/>
                  </a:cubicBezTo>
                  <a:cubicBezTo>
                    <a:pt x="1095" y="180"/>
                    <a:pt x="1095" y="180"/>
                    <a:pt x="1095" y="180"/>
                  </a:cubicBezTo>
                  <a:cubicBezTo>
                    <a:pt x="1098" y="178"/>
                    <a:pt x="1098" y="178"/>
                    <a:pt x="1098" y="178"/>
                  </a:cubicBezTo>
                  <a:cubicBezTo>
                    <a:pt x="1098" y="177"/>
                    <a:pt x="1098" y="177"/>
                    <a:pt x="1098" y="177"/>
                  </a:cubicBezTo>
                  <a:cubicBezTo>
                    <a:pt x="1095" y="180"/>
                    <a:pt x="1095" y="180"/>
                    <a:pt x="1095" y="180"/>
                  </a:cubicBezTo>
                  <a:cubicBezTo>
                    <a:pt x="1098" y="178"/>
                    <a:pt x="1098" y="178"/>
                    <a:pt x="1098" y="178"/>
                  </a:cubicBezTo>
                  <a:cubicBezTo>
                    <a:pt x="1094" y="181"/>
                    <a:pt x="1094" y="181"/>
                    <a:pt x="1094" y="181"/>
                  </a:cubicBezTo>
                  <a:cubicBezTo>
                    <a:pt x="1098" y="178"/>
                    <a:pt x="1098" y="178"/>
                    <a:pt x="1098" y="178"/>
                  </a:cubicBezTo>
                  <a:cubicBezTo>
                    <a:pt x="1098" y="178"/>
                    <a:pt x="1098" y="178"/>
                    <a:pt x="1098" y="178"/>
                  </a:cubicBezTo>
                  <a:cubicBezTo>
                    <a:pt x="1094" y="181"/>
                    <a:pt x="1094" y="181"/>
                    <a:pt x="1094" y="181"/>
                  </a:cubicBezTo>
                  <a:cubicBezTo>
                    <a:pt x="1098" y="178"/>
                    <a:pt x="1098" y="178"/>
                    <a:pt x="1098" y="178"/>
                  </a:cubicBezTo>
                  <a:cubicBezTo>
                    <a:pt x="1094" y="181"/>
                    <a:pt x="1094" y="181"/>
                    <a:pt x="1094" y="181"/>
                  </a:cubicBezTo>
                  <a:cubicBezTo>
                    <a:pt x="1099" y="179"/>
                    <a:pt x="1099" y="179"/>
                    <a:pt x="1099" y="179"/>
                  </a:cubicBezTo>
                  <a:cubicBezTo>
                    <a:pt x="1099" y="179"/>
                    <a:pt x="1099" y="178"/>
                    <a:pt x="1098" y="178"/>
                  </a:cubicBezTo>
                  <a:cubicBezTo>
                    <a:pt x="1094" y="181"/>
                    <a:pt x="1094" y="181"/>
                    <a:pt x="1094" y="181"/>
                  </a:cubicBezTo>
                  <a:cubicBezTo>
                    <a:pt x="1099" y="179"/>
                    <a:pt x="1099" y="179"/>
                    <a:pt x="1099" y="179"/>
                  </a:cubicBezTo>
                  <a:cubicBezTo>
                    <a:pt x="1094" y="181"/>
                    <a:pt x="1094" y="181"/>
                    <a:pt x="1094" y="181"/>
                  </a:cubicBezTo>
                  <a:cubicBezTo>
                    <a:pt x="1100" y="181"/>
                    <a:pt x="1100" y="181"/>
                    <a:pt x="1100" y="181"/>
                  </a:cubicBezTo>
                  <a:cubicBezTo>
                    <a:pt x="1099" y="180"/>
                    <a:pt x="1099" y="179"/>
                    <a:pt x="1099" y="179"/>
                  </a:cubicBezTo>
                  <a:cubicBezTo>
                    <a:pt x="1094" y="181"/>
                    <a:pt x="1094" y="181"/>
                    <a:pt x="1094" y="181"/>
                  </a:cubicBezTo>
                  <a:cubicBezTo>
                    <a:pt x="1100" y="181"/>
                    <a:pt x="1100" y="181"/>
                    <a:pt x="1100" y="181"/>
                  </a:cubicBezTo>
                  <a:cubicBezTo>
                    <a:pt x="1094" y="181"/>
                    <a:pt x="1094" y="181"/>
                    <a:pt x="1094" y="181"/>
                  </a:cubicBezTo>
                  <a:cubicBezTo>
                    <a:pt x="1093" y="187"/>
                    <a:pt x="1093" y="187"/>
                    <a:pt x="1093" y="187"/>
                  </a:cubicBezTo>
                  <a:cubicBezTo>
                    <a:pt x="1140" y="198"/>
                    <a:pt x="1140" y="198"/>
                    <a:pt x="1140" y="198"/>
                  </a:cubicBezTo>
                  <a:cubicBezTo>
                    <a:pt x="1143" y="199"/>
                    <a:pt x="1145" y="197"/>
                    <a:pt x="1146" y="195"/>
                  </a:cubicBezTo>
                  <a:cubicBezTo>
                    <a:pt x="1147" y="192"/>
                    <a:pt x="1146" y="189"/>
                    <a:pt x="1144" y="188"/>
                  </a:cubicBezTo>
                  <a:cubicBezTo>
                    <a:pt x="1144" y="188"/>
                    <a:pt x="1143" y="187"/>
                    <a:pt x="1140" y="186"/>
                  </a:cubicBezTo>
                  <a:cubicBezTo>
                    <a:pt x="1137" y="184"/>
                    <a:pt x="1132" y="181"/>
                    <a:pt x="1128" y="178"/>
                  </a:cubicBezTo>
                  <a:cubicBezTo>
                    <a:pt x="1126" y="177"/>
                    <a:pt x="1124" y="176"/>
                    <a:pt x="1122" y="175"/>
                  </a:cubicBezTo>
                  <a:cubicBezTo>
                    <a:pt x="1122" y="175"/>
                    <a:pt x="1121" y="174"/>
                    <a:pt x="1121" y="174"/>
                  </a:cubicBezTo>
                  <a:cubicBezTo>
                    <a:pt x="1121" y="174"/>
                    <a:pt x="1121" y="174"/>
                    <a:pt x="1121" y="174"/>
                  </a:cubicBezTo>
                  <a:cubicBezTo>
                    <a:pt x="1119" y="177"/>
                    <a:pt x="1119" y="177"/>
                    <a:pt x="1119" y="177"/>
                  </a:cubicBezTo>
                  <a:cubicBezTo>
                    <a:pt x="1121" y="174"/>
                    <a:pt x="1121" y="174"/>
                    <a:pt x="1121" y="174"/>
                  </a:cubicBezTo>
                  <a:cubicBezTo>
                    <a:pt x="1121" y="174"/>
                    <a:pt x="1121" y="174"/>
                    <a:pt x="1121" y="174"/>
                  </a:cubicBezTo>
                  <a:cubicBezTo>
                    <a:pt x="1119" y="177"/>
                    <a:pt x="1119" y="177"/>
                    <a:pt x="1119" y="177"/>
                  </a:cubicBezTo>
                  <a:cubicBezTo>
                    <a:pt x="1121" y="174"/>
                    <a:pt x="1121" y="174"/>
                    <a:pt x="1121" y="174"/>
                  </a:cubicBezTo>
                  <a:cubicBezTo>
                    <a:pt x="1118" y="178"/>
                    <a:pt x="1118" y="178"/>
                    <a:pt x="1118" y="178"/>
                  </a:cubicBezTo>
                  <a:cubicBezTo>
                    <a:pt x="1122" y="175"/>
                    <a:pt x="1122" y="175"/>
                    <a:pt x="1122" y="175"/>
                  </a:cubicBezTo>
                  <a:cubicBezTo>
                    <a:pt x="1122" y="175"/>
                    <a:pt x="1122" y="175"/>
                    <a:pt x="1121" y="174"/>
                  </a:cubicBezTo>
                  <a:cubicBezTo>
                    <a:pt x="1118" y="178"/>
                    <a:pt x="1118" y="178"/>
                    <a:pt x="1118" y="178"/>
                  </a:cubicBezTo>
                  <a:cubicBezTo>
                    <a:pt x="1122" y="175"/>
                    <a:pt x="1122" y="175"/>
                    <a:pt x="1122" y="175"/>
                  </a:cubicBezTo>
                  <a:cubicBezTo>
                    <a:pt x="1117" y="178"/>
                    <a:pt x="1117" y="178"/>
                    <a:pt x="1117" y="178"/>
                  </a:cubicBezTo>
                  <a:cubicBezTo>
                    <a:pt x="1123" y="178"/>
                    <a:pt x="1123" y="178"/>
                    <a:pt x="1123" y="178"/>
                  </a:cubicBezTo>
                  <a:cubicBezTo>
                    <a:pt x="1123" y="176"/>
                    <a:pt x="1122" y="176"/>
                    <a:pt x="1122" y="175"/>
                  </a:cubicBezTo>
                  <a:cubicBezTo>
                    <a:pt x="1117" y="178"/>
                    <a:pt x="1117" y="178"/>
                    <a:pt x="1117" y="178"/>
                  </a:cubicBezTo>
                  <a:cubicBezTo>
                    <a:pt x="1123" y="178"/>
                    <a:pt x="1123" y="178"/>
                    <a:pt x="1123" y="178"/>
                  </a:cubicBezTo>
                  <a:cubicBezTo>
                    <a:pt x="1117" y="178"/>
                    <a:pt x="1117" y="178"/>
                    <a:pt x="1117" y="178"/>
                  </a:cubicBezTo>
                  <a:cubicBezTo>
                    <a:pt x="1122" y="181"/>
                    <a:pt x="1122" y="181"/>
                    <a:pt x="1122" y="181"/>
                  </a:cubicBezTo>
                  <a:cubicBezTo>
                    <a:pt x="1122" y="180"/>
                    <a:pt x="1123" y="179"/>
                    <a:pt x="1123" y="178"/>
                  </a:cubicBezTo>
                  <a:cubicBezTo>
                    <a:pt x="1117" y="178"/>
                    <a:pt x="1117" y="178"/>
                    <a:pt x="1117" y="178"/>
                  </a:cubicBezTo>
                  <a:cubicBezTo>
                    <a:pt x="1122" y="181"/>
                    <a:pt x="1122" y="181"/>
                    <a:pt x="1122" y="181"/>
                  </a:cubicBezTo>
                  <a:cubicBezTo>
                    <a:pt x="1122" y="181"/>
                    <a:pt x="1122" y="181"/>
                    <a:pt x="1122" y="181"/>
                  </a:cubicBezTo>
                  <a:cubicBezTo>
                    <a:pt x="1117" y="178"/>
                    <a:pt x="1117" y="178"/>
                    <a:pt x="1117" y="178"/>
                  </a:cubicBezTo>
                  <a:cubicBezTo>
                    <a:pt x="1120" y="183"/>
                    <a:pt x="1120" y="183"/>
                    <a:pt x="1120" y="183"/>
                  </a:cubicBezTo>
                  <a:cubicBezTo>
                    <a:pt x="1120" y="182"/>
                    <a:pt x="1121" y="182"/>
                    <a:pt x="1122" y="181"/>
                  </a:cubicBezTo>
                  <a:cubicBezTo>
                    <a:pt x="1117" y="178"/>
                    <a:pt x="1117" y="178"/>
                    <a:pt x="1117" y="178"/>
                  </a:cubicBezTo>
                  <a:cubicBezTo>
                    <a:pt x="1120" y="183"/>
                    <a:pt x="1120" y="183"/>
                    <a:pt x="1120" y="183"/>
                  </a:cubicBezTo>
                  <a:cubicBezTo>
                    <a:pt x="1117" y="178"/>
                    <a:pt x="1117" y="178"/>
                    <a:pt x="1117" y="178"/>
                  </a:cubicBezTo>
                  <a:cubicBezTo>
                    <a:pt x="1118" y="183"/>
                    <a:pt x="1118" y="183"/>
                    <a:pt x="1118" y="183"/>
                  </a:cubicBezTo>
                  <a:cubicBezTo>
                    <a:pt x="1119" y="183"/>
                    <a:pt x="1119" y="183"/>
                    <a:pt x="1120" y="183"/>
                  </a:cubicBezTo>
                  <a:cubicBezTo>
                    <a:pt x="1117" y="178"/>
                    <a:pt x="1117" y="178"/>
                    <a:pt x="1117" y="178"/>
                  </a:cubicBezTo>
                  <a:cubicBezTo>
                    <a:pt x="1118" y="183"/>
                    <a:pt x="1118" y="183"/>
                    <a:pt x="1118" y="183"/>
                  </a:cubicBezTo>
                  <a:cubicBezTo>
                    <a:pt x="1117" y="179"/>
                    <a:pt x="1117" y="179"/>
                    <a:pt x="1117" y="179"/>
                  </a:cubicBezTo>
                  <a:cubicBezTo>
                    <a:pt x="1118" y="183"/>
                    <a:pt x="1118" y="183"/>
                    <a:pt x="1118" y="183"/>
                  </a:cubicBezTo>
                  <a:cubicBezTo>
                    <a:pt x="1118" y="183"/>
                    <a:pt x="1118" y="183"/>
                    <a:pt x="1118" y="183"/>
                  </a:cubicBezTo>
                  <a:cubicBezTo>
                    <a:pt x="1117" y="179"/>
                    <a:pt x="1117" y="179"/>
                    <a:pt x="1117" y="179"/>
                  </a:cubicBezTo>
                  <a:cubicBezTo>
                    <a:pt x="1118" y="183"/>
                    <a:pt x="1118" y="183"/>
                    <a:pt x="1118" y="183"/>
                  </a:cubicBezTo>
                  <a:cubicBezTo>
                    <a:pt x="1118" y="181"/>
                    <a:pt x="1118" y="181"/>
                    <a:pt x="1118" y="181"/>
                  </a:cubicBezTo>
                  <a:cubicBezTo>
                    <a:pt x="1118" y="183"/>
                    <a:pt x="1118" y="183"/>
                    <a:pt x="1118" y="183"/>
                  </a:cubicBezTo>
                  <a:cubicBezTo>
                    <a:pt x="1118" y="183"/>
                    <a:pt x="1118" y="183"/>
                    <a:pt x="1118" y="183"/>
                  </a:cubicBezTo>
                  <a:cubicBezTo>
                    <a:pt x="1118" y="181"/>
                    <a:pt x="1118" y="181"/>
                    <a:pt x="1118" y="181"/>
                  </a:cubicBezTo>
                  <a:cubicBezTo>
                    <a:pt x="1118" y="183"/>
                    <a:pt x="1118" y="183"/>
                    <a:pt x="1118" y="183"/>
                  </a:cubicBezTo>
                  <a:cubicBezTo>
                    <a:pt x="1118" y="183"/>
                    <a:pt x="1119" y="183"/>
                    <a:pt x="1120" y="183"/>
                  </a:cubicBezTo>
                  <a:cubicBezTo>
                    <a:pt x="1126" y="184"/>
                    <a:pt x="1137" y="185"/>
                    <a:pt x="1146" y="186"/>
                  </a:cubicBezTo>
                  <a:cubicBezTo>
                    <a:pt x="1151" y="187"/>
                    <a:pt x="1155" y="188"/>
                    <a:pt x="1159" y="188"/>
                  </a:cubicBezTo>
                  <a:cubicBezTo>
                    <a:pt x="1162" y="188"/>
                    <a:pt x="1164" y="189"/>
                    <a:pt x="1164" y="189"/>
                  </a:cubicBezTo>
                  <a:cubicBezTo>
                    <a:pt x="1166" y="189"/>
                    <a:pt x="1169" y="187"/>
                    <a:pt x="1170" y="185"/>
                  </a:cubicBezTo>
                  <a:cubicBezTo>
                    <a:pt x="1171" y="183"/>
                    <a:pt x="1170" y="180"/>
                    <a:pt x="1167" y="179"/>
                  </a:cubicBezTo>
                  <a:cubicBezTo>
                    <a:pt x="1165" y="177"/>
                    <a:pt x="1165" y="177"/>
                    <a:pt x="1165" y="177"/>
                  </a:cubicBezTo>
                  <a:cubicBezTo>
                    <a:pt x="1183" y="180"/>
                    <a:pt x="1183" y="180"/>
                    <a:pt x="1183" y="180"/>
                  </a:cubicBezTo>
                  <a:cubicBezTo>
                    <a:pt x="1185" y="181"/>
                    <a:pt x="1188" y="179"/>
                    <a:pt x="1189" y="177"/>
                  </a:cubicBezTo>
                  <a:cubicBezTo>
                    <a:pt x="1190" y="174"/>
                    <a:pt x="1189" y="171"/>
                    <a:pt x="1187" y="170"/>
                  </a:cubicBezTo>
                  <a:cubicBezTo>
                    <a:pt x="1166" y="157"/>
                    <a:pt x="1166" y="157"/>
                    <a:pt x="1166" y="157"/>
                  </a:cubicBezTo>
                  <a:cubicBezTo>
                    <a:pt x="1163" y="162"/>
                    <a:pt x="1163" y="162"/>
                    <a:pt x="1163" y="162"/>
                  </a:cubicBezTo>
                  <a:cubicBezTo>
                    <a:pt x="1163" y="167"/>
                    <a:pt x="1163" y="167"/>
                    <a:pt x="1163" y="167"/>
                  </a:cubicBezTo>
                  <a:cubicBezTo>
                    <a:pt x="1214" y="173"/>
                    <a:pt x="1214" y="173"/>
                    <a:pt x="1214" y="173"/>
                  </a:cubicBezTo>
                  <a:cubicBezTo>
                    <a:pt x="1216" y="174"/>
                    <a:pt x="1218" y="173"/>
                    <a:pt x="1219" y="171"/>
                  </a:cubicBezTo>
                  <a:cubicBezTo>
                    <a:pt x="1220" y="170"/>
                    <a:pt x="1220" y="169"/>
                    <a:pt x="1220" y="168"/>
                  </a:cubicBezTo>
                  <a:cubicBezTo>
                    <a:pt x="1220" y="166"/>
                    <a:pt x="1219" y="165"/>
                    <a:pt x="1219" y="165"/>
                  </a:cubicBezTo>
                  <a:cubicBezTo>
                    <a:pt x="1219" y="164"/>
                    <a:pt x="1218" y="164"/>
                    <a:pt x="1218" y="164"/>
                  </a:cubicBezTo>
                  <a:cubicBezTo>
                    <a:pt x="1218" y="163"/>
                    <a:pt x="1217" y="163"/>
                    <a:pt x="1217" y="163"/>
                  </a:cubicBezTo>
                  <a:cubicBezTo>
                    <a:pt x="1215" y="162"/>
                    <a:pt x="1213" y="160"/>
                    <a:pt x="1210" y="158"/>
                  </a:cubicBezTo>
                  <a:cubicBezTo>
                    <a:pt x="1202" y="153"/>
                    <a:pt x="1190" y="146"/>
                    <a:pt x="1190" y="146"/>
                  </a:cubicBezTo>
                  <a:cubicBezTo>
                    <a:pt x="1187" y="151"/>
                    <a:pt x="1187" y="151"/>
                    <a:pt x="1187" y="151"/>
                  </a:cubicBezTo>
                  <a:cubicBezTo>
                    <a:pt x="1186" y="156"/>
                    <a:pt x="1186" y="156"/>
                    <a:pt x="1186" y="156"/>
                  </a:cubicBezTo>
                  <a:cubicBezTo>
                    <a:pt x="1241" y="162"/>
                    <a:pt x="1241" y="162"/>
                    <a:pt x="1241" y="162"/>
                  </a:cubicBezTo>
                  <a:cubicBezTo>
                    <a:pt x="1243" y="162"/>
                    <a:pt x="1246" y="161"/>
                    <a:pt x="1247" y="158"/>
                  </a:cubicBezTo>
                  <a:cubicBezTo>
                    <a:pt x="1247" y="156"/>
                    <a:pt x="1246" y="153"/>
                    <a:pt x="1244" y="152"/>
                  </a:cubicBezTo>
                  <a:cubicBezTo>
                    <a:pt x="1217" y="135"/>
                    <a:pt x="1217" y="135"/>
                    <a:pt x="1217" y="135"/>
                  </a:cubicBezTo>
                  <a:cubicBezTo>
                    <a:pt x="1214" y="140"/>
                    <a:pt x="1214" y="140"/>
                    <a:pt x="1214" y="140"/>
                  </a:cubicBezTo>
                  <a:cubicBezTo>
                    <a:pt x="1213" y="145"/>
                    <a:pt x="1213" y="145"/>
                    <a:pt x="1213" y="145"/>
                  </a:cubicBezTo>
                  <a:cubicBezTo>
                    <a:pt x="1213" y="145"/>
                    <a:pt x="1225" y="147"/>
                    <a:pt x="1238" y="149"/>
                  </a:cubicBezTo>
                  <a:cubicBezTo>
                    <a:pt x="1244" y="150"/>
                    <a:pt x="1250" y="151"/>
                    <a:pt x="1256" y="152"/>
                  </a:cubicBezTo>
                  <a:cubicBezTo>
                    <a:pt x="1258" y="152"/>
                    <a:pt x="1261" y="152"/>
                    <a:pt x="1263" y="153"/>
                  </a:cubicBezTo>
                  <a:cubicBezTo>
                    <a:pt x="1265" y="153"/>
                    <a:pt x="1266" y="153"/>
                    <a:pt x="1267" y="153"/>
                  </a:cubicBezTo>
                  <a:cubicBezTo>
                    <a:pt x="1268" y="153"/>
                    <a:pt x="1268" y="153"/>
                    <a:pt x="1269" y="153"/>
                  </a:cubicBezTo>
                  <a:cubicBezTo>
                    <a:pt x="1269" y="153"/>
                    <a:pt x="1269" y="153"/>
                    <a:pt x="1270" y="153"/>
                  </a:cubicBezTo>
                  <a:cubicBezTo>
                    <a:pt x="1270" y="152"/>
                    <a:pt x="1271" y="152"/>
                    <a:pt x="1271" y="152"/>
                  </a:cubicBezTo>
                  <a:cubicBezTo>
                    <a:pt x="1271" y="152"/>
                    <a:pt x="1272" y="151"/>
                    <a:pt x="1273" y="150"/>
                  </a:cubicBezTo>
                  <a:cubicBezTo>
                    <a:pt x="1273" y="149"/>
                    <a:pt x="1274" y="148"/>
                    <a:pt x="1273" y="146"/>
                  </a:cubicBezTo>
                  <a:cubicBezTo>
                    <a:pt x="1273" y="145"/>
                    <a:pt x="1272" y="143"/>
                    <a:pt x="1271" y="143"/>
                  </a:cubicBezTo>
                  <a:cubicBezTo>
                    <a:pt x="1249" y="129"/>
                    <a:pt x="1249" y="129"/>
                    <a:pt x="1249" y="129"/>
                  </a:cubicBezTo>
                  <a:cubicBezTo>
                    <a:pt x="1246" y="134"/>
                    <a:pt x="1246" y="134"/>
                    <a:pt x="1246" y="134"/>
                  </a:cubicBezTo>
                  <a:cubicBezTo>
                    <a:pt x="1245" y="139"/>
                    <a:pt x="1245" y="139"/>
                    <a:pt x="1245" y="139"/>
                  </a:cubicBezTo>
                  <a:cubicBezTo>
                    <a:pt x="1292" y="147"/>
                    <a:pt x="1292" y="147"/>
                    <a:pt x="1292" y="147"/>
                  </a:cubicBezTo>
                  <a:cubicBezTo>
                    <a:pt x="1295" y="147"/>
                    <a:pt x="1298" y="146"/>
                    <a:pt x="1298" y="144"/>
                  </a:cubicBezTo>
                  <a:cubicBezTo>
                    <a:pt x="1299" y="141"/>
                    <a:pt x="1298" y="138"/>
                    <a:pt x="1296" y="137"/>
                  </a:cubicBezTo>
                  <a:cubicBezTo>
                    <a:pt x="1271" y="121"/>
                    <a:pt x="1271" y="121"/>
                    <a:pt x="1271" y="121"/>
                  </a:cubicBezTo>
                  <a:cubicBezTo>
                    <a:pt x="1268" y="126"/>
                    <a:pt x="1268" y="126"/>
                    <a:pt x="1268" y="126"/>
                  </a:cubicBezTo>
                  <a:cubicBezTo>
                    <a:pt x="1267" y="131"/>
                    <a:pt x="1267" y="131"/>
                    <a:pt x="1267" y="131"/>
                  </a:cubicBezTo>
                  <a:cubicBezTo>
                    <a:pt x="1313" y="141"/>
                    <a:pt x="1313" y="141"/>
                    <a:pt x="1313" y="141"/>
                  </a:cubicBezTo>
                  <a:cubicBezTo>
                    <a:pt x="1315" y="142"/>
                    <a:pt x="1317" y="141"/>
                    <a:pt x="1319" y="139"/>
                  </a:cubicBezTo>
                  <a:cubicBezTo>
                    <a:pt x="1319" y="138"/>
                    <a:pt x="1319" y="137"/>
                    <a:pt x="1319" y="136"/>
                  </a:cubicBezTo>
                  <a:cubicBezTo>
                    <a:pt x="1319" y="135"/>
                    <a:pt x="1319" y="134"/>
                    <a:pt x="1319" y="133"/>
                  </a:cubicBezTo>
                  <a:cubicBezTo>
                    <a:pt x="1318" y="132"/>
                    <a:pt x="1318" y="132"/>
                    <a:pt x="1318" y="132"/>
                  </a:cubicBezTo>
                  <a:cubicBezTo>
                    <a:pt x="1317" y="131"/>
                    <a:pt x="1317" y="131"/>
                    <a:pt x="1316" y="131"/>
                  </a:cubicBezTo>
                  <a:cubicBezTo>
                    <a:pt x="1315" y="130"/>
                    <a:pt x="1313" y="129"/>
                    <a:pt x="1311" y="127"/>
                  </a:cubicBezTo>
                  <a:cubicBezTo>
                    <a:pt x="1307" y="125"/>
                    <a:pt x="1302" y="122"/>
                    <a:pt x="1299" y="120"/>
                  </a:cubicBezTo>
                  <a:cubicBezTo>
                    <a:pt x="1297" y="119"/>
                    <a:pt x="1295" y="118"/>
                    <a:pt x="1294" y="117"/>
                  </a:cubicBezTo>
                  <a:cubicBezTo>
                    <a:pt x="1293" y="117"/>
                    <a:pt x="1293" y="117"/>
                    <a:pt x="1293" y="117"/>
                  </a:cubicBezTo>
                  <a:cubicBezTo>
                    <a:pt x="1293" y="117"/>
                    <a:pt x="1293" y="117"/>
                    <a:pt x="1293" y="117"/>
                  </a:cubicBezTo>
                  <a:cubicBezTo>
                    <a:pt x="1291" y="119"/>
                    <a:pt x="1291" y="119"/>
                    <a:pt x="1291" y="119"/>
                  </a:cubicBezTo>
                  <a:cubicBezTo>
                    <a:pt x="1293" y="117"/>
                    <a:pt x="1293" y="117"/>
                    <a:pt x="1293" y="117"/>
                  </a:cubicBezTo>
                  <a:cubicBezTo>
                    <a:pt x="1293" y="117"/>
                    <a:pt x="1293" y="117"/>
                    <a:pt x="1293" y="117"/>
                  </a:cubicBezTo>
                  <a:cubicBezTo>
                    <a:pt x="1291" y="119"/>
                    <a:pt x="1291" y="119"/>
                    <a:pt x="1291" y="119"/>
                  </a:cubicBezTo>
                  <a:cubicBezTo>
                    <a:pt x="1293" y="117"/>
                    <a:pt x="1293" y="117"/>
                    <a:pt x="1293" y="117"/>
                  </a:cubicBezTo>
                  <a:cubicBezTo>
                    <a:pt x="1290" y="120"/>
                    <a:pt x="1290" y="120"/>
                    <a:pt x="1290" y="120"/>
                  </a:cubicBezTo>
                  <a:cubicBezTo>
                    <a:pt x="1294" y="117"/>
                    <a:pt x="1294" y="117"/>
                    <a:pt x="1294" y="117"/>
                  </a:cubicBezTo>
                  <a:cubicBezTo>
                    <a:pt x="1293" y="117"/>
                    <a:pt x="1293" y="117"/>
                    <a:pt x="1293" y="117"/>
                  </a:cubicBezTo>
                  <a:cubicBezTo>
                    <a:pt x="1290" y="120"/>
                    <a:pt x="1290" y="120"/>
                    <a:pt x="1290" y="120"/>
                  </a:cubicBezTo>
                  <a:cubicBezTo>
                    <a:pt x="1294" y="117"/>
                    <a:pt x="1294" y="117"/>
                    <a:pt x="1294" y="117"/>
                  </a:cubicBezTo>
                  <a:cubicBezTo>
                    <a:pt x="1289" y="121"/>
                    <a:pt x="1289" y="121"/>
                    <a:pt x="1289" y="121"/>
                  </a:cubicBezTo>
                  <a:cubicBezTo>
                    <a:pt x="1294" y="118"/>
                    <a:pt x="1294" y="118"/>
                    <a:pt x="1294" y="118"/>
                  </a:cubicBezTo>
                  <a:cubicBezTo>
                    <a:pt x="1294" y="118"/>
                    <a:pt x="1294" y="118"/>
                    <a:pt x="1294" y="117"/>
                  </a:cubicBezTo>
                  <a:cubicBezTo>
                    <a:pt x="1289" y="121"/>
                    <a:pt x="1289" y="121"/>
                    <a:pt x="1289" y="121"/>
                  </a:cubicBezTo>
                  <a:cubicBezTo>
                    <a:pt x="1294" y="118"/>
                    <a:pt x="1294" y="118"/>
                    <a:pt x="1294" y="118"/>
                  </a:cubicBezTo>
                  <a:cubicBezTo>
                    <a:pt x="1289" y="121"/>
                    <a:pt x="1289" y="121"/>
                    <a:pt x="1289" y="121"/>
                  </a:cubicBezTo>
                  <a:cubicBezTo>
                    <a:pt x="1295" y="121"/>
                    <a:pt x="1295" y="121"/>
                    <a:pt x="1295" y="121"/>
                  </a:cubicBezTo>
                  <a:cubicBezTo>
                    <a:pt x="1295" y="119"/>
                    <a:pt x="1294" y="119"/>
                    <a:pt x="1294" y="118"/>
                  </a:cubicBezTo>
                  <a:cubicBezTo>
                    <a:pt x="1289" y="121"/>
                    <a:pt x="1289" y="121"/>
                    <a:pt x="1289" y="121"/>
                  </a:cubicBezTo>
                  <a:cubicBezTo>
                    <a:pt x="1295" y="121"/>
                    <a:pt x="1295" y="121"/>
                    <a:pt x="1295" y="121"/>
                  </a:cubicBezTo>
                  <a:cubicBezTo>
                    <a:pt x="1289" y="121"/>
                    <a:pt x="1289" y="121"/>
                    <a:pt x="1289" y="121"/>
                  </a:cubicBezTo>
                  <a:cubicBezTo>
                    <a:pt x="1294" y="124"/>
                    <a:pt x="1294" y="124"/>
                    <a:pt x="1294" y="124"/>
                  </a:cubicBezTo>
                  <a:cubicBezTo>
                    <a:pt x="1289" y="121"/>
                    <a:pt x="1289" y="121"/>
                    <a:pt x="1289" y="121"/>
                  </a:cubicBezTo>
                  <a:cubicBezTo>
                    <a:pt x="1292" y="125"/>
                    <a:pt x="1292" y="125"/>
                    <a:pt x="1292" y="125"/>
                  </a:cubicBezTo>
                  <a:cubicBezTo>
                    <a:pt x="1292" y="125"/>
                    <a:pt x="1293" y="125"/>
                    <a:pt x="1294" y="124"/>
                  </a:cubicBezTo>
                  <a:cubicBezTo>
                    <a:pt x="1289" y="121"/>
                    <a:pt x="1289" y="121"/>
                    <a:pt x="1289" y="121"/>
                  </a:cubicBezTo>
                  <a:cubicBezTo>
                    <a:pt x="1292" y="125"/>
                    <a:pt x="1292" y="125"/>
                    <a:pt x="1292" y="125"/>
                  </a:cubicBezTo>
                  <a:cubicBezTo>
                    <a:pt x="1290" y="121"/>
                    <a:pt x="1290" y="121"/>
                    <a:pt x="1290" y="121"/>
                  </a:cubicBezTo>
                  <a:cubicBezTo>
                    <a:pt x="1291" y="126"/>
                    <a:pt x="1291" y="126"/>
                    <a:pt x="1291" y="126"/>
                  </a:cubicBezTo>
                  <a:cubicBezTo>
                    <a:pt x="1291" y="126"/>
                    <a:pt x="1291" y="126"/>
                    <a:pt x="1292" y="125"/>
                  </a:cubicBezTo>
                  <a:cubicBezTo>
                    <a:pt x="1290" y="121"/>
                    <a:pt x="1290" y="121"/>
                    <a:pt x="1290" y="121"/>
                  </a:cubicBezTo>
                  <a:cubicBezTo>
                    <a:pt x="1291" y="126"/>
                    <a:pt x="1291" y="126"/>
                    <a:pt x="1291" y="126"/>
                  </a:cubicBezTo>
                  <a:cubicBezTo>
                    <a:pt x="1290" y="123"/>
                    <a:pt x="1290" y="123"/>
                    <a:pt x="1290" y="123"/>
                  </a:cubicBezTo>
                  <a:cubicBezTo>
                    <a:pt x="1290" y="126"/>
                    <a:pt x="1290" y="126"/>
                    <a:pt x="1290" y="126"/>
                  </a:cubicBezTo>
                  <a:cubicBezTo>
                    <a:pt x="1291" y="126"/>
                    <a:pt x="1291" y="126"/>
                    <a:pt x="1291" y="126"/>
                  </a:cubicBezTo>
                  <a:cubicBezTo>
                    <a:pt x="1290" y="123"/>
                    <a:pt x="1290" y="123"/>
                    <a:pt x="1290" y="123"/>
                  </a:cubicBezTo>
                  <a:cubicBezTo>
                    <a:pt x="1290" y="126"/>
                    <a:pt x="1290" y="126"/>
                    <a:pt x="1290" y="126"/>
                  </a:cubicBezTo>
                  <a:cubicBezTo>
                    <a:pt x="1290" y="125"/>
                    <a:pt x="1290" y="125"/>
                    <a:pt x="1290" y="125"/>
                  </a:cubicBezTo>
                  <a:cubicBezTo>
                    <a:pt x="1290" y="126"/>
                    <a:pt x="1290" y="126"/>
                    <a:pt x="1290" y="126"/>
                  </a:cubicBezTo>
                  <a:cubicBezTo>
                    <a:pt x="1290" y="126"/>
                    <a:pt x="1290" y="126"/>
                    <a:pt x="1290" y="126"/>
                  </a:cubicBezTo>
                  <a:cubicBezTo>
                    <a:pt x="1290" y="125"/>
                    <a:pt x="1290" y="125"/>
                    <a:pt x="1290" y="125"/>
                  </a:cubicBezTo>
                  <a:cubicBezTo>
                    <a:pt x="1290" y="126"/>
                    <a:pt x="1290" y="126"/>
                    <a:pt x="1290" y="126"/>
                  </a:cubicBezTo>
                  <a:cubicBezTo>
                    <a:pt x="1291" y="126"/>
                    <a:pt x="1291" y="126"/>
                    <a:pt x="1291" y="126"/>
                  </a:cubicBezTo>
                  <a:cubicBezTo>
                    <a:pt x="1292" y="126"/>
                    <a:pt x="1295" y="126"/>
                    <a:pt x="1299" y="127"/>
                  </a:cubicBezTo>
                  <a:cubicBezTo>
                    <a:pt x="1305" y="127"/>
                    <a:pt x="1312" y="128"/>
                    <a:pt x="1318" y="129"/>
                  </a:cubicBezTo>
                  <a:cubicBezTo>
                    <a:pt x="1324" y="129"/>
                    <a:pt x="1328" y="130"/>
                    <a:pt x="1328" y="130"/>
                  </a:cubicBezTo>
                  <a:cubicBezTo>
                    <a:pt x="1331" y="130"/>
                    <a:pt x="1333" y="128"/>
                    <a:pt x="1334" y="126"/>
                  </a:cubicBezTo>
                  <a:cubicBezTo>
                    <a:pt x="1335" y="124"/>
                    <a:pt x="1334" y="121"/>
                    <a:pt x="1332" y="120"/>
                  </a:cubicBezTo>
                  <a:cubicBezTo>
                    <a:pt x="1309" y="105"/>
                    <a:pt x="1309" y="105"/>
                    <a:pt x="1309" y="105"/>
                  </a:cubicBezTo>
                  <a:cubicBezTo>
                    <a:pt x="1306" y="110"/>
                    <a:pt x="1306" y="110"/>
                    <a:pt x="1306" y="110"/>
                  </a:cubicBezTo>
                  <a:cubicBezTo>
                    <a:pt x="1305" y="115"/>
                    <a:pt x="1305" y="115"/>
                    <a:pt x="1305" y="115"/>
                  </a:cubicBezTo>
                  <a:cubicBezTo>
                    <a:pt x="1349" y="124"/>
                    <a:pt x="1349" y="124"/>
                    <a:pt x="1349" y="124"/>
                  </a:cubicBezTo>
                  <a:cubicBezTo>
                    <a:pt x="1351" y="125"/>
                    <a:pt x="1354" y="123"/>
                    <a:pt x="1355" y="121"/>
                  </a:cubicBezTo>
                  <a:cubicBezTo>
                    <a:pt x="1356" y="118"/>
                    <a:pt x="1355" y="115"/>
                    <a:pt x="1353" y="114"/>
                  </a:cubicBezTo>
                  <a:cubicBezTo>
                    <a:pt x="1353" y="114"/>
                    <a:pt x="1351" y="113"/>
                    <a:pt x="1349" y="112"/>
                  </a:cubicBezTo>
                  <a:cubicBezTo>
                    <a:pt x="1345" y="109"/>
                    <a:pt x="1340" y="106"/>
                    <a:pt x="1335" y="103"/>
                  </a:cubicBezTo>
                  <a:cubicBezTo>
                    <a:pt x="1333" y="102"/>
                    <a:pt x="1331" y="101"/>
                    <a:pt x="1330" y="100"/>
                  </a:cubicBezTo>
                  <a:cubicBezTo>
                    <a:pt x="1329" y="100"/>
                    <a:pt x="1329" y="99"/>
                    <a:pt x="1328" y="99"/>
                  </a:cubicBezTo>
                  <a:cubicBezTo>
                    <a:pt x="1328" y="99"/>
                    <a:pt x="1328" y="99"/>
                    <a:pt x="1328" y="99"/>
                  </a:cubicBezTo>
                  <a:cubicBezTo>
                    <a:pt x="1328" y="99"/>
                    <a:pt x="1328" y="99"/>
                    <a:pt x="1328" y="99"/>
                  </a:cubicBezTo>
                  <a:cubicBezTo>
                    <a:pt x="1326" y="101"/>
                    <a:pt x="1326" y="101"/>
                    <a:pt x="1326" y="101"/>
                  </a:cubicBezTo>
                  <a:cubicBezTo>
                    <a:pt x="1329" y="99"/>
                    <a:pt x="1329" y="99"/>
                    <a:pt x="1329" y="99"/>
                  </a:cubicBezTo>
                  <a:cubicBezTo>
                    <a:pt x="1328" y="99"/>
                    <a:pt x="1328" y="99"/>
                    <a:pt x="1328" y="99"/>
                  </a:cubicBezTo>
                  <a:cubicBezTo>
                    <a:pt x="1326" y="101"/>
                    <a:pt x="1326" y="101"/>
                    <a:pt x="1326" y="101"/>
                  </a:cubicBezTo>
                  <a:cubicBezTo>
                    <a:pt x="1329" y="99"/>
                    <a:pt x="1329" y="99"/>
                    <a:pt x="1329" y="99"/>
                  </a:cubicBezTo>
                  <a:cubicBezTo>
                    <a:pt x="1325" y="103"/>
                    <a:pt x="1325" y="103"/>
                    <a:pt x="1325" y="103"/>
                  </a:cubicBezTo>
                  <a:cubicBezTo>
                    <a:pt x="1329" y="100"/>
                    <a:pt x="1329" y="100"/>
                    <a:pt x="1329" y="100"/>
                  </a:cubicBezTo>
                  <a:cubicBezTo>
                    <a:pt x="1329" y="99"/>
                    <a:pt x="1329" y="99"/>
                    <a:pt x="1329" y="99"/>
                  </a:cubicBezTo>
                  <a:cubicBezTo>
                    <a:pt x="1325" y="103"/>
                    <a:pt x="1325" y="103"/>
                    <a:pt x="1325" y="103"/>
                  </a:cubicBezTo>
                  <a:cubicBezTo>
                    <a:pt x="1329" y="100"/>
                    <a:pt x="1329" y="100"/>
                    <a:pt x="1329" y="100"/>
                  </a:cubicBezTo>
                  <a:cubicBezTo>
                    <a:pt x="1325" y="103"/>
                    <a:pt x="1325" y="103"/>
                    <a:pt x="1325" y="103"/>
                  </a:cubicBezTo>
                  <a:cubicBezTo>
                    <a:pt x="1330" y="101"/>
                    <a:pt x="1330" y="101"/>
                    <a:pt x="1330" y="101"/>
                  </a:cubicBezTo>
                  <a:cubicBezTo>
                    <a:pt x="1329" y="100"/>
                    <a:pt x="1329" y="100"/>
                    <a:pt x="1329" y="100"/>
                  </a:cubicBezTo>
                  <a:cubicBezTo>
                    <a:pt x="1325" y="103"/>
                    <a:pt x="1325" y="103"/>
                    <a:pt x="1325" y="103"/>
                  </a:cubicBezTo>
                  <a:cubicBezTo>
                    <a:pt x="1330" y="101"/>
                    <a:pt x="1330" y="101"/>
                    <a:pt x="1330" y="101"/>
                  </a:cubicBezTo>
                  <a:cubicBezTo>
                    <a:pt x="1325" y="103"/>
                    <a:pt x="1325" y="103"/>
                    <a:pt x="1325" y="103"/>
                  </a:cubicBezTo>
                  <a:cubicBezTo>
                    <a:pt x="1330" y="103"/>
                    <a:pt x="1330" y="103"/>
                    <a:pt x="1330" y="103"/>
                  </a:cubicBezTo>
                  <a:cubicBezTo>
                    <a:pt x="1330" y="102"/>
                    <a:pt x="1330" y="101"/>
                    <a:pt x="1330" y="101"/>
                  </a:cubicBezTo>
                  <a:cubicBezTo>
                    <a:pt x="1325" y="103"/>
                    <a:pt x="1325" y="103"/>
                    <a:pt x="1325" y="103"/>
                  </a:cubicBezTo>
                  <a:cubicBezTo>
                    <a:pt x="1330" y="103"/>
                    <a:pt x="1330" y="103"/>
                    <a:pt x="1330" y="103"/>
                  </a:cubicBezTo>
                  <a:cubicBezTo>
                    <a:pt x="1325" y="103"/>
                    <a:pt x="1325" y="103"/>
                    <a:pt x="1325" y="103"/>
                  </a:cubicBezTo>
                  <a:cubicBezTo>
                    <a:pt x="1323" y="108"/>
                    <a:pt x="1323" y="108"/>
                    <a:pt x="1323" y="108"/>
                  </a:cubicBezTo>
                  <a:cubicBezTo>
                    <a:pt x="1323" y="108"/>
                    <a:pt x="1335" y="111"/>
                    <a:pt x="1347" y="113"/>
                  </a:cubicBezTo>
                  <a:cubicBezTo>
                    <a:pt x="1353" y="114"/>
                    <a:pt x="1360" y="116"/>
                    <a:pt x="1365" y="117"/>
                  </a:cubicBezTo>
                  <a:cubicBezTo>
                    <a:pt x="1367" y="117"/>
                    <a:pt x="1369" y="117"/>
                    <a:pt x="1371" y="118"/>
                  </a:cubicBezTo>
                  <a:cubicBezTo>
                    <a:pt x="1372" y="118"/>
                    <a:pt x="1373" y="118"/>
                    <a:pt x="1373" y="118"/>
                  </a:cubicBezTo>
                  <a:cubicBezTo>
                    <a:pt x="1374" y="118"/>
                    <a:pt x="1374" y="118"/>
                    <a:pt x="1375" y="118"/>
                  </a:cubicBezTo>
                  <a:cubicBezTo>
                    <a:pt x="1375" y="118"/>
                    <a:pt x="1376" y="118"/>
                    <a:pt x="1376" y="118"/>
                  </a:cubicBezTo>
                  <a:cubicBezTo>
                    <a:pt x="1377" y="118"/>
                    <a:pt x="1377" y="118"/>
                    <a:pt x="1377" y="118"/>
                  </a:cubicBezTo>
                  <a:cubicBezTo>
                    <a:pt x="1378" y="118"/>
                    <a:pt x="1379" y="117"/>
                    <a:pt x="1380" y="116"/>
                  </a:cubicBezTo>
                  <a:cubicBezTo>
                    <a:pt x="1381" y="114"/>
                    <a:pt x="1381" y="113"/>
                    <a:pt x="1381" y="111"/>
                  </a:cubicBezTo>
                  <a:cubicBezTo>
                    <a:pt x="1380" y="110"/>
                    <a:pt x="1380" y="109"/>
                    <a:pt x="1378" y="108"/>
                  </a:cubicBezTo>
                  <a:cubicBezTo>
                    <a:pt x="1351" y="91"/>
                    <a:pt x="1351" y="91"/>
                    <a:pt x="1351" y="91"/>
                  </a:cubicBezTo>
                  <a:cubicBezTo>
                    <a:pt x="1348" y="95"/>
                    <a:pt x="1348" y="95"/>
                    <a:pt x="1348" y="95"/>
                  </a:cubicBezTo>
                  <a:cubicBezTo>
                    <a:pt x="1352" y="98"/>
                    <a:pt x="1352" y="98"/>
                    <a:pt x="1352" y="98"/>
                  </a:cubicBezTo>
                  <a:cubicBezTo>
                    <a:pt x="1348" y="95"/>
                    <a:pt x="1348" y="95"/>
                    <a:pt x="1348" y="95"/>
                  </a:cubicBezTo>
                  <a:cubicBezTo>
                    <a:pt x="1350" y="100"/>
                    <a:pt x="1350" y="100"/>
                    <a:pt x="1350" y="100"/>
                  </a:cubicBezTo>
                  <a:cubicBezTo>
                    <a:pt x="1350" y="100"/>
                    <a:pt x="1351" y="100"/>
                    <a:pt x="1352" y="98"/>
                  </a:cubicBezTo>
                  <a:cubicBezTo>
                    <a:pt x="1348" y="95"/>
                    <a:pt x="1348" y="95"/>
                    <a:pt x="1348" y="95"/>
                  </a:cubicBezTo>
                  <a:cubicBezTo>
                    <a:pt x="1350" y="100"/>
                    <a:pt x="1350" y="100"/>
                    <a:pt x="1350" y="100"/>
                  </a:cubicBezTo>
                  <a:cubicBezTo>
                    <a:pt x="1348" y="96"/>
                    <a:pt x="1348" y="96"/>
                    <a:pt x="1348" y="96"/>
                  </a:cubicBezTo>
                  <a:cubicBezTo>
                    <a:pt x="1348" y="101"/>
                    <a:pt x="1348" y="101"/>
                    <a:pt x="1348" y="101"/>
                  </a:cubicBezTo>
                  <a:cubicBezTo>
                    <a:pt x="1349" y="101"/>
                    <a:pt x="1349" y="101"/>
                    <a:pt x="1350" y="100"/>
                  </a:cubicBezTo>
                  <a:cubicBezTo>
                    <a:pt x="1348" y="96"/>
                    <a:pt x="1348" y="96"/>
                    <a:pt x="1348" y="96"/>
                  </a:cubicBezTo>
                  <a:cubicBezTo>
                    <a:pt x="1348" y="101"/>
                    <a:pt x="1348" y="101"/>
                    <a:pt x="1348" y="101"/>
                  </a:cubicBezTo>
                  <a:cubicBezTo>
                    <a:pt x="1348" y="97"/>
                    <a:pt x="1348" y="97"/>
                    <a:pt x="1348" y="97"/>
                  </a:cubicBezTo>
                  <a:cubicBezTo>
                    <a:pt x="1348" y="101"/>
                    <a:pt x="1348" y="101"/>
                    <a:pt x="1348" y="101"/>
                  </a:cubicBezTo>
                  <a:cubicBezTo>
                    <a:pt x="1348" y="101"/>
                    <a:pt x="1348" y="101"/>
                    <a:pt x="1348" y="101"/>
                  </a:cubicBezTo>
                  <a:cubicBezTo>
                    <a:pt x="1348" y="97"/>
                    <a:pt x="1348" y="97"/>
                    <a:pt x="1348" y="97"/>
                  </a:cubicBezTo>
                  <a:cubicBezTo>
                    <a:pt x="1348" y="101"/>
                    <a:pt x="1348" y="101"/>
                    <a:pt x="1348" y="101"/>
                  </a:cubicBezTo>
                  <a:cubicBezTo>
                    <a:pt x="1348" y="99"/>
                    <a:pt x="1348" y="99"/>
                    <a:pt x="1348" y="99"/>
                  </a:cubicBezTo>
                  <a:cubicBezTo>
                    <a:pt x="1348" y="101"/>
                    <a:pt x="1348" y="101"/>
                    <a:pt x="1348" y="101"/>
                  </a:cubicBezTo>
                  <a:cubicBezTo>
                    <a:pt x="1348" y="101"/>
                    <a:pt x="1348" y="101"/>
                    <a:pt x="1348" y="101"/>
                  </a:cubicBezTo>
                  <a:cubicBezTo>
                    <a:pt x="1348" y="99"/>
                    <a:pt x="1348" y="99"/>
                    <a:pt x="1348" y="99"/>
                  </a:cubicBezTo>
                  <a:cubicBezTo>
                    <a:pt x="1348" y="101"/>
                    <a:pt x="1348" y="101"/>
                    <a:pt x="1348" y="101"/>
                  </a:cubicBezTo>
                  <a:cubicBezTo>
                    <a:pt x="1348" y="101"/>
                    <a:pt x="1349" y="101"/>
                    <a:pt x="1351" y="101"/>
                  </a:cubicBezTo>
                  <a:cubicBezTo>
                    <a:pt x="1358" y="102"/>
                    <a:pt x="1371" y="105"/>
                    <a:pt x="1382" y="107"/>
                  </a:cubicBezTo>
                  <a:cubicBezTo>
                    <a:pt x="1388" y="108"/>
                    <a:pt x="1394" y="109"/>
                    <a:pt x="1398" y="110"/>
                  </a:cubicBezTo>
                  <a:cubicBezTo>
                    <a:pt x="1400" y="110"/>
                    <a:pt x="1402" y="110"/>
                    <a:pt x="1403" y="110"/>
                  </a:cubicBezTo>
                  <a:cubicBezTo>
                    <a:pt x="1404" y="111"/>
                    <a:pt x="1404" y="111"/>
                    <a:pt x="1405" y="111"/>
                  </a:cubicBezTo>
                  <a:cubicBezTo>
                    <a:pt x="1405" y="111"/>
                    <a:pt x="1405" y="111"/>
                    <a:pt x="1405" y="111"/>
                  </a:cubicBezTo>
                  <a:cubicBezTo>
                    <a:pt x="1406" y="111"/>
                    <a:pt x="1406" y="111"/>
                    <a:pt x="1406" y="111"/>
                  </a:cubicBezTo>
                  <a:cubicBezTo>
                    <a:pt x="1406" y="111"/>
                    <a:pt x="1407" y="111"/>
                    <a:pt x="1407" y="111"/>
                  </a:cubicBezTo>
                  <a:cubicBezTo>
                    <a:pt x="1407" y="111"/>
                    <a:pt x="1408" y="111"/>
                    <a:pt x="1408" y="110"/>
                  </a:cubicBezTo>
                  <a:cubicBezTo>
                    <a:pt x="1409" y="110"/>
                    <a:pt x="1409" y="110"/>
                    <a:pt x="1409" y="110"/>
                  </a:cubicBezTo>
                  <a:cubicBezTo>
                    <a:pt x="1410" y="110"/>
                    <a:pt x="1410" y="109"/>
                    <a:pt x="1411" y="108"/>
                  </a:cubicBezTo>
                  <a:cubicBezTo>
                    <a:pt x="1411" y="108"/>
                    <a:pt x="1411" y="108"/>
                    <a:pt x="1411" y="108"/>
                  </a:cubicBezTo>
                  <a:cubicBezTo>
                    <a:pt x="1412" y="107"/>
                    <a:pt x="1412" y="106"/>
                    <a:pt x="1412" y="105"/>
                  </a:cubicBezTo>
                  <a:cubicBezTo>
                    <a:pt x="1412" y="104"/>
                    <a:pt x="1411" y="103"/>
                    <a:pt x="1411" y="102"/>
                  </a:cubicBezTo>
                  <a:cubicBezTo>
                    <a:pt x="1410" y="101"/>
                    <a:pt x="1410" y="101"/>
                    <a:pt x="1410" y="101"/>
                  </a:cubicBezTo>
                  <a:cubicBezTo>
                    <a:pt x="1409" y="101"/>
                    <a:pt x="1409" y="100"/>
                    <a:pt x="1409" y="100"/>
                  </a:cubicBezTo>
                  <a:cubicBezTo>
                    <a:pt x="1407" y="99"/>
                    <a:pt x="1405" y="98"/>
                    <a:pt x="1402" y="96"/>
                  </a:cubicBezTo>
                  <a:cubicBezTo>
                    <a:pt x="1398" y="94"/>
                    <a:pt x="1393" y="91"/>
                    <a:pt x="1389" y="89"/>
                  </a:cubicBezTo>
                  <a:cubicBezTo>
                    <a:pt x="1387" y="87"/>
                    <a:pt x="1386" y="86"/>
                    <a:pt x="1385" y="86"/>
                  </a:cubicBezTo>
                  <a:cubicBezTo>
                    <a:pt x="1384" y="85"/>
                    <a:pt x="1384" y="85"/>
                    <a:pt x="1384" y="85"/>
                  </a:cubicBezTo>
                  <a:cubicBezTo>
                    <a:pt x="1383" y="85"/>
                    <a:pt x="1383" y="85"/>
                    <a:pt x="1383" y="85"/>
                  </a:cubicBezTo>
                  <a:cubicBezTo>
                    <a:pt x="1382" y="87"/>
                    <a:pt x="1382" y="87"/>
                    <a:pt x="1382" y="87"/>
                  </a:cubicBezTo>
                  <a:cubicBezTo>
                    <a:pt x="1384" y="85"/>
                    <a:pt x="1384" y="85"/>
                    <a:pt x="1384" y="85"/>
                  </a:cubicBezTo>
                  <a:cubicBezTo>
                    <a:pt x="1383" y="85"/>
                    <a:pt x="1383" y="85"/>
                    <a:pt x="1383" y="85"/>
                  </a:cubicBezTo>
                  <a:cubicBezTo>
                    <a:pt x="1382" y="87"/>
                    <a:pt x="1382" y="87"/>
                    <a:pt x="1382" y="87"/>
                  </a:cubicBezTo>
                  <a:cubicBezTo>
                    <a:pt x="1384" y="85"/>
                    <a:pt x="1384" y="85"/>
                    <a:pt x="1384" y="85"/>
                  </a:cubicBezTo>
                  <a:cubicBezTo>
                    <a:pt x="1380" y="88"/>
                    <a:pt x="1380" y="88"/>
                    <a:pt x="1380" y="88"/>
                  </a:cubicBezTo>
                  <a:cubicBezTo>
                    <a:pt x="1384" y="86"/>
                    <a:pt x="1384" y="86"/>
                    <a:pt x="1384" y="86"/>
                  </a:cubicBezTo>
                  <a:cubicBezTo>
                    <a:pt x="1384" y="85"/>
                    <a:pt x="1384" y="85"/>
                    <a:pt x="1384" y="85"/>
                  </a:cubicBezTo>
                  <a:cubicBezTo>
                    <a:pt x="1380" y="88"/>
                    <a:pt x="1380" y="88"/>
                    <a:pt x="1380" y="88"/>
                  </a:cubicBezTo>
                  <a:cubicBezTo>
                    <a:pt x="1384" y="86"/>
                    <a:pt x="1384" y="86"/>
                    <a:pt x="1384" y="86"/>
                  </a:cubicBezTo>
                  <a:cubicBezTo>
                    <a:pt x="1380" y="89"/>
                    <a:pt x="1380" y="89"/>
                    <a:pt x="1380" y="89"/>
                  </a:cubicBezTo>
                  <a:cubicBezTo>
                    <a:pt x="1385" y="89"/>
                    <a:pt x="1385" y="89"/>
                    <a:pt x="1385" y="89"/>
                  </a:cubicBezTo>
                  <a:cubicBezTo>
                    <a:pt x="1385" y="87"/>
                    <a:pt x="1385" y="86"/>
                    <a:pt x="1384" y="86"/>
                  </a:cubicBezTo>
                  <a:cubicBezTo>
                    <a:pt x="1380" y="89"/>
                    <a:pt x="1380" y="89"/>
                    <a:pt x="1380" y="89"/>
                  </a:cubicBezTo>
                  <a:cubicBezTo>
                    <a:pt x="1385" y="89"/>
                    <a:pt x="1385" y="89"/>
                    <a:pt x="1385" y="89"/>
                  </a:cubicBezTo>
                  <a:cubicBezTo>
                    <a:pt x="1380" y="89"/>
                    <a:pt x="1380" y="89"/>
                    <a:pt x="1380" y="89"/>
                  </a:cubicBezTo>
                  <a:cubicBezTo>
                    <a:pt x="1384" y="92"/>
                    <a:pt x="1384" y="92"/>
                    <a:pt x="1384" y="92"/>
                  </a:cubicBezTo>
                  <a:cubicBezTo>
                    <a:pt x="1385" y="91"/>
                    <a:pt x="1385" y="89"/>
                    <a:pt x="1385" y="89"/>
                  </a:cubicBezTo>
                  <a:cubicBezTo>
                    <a:pt x="1380" y="89"/>
                    <a:pt x="1380" y="89"/>
                    <a:pt x="1380" y="89"/>
                  </a:cubicBezTo>
                  <a:cubicBezTo>
                    <a:pt x="1384" y="92"/>
                    <a:pt x="1384" y="92"/>
                    <a:pt x="1384" y="92"/>
                  </a:cubicBezTo>
                  <a:cubicBezTo>
                    <a:pt x="1380" y="89"/>
                    <a:pt x="1380" y="89"/>
                    <a:pt x="1380" y="89"/>
                  </a:cubicBezTo>
                  <a:cubicBezTo>
                    <a:pt x="1379" y="94"/>
                    <a:pt x="1379" y="94"/>
                    <a:pt x="1379" y="94"/>
                  </a:cubicBezTo>
                  <a:cubicBezTo>
                    <a:pt x="1429" y="101"/>
                    <a:pt x="1429" y="101"/>
                    <a:pt x="1429" y="101"/>
                  </a:cubicBezTo>
                  <a:cubicBezTo>
                    <a:pt x="1432" y="102"/>
                    <a:pt x="1434" y="100"/>
                    <a:pt x="1435" y="98"/>
                  </a:cubicBezTo>
                  <a:cubicBezTo>
                    <a:pt x="1436" y="95"/>
                    <a:pt x="1435" y="93"/>
                    <a:pt x="1433" y="91"/>
                  </a:cubicBezTo>
                  <a:cubicBezTo>
                    <a:pt x="1427" y="88"/>
                    <a:pt x="1427" y="88"/>
                    <a:pt x="1427" y="88"/>
                  </a:cubicBezTo>
                  <a:cubicBezTo>
                    <a:pt x="1451" y="91"/>
                    <a:pt x="1451" y="91"/>
                    <a:pt x="1451" y="91"/>
                  </a:cubicBezTo>
                  <a:cubicBezTo>
                    <a:pt x="1453" y="91"/>
                    <a:pt x="1454" y="91"/>
                    <a:pt x="1455" y="90"/>
                  </a:cubicBezTo>
                  <a:cubicBezTo>
                    <a:pt x="1457" y="89"/>
                    <a:pt x="1457" y="87"/>
                    <a:pt x="1457" y="86"/>
                  </a:cubicBezTo>
                  <a:cubicBezTo>
                    <a:pt x="1457" y="84"/>
                    <a:pt x="1457" y="83"/>
                    <a:pt x="1456" y="83"/>
                  </a:cubicBezTo>
                  <a:cubicBezTo>
                    <a:pt x="1456" y="82"/>
                    <a:pt x="1456" y="82"/>
                    <a:pt x="1456" y="82"/>
                  </a:cubicBezTo>
                  <a:cubicBezTo>
                    <a:pt x="1455" y="81"/>
                    <a:pt x="1455" y="81"/>
                    <a:pt x="1455" y="81"/>
                  </a:cubicBezTo>
                  <a:cubicBezTo>
                    <a:pt x="1455" y="81"/>
                    <a:pt x="1455" y="81"/>
                    <a:pt x="1455" y="81"/>
                  </a:cubicBezTo>
                  <a:cubicBezTo>
                    <a:pt x="1454" y="81"/>
                    <a:pt x="1454" y="80"/>
                    <a:pt x="1453" y="80"/>
                  </a:cubicBezTo>
                  <a:cubicBezTo>
                    <a:pt x="1451" y="78"/>
                    <a:pt x="1446" y="75"/>
                    <a:pt x="1441" y="73"/>
                  </a:cubicBezTo>
                  <a:cubicBezTo>
                    <a:pt x="1439" y="71"/>
                    <a:pt x="1437" y="70"/>
                    <a:pt x="1436" y="69"/>
                  </a:cubicBezTo>
                  <a:cubicBezTo>
                    <a:pt x="1435" y="69"/>
                    <a:pt x="1435" y="68"/>
                    <a:pt x="1434" y="68"/>
                  </a:cubicBezTo>
                  <a:cubicBezTo>
                    <a:pt x="1434" y="68"/>
                    <a:pt x="1434" y="68"/>
                    <a:pt x="1434" y="68"/>
                  </a:cubicBezTo>
                  <a:cubicBezTo>
                    <a:pt x="1434" y="68"/>
                    <a:pt x="1434" y="68"/>
                    <a:pt x="1434" y="68"/>
                  </a:cubicBezTo>
                  <a:cubicBezTo>
                    <a:pt x="1432" y="71"/>
                    <a:pt x="1432" y="71"/>
                    <a:pt x="1432" y="71"/>
                  </a:cubicBezTo>
                  <a:cubicBezTo>
                    <a:pt x="1434" y="68"/>
                    <a:pt x="1434" y="68"/>
                    <a:pt x="1434" y="68"/>
                  </a:cubicBezTo>
                  <a:cubicBezTo>
                    <a:pt x="1434" y="68"/>
                    <a:pt x="1434" y="68"/>
                    <a:pt x="1434" y="68"/>
                  </a:cubicBezTo>
                  <a:cubicBezTo>
                    <a:pt x="1432" y="71"/>
                    <a:pt x="1432" y="71"/>
                    <a:pt x="1432" y="71"/>
                  </a:cubicBezTo>
                  <a:cubicBezTo>
                    <a:pt x="1434" y="68"/>
                    <a:pt x="1434" y="68"/>
                    <a:pt x="1434" y="68"/>
                  </a:cubicBezTo>
                  <a:cubicBezTo>
                    <a:pt x="1431" y="72"/>
                    <a:pt x="1431" y="72"/>
                    <a:pt x="1431" y="72"/>
                  </a:cubicBezTo>
                  <a:cubicBezTo>
                    <a:pt x="1435" y="69"/>
                    <a:pt x="1435" y="69"/>
                    <a:pt x="1435" y="69"/>
                  </a:cubicBezTo>
                  <a:cubicBezTo>
                    <a:pt x="1435" y="69"/>
                    <a:pt x="1435" y="69"/>
                    <a:pt x="1434" y="68"/>
                  </a:cubicBezTo>
                  <a:cubicBezTo>
                    <a:pt x="1431" y="72"/>
                    <a:pt x="1431" y="72"/>
                    <a:pt x="1431" y="72"/>
                  </a:cubicBezTo>
                  <a:cubicBezTo>
                    <a:pt x="1435" y="69"/>
                    <a:pt x="1435" y="69"/>
                    <a:pt x="1435" y="69"/>
                  </a:cubicBezTo>
                  <a:cubicBezTo>
                    <a:pt x="1431" y="72"/>
                    <a:pt x="1431" y="72"/>
                    <a:pt x="1431" y="72"/>
                  </a:cubicBezTo>
                  <a:cubicBezTo>
                    <a:pt x="1436" y="70"/>
                    <a:pt x="1436" y="70"/>
                    <a:pt x="1436" y="70"/>
                  </a:cubicBezTo>
                  <a:cubicBezTo>
                    <a:pt x="1435" y="70"/>
                    <a:pt x="1435" y="69"/>
                    <a:pt x="1435" y="69"/>
                  </a:cubicBezTo>
                  <a:cubicBezTo>
                    <a:pt x="1431" y="72"/>
                    <a:pt x="1431" y="72"/>
                    <a:pt x="1431" y="72"/>
                  </a:cubicBezTo>
                  <a:cubicBezTo>
                    <a:pt x="1436" y="70"/>
                    <a:pt x="1436" y="70"/>
                    <a:pt x="1436" y="70"/>
                  </a:cubicBezTo>
                  <a:cubicBezTo>
                    <a:pt x="1430" y="72"/>
                    <a:pt x="1430" y="72"/>
                    <a:pt x="1430" y="72"/>
                  </a:cubicBezTo>
                  <a:cubicBezTo>
                    <a:pt x="1436" y="72"/>
                    <a:pt x="1436" y="72"/>
                    <a:pt x="1436" y="72"/>
                  </a:cubicBezTo>
                  <a:cubicBezTo>
                    <a:pt x="1436" y="71"/>
                    <a:pt x="1436" y="71"/>
                    <a:pt x="1436" y="70"/>
                  </a:cubicBezTo>
                  <a:cubicBezTo>
                    <a:pt x="1430" y="72"/>
                    <a:pt x="1430" y="72"/>
                    <a:pt x="1430" y="72"/>
                  </a:cubicBezTo>
                  <a:cubicBezTo>
                    <a:pt x="1436" y="72"/>
                    <a:pt x="1436" y="72"/>
                    <a:pt x="1436" y="72"/>
                  </a:cubicBezTo>
                  <a:cubicBezTo>
                    <a:pt x="1430" y="72"/>
                    <a:pt x="1430" y="72"/>
                    <a:pt x="1430" y="72"/>
                  </a:cubicBezTo>
                  <a:cubicBezTo>
                    <a:pt x="1429" y="78"/>
                    <a:pt x="1429" y="78"/>
                    <a:pt x="1429" y="78"/>
                  </a:cubicBezTo>
                  <a:cubicBezTo>
                    <a:pt x="1479" y="87"/>
                    <a:pt x="1479" y="87"/>
                    <a:pt x="1479" y="87"/>
                  </a:cubicBezTo>
                  <a:cubicBezTo>
                    <a:pt x="1481" y="87"/>
                    <a:pt x="1483" y="86"/>
                    <a:pt x="1485" y="84"/>
                  </a:cubicBezTo>
                  <a:cubicBezTo>
                    <a:pt x="1485" y="83"/>
                    <a:pt x="1485" y="82"/>
                    <a:pt x="1485" y="81"/>
                  </a:cubicBezTo>
                  <a:cubicBezTo>
                    <a:pt x="1485" y="80"/>
                    <a:pt x="1485" y="79"/>
                    <a:pt x="1485" y="78"/>
                  </a:cubicBezTo>
                  <a:cubicBezTo>
                    <a:pt x="1484" y="77"/>
                    <a:pt x="1484" y="77"/>
                    <a:pt x="1484" y="77"/>
                  </a:cubicBezTo>
                  <a:cubicBezTo>
                    <a:pt x="1483" y="76"/>
                    <a:pt x="1483" y="76"/>
                    <a:pt x="1482" y="76"/>
                  </a:cubicBezTo>
                  <a:cubicBezTo>
                    <a:pt x="1480" y="75"/>
                    <a:pt x="1478" y="73"/>
                    <a:pt x="1474" y="71"/>
                  </a:cubicBezTo>
                  <a:cubicBezTo>
                    <a:pt x="1465" y="65"/>
                    <a:pt x="1450" y="56"/>
                    <a:pt x="1450" y="56"/>
                  </a:cubicBezTo>
                  <a:cubicBezTo>
                    <a:pt x="1447" y="61"/>
                    <a:pt x="1447" y="61"/>
                    <a:pt x="1447" y="61"/>
                  </a:cubicBezTo>
                  <a:cubicBezTo>
                    <a:pt x="1446" y="66"/>
                    <a:pt x="1446" y="66"/>
                    <a:pt x="1446" y="66"/>
                  </a:cubicBezTo>
                  <a:cubicBezTo>
                    <a:pt x="1502" y="73"/>
                    <a:pt x="1502" y="73"/>
                    <a:pt x="1502" y="73"/>
                  </a:cubicBezTo>
                  <a:cubicBezTo>
                    <a:pt x="1504" y="73"/>
                    <a:pt x="1506" y="72"/>
                    <a:pt x="1507" y="71"/>
                  </a:cubicBezTo>
                  <a:cubicBezTo>
                    <a:pt x="1508" y="70"/>
                    <a:pt x="1508" y="68"/>
                    <a:pt x="1508" y="68"/>
                  </a:cubicBezTo>
                  <a:cubicBezTo>
                    <a:pt x="1508" y="66"/>
                    <a:pt x="1507" y="65"/>
                    <a:pt x="1507" y="65"/>
                  </a:cubicBezTo>
                  <a:cubicBezTo>
                    <a:pt x="1507" y="64"/>
                    <a:pt x="1506" y="64"/>
                    <a:pt x="1506" y="63"/>
                  </a:cubicBezTo>
                  <a:cubicBezTo>
                    <a:pt x="1506" y="63"/>
                    <a:pt x="1505" y="63"/>
                    <a:pt x="1505" y="62"/>
                  </a:cubicBezTo>
                  <a:cubicBezTo>
                    <a:pt x="1503" y="61"/>
                    <a:pt x="1501" y="60"/>
                    <a:pt x="1499" y="58"/>
                  </a:cubicBezTo>
                  <a:cubicBezTo>
                    <a:pt x="1491" y="54"/>
                    <a:pt x="1480" y="47"/>
                    <a:pt x="1480" y="47"/>
                  </a:cubicBezTo>
                  <a:cubicBezTo>
                    <a:pt x="1477" y="52"/>
                    <a:pt x="1477" y="52"/>
                    <a:pt x="1477" y="52"/>
                  </a:cubicBezTo>
                  <a:cubicBezTo>
                    <a:pt x="1476" y="57"/>
                    <a:pt x="1476" y="57"/>
                    <a:pt x="1476" y="57"/>
                  </a:cubicBezTo>
                  <a:cubicBezTo>
                    <a:pt x="1476" y="57"/>
                    <a:pt x="1485" y="59"/>
                    <a:pt x="1496" y="61"/>
                  </a:cubicBezTo>
                  <a:cubicBezTo>
                    <a:pt x="1501" y="62"/>
                    <a:pt x="1506" y="64"/>
                    <a:pt x="1510" y="64"/>
                  </a:cubicBezTo>
                  <a:cubicBezTo>
                    <a:pt x="1513" y="65"/>
                    <a:pt x="1515" y="65"/>
                    <a:pt x="1516" y="65"/>
                  </a:cubicBezTo>
                  <a:cubicBezTo>
                    <a:pt x="1517" y="65"/>
                    <a:pt x="1518" y="66"/>
                    <a:pt x="1518" y="66"/>
                  </a:cubicBezTo>
                  <a:cubicBezTo>
                    <a:pt x="1519" y="66"/>
                    <a:pt x="1519" y="66"/>
                    <a:pt x="1520" y="66"/>
                  </a:cubicBezTo>
                  <a:cubicBezTo>
                    <a:pt x="1520" y="66"/>
                    <a:pt x="1521" y="66"/>
                    <a:pt x="1521" y="66"/>
                  </a:cubicBezTo>
                  <a:cubicBezTo>
                    <a:pt x="1522" y="66"/>
                    <a:pt x="1522" y="66"/>
                    <a:pt x="1523" y="65"/>
                  </a:cubicBezTo>
                  <a:cubicBezTo>
                    <a:pt x="1523" y="65"/>
                    <a:pt x="1524" y="65"/>
                    <a:pt x="1525" y="63"/>
                  </a:cubicBezTo>
                  <a:cubicBezTo>
                    <a:pt x="1526" y="62"/>
                    <a:pt x="1526" y="60"/>
                    <a:pt x="1526" y="59"/>
                  </a:cubicBezTo>
                  <a:cubicBezTo>
                    <a:pt x="1525" y="58"/>
                    <a:pt x="1525" y="56"/>
                    <a:pt x="1523" y="56"/>
                  </a:cubicBezTo>
                  <a:cubicBezTo>
                    <a:pt x="1498" y="40"/>
                    <a:pt x="1498" y="40"/>
                    <a:pt x="1498" y="40"/>
                  </a:cubicBezTo>
                  <a:cubicBezTo>
                    <a:pt x="1495" y="44"/>
                    <a:pt x="1495" y="44"/>
                    <a:pt x="1495" y="44"/>
                  </a:cubicBezTo>
                  <a:cubicBezTo>
                    <a:pt x="1500" y="47"/>
                    <a:pt x="1500" y="47"/>
                    <a:pt x="1500" y="47"/>
                  </a:cubicBezTo>
                  <a:cubicBezTo>
                    <a:pt x="1495" y="44"/>
                    <a:pt x="1495" y="44"/>
                    <a:pt x="1495" y="44"/>
                  </a:cubicBezTo>
                  <a:cubicBezTo>
                    <a:pt x="1497" y="49"/>
                    <a:pt x="1497" y="49"/>
                    <a:pt x="1497" y="49"/>
                  </a:cubicBezTo>
                  <a:cubicBezTo>
                    <a:pt x="1498" y="49"/>
                    <a:pt x="1499" y="48"/>
                    <a:pt x="1500" y="47"/>
                  </a:cubicBezTo>
                  <a:cubicBezTo>
                    <a:pt x="1495" y="44"/>
                    <a:pt x="1495" y="44"/>
                    <a:pt x="1495" y="44"/>
                  </a:cubicBezTo>
                  <a:cubicBezTo>
                    <a:pt x="1497" y="49"/>
                    <a:pt x="1497" y="49"/>
                    <a:pt x="1497" y="49"/>
                  </a:cubicBezTo>
                  <a:cubicBezTo>
                    <a:pt x="1495" y="45"/>
                    <a:pt x="1495" y="45"/>
                    <a:pt x="1495" y="45"/>
                  </a:cubicBezTo>
                  <a:cubicBezTo>
                    <a:pt x="1496" y="50"/>
                    <a:pt x="1496" y="50"/>
                    <a:pt x="1496" y="50"/>
                  </a:cubicBezTo>
                  <a:cubicBezTo>
                    <a:pt x="1496" y="50"/>
                    <a:pt x="1496" y="50"/>
                    <a:pt x="1497" y="49"/>
                  </a:cubicBezTo>
                  <a:cubicBezTo>
                    <a:pt x="1495" y="45"/>
                    <a:pt x="1495" y="45"/>
                    <a:pt x="1495" y="45"/>
                  </a:cubicBezTo>
                  <a:cubicBezTo>
                    <a:pt x="1496" y="50"/>
                    <a:pt x="1496" y="50"/>
                    <a:pt x="1496" y="50"/>
                  </a:cubicBezTo>
                  <a:cubicBezTo>
                    <a:pt x="1495" y="46"/>
                    <a:pt x="1495" y="46"/>
                    <a:pt x="1495" y="46"/>
                  </a:cubicBezTo>
                  <a:cubicBezTo>
                    <a:pt x="1495" y="50"/>
                    <a:pt x="1495" y="50"/>
                    <a:pt x="1495" y="50"/>
                  </a:cubicBezTo>
                  <a:cubicBezTo>
                    <a:pt x="1496" y="50"/>
                    <a:pt x="1496" y="50"/>
                    <a:pt x="1496" y="50"/>
                  </a:cubicBezTo>
                  <a:cubicBezTo>
                    <a:pt x="1495" y="46"/>
                    <a:pt x="1495" y="46"/>
                    <a:pt x="1495" y="46"/>
                  </a:cubicBezTo>
                  <a:cubicBezTo>
                    <a:pt x="1495" y="50"/>
                    <a:pt x="1495" y="50"/>
                    <a:pt x="1495" y="50"/>
                  </a:cubicBezTo>
                  <a:cubicBezTo>
                    <a:pt x="1495" y="49"/>
                    <a:pt x="1495" y="49"/>
                    <a:pt x="1495" y="49"/>
                  </a:cubicBezTo>
                  <a:cubicBezTo>
                    <a:pt x="1495" y="50"/>
                    <a:pt x="1495" y="50"/>
                    <a:pt x="1495" y="50"/>
                  </a:cubicBezTo>
                  <a:cubicBezTo>
                    <a:pt x="1495" y="50"/>
                    <a:pt x="1495" y="50"/>
                    <a:pt x="1495" y="50"/>
                  </a:cubicBezTo>
                  <a:cubicBezTo>
                    <a:pt x="1495" y="49"/>
                    <a:pt x="1495" y="49"/>
                    <a:pt x="1495" y="49"/>
                  </a:cubicBezTo>
                  <a:cubicBezTo>
                    <a:pt x="1495" y="50"/>
                    <a:pt x="1495" y="50"/>
                    <a:pt x="1495" y="50"/>
                  </a:cubicBezTo>
                  <a:cubicBezTo>
                    <a:pt x="1495" y="50"/>
                    <a:pt x="1497" y="50"/>
                    <a:pt x="1498" y="50"/>
                  </a:cubicBezTo>
                  <a:cubicBezTo>
                    <a:pt x="1504" y="51"/>
                    <a:pt x="1515" y="53"/>
                    <a:pt x="1525" y="55"/>
                  </a:cubicBezTo>
                  <a:cubicBezTo>
                    <a:pt x="1531" y="57"/>
                    <a:pt x="1536" y="58"/>
                    <a:pt x="1540" y="58"/>
                  </a:cubicBezTo>
                  <a:cubicBezTo>
                    <a:pt x="1542" y="59"/>
                    <a:pt x="1544" y="59"/>
                    <a:pt x="1545" y="59"/>
                  </a:cubicBezTo>
                  <a:cubicBezTo>
                    <a:pt x="1547" y="59"/>
                    <a:pt x="1548" y="60"/>
                    <a:pt x="1549" y="60"/>
                  </a:cubicBezTo>
                  <a:cubicBezTo>
                    <a:pt x="1550" y="60"/>
                    <a:pt x="1550" y="60"/>
                    <a:pt x="1551" y="59"/>
                  </a:cubicBezTo>
                  <a:cubicBezTo>
                    <a:pt x="1551" y="59"/>
                    <a:pt x="1552" y="59"/>
                    <a:pt x="1552" y="59"/>
                  </a:cubicBezTo>
                  <a:cubicBezTo>
                    <a:pt x="1553" y="59"/>
                    <a:pt x="1554" y="58"/>
                    <a:pt x="1555" y="57"/>
                  </a:cubicBezTo>
                  <a:cubicBezTo>
                    <a:pt x="1555" y="56"/>
                    <a:pt x="1556" y="54"/>
                    <a:pt x="1555" y="53"/>
                  </a:cubicBezTo>
                  <a:cubicBezTo>
                    <a:pt x="1555" y="51"/>
                    <a:pt x="1554" y="50"/>
                    <a:pt x="1553" y="49"/>
                  </a:cubicBezTo>
                  <a:cubicBezTo>
                    <a:pt x="1528" y="33"/>
                    <a:pt x="1528" y="33"/>
                    <a:pt x="1528" y="33"/>
                  </a:cubicBezTo>
                  <a:cubicBezTo>
                    <a:pt x="1525" y="38"/>
                    <a:pt x="1525" y="38"/>
                    <a:pt x="1525" y="38"/>
                  </a:cubicBezTo>
                  <a:cubicBezTo>
                    <a:pt x="1524" y="44"/>
                    <a:pt x="1524" y="44"/>
                    <a:pt x="1524" y="44"/>
                  </a:cubicBezTo>
                  <a:cubicBezTo>
                    <a:pt x="1524" y="44"/>
                    <a:pt x="1535" y="45"/>
                    <a:pt x="1548" y="47"/>
                  </a:cubicBezTo>
                  <a:cubicBezTo>
                    <a:pt x="1554" y="48"/>
                    <a:pt x="1561" y="49"/>
                    <a:pt x="1566" y="50"/>
                  </a:cubicBezTo>
                  <a:cubicBezTo>
                    <a:pt x="1569" y="50"/>
                    <a:pt x="1571" y="50"/>
                    <a:pt x="1574" y="51"/>
                  </a:cubicBezTo>
                  <a:cubicBezTo>
                    <a:pt x="1576" y="51"/>
                    <a:pt x="1577" y="51"/>
                    <a:pt x="1579" y="51"/>
                  </a:cubicBezTo>
                  <a:cubicBezTo>
                    <a:pt x="1579" y="51"/>
                    <a:pt x="1579" y="51"/>
                    <a:pt x="1580" y="51"/>
                  </a:cubicBezTo>
                  <a:cubicBezTo>
                    <a:pt x="1580" y="51"/>
                    <a:pt x="1581" y="51"/>
                    <a:pt x="1581" y="50"/>
                  </a:cubicBezTo>
                  <a:cubicBezTo>
                    <a:pt x="1582" y="50"/>
                    <a:pt x="1582" y="50"/>
                    <a:pt x="1583" y="50"/>
                  </a:cubicBezTo>
                  <a:cubicBezTo>
                    <a:pt x="1583" y="50"/>
                    <a:pt x="1584" y="49"/>
                    <a:pt x="1584" y="48"/>
                  </a:cubicBezTo>
                  <a:cubicBezTo>
                    <a:pt x="1585" y="47"/>
                    <a:pt x="1585" y="45"/>
                    <a:pt x="1585" y="44"/>
                  </a:cubicBezTo>
                  <a:cubicBezTo>
                    <a:pt x="1585" y="43"/>
                    <a:pt x="1584" y="41"/>
                    <a:pt x="1583" y="40"/>
                  </a:cubicBezTo>
                  <a:cubicBezTo>
                    <a:pt x="1582" y="40"/>
                    <a:pt x="1581" y="39"/>
                    <a:pt x="1578" y="38"/>
                  </a:cubicBezTo>
                  <a:cubicBezTo>
                    <a:pt x="1574" y="35"/>
                    <a:pt x="1568" y="32"/>
                    <a:pt x="1563" y="29"/>
                  </a:cubicBezTo>
                  <a:cubicBezTo>
                    <a:pt x="1560" y="27"/>
                    <a:pt x="1558" y="26"/>
                    <a:pt x="1557" y="24"/>
                  </a:cubicBezTo>
                  <a:cubicBezTo>
                    <a:pt x="1556" y="24"/>
                    <a:pt x="1555" y="24"/>
                    <a:pt x="1555" y="23"/>
                  </a:cubicBezTo>
                  <a:cubicBezTo>
                    <a:pt x="1555" y="23"/>
                    <a:pt x="1555" y="23"/>
                    <a:pt x="1555" y="23"/>
                  </a:cubicBezTo>
                  <a:cubicBezTo>
                    <a:pt x="1555" y="23"/>
                    <a:pt x="1555" y="23"/>
                    <a:pt x="1555" y="23"/>
                  </a:cubicBezTo>
                  <a:cubicBezTo>
                    <a:pt x="1552" y="26"/>
                    <a:pt x="1552" y="26"/>
                    <a:pt x="1552" y="26"/>
                  </a:cubicBezTo>
                  <a:cubicBezTo>
                    <a:pt x="1555" y="23"/>
                    <a:pt x="1555" y="23"/>
                    <a:pt x="1555" y="23"/>
                  </a:cubicBezTo>
                  <a:cubicBezTo>
                    <a:pt x="1555" y="23"/>
                    <a:pt x="1555" y="23"/>
                    <a:pt x="1555" y="23"/>
                  </a:cubicBezTo>
                  <a:cubicBezTo>
                    <a:pt x="1552" y="26"/>
                    <a:pt x="1552" y="26"/>
                    <a:pt x="1552" y="26"/>
                  </a:cubicBezTo>
                  <a:cubicBezTo>
                    <a:pt x="1555" y="23"/>
                    <a:pt x="1555" y="23"/>
                    <a:pt x="1555" y="23"/>
                  </a:cubicBezTo>
                  <a:cubicBezTo>
                    <a:pt x="1551" y="27"/>
                    <a:pt x="1551" y="27"/>
                    <a:pt x="1551" y="27"/>
                  </a:cubicBezTo>
                  <a:cubicBezTo>
                    <a:pt x="1555" y="24"/>
                    <a:pt x="1555" y="24"/>
                    <a:pt x="1555" y="24"/>
                  </a:cubicBezTo>
                  <a:cubicBezTo>
                    <a:pt x="1555" y="24"/>
                    <a:pt x="1555" y="23"/>
                    <a:pt x="1555" y="23"/>
                  </a:cubicBezTo>
                  <a:cubicBezTo>
                    <a:pt x="1551" y="27"/>
                    <a:pt x="1551" y="27"/>
                    <a:pt x="1551" y="27"/>
                  </a:cubicBezTo>
                  <a:cubicBezTo>
                    <a:pt x="1555" y="24"/>
                    <a:pt x="1555" y="24"/>
                    <a:pt x="1555" y="24"/>
                  </a:cubicBezTo>
                  <a:cubicBezTo>
                    <a:pt x="1551" y="27"/>
                    <a:pt x="1551" y="27"/>
                    <a:pt x="1551" y="27"/>
                  </a:cubicBezTo>
                  <a:cubicBezTo>
                    <a:pt x="1556" y="25"/>
                    <a:pt x="1556" y="25"/>
                    <a:pt x="1556" y="25"/>
                  </a:cubicBezTo>
                  <a:cubicBezTo>
                    <a:pt x="1556" y="24"/>
                    <a:pt x="1556" y="24"/>
                    <a:pt x="1555" y="24"/>
                  </a:cubicBezTo>
                  <a:cubicBezTo>
                    <a:pt x="1551" y="27"/>
                    <a:pt x="1551" y="27"/>
                    <a:pt x="1551" y="27"/>
                  </a:cubicBezTo>
                  <a:cubicBezTo>
                    <a:pt x="1556" y="25"/>
                    <a:pt x="1556" y="25"/>
                    <a:pt x="1556" y="25"/>
                  </a:cubicBezTo>
                  <a:cubicBezTo>
                    <a:pt x="1551" y="27"/>
                    <a:pt x="1551" y="27"/>
                    <a:pt x="1551" y="27"/>
                  </a:cubicBezTo>
                  <a:cubicBezTo>
                    <a:pt x="1556" y="27"/>
                    <a:pt x="1556" y="27"/>
                    <a:pt x="1556" y="27"/>
                  </a:cubicBezTo>
                  <a:cubicBezTo>
                    <a:pt x="1556" y="26"/>
                    <a:pt x="1556" y="25"/>
                    <a:pt x="1556" y="25"/>
                  </a:cubicBezTo>
                  <a:cubicBezTo>
                    <a:pt x="1551" y="27"/>
                    <a:pt x="1551" y="27"/>
                    <a:pt x="1551" y="27"/>
                  </a:cubicBezTo>
                  <a:cubicBezTo>
                    <a:pt x="1556" y="27"/>
                    <a:pt x="1556" y="27"/>
                    <a:pt x="1556" y="27"/>
                  </a:cubicBezTo>
                  <a:cubicBezTo>
                    <a:pt x="1551" y="27"/>
                    <a:pt x="1551" y="27"/>
                    <a:pt x="1551" y="27"/>
                  </a:cubicBezTo>
                  <a:cubicBezTo>
                    <a:pt x="1556" y="30"/>
                    <a:pt x="1556" y="30"/>
                    <a:pt x="1556" y="30"/>
                  </a:cubicBezTo>
                  <a:cubicBezTo>
                    <a:pt x="1551" y="27"/>
                    <a:pt x="1551" y="27"/>
                    <a:pt x="1551" y="27"/>
                  </a:cubicBezTo>
                  <a:cubicBezTo>
                    <a:pt x="1553" y="32"/>
                    <a:pt x="1553" y="32"/>
                    <a:pt x="1553" y="32"/>
                  </a:cubicBezTo>
                  <a:cubicBezTo>
                    <a:pt x="1554" y="32"/>
                    <a:pt x="1555" y="31"/>
                    <a:pt x="1556" y="30"/>
                  </a:cubicBezTo>
                  <a:cubicBezTo>
                    <a:pt x="1551" y="27"/>
                    <a:pt x="1551" y="27"/>
                    <a:pt x="1551" y="27"/>
                  </a:cubicBezTo>
                  <a:cubicBezTo>
                    <a:pt x="1553" y="32"/>
                    <a:pt x="1553" y="32"/>
                    <a:pt x="1553" y="32"/>
                  </a:cubicBezTo>
                  <a:cubicBezTo>
                    <a:pt x="1551" y="28"/>
                    <a:pt x="1551" y="28"/>
                    <a:pt x="1551" y="28"/>
                  </a:cubicBezTo>
                  <a:cubicBezTo>
                    <a:pt x="1552" y="33"/>
                    <a:pt x="1552" y="33"/>
                    <a:pt x="1552" y="33"/>
                  </a:cubicBezTo>
                  <a:cubicBezTo>
                    <a:pt x="1552" y="33"/>
                    <a:pt x="1552" y="33"/>
                    <a:pt x="1553" y="32"/>
                  </a:cubicBezTo>
                  <a:cubicBezTo>
                    <a:pt x="1551" y="28"/>
                    <a:pt x="1551" y="28"/>
                    <a:pt x="1551" y="28"/>
                  </a:cubicBezTo>
                  <a:cubicBezTo>
                    <a:pt x="1552" y="33"/>
                    <a:pt x="1552" y="33"/>
                    <a:pt x="1552" y="33"/>
                  </a:cubicBezTo>
                  <a:cubicBezTo>
                    <a:pt x="1551" y="30"/>
                    <a:pt x="1551" y="30"/>
                    <a:pt x="1551" y="30"/>
                  </a:cubicBezTo>
                  <a:cubicBezTo>
                    <a:pt x="1551" y="33"/>
                    <a:pt x="1551" y="33"/>
                    <a:pt x="1551" y="33"/>
                  </a:cubicBezTo>
                  <a:cubicBezTo>
                    <a:pt x="1552" y="33"/>
                    <a:pt x="1552" y="33"/>
                    <a:pt x="1552" y="33"/>
                  </a:cubicBezTo>
                  <a:cubicBezTo>
                    <a:pt x="1551" y="30"/>
                    <a:pt x="1551" y="30"/>
                    <a:pt x="1551" y="30"/>
                  </a:cubicBezTo>
                  <a:cubicBezTo>
                    <a:pt x="1551" y="33"/>
                    <a:pt x="1551" y="33"/>
                    <a:pt x="1551" y="33"/>
                  </a:cubicBezTo>
                  <a:cubicBezTo>
                    <a:pt x="1552" y="33"/>
                    <a:pt x="1552" y="33"/>
                    <a:pt x="1552" y="33"/>
                  </a:cubicBezTo>
                  <a:cubicBezTo>
                    <a:pt x="1552" y="33"/>
                    <a:pt x="1554" y="33"/>
                    <a:pt x="1556" y="33"/>
                  </a:cubicBezTo>
                  <a:cubicBezTo>
                    <a:pt x="1564" y="35"/>
                    <a:pt x="1579" y="38"/>
                    <a:pt x="1591" y="41"/>
                  </a:cubicBezTo>
                  <a:cubicBezTo>
                    <a:pt x="1598" y="42"/>
                    <a:pt x="1604" y="43"/>
                    <a:pt x="1608" y="44"/>
                  </a:cubicBezTo>
                  <a:cubicBezTo>
                    <a:pt x="1612" y="45"/>
                    <a:pt x="1615" y="46"/>
                    <a:pt x="1615" y="46"/>
                  </a:cubicBezTo>
                  <a:cubicBezTo>
                    <a:pt x="1618" y="46"/>
                    <a:pt x="1620" y="45"/>
                    <a:pt x="1621" y="43"/>
                  </a:cubicBezTo>
                  <a:cubicBezTo>
                    <a:pt x="1622" y="40"/>
                    <a:pt x="1621" y="37"/>
                    <a:pt x="1619" y="36"/>
                  </a:cubicBezTo>
                  <a:cubicBezTo>
                    <a:pt x="1594" y="20"/>
                    <a:pt x="1594" y="20"/>
                    <a:pt x="1594" y="20"/>
                  </a:cubicBezTo>
                  <a:cubicBezTo>
                    <a:pt x="1591" y="25"/>
                    <a:pt x="1591" y="25"/>
                    <a:pt x="1591" y="25"/>
                  </a:cubicBezTo>
                  <a:cubicBezTo>
                    <a:pt x="1596" y="28"/>
                    <a:pt x="1596" y="28"/>
                    <a:pt x="1596" y="28"/>
                  </a:cubicBezTo>
                  <a:cubicBezTo>
                    <a:pt x="1591" y="25"/>
                    <a:pt x="1591" y="25"/>
                    <a:pt x="1591" y="25"/>
                  </a:cubicBezTo>
                  <a:cubicBezTo>
                    <a:pt x="1593" y="30"/>
                    <a:pt x="1593" y="30"/>
                    <a:pt x="1593" y="30"/>
                  </a:cubicBezTo>
                  <a:cubicBezTo>
                    <a:pt x="1594" y="30"/>
                    <a:pt x="1595" y="29"/>
                    <a:pt x="1596" y="28"/>
                  </a:cubicBezTo>
                  <a:cubicBezTo>
                    <a:pt x="1591" y="25"/>
                    <a:pt x="1591" y="25"/>
                    <a:pt x="1591" y="25"/>
                  </a:cubicBezTo>
                  <a:cubicBezTo>
                    <a:pt x="1593" y="30"/>
                    <a:pt x="1593" y="30"/>
                    <a:pt x="1593" y="30"/>
                  </a:cubicBezTo>
                  <a:cubicBezTo>
                    <a:pt x="1591" y="26"/>
                    <a:pt x="1591" y="26"/>
                    <a:pt x="1591" y="26"/>
                  </a:cubicBezTo>
                  <a:cubicBezTo>
                    <a:pt x="1592" y="30"/>
                    <a:pt x="1592" y="30"/>
                    <a:pt x="1592" y="30"/>
                  </a:cubicBezTo>
                  <a:cubicBezTo>
                    <a:pt x="1592" y="30"/>
                    <a:pt x="1592" y="30"/>
                    <a:pt x="1593" y="30"/>
                  </a:cubicBezTo>
                  <a:cubicBezTo>
                    <a:pt x="1591" y="26"/>
                    <a:pt x="1591" y="26"/>
                    <a:pt x="1591" y="26"/>
                  </a:cubicBezTo>
                  <a:cubicBezTo>
                    <a:pt x="1592" y="30"/>
                    <a:pt x="1592" y="30"/>
                    <a:pt x="1592" y="30"/>
                  </a:cubicBezTo>
                  <a:cubicBezTo>
                    <a:pt x="1592" y="28"/>
                    <a:pt x="1592" y="28"/>
                    <a:pt x="1592" y="28"/>
                  </a:cubicBezTo>
                  <a:cubicBezTo>
                    <a:pt x="1592" y="30"/>
                    <a:pt x="1592" y="30"/>
                    <a:pt x="1592" y="30"/>
                  </a:cubicBezTo>
                  <a:cubicBezTo>
                    <a:pt x="1592" y="30"/>
                    <a:pt x="1592" y="30"/>
                    <a:pt x="1592" y="30"/>
                  </a:cubicBezTo>
                  <a:cubicBezTo>
                    <a:pt x="1592" y="28"/>
                    <a:pt x="1592" y="28"/>
                    <a:pt x="1592" y="28"/>
                  </a:cubicBezTo>
                  <a:cubicBezTo>
                    <a:pt x="1592" y="30"/>
                    <a:pt x="1592" y="30"/>
                    <a:pt x="1592" y="30"/>
                  </a:cubicBezTo>
                  <a:cubicBezTo>
                    <a:pt x="1592" y="30"/>
                    <a:pt x="1592" y="30"/>
                    <a:pt x="1592" y="30"/>
                  </a:cubicBezTo>
                  <a:cubicBezTo>
                    <a:pt x="1592" y="30"/>
                    <a:pt x="1592" y="30"/>
                    <a:pt x="1592" y="30"/>
                  </a:cubicBezTo>
                  <a:cubicBezTo>
                    <a:pt x="1592" y="30"/>
                    <a:pt x="1592" y="30"/>
                    <a:pt x="1592" y="30"/>
                  </a:cubicBezTo>
                  <a:cubicBezTo>
                    <a:pt x="1592" y="30"/>
                    <a:pt x="1592" y="30"/>
                    <a:pt x="1592" y="30"/>
                  </a:cubicBezTo>
                  <a:cubicBezTo>
                    <a:pt x="1592" y="30"/>
                    <a:pt x="1592" y="30"/>
                    <a:pt x="1592" y="30"/>
                  </a:cubicBezTo>
                  <a:cubicBezTo>
                    <a:pt x="1592" y="30"/>
                    <a:pt x="1594" y="30"/>
                    <a:pt x="1596" y="31"/>
                  </a:cubicBezTo>
                  <a:cubicBezTo>
                    <a:pt x="1603" y="32"/>
                    <a:pt x="1617" y="34"/>
                    <a:pt x="1629" y="36"/>
                  </a:cubicBezTo>
                  <a:cubicBezTo>
                    <a:pt x="1636" y="37"/>
                    <a:pt x="1641" y="38"/>
                    <a:pt x="1645" y="39"/>
                  </a:cubicBezTo>
                  <a:cubicBezTo>
                    <a:pt x="1649" y="40"/>
                    <a:pt x="1652" y="41"/>
                    <a:pt x="1652" y="41"/>
                  </a:cubicBezTo>
                  <a:cubicBezTo>
                    <a:pt x="1655" y="41"/>
                    <a:pt x="1657" y="40"/>
                    <a:pt x="1658" y="37"/>
                  </a:cubicBezTo>
                  <a:cubicBezTo>
                    <a:pt x="1659" y="35"/>
                    <a:pt x="1658" y="32"/>
                    <a:pt x="1656" y="30"/>
                  </a:cubicBezTo>
                  <a:cubicBezTo>
                    <a:pt x="1627" y="13"/>
                    <a:pt x="1627" y="13"/>
                    <a:pt x="1627" y="13"/>
                  </a:cubicBezTo>
                  <a:cubicBezTo>
                    <a:pt x="1625" y="17"/>
                    <a:pt x="1625" y="17"/>
                    <a:pt x="1625" y="17"/>
                  </a:cubicBezTo>
                  <a:cubicBezTo>
                    <a:pt x="1629" y="20"/>
                    <a:pt x="1629" y="20"/>
                    <a:pt x="1629" y="20"/>
                  </a:cubicBezTo>
                  <a:cubicBezTo>
                    <a:pt x="1625" y="17"/>
                    <a:pt x="1625" y="17"/>
                    <a:pt x="1625" y="17"/>
                  </a:cubicBezTo>
                  <a:cubicBezTo>
                    <a:pt x="1627" y="22"/>
                    <a:pt x="1627" y="22"/>
                    <a:pt x="1627" y="22"/>
                  </a:cubicBezTo>
                  <a:cubicBezTo>
                    <a:pt x="1628" y="22"/>
                    <a:pt x="1629" y="21"/>
                    <a:pt x="1629" y="20"/>
                  </a:cubicBezTo>
                  <a:cubicBezTo>
                    <a:pt x="1625" y="17"/>
                    <a:pt x="1625" y="17"/>
                    <a:pt x="1625" y="17"/>
                  </a:cubicBezTo>
                  <a:cubicBezTo>
                    <a:pt x="1627" y="22"/>
                    <a:pt x="1627" y="22"/>
                    <a:pt x="1627" y="22"/>
                  </a:cubicBezTo>
                  <a:cubicBezTo>
                    <a:pt x="1625" y="18"/>
                    <a:pt x="1625" y="18"/>
                    <a:pt x="1625" y="18"/>
                  </a:cubicBezTo>
                  <a:cubicBezTo>
                    <a:pt x="1625" y="23"/>
                    <a:pt x="1625" y="23"/>
                    <a:pt x="1625" y="23"/>
                  </a:cubicBezTo>
                  <a:cubicBezTo>
                    <a:pt x="1626" y="23"/>
                    <a:pt x="1626" y="23"/>
                    <a:pt x="1627" y="22"/>
                  </a:cubicBezTo>
                  <a:cubicBezTo>
                    <a:pt x="1625" y="18"/>
                    <a:pt x="1625" y="18"/>
                    <a:pt x="1625" y="18"/>
                  </a:cubicBezTo>
                  <a:cubicBezTo>
                    <a:pt x="1625" y="23"/>
                    <a:pt x="1625" y="23"/>
                    <a:pt x="1625" y="23"/>
                  </a:cubicBezTo>
                  <a:cubicBezTo>
                    <a:pt x="1625" y="18"/>
                    <a:pt x="1625" y="18"/>
                    <a:pt x="1625" y="18"/>
                  </a:cubicBezTo>
                  <a:cubicBezTo>
                    <a:pt x="1625" y="23"/>
                    <a:pt x="1625" y="23"/>
                    <a:pt x="1625" y="23"/>
                  </a:cubicBezTo>
                  <a:cubicBezTo>
                    <a:pt x="1625" y="23"/>
                    <a:pt x="1625" y="23"/>
                    <a:pt x="1625" y="23"/>
                  </a:cubicBezTo>
                  <a:cubicBezTo>
                    <a:pt x="1625" y="18"/>
                    <a:pt x="1625" y="18"/>
                    <a:pt x="1625" y="18"/>
                  </a:cubicBezTo>
                  <a:cubicBezTo>
                    <a:pt x="1625" y="23"/>
                    <a:pt x="1625" y="23"/>
                    <a:pt x="1625" y="23"/>
                  </a:cubicBezTo>
                  <a:cubicBezTo>
                    <a:pt x="1625" y="20"/>
                    <a:pt x="1625" y="20"/>
                    <a:pt x="1625" y="20"/>
                  </a:cubicBezTo>
                  <a:cubicBezTo>
                    <a:pt x="1625" y="23"/>
                    <a:pt x="1625" y="23"/>
                    <a:pt x="1625" y="23"/>
                  </a:cubicBezTo>
                  <a:cubicBezTo>
                    <a:pt x="1625" y="23"/>
                    <a:pt x="1625" y="23"/>
                    <a:pt x="1625" y="23"/>
                  </a:cubicBezTo>
                  <a:cubicBezTo>
                    <a:pt x="1625" y="20"/>
                    <a:pt x="1625" y="20"/>
                    <a:pt x="1625" y="20"/>
                  </a:cubicBezTo>
                  <a:cubicBezTo>
                    <a:pt x="1625" y="23"/>
                    <a:pt x="1625" y="23"/>
                    <a:pt x="1625" y="23"/>
                  </a:cubicBezTo>
                  <a:cubicBezTo>
                    <a:pt x="1625" y="23"/>
                    <a:pt x="1625" y="23"/>
                    <a:pt x="1625" y="23"/>
                  </a:cubicBezTo>
                  <a:cubicBezTo>
                    <a:pt x="1625" y="23"/>
                    <a:pt x="1627" y="23"/>
                    <a:pt x="1628" y="24"/>
                  </a:cubicBezTo>
                  <a:cubicBezTo>
                    <a:pt x="1635" y="25"/>
                    <a:pt x="1648" y="29"/>
                    <a:pt x="1658" y="32"/>
                  </a:cubicBezTo>
                  <a:cubicBezTo>
                    <a:pt x="1664" y="33"/>
                    <a:pt x="1669" y="35"/>
                    <a:pt x="1672" y="36"/>
                  </a:cubicBezTo>
                  <a:cubicBezTo>
                    <a:pt x="1676" y="37"/>
                    <a:pt x="1678" y="38"/>
                    <a:pt x="1678" y="38"/>
                  </a:cubicBezTo>
                  <a:cubicBezTo>
                    <a:pt x="1681" y="39"/>
                    <a:pt x="1683" y="38"/>
                    <a:pt x="1685" y="35"/>
                  </a:cubicBezTo>
                  <a:cubicBezTo>
                    <a:pt x="1685" y="34"/>
                    <a:pt x="1685" y="33"/>
                    <a:pt x="1685" y="32"/>
                  </a:cubicBezTo>
                  <a:cubicBezTo>
                    <a:pt x="1685" y="31"/>
                    <a:pt x="1685" y="30"/>
                    <a:pt x="1685" y="30"/>
                  </a:cubicBezTo>
                  <a:cubicBezTo>
                    <a:pt x="1684" y="29"/>
                    <a:pt x="1684" y="28"/>
                    <a:pt x="1683" y="28"/>
                  </a:cubicBezTo>
                  <a:cubicBezTo>
                    <a:pt x="1683" y="28"/>
                    <a:pt x="1682" y="27"/>
                    <a:pt x="1682" y="27"/>
                  </a:cubicBezTo>
                  <a:cubicBezTo>
                    <a:pt x="1680" y="26"/>
                    <a:pt x="1677" y="24"/>
                    <a:pt x="1674" y="22"/>
                  </a:cubicBezTo>
                  <a:cubicBezTo>
                    <a:pt x="1669" y="19"/>
                    <a:pt x="1662" y="15"/>
                    <a:pt x="1657" y="12"/>
                  </a:cubicBezTo>
                  <a:cubicBezTo>
                    <a:pt x="1654" y="11"/>
                    <a:pt x="1652" y="9"/>
                    <a:pt x="1651" y="8"/>
                  </a:cubicBezTo>
                  <a:cubicBezTo>
                    <a:pt x="1650" y="8"/>
                    <a:pt x="1649" y="7"/>
                    <a:pt x="1649" y="7"/>
                  </a:cubicBezTo>
                  <a:cubicBezTo>
                    <a:pt x="1649" y="7"/>
                    <a:pt x="1649" y="7"/>
                    <a:pt x="1649" y="7"/>
                  </a:cubicBezTo>
                  <a:cubicBezTo>
                    <a:pt x="1647" y="9"/>
                    <a:pt x="1647" y="9"/>
                    <a:pt x="1647" y="9"/>
                  </a:cubicBezTo>
                  <a:cubicBezTo>
                    <a:pt x="1649" y="7"/>
                    <a:pt x="1649" y="7"/>
                    <a:pt x="1649" y="7"/>
                  </a:cubicBezTo>
                  <a:cubicBezTo>
                    <a:pt x="1649" y="7"/>
                    <a:pt x="1649" y="7"/>
                    <a:pt x="1649" y="7"/>
                  </a:cubicBezTo>
                  <a:cubicBezTo>
                    <a:pt x="1647" y="9"/>
                    <a:pt x="1647" y="9"/>
                    <a:pt x="1647" y="9"/>
                  </a:cubicBezTo>
                  <a:cubicBezTo>
                    <a:pt x="1649" y="7"/>
                    <a:pt x="1649" y="7"/>
                    <a:pt x="1649" y="7"/>
                  </a:cubicBezTo>
                  <a:cubicBezTo>
                    <a:pt x="1646" y="11"/>
                    <a:pt x="1646" y="11"/>
                    <a:pt x="1646" y="11"/>
                  </a:cubicBezTo>
                  <a:cubicBezTo>
                    <a:pt x="1650" y="8"/>
                    <a:pt x="1650" y="8"/>
                    <a:pt x="1650" y="8"/>
                  </a:cubicBezTo>
                  <a:cubicBezTo>
                    <a:pt x="1650" y="8"/>
                    <a:pt x="1650" y="8"/>
                    <a:pt x="1649" y="7"/>
                  </a:cubicBezTo>
                  <a:cubicBezTo>
                    <a:pt x="1646" y="11"/>
                    <a:pt x="1646" y="11"/>
                    <a:pt x="1646" y="11"/>
                  </a:cubicBezTo>
                  <a:cubicBezTo>
                    <a:pt x="1650" y="8"/>
                    <a:pt x="1650" y="8"/>
                    <a:pt x="1650" y="8"/>
                  </a:cubicBezTo>
                  <a:cubicBezTo>
                    <a:pt x="1645" y="11"/>
                    <a:pt x="1645" y="11"/>
                    <a:pt x="1645" y="11"/>
                  </a:cubicBezTo>
                  <a:cubicBezTo>
                    <a:pt x="1651" y="11"/>
                    <a:pt x="1651" y="11"/>
                    <a:pt x="1651" y="11"/>
                  </a:cubicBezTo>
                  <a:cubicBezTo>
                    <a:pt x="1651" y="9"/>
                    <a:pt x="1650" y="9"/>
                    <a:pt x="1650" y="8"/>
                  </a:cubicBezTo>
                  <a:cubicBezTo>
                    <a:pt x="1645" y="11"/>
                    <a:pt x="1645" y="11"/>
                    <a:pt x="1645" y="11"/>
                  </a:cubicBezTo>
                  <a:cubicBezTo>
                    <a:pt x="1651" y="11"/>
                    <a:pt x="1651" y="11"/>
                    <a:pt x="1651" y="11"/>
                  </a:cubicBezTo>
                  <a:cubicBezTo>
                    <a:pt x="1645" y="11"/>
                    <a:pt x="1645" y="11"/>
                    <a:pt x="1645" y="11"/>
                  </a:cubicBezTo>
                  <a:cubicBezTo>
                    <a:pt x="1649" y="14"/>
                    <a:pt x="1649" y="14"/>
                    <a:pt x="1649" y="14"/>
                  </a:cubicBezTo>
                  <a:cubicBezTo>
                    <a:pt x="1650" y="13"/>
                    <a:pt x="1651" y="12"/>
                    <a:pt x="1651" y="11"/>
                  </a:cubicBezTo>
                  <a:cubicBezTo>
                    <a:pt x="1645" y="11"/>
                    <a:pt x="1645" y="11"/>
                    <a:pt x="1645" y="11"/>
                  </a:cubicBezTo>
                  <a:cubicBezTo>
                    <a:pt x="1649" y="14"/>
                    <a:pt x="1649" y="14"/>
                    <a:pt x="1649" y="14"/>
                  </a:cubicBezTo>
                  <a:cubicBezTo>
                    <a:pt x="1650" y="14"/>
                    <a:pt x="1650" y="14"/>
                    <a:pt x="1650" y="14"/>
                  </a:cubicBezTo>
                  <a:cubicBezTo>
                    <a:pt x="1645" y="11"/>
                    <a:pt x="1645" y="11"/>
                    <a:pt x="1645" y="11"/>
                  </a:cubicBezTo>
                  <a:cubicBezTo>
                    <a:pt x="1648" y="16"/>
                    <a:pt x="1648" y="16"/>
                    <a:pt x="1648" y="16"/>
                  </a:cubicBezTo>
                  <a:cubicBezTo>
                    <a:pt x="1648" y="15"/>
                    <a:pt x="1649" y="15"/>
                    <a:pt x="1650" y="14"/>
                  </a:cubicBezTo>
                  <a:cubicBezTo>
                    <a:pt x="1645" y="11"/>
                    <a:pt x="1645" y="11"/>
                    <a:pt x="1645" y="11"/>
                  </a:cubicBezTo>
                  <a:cubicBezTo>
                    <a:pt x="1648" y="16"/>
                    <a:pt x="1648" y="16"/>
                    <a:pt x="1648" y="16"/>
                  </a:cubicBezTo>
                  <a:cubicBezTo>
                    <a:pt x="1645" y="11"/>
                    <a:pt x="1645" y="11"/>
                    <a:pt x="1645" y="11"/>
                  </a:cubicBezTo>
                  <a:cubicBezTo>
                    <a:pt x="1646" y="16"/>
                    <a:pt x="1646" y="16"/>
                    <a:pt x="1646" y="16"/>
                  </a:cubicBezTo>
                  <a:cubicBezTo>
                    <a:pt x="1646" y="16"/>
                    <a:pt x="1647" y="16"/>
                    <a:pt x="1648" y="16"/>
                  </a:cubicBezTo>
                  <a:cubicBezTo>
                    <a:pt x="1645" y="11"/>
                    <a:pt x="1645" y="11"/>
                    <a:pt x="1645" y="11"/>
                  </a:cubicBezTo>
                  <a:cubicBezTo>
                    <a:pt x="1646" y="16"/>
                    <a:pt x="1646" y="16"/>
                    <a:pt x="1646" y="16"/>
                  </a:cubicBezTo>
                  <a:cubicBezTo>
                    <a:pt x="1645" y="11"/>
                    <a:pt x="1645" y="11"/>
                    <a:pt x="1645" y="11"/>
                  </a:cubicBezTo>
                  <a:cubicBezTo>
                    <a:pt x="1645" y="16"/>
                    <a:pt x="1645" y="16"/>
                    <a:pt x="1645" y="16"/>
                  </a:cubicBezTo>
                  <a:cubicBezTo>
                    <a:pt x="1645" y="16"/>
                    <a:pt x="1646" y="16"/>
                    <a:pt x="1646" y="16"/>
                  </a:cubicBezTo>
                  <a:cubicBezTo>
                    <a:pt x="1645" y="11"/>
                    <a:pt x="1645" y="11"/>
                    <a:pt x="1645" y="11"/>
                  </a:cubicBezTo>
                  <a:cubicBezTo>
                    <a:pt x="1645" y="16"/>
                    <a:pt x="1645" y="16"/>
                    <a:pt x="1645" y="16"/>
                  </a:cubicBezTo>
                  <a:cubicBezTo>
                    <a:pt x="1645" y="11"/>
                    <a:pt x="1645" y="11"/>
                    <a:pt x="1645" y="11"/>
                  </a:cubicBezTo>
                  <a:cubicBezTo>
                    <a:pt x="1644" y="16"/>
                    <a:pt x="1644" y="16"/>
                    <a:pt x="1644" y="16"/>
                  </a:cubicBezTo>
                  <a:cubicBezTo>
                    <a:pt x="1644" y="16"/>
                    <a:pt x="1645" y="16"/>
                    <a:pt x="1645" y="16"/>
                  </a:cubicBezTo>
                  <a:cubicBezTo>
                    <a:pt x="1645" y="11"/>
                    <a:pt x="1645" y="11"/>
                    <a:pt x="1645" y="11"/>
                  </a:cubicBezTo>
                  <a:cubicBezTo>
                    <a:pt x="1644" y="16"/>
                    <a:pt x="1644" y="16"/>
                    <a:pt x="1644" y="16"/>
                  </a:cubicBezTo>
                  <a:cubicBezTo>
                    <a:pt x="1645" y="14"/>
                    <a:pt x="1645" y="14"/>
                    <a:pt x="1645" y="14"/>
                  </a:cubicBezTo>
                  <a:cubicBezTo>
                    <a:pt x="1644" y="16"/>
                    <a:pt x="1644" y="16"/>
                    <a:pt x="1644" y="16"/>
                  </a:cubicBezTo>
                  <a:cubicBezTo>
                    <a:pt x="1644" y="16"/>
                    <a:pt x="1644" y="16"/>
                    <a:pt x="1644" y="16"/>
                  </a:cubicBezTo>
                  <a:cubicBezTo>
                    <a:pt x="1645" y="14"/>
                    <a:pt x="1645" y="14"/>
                    <a:pt x="1645" y="14"/>
                  </a:cubicBezTo>
                  <a:cubicBezTo>
                    <a:pt x="1644" y="16"/>
                    <a:pt x="1644" y="16"/>
                    <a:pt x="1644" y="16"/>
                  </a:cubicBezTo>
                  <a:cubicBezTo>
                    <a:pt x="1644" y="16"/>
                    <a:pt x="1645" y="16"/>
                    <a:pt x="1645" y="16"/>
                  </a:cubicBezTo>
                  <a:cubicBezTo>
                    <a:pt x="1650" y="18"/>
                    <a:pt x="1666" y="22"/>
                    <a:pt x="1681" y="26"/>
                  </a:cubicBezTo>
                  <a:cubicBezTo>
                    <a:pt x="1688" y="27"/>
                    <a:pt x="1696" y="29"/>
                    <a:pt x="1702" y="31"/>
                  </a:cubicBezTo>
                  <a:cubicBezTo>
                    <a:pt x="1705" y="31"/>
                    <a:pt x="1707" y="32"/>
                    <a:pt x="1709" y="32"/>
                  </a:cubicBezTo>
                  <a:cubicBezTo>
                    <a:pt x="1710" y="32"/>
                    <a:pt x="1711" y="33"/>
                    <a:pt x="1712" y="33"/>
                  </a:cubicBezTo>
                  <a:cubicBezTo>
                    <a:pt x="1713" y="33"/>
                    <a:pt x="1714" y="33"/>
                    <a:pt x="1715" y="33"/>
                  </a:cubicBezTo>
                  <a:cubicBezTo>
                    <a:pt x="1715" y="33"/>
                    <a:pt x="1715" y="33"/>
                    <a:pt x="1716" y="33"/>
                  </a:cubicBezTo>
                  <a:cubicBezTo>
                    <a:pt x="1716" y="33"/>
                    <a:pt x="1717" y="33"/>
                    <a:pt x="1717" y="32"/>
                  </a:cubicBezTo>
                  <a:cubicBezTo>
                    <a:pt x="1718" y="32"/>
                    <a:pt x="1719" y="31"/>
                    <a:pt x="1720" y="30"/>
                  </a:cubicBezTo>
                  <a:cubicBezTo>
                    <a:pt x="1720" y="29"/>
                    <a:pt x="1721" y="28"/>
                    <a:pt x="1720" y="26"/>
                  </a:cubicBezTo>
                  <a:cubicBezTo>
                    <a:pt x="1720" y="25"/>
                    <a:pt x="1719" y="23"/>
                    <a:pt x="1718" y="23"/>
                  </a:cubicBezTo>
                  <a:cubicBezTo>
                    <a:pt x="1684" y="2"/>
                    <a:pt x="1684" y="2"/>
                    <a:pt x="1684" y="2"/>
                  </a:cubicBezTo>
                  <a:cubicBezTo>
                    <a:pt x="1681" y="6"/>
                    <a:pt x="1681" y="6"/>
                    <a:pt x="1681" y="6"/>
                  </a:cubicBezTo>
                  <a:cubicBezTo>
                    <a:pt x="1679" y="11"/>
                    <a:pt x="1679" y="11"/>
                    <a:pt x="1679" y="11"/>
                  </a:cubicBezTo>
                  <a:cubicBezTo>
                    <a:pt x="1751" y="36"/>
                    <a:pt x="1751" y="36"/>
                    <a:pt x="1751" y="36"/>
                  </a:cubicBezTo>
                  <a:cubicBezTo>
                    <a:pt x="1753" y="37"/>
                    <a:pt x="1755" y="37"/>
                    <a:pt x="1756" y="36"/>
                  </a:cubicBezTo>
                  <a:cubicBezTo>
                    <a:pt x="1757" y="35"/>
                    <a:pt x="1758" y="33"/>
                    <a:pt x="1758" y="31"/>
                  </a:cubicBezTo>
                  <a:cubicBezTo>
                    <a:pt x="1758" y="30"/>
                    <a:pt x="1758" y="30"/>
                    <a:pt x="1758" y="29"/>
                  </a:cubicBezTo>
                  <a:cubicBezTo>
                    <a:pt x="1758" y="28"/>
                    <a:pt x="1757" y="28"/>
                    <a:pt x="1757" y="28"/>
                  </a:cubicBezTo>
                  <a:cubicBezTo>
                    <a:pt x="1757" y="27"/>
                    <a:pt x="1757" y="27"/>
                    <a:pt x="1756" y="27"/>
                  </a:cubicBezTo>
                  <a:cubicBezTo>
                    <a:pt x="1756" y="27"/>
                    <a:pt x="1756" y="27"/>
                    <a:pt x="1756" y="27"/>
                  </a:cubicBezTo>
                  <a:cubicBezTo>
                    <a:pt x="1756" y="27"/>
                    <a:pt x="1756" y="27"/>
                    <a:pt x="1756" y="27"/>
                  </a:cubicBezTo>
                  <a:cubicBezTo>
                    <a:pt x="1755" y="26"/>
                    <a:pt x="1755" y="26"/>
                    <a:pt x="1755" y="26"/>
                  </a:cubicBezTo>
                  <a:cubicBezTo>
                    <a:pt x="1752" y="25"/>
                    <a:pt x="1744" y="19"/>
                    <a:pt x="1736" y="15"/>
                  </a:cubicBezTo>
                  <a:cubicBezTo>
                    <a:pt x="1732" y="12"/>
                    <a:pt x="1728" y="10"/>
                    <a:pt x="1725" y="8"/>
                  </a:cubicBezTo>
                  <a:cubicBezTo>
                    <a:pt x="1723" y="7"/>
                    <a:pt x="1722" y="6"/>
                    <a:pt x="1722" y="6"/>
                  </a:cubicBezTo>
                  <a:cubicBezTo>
                    <a:pt x="1721" y="5"/>
                    <a:pt x="1721" y="5"/>
                    <a:pt x="1721" y="5"/>
                  </a:cubicBezTo>
                  <a:cubicBezTo>
                    <a:pt x="1719" y="8"/>
                    <a:pt x="1719" y="8"/>
                    <a:pt x="1719" y="8"/>
                  </a:cubicBezTo>
                  <a:cubicBezTo>
                    <a:pt x="1721" y="6"/>
                    <a:pt x="1721" y="6"/>
                    <a:pt x="1721" y="6"/>
                  </a:cubicBezTo>
                  <a:cubicBezTo>
                    <a:pt x="1721" y="5"/>
                    <a:pt x="1721" y="5"/>
                    <a:pt x="1721" y="5"/>
                  </a:cubicBezTo>
                  <a:cubicBezTo>
                    <a:pt x="1719" y="8"/>
                    <a:pt x="1719" y="8"/>
                    <a:pt x="1719" y="8"/>
                  </a:cubicBezTo>
                  <a:cubicBezTo>
                    <a:pt x="1721" y="6"/>
                    <a:pt x="1721" y="6"/>
                    <a:pt x="1721" y="6"/>
                  </a:cubicBezTo>
                  <a:cubicBezTo>
                    <a:pt x="1718" y="9"/>
                    <a:pt x="1718" y="9"/>
                    <a:pt x="1718" y="9"/>
                  </a:cubicBezTo>
                  <a:cubicBezTo>
                    <a:pt x="1722" y="6"/>
                    <a:pt x="1722" y="6"/>
                    <a:pt x="1722" y="6"/>
                  </a:cubicBezTo>
                  <a:cubicBezTo>
                    <a:pt x="1722" y="6"/>
                    <a:pt x="1721" y="6"/>
                    <a:pt x="1721" y="6"/>
                  </a:cubicBezTo>
                  <a:cubicBezTo>
                    <a:pt x="1718" y="9"/>
                    <a:pt x="1718" y="9"/>
                    <a:pt x="1718" y="9"/>
                  </a:cubicBezTo>
                  <a:cubicBezTo>
                    <a:pt x="1722" y="6"/>
                    <a:pt x="1722" y="6"/>
                    <a:pt x="1722" y="6"/>
                  </a:cubicBezTo>
                  <a:cubicBezTo>
                    <a:pt x="1717" y="9"/>
                    <a:pt x="1717" y="9"/>
                    <a:pt x="1717" y="9"/>
                  </a:cubicBezTo>
                  <a:cubicBezTo>
                    <a:pt x="1723" y="9"/>
                    <a:pt x="1723" y="9"/>
                    <a:pt x="1723" y="9"/>
                  </a:cubicBezTo>
                  <a:cubicBezTo>
                    <a:pt x="1723" y="7"/>
                    <a:pt x="1722" y="7"/>
                    <a:pt x="1722" y="6"/>
                  </a:cubicBezTo>
                  <a:cubicBezTo>
                    <a:pt x="1717" y="9"/>
                    <a:pt x="1717" y="9"/>
                    <a:pt x="1717" y="9"/>
                  </a:cubicBezTo>
                  <a:cubicBezTo>
                    <a:pt x="1723" y="9"/>
                    <a:pt x="1723" y="9"/>
                    <a:pt x="1723" y="9"/>
                  </a:cubicBezTo>
                  <a:cubicBezTo>
                    <a:pt x="1717" y="9"/>
                    <a:pt x="1717" y="9"/>
                    <a:pt x="1717" y="9"/>
                  </a:cubicBezTo>
                  <a:cubicBezTo>
                    <a:pt x="1721" y="12"/>
                    <a:pt x="1721" y="12"/>
                    <a:pt x="1721" y="12"/>
                  </a:cubicBezTo>
                  <a:cubicBezTo>
                    <a:pt x="1722" y="11"/>
                    <a:pt x="1723" y="10"/>
                    <a:pt x="1723" y="9"/>
                  </a:cubicBezTo>
                  <a:cubicBezTo>
                    <a:pt x="1717" y="9"/>
                    <a:pt x="1717" y="9"/>
                    <a:pt x="1717" y="9"/>
                  </a:cubicBezTo>
                  <a:cubicBezTo>
                    <a:pt x="1721" y="12"/>
                    <a:pt x="1721" y="12"/>
                    <a:pt x="1721" y="12"/>
                  </a:cubicBezTo>
                  <a:cubicBezTo>
                    <a:pt x="1723" y="10"/>
                    <a:pt x="1723" y="6"/>
                    <a:pt x="1720" y="5"/>
                  </a:cubicBezTo>
                  <a:cubicBezTo>
                    <a:pt x="1718" y="3"/>
                    <a:pt x="1715" y="3"/>
                    <a:pt x="1713" y="6"/>
                  </a:cubicBezTo>
                  <a:cubicBezTo>
                    <a:pt x="1712" y="7"/>
                    <a:pt x="1712" y="8"/>
                    <a:pt x="1712" y="9"/>
                  </a:cubicBezTo>
                  <a:cubicBezTo>
                    <a:pt x="1712" y="11"/>
                    <a:pt x="1712" y="11"/>
                    <a:pt x="1712" y="12"/>
                  </a:cubicBezTo>
                  <a:cubicBezTo>
                    <a:pt x="1713" y="13"/>
                    <a:pt x="1713" y="13"/>
                    <a:pt x="1714" y="13"/>
                  </a:cubicBezTo>
                  <a:cubicBezTo>
                    <a:pt x="1714" y="14"/>
                    <a:pt x="1714" y="14"/>
                    <a:pt x="1715" y="14"/>
                  </a:cubicBezTo>
                  <a:cubicBezTo>
                    <a:pt x="1717" y="16"/>
                    <a:pt x="1720" y="18"/>
                    <a:pt x="1723" y="20"/>
                  </a:cubicBezTo>
                  <a:cubicBezTo>
                    <a:pt x="1729" y="23"/>
                    <a:pt x="1735" y="27"/>
                    <a:pt x="1741" y="30"/>
                  </a:cubicBezTo>
                  <a:cubicBezTo>
                    <a:pt x="1743" y="32"/>
                    <a:pt x="1746" y="33"/>
                    <a:pt x="1747" y="34"/>
                  </a:cubicBezTo>
                  <a:cubicBezTo>
                    <a:pt x="1748" y="35"/>
                    <a:pt x="1749" y="35"/>
                    <a:pt x="1749" y="36"/>
                  </a:cubicBezTo>
                  <a:cubicBezTo>
                    <a:pt x="1750" y="36"/>
                    <a:pt x="1750" y="36"/>
                    <a:pt x="1750" y="36"/>
                  </a:cubicBezTo>
                  <a:cubicBezTo>
                    <a:pt x="1750" y="36"/>
                    <a:pt x="1750" y="36"/>
                    <a:pt x="1750" y="36"/>
                  </a:cubicBezTo>
                  <a:cubicBezTo>
                    <a:pt x="1750" y="36"/>
                    <a:pt x="1750" y="36"/>
                    <a:pt x="1750" y="36"/>
                  </a:cubicBezTo>
                  <a:cubicBezTo>
                    <a:pt x="1752" y="33"/>
                    <a:pt x="1752" y="33"/>
                    <a:pt x="1752" y="33"/>
                  </a:cubicBezTo>
                  <a:cubicBezTo>
                    <a:pt x="1750" y="36"/>
                    <a:pt x="1750" y="36"/>
                    <a:pt x="1750" y="36"/>
                  </a:cubicBezTo>
                  <a:cubicBezTo>
                    <a:pt x="1750" y="36"/>
                    <a:pt x="1750" y="36"/>
                    <a:pt x="1750" y="36"/>
                  </a:cubicBezTo>
                  <a:cubicBezTo>
                    <a:pt x="1752" y="33"/>
                    <a:pt x="1752" y="33"/>
                    <a:pt x="1752" y="33"/>
                  </a:cubicBezTo>
                  <a:cubicBezTo>
                    <a:pt x="1750" y="36"/>
                    <a:pt x="1750" y="36"/>
                    <a:pt x="1750" y="36"/>
                  </a:cubicBezTo>
                  <a:cubicBezTo>
                    <a:pt x="1753" y="31"/>
                    <a:pt x="1753" y="31"/>
                    <a:pt x="1753" y="31"/>
                  </a:cubicBezTo>
                  <a:cubicBezTo>
                    <a:pt x="1750" y="36"/>
                    <a:pt x="1750" y="36"/>
                    <a:pt x="1750" y="36"/>
                  </a:cubicBezTo>
                  <a:cubicBezTo>
                    <a:pt x="1750" y="36"/>
                    <a:pt x="1750" y="36"/>
                    <a:pt x="1750" y="36"/>
                  </a:cubicBezTo>
                  <a:cubicBezTo>
                    <a:pt x="1753" y="31"/>
                    <a:pt x="1753" y="31"/>
                    <a:pt x="1753" y="31"/>
                  </a:cubicBezTo>
                  <a:cubicBezTo>
                    <a:pt x="1750" y="36"/>
                    <a:pt x="1750" y="36"/>
                    <a:pt x="1750" y="36"/>
                  </a:cubicBezTo>
                  <a:cubicBezTo>
                    <a:pt x="1753" y="31"/>
                    <a:pt x="1753" y="31"/>
                    <a:pt x="1753" y="31"/>
                  </a:cubicBezTo>
                  <a:cubicBezTo>
                    <a:pt x="1749" y="35"/>
                    <a:pt x="1749" y="35"/>
                    <a:pt x="1749" y="35"/>
                  </a:cubicBezTo>
                  <a:cubicBezTo>
                    <a:pt x="1750" y="36"/>
                    <a:pt x="1750" y="36"/>
                    <a:pt x="1750" y="36"/>
                  </a:cubicBezTo>
                  <a:cubicBezTo>
                    <a:pt x="1753" y="31"/>
                    <a:pt x="1753" y="31"/>
                    <a:pt x="1753" y="31"/>
                  </a:cubicBezTo>
                  <a:cubicBezTo>
                    <a:pt x="1749" y="35"/>
                    <a:pt x="1749" y="35"/>
                    <a:pt x="1749" y="35"/>
                  </a:cubicBezTo>
                  <a:cubicBezTo>
                    <a:pt x="1753" y="31"/>
                    <a:pt x="1753" y="31"/>
                    <a:pt x="1753" y="31"/>
                  </a:cubicBezTo>
                  <a:cubicBezTo>
                    <a:pt x="1749" y="35"/>
                    <a:pt x="1749" y="35"/>
                    <a:pt x="1749" y="35"/>
                  </a:cubicBezTo>
                  <a:cubicBezTo>
                    <a:pt x="1749" y="35"/>
                    <a:pt x="1749" y="35"/>
                    <a:pt x="1749" y="35"/>
                  </a:cubicBezTo>
                  <a:cubicBezTo>
                    <a:pt x="1753" y="31"/>
                    <a:pt x="1753" y="31"/>
                    <a:pt x="1753" y="31"/>
                  </a:cubicBezTo>
                  <a:cubicBezTo>
                    <a:pt x="1749" y="35"/>
                    <a:pt x="1749" y="35"/>
                    <a:pt x="1749" y="35"/>
                  </a:cubicBezTo>
                  <a:cubicBezTo>
                    <a:pt x="1753" y="31"/>
                    <a:pt x="1753" y="31"/>
                    <a:pt x="1753" y="31"/>
                  </a:cubicBezTo>
                  <a:cubicBezTo>
                    <a:pt x="1748" y="34"/>
                    <a:pt x="1748" y="34"/>
                    <a:pt x="1748" y="34"/>
                  </a:cubicBezTo>
                  <a:cubicBezTo>
                    <a:pt x="1748" y="34"/>
                    <a:pt x="1748" y="35"/>
                    <a:pt x="1749" y="35"/>
                  </a:cubicBezTo>
                  <a:cubicBezTo>
                    <a:pt x="1753" y="31"/>
                    <a:pt x="1753" y="31"/>
                    <a:pt x="1753" y="31"/>
                  </a:cubicBezTo>
                  <a:cubicBezTo>
                    <a:pt x="1748" y="34"/>
                    <a:pt x="1748" y="34"/>
                    <a:pt x="1748" y="34"/>
                  </a:cubicBezTo>
                  <a:cubicBezTo>
                    <a:pt x="1753" y="31"/>
                    <a:pt x="1753" y="31"/>
                    <a:pt x="1753" y="31"/>
                  </a:cubicBezTo>
                  <a:cubicBezTo>
                    <a:pt x="1747" y="31"/>
                    <a:pt x="1747" y="31"/>
                    <a:pt x="1747" y="31"/>
                  </a:cubicBezTo>
                  <a:cubicBezTo>
                    <a:pt x="1747" y="33"/>
                    <a:pt x="1748" y="33"/>
                    <a:pt x="1748" y="34"/>
                  </a:cubicBezTo>
                  <a:cubicBezTo>
                    <a:pt x="1753" y="31"/>
                    <a:pt x="1753" y="31"/>
                    <a:pt x="1753" y="31"/>
                  </a:cubicBezTo>
                  <a:cubicBezTo>
                    <a:pt x="1747" y="31"/>
                    <a:pt x="1747" y="31"/>
                    <a:pt x="1747" y="31"/>
                  </a:cubicBezTo>
                  <a:cubicBezTo>
                    <a:pt x="1753" y="31"/>
                    <a:pt x="1753" y="31"/>
                    <a:pt x="1753" y="31"/>
                  </a:cubicBezTo>
                  <a:cubicBezTo>
                    <a:pt x="1755" y="26"/>
                    <a:pt x="1755" y="26"/>
                    <a:pt x="1755" y="26"/>
                  </a:cubicBezTo>
                  <a:cubicBezTo>
                    <a:pt x="1683" y="1"/>
                    <a:pt x="1683" y="1"/>
                    <a:pt x="1683" y="1"/>
                  </a:cubicBezTo>
                  <a:cubicBezTo>
                    <a:pt x="1680" y="0"/>
                    <a:pt x="1677" y="1"/>
                    <a:pt x="1676" y="4"/>
                  </a:cubicBezTo>
                  <a:cubicBezTo>
                    <a:pt x="1675" y="6"/>
                    <a:pt x="1676" y="9"/>
                    <a:pt x="1678" y="11"/>
                  </a:cubicBezTo>
                  <a:cubicBezTo>
                    <a:pt x="1712" y="32"/>
                    <a:pt x="1712" y="32"/>
                    <a:pt x="1712" y="32"/>
                  </a:cubicBezTo>
                  <a:cubicBezTo>
                    <a:pt x="1715" y="27"/>
                    <a:pt x="1715" y="27"/>
                    <a:pt x="1715" y="27"/>
                  </a:cubicBezTo>
                  <a:cubicBezTo>
                    <a:pt x="1710" y="24"/>
                    <a:pt x="1710" y="24"/>
                    <a:pt x="1710" y="24"/>
                  </a:cubicBezTo>
                  <a:cubicBezTo>
                    <a:pt x="1715" y="27"/>
                    <a:pt x="1715" y="27"/>
                    <a:pt x="1715" y="27"/>
                  </a:cubicBezTo>
                  <a:cubicBezTo>
                    <a:pt x="1713" y="22"/>
                    <a:pt x="1713" y="22"/>
                    <a:pt x="1713" y="22"/>
                  </a:cubicBezTo>
                  <a:cubicBezTo>
                    <a:pt x="1712" y="23"/>
                    <a:pt x="1711" y="23"/>
                    <a:pt x="1710" y="24"/>
                  </a:cubicBezTo>
                  <a:cubicBezTo>
                    <a:pt x="1715" y="27"/>
                    <a:pt x="1715" y="27"/>
                    <a:pt x="1715" y="27"/>
                  </a:cubicBezTo>
                  <a:cubicBezTo>
                    <a:pt x="1713" y="22"/>
                    <a:pt x="1713" y="22"/>
                    <a:pt x="1713" y="22"/>
                  </a:cubicBezTo>
                  <a:cubicBezTo>
                    <a:pt x="1715" y="27"/>
                    <a:pt x="1715" y="27"/>
                    <a:pt x="1715" y="27"/>
                  </a:cubicBezTo>
                  <a:cubicBezTo>
                    <a:pt x="1714" y="22"/>
                    <a:pt x="1714" y="22"/>
                    <a:pt x="1714" y="22"/>
                  </a:cubicBezTo>
                  <a:cubicBezTo>
                    <a:pt x="1714" y="22"/>
                    <a:pt x="1713" y="22"/>
                    <a:pt x="1713" y="22"/>
                  </a:cubicBezTo>
                  <a:cubicBezTo>
                    <a:pt x="1715" y="27"/>
                    <a:pt x="1715" y="27"/>
                    <a:pt x="1715" y="27"/>
                  </a:cubicBezTo>
                  <a:cubicBezTo>
                    <a:pt x="1714" y="22"/>
                    <a:pt x="1714" y="22"/>
                    <a:pt x="1714" y="22"/>
                  </a:cubicBezTo>
                  <a:cubicBezTo>
                    <a:pt x="1715" y="25"/>
                    <a:pt x="1715" y="25"/>
                    <a:pt x="1715" y="25"/>
                  </a:cubicBezTo>
                  <a:cubicBezTo>
                    <a:pt x="1715" y="22"/>
                    <a:pt x="1715" y="22"/>
                    <a:pt x="1715" y="22"/>
                  </a:cubicBezTo>
                  <a:cubicBezTo>
                    <a:pt x="1714" y="22"/>
                    <a:pt x="1714" y="22"/>
                    <a:pt x="1714" y="22"/>
                  </a:cubicBezTo>
                  <a:cubicBezTo>
                    <a:pt x="1715" y="25"/>
                    <a:pt x="1715" y="25"/>
                    <a:pt x="1715" y="25"/>
                  </a:cubicBezTo>
                  <a:cubicBezTo>
                    <a:pt x="1715" y="22"/>
                    <a:pt x="1715" y="22"/>
                    <a:pt x="1715" y="22"/>
                  </a:cubicBezTo>
                  <a:cubicBezTo>
                    <a:pt x="1715" y="23"/>
                    <a:pt x="1715" y="23"/>
                    <a:pt x="1715" y="23"/>
                  </a:cubicBezTo>
                  <a:cubicBezTo>
                    <a:pt x="1715" y="22"/>
                    <a:pt x="1715" y="22"/>
                    <a:pt x="1715" y="22"/>
                  </a:cubicBezTo>
                  <a:cubicBezTo>
                    <a:pt x="1715" y="22"/>
                    <a:pt x="1715" y="22"/>
                    <a:pt x="1715" y="22"/>
                  </a:cubicBezTo>
                  <a:cubicBezTo>
                    <a:pt x="1715" y="23"/>
                    <a:pt x="1715" y="23"/>
                    <a:pt x="1715" y="23"/>
                  </a:cubicBezTo>
                  <a:cubicBezTo>
                    <a:pt x="1715" y="22"/>
                    <a:pt x="1715" y="22"/>
                    <a:pt x="1715" y="22"/>
                  </a:cubicBezTo>
                  <a:cubicBezTo>
                    <a:pt x="1715" y="22"/>
                    <a:pt x="1714" y="22"/>
                    <a:pt x="1713" y="22"/>
                  </a:cubicBezTo>
                  <a:cubicBezTo>
                    <a:pt x="1711" y="21"/>
                    <a:pt x="1705" y="20"/>
                    <a:pt x="1698" y="18"/>
                  </a:cubicBezTo>
                  <a:cubicBezTo>
                    <a:pt x="1688" y="16"/>
                    <a:pt x="1675" y="13"/>
                    <a:pt x="1665" y="10"/>
                  </a:cubicBezTo>
                  <a:cubicBezTo>
                    <a:pt x="1660" y="9"/>
                    <a:pt x="1655" y="8"/>
                    <a:pt x="1652" y="7"/>
                  </a:cubicBezTo>
                  <a:cubicBezTo>
                    <a:pt x="1650" y="6"/>
                    <a:pt x="1649" y="6"/>
                    <a:pt x="1648" y="6"/>
                  </a:cubicBezTo>
                  <a:cubicBezTo>
                    <a:pt x="1648" y="6"/>
                    <a:pt x="1647" y="6"/>
                    <a:pt x="1647" y="5"/>
                  </a:cubicBezTo>
                  <a:cubicBezTo>
                    <a:pt x="1646" y="5"/>
                    <a:pt x="1646" y="5"/>
                    <a:pt x="1646" y="5"/>
                  </a:cubicBezTo>
                  <a:cubicBezTo>
                    <a:pt x="1646" y="5"/>
                    <a:pt x="1646" y="5"/>
                    <a:pt x="1646" y="5"/>
                  </a:cubicBezTo>
                  <a:cubicBezTo>
                    <a:pt x="1646" y="5"/>
                    <a:pt x="1646" y="5"/>
                    <a:pt x="1645" y="5"/>
                  </a:cubicBezTo>
                  <a:cubicBezTo>
                    <a:pt x="1645" y="5"/>
                    <a:pt x="1645" y="5"/>
                    <a:pt x="1644" y="5"/>
                  </a:cubicBezTo>
                  <a:cubicBezTo>
                    <a:pt x="1644" y="5"/>
                    <a:pt x="1643" y="6"/>
                    <a:pt x="1642" y="6"/>
                  </a:cubicBezTo>
                  <a:cubicBezTo>
                    <a:pt x="1642" y="6"/>
                    <a:pt x="1641" y="7"/>
                    <a:pt x="1640" y="8"/>
                  </a:cubicBezTo>
                  <a:cubicBezTo>
                    <a:pt x="1645" y="11"/>
                    <a:pt x="1645" y="11"/>
                    <a:pt x="1645" y="11"/>
                  </a:cubicBezTo>
                  <a:cubicBezTo>
                    <a:pt x="1641" y="7"/>
                    <a:pt x="1641" y="7"/>
                    <a:pt x="1641" y="7"/>
                  </a:cubicBezTo>
                  <a:cubicBezTo>
                    <a:pt x="1640" y="9"/>
                    <a:pt x="1640" y="10"/>
                    <a:pt x="1640" y="11"/>
                  </a:cubicBezTo>
                  <a:cubicBezTo>
                    <a:pt x="1640" y="12"/>
                    <a:pt x="1640" y="13"/>
                    <a:pt x="1640" y="14"/>
                  </a:cubicBezTo>
                  <a:cubicBezTo>
                    <a:pt x="1641" y="14"/>
                    <a:pt x="1641" y="15"/>
                    <a:pt x="1641" y="15"/>
                  </a:cubicBezTo>
                  <a:cubicBezTo>
                    <a:pt x="1642" y="16"/>
                    <a:pt x="1642" y="16"/>
                    <a:pt x="1643" y="16"/>
                  </a:cubicBezTo>
                  <a:cubicBezTo>
                    <a:pt x="1645" y="18"/>
                    <a:pt x="1648" y="19"/>
                    <a:pt x="1651" y="21"/>
                  </a:cubicBezTo>
                  <a:cubicBezTo>
                    <a:pt x="1656" y="25"/>
                    <a:pt x="1663" y="28"/>
                    <a:pt x="1668" y="31"/>
                  </a:cubicBezTo>
                  <a:cubicBezTo>
                    <a:pt x="1671" y="33"/>
                    <a:pt x="1673" y="34"/>
                    <a:pt x="1674" y="35"/>
                  </a:cubicBezTo>
                  <a:cubicBezTo>
                    <a:pt x="1675" y="36"/>
                    <a:pt x="1676" y="36"/>
                    <a:pt x="1676" y="36"/>
                  </a:cubicBezTo>
                  <a:cubicBezTo>
                    <a:pt x="1676" y="36"/>
                    <a:pt x="1676" y="36"/>
                    <a:pt x="1676" y="36"/>
                  </a:cubicBezTo>
                  <a:cubicBezTo>
                    <a:pt x="1678" y="34"/>
                    <a:pt x="1678" y="34"/>
                    <a:pt x="1678" y="34"/>
                  </a:cubicBezTo>
                  <a:cubicBezTo>
                    <a:pt x="1676" y="36"/>
                    <a:pt x="1676" y="36"/>
                    <a:pt x="1676" y="36"/>
                  </a:cubicBezTo>
                  <a:cubicBezTo>
                    <a:pt x="1676" y="36"/>
                    <a:pt x="1676" y="36"/>
                    <a:pt x="1676" y="36"/>
                  </a:cubicBezTo>
                  <a:cubicBezTo>
                    <a:pt x="1678" y="34"/>
                    <a:pt x="1678" y="34"/>
                    <a:pt x="1678" y="34"/>
                  </a:cubicBezTo>
                  <a:cubicBezTo>
                    <a:pt x="1676" y="36"/>
                    <a:pt x="1676" y="36"/>
                    <a:pt x="1676" y="36"/>
                  </a:cubicBezTo>
                  <a:cubicBezTo>
                    <a:pt x="1679" y="33"/>
                    <a:pt x="1679" y="33"/>
                    <a:pt x="1679" y="33"/>
                  </a:cubicBezTo>
                  <a:cubicBezTo>
                    <a:pt x="1675" y="35"/>
                    <a:pt x="1675" y="35"/>
                    <a:pt x="1675" y="35"/>
                  </a:cubicBezTo>
                  <a:cubicBezTo>
                    <a:pt x="1675" y="36"/>
                    <a:pt x="1676" y="36"/>
                    <a:pt x="1676" y="36"/>
                  </a:cubicBezTo>
                  <a:cubicBezTo>
                    <a:pt x="1679" y="33"/>
                    <a:pt x="1679" y="33"/>
                    <a:pt x="1679" y="33"/>
                  </a:cubicBezTo>
                  <a:cubicBezTo>
                    <a:pt x="1675" y="35"/>
                    <a:pt x="1675" y="35"/>
                    <a:pt x="1675" y="35"/>
                  </a:cubicBezTo>
                  <a:cubicBezTo>
                    <a:pt x="1680" y="32"/>
                    <a:pt x="1680" y="32"/>
                    <a:pt x="1680" y="32"/>
                  </a:cubicBezTo>
                  <a:cubicBezTo>
                    <a:pt x="1674" y="32"/>
                    <a:pt x="1674" y="32"/>
                    <a:pt x="1674" y="32"/>
                  </a:cubicBezTo>
                  <a:cubicBezTo>
                    <a:pt x="1674" y="34"/>
                    <a:pt x="1675" y="35"/>
                    <a:pt x="1675" y="35"/>
                  </a:cubicBezTo>
                  <a:cubicBezTo>
                    <a:pt x="1680" y="32"/>
                    <a:pt x="1680" y="32"/>
                    <a:pt x="1680" y="32"/>
                  </a:cubicBezTo>
                  <a:cubicBezTo>
                    <a:pt x="1674" y="32"/>
                    <a:pt x="1674" y="32"/>
                    <a:pt x="1674" y="32"/>
                  </a:cubicBezTo>
                  <a:cubicBezTo>
                    <a:pt x="1680" y="32"/>
                    <a:pt x="1680" y="32"/>
                    <a:pt x="1680" y="32"/>
                  </a:cubicBezTo>
                  <a:cubicBezTo>
                    <a:pt x="1675" y="30"/>
                    <a:pt x="1675" y="30"/>
                    <a:pt x="1675" y="30"/>
                  </a:cubicBezTo>
                  <a:cubicBezTo>
                    <a:pt x="1675" y="31"/>
                    <a:pt x="1674" y="32"/>
                    <a:pt x="1674" y="32"/>
                  </a:cubicBezTo>
                  <a:cubicBezTo>
                    <a:pt x="1680" y="32"/>
                    <a:pt x="1680" y="32"/>
                    <a:pt x="1680" y="32"/>
                  </a:cubicBezTo>
                  <a:cubicBezTo>
                    <a:pt x="1675" y="30"/>
                    <a:pt x="1675" y="30"/>
                    <a:pt x="1675" y="30"/>
                  </a:cubicBezTo>
                  <a:cubicBezTo>
                    <a:pt x="1680" y="33"/>
                    <a:pt x="1680" y="33"/>
                    <a:pt x="1680" y="33"/>
                  </a:cubicBezTo>
                  <a:cubicBezTo>
                    <a:pt x="1681" y="27"/>
                    <a:pt x="1681" y="27"/>
                    <a:pt x="1681" y="27"/>
                  </a:cubicBezTo>
                  <a:cubicBezTo>
                    <a:pt x="1681" y="27"/>
                    <a:pt x="1669" y="23"/>
                    <a:pt x="1656" y="20"/>
                  </a:cubicBezTo>
                  <a:cubicBezTo>
                    <a:pt x="1649" y="18"/>
                    <a:pt x="1642" y="16"/>
                    <a:pt x="1637" y="14"/>
                  </a:cubicBezTo>
                  <a:cubicBezTo>
                    <a:pt x="1634" y="14"/>
                    <a:pt x="1632" y="13"/>
                    <a:pt x="1630" y="12"/>
                  </a:cubicBezTo>
                  <a:cubicBezTo>
                    <a:pt x="1629" y="12"/>
                    <a:pt x="1628" y="12"/>
                    <a:pt x="1627" y="12"/>
                  </a:cubicBezTo>
                  <a:cubicBezTo>
                    <a:pt x="1626" y="12"/>
                    <a:pt x="1626" y="12"/>
                    <a:pt x="1625" y="12"/>
                  </a:cubicBezTo>
                  <a:cubicBezTo>
                    <a:pt x="1625" y="12"/>
                    <a:pt x="1624" y="12"/>
                    <a:pt x="1623" y="12"/>
                  </a:cubicBezTo>
                  <a:cubicBezTo>
                    <a:pt x="1623" y="12"/>
                    <a:pt x="1623" y="12"/>
                    <a:pt x="1622" y="12"/>
                  </a:cubicBezTo>
                  <a:cubicBezTo>
                    <a:pt x="1621" y="13"/>
                    <a:pt x="1621" y="13"/>
                    <a:pt x="1620" y="14"/>
                  </a:cubicBezTo>
                  <a:cubicBezTo>
                    <a:pt x="1618" y="17"/>
                    <a:pt x="1619" y="20"/>
                    <a:pt x="1622" y="22"/>
                  </a:cubicBezTo>
                  <a:cubicBezTo>
                    <a:pt x="1650" y="40"/>
                    <a:pt x="1650" y="40"/>
                    <a:pt x="1650" y="40"/>
                  </a:cubicBezTo>
                  <a:cubicBezTo>
                    <a:pt x="1653" y="35"/>
                    <a:pt x="1653" y="35"/>
                    <a:pt x="1653" y="35"/>
                  </a:cubicBezTo>
                  <a:cubicBezTo>
                    <a:pt x="1654" y="30"/>
                    <a:pt x="1654" y="30"/>
                    <a:pt x="1654" y="30"/>
                  </a:cubicBezTo>
                  <a:cubicBezTo>
                    <a:pt x="1654" y="30"/>
                    <a:pt x="1641" y="27"/>
                    <a:pt x="1626" y="24"/>
                  </a:cubicBezTo>
                  <a:cubicBezTo>
                    <a:pt x="1619" y="23"/>
                    <a:pt x="1611" y="22"/>
                    <a:pt x="1605" y="21"/>
                  </a:cubicBezTo>
                  <a:cubicBezTo>
                    <a:pt x="1602" y="20"/>
                    <a:pt x="1599" y="20"/>
                    <a:pt x="1597" y="20"/>
                  </a:cubicBezTo>
                  <a:cubicBezTo>
                    <a:pt x="1595" y="19"/>
                    <a:pt x="1593" y="19"/>
                    <a:pt x="1592" y="19"/>
                  </a:cubicBezTo>
                  <a:cubicBezTo>
                    <a:pt x="1591" y="19"/>
                    <a:pt x="1591" y="19"/>
                    <a:pt x="1590" y="19"/>
                  </a:cubicBezTo>
                  <a:cubicBezTo>
                    <a:pt x="1590" y="19"/>
                    <a:pt x="1590" y="19"/>
                    <a:pt x="1589" y="20"/>
                  </a:cubicBezTo>
                  <a:cubicBezTo>
                    <a:pt x="1588" y="20"/>
                    <a:pt x="1587" y="20"/>
                    <a:pt x="1586" y="22"/>
                  </a:cubicBezTo>
                  <a:cubicBezTo>
                    <a:pt x="1585" y="24"/>
                    <a:pt x="1586" y="28"/>
                    <a:pt x="1588" y="29"/>
                  </a:cubicBezTo>
                  <a:cubicBezTo>
                    <a:pt x="1613" y="45"/>
                    <a:pt x="1613" y="45"/>
                    <a:pt x="1613" y="45"/>
                  </a:cubicBezTo>
                  <a:cubicBezTo>
                    <a:pt x="1616" y="40"/>
                    <a:pt x="1616" y="40"/>
                    <a:pt x="1616" y="40"/>
                  </a:cubicBezTo>
                  <a:cubicBezTo>
                    <a:pt x="1617" y="35"/>
                    <a:pt x="1617" y="35"/>
                    <a:pt x="1617" y="35"/>
                  </a:cubicBezTo>
                  <a:cubicBezTo>
                    <a:pt x="1617" y="35"/>
                    <a:pt x="1603" y="32"/>
                    <a:pt x="1587" y="28"/>
                  </a:cubicBezTo>
                  <a:cubicBezTo>
                    <a:pt x="1580" y="27"/>
                    <a:pt x="1572" y="25"/>
                    <a:pt x="1565" y="24"/>
                  </a:cubicBezTo>
                  <a:cubicBezTo>
                    <a:pt x="1562" y="23"/>
                    <a:pt x="1559" y="23"/>
                    <a:pt x="1557" y="22"/>
                  </a:cubicBezTo>
                  <a:cubicBezTo>
                    <a:pt x="1556" y="22"/>
                    <a:pt x="1555" y="22"/>
                    <a:pt x="1554" y="22"/>
                  </a:cubicBezTo>
                  <a:cubicBezTo>
                    <a:pt x="1553" y="22"/>
                    <a:pt x="1552" y="22"/>
                    <a:pt x="1551" y="22"/>
                  </a:cubicBezTo>
                  <a:cubicBezTo>
                    <a:pt x="1551" y="22"/>
                    <a:pt x="1551" y="22"/>
                    <a:pt x="1550" y="22"/>
                  </a:cubicBezTo>
                  <a:cubicBezTo>
                    <a:pt x="1550" y="22"/>
                    <a:pt x="1549" y="22"/>
                    <a:pt x="1549" y="22"/>
                  </a:cubicBezTo>
                  <a:cubicBezTo>
                    <a:pt x="1548" y="22"/>
                    <a:pt x="1547" y="23"/>
                    <a:pt x="1546" y="24"/>
                  </a:cubicBezTo>
                  <a:cubicBezTo>
                    <a:pt x="1546" y="25"/>
                    <a:pt x="1545" y="26"/>
                    <a:pt x="1545" y="27"/>
                  </a:cubicBezTo>
                  <a:cubicBezTo>
                    <a:pt x="1545" y="29"/>
                    <a:pt x="1546" y="29"/>
                    <a:pt x="1546" y="30"/>
                  </a:cubicBezTo>
                  <a:cubicBezTo>
                    <a:pt x="1547" y="31"/>
                    <a:pt x="1547" y="31"/>
                    <a:pt x="1547" y="31"/>
                  </a:cubicBezTo>
                  <a:cubicBezTo>
                    <a:pt x="1547" y="32"/>
                    <a:pt x="1548" y="32"/>
                    <a:pt x="1548" y="32"/>
                  </a:cubicBezTo>
                  <a:cubicBezTo>
                    <a:pt x="1548" y="32"/>
                    <a:pt x="1549" y="33"/>
                    <a:pt x="1550" y="33"/>
                  </a:cubicBezTo>
                  <a:cubicBezTo>
                    <a:pt x="1554" y="36"/>
                    <a:pt x="1560" y="40"/>
                    <a:pt x="1566" y="43"/>
                  </a:cubicBezTo>
                  <a:cubicBezTo>
                    <a:pt x="1572" y="47"/>
                    <a:pt x="1577" y="50"/>
                    <a:pt x="1577" y="50"/>
                  </a:cubicBezTo>
                  <a:cubicBezTo>
                    <a:pt x="1580" y="45"/>
                    <a:pt x="1580" y="45"/>
                    <a:pt x="1580" y="45"/>
                  </a:cubicBezTo>
                  <a:cubicBezTo>
                    <a:pt x="1575" y="42"/>
                    <a:pt x="1575" y="42"/>
                    <a:pt x="1575" y="42"/>
                  </a:cubicBezTo>
                  <a:cubicBezTo>
                    <a:pt x="1580" y="45"/>
                    <a:pt x="1580" y="45"/>
                    <a:pt x="1580" y="45"/>
                  </a:cubicBezTo>
                  <a:cubicBezTo>
                    <a:pt x="1577" y="41"/>
                    <a:pt x="1577" y="41"/>
                    <a:pt x="1577" y="41"/>
                  </a:cubicBezTo>
                  <a:cubicBezTo>
                    <a:pt x="1576" y="41"/>
                    <a:pt x="1576" y="41"/>
                    <a:pt x="1575" y="42"/>
                  </a:cubicBezTo>
                  <a:cubicBezTo>
                    <a:pt x="1580" y="45"/>
                    <a:pt x="1580" y="45"/>
                    <a:pt x="1580" y="45"/>
                  </a:cubicBezTo>
                  <a:cubicBezTo>
                    <a:pt x="1577" y="41"/>
                    <a:pt x="1577" y="41"/>
                    <a:pt x="1577" y="41"/>
                  </a:cubicBezTo>
                  <a:cubicBezTo>
                    <a:pt x="1579" y="45"/>
                    <a:pt x="1579" y="45"/>
                    <a:pt x="1579" y="45"/>
                  </a:cubicBezTo>
                  <a:cubicBezTo>
                    <a:pt x="1578" y="40"/>
                    <a:pt x="1578" y="40"/>
                    <a:pt x="1578" y="40"/>
                  </a:cubicBezTo>
                  <a:cubicBezTo>
                    <a:pt x="1578" y="40"/>
                    <a:pt x="1577" y="40"/>
                    <a:pt x="1577" y="41"/>
                  </a:cubicBezTo>
                  <a:cubicBezTo>
                    <a:pt x="1579" y="45"/>
                    <a:pt x="1579" y="45"/>
                    <a:pt x="1579" y="45"/>
                  </a:cubicBezTo>
                  <a:cubicBezTo>
                    <a:pt x="1578" y="40"/>
                    <a:pt x="1578" y="40"/>
                    <a:pt x="1578" y="40"/>
                  </a:cubicBezTo>
                  <a:cubicBezTo>
                    <a:pt x="1579" y="43"/>
                    <a:pt x="1579" y="43"/>
                    <a:pt x="1579" y="43"/>
                  </a:cubicBezTo>
                  <a:cubicBezTo>
                    <a:pt x="1579" y="40"/>
                    <a:pt x="1579" y="40"/>
                    <a:pt x="1579" y="40"/>
                  </a:cubicBezTo>
                  <a:cubicBezTo>
                    <a:pt x="1579" y="40"/>
                    <a:pt x="1579" y="40"/>
                    <a:pt x="1578" y="40"/>
                  </a:cubicBezTo>
                  <a:cubicBezTo>
                    <a:pt x="1579" y="43"/>
                    <a:pt x="1579" y="43"/>
                    <a:pt x="1579" y="43"/>
                  </a:cubicBezTo>
                  <a:cubicBezTo>
                    <a:pt x="1579" y="40"/>
                    <a:pt x="1579" y="40"/>
                    <a:pt x="1579" y="40"/>
                  </a:cubicBezTo>
                  <a:cubicBezTo>
                    <a:pt x="1579" y="40"/>
                    <a:pt x="1579" y="40"/>
                    <a:pt x="1579" y="40"/>
                  </a:cubicBezTo>
                  <a:cubicBezTo>
                    <a:pt x="1579" y="40"/>
                    <a:pt x="1579" y="40"/>
                    <a:pt x="1579" y="40"/>
                  </a:cubicBezTo>
                  <a:cubicBezTo>
                    <a:pt x="1578" y="40"/>
                    <a:pt x="1577" y="40"/>
                    <a:pt x="1575" y="40"/>
                  </a:cubicBezTo>
                  <a:cubicBezTo>
                    <a:pt x="1568" y="39"/>
                    <a:pt x="1556" y="37"/>
                    <a:pt x="1545" y="36"/>
                  </a:cubicBezTo>
                  <a:cubicBezTo>
                    <a:pt x="1540" y="35"/>
                    <a:pt x="1535" y="34"/>
                    <a:pt x="1531" y="34"/>
                  </a:cubicBezTo>
                  <a:cubicBezTo>
                    <a:pt x="1528" y="33"/>
                    <a:pt x="1525" y="33"/>
                    <a:pt x="1525" y="33"/>
                  </a:cubicBezTo>
                  <a:cubicBezTo>
                    <a:pt x="1523" y="32"/>
                    <a:pt x="1520" y="34"/>
                    <a:pt x="1519" y="36"/>
                  </a:cubicBezTo>
                  <a:cubicBezTo>
                    <a:pt x="1519" y="39"/>
                    <a:pt x="1519" y="41"/>
                    <a:pt x="1522" y="43"/>
                  </a:cubicBezTo>
                  <a:cubicBezTo>
                    <a:pt x="1547" y="59"/>
                    <a:pt x="1547" y="59"/>
                    <a:pt x="1547" y="59"/>
                  </a:cubicBezTo>
                  <a:cubicBezTo>
                    <a:pt x="1550" y="54"/>
                    <a:pt x="1550" y="54"/>
                    <a:pt x="1550" y="54"/>
                  </a:cubicBezTo>
                  <a:cubicBezTo>
                    <a:pt x="1545" y="51"/>
                    <a:pt x="1545" y="51"/>
                    <a:pt x="1545" y="51"/>
                  </a:cubicBezTo>
                  <a:cubicBezTo>
                    <a:pt x="1550" y="54"/>
                    <a:pt x="1550" y="54"/>
                    <a:pt x="1550" y="54"/>
                  </a:cubicBezTo>
                  <a:cubicBezTo>
                    <a:pt x="1548" y="49"/>
                    <a:pt x="1548" y="49"/>
                    <a:pt x="1548" y="49"/>
                  </a:cubicBezTo>
                  <a:cubicBezTo>
                    <a:pt x="1547" y="49"/>
                    <a:pt x="1546" y="50"/>
                    <a:pt x="1545" y="51"/>
                  </a:cubicBezTo>
                  <a:cubicBezTo>
                    <a:pt x="1550" y="54"/>
                    <a:pt x="1550" y="54"/>
                    <a:pt x="1550" y="54"/>
                  </a:cubicBezTo>
                  <a:cubicBezTo>
                    <a:pt x="1548" y="49"/>
                    <a:pt x="1548" y="49"/>
                    <a:pt x="1548" y="49"/>
                  </a:cubicBezTo>
                  <a:cubicBezTo>
                    <a:pt x="1549" y="53"/>
                    <a:pt x="1549" y="53"/>
                    <a:pt x="1549" y="53"/>
                  </a:cubicBezTo>
                  <a:cubicBezTo>
                    <a:pt x="1549" y="49"/>
                    <a:pt x="1549" y="49"/>
                    <a:pt x="1549" y="49"/>
                  </a:cubicBezTo>
                  <a:cubicBezTo>
                    <a:pt x="1549" y="49"/>
                    <a:pt x="1548" y="49"/>
                    <a:pt x="1548" y="49"/>
                  </a:cubicBezTo>
                  <a:cubicBezTo>
                    <a:pt x="1549" y="53"/>
                    <a:pt x="1549" y="53"/>
                    <a:pt x="1549" y="53"/>
                  </a:cubicBezTo>
                  <a:cubicBezTo>
                    <a:pt x="1549" y="49"/>
                    <a:pt x="1549" y="49"/>
                    <a:pt x="1549" y="49"/>
                  </a:cubicBezTo>
                  <a:cubicBezTo>
                    <a:pt x="1549" y="51"/>
                    <a:pt x="1549" y="51"/>
                    <a:pt x="1549" y="51"/>
                  </a:cubicBezTo>
                  <a:cubicBezTo>
                    <a:pt x="1549" y="49"/>
                    <a:pt x="1549" y="49"/>
                    <a:pt x="1549" y="49"/>
                  </a:cubicBezTo>
                  <a:cubicBezTo>
                    <a:pt x="1549" y="49"/>
                    <a:pt x="1549" y="49"/>
                    <a:pt x="1549" y="49"/>
                  </a:cubicBezTo>
                  <a:cubicBezTo>
                    <a:pt x="1549" y="51"/>
                    <a:pt x="1549" y="51"/>
                    <a:pt x="1549" y="51"/>
                  </a:cubicBezTo>
                  <a:cubicBezTo>
                    <a:pt x="1549" y="49"/>
                    <a:pt x="1549" y="49"/>
                    <a:pt x="1549" y="49"/>
                  </a:cubicBezTo>
                  <a:cubicBezTo>
                    <a:pt x="1549" y="49"/>
                    <a:pt x="1548" y="48"/>
                    <a:pt x="1546" y="48"/>
                  </a:cubicBezTo>
                  <a:cubicBezTo>
                    <a:pt x="1540" y="47"/>
                    <a:pt x="1529" y="45"/>
                    <a:pt x="1518" y="43"/>
                  </a:cubicBezTo>
                  <a:cubicBezTo>
                    <a:pt x="1513" y="42"/>
                    <a:pt x="1508" y="41"/>
                    <a:pt x="1504" y="40"/>
                  </a:cubicBezTo>
                  <a:cubicBezTo>
                    <a:pt x="1502" y="40"/>
                    <a:pt x="1501" y="39"/>
                    <a:pt x="1499" y="39"/>
                  </a:cubicBezTo>
                  <a:cubicBezTo>
                    <a:pt x="1498" y="39"/>
                    <a:pt x="1498" y="39"/>
                    <a:pt x="1497" y="39"/>
                  </a:cubicBezTo>
                  <a:cubicBezTo>
                    <a:pt x="1497" y="39"/>
                    <a:pt x="1496" y="39"/>
                    <a:pt x="1495" y="39"/>
                  </a:cubicBezTo>
                  <a:cubicBezTo>
                    <a:pt x="1495" y="39"/>
                    <a:pt x="1495" y="39"/>
                    <a:pt x="1494" y="39"/>
                  </a:cubicBezTo>
                  <a:cubicBezTo>
                    <a:pt x="1494" y="39"/>
                    <a:pt x="1493" y="39"/>
                    <a:pt x="1493" y="39"/>
                  </a:cubicBezTo>
                  <a:cubicBezTo>
                    <a:pt x="1492" y="39"/>
                    <a:pt x="1491" y="40"/>
                    <a:pt x="1490" y="41"/>
                  </a:cubicBezTo>
                  <a:cubicBezTo>
                    <a:pt x="1489" y="43"/>
                    <a:pt x="1489" y="44"/>
                    <a:pt x="1490" y="45"/>
                  </a:cubicBezTo>
                  <a:cubicBezTo>
                    <a:pt x="1490" y="47"/>
                    <a:pt x="1491" y="48"/>
                    <a:pt x="1492" y="49"/>
                  </a:cubicBezTo>
                  <a:cubicBezTo>
                    <a:pt x="1518" y="65"/>
                    <a:pt x="1518" y="65"/>
                    <a:pt x="1518" y="65"/>
                  </a:cubicBezTo>
                  <a:cubicBezTo>
                    <a:pt x="1520" y="60"/>
                    <a:pt x="1520" y="60"/>
                    <a:pt x="1520" y="60"/>
                  </a:cubicBezTo>
                  <a:cubicBezTo>
                    <a:pt x="1516" y="57"/>
                    <a:pt x="1516" y="57"/>
                    <a:pt x="1516" y="57"/>
                  </a:cubicBezTo>
                  <a:cubicBezTo>
                    <a:pt x="1520" y="60"/>
                    <a:pt x="1520" y="60"/>
                    <a:pt x="1520" y="60"/>
                  </a:cubicBezTo>
                  <a:cubicBezTo>
                    <a:pt x="1518" y="55"/>
                    <a:pt x="1518" y="55"/>
                    <a:pt x="1518" y="55"/>
                  </a:cubicBezTo>
                  <a:cubicBezTo>
                    <a:pt x="1518" y="55"/>
                    <a:pt x="1517" y="56"/>
                    <a:pt x="1516" y="57"/>
                  </a:cubicBezTo>
                  <a:cubicBezTo>
                    <a:pt x="1520" y="60"/>
                    <a:pt x="1520" y="60"/>
                    <a:pt x="1520" y="60"/>
                  </a:cubicBezTo>
                  <a:cubicBezTo>
                    <a:pt x="1518" y="55"/>
                    <a:pt x="1518" y="55"/>
                    <a:pt x="1518" y="55"/>
                  </a:cubicBezTo>
                  <a:cubicBezTo>
                    <a:pt x="1520" y="60"/>
                    <a:pt x="1520" y="60"/>
                    <a:pt x="1520" y="60"/>
                  </a:cubicBezTo>
                  <a:cubicBezTo>
                    <a:pt x="1520" y="55"/>
                    <a:pt x="1520" y="55"/>
                    <a:pt x="1520" y="55"/>
                  </a:cubicBezTo>
                  <a:cubicBezTo>
                    <a:pt x="1519" y="55"/>
                    <a:pt x="1519" y="55"/>
                    <a:pt x="1518" y="55"/>
                  </a:cubicBezTo>
                  <a:cubicBezTo>
                    <a:pt x="1520" y="60"/>
                    <a:pt x="1520" y="60"/>
                    <a:pt x="1520" y="60"/>
                  </a:cubicBezTo>
                  <a:cubicBezTo>
                    <a:pt x="1520" y="55"/>
                    <a:pt x="1520" y="55"/>
                    <a:pt x="1520" y="55"/>
                  </a:cubicBezTo>
                  <a:cubicBezTo>
                    <a:pt x="1520" y="58"/>
                    <a:pt x="1520" y="58"/>
                    <a:pt x="1520" y="58"/>
                  </a:cubicBezTo>
                  <a:cubicBezTo>
                    <a:pt x="1520" y="55"/>
                    <a:pt x="1520" y="55"/>
                    <a:pt x="1520" y="55"/>
                  </a:cubicBezTo>
                  <a:cubicBezTo>
                    <a:pt x="1520" y="55"/>
                    <a:pt x="1520" y="55"/>
                    <a:pt x="1520" y="55"/>
                  </a:cubicBezTo>
                  <a:cubicBezTo>
                    <a:pt x="1520" y="58"/>
                    <a:pt x="1520" y="58"/>
                    <a:pt x="1520" y="58"/>
                  </a:cubicBezTo>
                  <a:cubicBezTo>
                    <a:pt x="1520" y="55"/>
                    <a:pt x="1520" y="55"/>
                    <a:pt x="1520" y="55"/>
                  </a:cubicBezTo>
                  <a:cubicBezTo>
                    <a:pt x="1520" y="55"/>
                    <a:pt x="1520" y="55"/>
                    <a:pt x="1520" y="55"/>
                  </a:cubicBezTo>
                  <a:cubicBezTo>
                    <a:pt x="1520" y="55"/>
                    <a:pt x="1520" y="55"/>
                    <a:pt x="1520" y="55"/>
                  </a:cubicBezTo>
                  <a:cubicBezTo>
                    <a:pt x="1520" y="55"/>
                    <a:pt x="1520" y="55"/>
                    <a:pt x="1520" y="55"/>
                  </a:cubicBezTo>
                  <a:cubicBezTo>
                    <a:pt x="1520" y="55"/>
                    <a:pt x="1520" y="55"/>
                    <a:pt x="1520" y="55"/>
                  </a:cubicBezTo>
                  <a:cubicBezTo>
                    <a:pt x="1520" y="55"/>
                    <a:pt x="1520" y="55"/>
                    <a:pt x="1520" y="55"/>
                  </a:cubicBezTo>
                  <a:cubicBezTo>
                    <a:pt x="1520" y="55"/>
                    <a:pt x="1519" y="55"/>
                    <a:pt x="1517" y="54"/>
                  </a:cubicBezTo>
                  <a:cubicBezTo>
                    <a:pt x="1512" y="54"/>
                    <a:pt x="1502" y="52"/>
                    <a:pt x="1494" y="50"/>
                  </a:cubicBezTo>
                  <a:cubicBezTo>
                    <a:pt x="1489" y="49"/>
                    <a:pt x="1486" y="48"/>
                    <a:pt x="1483" y="47"/>
                  </a:cubicBezTo>
                  <a:cubicBezTo>
                    <a:pt x="1480" y="47"/>
                    <a:pt x="1478" y="46"/>
                    <a:pt x="1478" y="46"/>
                  </a:cubicBezTo>
                  <a:cubicBezTo>
                    <a:pt x="1475" y="46"/>
                    <a:pt x="1473" y="47"/>
                    <a:pt x="1472" y="50"/>
                  </a:cubicBezTo>
                  <a:cubicBezTo>
                    <a:pt x="1471" y="52"/>
                    <a:pt x="1472" y="55"/>
                    <a:pt x="1474" y="57"/>
                  </a:cubicBezTo>
                  <a:cubicBezTo>
                    <a:pt x="1474" y="57"/>
                    <a:pt x="1476" y="57"/>
                    <a:pt x="1478" y="59"/>
                  </a:cubicBezTo>
                  <a:cubicBezTo>
                    <a:pt x="1482" y="61"/>
                    <a:pt x="1487" y="64"/>
                    <a:pt x="1491" y="67"/>
                  </a:cubicBezTo>
                  <a:cubicBezTo>
                    <a:pt x="1494" y="68"/>
                    <a:pt x="1496" y="69"/>
                    <a:pt x="1497" y="70"/>
                  </a:cubicBezTo>
                  <a:cubicBezTo>
                    <a:pt x="1498" y="71"/>
                    <a:pt x="1498" y="71"/>
                    <a:pt x="1498" y="71"/>
                  </a:cubicBezTo>
                  <a:cubicBezTo>
                    <a:pt x="1498" y="71"/>
                    <a:pt x="1498" y="71"/>
                    <a:pt x="1498" y="71"/>
                  </a:cubicBezTo>
                  <a:cubicBezTo>
                    <a:pt x="1500" y="69"/>
                    <a:pt x="1500" y="69"/>
                    <a:pt x="1500" y="69"/>
                  </a:cubicBezTo>
                  <a:cubicBezTo>
                    <a:pt x="1498" y="71"/>
                    <a:pt x="1498" y="71"/>
                    <a:pt x="1498" y="71"/>
                  </a:cubicBezTo>
                  <a:cubicBezTo>
                    <a:pt x="1498" y="71"/>
                    <a:pt x="1498" y="71"/>
                    <a:pt x="1498" y="71"/>
                  </a:cubicBezTo>
                  <a:cubicBezTo>
                    <a:pt x="1500" y="69"/>
                    <a:pt x="1500" y="69"/>
                    <a:pt x="1500" y="69"/>
                  </a:cubicBezTo>
                  <a:cubicBezTo>
                    <a:pt x="1498" y="71"/>
                    <a:pt x="1498" y="71"/>
                    <a:pt x="1498" y="71"/>
                  </a:cubicBezTo>
                  <a:cubicBezTo>
                    <a:pt x="1502" y="68"/>
                    <a:pt x="1502" y="68"/>
                    <a:pt x="1502" y="68"/>
                  </a:cubicBezTo>
                  <a:cubicBezTo>
                    <a:pt x="1498" y="70"/>
                    <a:pt x="1498" y="70"/>
                    <a:pt x="1498" y="70"/>
                  </a:cubicBezTo>
                  <a:cubicBezTo>
                    <a:pt x="1498" y="71"/>
                    <a:pt x="1498" y="71"/>
                    <a:pt x="1498" y="71"/>
                  </a:cubicBezTo>
                  <a:cubicBezTo>
                    <a:pt x="1502" y="68"/>
                    <a:pt x="1502" y="68"/>
                    <a:pt x="1502" y="68"/>
                  </a:cubicBezTo>
                  <a:cubicBezTo>
                    <a:pt x="1498" y="70"/>
                    <a:pt x="1498" y="70"/>
                    <a:pt x="1498" y="70"/>
                  </a:cubicBezTo>
                  <a:cubicBezTo>
                    <a:pt x="1502" y="68"/>
                    <a:pt x="1502" y="68"/>
                    <a:pt x="1502" y="68"/>
                  </a:cubicBezTo>
                  <a:cubicBezTo>
                    <a:pt x="1497" y="68"/>
                    <a:pt x="1497" y="68"/>
                    <a:pt x="1497" y="68"/>
                  </a:cubicBezTo>
                  <a:cubicBezTo>
                    <a:pt x="1497" y="69"/>
                    <a:pt x="1497" y="70"/>
                    <a:pt x="1498" y="70"/>
                  </a:cubicBezTo>
                  <a:cubicBezTo>
                    <a:pt x="1502" y="68"/>
                    <a:pt x="1502" y="68"/>
                    <a:pt x="1502" y="68"/>
                  </a:cubicBezTo>
                  <a:cubicBezTo>
                    <a:pt x="1497" y="68"/>
                    <a:pt x="1497" y="68"/>
                    <a:pt x="1497" y="68"/>
                  </a:cubicBezTo>
                  <a:cubicBezTo>
                    <a:pt x="1502" y="68"/>
                    <a:pt x="1502" y="68"/>
                    <a:pt x="1502" y="68"/>
                  </a:cubicBezTo>
                  <a:cubicBezTo>
                    <a:pt x="1498" y="65"/>
                    <a:pt x="1498" y="65"/>
                    <a:pt x="1498" y="65"/>
                  </a:cubicBezTo>
                  <a:cubicBezTo>
                    <a:pt x="1497" y="66"/>
                    <a:pt x="1497" y="67"/>
                    <a:pt x="1497" y="68"/>
                  </a:cubicBezTo>
                  <a:cubicBezTo>
                    <a:pt x="1502" y="68"/>
                    <a:pt x="1502" y="68"/>
                    <a:pt x="1502" y="68"/>
                  </a:cubicBezTo>
                  <a:cubicBezTo>
                    <a:pt x="1498" y="65"/>
                    <a:pt x="1498" y="65"/>
                    <a:pt x="1498" y="65"/>
                  </a:cubicBezTo>
                  <a:cubicBezTo>
                    <a:pt x="1502" y="68"/>
                    <a:pt x="1502" y="68"/>
                    <a:pt x="1502" y="68"/>
                  </a:cubicBezTo>
                  <a:cubicBezTo>
                    <a:pt x="1503" y="62"/>
                    <a:pt x="1503" y="62"/>
                    <a:pt x="1503" y="62"/>
                  </a:cubicBezTo>
                  <a:cubicBezTo>
                    <a:pt x="1448" y="55"/>
                    <a:pt x="1448" y="55"/>
                    <a:pt x="1448" y="55"/>
                  </a:cubicBezTo>
                  <a:cubicBezTo>
                    <a:pt x="1445" y="55"/>
                    <a:pt x="1443" y="56"/>
                    <a:pt x="1442" y="59"/>
                  </a:cubicBezTo>
                  <a:cubicBezTo>
                    <a:pt x="1441" y="61"/>
                    <a:pt x="1442" y="64"/>
                    <a:pt x="1444" y="65"/>
                  </a:cubicBezTo>
                  <a:cubicBezTo>
                    <a:pt x="1444" y="65"/>
                    <a:pt x="1446" y="67"/>
                    <a:pt x="1449" y="68"/>
                  </a:cubicBezTo>
                  <a:cubicBezTo>
                    <a:pt x="1454" y="71"/>
                    <a:pt x="1461" y="75"/>
                    <a:pt x="1467" y="79"/>
                  </a:cubicBezTo>
                  <a:cubicBezTo>
                    <a:pt x="1469" y="81"/>
                    <a:pt x="1472" y="82"/>
                    <a:pt x="1474" y="83"/>
                  </a:cubicBezTo>
                  <a:cubicBezTo>
                    <a:pt x="1475" y="84"/>
                    <a:pt x="1475" y="84"/>
                    <a:pt x="1476" y="85"/>
                  </a:cubicBezTo>
                  <a:cubicBezTo>
                    <a:pt x="1476" y="85"/>
                    <a:pt x="1476" y="85"/>
                    <a:pt x="1476" y="85"/>
                  </a:cubicBezTo>
                  <a:cubicBezTo>
                    <a:pt x="1476" y="85"/>
                    <a:pt x="1476" y="85"/>
                    <a:pt x="1476" y="85"/>
                  </a:cubicBezTo>
                  <a:cubicBezTo>
                    <a:pt x="1478" y="83"/>
                    <a:pt x="1478" y="83"/>
                    <a:pt x="1478" y="83"/>
                  </a:cubicBezTo>
                  <a:cubicBezTo>
                    <a:pt x="1476" y="85"/>
                    <a:pt x="1476" y="85"/>
                    <a:pt x="1476" y="85"/>
                  </a:cubicBezTo>
                  <a:cubicBezTo>
                    <a:pt x="1476" y="85"/>
                    <a:pt x="1476" y="85"/>
                    <a:pt x="1476" y="85"/>
                  </a:cubicBezTo>
                  <a:cubicBezTo>
                    <a:pt x="1478" y="83"/>
                    <a:pt x="1478" y="83"/>
                    <a:pt x="1478" y="83"/>
                  </a:cubicBezTo>
                  <a:cubicBezTo>
                    <a:pt x="1476" y="85"/>
                    <a:pt x="1476" y="85"/>
                    <a:pt x="1476" y="85"/>
                  </a:cubicBezTo>
                  <a:cubicBezTo>
                    <a:pt x="1479" y="81"/>
                    <a:pt x="1479" y="81"/>
                    <a:pt x="1479" y="81"/>
                  </a:cubicBezTo>
                  <a:cubicBezTo>
                    <a:pt x="1475" y="84"/>
                    <a:pt x="1475" y="84"/>
                    <a:pt x="1475" y="84"/>
                  </a:cubicBezTo>
                  <a:cubicBezTo>
                    <a:pt x="1475" y="84"/>
                    <a:pt x="1475" y="84"/>
                    <a:pt x="1476" y="85"/>
                  </a:cubicBezTo>
                  <a:cubicBezTo>
                    <a:pt x="1479" y="81"/>
                    <a:pt x="1479" y="81"/>
                    <a:pt x="1479" y="81"/>
                  </a:cubicBezTo>
                  <a:cubicBezTo>
                    <a:pt x="1475" y="84"/>
                    <a:pt x="1475" y="84"/>
                    <a:pt x="1475" y="84"/>
                  </a:cubicBezTo>
                  <a:cubicBezTo>
                    <a:pt x="1480" y="81"/>
                    <a:pt x="1480" y="81"/>
                    <a:pt x="1480" y="81"/>
                  </a:cubicBezTo>
                  <a:cubicBezTo>
                    <a:pt x="1474" y="81"/>
                    <a:pt x="1474" y="81"/>
                    <a:pt x="1474" y="81"/>
                  </a:cubicBezTo>
                  <a:cubicBezTo>
                    <a:pt x="1474" y="83"/>
                    <a:pt x="1475" y="83"/>
                    <a:pt x="1475" y="84"/>
                  </a:cubicBezTo>
                  <a:cubicBezTo>
                    <a:pt x="1480" y="81"/>
                    <a:pt x="1480" y="81"/>
                    <a:pt x="1480" y="81"/>
                  </a:cubicBezTo>
                  <a:cubicBezTo>
                    <a:pt x="1474" y="81"/>
                    <a:pt x="1474" y="81"/>
                    <a:pt x="1474" y="81"/>
                  </a:cubicBezTo>
                  <a:cubicBezTo>
                    <a:pt x="1480" y="81"/>
                    <a:pt x="1480" y="81"/>
                    <a:pt x="1480" y="81"/>
                  </a:cubicBezTo>
                  <a:cubicBezTo>
                    <a:pt x="1475" y="78"/>
                    <a:pt x="1475" y="78"/>
                    <a:pt x="1475" y="78"/>
                  </a:cubicBezTo>
                  <a:cubicBezTo>
                    <a:pt x="1475" y="79"/>
                    <a:pt x="1474" y="80"/>
                    <a:pt x="1474" y="81"/>
                  </a:cubicBezTo>
                  <a:cubicBezTo>
                    <a:pt x="1480" y="81"/>
                    <a:pt x="1480" y="81"/>
                    <a:pt x="1480" y="81"/>
                  </a:cubicBezTo>
                  <a:cubicBezTo>
                    <a:pt x="1475" y="78"/>
                    <a:pt x="1475" y="78"/>
                    <a:pt x="1475" y="78"/>
                  </a:cubicBezTo>
                  <a:cubicBezTo>
                    <a:pt x="1480" y="81"/>
                    <a:pt x="1480" y="81"/>
                    <a:pt x="1480" y="81"/>
                  </a:cubicBezTo>
                  <a:cubicBezTo>
                    <a:pt x="1481" y="76"/>
                    <a:pt x="1481" y="76"/>
                    <a:pt x="1481" y="76"/>
                  </a:cubicBezTo>
                  <a:cubicBezTo>
                    <a:pt x="1431" y="67"/>
                    <a:pt x="1431" y="67"/>
                    <a:pt x="1431" y="67"/>
                  </a:cubicBezTo>
                  <a:cubicBezTo>
                    <a:pt x="1430" y="66"/>
                    <a:pt x="1428" y="67"/>
                    <a:pt x="1427" y="68"/>
                  </a:cubicBezTo>
                  <a:cubicBezTo>
                    <a:pt x="1426" y="69"/>
                    <a:pt x="1425" y="71"/>
                    <a:pt x="1425" y="72"/>
                  </a:cubicBezTo>
                  <a:cubicBezTo>
                    <a:pt x="1425" y="73"/>
                    <a:pt x="1425" y="74"/>
                    <a:pt x="1425" y="74"/>
                  </a:cubicBezTo>
                  <a:cubicBezTo>
                    <a:pt x="1426" y="75"/>
                    <a:pt x="1426" y="76"/>
                    <a:pt x="1426" y="76"/>
                  </a:cubicBezTo>
                  <a:cubicBezTo>
                    <a:pt x="1427" y="76"/>
                    <a:pt x="1427" y="76"/>
                    <a:pt x="1427" y="77"/>
                  </a:cubicBezTo>
                  <a:cubicBezTo>
                    <a:pt x="1428" y="77"/>
                    <a:pt x="1428" y="77"/>
                    <a:pt x="1428" y="77"/>
                  </a:cubicBezTo>
                  <a:cubicBezTo>
                    <a:pt x="1429" y="78"/>
                    <a:pt x="1431" y="79"/>
                    <a:pt x="1433" y="81"/>
                  </a:cubicBezTo>
                  <a:cubicBezTo>
                    <a:pt x="1436" y="83"/>
                    <a:pt x="1440" y="85"/>
                    <a:pt x="1443" y="87"/>
                  </a:cubicBezTo>
                  <a:cubicBezTo>
                    <a:pt x="1445" y="88"/>
                    <a:pt x="1446" y="89"/>
                    <a:pt x="1447" y="89"/>
                  </a:cubicBezTo>
                  <a:cubicBezTo>
                    <a:pt x="1448" y="90"/>
                    <a:pt x="1448" y="90"/>
                    <a:pt x="1448" y="90"/>
                  </a:cubicBezTo>
                  <a:cubicBezTo>
                    <a:pt x="1449" y="90"/>
                    <a:pt x="1449" y="90"/>
                    <a:pt x="1449" y="90"/>
                  </a:cubicBezTo>
                  <a:cubicBezTo>
                    <a:pt x="1450" y="88"/>
                    <a:pt x="1450" y="88"/>
                    <a:pt x="1450" y="88"/>
                  </a:cubicBezTo>
                  <a:cubicBezTo>
                    <a:pt x="1449" y="90"/>
                    <a:pt x="1449" y="90"/>
                    <a:pt x="1449" y="90"/>
                  </a:cubicBezTo>
                  <a:cubicBezTo>
                    <a:pt x="1449" y="90"/>
                    <a:pt x="1449" y="90"/>
                    <a:pt x="1449" y="90"/>
                  </a:cubicBezTo>
                  <a:cubicBezTo>
                    <a:pt x="1450" y="88"/>
                    <a:pt x="1450" y="88"/>
                    <a:pt x="1450" y="88"/>
                  </a:cubicBezTo>
                  <a:cubicBezTo>
                    <a:pt x="1449" y="90"/>
                    <a:pt x="1449" y="90"/>
                    <a:pt x="1449" y="90"/>
                  </a:cubicBezTo>
                  <a:cubicBezTo>
                    <a:pt x="1452" y="86"/>
                    <a:pt x="1452" y="86"/>
                    <a:pt x="1452" y="86"/>
                  </a:cubicBezTo>
                  <a:cubicBezTo>
                    <a:pt x="1448" y="90"/>
                    <a:pt x="1448" y="90"/>
                    <a:pt x="1448" y="90"/>
                  </a:cubicBezTo>
                  <a:cubicBezTo>
                    <a:pt x="1449" y="90"/>
                    <a:pt x="1449" y="90"/>
                    <a:pt x="1449" y="90"/>
                  </a:cubicBezTo>
                  <a:cubicBezTo>
                    <a:pt x="1452" y="86"/>
                    <a:pt x="1452" y="86"/>
                    <a:pt x="1452" y="86"/>
                  </a:cubicBezTo>
                  <a:cubicBezTo>
                    <a:pt x="1448" y="90"/>
                    <a:pt x="1448" y="90"/>
                    <a:pt x="1448" y="90"/>
                  </a:cubicBezTo>
                  <a:cubicBezTo>
                    <a:pt x="1452" y="86"/>
                    <a:pt x="1452" y="86"/>
                    <a:pt x="1452" y="86"/>
                  </a:cubicBezTo>
                  <a:cubicBezTo>
                    <a:pt x="1448" y="90"/>
                    <a:pt x="1448" y="90"/>
                    <a:pt x="1448" y="90"/>
                  </a:cubicBezTo>
                  <a:cubicBezTo>
                    <a:pt x="1448" y="90"/>
                    <a:pt x="1448" y="90"/>
                    <a:pt x="1448" y="90"/>
                  </a:cubicBezTo>
                  <a:cubicBezTo>
                    <a:pt x="1452" y="86"/>
                    <a:pt x="1452" y="86"/>
                    <a:pt x="1452" y="86"/>
                  </a:cubicBezTo>
                  <a:cubicBezTo>
                    <a:pt x="1448" y="90"/>
                    <a:pt x="1448" y="90"/>
                    <a:pt x="1448" y="90"/>
                  </a:cubicBezTo>
                  <a:cubicBezTo>
                    <a:pt x="1452" y="86"/>
                    <a:pt x="1452" y="86"/>
                    <a:pt x="1452" y="86"/>
                  </a:cubicBezTo>
                  <a:cubicBezTo>
                    <a:pt x="1447" y="89"/>
                    <a:pt x="1447" y="89"/>
                    <a:pt x="1447" y="89"/>
                  </a:cubicBezTo>
                  <a:cubicBezTo>
                    <a:pt x="1448" y="89"/>
                    <a:pt x="1448" y="89"/>
                    <a:pt x="1448" y="90"/>
                  </a:cubicBezTo>
                  <a:cubicBezTo>
                    <a:pt x="1452" y="86"/>
                    <a:pt x="1452" y="86"/>
                    <a:pt x="1452" y="86"/>
                  </a:cubicBezTo>
                  <a:cubicBezTo>
                    <a:pt x="1447" y="89"/>
                    <a:pt x="1447" y="89"/>
                    <a:pt x="1447" y="89"/>
                  </a:cubicBezTo>
                  <a:cubicBezTo>
                    <a:pt x="1452" y="86"/>
                    <a:pt x="1452" y="86"/>
                    <a:pt x="1452" y="86"/>
                  </a:cubicBezTo>
                  <a:cubicBezTo>
                    <a:pt x="1447" y="88"/>
                    <a:pt x="1447" y="88"/>
                    <a:pt x="1447" y="88"/>
                  </a:cubicBezTo>
                  <a:cubicBezTo>
                    <a:pt x="1447" y="88"/>
                    <a:pt x="1447" y="89"/>
                    <a:pt x="1447" y="89"/>
                  </a:cubicBezTo>
                  <a:cubicBezTo>
                    <a:pt x="1452" y="86"/>
                    <a:pt x="1452" y="86"/>
                    <a:pt x="1452" y="86"/>
                  </a:cubicBezTo>
                  <a:cubicBezTo>
                    <a:pt x="1447" y="88"/>
                    <a:pt x="1447" y="88"/>
                    <a:pt x="1447" y="88"/>
                  </a:cubicBezTo>
                  <a:cubicBezTo>
                    <a:pt x="1452" y="86"/>
                    <a:pt x="1452" y="86"/>
                    <a:pt x="1452" y="86"/>
                  </a:cubicBezTo>
                  <a:cubicBezTo>
                    <a:pt x="1446" y="86"/>
                    <a:pt x="1446" y="86"/>
                    <a:pt x="1446" y="86"/>
                  </a:cubicBezTo>
                  <a:cubicBezTo>
                    <a:pt x="1446" y="87"/>
                    <a:pt x="1447" y="87"/>
                    <a:pt x="1447" y="88"/>
                  </a:cubicBezTo>
                  <a:cubicBezTo>
                    <a:pt x="1452" y="86"/>
                    <a:pt x="1452" y="86"/>
                    <a:pt x="1452" y="86"/>
                  </a:cubicBezTo>
                  <a:cubicBezTo>
                    <a:pt x="1446" y="86"/>
                    <a:pt x="1446" y="86"/>
                    <a:pt x="1446" y="86"/>
                  </a:cubicBezTo>
                  <a:cubicBezTo>
                    <a:pt x="1452" y="86"/>
                    <a:pt x="1452" y="86"/>
                    <a:pt x="1452" y="86"/>
                  </a:cubicBezTo>
                  <a:cubicBezTo>
                    <a:pt x="1453" y="80"/>
                    <a:pt x="1453" y="80"/>
                    <a:pt x="1453" y="80"/>
                  </a:cubicBezTo>
                  <a:cubicBezTo>
                    <a:pt x="1403" y="73"/>
                    <a:pt x="1403" y="73"/>
                    <a:pt x="1403" y="73"/>
                  </a:cubicBezTo>
                  <a:cubicBezTo>
                    <a:pt x="1400" y="73"/>
                    <a:pt x="1398" y="74"/>
                    <a:pt x="1397" y="77"/>
                  </a:cubicBezTo>
                  <a:cubicBezTo>
                    <a:pt x="1396" y="79"/>
                    <a:pt x="1397" y="82"/>
                    <a:pt x="1399" y="83"/>
                  </a:cubicBezTo>
                  <a:cubicBezTo>
                    <a:pt x="1405" y="87"/>
                    <a:pt x="1405" y="87"/>
                    <a:pt x="1405" y="87"/>
                  </a:cubicBezTo>
                  <a:cubicBezTo>
                    <a:pt x="1380" y="83"/>
                    <a:pt x="1380" y="83"/>
                    <a:pt x="1380" y="83"/>
                  </a:cubicBezTo>
                  <a:cubicBezTo>
                    <a:pt x="1378" y="83"/>
                    <a:pt x="1376" y="84"/>
                    <a:pt x="1375" y="85"/>
                  </a:cubicBezTo>
                  <a:cubicBezTo>
                    <a:pt x="1374" y="87"/>
                    <a:pt x="1374" y="88"/>
                    <a:pt x="1374" y="89"/>
                  </a:cubicBezTo>
                  <a:cubicBezTo>
                    <a:pt x="1374" y="90"/>
                    <a:pt x="1374" y="91"/>
                    <a:pt x="1375" y="91"/>
                  </a:cubicBezTo>
                  <a:cubicBezTo>
                    <a:pt x="1375" y="92"/>
                    <a:pt x="1376" y="92"/>
                    <a:pt x="1376" y="93"/>
                  </a:cubicBezTo>
                  <a:cubicBezTo>
                    <a:pt x="1376" y="93"/>
                    <a:pt x="1377" y="94"/>
                    <a:pt x="1377" y="94"/>
                  </a:cubicBezTo>
                  <a:cubicBezTo>
                    <a:pt x="1379" y="95"/>
                    <a:pt x="1381" y="96"/>
                    <a:pt x="1384" y="98"/>
                  </a:cubicBezTo>
                  <a:cubicBezTo>
                    <a:pt x="1388" y="100"/>
                    <a:pt x="1393" y="103"/>
                    <a:pt x="1397" y="105"/>
                  </a:cubicBezTo>
                  <a:cubicBezTo>
                    <a:pt x="1399" y="107"/>
                    <a:pt x="1400" y="108"/>
                    <a:pt x="1401" y="108"/>
                  </a:cubicBezTo>
                  <a:cubicBezTo>
                    <a:pt x="1402" y="109"/>
                    <a:pt x="1402" y="109"/>
                    <a:pt x="1403" y="109"/>
                  </a:cubicBezTo>
                  <a:cubicBezTo>
                    <a:pt x="1403" y="109"/>
                    <a:pt x="1403" y="109"/>
                    <a:pt x="1403" y="109"/>
                  </a:cubicBezTo>
                  <a:cubicBezTo>
                    <a:pt x="1405" y="107"/>
                    <a:pt x="1405" y="107"/>
                    <a:pt x="1405" y="107"/>
                  </a:cubicBezTo>
                  <a:cubicBezTo>
                    <a:pt x="1402" y="109"/>
                    <a:pt x="1402" y="109"/>
                    <a:pt x="1402" y="109"/>
                  </a:cubicBezTo>
                  <a:cubicBezTo>
                    <a:pt x="1403" y="109"/>
                    <a:pt x="1403" y="109"/>
                    <a:pt x="1403" y="109"/>
                  </a:cubicBezTo>
                  <a:cubicBezTo>
                    <a:pt x="1405" y="107"/>
                    <a:pt x="1405" y="107"/>
                    <a:pt x="1405" y="107"/>
                  </a:cubicBezTo>
                  <a:cubicBezTo>
                    <a:pt x="1402" y="109"/>
                    <a:pt x="1402" y="109"/>
                    <a:pt x="1402" y="109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2" y="108"/>
                    <a:pt x="1402" y="108"/>
                    <a:pt x="1402" y="108"/>
                  </a:cubicBezTo>
                  <a:cubicBezTo>
                    <a:pt x="1402" y="108"/>
                    <a:pt x="1402" y="109"/>
                    <a:pt x="1402" y="109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2" y="108"/>
                    <a:pt x="1402" y="108"/>
                    <a:pt x="1402" y="108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1" y="105"/>
                    <a:pt x="1401" y="105"/>
                    <a:pt x="1401" y="105"/>
                  </a:cubicBezTo>
                  <a:cubicBezTo>
                    <a:pt x="1401" y="107"/>
                    <a:pt x="1401" y="108"/>
                    <a:pt x="1402" y="108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1" y="105"/>
                    <a:pt x="1401" y="105"/>
                    <a:pt x="1401" y="105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2" y="102"/>
                    <a:pt x="1402" y="102"/>
                    <a:pt x="1402" y="102"/>
                  </a:cubicBezTo>
                  <a:cubicBezTo>
                    <a:pt x="1401" y="103"/>
                    <a:pt x="1401" y="104"/>
                    <a:pt x="1401" y="105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2" y="102"/>
                    <a:pt x="1402" y="102"/>
                    <a:pt x="1402" y="102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2" y="102"/>
                    <a:pt x="1402" y="102"/>
                    <a:pt x="1402" y="102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3" y="101"/>
                    <a:pt x="1403" y="101"/>
                    <a:pt x="1403" y="101"/>
                  </a:cubicBezTo>
                  <a:cubicBezTo>
                    <a:pt x="1403" y="101"/>
                    <a:pt x="1402" y="101"/>
                    <a:pt x="1402" y="102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3" y="101"/>
                    <a:pt x="1403" y="101"/>
                    <a:pt x="1403" y="101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5" y="100"/>
                    <a:pt x="1405" y="100"/>
                    <a:pt x="1405" y="100"/>
                  </a:cubicBezTo>
                  <a:cubicBezTo>
                    <a:pt x="1405" y="100"/>
                    <a:pt x="1404" y="100"/>
                    <a:pt x="1403" y="101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5" y="100"/>
                    <a:pt x="1405" y="100"/>
                    <a:pt x="1405" y="100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6" y="100"/>
                    <a:pt x="1406" y="100"/>
                    <a:pt x="1406" y="100"/>
                  </a:cubicBezTo>
                  <a:cubicBezTo>
                    <a:pt x="1406" y="100"/>
                    <a:pt x="1405" y="100"/>
                    <a:pt x="1405" y="100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6" y="100"/>
                    <a:pt x="1406" y="100"/>
                    <a:pt x="1406" y="100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6" y="100"/>
                    <a:pt x="1406" y="100"/>
                    <a:pt x="1406" y="100"/>
                  </a:cubicBezTo>
                  <a:cubicBezTo>
                    <a:pt x="1406" y="100"/>
                    <a:pt x="1406" y="100"/>
                    <a:pt x="1406" y="100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6" y="100"/>
                    <a:pt x="1406" y="100"/>
                    <a:pt x="1406" y="100"/>
                  </a:cubicBezTo>
                  <a:cubicBezTo>
                    <a:pt x="1406" y="103"/>
                    <a:pt x="1406" y="103"/>
                    <a:pt x="1406" y="103"/>
                  </a:cubicBezTo>
                  <a:cubicBezTo>
                    <a:pt x="1407" y="100"/>
                    <a:pt x="1407" y="100"/>
                    <a:pt x="1407" y="100"/>
                  </a:cubicBezTo>
                  <a:cubicBezTo>
                    <a:pt x="1406" y="100"/>
                    <a:pt x="1406" y="100"/>
                    <a:pt x="1406" y="100"/>
                  </a:cubicBezTo>
                  <a:cubicBezTo>
                    <a:pt x="1406" y="103"/>
                    <a:pt x="1406" y="103"/>
                    <a:pt x="1406" y="103"/>
                  </a:cubicBezTo>
                  <a:cubicBezTo>
                    <a:pt x="1407" y="100"/>
                    <a:pt x="1407" y="100"/>
                    <a:pt x="1407" y="100"/>
                  </a:cubicBezTo>
                  <a:cubicBezTo>
                    <a:pt x="1407" y="100"/>
                    <a:pt x="1407" y="100"/>
                    <a:pt x="1407" y="100"/>
                  </a:cubicBezTo>
                  <a:cubicBezTo>
                    <a:pt x="1407" y="100"/>
                    <a:pt x="1407" y="100"/>
                    <a:pt x="1407" y="100"/>
                  </a:cubicBezTo>
                  <a:cubicBezTo>
                    <a:pt x="1407" y="100"/>
                    <a:pt x="1407" y="100"/>
                    <a:pt x="1407" y="100"/>
                  </a:cubicBezTo>
                  <a:cubicBezTo>
                    <a:pt x="1407" y="100"/>
                    <a:pt x="1407" y="100"/>
                    <a:pt x="1407" y="100"/>
                  </a:cubicBezTo>
                  <a:cubicBezTo>
                    <a:pt x="1407" y="100"/>
                    <a:pt x="1407" y="100"/>
                    <a:pt x="1407" y="100"/>
                  </a:cubicBezTo>
                  <a:cubicBezTo>
                    <a:pt x="1406" y="100"/>
                    <a:pt x="1405" y="100"/>
                    <a:pt x="1403" y="99"/>
                  </a:cubicBezTo>
                  <a:cubicBezTo>
                    <a:pt x="1397" y="98"/>
                    <a:pt x="1384" y="96"/>
                    <a:pt x="1373" y="94"/>
                  </a:cubicBezTo>
                  <a:cubicBezTo>
                    <a:pt x="1367" y="93"/>
                    <a:pt x="1361" y="92"/>
                    <a:pt x="1357" y="91"/>
                  </a:cubicBezTo>
                  <a:cubicBezTo>
                    <a:pt x="1355" y="91"/>
                    <a:pt x="1353" y="90"/>
                    <a:pt x="1351" y="90"/>
                  </a:cubicBezTo>
                  <a:cubicBezTo>
                    <a:pt x="1351" y="90"/>
                    <a:pt x="1350" y="90"/>
                    <a:pt x="1350" y="90"/>
                  </a:cubicBezTo>
                  <a:cubicBezTo>
                    <a:pt x="1349" y="90"/>
                    <a:pt x="1349" y="90"/>
                    <a:pt x="1348" y="90"/>
                  </a:cubicBezTo>
                  <a:cubicBezTo>
                    <a:pt x="1348" y="90"/>
                    <a:pt x="1347" y="90"/>
                    <a:pt x="1347" y="90"/>
                  </a:cubicBezTo>
                  <a:cubicBezTo>
                    <a:pt x="1347" y="90"/>
                    <a:pt x="1346" y="90"/>
                    <a:pt x="1346" y="90"/>
                  </a:cubicBezTo>
                  <a:cubicBezTo>
                    <a:pt x="1345" y="90"/>
                    <a:pt x="1344" y="91"/>
                    <a:pt x="1343" y="92"/>
                  </a:cubicBezTo>
                  <a:cubicBezTo>
                    <a:pt x="1341" y="95"/>
                    <a:pt x="1342" y="98"/>
                    <a:pt x="1345" y="100"/>
                  </a:cubicBezTo>
                  <a:cubicBezTo>
                    <a:pt x="1372" y="117"/>
                    <a:pt x="1372" y="117"/>
                    <a:pt x="1372" y="117"/>
                  </a:cubicBezTo>
                  <a:cubicBezTo>
                    <a:pt x="1375" y="113"/>
                    <a:pt x="1375" y="113"/>
                    <a:pt x="1375" y="113"/>
                  </a:cubicBezTo>
                  <a:cubicBezTo>
                    <a:pt x="1371" y="110"/>
                    <a:pt x="1371" y="110"/>
                    <a:pt x="1371" y="110"/>
                  </a:cubicBezTo>
                  <a:cubicBezTo>
                    <a:pt x="1375" y="113"/>
                    <a:pt x="1375" y="113"/>
                    <a:pt x="1375" y="113"/>
                  </a:cubicBezTo>
                  <a:cubicBezTo>
                    <a:pt x="1373" y="108"/>
                    <a:pt x="1373" y="108"/>
                    <a:pt x="1373" y="108"/>
                  </a:cubicBezTo>
                  <a:cubicBezTo>
                    <a:pt x="1373" y="108"/>
                    <a:pt x="1372" y="108"/>
                    <a:pt x="1371" y="110"/>
                  </a:cubicBezTo>
                  <a:cubicBezTo>
                    <a:pt x="1375" y="113"/>
                    <a:pt x="1375" y="113"/>
                    <a:pt x="1375" y="113"/>
                  </a:cubicBezTo>
                  <a:cubicBezTo>
                    <a:pt x="1373" y="108"/>
                    <a:pt x="1373" y="108"/>
                    <a:pt x="1373" y="108"/>
                  </a:cubicBezTo>
                  <a:cubicBezTo>
                    <a:pt x="1375" y="112"/>
                    <a:pt x="1375" y="112"/>
                    <a:pt x="1375" y="112"/>
                  </a:cubicBezTo>
                  <a:cubicBezTo>
                    <a:pt x="1375" y="107"/>
                    <a:pt x="1375" y="107"/>
                    <a:pt x="1375" y="107"/>
                  </a:cubicBezTo>
                  <a:cubicBezTo>
                    <a:pt x="1374" y="107"/>
                    <a:pt x="1374" y="107"/>
                    <a:pt x="1373" y="108"/>
                  </a:cubicBezTo>
                  <a:cubicBezTo>
                    <a:pt x="1375" y="112"/>
                    <a:pt x="1375" y="112"/>
                    <a:pt x="1375" y="112"/>
                  </a:cubicBezTo>
                  <a:cubicBezTo>
                    <a:pt x="1375" y="107"/>
                    <a:pt x="1375" y="107"/>
                    <a:pt x="1375" y="107"/>
                  </a:cubicBezTo>
                  <a:cubicBezTo>
                    <a:pt x="1375" y="111"/>
                    <a:pt x="1375" y="111"/>
                    <a:pt x="1375" y="111"/>
                  </a:cubicBezTo>
                  <a:cubicBezTo>
                    <a:pt x="1375" y="107"/>
                    <a:pt x="1375" y="107"/>
                    <a:pt x="1375" y="107"/>
                  </a:cubicBezTo>
                  <a:cubicBezTo>
                    <a:pt x="1375" y="107"/>
                    <a:pt x="1375" y="107"/>
                    <a:pt x="1375" y="107"/>
                  </a:cubicBezTo>
                  <a:cubicBezTo>
                    <a:pt x="1375" y="111"/>
                    <a:pt x="1375" y="111"/>
                    <a:pt x="1375" y="111"/>
                  </a:cubicBezTo>
                  <a:cubicBezTo>
                    <a:pt x="1375" y="107"/>
                    <a:pt x="1375" y="107"/>
                    <a:pt x="1375" y="107"/>
                  </a:cubicBezTo>
                  <a:cubicBezTo>
                    <a:pt x="1375" y="109"/>
                    <a:pt x="1375" y="109"/>
                    <a:pt x="1375" y="109"/>
                  </a:cubicBezTo>
                  <a:cubicBezTo>
                    <a:pt x="1375" y="107"/>
                    <a:pt x="1375" y="107"/>
                    <a:pt x="1375" y="107"/>
                  </a:cubicBezTo>
                  <a:cubicBezTo>
                    <a:pt x="1375" y="107"/>
                    <a:pt x="1375" y="107"/>
                    <a:pt x="1375" y="107"/>
                  </a:cubicBezTo>
                  <a:cubicBezTo>
                    <a:pt x="1375" y="109"/>
                    <a:pt x="1375" y="109"/>
                    <a:pt x="1375" y="109"/>
                  </a:cubicBezTo>
                  <a:cubicBezTo>
                    <a:pt x="1375" y="107"/>
                    <a:pt x="1375" y="107"/>
                    <a:pt x="1375" y="107"/>
                  </a:cubicBezTo>
                  <a:cubicBezTo>
                    <a:pt x="1375" y="107"/>
                    <a:pt x="1374" y="107"/>
                    <a:pt x="1372" y="107"/>
                  </a:cubicBezTo>
                  <a:cubicBezTo>
                    <a:pt x="1366" y="106"/>
                    <a:pt x="1355" y="103"/>
                    <a:pt x="1344" y="101"/>
                  </a:cubicBezTo>
                  <a:cubicBezTo>
                    <a:pt x="1339" y="100"/>
                    <a:pt x="1335" y="99"/>
                    <a:pt x="1331" y="99"/>
                  </a:cubicBezTo>
                  <a:cubicBezTo>
                    <a:pt x="1328" y="98"/>
                    <a:pt x="1326" y="97"/>
                    <a:pt x="1326" y="97"/>
                  </a:cubicBezTo>
                  <a:cubicBezTo>
                    <a:pt x="1324" y="97"/>
                    <a:pt x="1322" y="98"/>
                    <a:pt x="1321" y="99"/>
                  </a:cubicBezTo>
                  <a:cubicBezTo>
                    <a:pt x="1320" y="100"/>
                    <a:pt x="1319" y="101"/>
                    <a:pt x="1319" y="103"/>
                  </a:cubicBezTo>
                  <a:cubicBezTo>
                    <a:pt x="1319" y="104"/>
                    <a:pt x="1319" y="105"/>
                    <a:pt x="1320" y="105"/>
                  </a:cubicBezTo>
                  <a:cubicBezTo>
                    <a:pt x="1320" y="106"/>
                    <a:pt x="1320" y="106"/>
                    <a:pt x="1320" y="107"/>
                  </a:cubicBezTo>
                  <a:cubicBezTo>
                    <a:pt x="1321" y="107"/>
                    <a:pt x="1321" y="107"/>
                    <a:pt x="1321" y="107"/>
                  </a:cubicBezTo>
                  <a:cubicBezTo>
                    <a:pt x="1322" y="108"/>
                    <a:pt x="1322" y="108"/>
                    <a:pt x="1322" y="108"/>
                  </a:cubicBezTo>
                  <a:cubicBezTo>
                    <a:pt x="1324" y="109"/>
                    <a:pt x="1326" y="110"/>
                    <a:pt x="1328" y="112"/>
                  </a:cubicBezTo>
                  <a:cubicBezTo>
                    <a:pt x="1336" y="117"/>
                    <a:pt x="1347" y="123"/>
                    <a:pt x="1347" y="123"/>
                  </a:cubicBezTo>
                  <a:cubicBezTo>
                    <a:pt x="1350" y="119"/>
                    <a:pt x="1350" y="119"/>
                    <a:pt x="1350" y="119"/>
                  </a:cubicBezTo>
                  <a:cubicBezTo>
                    <a:pt x="1351" y="113"/>
                    <a:pt x="1351" y="113"/>
                    <a:pt x="1351" y="113"/>
                  </a:cubicBezTo>
                  <a:cubicBezTo>
                    <a:pt x="1307" y="105"/>
                    <a:pt x="1307" y="105"/>
                    <a:pt x="1307" y="105"/>
                  </a:cubicBezTo>
                  <a:cubicBezTo>
                    <a:pt x="1305" y="104"/>
                    <a:pt x="1302" y="106"/>
                    <a:pt x="1301" y="108"/>
                  </a:cubicBezTo>
                  <a:cubicBezTo>
                    <a:pt x="1300" y="110"/>
                    <a:pt x="1301" y="113"/>
                    <a:pt x="1303" y="115"/>
                  </a:cubicBezTo>
                  <a:cubicBezTo>
                    <a:pt x="1326" y="129"/>
                    <a:pt x="1326" y="129"/>
                    <a:pt x="1326" y="129"/>
                  </a:cubicBezTo>
                  <a:cubicBezTo>
                    <a:pt x="1329" y="124"/>
                    <a:pt x="1329" y="124"/>
                    <a:pt x="1329" y="124"/>
                  </a:cubicBezTo>
                  <a:cubicBezTo>
                    <a:pt x="1329" y="119"/>
                    <a:pt x="1329" y="119"/>
                    <a:pt x="1329" y="119"/>
                  </a:cubicBezTo>
                  <a:cubicBezTo>
                    <a:pt x="1329" y="119"/>
                    <a:pt x="1322" y="118"/>
                    <a:pt x="1313" y="117"/>
                  </a:cubicBezTo>
                  <a:cubicBezTo>
                    <a:pt x="1309" y="116"/>
                    <a:pt x="1304" y="116"/>
                    <a:pt x="1300" y="116"/>
                  </a:cubicBezTo>
                  <a:cubicBezTo>
                    <a:pt x="1296" y="115"/>
                    <a:pt x="1293" y="115"/>
                    <a:pt x="1291" y="115"/>
                  </a:cubicBezTo>
                  <a:cubicBezTo>
                    <a:pt x="1290" y="115"/>
                    <a:pt x="1290" y="115"/>
                    <a:pt x="1289" y="115"/>
                  </a:cubicBezTo>
                  <a:cubicBezTo>
                    <a:pt x="1289" y="115"/>
                    <a:pt x="1288" y="115"/>
                    <a:pt x="1288" y="115"/>
                  </a:cubicBezTo>
                  <a:cubicBezTo>
                    <a:pt x="1288" y="115"/>
                    <a:pt x="1287" y="116"/>
                    <a:pt x="1287" y="116"/>
                  </a:cubicBezTo>
                  <a:cubicBezTo>
                    <a:pt x="1286" y="116"/>
                    <a:pt x="1285" y="117"/>
                    <a:pt x="1285" y="118"/>
                  </a:cubicBezTo>
                  <a:cubicBezTo>
                    <a:pt x="1284" y="119"/>
                    <a:pt x="1284" y="120"/>
                    <a:pt x="1284" y="121"/>
                  </a:cubicBezTo>
                  <a:cubicBezTo>
                    <a:pt x="1284" y="122"/>
                    <a:pt x="1284" y="123"/>
                    <a:pt x="1284" y="123"/>
                  </a:cubicBezTo>
                  <a:cubicBezTo>
                    <a:pt x="1285" y="124"/>
                    <a:pt x="1285" y="124"/>
                    <a:pt x="1285" y="125"/>
                  </a:cubicBezTo>
                  <a:cubicBezTo>
                    <a:pt x="1286" y="125"/>
                    <a:pt x="1286" y="125"/>
                    <a:pt x="1286" y="125"/>
                  </a:cubicBezTo>
                  <a:cubicBezTo>
                    <a:pt x="1287" y="126"/>
                    <a:pt x="1287" y="126"/>
                    <a:pt x="1287" y="126"/>
                  </a:cubicBezTo>
                  <a:cubicBezTo>
                    <a:pt x="1288" y="127"/>
                    <a:pt x="1290" y="128"/>
                    <a:pt x="1293" y="129"/>
                  </a:cubicBezTo>
                  <a:cubicBezTo>
                    <a:pt x="1297" y="132"/>
                    <a:pt x="1301" y="134"/>
                    <a:pt x="1305" y="136"/>
                  </a:cubicBezTo>
                  <a:cubicBezTo>
                    <a:pt x="1306" y="138"/>
                    <a:pt x="1308" y="139"/>
                    <a:pt x="1309" y="139"/>
                  </a:cubicBezTo>
                  <a:cubicBezTo>
                    <a:pt x="1310" y="140"/>
                    <a:pt x="1310" y="140"/>
                    <a:pt x="1310" y="140"/>
                  </a:cubicBezTo>
                  <a:cubicBezTo>
                    <a:pt x="1310" y="140"/>
                    <a:pt x="1310" y="140"/>
                    <a:pt x="1310" y="140"/>
                  </a:cubicBezTo>
                  <a:cubicBezTo>
                    <a:pt x="1310" y="140"/>
                    <a:pt x="1310" y="140"/>
                    <a:pt x="1310" y="140"/>
                  </a:cubicBezTo>
                  <a:cubicBezTo>
                    <a:pt x="1310" y="140"/>
                    <a:pt x="1310" y="140"/>
                    <a:pt x="1310" y="140"/>
                  </a:cubicBezTo>
                  <a:cubicBezTo>
                    <a:pt x="1310" y="140"/>
                    <a:pt x="1310" y="140"/>
                    <a:pt x="1310" y="140"/>
                  </a:cubicBezTo>
                  <a:cubicBezTo>
                    <a:pt x="1310" y="140"/>
                    <a:pt x="1310" y="140"/>
                    <a:pt x="1310" y="140"/>
                  </a:cubicBezTo>
                  <a:cubicBezTo>
                    <a:pt x="1312" y="137"/>
                    <a:pt x="1312" y="137"/>
                    <a:pt x="1312" y="137"/>
                  </a:cubicBezTo>
                  <a:cubicBezTo>
                    <a:pt x="1310" y="139"/>
                    <a:pt x="1310" y="139"/>
                    <a:pt x="1310" y="139"/>
                  </a:cubicBezTo>
                  <a:cubicBezTo>
                    <a:pt x="1310" y="140"/>
                    <a:pt x="1310" y="140"/>
                    <a:pt x="1310" y="140"/>
                  </a:cubicBezTo>
                  <a:cubicBezTo>
                    <a:pt x="1312" y="137"/>
                    <a:pt x="1312" y="137"/>
                    <a:pt x="1312" y="137"/>
                  </a:cubicBezTo>
                  <a:cubicBezTo>
                    <a:pt x="1310" y="139"/>
                    <a:pt x="1310" y="139"/>
                    <a:pt x="1310" y="139"/>
                  </a:cubicBezTo>
                  <a:cubicBezTo>
                    <a:pt x="1313" y="136"/>
                    <a:pt x="1313" y="136"/>
                    <a:pt x="1313" y="136"/>
                  </a:cubicBezTo>
                  <a:cubicBezTo>
                    <a:pt x="1309" y="139"/>
                    <a:pt x="1309" y="139"/>
                    <a:pt x="1309" y="139"/>
                  </a:cubicBezTo>
                  <a:cubicBezTo>
                    <a:pt x="1309" y="139"/>
                    <a:pt x="1309" y="139"/>
                    <a:pt x="1310" y="139"/>
                  </a:cubicBezTo>
                  <a:cubicBezTo>
                    <a:pt x="1313" y="136"/>
                    <a:pt x="1313" y="136"/>
                    <a:pt x="1313" y="136"/>
                  </a:cubicBezTo>
                  <a:cubicBezTo>
                    <a:pt x="1309" y="139"/>
                    <a:pt x="1309" y="139"/>
                    <a:pt x="1309" y="139"/>
                  </a:cubicBezTo>
                  <a:cubicBezTo>
                    <a:pt x="1314" y="136"/>
                    <a:pt x="1314" y="136"/>
                    <a:pt x="1314" y="136"/>
                  </a:cubicBezTo>
                  <a:cubicBezTo>
                    <a:pt x="1308" y="136"/>
                    <a:pt x="1308" y="136"/>
                    <a:pt x="1308" y="136"/>
                  </a:cubicBezTo>
                  <a:cubicBezTo>
                    <a:pt x="1308" y="137"/>
                    <a:pt x="1309" y="138"/>
                    <a:pt x="1309" y="139"/>
                  </a:cubicBezTo>
                  <a:cubicBezTo>
                    <a:pt x="1314" y="136"/>
                    <a:pt x="1314" y="136"/>
                    <a:pt x="1314" y="136"/>
                  </a:cubicBezTo>
                  <a:cubicBezTo>
                    <a:pt x="1308" y="136"/>
                    <a:pt x="1308" y="136"/>
                    <a:pt x="1308" y="136"/>
                  </a:cubicBezTo>
                  <a:cubicBezTo>
                    <a:pt x="1314" y="136"/>
                    <a:pt x="1314" y="136"/>
                    <a:pt x="1314" y="136"/>
                  </a:cubicBezTo>
                  <a:cubicBezTo>
                    <a:pt x="1309" y="133"/>
                    <a:pt x="1309" y="133"/>
                    <a:pt x="1309" y="133"/>
                  </a:cubicBezTo>
                  <a:cubicBezTo>
                    <a:pt x="1309" y="134"/>
                    <a:pt x="1308" y="135"/>
                    <a:pt x="1308" y="136"/>
                  </a:cubicBezTo>
                  <a:cubicBezTo>
                    <a:pt x="1314" y="136"/>
                    <a:pt x="1314" y="136"/>
                    <a:pt x="1314" y="136"/>
                  </a:cubicBezTo>
                  <a:cubicBezTo>
                    <a:pt x="1309" y="133"/>
                    <a:pt x="1309" y="133"/>
                    <a:pt x="1309" y="133"/>
                  </a:cubicBezTo>
                  <a:cubicBezTo>
                    <a:pt x="1314" y="136"/>
                    <a:pt x="1314" y="136"/>
                    <a:pt x="1314" y="136"/>
                  </a:cubicBezTo>
                  <a:cubicBezTo>
                    <a:pt x="1315" y="131"/>
                    <a:pt x="1315" y="131"/>
                    <a:pt x="1315" y="131"/>
                  </a:cubicBezTo>
                  <a:cubicBezTo>
                    <a:pt x="1269" y="121"/>
                    <a:pt x="1269" y="121"/>
                    <a:pt x="1269" y="121"/>
                  </a:cubicBezTo>
                  <a:cubicBezTo>
                    <a:pt x="1267" y="120"/>
                    <a:pt x="1264" y="121"/>
                    <a:pt x="1263" y="124"/>
                  </a:cubicBezTo>
                  <a:cubicBezTo>
                    <a:pt x="1262" y="126"/>
                    <a:pt x="1263" y="129"/>
                    <a:pt x="1265" y="131"/>
                  </a:cubicBezTo>
                  <a:cubicBezTo>
                    <a:pt x="1267" y="132"/>
                    <a:pt x="1267" y="132"/>
                    <a:pt x="1267" y="132"/>
                  </a:cubicBezTo>
                  <a:cubicBezTo>
                    <a:pt x="1247" y="128"/>
                    <a:pt x="1247" y="128"/>
                    <a:pt x="1247" y="128"/>
                  </a:cubicBezTo>
                  <a:cubicBezTo>
                    <a:pt x="1244" y="128"/>
                    <a:pt x="1242" y="129"/>
                    <a:pt x="1241" y="132"/>
                  </a:cubicBezTo>
                  <a:cubicBezTo>
                    <a:pt x="1240" y="134"/>
                    <a:pt x="1241" y="137"/>
                    <a:pt x="1243" y="138"/>
                  </a:cubicBezTo>
                  <a:cubicBezTo>
                    <a:pt x="1265" y="152"/>
                    <a:pt x="1265" y="152"/>
                    <a:pt x="1265" y="152"/>
                  </a:cubicBezTo>
                  <a:cubicBezTo>
                    <a:pt x="1268" y="147"/>
                    <a:pt x="1268" y="147"/>
                    <a:pt x="1268" y="147"/>
                  </a:cubicBezTo>
                  <a:cubicBezTo>
                    <a:pt x="1263" y="144"/>
                    <a:pt x="1263" y="144"/>
                    <a:pt x="1263" y="144"/>
                  </a:cubicBezTo>
                  <a:cubicBezTo>
                    <a:pt x="1268" y="147"/>
                    <a:pt x="1268" y="147"/>
                    <a:pt x="1268" y="147"/>
                  </a:cubicBezTo>
                  <a:cubicBezTo>
                    <a:pt x="1265" y="143"/>
                    <a:pt x="1265" y="143"/>
                    <a:pt x="1265" y="143"/>
                  </a:cubicBezTo>
                  <a:cubicBezTo>
                    <a:pt x="1265" y="143"/>
                    <a:pt x="1264" y="144"/>
                    <a:pt x="1263" y="144"/>
                  </a:cubicBezTo>
                  <a:cubicBezTo>
                    <a:pt x="1268" y="147"/>
                    <a:pt x="1268" y="147"/>
                    <a:pt x="1268" y="147"/>
                  </a:cubicBezTo>
                  <a:cubicBezTo>
                    <a:pt x="1265" y="143"/>
                    <a:pt x="1265" y="143"/>
                    <a:pt x="1265" y="143"/>
                  </a:cubicBezTo>
                  <a:cubicBezTo>
                    <a:pt x="1268" y="147"/>
                    <a:pt x="1268" y="147"/>
                    <a:pt x="1268" y="147"/>
                  </a:cubicBezTo>
                  <a:cubicBezTo>
                    <a:pt x="1267" y="142"/>
                    <a:pt x="1267" y="142"/>
                    <a:pt x="1267" y="142"/>
                  </a:cubicBezTo>
                  <a:cubicBezTo>
                    <a:pt x="1266" y="142"/>
                    <a:pt x="1266" y="142"/>
                    <a:pt x="1265" y="143"/>
                  </a:cubicBezTo>
                  <a:cubicBezTo>
                    <a:pt x="1268" y="147"/>
                    <a:pt x="1268" y="147"/>
                    <a:pt x="1268" y="147"/>
                  </a:cubicBezTo>
                  <a:cubicBezTo>
                    <a:pt x="1267" y="142"/>
                    <a:pt x="1267" y="142"/>
                    <a:pt x="1267" y="142"/>
                  </a:cubicBezTo>
                  <a:cubicBezTo>
                    <a:pt x="1268" y="146"/>
                    <a:pt x="1268" y="146"/>
                    <a:pt x="1268" y="146"/>
                  </a:cubicBezTo>
                  <a:cubicBezTo>
                    <a:pt x="1267" y="142"/>
                    <a:pt x="1267" y="142"/>
                    <a:pt x="1267" y="142"/>
                  </a:cubicBezTo>
                  <a:cubicBezTo>
                    <a:pt x="1267" y="142"/>
                    <a:pt x="1267" y="142"/>
                    <a:pt x="1267" y="142"/>
                  </a:cubicBezTo>
                  <a:cubicBezTo>
                    <a:pt x="1268" y="146"/>
                    <a:pt x="1268" y="146"/>
                    <a:pt x="1268" y="146"/>
                  </a:cubicBezTo>
                  <a:cubicBezTo>
                    <a:pt x="1267" y="142"/>
                    <a:pt x="1267" y="142"/>
                    <a:pt x="1267" y="142"/>
                  </a:cubicBezTo>
                  <a:cubicBezTo>
                    <a:pt x="1267" y="144"/>
                    <a:pt x="1267" y="144"/>
                    <a:pt x="1267" y="144"/>
                  </a:cubicBezTo>
                  <a:cubicBezTo>
                    <a:pt x="1267" y="142"/>
                    <a:pt x="1267" y="142"/>
                    <a:pt x="1267" y="142"/>
                  </a:cubicBezTo>
                  <a:cubicBezTo>
                    <a:pt x="1267" y="142"/>
                    <a:pt x="1267" y="142"/>
                    <a:pt x="1267" y="142"/>
                  </a:cubicBezTo>
                  <a:cubicBezTo>
                    <a:pt x="1267" y="144"/>
                    <a:pt x="1267" y="144"/>
                    <a:pt x="1267" y="144"/>
                  </a:cubicBezTo>
                  <a:cubicBezTo>
                    <a:pt x="1267" y="142"/>
                    <a:pt x="1267" y="142"/>
                    <a:pt x="1267" y="142"/>
                  </a:cubicBezTo>
                  <a:cubicBezTo>
                    <a:pt x="1267" y="142"/>
                    <a:pt x="1267" y="142"/>
                    <a:pt x="1267" y="142"/>
                  </a:cubicBezTo>
                  <a:cubicBezTo>
                    <a:pt x="1267" y="142"/>
                    <a:pt x="1266" y="142"/>
                    <a:pt x="1264" y="142"/>
                  </a:cubicBezTo>
                  <a:cubicBezTo>
                    <a:pt x="1258" y="141"/>
                    <a:pt x="1245" y="139"/>
                    <a:pt x="1235" y="137"/>
                  </a:cubicBezTo>
                  <a:cubicBezTo>
                    <a:pt x="1229" y="136"/>
                    <a:pt x="1225" y="136"/>
                    <a:pt x="1221" y="135"/>
                  </a:cubicBezTo>
                  <a:cubicBezTo>
                    <a:pt x="1217" y="135"/>
                    <a:pt x="1215" y="134"/>
                    <a:pt x="1215" y="134"/>
                  </a:cubicBezTo>
                  <a:cubicBezTo>
                    <a:pt x="1213" y="134"/>
                    <a:pt x="1210" y="135"/>
                    <a:pt x="1209" y="138"/>
                  </a:cubicBezTo>
                  <a:cubicBezTo>
                    <a:pt x="1208" y="140"/>
                    <a:pt x="1209" y="143"/>
                    <a:pt x="1211" y="144"/>
                  </a:cubicBezTo>
                  <a:cubicBezTo>
                    <a:pt x="1218" y="148"/>
                    <a:pt x="1218" y="148"/>
                    <a:pt x="1218" y="148"/>
                  </a:cubicBezTo>
                  <a:cubicBezTo>
                    <a:pt x="1187" y="145"/>
                    <a:pt x="1187" y="145"/>
                    <a:pt x="1187" y="145"/>
                  </a:cubicBezTo>
                  <a:cubicBezTo>
                    <a:pt x="1185" y="145"/>
                    <a:pt x="1182" y="146"/>
                    <a:pt x="1182" y="149"/>
                  </a:cubicBezTo>
                  <a:cubicBezTo>
                    <a:pt x="1181" y="151"/>
                    <a:pt x="1182" y="154"/>
                    <a:pt x="1184" y="155"/>
                  </a:cubicBezTo>
                  <a:cubicBezTo>
                    <a:pt x="1184" y="155"/>
                    <a:pt x="1186" y="156"/>
                    <a:pt x="1188" y="158"/>
                  </a:cubicBezTo>
                  <a:cubicBezTo>
                    <a:pt x="1192" y="160"/>
                    <a:pt x="1198" y="164"/>
                    <a:pt x="1203" y="167"/>
                  </a:cubicBezTo>
                  <a:cubicBezTo>
                    <a:pt x="1205" y="168"/>
                    <a:pt x="1207" y="170"/>
                    <a:pt x="1209" y="171"/>
                  </a:cubicBezTo>
                  <a:cubicBezTo>
                    <a:pt x="1210" y="171"/>
                    <a:pt x="1210" y="171"/>
                    <a:pt x="1211" y="172"/>
                  </a:cubicBezTo>
                  <a:cubicBezTo>
                    <a:pt x="1211" y="172"/>
                    <a:pt x="1211" y="172"/>
                    <a:pt x="1211" y="172"/>
                  </a:cubicBezTo>
                  <a:cubicBezTo>
                    <a:pt x="1211" y="172"/>
                    <a:pt x="1211" y="172"/>
                    <a:pt x="1211" y="172"/>
                  </a:cubicBezTo>
                  <a:cubicBezTo>
                    <a:pt x="1213" y="169"/>
                    <a:pt x="1213" y="169"/>
                    <a:pt x="1213" y="169"/>
                  </a:cubicBezTo>
                  <a:cubicBezTo>
                    <a:pt x="1210" y="171"/>
                    <a:pt x="1210" y="171"/>
                    <a:pt x="1210" y="171"/>
                  </a:cubicBezTo>
                  <a:cubicBezTo>
                    <a:pt x="1211" y="172"/>
                    <a:pt x="1211" y="172"/>
                    <a:pt x="1211" y="172"/>
                  </a:cubicBezTo>
                  <a:cubicBezTo>
                    <a:pt x="1213" y="169"/>
                    <a:pt x="1213" y="169"/>
                    <a:pt x="1213" y="169"/>
                  </a:cubicBezTo>
                  <a:cubicBezTo>
                    <a:pt x="1210" y="171"/>
                    <a:pt x="1210" y="171"/>
                    <a:pt x="1210" y="171"/>
                  </a:cubicBezTo>
                  <a:cubicBezTo>
                    <a:pt x="1214" y="168"/>
                    <a:pt x="1214" y="168"/>
                    <a:pt x="1214" y="168"/>
                  </a:cubicBezTo>
                  <a:cubicBezTo>
                    <a:pt x="1210" y="171"/>
                    <a:pt x="1210" y="171"/>
                    <a:pt x="1210" y="171"/>
                  </a:cubicBezTo>
                  <a:cubicBezTo>
                    <a:pt x="1210" y="171"/>
                    <a:pt x="1210" y="171"/>
                    <a:pt x="1210" y="171"/>
                  </a:cubicBezTo>
                  <a:cubicBezTo>
                    <a:pt x="1214" y="168"/>
                    <a:pt x="1214" y="168"/>
                    <a:pt x="1214" y="168"/>
                  </a:cubicBezTo>
                  <a:cubicBezTo>
                    <a:pt x="1210" y="171"/>
                    <a:pt x="1210" y="171"/>
                    <a:pt x="1210" y="171"/>
                  </a:cubicBezTo>
                  <a:cubicBezTo>
                    <a:pt x="1214" y="168"/>
                    <a:pt x="1214" y="168"/>
                    <a:pt x="1214" y="168"/>
                  </a:cubicBezTo>
                  <a:cubicBezTo>
                    <a:pt x="1209" y="168"/>
                    <a:pt x="1209" y="168"/>
                    <a:pt x="1209" y="168"/>
                  </a:cubicBezTo>
                  <a:cubicBezTo>
                    <a:pt x="1209" y="170"/>
                    <a:pt x="1210" y="170"/>
                    <a:pt x="1210" y="171"/>
                  </a:cubicBezTo>
                  <a:cubicBezTo>
                    <a:pt x="1214" y="168"/>
                    <a:pt x="1214" y="168"/>
                    <a:pt x="1214" y="168"/>
                  </a:cubicBezTo>
                  <a:cubicBezTo>
                    <a:pt x="1209" y="168"/>
                    <a:pt x="1209" y="168"/>
                    <a:pt x="1209" y="168"/>
                  </a:cubicBezTo>
                  <a:cubicBezTo>
                    <a:pt x="1214" y="168"/>
                    <a:pt x="1214" y="168"/>
                    <a:pt x="1214" y="168"/>
                  </a:cubicBezTo>
                  <a:cubicBezTo>
                    <a:pt x="1210" y="165"/>
                    <a:pt x="1210" y="165"/>
                    <a:pt x="1210" y="165"/>
                  </a:cubicBezTo>
                  <a:cubicBezTo>
                    <a:pt x="1209" y="166"/>
                    <a:pt x="1209" y="167"/>
                    <a:pt x="1209" y="168"/>
                  </a:cubicBezTo>
                  <a:cubicBezTo>
                    <a:pt x="1214" y="168"/>
                    <a:pt x="1214" y="168"/>
                    <a:pt x="1214" y="168"/>
                  </a:cubicBezTo>
                  <a:cubicBezTo>
                    <a:pt x="1210" y="165"/>
                    <a:pt x="1210" y="165"/>
                    <a:pt x="1210" y="165"/>
                  </a:cubicBezTo>
                  <a:cubicBezTo>
                    <a:pt x="1215" y="168"/>
                    <a:pt x="1215" y="168"/>
                    <a:pt x="1215" y="168"/>
                  </a:cubicBezTo>
                  <a:cubicBezTo>
                    <a:pt x="1215" y="162"/>
                    <a:pt x="1215" y="162"/>
                    <a:pt x="1215" y="162"/>
                  </a:cubicBezTo>
                  <a:cubicBezTo>
                    <a:pt x="1164" y="156"/>
                    <a:pt x="1164" y="156"/>
                    <a:pt x="1164" y="156"/>
                  </a:cubicBezTo>
                  <a:cubicBezTo>
                    <a:pt x="1161" y="156"/>
                    <a:pt x="1159" y="158"/>
                    <a:pt x="1158" y="160"/>
                  </a:cubicBezTo>
                  <a:cubicBezTo>
                    <a:pt x="1157" y="163"/>
                    <a:pt x="1158" y="165"/>
                    <a:pt x="1160" y="167"/>
                  </a:cubicBezTo>
                  <a:cubicBezTo>
                    <a:pt x="1181" y="179"/>
                    <a:pt x="1181" y="179"/>
                    <a:pt x="1181" y="179"/>
                  </a:cubicBezTo>
                  <a:cubicBezTo>
                    <a:pt x="1184" y="175"/>
                    <a:pt x="1184" y="175"/>
                    <a:pt x="1184" y="175"/>
                  </a:cubicBezTo>
                  <a:cubicBezTo>
                    <a:pt x="1185" y="169"/>
                    <a:pt x="1185" y="169"/>
                    <a:pt x="1185" y="169"/>
                  </a:cubicBezTo>
                  <a:cubicBezTo>
                    <a:pt x="1140" y="162"/>
                    <a:pt x="1140" y="162"/>
                    <a:pt x="1140" y="162"/>
                  </a:cubicBezTo>
                  <a:cubicBezTo>
                    <a:pt x="1137" y="161"/>
                    <a:pt x="1135" y="163"/>
                    <a:pt x="1134" y="165"/>
                  </a:cubicBezTo>
                  <a:cubicBezTo>
                    <a:pt x="1133" y="168"/>
                    <a:pt x="1134" y="170"/>
                    <a:pt x="1136" y="172"/>
                  </a:cubicBezTo>
                  <a:cubicBezTo>
                    <a:pt x="1162" y="188"/>
                    <a:pt x="1162" y="188"/>
                    <a:pt x="1162" y="188"/>
                  </a:cubicBezTo>
                  <a:cubicBezTo>
                    <a:pt x="1165" y="183"/>
                    <a:pt x="1165" y="183"/>
                    <a:pt x="1165" y="183"/>
                  </a:cubicBezTo>
                  <a:cubicBezTo>
                    <a:pt x="1165" y="178"/>
                    <a:pt x="1165" y="178"/>
                    <a:pt x="1165" y="178"/>
                  </a:cubicBezTo>
                  <a:cubicBezTo>
                    <a:pt x="1165" y="178"/>
                    <a:pt x="1155" y="176"/>
                    <a:pt x="1143" y="175"/>
                  </a:cubicBezTo>
                  <a:cubicBezTo>
                    <a:pt x="1138" y="174"/>
                    <a:pt x="1132" y="174"/>
                    <a:pt x="1127" y="173"/>
                  </a:cubicBezTo>
                  <a:cubicBezTo>
                    <a:pt x="1125" y="173"/>
                    <a:pt x="1123" y="173"/>
                    <a:pt x="1121" y="172"/>
                  </a:cubicBezTo>
                  <a:cubicBezTo>
                    <a:pt x="1120" y="172"/>
                    <a:pt x="1119" y="172"/>
                    <a:pt x="1118" y="172"/>
                  </a:cubicBezTo>
                  <a:cubicBezTo>
                    <a:pt x="1117" y="172"/>
                    <a:pt x="1117" y="172"/>
                    <a:pt x="1117" y="172"/>
                  </a:cubicBezTo>
                  <a:cubicBezTo>
                    <a:pt x="1116" y="172"/>
                    <a:pt x="1116" y="172"/>
                    <a:pt x="1115" y="172"/>
                  </a:cubicBezTo>
                  <a:cubicBezTo>
                    <a:pt x="1115" y="173"/>
                    <a:pt x="1115" y="173"/>
                    <a:pt x="1114" y="173"/>
                  </a:cubicBezTo>
                  <a:cubicBezTo>
                    <a:pt x="1114" y="173"/>
                    <a:pt x="1113" y="174"/>
                    <a:pt x="1112" y="175"/>
                  </a:cubicBezTo>
                  <a:cubicBezTo>
                    <a:pt x="1117" y="178"/>
                    <a:pt x="1117" y="178"/>
                    <a:pt x="1117" y="178"/>
                  </a:cubicBezTo>
                  <a:cubicBezTo>
                    <a:pt x="1113" y="175"/>
                    <a:pt x="1113" y="175"/>
                    <a:pt x="1113" y="175"/>
                  </a:cubicBezTo>
                  <a:cubicBezTo>
                    <a:pt x="1112" y="176"/>
                    <a:pt x="1112" y="177"/>
                    <a:pt x="1112" y="178"/>
                  </a:cubicBezTo>
                  <a:cubicBezTo>
                    <a:pt x="1112" y="179"/>
                    <a:pt x="1112" y="180"/>
                    <a:pt x="1112" y="180"/>
                  </a:cubicBezTo>
                  <a:cubicBezTo>
                    <a:pt x="1113" y="181"/>
                    <a:pt x="1113" y="181"/>
                    <a:pt x="1113" y="182"/>
                  </a:cubicBezTo>
                  <a:cubicBezTo>
                    <a:pt x="1114" y="182"/>
                    <a:pt x="1114" y="183"/>
                    <a:pt x="1114" y="183"/>
                  </a:cubicBezTo>
                  <a:cubicBezTo>
                    <a:pt x="1115" y="183"/>
                    <a:pt x="1116" y="184"/>
                    <a:pt x="1117" y="185"/>
                  </a:cubicBezTo>
                  <a:cubicBezTo>
                    <a:pt x="1120" y="187"/>
                    <a:pt x="1126" y="190"/>
                    <a:pt x="1130" y="193"/>
                  </a:cubicBezTo>
                  <a:cubicBezTo>
                    <a:pt x="1135" y="196"/>
                    <a:pt x="1139" y="198"/>
                    <a:pt x="1139" y="198"/>
                  </a:cubicBezTo>
                  <a:cubicBezTo>
                    <a:pt x="1141" y="193"/>
                    <a:pt x="1141" y="193"/>
                    <a:pt x="1141" y="193"/>
                  </a:cubicBezTo>
                  <a:cubicBezTo>
                    <a:pt x="1143" y="188"/>
                    <a:pt x="1143" y="188"/>
                    <a:pt x="1143" y="188"/>
                  </a:cubicBezTo>
                  <a:cubicBezTo>
                    <a:pt x="1095" y="176"/>
                    <a:pt x="1095" y="176"/>
                    <a:pt x="1095" y="176"/>
                  </a:cubicBezTo>
                  <a:cubicBezTo>
                    <a:pt x="1094" y="176"/>
                    <a:pt x="1092" y="176"/>
                    <a:pt x="1091" y="177"/>
                  </a:cubicBezTo>
                  <a:cubicBezTo>
                    <a:pt x="1089" y="178"/>
                    <a:pt x="1088" y="180"/>
                    <a:pt x="1088" y="181"/>
                  </a:cubicBezTo>
                  <a:cubicBezTo>
                    <a:pt x="1089" y="183"/>
                    <a:pt x="1089" y="184"/>
                    <a:pt x="1089" y="184"/>
                  </a:cubicBezTo>
                  <a:cubicBezTo>
                    <a:pt x="1090" y="185"/>
                    <a:pt x="1090" y="185"/>
                    <a:pt x="1090" y="185"/>
                  </a:cubicBezTo>
                  <a:cubicBezTo>
                    <a:pt x="1091" y="186"/>
                    <a:pt x="1091" y="186"/>
                    <a:pt x="1091" y="186"/>
                  </a:cubicBezTo>
                  <a:cubicBezTo>
                    <a:pt x="1092" y="187"/>
                    <a:pt x="1092" y="187"/>
                    <a:pt x="1093" y="188"/>
                  </a:cubicBezTo>
                  <a:cubicBezTo>
                    <a:pt x="1097" y="190"/>
                    <a:pt x="1103" y="194"/>
                    <a:pt x="1109" y="197"/>
                  </a:cubicBezTo>
                  <a:cubicBezTo>
                    <a:pt x="1112" y="199"/>
                    <a:pt x="1115" y="201"/>
                    <a:pt x="1116" y="202"/>
                  </a:cubicBezTo>
                  <a:cubicBezTo>
                    <a:pt x="1117" y="203"/>
                    <a:pt x="1118" y="203"/>
                    <a:pt x="1119" y="203"/>
                  </a:cubicBezTo>
                  <a:cubicBezTo>
                    <a:pt x="1119" y="204"/>
                    <a:pt x="1119" y="204"/>
                    <a:pt x="1119" y="204"/>
                  </a:cubicBezTo>
                  <a:cubicBezTo>
                    <a:pt x="1119" y="204"/>
                    <a:pt x="1119" y="204"/>
                    <a:pt x="1119" y="204"/>
                  </a:cubicBezTo>
                  <a:cubicBezTo>
                    <a:pt x="1121" y="201"/>
                    <a:pt x="1121" y="201"/>
                    <a:pt x="1121" y="201"/>
                  </a:cubicBezTo>
                  <a:cubicBezTo>
                    <a:pt x="1119" y="203"/>
                    <a:pt x="1119" y="203"/>
                    <a:pt x="1119" y="203"/>
                  </a:cubicBezTo>
                  <a:cubicBezTo>
                    <a:pt x="1119" y="204"/>
                    <a:pt x="1119" y="204"/>
                    <a:pt x="1119" y="204"/>
                  </a:cubicBezTo>
                  <a:cubicBezTo>
                    <a:pt x="1121" y="201"/>
                    <a:pt x="1121" y="201"/>
                    <a:pt x="1121" y="201"/>
                  </a:cubicBezTo>
                  <a:cubicBezTo>
                    <a:pt x="1119" y="203"/>
                    <a:pt x="1119" y="203"/>
                    <a:pt x="1119" y="203"/>
                  </a:cubicBezTo>
                  <a:cubicBezTo>
                    <a:pt x="1122" y="199"/>
                    <a:pt x="1122" y="199"/>
                    <a:pt x="1122" y="199"/>
                  </a:cubicBezTo>
                  <a:cubicBezTo>
                    <a:pt x="1118" y="203"/>
                    <a:pt x="1118" y="203"/>
                    <a:pt x="1118" y="203"/>
                  </a:cubicBezTo>
                  <a:cubicBezTo>
                    <a:pt x="1119" y="203"/>
                    <a:pt x="1119" y="203"/>
                    <a:pt x="1119" y="203"/>
                  </a:cubicBezTo>
                  <a:cubicBezTo>
                    <a:pt x="1122" y="199"/>
                    <a:pt x="1122" y="199"/>
                    <a:pt x="1122" y="199"/>
                  </a:cubicBezTo>
                  <a:cubicBezTo>
                    <a:pt x="1118" y="203"/>
                    <a:pt x="1118" y="203"/>
                    <a:pt x="1118" y="203"/>
                  </a:cubicBezTo>
                  <a:cubicBezTo>
                    <a:pt x="1122" y="199"/>
                    <a:pt x="1122" y="199"/>
                    <a:pt x="1122" y="199"/>
                  </a:cubicBezTo>
                  <a:cubicBezTo>
                    <a:pt x="1118" y="202"/>
                    <a:pt x="1118" y="202"/>
                    <a:pt x="1118" y="202"/>
                  </a:cubicBezTo>
                  <a:cubicBezTo>
                    <a:pt x="1118" y="203"/>
                    <a:pt x="1118" y="203"/>
                    <a:pt x="1118" y="203"/>
                  </a:cubicBezTo>
                  <a:cubicBezTo>
                    <a:pt x="1122" y="199"/>
                    <a:pt x="1122" y="199"/>
                    <a:pt x="1122" y="199"/>
                  </a:cubicBezTo>
                  <a:cubicBezTo>
                    <a:pt x="1118" y="202"/>
                    <a:pt x="1118" y="202"/>
                    <a:pt x="1118" y="202"/>
                  </a:cubicBezTo>
                  <a:cubicBezTo>
                    <a:pt x="1122" y="199"/>
                    <a:pt x="1122" y="199"/>
                    <a:pt x="1122" y="199"/>
                  </a:cubicBezTo>
                  <a:cubicBezTo>
                    <a:pt x="1117" y="201"/>
                    <a:pt x="1117" y="201"/>
                    <a:pt x="1117" y="201"/>
                  </a:cubicBezTo>
                  <a:cubicBezTo>
                    <a:pt x="1118" y="202"/>
                    <a:pt x="1118" y="202"/>
                    <a:pt x="1118" y="202"/>
                  </a:cubicBezTo>
                  <a:cubicBezTo>
                    <a:pt x="1122" y="199"/>
                    <a:pt x="1122" y="199"/>
                    <a:pt x="1122" y="199"/>
                  </a:cubicBezTo>
                  <a:cubicBezTo>
                    <a:pt x="1117" y="201"/>
                    <a:pt x="1117" y="201"/>
                    <a:pt x="1117" y="201"/>
                  </a:cubicBezTo>
                  <a:cubicBezTo>
                    <a:pt x="1122" y="199"/>
                    <a:pt x="1122" y="199"/>
                    <a:pt x="1122" y="199"/>
                  </a:cubicBezTo>
                  <a:cubicBezTo>
                    <a:pt x="1117" y="199"/>
                    <a:pt x="1117" y="199"/>
                    <a:pt x="1117" y="199"/>
                  </a:cubicBezTo>
                  <a:cubicBezTo>
                    <a:pt x="1117" y="200"/>
                    <a:pt x="1117" y="201"/>
                    <a:pt x="1117" y="201"/>
                  </a:cubicBezTo>
                  <a:cubicBezTo>
                    <a:pt x="1122" y="199"/>
                    <a:pt x="1122" y="199"/>
                    <a:pt x="1122" y="199"/>
                  </a:cubicBezTo>
                  <a:cubicBezTo>
                    <a:pt x="1117" y="199"/>
                    <a:pt x="1117" y="199"/>
                    <a:pt x="1117" y="199"/>
                  </a:cubicBezTo>
                  <a:cubicBezTo>
                    <a:pt x="1122" y="199"/>
                    <a:pt x="1122" y="199"/>
                    <a:pt x="1122" y="199"/>
                  </a:cubicBezTo>
                  <a:cubicBezTo>
                    <a:pt x="1123" y="194"/>
                    <a:pt x="1123" y="194"/>
                    <a:pt x="1123" y="194"/>
                  </a:cubicBezTo>
                  <a:cubicBezTo>
                    <a:pt x="1076" y="185"/>
                    <a:pt x="1076" y="185"/>
                    <a:pt x="1076" y="185"/>
                  </a:cubicBezTo>
                  <a:cubicBezTo>
                    <a:pt x="1074" y="185"/>
                    <a:pt x="1071" y="186"/>
                    <a:pt x="1070" y="189"/>
                  </a:cubicBezTo>
                  <a:cubicBezTo>
                    <a:pt x="1069" y="191"/>
                    <a:pt x="1070" y="194"/>
                    <a:pt x="1072" y="195"/>
                  </a:cubicBezTo>
                  <a:cubicBezTo>
                    <a:pt x="1100" y="213"/>
                    <a:pt x="1100" y="213"/>
                    <a:pt x="1100" y="213"/>
                  </a:cubicBezTo>
                  <a:cubicBezTo>
                    <a:pt x="1103" y="208"/>
                    <a:pt x="1103" y="208"/>
                    <a:pt x="1103" y="208"/>
                  </a:cubicBezTo>
                  <a:cubicBezTo>
                    <a:pt x="1098" y="205"/>
                    <a:pt x="1098" y="205"/>
                    <a:pt x="1098" y="205"/>
                  </a:cubicBezTo>
                  <a:cubicBezTo>
                    <a:pt x="1103" y="208"/>
                    <a:pt x="1103" y="208"/>
                    <a:pt x="1103" y="208"/>
                  </a:cubicBezTo>
                  <a:cubicBezTo>
                    <a:pt x="1100" y="203"/>
                    <a:pt x="1100" y="203"/>
                    <a:pt x="1100" y="203"/>
                  </a:cubicBezTo>
                  <a:cubicBezTo>
                    <a:pt x="1100" y="203"/>
                    <a:pt x="1099" y="204"/>
                    <a:pt x="1098" y="205"/>
                  </a:cubicBezTo>
                  <a:cubicBezTo>
                    <a:pt x="1103" y="208"/>
                    <a:pt x="1103" y="208"/>
                    <a:pt x="1103" y="208"/>
                  </a:cubicBezTo>
                  <a:cubicBezTo>
                    <a:pt x="1100" y="203"/>
                    <a:pt x="1100" y="203"/>
                    <a:pt x="1100" y="203"/>
                  </a:cubicBezTo>
                  <a:cubicBezTo>
                    <a:pt x="1103" y="208"/>
                    <a:pt x="1103" y="208"/>
                    <a:pt x="1103" y="208"/>
                  </a:cubicBezTo>
                  <a:cubicBezTo>
                    <a:pt x="1102" y="202"/>
                    <a:pt x="1102" y="202"/>
                    <a:pt x="1102" y="202"/>
                  </a:cubicBezTo>
                  <a:cubicBezTo>
                    <a:pt x="1101" y="203"/>
                    <a:pt x="1101" y="203"/>
                    <a:pt x="1100" y="203"/>
                  </a:cubicBezTo>
                  <a:cubicBezTo>
                    <a:pt x="1103" y="208"/>
                    <a:pt x="1103" y="208"/>
                    <a:pt x="1103" y="208"/>
                  </a:cubicBezTo>
                  <a:cubicBezTo>
                    <a:pt x="1102" y="202"/>
                    <a:pt x="1102" y="202"/>
                    <a:pt x="1102" y="202"/>
                  </a:cubicBezTo>
                  <a:cubicBezTo>
                    <a:pt x="1103" y="208"/>
                    <a:pt x="1103" y="208"/>
                    <a:pt x="1103" y="208"/>
                  </a:cubicBezTo>
                  <a:cubicBezTo>
                    <a:pt x="1102" y="202"/>
                    <a:pt x="1102" y="202"/>
                    <a:pt x="1102" y="202"/>
                  </a:cubicBezTo>
                  <a:cubicBezTo>
                    <a:pt x="1102" y="202"/>
                    <a:pt x="1102" y="202"/>
                    <a:pt x="1102" y="202"/>
                  </a:cubicBezTo>
                  <a:cubicBezTo>
                    <a:pt x="1103" y="208"/>
                    <a:pt x="1103" y="208"/>
                    <a:pt x="1103" y="208"/>
                  </a:cubicBezTo>
                  <a:cubicBezTo>
                    <a:pt x="1102" y="202"/>
                    <a:pt x="1102" y="202"/>
                    <a:pt x="1102" y="202"/>
                  </a:cubicBezTo>
                  <a:cubicBezTo>
                    <a:pt x="1103" y="207"/>
                    <a:pt x="1103" y="207"/>
                    <a:pt x="1103" y="207"/>
                  </a:cubicBezTo>
                  <a:cubicBezTo>
                    <a:pt x="1103" y="202"/>
                    <a:pt x="1103" y="202"/>
                    <a:pt x="1103" y="202"/>
                  </a:cubicBezTo>
                  <a:cubicBezTo>
                    <a:pt x="1102" y="202"/>
                    <a:pt x="1102" y="202"/>
                    <a:pt x="1102" y="202"/>
                  </a:cubicBezTo>
                  <a:cubicBezTo>
                    <a:pt x="1103" y="207"/>
                    <a:pt x="1103" y="207"/>
                    <a:pt x="1103" y="207"/>
                  </a:cubicBezTo>
                  <a:cubicBezTo>
                    <a:pt x="1103" y="202"/>
                    <a:pt x="1103" y="202"/>
                    <a:pt x="1103" y="202"/>
                  </a:cubicBezTo>
                  <a:cubicBezTo>
                    <a:pt x="1103" y="205"/>
                    <a:pt x="1103" y="205"/>
                    <a:pt x="1103" y="205"/>
                  </a:cubicBezTo>
                  <a:cubicBezTo>
                    <a:pt x="1103" y="202"/>
                    <a:pt x="1103" y="202"/>
                    <a:pt x="1103" y="202"/>
                  </a:cubicBezTo>
                  <a:cubicBezTo>
                    <a:pt x="1103" y="202"/>
                    <a:pt x="1103" y="202"/>
                    <a:pt x="1103" y="202"/>
                  </a:cubicBezTo>
                  <a:cubicBezTo>
                    <a:pt x="1103" y="205"/>
                    <a:pt x="1103" y="205"/>
                    <a:pt x="1103" y="205"/>
                  </a:cubicBezTo>
                  <a:cubicBezTo>
                    <a:pt x="1103" y="202"/>
                    <a:pt x="1103" y="202"/>
                    <a:pt x="1103" y="202"/>
                  </a:cubicBezTo>
                  <a:cubicBezTo>
                    <a:pt x="1103" y="202"/>
                    <a:pt x="1101" y="202"/>
                    <a:pt x="1100" y="202"/>
                  </a:cubicBezTo>
                  <a:cubicBezTo>
                    <a:pt x="1095" y="201"/>
                    <a:pt x="1083" y="200"/>
                    <a:pt x="1073" y="199"/>
                  </a:cubicBezTo>
                  <a:cubicBezTo>
                    <a:pt x="1068" y="198"/>
                    <a:pt x="1063" y="197"/>
                    <a:pt x="1059" y="197"/>
                  </a:cubicBezTo>
                  <a:cubicBezTo>
                    <a:pt x="1057" y="197"/>
                    <a:pt x="1055" y="197"/>
                    <a:pt x="1054" y="196"/>
                  </a:cubicBezTo>
                  <a:cubicBezTo>
                    <a:pt x="1053" y="196"/>
                    <a:pt x="1052" y="196"/>
                    <a:pt x="1052" y="196"/>
                  </a:cubicBezTo>
                  <a:cubicBezTo>
                    <a:pt x="1051" y="196"/>
                    <a:pt x="1051" y="196"/>
                    <a:pt x="1051" y="196"/>
                  </a:cubicBezTo>
                  <a:cubicBezTo>
                    <a:pt x="1050" y="196"/>
                    <a:pt x="1050" y="196"/>
                    <a:pt x="1050" y="196"/>
                  </a:cubicBezTo>
                  <a:cubicBezTo>
                    <a:pt x="1049" y="196"/>
                    <a:pt x="1049" y="196"/>
                    <a:pt x="1049" y="196"/>
                  </a:cubicBezTo>
                  <a:cubicBezTo>
                    <a:pt x="1048" y="197"/>
                    <a:pt x="1048" y="197"/>
                    <a:pt x="1048" y="197"/>
                  </a:cubicBezTo>
                  <a:cubicBezTo>
                    <a:pt x="1047" y="197"/>
                    <a:pt x="1046" y="198"/>
                    <a:pt x="1046" y="199"/>
                  </a:cubicBezTo>
                  <a:cubicBezTo>
                    <a:pt x="1045" y="200"/>
                    <a:pt x="1045" y="201"/>
                    <a:pt x="1045" y="202"/>
                  </a:cubicBezTo>
                  <a:cubicBezTo>
                    <a:pt x="1045" y="203"/>
                    <a:pt x="1045" y="204"/>
                    <a:pt x="1045" y="204"/>
                  </a:cubicBezTo>
                  <a:cubicBezTo>
                    <a:pt x="1046" y="205"/>
                    <a:pt x="1046" y="205"/>
                    <a:pt x="1046" y="206"/>
                  </a:cubicBezTo>
                  <a:cubicBezTo>
                    <a:pt x="1047" y="206"/>
                    <a:pt x="1047" y="206"/>
                    <a:pt x="1047" y="206"/>
                  </a:cubicBezTo>
                  <a:cubicBezTo>
                    <a:pt x="1048" y="207"/>
                    <a:pt x="1048" y="207"/>
                    <a:pt x="1049" y="208"/>
                  </a:cubicBezTo>
                  <a:cubicBezTo>
                    <a:pt x="1053" y="210"/>
                    <a:pt x="1059" y="214"/>
                    <a:pt x="1065" y="217"/>
                  </a:cubicBezTo>
                  <a:cubicBezTo>
                    <a:pt x="1070" y="221"/>
                    <a:pt x="1075" y="224"/>
                    <a:pt x="1075" y="224"/>
                  </a:cubicBezTo>
                  <a:cubicBezTo>
                    <a:pt x="1078" y="219"/>
                    <a:pt x="1078" y="219"/>
                    <a:pt x="1078" y="219"/>
                  </a:cubicBezTo>
                  <a:cubicBezTo>
                    <a:pt x="1079" y="214"/>
                    <a:pt x="1079" y="214"/>
                    <a:pt x="1079" y="214"/>
                  </a:cubicBezTo>
                  <a:cubicBezTo>
                    <a:pt x="1079" y="214"/>
                    <a:pt x="1070" y="211"/>
                    <a:pt x="1060" y="209"/>
                  </a:cubicBezTo>
                  <a:cubicBezTo>
                    <a:pt x="1055" y="208"/>
                    <a:pt x="1050" y="207"/>
                    <a:pt x="1045" y="206"/>
                  </a:cubicBezTo>
                  <a:cubicBezTo>
                    <a:pt x="1043" y="206"/>
                    <a:pt x="1041" y="205"/>
                    <a:pt x="1040" y="205"/>
                  </a:cubicBezTo>
                  <a:cubicBezTo>
                    <a:pt x="1039" y="205"/>
                    <a:pt x="1038" y="205"/>
                    <a:pt x="1038" y="205"/>
                  </a:cubicBezTo>
                  <a:cubicBezTo>
                    <a:pt x="1037" y="205"/>
                    <a:pt x="1036" y="205"/>
                    <a:pt x="1036" y="205"/>
                  </a:cubicBezTo>
                  <a:cubicBezTo>
                    <a:pt x="1035" y="205"/>
                    <a:pt x="1035" y="205"/>
                    <a:pt x="1034" y="205"/>
                  </a:cubicBezTo>
                  <a:cubicBezTo>
                    <a:pt x="1034" y="205"/>
                    <a:pt x="1034" y="205"/>
                    <a:pt x="1033" y="205"/>
                  </a:cubicBezTo>
                  <a:cubicBezTo>
                    <a:pt x="1032" y="206"/>
                    <a:pt x="1031" y="206"/>
                    <a:pt x="1031" y="207"/>
                  </a:cubicBezTo>
                  <a:cubicBezTo>
                    <a:pt x="1035" y="210"/>
                    <a:pt x="1035" y="210"/>
                    <a:pt x="1035" y="210"/>
                  </a:cubicBezTo>
                  <a:cubicBezTo>
                    <a:pt x="1031" y="207"/>
                    <a:pt x="1031" y="207"/>
                    <a:pt x="1031" y="207"/>
                  </a:cubicBezTo>
                  <a:cubicBezTo>
                    <a:pt x="1030" y="208"/>
                    <a:pt x="1030" y="210"/>
                    <a:pt x="1030" y="210"/>
                  </a:cubicBezTo>
                  <a:cubicBezTo>
                    <a:pt x="1030" y="212"/>
                    <a:pt x="1030" y="212"/>
                    <a:pt x="1030" y="213"/>
                  </a:cubicBezTo>
                  <a:cubicBezTo>
                    <a:pt x="1031" y="214"/>
                    <a:pt x="1031" y="214"/>
                    <a:pt x="1031" y="214"/>
                  </a:cubicBezTo>
                  <a:cubicBezTo>
                    <a:pt x="1032" y="215"/>
                    <a:pt x="1032" y="215"/>
                    <a:pt x="1032" y="215"/>
                  </a:cubicBezTo>
                  <a:cubicBezTo>
                    <a:pt x="1033" y="216"/>
                    <a:pt x="1034" y="216"/>
                    <a:pt x="1035" y="217"/>
                  </a:cubicBezTo>
                  <a:cubicBezTo>
                    <a:pt x="1037" y="219"/>
                    <a:pt x="1041" y="221"/>
                    <a:pt x="1045" y="223"/>
                  </a:cubicBezTo>
                  <a:cubicBezTo>
                    <a:pt x="1049" y="225"/>
                    <a:pt x="1051" y="227"/>
                    <a:pt x="1051" y="227"/>
                  </a:cubicBezTo>
                  <a:cubicBezTo>
                    <a:pt x="1054" y="222"/>
                    <a:pt x="1054" y="222"/>
                    <a:pt x="1054" y="222"/>
                  </a:cubicBezTo>
                  <a:cubicBezTo>
                    <a:pt x="1055" y="217"/>
                    <a:pt x="1055" y="217"/>
                    <a:pt x="1055" y="217"/>
                  </a:cubicBezTo>
                  <a:cubicBezTo>
                    <a:pt x="1004" y="212"/>
                    <a:pt x="1004" y="212"/>
                    <a:pt x="1004" y="212"/>
                  </a:cubicBezTo>
                  <a:cubicBezTo>
                    <a:pt x="1002" y="212"/>
                    <a:pt x="1000" y="213"/>
                    <a:pt x="999" y="214"/>
                  </a:cubicBezTo>
                  <a:cubicBezTo>
                    <a:pt x="998" y="216"/>
                    <a:pt x="998" y="217"/>
                    <a:pt x="998" y="218"/>
                  </a:cubicBezTo>
                  <a:cubicBezTo>
                    <a:pt x="998" y="219"/>
                    <a:pt x="998" y="220"/>
                    <a:pt x="998" y="221"/>
                  </a:cubicBezTo>
                  <a:cubicBezTo>
                    <a:pt x="999" y="222"/>
                    <a:pt x="999" y="222"/>
                    <a:pt x="1000" y="222"/>
                  </a:cubicBezTo>
                  <a:cubicBezTo>
                    <a:pt x="1000" y="223"/>
                    <a:pt x="1000" y="223"/>
                    <a:pt x="1001" y="223"/>
                  </a:cubicBezTo>
                  <a:cubicBezTo>
                    <a:pt x="1002" y="224"/>
                    <a:pt x="1004" y="225"/>
                    <a:pt x="1007" y="227"/>
                  </a:cubicBezTo>
                  <a:cubicBezTo>
                    <a:pt x="1011" y="229"/>
                    <a:pt x="1016" y="232"/>
                    <a:pt x="1020" y="234"/>
                  </a:cubicBezTo>
                  <a:cubicBezTo>
                    <a:pt x="1022" y="235"/>
                    <a:pt x="1023" y="236"/>
                    <a:pt x="1024" y="237"/>
                  </a:cubicBezTo>
                  <a:cubicBezTo>
                    <a:pt x="1025" y="238"/>
                    <a:pt x="1025" y="238"/>
                    <a:pt x="1025" y="238"/>
                  </a:cubicBezTo>
                  <a:cubicBezTo>
                    <a:pt x="1025" y="238"/>
                    <a:pt x="1025" y="238"/>
                    <a:pt x="1025" y="238"/>
                  </a:cubicBezTo>
                  <a:cubicBezTo>
                    <a:pt x="1028" y="235"/>
                    <a:pt x="1028" y="235"/>
                    <a:pt x="1028" y="235"/>
                  </a:cubicBezTo>
                  <a:cubicBezTo>
                    <a:pt x="1025" y="237"/>
                    <a:pt x="1025" y="237"/>
                    <a:pt x="1025" y="237"/>
                  </a:cubicBezTo>
                  <a:cubicBezTo>
                    <a:pt x="1025" y="238"/>
                    <a:pt x="1025" y="238"/>
                    <a:pt x="1025" y="238"/>
                  </a:cubicBezTo>
                  <a:cubicBezTo>
                    <a:pt x="1028" y="235"/>
                    <a:pt x="1028" y="235"/>
                    <a:pt x="1028" y="235"/>
                  </a:cubicBezTo>
                  <a:cubicBezTo>
                    <a:pt x="1025" y="237"/>
                    <a:pt x="1025" y="237"/>
                    <a:pt x="1025" y="237"/>
                  </a:cubicBezTo>
                  <a:cubicBezTo>
                    <a:pt x="1029" y="234"/>
                    <a:pt x="1029" y="234"/>
                    <a:pt x="1029" y="234"/>
                  </a:cubicBezTo>
                  <a:cubicBezTo>
                    <a:pt x="1024" y="237"/>
                    <a:pt x="1024" y="237"/>
                    <a:pt x="1024" y="237"/>
                  </a:cubicBezTo>
                  <a:cubicBezTo>
                    <a:pt x="1025" y="237"/>
                    <a:pt x="1025" y="237"/>
                    <a:pt x="1025" y="237"/>
                  </a:cubicBezTo>
                  <a:cubicBezTo>
                    <a:pt x="1029" y="234"/>
                    <a:pt x="1029" y="234"/>
                    <a:pt x="1029" y="234"/>
                  </a:cubicBezTo>
                  <a:cubicBezTo>
                    <a:pt x="1024" y="237"/>
                    <a:pt x="1024" y="237"/>
                    <a:pt x="1024" y="237"/>
                  </a:cubicBezTo>
                  <a:cubicBezTo>
                    <a:pt x="1029" y="234"/>
                    <a:pt x="1029" y="234"/>
                    <a:pt x="1029" y="234"/>
                  </a:cubicBezTo>
                  <a:cubicBezTo>
                    <a:pt x="1024" y="234"/>
                    <a:pt x="1024" y="234"/>
                    <a:pt x="1024" y="234"/>
                  </a:cubicBezTo>
                  <a:cubicBezTo>
                    <a:pt x="1024" y="235"/>
                    <a:pt x="1024" y="236"/>
                    <a:pt x="1024" y="237"/>
                  </a:cubicBezTo>
                  <a:cubicBezTo>
                    <a:pt x="1029" y="234"/>
                    <a:pt x="1029" y="234"/>
                    <a:pt x="1029" y="234"/>
                  </a:cubicBezTo>
                  <a:cubicBezTo>
                    <a:pt x="1024" y="234"/>
                    <a:pt x="1024" y="234"/>
                    <a:pt x="1024" y="234"/>
                  </a:cubicBezTo>
                  <a:cubicBezTo>
                    <a:pt x="1029" y="234"/>
                    <a:pt x="1029" y="234"/>
                    <a:pt x="1029" y="234"/>
                  </a:cubicBezTo>
                  <a:cubicBezTo>
                    <a:pt x="1025" y="231"/>
                    <a:pt x="1025" y="231"/>
                    <a:pt x="1025" y="231"/>
                  </a:cubicBezTo>
                  <a:cubicBezTo>
                    <a:pt x="1024" y="232"/>
                    <a:pt x="1024" y="233"/>
                    <a:pt x="1024" y="234"/>
                  </a:cubicBezTo>
                  <a:cubicBezTo>
                    <a:pt x="1029" y="234"/>
                    <a:pt x="1029" y="234"/>
                    <a:pt x="1029" y="234"/>
                  </a:cubicBezTo>
                  <a:cubicBezTo>
                    <a:pt x="1025" y="231"/>
                    <a:pt x="1025" y="231"/>
                    <a:pt x="1025" y="231"/>
                  </a:cubicBezTo>
                  <a:cubicBezTo>
                    <a:pt x="1029" y="234"/>
                    <a:pt x="1029" y="234"/>
                    <a:pt x="1029" y="234"/>
                  </a:cubicBezTo>
                  <a:cubicBezTo>
                    <a:pt x="1030" y="229"/>
                    <a:pt x="1030" y="229"/>
                    <a:pt x="1030" y="229"/>
                  </a:cubicBezTo>
                  <a:cubicBezTo>
                    <a:pt x="1030" y="229"/>
                    <a:pt x="1020" y="227"/>
                    <a:pt x="1008" y="225"/>
                  </a:cubicBezTo>
                  <a:cubicBezTo>
                    <a:pt x="1003" y="224"/>
                    <a:pt x="997" y="223"/>
                    <a:pt x="992" y="222"/>
                  </a:cubicBezTo>
                  <a:cubicBezTo>
                    <a:pt x="990" y="222"/>
                    <a:pt x="987" y="221"/>
                    <a:pt x="986" y="221"/>
                  </a:cubicBezTo>
                  <a:cubicBezTo>
                    <a:pt x="985" y="221"/>
                    <a:pt x="984" y="221"/>
                    <a:pt x="984" y="221"/>
                  </a:cubicBezTo>
                  <a:cubicBezTo>
                    <a:pt x="983" y="221"/>
                    <a:pt x="982" y="221"/>
                    <a:pt x="982" y="221"/>
                  </a:cubicBezTo>
                  <a:cubicBezTo>
                    <a:pt x="981" y="221"/>
                    <a:pt x="981" y="221"/>
                    <a:pt x="980" y="221"/>
                  </a:cubicBezTo>
                  <a:cubicBezTo>
                    <a:pt x="980" y="221"/>
                    <a:pt x="980" y="221"/>
                    <a:pt x="979" y="221"/>
                  </a:cubicBezTo>
                  <a:cubicBezTo>
                    <a:pt x="979" y="221"/>
                    <a:pt x="979" y="222"/>
                    <a:pt x="978" y="222"/>
                  </a:cubicBezTo>
                  <a:cubicBezTo>
                    <a:pt x="978" y="222"/>
                    <a:pt x="977" y="223"/>
                    <a:pt x="977" y="224"/>
                  </a:cubicBezTo>
                  <a:cubicBezTo>
                    <a:pt x="975" y="226"/>
                    <a:pt x="976" y="230"/>
                    <a:pt x="978" y="231"/>
                  </a:cubicBezTo>
                  <a:cubicBezTo>
                    <a:pt x="1003" y="247"/>
                    <a:pt x="1003" y="247"/>
                    <a:pt x="1003" y="247"/>
                  </a:cubicBezTo>
                  <a:cubicBezTo>
                    <a:pt x="1006" y="242"/>
                    <a:pt x="1006" y="242"/>
                    <a:pt x="1006" y="242"/>
                  </a:cubicBezTo>
                  <a:cubicBezTo>
                    <a:pt x="1003" y="237"/>
                    <a:pt x="1003" y="237"/>
                    <a:pt x="1003" y="237"/>
                  </a:cubicBezTo>
                  <a:cubicBezTo>
                    <a:pt x="1006" y="242"/>
                    <a:pt x="1006" y="242"/>
                    <a:pt x="1006" y="242"/>
                  </a:cubicBezTo>
                  <a:cubicBezTo>
                    <a:pt x="1005" y="237"/>
                    <a:pt x="1005" y="237"/>
                    <a:pt x="1005" y="237"/>
                  </a:cubicBezTo>
                  <a:cubicBezTo>
                    <a:pt x="1005" y="237"/>
                    <a:pt x="1004" y="237"/>
                    <a:pt x="1003" y="237"/>
                  </a:cubicBezTo>
                  <a:cubicBezTo>
                    <a:pt x="1006" y="242"/>
                    <a:pt x="1006" y="242"/>
                    <a:pt x="1006" y="242"/>
                  </a:cubicBezTo>
                  <a:cubicBezTo>
                    <a:pt x="1005" y="237"/>
                    <a:pt x="1005" y="237"/>
                    <a:pt x="1005" y="237"/>
                  </a:cubicBezTo>
                  <a:cubicBezTo>
                    <a:pt x="1006" y="242"/>
                    <a:pt x="1006" y="242"/>
                    <a:pt x="1006" y="242"/>
                  </a:cubicBezTo>
                  <a:cubicBezTo>
                    <a:pt x="1006" y="237"/>
                    <a:pt x="1006" y="237"/>
                    <a:pt x="1006" y="237"/>
                  </a:cubicBezTo>
                  <a:cubicBezTo>
                    <a:pt x="1006" y="237"/>
                    <a:pt x="1006" y="237"/>
                    <a:pt x="1005" y="237"/>
                  </a:cubicBezTo>
                  <a:cubicBezTo>
                    <a:pt x="1006" y="242"/>
                    <a:pt x="1006" y="242"/>
                    <a:pt x="1006" y="242"/>
                  </a:cubicBezTo>
                  <a:cubicBezTo>
                    <a:pt x="1006" y="237"/>
                    <a:pt x="1006" y="237"/>
                    <a:pt x="1006" y="237"/>
                  </a:cubicBezTo>
                  <a:cubicBezTo>
                    <a:pt x="1006" y="242"/>
                    <a:pt x="1006" y="242"/>
                    <a:pt x="1006" y="242"/>
                  </a:cubicBezTo>
                  <a:cubicBezTo>
                    <a:pt x="1006" y="237"/>
                    <a:pt x="1006" y="237"/>
                    <a:pt x="1006" y="237"/>
                  </a:cubicBezTo>
                  <a:cubicBezTo>
                    <a:pt x="1006" y="237"/>
                    <a:pt x="1006" y="237"/>
                    <a:pt x="1006" y="237"/>
                  </a:cubicBezTo>
                  <a:cubicBezTo>
                    <a:pt x="1006" y="242"/>
                    <a:pt x="1006" y="242"/>
                    <a:pt x="1006" y="242"/>
                  </a:cubicBezTo>
                  <a:cubicBezTo>
                    <a:pt x="1006" y="237"/>
                    <a:pt x="1006" y="237"/>
                    <a:pt x="1006" y="237"/>
                  </a:cubicBezTo>
                  <a:cubicBezTo>
                    <a:pt x="1006" y="242"/>
                    <a:pt x="1006" y="242"/>
                    <a:pt x="1006" y="242"/>
                  </a:cubicBezTo>
                  <a:cubicBezTo>
                    <a:pt x="1007" y="237"/>
                    <a:pt x="1007" y="237"/>
                    <a:pt x="1007" y="237"/>
                  </a:cubicBezTo>
                  <a:cubicBezTo>
                    <a:pt x="1007" y="237"/>
                    <a:pt x="1007" y="237"/>
                    <a:pt x="1006" y="237"/>
                  </a:cubicBezTo>
                  <a:cubicBezTo>
                    <a:pt x="1006" y="242"/>
                    <a:pt x="1006" y="242"/>
                    <a:pt x="1006" y="242"/>
                  </a:cubicBezTo>
                  <a:cubicBezTo>
                    <a:pt x="1007" y="237"/>
                    <a:pt x="1007" y="237"/>
                    <a:pt x="1007" y="237"/>
                  </a:cubicBezTo>
                  <a:cubicBezTo>
                    <a:pt x="1006" y="241"/>
                    <a:pt x="1006" y="241"/>
                    <a:pt x="1006" y="241"/>
                  </a:cubicBezTo>
                  <a:cubicBezTo>
                    <a:pt x="1007" y="237"/>
                    <a:pt x="1007" y="237"/>
                    <a:pt x="1007" y="237"/>
                  </a:cubicBezTo>
                  <a:cubicBezTo>
                    <a:pt x="1007" y="237"/>
                    <a:pt x="1007" y="237"/>
                    <a:pt x="1007" y="237"/>
                  </a:cubicBezTo>
                  <a:cubicBezTo>
                    <a:pt x="1006" y="241"/>
                    <a:pt x="1006" y="241"/>
                    <a:pt x="1006" y="241"/>
                  </a:cubicBezTo>
                  <a:cubicBezTo>
                    <a:pt x="1007" y="237"/>
                    <a:pt x="1007" y="237"/>
                    <a:pt x="1007" y="237"/>
                  </a:cubicBezTo>
                  <a:cubicBezTo>
                    <a:pt x="1007" y="237"/>
                    <a:pt x="1007" y="237"/>
                    <a:pt x="1007" y="237"/>
                  </a:cubicBezTo>
                  <a:cubicBezTo>
                    <a:pt x="1007" y="237"/>
                    <a:pt x="1007" y="237"/>
                    <a:pt x="1007" y="237"/>
                  </a:cubicBezTo>
                  <a:cubicBezTo>
                    <a:pt x="1007" y="237"/>
                    <a:pt x="1007" y="237"/>
                    <a:pt x="1007" y="237"/>
                  </a:cubicBezTo>
                  <a:cubicBezTo>
                    <a:pt x="1007" y="237"/>
                    <a:pt x="1007" y="237"/>
                    <a:pt x="1007" y="237"/>
                  </a:cubicBezTo>
                  <a:cubicBezTo>
                    <a:pt x="1007" y="237"/>
                    <a:pt x="1007" y="237"/>
                    <a:pt x="1007" y="237"/>
                  </a:cubicBezTo>
                  <a:cubicBezTo>
                    <a:pt x="1007" y="237"/>
                    <a:pt x="1006" y="236"/>
                    <a:pt x="1005" y="236"/>
                  </a:cubicBezTo>
                  <a:cubicBezTo>
                    <a:pt x="1001" y="235"/>
                    <a:pt x="992" y="233"/>
                    <a:pt x="984" y="231"/>
                  </a:cubicBezTo>
                  <a:cubicBezTo>
                    <a:pt x="979" y="230"/>
                    <a:pt x="975" y="229"/>
                    <a:pt x="972" y="229"/>
                  </a:cubicBezTo>
                  <a:cubicBezTo>
                    <a:pt x="970" y="228"/>
                    <a:pt x="969" y="228"/>
                    <a:pt x="968" y="228"/>
                  </a:cubicBezTo>
                  <a:cubicBezTo>
                    <a:pt x="967" y="228"/>
                    <a:pt x="967" y="228"/>
                    <a:pt x="966" y="227"/>
                  </a:cubicBezTo>
                  <a:cubicBezTo>
                    <a:pt x="966" y="227"/>
                    <a:pt x="965" y="227"/>
                    <a:pt x="964" y="227"/>
                  </a:cubicBezTo>
                  <a:cubicBezTo>
                    <a:pt x="964" y="227"/>
                    <a:pt x="964" y="227"/>
                    <a:pt x="963" y="227"/>
                  </a:cubicBezTo>
                  <a:cubicBezTo>
                    <a:pt x="963" y="228"/>
                    <a:pt x="962" y="228"/>
                    <a:pt x="962" y="228"/>
                  </a:cubicBezTo>
                  <a:cubicBezTo>
                    <a:pt x="961" y="228"/>
                    <a:pt x="960" y="229"/>
                    <a:pt x="959" y="230"/>
                  </a:cubicBezTo>
                  <a:cubicBezTo>
                    <a:pt x="958" y="233"/>
                    <a:pt x="959" y="236"/>
                    <a:pt x="961" y="238"/>
                  </a:cubicBezTo>
                  <a:cubicBezTo>
                    <a:pt x="982" y="251"/>
                    <a:pt x="982" y="251"/>
                    <a:pt x="982" y="251"/>
                  </a:cubicBezTo>
                  <a:cubicBezTo>
                    <a:pt x="985" y="246"/>
                    <a:pt x="985" y="246"/>
                    <a:pt x="985" y="246"/>
                  </a:cubicBezTo>
                  <a:cubicBezTo>
                    <a:pt x="986" y="241"/>
                    <a:pt x="986" y="241"/>
                    <a:pt x="986" y="241"/>
                  </a:cubicBezTo>
                  <a:cubicBezTo>
                    <a:pt x="942" y="233"/>
                    <a:pt x="942" y="233"/>
                    <a:pt x="942" y="233"/>
                  </a:cubicBezTo>
                  <a:cubicBezTo>
                    <a:pt x="939" y="233"/>
                    <a:pt x="937" y="234"/>
                    <a:pt x="936" y="236"/>
                  </a:cubicBezTo>
                  <a:cubicBezTo>
                    <a:pt x="935" y="239"/>
                    <a:pt x="936" y="242"/>
                    <a:pt x="938" y="243"/>
                  </a:cubicBezTo>
                  <a:cubicBezTo>
                    <a:pt x="943" y="246"/>
                    <a:pt x="943" y="246"/>
                    <a:pt x="943" y="246"/>
                  </a:cubicBezTo>
                  <a:cubicBezTo>
                    <a:pt x="914" y="241"/>
                    <a:pt x="914" y="241"/>
                    <a:pt x="914" y="241"/>
                  </a:cubicBezTo>
                  <a:cubicBezTo>
                    <a:pt x="912" y="241"/>
                    <a:pt x="909" y="242"/>
                    <a:pt x="908" y="245"/>
                  </a:cubicBezTo>
                  <a:cubicBezTo>
                    <a:pt x="907" y="247"/>
                    <a:pt x="908" y="250"/>
                    <a:pt x="910" y="251"/>
                  </a:cubicBezTo>
                  <a:cubicBezTo>
                    <a:pt x="911" y="252"/>
                    <a:pt x="911" y="252"/>
                    <a:pt x="911" y="252"/>
                  </a:cubicBezTo>
                  <a:cubicBezTo>
                    <a:pt x="899" y="249"/>
                    <a:pt x="899" y="249"/>
                    <a:pt x="899" y="249"/>
                  </a:cubicBezTo>
                  <a:cubicBezTo>
                    <a:pt x="896" y="248"/>
                    <a:pt x="894" y="250"/>
                    <a:pt x="892" y="252"/>
                  </a:cubicBezTo>
                  <a:cubicBezTo>
                    <a:pt x="891" y="255"/>
                    <a:pt x="892" y="258"/>
                    <a:pt x="895" y="259"/>
                  </a:cubicBezTo>
                  <a:cubicBezTo>
                    <a:pt x="923" y="277"/>
                    <a:pt x="923" y="277"/>
                    <a:pt x="923" y="277"/>
                  </a:cubicBezTo>
                  <a:cubicBezTo>
                    <a:pt x="926" y="272"/>
                    <a:pt x="926" y="272"/>
                    <a:pt x="926" y="272"/>
                  </a:cubicBezTo>
                  <a:cubicBezTo>
                    <a:pt x="921" y="269"/>
                    <a:pt x="921" y="269"/>
                    <a:pt x="921" y="269"/>
                  </a:cubicBezTo>
                  <a:cubicBezTo>
                    <a:pt x="926" y="272"/>
                    <a:pt x="926" y="272"/>
                    <a:pt x="926" y="272"/>
                  </a:cubicBezTo>
                  <a:cubicBezTo>
                    <a:pt x="924" y="267"/>
                    <a:pt x="924" y="267"/>
                    <a:pt x="924" y="267"/>
                  </a:cubicBezTo>
                  <a:cubicBezTo>
                    <a:pt x="923" y="267"/>
                    <a:pt x="922" y="268"/>
                    <a:pt x="921" y="269"/>
                  </a:cubicBezTo>
                  <a:cubicBezTo>
                    <a:pt x="926" y="272"/>
                    <a:pt x="926" y="272"/>
                    <a:pt x="926" y="272"/>
                  </a:cubicBezTo>
                  <a:cubicBezTo>
                    <a:pt x="924" y="267"/>
                    <a:pt x="924" y="267"/>
                    <a:pt x="924" y="267"/>
                  </a:cubicBezTo>
                  <a:cubicBezTo>
                    <a:pt x="926" y="272"/>
                    <a:pt x="926" y="272"/>
                    <a:pt x="926" y="272"/>
                  </a:cubicBezTo>
                  <a:cubicBezTo>
                    <a:pt x="925" y="267"/>
                    <a:pt x="925" y="267"/>
                    <a:pt x="925" y="267"/>
                  </a:cubicBezTo>
                  <a:cubicBezTo>
                    <a:pt x="925" y="267"/>
                    <a:pt x="925" y="267"/>
                    <a:pt x="924" y="267"/>
                  </a:cubicBezTo>
                  <a:cubicBezTo>
                    <a:pt x="926" y="272"/>
                    <a:pt x="926" y="272"/>
                    <a:pt x="926" y="272"/>
                  </a:cubicBezTo>
                  <a:cubicBezTo>
                    <a:pt x="925" y="267"/>
                    <a:pt x="925" y="267"/>
                    <a:pt x="925" y="267"/>
                  </a:cubicBezTo>
                  <a:cubicBezTo>
                    <a:pt x="925" y="269"/>
                    <a:pt x="925" y="269"/>
                    <a:pt x="925" y="269"/>
                  </a:cubicBezTo>
                  <a:cubicBezTo>
                    <a:pt x="925" y="267"/>
                    <a:pt x="925" y="267"/>
                    <a:pt x="925" y="267"/>
                  </a:cubicBezTo>
                  <a:cubicBezTo>
                    <a:pt x="925" y="267"/>
                    <a:pt x="925" y="267"/>
                    <a:pt x="925" y="267"/>
                  </a:cubicBezTo>
                  <a:cubicBezTo>
                    <a:pt x="925" y="269"/>
                    <a:pt x="925" y="269"/>
                    <a:pt x="925" y="269"/>
                  </a:cubicBezTo>
                  <a:cubicBezTo>
                    <a:pt x="925" y="267"/>
                    <a:pt x="925" y="267"/>
                    <a:pt x="925" y="267"/>
                  </a:cubicBezTo>
                  <a:cubicBezTo>
                    <a:pt x="925" y="267"/>
                    <a:pt x="925" y="267"/>
                    <a:pt x="924" y="267"/>
                  </a:cubicBezTo>
                  <a:cubicBezTo>
                    <a:pt x="922" y="266"/>
                    <a:pt x="918" y="266"/>
                    <a:pt x="913" y="265"/>
                  </a:cubicBezTo>
                  <a:cubicBezTo>
                    <a:pt x="905" y="264"/>
                    <a:pt x="895" y="262"/>
                    <a:pt x="886" y="260"/>
                  </a:cubicBezTo>
                  <a:cubicBezTo>
                    <a:pt x="882" y="260"/>
                    <a:pt x="878" y="259"/>
                    <a:pt x="875" y="258"/>
                  </a:cubicBezTo>
                  <a:cubicBezTo>
                    <a:pt x="873" y="258"/>
                    <a:pt x="872" y="258"/>
                    <a:pt x="870" y="258"/>
                  </a:cubicBezTo>
                  <a:cubicBezTo>
                    <a:pt x="869" y="258"/>
                    <a:pt x="868" y="258"/>
                    <a:pt x="867" y="258"/>
                  </a:cubicBezTo>
                  <a:cubicBezTo>
                    <a:pt x="867" y="258"/>
                    <a:pt x="866" y="258"/>
                    <a:pt x="866" y="258"/>
                  </a:cubicBezTo>
                  <a:cubicBezTo>
                    <a:pt x="865" y="258"/>
                    <a:pt x="865" y="258"/>
                    <a:pt x="864" y="258"/>
                  </a:cubicBezTo>
                  <a:cubicBezTo>
                    <a:pt x="864" y="258"/>
                    <a:pt x="863" y="259"/>
                    <a:pt x="862" y="260"/>
                  </a:cubicBezTo>
                  <a:cubicBezTo>
                    <a:pt x="861" y="262"/>
                    <a:pt x="861" y="263"/>
                    <a:pt x="861" y="265"/>
                  </a:cubicBezTo>
                  <a:cubicBezTo>
                    <a:pt x="861" y="266"/>
                    <a:pt x="862" y="267"/>
                    <a:pt x="863" y="268"/>
                  </a:cubicBezTo>
                  <a:cubicBezTo>
                    <a:pt x="864" y="268"/>
                    <a:pt x="866" y="269"/>
                    <a:pt x="869" y="271"/>
                  </a:cubicBezTo>
                  <a:cubicBezTo>
                    <a:pt x="873" y="274"/>
                    <a:pt x="880" y="278"/>
                    <a:pt x="886" y="282"/>
                  </a:cubicBezTo>
                  <a:cubicBezTo>
                    <a:pt x="888" y="283"/>
                    <a:pt x="891" y="285"/>
                    <a:pt x="893" y="286"/>
                  </a:cubicBezTo>
                  <a:cubicBezTo>
                    <a:pt x="894" y="287"/>
                    <a:pt x="894" y="287"/>
                    <a:pt x="895" y="287"/>
                  </a:cubicBezTo>
                  <a:cubicBezTo>
                    <a:pt x="895" y="288"/>
                    <a:pt x="895" y="288"/>
                    <a:pt x="895" y="288"/>
                  </a:cubicBezTo>
                  <a:cubicBezTo>
                    <a:pt x="895" y="288"/>
                    <a:pt x="895" y="288"/>
                    <a:pt x="895" y="288"/>
                  </a:cubicBezTo>
                  <a:cubicBezTo>
                    <a:pt x="897" y="285"/>
                    <a:pt x="897" y="285"/>
                    <a:pt x="897" y="285"/>
                  </a:cubicBezTo>
                  <a:cubicBezTo>
                    <a:pt x="895" y="287"/>
                    <a:pt x="895" y="287"/>
                    <a:pt x="895" y="287"/>
                  </a:cubicBezTo>
                  <a:cubicBezTo>
                    <a:pt x="895" y="288"/>
                    <a:pt x="895" y="288"/>
                    <a:pt x="895" y="288"/>
                  </a:cubicBezTo>
                  <a:cubicBezTo>
                    <a:pt x="897" y="285"/>
                    <a:pt x="897" y="285"/>
                    <a:pt x="897" y="285"/>
                  </a:cubicBezTo>
                  <a:cubicBezTo>
                    <a:pt x="895" y="287"/>
                    <a:pt x="895" y="287"/>
                    <a:pt x="895" y="287"/>
                  </a:cubicBezTo>
                  <a:cubicBezTo>
                    <a:pt x="898" y="284"/>
                    <a:pt x="898" y="284"/>
                    <a:pt x="898" y="284"/>
                  </a:cubicBezTo>
                  <a:cubicBezTo>
                    <a:pt x="894" y="287"/>
                    <a:pt x="894" y="287"/>
                    <a:pt x="894" y="287"/>
                  </a:cubicBezTo>
                  <a:cubicBezTo>
                    <a:pt x="895" y="287"/>
                    <a:pt x="895" y="287"/>
                    <a:pt x="895" y="287"/>
                  </a:cubicBezTo>
                  <a:cubicBezTo>
                    <a:pt x="898" y="284"/>
                    <a:pt x="898" y="284"/>
                    <a:pt x="898" y="284"/>
                  </a:cubicBezTo>
                  <a:cubicBezTo>
                    <a:pt x="894" y="287"/>
                    <a:pt x="894" y="287"/>
                    <a:pt x="894" y="287"/>
                  </a:cubicBezTo>
                  <a:cubicBezTo>
                    <a:pt x="899" y="284"/>
                    <a:pt x="899" y="284"/>
                    <a:pt x="899" y="284"/>
                  </a:cubicBezTo>
                  <a:cubicBezTo>
                    <a:pt x="894" y="286"/>
                    <a:pt x="894" y="286"/>
                    <a:pt x="894" y="286"/>
                  </a:cubicBezTo>
                  <a:cubicBezTo>
                    <a:pt x="894" y="286"/>
                    <a:pt x="894" y="287"/>
                    <a:pt x="894" y="287"/>
                  </a:cubicBezTo>
                  <a:cubicBezTo>
                    <a:pt x="899" y="284"/>
                    <a:pt x="899" y="284"/>
                    <a:pt x="899" y="284"/>
                  </a:cubicBezTo>
                  <a:cubicBezTo>
                    <a:pt x="894" y="286"/>
                    <a:pt x="894" y="286"/>
                    <a:pt x="894" y="286"/>
                  </a:cubicBezTo>
                  <a:cubicBezTo>
                    <a:pt x="899" y="284"/>
                    <a:pt x="899" y="284"/>
                    <a:pt x="899" y="284"/>
                  </a:cubicBezTo>
                  <a:cubicBezTo>
                    <a:pt x="893" y="284"/>
                    <a:pt x="893" y="284"/>
                    <a:pt x="893" y="284"/>
                  </a:cubicBezTo>
                  <a:cubicBezTo>
                    <a:pt x="893" y="285"/>
                    <a:pt x="894" y="286"/>
                    <a:pt x="894" y="286"/>
                  </a:cubicBezTo>
                  <a:cubicBezTo>
                    <a:pt x="899" y="284"/>
                    <a:pt x="899" y="284"/>
                    <a:pt x="899" y="284"/>
                  </a:cubicBezTo>
                  <a:cubicBezTo>
                    <a:pt x="893" y="284"/>
                    <a:pt x="893" y="284"/>
                    <a:pt x="893" y="284"/>
                  </a:cubicBezTo>
                  <a:cubicBezTo>
                    <a:pt x="899" y="284"/>
                    <a:pt x="899" y="284"/>
                    <a:pt x="899" y="284"/>
                  </a:cubicBezTo>
                  <a:cubicBezTo>
                    <a:pt x="900" y="278"/>
                    <a:pt x="900" y="278"/>
                    <a:pt x="900" y="278"/>
                  </a:cubicBezTo>
                  <a:cubicBezTo>
                    <a:pt x="847" y="268"/>
                    <a:pt x="847" y="268"/>
                    <a:pt x="847" y="268"/>
                  </a:cubicBezTo>
                  <a:cubicBezTo>
                    <a:pt x="844" y="268"/>
                    <a:pt x="842" y="269"/>
                    <a:pt x="841" y="272"/>
                  </a:cubicBezTo>
                  <a:cubicBezTo>
                    <a:pt x="840" y="274"/>
                    <a:pt x="841" y="277"/>
                    <a:pt x="843" y="278"/>
                  </a:cubicBezTo>
                  <a:cubicBezTo>
                    <a:pt x="850" y="283"/>
                    <a:pt x="850" y="283"/>
                    <a:pt x="850" y="283"/>
                  </a:cubicBezTo>
                  <a:cubicBezTo>
                    <a:pt x="824" y="281"/>
                    <a:pt x="824" y="281"/>
                    <a:pt x="824" y="281"/>
                  </a:cubicBezTo>
                  <a:cubicBezTo>
                    <a:pt x="822" y="281"/>
                    <a:pt x="819" y="282"/>
                    <a:pt x="818" y="285"/>
                  </a:cubicBezTo>
                  <a:cubicBezTo>
                    <a:pt x="818" y="287"/>
                    <a:pt x="819" y="290"/>
                    <a:pt x="821" y="291"/>
                  </a:cubicBezTo>
                  <a:cubicBezTo>
                    <a:pt x="843" y="305"/>
                    <a:pt x="843" y="305"/>
                    <a:pt x="843" y="305"/>
                  </a:cubicBezTo>
                  <a:cubicBezTo>
                    <a:pt x="846" y="300"/>
                    <a:pt x="846" y="300"/>
                    <a:pt x="846" y="300"/>
                  </a:cubicBezTo>
                  <a:cubicBezTo>
                    <a:pt x="846" y="295"/>
                    <a:pt x="846" y="295"/>
                    <a:pt x="846" y="295"/>
                  </a:cubicBezTo>
                  <a:cubicBezTo>
                    <a:pt x="846" y="295"/>
                    <a:pt x="836" y="293"/>
                    <a:pt x="824" y="292"/>
                  </a:cubicBezTo>
                  <a:cubicBezTo>
                    <a:pt x="819" y="291"/>
                    <a:pt x="813" y="290"/>
                    <a:pt x="808" y="290"/>
                  </a:cubicBezTo>
                  <a:cubicBezTo>
                    <a:pt x="806" y="289"/>
                    <a:pt x="804" y="289"/>
                    <a:pt x="802" y="289"/>
                  </a:cubicBezTo>
                  <a:cubicBezTo>
                    <a:pt x="801" y="289"/>
                    <a:pt x="801" y="289"/>
                    <a:pt x="800" y="289"/>
                  </a:cubicBezTo>
                  <a:cubicBezTo>
                    <a:pt x="800" y="289"/>
                    <a:pt x="799" y="289"/>
                    <a:pt x="799" y="289"/>
                  </a:cubicBezTo>
                  <a:cubicBezTo>
                    <a:pt x="798" y="289"/>
                    <a:pt x="798" y="289"/>
                    <a:pt x="798" y="289"/>
                  </a:cubicBezTo>
                  <a:cubicBezTo>
                    <a:pt x="797" y="289"/>
                    <a:pt x="797" y="289"/>
                    <a:pt x="797" y="289"/>
                  </a:cubicBezTo>
                  <a:cubicBezTo>
                    <a:pt x="796" y="289"/>
                    <a:pt x="796" y="289"/>
                    <a:pt x="795" y="290"/>
                  </a:cubicBezTo>
                  <a:cubicBezTo>
                    <a:pt x="795" y="290"/>
                    <a:pt x="794" y="290"/>
                    <a:pt x="794" y="291"/>
                  </a:cubicBezTo>
                  <a:cubicBezTo>
                    <a:pt x="792" y="294"/>
                    <a:pt x="793" y="297"/>
                    <a:pt x="795" y="299"/>
                  </a:cubicBezTo>
                  <a:cubicBezTo>
                    <a:pt x="813" y="310"/>
                    <a:pt x="813" y="310"/>
                    <a:pt x="813" y="310"/>
                  </a:cubicBezTo>
                  <a:cubicBezTo>
                    <a:pt x="816" y="305"/>
                    <a:pt x="816" y="305"/>
                    <a:pt x="816" y="305"/>
                  </a:cubicBezTo>
                  <a:cubicBezTo>
                    <a:pt x="811" y="302"/>
                    <a:pt x="811" y="302"/>
                    <a:pt x="811" y="302"/>
                  </a:cubicBezTo>
                  <a:cubicBezTo>
                    <a:pt x="815" y="305"/>
                    <a:pt x="815" y="305"/>
                    <a:pt x="815" y="305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2" y="301"/>
                    <a:pt x="811" y="301"/>
                    <a:pt x="811" y="302"/>
                  </a:cubicBezTo>
                  <a:cubicBezTo>
                    <a:pt x="815" y="305"/>
                    <a:pt x="815" y="305"/>
                    <a:pt x="815" y="305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5" y="305"/>
                    <a:pt x="815" y="305"/>
                    <a:pt x="815" y="305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3" y="300"/>
                    <a:pt x="813" y="301"/>
                  </a:cubicBezTo>
                  <a:cubicBezTo>
                    <a:pt x="815" y="305"/>
                    <a:pt x="815" y="305"/>
                    <a:pt x="815" y="305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5" y="303"/>
                    <a:pt x="815" y="303"/>
                    <a:pt x="815" y="303"/>
                  </a:cubicBezTo>
                  <a:cubicBezTo>
                    <a:pt x="815" y="300"/>
                    <a:pt x="815" y="300"/>
                    <a:pt x="815" y="300"/>
                  </a:cubicBezTo>
                  <a:cubicBezTo>
                    <a:pt x="815" y="300"/>
                    <a:pt x="814" y="300"/>
                    <a:pt x="814" y="300"/>
                  </a:cubicBezTo>
                  <a:cubicBezTo>
                    <a:pt x="815" y="303"/>
                    <a:pt x="815" y="303"/>
                    <a:pt x="815" y="303"/>
                  </a:cubicBezTo>
                  <a:cubicBezTo>
                    <a:pt x="815" y="300"/>
                    <a:pt x="815" y="300"/>
                    <a:pt x="815" y="300"/>
                  </a:cubicBezTo>
                  <a:cubicBezTo>
                    <a:pt x="815" y="300"/>
                    <a:pt x="815" y="300"/>
                    <a:pt x="815" y="300"/>
                  </a:cubicBezTo>
                  <a:cubicBezTo>
                    <a:pt x="815" y="300"/>
                    <a:pt x="815" y="300"/>
                    <a:pt x="815" y="300"/>
                  </a:cubicBezTo>
                  <a:cubicBezTo>
                    <a:pt x="815" y="300"/>
                    <a:pt x="815" y="300"/>
                    <a:pt x="815" y="300"/>
                  </a:cubicBezTo>
                  <a:cubicBezTo>
                    <a:pt x="815" y="300"/>
                    <a:pt x="815" y="300"/>
                    <a:pt x="815" y="300"/>
                  </a:cubicBezTo>
                  <a:cubicBezTo>
                    <a:pt x="815" y="300"/>
                    <a:pt x="815" y="300"/>
                    <a:pt x="815" y="300"/>
                  </a:cubicBezTo>
                  <a:cubicBezTo>
                    <a:pt x="815" y="300"/>
                    <a:pt x="815" y="300"/>
                    <a:pt x="815" y="300"/>
                  </a:cubicBezTo>
                  <a:cubicBezTo>
                    <a:pt x="814" y="300"/>
                    <a:pt x="813" y="300"/>
                    <a:pt x="811" y="299"/>
                  </a:cubicBezTo>
                  <a:cubicBezTo>
                    <a:pt x="805" y="299"/>
                    <a:pt x="794" y="297"/>
                    <a:pt x="784" y="296"/>
                  </a:cubicBezTo>
                  <a:cubicBezTo>
                    <a:pt x="780" y="295"/>
                    <a:pt x="775" y="294"/>
                    <a:pt x="772" y="294"/>
                  </a:cubicBezTo>
                  <a:cubicBezTo>
                    <a:pt x="769" y="293"/>
                    <a:pt x="767" y="293"/>
                    <a:pt x="767" y="293"/>
                  </a:cubicBezTo>
                  <a:cubicBezTo>
                    <a:pt x="765" y="293"/>
                    <a:pt x="763" y="293"/>
                    <a:pt x="762" y="295"/>
                  </a:cubicBezTo>
                  <a:cubicBezTo>
                    <a:pt x="761" y="296"/>
                    <a:pt x="761" y="298"/>
                    <a:pt x="761" y="298"/>
                  </a:cubicBezTo>
                  <a:cubicBezTo>
                    <a:pt x="761" y="300"/>
                    <a:pt x="761" y="301"/>
                    <a:pt x="761" y="301"/>
                  </a:cubicBezTo>
                  <a:cubicBezTo>
                    <a:pt x="762" y="302"/>
                    <a:pt x="762" y="302"/>
                    <a:pt x="763" y="303"/>
                  </a:cubicBezTo>
                  <a:cubicBezTo>
                    <a:pt x="763" y="303"/>
                    <a:pt x="763" y="303"/>
                    <a:pt x="764" y="304"/>
                  </a:cubicBezTo>
                  <a:cubicBezTo>
                    <a:pt x="765" y="305"/>
                    <a:pt x="768" y="306"/>
                    <a:pt x="770" y="308"/>
                  </a:cubicBezTo>
                  <a:cubicBezTo>
                    <a:pt x="774" y="310"/>
                    <a:pt x="780" y="313"/>
                    <a:pt x="784" y="316"/>
                  </a:cubicBezTo>
                  <a:cubicBezTo>
                    <a:pt x="786" y="317"/>
                    <a:pt x="788" y="318"/>
                    <a:pt x="789" y="319"/>
                  </a:cubicBezTo>
                  <a:cubicBezTo>
                    <a:pt x="789" y="319"/>
                    <a:pt x="790" y="320"/>
                    <a:pt x="790" y="320"/>
                  </a:cubicBezTo>
                  <a:cubicBezTo>
                    <a:pt x="790" y="320"/>
                    <a:pt x="790" y="320"/>
                    <a:pt x="790" y="320"/>
                  </a:cubicBezTo>
                  <a:cubicBezTo>
                    <a:pt x="792" y="317"/>
                    <a:pt x="792" y="317"/>
                    <a:pt x="792" y="317"/>
                  </a:cubicBezTo>
                  <a:cubicBezTo>
                    <a:pt x="790" y="319"/>
                    <a:pt x="790" y="319"/>
                    <a:pt x="790" y="319"/>
                  </a:cubicBezTo>
                  <a:cubicBezTo>
                    <a:pt x="790" y="320"/>
                    <a:pt x="790" y="320"/>
                    <a:pt x="790" y="320"/>
                  </a:cubicBezTo>
                  <a:cubicBezTo>
                    <a:pt x="792" y="317"/>
                    <a:pt x="792" y="317"/>
                    <a:pt x="792" y="317"/>
                  </a:cubicBezTo>
                  <a:cubicBezTo>
                    <a:pt x="790" y="319"/>
                    <a:pt x="790" y="319"/>
                    <a:pt x="790" y="319"/>
                  </a:cubicBezTo>
                  <a:cubicBezTo>
                    <a:pt x="793" y="316"/>
                    <a:pt x="793" y="316"/>
                    <a:pt x="793" y="316"/>
                  </a:cubicBezTo>
                  <a:cubicBezTo>
                    <a:pt x="789" y="319"/>
                    <a:pt x="789" y="319"/>
                    <a:pt x="789" y="319"/>
                  </a:cubicBezTo>
                  <a:cubicBezTo>
                    <a:pt x="790" y="319"/>
                    <a:pt x="790" y="319"/>
                    <a:pt x="790" y="319"/>
                  </a:cubicBezTo>
                  <a:cubicBezTo>
                    <a:pt x="793" y="316"/>
                    <a:pt x="793" y="316"/>
                    <a:pt x="793" y="316"/>
                  </a:cubicBezTo>
                  <a:cubicBezTo>
                    <a:pt x="789" y="319"/>
                    <a:pt x="789" y="319"/>
                    <a:pt x="789" y="319"/>
                  </a:cubicBezTo>
                  <a:cubicBezTo>
                    <a:pt x="794" y="316"/>
                    <a:pt x="794" y="316"/>
                    <a:pt x="794" y="316"/>
                  </a:cubicBezTo>
                  <a:cubicBezTo>
                    <a:pt x="789" y="318"/>
                    <a:pt x="789" y="318"/>
                    <a:pt x="789" y="318"/>
                  </a:cubicBezTo>
                  <a:cubicBezTo>
                    <a:pt x="789" y="318"/>
                    <a:pt x="789" y="319"/>
                    <a:pt x="789" y="319"/>
                  </a:cubicBezTo>
                  <a:cubicBezTo>
                    <a:pt x="794" y="316"/>
                    <a:pt x="794" y="316"/>
                    <a:pt x="794" y="316"/>
                  </a:cubicBezTo>
                  <a:cubicBezTo>
                    <a:pt x="789" y="318"/>
                    <a:pt x="789" y="318"/>
                    <a:pt x="789" y="318"/>
                  </a:cubicBezTo>
                  <a:cubicBezTo>
                    <a:pt x="794" y="316"/>
                    <a:pt x="794" y="316"/>
                    <a:pt x="794" y="316"/>
                  </a:cubicBezTo>
                  <a:cubicBezTo>
                    <a:pt x="788" y="316"/>
                    <a:pt x="788" y="316"/>
                    <a:pt x="788" y="316"/>
                  </a:cubicBezTo>
                  <a:cubicBezTo>
                    <a:pt x="788" y="317"/>
                    <a:pt x="789" y="317"/>
                    <a:pt x="789" y="318"/>
                  </a:cubicBezTo>
                  <a:cubicBezTo>
                    <a:pt x="794" y="316"/>
                    <a:pt x="794" y="316"/>
                    <a:pt x="794" y="316"/>
                  </a:cubicBezTo>
                  <a:cubicBezTo>
                    <a:pt x="788" y="316"/>
                    <a:pt x="788" y="316"/>
                    <a:pt x="788" y="316"/>
                  </a:cubicBezTo>
                  <a:cubicBezTo>
                    <a:pt x="794" y="316"/>
                    <a:pt x="794" y="316"/>
                    <a:pt x="794" y="316"/>
                  </a:cubicBezTo>
                  <a:cubicBezTo>
                    <a:pt x="789" y="313"/>
                    <a:pt x="789" y="313"/>
                    <a:pt x="789" y="313"/>
                  </a:cubicBezTo>
                  <a:cubicBezTo>
                    <a:pt x="789" y="314"/>
                    <a:pt x="788" y="315"/>
                    <a:pt x="788" y="316"/>
                  </a:cubicBezTo>
                  <a:cubicBezTo>
                    <a:pt x="794" y="316"/>
                    <a:pt x="794" y="316"/>
                    <a:pt x="794" y="316"/>
                  </a:cubicBezTo>
                  <a:cubicBezTo>
                    <a:pt x="789" y="313"/>
                    <a:pt x="789" y="313"/>
                    <a:pt x="789" y="313"/>
                  </a:cubicBezTo>
                  <a:cubicBezTo>
                    <a:pt x="794" y="316"/>
                    <a:pt x="794" y="316"/>
                    <a:pt x="794" y="316"/>
                  </a:cubicBezTo>
                  <a:cubicBezTo>
                    <a:pt x="795" y="310"/>
                    <a:pt x="795" y="310"/>
                    <a:pt x="795" y="310"/>
                  </a:cubicBezTo>
                  <a:cubicBezTo>
                    <a:pt x="795" y="310"/>
                    <a:pt x="785" y="308"/>
                    <a:pt x="775" y="306"/>
                  </a:cubicBezTo>
                  <a:cubicBezTo>
                    <a:pt x="769" y="305"/>
                    <a:pt x="764" y="303"/>
                    <a:pt x="760" y="303"/>
                  </a:cubicBezTo>
                  <a:cubicBezTo>
                    <a:pt x="757" y="302"/>
                    <a:pt x="755" y="302"/>
                    <a:pt x="754" y="301"/>
                  </a:cubicBezTo>
                  <a:cubicBezTo>
                    <a:pt x="753" y="301"/>
                    <a:pt x="752" y="301"/>
                    <a:pt x="752" y="301"/>
                  </a:cubicBezTo>
                  <a:cubicBezTo>
                    <a:pt x="751" y="301"/>
                    <a:pt x="750" y="301"/>
                    <a:pt x="750" y="301"/>
                  </a:cubicBezTo>
                  <a:cubicBezTo>
                    <a:pt x="749" y="301"/>
                    <a:pt x="749" y="301"/>
                    <a:pt x="748" y="301"/>
                  </a:cubicBezTo>
                  <a:cubicBezTo>
                    <a:pt x="748" y="301"/>
                    <a:pt x="748" y="301"/>
                    <a:pt x="747" y="302"/>
                  </a:cubicBezTo>
                  <a:cubicBezTo>
                    <a:pt x="747" y="302"/>
                    <a:pt x="746" y="302"/>
                    <a:pt x="745" y="304"/>
                  </a:cubicBezTo>
                  <a:cubicBezTo>
                    <a:pt x="749" y="307"/>
                    <a:pt x="749" y="307"/>
                    <a:pt x="749" y="307"/>
                  </a:cubicBezTo>
                  <a:cubicBezTo>
                    <a:pt x="745" y="303"/>
                    <a:pt x="745" y="303"/>
                    <a:pt x="745" y="303"/>
                  </a:cubicBezTo>
                  <a:cubicBezTo>
                    <a:pt x="744" y="305"/>
                    <a:pt x="744" y="306"/>
                    <a:pt x="744" y="307"/>
                  </a:cubicBezTo>
                  <a:cubicBezTo>
                    <a:pt x="744" y="308"/>
                    <a:pt x="744" y="309"/>
                    <a:pt x="744" y="309"/>
                  </a:cubicBezTo>
                  <a:cubicBezTo>
                    <a:pt x="745" y="310"/>
                    <a:pt x="745" y="310"/>
                    <a:pt x="746" y="311"/>
                  </a:cubicBezTo>
                  <a:cubicBezTo>
                    <a:pt x="746" y="311"/>
                    <a:pt x="746" y="311"/>
                    <a:pt x="747" y="312"/>
                  </a:cubicBezTo>
                  <a:cubicBezTo>
                    <a:pt x="748" y="313"/>
                    <a:pt x="750" y="314"/>
                    <a:pt x="753" y="316"/>
                  </a:cubicBezTo>
                  <a:cubicBezTo>
                    <a:pt x="757" y="318"/>
                    <a:pt x="762" y="321"/>
                    <a:pt x="765" y="323"/>
                  </a:cubicBezTo>
                  <a:cubicBezTo>
                    <a:pt x="767" y="324"/>
                    <a:pt x="769" y="325"/>
                    <a:pt x="770" y="326"/>
                  </a:cubicBezTo>
                  <a:cubicBezTo>
                    <a:pt x="771" y="326"/>
                    <a:pt x="771" y="327"/>
                    <a:pt x="772" y="327"/>
                  </a:cubicBezTo>
                  <a:cubicBezTo>
                    <a:pt x="772" y="327"/>
                    <a:pt x="772" y="327"/>
                    <a:pt x="772" y="327"/>
                  </a:cubicBezTo>
                  <a:cubicBezTo>
                    <a:pt x="773" y="325"/>
                    <a:pt x="773" y="325"/>
                    <a:pt x="773" y="325"/>
                  </a:cubicBezTo>
                  <a:cubicBezTo>
                    <a:pt x="772" y="327"/>
                    <a:pt x="772" y="327"/>
                    <a:pt x="772" y="327"/>
                  </a:cubicBezTo>
                  <a:cubicBezTo>
                    <a:pt x="772" y="327"/>
                    <a:pt x="772" y="327"/>
                    <a:pt x="772" y="327"/>
                  </a:cubicBezTo>
                  <a:cubicBezTo>
                    <a:pt x="773" y="325"/>
                    <a:pt x="773" y="325"/>
                    <a:pt x="773" y="325"/>
                  </a:cubicBezTo>
                  <a:cubicBezTo>
                    <a:pt x="772" y="327"/>
                    <a:pt x="772" y="327"/>
                    <a:pt x="772" y="327"/>
                  </a:cubicBezTo>
                  <a:cubicBezTo>
                    <a:pt x="775" y="323"/>
                    <a:pt x="775" y="323"/>
                    <a:pt x="775" y="323"/>
                  </a:cubicBezTo>
                  <a:cubicBezTo>
                    <a:pt x="771" y="327"/>
                    <a:pt x="771" y="327"/>
                    <a:pt x="771" y="327"/>
                  </a:cubicBezTo>
                  <a:cubicBezTo>
                    <a:pt x="772" y="327"/>
                    <a:pt x="772" y="327"/>
                    <a:pt x="772" y="327"/>
                  </a:cubicBezTo>
                  <a:cubicBezTo>
                    <a:pt x="775" y="323"/>
                    <a:pt x="775" y="323"/>
                    <a:pt x="775" y="323"/>
                  </a:cubicBezTo>
                  <a:cubicBezTo>
                    <a:pt x="771" y="327"/>
                    <a:pt x="771" y="327"/>
                    <a:pt x="771" y="327"/>
                  </a:cubicBezTo>
                  <a:cubicBezTo>
                    <a:pt x="775" y="323"/>
                    <a:pt x="775" y="323"/>
                    <a:pt x="775" y="323"/>
                  </a:cubicBezTo>
                  <a:cubicBezTo>
                    <a:pt x="771" y="326"/>
                    <a:pt x="771" y="326"/>
                    <a:pt x="771" y="326"/>
                  </a:cubicBezTo>
                  <a:cubicBezTo>
                    <a:pt x="771" y="327"/>
                    <a:pt x="771" y="327"/>
                    <a:pt x="771" y="327"/>
                  </a:cubicBezTo>
                  <a:cubicBezTo>
                    <a:pt x="775" y="323"/>
                    <a:pt x="775" y="323"/>
                    <a:pt x="775" y="323"/>
                  </a:cubicBezTo>
                  <a:cubicBezTo>
                    <a:pt x="771" y="326"/>
                    <a:pt x="771" y="326"/>
                    <a:pt x="771" y="326"/>
                  </a:cubicBezTo>
                  <a:cubicBezTo>
                    <a:pt x="775" y="323"/>
                    <a:pt x="775" y="323"/>
                    <a:pt x="775" y="323"/>
                  </a:cubicBezTo>
                  <a:cubicBezTo>
                    <a:pt x="770" y="325"/>
                    <a:pt x="770" y="325"/>
                    <a:pt x="770" y="325"/>
                  </a:cubicBezTo>
                  <a:cubicBezTo>
                    <a:pt x="771" y="326"/>
                    <a:pt x="771" y="326"/>
                    <a:pt x="771" y="326"/>
                  </a:cubicBezTo>
                  <a:cubicBezTo>
                    <a:pt x="775" y="323"/>
                    <a:pt x="775" y="323"/>
                    <a:pt x="775" y="323"/>
                  </a:cubicBezTo>
                  <a:cubicBezTo>
                    <a:pt x="770" y="325"/>
                    <a:pt x="770" y="325"/>
                    <a:pt x="770" y="325"/>
                  </a:cubicBezTo>
                  <a:cubicBezTo>
                    <a:pt x="775" y="323"/>
                    <a:pt x="775" y="323"/>
                    <a:pt x="775" y="323"/>
                  </a:cubicBezTo>
                  <a:cubicBezTo>
                    <a:pt x="769" y="323"/>
                    <a:pt x="769" y="323"/>
                    <a:pt x="769" y="323"/>
                  </a:cubicBezTo>
                  <a:cubicBezTo>
                    <a:pt x="769" y="324"/>
                    <a:pt x="770" y="325"/>
                    <a:pt x="770" y="325"/>
                  </a:cubicBezTo>
                  <a:cubicBezTo>
                    <a:pt x="775" y="323"/>
                    <a:pt x="775" y="323"/>
                    <a:pt x="775" y="323"/>
                  </a:cubicBezTo>
                  <a:cubicBezTo>
                    <a:pt x="769" y="323"/>
                    <a:pt x="769" y="323"/>
                    <a:pt x="769" y="323"/>
                  </a:cubicBezTo>
                  <a:cubicBezTo>
                    <a:pt x="775" y="323"/>
                    <a:pt x="775" y="323"/>
                    <a:pt x="775" y="323"/>
                  </a:cubicBezTo>
                  <a:cubicBezTo>
                    <a:pt x="770" y="320"/>
                    <a:pt x="770" y="320"/>
                    <a:pt x="770" y="320"/>
                  </a:cubicBezTo>
                  <a:cubicBezTo>
                    <a:pt x="775" y="322"/>
                    <a:pt x="775" y="322"/>
                    <a:pt x="775" y="322"/>
                  </a:cubicBezTo>
                  <a:cubicBezTo>
                    <a:pt x="772" y="318"/>
                    <a:pt x="772" y="318"/>
                    <a:pt x="772" y="318"/>
                  </a:cubicBezTo>
                  <a:cubicBezTo>
                    <a:pt x="771" y="318"/>
                    <a:pt x="771" y="319"/>
                    <a:pt x="770" y="320"/>
                  </a:cubicBezTo>
                  <a:cubicBezTo>
                    <a:pt x="775" y="322"/>
                    <a:pt x="775" y="322"/>
                    <a:pt x="775" y="322"/>
                  </a:cubicBezTo>
                  <a:cubicBezTo>
                    <a:pt x="772" y="318"/>
                    <a:pt x="772" y="318"/>
                    <a:pt x="772" y="318"/>
                  </a:cubicBezTo>
                  <a:cubicBezTo>
                    <a:pt x="775" y="322"/>
                    <a:pt x="775" y="322"/>
                    <a:pt x="775" y="322"/>
                  </a:cubicBezTo>
                  <a:cubicBezTo>
                    <a:pt x="773" y="317"/>
                    <a:pt x="773" y="317"/>
                    <a:pt x="773" y="317"/>
                  </a:cubicBezTo>
                  <a:cubicBezTo>
                    <a:pt x="773" y="317"/>
                    <a:pt x="773" y="318"/>
                    <a:pt x="772" y="318"/>
                  </a:cubicBezTo>
                  <a:cubicBezTo>
                    <a:pt x="775" y="322"/>
                    <a:pt x="775" y="322"/>
                    <a:pt x="775" y="322"/>
                  </a:cubicBezTo>
                  <a:cubicBezTo>
                    <a:pt x="773" y="317"/>
                    <a:pt x="773" y="317"/>
                    <a:pt x="773" y="317"/>
                  </a:cubicBezTo>
                  <a:cubicBezTo>
                    <a:pt x="774" y="321"/>
                    <a:pt x="774" y="321"/>
                    <a:pt x="774" y="321"/>
                  </a:cubicBezTo>
                  <a:cubicBezTo>
                    <a:pt x="774" y="317"/>
                    <a:pt x="774" y="317"/>
                    <a:pt x="774" y="317"/>
                  </a:cubicBezTo>
                  <a:cubicBezTo>
                    <a:pt x="774" y="317"/>
                    <a:pt x="774" y="317"/>
                    <a:pt x="773" y="317"/>
                  </a:cubicBezTo>
                  <a:cubicBezTo>
                    <a:pt x="774" y="321"/>
                    <a:pt x="774" y="321"/>
                    <a:pt x="774" y="321"/>
                  </a:cubicBezTo>
                  <a:cubicBezTo>
                    <a:pt x="774" y="317"/>
                    <a:pt x="774" y="317"/>
                    <a:pt x="774" y="317"/>
                  </a:cubicBezTo>
                  <a:cubicBezTo>
                    <a:pt x="774" y="319"/>
                    <a:pt x="774" y="319"/>
                    <a:pt x="774" y="319"/>
                  </a:cubicBezTo>
                  <a:cubicBezTo>
                    <a:pt x="774" y="317"/>
                    <a:pt x="774" y="317"/>
                    <a:pt x="774" y="317"/>
                  </a:cubicBezTo>
                  <a:cubicBezTo>
                    <a:pt x="774" y="317"/>
                    <a:pt x="774" y="317"/>
                    <a:pt x="774" y="317"/>
                  </a:cubicBezTo>
                  <a:cubicBezTo>
                    <a:pt x="774" y="319"/>
                    <a:pt x="774" y="319"/>
                    <a:pt x="774" y="319"/>
                  </a:cubicBezTo>
                  <a:cubicBezTo>
                    <a:pt x="774" y="317"/>
                    <a:pt x="774" y="317"/>
                    <a:pt x="774" y="317"/>
                  </a:cubicBezTo>
                  <a:cubicBezTo>
                    <a:pt x="774" y="317"/>
                    <a:pt x="774" y="317"/>
                    <a:pt x="774" y="317"/>
                  </a:cubicBezTo>
                  <a:cubicBezTo>
                    <a:pt x="774" y="317"/>
                    <a:pt x="772" y="317"/>
                    <a:pt x="770" y="317"/>
                  </a:cubicBezTo>
                  <a:cubicBezTo>
                    <a:pt x="764" y="316"/>
                    <a:pt x="751" y="314"/>
                    <a:pt x="739" y="312"/>
                  </a:cubicBezTo>
                  <a:cubicBezTo>
                    <a:pt x="734" y="311"/>
                    <a:pt x="729" y="310"/>
                    <a:pt x="725" y="309"/>
                  </a:cubicBezTo>
                  <a:cubicBezTo>
                    <a:pt x="721" y="309"/>
                    <a:pt x="719" y="308"/>
                    <a:pt x="719" y="308"/>
                  </a:cubicBezTo>
                  <a:cubicBezTo>
                    <a:pt x="716" y="308"/>
                    <a:pt x="714" y="309"/>
                    <a:pt x="713" y="312"/>
                  </a:cubicBezTo>
                  <a:cubicBezTo>
                    <a:pt x="712" y="314"/>
                    <a:pt x="713" y="317"/>
                    <a:pt x="715" y="318"/>
                  </a:cubicBezTo>
                  <a:cubicBezTo>
                    <a:pt x="715" y="318"/>
                    <a:pt x="717" y="319"/>
                    <a:pt x="719" y="320"/>
                  </a:cubicBezTo>
                  <a:cubicBezTo>
                    <a:pt x="722" y="322"/>
                    <a:pt x="727" y="325"/>
                    <a:pt x="731" y="327"/>
                  </a:cubicBezTo>
                  <a:cubicBezTo>
                    <a:pt x="732" y="329"/>
                    <a:pt x="734" y="330"/>
                    <a:pt x="735" y="331"/>
                  </a:cubicBezTo>
                  <a:cubicBezTo>
                    <a:pt x="736" y="331"/>
                    <a:pt x="736" y="331"/>
                    <a:pt x="736" y="331"/>
                  </a:cubicBezTo>
                  <a:cubicBezTo>
                    <a:pt x="736" y="331"/>
                    <a:pt x="736" y="331"/>
                    <a:pt x="736" y="331"/>
                  </a:cubicBezTo>
                  <a:cubicBezTo>
                    <a:pt x="738" y="329"/>
                    <a:pt x="738" y="329"/>
                    <a:pt x="738" y="329"/>
                  </a:cubicBezTo>
                  <a:cubicBezTo>
                    <a:pt x="736" y="331"/>
                    <a:pt x="736" y="331"/>
                    <a:pt x="736" y="331"/>
                  </a:cubicBezTo>
                  <a:cubicBezTo>
                    <a:pt x="736" y="331"/>
                    <a:pt x="736" y="331"/>
                    <a:pt x="736" y="331"/>
                  </a:cubicBezTo>
                  <a:cubicBezTo>
                    <a:pt x="738" y="329"/>
                    <a:pt x="738" y="329"/>
                    <a:pt x="738" y="329"/>
                  </a:cubicBezTo>
                  <a:cubicBezTo>
                    <a:pt x="736" y="331"/>
                    <a:pt x="736" y="331"/>
                    <a:pt x="736" y="331"/>
                  </a:cubicBezTo>
                  <a:cubicBezTo>
                    <a:pt x="740" y="328"/>
                    <a:pt x="740" y="328"/>
                    <a:pt x="740" y="328"/>
                  </a:cubicBezTo>
                  <a:cubicBezTo>
                    <a:pt x="736" y="330"/>
                    <a:pt x="736" y="330"/>
                    <a:pt x="736" y="330"/>
                  </a:cubicBezTo>
                  <a:cubicBezTo>
                    <a:pt x="736" y="331"/>
                    <a:pt x="736" y="331"/>
                    <a:pt x="736" y="331"/>
                  </a:cubicBezTo>
                  <a:cubicBezTo>
                    <a:pt x="740" y="328"/>
                    <a:pt x="740" y="328"/>
                    <a:pt x="740" y="328"/>
                  </a:cubicBezTo>
                  <a:cubicBezTo>
                    <a:pt x="736" y="330"/>
                    <a:pt x="736" y="330"/>
                    <a:pt x="736" y="330"/>
                  </a:cubicBezTo>
                  <a:cubicBezTo>
                    <a:pt x="740" y="328"/>
                    <a:pt x="740" y="328"/>
                    <a:pt x="740" y="328"/>
                  </a:cubicBezTo>
                  <a:cubicBezTo>
                    <a:pt x="735" y="328"/>
                    <a:pt x="735" y="328"/>
                    <a:pt x="735" y="328"/>
                  </a:cubicBezTo>
                  <a:cubicBezTo>
                    <a:pt x="735" y="329"/>
                    <a:pt x="735" y="330"/>
                    <a:pt x="736" y="330"/>
                  </a:cubicBezTo>
                  <a:cubicBezTo>
                    <a:pt x="740" y="328"/>
                    <a:pt x="740" y="328"/>
                    <a:pt x="740" y="328"/>
                  </a:cubicBezTo>
                  <a:cubicBezTo>
                    <a:pt x="735" y="328"/>
                    <a:pt x="735" y="328"/>
                    <a:pt x="735" y="328"/>
                  </a:cubicBezTo>
                  <a:cubicBezTo>
                    <a:pt x="740" y="328"/>
                    <a:pt x="740" y="328"/>
                    <a:pt x="740" y="328"/>
                  </a:cubicBezTo>
                  <a:cubicBezTo>
                    <a:pt x="736" y="325"/>
                    <a:pt x="736" y="325"/>
                    <a:pt x="736" y="325"/>
                  </a:cubicBezTo>
                  <a:cubicBezTo>
                    <a:pt x="735" y="326"/>
                    <a:pt x="735" y="327"/>
                    <a:pt x="735" y="328"/>
                  </a:cubicBezTo>
                  <a:cubicBezTo>
                    <a:pt x="740" y="328"/>
                    <a:pt x="740" y="328"/>
                    <a:pt x="740" y="328"/>
                  </a:cubicBezTo>
                  <a:cubicBezTo>
                    <a:pt x="736" y="325"/>
                    <a:pt x="736" y="325"/>
                    <a:pt x="736" y="325"/>
                  </a:cubicBezTo>
                  <a:cubicBezTo>
                    <a:pt x="741" y="328"/>
                    <a:pt x="741" y="328"/>
                    <a:pt x="741" y="328"/>
                  </a:cubicBezTo>
                  <a:cubicBezTo>
                    <a:pt x="742" y="322"/>
                    <a:pt x="742" y="322"/>
                    <a:pt x="742" y="322"/>
                  </a:cubicBezTo>
                  <a:cubicBezTo>
                    <a:pt x="687" y="309"/>
                    <a:pt x="687" y="309"/>
                    <a:pt x="687" y="309"/>
                  </a:cubicBezTo>
                  <a:cubicBezTo>
                    <a:pt x="685" y="309"/>
                    <a:pt x="682" y="310"/>
                    <a:pt x="681" y="313"/>
                  </a:cubicBezTo>
                  <a:cubicBezTo>
                    <a:pt x="680" y="315"/>
                    <a:pt x="681" y="318"/>
                    <a:pt x="683" y="320"/>
                  </a:cubicBezTo>
                  <a:cubicBezTo>
                    <a:pt x="683" y="320"/>
                    <a:pt x="685" y="321"/>
                    <a:pt x="689" y="323"/>
                  </a:cubicBezTo>
                  <a:cubicBezTo>
                    <a:pt x="693" y="325"/>
                    <a:pt x="700" y="330"/>
                    <a:pt x="706" y="333"/>
                  </a:cubicBezTo>
                  <a:cubicBezTo>
                    <a:pt x="709" y="335"/>
                    <a:pt x="712" y="337"/>
                    <a:pt x="714" y="338"/>
                  </a:cubicBezTo>
                  <a:cubicBezTo>
                    <a:pt x="715" y="339"/>
                    <a:pt x="715" y="339"/>
                    <a:pt x="716" y="339"/>
                  </a:cubicBezTo>
                  <a:cubicBezTo>
                    <a:pt x="716" y="339"/>
                    <a:pt x="716" y="339"/>
                    <a:pt x="716" y="339"/>
                  </a:cubicBezTo>
                  <a:cubicBezTo>
                    <a:pt x="716" y="339"/>
                    <a:pt x="716" y="339"/>
                    <a:pt x="716" y="339"/>
                  </a:cubicBezTo>
                  <a:cubicBezTo>
                    <a:pt x="718" y="337"/>
                    <a:pt x="718" y="337"/>
                    <a:pt x="718" y="337"/>
                  </a:cubicBezTo>
                  <a:cubicBezTo>
                    <a:pt x="715" y="339"/>
                    <a:pt x="715" y="339"/>
                    <a:pt x="715" y="339"/>
                  </a:cubicBezTo>
                  <a:cubicBezTo>
                    <a:pt x="716" y="339"/>
                    <a:pt x="716" y="339"/>
                    <a:pt x="716" y="339"/>
                  </a:cubicBezTo>
                  <a:cubicBezTo>
                    <a:pt x="718" y="337"/>
                    <a:pt x="718" y="337"/>
                    <a:pt x="718" y="337"/>
                  </a:cubicBezTo>
                  <a:cubicBezTo>
                    <a:pt x="715" y="339"/>
                    <a:pt x="715" y="339"/>
                    <a:pt x="715" y="339"/>
                  </a:cubicBezTo>
                  <a:cubicBezTo>
                    <a:pt x="719" y="336"/>
                    <a:pt x="719" y="336"/>
                    <a:pt x="719" y="336"/>
                  </a:cubicBezTo>
                  <a:cubicBezTo>
                    <a:pt x="715" y="338"/>
                    <a:pt x="715" y="338"/>
                    <a:pt x="715" y="338"/>
                  </a:cubicBezTo>
                  <a:cubicBezTo>
                    <a:pt x="715" y="339"/>
                    <a:pt x="715" y="339"/>
                    <a:pt x="715" y="339"/>
                  </a:cubicBezTo>
                  <a:cubicBezTo>
                    <a:pt x="719" y="336"/>
                    <a:pt x="719" y="336"/>
                    <a:pt x="719" y="336"/>
                  </a:cubicBezTo>
                  <a:cubicBezTo>
                    <a:pt x="715" y="338"/>
                    <a:pt x="715" y="338"/>
                    <a:pt x="715" y="338"/>
                  </a:cubicBezTo>
                  <a:cubicBezTo>
                    <a:pt x="720" y="336"/>
                    <a:pt x="720" y="336"/>
                    <a:pt x="720" y="336"/>
                  </a:cubicBezTo>
                  <a:cubicBezTo>
                    <a:pt x="714" y="336"/>
                    <a:pt x="714" y="336"/>
                    <a:pt x="714" y="336"/>
                  </a:cubicBezTo>
                  <a:cubicBezTo>
                    <a:pt x="714" y="337"/>
                    <a:pt x="715" y="338"/>
                    <a:pt x="715" y="338"/>
                  </a:cubicBezTo>
                  <a:cubicBezTo>
                    <a:pt x="720" y="336"/>
                    <a:pt x="720" y="336"/>
                    <a:pt x="720" y="336"/>
                  </a:cubicBezTo>
                  <a:cubicBezTo>
                    <a:pt x="714" y="336"/>
                    <a:pt x="714" y="336"/>
                    <a:pt x="714" y="336"/>
                  </a:cubicBezTo>
                  <a:cubicBezTo>
                    <a:pt x="720" y="336"/>
                    <a:pt x="720" y="336"/>
                    <a:pt x="720" y="336"/>
                  </a:cubicBezTo>
                  <a:cubicBezTo>
                    <a:pt x="715" y="333"/>
                    <a:pt x="715" y="333"/>
                    <a:pt x="715" y="333"/>
                  </a:cubicBezTo>
                  <a:cubicBezTo>
                    <a:pt x="715" y="334"/>
                    <a:pt x="714" y="335"/>
                    <a:pt x="714" y="336"/>
                  </a:cubicBezTo>
                  <a:cubicBezTo>
                    <a:pt x="720" y="336"/>
                    <a:pt x="720" y="336"/>
                    <a:pt x="720" y="336"/>
                  </a:cubicBezTo>
                  <a:cubicBezTo>
                    <a:pt x="715" y="333"/>
                    <a:pt x="715" y="333"/>
                    <a:pt x="715" y="333"/>
                  </a:cubicBezTo>
                  <a:cubicBezTo>
                    <a:pt x="720" y="336"/>
                    <a:pt x="720" y="336"/>
                    <a:pt x="720" y="336"/>
                  </a:cubicBezTo>
                  <a:cubicBezTo>
                    <a:pt x="715" y="333"/>
                    <a:pt x="715" y="333"/>
                    <a:pt x="715" y="333"/>
                  </a:cubicBezTo>
                  <a:cubicBezTo>
                    <a:pt x="720" y="336"/>
                    <a:pt x="720" y="336"/>
                    <a:pt x="720" y="336"/>
                  </a:cubicBezTo>
                  <a:cubicBezTo>
                    <a:pt x="717" y="331"/>
                    <a:pt x="717" y="331"/>
                    <a:pt x="717" y="331"/>
                  </a:cubicBezTo>
                  <a:cubicBezTo>
                    <a:pt x="717" y="331"/>
                    <a:pt x="716" y="332"/>
                    <a:pt x="715" y="333"/>
                  </a:cubicBezTo>
                  <a:cubicBezTo>
                    <a:pt x="720" y="336"/>
                    <a:pt x="720" y="336"/>
                    <a:pt x="720" y="336"/>
                  </a:cubicBezTo>
                  <a:cubicBezTo>
                    <a:pt x="717" y="331"/>
                    <a:pt x="717" y="331"/>
                    <a:pt x="717" y="331"/>
                  </a:cubicBezTo>
                  <a:cubicBezTo>
                    <a:pt x="720" y="336"/>
                    <a:pt x="720" y="336"/>
                    <a:pt x="720" y="336"/>
                  </a:cubicBezTo>
                  <a:cubicBezTo>
                    <a:pt x="719" y="330"/>
                    <a:pt x="719" y="330"/>
                    <a:pt x="719" y="330"/>
                  </a:cubicBezTo>
                  <a:cubicBezTo>
                    <a:pt x="719" y="330"/>
                    <a:pt x="718" y="331"/>
                    <a:pt x="717" y="331"/>
                  </a:cubicBezTo>
                  <a:cubicBezTo>
                    <a:pt x="720" y="336"/>
                    <a:pt x="720" y="336"/>
                    <a:pt x="720" y="336"/>
                  </a:cubicBezTo>
                  <a:cubicBezTo>
                    <a:pt x="719" y="330"/>
                    <a:pt x="719" y="330"/>
                    <a:pt x="719" y="330"/>
                  </a:cubicBezTo>
                  <a:cubicBezTo>
                    <a:pt x="720" y="335"/>
                    <a:pt x="720" y="335"/>
                    <a:pt x="720" y="335"/>
                  </a:cubicBezTo>
                  <a:cubicBezTo>
                    <a:pt x="720" y="330"/>
                    <a:pt x="720" y="330"/>
                    <a:pt x="720" y="330"/>
                  </a:cubicBezTo>
                  <a:cubicBezTo>
                    <a:pt x="719" y="330"/>
                    <a:pt x="719" y="330"/>
                    <a:pt x="719" y="330"/>
                  </a:cubicBezTo>
                  <a:cubicBezTo>
                    <a:pt x="720" y="335"/>
                    <a:pt x="720" y="335"/>
                    <a:pt x="720" y="335"/>
                  </a:cubicBezTo>
                  <a:cubicBezTo>
                    <a:pt x="720" y="330"/>
                    <a:pt x="720" y="330"/>
                    <a:pt x="720" y="330"/>
                  </a:cubicBezTo>
                  <a:cubicBezTo>
                    <a:pt x="720" y="334"/>
                    <a:pt x="720" y="334"/>
                    <a:pt x="720" y="334"/>
                  </a:cubicBezTo>
                  <a:cubicBezTo>
                    <a:pt x="720" y="330"/>
                    <a:pt x="720" y="330"/>
                    <a:pt x="720" y="330"/>
                  </a:cubicBezTo>
                  <a:cubicBezTo>
                    <a:pt x="720" y="330"/>
                    <a:pt x="720" y="330"/>
                    <a:pt x="720" y="330"/>
                  </a:cubicBezTo>
                  <a:cubicBezTo>
                    <a:pt x="720" y="334"/>
                    <a:pt x="720" y="334"/>
                    <a:pt x="720" y="334"/>
                  </a:cubicBezTo>
                  <a:cubicBezTo>
                    <a:pt x="720" y="330"/>
                    <a:pt x="720" y="330"/>
                    <a:pt x="720" y="330"/>
                  </a:cubicBezTo>
                  <a:cubicBezTo>
                    <a:pt x="720" y="330"/>
                    <a:pt x="720" y="330"/>
                    <a:pt x="720" y="330"/>
                  </a:cubicBezTo>
                  <a:cubicBezTo>
                    <a:pt x="720" y="330"/>
                    <a:pt x="718" y="330"/>
                    <a:pt x="716" y="330"/>
                  </a:cubicBezTo>
                  <a:cubicBezTo>
                    <a:pt x="710" y="328"/>
                    <a:pt x="698" y="325"/>
                    <a:pt x="687" y="322"/>
                  </a:cubicBezTo>
                  <a:cubicBezTo>
                    <a:pt x="682" y="321"/>
                    <a:pt x="677" y="319"/>
                    <a:pt x="674" y="318"/>
                  </a:cubicBezTo>
                  <a:cubicBezTo>
                    <a:pt x="670" y="317"/>
                    <a:pt x="668" y="317"/>
                    <a:pt x="668" y="317"/>
                  </a:cubicBezTo>
                  <a:cubicBezTo>
                    <a:pt x="666" y="316"/>
                    <a:pt x="665" y="316"/>
                    <a:pt x="663" y="318"/>
                  </a:cubicBezTo>
                  <a:cubicBezTo>
                    <a:pt x="662" y="319"/>
                    <a:pt x="661" y="320"/>
                    <a:pt x="661" y="322"/>
                  </a:cubicBezTo>
                  <a:cubicBezTo>
                    <a:pt x="661" y="324"/>
                    <a:pt x="661" y="324"/>
                    <a:pt x="662" y="325"/>
                  </a:cubicBezTo>
                  <a:cubicBezTo>
                    <a:pt x="662" y="326"/>
                    <a:pt x="662" y="326"/>
                    <a:pt x="663" y="326"/>
                  </a:cubicBezTo>
                  <a:cubicBezTo>
                    <a:pt x="663" y="326"/>
                    <a:pt x="663" y="326"/>
                    <a:pt x="663" y="326"/>
                  </a:cubicBezTo>
                  <a:cubicBezTo>
                    <a:pt x="664" y="327"/>
                    <a:pt x="664" y="327"/>
                    <a:pt x="664" y="327"/>
                  </a:cubicBezTo>
                  <a:cubicBezTo>
                    <a:pt x="664" y="327"/>
                    <a:pt x="664" y="327"/>
                    <a:pt x="664" y="327"/>
                  </a:cubicBezTo>
                  <a:cubicBezTo>
                    <a:pt x="667" y="328"/>
                    <a:pt x="675" y="333"/>
                    <a:pt x="682" y="338"/>
                  </a:cubicBezTo>
                  <a:cubicBezTo>
                    <a:pt x="686" y="340"/>
                    <a:pt x="689" y="342"/>
                    <a:pt x="692" y="344"/>
                  </a:cubicBezTo>
                  <a:cubicBezTo>
                    <a:pt x="693" y="344"/>
                    <a:pt x="694" y="345"/>
                    <a:pt x="695" y="346"/>
                  </a:cubicBezTo>
                  <a:cubicBezTo>
                    <a:pt x="695" y="346"/>
                    <a:pt x="695" y="346"/>
                    <a:pt x="695" y="346"/>
                  </a:cubicBezTo>
                  <a:cubicBezTo>
                    <a:pt x="695" y="346"/>
                    <a:pt x="695" y="346"/>
                    <a:pt x="695" y="346"/>
                  </a:cubicBezTo>
                  <a:cubicBezTo>
                    <a:pt x="697" y="344"/>
                    <a:pt x="697" y="344"/>
                    <a:pt x="697" y="344"/>
                  </a:cubicBezTo>
                  <a:cubicBezTo>
                    <a:pt x="695" y="346"/>
                    <a:pt x="695" y="346"/>
                    <a:pt x="695" y="346"/>
                  </a:cubicBezTo>
                  <a:cubicBezTo>
                    <a:pt x="695" y="346"/>
                    <a:pt x="695" y="346"/>
                    <a:pt x="695" y="346"/>
                  </a:cubicBezTo>
                  <a:cubicBezTo>
                    <a:pt x="697" y="344"/>
                    <a:pt x="697" y="344"/>
                    <a:pt x="697" y="344"/>
                  </a:cubicBezTo>
                  <a:cubicBezTo>
                    <a:pt x="695" y="346"/>
                    <a:pt x="695" y="346"/>
                    <a:pt x="695" y="346"/>
                  </a:cubicBezTo>
                  <a:cubicBezTo>
                    <a:pt x="699" y="343"/>
                    <a:pt x="699" y="343"/>
                    <a:pt x="699" y="343"/>
                  </a:cubicBezTo>
                  <a:cubicBezTo>
                    <a:pt x="694" y="345"/>
                    <a:pt x="694" y="345"/>
                    <a:pt x="694" y="345"/>
                  </a:cubicBezTo>
                  <a:cubicBezTo>
                    <a:pt x="694" y="345"/>
                    <a:pt x="695" y="345"/>
                    <a:pt x="695" y="346"/>
                  </a:cubicBezTo>
                  <a:cubicBezTo>
                    <a:pt x="699" y="343"/>
                    <a:pt x="699" y="343"/>
                    <a:pt x="699" y="343"/>
                  </a:cubicBezTo>
                  <a:cubicBezTo>
                    <a:pt x="694" y="345"/>
                    <a:pt x="694" y="345"/>
                    <a:pt x="694" y="345"/>
                  </a:cubicBezTo>
                  <a:cubicBezTo>
                    <a:pt x="699" y="342"/>
                    <a:pt x="699" y="342"/>
                    <a:pt x="699" y="342"/>
                  </a:cubicBezTo>
                  <a:cubicBezTo>
                    <a:pt x="694" y="342"/>
                    <a:pt x="694" y="342"/>
                    <a:pt x="694" y="342"/>
                  </a:cubicBezTo>
                  <a:cubicBezTo>
                    <a:pt x="694" y="344"/>
                    <a:pt x="694" y="344"/>
                    <a:pt x="694" y="345"/>
                  </a:cubicBezTo>
                  <a:cubicBezTo>
                    <a:pt x="699" y="342"/>
                    <a:pt x="699" y="342"/>
                    <a:pt x="699" y="342"/>
                  </a:cubicBezTo>
                  <a:cubicBezTo>
                    <a:pt x="694" y="342"/>
                    <a:pt x="694" y="342"/>
                    <a:pt x="694" y="342"/>
                  </a:cubicBezTo>
                  <a:cubicBezTo>
                    <a:pt x="699" y="342"/>
                    <a:pt x="699" y="342"/>
                    <a:pt x="699" y="342"/>
                  </a:cubicBezTo>
                  <a:cubicBezTo>
                    <a:pt x="694" y="339"/>
                    <a:pt x="694" y="339"/>
                    <a:pt x="694" y="339"/>
                  </a:cubicBezTo>
                  <a:cubicBezTo>
                    <a:pt x="694" y="340"/>
                    <a:pt x="694" y="342"/>
                    <a:pt x="694" y="342"/>
                  </a:cubicBezTo>
                  <a:cubicBezTo>
                    <a:pt x="699" y="342"/>
                    <a:pt x="699" y="342"/>
                    <a:pt x="699" y="342"/>
                  </a:cubicBezTo>
                  <a:cubicBezTo>
                    <a:pt x="694" y="339"/>
                    <a:pt x="694" y="339"/>
                    <a:pt x="694" y="339"/>
                  </a:cubicBezTo>
                  <a:cubicBezTo>
                    <a:pt x="699" y="342"/>
                    <a:pt x="699" y="342"/>
                    <a:pt x="699" y="342"/>
                  </a:cubicBezTo>
                  <a:cubicBezTo>
                    <a:pt x="702" y="337"/>
                    <a:pt x="702" y="337"/>
                    <a:pt x="702" y="337"/>
                  </a:cubicBezTo>
                  <a:cubicBezTo>
                    <a:pt x="702" y="337"/>
                    <a:pt x="654" y="312"/>
                    <a:pt x="604" y="286"/>
                  </a:cubicBezTo>
                  <a:cubicBezTo>
                    <a:pt x="580" y="273"/>
                    <a:pt x="554" y="260"/>
                    <a:pt x="534" y="251"/>
                  </a:cubicBezTo>
                  <a:cubicBezTo>
                    <a:pt x="524" y="246"/>
                    <a:pt x="516" y="242"/>
                    <a:pt x="509" y="239"/>
                  </a:cubicBezTo>
                  <a:cubicBezTo>
                    <a:pt x="506" y="238"/>
                    <a:pt x="503" y="237"/>
                    <a:pt x="501" y="236"/>
                  </a:cubicBezTo>
                  <a:cubicBezTo>
                    <a:pt x="500" y="235"/>
                    <a:pt x="499" y="235"/>
                    <a:pt x="498" y="235"/>
                  </a:cubicBezTo>
                  <a:cubicBezTo>
                    <a:pt x="497" y="234"/>
                    <a:pt x="496" y="234"/>
                    <a:pt x="494" y="234"/>
                  </a:cubicBezTo>
                  <a:cubicBezTo>
                    <a:pt x="494" y="234"/>
                    <a:pt x="493" y="234"/>
                    <a:pt x="492" y="235"/>
                  </a:cubicBezTo>
                  <a:cubicBezTo>
                    <a:pt x="492" y="235"/>
                    <a:pt x="491" y="235"/>
                    <a:pt x="491" y="235"/>
                  </a:cubicBezTo>
                  <a:cubicBezTo>
                    <a:pt x="490" y="236"/>
                    <a:pt x="490" y="236"/>
                    <a:pt x="489" y="237"/>
                  </a:cubicBezTo>
                  <a:cubicBezTo>
                    <a:pt x="488" y="238"/>
                    <a:pt x="488" y="240"/>
                    <a:pt x="488" y="241"/>
                  </a:cubicBezTo>
                  <a:cubicBezTo>
                    <a:pt x="489" y="243"/>
                    <a:pt x="490" y="244"/>
                    <a:pt x="491" y="245"/>
                  </a:cubicBezTo>
                  <a:cubicBezTo>
                    <a:pt x="491" y="245"/>
                    <a:pt x="494" y="246"/>
                    <a:pt x="498" y="249"/>
                  </a:cubicBezTo>
                  <a:cubicBezTo>
                    <a:pt x="514" y="259"/>
                    <a:pt x="555" y="284"/>
                    <a:pt x="591" y="307"/>
                  </a:cubicBezTo>
                  <a:cubicBezTo>
                    <a:pt x="610" y="318"/>
                    <a:pt x="627" y="329"/>
                    <a:pt x="640" y="337"/>
                  </a:cubicBezTo>
                  <a:cubicBezTo>
                    <a:pt x="646" y="341"/>
                    <a:pt x="651" y="344"/>
                    <a:pt x="655" y="346"/>
                  </a:cubicBezTo>
                  <a:cubicBezTo>
                    <a:pt x="656" y="348"/>
                    <a:pt x="658" y="349"/>
                    <a:pt x="659" y="349"/>
                  </a:cubicBezTo>
                  <a:cubicBezTo>
                    <a:pt x="659" y="349"/>
                    <a:pt x="659" y="350"/>
                    <a:pt x="659" y="350"/>
                  </a:cubicBezTo>
                  <a:cubicBezTo>
                    <a:pt x="660" y="350"/>
                    <a:pt x="660" y="350"/>
                    <a:pt x="660" y="350"/>
                  </a:cubicBezTo>
                  <a:cubicBezTo>
                    <a:pt x="662" y="347"/>
                    <a:pt x="662" y="347"/>
                    <a:pt x="662" y="347"/>
                  </a:cubicBezTo>
                  <a:cubicBezTo>
                    <a:pt x="659" y="349"/>
                    <a:pt x="659" y="349"/>
                    <a:pt x="659" y="349"/>
                  </a:cubicBezTo>
                  <a:cubicBezTo>
                    <a:pt x="660" y="350"/>
                    <a:pt x="660" y="350"/>
                    <a:pt x="660" y="350"/>
                  </a:cubicBezTo>
                  <a:cubicBezTo>
                    <a:pt x="662" y="347"/>
                    <a:pt x="662" y="347"/>
                    <a:pt x="662" y="347"/>
                  </a:cubicBezTo>
                  <a:cubicBezTo>
                    <a:pt x="659" y="349"/>
                    <a:pt x="659" y="349"/>
                    <a:pt x="659" y="349"/>
                  </a:cubicBezTo>
                  <a:cubicBezTo>
                    <a:pt x="663" y="346"/>
                    <a:pt x="663" y="346"/>
                    <a:pt x="663" y="346"/>
                  </a:cubicBezTo>
                  <a:cubicBezTo>
                    <a:pt x="659" y="349"/>
                    <a:pt x="659" y="349"/>
                    <a:pt x="659" y="349"/>
                  </a:cubicBezTo>
                  <a:cubicBezTo>
                    <a:pt x="659" y="349"/>
                    <a:pt x="659" y="349"/>
                    <a:pt x="659" y="349"/>
                  </a:cubicBezTo>
                  <a:cubicBezTo>
                    <a:pt x="663" y="346"/>
                    <a:pt x="663" y="346"/>
                    <a:pt x="663" y="346"/>
                  </a:cubicBezTo>
                  <a:cubicBezTo>
                    <a:pt x="659" y="349"/>
                    <a:pt x="659" y="349"/>
                    <a:pt x="659" y="349"/>
                  </a:cubicBezTo>
                  <a:cubicBezTo>
                    <a:pt x="663" y="346"/>
                    <a:pt x="663" y="346"/>
                    <a:pt x="663" y="346"/>
                  </a:cubicBezTo>
                  <a:cubicBezTo>
                    <a:pt x="658" y="348"/>
                    <a:pt x="658" y="348"/>
                    <a:pt x="658" y="348"/>
                  </a:cubicBezTo>
                  <a:cubicBezTo>
                    <a:pt x="658" y="348"/>
                    <a:pt x="659" y="349"/>
                    <a:pt x="659" y="349"/>
                  </a:cubicBezTo>
                  <a:cubicBezTo>
                    <a:pt x="663" y="346"/>
                    <a:pt x="663" y="346"/>
                    <a:pt x="663" y="346"/>
                  </a:cubicBezTo>
                  <a:cubicBezTo>
                    <a:pt x="658" y="348"/>
                    <a:pt x="658" y="348"/>
                    <a:pt x="658" y="348"/>
                  </a:cubicBezTo>
                  <a:cubicBezTo>
                    <a:pt x="663" y="346"/>
                    <a:pt x="663" y="346"/>
                    <a:pt x="663" y="346"/>
                  </a:cubicBezTo>
                  <a:cubicBezTo>
                    <a:pt x="658" y="346"/>
                    <a:pt x="658" y="346"/>
                    <a:pt x="658" y="346"/>
                  </a:cubicBezTo>
                  <a:cubicBezTo>
                    <a:pt x="658" y="347"/>
                    <a:pt x="658" y="347"/>
                    <a:pt x="658" y="348"/>
                  </a:cubicBezTo>
                  <a:cubicBezTo>
                    <a:pt x="663" y="346"/>
                    <a:pt x="663" y="346"/>
                    <a:pt x="663" y="346"/>
                  </a:cubicBezTo>
                  <a:cubicBezTo>
                    <a:pt x="658" y="346"/>
                    <a:pt x="658" y="346"/>
                    <a:pt x="658" y="346"/>
                  </a:cubicBezTo>
                  <a:cubicBezTo>
                    <a:pt x="663" y="346"/>
                    <a:pt x="663" y="346"/>
                    <a:pt x="663" y="346"/>
                  </a:cubicBezTo>
                  <a:cubicBezTo>
                    <a:pt x="659" y="343"/>
                    <a:pt x="659" y="343"/>
                    <a:pt x="659" y="343"/>
                  </a:cubicBezTo>
                  <a:cubicBezTo>
                    <a:pt x="658" y="344"/>
                    <a:pt x="658" y="345"/>
                    <a:pt x="658" y="346"/>
                  </a:cubicBezTo>
                  <a:cubicBezTo>
                    <a:pt x="663" y="346"/>
                    <a:pt x="663" y="346"/>
                    <a:pt x="663" y="346"/>
                  </a:cubicBezTo>
                  <a:cubicBezTo>
                    <a:pt x="659" y="343"/>
                    <a:pt x="659" y="343"/>
                    <a:pt x="659" y="343"/>
                  </a:cubicBezTo>
                  <a:cubicBezTo>
                    <a:pt x="663" y="346"/>
                    <a:pt x="663" y="346"/>
                    <a:pt x="663" y="346"/>
                  </a:cubicBezTo>
                  <a:cubicBezTo>
                    <a:pt x="666" y="341"/>
                    <a:pt x="666" y="341"/>
                    <a:pt x="666" y="341"/>
                  </a:cubicBezTo>
                  <a:cubicBezTo>
                    <a:pt x="462" y="233"/>
                    <a:pt x="462" y="233"/>
                    <a:pt x="462" y="233"/>
                  </a:cubicBezTo>
                  <a:cubicBezTo>
                    <a:pt x="459" y="231"/>
                    <a:pt x="456" y="232"/>
                    <a:pt x="455" y="235"/>
                  </a:cubicBezTo>
                  <a:cubicBezTo>
                    <a:pt x="453" y="237"/>
                    <a:pt x="454" y="241"/>
                    <a:pt x="457" y="242"/>
                  </a:cubicBezTo>
                  <a:cubicBezTo>
                    <a:pt x="513" y="278"/>
                    <a:pt x="513" y="278"/>
                    <a:pt x="513" y="278"/>
                  </a:cubicBezTo>
                  <a:cubicBezTo>
                    <a:pt x="516" y="273"/>
                    <a:pt x="516" y="273"/>
                    <a:pt x="516" y="273"/>
                  </a:cubicBezTo>
                  <a:cubicBezTo>
                    <a:pt x="518" y="268"/>
                    <a:pt x="518" y="268"/>
                    <a:pt x="518" y="268"/>
                  </a:cubicBezTo>
                  <a:cubicBezTo>
                    <a:pt x="518" y="268"/>
                    <a:pt x="495" y="257"/>
                    <a:pt x="470" y="247"/>
                  </a:cubicBezTo>
                  <a:cubicBezTo>
                    <a:pt x="458" y="241"/>
                    <a:pt x="445" y="236"/>
                    <a:pt x="435" y="232"/>
                  </a:cubicBezTo>
                  <a:cubicBezTo>
                    <a:pt x="431" y="230"/>
                    <a:pt x="426" y="228"/>
                    <a:pt x="423" y="227"/>
                  </a:cubicBezTo>
                  <a:cubicBezTo>
                    <a:pt x="421" y="226"/>
                    <a:pt x="420" y="226"/>
                    <a:pt x="419" y="226"/>
                  </a:cubicBezTo>
                  <a:cubicBezTo>
                    <a:pt x="418" y="225"/>
                    <a:pt x="418" y="225"/>
                    <a:pt x="417" y="225"/>
                  </a:cubicBezTo>
                  <a:cubicBezTo>
                    <a:pt x="417" y="225"/>
                    <a:pt x="416" y="225"/>
                    <a:pt x="415" y="225"/>
                  </a:cubicBezTo>
                  <a:cubicBezTo>
                    <a:pt x="415" y="225"/>
                    <a:pt x="414" y="225"/>
                    <a:pt x="413" y="225"/>
                  </a:cubicBezTo>
                  <a:cubicBezTo>
                    <a:pt x="413" y="225"/>
                    <a:pt x="412" y="225"/>
                    <a:pt x="412" y="226"/>
                  </a:cubicBezTo>
                  <a:cubicBezTo>
                    <a:pt x="411" y="226"/>
                    <a:pt x="411" y="227"/>
                    <a:pt x="410" y="227"/>
                  </a:cubicBezTo>
                  <a:cubicBezTo>
                    <a:pt x="409" y="230"/>
                    <a:pt x="409" y="233"/>
                    <a:pt x="412" y="235"/>
                  </a:cubicBezTo>
                  <a:cubicBezTo>
                    <a:pt x="457" y="263"/>
                    <a:pt x="457" y="263"/>
                    <a:pt x="457" y="263"/>
                  </a:cubicBezTo>
                  <a:cubicBezTo>
                    <a:pt x="459" y="258"/>
                    <a:pt x="459" y="258"/>
                    <a:pt x="459" y="258"/>
                  </a:cubicBezTo>
                  <a:cubicBezTo>
                    <a:pt x="455" y="255"/>
                    <a:pt x="455" y="255"/>
                    <a:pt x="455" y="255"/>
                  </a:cubicBezTo>
                  <a:cubicBezTo>
                    <a:pt x="459" y="258"/>
                    <a:pt x="459" y="258"/>
                    <a:pt x="459" y="258"/>
                  </a:cubicBezTo>
                  <a:cubicBezTo>
                    <a:pt x="457" y="254"/>
                    <a:pt x="457" y="254"/>
                    <a:pt x="457" y="254"/>
                  </a:cubicBezTo>
                  <a:cubicBezTo>
                    <a:pt x="456" y="254"/>
                    <a:pt x="455" y="254"/>
                    <a:pt x="455" y="255"/>
                  </a:cubicBezTo>
                  <a:cubicBezTo>
                    <a:pt x="459" y="258"/>
                    <a:pt x="459" y="258"/>
                    <a:pt x="459" y="258"/>
                  </a:cubicBezTo>
                  <a:cubicBezTo>
                    <a:pt x="457" y="254"/>
                    <a:pt x="457" y="254"/>
                    <a:pt x="457" y="254"/>
                  </a:cubicBezTo>
                  <a:cubicBezTo>
                    <a:pt x="459" y="258"/>
                    <a:pt x="459" y="258"/>
                    <a:pt x="459" y="258"/>
                  </a:cubicBezTo>
                  <a:cubicBezTo>
                    <a:pt x="458" y="253"/>
                    <a:pt x="458" y="253"/>
                    <a:pt x="458" y="253"/>
                  </a:cubicBezTo>
                  <a:cubicBezTo>
                    <a:pt x="458" y="253"/>
                    <a:pt x="457" y="253"/>
                    <a:pt x="457" y="254"/>
                  </a:cubicBezTo>
                  <a:cubicBezTo>
                    <a:pt x="459" y="258"/>
                    <a:pt x="459" y="258"/>
                    <a:pt x="459" y="258"/>
                  </a:cubicBezTo>
                  <a:cubicBezTo>
                    <a:pt x="458" y="253"/>
                    <a:pt x="458" y="253"/>
                    <a:pt x="458" y="253"/>
                  </a:cubicBezTo>
                  <a:cubicBezTo>
                    <a:pt x="459" y="257"/>
                    <a:pt x="459" y="257"/>
                    <a:pt x="459" y="257"/>
                  </a:cubicBezTo>
                  <a:cubicBezTo>
                    <a:pt x="459" y="253"/>
                    <a:pt x="459" y="253"/>
                    <a:pt x="459" y="253"/>
                  </a:cubicBezTo>
                  <a:cubicBezTo>
                    <a:pt x="458" y="253"/>
                    <a:pt x="458" y="253"/>
                    <a:pt x="458" y="253"/>
                  </a:cubicBezTo>
                  <a:cubicBezTo>
                    <a:pt x="459" y="257"/>
                    <a:pt x="459" y="257"/>
                    <a:pt x="459" y="257"/>
                  </a:cubicBezTo>
                  <a:cubicBezTo>
                    <a:pt x="459" y="253"/>
                    <a:pt x="459" y="253"/>
                    <a:pt x="459" y="253"/>
                  </a:cubicBezTo>
                  <a:cubicBezTo>
                    <a:pt x="459" y="254"/>
                    <a:pt x="459" y="254"/>
                    <a:pt x="459" y="254"/>
                  </a:cubicBezTo>
                  <a:cubicBezTo>
                    <a:pt x="459" y="253"/>
                    <a:pt x="459" y="253"/>
                    <a:pt x="459" y="253"/>
                  </a:cubicBezTo>
                  <a:cubicBezTo>
                    <a:pt x="459" y="253"/>
                    <a:pt x="459" y="253"/>
                    <a:pt x="459" y="253"/>
                  </a:cubicBezTo>
                  <a:cubicBezTo>
                    <a:pt x="459" y="254"/>
                    <a:pt x="459" y="254"/>
                    <a:pt x="459" y="254"/>
                  </a:cubicBezTo>
                  <a:cubicBezTo>
                    <a:pt x="459" y="253"/>
                    <a:pt x="459" y="253"/>
                    <a:pt x="459" y="253"/>
                  </a:cubicBezTo>
                  <a:cubicBezTo>
                    <a:pt x="459" y="253"/>
                    <a:pt x="458" y="253"/>
                    <a:pt x="457" y="253"/>
                  </a:cubicBezTo>
                  <a:cubicBezTo>
                    <a:pt x="454" y="252"/>
                    <a:pt x="447" y="250"/>
                    <a:pt x="439" y="247"/>
                  </a:cubicBezTo>
                  <a:cubicBezTo>
                    <a:pt x="427" y="243"/>
                    <a:pt x="412" y="238"/>
                    <a:pt x="400" y="234"/>
                  </a:cubicBezTo>
                  <a:cubicBezTo>
                    <a:pt x="394" y="232"/>
                    <a:pt x="389" y="230"/>
                    <a:pt x="385" y="229"/>
                  </a:cubicBezTo>
                  <a:cubicBezTo>
                    <a:pt x="381" y="228"/>
                    <a:pt x="379" y="227"/>
                    <a:pt x="379" y="227"/>
                  </a:cubicBezTo>
                  <a:cubicBezTo>
                    <a:pt x="377" y="226"/>
                    <a:pt x="374" y="227"/>
                    <a:pt x="373" y="229"/>
                  </a:cubicBezTo>
                  <a:cubicBezTo>
                    <a:pt x="372" y="230"/>
                    <a:pt x="372" y="231"/>
                    <a:pt x="372" y="232"/>
                  </a:cubicBezTo>
                  <a:cubicBezTo>
                    <a:pt x="372" y="233"/>
                    <a:pt x="372" y="234"/>
                    <a:pt x="373" y="235"/>
                  </a:cubicBezTo>
                  <a:cubicBezTo>
                    <a:pt x="373" y="236"/>
                    <a:pt x="373" y="236"/>
                    <a:pt x="374" y="236"/>
                  </a:cubicBezTo>
                  <a:cubicBezTo>
                    <a:pt x="374" y="237"/>
                    <a:pt x="375" y="237"/>
                    <a:pt x="375" y="237"/>
                  </a:cubicBezTo>
                  <a:cubicBezTo>
                    <a:pt x="377" y="239"/>
                    <a:pt x="380" y="241"/>
                    <a:pt x="384" y="243"/>
                  </a:cubicBezTo>
                  <a:cubicBezTo>
                    <a:pt x="389" y="246"/>
                    <a:pt x="396" y="250"/>
                    <a:pt x="401" y="253"/>
                  </a:cubicBezTo>
                  <a:cubicBezTo>
                    <a:pt x="404" y="255"/>
                    <a:pt x="406" y="256"/>
                    <a:pt x="408" y="257"/>
                  </a:cubicBezTo>
                  <a:cubicBezTo>
                    <a:pt x="409" y="258"/>
                    <a:pt x="409" y="258"/>
                    <a:pt x="410" y="258"/>
                  </a:cubicBezTo>
                  <a:cubicBezTo>
                    <a:pt x="410" y="258"/>
                    <a:pt x="410" y="258"/>
                    <a:pt x="410" y="258"/>
                  </a:cubicBezTo>
                  <a:cubicBezTo>
                    <a:pt x="410" y="258"/>
                    <a:pt x="410" y="258"/>
                    <a:pt x="410" y="258"/>
                  </a:cubicBezTo>
                  <a:cubicBezTo>
                    <a:pt x="412" y="256"/>
                    <a:pt x="412" y="256"/>
                    <a:pt x="412" y="256"/>
                  </a:cubicBezTo>
                  <a:cubicBezTo>
                    <a:pt x="409" y="258"/>
                    <a:pt x="409" y="258"/>
                    <a:pt x="409" y="258"/>
                  </a:cubicBezTo>
                  <a:cubicBezTo>
                    <a:pt x="410" y="258"/>
                    <a:pt x="410" y="258"/>
                    <a:pt x="410" y="258"/>
                  </a:cubicBezTo>
                  <a:cubicBezTo>
                    <a:pt x="412" y="256"/>
                    <a:pt x="412" y="256"/>
                    <a:pt x="412" y="256"/>
                  </a:cubicBezTo>
                  <a:cubicBezTo>
                    <a:pt x="409" y="258"/>
                    <a:pt x="409" y="258"/>
                    <a:pt x="409" y="258"/>
                  </a:cubicBezTo>
                  <a:cubicBezTo>
                    <a:pt x="413" y="255"/>
                    <a:pt x="413" y="255"/>
                    <a:pt x="413" y="255"/>
                  </a:cubicBezTo>
                  <a:cubicBezTo>
                    <a:pt x="409" y="257"/>
                    <a:pt x="409" y="257"/>
                    <a:pt x="409" y="257"/>
                  </a:cubicBezTo>
                  <a:cubicBezTo>
                    <a:pt x="409" y="258"/>
                    <a:pt x="409" y="258"/>
                    <a:pt x="409" y="258"/>
                  </a:cubicBezTo>
                  <a:cubicBezTo>
                    <a:pt x="413" y="255"/>
                    <a:pt x="413" y="255"/>
                    <a:pt x="413" y="255"/>
                  </a:cubicBezTo>
                  <a:cubicBezTo>
                    <a:pt x="409" y="257"/>
                    <a:pt x="409" y="257"/>
                    <a:pt x="409" y="257"/>
                  </a:cubicBezTo>
                  <a:cubicBezTo>
                    <a:pt x="413" y="254"/>
                    <a:pt x="413" y="254"/>
                    <a:pt x="413" y="254"/>
                  </a:cubicBezTo>
                  <a:cubicBezTo>
                    <a:pt x="408" y="254"/>
                    <a:pt x="408" y="254"/>
                    <a:pt x="408" y="254"/>
                  </a:cubicBezTo>
                  <a:cubicBezTo>
                    <a:pt x="408" y="256"/>
                    <a:pt x="409" y="257"/>
                    <a:pt x="409" y="257"/>
                  </a:cubicBezTo>
                  <a:cubicBezTo>
                    <a:pt x="413" y="254"/>
                    <a:pt x="413" y="254"/>
                    <a:pt x="413" y="254"/>
                  </a:cubicBezTo>
                  <a:cubicBezTo>
                    <a:pt x="408" y="254"/>
                    <a:pt x="408" y="254"/>
                    <a:pt x="408" y="254"/>
                  </a:cubicBezTo>
                  <a:cubicBezTo>
                    <a:pt x="413" y="254"/>
                    <a:pt x="413" y="254"/>
                    <a:pt x="413" y="254"/>
                  </a:cubicBezTo>
                  <a:cubicBezTo>
                    <a:pt x="409" y="252"/>
                    <a:pt x="409" y="252"/>
                    <a:pt x="409" y="252"/>
                  </a:cubicBezTo>
                  <a:cubicBezTo>
                    <a:pt x="408" y="253"/>
                    <a:pt x="408" y="254"/>
                    <a:pt x="408" y="254"/>
                  </a:cubicBezTo>
                  <a:cubicBezTo>
                    <a:pt x="413" y="254"/>
                    <a:pt x="413" y="254"/>
                    <a:pt x="413" y="254"/>
                  </a:cubicBezTo>
                  <a:cubicBezTo>
                    <a:pt x="409" y="252"/>
                    <a:pt x="409" y="252"/>
                    <a:pt x="409" y="252"/>
                  </a:cubicBezTo>
                  <a:cubicBezTo>
                    <a:pt x="414" y="254"/>
                    <a:pt x="414" y="254"/>
                    <a:pt x="414" y="254"/>
                  </a:cubicBezTo>
                  <a:cubicBezTo>
                    <a:pt x="409" y="251"/>
                    <a:pt x="409" y="251"/>
                    <a:pt x="409" y="251"/>
                  </a:cubicBezTo>
                  <a:cubicBezTo>
                    <a:pt x="413" y="254"/>
                    <a:pt x="413" y="254"/>
                    <a:pt x="413" y="254"/>
                  </a:cubicBezTo>
                  <a:cubicBezTo>
                    <a:pt x="411" y="249"/>
                    <a:pt x="411" y="249"/>
                    <a:pt x="411" y="249"/>
                  </a:cubicBezTo>
                  <a:cubicBezTo>
                    <a:pt x="411" y="250"/>
                    <a:pt x="410" y="250"/>
                    <a:pt x="409" y="251"/>
                  </a:cubicBezTo>
                  <a:cubicBezTo>
                    <a:pt x="413" y="254"/>
                    <a:pt x="413" y="254"/>
                    <a:pt x="413" y="254"/>
                  </a:cubicBezTo>
                  <a:cubicBezTo>
                    <a:pt x="411" y="249"/>
                    <a:pt x="411" y="249"/>
                    <a:pt x="411" y="249"/>
                  </a:cubicBezTo>
                  <a:cubicBezTo>
                    <a:pt x="413" y="254"/>
                    <a:pt x="413" y="254"/>
                    <a:pt x="413" y="254"/>
                  </a:cubicBezTo>
                  <a:cubicBezTo>
                    <a:pt x="413" y="249"/>
                    <a:pt x="413" y="249"/>
                    <a:pt x="413" y="249"/>
                  </a:cubicBezTo>
                  <a:cubicBezTo>
                    <a:pt x="413" y="249"/>
                    <a:pt x="412" y="249"/>
                    <a:pt x="411" y="249"/>
                  </a:cubicBezTo>
                  <a:cubicBezTo>
                    <a:pt x="413" y="254"/>
                    <a:pt x="413" y="254"/>
                    <a:pt x="413" y="254"/>
                  </a:cubicBezTo>
                  <a:cubicBezTo>
                    <a:pt x="413" y="249"/>
                    <a:pt x="413" y="249"/>
                    <a:pt x="413" y="249"/>
                  </a:cubicBezTo>
                  <a:cubicBezTo>
                    <a:pt x="413" y="254"/>
                    <a:pt x="413" y="254"/>
                    <a:pt x="413" y="254"/>
                  </a:cubicBezTo>
                  <a:cubicBezTo>
                    <a:pt x="413" y="249"/>
                    <a:pt x="413" y="249"/>
                    <a:pt x="413" y="249"/>
                  </a:cubicBezTo>
                  <a:cubicBezTo>
                    <a:pt x="413" y="249"/>
                    <a:pt x="413" y="249"/>
                    <a:pt x="413" y="249"/>
                  </a:cubicBezTo>
                  <a:cubicBezTo>
                    <a:pt x="413" y="254"/>
                    <a:pt x="413" y="254"/>
                    <a:pt x="413" y="254"/>
                  </a:cubicBezTo>
                  <a:cubicBezTo>
                    <a:pt x="413" y="249"/>
                    <a:pt x="413" y="249"/>
                    <a:pt x="413" y="249"/>
                  </a:cubicBezTo>
                  <a:cubicBezTo>
                    <a:pt x="413" y="253"/>
                    <a:pt x="413" y="253"/>
                    <a:pt x="413" y="253"/>
                  </a:cubicBezTo>
                  <a:cubicBezTo>
                    <a:pt x="414" y="249"/>
                    <a:pt x="414" y="249"/>
                    <a:pt x="414" y="249"/>
                  </a:cubicBezTo>
                  <a:cubicBezTo>
                    <a:pt x="413" y="249"/>
                    <a:pt x="413" y="249"/>
                    <a:pt x="413" y="249"/>
                  </a:cubicBezTo>
                  <a:cubicBezTo>
                    <a:pt x="413" y="253"/>
                    <a:pt x="413" y="253"/>
                    <a:pt x="413" y="253"/>
                  </a:cubicBezTo>
                  <a:cubicBezTo>
                    <a:pt x="414" y="249"/>
                    <a:pt x="414" y="249"/>
                    <a:pt x="414" y="249"/>
                  </a:cubicBezTo>
                  <a:cubicBezTo>
                    <a:pt x="414" y="250"/>
                    <a:pt x="414" y="250"/>
                    <a:pt x="414" y="250"/>
                  </a:cubicBezTo>
                  <a:cubicBezTo>
                    <a:pt x="414" y="249"/>
                    <a:pt x="414" y="249"/>
                    <a:pt x="414" y="249"/>
                  </a:cubicBezTo>
                  <a:cubicBezTo>
                    <a:pt x="414" y="249"/>
                    <a:pt x="414" y="249"/>
                    <a:pt x="414" y="249"/>
                  </a:cubicBezTo>
                  <a:cubicBezTo>
                    <a:pt x="414" y="250"/>
                    <a:pt x="414" y="250"/>
                    <a:pt x="414" y="250"/>
                  </a:cubicBezTo>
                  <a:cubicBezTo>
                    <a:pt x="414" y="249"/>
                    <a:pt x="414" y="249"/>
                    <a:pt x="414" y="249"/>
                  </a:cubicBezTo>
                  <a:cubicBezTo>
                    <a:pt x="414" y="249"/>
                    <a:pt x="413" y="249"/>
                    <a:pt x="413" y="249"/>
                  </a:cubicBezTo>
                  <a:cubicBezTo>
                    <a:pt x="410" y="248"/>
                    <a:pt x="404" y="247"/>
                    <a:pt x="397" y="245"/>
                  </a:cubicBezTo>
                  <a:cubicBezTo>
                    <a:pt x="387" y="243"/>
                    <a:pt x="374" y="240"/>
                    <a:pt x="364" y="238"/>
                  </a:cubicBezTo>
                  <a:cubicBezTo>
                    <a:pt x="353" y="235"/>
                    <a:pt x="345" y="233"/>
                    <a:pt x="345" y="233"/>
                  </a:cubicBezTo>
                  <a:cubicBezTo>
                    <a:pt x="343" y="233"/>
                    <a:pt x="340" y="234"/>
                    <a:pt x="339" y="237"/>
                  </a:cubicBezTo>
                  <a:cubicBezTo>
                    <a:pt x="338" y="239"/>
                    <a:pt x="339" y="242"/>
                    <a:pt x="341" y="243"/>
                  </a:cubicBezTo>
                  <a:cubicBezTo>
                    <a:pt x="375" y="264"/>
                    <a:pt x="375" y="264"/>
                    <a:pt x="375" y="264"/>
                  </a:cubicBezTo>
                  <a:cubicBezTo>
                    <a:pt x="378" y="260"/>
                    <a:pt x="378" y="260"/>
                    <a:pt x="378" y="260"/>
                  </a:cubicBezTo>
                  <a:cubicBezTo>
                    <a:pt x="373" y="257"/>
                    <a:pt x="373" y="257"/>
                    <a:pt x="373" y="257"/>
                  </a:cubicBezTo>
                  <a:cubicBezTo>
                    <a:pt x="378" y="260"/>
                    <a:pt x="378" y="260"/>
                    <a:pt x="378" y="260"/>
                  </a:cubicBezTo>
                  <a:cubicBezTo>
                    <a:pt x="375" y="255"/>
                    <a:pt x="375" y="255"/>
                    <a:pt x="375" y="255"/>
                  </a:cubicBezTo>
                  <a:cubicBezTo>
                    <a:pt x="375" y="255"/>
                    <a:pt x="374" y="256"/>
                    <a:pt x="373" y="257"/>
                  </a:cubicBezTo>
                  <a:cubicBezTo>
                    <a:pt x="378" y="260"/>
                    <a:pt x="378" y="260"/>
                    <a:pt x="378" y="260"/>
                  </a:cubicBezTo>
                  <a:cubicBezTo>
                    <a:pt x="375" y="255"/>
                    <a:pt x="375" y="255"/>
                    <a:pt x="375" y="255"/>
                  </a:cubicBezTo>
                  <a:cubicBezTo>
                    <a:pt x="378" y="260"/>
                    <a:pt x="378" y="260"/>
                    <a:pt x="378" y="260"/>
                  </a:cubicBezTo>
                  <a:cubicBezTo>
                    <a:pt x="377" y="254"/>
                    <a:pt x="377" y="254"/>
                    <a:pt x="377" y="254"/>
                  </a:cubicBezTo>
                  <a:cubicBezTo>
                    <a:pt x="377" y="254"/>
                    <a:pt x="376" y="254"/>
                    <a:pt x="375" y="255"/>
                  </a:cubicBezTo>
                  <a:cubicBezTo>
                    <a:pt x="378" y="260"/>
                    <a:pt x="378" y="260"/>
                    <a:pt x="378" y="260"/>
                  </a:cubicBezTo>
                  <a:cubicBezTo>
                    <a:pt x="377" y="254"/>
                    <a:pt x="377" y="254"/>
                    <a:pt x="377" y="254"/>
                  </a:cubicBezTo>
                  <a:cubicBezTo>
                    <a:pt x="378" y="259"/>
                    <a:pt x="378" y="259"/>
                    <a:pt x="378" y="259"/>
                  </a:cubicBezTo>
                  <a:cubicBezTo>
                    <a:pt x="378" y="254"/>
                    <a:pt x="378" y="254"/>
                    <a:pt x="378" y="254"/>
                  </a:cubicBezTo>
                  <a:cubicBezTo>
                    <a:pt x="377" y="254"/>
                    <a:pt x="377" y="254"/>
                    <a:pt x="377" y="254"/>
                  </a:cubicBezTo>
                  <a:cubicBezTo>
                    <a:pt x="378" y="259"/>
                    <a:pt x="378" y="259"/>
                    <a:pt x="378" y="259"/>
                  </a:cubicBezTo>
                  <a:cubicBezTo>
                    <a:pt x="378" y="254"/>
                    <a:pt x="378" y="254"/>
                    <a:pt x="378" y="254"/>
                  </a:cubicBezTo>
                  <a:cubicBezTo>
                    <a:pt x="378" y="258"/>
                    <a:pt x="378" y="258"/>
                    <a:pt x="378" y="258"/>
                  </a:cubicBezTo>
                  <a:cubicBezTo>
                    <a:pt x="378" y="254"/>
                    <a:pt x="378" y="254"/>
                    <a:pt x="378" y="254"/>
                  </a:cubicBezTo>
                  <a:cubicBezTo>
                    <a:pt x="378" y="254"/>
                    <a:pt x="378" y="254"/>
                    <a:pt x="378" y="254"/>
                  </a:cubicBezTo>
                  <a:cubicBezTo>
                    <a:pt x="378" y="258"/>
                    <a:pt x="378" y="258"/>
                    <a:pt x="378" y="258"/>
                  </a:cubicBezTo>
                  <a:cubicBezTo>
                    <a:pt x="378" y="254"/>
                    <a:pt x="378" y="254"/>
                    <a:pt x="378" y="254"/>
                  </a:cubicBezTo>
                  <a:cubicBezTo>
                    <a:pt x="378" y="255"/>
                    <a:pt x="378" y="255"/>
                    <a:pt x="378" y="255"/>
                  </a:cubicBezTo>
                  <a:cubicBezTo>
                    <a:pt x="378" y="254"/>
                    <a:pt x="378" y="254"/>
                    <a:pt x="378" y="254"/>
                  </a:cubicBezTo>
                  <a:cubicBezTo>
                    <a:pt x="378" y="254"/>
                    <a:pt x="378" y="254"/>
                    <a:pt x="378" y="254"/>
                  </a:cubicBezTo>
                  <a:cubicBezTo>
                    <a:pt x="378" y="255"/>
                    <a:pt x="378" y="255"/>
                    <a:pt x="378" y="255"/>
                  </a:cubicBezTo>
                  <a:cubicBezTo>
                    <a:pt x="378" y="254"/>
                    <a:pt x="378" y="254"/>
                    <a:pt x="378" y="254"/>
                  </a:cubicBezTo>
                  <a:cubicBezTo>
                    <a:pt x="378" y="254"/>
                    <a:pt x="377" y="254"/>
                    <a:pt x="377" y="254"/>
                  </a:cubicBezTo>
                  <a:cubicBezTo>
                    <a:pt x="374" y="254"/>
                    <a:pt x="369" y="252"/>
                    <a:pt x="364" y="251"/>
                  </a:cubicBezTo>
                  <a:cubicBezTo>
                    <a:pt x="355" y="249"/>
                    <a:pt x="344" y="246"/>
                    <a:pt x="335" y="244"/>
                  </a:cubicBezTo>
                  <a:cubicBezTo>
                    <a:pt x="330" y="243"/>
                    <a:pt x="327" y="242"/>
                    <a:pt x="324" y="241"/>
                  </a:cubicBezTo>
                  <a:cubicBezTo>
                    <a:pt x="322" y="241"/>
                    <a:pt x="321" y="241"/>
                    <a:pt x="320" y="240"/>
                  </a:cubicBezTo>
                  <a:cubicBezTo>
                    <a:pt x="320" y="240"/>
                    <a:pt x="319" y="240"/>
                    <a:pt x="319" y="240"/>
                  </a:cubicBezTo>
                  <a:cubicBezTo>
                    <a:pt x="318" y="240"/>
                    <a:pt x="318" y="240"/>
                    <a:pt x="318" y="240"/>
                  </a:cubicBezTo>
                  <a:cubicBezTo>
                    <a:pt x="318" y="240"/>
                    <a:pt x="318" y="240"/>
                    <a:pt x="318" y="240"/>
                  </a:cubicBezTo>
                  <a:cubicBezTo>
                    <a:pt x="318" y="240"/>
                    <a:pt x="318" y="240"/>
                    <a:pt x="317" y="240"/>
                  </a:cubicBezTo>
                  <a:cubicBezTo>
                    <a:pt x="317" y="240"/>
                    <a:pt x="317" y="240"/>
                    <a:pt x="316" y="240"/>
                  </a:cubicBezTo>
                  <a:cubicBezTo>
                    <a:pt x="316" y="240"/>
                    <a:pt x="315" y="240"/>
                    <a:pt x="315" y="240"/>
                  </a:cubicBezTo>
                  <a:cubicBezTo>
                    <a:pt x="314" y="241"/>
                    <a:pt x="313" y="241"/>
                    <a:pt x="313" y="243"/>
                  </a:cubicBezTo>
                  <a:cubicBezTo>
                    <a:pt x="317" y="245"/>
                    <a:pt x="317" y="245"/>
                    <a:pt x="317" y="245"/>
                  </a:cubicBezTo>
                  <a:cubicBezTo>
                    <a:pt x="313" y="242"/>
                    <a:pt x="313" y="242"/>
                    <a:pt x="313" y="242"/>
                  </a:cubicBezTo>
                  <a:cubicBezTo>
                    <a:pt x="312" y="243"/>
                    <a:pt x="312" y="245"/>
                    <a:pt x="312" y="245"/>
                  </a:cubicBezTo>
                  <a:cubicBezTo>
                    <a:pt x="312" y="247"/>
                    <a:pt x="312" y="247"/>
                    <a:pt x="312" y="248"/>
                  </a:cubicBezTo>
                  <a:cubicBezTo>
                    <a:pt x="313" y="249"/>
                    <a:pt x="313" y="249"/>
                    <a:pt x="314" y="249"/>
                  </a:cubicBezTo>
                  <a:cubicBezTo>
                    <a:pt x="314" y="250"/>
                    <a:pt x="314" y="250"/>
                    <a:pt x="315" y="251"/>
                  </a:cubicBezTo>
                  <a:cubicBezTo>
                    <a:pt x="316" y="252"/>
                    <a:pt x="318" y="253"/>
                    <a:pt x="321" y="255"/>
                  </a:cubicBezTo>
                  <a:cubicBezTo>
                    <a:pt x="328" y="259"/>
                    <a:pt x="339" y="266"/>
                    <a:pt x="340" y="266"/>
                  </a:cubicBezTo>
                  <a:cubicBezTo>
                    <a:pt x="342" y="261"/>
                    <a:pt x="342" y="261"/>
                    <a:pt x="342" y="261"/>
                  </a:cubicBezTo>
                  <a:cubicBezTo>
                    <a:pt x="343" y="256"/>
                    <a:pt x="343" y="256"/>
                    <a:pt x="343" y="256"/>
                  </a:cubicBezTo>
                  <a:cubicBezTo>
                    <a:pt x="293" y="246"/>
                    <a:pt x="293" y="246"/>
                    <a:pt x="293" y="246"/>
                  </a:cubicBezTo>
                  <a:cubicBezTo>
                    <a:pt x="290" y="245"/>
                    <a:pt x="287" y="247"/>
                    <a:pt x="286" y="249"/>
                  </a:cubicBezTo>
                  <a:cubicBezTo>
                    <a:pt x="285" y="252"/>
                    <a:pt x="286" y="254"/>
                    <a:pt x="289" y="256"/>
                  </a:cubicBezTo>
                  <a:cubicBezTo>
                    <a:pt x="289" y="256"/>
                    <a:pt x="290" y="257"/>
                    <a:pt x="293" y="258"/>
                  </a:cubicBezTo>
                  <a:cubicBezTo>
                    <a:pt x="296" y="260"/>
                    <a:pt x="302" y="264"/>
                    <a:pt x="306" y="266"/>
                  </a:cubicBezTo>
                  <a:cubicBezTo>
                    <a:pt x="308" y="268"/>
                    <a:pt x="310" y="269"/>
                    <a:pt x="311" y="270"/>
                  </a:cubicBezTo>
                  <a:cubicBezTo>
                    <a:pt x="312" y="270"/>
                    <a:pt x="313" y="271"/>
                    <a:pt x="313" y="271"/>
                  </a:cubicBezTo>
                  <a:cubicBezTo>
                    <a:pt x="313" y="271"/>
                    <a:pt x="313" y="271"/>
                    <a:pt x="313" y="271"/>
                  </a:cubicBezTo>
                  <a:cubicBezTo>
                    <a:pt x="313" y="271"/>
                    <a:pt x="313" y="271"/>
                    <a:pt x="313" y="271"/>
                  </a:cubicBezTo>
                  <a:cubicBezTo>
                    <a:pt x="315" y="268"/>
                    <a:pt x="315" y="268"/>
                    <a:pt x="315" y="268"/>
                  </a:cubicBezTo>
                  <a:cubicBezTo>
                    <a:pt x="313" y="271"/>
                    <a:pt x="313" y="271"/>
                    <a:pt x="313" y="271"/>
                  </a:cubicBezTo>
                  <a:cubicBezTo>
                    <a:pt x="313" y="271"/>
                    <a:pt x="313" y="271"/>
                    <a:pt x="313" y="271"/>
                  </a:cubicBezTo>
                  <a:cubicBezTo>
                    <a:pt x="315" y="268"/>
                    <a:pt x="315" y="268"/>
                    <a:pt x="315" y="268"/>
                  </a:cubicBezTo>
                  <a:cubicBezTo>
                    <a:pt x="313" y="271"/>
                    <a:pt x="313" y="271"/>
                    <a:pt x="313" y="271"/>
                  </a:cubicBezTo>
                  <a:cubicBezTo>
                    <a:pt x="316" y="267"/>
                    <a:pt x="316" y="267"/>
                    <a:pt x="316" y="267"/>
                  </a:cubicBezTo>
                  <a:cubicBezTo>
                    <a:pt x="312" y="270"/>
                    <a:pt x="312" y="270"/>
                    <a:pt x="312" y="270"/>
                  </a:cubicBezTo>
                  <a:cubicBezTo>
                    <a:pt x="313" y="270"/>
                    <a:pt x="313" y="271"/>
                    <a:pt x="313" y="271"/>
                  </a:cubicBezTo>
                  <a:cubicBezTo>
                    <a:pt x="316" y="267"/>
                    <a:pt x="316" y="267"/>
                    <a:pt x="316" y="267"/>
                  </a:cubicBezTo>
                  <a:cubicBezTo>
                    <a:pt x="312" y="270"/>
                    <a:pt x="312" y="270"/>
                    <a:pt x="312" y="270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2" y="269"/>
                    <a:pt x="312" y="269"/>
                    <a:pt x="312" y="269"/>
                  </a:cubicBezTo>
                  <a:cubicBezTo>
                    <a:pt x="312" y="269"/>
                    <a:pt x="312" y="270"/>
                    <a:pt x="312" y="270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2" y="269"/>
                    <a:pt x="312" y="269"/>
                    <a:pt x="312" y="269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1" y="267"/>
                    <a:pt x="311" y="267"/>
                    <a:pt x="311" y="267"/>
                  </a:cubicBezTo>
                  <a:cubicBezTo>
                    <a:pt x="311" y="268"/>
                    <a:pt x="312" y="269"/>
                    <a:pt x="312" y="269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1" y="267"/>
                    <a:pt x="311" y="267"/>
                    <a:pt x="311" y="267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2" y="264"/>
                    <a:pt x="312" y="264"/>
                    <a:pt x="312" y="264"/>
                  </a:cubicBezTo>
                  <a:cubicBezTo>
                    <a:pt x="312" y="265"/>
                    <a:pt x="311" y="266"/>
                    <a:pt x="311" y="267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2" y="264"/>
                    <a:pt x="312" y="264"/>
                    <a:pt x="312" y="264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2" y="264"/>
                    <a:pt x="312" y="264"/>
                    <a:pt x="312" y="264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4" y="262"/>
                    <a:pt x="314" y="262"/>
                    <a:pt x="314" y="262"/>
                  </a:cubicBezTo>
                  <a:cubicBezTo>
                    <a:pt x="314" y="262"/>
                    <a:pt x="313" y="263"/>
                    <a:pt x="312" y="264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4" y="262"/>
                    <a:pt x="314" y="262"/>
                    <a:pt x="314" y="262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6" y="261"/>
                    <a:pt x="316" y="261"/>
                    <a:pt x="316" y="261"/>
                  </a:cubicBezTo>
                  <a:cubicBezTo>
                    <a:pt x="316" y="262"/>
                    <a:pt x="315" y="262"/>
                    <a:pt x="314" y="262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6" y="261"/>
                    <a:pt x="316" y="261"/>
                    <a:pt x="316" y="261"/>
                  </a:cubicBezTo>
                  <a:cubicBezTo>
                    <a:pt x="317" y="266"/>
                    <a:pt x="317" y="266"/>
                    <a:pt x="317" y="266"/>
                  </a:cubicBezTo>
                  <a:cubicBezTo>
                    <a:pt x="317" y="261"/>
                    <a:pt x="317" y="261"/>
                    <a:pt x="317" y="261"/>
                  </a:cubicBezTo>
                  <a:cubicBezTo>
                    <a:pt x="316" y="261"/>
                    <a:pt x="316" y="261"/>
                    <a:pt x="316" y="261"/>
                  </a:cubicBezTo>
                  <a:cubicBezTo>
                    <a:pt x="317" y="266"/>
                    <a:pt x="317" y="266"/>
                    <a:pt x="317" y="266"/>
                  </a:cubicBezTo>
                  <a:cubicBezTo>
                    <a:pt x="317" y="261"/>
                    <a:pt x="317" y="261"/>
                    <a:pt x="317" y="261"/>
                  </a:cubicBezTo>
                  <a:cubicBezTo>
                    <a:pt x="317" y="265"/>
                    <a:pt x="317" y="265"/>
                    <a:pt x="317" y="265"/>
                  </a:cubicBezTo>
                  <a:cubicBezTo>
                    <a:pt x="317" y="261"/>
                    <a:pt x="317" y="261"/>
                    <a:pt x="317" y="261"/>
                  </a:cubicBezTo>
                  <a:cubicBezTo>
                    <a:pt x="317" y="261"/>
                    <a:pt x="317" y="261"/>
                    <a:pt x="317" y="261"/>
                  </a:cubicBezTo>
                  <a:cubicBezTo>
                    <a:pt x="317" y="265"/>
                    <a:pt x="317" y="265"/>
                    <a:pt x="317" y="265"/>
                  </a:cubicBezTo>
                  <a:cubicBezTo>
                    <a:pt x="317" y="261"/>
                    <a:pt x="317" y="261"/>
                    <a:pt x="317" y="261"/>
                  </a:cubicBezTo>
                  <a:cubicBezTo>
                    <a:pt x="317" y="261"/>
                    <a:pt x="317" y="261"/>
                    <a:pt x="317" y="261"/>
                  </a:cubicBezTo>
                  <a:cubicBezTo>
                    <a:pt x="317" y="261"/>
                    <a:pt x="317" y="261"/>
                    <a:pt x="317" y="261"/>
                  </a:cubicBezTo>
                  <a:cubicBezTo>
                    <a:pt x="317" y="261"/>
                    <a:pt x="317" y="261"/>
                    <a:pt x="317" y="261"/>
                  </a:cubicBezTo>
                  <a:cubicBezTo>
                    <a:pt x="317" y="261"/>
                    <a:pt x="317" y="261"/>
                    <a:pt x="317" y="261"/>
                  </a:cubicBezTo>
                  <a:cubicBezTo>
                    <a:pt x="317" y="261"/>
                    <a:pt x="317" y="261"/>
                    <a:pt x="317" y="261"/>
                  </a:cubicBezTo>
                  <a:cubicBezTo>
                    <a:pt x="317" y="261"/>
                    <a:pt x="315" y="261"/>
                    <a:pt x="314" y="261"/>
                  </a:cubicBezTo>
                  <a:cubicBezTo>
                    <a:pt x="308" y="260"/>
                    <a:pt x="297" y="257"/>
                    <a:pt x="287" y="254"/>
                  </a:cubicBezTo>
                  <a:cubicBezTo>
                    <a:pt x="282" y="253"/>
                    <a:pt x="278" y="252"/>
                    <a:pt x="274" y="251"/>
                  </a:cubicBezTo>
                  <a:cubicBezTo>
                    <a:pt x="272" y="251"/>
                    <a:pt x="271" y="250"/>
                    <a:pt x="269" y="250"/>
                  </a:cubicBezTo>
                  <a:cubicBezTo>
                    <a:pt x="269" y="250"/>
                    <a:pt x="268" y="250"/>
                    <a:pt x="268" y="250"/>
                  </a:cubicBezTo>
                  <a:cubicBezTo>
                    <a:pt x="267" y="250"/>
                    <a:pt x="267" y="250"/>
                    <a:pt x="266" y="250"/>
                  </a:cubicBezTo>
                  <a:cubicBezTo>
                    <a:pt x="266" y="250"/>
                    <a:pt x="265" y="250"/>
                    <a:pt x="265" y="250"/>
                  </a:cubicBezTo>
                  <a:cubicBezTo>
                    <a:pt x="264" y="250"/>
                    <a:pt x="264" y="250"/>
                    <a:pt x="263" y="250"/>
                  </a:cubicBezTo>
                  <a:cubicBezTo>
                    <a:pt x="263" y="251"/>
                    <a:pt x="262" y="251"/>
                    <a:pt x="261" y="252"/>
                  </a:cubicBezTo>
                  <a:cubicBezTo>
                    <a:pt x="260" y="253"/>
                    <a:pt x="260" y="254"/>
                    <a:pt x="260" y="255"/>
                  </a:cubicBezTo>
                  <a:cubicBezTo>
                    <a:pt x="260" y="257"/>
                    <a:pt x="261" y="257"/>
                    <a:pt x="261" y="258"/>
                  </a:cubicBezTo>
                  <a:cubicBezTo>
                    <a:pt x="261" y="259"/>
                    <a:pt x="261" y="259"/>
                    <a:pt x="262" y="259"/>
                  </a:cubicBezTo>
                  <a:cubicBezTo>
                    <a:pt x="262" y="260"/>
                    <a:pt x="262" y="260"/>
                    <a:pt x="262" y="260"/>
                  </a:cubicBezTo>
                  <a:cubicBezTo>
                    <a:pt x="263" y="260"/>
                    <a:pt x="264" y="261"/>
                    <a:pt x="265" y="261"/>
                  </a:cubicBezTo>
                  <a:cubicBezTo>
                    <a:pt x="268" y="263"/>
                    <a:pt x="274" y="267"/>
                    <a:pt x="279" y="270"/>
                  </a:cubicBezTo>
                  <a:cubicBezTo>
                    <a:pt x="284" y="273"/>
                    <a:pt x="288" y="276"/>
                    <a:pt x="288" y="276"/>
                  </a:cubicBezTo>
                  <a:cubicBezTo>
                    <a:pt x="291" y="271"/>
                    <a:pt x="291" y="271"/>
                    <a:pt x="291" y="271"/>
                  </a:cubicBezTo>
                  <a:cubicBezTo>
                    <a:pt x="292" y="266"/>
                    <a:pt x="292" y="266"/>
                    <a:pt x="292" y="266"/>
                  </a:cubicBezTo>
                  <a:cubicBezTo>
                    <a:pt x="250" y="260"/>
                    <a:pt x="250" y="260"/>
                    <a:pt x="250" y="260"/>
                  </a:cubicBezTo>
                  <a:cubicBezTo>
                    <a:pt x="247" y="260"/>
                    <a:pt x="245" y="261"/>
                    <a:pt x="244" y="264"/>
                  </a:cubicBezTo>
                  <a:cubicBezTo>
                    <a:pt x="243" y="266"/>
                    <a:pt x="244" y="269"/>
                    <a:pt x="246" y="270"/>
                  </a:cubicBezTo>
                  <a:cubicBezTo>
                    <a:pt x="248" y="272"/>
                    <a:pt x="248" y="272"/>
                    <a:pt x="248" y="272"/>
                  </a:cubicBezTo>
                  <a:cubicBezTo>
                    <a:pt x="228" y="270"/>
                    <a:pt x="228" y="270"/>
                    <a:pt x="228" y="270"/>
                  </a:cubicBezTo>
                  <a:cubicBezTo>
                    <a:pt x="226" y="269"/>
                    <a:pt x="224" y="270"/>
                    <a:pt x="223" y="272"/>
                  </a:cubicBezTo>
                  <a:cubicBezTo>
                    <a:pt x="222" y="273"/>
                    <a:pt x="222" y="274"/>
                    <a:pt x="222" y="275"/>
                  </a:cubicBezTo>
                  <a:cubicBezTo>
                    <a:pt x="222" y="276"/>
                    <a:pt x="222" y="277"/>
                    <a:pt x="223" y="277"/>
                  </a:cubicBezTo>
                  <a:cubicBezTo>
                    <a:pt x="223" y="278"/>
                    <a:pt x="223" y="279"/>
                    <a:pt x="224" y="279"/>
                  </a:cubicBezTo>
                  <a:cubicBezTo>
                    <a:pt x="224" y="280"/>
                    <a:pt x="224" y="280"/>
                    <a:pt x="225" y="280"/>
                  </a:cubicBezTo>
                  <a:cubicBezTo>
                    <a:pt x="225" y="281"/>
                    <a:pt x="226" y="281"/>
                    <a:pt x="227" y="282"/>
                  </a:cubicBezTo>
                  <a:cubicBezTo>
                    <a:pt x="230" y="283"/>
                    <a:pt x="234" y="286"/>
                    <a:pt x="237" y="288"/>
                  </a:cubicBezTo>
                  <a:cubicBezTo>
                    <a:pt x="241" y="290"/>
                    <a:pt x="244" y="292"/>
                    <a:pt x="244" y="292"/>
                  </a:cubicBezTo>
                  <a:cubicBezTo>
                    <a:pt x="247" y="287"/>
                    <a:pt x="247" y="287"/>
                    <a:pt x="247" y="287"/>
                  </a:cubicBezTo>
                  <a:cubicBezTo>
                    <a:pt x="242" y="284"/>
                    <a:pt x="242" y="284"/>
                    <a:pt x="242" y="284"/>
                  </a:cubicBezTo>
                  <a:cubicBezTo>
                    <a:pt x="247" y="287"/>
                    <a:pt x="247" y="287"/>
                    <a:pt x="247" y="287"/>
                  </a:cubicBezTo>
                  <a:cubicBezTo>
                    <a:pt x="244" y="282"/>
                    <a:pt x="244" y="282"/>
                    <a:pt x="244" y="282"/>
                  </a:cubicBezTo>
                  <a:cubicBezTo>
                    <a:pt x="243" y="283"/>
                    <a:pt x="243" y="283"/>
                    <a:pt x="242" y="284"/>
                  </a:cubicBezTo>
                  <a:cubicBezTo>
                    <a:pt x="247" y="287"/>
                    <a:pt x="247" y="287"/>
                    <a:pt x="247" y="287"/>
                  </a:cubicBezTo>
                  <a:cubicBezTo>
                    <a:pt x="244" y="282"/>
                    <a:pt x="244" y="282"/>
                    <a:pt x="244" y="282"/>
                  </a:cubicBezTo>
                  <a:cubicBezTo>
                    <a:pt x="247" y="287"/>
                    <a:pt x="247" y="287"/>
                    <a:pt x="247" y="287"/>
                  </a:cubicBezTo>
                  <a:cubicBezTo>
                    <a:pt x="245" y="282"/>
                    <a:pt x="245" y="282"/>
                    <a:pt x="245" y="282"/>
                  </a:cubicBezTo>
                  <a:cubicBezTo>
                    <a:pt x="245" y="282"/>
                    <a:pt x="244" y="282"/>
                    <a:pt x="244" y="282"/>
                  </a:cubicBezTo>
                  <a:cubicBezTo>
                    <a:pt x="247" y="287"/>
                    <a:pt x="247" y="287"/>
                    <a:pt x="247" y="287"/>
                  </a:cubicBezTo>
                  <a:cubicBezTo>
                    <a:pt x="245" y="282"/>
                    <a:pt x="245" y="282"/>
                    <a:pt x="245" y="282"/>
                  </a:cubicBezTo>
                  <a:cubicBezTo>
                    <a:pt x="246" y="287"/>
                    <a:pt x="246" y="287"/>
                    <a:pt x="246" y="287"/>
                  </a:cubicBezTo>
                  <a:cubicBezTo>
                    <a:pt x="246" y="281"/>
                    <a:pt x="246" y="281"/>
                    <a:pt x="246" y="281"/>
                  </a:cubicBezTo>
                  <a:cubicBezTo>
                    <a:pt x="246" y="281"/>
                    <a:pt x="245" y="282"/>
                    <a:pt x="245" y="282"/>
                  </a:cubicBezTo>
                  <a:cubicBezTo>
                    <a:pt x="246" y="287"/>
                    <a:pt x="246" y="287"/>
                    <a:pt x="246" y="287"/>
                  </a:cubicBezTo>
                  <a:cubicBezTo>
                    <a:pt x="246" y="281"/>
                    <a:pt x="246" y="281"/>
                    <a:pt x="246" y="281"/>
                  </a:cubicBezTo>
                  <a:cubicBezTo>
                    <a:pt x="246" y="286"/>
                    <a:pt x="246" y="286"/>
                    <a:pt x="246" y="286"/>
                  </a:cubicBezTo>
                  <a:cubicBezTo>
                    <a:pt x="246" y="281"/>
                    <a:pt x="246" y="281"/>
                    <a:pt x="246" y="281"/>
                  </a:cubicBezTo>
                  <a:cubicBezTo>
                    <a:pt x="246" y="281"/>
                    <a:pt x="246" y="281"/>
                    <a:pt x="246" y="281"/>
                  </a:cubicBezTo>
                  <a:cubicBezTo>
                    <a:pt x="246" y="286"/>
                    <a:pt x="246" y="286"/>
                    <a:pt x="246" y="286"/>
                  </a:cubicBezTo>
                  <a:cubicBezTo>
                    <a:pt x="246" y="281"/>
                    <a:pt x="246" y="281"/>
                    <a:pt x="246" y="281"/>
                  </a:cubicBezTo>
                  <a:cubicBezTo>
                    <a:pt x="246" y="281"/>
                    <a:pt x="246" y="281"/>
                    <a:pt x="246" y="281"/>
                  </a:cubicBezTo>
                  <a:cubicBezTo>
                    <a:pt x="246" y="281"/>
                    <a:pt x="245" y="281"/>
                    <a:pt x="244" y="281"/>
                  </a:cubicBezTo>
                  <a:cubicBezTo>
                    <a:pt x="240" y="281"/>
                    <a:pt x="231" y="280"/>
                    <a:pt x="223" y="280"/>
                  </a:cubicBezTo>
                  <a:cubicBezTo>
                    <a:pt x="219" y="279"/>
                    <a:pt x="215" y="279"/>
                    <a:pt x="211" y="279"/>
                  </a:cubicBezTo>
                  <a:cubicBezTo>
                    <a:pt x="207" y="279"/>
                    <a:pt x="205" y="279"/>
                    <a:pt x="203" y="279"/>
                  </a:cubicBezTo>
                  <a:cubicBezTo>
                    <a:pt x="202" y="279"/>
                    <a:pt x="202" y="279"/>
                    <a:pt x="201" y="279"/>
                  </a:cubicBezTo>
                  <a:cubicBezTo>
                    <a:pt x="201" y="279"/>
                    <a:pt x="200" y="279"/>
                    <a:pt x="200" y="279"/>
                  </a:cubicBezTo>
                  <a:cubicBezTo>
                    <a:pt x="200" y="279"/>
                    <a:pt x="199" y="279"/>
                    <a:pt x="199" y="279"/>
                  </a:cubicBezTo>
                  <a:cubicBezTo>
                    <a:pt x="198" y="279"/>
                    <a:pt x="198" y="280"/>
                    <a:pt x="198" y="280"/>
                  </a:cubicBezTo>
                  <a:cubicBezTo>
                    <a:pt x="197" y="280"/>
                    <a:pt x="197" y="281"/>
                    <a:pt x="196" y="281"/>
                  </a:cubicBezTo>
                  <a:cubicBezTo>
                    <a:pt x="196" y="283"/>
                    <a:pt x="195" y="284"/>
                    <a:pt x="196" y="286"/>
                  </a:cubicBezTo>
                  <a:cubicBezTo>
                    <a:pt x="196" y="287"/>
                    <a:pt x="197" y="288"/>
                    <a:pt x="198" y="289"/>
                  </a:cubicBezTo>
                  <a:cubicBezTo>
                    <a:pt x="198" y="289"/>
                    <a:pt x="199" y="290"/>
                    <a:pt x="201" y="291"/>
                  </a:cubicBezTo>
                  <a:cubicBezTo>
                    <a:pt x="204" y="292"/>
                    <a:pt x="208" y="295"/>
                    <a:pt x="211" y="297"/>
                  </a:cubicBezTo>
                  <a:cubicBezTo>
                    <a:pt x="213" y="298"/>
                    <a:pt x="214" y="299"/>
                    <a:pt x="216" y="300"/>
                  </a:cubicBezTo>
                  <a:cubicBezTo>
                    <a:pt x="216" y="300"/>
                    <a:pt x="216" y="300"/>
                    <a:pt x="217" y="300"/>
                  </a:cubicBezTo>
                  <a:cubicBezTo>
                    <a:pt x="217" y="300"/>
                    <a:pt x="217" y="300"/>
                    <a:pt x="217" y="300"/>
                  </a:cubicBezTo>
                  <a:cubicBezTo>
                    <a:pt x="219" y="298"/>
                    <a:pt x="219" y="298"/>
                    <a:pt x="219" y="298"/>
                  </a:cubicBezTo>
                  <a:cubicBezTo>
                    <a:pt x="216" y="300"/>
                    <a:pt x="216" y="300"/>
                    <a:pt x="216" y="300"/>
                  </a:cubicBezTo>
                  <a:cubicBezTo>
                    <a:pt x="217" y="300"/>
                    <a:pt x="217" y="300"/>
                    <a:pt x="217" y="300"/>
                  </a:cubicBezTo>
                  <a:cubicBezTo>
                    <a:pt x="219" y="298"/>
                    <a:pt x="219" y="298"/>
                    <a:pt x="219" y="298"/>
                  </a:cubicBezTo>
                  <a:cubicBezTo>
                    <a:pt x="216" y="300"/>
                    <a:pt x="216" y="300"/>
                    <a:pt x="216" y="300"/>
                  </a:cubicBezTo>
                  <a:cubicBezTo>
                    <a:pt x="220" y="297"/>
                    <a:pt x="220" y="297"/>
                    <a:pt x="220" y="297"/>
                  </a:cubicBezTo>
                  <a:cubicBezTo>
                    <a:pt x="216" y="299"/>
                    <a:pt x="216" y="299"/>
                    <a:pt x="216" y="299"/>
                  </a:cubicBezTo>
                  <a:cubicBezTo>
                    <a:pt x="216" y="300"/>
                    <a:pt x="216" y="300"/>
                    <a:pt x="216" y="300"/>
                  </a:cubicBezTo>
                  <a:cubicBezTo>
                    <a:pt x="220" y="297"/>
                    <a:pt x="220" y="297"/>
                    <a:pt x="220" y="297"/>
                  </a:cubicBezTo>
                  <a:cubicBezTo>
                    <a:pt x="216" y="299"/>
                    <a:pt x="216" y="299"/>
                    <a:pt x="216" y="299"/>
                  </a:cubicBezTo>
                  <a:cubicBezTo>
                    <a:pt x="220" y="296"/>
                    <a:pt x="220" y="296"/>
                    <a:pt x="220" y="296"/>
                  </a:cubicBezTo>
                  <a:cubicBezTo>
                    <a:pt x="215" y="298"/>
                    <a:pt x="215" y="298"/>
                    <a:pt x="215" y="298"/>
                  </a:cubicBezTo>
                  <a:cubicBezTo>
                    <a:pt x="215" y="299"/>
                    <a:pt x="216" y="299"/>
                    <a:pt x="216" y="299"/>
                  </a:cubicBezTo>
                  <a:cubicBezTo>
                    <a:pt x="220" y="296"/>
                    <a:pt x="220" y="296"/>
                    <a:pt x="220" y="296"/>
                  </a:cubicBezTo>
                  <a:cubicBezTo>
                    <a:pt x="215" y="298"/>
                    <a:pt x="215" y="298"/>
                    <a:pt x="215" y="298"/>
                  </a:cubicBezTo>
                  <a:cubicBezTo>
                    <a:pt x="220" y="296"/>
                    <a:pt x="220" y="296"/>
                    <a:pt x="220" y="296"/>
                  </a:cubicBezTo>
                  <a:cubicBezTo>
                    <a:pt x="215" y="296"/>
                    <a:pt x="215" y="296"/>
                    <a:pt x="215" y="296"/>
                  </a:cubicBezTo>
                  <a:cubicBezTo>
                    <a:pt x="215" y="297"/>
                    <a:pt x="215" y="298"/>
                    <a:pt x="215" y="298"/>
                  </a:cubicBezTo>
                  <a:cubicBezTo>
                    <a:pt x="220" y="296"/>
                    <a:pt x="220" y="296"/>
                    <a:pt x="220" y="296"/>
                  </a:cubicBezTo>
                  <a:cubicBezTo>
                    <a:pt x="215" y="296"/>
                    <a:pt x="215" y="296"/>
                    <a:pt x="215" y="296"/>
                  </a:cubicBezTo>
                  <a:cubicBezTo>
                    <a:pt x="220" y="296"/>
                    <a:pt x="220" y="296"/>
                    <a:pt x="220" y="296"/>
                  </a:cubicBezTo>
                  <a:cubicBezTo>
                    <a:pt x="216" y="294"/>
                    <a:pt x="216" y="294"/>
                    <a:pt x="216" y="294"/>
                  </a:cubicBezTo>
                  <a:cubicBezTo>
                    <a:pt x="215" y="295"/>
                    <a:pt x="215" y="296"/>
                    <a:pt x="215" y="296"/>
                  </a:cubicBezTo>
                  <a:cubicBezTo>
                    <a:pt x="220" y="296"/>
                    <a:pt x="220" y="296"/>
                    <a:pt x="220" y="296"/>
                  </a:cubicBezTo>
                  <a:cubicBezTo>
                    <a:pt x="216" y="294"/>
                    <a:pt x="216" y="294"/>
                    <a:pt x="216" y="294"/>
                  </a:cubicBezTo>
                  <a:cubicBezTo>
                    <a:pt x="220" y="296"/>
                    <a:pt x="220" y="296"/>
                    <a:pt x="220" y="296"/>
                  </a:cubicBezTo>
                  <a:cubicBezTo>
                    <a:pt x="216" y="293"/>
                    <a:pt x="216" y="293"/>
                    <a:pt x="216" y="293"/>
                  </a:cubicBezTo>
                  <a:cubicBezTo>
                    <a:pt x="220" y="296"/>
                    <a:pt x="220" y="296"/>
                    <a:pt x="220" y="296"/>
                  </a:cubicBezTo>
                  <a:cubicBezTo>
                    <a:pt x="217" y="292"/>
                    <a:pt x="217" y="292"/>
                    <a:pt x="217" y="292"/>
                  </a:cubicBezTo>
                  <a:cubicBezTo>
                    <a:pt x="217" y="292"/>
                    <a:pt x="216" y="293"/>
                    <a:pt x="216" y="293"/>
                  </a:cubicBezTo>
                  <a:cubicBezTo>
                    <a:pt x="220" y="296"/>
                    <a:pt x="220" y="296"/>
                    <a:pt x="220" y="296"/>
                  </a:cubicBezTo>
                  <a:cubicBezTo>
                    <a:pt x="217" y="292"/>
                    <a:pt x="217" y="292"/>
                    <a:pt x="217" y="292"/>
                  </a:cubicBezTo>
                  <a:cubicBezTo>
                    <a:pt x="220" y="296"/>
                    <a:pt x="220" y="296"/>
                    <a:pt x="220" y="296"/>
                  </a:cubicBezTo>
                  <a:cubicBezTo>
                    <a:pt x="218" y="291"/>
                    <a:pt x="218" y="291"/>
                    <a:pt x="218" y="291"/>
                  </a:cubicBezTo>
                  <a:cubicBezTo>
                    <a:pt x="218" y="291"/>
                    <a:pt x="218" y="291"/>
                    <a:pt x="217" y="292"/>
                  </a:cubicBezTo>
                  <a:cubicBezTo>
                    <a:pt x="220" y="296"/>
                    <a:pt x="220" y="296"/>
                    <a:pt x="220" y="296"/>
                  </a:cubicBezTo>
                  <a:cubicBezTo>
                    <a:pt x="218" y="291"/>
                    <a:pt x="218" y="291"/>
                    <a:pt x="218" y="291"/>
                  </a:cubicBezTo>
                  <a:cubicBezTo>
                    <a:pt x="220" y="294"/>
                    <a:pt x="220" y="294"/>
                    <a:pt x="220" y="294"/>
                  </a:cubicBezTo>
                  <a:cubicBezTo>
                    <a:pt x="219" y="291"/>
                    <a:pt x="219" y="291"/>
                    <a:pt x="219" y="291"/>
                  </a:cubicBezTo>
                  <a:cubicBezTo>
                    <a:pt x="219" y="291"/>
                    <a:pt x="219" y="291"/>
                    <a:pt x="218" y="291"/>
                  </a:cubicBezTo>
                  <a:cubicBezTo>
                    <a:pt x="220" y="294"/>
                    <a:pt x="220" y="294"/>
                    <a:pt x="220" y="294"/>
                  </a:cubicBezTo>
                  <a:cubicBezTo>
                    <a:pt x="219" y="291"/>
                    <a:pt x="219" y="291"/>
                    <a:pt x="219" y="291"/>
                  </a:cubicBezTo>
                  <a:cubicBezTo>
                    <a:pt x="219" y="291"/>
                    <a:pt x="218" y="291"/>
                    <a:pt x="217" y="291"/>
                  </a:cubicBezTo>
                  <a:cubicBezTo>
                    <a:pt x="212" y="292"/>
                    <a:pt x="203" y="292"/>
                    <a:pt x="195" y="293"/>
                  </a:cubicBezTo>
                  <a:cubicBezTo>
                    <a:pt x="187" y="293"/>
                    <a:pt x="181" y="294"/>
                    <a:pt x="181" y="294"/>
                  </a:cubicBezTo>
                  <a:cubicBezTo>
                    <a:pt x="178" y="294"/>
                    <a:pt x="176" y="295"/>
                    <a:pt x="176" y="298"/>
                  </a:cubicBezTo>
                  <a:cubicBezTo>
                    <a:pt x="175" y="300"/>
                    <a:pt x="176" y="303"/>
                    <a:pt x="178" y="304"/>
                  </a:cubicBezTo>
                  <a:cubicBezTo>
                    <a:pt x="179" y="304"/>
                    <a:pt x="179" y="304"/>
                    <a:pt x="179" y="304"/>
                  </a:cubicBezTo>
                  <a:cubicBezTo>
                    <a:pt x="165" y="303"/>
                    <a:pt x="165" y="303"/>
                    <a:pt x="165" y="303"/>
                  </a:cubicBezTo>
                  <a:cubicBezTo>
                    <a:pt x="162" y="302"/>
                    <a:pt x="160" y="304"/>
                    <a:pt x="159" y="306"/>
                  </a:cubicBezTo>
                  <a:cubicBezTo>
                    <a:pt x="158" y="309"/>
                    <a:pt x="159" y="311"/>
                    <a:pt x="161" y="313"/>
                  </a:cubicBezTo>
                  <a:cubicBezTo>
                    <a:pt x="182" y="326"/>
                    <a:pt x="182" y="326"/>
                    <a:pt x="182" y="326"/>
                  </a:cubicBezTo>
                  <a:cubicBezTo>
                    <a:pt x="185" y="321"/>
                    <a:pt x="185" y="321"/>
                    <a:pt x="185" y="321"/>
                  </a:cubicBezTo>
                  <a:cubicBezTo>
                    <a:pt x="185" y="315"/>
                    <a:pt x="185" y="315"/>
                    <a:pt x="185" y="315"/>
                  </a:cubicBezTo>
                  <a:cubicBezTo>
                    <a:pt x="185" y="315"/>
                    <a:pt x="178" y="315"/>
                    <a:pt x="170" y="314"/>
                  </a:cubicBezTo>
                  <a:cubicBezTo>
                    <a:pt x="166" y="313"/>
                    <a:pt x="161" y="313"/>
                    <a:pt x="158" y="313"/>
                  </a:cubicBezTo>
                  <a:cubicBezTo>
                    <a:pt x="154" y="312"/>
                    <a:pt x="151" y="312"/>
                    <a:pt x="149" y="312"/>
                  </a:cubicBezTo>
                  <a:cubicBezTo>
                    <a:pt x="148" y="312"/>
                    <a:pt x="148" y="312"/>
                    <a:pt x="148" y="312"/>
                  </a:cubicBezTo>
                  <a:cubicBezTo>
                    <a:pt x="147" y="312"/>
                    <a:pt x="147" y="312"/>
                    <a:pt x="146" y="312"/>
                  </a:cubicBezTo>
                  <a:cubicBezTo>
                    <a:pt x="146" y="313"/>
                    <a:pt x="146" y="313"/>
                    <a:pt x="145" y="313"/>
                  </a:cubicBezTo>
                  <a:cubicBezTo>
                    <a:pt x="145" y="313"/>
                    <a:pt x="144" y="314"/>
                    <a:pt x="143" y="315"/>
                  </a:cubicBezTo>
                  <a:cubicBezTo>
                    <a:pt x="141" y="318"/>
                    <a:pt x="142" y="321"/>
                    <a:pt x="145" y="323"/>
                  </a:cubicBezTo>
                  <a:cubicBezTo>
                    <a:pt x="149" y="325"/>
                    <a:pt x="149" y="325"/>
                    <a:pt x="149" y="325"/>
                  </a:cubicBezTo>
                  <a:cubicBezTo>
                    <a:pt x="126" y="326"/>
                    <a:pt x="126" y="326"/>
                    <a:pt x="126" y="326"/>
                  </a:cubicBezTo>
                  <a:cubicBezTo>
                    <a:pt x="124" y="326"/>
                    <a:pt x="121" y="327"/>
                    <a:pt x="121" y="330"/>
                  </a:cubicBezTo>
                  <a:cubicBezTo>
                    <a:pt x="120" y="332"/>
                    <a:pt x="121" y="335"/>
                    <a:pt x="123" y="336"/>
                  </a:cubicBezTo>
                  <a:cubicBezTo>
                    <a:pt x="143" y="348"/>
                    <a:pt x="143" y="348"/>
                    <a:pt x="143" y="348"/>
                  </a:cubicBezTo>
                  <a:cubicBezTo>
                    <a:pt x="146" y="344"/>
                    <a:pt x="146" y="344"/>
                    <a:pt x="146" y="344"/>
                  </a:cubicBezTo>
                  <a:cubicBezTo>
                    <a:pt x="141" y="341"/>
                    <a:pt x="141" y="341"/>
                    <a:pt x="141" y="341"/>
                  </a:cubicBezTo>
                  <a:cubicBezTo>
                    <a:pt x="146" y="344"/>
                    <a:pt x="146" y="344"/>
                    <a:pt x="146" y="344"/>
                  </a:cubicBezTo>
                  <a:cubicBezTo>
                    <a:pt x="143" y="339"/>
                    <a:pt x="143" y="339"/>
                    <a:pt x="143" y="339"/>
                  </a:cubicBezTo>
                  <a:cubicBezTo>
                    <a:pt x="142" y="339"/>
                    <a:pt x="142" y="340"/>
                    <a:pt x="141" y="341"/>
                  </a:cubicBezTo>
                  <a:cubicBezTo>
                    <a:pt x="146" y="344"/>
                    <a:pt x="146" y="344"/>
                    <a:pt x="146" y="344"/>
                  </a:cubicBezTo>
                  <a:cubicBezTo>
                    <a:pt x="143" y="339"/>
                    <a:pt x="143" y="339"/>
                    <a:pt x="143" y="339"/>
                  </a:cubicBezTo>
                  <a:cubicBezTo>
                    <a:pt x="146" y="343"/>
                    <a:pt x="146" y="343"/>
                    <a:pt x="146" y="343"/>
                  </a:cubicBezTo>
                  <a:cubicBezTo>
                    <a:pt x="144" y="338"/>
                    <a:pt x="144" y="338"/>
                    <a:pt x="144" y="338"/>
                  </a:cubicBezTo>
                  <a:cubicBezTo>
                    <a:pt x="144" y="338"/>
                    <a:pt x="143" y="339"/>
                    <a:pt x="143" y="339"/>
                  </a:cubicBezTo>
                  <a:cubicBezTo>
                    <a:pt x="146" y="343"/>
                    <a:pt x="146" y="343"/>
                    <a:pt x="146" y="343"/>
                  </a:cubicBezTo>
                  <a:cubicBezTo>
                    <a:pt x="144" y="338"/>
                    <a:pt x="144" y="338"/>
                    <a:pt x="144" y="338"/>
                  </a:cubicBezTo>
                  <a:cubicBezTo>
                    <a:pt x="145" y="342"/>
                    <a:pt x="145" y="342"/>
                    <a:pt x="145" y="342"/>
                  </a:cubicBezTo>
                  <a:cubicBezTo>
                    <a:pt x="145" y="338"/>
                    <a:pt x="145" y="338"/>
                    <a:pt x="145" y="338"/>
                  </a:cubicBezTo>
                  <a:cubicBezTo>
                    <a:pt x="145" y="338"/>
                    <a:pt x="145" y="338"/>
                    <a:pt x="144" y="338"/>
                  </a:cubicBezTo>
                  <a:cubicBezTo>
                    <a:pt x="145" y="342"/>
                    <a:pt x="145" y="342"/>
                    <a:pt x="145" y="342"/>
                  </a:cubicBezTo>
                  <a:cubicBezTo>
                    <a:pt x="145" y="338"/>
                    <a:pt x="145" y="338"/>
                    <a:pt x="145" y="338"/>
                  </a:cubicBezTo>
                  <a:cubicBezTo>
                    <a:pt x="145" y="339"/>
                    <a:pt x="145" y="339"/>
                    <a:pt x="145" y="339"/>
                  </a:cubicBezTo>
                  <a:cubicBezTo>
                    <a:pt x="145" y="338"/>
                    <a:pt x="145" y="338"/>
                    <a:pt x="145" y="338"/>
                  </a:cubicBezTo>
                  <a:cubicBezTo>
                    <a:pt x="145" y="338"/>
                    <a:pt x="145" y="338"/>
                    <a:pt x="145" y="338"/>
                  </a:cubicBezTo>
                  <a:cubicBezTo>
                    <a:pt x="145" y="339"/>
                    <a:pt x="145" y="339"/>
                    <a:pt x="145" y="339"/>
                  </a:cubicBezTo>
                  <a:cubicBezTo>
                    <a:pt x="145" y="338"/>
                    <a:pt x="145" y="338"/>
                    <a:pt x="145" y="338"/>
                  </a:cubicBezTo>
                  <a:cubicBezTo>
                    <a:pt x="145" y="338"/>
                    <a:pt x="145" y="338"/>
                    <a:pt x="144" y="338"/>
                  </a:cubicBezTo>
                  <a:cubicBezTo>
                    <a:pt x="142" y="338"/>
                    <a:pt x="135" y="338"/>
                    <a:pt x="129" y="337"/>
                  </a:cubicBezTo>
                  <a:cubicBezTo>
                    <a:pt x="126" y="337"/>
                    <a:pt x="123" y="337"/>
                    <a:pt x="121" y="337"/>
                  </a:cubicBezTo>
                  <a:cubicBezTo>
                    <a:pt x="118" y="337"/>
                    <a:pt x="116" y="337"/>
                    <a:pt x="115" y="337"/>
                  </a:cubicBezTo>
                  <a:cubicBezTo>
                    <a:pt x="114" y="337"/>
                    <a:pt x="114" y="337"/>
                    <a:pt x="114" y="337"/>
                  </a:cubicBezTo>
                  <a:cubicBezTo>
                    <a:pt x="114" y="337"/>
                    <a:pt x="114" y="337"/>
                    <a:pt x="114" y="337"/>
                  </a:cubicBezTo>
                  <a:cubicBezTo>
                    <a:pt x="113" y="337"/>
                    <a:pt x="113" y="337"/>
                    <a:pt x="113" y="337"/>
                  </a:cubicBezTo>
                  <a:cubicBezTo>
                    <a:pt x="112" y="337"/>
                    <a:pt x="112" y="337"/>
                    <a:pt x="112" y="338"/>
                  </a:cubicBezTo>
                  <a:cubicBezTo>
                    <a:pt x="111" y="338"/>
                    <a:pt x="111" y="338"/>
                    <a:pt x="110" y="339"/>
                  </a:cubicBezTo>
                  <a:cubicBezTo>
                    <a:pt x="108" y="342"/>
                    <a:pt x="109" y="345"/>
                    <a:pt x="112" y="347"/>
                  </a:cubicBezTo>
                  <a:cubicBezTo>
                    <a:pt x="135" y="361"/>
                    <a:pt x="135" y="361"/>
                    <a:pt x="135" y="361"/>
                  </a:cubicBezTo>
                  <a:cubicBezTo>
                    <a:pt x="138" y="357"/>
                    <a:pt x="138" y="357"/>
                    <a:pt x="138" y="357"/>
                  </a:cubicBezTo>
                  <a:cubicBezTo>
                    <a:pt x="133" y="354"/>
                    <a:pt x="133" y="354"/>
                    <a:pt x="133" y="354"/>
                  </a:cubicBezTo>
                  <a:cubicBezTo>
                    <a:pt x="138" y="357"/>
                    <a:pt x="138" y="357"/>
                    <a:pt x="138" y="357"/>
                  </a:cubicBezTo>
                  <a:cubicBezTo>
                    <a:pt x="135" y="352"/>
                    <a:pt x="135" y="352"/>
                    <a:pt x="135" y="352"/>
                  </a:cubicBezTo>
                  <a:cubicBezTo>
                    <a:pt x="135" y="352"/>
                    <a:pt x="134" y="353"/>
                    <a:pt x="133" y="354"/>
                  </a:cubicBezTo>
                  <a:cubicBezTo>
                    <a:pt x="138" y="357"/>
                    <a:pt x="138" y="357"/>
                    <a:pt x="138" y="357"/>
                  </a:cubicBezTo>
                  <a:cubicBezTo>
                    <a:pt x="135" y="352"/>
                    <a:pt x="135" y="352"/>
                    <a:pt x="135" y="352"/>
                  </a:cubicBezTo>
                  <a:cubicBezTo>
                    <a:pt x="138" y="356"/>
                    <a:pt x="138" y="356"/>
                    <a:pt x="138" y="356"/>
                  </a:cubicBezTo>
                  <a:cubicBezTo>
                    <a:pt x="136" y="352"/>
                    <a:pt x="136" y="352"/>
                    <a:pt x="136" y="352"/>
                  </a:cubicBezTo>
                  <a:cubicBezTo>
                    <a:pt x="136" y="352"/>
                    <a:pt x="136" y="352"/>
                    <a:pt x="135" y="352"/>
                  </a:cubicBezTo>
                  <a:cubicBezTo>
                    <a:pt x="138" y="356"/>
                    <a:pt x="138" y="356"/>
                    <a:pt x="138" y="356"/>
                  </a:cubicBezTo>
                  <a:cubicBezTo>
                    <a:pt x="136" y="352"/>
                    <a:pt x="136" y="352"/>
                    <a:pt x="136" y="352"/>
                  </a:cubicBezTo>
                  <a:cubicBezTo>
                    <a:pt x="137" y="354"/>
                    <a:pt x="137" y="354"/>
                    <a:pt x="137" y="354"/>
                  </a:cubicBezTo>
                  <a:cubicBezTo>
                    <a:pt x="137" y="351"/>
                    <a:pt x="137" y="351"/>
                    <a:pt x="137" y="351"/>
                  </a:cubicBezTo>
                  <a:cubicBezTo>
                    <a:pt x="136" y="352"/>
                    <a:pt x="136" y="352"/>
                    <a:pt x="136" y="352"/>
                  </a:cubicBezTo>
                  <a:cubicBezTo>
                    <a:pt x="137" y="354"/>
                    <a:pt x="137" y="354"/>
                    <a:pt x="137" y="354"/>
                  </a:cubicBezTo>
                  <a:cubicBezTo>
                    <a:pt x="137" y="351"/>
                    <a:pt x="137" y="351"/>
                    <a:pt x="137" y="351"/>
                  </a:cubicBezTo>
                  <a:cubicBezTo>
                    <a:pt x="137" y="351"/>
                    <a:pt x="136" y="352"/>
                    <a:pt x="135" y="352"/>
                  </a:cubicBezTo>
                  <a:cubicBezTo>
                    <a:pt x="132" y="352"/>
                    <a:pt x="127" y="352"/>
                    <a:pt x="122" y="352"/>
                  </a:cubicBezTo>
                  <a:cubicBezTo>
                    <a:pt x="116" y="352"/>
                    <a:pt x="111" y="352"/>
                    <a:pt x="108" y="352"/>
                  </a:cubicBezTo>
                  <a:cubicBezTo>
                    <a:pt x="106" y="352"/>
                    <a:pt x="105" y="352"/>
                    <a:pt x="105" y="352"/>
                  </a:cubicBezTo>
                  <a:cubicBezTo>
                    <a:pt x="102" y="352"/>
                    <a:pt x="100" y="354"/>
                    <a:pt x="99" y="356"/>
                  </a:cubicBezTo>
                  <a:cubicBezTo>
                    <a:pt x="99" y="358"/>
                    <a:pt x="100" y="361"/>
                    <a:pt x="102" y="362"/>
                  </a:cubicBezTo>
                  <a:cubicBezTo>
                    <a:pt x="107" y="366"/>
                    <a:pt x="107" y="366"/>
                    <a:pt x="107" y="366"/>
                  </a:cubicBezTo>
                  <a:cubicBezTo>
                    <a:pt x="87" y="368"/>
                    <a:pt x="87" y="368"/>
                    <a:pt x="87" y="368"/>
                  </a:cubicBezTo>
                  <a:cubicBezTo>
                    <a:pt x="84" y="369"/>
                    <a:pt x="83" y="370"/>
                    <a:pt x="82" y="373"/>
                  </a:cubicBezTo>
                  <a:cubicBezTo>
                    <a:pt x="82" y="375"/>
                    <a:pt x="83" y="377"/>
                    <a:pt x="85" y="378"/>
                  </a:cubicBezTo>
                  <a:cubicBezTo>
                    <a:pt x="87" y="380"/>
                    <a:pt x="87" y="380"/>
                    <a:pt x="87" y="380"/>
                  </a:cubicBezTo>
                  <a:cubicBezTo>
                    <a:pt x="76" y="380"/>
                    <a:pt x="76" y="380"/>
                    <a:pt x="76" y="380"/>
                  </a:cubicBezTo>
                  <a:cubicBezTo>
                    <a:pt x="74" y="379"/>
                    <a:pt x="72" y="381"/>
                    <a:pt x="71" y="383"/>
                  </a:cubicBezTo>
                  <a:cubicBezTo>
                    <a:pt x="70" y="386"/>
                    <a:pt x="71" y="388"/>
                    <a:pt x="73" y="390"/>
                  </a:cubicBezTo>
                  <a:cubicBezTo>
                    <a:pt x="80" y="394"/>
                    <a:pt x="80" y="394"/>
                    <a:pt x="80" y="394"/>
                  </a:cubicBezTo>
                  <a:cubicBezTo>
                    <a:pt x="61" y="398"/>
                    <a:pt x="61" y="398"/>
                    <a:pt x="61" y="398"/>
                  </a:cubicBezTo>
                  <a:cubicBezTo>
                    <a:pt x="60" y="398"/>
                    <a:pt x="59" y="399"/>
                    <a:pt x="58" y="400"/>
                  </a:cubicBezTo>
                  <a:cubicBezTo>
                    <a:pt x="57" y="401"/>
                    <a:pt x="57" y="402"/>
                    <a:pt x="57" y="403"/>
                  </a:cubicBezTo>
                  <a:cubicBezTo>
                    <a:pt x="57" y="405"/>
                    <a:pt x="57" y="406"/>
                    <a:pt x="57" y="406"/>
                  </a:cubicBezTo>
                  <a:cubicBezTo>
                    <a:pt x="58" y="407"/>
                    <a:pt x="58" y="407"/>
                    <a:pt x="58" y="407"/>
                  </a:cubicBezTo>
                  <a:cubicBezTo>
                    <a:pt x="59" y="408"/>
                    <a:pt x="59" y="408"/>
                    <a:pt x="59" y="408"/>
                  </a:cubicBezTo>
                  <a:cubicBezTo>
                    <a:pt x="60" y="409"/>
                    <a:pt x="61" y="410"/>
                    <a:pt x="63" y="411"/>
                  </a:cubicBezTo>
                  <a:cubicBezTo>
                    <a:pt x="65" y="412"/>
                    <a:pt x="68" y="413"/>
                    <a:pt x="70" y="415"/>
                  </a:cubicBezTo>
                  <a:cubicBezTo>
                    <a:pt x="71" y="415"/>
                    <a:pt x="72" y="416"/>
                    <a:pt x="73" y="416"/>
                  </a:cubicBezTo>
                  <a:cubicBezTo>
                    <a:pt x="73" y="417"/>
                    <a:pt x="73" y="417"/>
                    <a:pt x="73" y="417"/>
                  </a:cubicBezTo>
                  <a:cubicBezTo>
                    <a:pt x="73" y="417"/>
                    <a:pt x="73" y="417"/>
                    <a:pt x="73" y="417"/>
                  </a:cubicBezTo>
                  <a:cubicBezTo>
                    <a:pt x="73" y="417"/>
                    <a:pt x="73" y="417"/>
                    <a:pt x="73" y="417"/>
                  </a:cubicBezTo>
                  <a:cubicBezTo>
                    <a:pt x="75" y="414"/>
                    <a:pt x="75" y="414"/>
                    <a:pt x="75" y="414"/>
                  </a:cubicBezTo>
                  <a:cubicBezTo>
                    <a:pt x="73" y="417"/>
                    <a:pt x="73" y="417"/>
                    <a:pt x="73" y="417"/>
                  </a:cubicBezTo>
                  <a:cubicBezTo>
                    <a:pt x="73" y="417"/>
                    <a:pt x="73" y="417"/>
                    <a:pt x="73" y="417"/>
                  </a:cubicBezTo>
                  <a:cubicBezTo>
                    <a:pt x="75" y="414"/>
                    <a:pt x="75" y="414"/>
                    <a:pt x="75" y="414"/>
                  </a:cubicBezTo>
                  <a:cubicBezTo>
                    <a:pt x="73" y="417"/>
                    <a:pt x="73" y="417"/>
                    <a:pt x="73" y="417"/>
                  </a:cubicBezTo>
                  <a:cubicBezTo>
                    <a:pt x="76" y="412"/>
                    <a:pt x="76" y="412"/>
                    <a:pt x="76" y="412"/>
                  </a:cubicBezTo>
                  <a:cubicBezTo>
                    <a:pt x="73" y="416"/>
                    <a:pt x="73" y="416"/>
                    <a:pt x="73" y="416"/>
                  </a:cubicBezTo>
                  <a:cubicBezTo>
                    <a:pt x="73" y="417"/>
                    <a:pt x="73" y="417"/>
                    <a:pt x="73" y="417"/>
                  </a:cubicBezTo>
                  <a:cubicBezTo>
                    <a:pt x="76" y="412"/>
                    <a:pt x="76" y="412"/>
                    <a:pt x="76" y="412"/>
                  </a:cubicBezTo>
                  <a:cubicBezTo>
                    <a:pt x="73" y="416"/>
                    <a:pt x="73" y="416"/>
                    <a:pt x="73" y="416"/>
                  </a:cubicBezTo>
                  <a:cubicBezTo>
                    <a:pt x="76" y="412"/>
                    <a:pt x="76" y="412"/>
                    <a:pt x="76" y="412"/>
                  </a:cubicBezTo>
                  <a:cubicBezTo>
                    <a:pt x="72" y="416"/>
                    <a:pt x="72" y="416"/>
                    <a:pt x="72" y="416"/>
                  </a:cubicBezTo>
                  <a:cubicBezTo>
                    <a:pt x="73" y="416"/>
                    <a:pt x="73" y="416"/>
                    <a:pt x="73" y="416"/>
                  </a:cubicBezTo>
                  <a:cubicBezTo>
                    <a:pt x="76" y="412"/>
                    <a:pt x="76" y="412"/>
                    <a:pt x="76" y="412"/>
                  </a:cubicBezTo>
                  <a:cubicBezTo>
                    <a:pt x="72" y="416"/>
                    <a:pt x="72" y="416"/>
                    <a:pt x="72" y="416"/>
                  </a:cubicBezTo>
                  <a:cubicBezTo>
                    <a:pt x="76" y="412"/>
                    <a:pt x="76" y="412"/>
                    <a:pt x="76" y="412"/>
                  </a:cubicBezTo>
                  <a:cubicBezTo>
                    <a:pt x="72" y="415"/>
                    <a:pt x="72" y="415"/>
                    <a:pt x="72" y="415"/>
                  </a:cubicBezTo>
                  <a:cubicBezTo>
                    <a:pt x="72" y="415"/>
                    <a:pt x="72" y="416"/>
                    <a:pt x="72" y="416"/>
                  </a:cubicBezTo>
                  <a:cubicBezTo>
                    <a:pt x="76" y="412"/>
                    <a:pt x="76" y="412"/>
                    <a:pt x="76" y="412"/>
                  </a:cubicBezTo>
                  <a:cubicBezTo>
                    <a:pt x="72" y="415"/>
                    <a:pt x="72" y="415"/>
                    <a:pt x="72" y="415"/>
                  </a:cubicBezTo>
                  <a:cubicBezTo>
                    <a:pt x="76" y="412"/>
                    <a:pt x="76" y="412"/>
                    <a:pt x="76" y="412"/>
                  </a:cubicBezTo>
                  <a:cubicBezTo>
                    <a:pt x="71" y="412"/>
                    <a:pt x="71" y="412"/>
                    <a:pt x="71" y="412"/>
                  </a:cubicBezTo>
                  <a:cubicBezTo>
                    <a:pt x="71" y="414"/>
                    <a:pt x="71" y="414"/>
                    <a:pt x="72" y="415"/>
                  </a:cubicBezTo>
                  <a:cubicBezTo>
                    <a:pt x="76" y="412"/>
                    <a:pt x="76" y="412"/>
                    <a:pt x="76" y="412"/>
                  </a:cubicBezTo>
                  <a:cubicBezTo>
                    <a:pt x="71" y="412"/>
                    <a:pt x="71" y="412"/>
                    <a:pt x="71" y="412"/>
                  </a:cubicBezTo>
                  <a:cubicBezTo>
                    <a:pt x="76" y="412"/>
                    <a:pt x="76" y="412"/>
                    <a:pt x="76" y="412"/>
                  </a:cubicBezTo>
                  <a:cubicBezTo>
                    <a:pt x="76" y="407"/>
                    <a:pt x="76" y="407"/>
                    <a:pt x="76" y="407"/>
                  </a:cubicBezTo>
                  <a:cubicBezTo>
                    <a:pt x="49" y="408"/>
                    <a:pt x="49" y="408"/>
                    <a:pt x="49" y="408"/>
                  </a:cubicBezTo>
                  <a:cubicBezTo>
                    <a:pt x="47" y="408"/>
                    <a:pt x="44" y="410"/>
                    <a:pt x="44" y="412"/>
                  </a:cubicBezTo>
                  <a:cubicBezTo>
                    <a:pt x="43" y="414"/>
                    <a:pt x="44" y="417"/>
                    <a:pt x="46" y="418"/>
                  </a:cubicBezTo>
                  <a:cubicBezTo>
                    <a:pt x="58" y="426"/>
                    <a:pt x="58" y="426"/>
                    <a:pt x="58" y="426"/>
                  </a:cubicBezTo>
                  <a:cubicBezTo>
                    <a:pt x="42" y="430"/>
                    <a:pt x="42" y="430"/>
                    <a:pt x="42" y="430"/>
                  </a:cubicBezTo>
                  <a:cubicBezTo>
                    <a:pt x="41" y="430"/>
                    <a:pt x="40" y="431"/>
                    <a:pt x="39" y="432"/>
                  </a:cubicBezTo>
                  <a:cubicBezTo>
                    <a:pt x="38" y="433"/>
                    <a:pt x="38" y="434"/>
                    <a:pt x="38" y="435"/>
                  </a:cubicBezTo>
                  <a:cubicBezTo>
                    <a:pt x="38" y="436"/>
                    <a:pt x="39" y="437"/>
                    <a:pt x="39" y="438"/>
                  </a:cubicBezTo>
                  <a:cubicBezTo>
                    <a:pt x="39" y="439"/>
                    <a:pt x="40" y="439"/>
                    <a:pt x="40" y="439"/>
                  </a:cubicBezTo>
                  <a:cubicBezTo>
                    <a:pt x="40" y="439"/>
                    <a:pt x="41" y="440"/>
                    <a:pt x="41" y="440"/>
                  </a:cubicBezTo>
                  <a:cubicBezTo>
                    <a:pt x="42" y="441"/>
                    <a:pt x="44" y="442"/>
                    <a:pt x="46" y="443"/>
                  </a:cubicBezTo>
                  <a:cubicBezTo>
                    <a:pt x="52" y="447"/>
                    <a:pt x="61" y="452"/>
                    <a:pt x="61" y="452"/>
                  </a:cubicBezTo>
                  <a:cubicBezTo>
                    <a:pt x="64" y="448"/>
                    <a:pt x="64" y="448"/>
                    <a:pt x="64" y="448"/>
                  </a:cubicBezTo>
                  <a:cubicBezTo>
                    <a:pt x="60" y="445"/>
                    <a:pt x="60" y="445"/>
                    <a:pt x="60" y="445"/>
                  </a:cubicBezTo>
                  <a:cubicBezTo>
                    <a:pt x="64" y="448"/>
                    <a:pt x="64" y="448"/>
                    <a:pt x="64" y="448"/>
                  </a:cubicBezTo>
                  <a:cubicBezTo>
                    <a:pt x="61" y="443"/>
                    <a:pt x="61" y="443"/>
                    <a:pt x="61" y="443"/>
                  </a:cubicBezTo>
                  <a:cubicBezTo>
                    <a:pt x="61" y="443"/>
                    <a:pt x="60" y="444"/>
                    <a:pt x="60" y="445"/>
                  </a:cubicBezTo>
                  <a:cubicBezTo>
                    <a:pt x="64" y="448"/>
                    <a:pt x="64" y="448"/>
                    <a:pt x="64" y="448"/>
                  </a:cubicBezTo>
                  <a:cubicBezTo>
                    <a:pt x="61" y="443"/>
                    <a:pt x="61" y="443"/>
                    <a:pt x="61" y="443"/>
                  </a:cubicBezTo>
                  <a:cubicBezTo>
                    <a:pt x="64" y="447"/>
                    <a:pt x="64" y="447"/>
                    <a:pt x="64" y="447"/>
                  </a:cubicBezTo>
                  <a:cubicBezTo>
                    <a:pt x="62" y="443"/>
                    <a:pt x="62" y="443"/>
                    <a:pt x="62" y="443"/>
                  </a:cubicBezTo>
                  <a:cubicBezTo>
                    <a:pt x="62" y="443"/>
                    <a:pt x="62" y="443"/>
                    <a:pt x="61" y="443"/>
                  </a:cubicBezTo>
                  <a:cubicBezTo>
                    <a:pt x="64" y="447"/>
                    <a:pt x="64" y="447"/>
                    <a:pt x="64" y="447"/>
                  </a:cubicBezTo>
                  <a:cubicBezTo>
                    <a:pt x="62" y="443"/>
                    <a:pt x="62" y="443"/>
                    <a:pt x="62" y="443"/>
                  </a:cubicBezTo>
                  <a:cubicBezTo>
                    <a:pt x="63" y="444"/>
                    <a:pt x="63" y="444"/>
                    <a:pt x="63" y="444"/>
                  </a:cubicBezTo>
                  <a:cubicBezTo>
                    <a:pt x="62" y="443"/>
                    <a:pt x="62" y="443"/>
                    <a:pt x="62" y="443"/>
                  </a:cubicBezTo>
                  <a:cubicBezTo>
                    <a:pt x="62" y="443"/>
                    <a:pt x="62" y="443"/>
                    <a:pt x="62" y="443"/>
                  </a:cubicBezTo>
                  <a:cubicBezTo>
                    <a:pt x="63" y="444"/>
                    <a:pt x="63" y="444"/>
                    <a:pt x="63" y="444"/>
                  </a:cubicBezTo>
                  <a:cubicBezTo>
                    <a:pt x="62" y="443"/>
                    <a:pt x="62" y="443"/>
                    <a:pt x="62" y="443"/>
                  </a:cubicBezTo>
                  <a:cubicBezTo>
                    <a:pt x="62" y="443"/>
                    <a:pt x="61" y="443"/>
                    <a:pt x="60" y="443"/>
                  </a:cubicBezTo>
                  <a:cubicBezTo>
                    <a:pt x="56" y="444"/>
                    <a:pt x="48" y="445"/>
                    <a:pt x="40" y="445"/>
                  </a:cubicBezTo>
                  <a:cubicBezTo>
                    <a:pt x="33" y="446"/>
                    <a:pt x="27" y="447"/>
                    <a:pt x="27" y="447"/>
                  </a:cubicBezTo>
                  <a:cubicBezTo>
                    <a:pt x="26" y="447"/>
                    <a:pt x="24" y="448"/>
                    <a:pt x="23" y="449"/>
                  </a:cubicBezTo>
                  <a:cubicBezTo>
                    <a:pt x="22" y="450"/>
                    <a:pt x="22" y="451"/>
                    <a:pt x="22" y="452"/>
                  </a:cubicBezTo>
                  <a:cubicBezTo>
                    <a:pt x="22" y="454"/>
                    <a:pt x="23" y="455"/>
                    <a:pt x="23" y="455"/>
                  </a:cubicBezTo>
                  <a:cubicBezTo>
                    <a:pt x="24" y="456"/>
                    <a:pt x="24" y="456"/>
                    <a:pt x="24" y="456"/>
                  </a:cubicBezTo>
                  <a:cubicBezTo>
                    <a:pt x="25" y="457"/>
                    <a:pt x="25" y="457"/>
                    <a:pt x="25" y="457"/>
                  </a:cubicBezTo>
                  <a:cubicBezTo>
                    <a:pt x="27" y="458"/>
                    <a:pt x="29" y="460"/>
                    <a:pt x="31" y="461"/>
                  </a:cubicBezTo>
                  <a:cubicBezTo>
                    <a:pt x="39" y="466"/>
                    <a:pt x="51" y="473"/>
                    <a:pt x="51" y="473"/>
                  </a:cubicBezTo>
                  <a:cubicBezTo>
                    <a:pt x="53" y="468"/>
                    <a:pt x="53" y="468"/>
                    <a:pt x="53" y="468"/>
                  </a:cubicBezTo>
                  <a:cubicBezTo>
                    <a:pt x="49" y="465"/>
                    <a:pt x="49" y="465"/>
                    <a:pt x="49" y="465"/>
                  </a:cubicBezTo>
                  <a:cubicBezTo>
                    <a:pt x="53" y="468"/>
                    <a:pt x="53" y="468"/>
                    <a:pt x="53" y="468"/>
                  </a:cubicBezTo>
                  <a:cubicBezTo>
                    <a:pt x="50" y="464"/>
                    <a:pt x="50" y="464"/>
                    <a:pt x="50" y="464"/>
                  </a:cubicBezTo>
                  <a:cubicBezTo>
                    <a:pt x="50" y="464"/>
                    <a:pt x="49" y="464"/>
                    <a:pt x="49" y="465"/>
                  </a:cubicBezTo>
                  <a:cubicBezTo>
                    <a:pt x="53" y="468"/>
                    <a:pt x="53" y="468"/>
                    <a:pt x="53" y="468"/>
                  </a:cubicBezTo>
                  <a:cubicBezTo>
                    <a:pt x="50" y="464"/>
                    <a:pt x="50" y="464"/>
                    <a:pt x="50" y="464"/>
                  </a:cubicBezTo>
                  <a:cubicBezTo>
                    <a:pt x="53" y="468"/>
                    <a:pt x="53" y="468"/>
                    <a:pt x="53" y="468"/>
                  </a:cubicBezTo>
                  <a:cubicBezTo>
                    <a:pt x="51" y="463"/>
                    <a:pt x="51" y="463"/>
                    <a:pt x="51" y="463"/>
                  </a:cubicBezTo>
                  <a:cubicBezTo>
                    <a:pt x="51" y="463"/>
                    <a:pt x="50" y="463"/>
                    <a:pt x="50" y="464"/>
                  </a:cubicBezTo>
                  <a:cubicBezTo>
                    <a:pt x="53" y="468"/>
                    <a:pt x="53" y="468"/>
                    <a:pt x="53" y="468"/>
                  </a:cubicBezTo>
                  <a:cubicBezTo>
                    <a:pt x="51" y="463"/>
                    <a:pt x="51" y="463"/>
                    <a:pt x="51" y="463"/>
                  </a:cubicBezTo>
                  <a:cubicBezTo>
                    <a:pt x="53" y="468"/>
                    <a:pt x="53" y="468"/>
                    <a:pt x="53" y="468"/>
                  </a:cubicBezTo>
                  <a:cubicBezTo>
                    <a:pt x="52" y="463"/>
                    <a:pt x="52" y="463"/>
                    <a:pt x="52" y="463"/>
                  </a:cubicBezTo>
                  <a:cubicBezTo>
                    <a:pt x="51" y="463"/>
                    <a:pt x="51" y="463"/>
                    <a:pt x="51" y="463"/>
                  </a:cubicBezTo>
                  <a:cubicBezTo>
                    <a:pt x="53" y="468"/>
                    <a:pt x="53" y="468"/>
                    <a:pt x="53" y="468"/>
                  </a:cubicBezTo>
                  <a:cubicBezTo>
                    <a:pt x="52" y="463"/>
                    <a:pt x="52" y="463"/>
                    <a:pt x="52" y="463"/>
                  </a:cubicBezTo>
                  <a:cubicBezTo>
                    <a:pt x="53" y="466"/>
                    <a:pt x="53" y="466"/>
                    <a:pt x="53" y="466"/>
                  </a:cubicBezTo>
                  <a:cubicBezTo>
                    <a:pt x="52" y="463"/>
                    <a:pt x="52" y="463"/>
                    <a:pt x="52" y="463"/>
                  </a:cubicBezTo>
                  <a:cubicBezTo>
                    <a:pt x="52" y="463"/>
                    <a:pt x="52" y="463"/>
                    <a:pt x="52" y="463"/>
                  </a:cubicBezTo>
                  <a:cubicBezTo>
                    <a:pt x="53" y="466"/>
                    <a:pt x="53" y="466"/>
                    <a:pt x="53" y="466"/>
                  </a:cubicBezTo>
                  <a:cubicBezTo>
                    <a:pt x="52" y="463"/>
                    <a:pt x="52" y="463"/>
                    <a:pt x="52" y="463"/>
                  </a:cubicBezTo>
                  <a:cubicBezTo>
                    <a:pt x="52" y="463"/>
                    <a:pt x="52" y="463"/>
                    <a:pt x="52" y="463"/>
                  </a:cubicBezTo>
                  <a:cubicBezTo>
                    <a:pt x="51" y="463"/>
                    <a:pt x="51" y="463"/>
                    <a:pt x="50" y="463"/>
                  </a:cubicBezTo>
                  <a:cubicBezTo>
                    <a:pt x="47" y="464"/>
                    <a:pt x="40" y="465"/>
                    <a:pt x="35" y="467"/>
                  </a:cubicBezTo>
                  <a:cubicBezTo>
                    <a:pt x="32" y="467"/>
                    <a:pt x="29" y="468"/>
                    <a:pt x="27" y="468"/>
                  </a:cubicBezTo>
                  <a:cubicBezTo>
                    <a:pt x="26" y="468"/>
                    <a:pt x="25" y="469"/>
                    <a:pt x="25" y="469"/>
                  </a:cubicBezTo>
                  <a:cubicBezTo>
                    <a:pt x="24" y="469"/>
                    <a:pt x="24" y="469"/>
                    <a:pt x="24" y="469"/>
                  </a:cubicBezTo>
                  <a:cubicBezTo>
                    <a:pt x="23" y="469"/>
                    <a:pt x="23" y="469"/>
                    <a:pt x="23" y="470"/>
                  </a:cubicBezTo>
                  <a:cubicBezTo>
                    <a:pt x="22" y="470"/>
                    <a:pt x="22" y="470"/>
                    <a:pt x="22" y="470"/>
                  </a:cubicBezTo>
                  <a:cubicBezTo>
                    <a:pt x="22" y="470"/>
                    <a:pt x="21" y="471"/>
                    <a:pt x="21" y="472"/>
                  </a:cubicBezTo>
                  <a:cubicBezTo>
                    <a:pt x="20" y="473"/>
                    <a:pt x="20" y="474"/>
                    <a:pt x="20" y="476"/>
                  </a:cubicBezTo>
                  <a:cubicBezTo>
                    <a:pt x="20" y="477"/>
                    <a:pt x="21" y="479"/>
                    <a:pt x="22" y="479"/>
                  </a:cubicBezTo>
                  <a:cubicBezTo>
                    <a:pt x="22" y="479"/>
                    <a:pt x="23" y="480"/>
                    <a:pt x="24" y="480"/>
                  </a:cubicBezTo>
                  <a:cubicBezTo>
                    <a:pt x="26" y="481"/>
                    <a:pt x="28" y="483"/>
                    <a:pt x="30" y="484"/>
                  </a:cubicBezTo>
                  <a:cubicBezTo>
                    <a:pt x="31" y="484"/>
                    <a:pt x="32" y="485"/>
                    <a:pt x="32" y="485"/>
                  </a:cubicBezTo>
                  <a:cubicBezTo>
                    <a:pt x="33" y="486"/>
                    <a:pt x="33" y="486"/>
                    <a:pt x="33" y="486"/>
                  </a:cubicBezTo>
                  <a:cubicBezTo>
                    <a:pt x="33" y="486"/>
                    <a:pt x="33" y="486"/>
                    <a:pt x="33" y="486"/>
                  </a:cubicBezTo>
                  <a:cubicBezTo>
                    <a:pt x="34" y="483"/>
                    <a:pt x="34" y="483"/>
                    <a:pt x="34" y="483"/>
                  </a:cubicBezTo>
                  <a:cubicBezTo>
                    <a:pt x="33" y="485"/>
                    <a:pt x="33" y="485"/>
                    <a:pt x="33" y="485"/>
                  </a:cubicBezTo>
                  <a:cubicBezTo>
                    <a:pt x="33" y="486"/>
                    <a:pt x="33" y="486"/>
                    <a:pt x="33" y="486"/>
                  </a:cubicBezTo>
                  <a:cubicBezTo>
                    <a:pt x="34" y="483"/>
                    <a:pt x="34" y="483"/>
                    <a:pt x="34" y="483"/>
                  </a:cubicBezTo>
                  <a:cubicBezTo>
                    <a:pt x="33" y="485"/>
                    <a:pt x="33" y="485"/>
                    <a:pt x="33" y="485"/>
                  </a:cubicBezTo>
                  <a:cubicBezTo>
                    <a:pt x="36" y="482"/>
                    <a:pt x="36" y="482"/>
                    <a:pt x="36" y="482"/>
                  </a:cubicBezTo>
                  <a:cubicBezTo>
                    <a:pt x="32" y="485"/>
                    <a:pt x="32" y="485"/>
                    <a:pt x="32" y="485"/>
                  </a:cubicBezTo>
                  <a:cubicBezTo>
                    <a:pt x="32" y="485"/>
                    <a:pt x="32" y="485"/>
                    <a:pt x="33" y="485"/>
                  </a:cubicBezTo>
                  <a:cubicBezTo>
                    <a:pt x="36" y="482"/>
                    <a:pt x="36" y="482"/>
                    <a:pt x="36" y="482"/>
                  </a:cubicBezTo>
                  <a:cubicBezTo>
                    <a:pt x="32" y="485"/>
                    <a:pt x="32" y="485"/>
                    <a:pt x="32" y="485"/>
                  </a:cubicBezTo>
                  <a:cubicBezTo>
                    <a:pt x="36" y="482"/>
                    <a:pt x="36" y="482"/>
                    <a:pt x="36" y="482"/>
                  </a:cubicBezTo>
                  <a:cubicBezTo>
                    <a:pt x="31" y="484"/>
                    <a:pt x="31" y="484"/>
                    <a:pt x="31" y="484"/>
                  </a:cubicBezTo>
                  <a:cubicBezTo>
                    <a:pt x="32" y="484"/>
                    <a:pt x="32" y="484"/>
                    <a:pt x="32" y="485"/>
                  </a:cubicBezTo>
                  <a:cubicBezTo>
                    <a:pt x="36" y="482"/>
                    <a:pt x="36" y="482"/>
                    <a:pt x="36" y="482"/>
                  </a:cubicBezTo>
                  <a:cubicBezTo>
                    <a:pt x="31" y="484"/>
                    <a:pt x="31" y="484"/>
                    <a:pt x="31" y="484"/>
                  </a:cubicBezTo>
                  <a:cubicBezTo>
                    <a:pt x="36" y="482"/>
                    <a:pt x="36" y="482"/>
                    <a:pt x="36" y="482"/>
                  </a:cubicBezTo>
                  <a:cubicBezTo>
                    <a:pt x="31" y="482"/>
                    <a:pt x="31" y="482"/>
                    <a:pt x="31" y="482"/>
                  </a:cubicBezTo>
                  <a:cubicBezTo>
                    <a:pt x="31" y="483"/>
                    <a:pt x="31" y="483"/>
                    <a:pt x="31" y="484"/>
                  </a:cubicBezTo>
                  <a:cubicBezTo>
                    <a:pt x="36" y="482"/>
                    <a:pt x="36" y="482"/>
                    <a:pt x="36" y="482"/>
                  </a:cubicBezTo>
                  <a:cubicBezTo>
                    <a:pt x="31" y="482"/>
                    <a:pt x="31" y="482"/>
                    <a:pt x="31" y="482"/>
                  </a:cubicBezTo>
                  <a:cubicBezTo>
                    <a:pt x="37" y="482"/>
                    <a:pt x="37" y="482"/>
                    <a:pt x="37" y="482"/>
                  </a:cubicBezTo>
                  <a:cubicBezTo>
                    <a:pt x="32" y="479"/>
                    <a:pt x="32" y="479"/>
                    <a:pt x="32" y="479"/>
                  </a:cubicBezTo>
                  <a:cubicBezTo>
                    <a:pt x="31" y="480"/>
                    <a:pt x="31" y="481"/>
                    <a:pt x="31" y="482"/>
                  </a:cubicBezTo>
                  <a:cubicBezTo>
                    <a:pt x="37" y="482"/>
                    <a:pt x="37" y="482"/>
                    <a:pt x="37" y="482"/>
                  </a:cubicBezTo>
                  <a:cubicBezTo>
                    <a:pt x="32" y="479"/>
                    <a:pt x="32" y="479"/>
                    <a:pt x="32" y="479"/>
                  </a:cubicBezTo>
                  <a:cubicBezTo>
                    <a:pt x="37" y="482"/>
                    <a:pt x="37" y="482"/>
                    <a:pt x="37" y="482"/>
                  </a:cubicBezTo>
                  <a:cubicBezTo>
                    <a:pt x="32" y="479"/>
                    <a:pt x="32" y="479"/>
                    <a:pt x="32" y="479"/>
                  </a:cubicBezTo>
                  <a:cubicBezTo>
                    <a:pt x="36" y="482"/>
                    <a:pt x="36" y="482"/>
                    <a:pt x="36" y="482"/>
                  </a:cubicBezTo>
                  <a:cubicBezTo>
                    <a:pt x="33" y="478"/>
                    <a:pt x="33" y="478"/>
                    <a:pt x="33" y="478"/>
                  </a:cubicBezTo>
                  <a:cubicBezTo>
                    <a:pt x="33" y="478"/>
                    <a:pt x="32" y="478"/>
                    <a:pt x="32" y="479"/>
                  </a:cubicBezTo>
                  <a:cubicBezTo>
                    <a:pt x="36" y="482"/>
                    <a:pt x="36" y="482"/>
                    <a:pt x="36" y="482"/>
                  </a:cubicBezTo>
                  <a:cubicBezTo>
                    <a:pt x="33" y="478"/>
                    <a:pt x="33" y="478"/>
                    <a:pt x="33" y="478"/>
                  </a:cubicBezTo>
                  <a:cubicBezTo>
                    <a:pt x="36" y="481"/>
                    <a:pt x="36" y="481"/>
                    <a:pt x="36" y="481"/>
                  </a:cubicBezTo>
                  <a:cubicBezTo>
                    <a:pt x="33" y="477"/>
                    <a:pt x="33" y="477"/>
                    <a:pt x="33" y="477"/>
                  </a:cubicBezTo>
                  <a:cubicBezTo>
                    <a:pt x="33" y="477"/>
                    <a:pt x="33" y="477"/>
                    <a:pt x="33" y="478"/>
                  </a:cubicBezTo>
                  <a:cubicBezTo>
                    <a:pt x="36" y="481"/>
                    <a:pt x="36" y="481"/>
                    <a:pt x="36" y="481"/>
                  </a:cubicBezTo>
                  <a:cubicBezTo>
                    <a:pt x="33" y="477"/>
                    <a:pt x="33" y="477"/>
                    <a:pt x="33" y="477"/>
                  </a:cubicBezTo>
                  <a:cubicBezTo>
                    <a:pt x="35" y="480"/>
                    <a:pt x="35" y="480"/>
                    <a:pt x="35" y="480"/>
                  </a:cubicBezTo>
                  <a:cubicBezTo>
                    <a:pt x="34" y="477"/>
                    <a:pt x="34" y="477"/>
                    <a:pt x="34" y="477"/>
                  </a:cubicBezTo>
                  <a:cubicBezTo>
                    <a:pt x="33" y="477"/>
                    <a:pt x="33" y="477"/>
                    <a:pt x="33" y="477"/>
                  </a:cubicBezTo>
                  <a:cubicBezTo>
                    <a:pt x="35" y="480"/>
                    <a:pt x="35" y="480"/>
                    <a:pt x="35" y="480"/>
                  </a:cubicBezTo>
                  <a:cubicBezTo>
                    <a:pt x="34" y="477"/>
                    <a:pt x="34" y="477"/>
                    <a:pt x="34" y="477"/>
                  </a:cubicBezTo>
                  <a:cubicBezTo>
                    <a:pt x="33" y="477"/>
                    <a:pt x="33" y="477"/>
                    <a:pt x="32" y="478"/>
                  </a:cubicBezTo>
                  <a:cubicBezTo>
                    <a:pt x="29" y="479"/>
                    <a:pt x="24" y="482"/>
                    <a:pt x="20" y="484"/>
                  </a:cubicBezTo>
                  <a:cubicBezTo>
                    <a:pt x="15" y="486"/>
                    <a:pt x="11" y="488"/>
                    <a:pt x="11" y="488"/>
                  </a:cubicBezTo>
                  <a:cubicBezTo>
                    <a:pt x="9" y="489"/>
                    <a:pt x="8" y="491"/>
                    <a:pt x="8" y="493"/>
                  </a:cubicBezTo>
                  <a:cubicBezTo>
                    <a:pt x="8" y="495"/>
                    <a:pt x="9" y="497"/>
                    <a:pt x="10" y="498"/>
                  </a:cubicBezTo>
                  <a:cubicBezTo>
                    <a:pt x="18" y="503"/>
                    <a:pt x="18" y="503"/>
                    <a:pt x="18" y="503"/>
                  </a:cubicBezTo>
                  <a:cubicBezTo>
                    <a:pt x="8" y="510"/>
                    <a:pt x="8" y="510"/>
                    <a:pt x="8" y="510"/>
                  </a:cubicBezTo>
                  <a:cubicBezTo>
                    <a:pt x="6" y="511"/>
                    <a:pt x="5" y="513"/>
                    <a:pt x="6" y="515"/>
                  </a:cubicBezTo>
                  <a:cubicBezTo>
                    <a:pt x="6" y="517"/>
                    <a:pt x="7" y="519"/>
                    <a:pt x="8" y="519"/>
                  </a:cubicBezTo>
                  <a:cubicBezTo>
                    <a:pt x="8" y="519"/>
                    <a:pt x="9" y="520"/>
                    <a:pt x="11" y="521"/>
                  </a:cubicBezTo>
                  <a:cubicBezTo>
                    <a:pt x="13" y="522"/>
                    <a:pt x="17" y="524"/>
                    <a:pt x="19" y="526"/>
                  </a:cubicBezTo>
                  <a:cubicBezTo>
                    <a:pt x="21" y="527"/>
                    <a:pt x="22" y="528"/>
                    <a:pt x="23" y="528"/>
                  </a:cubicBezTo>
                  <a:cubicBezTo>
                    <a:pt x="23" y="529"/>
                    <a:pt x="24" y="529"/>
                    <a:pt x="24" y="529"/>
                  </a:cubicBezTo>
                  <a:cubicBezTo>
                    <a:pt x="24" y="529"/>
                    <a:pt x="24" y="529"/>
                    <a:pt x="24" y="529"/>
                  </a:cubicBezTo>
                  <a:cubicBezTo>
                    <a:pt x="26" y="526"/>
                    <a:pt x="26" y="526"/>
                    <a:pt x="26" y="526"/>
                  </a:cubicBezTo>
                  <a:cubicBezTo>
                    <a:pt x="23" y="528"/>
                    <a:pt x="23" y="528"/>
                    <a:pt x="23" y="528"/>
                  </a:cubicBezTo>
                  <a:cubicBezTo>
                    <a:pt x="24" y="529"/>
                    <a:pt x="24" y="529"/>
                    <a:pt x="24" y="529"/>
                  </a:cubicBezTo>
                  <a:cubicBezTo>
                    <a:pt x="26" y="526"/>
                    <a:pt x="26" y="526"/>
                    <a:pt x="26" y="526"/>
                  </a:cubicBezTo>
                  <a:cubicBezTo>
                    <a:pt x="23" y="528"/>
                    <a:pt x="23" y="528"/>
                    <a:pt x="23" y="528"/>
                  </a:cubicBezTo>
                  <a:cubicBezTo>
                    <a:pt x="27" y="525"/>
                    <a:pt x="27" y="525"/>
                    <a:pt x="27" y="525"/>
                  </a:cubicBezTo>
                  <a:cubicBezTo>
                    <a:pt x="23" y="528"/>
                    <a:pt x="23" y="528"/>
                    <a:pt x="23" y="528"/>
                  </a:cubicBezTo>
                  <a:cubicBezTo>
                    <a:pt x="23" y="528"/>
                    <a:pt x="23" y="528"/>
                    <a:pt x="23" y="528"/>
                  </a:cubicBezTo>
                  <a:cubicBezTo>
                    <a:pt x="27" y="525"/>
                    <a:pt x="27" y="525"/>
                    <a:pt x="27" y="525"/>
                  </a:cubicBezTo>
                  <a:cubicBezTo>
                    <a:pt x="23" y="528"/>
                    <a:pt x="23" y="528"/>
                    <a:pt x="23" y="528"/>
                  </a:cubicBezTo>
                  <a:cubicBezTo>
                    <a:pt x="27" y="525"/>
                    <a:pt x="27" y="525"/>
                    <a:pt x="27" y="525"/>
                  </a:cubicBezTo>
                  <a:cubicBezTo>
                    <a:pt x="22" y="525"/>
                    <a:pt x="22" y="525"/>
                    <a:pt x="22" y="525"/>
                  </a:cubicBezTo>
                  <a:cubicBezTo>
                    <a:pt x="22" y="527"/>
                    <a:pt x="22" y="527"/>
                    <a:pt x="23" y="528"/>
                  </a:cubicBezTo>
                  <a:cubicBezTo>
                    <a:pt x="27" y="525"/>
                    <a:pt x="27" y="525"/>
                    <a:pt x="27" y="525"/>
                  </a:cubicBezTo>
                  <a:cubicBezTo>
                    <a:pt x="22" y="525"/>
                    <a:pt x="22" y="525"/>
                    <a:pt x="22" y="525"/>
                  </a:cubicBezTo>
                  <a:cubicBezTo>
                    <a:pt x="27" y="525"/>
                    <a:pt x="27" y="525"/>
                    <a:pt x="27" y="525"/>
                  </a:cubicBezTo>
                  <a:cubicBezTo>
                    <a:pt x="23" y="522"/>
                    <a:pt x="23" y="522"/>
                    <a:pt x="23" y="522"/>
                  </a:cubicBezTo>
                  <a:cubicBezTo>
                    <a:pt x="22" y="523"/>
                    <a:pt x="22" y="524"/>
                    <a:pt x="22" y="525"/>
                  </a:cubicBezTo>
                  <a:cubicBezTo>
                    <a:pt x="27" y="525"/>
                    <a:pt x="27" y="525"/>
                    <a:pt x="27" y="525"/>
                  </a:cubicBezTo>
                  <a:cubicBezTo>
                    <a:pt x="23" y="522"/>
                    <a:pt x="23" y="522"/>
                    <a:pt x="23" y="522"/>
                  </a:cubicBezTo>
                  <a:cubicBezTo>
                    <a:pt x="27" y="525"/>
                    <a:pt x="27" y="525"/>
                    <a:pt x="27" y="525"/>
                  </a:cubicBezTo>
                  <a:cubicBezTo>
                    <a:pt x="24" y="520"/>
                    <a:pt x="24" y="520"/>
                    <a:pt x="24" y="520"/>
                  </a:cubicBezTo>
                  <a:cubicBezTo>
                    <a:pt x="24" y="520"/>
                    <a:pt x="19" y="524"/>
                    <a:pt x="14" y="527"/>
                  </a:cubicBezTo>
                  <a:cubicBezTo>
                    <a:pt x="11" y="529"/>
                    <a:pt x="8" y="531"/>
                    <a:pt x="6" y="532"/>
                  </a:cubicBezTo>
                  <a:cubicBezTo>
                    <a:pt x="5" y="533"/>
                    <a:pt x="4" y="534"/>
                    <a:pt x="3" y="534"/>
                  </a:cubicBezTo>
                  <a:cubicBezTo>
                    <a:pt x="2" y="535"/>
                    <a:pt x="2" y="535"/>
                    <a:pt x="2" y="535"/>
                  </a:cubicBezTo>
                  <a:cubicBezTo>
                    <a:pt x="2" y="535"/>
                    <a:pt x="2" y="535"/>
                    <a:pt x="2" y="535"/>
                  </a:cubicBezTo>
                  <a:cubicBezTo>
                    <a:pt x="1" y="536"/>
                    <a:pt x="1" y="536"/>
                    <a:pt x="1" y="536"/>
                  </a:cubicBezTo>
                  <a:cubicBezTo>
                    <a:pt x="1" y="536"/>
                    <a:pt x="1" y="536"/>
                    <a:pt x="1" y="537"/>
                  </a:cubicBezTo>
                  <a:cubicBezTo>
                    <a:pt x="0" y="538"/>
                    <a:pt x="0" y="539"/>
                    <a:pt x="0" y="541"/>
                  </a:cubicBezTo>
                  <a:cubicBezTo>
                    <a:pt x="0" y="542"/>
                    <a:pt x="1" y="543"/>
                    <a:pt x="2" y="544"/>
                  </a:cubicBezTo>
                  <a:cubicBezTo>
                    <a:pt x="17" y="553"/>
                    <a:pt x="17" y="553"/>
                    <a:pt x="17" y="553"/>
                  </a:cubicBezTo>
                  <a:cubicBezTo>
                    <a:pt x="19" y="555"/>
                    <a:pt x="23" y="554"/>
                    <a:pt x="24" y="552"/>
                  </a:cubicBezTo>
                  <a:cubicBezTo>
                    <a:pt x="26" y="549"/>
                    <a:pt x="25" y="546"/>
                    <a:pt x="23" y="544"/>
                  </a:cubicBezTo>
                  <a:close/>
                </a:path>
              </a:pathLst>
            </a:custGeom>
            <a:solidFill>
              <a:srgbClr val="C6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0" name="Freeform 253"/>
            <p:cNvSpPr/>
            <p:nvPr/>
          </p:nvSpPr>
          <p:spPr bwMode="auto">
            <a:xfrm>
              <a:off x="3395663" y="3346450"/>
              <a:ext cx="2398713" cy="1189037"/>
            </a:xfrm>
            <a:custGeom>
              <a:avLst/>
              <a:gdLst>
                <a:gd name="T0" fmla="*/ 256 w 1870"/>
                <a:gd name="T1" fmla="*/ 911 h 927"/>
                <a:gd name="T2" fmla="*/ 263 w 1870"/>
                <a:gd name="T3" fmla="*/ 892 h 927"/>
                <a:gd name="T4" fmla="*/ 340 w 1870"/>
                <a:gd name="T5" fmla="*/ 891 h 927"/>
                <a:gd name="T6" fmla="*/ 414 w 1870"/>
                <a:gd name="T7" fmla="*/ 901 h 927"/>
                <a:gd name="T8" fmla="*/ 512 w 1870"/>
                <a:gd name="T9" fmla="*/ 862 h 927"/>
                <a:gd name="T10" fmla="*/ 568 w 1870"/>
                <a:gd name="T11" fmla="*/ 823 h 927"/>
                <a:gd name="T12" fmla="*/ 574 w 1870"/>
                <a:gd name="T13" fmla="*/ 781 h 927"/>
                <a:gd name="T14" fmla="*/ 606 w 1870"/>
                <a:gd name="T15" fmla="*/ 756 h 927"/>
                <a:gd name="T16" fmla="*/ 630 w 1870"/>
                <a:gd name="T17" fmla="*/ 709 h 927"/>
                <a:gd name="T18" fmla="*/ 662 w 1870"/>
                <a:gd name="T19" fmla="*/ 646 h 927"/>
                <a:gd name="T20" fmla="*/ 740 w 1870"/>
                <a:gd name="T21" fmla="*/ 629 h 927"/>
                <a:gd name="T22" fmla="*/ 778 w 1870"/>
                <a:gd name="T23" fmla="*/ 623 h 927"/>
                <a:gd name="T24" fmla="*/ 824 w 1870"/>
                <a:gd name="T25" fmla="*/ 578 h 927"/>
                <a:gd name="T26" fmla="*/ 918 w 1870"/>
                <a:gd name="T27" fmla="*/ 552 h 927"/>
                <a:gd name="T28" fmla="*/ 962 w 1870"/>
                <a:gd name="T29" fmla="*/ 539 h 927"/>
                <a:gd name="T30" fmla="*/ 1097 w 1870"/>
                <a:gd name="T31" fmla="*/ 516 h 927"/>
                <a:gd name="T32" fmla="*/ 1110 w 1870"/>
                <a:gd name="T33" fmla="*/ 518 h 927"/>
                <a:gd name="T34" fmla="*/ 1150 w 1870"/>
                <a:gd name="T35" fmla="*/ 505 h 927"/>
                <a:gd name="T36" fmla="*/ 1207 w 1870"/>
                <a:gd name="T37" fmla="*/ 488 h 927"/>
                <a:gd name="T38" fmla="*/ 1223 w 1870"/>
                <a:gd name="T39" fmla="*/ 487 h 927"/>
                <a:gd name="T40" fmla="*/ 1258 w 1870"/>
                <a:gd name="T41" fmla="*/ 483 h 927"/>
                <a:gd name="T42" fmla="*/ 1294 w 1870"/>
                <a:gd name="T43" fmla="*/ 481 h 927"/>
                <a:gd name="T44" fmla="*/ 1401 w 1870"/>
                <a:gd name="T45" fmla="*/ 448 h 927"/>
                <a:gd name="T46" fmla="*/ 1425 w 1870"/>
                <a:gd name="T47" fmla="*/ 446 h 927"/>
                <a:gd name="T48" fmla="*/ 1539 w 1870"/>
                <a:gd name="T49" fmla="*/ 449 h 927"/>
                <a:gd name="T50" fmla="*/ 1535 w 1870"/>
                <a:gd name="T51" fmla="*/ 427 h 927"/>
                <a:gd name="T52" fmla="*/ 1582 w 1870"/>
                <a:gd name="T53" fmla="*/ 415 h 927"/>
                <a:gd name="T54" fmla="*/ 1717 w 1870"/>
                <a:gd name="T55" fmla="*/ 390 h 927"/>
                <a:gd name="T56" fmla="*/ 1757 w 1870"/>
                <a:gd name="T57" fmla="*/ 357 h 927"/>
                <a:gd name="T58" fmla="*/ 1849 w 1870"/>
                <a:gd name="T59" fmla="*/ 275 h 927"/>
                <a:gd name="T60" fmla="*/ 1840 w 1870"/>
                <a:gd name="T61" fmla="*/ 166 h 927"/>
                <a:gd name="T62" fmla="*/ 1824 w 1870"/>
                <a:gd name="T63" fmla="*/ 123 h 927"/>
                <a:gd name="T64" fmla="*/ 1816 w 1870"/>
                <a:gd name="T65" fmla="*/ 124 h 927"/>
                <a:gd name="T66" fmla="*/ 1855 w 1870"/>
                <a:gd name="T67" fmla="*/ 208 h 927"/>
                <a:gd name="T68" fmla="*/ 1833 w 1870"/>
                <a:gd name="T69" fmla="*/ 306 h 927"/>
                <a:gd name="T70" fmla="*/ 1782 w 1870"/>
                <a:gd name="T71" fmla="*/ 325 h 927"/>
                <a:gd name="T72" fmla="*/ 1729 w 1870"/>
                <a:gd name="T73" fmla="*/ 385 h 927"/>
                <a:gd name="T74" fmla="*/ 1713 w 1870"/>
                <a:gd name="T75" fmla="*/ 392 h 927"/>
                <a:gd name="T76" fmla="*/ 1595 w 1870"/>
                <a:gd name="T77" fmla="*/ 398 h 927"/>
                <a:gd name="T78" fmla="*/ 1524 w 1870"/>
                <a:gd name="T79" fmla="*/ 426 h 927"/>
                <a:gd name="T80" fmla="*/ 1485 w 1870"/>
                <a:gd name="T81" fmla="*/ 460 h 927"/>
                <a:gd name="T82" fmla="*/ 1392 w 1870"/>
                <a:gd name="T83" fmla="*/ 454 h 927"/>
                <a:gd name="T84" fmla="*/ 1348 w 1870"/>
                <a:gd name="T85" fmla="*/ 481 h 927"/>
                <a:gd name="T86" fmla="*/ 1256 w 1870"/>
                <a:gd name="T87" fmla="*/ 486 h 927"/>
                <a:gd name="T88" fmla="*/ 1233 w 1870"/>
                <a:gd name="T89" fmla="*/ 510 h 927"/>
                <a:gd name="T90" fmla="*/ 1212 w 1870"/>
                <a:gd name="T91" fmla="*/ 512 h 927"/>
                <a:gd name="T92" fmla="*/ 1153 w 1870"/>
                <a:gd name="T93" fmla="*/ 526 h 927"/>
                <a:gd name="T94" fmla="*/ 1114 w 1870"/>
                <a:gd name="T95" fmla="*/ 539 h 927"/>
                <a:gd name="T96" fmla="*/ 1057 w 1870"/>
                <a:gd name="T97" fmla="*/ 550 h 927"/>
                <a:gd name="T98" fmla="*/ 1004 w 1870"/>
                <a:gd name="T99" fmla="*/ 560 h 927"/>
                <a:gd name="T100" fmla="*/ 910 w 1870"/>
                <a:gd name="T101" fmla="*/ 552 h 927"/>
                <a:gd name="T102" fmla="*/ 869 w 1870"/>
                <a:gd name="T103" fmla="*/ 582 h 927"/>
                <a:gd name="T104" fmla="*/ 777 w 1870"/>
                <a:gd name="T105" fmla="*/ 612 h 927"/>
                <a:gd name="T106" fmla="*/ 750 w 1870"/>
                <a:gd name="T107" fmla="*/ 624 h 927"/>
                <a:gd name="T108" fmla="*/ 657 w 1870"/>
                <a:gd name="T109" fmla="*/ 646 h 927"/>
                <a:gd name="T110" fmla="*/ 651 w 1870"/>
                <a:gd name="T111" fmla="*/ 728 h 927"/>
                <a:gd name="T112" fmla="*/ 629 w 1870"/>
                <a:gd name="T113" fmla="*/ 749 h 927"/>
                <a:gd name="T114" fmla="*/ 591 w 1870"/>
                <a:gd name="T115" fmla="*/ 788 h 927"/>
                <a:gd name="T116" fmla="*/ 563 w 1870"/>
                <a:gd name="T117" fmla="*/ 818 h 927"/>
                <a:gd name="T118" fmla="*/ 475 w 1870"/>
                <a:gd name="T119" fmla="*/ 849 h 927"/>
                <a:gd name="T120" fmla="*/ 415 w 1870"/>
                <a:gd name="T121" fmla="*/ 891 h 927"/>
                <a:gd name="T122" fmla="*/ 297 w 1870"/>
                <a:gd name="T123" fmla="*/ 893 h 927"/>
                <a:gd name="T124" fmla="*/ 250 w 1870"/>
                <a:gd name="T125" fmla="*/ 911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0" h="927">
                  <a:moveTo>
                    <a:pt x="126" y="878"/>
                  </a:moveTo>
                  <a:cubicBezTo>
                    <a:pt x="126" y="878"/>
                    <a:pt x="121" y="875"/>
                    <a:pt x="114" y="871"/>
                  </a:cubicBezTo>
                  <a:cubicBezTo>
                    <a:pt x="104" y="864"/>
                    <a:pt x="89" y="855"/>
                    <a:pt x="76" y="847"/>
                  </a:cubicBezTo>
                  <a:cubicBezTo>
                    <a:pt x="69" y="843"/>
                    <a:pt x="64" y="839"/>
                    <a:pt x="59" y="837"/>
                  </a:cubicBezTo>
                  <a:cubicBezTo>
                    <a:pt x="57" y="835"/>
                    <a:pt x="56" y="834"/>
                    <a:pt x="55" y="834"/>
                  </a:cubicBezTo>
                  <a:cubicBezTo>
                    <a:pt x="54" y="833"/>
                    <a:pt x="54" y="833"/>
                    <a:pt x="54" y="833"/>
                  </a:cubicBezTo>
                  <a:cubicBezTo>
                    <a:pt x="54" y="833"/>
                    <a:pt x="54" y="833"/>
                    <a:pt x="54" y="833"/>
                  </a:cubicBezTo>
                  <a:cubicBezTo>
                    <a:pt x="51" y="835"/>
                    <a:pt x="51" y="835"/>
                    <a:pt x="51" y="835"/>
                  </a:cubicBezTo>
                  <a:cubicBezTo>
                    <a:pt x="54" y="833"/>
                    <a:pt x="54" y="833"/>
                    <a:pt x="54" y="833"/>
                  </a:cubicBezTo>
                  <a:cubicBezTo>
                    <a:pt x="54" y="833"/>
                    <a:pt x="54" y="833"/>
                    <a:pt x="54" y="833"/>
                  </a:cubicBezTo>
                  <a:cubicBezTo>
                    <a:pt x="51" y="835"/>
                    <a:pt x="51" y="835"/>
                    <a:pt x="51" y="835"/>
                  </a:cubicBezTo>
                  <a:cubicBezTo>
                    <a:pt x="54" y="833"/>
                    <a:pt x="54" y="833"/>
                    <a:pt x="54" y="833"/>
                  </a:cubicBezTo>
                  <a:cubicBezTo>
                    <a:pt x="50" y="836"/>
                    <a:pt x="50" y="836"/>
                    <a:pt x="50" y="836"/>
                  </a:cubicBezTo>
                  <a:cubicBezTo>
                    <a:pt x="54" y="834"/>
                    <a:pt x="54" y="834"/>
                    <a:pt x="54" y="834"/>
                  </a:cubicBezTo>
                  <a:cubicBezTo>
                    <a:pt x="54" y="833"/>
                    <a:pt x="54" y="833"/>
                    <a:pt x="54" y="833"/>
                  </a:cubicBezTo>
                  <a:cubicBezTo>
                    <a:pt x="50" y="836"/>
                    <a:pt x="50" y="836"/>
                    <a:pt x="50" y="836"/>
                  </a:cubicBezTo>
                  <a:cubicBezTo>
                    <a:pt x="54" y="834"/>
                    <a:pt x="54" y="834"/>
                    <a:pt x="54" y="834"/>
                  </a:cubicBezTo>
                  <a:cubicBezTo>
                    <a:pt x="50" y="837"/>
                    <a:pt x="50" y="837"/>
                    <a:pt x="50" y="837"/>
                  </a:cubicBezTo>
                  <a:cubicBezTo>
                    <a:pt x="55" y="835"/>
                    <a:pt x="55" y="835"/>
                    <a:pt x="55" y="835"/>
                  </a:cubicBezTo>
                  <a:cubicBezTo>
                    <a:pt x="55" y="834"/>
                    <a:pt x="55" y="834"/>
                    <a:pt x="54" y="834"/>
                  </a:cubicBezTo>
                  <a:cubicBezTo>
                    <a:pt x="50" y="837"/>
                    <a:pt x="50" y="837"/>
                    <a:pt x="50" y="837"/>
                  </a:cubicBezTo>
                  <a:cubicBezTo>
                    <a:pt x="55" y="835"/>
                    <a:pt x="55" y="835"/>
                    <a:pt x="55" y="835"/>
                  </a:cubicBezTo>
                  <a:cubicBezTo>
                    <a:pt x="50" y="837"/>
                    <a:pt x="50" y="837"/>
                    <a:pt x="50" y="837"/>
                  </a:cubicBezTo>
                  <a:cubicBezTo>
                    <a:pt x="55" y="837"/>
                    <a:pt x="55" y="837"/>
                    <a:pt x="55" y="837"/>
                  </a:cubicBezTo>
                  <a:cubicBezTo>
                    <a:pt x="55" y="836"/>
                    <a:pt x="55" y="835"/>
                    <a:pt x="55" y="835"/>
                  </a:cubicBezTo>
                  <a:cubicBezTo>
                    <a:pt x="50" y="837"/>
                    <a:pt x="50" y="837"/>
                    <a:pt x="50" y="837"/>
                  </a:cubicBezTo>
                  <a:cubicBezTo>
                    <a:pt x="55" y="837"/>
                    <a:pt x="55" y="837"/>
                    <a:pt x="55" y="837"/>
                  </a:cubicBezTo>
                  <a:cubicBezTo>
                    <a:pt x="50" y="837"/>
                    <a:pt x="50" y="837"/>
                    <a:pt x="50" y="837"/>
                  </a:cubicBezTo>
                  <a:cubicBezTo>
                    <a:pt x="54" y="840"/>
                    <a:pt x="54" y="840"/>
                    <a:pt x="54" y="840"/>
                  </a:cubicBezTo>
                  <a:cubicBezTo>
                    <a:pt x="55" y="839"/>
                    <a:pt x="55" y="837"/>
                    <a:pt x="55" y="837"/>
                  </a:cubicBezTo>
                  <a:cubicBezTo>
                    <a:pt x="50" y="837"/>
                    <a:pt x="50" y="837"/>
                    <a:pt x="50" y="837"/>
                  </a:cubicBezTo>
                  <a:cubicBezTo>
                    <a:pt x="54" y="840"/>
                    <a:pt x="54" y="840"/>
                    <a:pt x="54" y="840"/>
                  </a:cubicBezTo>
                  <a:cubicBezTo>
                    <a:pt x="50" y="837"/>
                    <a:pt x="50" y="837"/>
                    <a:pt x="50" y="837"/>
                  </a:cubicBezTo>
                  <a:cubicBezTo>
                    <a:pt x="47" y="842"/>
                    <a:pt x="47" y="842"/>
                    <a:pt x="47" y="842"/>
                  </a:cubicBezTo>
                  <a:cubicBezTo>
                    <a:pt x="204" y="913"/>
                    <a:pt x="204" y="913"/>
                    <a:pt x="204" y="913"/>
                  </a:cubicBezTo>
                  <a:cubicBezTo>
                    <a:pt x="206" y="914"/>
                    <a:pt x="209" y="913"/>
                    <a:pt x="211" y="911"/>
                  </a:cubicBezTo>
                  <a:cubicBezTo>
                    <a:pt x="212" y="908"/>
                    <a:pt x="211" y="905"/>
                    <a:pt x="209" y="903"/>
                  </a:cubicBezTo>
                  <a:cubicBezTo>
                    <a:pt x="209" y="903"/>
                    <a:pt x="206" y="902"/>
                    <a:pt x="200" y="898"/>
                  </a:cubicBezTo>
                  <a:cubicBezTo>
                    <a:pt x="181" y="887"/>
                    <a:pt x="133" y="859"/>
                    <a:pt x="90" y="832"/>
                  </a:cubicBezTo>
                  <a:cubicBezTo>
                    <a:pt x="68" y="819"/>
                    <a:pt x="48" y="807"/>
                    <a:pt x="33" y="797"/>
                  </a:cubicBezTo>
                  <a:cubicBezTo>
                    <a:pt x="26" y="792"/>
                    <a:pt x="20" y="788"/>
                    <a:pt x="15" y="785"/>
                  </a:cubicBezTo>
                  <a:cubicBezTo>
                    <a:pt x="13" y="783"/>
                    <a:pt x="12" y="782"/>
                    <a:pt x="11" y="781"/>
                  </a:cubicBezTo>
                  <a:cubicBezTo>
                    <a:pt x="10" y="781"/>
                    <a:pt x="10" y="781"/>
                    <a:pt x="10" y="781"/>
                  </a:cubicBezTo>
                  <a:cubicBezTo>
                    <a:pt x="8" y="782"/>
                    <a:pt x="8" y="782"/>
                    <a:pt x="8" y="782"/>
                  </a:cubicBezTo>
                  <a:cubicBezTo>
                    <a:pt x="10" y="781"/>
                    <a:pt x="10" y="781"/>
                    <a:pt x="10" y="781"/>
                  </a:cubicBezTo>
                  <a:cubicBezTo>
                    <a:pt x="10" y="781"/>
                    <a:pt x="10" y="781"/>
                    <a:pt x="10" y="781"/>
                  </a:cubicBezTo>
                  <a:cubicBezTo>
                    <a:pt x="8" y="782"/>
                    <a:pt x="8" y="782"/>
                    <a:pt x="8" y="782"/>
                  </a:cubicBezTo>
                  <a:cubicBezTo>
                    <a:pt x="10" y="781"/>
                    <a:pt x="10" y="781"/>
                    <a:pt x="10" y="781"/>
                  </a:cubicBezTo>
                  <a:cubicBezTo>
                    <a:pt x="6" y="783"/>
                    <a:pt x="6" y="783"/>
                    <a:pt x="6" y="783"/>
                  </a:cubicBezTo>
                  <a:cubicBezTo>
                    <a:pt x="11" y="783"/>
                    <a:pt x="11" y="783"/>
                    <a:pt x="11" y="783"/>
                  </a:cubicBezTo>
                  <a:cubicBezTo>
                    <a:pt x="11" y="782"/>
                    <a:pt x="11" y="781"/>
                    <a:pt x="10" y="781"/>
                  </a:cubicBezTo>
                  <a:cubicBezTo>
                    <a:pt x="6" y="783"/>
                    <a:pt x="6" y="783"/>
                    <a:pt x="6" y="783"/>
                  </a:cubicBezTo>
                  <a:cubicBezTo>
                    <a:pt x="11" y="783"/>
                    <a:pt x="11" y="783"/>
                    <a:pt x="11" y="783"/>
                  </a:cubicBezTo>
                  <a:cubicBezTo>
                    <a:pt x="6" y="783"/>
                    <a:pt x="6" y="783"/>
                    <a:pt x="6" y="783"/>
                  </a:cubicBezTo>
                  <a:cubicBezTo>
                    <a:pt x="10" y="786"/>
                    <a:pt x="10" y="786"/>
                    <a:pt x="10" y="786"/>
                  </a:cubicBezTo>
                  <a:cubicBezTo>
                    <a:pt x="11" y="785"/>
                    <a:pt x="11" y="784"/>
                    <a:pt x="11" y="783"/>
                  </a:cubicBezTo>
                  <a:cubicBezTo>
                    <a:pt x="6" y="783"/>
                    <a:pt x="6" y="783"/>
                    <a:pt x="6" y="783"/>
                  </a:cubicBezTo>
                  <a:cubicBezTo>
                    <a:pt x="10" y="786"/>
                    <a:pt x="10" y="786"/>
                    <a:pt x="10" y="786"/>
                  </a:cubicBezTo>
                  <a:cubicBezTo>
                    <a:pt x="6" y="783"/>
                    <a:pt x="6" y="783"/>
                    <a:pt x="6" y="783"/>
                  </a:cubicBezTo>
                  <a:cubicBezTo>
                    <a:pt x="3" y="788"/>
                    <a:pt x="3" y="788"/>
                    <a:pt x="3" y="788"/>
                  </a:cubicBezTo>
                  <a:cubicBezTo>
                    <a:pt x="3" y="788"/>
                    <a:pt x="65" y="821"/>
                    <a:pt x="126" y="854"/>
                  </a:cubicBezTo>
                  <a:cubicBezTo>
                    <a:pt x="157" y="871"/>
                    <a:pt x="188" y="887"/>
                    <a:pt x="212" y="900"/>
                  </a:cubicBezTo>
                  <a:cubicBezTo>
                    <a:pt x="223" y="906"/>
                    <a:pt x="233" y="911"/>
                    <a:pt x="240" y="915"/>
                  </a:cubicBezTo>
                  <a:cubicBezTo>
                    <a:pt x="243" y="916"/>
                    <a:pt x="246" y="918"/>
                    <a:pt x="248" y="919"/>
                  </a:cubicBezTo>
                  <a:cubicBezTo>
                    <a:pt x="249" y="919"/>
                    <a:pt x="249" y="920"/>
                    <a:pt x="250" y="920"/>
                  </a:cubicBezTo>
                  <a:cubicBezTo>
                    <a:pt x="251" y="920"/>
                    <a:pt x="251" y="920"/>
                    <a:pt x="251" y="920"/>
                  </a:cubicBezTo>
                  <a:cubicBezTo>
                    <a:pt x="251" y="921"/>
                    <a:pt x="251" y="921"/>
                    <a:pt x="251" y="921"/>
                  </a:cubicBezTo>
                  <a:cubicBezTo>
                    <a:pt x="251" y="921"/>
                    <a:pt x="251" y="921"/>
                    <a:pt x="251" y="921"/>
                  </a:cubicBezTo>
                  <a:cubicBezTo>
                    <a:pt x="252" y="921"/>
                    <a:pt x="252" y="921"/>
                    <a:pt x="252" y="921"/>
                  </a:cubicBezTo>
                  <a:cubicBezTo>
                    <a:pt x="252" y="921"/>
                    <a:pt x="252" y="921"/>
                    <a:pt x="253" y="921"/>
                  </a:cubicBezTo>
                  <a:cubicBezTo>
                    <a:pt x="255" y="921"/>
                    <a:pt x="256" y="920"/>
                    <a:pt x="257" y="920"/>
                  </a:cubicBezTo>
                  <a:cubicBezTo>
                    <a:pt x="258" y="919"/>
                    <a:pt x="259" y="917"/>
                    <a:pt x="259" y="915"/>
                  </a:cubicBezTo>
                  <a:cubicBezTo>
                    <a:pt x="259" y="913"/>
                    <a:pt x="258" y="912"/>
                    <a:pt x="256" y="911"/>
                  </a:cubicBezTo>
                  <a:cubicBezTo>
                    <a:pt x="256" y="911"/>
                    <a:pt x="253" y="909"/>
                    <a:pt x="249" y="906"/>
                  </a:cubicBezTo>
                  <a:cubicBezTo>
                    <a:pt x="242" y="902"/>
                    <a:pt x="232" y="896"/>
                    <a:pt x="223" y="891"/>
                  </a:cubicBezTo>
                  <a:cubicBezTo>
                    <a:pt x="219" y="888"/>
                    <a:pt x="215" y="886"/>
                    <a:pt x="213" y="884"/>
                  </a:cubicBezTo>
                  <a:cubicBezTo>
                    <a:pt x="211" y="883"/>
                    <a:pt x="210" y="882"/>
                    <a:pt x="209" y="882"/>
                  </a:cubicBezTo>
                  <a:cubicBezTo>
                    <a:pt x="209" y="882"/>
                    <a:pt x="209" y="882"/>
                    <a:pt x="209" y="882"/>
                  </a:cubicBezTo>
                  <a:cubicBezTo>
                    <a:pt x="209" y="882"/>
                    <a:pt x="209" y="882"/>
                    <a:pt x="209" y="882"/>
                  </a:cubicBezTo>
                  <a:cubicBezTo>
                    <a:pt x="208" y="882"/>
                    <a:pt x="208" y="882"/>
                    <a:pt x="208" y="882"/>
                  </a:cubicBezTo>
                  <a:cubicBezTo>
                    <a:pt x="209" y="882"/>
                    <a:pt x="209" y="882"/>
                    <a:pt x="209" y="882"/>
                  </a:cubicBezTo>
                  <a:cubicBezTo>
                    <a:pt x="209" y="882"/>
                    <a:pt x="209" y="882"/>
                    <a:pt x="209" y="882"/>
                  </a:cubicBezTo>
                  <a:cubicBezTo>
                    <a:pt x="208" y="882"/>
                    <a:pt x="208" y="882"/>
                    <a:pt x="208" y="882"/>
                  </a:cubicBezTo>
                  <a:cubicBezTo>
                    <a:pt x="209" y="882"/>
                    <a:pt x="209" y="882"/>
                    <a:pt x="209" y="882"/>
                  </a:cubicBezTo>
                  <a:cubicBezTo>
                    <a:pt x="206" y="885"/>
                    <a:pt x="206" y="885"/>
                    <a:pt x="206" y="885"/>
                  </a:cubicBezTo>
                  <a:cubicBezTo>
                    <a:pt x="209" y="882"/>
                    <a:pt x="209" y="882"/>
                    <a:pt x="209" y="882"/>
                  </a:cubicBezTo>
                  <a:cubicBezTo>
                    <a:pt x="209" y="882"/>
                    <a:pt x="209" y="882"/>
                    <a:pt x="209" y="882"/>
                  </a:cubicBezTo>
                  <a:cubicBezTo>
                    <a:pt x="206" y="885"/>
                    <a:pt x="206" y="885"/>
                    <a:pt x="206" y="885"/>
                  </a:cubicBezTo>
                  <a:cubicBezTo>
                    <a:pt x="209" y="882"/>
                    <a:pt x="209" y="882"/>
                    <a:pt x="209" y="882"/>
                  </a:cubicBezTo>
                  <a:cubicBezTo>
                    <a:pt x="205" y="885"/>
                    <a:pt x="205" y="885"/>
                    <a:pt x="205" y="885"/>
                  </a:cubicBezTo>
                  <a:cubicBezTo>
                    <a:pt x="210" y="883"/>
                    <a:pt x="210" y="883"/>
                    <a:pt x="210" y="883"/>
                  </a:cubicBezTo>
                  <a:cubicBezTo>
                    <a:pt x="210" y="882"/>
                    <a:pt x="210" y="882"/>
                    <a:pt x="209" y="882"/>
                  </a:cubicBezTo>
                  <a:cubicBezTo>
                    <a:pt x="205" y="885"/>
                    <a:pt x="205" y="885"/>
                    <a:pt x="205" y="885"/>
                  </a:cubicBezTo>
                  <a:cubicBezTo>
                    <a:pt x="210" y="883"/>
                    <a:pt x="210" y="883"/>
                    <a:pt x="210" y="883"/>
                  </a:cubicBezTo>
                  <a:cubicBezTo>
                    <a:pt x="205" y="885"/>
                    <a:pt x="205" y="885"/>
                    <a:pt x="205" y="885"/>
                  </a:cubicBezTo>
                  <a:cubicBezTo>
                    <a:pt x="211" y="885"/>
                    <a:pt x="211" y="885"/>
                    <a:pt x="211" y="885"/>
                  </a:cubicBezTo>
                  <a:cubicBezTo>
                    <a:pt x="211" y="884"/>
                    <a:pt x="210" y="883"/>
                    <a:pt x="210" y="883"/>
                  </a:cubicBezTo>
                  <a:cubicBezTo>
                    <a:pt x="205" y="885"/>
                    <a:pt x="205" y="885"/>
                    <a:pt x="205" y="885"/>
                  </a:cubicBezTo>
                  <a:cubicBezTo>
                    <a:pt x="211" y="885"/>
                    <a:pt x="211" y="885"/>
                    <a:pt x="211" y="885"/>
                  </a:cubicBezTo>
                  <a:cubicBezTo>
                    <a:pt x="205" y="885"/>
                    <a:pt x="205" y="885"/>
                    <a:pt x="205" y="885"/>
                  </a:cubicBezTo>
                  <a:cubicBezTo>
                    <a:pt x="210" y="888"/>
                    <a:pt x="210" y="888"/>
                    <a:pt x="210" y="888"/>
                  </a:cubicBezTo>
                  <a:cubicBezTo>
                    <a:pt x="210" y="887"/>
                    <a:pt x="211" y="886"/>
                    <a:pt x="211" y="885"/>
                  </a:cubicBezTo>
                  <a:cubicBezTo>
                    <a:pt x="205" y="885"/>
                    <a:pt x="205" y="885"/>
                    <a:pt x="205" y="885"/>
                  </a:cubicBezTo>
                  <a:cubicBezTo>
                    <a:pt x="210" y="888"/>
                    <a:pt x="210" y="888"/>
                    <a:pt x="210" y="888"/>
                  </a:cubicBezTo>
                  <a:cubicBezTo>
                    <a:pt x="210" y="888"/>
                    <a:pt x="210" y="888"/>
                    <a:pt x="210" y="888"/>
                  </a:cubicBezTo>
                  <a:cubicBezTo>
                    <a:pt x="205" y="885"/>
                    <a:pt x="205" y="885"/>
                    <a:pt x="205" y="885"/>
                  </a:cubicBezTo>
                  <a:cubicBezTo>
                    <a:pt x="208" y="890"/>
                    <a:pt x="208" y="890"/>
                    <a:pt x="208" y="890"/>
                  </a:cubicBezTo>
                  <a:cubicBezTo>
                    <a:pt x="209" y="890"/>
                    <a:pt x="209" y="889"/>
                    <a:pt x="210" y="888"/>
                  </a:cubicBezTo>
                  <a:cubicBezTo>
                    <a:pt x="205" y="885"/>
                    <a:pt x="205" y="885"/>
                    <a:pt x="205" y="885"/>
                  </a:cubicBezTo>
                  <a:cubicBezTo>
                    <a:pt x="208" y="890"/>
                    <a:pt x="208" y="890"/>
                    <a:pt x="208" y="890"/>
                  </a:cubicBezTo>
                  <a:cubicBezTo>
                    <a:pt x="205" y="886"/>
                    <a:pt x="205" y="886"/>
                    <a:pt x="205" y="886"/>
                  </a:cubicBezTo>
                  <a:cubicBezTo>
                    <a:pt x="206" y="891"/>
                    <a:pt x="206" y="891"/>
                    <a:pt x="206" y="891"/>
                  </a:cubicBezTo>
                  <a:cubicBezTo>
                    <a:pt x="207" y="891"/>
                    <a:pt x="207" y="890"/>
                    <a:pt x="208" y="890"/>
                  </a:cubicBezTo>
                  <a:cubicBezTo>
                    <a:pt x="205" y="886"/>
                    <a:pt x="205" y="886"/>
                    <a:pt x="205" y="886"/>
                  </a:cubicBezTo>
                  <a:cubicBezTo>
                    <a:pt x="206" y="891"/>
                    <a:pt x="206" y="891"/>
                    <a:pt x="206" y="891"/>
                  </a:cubicBezTo>
                  <a:cubicBezTo>
                    <a:pt x="205" y="887"/>
                    <a:pt x="205" y="887"/>
                    <a:pt x="205" y="887"/>
                  </a:cubicBezTo>
                  <a:cubicBezTo>
                    <a:pt x="205" y="891"/>
                    <a:pt x="205" y="891"/>
                    <a:pt x="205" y="891"/>
                  </a:cubicBezTo>
                  <a:cubicBezTo>
                    <a:pt x="206" y="891"/>
                    <a:pt x="206" y="891"/>
                    <a:pt x="206" y="891"/>
                  </a:cubicBezTo>
                  <a:cubicBezTo>
                    <a:pt x="205" y="887"/>
                    <a:pt x="205" y="887"/>
                    <a:pt x="205" y="887"/>
                  </a:cubicBezTo>
                  <a:cubicBezTo>
                    <a:pt x="205" y="891"/>
                    <a:pt x="205" y="891"/>
                    <a:pt x="205" y="891"/>
                  </a:cubicBezTo>
                  <a:cubicBezTo>
                    <a:pt x="205" y="889"/>
                    <a:pt x="205" y="889"/>
                    <a:pt x="205" y="889"/>
                  </a:cubicBezTo>
                  <a:cubicBezTo>
                    <a:pt x="205" y="891"/>
                    <a:pt x="205" y="891"/>
                    <a:pt x="205" y="891"/>
                  </a:cubicBezTo>
                  <a:cubicBezTo>
                    <a:pt x="205" y="891"/>
                    <a:pt x="205" y="891"/>
                    <a:pt x="205" y="891"/>
                  </a:cubicBezTo>
                  <a:cubicBezTo>
                    <a:pt x="205" y="889"/>
                    <a:pt x="205" y="889"/>
                    <a:pt x="205" y="889"/>
                  </a:cubicBezTo>
                  <a:cubicBezTo>
                    <a:pt x="205" y="891"/>
                    <a:pt x="205" y="891"/>
                    <a:pt x="205" y="891"/>
                  </a:cubicBezTo>
                  <a:cubicBezTo>
                    <a:pt x="205" y="891"/>
                    <a:pt x="206" y="891"/>
                    <a:pt x="207" y="891"/>
                  </a:cubicBezTo>
                  <a:cubicBezTo>
                    <a:pt x="211" y="892"/>
                    <a:pt x="219" y="895"/>
                    <a:pt x="228" y="898"/>
                  </a:cubicBezTo>
                  <a:cubicBezTo>
                    <a:pt x="242" y="904"/>
                    <a:pt x="259" y="910"/>
                    <a:pt x="273" y="916"/>
                  </a:cubicBezTo>
                  <a:cubicBezTo>
                    <a:pt x="280" y="919"/>
                    <a:pt x="286" y="921"/>
                    <a:pt x="290" y="923"/>
                  </a:cubicBezTo>
                  <a:cubicBezTo>
                    <a:pt x="294" y="924"/>
                    <a:pt x="297" y="926"/>
                    <a:pt x="297" y="926"/>
                  </a:cubicBezTo>
                  <a:cubicBezTo>
                    <a:pt x="300" y="927"/>
                    <a:pt x="303" y="925"/>
                    <a:pt x="304" y="923"/>
                  </a:cubicBezTo>
                  <a:cubicBezTo>
                    <a:pt x="305" y="920"/>
                    <a:pt x="304" y="917"/>
                    <a:pt x="302" y="916"/>
                  </a:cubicBezTo>
                  <a:cubicBezTo>
                    <a:pt x="302" y="916"/>
                    <a:pt x="299" y="914"/>
                    <a:pt x="295" y="912"/>
                  </a:cubicBezTo>
                  <a:cubicBezTo>
                    <a:pt x="290" y="909"/>
                    <a:pt x="281" y="903"/>
                    <a:pt x="274" y="899"/>
                  </a:cubicBezTo>
                  <a:cubicBezTo>
                    <a:pt x="271" y="897"/>
                    <a:pt x="268" y="895"/>
                    <a:pt x="265" y="893"/>
                  </a:cubicBezTo>
                  <a:cubicBezTo>
                    <a:pt x="264" y="893"/>
                    <a:pt x="263" y="892"/>
                    <a:pt x="263" y="892"/>
                  </a:cubicBezTo>
                  <a:cubicBezTo>
                    <a:pt x="263" y="892"/>
                    <a:pt x="263" y="892"/>
                    <a:pt x="263" y="892"/>
                  </a:cubicBezTo>
                  <a:cubicBezTo>
                    <a:pt x="263" y="891"/>
                    <a:pt x="263" y="891"/>
                    <a:pt x="263" y="891"/>
                  </a:cubicBezTo>
                  <a:cubicBezTo>
                    <a:pt x="261" y="894"/>
                    <a:pt x="261" y="894"/>
                    <a:pt x="261" y="894"/>
                  </a:cubicBezTo>
                  <a:cubicBezTo>
                    <a:pt x="263" y="892"/>
                    <a:pt x="263" y="892"/>
                    <a:pt x="263" y="892"/>
                  </a:cubicBezTo>
                  <a:cubicBezTo>
                    <a:pt x="263" y="891"/>
                    <a:pt x="263" y="891"/>
                    <a:pt x="263" y="891"/>
                  </a:cubicBezTo>
                  <a:cubicBezTo>
                    <a:pt x="261" y="894"/>
                    <a:pt x="261" y="894"/>
                    <a:pt x="261" y="894"/>
                  </a:cubicBezTo>
                  <a:cubicBezTo>
                    <a:pt x="263" y="892"/>
                    <a:pt x="263" y="892"/>
                    <a:pt x="263" y="892"/>
                  </a:cubicBezTo>
                  <a:cubicBezTo>
                    <a:pt x="259" y="895"/>
                    <a:pt x="259" y="895"/>
                    <a:pt x="259" y="895"/>
                  </a:cubicBezTo>
                  <a:cubicBezTo>
                    <a:pt x="263" y="893"/>
                    <a:pt x="263" y="893"/>
                    <a:pt x="263" y="893"/>
                  </a:cubicBezTo>
                  <a:cubicBezTo>
                    <a:pt x="263" y="892"/>
                    <a:pt x="263" y="892"/>
                    <a:pt x="263" y="892"/>
                  </a:cubicBezTo>
                  <a:cubicBezTo>
                    <a:pt x="259" y="895"/>
                    <a:pt x="259" y="895"/>
                    <a:pt x="259" y="895"/>
                  </a:cubicBezTo>
                  <a:cubicBezTo>
                    <a:pt x="263" y="893"/>
                    <a:pt x="263" y="893"/>
                    <a:pt x="263" y="893"/>
                  </a:cubicBezTo>
                  <a:cubicBezTo>
                    <a:pt x="259" y="895"/>
                    <a:pt x="259" y="895"/>
                    <a:pt x="259" y="895"/>
                  </a:cubicBezTo>
                  <a:cubicBezTo>
                    <a:pt x="264" y="895"/>
                    <a:pt x="264" y="895"/>
                    <a:pt x="264" y="895"/>
                  </a:cubicBezTo>
                  <a:cubicBezTo>
                    <a:pt x="264" y="894"/>
                    <a:pt x="264" y="893"/>
                    <a:pt x="263" y="893"/>
                  </a:cubicBezTo>
                  <a:cubicBezTo>
                    <a:pt x="259" y="895"/>
                    <a:pt x="259" y="895"/>
                    <a:pt x="259" y="895"/>
                  </a:cubicBezTo>
                  <a:cubicBezTo>
                    <a:pt x="264" y="895"/>
                    <a:pt x="264" y="895"/>
                    <a:pt x="264" y="895"/>
                  </a:cubicBezTo>
                  <a:cubicBezTo>
                    <a:pt x="259" y="895"/>
                    <a:pt x="259" y="895"/>
                    <a:pt x="259" y="895"/>
                  </a:cubicBezTo>
                  <a:cubicBezTo>
                    <a:pt x="263" y="898"/>
                    <a:pt x="263" y="898"/>
                    <a:pt x="263" y="898"/>
                  </a:cubicBezTo>
                  <a:cubicBezTo>
                    <a:pt x="264" y="897"/>
                    <a:pt x="264" y="896"/>
                    <a:pt x="264" y="895"/>
                  </a:cubicBezTo>
                  <a:cubicBezTo>
                    <a:pt x="259" y="895"/>
                    <a:pt x="259" y="895"/>
                    <a:pt x="259" y="895"/>
                  </a:cubicBezTo>
                  <a:cubicBezTo>
                    <a:pt x="263" y="898"/>
                    <a:pt x="263" y="898"/>
                    <a:pt x="263" y="898"/>
                  </a:cubicBezTo>
                  <a:cubicBezTo>
                    <a:pt x="263" y="898"/>
                    <a:pt x="263" y="898"/>
                    <a:pt x="263" y="898"/>
                  </a:cubicBezTo>
                  <a:cubicBezTo>
                    <a:pt x="259" y="895"/>
                    <a:pt x="259" y="895"/>
                    <a:pt x="259" y="895"/>
                  </a:cubicBezTo>
                  <a:cubicBezTo>
                    <a:pt x="261" y="900"/>
                    <a:pt x="261" y="900"/>
                    <a:pt x="261" y="900"/>
                  </a:cubicBezTo>
                  <a:cubicBezTo>
                    <a:pt x="262" y="900"/>
                    <a:pt x="263" y="899"/>
                    <a:pt x="263" y="898"/>
                  </a:cubicBezTo>
                  <a:cubicBezTo>
                    <a:pt x="259" y="895"/>
                    <a:pt x="259" y="895"/>
                    <a:pt x="259" y="895"/>
                  </a:cubicBezTo>
                  <a:cubicBezTo>
                    <a:pt x="261" y="900"/>
                    <a:pt x="261" y="900"/>
                    <a:pt x="261" y="900"/>
                  </a:cubicBezTo>
                  <a:cubicBezTo>
                    <a:pt x="259" y="896"/>
                    <a:pt x="259" y="896"/>
                    <a:pt x="259" y="896"/>
                  </a:cubicBezTo>
                  <a:cubicBezTo>
                    <a:pt x="260" y="901"/>
                    <a:pt x="260" y="901"/>
                    <a:pt x="260" y="901"/>
                  </a:cubicBezTo>
                  <a:cubicBezTo>
                    <a:pt x="260" y="901"/>
                    <a:pt x="261" y="901"/>
                    <a:pt x="261" y="900"/>
                  </a:cubicBezTo>
                  <a:cubicBezTo>
                    <a:pt x="259" y="896"/>
                    <a:pt x="259" y="896"/>
                    <a:pt x="259" y="896"/>
                  </a:cubicBezTo>
                  <a:cubicBezTo>
                    <a:pt x="260" y="901"/>
                    <a:pt x="260" y="901"/>
                    <a:pt x="260" y="901"/>
                  </a:cubicBezTo>
                  <a:cubicBezTo>
                    <a:pt x="259" y="897"/>
                    <a:pt x="259" y="897"/>
                    <a:pt x="259" y="897"/>
                  </a:cubicBezTo>
                  <a:cubicBezTo>
                    <a:pt x="259" y="901"/>
                    <a:pt x="259" y="901"/>
                    <a:pt x="259" y="901"/>
                  </a:cubicBezTo>
                  <a:cubicBezTo>
                    <a:pt x="260" y="901"/>
                    <a:pt x="260" y="901"/>
                    <a:pt x="260" y="901"/>
                  </a:cubicBezTo>
                  <a:cubicBezTo>
                    <a:pt x="259" y="897"/>
                    <a:pt x="259" y="897"/>
                    <a:pt x="259" y="897"/>
                  </a:cubicBezTo>
                  <a:cubicBezTo>
                    <a:pt x="259" y="901"/>
                    <a:pt x="259" y="901"/>
                    <a:pt x="259" y="901"/>
                  </a:cubicBezTo>
                  <a:cubicBezTo>
                    <a:pt x="259" y="899"/>
                    <a:pt x="259" y="899"/>
                    <a:pt x="259" y="899"/>
                  </a:cubicBezTo>
                  <a:cubicBezTo>
                    <a:pt x="259" y="901"/>
                    <a:pt x="259" y="901"/>
                    <a:pt x="259" y="901"/>
                  </a:cubicBezTo>
                  <a:cubicBezTo>
                    <a:pt x="259" y="901"/>
                    <a:pt x="259" y="901"/>
                    <a:pt x="259" y="901"/>
                  </a:cubicBezTo>
                  <a:cubicBezTo>
                    <a:pt x="259" y="899"/>
                    <a:pt x="259" y="899"/>
                    <a:pt x="259" y="899"/>
                  </a:cubicBezTo>
                  <a:cubicBezTo>
                    <a:pt x="259" y="901"/>
                    <a:pt x="259" y="901"/>
                    <a:pt x="259" y="901"/>
                  </a:cubicBezTo>
                  <a:cubicBezTo>
                    <a:pt x="259" y="901"/>
                    <a:pt x="260" y="901"/>
                    <a:pt x="260" y="901"/>
                  </a:cubicBezTo>
                  <a:cubicBezTo>
                    <a:pt x="263" y="902"/>
                    <a:pt x="270" y="903"/>
                    <a:pt x="277" y="906"/>
                  </a:cubicBezTo>
                  <a:cubicBezTo>
                    <a:pt x="288" y="909"/>
                    <a:pt x="303" y="913"/>
                    <a:pt x="314" y="917"/>
                  </a:cubicBezTo>
                  <a:cubicBezTo>
                    <a:pt x="320" y="918"/>
                    <a:pt x="325" y="920"/>
                    <a:pt x="329" y="921"/>
                  </a:cubicBezTo>
                  <a:cubicBezTo>
                    <a:pt x="331" y="922"/>
                    <a:pt x="333" y="922"/>
                    <a:pt x="334" y="922"/>
                  </a:cubicBezTo>
                  <a:cubicBezTo>
                    <a:pt x="335" y="922"/>
                    <a:pt x="335" y="923"/>
                    <a:pt x="336" y="923"/>
                  </a:cubicBezTo>
                  <a:cubicBezTo>
                    <a:pt x="337" y="923"/>
                    <a:pt x="337" y="923"/>
                    <a:pt x="337" y="923"/>
                  </a:cubicBezTo>
                  <a:cubicBezTo>
                    <a:pt x="337" y="923"/>
                    <a:pt x="337" y="923"/>
                    <a:pt x="338" y="923"/>
                  </a:cubicBezTo>
                  <a:cubicBezTo>
                    <a:pt x="338" y="923"/>
                    <a:pt x="339" y="923"/>
                    <a:pt x="339" y="923"/>
                  </a:cubicBezTo>
                  <a:cubicBezTo>
                    <a:pt x="340" y="923"/>
                    <a:pt x="340" y="923"/>
                    <a:pt x="341" y="922"/>
                  </a:cubicBezTo>
                  <a:cubicBezTo>
                    <a:pt x="341" y="922"/>
                    <a:pt x="342" y="921"/>
                    <a:pt x="343" y="920"/>
                  </a:cubicBezTo>
                  <a:cubicBezTo>
                    <a:pt x="344" y="919"/>
                    <a:pt x="344" y="918"/>
                    <a:pt x="343" y="916"/>
                  </a:cubicBezTo>
                  <a:cubicBezTo>
                    <a:pt x="343" y="915"/>
                    <a:pt x="342" y="913"/>
                    <a:pt x="341" y="913"/>
                  </a:cubicBezTo>
                  <a:cubicBezTo>
                    <a:pt x="305" y="890"/>
                    <a:pt x="305" y="890"/>
                    <a:pt x="305" y="890"/>
                  </a:cubicBezTo>
                  <a:cubicBezTo>
                    <a:pt x="302" y="895"/>
                    <a:pt x="302" y="895"/>
                    <a:pt x="302" y="895"/>
                  </a:cubicBezTo>
                  <a:cubicBezTo>
                    <a:pt x="301" y="900"/>
                    <a:pt x="301" y="900"/>
                    <a:pt x="301" y="900"/>
                  </a:cubicBezTo>
                  <a:cubicBezTo>
                    <a:pt x="301" y="900"/>
                    <a:pt x="315" y="905"/>
                    <a:pt x="331" y="910"/>
                  </a:cubicBezTo>
                  <a:cubicBezTo>
                    <a:pt x="339" y="913"/>
                    <a:pt x="346" y="915"/>
                    <a:pt x="353" y="917"/>
                  </a:cubicBezTo>
                  <a:cubicBezTo>
                    <a:pt x="356" y="918"/>
                    <a:pt x="359" y="918"/>
                    <a:pt x="361" y="919"/>
                  </a:cubicBezTo>
                  <a:cubicBezTo>
                    <a:pt x="362" y="919"/>
                    <a:pt x="363" y="920"/>
                    <a:pt x="364" y="920"/>
                  </a:cubicBezTo>
                  <a:cubicBezTo>
                    <a:pt x="365" y="920"/>
                    <a:pt x="366" y="920"/>
                    <a:pt x="367" y="920"/>
                  </a:cubicBezTo>
                  <a:cubicBezTo>
                    <a:pt x="367" y="920"/>
                    <a:pt x="368" y="920"/>
                    <a:pt x="368" y="920"/>
                  </a:cubicBezTo>
                  <a:cubicBezTo>
                    <a:pt x="369" y="920"/>
                    <a:pt x="369" y="920"/>
                    <a:pt x="370" y="919"/>
                  </a:cubicBezTo>
                  <a:cubicBezTo>
                    <a:pt x="371" y="919"/>
                    <a:pt x="371" y="918"/>
                    <a:pt x="372" y="917"/>
                  </a:cubicBezTo>
                  <a:cubicBezTo>
                    <a:pt x="373" y="916"/>
                    <a:pt x="373" y="915"/>
                    <a:pt x="373" y="913"/>
                  </a:cubicBezTo>
                  <a:cubicBezTo>
                    <a:pt x="372" y="912"/>
                    <a:pt x="371" y="910"/>
                    <a:pt x="370" y="910"/>
                  </a:cubicBezTo>
                  <a:cubicBezTo>
                    <a:pt x="370" y="910"/>
                    <a:pt x="368" y="909"/>
                    <a:pt x="365" y="907"/>
                  </a:cubicBezTo>
                  <a:cubicBezTo>
                    <a:pt x="361" y="904"/>
                    <a:pt x="354" y="900"/>
                    <a:pt x="349" y="897"/>
                  </a:cubicBezTo>
                  <a:cubicBezTo>
                    <a:pt x="346" y="895"/>
                    <a:pt x="343" y="893"/>
                    <a:pt x="342" y="892"/>
                  </a:cubicBezTo>
                  <a:cubicBezTo>
                    <a:pt x="341" y="892"/>
                    <a:pt x="340" y="891"/>
                    <a:pt x="340" y="891"/>
                  </a:cubicBezTo>
                  <a:cubicBezTo>
                    <a:pt x="339" y="891"/>
                    <a:pt x="339" y="891"/>
                    <a:pt x="339" y="891"/>
                  </a:cubicBezTo>
                  <a:cubicBezTo>
                    <a:pt x="339" y="891"/>
                    <a:pt x="339" y="891"/>
                    <a:pt x="339" y="891"/>
                  </a:cubicBezTo>
                  <a:cubicBezTo>
                    <a:pt x="337" y="893"/>
                    <a:pt x="337" y="893"/>
                    <a:pt x="337" y="893"/>
                  </a:cubicBezTo>
                  <a:cubicBezTo>
                    <a:pt x="340" y="891"/>
                    <a:pt x="340" y="891"/>
                    <a:pt x="340" y="891"/>
                  </a:cubicBezTo>
                  <a:cubicBezTo>
                    <a:pt x="339" y="891"/>
                    <a:pt x="339" y="891"/>
                    <a:pt x="339" y="891"/>
                  </a:cubicBezTo>
                  <a:cubicBezTo>
                    <a:pt x="337" y="893"/>
                    <a:pt x="337" y="893"/>
                    <a:pt x="337" y="893"/>
                  </a:cubicBezTo>
                  <a:cubicBezTo>
                    <a:pt x="340" y="891"/>
                    <a:pt x="340" y="891"/>
                    <a:pt x="340" y="891"/>
                  </a:cubicBezTo>
                  <a:cubicBezTo>
                    <a:pt x="336" y="894"/>
                    <a:pt x="336" y="894"/>
                    <a:pt x="336" y="894"/>
                  </a:cubicBezTo>
                  <a:cubicBezTo>
                    <a:pt x="340" y="892"/>
                    <a:pt x="340" y="892"/>
                    <a:pt x="340" y="892"/>
                  </a:cubicBezTo>
                  <a:cubicBezTo>
                    <a:pt x="340" y="891"/>
                    <a:pt x="340" y="891"/>
                    <a:pt x="340" y="891"/>
                  </a:cubicBezTo>
                  <a:cubicBezTo>
                    <a:pt x="336" y="894"/>
                    <a:pt x="336" y="894"/>
                    <a:pt x="336" y="894"/>
                  </a:cubicBezTo>
                  <a:cubicBezTo>
                    <a:pt x="340" y="892"/>
                    <a:pt x="340" y="892"/>
                    <a:pt x="340" y="892"/>
                  </a:cubicBezTo>
                  <a:cubicBezTo>
                    <a:pt x="336" y="895"/>
                    <a:pt x="336" y="895"/>
                    <a:pt x="336" y="895"/>
                  </a:cubicBezTo>
                  <a:cubicBezTo>
                    <a:pt x="341" y="893"/>
                    <a:pt x="341" y="893"/>
                    <a:pt x="341" y="893"/>
                  </a:cubicBezTo>
                  <a:cubicBezTo>
                    <a:pt x="341" y="892"/>
                    <a:pt x="340" y="892"/>
                    <a:pt x="340" y="892"/>
                  </a:cubicBezTo>
                  <a:cubicBezTo>
                    <a:pt x="336" y="895"/>
                    <a:pt x="336" y="895"/>
                    <a:pt x="336" y="895"/>
                  </a:cubicBezTo>
                  <a:cubicBezTo>
                    <a:pt x="341" y="893"/>
                    <a:pt x="341" y="893"/>
                    <a:pt x="341" y="893"/>
                  </a:cubicBezTo>
                  <a:cubicBezTo>
                    <a:pt x="336" y="895"/>
                    <a:pt x="336" y="895"/>
                    <a:pt x="336" y="895"/>
                  </a:cubicBezTo>
                  <a:cubicBezTo>
                    <a:pt x="341" y="895"/>
                    <a:pt x="341" y="895"/>
                    <a:pt x="341" y="895"/>
                  </a:cubicBezTo>
                  <a:cubicBezTo>
                    <a:pt x="341" y="894"/>
                    <a:pt x="341" y="893"/>
                    <a:pt x="341" y="893"/>
                  </a:cubicBezTo>
                  <a:cubicBezTo>
                    <a:pt x="336" y="895"/>
                    <a:pt x="336" y="895"/>
                    <a:pt x="336" y="895"/>
                  </a:cubicBezTo>
                  <a:cubicBezTo>
                    <a:pt x="341" y="895"/>
                    <a:pt x="341" y="895"/>
                    <a:pt x="341" y="895"/>
                  </a:cubicBezTo>
                  <a:cubicBezTo>
                    <a:pt x="336" y="895"/>
                    <a:pt x="336" y="895"/>
                    <a:pt x="336" y="895"/>
                  </a:cubicBezTo>
                  <a:cubicBezTo>
                    <a:pt x="340" y="898"/>
                    <a:pt x="340" y="898"/>
                    <a:pt x="340" y="898"/>
                  </a:cubicBezTo>
                  <a:cubicBezTo>
                    <a:pt x="341" y="897"/>
                    <a:pt x="341" y="895"/>
                    <a:pt x="341" y="895"/>
                  </a:cubicBezTo>
                  <a:cubicBezTo>
                    <a:pt x="336" y="895"/>
                    <a:pt x="336" y="895"/>
                    <a:pt x="336" y="895"/>
                  </a:cubicBezTo>
                  <a:cubicBezTo>
                    <a:pt x="340" y="898"/>
                    <a:pt x="340" y="898"/>
                    <a:pt x="340" y="898"/>
                  </a:cubicBezTo>
                  <a:cubicBezTo>
                    <a:pt x="336" y="895"/>
                    <a:pt x="336" y="895"/>
                    <a:pt x="336" y="895"/>
                  </a:cubicBezTo>
                  <a:cubicBezTo>
                    <a:pt x="335" y="900"/>
                    <a:pt x="335" y="900"/>
                    <a:pt x="335" y="900"/>
                  </a:cubicBezTo>
                  <a:cubicBezTo>
                    <a:pt x="390" y="912"/>
                    <a:pt x="390" y="912"/>
                    <a:pt x="390" y="912"/>
                  </a:cubicBezTo>
                  <a:cubicBezTo>
                    <a:pt x="393" y="913"/>
                    <a:pt x="396" y="911"/>
                    <a:pt x="397" y="909"/>
                  </a:cubicBezTo>
                  <a:cubicBezTo>
                    <a:pt x="398" y="906"/>
                    <a:pt x="397" y="903"/>
                    <a:pt x="394" y="902"/>
                  </a:cubicBezTo>
                  <a:cubicBezTo>
                    <a:pt x="394" y="902"/>
                    <a:pt x="393" y="901"/>
                    <a:pt x="390" y="900"/>
                  </a:cubicBezTo>
                  <a:cubicBezTo>
                    <a:pt x="387" y="897"/>
                    <a:pt x="381" y="894"/>
                    <a:pt x="377" y="891"/>
                  </a:cubicBezTo>
                  <a:cubicBezTo>
                    <a:pt x="374" y="890"/>
                    <a:pt x="372" y="889"/>
                    <a:pt x="371" y="888"/>
                  </a:cubicBezTo>
                  <a:cubicBezTo>
                    <a:pt x="370" y="887"/>
                    <a:pt x="370" y="887"/>
                    <a:pt x="370" y="887"/>
                  </a:cubicBezTo>
                  <a:cubicBezTo>
                    <a:pt x="370" y="887"/>
                    <a:pt x="370" y="887"/>
                    <a:pt x="370" y="887"/>
                  </a:cubicBezTo>
                  <a:cubicBezTo>
                    <a:pt x="368" y="889"/>
                    <a:pt x="368" y="889"/>
                    <a:pt x="368" y="889"/>
                  </a:cubicBezTo>
                  <a:cubicBezTo>
                    <a:pt x="370" y="887"/>
                    <a:pt x="370" y="887"/>
                    <a:pt x="370" y="887"/>
                  </a:cubicBezTo>
                  <a:cubicBezTo>
                    <a:pt x="370" y="887"/>
                    <a:pt x="370" y="887"/>
                    <a:pt x="370" y="887"/>
                  </a:cubicBezTo>
                  <a:cubicBezTo>
                    <a:pt x="368" y="889"/>
                    <a:pt x="368" y="889"/>
                    <a:pt x="368" y="889"/>
                  </a:cubicBezTo>
                  <a:cubicBezTo>
                    <a:pt x="370" y="887"/>
                    <a:pt x="370" y="887"/>
                    <a:pt x="370" y="887"/>
                  </a:cubicBezTo>
                  <a:cubicBezTo>
                    <a:pt x="366" y="890"/>
                    <a:pt x="366" y="890"/>
                    <a:pt x="366" y="890"/>
                  </a:cubicBezTo>
                  <a:cubicBezTo>
                    <a:pt x="371" y="888"/>
                    <a:pt x="371" y="888"/>
                    <a:pt x="371" y="888"/>
                  </a:cubicBezTo>
                  <a:cubicBezTo>
                    <a:pt x="370" y="888"/>
                    <a:pt x="370" y="887"/>
                    <a:pt x="370" y="887"/>
                  </a:cubicBezTo>
                  <a:cubicBezTo>
                    <a:pt x="366" y="890"/>
                    <a:pt x="366" y="890"/>
                    <a:pt x="366" y="890"/>
                  </a:cubicBezTo>
                  <a:cubicBezTo>
                    <a:pt x="371" y="888"/>
                    <a:pt x="371" y="888"/>
                    <a:pt x="371" y="888"/>
                  </a:cubicBezTo>
                  <a:cubicBezTo>
                    <a:pt x="366" y="890"/>
                    <a:pt x="366" y="890"/>
                    <a:pt x="366" y="890"/>
                  </a:cubicBezTo>
                  <a:cubicBezTo>
                    <a:pt x="371" y="890"/>
                    <a:pt x="371" y="890"/>
                    <a:pt x="371" y="890"/>
                  </a:cubicBezTo>
                  <a:cubicBezTo>
                    <a:pt x="371" y="889"/>
                    <a:pt x="371" y="888"/>
                    <a:pt x="371" y="888"/>
                  </a:cubicBezTo>
                  <a:cubicBezTo>
                    <a:pt x="366" y="890"/>
                    <a:pt x="366" y="890"/>
                    <a:pt x="366" y="890"/>
                  </a:cubicBezTo>
                  <a:cubicBezTo>
                    <a:pt x="371" y="890"/>
                    <a:pt x="371" y="890"/>
                    <a:pt x="371" y="890"/>
                  </a:cubicBezTo>
                  <a:cubicBezTo>
                    <a:pt x="366" y="890"/>
                    <a:pt x="366" y="890"/>
                    <a:pt x="366" y="890"/>
                  </a:cubicBezTo>
                  <a:cubicBezTo>
                    <a:pt x="370" y="893"/>
                    <a:pt x="370" y="893"/>
                    <a:pt x="370" y="893"/>
                  </a:cubicBezTo>
                  <a:cubicBezTo>
                    <a:pt x="371" y="892"/>
                    <a:pt x="371" y="891"/>
                    <a:pt x="371" y="890"/>
                  </a:cubicBezTo>
                  <a:cubicBezTo>
                    <a:pt x="366" y="890"/>
                    <a:pt x="366" y="890"/>
                    <a:pt x="366" y="890"/>
                  </a:cubicBezTo>
                  <a:cubicBezTo>
                    <a:pt x="370" y="893"/>
                    <a:pt x="370" y="893"/>
                    <a:pt x="370" y="893"/>
                  </a:cubicBezTo>
                  <a:cubicBezTo>
                    <a:pt x="370" y="893"/>
                    <a:pt x="370" y="893"/>
                    <a:pt x="370" y="893"/>
                  </a:cubicBezTo>
                  <a:cubicBezTo>
                    <a:pt x="366" y="890"/>
                    <a:pt x="366" y="890"/>
                    <a:pt x="366" y="890"/>
                  </a:cubicBezTo>
                  <a:cubicBezTo>
                    <a:pt x="368" y="895"/>
                    <a:pt x="368" y="895"/>
                    <a:pt x="368" y="895"/>
                  </a:cubicBezTo>
                  <a:cubicBezTo>
                    <a:pt x="369" y="895"/>
                    <a:pt x="370" y="894"/>
                    <a:pt x="370" y="893"/>
                  </a:cubicBezTo>
                  <a:cubicBezTo>
                    <a:pt x="366" y="890"/>
                    <a:pt x="366" y="890"/>
                    <a:pt x="366" y="890"/>
                  </a:cubicBezTo>
                  <a:cubicBezTo>
                    <a:pt x="368" y="895"/>
                    <a:pt x="368" y="895"/>
                    <a:pt x="368" y="895"/>
                  </a:cubicBezTo>
                  <a:cubicBezTo>
                    <a:pt x="366" y="890"/>
                    <a:pt x="366" y="890"/>
                    <a:pt x="366" y="890"/>
                  </a:cubicBezTo>
                  <a:cubicBezTo>
                    <a:pt x="367" y="896"/>
                    <a:pt x="367" y="896"/>
                    <a:pt x="367" y="896"/>
                  </a:cubicBezTo>
                  <a:cubicBezTo>
                    <a:pt x="367" y="896"/>
                    <a:pt x="367" y="896"/>
                    <a:pt x="368" y="895"/>
                  </a:cubicBezTo>
                  <a:cubicBezTo>
                    <a:pt x="366" y="890"/>
                    <a:pt x="366" y="890"/>
                    <a:pt x="366" y="890"/>
                  </a:cubicBezTo>
                  <a:cubicBezTo>
                    <a:pt x="367" y="896"/>
                    <a:pt x="367" y="896"/>
                    <a:pt x="367" y="896"/>
                  </a:cubicBezTo>
                  <a:cubicBezTo>
                    <a:pt x="366" y="891"/>
                    <a:pt x="366" y="891"/>
                    <a:pt x="366" y="891"/>
                  </a:cubicBezTo>
                  <a:cubicBezTo>
                    <a:pt x="366" y="896"/>
                    <a:pt x="366" y="896"/>
                    <a:pt x="366" y="896"/>
                  </a:cubicBezTo>
                  <a:cubicBezTo>
                    <a:pt x="366" y="896"/>
                    <a:pt x="366" y="896"/>
                    <a:pt x="367" y="896"/>
                  </a:cubicBezTo>
                  <a:cubicBezTo>
                    <a:pt x="366" y="891"/>
                    <a:pt x="366" y="891"/>
                    <a:pt x="366" y="891"/>
                  </a:cubicBezTo>
                  <a:cubicBezTo>
                    <a:pt x="366" y="896"/>
                    <a:pt x="366" y="896"/>
                    <a:pt x="366" y="896"/>
                  </a:cubicBezTo>
                  <a:cubicBezTo>
                    <a:pt x="366" y="892"/>
                    <a:pt x="366" y="892"/>
                    <a:pt x="366" y="892"/>
                  </a:cubicBezTo>
                  <a:cubicBezTo>
                    <a:pt x="366" y="896"/>
                    <a:pt x="366" y="896"/>
                    <a:pt x="366" y="896"/>
                  </a:cubicBezTo>
                  <a:cubicBezTo>
                    <a:pt x="366" y="896"/>
                    <a:pt x="366" y="896"/>
                    <a:pt x="366" y="896"/>
                  </a:cubicBezTo>
                  <a:cubicBezTo>
                    <a:pt x="366" y="892"/>
                    <a:pt x="366" y="892"/>
                    <a:pt x="366" y="892"/>
                  </a:cubicBezTo>
                  <a:cubicBezTo>
                    <a:pt x="366" y="896"/>
                    <a:pt x="366" y="896"/>
                    <a:pt x="366" y="896"/>
                  </a:cubicBezTo>
                  <a:cubicBezTo>
                    <a:pt x="366" y="896"/>
                    <a:pt x="366" y="896"/>
                    <a:pt x="366" y="896"/>
                  </a:cubicBezTo>
                  <a:cubicBezTo>
                    <a:pt x="366" y="896"/>
                    <a:pt x="367" y="896"/>
                    <a:pt x="369" y="896"/>
                  </a:cubicBezTo>
                  <a:cubicBezTo>
                    <a:pt x="374" y="897"/>
                    <a:pt x="385" y="898"/>
                    <a:pt x="395" y="899"/>
                  </a:cubicBezTo>
                  <a:cubicBezTo>
                    <a:pt x="400" y="900"/>
                    <a:pt x="405" y="900"/>
                    <a:pt x="409" y="901"/>
                  </a:cubicBezTo>
                  <a:cubicBezTo>
                    <a:pt x="411" y="901"/>
                    <a:pt x="413" y="901"/>
                    <a:pt x="414" y="901"/>
                  </a:cubicBezTo>
                  <a:cubicBezTo>
                    <a:pt x="415" y="901"/>
                    <a:pt x="416" y="901"/>
                    <a:pt x="417" y="901"/>
                  </a:cubicBezTo>
                  <a:cubicBezTo>
                    <a:pt x="417" y="901"/>
                    <a:pt x="418" y="901"/>
                    <a:pt x="418" y="901"/>
                  </a:cubicBezTo>
                  <a:cubicBezTo>
                    <a:pt x="418" y="901"/>
                    <a:pt x="419" y="901"/>
                    <a:pt x="419" y="901"/>
                  </a:cubicBezTo>
                  <a:cubicBezTo>
                    <a:pt x="419" y="901"/>
                    <a:pt x="420" y="901"/>
                    <a:pt x="420" y="900"/>
                  </a:cubicBezTo>
                  <a:cubicBezTo>
                    <a:pt x="421" y="900"/>
                    <a:pt x="422" y="900"/>
                    <a:pt x="422" y="899"/>
                  </a:cubicBezTo>
                  <a:cubicBezTo>
                    <a:pt x="423" y="897"/>
                    <a:pt x="423" y="896"/>
                    <a:pt x="423" y="894"/>
                  </a:cubicBezTo>
                  <a:cubicBezTo>
                    <a:pt x="423" y="893"/>
                    <a:pt x="422" y="892"/>
                    <a:pt x="421" y="891"/>
                  </a:cubicBezTo>
                  <a:cubicBezTo>
                    <a:pt x="420" y="891"/>
                    <a:pt x="420" y="891"/>
                    <a:pt x="420" y="891"/>
                  </a:cubicBezTo>
                  <a:cubicBezTo>
                    <a:pt x="445" y="894"/>
                    <a:pt x="445" y="894"/>
                    <a:pt x="445" y="894"/>
                  </a:cubicBezTo>
                  <a:cubicBezTo>
                    <a:pt x="448" y="895"/>
                    <a:pt x="451" y="893"/>
                    <a:pt x="451" y="891"/>
                  </a:cubicBezTo>
                  <a:cubicBezTo>
                    <a:pt x="452" y="888"/>
                    <a:pt x="451" y="886"/>
                    <a:pt x="449" y="884"/>
                  </a:cubicBezTo>
                  <a:cubicBezTo>
                    <a:pt x="449" y="884"/>
                    <a:pt x="447" y="883"/>
                    <a:pt x="445" y="882"/>
                  </a:cubicBezTo>
                  <a:cubicBezTo>
                    <a:pt x="441" y="879"/>
                    <a:pt x="435" y="876"/>
                    <a:pt x="430" y="873"/>
                  </a:cubicBezTo>
                  <a:cubicBezTo>
                    <a:pt x="428" y="871"/>
                    <a:pt x="425" y="870"/>
                    <a:pt x="424" y="869"/>
                  </a:cubicBezTo>
                  <a:cubicBezTo>
                    <a:pt x="423" y="868"/>
                    <a:pt x="423" y="868"/>
                    <a:pt x="422" y="868"/>
                  </a:cubicBezTo>
                  <a:cubicBezTo>
                    <a:pt x="422" y="867"/>
                    <a:pt x="422" y="867"/>
                    <a:pt x="422" y="867"/>
                  </a:cubicBezTo>
                  <a:cubicBezTo>
                    <a:pt x="422" y="867"/>
                    <a:pt x="422" y="867"/>
                    <a:pt x="422" y="867"/>
                  </a:cubicBezTo>
                  <a:cubicBezTo>
                    <a:pt x="420" y="870"/>
                    <a:pt x="420" y="870"/>
                    <a:pt x="420" y="870"/>
                  </a:cubicBezTo>
                  <a:cubicBezTo>
                    <a:pt x="422" y="868"/>
                    <a:pt x="422" y="868"/>
                    <a:pt x="422" y="868"/>
                  </a:cubicBezTo>
                  <a:cubicBezTo>
                    <a:pt x="422" y="867"/>
                    <a:pt x="422" y="867"/>
                    <a:pt x="422" y="867"/>
                  </a:cubicBezTo>
                  <a:cubicBezTo>
                    <a:pt x="420" y="870"/>
                    <a:pt x="420" y="870"/>
                    <a:pt x="420" y="870"/>
                  </a:cubicBezTo>
                  <a:cubicBezTo>
                    <a:pt x="422" y="868"/>
                    <a:pt x="422" y="868"/>
                    <a:pt x="422" y="868"/>
                  </a:cubicBezTo>
                  <a:cubicBezTo>
                    <a:pt x="419" y="871"/>
                    <a:pt x="419" y="871"/>
                    <a:pt x="419" y="871"/>
                  </a:cubicBezTo>
                  <a:cubicBezTo>
                    <a:pt x="423" y="868"/>
                    <a:pt x="423" y="868"/>
                    <a:pt x="423" y="868"/>
                  </a:cubicBezTo>
                  <a:cubicBezTo>
                    <a:pt x="422" y="868"/>
                    <a:pt x="422" y="868"/>
                    <a:pt x="422" y="868"/>
                  </a:cubicBezTo>
                  <a:cubicBezTo>
                    <a:pt x="419" y="871"/>
                    <a:pt x="419" y="871"/>
                    <a:pt x="419" y="871"/>
                  </a:cubicBezTo>
                  <a:cubicBezTo>
                    <a:pt x="423" y="868"/>
                    <a:pt x="423" y="868"/>
                    <a:pt x="423" y="868"/>
                  </a:cubicBezTo>
                  <a:cubicBezTo>
                    <a:pt x="418" y="871"/>
                    <a:pt x="418" y="871"/>
                    <a:pt x="418" y="871"/>
                  </a:cubicBezTo>
                  <a:cubicBezTo>
                    <a:pt x="423" y="869"/>
                    <a:pt x="423" y="869"/>
                    <a:pt x="423" y="869"/>
                  </a:cubicBezTo>
                  <a:cubicBezTo>
                    <a:pt x="423" y="869"/>
                    <a:pt x="423" y="868"/>
                    <a:pt x="423" y="868"/>
                  </a:cubicBezTo>
                  <a:cubicBezTo>
                    <a:pt x="418" y="871"/>
                    <a:pt x="418" y="871"/>
                    <a:pt x="418" y="871"/>
                  </a:cubicBezTo>
                  <a:cubicBezTo>
                    <a:pt x="423" y="869"/>
                    <a:pt x="423" y="869"/>
                    <a:pt x="423" y="869"/>
                  </a:cubicBezTo>
                  <a:cubicBezTo>
                    <a:pt x="418" y="872"/>
                    <a:pt x="418" y="872"/>
                    <a:pt x="418" y="872"/>
                  </a:cubicBezTo>
                  <a:cubicBezTo>
                    <a:pt x="424" y="872"/>
                    <a:pt x="424" y="872"/>
                    <a:pt x="424" y="872"/>
                  </a:cubicBezTo>
                  <a:cubicBezTo>
                    <a:pt x="424" y="870"/>
                    <a:pt x="423" y="870"/>
                    <a:pt x="423" y="869"/>
                  </a:cubicBezTo>
                  <a:cubicBezTo>
                    <a:pt x="418" y="872"/>
                    <a:pt x="418" y="872"/>
                    <a:pt x="418" y="872"/>
                  </a:cubicBezTo>
                  <a:cubicBezTo>
                    <a:pt x="424" y="872"/>
                    <a:pt x="424" y="872"/>
                    <a:pt x="424" y="872"/>
                  </a:cubicBezTo>
                  <a:cubicBezTo>
                    <a:pt x="418" y="872"/>
                    <a:pt x="418" y="872"/>
                    <a:pt x="418" y="872"/>
                  </a:cubicBezTo>
                  <a:cubicBezTo>
                    <a:pt x="423" y="875"/>
                    <a:pt x="423" y="875"/>
                    <a:pt x="423" y="875"/>
                  </a:cubicBezTo>
                  <a:cubicBezTo>
                    <a:pt x="424" y="873"/>
                    <a:pt x="424" y="872"/>
                    <a:pt x="424" y="872"/>
                  </a:cubicBezTo>
                  <a:cubicBezTo>
                    <a:pt x="418" y="872"/>
                    <a:pt x="418" y="872"/>
                    <a:pt x="418" y="872"/>
                  </a:cubicBezTo>
                  <a:cubicBezTo>
                    <a:pt x="423" y="875"/>
                    <a:pt x="423" y="875"/>
                    <a:pt x="423" y="875"/>
                  </a:cubicBezTo>
                  <a:cubicBezTo>
                    <a:pt x="418" y="872"/>
                    <a:pt x="418" y="872"/>
                    <a:pt x="418" y="872"/>
                  </a:cubicBezTo>
                  <a:cubicBezTo>
                    <a:pt x="417" y="877"/>
                    <a:pt x="417" y="877"/>
                    <a:pt x="417" y="877"/>
                  </a:cubicBezTo>
                  <a:cubicBezTo>
                    <a:pt x="417" y="877"/>
                    <a:pt x="429" y="879"/>
                    <a:pt x="441" y="881"/>
                  </a:cubicBezTo>
                  <a:cubicBezTo>
                    <a:pt x="447" y="882"/>
                    <a:pt x="454" y="883"/>
                    <a:pt x="459" y="884"/>
                  </a:cubicBezTo>
                  <a:cubicBezTo>
                    <a:pt x="461" y="885"/>
                    <a:pt x="464" y="885"/>
                    <a:pt x="466" y="885"/>
                  </a:cubicBezTo>
                  <a:cubicBezTo>
                    <a:pt x="468" y="885"/>
                    <a:pt x="469" y="886"/>
                    <a:pt x="470" y="886"/>
                  </a:cubicBezTo>
                  <a:cubicBezTo>
                    <a:pt x="471" y="886"/>
                    <a:pt x="471" y="886"/>
                    <a:pt x="472" y="885"/>
                  </a:cubicBezTo>
                  <a:cubicBezTo>
                    <a:pt x="472" y="885"/>
                    <a:pt x="472" y="885"/>
                    <a:pt x="473" y="885"/>
                  </a:cubicBezTo>
                  <a:cubicBezTo>
                    <a:pt x="473" y="885"/>
                    <a:pt x="474" y="885"/>
                    <a:pt x="474" y="885"/>
                  </a:cubicBezTo>
                  <a:cubicBezTo>
                    <a:pt x="474" y="884"/>
                    <a:pt x="475" y="884"/>
                    <a:pt x="476" y="883"/>
                  </a:cubicBezTo>
                  <a:cubicBezTo>
                    <a:pt x="476" y="882"/>
                    <a:pt x="477" y="880"/>
                    <a:pt x="476" y="879"/>
                  </a:cubicBezTo>
                  <a:cubicBezTo>
                    <a:pt x="476" y="877"/>
                    <a:pt x="475" y="876"/>
                    <a:pt x="474" y="875"/>
                  </a:cubicBezTo>
                  <a:cubicBezTo>
                    <a:pt x="454" y="863"/>
                    <a:pt x="454" y="863"/>
                    <a:pt x="454" y="863"/>
                  </a:cubicBezTo>
                  <a:cubicBezTo>
                    <a:pt x="451" y="868"/>
                    <a:pt x="451" y="868"/>
                    <a:pt x="451" y="868"/>
                  </a:cubicBezTo>
                  <a:cubicBezTo>
                    <a:pt x="451" y="873"/>
                    <a:pt x="451" y="873"/>
                    <a:pt x="451" y="873"/>
                  </a:cubicBezTo>
                  <a:cubicBezTo>
                    <a:pt x="451" y="873"/>
                    <a:pt x="461" y="873"/>
                    <a:pt x="472" y="872"/>
                  </a:cubicBezTo>
                  <a:cubicBezTo>
                    <a:pt x="477" y="872"/>
                    <a:pt x="482" y="872"/>
                    <a:pt x="486" y="872"/>
                  </a:cubicBezTo>
                  <a:cubicBezTo>
                    <a:pt x="488" y="872"/>
                    <a:pt x="490" y="872"/>
                    <a:pt x="491" y="872"/>
                  </a:cubicBezTo>
                  <a:cubicBezTo>
                    <a:pt x="492" y="872"/>
                    <a:pt x="492" y="871"/>
                    <a:pt x="493" y="871"/>
                  </a:cubicBezTo>
                  <a:cubicBezTo>
                    <a:pt x="493" y="871"/>
                    <a:pt x="493" y="871"/>
                    <a:pt x="494" y="871"/>
                  </a:cubicBezTo>
                  <a:cubicBezTo>
                    <a:pt x="494" y="871"/>
                    <a:pt x="494" y="871"/>
                    <a:pt x="495" y="871"/>
                  </a:cubicBezTo>
                  <a:cubicBezTo>
                    <a:pt x="495" y="871"/>
                    <a:pt x="495" y="871"/>
                    <a:pt x="495" y="870"/>
                  </a:cubicBezTo>
                  <a:cubicBezTo>
                    <a:pt x="496" y="870"/>
                    <a:pt x="496" y="870"/>
                    <a:pt x="497" y="869"/>
                  </a:cubicBezTo>
                  <a:cubicBezTo>
                    <a:pt x="498" y="867"/>
                    <a:pt x="498" y="866"/>
                    <a:pt x="498" y="865"/>
                  </a:cubicBezTo>
                  <a:cubicBezTo>
                    <a:pt x="497" y="863"/>
                    <a:pt x="496" y="862"/>
                    <a:pt x="495" y="861"/>
                  </a:cubicBezTo>
                  <a:cubicBezTo>
                    <a:pt x="477" y="850"/>
                    <a:pt x="477" y="850"/>
                    <a:pt x="477" y="850"/>
                  </a:cubicBezTo>
                  <a:cubicBezTo>
                    <a:pt x="475" y="855"/>
                    <a:pt x="475" y="855"/>
                    <a:pt x="475" y="855"/>
                  </a:cubicBezTo>
                  <a:cubicBezTo>
                    <a:pt x="474" y="860"/>
                    <a:pt x="474" y="860"/>
                    <a:pt x="474" y="860"/>
                  </a:cubicBezTo>
                  <a:cubicBezTo>
                    <a:pt x="474" y="860"/>
                    <a:pt x="482" y="861"/>
                    <a:pt x="491" y="861"/>
                  </a:cubicBezTo>
                  <a:cubicBezTo>
                    <a:pt x="495" y="861"/>
                    <a:pt x="500" y="862"/>
                    <a:pt x="504" y="862"/>
                  </a:cubicBezTo>
                  <a:cubicBezTo>
                    <a:pt x="507" y="862"/>
                    <a:pt x="510" y="862"/>
                    <a:pt x="512" y="862"/>
                  </a:cubicBezTo>
                  <a:cubicBezTo>
                    <a:pt x="513" y="862"/>
                    <a:pt x="513" y="862"/>
                    <a:pt x="513" y="862"/>
                  </a:cubicBezTo>
                  <a:cubicBezTo>
                    <a:pt x="513" y="862"/>
                    <a:pt x="513" y="862"/>
                    <a:pt x="514" y="862"/>
                  </a:cubicBezTo>
                  <a:cubicBezTo>
                    <a:pt x="514" y="862"/>
                    <a:pt x="514" y="862"/>
                    <a:pt x="515" y="862"/>
                  </a:cubicBezTo>
                  <a:cubicBezTo>
                    <a:pt x="515" y="862"/>
                    <a:pt x="515" y="862"/>
                    <a:pt x="516" y="861"/>
                  </a:cubicBezTo>
                  <a:cubicBezTo>
                    <a:pt x="516" y="861"/>
                    <a:pt x="517" y="861"/>
                    <a:pt x="518" y="860"/>
                  </a:cubicBezTo>
                  <a:cubicBezTo>
                    <a:pt x="518" y="860"/>
                    <a:pt x="518" y="860"/>
                    <a:pt x="518" y="860"/>
                  </a:cubicBezTo>
                  <a:cubicBezTo>
                    <a:pt x="518" y="859"/>
                    <a:pt x="518" y="857"/>
                    <a:pt x="518" y="857"/>
                  </a:cubicBezTo>
                  <a:cubicBezTo>
                    <a:pt x="518" y="855"/>
                    <a:pt x="518" y="854"/>
                    <a:pt x="518" y="854"/>
                  </a:cubicBezTo>
                  <a:cubicBezTo>
                    <a:pt x="517" y="853"/>
                    <a:pt x="517" y="853"/>
                    <a:pt x="517" y="852"/>
                  </a:cubicBezTo>
                  <a:cubicBezTo>
                    <a:pt x="516" y="852"/>
                    <a:pt x="516" y="852"/>
                    <a:pt x="515" y="851"/>
                  </a:cubicBezTo>
                  <a:cubicBezTo>
                    <a:pt x="514" y="851"/>
                    <a:pt x="512" y="849"/>
                    <a:pt x="510" y="848"/>
                  </a:cubicBezTo>
                  <a:cubicBezTo>
                    <a:pt x="506" y="846"/>
                    <a:pt x="502" y="843"/>
                    <a:pt x="498" y="841"/>
                  </a:cubicBezTo>
                  <a:cubicBezTo>
                    <a:pt x="497" y="840"/>
                    <a:pt x="495" y="839"/>
                    <a:pt x="494" y="839"/>
                  </a:cubicBezTo>
                  <a:cubicBezTo>
                    <a:pt x="494" y="838"/>
                    <a:pt x="493" y="838"/>
                    <a:pt x="493" y="838"/>
                  </a:cubicBezTo>
                  <a:cubicBezTo>
                    <a:pt x="493" y="838"/>
                    <a:pt x="493" y="838"/>
                    <a:pt x="493" y="838"/>
                  </a:cubicBezTo>
                  <a:cubicBezTo>
                    <a:pt x="491" y="841"/>
                    <a:pt x="491" y="841"/>
                    <a:pt x="491" y="841"/>
                  </a:cubicBezTo>
                  <a:cubicBezTo>
                    <a:pt x="494" y="838"/>
                    <a:pt x="494" y="838"/>
                    <a:pt x="494" y="838"/>
                  </a:cubicBezTo>
                  <a:cubicBezTo>
                    <a:pt x="493" y="838"/>
                    <a:pt x="493" y="838"/>
                    <a:pt x="493" y="838"/>
                  </a:cubicBezTo>
                  <a:cubicBezTo>
                    <a:pt x="491" y="841"/>
                    <a:pt x="491" y="841"/>
                    <a:pt x="491" y="841"/>
                  </a:cubicBezTo>
                  <a:cubicBezTo>
                    <a:pt x="494" y="838"/>
                    <a:pt x="494" y="838"/>
                    <a:pt x="494" y="838"/>
                  </a:cubicBezTo>
                  <a:cubicBezTo>
                    <a:pt x="490" y="842"/>
                    <a:pt x="490" y="842"/>
                    <a:pt x="490" y="842"/>
                  </a:cubicBezTo>
                  <a:cubicBezTo>
                    <a:pt x="494" y="839"/>
                    <a:pt x="494" y="839"/>
                    <a:pt x="494" y="839"/>
                  </a:cubicBezTo>
                  <a:cubicBezTo>
                    <a:pt x="494" y="839"/>
                    <a:pt x="494" y="839"/>
                    <a:pt x="494" y="838"/>
                  </a:cubicBezTo>
                  <a:cubicBezTo>
                    <a:pt x="490" y="842"/>
                    <a:pt x="490" y="842"/>
                    <a:pt x="490" y="842"/>
                  </a:cubicBezTo>
                  <a:cubicBezTo>
                    <a:pt x="494" y="839"/>
                    <a:pt x="494" y="839"/>
                    <a:pt x="494" y="839"/>
                  </a:cubicBezTo>
                  <a:cubicBezTo>
                    <a:pt x="490" y="842"/>
                    <a:pt x="490" y="842"/>
                    <a:pt x="490" y="842"/>
                  </a:cubicBezTo>
                  <a:cubicBezTo>
                    <a:pt x="495" y="842"/>
                    <a:pt x="495" y="842"/>
                    <a:pt x="495" y="842"/>
                  </a:cubicBezTo>
                  <a:cubicBezTo>
                    <a:pt x="495" y="840"/>
                    <a:pt x="494" y="840"/>
                    <a:pt x="494" y="839"/>
                  </a:cubicBezTo>
                  <a:cubicBezTo>
                    <a:pt x="490" y="842"/>
                    <a:pt x="490" y="842"/>
                    <a:pt x="490" y="842"/>
                  </a:cubicBezTo>
                  <a:cubicBezTo>
                    <a:pt x="495" y="842"/>
                    <a:pt x="495" y="842"/>
                    <a:pt x="495" y="842"/>
                  </a:cubicBezTo>
                  <a:cubicBezTo>
                    <a:pt x="489" y="842"/>
                    <a:pt x="489" y="842"/>
                    <a:pt x="489" y="842"/>
                  </a:cubicBezTo>
                  <a:cubicBezTo>
                    <a:pt x="494" y="845"/>
                    <a:pt x="494" y="845"/>
                    <a:pt x="494" y="845"/>
                  </a:cubicBezTo>
                  <a:cubicBezTo>
                    <a:pt x="495" y="844"/>
                    <a:pt x="495" y="843"/>
                    <a:pt x="495" y="842"/>
                  </a:cubicBezTo>
                  <a:cubicBezTo>
                    <a:pt x="489" y="842"/>
                    <a:pt x="489" y="842"/>
                    <a:pt x="489" y="842"/>
                  </a:cubicBezTo>
                  <a:cubicBezTo>
                    <a:pt x="494" y="845"/>
                    <a:pt x="494" y="845"/>
                    <a:pt x="494" y="845"/>
                  </a:cubicBezTo>
                  <a:cubicBezTo>
                    <a:pt x="489" y="842"/>
                    <a:pt x="489" y="842"/>
                    <a:pt x="489" y="842"/>
                  </a:cubicBezTo>
                  <a:cubicBezTo>
                    <a:pt x="489" y="847"/>
                    <a:pt x="489" y="847"/>
                    <a:pt x="489" y="847"/>
                  </a:cubicBezTo>
                  <a:cubicBezTo>
                    <a:pt x="532" y="849"/>
                    <a:pt x="532" y="849"/>
                    <a:pt x="532" y="849"/>
                  </a:cubicBezTo>
                  <a:cubicBezTo>
                    <a:pt x="535" y="849"/>
                    <a:pt x="537" y="848"/>
                    <a:pt x="538" y="845"/>
                  </a:cubicBezTo>
                  <a:cubicBezTo>
                    <a:pt x="539" y="843"/>
                    <a:pt x="538" y="840"/>
                    <a:pt x="536" y="839"/>
                  </a:cubicBezTo>
                  <a:cubicBezTo>
                    <a:pt x="517" y="828"/>
                    <a:pt x="517" y="828"/>
                    <a:pt x="517" y="828"/>
                  </a:cubicBezTo>
                  <a:cubicBezTo>
                    <a:pt x="514" y="832"/>
                    <a:pt x="514" y="832"/>
                    <a:pt x="514" y="832"/>
                  </a:cubicBezTo>
                  <a:cubicBezTo>
                    <a:pt x="519" y="835"/>
                    <a:pt x="519" y="835"/>
                    <a:pt x="519" y="835"/>
                  </a:cubicBezTo>
                  <a:cubicBezTo>
                    <a:pt x="514" y="832"/>
                    <a:pt x="514" y="832"/>
                    <a:pt x="514" y="832"/>
                  </a:cubicBezTo>
                  <a:cubicBezTo>
                    <a:pt x="517" y="837"/>
                    <a:pt x="517" y="837"/>
                    <a:pt x="517" y="837"/>
                  </a:cubicBezTo>
                  <a:cubicBezTo>
                    <a:pt x="517" y="837"/>
                    <a:pt x="518" y="837"/>
                    <a:pt x="519" y="835"/>
                  </a:cubicBezTo>
                  <a:cubicBezTo>
                    <a:pt x="514" y="832"/>
                    <a:pt x="514" y="832"/>
                    <a:pt x="514" y="832"/>
                  </a:cubicBezTo>
                  <a:cubicBezTo>
                    <a:pt x="517" y="837"/>
                    <a:pt x="517" y="837"/>
                    <a:pt x="517" y="837"/>
                  </a:cubicBezTo>
                  <a:cubicBezTo>
                    <a:pt x="515" y="833"/>
                    <a:pt x="515" y="833"/>
                    <a:pt x="515" y="833"/>
                  </a:cubicBezTo>
                  <a:cubicBezTo>
                    <a:pt x="515" y="838"/>
                    <a:pt x="515" y="838"/>
                    <a:pt x="515" y="838"/>
                  </a:cubicBezTo>
                  <a:cubicBezTo>
                    <a:pt x="516" y="838"/>
                    <a:pt x="516" y="838"/>
                    <a:pt x="517" y="837"/>
                  </a:cubicBezTo>
                  <a:cubicBezTo>
                    <a:pt x="515" y="833"/>
                    <a:pt x="515" y="833"/>
                    <a:pt x="515" y="833"/>
                  </a:cubicBezTo>
                  <a:cubicBezTo>
                    <a:pt x="515" y="838"/>
                    <a:pt x="515" y="838"/>
                    <a:pt x="515" y="838"/>
                  </a:cubicBezTo>
                  <a:cubicBezTo>
                    <a:pt x="515" y="835"/>
                    <a:pt x="515" y="835"/>
                    <a:pt x="515" y="835"/>
                  </a:cubicBezTo>
                  <a:cubicBezTo>
                    <a:pt x="515" y="838"/>
                    <a:pt x="515" y="838"/>
                    <a:pt x="515" y="838"/>
                  </a:cubicBezTo>
                  <a:cubicBezTo>
                    <a:pt x="515" y="838"/>
                    <a:pt x="515" y="838"/>
                    <a:pt x="515" y="838"/>
                  </a:cubicBezTo>
                  <a:cubicBezTo>
                    <a:pt x="515" y="835"/>
                    <a:pt x="515" y="835"/>
                    <a:pt x="515" y="835"/>
                  </a:cubicBezTo>
                  <a:cubicBezTo>
                    <a:pt x="515" y="838"/>
                    <a:pt x="515" y="838"/>
                    <a:pt x="515" y="838"/>
                  </a:cubicBezTo>
                  <a:cubicBezTo>
                    <a:pt x="515" y="838"/>
                    <a:pt x="515" y="838"/>
                    <a:pt x="515" y="838"/>
                  </a:cubicBezTo>
                  <a:cubicBezTo>
                    <a:pt x="515" y="838"/>
                    <a:pt x="515" y="838"/>
                    <a:pt x="515" y="838"/>
                  </a:cubicBezTo>
                  <a:cubicBezTo>
                    <a:pt x="515" y="838"/>
                    <a:pt x="515" y="838"/>
                    <a:pt x="515" y="838"/>
                  </a:cubicBezTo>
                  <a:cubicBezTo>
                    <a:pt x="515" y="838"/>
                    <a:pt x="515" y="838"/>
                    <a:pt x="515" y="838"/>
                  </a:cubicBezTo>
                  <a:cubicBezTo>
                    <a:pt x="515" y="838"/>
                    <a:pt x="515" y="838"/>
                    <a:pt x="515" y="838"/>
                  </a:cubicBezTo>
                  <a:cubicBezTo>
                    <a:pt x="516" y="838"/>
                    <a:pt x="516" y="838"/>
                    <a:pt x="516" y="838"/>
                  </a:cubicBezTo>
                  <a:cubicBezTo>
                    <a:pt x="517" y="838"/>
                    <a:pt x="520" y="838"/>
                    <a:pt x="523" y="838"/>
                  </a:cubicBezTo>
                  <a:cubicBezTo>
                    <a:pt x="528" y="838"/>
                    <a:pt x="534" y="839"/>
                    <a:pt x="539" y="839"/>
                  </a:cubicBezTo>
                  <a:cubicBezTo>
                    <a:pt x="544" y="840"/>
                    <a:pt x="548" y="840"/>
                    <a:pt x="548" y="840"/>
                  </a:cubicBezTo>
                  <a:cubicBezTo>
                    <a:pt x="550" y="840"/>
                    <a:pt x="553" y="839"/>
                    <a:pt x="553" y="836"/>
                  </a:cubicBezTo>
                  <a:cubicBezTo>
                    <a:pt x="554" y="834"/>
                    <a:pt x="553" y="831"/>
                    <a:pt x="551" y="830"/>
                  </a:cubicBezTo>
                  <a:cubicBezTo>
                    <a:pt x="549" y="829"/>
                    <a:pt x="549" y="829"/>
                    <a:pt x="549" y="829"/>
                  </a:cubicBezTo>
                  <a:cubicBezTo>
                    <a:pt x="562" y="829"/>
                    <a:pt x="562" y="829"/>
                    <a:pt x="562" y="829"/>
                  </a:cubicBezTo>
                  <a:cubicBezTo>
                    <a:pt x="564" y="829"/>
                    <a:pt x="566" y="828"/>
                    <a:pt x="567" y="826"/>
                  </a:cubicBezTo>
                  <a:cubicBezTo>
                    <a:pt x="568" y="825"/>
                    <a:pt x="568" y="824"/>
                    <a:pt x="568" y="823"/>
                  </a:cubicBezTo>
                  <a:cubicBezTo>
                    <a:pt x="568" y="822"/>
                    <a:pt x="567" y="821"/>
                    <a:pt x="567" y="821"/>
                  </a:cubicBezTo>
                  <a:cubicBezTo>
                    <a:pt x="567" y="820"/>
                    <a:pt x="566" y="820"/>
                    <a:pt x="566" y="819"/>
                  </a:cubicBezTo>
                  <a:cubicBezTo>
                    <a:pt x="566" y="819"/>
                    <a:pt x="565" y="819"/>
                    <a:pt x="565" y="818"/>
                  </a:cubicBezTo>
                  <a:cubicBezTo>
                    <a:pt x="564" y="817"/>
                    <a:pt x="562" y="816"/>
                    <a:pt x="560" y="815"/>
                  </a:cubicBezTo>
                  <a:cubicBezTo>
                    <a:pt x="554" y="811"/>
                    <a:pt x="544" y="805"/>
                    <a:pt x="544" y="805"/>
                  </a:cubicBezTo>
                  <a:cubicBezTo>
                    <a:pt x="541" y="810"/>
                    <a:pt x="541" y="810"/>
                    <a:pt x="541" y="810"/>
                  </a:cubicBezTo>
                  <a:cubicBezTo>
                    <a:pt x="546" y="813"/>
                    <a:pt x="546" y="813"/>
                    <a:pt x="546" y="813"/>
                  </a:cubicBezTo>
                  <a:cubicBezTo>
                    <a:pt x="541" y="810"/>
                    <a:pt x="541" y="810"/>
                    <a:pt x="541" y="810"/>
                  </a:cubicBezTo>
                  <a:cubicBezTo>
                    <a:pt x="544" y="815"/>
                    <a:pt x="544" y="815"/>
                    <a:pt x="544" y="815"/>
                  </a:cubicBezTo>
                  <a:cubicBezTo>
                    <a:pt x="545" y="815"/>
                    <a:pt x="545" y="814"/>
                    <a:pt x="546" y="813"/>
                  </a:cubicBezTo>
                  <a:cubicBezTo>
                    <a:pt x="541" y="810"/>
                    <a:pt x="541" y="810"/>
                    <a:pt x="541" y="810"/>
                  </a:cubicBezTo>
                  <a:cubicBezTo>
                    <a:pt x="544" y="815"/>
                    <a:pt x="544" y="815"/>
                    <a:pt x="544" y="815"/>
                  </a:cubicBezTo>
                  <a:cubicBezTo>
                    <a:pt x="542" y="811"/>
                    <a:pt x="542" y="811"/>
                    <a:pt x="542" y="811"/>
                  </a:cubicBezTo>
                  <a:cubicBezTo>
                    <a:pt x="543" y="815"/>
                    <a:pt x="543" y="815"/>
                    <a:pt x="543" y="815"/>
                  </a:cubicBezTo>
                  <a:cubicBezTo>
                    <a:pt x="543" y="815"/>
                    <a:pt x="544" y="815"/>
                    <a:pt x="544" y="815"/>
                  </a:cubicBezTo>
                  <a:cubicBezTo>
                    <a:pt x="542" y="811"/>
                    <a:pt x="542" y="811"/>
                    <a:pt x="542" y="811"/>
                  </a:cubicBezTo>
                  <a:cubicBezTo>
                    <a:pt x="543" y="815"/>
                    <a:pt x="543" y="815"/>
                    <a:pt x="543" y="815"/>
                  </a:cubicBezTo>
                  <a:cubicBezTo>
                    <a:pt x="543" y="814"/>
                    <a:pt x="543" y="814"/>
                    <a:pt x="543" y="814"/>
                  </a:cubicBezTo>
                  <a:cubicBezTo>
                    <a:pt x="543" y="815"/>
                    <a:pt x="543" y="815"/>
                    <a:pt x="543" y="815"/>
                  </a:cubicBezTo>
                  <a:cubicBezTo>
                    <a:pt x="543" y="815"/>
                    <a:pt x="543" y="815"/>
                    <a:pt x="543" y="815"/>
                  </a:cubicBezTo>
                  <a:cubicBezTo>
                    <a:pt x="543" y="814"/>
                    <a:pt x="543" y="814"/>
                    <a:pt x="543" y="814"/>
                  </a:cubicBezTo>
                  <a:cubicBezTo>
                    <a:pt x="543" y="815"/>
                    <a:pt x="543" y="815"/>
                    <a:pt x="543" y="815"/>
                  </a:cubicBezTo>
                  <a:cubicBezTo>
                    <a:pt x="543" y="815"/>
                    <a:pt x="544" y="815"/>
                    <a:pt x="545" y="815"/>
                  </a:cubicBezTo>
                  <a:cubicBezTo>
                    <a:pt x="549" y="814"/>
                    <a:pt x="557" y="813"/>
                    <a:pt x="564" y="813"/>
                  </a:cubicBezTo>
                  <a:cubicBezTo>
                    <a:pt x="570" y="812"/>
                    <a:pt x="576" y="811"/>
                    <a:pt x="576" y="811"/>
                  </a:cubicBezTo>
                  <a:cubicBezTo>
                    <a:pt x="578" y="811"/>
                    <a:pt x="579" y="810"/>
                    <a:pt x="580" y="809"/>
                  </a:cubicBezTo>
                  <a:cubicBezTo>
                    <a:pt x="581" y="808"/>
                    <a:pt x="581" y="807"/>
                    <a:pt x="581" y="806"/>
                  </a:cubicBezTo>
                  <a:cubicBezTo>
                    <a:pt x="581" y="804"/>
                    <a:pt x="581" y="803"/>
                    <a:pt x="580" y="803"/>
                  </a:cubicBezTo>
                  <a:cubicBezTo>
                    <a:pt x="580" y="802"/>
                    <a:pt x="579" y="802"/>
                    <a:pt x="579" y="801"/>
                  </a:cubicBezTo>
                  <a:cubicBezTo>
                    <a:pt x="578" y="801"/>
                    <a:pt x="578" y="800"/>
                    <a:pt x="577" y="800"/>
                  </a:cubicBezTo>
                  <a:cubicBezTo>
                    <a:pt x="575" y="799"/>
                    <a:pt x="573" y="798"/>
                    <a:pt x="571" y="796"/>
                  </a:cubicBezTo>
                  <a:cubicBezTo>
                    <a:pt x="570" y="796"/>
                    <a:pt x="569" y="795"/>
                    <a:pt x="568" y="795"/>
                  </a:cubicBezTo>
                  <a:cubicBezTo>
                    <a:pt x="568" y="795"/>
                    <a:pt x="568" y="795"/>
                    <a:pt x="568" y="795"/>
                  </a:cubicBezTo>
                  <a:cubicBezTo>
                    <a:pt x="568" y="795"/>
                    <a:pt x="568" y="795"/>
                    <a:pt x="568" y="795"/>
                  </a:cubicBezTo>
                  <a:cubicBezTo>
                    <a:pt x="567" y="796"/>
                    <a:pt x="567" y="796"/>
                    <a:pt x="567" y="796"/>
                  </a:cubicBezTo>
                  <a:cubicBezTo>
                    <a:pt x="568" y="795"/>
                    <a:pt x="568" y="795"/>
                    <a:pt x="568" y="795"/>
                  </a:cubicBezTo>
                  <a:cubicBezTo>
                    <a:pt x="568" y="795"/>
                    <a:pt x="568" y="795"/>
                    <a:pt x="568" y="795"/>
                  </a:cubicBezTo>
                  <a:cubicBezTo>
                    <a:pt x="567" y="796"/>
                    <a:pt x="567" y="796"/>
                    <a:pt x="567" y="796"/>
                  </a:cubicBezTo>
                  <a:cubicBezTo>
                    <a:pt x="568" y="795"/>
                    <a:pt x="568" y="795"/>
                    <a:pt x="568" y="795"/>
                  </a:cubicBezTo>
                  <a:cubicBezTo>
                    <a:pt x="565" y="798"/>
                    <a:pt x="565" y="798"/>
                    <a:pt x="565" y="798"/>
                  </a:cubicBezTo>
                  <a:cubicBezTo>
                    <a:pt x="569" y="795"/>
                    <a:pt x="569" y="795"/>
                    <a:pt x="569" y="795"/>
                  </a:cubicBezTo>
                  <a:cubicBezTo>
                    <a:pt x="568" y="795"/>
                    <a:pt x="568" y="795"/>
                    <a:pt x="568" y="795"/>
                  </a:cubicBezTo>
                  <a:cubicBezTo>
                    <a:pt x="565" y="798"/>
                    <a:pt x="565" y="798"/>
                    <a:pt x="565" y="798"/>
                  </a:cubicBezTo>
                  <a:cubicBezTo>
                    <a:pt x="569" y="795"/>
                    <a:pt x="569" y="795"/>
                    <a:pt x="569" y="795"/>
                  </a:cubicBezTo>
                  <a:cubicBezTo>
                    <a:pt x="565" y="799"/>
                    <a:pt x="565" y="799"/>
                    <a:pt x="565" y="799"/>
                  </a:cubicBezTo>
                  <a:cubicBezTo>
                    <a:pt x="569" y="796"/>
                    <a:pt x="569" y="796"/>
                    <a:pt x="569" y="796"/>
                  </a:cubicBezTo>
                  <a:cubicBezTo>
                    <a:pt x="569" y="796"/>
                    <a:pt x="569" y="796"/>
                    <a:pt x="569" y="795"/>
                  </a:cubicBezTo>
                  <a:cubicBezTo>
                    <a:pt x="565" y="799"/>
                    <a:pt x="565" y="799"/>
                    <a:pt x="565" y="799"/>
                  </a:cubicBezTo>
                  <a:cubicBezTo>
                    <a:pt x="569" y="796"/>
                    <a:pt x="569" y="796"/>
                    <a:pt x="569" y="796"/>
                  </a:cubicBezTo>
                  <a:cubicBezTo>
                    <a:pt x="564" y="799"/>
                    <a:pt x="564" y="799"/>
                    <a:pt x="564" y="799"/>
                  </a:cubicBezTo>
                  <a:cubicBezTo>
                    <a:pt x="570" y="799"/>
                    <a:pt x="570" y="799"/>
                    <a:pt x="570" y="799"/>
                  </a:cubicBezTo>
                  <a:cubicBezTo>
                    <a:pt x="570" y="798"/>
                    <a:pt x="569" y="797"/>
                    <a:pt x="569" y="796"/>
                  </a:cubicBezTo>
                  <a:cubicBezTo>
                    <a:pt x="564" y="799"/>
                    <a:pt x="564" y="799"/>
                    <a:pt x="564" y="799"/>
                  </a:cubicBezTo>
                  <a:cubicBezTo>
                    <a:pt x="570" y="799"/>
                    <a:pt x="570" y="799"/>
                    <a:pt x="570" y="799"/>
                  </a:cubicBezTo>
                  <a:cubicBezTo>
                    <a:pt x="564" y="799"/>
                    <a:pt x="564" y="799"/>
                    <a:pt x="564" y="799"/>
                  </a:cubicBezTo>
                  <a:cubicBezTo>
                    <a:pt x="569" y="802"/>
                    <a:pt x="569" y="802"/>
                    <a:pt x="569" y="802"/>
                  </a:cubicBezTo>
                  <a:cubicBezTo>
                    <a:pt x="569" y="801"/>
                    <a:pt x="570" y="800"/>
                    <a:pt x="570" y="799"/>
                  </a:cubicBezTo>
                  <a:cubicBezTo>
                    <a:pt x="564" y="799"/>
                    <a:pt x="564" y="799"/>
                    <a:pt x="564" y="799"/>
                  </a:cubicBezTo>
                  <a:cubicBezTo>
                    <a:pt x="569" y="802"/>
                    <a:pt x="569" y="802"/>
                    <a:pt x="569" y="802"/>
                  </a:cubicBezTo>
                  <a:cubicBezTo>
                    <a:pt x="564" y="799"/>
                    <a:pt x="564" y="799"/>
                    <a:pt x="564" y="799"/>
                  </a:cubicBezTo>
                  <a:cubicBezTo>
                    <a:pt x="565" y="804"/>
                    <a:pt x="565" y="804"/>
                    <a:pt x="565" y="804"/>
                  </a:cubicBezTo>
                  <a:cubicBezTo>
                    <a:pt x="593" y="799"/>
                    <a:pt x="593" y="799"/>
                    <a:pt x="593" y="799"/>
                  </a:cubicBezTo>
                  <a:cubicBezTo>
                    <a:pt x="595" y="799"/>
                    <a:pt x="597" y="797"/>
                    <a:pt x="597" y="794"/>
                  </a:cubicBezTo>
                  <a:cubicBezTo>
                    <a:pt x="597" y="792"/>
                    <a:pt x="596" y="790"/>
                    <a:pt x="594" y="789"/>
                  </a:cubicBezTo>
                  <a:cubicBezTo>
                    <a:pt x="594" y="789"/>
                    <a:pt x="593" y="788"/>
                    <a:pt x="591" y="787"/>
                  </a:cubicBezTo>
                  <a:cubicBezTo>
                    <a:pt x="589" y="785"/>
                    <a:pt x="585" y="783"/>
                    <a:pt x="581" y="781"/>
                  </a:cubicBezTo>
                  <a:cubicBezTo>
                    <a:pt x="580" y="780"/>
                    <a:pt x="578" y="779"/>
                    <a:pt x="577" y="778"/>
                  </a:cubicBezTo>
                  <a:cubicBezTo>
                    <a:pt x="577" y="778"/>
                    <a:pt x="577" y="778"/>
                    <a:pt x="576" y="778"/>
                  </a:cubicBezTo>
                  <a:cubicBezTo>
                    <a:pt x="576" y="778"/>
                    <a:pt x="576" y="778"/>
                    <a:pt x="576" y="778"/>
                  </a:cubicBezTo>
                  <a:cubicBezTo>
                    <a:pt x="574" y="781"/>
                    <a:pt x="574" y="781"/>
                    <a:pt x="574" y="781"/>
                  </a:cubicBezTo>
                  <a:cubicBezTo>
                    <a:pt x="577" y="778"/>
                    <a:pt x="577" y="778"/>
                    <a:pt x="577" y="778"/>
                  </a:cubicBezTo>
                  <a:cubicBezTo>
                    <a:pt x="576" y="778"/>
                    <a:pt x="576" y="778"/>
                    <a:pt x="576" y="778"/>
                  </a:cubicBezTo>
                  <a:cubicBezTo>
                    <a:pt x="574" y="781"/>
                    <a:pt x="574" y="781"/>
                    <a:pt x="574" y="781"/>
                  </a:cubicBezTo>
                  <a:cubicBezTo>
                    <a:pt x="577" y="778"/>
                    <a:pt x="577" y="778"/>
                    <a:pt x="577" y="778"/>
                  </a:cubicBezTo>
                  <a:cubicBezTo>
                    <a:pt x="573" y="781"/>
                    <a:pt x="573" y="781"/>
                    <a:pt x="573" y="781"/>
                  </a:cubicBezTo>
                  <a:cubicBezTo>
                    <a:pt x="577" y="779"/>
                    <a:pt x="577" y="779"/>
                    <a:pt x="577" y="779"/>
                  </a:cubicBezTo>
                  <a:cubicBezTo>
                    <a:pt x="577" y="779"/>
                    <a:pt x="577" y="778"/>
                    <a:pt x="577" y="778"/>
                  </a:cubicBezTo>
                  <a:cubicBezTo>
                    <a:pt x="573" y="781"/>
                    <a:pt x="573" y="781"/>
                    <a:pt x="573" y="781"/>
                  </a:cubicBezTo>
                  <a:cubicBezTo>
                    <a:pt x="577" y="779"/>
                    <a:pt x="577" y="779"/>
                    <a:pt x="577" y="779"/>
                  </a:cubicBezTo>
                  <a:cubicBezTo>
                    <a:pt x="573" y="782"/>
                    <a:pt x="573" y="782"/>
                    <a:pt x="573" y="782"/>
                  </a:cubicBezTo>
                  <a:cubicBezTo>
                    <a:pt x="578" y="782"/>
                    <a:pt x="578" y="782"/>
                    <a:pt x="578" y="782"/>
                  </a:cubicBezTo>
                  <a:cubicBezTo>
                    <a:pt x="578" y="780"/>
                    <a:pt x="578" y="779"/>
                    <a:pt x="577" y="779"/>
                  </a:cubicBezTo>
                  <a:cubicBezTo>
                    <a:pt x="573" y="782"/>
                    <a:pt x="573" y="782"/>
                    <a:pt x="573" y="782"/>
                  </a:cubicBezTo>
                  <a:cubicBezTo>
                    <a:pt x="578" y="782"/>
                    <a:pt x="578" y="782"/>
                    <a:pt x="578" y="782"/>
                  </a:cubicBezTo>
                  <a:cubicBezTo>
                    <a:pt x="573" y="782"/>
                    <a:pt x="573" y="782"/>
                    <a:pt x="573" y="782"/>
                  </a:cubicBezTo>
                  <a:cubicBezTo>
                    <a:pt x="577" y="785"/>
                    <a:pt x="577" y="785"/>
                    <a:pt x="577" y="785"/>
                  </a:cubicBezTo>
                  <a:cubicBezTo>
                    <a:pt x="578" y="784"/>
                    <a:pt x="578" y="782"/>
                    <a:pt x="578" y="782"/>
                  </a:cubicBezTo>
                  <a:cubicBezTo>
                    <a:pt x="573" y="782"/>
                    <a:pt x="573" y="782"/>
                    <a:pt x="573" y="782"/>
                  </a:cubicBezTo>
                  <a:cubicBezTo>
                    <a:pt x="577" y="785"/>
                    <a:pt x="577" y="785"/>
                    <a:pt x="577" y="785"/>
                  </a:cubicBezTo>
                  <a:cubicBezTo>
                    <a:pt x="573" y="782"/>
                    <a:pt x="573" y="782"/>
                    <a:pt x="573" y="782"/>
                  </a:cubicBezTo>
                  <a:cubicBezTo>
                    <a:pt x="573" y="787"/>
                    <a:pt x="573" y="787"/>
                    <a:pt x="573" y="787"/>
                  </a:cubicBezTo>
                  <a:cubicBezTo>
                    <a:pt x="607" y="787"/>
                    <a:pt x="607" y="787"/>
                    <a:pt x="607" y="787"/>
                  </a:cubicBezTo>
                  <a:cubicBezTo>
                    <a:pt x="609" y="787"/>
                    <a:pt x="611" y="786"/>
                    <a:pt x="612" y="784"/>
                  </a:cubicBezTo>
                  <a:cubicBezTo>
                    <a:pt x="612" y="783"/>
                    <a:pt x="613" y="782"/>
                    <a:pt x="613" y="781"/>
                  </a:cubicBezTo>
                  <a:cubicBezTo>
                    <a:pt x="613" y="780"/>
                    <a:pt x="612" y="779"/>
                    <a:pt x="612" y="779"/>
                  </a:cubicBezTo>
                  <a:cubicBezTo>
                    <a:pt x="611" y="778"/>
                    <a:pt x="611" y="777"/>
                    <a:pt x="611" y="777"/>
                  </a:cubicBezTo>
                  <a:cubicBezTo>
                    <a:pt x="610" y="777"/>
                    <a:pt x="610" y="776"/>
                    <a:pt x="610" y="776"/>
                  </a:cubicBezTo>
                  <a:cubicBezTo>
                    <a:pt x="608" y="775"/>
                    <a:pt x="606" y="774"/>
                    <a:pt x="604" y="773"/>
                  </a:cubicBezTo>
                  <a:cubicBezTo>
                    <a:pt x="600" y="770"/>
                    <a:pt x="596" y="768"/>
                    <a:pt x="592" y="766"/>
                  </a:cubicBezTo>
                  <a:cubicBezTo>
                    <a:pt x="591" y="765"/>
                    <a:pt x="589" y="764"/>
                    <a:pt x="588" y="763"/>
                  </a:cubicBezTo>
                  <a:cubicBezTo>
                    <a:pt x="588" y="763"/>
                    <a:pt x="587" y="763"/>
                    <a:pt x="587" y="762"/>
                  </a:cubicBezTo>
                  <a:cubicBezTo>
                    <a:pt x="587" y="762"/>
                    <a:pt x="587" y="762"/>
                    <a:pt x="587" y="762"/>
                  </a:cubicBezTo>
                  <a:cubicBezTo>
                    <a:pt x="585" y="765"/>
                    <a:pt x="585" y="765"/>
                    <a:pt x="585" y="765"/>
                  </a:cubicBezTo>
                  <a:cubicBezTo>
                    <a:pt x="587" y="763"/>
                    <a:pt x="587" y="763"/>
                    <a:pt x="587" y="763"/>
                  </a:cubicBezTo>
                  <a:cubicBezTo>
                    <a:pt x="587" y="762"/>
                    <a:pt x="587" y="762"/>
                    <a:pt x="587" y="762"/>
                  </a:cubicBezTo>
                  <a:cubicBezTo>
                    <a:pt x="585" y="765"/>
                    <a:pt x="585" y="765"/>
                    <a:pt x="585" y="765"/>
                  </a:cubicBezTo>
                  <a:cubicBezTo>
                    <a:pt x="587" y="763"/>
                    <a:pt x="587" y="763"/>
                    <a:pt x="587" y="763"/>
                  </a:cubicBezTo>
                  <a:cubicBezTo>
                    <a:pt x="584" y="766"/>
                    <a:pt x="584" y="766"/>
                    <a:pt x="584" y="766"/>
                  </a:cubicBezTo>
                  <a:cubicBezTo>
                    <a:pt x="588" y="763"/>
                    <a:pt x="588" y="763"/>
                    <a:pt x="588" y="763"/>
                  </a:cubicBezTo>
                  <a:cubicBezTo>
                    <a:pt x="587" y="763"/>
                    <a:pt x="587" y="763"/>
                    <a:pt x="587" y="763"/>
                  </a:cubicBezTo>
                  <a:cubicBezTo>
                    <a:pt x="584" y="766"/>
                    <a:pt x="584" y="766"/>
                    <a:pt x="584" y="766"/>
                  </a:cubicBezTo>
                  <a:cubicBezTo>
                    <a:pt x="588" y="763"/>
                    <a:pt x="588" y="763"/>
                    <a:pt x="588" y="763"/>
                  </a:cubicBezTo>
                  <a:cubicBezTo>
                    <a:pt x="583" y="767"/>
                    <a:pt x="583" y="767"/>
                    <a:pt x="583" y="767"/>
                  </a:cubicBezTo>
                  <a:cubicBezTo>
                    <a:pt x="588" y="764"/>
                    <a:pt x="588" y="764"/>
                    <a:pt x="588" y="764"/>
                  </a:cubicBezTo>
                  <a:cubicBezTo>
                    <a:pt x="588" y="764"/>
                    <a:pt x="588" y="763"/>
                    <a:pt x="588" y="763"/>
                  </a:cubicBezTo>
                  <a:cubicBezTo>
                    <a:pt x="583" y="767"/>
                    <a:pt x="583" y="767"/>
                    <a:pt x="583" y="767"/>
                  </a:cubicBezTo>
                  <a:cubicBezTo>
                    <a:pt x="588" y="764"/>
                    <a:pt x="588" y="764"/>
                    <a:pt x="588" y="764"/>
                  </a:cubicBezTo>
                  <a:cubicBezTo>
                    <a:pt x="583" y="767"/>
                    <a:pt x="583" y="767"/>
                    <a:pt x="583" y="767"/>
                  </a:cubicBezTo>
                  <a:cubicBezTo>
                    <a:pt x="589" y="767"/>
                    <a:pt x="589" y="767"/>
                    <a:pt x="589" y="767"/>
                  </a:cubicBezTo>
                  <a:cubicBezTo>
                    <a:pt x="589" y="765"/>
                    <a:pt x="589" y="765"/>
                    <a:pt x="588" y="764"/>
                  </a:cubicBezTo>
                  <a:cubicBezTo>
                    <a:pt x="583" y="767"/>
                    <a:pt x="583" y="767"/>
                    <a:pt x="583" y="767"/>
                  </a:cubicBezTo>
                  <a:cubicBezTo>
                    <a:pt x="589" y="767"/>
                    <a:pt x="589" y="767"/>
                    <a:pt x="589" y="767"/>
                  </a:cubicBezTo>
                  <a:cubicBezTo>
                    <a:pt x="583" y="767"/>
                    <a:pt x="583" y="767"/>
                    <a:pt x="583" y="767"/>
                  </a:cubicBezTo>
                  <a:cubicBezTo>
                    <a:pt x="584" y="772"/>
                    <a:pt x="584" y="772"/>
                    <a:pt x="584" y="772"/>
                  </a:cubicBezTo>
                  <a:cubicBezTo>
                    <a:pt x="618" y="767"/>
                    <a:pt x="618" y="767"/>
                    <a:pt x="618" y="767"/>
                  </a:cubicBezTo>
                  <a:cubicBezTo>
                    <a:pt x="620" y="767"/>
                    <a:pt x="622" y="765"/>
                    <a:pt x="622" y="763"/>
                  </a:cubicBezTo>
                  <a:cubicBezTo>
                    <a:pt x="623" y="761"/>
                    <a:pt x="622" y="758"/>
                    <a:pt x="620" y="757"/>
                  </a:cubicBezTo>
                  <a:cubicBezTo>
                    <a:pt x="608" y="750"/>
                    <a:pt x="608" y="750"/>
                    <a:pt x="608" y="750"/>
                  </a:cubicBezTo>
                  <a:cubicBezTo>
                    <a:pt x="605" y="754"/>
                    <a:pt x="605" y="754"/>
                    <a:pt x="605" y="754"/>
                  </a:cubicBezTo>
                  <a:cubicBezTo>
                    <a:pt x="610" y="757"/>
                    <a:pt x="610" y="757"/>
                    <a:pt x="610" y="757"/>
                  </a:cubicBezTo>
                  <a:cubicBezTo>
                    <a:pt x="605" y="754"/>
                    <a:pt x="605" y="754"/>
                    <a:pt x="605" y="754"/>
                  </a:cubicBezTo>
                  <a:cubicBezTo>
                    <a:pt x="608" y="759"/>
                    <a:pt x="608" y="759"/>
                    <a:pt x="608" y="759"/>
                  </a:cubicBezTo>
                  <a:cubicBezTo>
                    <a:pt x="609" y="758"/>
                    <a:pt x="609" y="758"/>
                    <a:pt x="610" y="757"/>
                  </a:cubicBezTo>
                  <a:cubicBezTo>
                    <a:pt x="605" y="754"/>
                    <a:pt x="605" y="754"/>
                    <a:pt x="605" y="754"/>
                  </a:cubicBezTo>
                  <a:cubicBezTo>
                    <a:pt x="608" y="759"/>
                    <a:pt x="608" y="759"/>
                    <a:pt x="608" y="759"/>
                  </a:cubicBezTo>
                  <a:cubicBezTo>
                    <a:pt x="605" y="754"/>
                    <a:pt x="605" y="754"/>
                    <a:pt x="605" y="754"/>
                  </a:cubicBezTo>
                  <a:cubicBezTo>
                    <a:pt x="607" y="759"/>
                    <a:pt x="607" y="759"/>
                    <a:pt x="607" y="759"/>
                  </a:cubicBezTo>
                  <a:cubicBezTo>
                    <a:pt x="608" y="759"/>
                    <a:pt x="608" y="759"/>
                    <a:pt x="608" y="759"/>
                  </a:cubicBezTo>
                  <a:cubicBezTo>
                    <a:pt x="605" y="754"/>
                    <a:pt x="605" y="754"/>
                    <a:pt x="605" y="754"/>
                  </a:cubicBezTo>
                  <a:cubicBezTo>
                    <a:pt x="607" y="759"/>
                    <a:pt x="607" y="759"/>
                    <a:pt x="607" y="759"/>
                  </a:cubicBezTo>
                  <a:cubicBezTo>
                    <a:pt x="605" y="755"/>
                    <a:pt x="605" y="755"/>
                    <a:pt x="605" y="755"/>
                  </a:cubicBezTo>
                  <a:cubicBezTo>
                    <a:pt x="607" y="759"/>
                    <a:pt x="607" y="759"/>
                    <a:pt x="607" y="759"/>
                  </a:cubicBezTo>
                  <a:cubicBezTo>
                    <a:pt x="607" y="759"/>
                    <a:pt x="607" y="759"/>
                    <a:pt x="607" y="759"/>
                  </a:cubicBezTo>
                  <a:cubicBezTo>
                    <a:pt x="605" y="755"/>
                    <a:pt x="605" y="755"/>
                    <a:pt x="605" y="755"/>
                  </a:cubicBezTo>
                  <a:cubicBezTo>
                    <a:pt x="607" y="759"/>
                    <a:pt x="607" y="759"/>
                    <a:pt x="607" y="759"/>
                  </a:cubicBezTo>
                  <a:cubicBezTo>
                    <a:pt x="606" y="756"/>
                    <a:pt x="606" y="756"/>
                    <a:pt x="606" y="756"/>
                  </a:cubicBezTo>
                  <a:cubicBezTo>
                    <a:pt x="607" y="760"/>
                    <a:pt x="607" y="760"/>
                    <a:pt x="607" y="760"/>
                  </a:cubicBezTo>
                  <a:cubicBezTo>
                    <a:pt x="607" y="759"/>
                    <a:pt x="607" y="759"/>
                    <a:pt x="607" y="759"/>
                  </a:cubicBezTo>
                  <a:cubicBezTo>
                    <a:pt x="606" y="756"/>
                    <a:pt x="606" y="756"/>
                    <a:pt x="606" y="756"/>
                  </a:cubicBezTo>
                  <a:cubicBezTo>
                    <a:pt x="607" y="760"/>
                    <a:pt x="607" y="760"/>
                    <a:pt x="607" y="760"/>
                  </a:cubicBezTo>
                  <a:cubicBezTo>
                    <a:pt x="606" y="759"/>
                    <a:pt x="606" y="759"/>
                    <a:pt x="606" y="759"/>
                  </a:cubicBezTo>
                  <a:cubicBezTo>
                    <a:pt x="607" y="760"/>
                    <a:pt x="607" y="760"/>
                    <a:pt x="607" y="760"/>
                  </a:cubicBezTo>
                  <a:cubicBezTo>
                    <a:pt x="607" y="760"/>
                    <a:pt x="607" y="760"/>
                    <a:pt x="607" y="760"/>
                  </a:cubicBezTo>
                  <a:cubicBezTo>
                    <a:pt x="606" y="759"/>
                    <a:pt x="606" y="759"/>
                    <a:pt x="606" y="759"/>
                  </a:cubicBezTo>
                  <a:cubicBezTo>
                    <a:pt x="607" y="760"/>
                    <a:pt x="607" y="760"/>
                    <a:pt x="607" y="760"/>
                  </a:cubicBezTo>
                  <a:cubicBezTo>
                    <a:pt x="607" y="760"/>
                    <a:pt x="607" y="759"/>
                    <a:pt x="608" y="759"/>
                  </a:cubicBezTo>
                  <a:cubicBezTo>
                    <a:pt x="611" y="759"/>
                    <a:pt x="616" y="757"/>
                    <a:pt x="621" y="756"/>
                  </a:cubicBezTo>
                  <a:cubicBezTo>
                    <a:pt x="623" y="756"/>
                    <a:pt x="626" y="755"/>
                    <a:pt x="627" y="755"/>
                  </a:cubicBezTo>
                  <a:cubicBezTo>
                    <a:pt x="628" y="755"/>
                    <a:pt x="629" y="754"/>
                    <a:pt x="629" y="754"/>
                  </a:cubicBezTo>
                  <a:cubicBezTo>
                    <a:pt x="630" y="754"/>
                    <a:pt x="630" y="754"/>
                    <a:pt x="630" y="754"/>
                  </a:cubicBezTo>
                  <a:cubicBezTo>
                    <a:pt x="631" y="754"/>
                    <a:pt x="631" y="754"/>
                    <a:pt x="631" y="754"/>
                  </a:cubicBezTo>
                  <a:cubicBezTo>
                    <a:pt x="632" y="753"/>
                    <a:pt x="632" y="753"/>
                    <a:pt x="632" y="753"/>
                  </a:cubicBezTo>
                  <a:cubicBezTo>
                    <a:pt x="632" y="753"/>
                    <a:pt x="633" y="753"/>
                    <a:pt x="633" y="751"/>
                  </a:cubicBezTo>
                  <a:cubicBezTo>
                    <a:pt x="634" y="750"/>
                    <a:pt x="634" y="749"/>
                    <a:pt x="634" y="747"/>
                  </a:cubicBezTo>
                  <a:cubicBezTo>
                    <a:pt x="634" y="746"/>
                    <a:pt x="633" y="745"/>
                    <a:pt x="632" y="744"/>
                  </a:cubicBezTo>
                  <a:cubicBezTo>
                    <a:pt x="629" y="742"/>
                    <a:pt x="629" y="742"/>
                    <a:pt x="629" y="742"/>
                  </a:cubicBezTo>
                  <a:cubicBezTo>
                    <a:pt x="642" y="737"/>
                    <a:pt x="642" y="737"/>
                    <a:pt x="642" y="737"/>
                  </a:cubicBezTo>
                  <a:cubicBezTo>
                    <a:pt x="643" y="737"/>
                    <a:pt x="644" y="736"/>
                    <a:pt x="644" y="735"/>
                  </a:cubicBezTo>
                  <a:cubicBezTo>
                    <a:pt x="645" y="734"/>
                    <a:pt x="645" y="733"/>
                    <a:pt x="645" y="732"/>
                  </a:cubicBezTo>
                  <a:cubicBezTo>
                    <a:pt x="645" y="730"/>
                    <a:pt x="644" y="729"/>
                    <a:pt x="644" y="729"/>
                  </a:cubicBezTo>
                  <a:cubicBezTo>
                    <a:pt x="644" y="728"/>
                    <a:pt x="643" y="728"/>
                    <a:pt x="643" y="727"/>
                  </a:cubicBezTo>
                  <a:cubicBezTo>
                    <a:pt x="642" y="727"/>
                    <a:pt x="642" y="727"/>
                    <a:pt x="642" y="726"/>
                  </a:cubicBezTo>
                  <a:cubicBezTo>
                    <a:pt x="640" y="725"/>
                    <a:pt x="638" y="724"/>
                    <a:pt x="636" y="723"/>
                  </a:cubicBezTo>
                  <a:cubicBezTo>
                    <a:pt x="634" y="722"/>
                    <a:pt x="632" y="721"/>
                    <a:pt x="632" y="721"/>
                  </a:cubicBezTo>
                  <a:cubicBezTo>
                    <a:pt x="630" y="726"/>
                    <a:pt x="630" y="726"/>
                    <a:pt x="630" y="726"/>
                  </a:cubicBezTo>
                  <a:cubicBezTo>
                    <a:pt x="630" y="731"/>
                    <a:pt x="630" y="731"/>
                    <a:pt x="630" y="731"/>
                  </a:cubicBezTo>
                  <a:cubicBezTo>
                    <a:pt x="655" y="730"/>
                    <a:pt x="655" y="730"/>
                    <a:pt x="655" y="730"/>
                  </a:cubicBezTo>
                  <a:cubicBezTo>
                    <a:pt x="658" y="729"/>
                    <a:pt x="660" y="727"/>
                    <a:pt x="660" y="724"/>
                  </a:cubicBezTo>
                  <a:cubicBezTo>
                    <a:pt x="660" y="723"/>
                    <a:pt x="660" y="722"/>
                    <a:pt x="659" y="721"/>
                  </a:cubicBezTo>
                  <a:cubicBezTo>
                    <a:pt x="659" y="721"/>
                    <a:pt x="659" y="720"/>
                    <a:pt x="658" y="720"/>
                  </a:cubicBezTo>
                  <a:cubicBezTo>
                    <a:pt x="658" y="720"/>
                    <a:pt x="658" y="720"/>
                    <a:pt x="658" y="720"/>
                  </a:cubicBezTo>
                  <a:cubicBezTo>
                    <a:pt x="657" y="719"/>
                    <a:pt x="657" y="719"/>
                    <a:pt x="657" y="719"/>
                  </a:cubicBezTo>
                  <a:cubicBezTo>
                    <a:pt x="657" y="719"/>
                    <a:pt x="656" y="719"/>
                    <a:pt x="656" y="718"/>
                  </a:cubicBezTo>
                  <a:cubicBezTo>
                    <a:pt x="653" y="717"/>
                    <a:pt x="647" y="713"/>
                    <a:pt x="642" y="710"/>
                  </a:cubicBezTo>
                  <a:cubicBezTo>
                    <a:pt x="640" y="709"/>
                    <a:pt x="637" y="707"/>
                    <a:pt x="636" y="706"/>
                  </a:cubicBezTo>
                  <a:cubicBezTo>
                    <a:pt x="635" y="706"/>
                    <a:pt x="634" y="705"/>
                    <a:pt x="634" y="705"/>
                  </a:cubicBezTo>
                  <a:cubicBezTo>
                    <a:pt x="634" y="705"/>
                    <a:pt x="634" y="705"/>
                    <a:pt x="634" y="705"/>
                  </a:cubicBezTo>
                  <a:cubicBezTo>
                    <a:pt x="633" y="705"/>
                    <a:pt x="633" y="705"/>
                    <a:pt x="633" y="705"/>
                  </a:cubicBezTo>
                  <a:cubicBezTo>
                    <a:pt x="631" y="707"/>
                    <a:pt x="631" y="707"/>
                    <a:pt x="631" y="707"/>
                  </a:cubicBezTo>
                  <a:cubicBezTo>
                    <a:pt x="634" y="705"/>
                    <a:pt x="634" y="705"/>
                    <a:pt x="634" y="705"/>
                  </a:cubicBezTo>
                  <a:cubicBezTo>
                    <a:pt x="633" y="705"/>
                    <a:pt x="633" y="705"/>
                    <a:pt x="633" y="705"/>
                  </a:cubicBezTo>
                  <a:cubicBezTo>
                    <a:pt x="631" y="707"/>
                    <a:pt x="631" y="707"/>
                    <a:pt x="631" y="707"/>
                  </a:cubicBezTo>
                  <a:cubicBezTo>
                    <a:pt x="634" y="705"/>
                    <a:pt x="634" y="705"/>
                    <a:pt x="634" y="705"/>
                  </a:cubicBezTo>
                  <a:cubicBezTo>
                    <a:pt x="630" y="709"/>
                    <a:pt x="630" y="709"/>
                    <a:pt x="630" y="709"/>
                  </a:cubicBezTo>
                  <a:cubicBezTo>
                    <a:pt x="634" y="706"/>
                    <a:pt x="634" y="706"/>
                    <a:pt x="634" y="706"/>
                  </a:cubicBezTo>
                  <a:cubicBezTo>
                    <a:pt x="634" y="705"/>
                    <a:pt x="634" y="705"/>
                    <a:pt x="634" y="705"/>
                  </a:cubicBezTo>
                  <a:cubicBezTo>
                    <a:pt x="630" y="709"/>
                    <a:pt x="630" y="709"/>
                    <a:pt x="630" y="709"/>
                  </a:cubicBezTo>
                  <a:cubicBezTo>
                    <a:pt x="634" y="706"/>
                    <a:pt x="634" y="706"/>
                    <a:pt x="634" y="706"/>
                  </a:cubicBezTo>
                  <a:cubicBezTo>
                    <a:pt x="630" y="709"/>
                    <a:pt x="630" y="709"/>
                    <a:pt x="630" y="709"/>
                  </a:cubicBezTo>
                  <a:cubicBezTo>
                    <a:pt x="635" y="707"/>
                    <a:pt x="635" y="707"/>
                    <a:pt x="635" y="707"/>
                  </a:cubicBezTo>
                  <a:cubicBezTo>
                    <a:pt x="635" y="706"/>
                    <a:pt x="634" y="706"/>
                    <a:pt x="634" y="706"/>
                  </a:cubicBezTo>
                  <a:cubicBezTo>
                    <a:pt x="630" y="709"/>
                    <a:pt x="630" y="709"/>
                    <a:pt x="630" y="709"/>
                  </a:cubicBezTo>
                  <a:cubicBezTo>
                    <a:pt x="635" y="707"/>
                    <a:pt x="635" y="707"/>
                    <a:pt x="635" y="707"/>
                  </a:cubicBezTo>
                  <a:cubicBezTo>
                    <a:pt x="630" y="709"/>
                    <a:pt x="630" y="709"/>
                    <a:pt x="630" y="709"/>
                  </a:cubicBezTo>
                  <a:cubicBezTo>
                    <a:pt x="635" y="709"/>
                    <a:pt x="635" y="709"/>
                    <a:pt x="635" y="709"/>
                  </a:cubicBezTo>
                  <a:cubicBezTo>
                    <a:pt x="635" y="708"/>
                    <a:pt x="635" y="707"/>
                    <a:pt x="635" y="707"/>
                  </a:cubicBezTo>
                  <a:cubicBezTo>
                    <a:pt x="630" y="709"/>
                    <a:pt x="630" y="709"/>
                    <a:pt x="630" y="709"/>
                  </a:cubicBezTo>
                  <a:cubicBezTo>
                    <a:pt x="635" y="709"/>
                    <a:pt x="635" y="709"/>
                    <a:pt x="635" y="709"/>
                  </a:cubicBezTo>
                  <a:cubicBezTo>
                    <a:pt x="630" y="709"/>
                    <a:pt x="630" y="709"/>
                    <a:pt x="630" y="709"/>
                  </a:cubicBezTo>
                  <a:cubicBezTo>
                    <a:pt x="635" y="710"/>
                    <a:pt x="635" y="710"/>
                    <a:pt x="635" y="710"/>
                  </a:cubicBezTo>
                  <a:cubicBezTo>
                    <a:pt x="635" y="710"/>
                    <a:pt x="635" y="709"/>
                    <a:pt x="635" y="709"/>
                  </a:cubicBezTo>
                  <a:cubicBezTo>
                    <a:pt x="630" y="709"/>
                    <a:pt x="630" y="709"/>
                    <a:pt x="630" y="709"/>
                  </a:cubicBezTo>
                  <a:cubicBezTo>
                    <a:pt x="635" y="710"/>
                    <a:pt x="635" y="710"/>
                    <a:pt x="635" y="710"/>
                  </a:cubicBezTo>
                  <a:cubicBezTo>
                    <a:pt x="630" y="709"/>
                    <a:pt x="630" y="709"/>
                    <a:pt x="630" y="709"/>
                  </a:cubicBezTo>
                  <a:cubicBezTo>
                    <a:pt x="634" y="713"/>
                    <a:pt x="634" y="713"/>
                    <a:pt x="634" y="713"/>
                  </a:cubicBezTo>
                  <a:cubicBezTo>
                    <a:pt x="634" y="712"/>
                    <a:pt x="635" y="711"/>
                    <a:pt x="635" y="710"/>
                  </a:cubicBezTo>
                  <a:cubicBezTo>
                    <a:pt x="630" y="709"/>
                    <a:pt x="630" y="709"/>
                    <a:pt x="630" y="709"/>
                  </a:cubicBezTo>
                  <a:cubicBezTo>
                    <a:pt x="634" y="713"/>
                    <a:pt x="634" y="713"/>
                    <a:pt x="634" y="713"/>
                  </a:cubicBezTo>
                  <a:cubicBezTo>
                    <a:pt x="630" y="709"/>
                    <a:pt x="630" y="709"/>
                    <a:pt x="630" y="709"/>
                  </a:cubicBezTo>
                  <a:cubicBezTo>
                    <a:pt x="630" y="714"/>
                    <a:pt x="630" y="714"/>
                    <a:pt x="630" y="714"/>
                  </a:cubicBezTo>
                  <a:cubicBezTo>
                    <a:pt x="630" y="714"/>
                    <a:pt x="638" y="713"/>
                    <a:pt x="647" y="712"/>
                  </a:cubicBezTo>
                  <a:cubicBezTo>
                    <a:pt x="651" y="712"/>
                    <a:pt x="655" y="711"/>
                    <a:pt x="658" y="711"/>
                  </a:cubicBezTo>
                  <a:cubicBezTo>
                    <a:pt x="659" y="711"/>
                    <a:pt x="661" y="710"/>
                    <a:pt x="662" y="710"/>
                  </a:cubicBezTo>
                  <a:cubicBezTo>
                    <a:pt x="662" y="710"/>
                    <a:pt x="662" y="710"/>
                    <a:pt x="663" y="710"/>
                  </a:cubicBezTo>
                  <a:cubicBezTo>
                    <a:pt x="664" y="710"/>
                    <a:pt x="664" y="710"/>
                    <a:pt x="664" y="710"/>
                  </a:cubicBezTo>
                  <a:cubicBezTo>
                    <a:pt x="664" y="710"/>
                    <a:pt x="664" y="710"/>
                    <a:pt x="664" y="709"/>
                  </a:cubicBezTo>
                  <a:cubicBezTo>
                    <a:pt x="665" y="709"/>
                    <a:pt x="665" y="709"/>
                    <a:pt x="665" y="709"/>
                  </a:cubicBezTo>
                  <a:cubicBezTo>
                    <a:pt x="666" y="709"/>
                    <a:pt x="666" y="708"/>
                    <a:pt x="667" y="707"/>
                  </a:cubicBezTo>
                  <a:cubicBezTo>
                    <a:pt x="668" y="705"/>
                    <a:pt x="668" y="701"/>
                    <a:pt x="665" y="700"/>
                  </a:cubicBezTo>
                  <a:cubicBezTo>
                    <a:pt x="644" y="687"/>
                    <a:pt x="644" y="687"/>
                    <a:pt x="644" y="687"/>
                  </a:cubicBezTo>
                  <a:cubicBezTo>
                    <a:pt x="642" y="692"/>
                    <a:pt x="642" y="692"/>
                    <a:pt x="642" y="692"/>
                  </a:cubicBezTo>
                  <a:cubicBezTo>
                    <a:pt x="646" y="694"/>
                    <a:pt x="646" y="694"/>
                    <a:pt x="646" y="694"/>
                  </a:cubicBezTo>
                  <a:cubicBezTo>
                    <a:pt x="642" y="692"/>
                    <a:pt x="642" y="692"/>
                    <a:pt x="642" y="692"/>
                  </a:cubicBezTo>
                  <a:cubicBezTo>
                    <a:pt x="645" y="696"/>
                    <a:pt x="645" y="696"/>
                    <a:pt x="645" y="696"/>
                  </a:cubicBezTo>
                  <a:cubicBezTo>
                    <a:pt x="645" y="696"/>
                    <a:pt x="646" y="695"/>
                    <a:pt x="646" y="694"/>
                  </a:cubicBezTo>
                  <a:cubicBezTo>
                    <a:pt x="642" y="692"/>
                    <a:pt x="642" y="692"/>
                    <a:pt x="642" y="692"/>
                  </a:cubicBezTo>
                  <a:cubicBezTo>
                    <a:pt x="645" y="696"/>
                    <a:pt x="645" y="696"/>
                    <a:pt x="645" y="696"/>
                  </a:cubicBezTo>
                  <a:cubicBezTo>
                    <a:pt x="642" y="692"/>
                    <a:pt x="642" y="692"/>
                    <a:pt x="642" y="692"/>
                  </a:cubicBezTo>
                  <a:cubicBezTo>
                    <a:pt x="643" y="697"/>
                    <a:pt x="643" y="697"/>
                    <a:pt x="643" y="697"/>
                  </a:cubicBezTo>
                  <a:cubicBezTo>
                    <a:pt x="644" y="697"/>
                    <a:pt x="644" y="696"/>
                    <a:pt x="645" y="696"/>
                  </a:cubicBezTo>
                  <a:cubicBezTo>
                    <a:pt x="642" y="692"/>
                    <a:pt x="642" y="692"/>
                    <a:pt x="642" y="692"/>
                  </a:cubicBezTo>
                  <a:cubicBezTo>
                    <a:pt x="643" y="697"/>
                    <a:pt x="643" y="697"/>
                    <a:pt x="643" y="697"/>
                  </a:cubicBezTo>
                  <a:cubicBezTo>
                    <a:pt x="642" y="692"/>
                    <a:pt x="642" y="692"/>
                    <a:pt x="642" y="692"/>
                  </a:cubicBezTo>
                  <a:cubicBezTo>
                    <a:pt x="643" y="697"/>
                    <a:pt x="643" y="697"/>
                    <a:pt x="643" y="697"/>
                  </a:cubicBezTo>
                  <a:cubicBezTo>
                    <a:pt x="643" y="697"/>
                    <a:pt x="643" y="697"/>
                    <a:pt x="643" y="697"/>
                  </a:cubicBezTo>
                  <a:cubicBezTo>
                    <a:pt x="642" y="692"/>
                    <a:pt x="642" y="692"/>
                    <a:pt x="642" y="692"/>
                  </a:cubicBezTo>
                  <a:cubicBezTo>
                    <a:pt x="643" y="697"/>
                    <a:pt x="643" y="697"/>
                    <a:pt x="643" y="697"/>
                  </a:cubicBezTo>
                  <a:cubicBezTo>
                    <a:pt x="642" y="694"/>
                    <a:pt x="642" y="694"/>
                    <a:pt x="642" y="694"/>
                  </a:cubicBezTo>
                  <a:cubicBezTo>
                    <a:pt x="642" y="697"/>
                    <a:pt x="642" y="697"/>
                    <a:pt x="642" y="697"/>
                  </a:cubicBezTo>
                  <a:cubicBezTo>
                    <a:pt x="643" y="697"/>
                    <a:pt x="643" y="697"/>
                    <a:pt x="643" y="697"/>
                  </a:cubicBezTo>
                  <a:cubicBezTo>
                    <a:pt x="642" y="694"/>
                    <a:pt x="642" y="694"/>
                    <a:pt x="642" y="694"/>
                  </a:cubicBezTo>
                  <a:cubicBezTo>
                    <a:pt x="642" y="697"/>
                    <a:pt x="642" y="697"/>
                    <a:pt x="642" y="697"/>
                  </a:cubicBezTo>
                  <a:cubicBezTo>
                    <a:pt x="642" y="697"/>
                    <a:pt x="643" y="697"/>
                    <a:pt x="644" y="697"/>
                  </a:cubicBezTo>
                  <a:cubicBezTo>
                    <a:pt x="644" y="697"/>
                    <a:pt x="645" y="697"/>
                    <a:pt x="647" y="697"/>
                  </a:cubicBezTo>
                  <a:cubicBezTo>
                    <a:pt x="651" y="697"/>
                    <a:pt x="657" y="697"/>
                    <a:pt x="663" y="697"/>
                  </a:cubicBezTo>
                  <a:cubicBezTo>
                    <a:pt x="668" y="697"/>
                    <a:pt x="673" y="697"/>
                    <a:pt x="673" y="697"/>
                  </a:cubicBezTo>
                  <a:cubicBezTo>
                    <a:pt x="675" y="697"/>
                    <a:pt x="677" y="696"/>
                    <a:pt x="678" y="693"/>
                  </a:cubicBezTo>
                  <a:cubicBezTo>
                    <a:pt x="679" y="691"/>
                    <a:pt x="678" y="688"/>
                    <a:pt x="676" y="687"/>
                  </a:cubicBezTo>
                  <a:cubicBezTo>
                    <a:pt x="665" y="681"/>
                    <a:pt x="665" y="681"/>
                    <a:pt x="665" y="681"/>
                  </a:cubicBezTo>
                  <a:cubicBezTo>
                    <a:pt x="674" y="679"/>
                    <a:pt x="674" y="679"/>
                    <a:pt x="674" y="679"/>
                  </a:cubicBezTo>
                  <a:cubicBezTo>
                    <a:pt x="676" y="678"/>
                    <a:pt x="678" y="676"/>
                    <a:pt x="679" y="674"/>
                  </a:cubicBezTo>
                  <a:cubicBezTo>
                    <a:pt x="679" y="672"/>
                    <a:pt x="678" y="670"/>
                    <a:pt x="676" y="669"/>
                  </a:cubicBezTo>
                  <a:cubicBezTo>
                    <a:pt x="661" y="659"/>
                    <a:pt x="661" y="659"/>
                    <a:pt x="661" y="659"/>
                  </a:cubicBezTo>
                  <a:cubicBezTo>
                    <a:pt x="658" y="664"/>
                    <a:pt x="658" y="664"/>
                    <a:pt x="658" y="664"/>
                  </a:cubicBezTo>
                  <a:cubicBezTo>
                    <a:pt x="659" y="669"/>
                    <a:pt x="659" y="669"/>
                    <a:pt x="659" y="669"/>
                  </a:cubicBezTo>
                  <a:cubicBezTo>
                    <a:pt x="659" y="669"/>
                    <a:pt x="666" y="668"/>
                    <a:pt x="674" y="667"/>
                  </a:cubicBezTo>
                  <a:cubicBezTo>
                    <a:pt x="678" y="666"/>
                    <a:pt x="681" y="665"/>
                    <a:pt x="684" y="665"/>
                  </a:cubicBezTo>
                  <a:cubicBezTo>
                    <a:pt x="686" y="665"/>
                    <a:pt x="687" y="664"/>
                    <a:pt x="688" y="664"/>
                  </a:cubicBezTo>
                  <a:cubicBezTo>
                    <a:pt x="688" y="664"/>
                    <a:pt x="689" y="664"/>
                    <a:pt x="689" y="664"/>
                  </a:cubicBezTo>
                  <a:cubicBezTo>
                    <a:pt x="689" y="664"/>
                    <a:pt x="690" y="664"/>
                    <a:pt x="690" y="664"/>
                  </a:cubicBezTo>
                  <a:cubicBezTo>
                    <a:pt x="690" y="664"/>
                    <a:pt x="690" y="663"/>
                    <a:pt x="691" y="663"/>
                  </a:cubicBezTo>
                  <a:cubicBezTo>
                    <a:pt x="692" y="663"/>
                    <a:pt x="692" y="663"/>
                    <a:pt x="692" y="663"/>
                  </a:cubicBezTo>
                  <a:cubicBezTo>
                    <a:pt x="692" y="662"/>
                    <a:pt x="692" y="662"/>
                    <a:pt x="693" y="661"/>
                  </a:cubicBezTo>
                  <a:cubicBezTo>
                    <a:pt x="694" y="659"/>
                    <a:pt x="694" y="655"/>
                    <a:pt x="691" y="654"/>
                  </a:cubicBezTo>
                  <a:cubicBezTo>
                    <a:pt x="663" y="636"/>
                    <a:pt x="663" y="636"/>
                    <a:pt x="663" y="636"/>
                  </a:cubicBezTo>
                  <a:cubicBezTo>
                    <a:pt x="660" y="641"/>
                    <a:pt x="660" y="641"/>
                    <a:pt x="660" y="641"/>
                  </a:cubicBezTo>
                  <a:cubicBezTo>
                    <a:pt x="665" y="644"/>
                    <a:pt x="665" y="644"/>
                    <a:pt x="665" y="644"/>
                  </a:cubicBezTo>
                  <a:cubicBezTo>
                    <a:pt x="660" y="641"/>
                    <a:pt x="660" y="641"/>
                    <a:pt x="660" y="641"/>
                  </a:cubicBezTo>
                  <a:cubicBezTo>
                    <a:pt x="664" y="645"/>
                    <a:pt x="664" y="645"/>
                    <a:pt x="664" y="645"/>
                  </a:cubicBezTo>
                  <a:cubicBezTo>
                    <a:pt x="664" y="645"/>
                    <a:pt x="664" y="645"/>
                    <a:pt x="665" y="644"/>
                  </a:cubicBezTo>
                  <a:cubicBezTo>
                    <a:pt x="660" y="641"/>
                    <a:pt x="660" y="641"/>
                    <a:pt x="660" y="641"/>
                  </a:cubicBezTo>
                  <a:cubicBezTo>
                    <a:pt x="664" y="645"/>
                    <a:pt x="664" y="645"/>
                    <a:pt x="664" y="645"/>
                  </a:cubicBezTo>
                  <a:cubicBezTo>
                    <a:pt x="660" y="641"/>
                    <a:pt x="660" y="641"/>
                    <a:pt x="660" y="641"/>
                  </a:cubicBezTo>
                  <a:cubicBezTo>
                    <a:pt x="663" y="646"/>
                    <a:pt x="663" y="646"/>
                    <a:pt x="663" y="646"/>
                  </a:cubicBezTo>
                  <a:cubicBezTo>
                    <a:pt x="663" y="646"/>
                    <a:pt x="663" y="646"/>
                    <a:pt x="664" y="645"/>
                  </a:cubicBezTo>
                  <a:cubicBezTo>
                    <a:pt x="660" y="641"/>
                    <a:pt x="660" y="641"/>
                    <a:pt x="660" y="641"/>
                  </a:cubicBezTo>
                  <a:cubicBezTo>
                    <a:pt x="663" y="646"/>
                    <a:pt x="663" y="646"/>
                    <a:pt x="663" y="646"/>
                  </a:cubicBezTo>
                  <a:cubicBezTo>
                    <a:pt x="660" y="641"/>
                    <a:pt x="660" y="641"/>
                    <a:pt x="660" y="641"/>
                  </a:cubicBezTo>
                  <a:cubicBezTo>
                    <a:pt x="662" y="646"/>
                    <a:pt x="662" y="646"/>
                    <a:pt x="662" y="646"/>
                  </a:cubicBezTo>
                  <a:cubicBezTo>
                    <a:pt x="662" y="646"/>
                    <a:pt x="662" y="646"/>
                    <a:pt x="663" y="646"/>
                  </a:cubicBezTo>
                  <a:cubicBezTo>
                    <a:pt x="660" y="641"/>
                    <a:pt x="660" y="641"/>
                    <a:pt x="660" y="641"/>
                  </a:cubicBezTo>
                  <a:cubicBezTo>
                    <a:pt x="662" y="646"/>
                    <a:pt x="662" y="646"/>
                    <a:pt x="662" y="646"/>
                  </a:cubicBezTo>
                  <a:cubicBezTo>
                    <a:pt x="661" y="643"/>
                    <a:pt x="661" y="643"/>
                    <a:pt x="661" y="643"/>
                  </a:cubicBezTo>
                  <a:cubicBezTo>
                    <a:pt x="662" y="646"/>
                    <a:pt x="662" y="646"/>
                    <a:pt x="662" y="646"/>
                  </a:cubicBezTo>
                  <a:cubicBezTo>
                    <a:pt x="662" y="646"/>
                    <a:pt x="662" y="646"/>
                    <a:pt x="662" y="646"/>
                  </a:cubicBezTo>
                  <a:cubicBezTo>
                    <a:pt x="661" y="643"/>
                    <a:pt x="661" y="643"/>
                    <a:pt x="661" y="643"/>
                  </a:cubicBezTo>
                  <a:cubicBezTo>
                    <a:pt x="662" y="646"/>
                    <a:pt x="662" y="646"/>
                    <a:pt x="662" y="646"/>
                  </a:cubicBezTo>
                  <a:cubicBezTo>
                    <a:pt x="662" y="646"/>
                    <a:pt x="662" y="646"/>
                    <a:pt x="662" y="646"/>
                  </a:cubicBezTo>
                  <a:cubicBezTo>
                    <a:pt x="662" y="646"/>
                    <a:pt x="663" y="646"/>
                    <a:pt x="664" y="646"/>
                  </a:cubicBezTo>
                  <a:cubicBezTo>
                    <a:pt x="668" y="645"/>
                    <a:pt x="677" y="644"/>
                    <a:pt x="684" y="643"/>
                  </a:cubicBezTo>
                  <a:cubicBezTo>
                    <a:pt x="691" y="642"/>
                    <a:pt x="697" y="641"/>
                    <a:pt x="697" y="641"/>
                  </a:cubicBezTo>
                  <a:cubicBezTo>
                    <a:pt x="700" y="641"/>
                    <a:pt x="701" y="639"/>
                    <a:pt x="702" y="637"/>
                  </a:cubicBezTo>
                  <a:cubicBezTo>
                    <a:pt x="702" y="635"/>
                    <a:pt x="701" y="632"/>
                    <a:pt x="699" y="631"/>
                  </a:cubicBezTo>
                  <a:cubicBezTo>
                    <a:pt x="679" y="618"/>
                    <a:pt x="679" y="618"/>
                    <a:pt x="679" y="618"/>
                  </a:cubicBezTo>
                  <a:cubicBezTo>
                    <a:pt x="676" y="623"/>
                    <a:pt x="676" y="623"/>
                    <a:pt x="676" y="623"/>
                  </a:cubicBezTo>
                  <a:cubicBezTo>
                    <a:pt x="680" y="626"/>
                    <a:pt x="680" y="626"/>
                    <a:pt x="680" y="626"/>
                  </a:cubicBezTo>
                  <a:cubicBezTo>
                    <a:pt x="676" y="623"/>
                    <a:pt x="676" y="623"/>
                    <a:pt x="676" y="623"/>
                  </a:cubicBezTo>
                  <a:cubicBezTo>
                    <a:pt x="679" y="627"/>
                    <a:pt x="679" y="627"/>
                    <a:pt x="679" y="627"/>
                  </a:cubicBezTo>
                  <a:cubicBezTo>
                    <a:pt x="679" y="627"/>
                    <a:pt x="680" y="626"/>
                    <a:pt x="680" y="626"/>
                  </a:cubicBezTo>
                  <a:cubicBezTo>
                    <a:pt x="676" y="623"/>
                    <a:pt x="676" y="623"/>
                    <a:pt x="676" y="623"/>
                  </a:cubicBezTo>
                  <a:cubicBezTo>
                    <a:pt x="679" y="627"/>
                    <a:pt x="679" y="627"/>
                    <a:pt x="679" y="627"/>
                  </a:cubicBezTo>
                  <a:cubicBezTo>
                    <a:pt x="676" y="623"/>
                    <a:pt x="676" y="623"/>
                    <a:pt x="676" y="623"/>
                  </a:cubicBezTo>
                  <a:cubicBezTo>
                    <a:pt x="677" y="628"/>
                    <a:pt x="677" y="628"/>
                    <a:pt x="677" y="628"/>
                  </a:cubicBezTo>
                  <a:cubicBezTo>
                    <a:pt x="678" y="628"/>
                    <a:pt x="678" y="628"/>
                    <a:pt x="679" y="627"/>
                  </a:cubicBezTo>
                  <a:cubicBezTo>
                    <a:pt x="676" y="623"/>
                    <a:pt x="676" y="623"/>
                    <a:pt x="676" y="623"/>
                  </a:cubicBezTo>
                  <a:cubicBezTo>
                    <a:pt x="677" y="628"/>
                    <a:pt x="677" y="628"/>
                    <a:pt x="677" y="628"/>
                  </a:cubicBezTo>
                  <a:cubicBezTo>
                    <a:pt x="676" y="623"/>
                    <a:pt x="676" y="623"/>
                    <a:pt x="676" y="623"/>
                  </a:cubicBezTo>
                  <a:cubicBezTo>
                    <a:pt x="676" y="628"/>
                    <a:pt x="676" y="628"/>
                    <a:pt x="676" y="628"/>
                  </a:cubicBezTo>
                  <a:cubicBezTo>
                    <a:pt x="676" y="628"/>
                    <a:pt x="677" y="628"/>
                    <a:pt x="677" y="628"/>
                  </a:cubicBezTo>
                  <a:cubicBezTo>
                    <a:pt x="676" y="623"/>
                    <a:pt x="676" y="623"/>
                    <a:pt x="676" y="623"/>
                  </a:cubicBezTo>
                  <a:cubicBezTo>
                    <a:pt x="676" y="628"/>
                    <a:pt x="676" y="628"/>
                    <a:pt x="676" y="628"/>
                  </a:cubicBezTo>
                  <a:cubicBezTo>
                    <a:pt x="676" y="625"/>
                    <a:pt x="676" y="625"/>
                    <a:pt x="676" y="625"/>
                  </a:cubicBezTo>
                  <a:cubicBezTo>
                    <a:pt x="676" y="628"/>
                    <a:pt x="676" y="628"/>
                    <a:pt x="676" y="628"/>
                  </a:cubicBezTo>
                  <a:cubicBezTo>
                    <a:pt x="676" y="628"/>
                    <a:pt x="676" y="628"/>
                    <a:pt x="676" y="628"/>
                  </a:cubicBezTo>
                  <a:cubicBezTo>
                    <a:pt x="676" y="625"/>
                    <a:pt x="676" y="625"/>
                    <a:pt x="676" y="625"/>
                  </a:cubicBezTo>
                  <a:cubicBezTo>
                    <a:pt x="676" y="628"/>
                    <a:pt x="676" y="628"/>
                    <a:pt x="676" y="628"/>
                  </a:cubicBezTo>
                  <a:cubicBezTo>
                    <a:pt x="676" y="628"/>
                    <a:pt x="676" y="628"/>
                    <a:pt x="676" y="628"/>
                  </a:cubicBezTo>
                  <a:cubicBezTo>
                    <a:pt x="676" y="628"/>
                    <a:pt x="678" y="628"/>
                    <a:pt x="679" y="629"/>
                  </a:cubicBezTo>
                  <a:cubicBezTo>
                    <a:pt x="685" y="629"/>
                    <a:pt x="695" y="631"/>
                    <a:pt x="704" y="633"/>
                  </a:cubicBezTo>
                  <a:cubicBezTo>
                    <a:pt x="709" y="634"/>
                    <a:pt x="713" y="634"/>
                    <a:pt x="716" y="635"/>
                  </a:cubicBezTo>
                  <a:cubicBezTo>
                    <a:pt x="719" y="635"/>
                    <a:pt x="721" y="636"/>
                    <a:pt x="721" y="636"/>
                  </a:cubicBezTo>
                  <a:cubicBezTo>
                    <a:pt x="723" y="636"/>
                    <a:pt x="726" y="635"/>
                    <a:pt x="727" y="633"/>
                  </a:cubicBezTo>
                  <a:cubicBezTo>
                    <a:pt x="727" y="632"/>
                    <a:pt x="728" y="631"/>
                    <a:pt x="728" y="630"/>
                  </a:cubicBezTo>
                  <a:cubicBezTo>
                    <a:pt x="728" y="629"/>
                    <a:pt x="727" y="628"/>
                    <a:pt x="727" y="628"/>
                  </a:cubicBezTo>
                  <a:cubicBezTo>
                    <a:pt x="726" y="627"/>
                    <a:pt x="726" y="626"/>
                    <a:pt x="726" y="626"/>
                  </a:cubicBezTo>
                  <a:cubicBezTo>
                    <a:pt x="725" y="626"/>
                    <a:pt x="725" y="625"/>
                    <a:pt x="725" y="625"/>
                  </a:cubicBezTo>
                  <a:cubicBezTo>
                    <a:pt x="723" y="624"/>
                    <a:pt x="722" y="623"/>
                    <a:pt x="719" y="622"/>
                  </a:cubicBezTo>
                  <a:cubicBezTo>
                    <a:pt x="716" y="620"/>
                    <a:pt x="712" y="618"/>
                    <a:pt x="709" y="616"/>
                  </a:cubicBezTo>
                  <a:cubicBezTo>
                    <a:pt x="707" y="615"/>
                    <a:pt x="706" y="614"/>
                    <a:pt x="705" y="614"/>
                  </a:cubicBezTo>
                  <a:cubicBezTo>
                    <a:pt x="705" y="613"/>
                    <a:pt x="704" y="613"/>
                    <a:pt x="704" y="613"/>
                  </a:cubicBezTo>
                  <a:cubicBezTo>
                    <a:pt x="704" y="613"/>
                    <a:pt x="704" y="613"/>
                    <a:pt x="704" y="613"/>
                  </a:cubicBezTo>
                  <a:cubicBezTo>
                    <a:pt x="702" y="616"/>
                    <a:pt x="702" y="616"/>
                    <a:pt x="702" y="616"/>
                  </a:cubicBezTo>
                  <a:cubicBezTo>
                    <a:pt x="705" y="613"/>
                    <a:pt x="705" y="613"/>
                    <a:pt x="705" y="613"/>
                  </a:cubicBezTo>
                  <a:cubicBezTo>
                    <a:pt x="704" y="613"/>
                    <a:pt x="704" y="613"/>
                    <a:pt x="704" y="613"/>
                  </a:cubicBezTo>
                  <a:cubicBezTo>
                    <a:pt x="702" y="616"/>
                    <a:pt x="702" y="616"/>
                    <a:pt x="702" y="616"/>
                  </a:cubicBezTo>
                  <a:cubicBezTo>
                    <a:pt x="705" y="613"/>
                    <a:pt x="705" y="613"/>
                    <a:pt x="705" y="613"/>
                  </a:cubicBezTo>
                  <a:cubicBezTo>
                    <a:pt x="701" y="617"/>
                    <a:pt x="701" y="617"/>
                    <a:pt x="701" y="617"/>
                  </a:cubicBezTo>
                  <a:cubicBezTo>
                    <a:pt x="705" y="614"/>
                    <a:pt x="705" y="614"/>
                    <a:pt x="705" y="614"/>
                  </a:cubicBezTo>
                  <a:cubicBezTo>
                    <a:pt x="705" y="614"/>
                    <a:pt x="705" y="613"/>
                    <a:pt x="705" y="613"/>
                  </a:cubicBezTo>
                  <a:cubicBezTo>
                    <a:pt x="701" y="617"/>
                    <a:pt x="701" y="617"/>
                    <a:pt x="701" y="617"/>
                  </a:cubicBezTo>
                  <a:cubicBezTo>
                    <a:pt x="705" y="614"/>
                    <a:pt x="705" y="614"/>
                    <a:pt x="705" y="614"/>
                  </a:cubicBezTo>
                  <a:cubicBezTo>
                    <a:pt x="701" y="617"/>
                    <a:pt x="701" y="617"/>
                    <a:pt x="701" y="617"/>
                  </a:cubicBezTo>
                  <a:cubicBezTo>
                    <a:pt x="706" y="617"/>
                    <a:pt x="706" y="617"/>
                    <a:pt x="706" y="617"/>
                  </a:cubicBezTo>
                  <a:cubicBezTo>
                    <a:pt x="706" y="615"/>
                    <a:pt x="706" y="615"/>
                    <a:pt x="705" y="614"/>
                  </a:cubicBezTo>
                  <a:cubicBezTo>
                    <a:pt x="701" y="617"/>
                    <a:pt x="701" y="617"/>
                    <a:pt x="701" y="617"/>
                  </a:cubicBezTo>
                  <a:cubicBezTo>
                    <a:pt x="706" y="617"/>
                    <a:pt x="706" y="617"/>
                    <a:pt x="706" y="617"/>
                  </a:cubicBezTo>
                  <a:cubicBezTo>
                    <a:pt x="701" y="617"/>
                    <a:pt x="701" y="617"/>
                    <a:pt x="701" y="617"/>
                  </a:cubicBezTo>
                  <a:cubicBezTo>
                    <a:pt x="705" y="620"/>
                    <a:pt x="705" y="620"/>
                    <a:pt x="705" y="620"/>
                  </a:cubicBezTo>
                  <a:cubicBezTo>
                    <a:pt x="706" y="619"/>
                    <a:pt x="706" y="618"/>
                    <a:pt x="706" y="617"/>
                  </a:cubicBezTo>
                  <a:cubicBezTo>
                    <a:pt x="701" y="617"/>
                    <a:pt x="701" y="617"/>
                    <a:pt x="701" y="617"/>
                  </a:cubicBezTo>
                  <a:cubicBezTo>
                    <a:pt x="705" y="620"/>
                    <a:pt x="705" y="620"/>
                    <a:pt x="705" y="620"/>
                  </a:cubicBezTo>
                  <a:cubicBezTo>
                    <a:pt x="701" y="617"/>
                    <a:pt x="701" y="617"/>
                    <a:pt x="701" y="617"/>
                  </a:cubicBezTo>
                  <a:cubicBezTo>
                    <a:pt x="700" y="622"/>
                    <a:pt x="700" y="622"/>
                    <a:pt x="700" y="622"/>
                  </a:cubicBezTo>
                  <a:cubicBezTo>
                    <a:pt x="700" y="622"/>
                    <a:pt x="711" y="624"/>
                    <a:pt x="723" y="626"/>
                  </a:cubicBezTo>
                  <a:cubicBezTo>
                    <a:pt x="729" y="627"/>
                    <a:pt x="735" y="628"/>
                    <a:pt x="740" y="629"/>
                  </a:cubicBezTo>
                  <a:cubicBezTo>
                    <a:pt x="742" y="629"/>
                    <a:pt x="744" y="630"/>
                    <a:pt x="746" y="630"/>
                  </a:cubicBezTo>
                  <a:cubicBezTo>
                    <a:pt x="747" y="630"/>
                    <a:pt x="747" y="630"/>
                    <a:pt x="748" y="630"/>
                  </a:cubicBezTo>
                  <a:cubicBezTo>
                    <a:pt x="749" y="630"/>
                    <a:pt x="749" y="630"/>
                    <a:pt x="750" y="630"/>
                  </a:cubicBezTo>
                  <a:cubicBezTo>
                    <a:pt x="750" y="630"/>
                    <a:pt x="750" y="630"/>
                    <a:pt x="751" y="630"/>
                  </a:cubicBezTo>
                  <a:cubicBezTo>
                    <a:pt x="751" y="630"/>
                    <a:pt x="751" y="630"/>
                    <a:pt x="752" y="630"/>
                  </a:cubicBezTo>
                  <a:cubicBezTo>
                    <a:pt x="752" y="630"/>
                    <a:pt x="752" y="630"/>
                    <a:pt x="753" y="629"/>
                  </a:cubicBezTo>
                  <a:cubicBezTo>
                    <a:pt x="753" y="629"/>
                    <a:pt x="754" y="629"/>
                    <a:pt x="754" y="628"/>
                  </a:cubicBezTo>
                  <a:cubicBezTo>
                    <a:pt x="755" y="627"/>
                    <a:pt x="755" y="626"/>
                    <a:pt x="755" y="625"/>
                  </a:cubicBezTo>
                  <a:cubicBezTo>
                    <a:pt x="755" y="623"/>
                    <a:pt x="755" y="622"/>
                    <a:pt x="755" y="622"/>
                  </a:cubicBezTo>
                  <a:cubicBezTo>
                    <a:pt x="754" y="621"/>
                    <a:pt x="754" y="621"/>
                    <a:pt x="754" y="621"/>
                  </a:cubicBezTo>
                  <a:cubicBezTo>
                    <a:pt x="753" y="620"/>
                    <a:pt x="753" y="620"/>
                    <a:pt x="753" y="620"/>
                  </a:cubicBezTo>
                  <a:cubicBezTo>
                    <a:pt x="752" y="619"/>
                    <a:pt x="751" y="619"/>
                    <a:pt x="750" y="618"/>
                  </a:cubicBezTo>
                  <a:cubicBezTo>
                    <a:pt x="746" y="616"/>
                    <a:pt x="739" y="611"/>
                    <a:pt x="733" y="607"/>
                  </a:cubicBezTo>
                  <a:cubicBezTo>
                    <a:pt x="729" y="605"/>
                    <a:pt x="726" y="604"/>
                    <a:pt x="724" y="602"/>
                  </a:cubicBezTo>
                  <a:cubicBezTo>
                    <a:pt x="723" y="602"/>
                    <a:pt x="722" y="601"/>
                    <a:pt x="722" y="601"/>
                  </a:cubicBezTo>
                  <a:cubicBezTo>
                    <a:pt x="721" y="600"/>
                    <a:pt x="721" y="600"/>
                    <a:pt x="721" y="600"/>
                  </a:cubicBezTo>
                  <a:cubicBezTo>
                    <a:pt x="721" y="600"/>
                    <a:pt x="721" y="600"/>
                    <a:pt x="721" y="600"/>
                  </a:cubicBezTo>
                  <a:cubicBezTo>
                    <a:pt x="719" y="603"/>
                    <a:pt x="719" y="603"/>
                    <a:pt x="719" y="603"/>
                  </a:cubicBezTo>
                  <a:cubicBezTo>
                    <a:pt x="721" y="600"/>
                    <a:pt x="721" y="600"/>
                    <a:pt x="721" y="600"/>
                  </a:cubicBezTo>
                  <a:cubicBezTo>
                    <a:pt x="721" y="600"/>
                    <a:pt x="721" y="600"/>
                    <a:pt x="721" y="600"/>
                  </a:cubicBezTo>
                  <a:cubicBezTo>
                    <a:pt x="719" y="603"/>
                    <a:pt x="719" y="603"/>
                    <a:pt x="719" y="603"/>
                  </a:cubicBezTo>
                  <a:cubicBezTo>
                    <a:pt x="721" y="600"/>
                    <a:pt x="721" y="600"/>
                    <a:pt x="721" y="600"/>
                  </a:cubicBezTo>
                  <a:cubicBezTo>
                    <a:pt x="718" y="604"/>
                    <a:pt x="718" y="604"/>
                    <a:pt x="718" y="604"/>
                  </a:cubicBezTo>
                  <a:cubicBezTo>
                    <a:pt x="722" y="601"/>
                    <a:pt x="722" y="601"/>
                    <a:pt x="722" y="601"/>
                  </a:cubicBezTo>
                  <a:cubicBezTo>
                    <a:pt x="721" y="600"/>
                    <a:pt x="721" y="600"/>
                    <a:pt x="721" y="600"/>
                  </a:cubicBezTo>
                  <a:cubicBezTo>
                    <a:pt x="718" y="604"/>
                    <a:pt x="718" y="604"/>
                    <a:pt x="718" y="604"/>
                  </a:cubicBezTo>
                  <a:cubicBezTo>
                    <a:pt x="722" y="601"/>
                    <a:pt x="722" y="601"/>
                    <a:pt x="722" y="601"/>
                  </a:cubicBezTo>
                  <a:cubicBezTo>
                    <a:pt x="718" y="605"/>
                    <a:pt x="718" y="605"/>
                    <a:pt x="718" y="605"/>
                  </a:cubicBezTo>
                  <a:cubicBezTo>
                    <a:pt x="722" y="602"/>
                    <a:pt x="722" y="602"/>
                    <a:pt x="722" y="602"/>
                  </a:cubicBezTo>
                  <a:cubicBezTo>
                    <a:pt x="722" y="601"/>
                    <a:pt x="722" y="601"/>
                    <a:pt x="722" y="601"/>
                  </a:cubicBezTo>
                  <a:cubicBezTo>
                    <a:pt x="718" y="605"/>
                    <a:pt x="718" y="605"/>
                    <a:pt x="718" y="605"/>
                  </a:cubicBezTo>
                  <a:cubicBezTo>
                    <a:pt x="722" y="602"/>
                    <a:pt x="722" y="602"/>
                    <a:pt x="722" y="602"/>
                  </a:cubicBezTo>
                  <a:cubicBezTo>
                    <a:pt x="718" y="605"/>
                    <a:pt x="718" y="605"/>
                    <a:pt x="718" y="605"/>
                  </a:cubicBezTo>
                  <a:cubicBezTo>
                    <a:pt x="723" y="603"/>
                    <a:pt x="723" y="603"/>
                    <a:pt x="723" y="603"/>
                  </a:cubicBezTo>
                  <a:cubicBezTo>
                    <a:pt x="723" y="602"/>
                    <a:pt x="723" y="602"/>
                    <a:pt x="722" y="602"/>
                  </a:cubicBezTo>
                  <a:cubicBezTo>
                    <a:pt x="718" y="605"/>
                    <a:pt x="718" y="605"/>
                    <a:pt x="718" y="605"/>
                  </a:cubicBezTo>
                  <a:cubicBezTo>
                    <a:pt x="723" y="603"/>
                    <a:pt x="723" y="603"/>
                    <a:pt x="723" y="603"/>
                  </a:cubicBezTo>
                  <a:cubicBezTo>
                    <a:pt x="718" y="605"/>
                    <a:pt x="718" y="605"/>
                    <a:pt x="718" y="605"/>
                  </a:cubicBezTo>
                  <a:cubicBezTo>
                    <a:pt x="723" y="605"/>
                    <a:pt x="723" y="605"/>
                    <a:pt x="723" y="605"/>
                  </a:cubicBezTo>
                  <a:cubicBezTo>
                    <a:pt x="723" y="604"/>
                    <a:pt x="723" y="603"/>
                    <a:pt x="723" y="603"/>
                  </a:cubicBezTo>
                  <a:cubicBezTo>
                    <a:pt x="718" y="605"/>
                    <a:pt x="718" y="605"/>
                    <a:pt x="718" y="605"/>
                  </a:cubicBezTo>
                  <a:cubicBezTo>
                    <a:pt x="723" y="605"/>
                    <a:pt x="723" y="605"/>
                    <a:pt x="723" y="605"/>
                  </a:cubicBezTo>
                  <a:cubicBezTo>
                    <a:pt x="718" y="605"/>
                    <a:pt x="718" y="605"/>
                    <a:pt x="718" y="605"/>
                  </a:cubicBezTo>
                  <a:cubicBezTo>
                    <a:pt x="722" y="608"/>
                    <a:pt x="722" y="608"/>
                    <a:pt x="722" y="608"/>
                  </a:cubicBezTo>
                  <a:cubicBezTo>
                    <a:pt x="718" y="605"/>
                    <a:pt x="718" y="605"/>
                    <a:pt x="718" y="605"/>
                  </a:cubicBezTo>
                  <a:cubicBezTo>
                    <a:pt x="720" y="610"/>
                    <a:pt x="720" y="610"/>
                    <a:pt x="720" y="610"/>
                  </a:cubicBezTo>
                  <a:cubicBezTo>
                    <a:pt x="721" y="609"/>
                    <a:pt x="722" y="609"/>
                    <a:pt x="722" y="608"/>
                  </a:cubicBezTo>
                  <a:cubicBezTo>
                    <a:pt x="718" y="605"/>
                    <a:pt x="718" y="605"/>
                    <a:pt x="718" y="605"/>
                  </a:cubicBezTo>
                  <a:cubicBezTo>
                    <a:pt x="720" y="610"/>
                    <a:pt x="720" y="610"/>
                    <a:pt x="720" y="610"/>
                  </a:cubicBezTo>
                  <a:cubicBezTo>
                    <a:pt x="718" y="605"/>
                    <a:pt x="718" y="605"/>
                    <a:pt x="718" y="605"/>
                  </a:cubicBezTo>
                  <a:cubicBezTo>
                    <a:pt x="719" y="610"/>
                    <a:pt x="719" y="610"/>
                    <a:pt x="719" y="610"/>
                  </a:cubicBezTo>
                  <a:cubicBezTo>
                    <a:pt x="719" y="610"/>
                    <a:pt x="719" y="610"/>
                    <a:pt x="720" y="610"/>
                  </a:cubicBezTo>
                  <a:cubicBezTo>
                    <a:pt x="718" y="605"/>
                    <a:pt x="718" y="605"/>
                    <a:pt x="718" y="605"/>
                  </a:cubicBezTo>
                  <a:cubicBezTo>
                    <a:pt x="719" y="610"/>
                    <a:pt x="719" y="610"/>
                    <a:pt x="719" y="610"/>
                  </a:cubicBezTo>
                  <a:cubicBezTo>
                    <a:pt x="718" y="606"/>
                    <a:pt x="718" y="606"/>
                    <a:pt x="718" y="606"/>
                  </a:cubicBezTo>
                  <a:cubicBezTo>
                    <a:pt x="718" y="610"/>
                    <a:pt x="718" y="610"/>
                    <a:pt x="718" y="610"/>
                  </a:cubicBezTo>
                  <a:cubicBezTo>
                    <a:pt x="719" y="610"/>
                    <a:pt x="719" y="610"/>
                    <a:pt x="719" y="610"/>
                  </a:cubicBezTo>
                  <a:cubicBezTo>
                    <a:pt x="718" y="606"/>
                    <a:pt x="718" y="606"/>
                    <a:pt x="718" y="606"/>
                  </a:cubicBezTo>
                  <a:cubicBezTo>
                    <a:pt x="718" y="610"/>
                    <a:pt x="718" y="610"/>
                    <a:pt x="718" y="610"/>
                  </a:cubicBezTo>
                  <a:cubicBezTo>
                    <a:pt x="718" y="608"/>
                    <a:pt x="718" y="608"/>
                    <a:pt x="718" y="608"/>
                  </a:cubicBezTo>
                  <a:cubicBezTo>
                    <a:pt x="718" y="610"/>
                    <a:pt x="718" y="610"/>
                    <a:pt x="718" y="610"/>
                  </a:cubicBezTo>
                  <a:cubicBezTo>
                    <a:pt x="718" y="610"/>
                    <a:pt x="718" y="610"/>
                    <a:pt x="718" y="610"/>
                  </a:cubicBezTo>
                  <a:cubicBezTo>
                    <a:pt x="718" y="608"/>
                    <a:pt x="718" y="608"/>
                    <a:pt x="718" y="608"/>
                  </a:cubicBezTo>
                  <a:cubicBezTo>
                    <a:pt x="718" y="610"/>
                    <a:pt x="718" y="610"/>
                    <a:pt x="718" y="610"/>
                  </a:cubicBezTo>
                  <a:cubicBezTo>
                    <a:pt x="718" y="610"/>
                    <a:pt x="718" y="610"/>
                    <a:pt x="719" y="610"/>
                  </a:cubicBezTo>
                  <a:cubicBezTo>
                    <a:pt x="721" y="611"/>
                    <a:pt x="726" y="612"/>
                    <a:pt x="732" y="613"/>
                  </a:cubicBezTo>
                  <a:cubicBezTo>
                    <a:pt x="741" y="615"/>
                    <a:pt x="752" y="617"/>
                    <a:pt x="761" y="619"/>
                  </a:cubicBezTo>
                  <a:cubicBezTo>
                    <a:pt x="766" y="621"/>
                    <a:pt x="770" y="621"/>
                    <a:pt x="772" y="622"/>
                  </a:cubicBezTo>
                  <a:cubicBezTo>
                    <a:pt x="774" y="622"/>
                    <a:pt x="775" y="623"/>
                    <a:pt x="776" y="623"/>
                  </a:cubicBezTo>
                  <a:cubicBezTo>
                    <a:pt x="776" y="623"/>
                    <a:pt x="777" y="623"/>
                    <a:pt x="777" y="623"/>
                  </a:cubicBezTo>
                  <a:cubicBezTo>
                    <a:pt x="777" y="623"/>
                    <a:pt x="777" y="623"/>
                    <a:pt x="777" y="623"/>
                  </a:cubicBezTo>
                  <a:cubicBezTo>
                    <a:pt x="778" y="623"/>
                    <a:pt x="778" y="623"/>
                    <a:pt x="778" y="623"/>
                  </a:cubicBezTo>
                  <a:cubicBezTo>
                    <a:pt x="778" y="623"/>
                    <a:pt x="778" y="623"/>
                    <a:pt x="778" y="623"/>
                  </a:cubicBezTo>
                  <a:cubicBezTo>
                    <a:pt x="779" y="623"/>
                    <a:pt x="779" y="623"/>
                    <a:pt x="779" y="623"/>
                  </a:cubicBezTo>
                  <a:cubicBezTo>
                    <a:pt x="779" y="623"/>
                    <a:pt x="779" y="623"/>
                    <a:pt x="780" y="623"/>
                  </a:cubicBezTo>
                  <a:cubicBezTo>
                    <a:pt x="780" y="623"/>
                    <a:pt x="781" y="623"/>
                    <a:pt x="782" y="622"/>
                  </a:cubicBezTo>
                  <a:cubicBezTo>
                    <a:pt x="783" y="621"/>
                    <a:pt x="784" y="619"/>
                    <a:pt x="784" y="618"/>
                  </a:cubicBezTo>
                  <a:cubicBezTo>
                    <a:pt x="784" y="616"/>
                    <a:pt x="783" y="614"/>
                    <a:pt x="781" y="613"/>
                  </a:cubicBezTo>
                  <a:cubicBezTo>
                    <a:pt x="751" y="594"/>
                    <a:pt x="751" y="594"/>
                    <a:pt x="751" y="594"/>
                  </a:cubicBezTo>
                  <a:cubicBezTo>
                    <a:pt x="748" y="599"/>
                    <a:pt x="748" y="599"/>
                    <a:pt x="748" y="599"/>
                  </a:cubicBezTo>
                  <a:cubicBezTo>
                    <a:pt x="753" y="602"/>
                    <a:pt x="753" y="602"/>
                    <a:pt x="753" y="602"/>
                  </a:cubicBezTo>
                  <a:cubicBezTo>
                    <a:pt x="748" y="599"/>
                    <a:pt x="748" y="599"/>
                    <a:pt x="748" y="599"/>
                  </a:cubicBezTo>
                  <a:cubicBezTo>
                    <a:pt x="750" y="604"/>
                    <a:pt x="750" y="604"/>
                    <a:pt x="750" y="604"/>
                  </a:cubicBezTo>
                  <a:cubicBezTo>
                    <a:pt x="751" y="603"/>
                    <a:pt x="752" y="603"/>
                    <a:pt x="753" y="602"/>
                  </a:cubicBezTo>
                  <a:cubicBezTo>
                    <a:pt x="748" y="599"/>
                    <a:pt x="748" y="599"/>
                    <a:pt x="748" y="599"/>
                  </a:cubicBezTo>
                  <a:cubicBezTo>
                    <a:pt x="750" y="604"/>
                    <a:pt x="750" y="604"/>
                    <a:pt x="750" y="604"/>
                  </a:cubicBezTo>
                  <a:cubicBezTo>
                    <a:pt x="748" y="599"/>
                    <a:pt x="748" y="599"/>
                    <a:pt x="748" y="599"/>
                  </a:cubicBezTo>
                  <a:cubicBezTo>
                    <a:pt x="749" y="604"/>
                    <a:pt x="749" y="604"/>
                    <a:pt x="749" y="604"/>
                  </a:cubicBezTo>
                  <a:cubicBezTo>
                    <a:pt x="749" y="604"/>
                    <a:pt x="749" y="604"/>
                    <a:pt x="750" y="604"/>
                  </a:cubicBezTo>
                  <a:cubicBezTo>
                    <a:pt x="748" y="599"/>
                    <a:pt x="748" y="599"/>
                    <a:pt x="748" y="599"/>
                  </a:cubicBezTo>
                  <a:cubicBezTo>
                    <a:pt x="749" y="604"/>
                    <a:pt x="749" y="604"/>
                    <a:pt x="749" y="604"/>
                  </a:cubicBezTo>
                  <a:cubicBezTo>
                    <a:pt x="748" y="601"/>
                    <a:pt x="748" y="601"/>
                    <a:pt x="748" y="601"/>
                  </a:cubicBezTo>
                  <a:cubicBezTo>
                    <a:pt x="748" y="604"/>
                    <a:pt x="748" y="604"/>
                    <a:pt x="748" y="604"/>
                  </a:cubicBezTo>
                  <a:cubicBezTo>
                    <a:pt x="749" y="604"/>
                    <a:pt x="749" y="604"/>
                    <a:pt x="749" y="604"/>
                  </a:cubicBezTo>
                  <a:cubicBezTo>
                    <a:pt x="748" y="601"/>
                    <a:pt x="748" y="601"/>
                    <a:pt x="748" y="601"/>
                  </a:cubicBezTo>
                  <a:cubicBezTo>
                    <a:pt x="748" y="604"/>
                    <a:pt x="748" y="604"/>
                    <a:pt x="748" y="604"/>
                  </a:cubicBezTo>
                  <a:cubicBezTo>
                    <a:pt x="748" y="603"/>
                    <a:pt x="748" y="603"/>
                    <a:pt x="748" y="603"/>
                  </a:cubicBezTo>
                  <a:cubicBezTo>
                    <a:pt x="748" y="604"/>
                    <a:pt x="748" y="604"/>
                    <a:pt x="748" y="604"/>
                  </a:cubicBezTo>
                  <a:cubicBezTo>
                    <a:pt x="748" y="604"/>
                    <a:pt x="748" y="604"/>
                    <a:pt x="748" y="604"/>
                  </a:cubicBezTo>
                  <a:cubicBezTo>
                    <a:pt x="748" y="603"/>
                    <a:pt x="748" y="603"/>
                    <a:pt x="748" y="603"/>
                  </a:cubicBezTo>
                  <a:cubicBezTo>
                    <a:pt x="748" y="604"/>
                    <a:pt x="748" y="604"/>
                    <a:pt x="748" y="604"/>
                  </a:cubicBezTo>
                  <a:cubicBezTo>
                    <a:pt x="748" y="604"/>
                    <a:pt x="750" y="604"/>
                    <a:pt x="751" y="605"/>
                  </a:cubicBezTo>
                  <a:cubicBezTo>
                    <a:pt x="758" y="606"/>
                    <a:pt x="769" y="608"/>
                    <a:pt x="779" y="611"/>
                  </a:cubicBezTo>
                  <a:cubicBezTo>
                    <a:pt x="784" y="612"/>
                    <a:pt x="789" y="613"/>
                    <a:pt x="792" y="614"/>
                  </a:cubicBezTo>
                  <a:cubicBezTo>
                    <a:pt x="796" y="615"/>
                    <a:pt x="798" y="615"/>
                    <a:pt x="798" y="615"/>
                  </a:cubicBezTo>
                  <a:cubicBezTo>
                    <a:pt x="800" y="616"/>
                    <a:pt x="803" y="615"/>
                    <a:pt x="804" y="612"/>
                  </a:cubicBezTo>
                  <a:cubicBezTo>
                    <a:pt x="805" y="610"/>
                    <a:pt x="804" y="607"/>
                    <a:pt x="802" y="605"/>
                  </a:cubicBezTo>
                  <a:cubicBezTo>
                    <a:pt x="772" y="586"/>
                    <a:pt x="772" y="586"/>
                    <a:pt x="772" y="586"/>
                  </a:cubicBezTo>
                  <a:cubicBezTo>
                    <a:pt x="769" y="591"/>
                    <a:pt x="769" y="591"/>
                    <a:pt x="769" y="591"/>
                  </a:cubicBezTo>
                  <a:cubicBezTo>
                    <a:pt x="768" y="597"/>
                    <a:pt x="768" y="597"/>
                    <a:pt x="768" y="597"/>
                  </a:cubicBezTo>
                  <a:cubicBezTo>
                    <a:pt x="768" y="597"/>
                    <a:pt x="778" y="599"/>
                    <a:pt x="790" y="600"/>
                  </a:cubicBezTo>
                  <a:cubicBezTo>
                    <a:pt x="796" y="601"/>
                    <a:pt x="801" y="602"/>
                    <a:pt x="806" y="603"/>
                  </a:cubicBezTo>
                  <a:cubicBezTo>
                    <a:pt x="809" y="603"/>
                    <a:pt x="811" y="604"/>
                    <a:pt x="812" y="604"/>
                  </a:cubicBezTo>
                  <a:cubicBezTo>
                    <a:pt x="813" y="604"/>
                    <a:pt x="814" y="604"/>
                    <a:pt x="815" y="604"/>
                  </a:cubicBezTo>
                  <a:cubicBezTo>
                    <a:pt x="815" y="604"/>
                    <a:pt x="816" y="604"/>
                    <a:pt x="817" y="604"/>
                  </a:cubicBezTo>
                  <a:cubicBezTo>
                    <a:pt x="817" y="604"/>
                    <a:pt x="817" y="604"/>
                    <a:pt x="818" y="604"/>
                  </a:cubicBezTo>
                  <a:cubicBezTo>
                    <a:pt x="818" y="604"/>
                    <a:pt x="818" y="604"/>
                    <a:pt x="819" y="604"/>
                  </a:cubicBezTo>
                  <a:cubicBezTo>
                    <a:pt x="819" y="604"/>
                    <a:pt x="820" y="604"/>
                    <a:pt x="820" y="603"/>
                  </a:cubicBezTo>
                  <a:cubicBezTo>
                    <a:pt x="820" y="603"/>
                    <a:pt x="821" y="603"/>
                    <a:pt x="822" y="602"/>
                  </a:cubicBezTo>
                  <a:cubicBezTo>
                    <a:pt x="822" y="601"/>
                    <a:pt x="823" y="599"/>
                    <a:pt x="822" y="598"/>
                  </a:cubicBezTo>
                  <a:cubicBezTo>
                    <a:pt x="822" y="596"/>
                    <a:pt x="821" y="595"/>
                    <a:pt x="820" y="594"/>
                  </a:cubicBezTo>
                  <a:cubicBezTo>
                    <a:pt x="800" y="582"/>
                    <a:pt x="800" y="582"/>
                    <a:pt x="800" y="582"/>
                  </a:cubicBezTo>
                  <a:cubicBezTo>
                    <a:pt x="797" y="587"/>
                    <a:pt x="797" y="587"/>
                    <a:pt x="797" y="587"/>
                  </a:cubicBezTo>
                  <a:cubicBezTo>
                    <a:pt x="796" y="592"/>
                    <a:pt x="796" y="592"/>
                    <a:pt x="796" y="592"/>
                  </a:cubicBezTo>
                  <a:cubicBezTo>
                    <a:pt x="842" y="601"/>
                    <a:pt x="842" y="601"/>
                    <a:pt x="842" y="601"/>
                  </a:cubicBezTo>
                  <a:cubicBezTo>
                    <a:pt x="844" y="601"/>
                    <a:pt x="847" y="600"/>
                    <a:pt x="848" y="597"/>
                  </a:cubicBezTo>
                  <a:cubicBezTo>
                    <a:pt x="849" y="595"/>
                    <a:pt x="848" y="592"/>
                    <a:pt x="846" y="590"/>
                  </a:cubicBezTo>
                  <a:cubicBezTo>
                    <a:pt x="846" y="590"/>
                    <a:pt x="844" y="590"/>
                    <a:pt x="842" y="588"/>
                  </a:cubicBezTo>
                  <a:cubicBezTo>
                    <a:pt x="839" y="586"/>
                    <a:pt x="834" y="583"/>
                    <a:pt x="830" y="581"/>
                  </a:cubicBezTo>
                  <a:cubicBezTo>
                    <a:pt x="828" y="580"/>
                    <a:pt x="826" y="579"/>
                    <a:pt x="825" y="578"/>
                  </a:cubicBezTo>
                  <a:cubicBezTo>
                    <a:pt x="824" y="577"/>
                    <a:pt x="824" y="577"/>
                    <a:pt x="824" y="577"/>
                  </a:cubicBezTo>
                  <a:cubicBezTo>
                    <a:pt x="824" y="577"/>
                    <a:pt x="824" y="577"/>
                    <a:pt x="824" y="577"/>
                  </a:cubicBezTo>
                  <a:cubicBezTo>
                    <a:pt x="824" y="577"/>
                    <a:pt x="824" y="577"/>
                    <a:pt x="824" y="577"/>
                  </a:cubicBezTo>
                  <a:cubicBezTo>
                    <a:pt x="822" y="579"/>
                    <a:pt x="822" y="579"/>
                    <a:pt x="822" y="579"/>
                  </a:cubicBezTo>
                  <a:cubicBezTo>
                    <a:pt x="824" y="577"/>
                    <a:pt x="824" y="577"/>
                    <a:pt x="824" y="577"/>
                  </a:cubicBezTo>
                  <a:cubicBezTo>
                    <a:pt x="824" y="577"/>
                    <a:pt x="824" y="577"/>
                    <a:pt x="824" y="577"/>
                  </a:cubicBezTo>
                  <a:cubicBezTo>
                    <a:pt x="822" y="579"/>
                    <a:pt x="822" y="579"/>
                    <a:pt x="822" y="579"/>
                  </a:cubicBezTo>
                  <a:cubicBezTo>
                    <a:pt x="824" y="577"/>
                    <a:pt x="824" y="577"/>
                    <a:pt x="824" y="577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4" y="578"/>
                    <a:pt x="824" y="578"/>
                    <a:pt x="824" y="578"/>
                  </a:cubicBezTo>
                  <a:cubicBezTo>
                    <a:pt x="824" y="577"/>
                    <a:pt x="824" y="577"/>
                    <a:pt x="824" y="577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4" y="578"/>
                    <a:pt x="824" y="578"/>
                    <a:pt x="824" y="578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5" y="579"/>
                    <a:pt x="825" y="579"/>
                    <a:pt x="825" y="579"/>
                  </a:cubicBezTo>
                  <a:cubicBezTo>
                    <a:pt x="825" y="578"/>
                    <a:pt x="825" y="578"/>
                    <a:pt x="824" y="578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5" y="579"/>
                    <a:pt x="825" y="579"/>
                    <a:pt x="825" y="579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5" y="581"/>
                    <a:pt x="825" y="581"/>
                    <a:pt x="825" y="581"/>
                  </a:cubicBezTo>
                  <a:cubicBezTo>
                    <a:pt x="825" y="580"/>
                    <a:pt x="825" y="579"/>
                    <a:pt x="825" y="579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5" y="581"/>
                    <a:pt x="825" y="581"/>
                    <a:pt x="825" y="581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5" y="582"/>
                    <a:pt x="825" y="582"/>
                    <a:pt x="825" y="582"/>
                  </a:cubicBezTo>
                  <a:cubicBezTo>
                    <a:pt x="825" y="582"/>
                    <a:pt x="825" y="581"/>
                    <a:pt x="825" y="581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5" y="582"/>
                    <a:pt x="825" y="582"/>
                    <a:pt x="825" y="582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4" y="584"/>
                    <a:pt x="824" y="584"/>
                    <a:pt x="824" y="584"/>
                  </a:cubicBezTo>
                  <a:cubicBezTo>
                    <a:pt x="825" y="584"/>
                    <a:pt x="825" y="583"/>
                    <a:pt x="825" y="582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4" y="584"/>
                    <a:pt x="824" y="584"/>
                    <a:pt x="824" y="584"/>
                  </a:cubicBezTo>
                  <a:cubicBezTo>
                    <a:pt x="825" y="584"/>
                    <a:pt x="825" y="584"/>
                    <a:pt x="825" y="584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3" y="585"/>
                    <a:pt x="823" y="585"/>
                    <a:pt x="823" y="585"/>
                  </a:cubicBezTo>
                  <a:cubicBezTo>
                    <a:pt x="823" y="585"/>
                    <a:pt x="824" y="585"/>
                    <a:pt x="825" y="584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3" y="585"/>
                    <a:pt x="823" y="585"/>
                    <a:pt x="823" y="585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1" y="586"/>
                    <a:pt x="821" y="586"/>
                    <a:pt x="821" y="586"/>
                  </a:cubicBezTo>
                  <a:cubicBezTo>
                    <a:pt x="822" y="586"/>
                    <a:pt x="822" y="586"/>
                    <a:pt x="823" y="585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1" y="586"/>
                    <a:pt x="821" y="586"/>
                    <a:pt x="821" y="586"/>
                  </a:cubicBezTo>
                  <a:cubicBezTo>
                    <a:pt x="820" y="582"/>
                    <a:pt x="820" y="582"/>
                    <a:pt x="820" y="582"/>
                  </a:cubicBezTo>
                  <a:cubicBezTo>
                    <a:pt x="821" y="586"/>
                    <a:pt x="821" y="586"/>
                    <a:pt x="821" y="586"/>
                  </a:cubicBezTo>
                  <a:cubicBezTo>
                    <a:pt x="821" y="586"/>
                    <a:pt x="821" y="586"/>
                    <a:pt x="821" y="586"/>
                  </a:cubicBezTo>
                  <a:cubicBezTo>
                    <a:pt x="820" y="582"/>
                    <a:pt x="820" y="582"/>
                    <a:pt x="820" y="582"/>
                  </a:cubicBezTo>
                  <a:cubicBezTo>
                    <a:pt x="821" y="586"/>
                    <a:pt x="821" y="586"/>
                    <a:pt x="821" y="586"/>
                  </a:cubicBezTo>
                  <a:cubicBezTo>
                    <a:pt x="821" y="585"/>
                    <a:pt x="821" y="585"/>
                    <a:pt x="821" y="585"/>
                  </a:cubicBezTo>
                  <a:cubicBezTo>
                    <a:pt x="821" y="586"/>
                    <a:pt x="821" y="586"/>
                    <a:pt x="821" y="586"/>
                  </a:cubicBezTo>
                  <a:cubicBezTo>
                    <a:pt x="821" y="586"/>
                    <a:pt x="821" y="586"/>
                    <a:pt x="821" y="586"/>
                  </a:cubicBezTo>
                  <a:cubicBezTo>
                    <a:pt x="821" y="585"/>
                    <a:pt x="821" y="585"/>
                    <a:pt x="821" y="585"/>
                  </a:cubicBezTo>
                  <a:cubicBezTo>
                    <a:pt x="821" y="586"/>
                    <a:pt x="821" y="586"/>
                    <a:pt x="821" y="586"/>
                  </a:cubicBezTo>
                  <a:cubicBezTo>
                    <a:pt x="821" y="586"/>
                    <a:pt x="821" y="586"/>
                    <a:pt x="821" y="586"/>
                  </a:cubicBezTo>
                  <a:cubicBezTo>
                    <a:pt x="821" y="586"/>
                    <a:pt x="822" y="586"/>
                    <a:pt x="824" y="587"/>
                  </a:cubicBezTo>
                  <a:cubicBezTo>
                    <a:pt x="830" y="587"/>
                    <a:pt x="841" y="589"/>
                    <a:pt x="850" y="590"/>
                  </a:cubicBezTo>
                  <a:cubicBezTo>
                    <a:pt x="855" y="591"/>
                    <a:pt x="859" y="592"/>
                    <a:pt x="862" y="592"/>
                  </a:cubicBezTo>
                  <a:cubicBezTo>
                    <a:pt x="865" y="593"/>
                    <a:pt x="867" y="593"/>
                    <a:pt x="867" y="593"/>
                  </a:cubicBezTo>
                  <a:cubicBezTo>
                    <a:pt x="869" y="594"/>
                    <a:pt x="872" y="593"/>
                    <a:pt x="873" y="591"/>
                  </a:cubicBezTo>
                  <a:cubicBezTo>
                    <a:pt x="873" y="590"/>
                    <a:pt x="874" y="589"/>
                    <a:pt x="874" y="588"/>
                  </a:cubicBezTo>
                  <a:cubicBezTo>
                    <a:pt x="874" y="586"/>
                    <a:pt x="873" y="586"/>
                    <a:pt x="873" y="585"/>
                  </a:cubicBezTo>
                  <a:cubicBezTo>
                    <a:pt x="872" y="584"/>
                    <a:pt x="872" y="584"/>
                    <a:pt x="872" y="584"/>
                  </a:cubicBezTo>
                  <a:cubicBezTo>
                    <a:pt x="871" y="583"/>
                    <a:pt x="871" y="583"/>
                    <a:pt x="871" y="583"/>
                  </a:cubicBezTo>
                  <a:cubicBezTo>
                    <a:pt x="869" y="582"/>
                    <a:pt x="867" y="580"/>
                    <a:pt x="864" y="578"/>
                  </a:cubicBezTo>
                  <a:cubicBezTo>
                    <a:pt x="856" y="574"/>
                    <a:pt x="845" y="567"/>
                    <a:pt x="845" y="567"/>
                  </a:cubicBezTo>
                  <a:cubicBezTo>
                    <a:pt x="842" y="571"/>
                    <a:pt x="842" y="571"/>
                    <a:pt x="842" y="571"/>
                  </a:cubicBezTo>
                  <a:cubicBezTo>
                    <a:pt x="840" y="577"/>
                    <a:pt x="840" y="577"/>
                    <a:pt x="840" y="577"/>
                  </a:cubicBezTo>
                  <a:cubicBezTo>
                    <a:pt x="891" y="590"/>
                    <a:pt x="891" y="590"/>
                    <a:pt x="891" y="590"/>
                  </a:cubicBezTo>
                  <a:cubicBezTo>
                    <a:pt x="893" y="590"/>
                    <a:pt x="896" y="589"/>
                    <a:pt x="897" y="586"/>
                  </a:cubicBezTo>
                  <a:cubicBezTo>
                    <a:pt x="898" y="584"/>
                    <a:pt x="897" y="581"/>
                    <a:pt x="895" y="580"/>
                  </a:cubicBezTo>
                  <a:cubicBezTo>
                    <a:pt x="895" y="579"/>
                    <a:pt x="895" y="579"/>
                    <a:pt x="895" y="579"/>
                  </a:cubicBezTo>
                  <a:cubicBezTo>
                    <a:pt x="912" y="582"/>
                    <a:pt x="912" y="582"/>
                    <a:pt x="912" y="582"/>
                  </a:cubicBezTo>
                  <a:cubicBezTo>
                    <a:pt x="914" y="583"/>
                    <a:pt x="917" y="581"/>
                    <a:pt x="918" y="579"/>
                  </a:cubicBezTo>
                  <a:cubicBezTo>
                    <a:pt x="919" y="576"/>
                    <a:pt x="918" y="574"/>
                    <a:pt x="916" y="572"/>
                  </a:cubicBezTo>
                  <a:cubicBezTo>
                    <a:pt x="912" y="570"/>
                    <a:pt x="912" y="570"/>
                    <a:pt x="912" y="570"/>
                  </a:cubicBezTo>
                  <a:cubicBezTo>
                    <a:pt x="936" y="576"/>
                    <a:pt x="936" y="576"/>
                    <a:pt x="936" y="576"/>
                  </a:cubicBezTo>
                  <a:cubicBezTo>
                    <a:pt x="939" y="576"/>
                    <a:pt x="941" y="575"/>
                    <a:pt x="942" y="573"/>
                  </a:cubicBezTo>
                  <a:cubicBezTo>
                    <a:pt x="943" y="572"/>
                    <a:pt x="943" y="571"/>
                    <a:pt x="943" y="570"/>
                  </a:cubicBezTo>
                  <a:cubicBezTo>
                    <a:pt x="943" y="569"/>
                    <a:pt x="943" y="568"/>
                    <a:pt x="943" y="568"/>
                  </a:cubicBezTo>
                  <a:cubicBezTo>
                    <a:pt x="942" y="567"/>
                    <a:pt x="942" y="566"/>
                    <a:pt x="941" y="566"/>
                  </a:cubicBezTo>
                  <a:cubicBezTo>
                    <a:pt x="941" y="566"/>
                    <a:pt x="941" y="565"/>
                    <a:pt x="940" y="565"/>
                  </a:cubicBezTo>
                  <a:cubicBezTo>
                    <a:pt x="939" y="564"/>
                    <a:pt x="937" y="563"/>
                    <a:pt x="935" y="561"/>
                  </a:cubicBezTo>
                  <a:cubicBezTo>
                    <a:pt x="931" y="559"/>
                    <a:pt x="927" y="557"/>
                    <a:pt x="923" y="555"/>
                  </a:cubicBezTo>
                  <a:cubicBezTo>
                    <a:pt x="921" y="554"/>
                    <a:pt x="920" y="553"/>
                    <a:pt x="919" y="552"/>
                  </a:cubicBezTo>
                  <a:cubicBezTo>
                    <a:pt x="918" y="552"/>
                    <a:pt x="918" y="551"/>
                    <a:pt x="918" y="551"/>
                  </a:cubicBezTo>
                  <a:cubicBezTo>
                    <a:pt x="918" y="551"/>
                    <a:pt x="918" y="551"/>
                    <a:pt x="918" y="551"/>
                  </a:cubicBezTo>
                  <a:cubicBezTo>
                    <a:pt x="916" y="554"/>
                    <a:pt x="916" y="554"/>
                    <a:pt x="916" y="554"/>
                  </a:cubicBezTo>
                  <a:cubicBezTo>
                    <a:pt x="918" y="552"/>
                    <a:pt x="918" y="552"/>
                    <a:pt x="918" y="552"/>
                  </a:cubicBezTo>
                  <a:cubicBezTo>
                    <a:pt x="918" y="551"/>
                    <a:pt x="918" y="551"/>
                    <a:pt x="918" y="551"/>
                  </a:cubicBezTo>
                  <a:cubicBezTo>
                    <a:pt x="916" y="554"/>
                    <a:pt x="916" y="554"/>
                    <a:pt x="916" y="554"/>
                  </a:cubicBezTo>
                  <a:cubicBezTo>
                    <a:pt x="918" y="552"/>
                    <a:pt x="918" y="552"/>
                    <a:pt x="918" y="552"/>
                  </a:cubicBezTo>
                  <a:cubicBezTo>
                    <a:pt x="914" y="555"/>
                    <a:pt x="914" y="555"/>
                    <a:pt x="914" y="555"/>
                  </a:cubicBezTo>
                  <a:cubicBezTo>
                    <a:pt x="919" y="552"/>
                    <a:pt x="919" y="552"/>
                    <a:pt x="919" y="552"/>
                  </a:cubicBezTo>
                  <a:cubicBezTo>
                    <a:pt x="918" y="552"/>
                    <a:pt x="918" y="552"/>
                    <a:pt x="918" y="552"/>
                  </a:cubicBezTo>
                  <a:cubicBezTo>
                    <a:pt x="914" y="555"/>
                    <a:pt x="914" y="555"/>
                    <a:pt x="914" y="555"/>
                  </a:cubicBezTo>
                  <a:cubicBezTo>
                    <a:pt x="919" y="552"/>
                    <a:pt x="919" y="552"/>
                    <a:pt x="919" y="552"/>
                  </a:cubicBezTo>
                  <a:cubicBezTo>
                    <a:pt x="914" y="555"/>
                    <a:pt x="914" y="555"/>
                    <a:pt x="914" y="555"/>
                  </a:cubicBezTo>
                  <a:cubicBezTo>
                    <a:pt x="919" y="553"/>
                    <a:pt x="919" y="553"/>
                    <a:pt x="919" y="553"/>
                  </a:cubicBezTo>
                  <a:cubicBezTo>
                    <a:pt x="919" y="553"/>
                    <a:pt x="919" y="552"/>
                    <a:pt x="919" y="552"/>
                  </a:cubicBezTo>
                  <a:cubicBezTo>
                    <a:pt x="914" y="555"/>
                    <a:pt x="914" y="555"/>
                    <a:pt x="914" y="555"/>
                  </a:cubicBezTo>
                  <a:cubicBezTo>
                    <a:pt x="919" y="553"/>
                    <a:pt x="919" y="553"/>
                    <a:pt x="919" y="553"/>
                  </a:cubicBezTo>
                  <a:cubicBezTo>
                    <a:pt x="914" y="555"/>
                    <a:pt x="914" y="555"/>
                    <a:pt x="914" y="555"/>
                  </a:cubicBezTo>
                  <a:cubicBezTo>
                    <a:pt x="920" y="555"/>
                    <a:pt x="920" y="555"/>
                    <a:pt x="920" y="555"/>
                  </a:cubicBezTo>
                  <a:cubicBezTo>
                    <a:pt x="920" y="554"/>
                    <a:pt x="919" y="554"/>
                    <a:pt x="919" y="553"/>
                  </a:cubicBezTo>
                  <a:cubicBezTo>
                    <a:pt x="914" y="555"/>
                    <a:pt x="914" y="555"/>
                    <a:pt x="914" y="555"/>
                  </a:cubicBezTo>
                  <a:cubicBezTo>
                    <a:pt x="920" y="555"/>
                    <a:pt x="920" y="555"/>
                    <a:pt x="920" y="555"/>
                  </a:cubicBezTo>
                  <a:cubicBezTo>
                    <a:pt x="914" y="555"/>
                    <a:pt x="914" y="555"/>
                    <a:pt x="914" y="555"/>
                  </a:cubicBezTo>
                  <a:cubicBezTo>
                    <a:pt x="919" y="557"/>
                    <a:pt x="919" y="557"/>
                    <a:pt x="919" y="557"/>
                  </a:cubicBezTo>
                  <a:cubicBezTo>
                    <a:pt x="920" y="556"/>
                    <a:pt x="920" y="556"/>
                    <a:pt x="920" y="555"/>
                  </a:cubicBezTo>
                  <a:cubicBezTo>
                    <a:pt x="914" y="555"/>
                    <a:pt x="914" y="555"/>
                    <a:pt x="914" y="555"/>
                  </a:cubicBezTo>
                  <a:cubicBezTo>
                    <a:pt x="919" y="557"/>
                    <a:pt x="919" y="557"/>
                    <a:pt x="919" y="557"/>
                  </a:cubicBezTo>
                  <a:cubicBezTo>
                    <a:pt x="914" y="555"/>
                    <a:pt x="914" y="555"/>
                    <a:pt x="914" y="555"/>
                  </a:cubicBezTo>
                  <a:cubicBezTo>
                    <a:pt x="918" y="559"/>
                    <a:pt x="918" y="559"/>
                    <a:pt x="918" y="559"/>
                  </a:cubicBezTo>
                  <a:cubicBezTo>
                    <a:pt x="919" y="559"/>
                    <a:pt x="919" y="558"/>
                    <a:pt x="919" y="557"/>
                  </a:cubicBezTo>
                  <a:cubicBezTo>
                    <a:pt x="914" y="555"/>
                    <a:pt x="914" y="555"/>
                    <a:pt x="914" y="555"/>
                  </a:cubicBezTo>
                  <a:cubicBezTo>
                    <a:pt x="918" y="559"/>
                    <a:pt x="918" y="559"/>
                    <a:pt x="918" y="559"/>
                  </a:cubicBezTo>
                  <a:cubicBezTo>
                    <a:pt x="914" y="555"/>
                    <a:pt x="914" y="555"/>
                    <a:pt x="914" y="555"/>
                  </a:cubicBezTo>
                  <a:cubicBezTo>
                    <a:pt x="913" y="561"/>
                    <a:pt x="913" y="561"/>
                    <a:pt x="913" y="561"/>
                  </a:cubicBezTo>
                  <a:cubicBezTo>
                    <a:pt x="913" y="561"/>
                    <a:pt x="924" y="563"/>
                    <a:pt x="935" y="565"/>
                  </a:cubicBezTo>
                  <a:cubicBezTo>
                    <a:pt x="940" y="566"/>
                    <a:pt x="946" y="567"/>
                    <a:pt x="951" y="568"/>
                  </a:cubicBezTo>
                  <a:cubicBezTo>
                    <a:pt x="953" y="568"/>
                    <a:pt x="956" y="569"/>
                    <a:pt x="957" y="569"/>
                  </a:cubicBezTo>
                  <a:cubicBezTo>
                    <a:pt x="959" y="569"/>
                    <a:pt x="960" y="569"/>
                    <a:pt x="962" y="569"/>
                  </a:cubicBezTo>
                  <a:cubicBezTo>
                    <a:pt x="962" y="569"/>
                    <a:pt x="962" y="569"/>
                    <a:pt x="963" y="569"/>
                  </a:cubicBezTo>
                  <a:cubicBezTo>
                    <a:pt x="963" y="569"/>
                    <a:pt x="964" y="569"/>
                    <a:pt x="964" y="569"/>
                  </a:cubicBezTo>
                  <a:cubicBezTo>
                    <a:pt x="965" y="569"/>
                    <a:pt x="966" y="568"/>
                    <a:pt x="967" y="567"/>
                  </a:cubicBezTo>
                  <a:cubicBezTo>
                    <a:pt x="968" y="565"/>
                    <a:pt x="968" y="564"/>
                    <a:pt x="968" y="562"/>
                  </a:cubicBezTo>
                  <a:cubicBezTo>
                    <a:pt x="967" y="561"/>
                    <a:pt x="967" y="560"/>
                    <a:pt x="965" y="559"/>
                  </a:cubicBezTo>
                  <a:cubicBezTo>
                    <a:pt x="944" y="545"/>
                    <a:pt x="944" y="545"/>
                    <a:pt x="944" y="545"/>
                  </a:cubicBezTo>
                  <a:cubicBezTo>
                    <a:pt x="941" y="550"/>
                    <a:pt x="941" y="550"/>
                    <a:pt x="941" y="550"/>
                  </a:cubicBezTo>
                  <a:cubicBezTo>
                    <a:pt x="945" y="553"/>
                    <a:pt x="945" y="553"/>
                    <a:pt x="945" y="553"/>
                  </a:cubicBezTo>
                  <a:cubicBezTo>
                    <a:pt x="941" y="550"/>
                    <a:pt x="941" y="550"/>
                    <a:pt x="941" y="550"/>
                  </a:cubicBezTo>
                  <a:cubicBezTo>
                    <a:pt x="943" y="555"/>
                    <a:pt x="943" y="555"/>
                    <a:pt x="943" y="555"/>
                  </a:cubicBezTo>
                  <a:cubicBezTo>
                    <a:pt x="944" y="555"/>
                    <a:pt x="945" y="554"/>
                    <a:pt x="945" y="553"/>
                  </a:cubicBezTo>
                  <a:cubicBezTo>
                    <a:pt x="941" y="550"/>
                    <a:pt x="941" y="550"/>
                    <a:pt x="941" y="550"/>
                  </a:cubicBezTo>
                  <a:cubicBezTo>
                    <a:pt x="943" y="555"/>
                    <a:pt x="943" y="555"/>
                    <a:pt x="943" y="555"/>
                  </a:cubicBezTo>
                  <a:cubicBezTo>
                    <a:pt x="941" y="550"/>
                    <a:pt x="941" y="550"/>
                    <a:pt x="941" y="550"/>
                  </a:cubicBezTo>
                  <a:cubicBezTo>
                    <a:pt x="941" y="556"/>
                    <a:pt x="941" y="556"/>
                    <a:pt x="941" y="556"/>
                  </a:cubicBezTo>
                  <a:cubicBezTo>
                    <a:pt x="942" y="556"/>
                    <a:pt x="942" y="556"/>
                    <a:pt x="943" y="555"/>
                  </a:cubicBezTo>
                  <a:cubicBezTo>
                    <a:pt x="941" y="550"/>
                    <a:pt x="941" y="550"/>
                    <a:pt x="941" y="550"/>
                  </a:cubicBezTo>
                  <a:cubicBezTo>
                    <a:pt x="941" y="556"/>
                    <a:pt x="941" y="556"/>
                    <a:pt x="941" y="556"/>
                  </a:cubicBezTo>
                  <a:cubicBezTo>
                    <a:pt x="941" y="550"/>
                    <a:pt x="941" y="550"/>
                    <a:pt x="941" y="550"/>
                  </a:cubicBezTo>
                  <a:cubicBezTo>
                    <a:pt x="941" y="556"/>
                    <a:pt x="941" y="556"/>
                    <a:pt x="941" y="556"/>
                  </a:cubicBezTo>
                  <a:cubicBezTo>
                    <a:pt x="941" y="556"/>
                    <a:pt x="941" y="556"/>
                    <a:pt x="941" y="556"/>
                  </a:cubicBezTo>
                  <a:cubicBezTo>
                    <a:pt x="941" y="550"/>
                    <a:pt x="941" y="550"/>
                    <a:pt x="941" y="550"/>
                  </a:cubicBezTo>
                  <a:cubicBezTo>
                    <a:pt x="941" y="556"/>
                    <a:pt x="941" y="556"/>
                    <a:pt x="941" y="556"/>
                  </a:cubicBezTo>
                  <a:cubicBezTo>
                    <a:pt x="941" y="552"/>
                    <a:pt x="941" y="552"/>
                    <a:pt x="941" y="552"/>
                  </a:cubicBezTo>
                  <a:cubicBezTo>
                    <a:pt x="940" y="556"/>
                    <a:pt x="940" y="556"/>
                    <a:pt x="940" y="556"/>
                  </a:cubicBezTo>
                  <a:cubicBezTo>
                    <a:pt x="940" y="556"/>
                    <a:pt x="940" y="556"/>
                    <a:pt x="941" y="556"/>
                  </a:cubicBezTo>
                  <a:cubicBezTo>
                    <a:pt x="941" y="552"/>
                    <a:pt x="941" y="552"/>
                    <a:pt x="941" y="552"/>
                  </a:cubicBezTo>
                  <a:cubicBezTo>
                    <a:pt x="940" y="556"/>
                    <a:pt x="940" y="556"/>
                    <a:pt x="940" y="556"/>
                  </a:cubicBezTo>
                  <a:cubicBezTo>
                    <a:pt x="940" y="556"/>
                    <a:pt x="941" y="556"/>
                    <a:pt x="942" y="556"/>
                  </a:cubicBezTo>
                  <a:cubicBezTo>
                    <a:pt x="946" y="557"/>
                    <a:pt x="955" y="559"/>
                    <a:pt x="963" y="560"/>
                  </a:cubicBezTo>
                  <a:cubicBezTo>
                    <a:pt x="966" y="561"/>
                    <a:pt x="970" y="562"/>
                    <a:pt x="973" y="562"/>
                  </a:cubicBezTo>
                  <a:cubicBezTo>
                    <a:pt x="975" y="562"/>
                    <a:pt x="976" y="563"/>
                    <a:pt x="977" y="563"/>
                  </a:cubicBezTo>
                  <a:cubicBezTo>
                    <a:pt x="979" y="563"/>
                    <a:pt x="980" y="563"/>
                    <a:pt x="981" y="563"/>
                  </a:cubicBezTo>
                  <a:cubicBezTo>
                    <a:pt x="981" y="563"/>
                    <a:pt x="981" y="563"/>
                    <a:pt x="982" y="563"/>
                  </a:cubicBezTo>
                  <a:cubicBezTo>
                    <a:pt x="982" y="563"/>
                    <a:pt x="983" y="563"/>
                    <a:pt x="983" y="563"/>
                  </a:cubicBezTo>
                  <a:cubicBezTo>
                    <a:pt x="984" y="562"/>
                    <a:pt x="985" y="562"/>
                    <a:pt x="986" y="560"/>
                  </a:cubicBezTo>
                  <a:cubicBezTo>
                    <a:pt x="987" y="559"/>
                    <a:pt x="987" y="558"/>
                    <a:pt x="987" y="556"/>
                  </a:cubicBezTo>
                  <a:cubicBezTo>
                    <a:pt x="986" y="555"/>
                    <a:pt x="985" y="554"/>
                    <a:pt x="984" y="553"/>
                  </a:cubicBezTo>
                  <a:cubicBezTo>
                    <a:pt x="962" y="539"/>
                    <a:pt x="962" y="539"/>
                    <a:pt x="962" y="539"/>
                  </a:cubicBezTo>
                  <a:cubicBezTo>
                    <a:pt x="959" y="543"/>
                    <a:pt x="959" y="543"/>
                    <a:pt x="959" y="543"/>
                  </a:cubicBezTo>
                  <a:cubicBezTo>
                    <a:pt x="957" y="549"/>
                    <a:pt x="957" y="549"/>
                    <a:pt x="957" y="549"/>
                  </a:cubicBezTo>
                  <a:cubicBezTo>
                    <a:pt x="1007" y="562"/>
                    <a:pt x="1007" y="562"/>
                    <a:pt x="1007" y="562"/>
                  </a:cubicBezTo>
                  <a:cubicBezTo>
                    <a:pt x="1009" y="562"/>
                    <a:pt x="1012" y="561"/>
                    <a:pt x="1013" y="559"/>
                  </a:cubicBezTo>
                  <a:cubicBezTo>
                    <a:pt x="1014" y="558"/>
                    <a:pt x="1014" y="557"/>
                    <a:pt x="1014" y="556"/>
                  </a:cubicBezTo>
                  <a:cubicBezTo>
                    <a:pt x="1014" y="555"/>
                    <a:pt x="1014" y="554"/>
                    <a:pt x="1013" y="554"/>
                  </a:cubicBezTo>
                  <a:cubicBezTo>
                    <a:pt x="1013" y="553"/>
                    <a:pt x="1012" y="552"/>
                    <a:pt x="1012" y="552"/>
                  </a:cubicBezTo>
                  <a:cubicBezTo>
                    <a:pt x="1012" y="552"/>
                    <a:pt x="1011" y="551"/>
                    <a:pt x="1011" y="551"/>
                  </a:cubicBezTo>
                  <a:cubicBezTo>
                    <a:pt x="1010" y="550"/>
                    <a:pt x="1007" y="549"/>
                    <a:pt x="1005" y="547"/>
                  </a:cubicBezTo>
                  <a:cubicBezTo>
                    <a:pt x="997" y="542"/>
                    <a:pt x="985" y="535"/>
                    <a:pt x="985" y="535"/>
                  </a:cubicBezTo>
                  <a:cubicBezTo>
                    <a:pt x="983" y="540"/>
                    <a:pt x="983" y="540"/>
                    <a:pt x="983" y="540"/>
                  </a:cubicBezTo>
                  <a:cubicBezTo>
                    <a:pt x="982" y="546"/>
                    <a:pt x="982" y="546"/>
                    <a:pt x="982" y="546"/>
                  </a:cubicBezTo>
                  <a:cubicBezTo>
                    <a:pt x="1033" y="556"/>
                    <a:pt x="1033" y="556"/>
                    <a:pt x="1033" y="556"/>
                  </a:cubicBezTo>
                  <a:cubicBezTo>
                    <a:pt x="1035" y="557"/>
                    <a:pt x="1037" y="556"/>
                    <a:pt x="1039" y="554"/>
                  </a:cubicBezTo>
                  <a:cubicBezTo>
                    <a:pt x="1039" y="553"/>
                    <a:pt x="1039" y="552"/>
                    <a:pt x="1039" y="551"/>
                  </a:cubicBezTo>
                  <a:cubicBezTo>
                    <a:pt x="1039" y="550"/>
                    <a:pt x="1039" y="549"/>
                    <a:pt x="1039" y="548"/>
                  </a:cubicBezTo>
                  <a:cubicBezTo>
                    <a:pt x="1038" y="548"/>
                    <a:pt x="1038" y="547"/>
                    <a:pt x="1038" y="547"/>
                  </a:cubicBezTo>
                  <a:cubicBezTo>
                    <a:pt x="1037" y="547"/>
                    <a:pt x="1037" y="547"/>
                    <a:pt x="1037" y="546"/>
                  </a:cubicBezTo>
                  <a:cubicBezTo>
                    <a:pt x="1036" y="546"/>
                    <a:pt x="1036" y="545"/>
                    <a:pt x="1034" y="545"/>
                  </a:cubicBezTo>
                  <a:cubicBezTo>
                    <a:pt x="1030" y="542"/>
                    <a:pt x="1023" y="538"/>
                    <a:pt x="1017" y="534"/>
                  </a:cubicBezTo>
                  <a:cubicBezTo>
                    <a:pt x="1013" y="532"/>
                    <a:pt x="1010" y="530"/>
                    <a:pt x="1008" y="529"/>
                  </a:cubicBezTo>
                  <a:cubicBezTo>
                    <a:pt x="1007" y="528"/>
                    <a:pt x="1006" y="527"/>
                    <a:pt x="1006" y="527"/>
                  </a:cubicBezTo>
                  <a:cubicBezTo>
                    <a:pt x="1005" y="527"/>
                    <a:pt x="1005" y="527"/>
                    <a:pt x="1005" y="527"/>
                  </a:cubicBezTo>
                  <a:cubicBezTo>
                    <a:pt x="1004" y="529"/>
                    <a:pt x="1004" y="529"/>
                    <a:pt x="1004" y="529"/>
                  </a:cubicBezTo>
                  <a:cubicBezTo>
                    <a:pt x="1006" y="527"/>
                    <a:pt x="1006" y="527"/>
                    <a:pt x="1006" y="527"/>
                  </a:cubicBezTo>
                  <a:cubicBezTo>
                    <a:pt x="1005" y="527"/>
                    <a:pt x="1005" y="527"/>
                    <a:pt x="1005" y="527"/>
                  </a:cubicBezTo>
                  <a:cubicBezTo>
                    <a:pt x="1004" y="529"/>
                    <a:pt x="1004" y="529"/>
                    <a:pt x="1004" y="529"/>
                  </a:cubicBezTo>
                  <a:cubicBezTo>
                    <a:pt x="1006" y="527"/>
                    <a:pt x="1006" y="527"/>
                    <a:pt x="1006" y="527"/>
                  </a:cubicBezTo>
                  <a:cubicBezTo>
                    <a:pt x="1002" y="531"/>
                    <a:pt x="1002" y="531"/>
                    <a:pt x="1002" y="531"/>
                  </a:cubicBezTo>
                  <a:cubicBezTo>
                    <a:pt x="1006" y="527"/>
                    <a:pt x="1006" y="527"/>
                    <a:pt x="1006" y="527"/>
                  </a:cubicBezTo>
                  <a:cubicBezTo>
                    <a:pt x="1006" y="527"/>
                    <a:pt x="1006" y="527"/>
                    <a:pt x="1006" y="527"/>
                  </a:cubicBezTo>
                  <a:cubicBezTo>
                    <a:pt x="1002" y="531"/>
                    <a:pt x="1002" y="531"/>
                    <a:pt x="1002" y="531"/>
                  </a:cubicBezTo>
                  <a:cubicBezTo>
                    <a:pt x="1006" y="527"/>
                    <a:pt x="1006" y="527"/>
                    <a:pt x="1006" y="527"/>
                  </a:cubicBezTo>
                  <a:cubicBezTo>
                    <a:pt x="1002" y="531"/>
                    <a:pt x="1002" y="531"/>
                    <a:pt x="1002" y="531"/>
                  </a:cubicBezTo>
                  <a:cubicBezTo>
                    <a:pt x="1007" y="528"/>
                    <a:pt x="1007" y="528"/>
                    <a:pt x="1007" y="528"/>
                  </a:cubicBezTo>
                  <a:cubicBezTo>
                    <a:pt x="1006" y="528"/>
                    <a:pt x="1006" y="528"/>
                    <a:pt x="1006" y="527"/>
                  </a:cubicBezTo>
                  <a:cubicBezTo>
                    <a:pt x="1002" y="531"/>
                    <a:pt x="1002" y="531"/>
                    <a:pt x="1002" y="531"/>
                  </a:cubicBezTo>
                  <a:cubicBezTo>
                    <a:pt x="1007" y="528"/>
                    <a:pt x="1007" y="528"/>
                    <a:pt x="1007" y="528"/>
                  </a:cubicBezTo>
                  <a:cubicBezTo>
                    <a:pt x="1002" y="531"/>
                    <a:pt x="1002" y="531"/>
                    <a:pt x="1002" y="531"/>
                  </a:cubicBezTo>
                  <a:cubicBezTo>
                    <a:pt x="1007" y="531"/>
                    <a:pt x="1007" y="531"/>
                    <a:pt x="1007" y="531"/>
                  </a:cubicBezTo>
                  <a:cubicBezTo>
                    <a:pt x="1007" y="529"/>
                    <a:pt x="1007" y="529"/>
                    <a:pt x="1007" y="528"/>
                  </a:cubicBezTo>
                  <a:cubicBezTo>
                    <a:pt x="1002" y="531"/>
                    <a:pt x="1002" y="531"/>
                    <a:pt x="1002" y="531"/>
                  </a:cubicBezTo>
                  <a:cubicBezTo>
                    <a:pt x="1007" y="531"/>
                    <a:pt x="1007" y="531"/>
                    <a:pt x="1007" y="531"/>
                  </a:cubicBezTo>
                  <a:cubicBezTo>
                    <a:pt x="1002" y="531"/>
                    <a:pt x="1002" y="531"/>
                    <a:pt x="1002" y="531"/>
                  </a:cubicBezTo>
                  <a:cubicBezTo>
                    <a:pt x="1001" y="536"/>
                    <a:pt x="1001" y="536"/>
                    <a:pt x="1001" y="536"/>
                  </a:cubicBezTo>
                  <a:cubicBezTo>
                    <a:pt x="1060" y="552"/>
                    <a:pt x="1060" y="552"/>
                    <a:pt x="1060" y="552"/>
                  </a:cubicBezTo>
                  <a:cubicBezTo>
                    <a:pt x="1062" y="552"/>
                    <a:pt x="1065" y="551"/>
                    <a:pt x="1066" y="549"/>
                  </a:cubicBezTo>
                  <a:cubicBezTo>
                    <a:pt x="1067" y="548"/>
                    <a:pt x="1067" y="547"/>
                    <a:pt x="1067" y="546"/>
                  </a:cubicBezTo>
                  <a:cubicBezTo>
                    <a:pt x="1067" y="544"/>
                    <a:pt x="1066" y="544"/>
                    <a:pt x="1066" y="543"/>
                  </a:cubicBezTo>
                  <a:cubicBezTo>
                    <a:pt x="1065" y="542"/>
                    <a:pt x="1065" y="542"/>
                    <a:pt x="1065" y="542"/>
                  </a:cubicBezTo>
                  <a:cubicBezTo>
                    <a:pt x="1064" y="542"/>
                    <a:pt x="1064" y="541"/>
                    <a:pt x="1064" y="541"/>
                  </a:cubicBezTo>
                  <a:cubicBezTo>
                    <a:pt x="1062" y="540"/>
                    <a:pt x="1059" y="538"/>
                    <a:pt x="1056" y="536"/>
                  </a:cubicBezTo>
                  <a:cubicBezTo>
                    <a:pt x="1047" y="531"/>
                    <a:pt x="1033" y="522"/>
                    <a:pt x="1033" y="522"/>
                  </a:cubicBezTo>
                  <a:cubicBezTo>
                    <a:pt x="1031" y="527"/>
                    <a:pt x="1031" y="527"/>
                    <a:pt x="1031" y="527"/>
                  </a:cubicBezTo>
                  <a:cubicBezTo>
                    <a:pt x="1029" y="533"/>
                    <a:pt x="1029" y="533"/>
                    <a:pt x="1029" y="533"/>
                  </a:cubicBezTo>
                  <a:cubicBezTo>
                    <a:pt x="1088" y="545"/>
                    <a:pt x="1088" y="545"/>
                    <a:pt x="1088" y="545"/>
                  </a:cubicBezTo>
                  <a:cubicBezTo>
                    <a:pt x="1090" y="545"/>
                    <a:pt x="1092" y="544"/>
                    <a:pt x="1094" y="542"/>
                  </a:cubicBezTo>
                  <a:cubicBezTo>
                    <a:pt x="1094" y="541"/>
                    <a:pt x="1094" y="540"/>
                    <a:pt x="1094" y="539"/>
                  </a:cubicBezTo>
                  <a:cubicBezTo>
                    <a:pt x="1094" y="538"/>
                    <a:pt x="1094" y="537"/>
                    <a:pt x="1094" y="537"/>
                  </a:cubicBezTo>
                  <a:cubicBezTo>
                    <a:pt x="1093" y="536"/>
                    <a:pt x="1093" y="535"/>
                    <a:pt x="1093" y="535"/>
                  </a:cubicBezTo>
                  <a:cubicBezTo>
                    <a:pt x="1092" y="535"/>
                    <a:pt x="1092" y="534"/>
                    <a:pt x="1091" y="534"/>
                  </a:cubicBezTo>
                  <a:cubicBezTo>
                    <a:pt x="1089" y="533"/>
                    <a:pt x="1087" y="531"/>
                    <a:pt x="1083" y="529"/>
                  </a:cubicBezTo>
                  <a:cubicBezTo>
                    <a:pt x="1073" y="522"/>
                    <a:pt x="1058" y="513"/>
                    <a:pt x="1058" y="513"/>
                  </a:cubicBezTo>
                  <a:cubicBezTo>
                    <a:pt x="1055" y="518"/>
                    <a:pt x="1055" y="518"/>
                    <a:pt x="1055" y="518"/>
                  </a:cubicBezTo>
                  <a:cubicBezTo>
                    <a:pt x="1054" y="523"/>
                    <a:pt x="1054" y="523"/>
                    <a:pt x="1054" y="523"/>
                  </a:cubicBezTo>
                  <a:cubicBezTo>
                    <a:pt x="1116" y="541"/>
                    <a:pt x="1116" y="541"/>
                    <a:pt x="1116" y="541"/>
                  </a:cubicBezTo>
                  <a:cubicBezTo>
                    <a:pt x="1119" y="541"/>
                    <a:pt x="1121" y="540"/>
                    <a:pt x="1123" y="538"/>
                  </a:cubicBezTo>
                  <a:cubicBezTo>
                    <a:pt x="1123" y="537"/>
                    <a:pt x="1123" y="536"/>
                    <a:pt x="1123" y="535"/>
                  </a:cubicBezTo>
                  <a:cubicBezTo>
                    <a:pt x="1123" y="534"/>
                    <a:pt x="1123" y="533"/>
                    <a:pt x="1122" y="532"/>
                  </a:cubicBezTo>
                  <a:cubicBezTo>
                    <a:pt x="1122" y="531"/>
                    <a:pt x="1122" y="531"/>
                    <a:pt x="1121" y="531"/>
                  </a:cubicBezTo>
                  <a:cubicBezTo>
                    <a:pt x="1121" y="531"/>
                    <a:pt x="1120" y="530"/>
                    <a:pt x="1120" y="530"/>
                  </a:cubicBezTo>
                  <a:cubicBezTo>
                    <a:pt x="1118" y="529"/>
                    <a:pt x="1116" y="527"/>
                    <a:pt x="1112" y="525"/>
                  </a:cubicBezTo>
                  <a:cubicBezTo>
                    <a:pt x="1108" y="522"/>
                    <a:pt x="1102" y="519"/>
                    <a:pt x="1097" y="516"/>
                  </a:cubicBezTo>
                  <a:cubicBezTo>
                    <a:pt x="1094" y="515"/>
                    <a:pt x="1092" y="513"/>
                    <a:pt x="1091" y="512"/>
                  </a:cubicBezTo>
                  <a:cubicBezTo>
                    <a:pt x="1090" y="512"/>
                    <a:pt x="1090" y="512"/>
                    <a:pt x="1089" y="511"/>
                  </a:cubicBezTo>
                  <a:cubicBezTo>
                    <a:pt x="1089" y="511"/>
                    <a:pt x="1089" y="511"/>
                    <a:pt x="1089" y="511"/>
                  </a:cubicBezTo>
                  <a:cubicBezTo>
                    <a:pt x="1088" y="514"/>
                    <a:pt x="1088" y="514"/>
                    <a:pt x="1088" y="514"/>
                  </a:cubicBezTo>
                  <a:cubicBezTo>
                    <a:pt x="1090" y="512"/>
                    <a:pt x="1090" y="512"/>
                    <a:pt x="1090" y="512"/>
                  </a:cubicBezTo>
                  <a:cubicBezTo>
                    <a:pt x="1089" y="511"/>
                    <a:pt x="1089" y="511"/>
                    <a:pt x="1089" y="511"/>
                  </a:cubicBezTo>
                  <a:cubicBezTo>
                    <a:pt x="1088" y="514"/>
                    <a:pt x="1088" y="514"/>
                    <a:pt x="1088" y="514"/>
                  </a:cubicBezTo>
                  <a:cubicBezTo>
                    <a:pt x="1090" y="512"/>
                    <a:pt x="1090" y="512"/>
                    <a:pt x="1090" y="512"/>
                  </a:cubicBezTo>
                  <a:cubicBezTo>
                    <a:pt x="1086" y="515"/>
                    <a:pt x="1086" y="515"/>
                    <a:pt x="1086" y="515"/>
                  </a:cubicBezTo>
                  <a:cubicBezTo>
                    <a:pt x="1090" y="512"/>
                    <a:pt x="1090" y="512"/>
                    <a:pt x="1090" y="512"/>
                  </a:cubicBezTo>
                  <a:cubicBezTo>
                    <a:pt x="1090" y="512"/>
                    <a:pt x="1090" y="512"/>
                    <a:pt x="1090" y="512"/>
                  </a:cubicBezTo>
                  <a:cubicBezTo>
                    <a:pt x="1086" y="515"/>
                    <a:pt x="1086" y="515"/>
                    <a:pt x="1086" y="515"/>
                  </a:cubicBezTo>
                  <a:cubicBezTo>
                    <a:pt x="1090" y="512"/>
                    <a:pt x="1090" y="512"/>
                    <a:pt x="1090" y="512"/>
                  </a:cubicBezTo>
                  <a:cubicBezTo>
                    <a:pt x="1086" y="515"/>
                    <a:pt x="1086" y="515"/>
                    <a:pt x="1086" y="515"/>
                  </a:cubicBezTo>
                  <a:cubicBezTo>
                    <a:pt x="1091" y="515"/>
                    <a:pt x="1091" y="515"/>
                    <a:pt x="1091" y="515"/>
                  </a:cubicBezTo>
                  <a:cubicBezTo>
                    <a:pt x="1091" y="514"/>
                    <a:pt x="1090" y="513"/>
                    <a:pt x="1090" y="512"/>
                  </a:cubicBezTo>
                  <a:cubicBezTo>
                    <a:pt x="1086" y="515"/>
                    <a:pt x="1086" y="515"/>
                    <a:pt x="1086" y="515"/>
                  </a:cubicBezTo>
                  <a:cubicBezTo>
                    <a:pt x="1091" y="515"/>
                    <a:pt x="1091" y="515"/>
                    <a:pt x="1091" y="515"/>
                  </a:cubicBezTo>
                  <a:cubicBezTo>
                    <a:pt x="1086" y="515"/>
                    <a:pt x="1086" y="515"/>
                    <a:pt x="1086" y="515"/>
                  </a:cubicBezTo>
                  <a:cubicBezTo>
                    <a:pt x="1090" y="519"/>
                    <a:pt x="1090" y="519"/>
                    <a:pt x="1090" y="519"/>
                  </a:cubicBezTo>
                  <a:cubicBezTo>
                    <a:pt x="1091" y="517"/>
                    <a:pt x="1091" y="516"/>
                    <a:pt x="1091" y="515"/>
                  </a:cubicBezTo>
                  <a:cubicBezTo>
                    <a:pt x="1086" y="515"/>
                    <a:pt x="1086" y="515"/>
                    <a:pt x="1086" y="515"/>
                  </a:cubicBezTo>
                  <a:cubicBezTo>
                    <a:pt x="1090" y="519"/>
                    <a:pt x="1090" y="519"/>
                    <a:pt x="1090" y="519"/>
                  </a:cubicBezTo>
                  <a:cubicBezTo>
                    <a:pt x="1090" y="518"/>
                    <a:pt x="1090" y="518"/>
                    <a:pt x="1090" y="518"/>
                  </a:cubicBezTo>
                  <a:cubicBezTo>
                    <a:pt x="1086" y="515"/>
                    <a:pt x="1086" y="515"/>
                    <a:pt x="1086" y="515"/>
                  </a:cubicBezTo>
                  <a:cubicBezTo>
                    <a:pt x="1088" y="520"/>
                    <a:pt x="1088" y="520"/>
                    <a:pt x="1088" y="520"/>
                  </a:cubicBezTo>
                  <a:cubicBezTo>
                    <a:pt x="1089" y="520"/>
                    <a:pt x="1090" y="519"/>
                    <a:pt x="1090" y="518"/>
                  </a:cubicBezTo>
                  <a:cubicBezTo>
                    <a:pt x="1086" y="515"/>
                    <a:pt x="1086" y="515"/>
                    <a:pt x="1086" y="515"/>
                  </a:cubicBezTo>
                  <a:cubicBezTo>
                    <a:pt x="1088" y="520"/>
                    <a:pt x="1088" y="520"/>
                    <a:pt x="1088" y="520"/>
                  </a:cubicBezTo>
                  <a:cubicBezTo>
                    <a:pt x="1086" y="515"/>
                    <a:pt x="1086" y="515"/>
                    <a:pt x="1086" y="515"/>
                  </a:cubicBezTo>
                  <a:cubicBezTo>
                    <a:pt x="1086" y="521"/>
                    <a:pt x="1086" y="521"/>
                    <a:pt x="1086" y="521"/>
                  </a:cubicBezTo>
                  <a:cubicBezTo>
                    <a:pt x="1087" y="521"/>
                    <a:pt x="1087" y="521"/>
                    <a:pt x="1088" y="520"/>
                  </a:cubicBezTo>
                  <a:cubicBezTo>
                    <a:pt x="1086" y="515"/>
                    <a:pt x="1086" y="515"/>
                    <a:pt x="1086" y="515"/>
                  </a:cubicBezTo>
                  <a:cubicBezTo>
                    <a:pt x="1086" y="521"/>
                    <a:pt x="1086" y="521"/>
                    <a:pt x="1086" y="521"/>
                  </a:cubicBezTo>
                  <a:cubicBezTo>
                    <a:pt x="1086" y="516"/>
                    <a:pt x="1086" y="516"/>
                    <a:pt x="1086" y="516"/>
                  </a:cubicBezTo>
                  <a:cubicBezTo>
                    <a:pt x="1086" y="521"/>
                    <a:pt x="1086" y="521"/>
                    <a:pt x="1086" y="521"/>
                  </a:cubicBezTo>
                  <a:cubicBezTo>
                    <a:pt x="1086" y="521"/>
                    <a:pt x="1086" y="521"/>
                    <a:pt x="1086" y="521"/>
                  </a:cubicBezTo>
                  <a:cubicBezTo>
                    <a:pt x="1086" y="516"/>
                    <a:pt x="1086" y="516"/>
                    <a:pt x="1086" y="516"/>
                  </a:cubicBezTo>
                  <a:cubicBezTo>
                    <a:pt x="1086" y="521"/>
                    <a:pt x="1086" y="521"/>
                    <a:pt x="1086" y="521"/>
                  </a:cubicBezTo>
                  <a:cubicBezTo>
                    <a:pt x="1086" y="518"/>
                    <a:pt x="1086" y="518"/>
                    <a:pt x="1086" y="518"/>
                  </a:cubicBezTo>
                  <a:cubicBezTo>
                    <a:pt x="1085" y="521"/>
                    <a:pt x="1085" y="521"/>
                    <a:pt x="1085" y="521"/>
                  </a:cubicBezTo>
                  <a:cubicBezTo>
                    <a:pt x="1085" y="521"/>
                    <a:pt x="1085" y="521"/>
                    <a:pt x="1086" y="521"/>
                  </a:cubicBezTo>
                  <a:cubicBezTo>
                    <a:pt x="1086" y="518"/>
                    <a:pt x="1086" y="518"/>
                    <a:pt x="1086" y="518"/>
                  </a:cubicBezTo>
                  <a:cubicBezTo>
                    <a:pt x="1085" y="521"/>
                    <a:pt x="1085" y="521"/>
                    <a:pt x="1085" y="521"/>
                  </a:cubicBezTo>
                  <a:cubicBezTo>
                    <a:pt x="1085" y="521"/>
                    <a:pt x="1087" y="521"/>
                    <a:pt x="1088" y="522"/>
                  </a:cubicBezTo>
                  <a:cubicBezTo>
                    <a:pt x="1095" y="523"/>
                    <a:pt x="1107" y="527"/>
                    <a:pt x="1117" y="530"/>
                  </a:cubicBezTo>
                  <a:cubicBezTo>
                    <a:pt x="1122" y="532"/>
                    <a:pt x="1127" y="534"/>
                    <a:pt x="1131" y="535"/>
                  </a:cubicBezTo>
                  <a:cubicBezTo>
                    <a:pt x="1133" y="536"/>
                    <a:pt x="1134" y="536"/>
                    <a:pt x="1136" y="536"/>
                  </a:cubicBezTo>
                  <a:cubicBezTo>
                    <a:pt x="1136" y="537"/>
                    <a:pt x="1137" y="537"/>
                    <a:pt x="1137" y="537"/>
                  </a:cubicBezTo>
                  <a:cubicBezTo>
                    <a:pt x="1138" y="537"/>
                    <a:pt x="1138" y="537"/>
                    <a:pt x="1138" y="537"/>
                  </a:cubicBezTo>
                  <a:cubicBezTo>
                    <a:pt x="1138" y="537"/>
                    <a:pt x="1138" y="537"/>
                    <a:pt x="1138" y="537"/>
                  </a:cubicBezTo>
                  <a:cubicBezTo>
                    <a:pt x="1138" y="537"/>
                    <a:pt x="1139" y="537"/>
                    <a:pt x="1139" y="537"/>
                  </a:cubicBezTo>
                  <a:cubicBezTo>
                    <a:pt x="1139" y="537"/>
                    <a:pt x="1140" y="537"/>
                    <a:pt x="1140" y="537"/>
                  </a:cubicBezTo>
                  <a:cubicBezTo>
                    <a:pt x="1141" y="537"/>
                    <a:pt x="1141" y="537"/>
                    <a:pt x="1142" y="536"/>
                  </a:cubicBezTo>
                  <a:cubicBezTo>
                    <a:pt x="1142" y="536"/>
                    <a:pt x="1143" y="536"/>
                    <a:pt x="1144" y="535"/>
                  </a:cubicBezTo>
                  <a:cubicBezTo>
                    <a:pt x="1145" y="534"/>
                    <a:pt x="1145" y="532"/>
                    <a:pt x="1145" y="530"/>
                  </a:cubicBezTo>
                  <a:cubicBezTo>
                    <a:pt x="1144" y="529"/>
                    <a:pt x="1143" y="528"/>
                    <a:pt x="1142" y="527"/>
                  </a:cubicBezTo>
                  <a:cubicBezTo>
                    <a:pt x="1112" y="508"/>
                    <a:pt x="1112" y="508"/>
                    <a:pt x="1112" y="508"/>
                  </a:cubicBezTo>
                  <a:cubicBezTo>
                    <a:pt x="1109" y="513"/>
                    <a:pt x="1109" y="513"/>
                    <a:pt x="1109" y="513"/>
                  </a:cubicBezTo>
                  <a:cubicBezTo>
                    <a:pt x="1114" y="516"/>
                    <a:pt x="1114" y="516"/>
                    <a:pt x="1114" y="516"/>
                  </a:cubicBezTo>
                  <a:cubicBezTo>
                    <a:pt x="1109" y="513"/>
                    <a:pt x="1109" y="513"/>
                    <a:pt x="1109" y="513"/>
                  </a:cubicBezTo>
                  <a:cubicBezTo>
                    <a:pt x="1112" y="518"/>
                    <a:pt x="1112" y="518"/>
                    <a:pt x="1112" y="518"/>
                  </a:cubicBezTo>
                  <a:cubicBezTo>
                    <a:pt x="1112" y="517"/>
                    <a:pt x="1113" y="517"/>
                    <a:pt x="1114" y="516"/>
                  </a:cubicBezTo>
                  <a:cubicBezTo>
                    <a:pt x="1109" y="513"/>
                    <a:pt x="1109" y="513"/>
                    <a:pt x="1109" y="513"/>
                  </a:cubicBezTo>
                  <a:cubicBezTo>
                    <a:pt x="1112" y="518"/>
                    <a:pt x="1112" y="518"/>
                    <a:pt x="1112" y="518"/>
                  </a:cubicBezTo>
                  <a:cubicBezTo>
                    <a:pt x="1109" y="513"/>
                    <a:pt x="1109" y="513"/>
                    <a:pt x="1109" y="513"/>
                  </a:cubicBezTo>
                  <a:cubicBezTo>
                    <a:pt x="1110" y="518"/>
                    <a:pt x="1110" y="518"/>
                    <a:pt x="1110" y="518"/>
                  </a:cubicBezTo>
                  <a:cubicBezTo>
                    <a:pt x="1110" y="518"/>
                    <a:pt x="1111" y="518"/>
                    <a:pt x="1112" y="518"/>
                  </a:cubicBezTo>
                  <a:cubicBezTo>
                    <a:pt x="1109" y="513"/>
                    <a:pt x="1109" y="513"/>
                    <a:pt x="1109" y="513"/>
                  </a:cubicBezTo>
                  <a:cubicBezTo>
                    <a:pt x="1110" y="518"/>
                    <a:pt x="1110" y="518"/>
                    <a:pt x="1110" y="518"/>
                  </a:cubicBezTo>
                  <a:cubicBezTo>
                    <a:pt x="1109" y="514"/>
                    <a:pt x="1109" y="514"/>
                    <a:pt x="1109" y="514"/>
                  </a:cubicBezTo>
                  <a:cubicBezTo>
                    <a:pt x="1109" y="518"/>
                    <a:pt x="1109" y="518"/>
                    <a:pt x="1109" y="518"/>
                  </a:cubicBezTo>
                  <a:cubicBezTo>
                    <a:pt x="1110" y="518"/>
                    <a:pt x="1110" y="518"/>
                    <a:pt x="1110" y="518"/>
                  </a:cubicBezTo>
                  <a:cubicBezTo>
                    <a:pt x="1109" y="514"/>
                    <a:pt x="1109" y="514"/>
                    <a:pt x="1109" y="514"/>
                  </a:cubicBezTo>
                  <a:cubicBezTo>
                    <a:pt x="1109" y="518"/>
                    <a:pt x="1109" y="518"/>
                    <a:pt x="1109" y="518"/>
                  </a:cubicBezTo>
                  <a:cubicBezTo>
                    <a:pt x="1109" y="516"/>
                    <a:pt x="1109" y="516"/>
                    <a:pt x="1109" y="516"/>
                  </a:cubicBezTo>
                  <a:cubicBezTo>
                    <a:pt x="1109" y="518"/>
                    <a:pt x="1109" y="518"/>
                    <a:pt x="1109" y="518"/>
                  </a:cubicBezTo>
                  <a:cubicBezTo>
                    <a:pt x="1109" y="518"/>
                    <a:pt x="1109" y="518"/>
                    <a:pt x="1109" y="518"/>
                  </a:cubicBezTo>
                  <a:cubicBezTo>
                    <a:pt x="1109" y="516"/>
                    <a:pt x="1109" y="516"/>
                    <a:pt x="1109" y="516"/>
                  </a:cubicBezTo>
                  <a:cubicBezTo>
                    <a:pt x="1109" y="518"/>
                    <a:pt x="1109" y="518"/>
                    <a:pt x="1109" y="518"/>
                  </a:cubicBezTo>
                  <a:cubicBezTo>
                    <a:pt x="1109" y="518"/>
                    <a:pt x="1109" y="518"/>
                    <a:pt x="1109" y="518"/>
                  </a:cubicBezTo>
                  <a:cubicBezTo>
                    <a:pt x="1110" y="518"/>
                    <a:pt x="1111" y="518"/>
                    <a:pt x="1113" y="519"/>
                  </a:cubicBezTo>
                  <a:cubicBezTo>
                    <a:pt x="1119" y="520"/>
                    <a:pt x="1130" y="523"/>
                    <a:pt x="1139" y="526"/>
                  </a:cubicBezTo>
                  <a:cubicBezTo>
                    <a:pt x="1144" y="528"/>
                    <a:pt x="1149" y="529"/>
                    <a:pt x="1152" y="530"/>
                  </a:cubicBezTo>
                  <a:cubicBezTo>
                    <a:pt x="1153" y="530"/>
                    <a:pt x="1155" y="531"/>
                    <a:pt x="1156" y="531"/>
                  </a:cubicBezTo>
                  <a:cubicBezTo>
                    <a:pt x="1156" y="531"/>
                    <a:pt x="1157" y="531"/>
                    <a:pt x="1157" y="531"/>
                  </a:cubicBezTo>
                  <a:cubicBezTo>
                    <a:pt x="1157" y="532"/>
                    <a:pt x="1157" y="532"/>
                    <a:pt x="1157" y="532"/>
                  </a:cubicBezTo>
                  <a:cubicBezTo>
                    <a:pt x="1158" y="532"/>
                    <a:pt x="1158" y="532"/>
                    <a:pt x="1158" y="532"/>
                  </a:cubicBezTo>
                  <a:cubicBezTo>
                    <a:pt x="1158" y="532"/>
                    <a:pt x="1158" y="532"/>
                    <a:pt x="1158" y="532"/>
                  </a:cubicBezTo>
                  <a:cubicBezTo>
                    <a:pt x="1158" y="532"/>
                    <a:pt x="1158" y="532"/>
                    <a:pt x="1159" y="532"/>
                  </a:cubicBezTo>
                  <a:cubicBezTo>
                    <a:pt x="1161" y="532"/>
                    <a:pt x="1163" y="531"/>
                    <a:pt x="1164" y="529"/>
                  </a:cubicBezTo>
                  <a:cubicBezTo>
                    <a:pt x="1164" y="528"/>
                    <a:pt x="1164" y="527"/>
                    <a:pt x="1164" y="526"/>
                  </a:cubicBezTo>
                  <a:cubicBezTo>
                    <a:pt x="1164" y="525"/>
                    <a:pt x="1164" y="524"/>
                    <a:pt x="1164" y="523"/>
                  </a:cubicBezTo>
                  <a:cubicBezTo>
                    <a:pt x="1163" y="523"/>
                    <a:pt x="1163" y="522"/>
                    <a:pt x="1163" y="522"/>
                  </a:cubicBezTo>
                  <a:cubicBezTo>
                    <a:pt x="1162" y="521"/>
                    <a:pt x="1162" y="521"/>
                    <a:pt x="1161" y="521"/>
                  </a:cubicBezTo>
                  <a:cubicBezTo>
                    <a:pt x="1159" y="520"/>
                    <a:pt x="1157" y="518"/>
                    <a:pt x="1154" y="516"/>
                  </a:cubicBezTo>
                  <a:cubicBezTo>
                    <a:pt x="1144" y="510"/>
                    <a:pt x="1129" y="501"/>
                    <a:pt x="1129" y="501"/>
                  </a:cubicBezTo>
                  <a:cubicBezTo>
                    <a:pt x="1127" y="506"/>
                    <a:pt x="1127" y="506"/>
                    <a:pt x="1127" y="506"/>
                  </a:cubicBezTo>
                  <a:cubicBezTo>
                    <a:pt x="1125" y="511"/>
                    <a:pt x="1125" y="511"/>
                    <a:pt x="1125" y="511"/>
                  </a:cubicBezTo>
                  <a:cubicBezTo>
                    <a:pt x="1178" y="524"/>
                    <a:pt x="1178" y="524"/>
                    <a:pt x="1178" y="524"/>
                  </a:cubicBezTo>
                  <a:cubicBezTo>
                    <a:pt x="1180" y="524"/>
                    <a:pt x="1182" y="523"/>
                    <a:pt x="1184" y="521"/>
                  </a:cubicBezTo>
                  <a:cubicBezTo>
                    <a:pt x="1184" y="520"/>
                    <a:pt x="1185" y="519"/>
                    <a:pt x="1185" y="518"/>
                  </a:cubicBezTo>
                  <a:cubicBezTo>
                    <a:pt x="1185" y="517"/>
                    <a:pt x="1184" y="516"/>
                    <a:pt x="1184" y="516"/>
                  </a:cubicBezTo>
                  <a:cubicBezTo>
                    <a:pt x="1183" y="515"/>
                    <a:pt x="1183" y="515"/>
                    <a:pt x="1183" y="514"/>
                  </a:cubicBezTo>
                  <a:cubicBezTo>
                    <a:pt x="1182" y="514"/>
                    <a:pt x="1182" y="514"/>
                    <a:pt x="1181" y="513"/>
                  </a:cubicBezTo>
                  <a:cubicBezTo>
                    <a:pt x="1180" y="512"/>
                    <a:pt x="1177" y="510"/>
                    <a:pt x="1174" y="509"/>
                  </a:cubicBezTo>
                  <a:cubicBezTo>
                    <a:pt x="1170" y="506"/>
                    <a:pt x="1164" y="503"/>
                    <a:pt x="1160" y="500"/>
                  </a:cubicBezTo>
                  <a:cubicBezTo>
                    <a:pt x="1158" y="499"/>
                    <a:pt x="1156" y="498"/>
                    <a:pt x="1155" y="497"/>
                  </a:cubicBezTo>
                  <a:cubicBezTo>
                    <a:pt x="1154" y="496"/>
                    <a:pt x="1153" y="496"/>
                    <a:pt x="1153" y="496"/>
                  </a:cubicBezTo>
                  <a:cubicBezTo>
                    <a:pt x="1153" y="496"/>
                    <a:pt x="1153" y="496"/>
                    <a:pt x="1153" y="496"/>
                  </a:cubicBezTo>
                  <a:cubicBezTo>
                    <a:pt x="1153" y="496"/>
                    <a:pt x="1153" y="496"/>
                    <a:pt x="1153" y="496"/>
                  </a:cubicBezTo>
                  <a:cubicBezTo>
                    <a:pt x="1151" y="499"/>
                    <a:pt x="1151" y="499"/>
                    <a:pt x="1151" y="499"/>
                  </a:cubicBezTo>
                  <a:cubicBezTo>
                    <a:pt x="1153" y="496"/>
                    <a:pt x="1153" y="496"/>
                    <a:pt x="1153" y="496"/>
                  </a:cubicBezTo>
                  <a:cubicBezTo>
                    <a:pt x="1153" y="496"/>
                    <a:pt x="1153" y="496"/>
                    <a:pt x="1153" y="496"/>
                  </a:cubicBezTo>
                  <a:cubicBezTo>
                    <a:pt x="1151" y="499"/>
                    <a:pt x="1151" y="499"/>
                    <a:pt x="1151" y="499"/>
                  </a:cubicBezTo>
                  <a:cubicBezTo>
                    <a:pt x="1153" y="496"/>
                    <a:pt x="1153" y="496"/>
                    <a:pt x="1153" y="496"/>
                  </a:cubicBezTo>
                  <a:cubicBezTo>
                    <a:pt x="1150" y="500"/>
                    <a:pt x="1150" y="500"/>
                    <a:pt x="1150" y="500"/>
                  </a:cubicBezTo>
                  <a:cubicBezTo>
                    <a:pt x="1154" y="497"/>
                    <a:pt x="1154" y="497"/>
                    <a:pt x="1154" y="497"/>
                  </a:cubicBezTo>
                  <a:cubicBezTo>
                    <a:pt x="1154" y="496"/>
                    <a:pt x="1153" y="496"/>
                    <a:pt x="1153" y="496"/>
                  </a:cubicBezTo>
                  <a:cubicBezTo>
                    <a:pt x="1150" y="500"/>
                    <a:pt x="1150" y="500"/>
                    <a:pt x="1150" y="500"/>
                  </a:cubicBezTo>
                  <a:cubicBezTo>
                    <a:pt x="1154" y="497"/>
                    <a:pt x="1154" y="497"/>
                    <a:pt x="1154" y="497"/>
                  </a:cubicBezTo>
                  <a:cubicBezTo>
                    <a:pt x="1150" y="500"/>
                    <a:pt x="1150" y="500"/>
                    <a:pt x="1150" y="500"/>
                  </a:cubicBezTo>
                  <a:cubicBezTo>
                    <a:pt x="1154" y="498"/>
                    <a:pt x="1154" y="498"/>
                    <a:pt x="1154" y="498"/>
                  </a:cubicBezTo>
                  <a:cubicBezTo>
                    <a:pt x="1154" y="497"/>
                    <a:pt x="1154" y="497"/>
                    <a:pt x="1154" y="497"/>
                  </a:cubicBezTo>
                  <a:cubicBezTo>
                    <a:pt x="1150" y="500"/>
                    <a:pt x="1150" y="500"/>
                    <a:pt x="1150" y="500"/>
                  </a:cubicBezTo>
                  <a:cubicBezTo>
                    <a:pt x="1154" y="498"/>
                    <a:pt x="1154" y="498"/>
                    <a:pt x="1154" y="498"/>
                  </a:cubicBezTo>
                  <a:cubicBezTo>
                    <a:pt x="1150" y="500"/>
                    <a:pt x="1150" y="500"/>
                    <a:pt x="1150" y="500"/>
                  </a:cubicBezTo>
                  <a:cubicBezTo>
                    <a:pt x="1155" y="500"/>
                    <a:pt x="1155" y="500"/>
                    <a:pt x="1155" y="500"/>
                  </a:cubicBezTo>
                  <a:cubicBezTo>
                    <a:pt x="1155" y="499"/>
                    <a:pt x="1155" y="498"/>
                    <a:pt x="1154" y="498"/>
                  </a:cubicBezTo>
                  <a:cubicBezTo>
                    <a:pt x="1150" y="500"/>
                    <a:pt x="1150" y="500"/>
                    <a:pt x="1150" y="500"/>
                  </a:cubicBezTo>
                  <a:cubicBezTo>
                    <a:pt x="1155" y="500"/>
                    <a:pt x="1155" y="500"/>
                    <a:pt x="1155" y="500"/>
                  </a:cubicBezTo>
                  <a:cubicBezTo>
                    <a:pt x="1149" y="500"/>
                    <a:pt x="1149" y="500"/>
                    <a:pt x="1149" y="500"/>
                  </a:cubicBezTo>
                  <a:cubicBezTo>
                    <a:pt x="1154" y="503"/>
                    <a:pt x="1154" y="503"/>
                    <a:pt x="1154" y="503"/>
                  </a:cubicBezTo>
                  <a:cubicBezTo>
                    <a:pt x="1150" y="500"/>
                    <a:pt x="1150" y="500"/>
                    <a:pt x="1150" y="500"/>
                  </a:cubicBezTo>
                  <a:cubicBezTo>
                    <a:pt x="1152" y="505"/>
                    <a:pt x="1152" y="505"/>
                    <a:pt x="1152" y="505"/>
                  </a:cubicBezTo>
                  <a:cubicBezTo>
                    <a:pt x="1153" y="505"/>
                    <a:pt x="1154" y="504"/>
                    <a:pt x="1154" y="503"/>
                  </a:cubicBezTo>
                  <a:cubicBezTo>
                    <a:pt x="1150" y="500"/>
                    <a:pt x="1150" y="500"/>
                    <a:pt x="1150" y="500"/>
                  </a:cubicBezTo>
                  <a:cubicBezTo>
                    <a:pt x="1152" y="505"/>
                    <a:pt x="1152" y="505"/>
                    <a:pt x="1152" y="505"/>
                  </a:cubicBezTo>
                  <a:cubicBezTo>
                    <a:pt x="1150" y="500"/>
                    <a:pt x="1150" y="500"/>
                    <a:pt x="1150" y="500"/>
                  </a:cubicBezTo>
                  <a:cubicBezTo>
                    <a:pt x="1150" y="505"/>
                    <a:pt x="1150" y="505"/>
                    <a:pt x="1150" y="505"/>
                  </a:cubicBezTo>
                  <a:cubicBezTo>
                    <a:pt x="1151" y="505"/>
                    <a:pt x="1151" y="505"/>
                    <a:pt x="1152" y="505"/>
                  </a:cubicBezTo>
                  <a:cubicBezTo>
                    <a:pt x="1150" y="500"/>
                    <a:pt x="1150" y="500"/>
                    <a:pt x="1150" y="500"/>
                  </a:cubicBezTo>
                  <a:cubicBezTo>
                    <a:pt x="1150" y="505"/>
                    <a:pt x="1150" y="505"/>
                    <a:pt x="1150" y="505"/>
                  </a:cubicBezTo>
                  <a:cubicBezTo>
                    <a:pt x="1150" y="501"/>
                    <a:pt x="1150" y="501"/>
                    <a:pt x="1150" y="501"/>
                  </a:cubicBezTo>
                  <a:cubicBezTo>
                    <a:pt x="1150" y="506"/>
                    <a:pt x="1150" y="506"/>
                    <a:pt x="1150" y="506"/>
                  </a:cubicBezTo>
                  <a:cubicBezTo>
                    <a:pt x="1150" y="505"/>
                    <a:pt x="1150" y="505"/>
                    <a:pt x="1150" y="505"/>
                  </a:cubicBezTo>
                  <a:cubicBezTo>
                    <a:pt x="1150" y="501"/>
                    <a:pt x="1150" y="501"/>
                    <a:pt x="1150" y="501"/>
                  </a:cubicBezTo>
                  <a:cubicBezTo>
                    <a:pt x="1150" y="506"/>
                    <a:pt x="1150" y="506"/>
                    <a:pt x="1150" y="506"/>
                  </a:cubicBezTo>
                  <a:cubicBezTo>
                    <a:pt x="1150" y="502"/>
                    <a:pt x="1150" y="502"/>
                    <a:pt x="1150" y="502"/>
                  </a:cubicBezTo>
                  <a:cubicBezTo>
                    <a:pt x="1149" y="506"/>
                    <a:pt x="1149" y="506"/>
                    <a:pt x="1149" y="506"/>
                  </a:cubicBezTo>
                  <a:cubicBezTo>
                    <a:pt x="1150" y="506"/>
                    <a:pt x="1150" y="506"/>
                    <a:pt x="1150" y="506"/>
                  </a:cubicBezTo>
                  <a:cubicBezTo>
                    <a:pt x="1150" y="502"/>
                    <a:pt x="1150" y="502"/>
                    <a:pt x="1150" y="502"/>
                  </a:cubicBezTo>
                  <a:cubicBezTo>
                    <a:pt x="1149" y="506"/>
                    <a:pt x="1149" y="506"/>
                    <a:pt x="1149" y="506"/>
                  </a:cubicBezTo>
                  <a:cubicBezTo>
                    <a:pt x="1149" y="506"/>
                    <a:pt x="1149" y="506"/>
                    <a:pt x="1149" y="506"/>
                  </a:cubicBezTo>
                  <a:cubicBezTo>
                    <a:pt x="1150" y="506"/>
                    <a:pt x="1151" y="506"/>
                    <a:pt x="1153" y="506"/>
                  </a:cubicBezTo>
                  <a:cubicBezTo>
                    <a:pt x="1160" y="508"/>
                    <a:pt x="1173" y="512"/>
                    <a:pt x="1185" y="516"/>
                  </a:cubicBezTo>
                  <a:cubicBezTo>
                    <a:pt x="1191" y="518"/>
                    <a:pt x="1197" y="520"/>
                    <a:pt x="1201" y="521"/>
                  </a:cubicBezTo>
                  <a:cubicBezTo>
                    <a:pt x="1204" y="521"/>
                    <a:pt x="1206" y="522"/>
                    <a:pt x="1207" y="522"/>
                  </a:cubicBezTo>
                  <a:cubicBezTo>
                    <a:pt x="1208" y="523"/>
                    <a:pt x="1209" y="523"/>
                    <a:pt x="1209" y="523"/>
                  </a:cubicBezTo>
                  <a:cubicBezTo>
                    <a:pt x="1210" y="523"/>
                    <a:pt x="1211" y="523"/>
                    <a:pt x="1211" y="523"/>
                  </a:cubicBezTo>
                  <a:cubicBezTo>
                    <a:pt x="1212" y="523"/>
                    <a:pt x="1212" y="523"/>
                    <a:pt x="1213" y="523"/>
                  </a:cubicBezTo>
                  <a:cubicBezTo>
                    <a:pt x="1213" y="523"/>
                    <a:pt x="1214" y="523"/>
                    <a:pt x="1214" y="522"/>
                  </a:cubicBezTo>
                  <a:cubicBezTo>
                    <a:pt x="1215" y="522"/>
                    <a:pt x="1216" y="521"/>
                    <a:pt x="1216" y="520"/>
                  </a:cubicBezTo>
                  <a:cubicBezTo>
                    <a:pt x="1216" y="520"/>
                    <a:pt x="1216" y="520"/>
                    <a:pt x="1216" y="520"/>
                  </a:cubicBezTo>
                  <a:cubicBezTo>
                    <a:pt x="1217" y="519"/>
                    <a:pt x="1217" y="518"/>
                    <a:pt x="1217" y="517"/>
                  </a:cubicBezTo>
                  <a:cubicBezTo>
                    <a:pt x="1217" y="516"/>
                    <a:pt x="1217" y="515"/>
                    <a:pt x="1217" y="515"/>
                  </a:cubicBezTo>
                  <a:cubicBezTo>
                    <a:pt x="1216" y="514"/>
                    <a:pt x="1216" y="514"/>
                    <a:pt x="1215" y="513"/>
                  </a:cubicBezTo>
                  <a:cubicBezTo>
                    <a:pt x="1215" y="513"/>
                    <a:pt x="1215" y="513"/>
                    <a:pt x="1214" y="512"/>
                  </a:cubicBezTo>
                  <a:cubicBezTo>
                    <a:pt x="1213" y="511"/>
                    <a:pt x="1210" y="510"/>
                    <a:pt x="1208" y="508"/>
                  </a:cubicBezTo>
                  <a:cubicBezTo>
                    <a:pt x="1199" y="503"/>
                    <a:pt x="1186" y="495"/>
                    <a:pt x="1186" y="495"/>
                  </a:cubicBezTo>
                  <a:cubicBezTo>
                    <a:pt x="1184" y="500"/>
                    <a:pt x="1184" y="500"/>
                    <a:pt x="1184" y="500"/>
                  </a:cubicBezTo>
                  <a:cubicBezTo>
                    <a:pt x="1188" y="502"/>
                    <a:pt x="1188" y="502"/>
                    <a:pt x="1188" y="502"/>
                  </a:cubicBezTo>
                  <a:cubicBezTo>
                    <a:pt x="1184" y="500"/>
                    <a:pt x="1184" y="500"/>
                    <a:pt x="1184" y="500"/>
                  </a:cubicBezTo>
                  <a:cubicBezTo>
                    <a:pt x="1186" y="505"/>
                    <a:pt x="1186" y="505"/>
                    <a:pt x="1186" y="505"/>
                  </a:cubicBezTo>
                  <a:cubicBezTo>
                    <a:pt x="1187" y="504"/>
                    <a:pt x="1188" y="504"/>
                    <a:pt x="1188" y="502"/>
                  </a:cubicBezTo>
                  <a:cubicBezTo>
                    <a:pt x="1184" y="500"/>
                    <a:pt x="1184" y="500"/>
                    <a:pt x="1184" y="500"/>
                  </a:cubicBezTo>
                  <a:cubicBezTo>
                    <a:pt x="1186" y="505"/>
                    <a:pt x="1186" y="505"/>
                    <a:pt x="1186" y="505"/>
                  </a:cubicBezTo>
                  <a:cubicBezTo>
                    <a:pt x="1184" y="500"/>
                    <a:pt x="1184" y="500"/>
                    <a:pt x="1184" y="500"/>
                  </a:cubicBezTo>
                  <a:cubicBezTo>
                    <a:pt x="1184" y="505"/>
                    <a:pt x="1184" y="505"/>
                    <a:pt x="1184" y="505"/>
                  </a:cubicBezTo>
                  <a:cubicBezTo>
                    <a:pt x="1185" y="505"/>
                    <a:pt x="1185" y="505"/>
                    <a:pt x="1186" y="505"/>
                  </a:cubicBezTo>
                  <a:cubicBezTo>
                    <a:pt x="1184" y="500"/>
                    <a:pt x="1184" y="500"/>
                    <a:pt x="1184" y="500"/>
                  </a:cubicBezTo>
                  <a:cubicBezTo>
                    <a:pt x="1184" y="505"/>
                    <a:pt x="1184" y="505"/>
                    <a:pt x="1184" y="505"/>
                  </a:cubicBezTo>
                  <a:cubicBezTo>
                    <a:pt x="1184" y="500"/>
                    <a:pt x="1184" y="500"/>
                    <a:pt x="1184" y="500"/>
                  </a:cubicBezTo>
                  <a:cubicBezTo>
                    <a:pt x="1184" y="505"/>
                    <a:pt x="1184" y="505"/>
                    <a:pt x="1184" y="505"/>
                  </a:cubicBezTo>
                  <a:cubicBezTo>
                    <a:pt x="1184" y="505"/>
                    <a:pt x="1184" y="505"/>
                    <a:pt x="1184" y="505"/>
                  </a:cubicBezTo>
                  <a:cubicBezTo>
                    <a:pt x="1184" y="500"/>
                    <a:pt x="1184" y="500"/>
                    <a:pt x="1184" y="500"/>
                  </a:cubicBezTo>
                  <a:cubicBezTo>
                    <a:pt x="1184" y="505"/>
                    <a:pt x="1184" y="505"/>
                    <a:pt x="1184" y="505"/>
                  </a:cubicBezTo>
                  <a:cubicBezTo>
                    <a:pt x="1184" y="501"/>
                    <a:pt x="1184" y="501"/>
                    <a:pt x="1184" y="501"/>
                  </a:cubicBezTo>
                  <a:cubicBezTo>
                    <a:pt x="1183" y="505"/>
                    <a:pt x="1183" y="505"/>
                    <a:pt x="1183" y="505"/>
                  </a:cubicBezTo>
                  <a:cubicBezTo>
                    <a:pt x="1183" y="505"/>
                    <a:pt x="1183" y="505"/>
                    <a:pt x="1184" y="505"/>
                  </a:cubicBezTo>
                  <a:cubicBezTo>
                    <a:pt x="1184" y="501"/>
                    <a:pt x="1184" y="501"/>
                    <a:pt x="1184" y="501"/>
                  </a:cubicBezTo>
                  <a:cubicBezTo>
                    <a:pt x="1183" y="505"/>
                    <a:pt x="1183" y="505"/>
                    <a:pt x="1183" y="505"/>
                  </a:cubicBezTo>
                  <a:cubicBezTo>
                    <a:pt x="1183" y="504"/>
                    <a:pt x="1183" y="504"/>
                    <a:pt x="1183" y="504"/>
                  </a:cubicBezTo>
                  <a:cubicBezTo>
                    <a:pt x="1183" y="505"/>
                    <a:pt x="1183" y="505"/>
                    <a:pt x="1183" y="505"/>
                  </a:cubicBezTo>
                  <a:cubicBezTo>
                    <a:pt x="1183" y="505"/>
                    <a:pt x="1183" y="505"/>
                    <a:pt x="1183" y="505"/>
                  </a:cubicBezTo>
                  <a:cubicBezTo>
                    <a:pt x="1183" y="504"/>
                    <a:pt x="1183" y="504"/>
                    <a:pt x="1183" y="504"/>
                  </a:cubicBezTo>
                  <a:cubicBezTo>
                    <a:pt x="1183" y="505"/>
                    <a:pt x="1183" y="505"/>
                    <a:pt x="1183" y="505"/>
                  </a:cubicBezTo>
                  <a:cubicBezTo>
                    <a:pt x="1183" y="505"/>
                    <a:pt x="1184" y="506"/>
                    <a:pt x="1186" y="506"/>
                  </a:cubicBezTo>
                  <a:cubicBezTo>
                    <a:pt x="1191" y="507"/>
                    <a:pt x="1202" y="510"/>
                    <a:pt x="1212" y="512"/>
                  </a:cubicBezTo>
                  <a:cubicBezTo>
                    <a:pt x="1217" y="513"/>
                    <a:pt x="1222" y="514"/>
                    <a:pt x="1226" y="515"/>
                  </a:cubicBezTo>
                  <a:cubicBezTo>
                    <a:pt x="1227" y="515"/>
                    <a:pt x="1229" y="516"/>
                    <a:pt x="1230" y="516"/>
                  </a:cubicBezTo>
                  <a:cubicBezTo>
                    <a:pt x="1231" y="516"/>
                    <a:pt x="1231" y="516"/>
                    <a:pt x="1232" y="516"/>
                  </a:cubicBezTo>
                  <a:cubicBezTo>
                    <a:pt x="1232" y="516"/>
                    <a:pt x="1232" y="516"/>
                    <a:pt x="1232" y="516"/>
                  </a:cubicBezTo>
                  <a:cubicBezTo>
                    <a:pt x="1233" y="516"/>
                    <a:pt x="1233" y="516"/>
                    <a:pt x="1233" y="516"/>
                  </a:cubicBezTo>
                  <a:cubicBezTo>
                    <a:pt x="1234" y="516"/>
                    <a:pt x="1234" y="516"/>
                    <a:pt x="1234" y="516"/>
                  </a:cubicBezTo>
                  <a:cubicBezTo>
                    <a:pt x="1235" y="516"/>
                    <a:pt x="1235" y="516"/>
                    <a:pt x="1236" y="516"/>
                  </a:cubicBezTo>
                  <a:cubicBezTo>
                    <a:pt x="1236" y="516"/>
                    <a:pt x="1237" y="515"/>
                    <a:pt x="1238" y="514"/>
                  </a:cubicBezTo>
                  <a:cubicBezTo>
                    <a:pt x="1239" y="513"/>
                    <a:pt x="1239" y="511"/>
                    <a:pt x="1239" y="510"/>
                  </a:cubicBezTo>
                  <a:cubicBezTo>
                    <a:pt x="1238" y="508"/>
                    <a:pt x="1238" y="507"/>
                    <a:pt x="1236" y="506"/>
                  </a:cubicBezTo>
                  <a:cubicBezTo>
                    <a:pt x="1236" y="506"/>
                    <a:pt x="1234" y="505"/>
                    <a:pt x="1231" y="503"/>
                  </a:cubicBezTo>
                  <a:cubicBezTo>
                    <a:pt x="1227" y="501"/>
                    <a:pt x="1221" y="497"/>
                    <a:pt x="1215" y="494"/>
                  </a:cubicBezTo>
                  <a:cubicBezTo>
                    <a:pt x="1212" y="492"/>
                    <a:pt x="1210" y="490"/>
                    <a:pt x="1208" y="489"/>
                  </a:cubicBezTo>
                  <a:cubicBezTo>
                    <a:pt x="1208" y="489"/>
                    <a:pt x="1207" y="488"/>
                    <a:pt x="1207" y="488"/>
                  </a:cubicBezTo>
                  <a:cubicBezTo>
                    <a:pt x="1206" y="488"/>
                    <a:pt x="1206" y="488"/>
                    <a:pt x="1206" y="488"/>
                  </a:cubicBezTo>
                  <a:cubicBezTo>
                    <a:pt x="1206" y="489"/>
                    <a:pt x="1206" y="489"/>
                    <a:pt x="1206" y="489"/>
                  </a:cubicBezTo>
                  <a:cubicBezTo>
                    <a:pt x="1207" y="488"/>
                    <a:pt x="1207" y="488"/>
                    <a:pt x="1207" y="488"/>
                  </a:cubicBezTo>
                  <a:cubicBezTo>
                    <a:pt x="1206" y="488"/>
                    <a:pt x="1206" y="488"/>
                    <a:pt x="1206" y="488"/>
                  </a:cubicBezTo>
                  <a:cubicBezTo>
                    <a:pt x="1206" y="489"/>
                    <a:pt x="1206" y="489"/>
                    <a:pt x="1206" y="489"/>
                  </a:cubicBezTo>
                  <a:cubicBezTo>
                    <a:pt x="1207" y="488"/>
                    <a:pt x="1207" y="488"/>
                    <a:pt x="1207" y="488"/>
                  </a:cubicBezTo>
                  <a:cubicBezTo>
                    <a:pt x="1204" y="491"/>
                    <a:pt x="1204" y="491"/>
                    <a:pt x="1204" y="491"/>
                  </a:cubicBezTo>
                  <a:cubicBezTo>
                    <a:pt x="1207" y="489"/>
                    <a:pt x="1207" y="489"/>
                    <a:pt x="1207" y="489"/>
                  </a:cubicBezTo>
                  <a:cubicBezTo>
                    <a:pt x="1207" y="488"/>
                    <a:pt x="1207" y="488"/>
                    <a:pt x="1207" y="488"/>
                  </a:cubicBezTo>
                  <a:cubicBezTo>
                    <a:pt x="1204" y="491"/>
                    <a:pt x="1204" y="491"/>
                    <a:pt x="1204" y="491"/>
                  </a:cubicBezTo>
                  <a:cubicBezTo>
                    <a:pt x="1207" y="489"/>
                    <a:pt x="1207" y="489"/>
                    <a:pt x="1207" y="489"/>
                  </a:cubicBezTo>
                  <a:cubicBezTo>
                    <a:pt x="1203" y="491"/>
                    <a:pt x="1203" y="491"/>
                    <a:pt x="1203" y="491"/>
                  </a:cubicBezTo>
                  <a:cubicBezTo>
                    <a:pt x="1207" y="489"/>
                    <a:pt x="1207" y="489"/>
                    <a:pt x="1207" y="489"/>
                  </a:cubicBezTo>
                  <a:cubicBezTo>
                    <a:pt x="1207" y="489"/>
                    <a:pt x="1207" y="489"/>
                    <a:pt x="1207" y="489"/>
                  </a:cubicBezTo>
                  <a:cubicBezTo>
                    <a:pt x="1203" y="491"/>
                    <a:pt x="1203" y="491"/>
                    <a:pt x="1203" y="491"/>
                  </a:cubicBezTo>
                  <a:cubicBezTo>
                    <a:pt x="1207" y="489"/>
                    <a:pt x="1207" y="489"/>
                    <a:pt x="1207" y="489"/>
                  </a:cubicBezTo>
                  <a:cubicBezTo>
                    <a:pt x="1203" y="492"/>
                    <a:pt x="1203" y="492"/>
                    <a:pt x="1203" y="492"/>
                  </a:cubicBezTo>
                  <a:cubicBezTo>
                    <a:pt x="1208" y="492"/>
                    <a:pt x="1208" y="492"/>
                    <a:pt x="1208" y="492"/>
                  </a:cubicBezTo>
                  <a:cubicBezTo>
                    <a:pt x="1208" y="490"/>
                    <a:pt x="1208" y="490"/>
                    <a:pt x="1207" y="489"/>
                  </a:cubicBezTo>
                  <a:cubicBezTo>
                    <a:pt x="1203" y="492"/>
                    <a:pt x="1203" y="492"/>
                    <a:pt x="1203" y="492"/>
                  </a:cubicBezTo>
                  <a:cubicBezTo>
                    <a:pt x="1208" y="492"/>
                    <a:pt x="1208" y="492"/>
                    <a:pt x="1208" y="492"/>
                  </a:cubicBezTo>
                  <a:cubicBezTo>
                    <a:pt x="1202" y="492"/>
                    <a:pt x="1202" y="492"/>
                    <a:pt x="1202" y="492"/>
                  </a:cubicBezTo>
                  <a:cubicBezTo>
                    <a:pt x="1207" y="495"/>
                    <a:pt x="1207" y="495"/>
                    <a:pt x="1207" y="495"/>
                  </a:cubicBezTo>
                  <a:cubicBezTo>
                    <a:pt x="1208" y="494"/>
                    <a:pt x="1208" y="492"/>
                    <a:pt x="1208" y="492"/>
                  </a:cubicBezTo>
                  <a:cubicBezTo>
                    <a:pt x="1202" y="492"/>
                    <a:pt x="1202" y="492"/>
                    <a:pt x="1202" y="492"/>
                  </a:cubicBezTo>
                  <a:cubicBezTo>
                    <a:pt x="1207" y="495"/>
                    <a:pt x="1207" y="495"/>
                    <a:pt x="1207" y="495"/>
                  </a:cubicBezTo>
                  <a:cubicBezTo>
                    <a:pt x="1207" y="494"/>
                    <a:pt x="1207" y="494"/>
                    <a:pt x="1207" y="494"/>
                  </a:cubicBezTo>
                  <a:cubicBezTo>
                    <a:pt x="1202" y="492"/>
                    <a:pt x="1202" y="492"/>
                    <a:pt x="1202" y="492"/>
                  </a:cubicBezTo>
                  <a:cubicBezTo>
                    <a:pt x="1205" y="496"/>
                    <a:pt x="1205" y="496"/>
                    <a:pt x="1205" y="496"/>
                  </a:cubicBezTo>
                  <a:cubicBezTo>
                    <a:pt x="1206" y="496"/>
                    <a:pt x="1206" y="496"/>
                    <a:pt x="1207" y="494"/>
                  </a:cubicBezTo>
                  <a:cubicBezTo>
                    <a:pt x="1202" y="492"/>
                    <a:pt x="1202" y="492"/>
                    <a:pt x="1202" y="492"/>
                  </a:cubicBezTo>
                  <a:cubicBezTo>
                    <a:pt x="1205" y="496"/>
                    <a:pt x="1205" y="496"/>
                    <a:pt x="1205" y="496"/>
                  </a:cubicBezTo>
                  <a:cubicBezTo>
                    <a:pt x="1203" y="492"/>
                    <a:pt x="1203" y="492"/>
                    <a:pt x="1203" y="492"/>
                  </a:cubicBezTo>
                  <a:cubicBezTo>
                    <a:pt x="1203" y="497"/>
                    <a:pt x="1203" y="497"/>
                    <a:pt x="1203" y="497"/>
                  </a:cubicBezTo>
                  <a:cubicBezTo>
                    <a:pt x="1204" y="497"/>
                    <a:pt x="1204" y="497"/>
                    <a:pt x="1205" y="496"/>
                  </a:cubicBezTo>
                  <a:cubicBezTo>
                    <a:pt x="1203" y="492"/>
                    <a:pt x="1203" y="492"/>
                    <a:pt x="1203" y="492"/>
                  </a:cubicBezTo>
                  <a:cubicBezTo>
                    <a:pt x="1203" y="497"/>
                    <a:pt x="1203" y="497"/>
                    <a:pt x="1203" y="497"/>
                  </a:cubicBezTo>
                  <a:cubicBezTo>
                    <a:pt x="1203" y="492"/>
                    <a:pt x="1203" y="492"/>
                    <a:pt x="1203" y="492"/>
                  </a:cubicBezTo>
                  <a:cubicBezTo>
                    <a:pt x="1203" y="497"/>
                    <a:pt x="1203" y="497"/>
                    <a:pt x="1203" y="497"/>
                  </a:cubicBezTo>
                  <a:cubicBezTo>
                    <a:pt x="1203" y="497"/>
                    <a:pt x="1203" y="497"/>
                    <a:pt x="1203" y="497"/>
                  </a:cubicBezTo>
                  <a:cubicBezTo>
                    <a:pt x="1203" y="492"/>
                    <a:pt x="1203" y="492"/>
                    <a:pt x="1203" y="492"/>
                  </a:cubicBezTo>
                  <a:cubicBezTo>
                    <a:pt x="1203" y="497"/>
                    <a:pt x="1203" y="497"/>
                    <a:pt x="1203" y="497"/>
                  </a:cubicBezTo>
                  <a:cubicBezTo>
                    <a:pt x="1203" y="493"/>
                    <a:pt x="1203" y="493"/>
                    <a:pt x="1203" y="493"/>
                  </a:cubicBezTo>
                  <a:cubicBezTo>
                    <a:pt x="1202" y="497"/>
                    <a:pt x="1202" y="497"/>
                    <a:pt x="1202" y="497"/>
                  </a:cubicBezTo>
                  <a:cubicBezTo>
                    <a:pt x="1203" y="497"/>
                    <a:pt x="1203" y="497"/>
                    <a:pt x="1203" y="497"/>
                  </a:cubicBezTo>
                  <a:cubicBezTo>
                    <a:pt x="1203" y="493"/>
                    <a:pt x="1203" y="493"/>
                    <a:pt x="1203" y="493"/>
                  </a:cubicBezTo>
                  <a:cubicBezTo>
                    <a:pt x="1202" y="497"/>
                    <a:pt x="1202" y="497"/>
                    <a:pt x="1202" y="497"/>
                  </a:cubicBezTo>
                  <a:cubicBezTo>
                    <a:pt x="1202" y="496"/>
                    <a:pt x="1202" y="496"/>
                    <a:pt x="1202" y="496"/>
                  </a:cubicBezTo>
                  <a:cubicBezTo>
                    <a:pt x="1202" y="497"/>
                    <a:pt x="1202" y="497"/>
                    <a:pt x="1202" y="497"/>
                  </a:cubicBezTo>
                  <a:cubicBezTo>
                    <a:pt x="1202" y="497"/>
                    <a:pt x="1202" y="497"/>
                    <a:pt x="1202" y="497"/>
                  </a:cubicBezTo>
                  <a:cubicBezTo>
                    <a:pt x="1202" y="496"/>
                    <a:pt x="1202" y="496"/>
                    <a:pt x="1202" y="496"/>
                  </a:cubicBezTo>
                  <a:cubicBezTo>
                    <a:pt x="1202" y="497"/>
                    <a:pt x="1202" y="497"/>
                    <a:pt x="1202" y="497"/>
                  </a:cubicBezTo>
                  <a:cubicBezTo>
                    <a:pt x="1202" y="497"/>
                    <a:pt x="1204" y="497"/>
                    <a:pt x="1205" y="498"/>
                  </a:cubicBezTo>
                  <a:cubicBezTo>
                    <a:pt x="1211" y="499"/>
                    <a:pt x="1222" y="502"/>
                    <a:pt x="1231" y="505"/>
                  </a:cubicBezTo>
                  <a:cubicBezTo>
                    <a:pt x="1236" y="506"/>
                    <a:pt x="1241" y="507"/>
                    <a:pt x="1244" y="508"/>
                  </a:cubicBezTo>
                  <a:cubicBezTo>
                    <a:pt x="1247" y="509"/>
                    <a:pt x="1249" y="510"/>
                    <a:pt x="1249" y="510"/>
                  </a:cubicBezTo>
                  <a:cubicBezTo>
                    <a:pt x="1251" y="510"/>
                    <a:pt x="1254" y="509"/>
                    <a:pt x="1255" y="507"/>
                  </a:cubicBezTo>
                  <a:cubicBezTo>
                    <a:pt x="1256" y="506"/>
                    <a:pt x="1256" y="505"/>
                    <a:pt x="1256" y="504"/>
                  </a:cubicBezTo>
                  <a:cubicBezTo>
                    <a:pt x="1256" y="503"/>
                    <a:pt x="1256" y="502"/>
                    <a:pt x="1255" y="502"/>
                  </a:cubicBezTo>
                  <a:cubicBezTo>
                    <a:pt x="1255" y="501"/>
                    <a:pt x="1255" y="500"/>
                    <a:pt x="1254" y="500"/>
                  </a:cubicBezTo>
                  <a:cubicBezTo>
                    <a:pt x="1254" y="500"/>
                    <a:pt x="1253" y="499"/>
                    <a:pt x="1253" y="499"/>
                  </a:cubicBezTo>
                  <a:cubicBezTo>
                    <a:pt x="1251" y="498"/>
                    <a:pt x="1249" y="496"/>
                    <a:pt x="1246" y="495"/>
                  </a:cubicBezTo>
                  <a:cubicBezTo>
                    <a:pt x="1238" y="489"/>
                    <a:pt x="1225" y="482"/>
                    <a:pt x="1225" y="482"/>
                  </a:cubicBezTo>
                  <a:cubicBezTo>
                    <a:pt x="1222" y="487"/>
                    <a:pt x="1222" y="487"/>
                    <a:pt x="1222" y="487"/>
                  </a:cubicBezTo>
                  <a:cubicBezTo>
                    <a:pt x="1227" y="490"/>
                    <a:pt x="1227" y="490"/>
                    <a:pt x="1227" y="490"/>
                  </a:cubicBezTo>
                  <a:cubicBezTo>
                    <a:pt x="1222" y="487"/>
                    <a:pt x="1222" y="487"/>
                    <a:pt x="1222" y="487"/>
                  </a:cubicBezTo>
                  <a:cubicBezTo>
                    <a:pt x="1226" y="491"/>
                    <a:pt x="1226" y="491"/>
                    <a:pt x="1226" y="491"/>
                  </a:cubicBezTo>
                  <a:cubicBezTo>
                    <a:pt x="1226" y="491"/>
                    <a:pt x="1227" y="490"/>
                    <a:pt x="1227" y="490"/>
                  </a:cubicBezTo>
                  <a:cubicBezTo>
                    <a:pt x="1222" y="487"/>
                    <a:pt x="1222" y="487"/>
                    <a:pt x="1222" y="487"/>
                  </a:cubicBezTo>
                  <a:cubicBezTo>
                    <a:pt x="1226" y="491"/>
                    <a:pt x="1226" y="491"/>
                    <a:pt x="1226" y="491"/>
                  </a:cubicBezTo>
                  <a:cubicBezTo>
                    <a:pt x="1222" y="487"/>
                    <a:pt x="1222" y="487"/>
                    <a:pt x="1222" y="487"/>
                  </a:cubicBezTo>
                  <a:cubicBezTo>
                    <a:pt x="1224" y="492"/>
                    <a:pt x="1224" y="492"/>
                    <a:pt x="1224" y="492"/>
                  </a:cubicBezTo>
                  <a:cubicBezTo>
                    <a:pt x="1224" y="492"/>
                    <a:pt x="1225" y="492"/>
                    <a:pt x="1226" y="491"/>
                  </a:cubicBezTo>
                  <a:cubicBezTo>
                    <a:pt x="1222" y="487"/>
                    <a:pt x="1222" y="487"/>
                    <a:pt x="1222" y="487"/>
                  </a:cubicBezTo>
                  <a:cubicBezTo>
                    <a:pt x="1224" y="492"/>
                    <a:pt x="1224" y="492"/>
                    <a:pt x="1224" y="492"/>
                  </a:cubicBezTo>
                  <a:cubicBezTo>
                    <a:pt x="1223" y="487"/>
                    <a:pt x="1223" y="487"/>
                    <a:pt x="1223" y="487"/>
                  </a:cubicBezTo>
                  <a:cubicBezTo>
                    <a:pt x="1223" y="492"/>
                    <a:pt x="1223" y="492"/>
                    <a:pt x="1223" y="492"/>
                  </a:cubicBezTo>
                  <a:cubicBezTo>
                    <a:pt x="1223" y="492"/>
                    <a:pt x="1223" y="492"/>
                    <a:pt x="1224" y="492"/>
                  </a:cubicBezTo>
                  <a:cubicBezTo>
                    <a:pt x="1223" y="487"/>
                    <a:pt x="1223" y="487"/>
                    <a:pt x="1223" y="487"/>
                  </a:cubicBezTo>
                  <a:cubicBezTo>
                    <a:pt x="1223" y="492"/>
                    <a:pt x="1223" y="492"/>
                    <a:pt x="1223" y="492"/>
                  </a:cubicBezTo>
                  <a:cubicBezTo>
                    <a:pt x="1223" y="488"/>
                    <a:pt x="1223" y="488"/>
                    <a:pt x="1223" y="488"/>
                  </a:cubicBezTo>
                  <a:cubicBezTo>
                    <a:pt x="1223" y="492"/>
                    <a:pt x="1223" y="492"/>
                    <a:pt x="1223" y="492"/>
                  </a:cubicBezTo>
                  <a:cubicBezTo>
                    <a:pt x="1223" y="492"/>
                    <a:pt x="1223" y="492"/>
                    <a:pt x="1223" y="492"/>
                  </a:cubicBezTo>
                  <a:cubicBezTo>
                    <a:pt x="1223" y="488"/>
                    <a:pt x="1223" y="488"/>
                    <a:pt x="1223" y="488"/>
                  </a:cubicBezTo>
                  <a:cubicBezTo>
                    <a:pt x="1223" y="492"/>
                    <a:pt x="1223" y="492"/>
                    <a:pt x="1223" y="492"/>
                  </a:cubicBezTo>
                  <a:cubicBezTo>
                    <a:pt x="1223" y="490"/>
                    <a:pt x="1223" y="490"/>
                    <a:pt x="1223" y="490"/>
                  </a:cubicBezTo>
                  <a:cubicBezTo>
                    <a:pt x="1222" y="492"/>
                    <a:pt x="1222" y="492"/>
                    <a:pt x="1222" y="492"/>
                  </a:cubicBezTo>
                  <a:cubicBezTo>
                    <a:pt x="1223" y="492"/>
                    <a:pt x="1223" y="492"/>
                    <a:pt x="1223" y="492"/>
                  </a:cubicBezTo>
                  <a:cubicBezTo>
                    <a:pt x="1223" y="490"/>
                    <a:pt x="1223" y="490"/>
                    <a:pt x="1223" y="490"/>
                  </a:cubicBezTo>
                  <a:cubicBezTo>
                    <a:pt x="1222" y="492"/>
                    <a:pt x="1222" y="492"/>
                    <a:pt x="1222" y="492"/>
                  </a:cubicBezTo>
                  <a:cubicBezTo>
                    <a:pt x="1222" y="492"/>
                    <a:pt x="1223" y="492"/>
                    <a:pt x="1224" y="492"/>
                  </a:cubicBezTo>
                  <a:cubicBezTo>
                    <a:pt x="1226" y="493"/>
                    <a:pt x="1231" y="494"/>
                    <a:pt x="1237" y="495"/>
                  </a:cubicBezTo>
                  <a:cubicBezTo>
                    <a:pt x="1247" y="496"/>
                    <a:pt x="1259" y="499"/>
                    <a:pt x="1268" y="500"/>
                  </a:cubicBezTo>
                  <a:cubicBezTo>
                    <a:pt x="1277" y="502"/>
                    <a:pt x="1285" y="504"/>
                    <a:pt x="1285" y="504"/>
                  </a:cubicBezTo>
                  <a:cubicBezTo>
                    <a:pt x="1287" y="504"/>
                    <a:pt x="1290" y="503"/>
                    <a:pt x="1291" y="500"/>
                  </a:cubicBezTo>
                  <a:cubicBezTo>
                    <a:pt x="1292" y="498"/>
                    <a:pt x="1291" y="495"/>
                    <a:pt x="1288" y="493"/>
                  </a:cubicBezTo>
                  <a:cubicBezTo>
                    <a:pt x="1288" y="493"/>
                    <a:pt x="1287" y="492"/>
                    <a:pt x="1284" y="491"/>
                  </a:cubicBezTo>
                  <a:cubicBezTo>
                    <a:pt x="1280" y="489"/>
                    <a:pt x="1274" y="485"/>
                    <a:pt x="1270" y="482"/>
                  </a:cubicBezTo>
                  <a:cubicBezTo>
                    <a:pt x="1267" y="481"/>
                    <a:pt x="1265" y="479"/>
                    <a:pt x="1264" y="478"/>
                  </a:cubicBezTo>
                  <a:cubicBezTo>
                    <a:pt x="1263" y="478"/>
                    <a:pt x="1262" y="477"/>
                    <a:pt x="1262" y="477"/>
                  </a:cubicBezTo>
                  <a:cubicBezTo>
                    <a:pt x="1262" y="477"/>
                    <a:pt x="1262" y="477"/>
                    <a:pt x="1262" y="477"/>
                  </a:cubicBezTo>
                  <a:cubicBezTo>
                    <a:pt x="1262" y="477"/>
                    <a:pt x="1262" y="477"/>
                    <a:pt x="1262" y="477"/>
                  </a:cubicBezTo>
                  <a:cubicBezTo>
                    <a:pt x="1260" y="479"/>
                    <a:pt x="1260" y="479"/>
                    <a:pt x="1260" y="479"/>
                  </a:cubicBezTo>
                  <a:cubicBezTo>
                    <a:pt x="1262" y="477"/>
                    <a:pt x="1262" y="477"/>
                    <a:pt x="1262" y="477"/>
                  </a:cubicBezTo>
                  <a:cubicBezTo>
                    <a:pt x="1262" y="477"/>
                    <a:pt x="1262" y="477"/>
                    <a:pt x="1262" y="477"/>
                  </a:cubicBezTo>
                  <a:cubicBezTo>
                    <a:pt x="1260" y="479"/>
                    <a:pt x="1260" y="479"/>
                    <a:pt x="1260" y="479"/>
                  </a:cubicBezTo>
                  <a:cubicBezTo>
                    <a:pt x="1262" y="477"/>
                    <a:pt x="1262" y="477"/>
                    <a:pt x="1262" y="477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63" y="478"/>
                    <a:pt x="1263" y="478"/>
                    <a:pt x="1263" y="478"/>
                  </a:cubicBezTo>
                  <a:cubicBezTo>
                    <a:pt x="1262" y="478"/>
                    <a:pt x="1262" y="477"/>
                    <a:pt x="1262" y="477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63" y="478"/>
                    <a:pt x="1263" y="478"/>
                    <a:pt x="1263" y="478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63" y="481"/>
                    <a:pt x="1263" y="481"/>
                    <a:pt x="1263" y="481"/>
                  </a:cubicBezTo>
                  <a:cubicBezTo>
                    <a:pt x="1263" y="479"/>
                    <a:pt x="1263" y="478"/>
                    <a:pt x="1263" y="478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63" y="481"/>
                    <a:pt x="1263" y="481"/>
                    <a:pt x="1263" y="481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63" y="482"/>
                    <a:pt x="1263" y="482"/>
                    <a:pt x="1263" y="482"/>
                  </a:cubicBezTo>
                  <a:cubicBezTo>
                    <a:pt x="1263" y="482"/>
                    <a:pt x="1263" y="481"/>
                    <a:pt x="1263" y="481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63" y="482"/>
                    <a:pt x="1263" y="482"/>
                    <a:pt x="1263" y="482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62" y="484"/>
                    <a:pt x="1262" y="484"/>
                    <a:pt x="1262" y="484"/>
                  </a:cubicBezTo>
                  <a:cubicBezTo>
                    <a:pt x="1263" y="484"/>
                    <a:pt x="1263" y="483"/>
                    <a:pt x="1263" y="482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62" y="484"/>
                    <a:pt x="1262" y="484"/>
                    <a:pt x="1262" y="484"/>
                  </a:cubicBezTo>
                  <a:cubicBezTo>
                    <a:pt x="1263" y="483"/>
                    <a:pt x="1263" y="483"/>
                    <a:pt x="1263" y="483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61" y="486"/>
                    <a:pt x="1261" y="486"/>
                    <a:pt x="1261" y="486"/>
                  </a:cubicBezTo>
                  <a:cubicBezTo>
                    <a:pt x="1261" y="485"/>
                    <a:pt x="1262" y="485"/>
                    <a:pt x="1263" y="483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61" y="486"/>
                    <a:pt x="1261" y="486"/>
                    <a:pt x="1261" y="486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59" y="486"/>
                    <a:pt x="1259" y="486"/>
                    <a:pt x="1259" y="486"/>
                  </a:cubicBezTo>
                  <a:cubicBezTo>
                    <a:pt x="1259" y="486"/>
                    <a:pt x="1260" y="486"/>
                    <a:pt x="1261" y="486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59" y="486"/>
                    <a:pt x="1259" y="486"/>
                    <a:pt x="1259" y="486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58" y="486"/>
                    <a:pt x="1258" y="486"/>
                    <a:pt x="1258" y="486"/>
                  </a:cubicBezTo>
                  <a:cubicBezTo>
                    <a:pt x="1258" y="486"/>
                    <a:pt x="1258" y="486"/>
                    <a:pt x="1259" y="486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58" y="486"/>
                    <a:pt x="1258" y="486"/>
                    <a:pt x="1258" y="486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57" y="486"/>
                    <a:pt x="1257" y="486"/>
                    <a:pt x="1257" y="486"/>
                  </a:cubicBezTo>
                  <a:cubicBezTo>
                    <a:pt x="1257" y="486"/>
                    <a:pt x="1258" y="486"/>
                    <a:pt x="1258" y="486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57" y="486"/>
                    <a:pt x="1257" y="486"/>
                    <a:pt x="1257" y="486"/>
                  </a:cubicBezTo>
                  <a:cubicBezTo>
                    <a:pt x="1258" y="483"/>
                    <a:pt x="1258" y="483"/>
                    <a:pt x="1258" y="483"/>
                  </a:cubicBezTo>
                  <a:cubicBezTo>
                    <a:pt x="1257" y="486"/>
                    <a:pt x="1257" y="486"/>
                    <a:pt x="1257" y="486"/>
                  </a:cubicBezTo>
                  <a:cubicBezTo>
                    <a:pt x="1257" y="486"/>
                    <a:pt x="1257" y="486"/>
                    <a:pt x="1257" y="486"/>
                  </a:cubicBezTo>
                  <a:cubicBezTo>
                    <a:pt x="1258" y="483"/>
                    <a:pt x="1258" y="483"/>
                    <a:pt x="1258" y="483"/>
                  </a:cubicBezTo>
                  <a:cubicBezTo>
                    <a:pt x="1257" y="486"/>
                    <a:pt x="1257" y="486"/>
                    <a:pt x="1257" y="486"/>
                  </a:cubicBezTo>
                  <a:cubicBezTo>
                    <a:pt x="1257" y="486"/>
                    <a:pt x="1259" y="487"/>
                    <a:pt x="1261" y="487"/>
                  </a:cubicBezTo>
                  <a:cubicBezTo>
                    <a:pt x="1268" y="488"/>
                    <a:pt x="1282" y="491"/>
                    <a:pt x="1296" y="494"/>
                  </a:cubicBezTo>
                  <a:cubicBezTo>
                    <a:pt x="1302" y="495"/>
                    <a:pt x="1309" y="496"/>
                    <a:pt x="1313" y="497"/>
                  </a:cubicBezTo>
                  <a:cubicBezTo>
                    <a:pt x="1316" y="498"/>
                    <a:pt x="1318" y="498"/>
                    <a:pt x="1319" y="498"/>
                  </a:cubicBezTo>
                  <a:cubicBezTo>
                    <a:pt x="1320" y="498"/>
                    <a:pt x="1321" y="499"/>
                    <a:pt x="1321" y="499"/>
                  </a:cubicBezTo>
                  <a:cubicBezTo>
                    <a:pt x="1322" y="499"/>
                    <a:pt x="1322" y="499"/>
                    <a:pt x="1322" y="499"/>
                  </a:cubicBezTo>
                  <a:cubicBezTo>
                    <a:pt x="1322" y="499"/>
                    <a:pt x="1322" y="499"/>
                    <a:pt x="1323" y="499"/>
                  </a:cubicBezTo>
                  <a:cubicBezTo>
                    <a:pt x="1323" y="499"/>
                    <a:pt x="1323" y="499"/>
                    <a:pt x="1324" y="499"/>
                  </a:cubicBezTo>
                  <a:cubicBezTo>
                    <a:pt x="1324" y="499"/>
                    <a:pt x="1324" y="499"/>
                    <a:pt x="1325" y="499"/>
                  </a:cubicBezTo>
                  <a:cubicBezTo>
                    <a:pt x="1325" y="498"/>
                    <a:pt x="1325" y="498"/>
                    <a:pt x="1326" y="498"/>
                  </a:cubicBezTo>
                  <a:cubicBezTo>
                    <a:pt x="1326" y="498"/>
                    <a:pt x="1327" y="497"/>
                    <a:pt x="1327" y="497"/>
                  </a:cubicBezTo>
                  <a:cubicBezTo>
                    <a:pt x="1328" y="495"/>
                    <a:pt x="1329" y="494"/>
                    <a:pt x="1328" y="492"/>
                  </a:cubicBezTo>
                  <a:cubicBezTo>
                    <a:pt x="1328" y="491"/>
                    <a:pt x="1327" y="489"/>
                    <a:pt x="1326" y="489"/>
                  </a:cubicBezTo>
                  <a:cubicBezTo>
                    <a:pt x="1326" y="489"/>
                    <a:pt x="1324" y="488"/>
                    <a:pt x="1321" y="486"/>
                  </a:cubicBezTo>
                  <a:cubicBezTo>
                    <a:pt x="1317" y="484"/>
                    <a:pt x="1311" y="480"/>
                    <a:pt x="1306" y="477"/>
                  </a:cubicBezTo>
                  <a:cubicBezTo>
                    <a:pt x="1304" y="475"/>
                    <a:pt x="1302" y="474"/>
                    <a:pt x="1300" y="473"/>
                  </a:cubicBezTo>
                  <a:cubicBezTo>
                    <a:pt x="1299" y="472"/>
                    <a:pt x="1299" y="472"/>
                    <a:pt x="1298" y="472"/>
                  </a:cubicBezTo>
                  <a:cubicBezTo>
                    <a:pt x="1298" y="472"/>
                    <a:pt x="1298" y="472"/>
                    <a:pt x="1298" y="472"/>
                  </a:cubicBezTo>
                  <a:cubicBezTo>
                    <a:pt x="1298" y="472"/>
                    <a:pt x="1298" y="472"/>
                    <a:pt x="1298" y="472"/>
                  </a:cubicBezTo>
                  <a:cubicBezTo>
                    <a:pt x="1297" y="474"/>
                    <a:pt x="1297" y="474"/>
                    <a:pt x="1297" y="474"/>
                  </a:cubicBezTo>
                  <a:cubicBezTo>
                    <a:pt x="1299" y="472"/>
                    <a:pt x="1299" y="472"/>
                    <a:pt x="1299" y="472"/>
                  </a:cubicBezTo>
                  <a:cubicBezTo>
                    <a:pt x="1298" y="472"/>
                    <a:pt x="1298" y="472"/>
                    <a:pt x="1298" y="472"/>
                  </a:cubicBezTo>
                  <a:cubicBezTo>
                    <a:pt x="1297" y="474"/>
                    <a:pt x="1297" y="474"/>
                    <a:pt x="1297" y="474"/>
                  </a:cubicBezTo>
                  <a:cubicBezTo>
                    <a:pt x="1299" y="472"/>
                    <a:pt x="1299" y="472"/>
                    <a:pt x="1299" y="472"/>
                  </a:cubicBezTo>
                  <a:cubicBezTo>
                    <a:pt x="1295" y="475"/>
                    <a:pt x="1295" y="475"/>
                    <a:pt x="1295" y="475"/>
                  </a:cubicBezTo>
                  <a:cubicBezTo>
                    <a:pt x="1299" y="472"/>
                    <a:pt x="1299" y="472"/>
                    <a:pt x="1299" y="472"/>
                  </a:cubicBezTo>
                  <a:cubicBezTo>
                    <a:pt x="1299" y="472"/>
                    <a:pt x="1299" y="472"/>
                    <a:pt x="1299" y="472"/>
                  </a:cubicBezTo>
                  <a:cubicBezTo>
                    <a:pt x="1295" y="475"/>
                    <a:pt x="1295" y="475"/>
                    <a:pt x="1295" y="475"/>
                  </a:cubicBezTo>
                  <a:cubicBezTo>
                    <a:pt x="1299" y="472"/>
                    <a:pt x="1299" y="472"/>
                    <a:pt x="1299" y="472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300" y="473"/>
                    <a:pt x="1300" y="473"/>
                    <a:pt x="1300" y="473"/>
                  </a:cubicBezTo>
                  <a:cubicBezTo>
                    <a:pt x="1299" y="473"/>
                    <a:pt x="1299" y="473"/>
                    <a:pt x="1299" y="472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300" y="473"/>
                    <a:pt x="1300" y="473"/>
                    <a:pt x="1300" y="473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300" y="476"/>
                    <a:pt x="1300" y="476"/>
                    <a:pt x="1300" y="476"/>
                  </a:cubicBezTo>
                  <a:cubicBezTo>
                    <a:pt x="1300" y="474"/>
                    <a:pt x="1300" y="474"/>
                    <a:pt x="1300" y="473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300" y="476"/>
                    <a:pt x="1300" y="476"/>
                    <a:pt x="1300" y="476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300" y="477"/>
                    <a:pt x="1300" y="477"/>
                    <a:pt x="1300" y="477"/>
                  </a:cubicBezTo>
                  <a:cubicBezTo>
                    <a:pt x="1300" y="476"/>
                    <a:pt x="1300" y="476"/>
                    <a:pt x="1300" y="476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300" y="477"/>
                    <a:pt x="1300" y="477"/>
                    <a:pt x="1300" y="477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299" y="479"/>
                    <a:pt x="1299" y="479"/>
                    <a:pt x="1299" y="479"/>
                  </a:cubicBezTo>
                  <a:cubicBezTo>
                    <a:pt x="1299" y="478"/>
                    <a:pt x="1300" y="478"/>
                    <a:pt x="1300" y="477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299" y="479"/>
                    <a:pt x="1299" y="479"/>
                    <a:pt x="1299" y="479"/>
                  </a:cubicBezTo>
                  <a:cubicBezTo>
                    <a:pt x="1299" y="478"/>
                    <a:pt x="1299" y="478"/>
                    <a:pt x="1299" y="478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297" y="481"/>
                    <a:pt x="1297" y="481"/>
                    <a:pt x="1297" y="481"/>
                  </a:cubicBezTo>
                  <a:cubicBezTo>
                    <a:pt x="1297" y="480"/>
                    <a:pt x="1298" y="480"/>
                    <a:pt x="1299" y="478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297" y="481"/>
                    <a:pt x="1297" y="481"/>
                    <a:pt x="1297" y="481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295" y="481"/>
                    <a:pt x="1295" y="481"/>
                    <a:pt x="1295" y="481"/>
                  </a:cubicBezTo>
                  <a:cubicBezTo>
                    <a:pt x="1296" y="481"/>
                    <a:pt x="1296" y="481"/>
                    <a:pt x="1297" y="481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295" y="481"/>
                    <a:pt x="1295" y="481"/>
                    <a:pt x="1295" y="481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295" y="481"/>
                    <a:pt x="1295" y="481"/>
                    <a:pt x="1295" y="481"/>
                  </a:cubicBezTo>
                  <a:cubicBezTo>
                    <a:pt x="1295" y="481"/>
                    <a:pt x="1295" y="481"/>
                    <a:pt x="1295" y="481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295" y="481"/>
                    <a:pt x="1295" y="481"/>
                    <a:pt x="1295" y="481"/>
                  </a:cubicBezTo>
                  <a:cubicBezTo>
                    <a:pt x="1295" y="478"/>
                    <a:pt x="1295" y="478"/>
                    <a:pt x="1295" y="478"/>
                  </a:cubicBezTo>
                  <a:cubicBezTo>
                    <a:pt x="1294" y="481"/>
                    <a:pt x="1294" y="481"/>
                    <a:pt x="1294" y="481"/>
                  </a:cubicBezTo>
                  <a:cubicBezTo>
                    <a:pt x="1295" y="481"/>
                    <a:pt x="1295" y="481"/>
                    <a:pt x="1295" y="481"/>
                  </a:cubicBezTo>
                  <a:cubicBezTo>
                    <a:pt x="1295" y="478"/>
                    <a:pt x="1295" y="478"/>
                    <a:pt x="1295" y="478"/>
                  </a:cubicBezTo>
                  <a:cubicBezTo>
                    <a:pt x="1294" y="481"/>
                    <a:pt x="1294" y="481"/>
                    <a:pt x="1294" y="481"/>
                  </a:cubicBezTo>
                  <a:cubicBezTo>
                    <a:pt x="1295" y="480"/>
                    <a:pt x="1295" y="480"/>
                    <a:pt x="1295" y="480"/>
                  </a:cubicBezTo>
                  <a:cubicBezTo>
                    <a:pt x="1294" y="481"/>
                    <a:pt x="1294" y="481"/>
                    <a:pt x="1294" y="481"/>
                  </a:cubicBezTo>
                  <a:cubicBezTo>
                    <a:pt x="1294" y="481"/>
                    <a:pt x="1294" y="481"/>
                    <a:pt x="1294" y="481"/>
                  </a:cubicBezTo>
                  <a:cubicBezTo>
                    <a:pt x="1295" y="480"/>
                    <a:pt x="1295" y="480"/>
                    <a:pt x="1295" y="480"/>
                  </a:cubicBezTo>
                  <a:cubicBezTo>
                    <a:pt x="1294" y="481"/>
                    <a:pt x="1294" y="481"/>
                    <a:pt x="1294" y="481"/>
                  </a:cubicBezTo>
                  <a:cubicBezTo>
                    <a:pt x="1295" y="481"/>
                    <a:pt x="1296" y="481"/>
                    <a:pt x="1297" y="482"/>
                  </a:cubicBezTo>
                  <a:cubicBezTo>
                    <a:pt x="1303" y="483"/>
                    <a:pt x="1315" y="485"/>
                    <a:pt x="1325" y="488"/>
                  </a:cubicBezTo>
                  <a:cubicBezTo>
                    <a:pt x="1331" y="489"/>
                    <a:pt x="1336" y="490"/>
                    <a:pt x="1339" y="491"/>
                  </a:cubicBezTo>
                  <a:cubicBezTo>
                    <a:pt x="1341" y="491"/>
                    <a:pt x="1343" y="492"/>
                    <a:pt x="1344" y="492"/>
                  </a:cubicBezTo>
                  <a:cubicBezTo>
                    <a:pt x="1345" y="492"/>
                    <a:pt x="1345" y="492"/>
                    <a:pt x="1346" y="492"/>
                  </a:cubicBezTo>
                  <a:cubicBezTo>
                    <a:pt x="1346" y="492"/>
                    <a:pt x="1346" y="492"/>
                    <a:pt x="1346" y="492"/>
                  </a:cubicBezTo>
                  <a:cubicBezTo>
                    <a:pt x="1347" y="492"/>
                    <a:pt x="1347" y="492"/>
                    <a:pt x="1347" y="492"/>
                  </a:cubicBezTo>
                  <a:cubicBezTo>
                    <a:pt x="1348" y="492"/>
                    <a:pt x="1348" y="492"/>
                    <a:pt x="1348" y="492"/>
                  </a:cubicBezTo>
                  <a:cubicBezTo>
                    <a:pt x="1349" y="492"/>
                    <a:pt x="1349" y="492"/>
                    <a:pt x="1350" y="492"/>
                  </a:cubicBezTo>
                  <a:cubicBezTo>
                    <a:pt x="1350" y="492"/>
                    <a:pt x="1351" y="491"/>
                    <a:pt x="1352" y="490"/>
                  </a:cubicBezTo>
                  <a:cubicBezTo>
                    <a:pt x="1353" y="489"/>
                    <a:pt x="1353" y="487"/>
                    <a:pt x="1353" y="486"/>
                  </a:cubicBezTo>
                  <a:cubicBezTo>
                    <a:pt x="1353" y="484"/>
                    <a:pt x="1352" y="483"/>
                    <a:pt x="1350" y="482"/>
                  </a:cubicBezTo>
                  <a:cubicBezTo>
                    <a:pt x="1326" y="467"/>
                    <a:pt x="1326" y="467"/>
                    <a:pt x="1326" y="467"/>
                  </a:cubicBezTo>
                  <a:cubicBezTo>
                    <a:pt x="1323" y="472"/>
                    <a:pt x="1323" y="472"/>
                    <a:pt x="1323" y="472"/>
                  </a:cubicBezTo>
                  <a:cubicBezTo>
                    <a:pt x="1322" y="477"/>
                    <a:pt x="1322" y="477"/>
                    <a:pt x="1322" y="477"/>
                  </a:cubicBezTo>
                  <a:cubicBezTo>
                    <a:pt x="1371" y="491"/>
                    <a:pt x="1371" y="491"/>
                    <a:pt x="1371" y="491"/>
                  </a:cubicBezTo>
                  <a:cubicBezTo>
                    <a:pt x="1373" y="491"/>
                    <a:pt x="1376" y="490"/>
                    <a:pt x="1377" y="487"/>
                  </a:cubicBezTo>
                  <a:cubicBezTo>
                    <a:pt x="1378" y="485"/>
                    <a:pt x="1377" y="482"/>
                    <a:pt x="1375" y="481"/>
                  </a:cubicBezTo>
                  <a:cubicBezTo>
                    <a:pt x="1375" y="480"/>
                    <a:pt x="1373" y="479"/>
                    <a:pt x="1369" y="477"/>
                  </a:cubicBezTo>
                  <a:cubicBezTo>
                    <a:pt x="1364" y="474"/>
                    <a:pt x="1357" y="470"/>
                    <a:pt x="1351" y="466"/>
                  </a:cubicBezTo>
                  <a:cubicBezTo>
                    <a:pt x="1347" y="464"/>
                    <a:pt x="1345" y="462"/>
                    <a:pt x="1343" y="461"/>
                  </a:cubicBezTo>
                  <a:cubicBezTo>
                    <a:pt x="1342" y="460"/>
                    <a:pt x="1341" y="460"/>
                    <a:pt x="1340" y="459"/>
                  </a:cubicBezTo>
                  <a:cubicBezTo>
                    <a:pt x="1340" y="459"/>
                    <a:pt x="1340" y="459"/>
                    <a:pt x="1340" y="459"/>
                  </a:cubicBezTo>
                  <a:cubicBezTo>
                    <a:pt x="1340" y="459"/>
                    <a:pt x="1340" y="459"/>
                    <a:pt x="1340" y="459"/>
                  </a:cubicBezTo>
                  <a:cubicBezTo>
                    <a:pt x="1340" y="460"/>
                    <a:pt x="1340" y="460"/>
                    <a:pt x="1340" y="460"/>
                  </a:cubicBezTo>
                  <a:cubicBezTo>
                    <a:pt x="1340" y="459"/>
                    <a:pt x="1340" y="459"/>
                    <a:pt x="1340" y="459"/>
                  </a:cubicBezTo>
                  <a:cubicBezTo>
                    <a:pt x="1340" y="459"/>
                    <a:pt x="1340" y="459"/>
                    <a:pt x="1340" y="459"/>
                  </a:cubicBezTo>
                  <a:cubicBezTo>
                    <a:pt x="1340" y="460"/>
                    <a:pt x="1340" y="460"/>
                    <a:pt x="1340" y="460"/>
                  </a:cubicBezTo>
                  <a:cubicBezTo>
                    <a:pt x="1340" y="459"/>
                    <a:pt x="1340" y="459"/>
                    <a:pt x="1340" y="459"/>
                  </a:cubicBezTo>
                  <a:cubicBezTo>
                    <a:pt x="1338" y="462"/>
                    <a:pt x="1338" y="462"/>
                    <a:pt x="1338" y="462"/>
                  </a:cubicBezTo>
                  <a:cubicBezTo>
                    <a:pt x="1341" y="460"/>
                    <a:pt x="1341" y="460"/>
                    <a:pt x="1341" y="460"/>
                  </a:cubicBezTo>
                  <a:cubicBezTo>
                    <a:pt x="1340" y="459"/>
                    <a:pt x="1340" y="459"/>
                    <a:pt x="1340" y="459"/>
                  </a:cubicBezTo>
                  <a:cubicBezTo>
                    <a:pt x="1338" y="462"/>
                    <a:pt x="1338" y="462"/>
                    <a:pt x="1338" y="462"/>
                  </a:cubicBezTo>
                  <a:cubicBezTo>
                    <a:pt x="1341" y="460"/>
                    <a:pt x="1341" y="460"/>
                    <a:pt x="1341" y="460"/>
                  </a:cubicBezTo>
                  <a:cubicBezTo>
                    <a:pt x="1337" y="463"/>
                    <a:pt x="1337" y="463"/>
                    <a:pt x="1337" y="463"/>
                  </a:cubicBezTo>
                  <a:cubicBezTo>
                    <a:pt x="1341" y="460"/>
                    <a:pt x="1341" y="460"/>
                    <a:pt x="1341" y="460"/>
                  </a:cubicBezTo>
                  <a:cubicBezTo>
                    <a:pt x="1341" y="460"/>
                    <a:pt x="1341" y="460"/>
                    <a:pt x="1341" y="460"/>
                  </a:cubicBezTo>
                  <a:cubicBezTo>
                    <a:pt x="1337" y="463"/>
                    <a:pt x="1337" y="463"/>
                    <a:pt x="1337" y="463"/>
                  </a:cubicBezTo>
                  <a:cubicBezTo>
                    <a:pt x="1341" y="460"/>
                    <a:pt x="1341" y="460"/>
                    <a:pt x="1341" y="460"/>
                  </a:cubicBezTo>
                  <a:cubicBezTo>
                    <a:pt x="1336" y="463"/>
                    <a:pt x="1336" y="463"/>
                    <a:pt x="1336" y="463"/>
                  </a:cubicBezTo>
                  <a:cubicBezTo>
                    <a:pt x="1342" y="463"/>
                    <a:pt x="1342" y="463"/>
                    <a:pt x="1342" y="463"/>
                  </a:cubicBezTo>
                  <a:cubicBezTo>
                    <a:pt x="1342" y="461"/>
                    <a:pt x="1341" y="461"/>
                    <a:pt x="1341" y="460"/>
                  </a:cubicBezTo>
                  <a:cubicBezTo>
                    <a:pt x="1336" y="463"/>
                    <a:pt x="1336" y="463"/>
                    <a:pt x="1336" y="463"/>
                  </a:cubicBezTo>
                  <a:cubicBezTo>
                    <a:pt x="1342" y="463"/>
                    <a:pt x="1342" y="463"/>
                    <a:pt x="1342" y="463"/>
                  </a:cubicBezTo>
                  <a:cubicBezTo>
                    <a:pt x="1336" y="463"/>
                    <a:pt x="1336" y="463"/>
                    <a:pt x="1336" y="463"/>
                  </a:cubicBezTo>
                  <a:cubicBezTo>
                    <a:pt x="1341" y="466"/>
                    <a:pt x="1341" y="466"/>
                    <a:pt x="1341" y="466"/>
                  </a:cubicBezTo>
                  <a:cubicBezTo>
                    <a:pt x="1342" y="465"/>
                    <a:pt x="1342" y="464"/>
                    <a:pt x="1342" y="463"/>
                  </a:cubicBezTo>
                  <a:cubicBezTo>
                    <a:pt x="1336" y="463"/>
                    <a:pt x="1336" y="463"/>
                    <a:pt x="1336" y="463"/>
                  </a:cubicBezTo>
                  <a:cubicBezTo>
                    <a:pt x="1341" y="466"/>
                    <a:pt x="1341" y="466"/>
                    <a:pt x="1341" y="466"/>
                  </a:cubicBezTo>
                  <a:cubicBezTo>
                    <a:pt x="1336" y="463"/>
                    <a:pt x="1336" y="463"/>
                    <a:pt x="1336" y="463"/>
                  </a:cubicBezTo>
                  <a:cubicBezTo>
                    <a:pt x="1335" y="468"/>
                    <a:pt x="1335" y="468"/>
                    <a:pt x="1335" y="468"/>
                  </a:cubicBezTo>
                  <a:cubicBezTo>
                    <a:pt x="1399" y="481"/>
                    <a:pt x="1399" y="481"/>
                    <a:pt x="1399" y="481"/>
                  </a:cubicBezTo>
                  <a:cubicBezTo>
                    <a:pt x="1402" y="481"/>
                    <a:pt x="1404" y="480"/>
                    <a:pt x="1405" y="477"/>
                  </a:cubicBezTo>
                  <a:cubicBezTo>
                    <a:pt x="1406" y="475"/>
                    <a:pt x="1405" y="472"/>
                    <a:pt x="1403" y="471"/>
                  </a:cubicBezTo>
                  <a:cubicBezTo>
                    <a:pt x="1375" y="453"/>
                    <a:pt x="1375" y="453"/>
                    <a:pt x="1375" y="453"/>
                  </a:cubicBezTo>
                  <a:cubicBezTo>
                    <a:pt x="1372" y="458"/>
                    <a:pt x="1372" y="458"/>
                    <a:pt x="1372" y="458"/>
                  </a:cubicBezTo>
                  <a:cubicBezTo>
                    <a:pt x="1370" y="463"/>
                    <a:pt x="1370" y="463"/>
                    <a:pt x="1370" y="463"/>
                  </a:cubicBezTo>
                  <a:cubicBezTo>
                    <a:pt x="1430" y="478"/>
                    <a:pt x="1430" y="478"/>
                    <a:pt x="1430" y="478"/>
                  </a:cubicBezTo>
                  <a:cubicBezTo>
                    <a:pt x="1432" y="479"/>
                    <a:pt x="1434" y="478"/>
                    <a:pt x="1436" y="476"/>
                  </a:cubicBezTo>
                  <a:cubicBezTo>
                    <a:pt x="1436" y="475"/>
                    <a:pt x="1436" y="474"/>
                    <a:pt x="1436" y="473"/>
                  </a:cubicBezTo>
                  <a:cubicBezTo>
                    <a:pt x="1436" y="472"/>
                    <a:pt x="1436" y="471"/>
                    <a:pt x="1436" y="471"/>
                  </a:cubicBezTo>
                  <a:cubicBezTo>
                    <a:pt x="1436" y="470"/>
                    <a:pt x="1435" y="470"/>
                    <a:pt x="1435" y="469"/>
                  </a:cubicBezTo>
                  <a:cubicBezTo>
                    <a:pt x="1435" y="469"/>
                    <a:pt x="1434" y="469"/>
                    <a:pt x="1434" y="468"/>
                  </a:cubicBezTo>
                  <a:cubicBezTo>
                    <a:pt x="1434" y="468"/>
                    <a:pt x="1433" y="468"/>
                    <a:pt x="1433" y="467"/>
                  </a:cubicBezTo>
                  <a:cubicBezTo>
                    <a:pt x="1431" y="466"/>
                    <a:pt x="1428" y="465"/>
                    <a:pt x="1425" y="462"/>
                  </a:cubicBezTo>
                  <a:cubicBezTo>
                    <a:pt x="1420" y="459"/>
                    <a:pt x="1414" y="456"/>
                    <a:pt x="1409" y="453"/>
                  </a:cubicBezTo>
                  <a:cubicBezTo>
                    <a:pt x="1406" y="451"/>
                    <a:pt x="1404" y="450"/>
                    <a:pt x="1403" y="449"/>
                  </a:cubicBezTo>
                  <a:cubicBezTo>
                    <a:pt x="1402" y="448"/>
                    <a:pt x="1401" y="448"/>
                    <a:pt x="1401" y="448"/>
                  </a:cubicBezTo>
                  <a:cubicBezTo>
                    <a:pt x="1401" y="448"/>
                    <a:pt x="1401" y="448"/>
                    <a:pt x="1401" y="448"/>
                  </a:cubicBezTo>
                  <a:cubicBezTo>
                    <a:pt x="1401" y="448"/>
                    <a:pt x="1401" y="448"/>
                    <a:pt x="1401" y="448"/>
                  </a:cubicBezTo>
                  <a:cubicBezTo>
                    <a:pt x="1399" y="450"/>
                    <a:pt x="1399" y="450"/>
                    <a:pt x="1399" y="450"/>
                  </a:cubicBezTo>
                  <a:cubicBezTo>
                    <a:pt x="1401" y="448"/>
                    <a:pt x="1401" y="448"/>
                    <a:pt x="1401" y="448"/>
                  </a:cubicBezTo>
                  <a:cubicBezTo>
                    <a:pt x="1401" y="448"/>
                    <a:pt x="1401" y="448"/>
                    <a:pt x="1401" y="448"/>
                  </a:cubicBezTo>
                  <a:cubicBezTo>
                    <a:pt x="1399" y="450"/>
                    <a:pt x="1399" y="450"/>
                    <a:pt x="1399" y="450"/>
                  </a:cubicBezTo>
                  <a:cubicBezTo>
                    <a:pt x="1401" y="448"/>
                    <a:pt x="1401" y="448"/>
                    <a:pt x="1401" y="448"/>
                  </a:cubicBezTo>
                  <a:cubicBezTo>
                    <a:pt x="1397" y="452"/>
                    <a:pt x="1397" y="452"/>
                    <a:pt x="1397" y="452"/>
                  </a:cubicBezTo>
                  <a:cubicBezTo>
                    <a:pt x="1401" y="448"/>
                    <a:pt x="1401" y="448"/>
                    <a:pt x="1401" y="448"/>
                  </a:cubicBezTo>
                  <a:cubicBezTo>
                    <a:pt x="1401" y="448"/>
                    <a:pt x="1401" y="448"/>
                    <a:pt x="1401" y="448"/>
                  </a:cubicBezTo>
                  <a:cubicBezTo>
                    <a:pt x="1397" y="452"/>
                    <a:pt x="1397" y="452"/>
                    <a:pt x="1397" y="452"/>
                  </a:cubicBezTo>
                  <a:cubicBezTo>
                    <a:pt x="1401" y="448"/>
                    <a:pt x="1401" y="448"/>
                    <a:pt x="1401" y="448"/>
                  </a:cubicBezTo>
                  <a:cubicBezTo>
                    <a:pt x="1397" y="452"/>
                    <a:pt x="1397" y="452"/>
                    <a:pt x="1397" y="452"/>
                  </a:cubicBezTo>
                  <a:cubicBezTo>
                    <a:pt x="1402" y="449"/>
                    <a:pt x="1402" y="449"/>
                    <a:pt x="1402" y="449"/>
                  </a:cubicBezTo>
                  <a:cubicBezTo>
                    <a:pt x="1402" y="449"/>
                    <a:pt x="1402" y="449"/>
                    <a:pt x="1401" y="448"/>
                  </a:cubicBezTo>
                  <a:cubicBezTo>
                    <a:pt x="1397" y="452"/>
                    <a:pt x="1397" y="452"/>
                    <a:pt x="1397" y="452"/>
                  </a:cubicBezTo>
                  <a:cubicBezTo>
                    <a:pt x="1402" y="449"/>
                    <a:pt x="1402" y="449"/>
                    <a:pt x="1402" y="449"/>
                  </a:cubicBezTo>
                  <a:cubicBezTo>
                    <a:pt x="1397" y="452"/>
                    <a:pt x="1397" y="452"/>
                    <a:pt x="1397" y="452"/>
                  </a:cubicBezTo>
                  <a:cubicBezTo>
                    <a:pt x="1403" y="452"/>
                    <a:pt x="1403" y="452"/>
                    <a:pt x="1403" y="452"/>
                  </a:cubicBezTo>
                  <a:cubicBezTo>
                    <a:pt x="1403" y="450"/>
                    <a:pt x="1402" y="450"/>
                    <a:pt x="1402" y="449"/>
                  </a:cubicBezTo>
                  <a:cubicBezTo>
                    <a:pt x="1397" y="452"/>
                    <a:pt x="1397" y="452"/>
                    <a:pt x="1397" y="452"/>
                  </a:cubicBezTo>
                  <a:cubicBezTo>
                    <a:pt x="1403" y="452"/>
                    <a:pt x="1403" y="452"/>
                    <a:pt x="1403" y="452"/>
                  </a:cubicBezTo>
                  <a:cubicBezTo>
                    <a:pt x="1397" y="452"/>
                    <a:pt x="1397" y="452"/>
                    <a:pt x="1397" y="452"/>
                  </a:cubicBezTo>
                  <a:cubicBezTo>
                    <a:pt x="1402" y="455"/>
                    <a:pt x="1402" y="455"/>
                    <a:pt x="1402" y="455"/>
                  </a:cubicBezTo>
                  <a:cubicBezTo>
                    <a:pt x="1397" y="452"/>
                    <a:pt x="1397" y="452"/>
                    <a:pt x="1397" y="452"/>
                  </a:cubicBezTo>
                  <a:cubicBezTo>
                    <a:pt x="1400" y="457"/>
                    <a:pt x="1400" y="457"/>
                    <a:pt x="1400" y="457"/>
                  </a:cubicBezTo>
                  <a:cubicBezTo>
                    <a:pt x="1400" y="456"/>
                    <a:pt x="1401" y="456"/>
                    <a:pt x="1402" y="455"/>
                  </a:cubicBezTo>
                  <a:cubicBezTo>
                    <a:pt x="1397" y="452"/>
                    <a:pt x="1397" y="452"/>
                    <a:pt x="1397" y="452"/>
                  </a:cubicBezTo>
                  <a:cubicBezTo>
                    <a:pt x="1400" y="457"/>
                    <a:pt x="1400" y="457"/>
                    <a:pt x="1400" y="457"/>
                  </a:cubicBezTo>
                  <a:cubicBezTo>
                    <a:pt x="1397" y="452"/>
                    <a:pt x="1397" y="452"/>
                    <a:pt x="1397" y="452"/>
                  </a:cubicBezTo>
                  <a:cubicBezTo>
                    <a:pt x="1398" y="457"/>
                    <a:pt x="1398" y="457"/>
                    <a:pt x="1398" y="457"/>
                  </a:cubicBezTo>
                  <a:cubicBezTo>
                    <a:pt x="1398" y="457"/>
                    <a:pt x="1399" y="457"/>
                    <a:pt x="1400" y="457"/>
                  </a:cubicBezTo>
                  <a:cubicBezTo>
                    <a:pt x="1397" y="452"/>
                    <a:pt x="1397" y="452"/>
                    <a:pt x="1397" y="452"/>
                  </a:cubicBezTo>
                  <a:cubicBezTo>
                    <a:pt x="1398" y="457"/>
                    <a:pt x="1398" y="457"/>
                    <a:pt x="1398" y="457"/>
                  </a:cubicBezTo>
                  <a:cubicBezTo>
                    <a:pt x="1397" y="452"/>
                    <a:pt x="1397" y="452"/>
                    <a:pt x="1397" y="452"/>
                  </a:cubicBezTo>
                  <a:cubicBezTo>
                    <a:pt x="1397" y="457"/>
                    <a:pt x="1397" y="457"/>
                    <a:pt x="1397" y="457"/>
                  </a:cubicBezTo>
                  <a:cubicBezTo>
                    <a:pt x="1398" y="457"/>
                    <a:pt x="1398" y="457"/>
                    <a:pt x="1398" y="457"/>
                  </a:cubicBezTo>
                  <a:cubicBezTo>
                    <a:pt x="1397" y="452"/>
                    <a:pt x="1397" y="452"/>
                    <a:pt x="1397" y="452"/>
                  </a:cubicBezTo>
                  <a:cubicBezTo>
                    <a:pt x="1397" y="457"/>
                    <a:pt x="1397" y="457"/>
                    <a:pt x="1397" y="457"/>
                  </a:cubicBezTo>
                  <a:cubicBezTo>
                    <a:pt x="1397" y="453"/>
                    <a:pt x="1397" y="453"/>
                    <a:pt x="1397" y="453"/>
                  </a:cubicBezTo>
                  <a:cubicBezTo>
                    <a:pt x="1397" y="457"/>
                    <a:pt x="1397" y="457"/>
                    <a:pt x="1397" y="457"/>
                  </a:cubicBezTo>
                  <a:cubicBezTo>
                    <a:pt x="1397" y="457"/>
                    <a:pt x="1397" y="457"/>
                    <a:pt x="1397" y="457"/>
                  </a:cubicBezTo>
                  <a:cubicBezTo>
                    <a:pt x="1397" y="453"/>
                    <a:pt x="1397" y="453"/>
                    <a:pt x="1397" y="453"/>
                  </a:cubicBezTo>
                  <a:cubicBezTo>
                    <a:pt x="1397" y="457"/>
                    <a:pt x="1397" y="457"/>
                    <a:pt x="1397" y="457"/>
                  </a:cubicBezTo>
                  <a:cubicBezTo>
                    <a:pt x="1397" y="456"/>
                    <a:pt x="1397" y="456"/>
                    <a:pt x="1397" y="456"/>
                  </a:cubicBezTo>
                  <a:cubicBezTo>
                    <a:pt x="1397" y="457"/>
                    <a:pt x="1397" y="457"/>
                    <a:pt x="1397" y="457"/>
                  </a:cubicBezTo>
                  <a:cubicBezTo>
                    <a:pt x="1397" y="457"/>
                    <a:pt x="1397" y="457"/>
                    <a:pt x="1397" y="457"/>
                  </a:cubicBezTo>
                  <a:cubicBezTo>
                    <a:pt x="1397" y="456"/>
                    <a:pt x="1397" y="456"/>
                    <a:pt x="1397" y="456"/>
                  </a:cubicBezTo>
                  <a:cubicBezTo>
                    <a:pt x="1397" y="457"/>
                    <a:pt x="1397" y="457"/>
                    <a:pt x="1397" y="457"/>
                  </a:cubicBezTo>
                  <a:cubicBezTo>
                    <a:pt x="1397" y="457"/>
                    <a:pt x="1397" y="457"/>
                    <a:pt x="1398" y="458"/>
                  </a:cubicBezTo>
                  <a:cubicBezTo>
                    <a:pt x="1400" y="458"/>
                    <a:pt x="1405" y="459"/>
                    <a:pt x="1410" y="461"/>
                  </a:cubicBezTo>
                  <a:cubicBezTo>
                    <a:pt x="1419" y="463"/>
                    <a:pt x="1429" y="466"/>
                    <a:pt x="1438" y="468"/>
                  </a:cubicBezTo>
                  <a:cubicBezTo>
                    <a:pt x="1443" y="469"/>
                    <a:pt x="1447" y="470"/>
                    <a:pt x="1450" y="471"/>
                  </a:cubicBezTo>
                  <a:cubicBezTo>
                    <a:pt x="1452" y="471"/>
                    <a:pt x="1453" y="471"/>
                    <a:pt x="1454" y="472"/>
                  </a:cubicBezTo>
                  <a:cubicBezTo>
                    <a:pt x="1455" y="472"/>
                    <a:pt x="1455" y="472"/>
                    <a:pt x="1456" y="472"/>
                  </a:cubicBezTo>
                  <a:cubicBezTo>
                    <a:pt x="1456" y="472"/>
                    <a:pt x="1457" y="472"/>
                    <a:pt x="1457" y="472"/>
                  </a:cubicBezTo>
                  <a:cubicBezTo>
                    <a:pt x="1458" y="472"/>
                    <a:pt x="1458" y="472"/>
                    <a:pt x="1459" y="472"/>
                  </a:cubicBezTo>
                  <a:cubicBezTo>
                    <a:pt x="1459" y="472"/>
                    <a:pt x="1459" y="472"/>
                    <a:pt x="1460" y="471"/>
                  </a:cubicBezTo>
                  <a:cubicBezTo>
                    <a:pt x="1461" y="471"/>
                    <a:pt x="1461" y="471"/>
                    <a:pt x="1462" y="469"/>
                  </a:cubicBezTo>
                  <a:cubicBezTo>
                    <a:pt x="1463" y="468"/>
                    <a:pt x="1463" y="467"/>
                    <a:pt x="1463" y="465"/>
                  </a:cubicBezTo>
                  <a:cubicBezTo>
                    <a:pt x="1463" y="464"/>
                    <a:pt x="1462" y="463"/>
                    <a:pt x="1461" y="462"/>
                  </a:cubicBezTo>
                  <a:cubicBezTo>
                    <a:pt x="1428" y="441"/>
                    <a:pt x="1428" y="441"/>
                    <a:pt x="1428" y="441"/>
                  </a:cubicBezTo>
                  <a:cubicBezTo>
                    <a:pt x="1425" y="446"/>
                    <a:pt x="1425" y="446"/>
                    <a:pt x="1425" y="446"/>
                  </a:cubicBezTo>
                  <a:cubicBezTo>
                    <a:pt x="1430" y="449"/>
                    <a:pt x="1430" y="449"/>
                    <a:pt x="1430" y="449"/>
                  </a:cubicBezTo>
                  <a:cubicBezTo>
                    <a:pt x="1425" y="446"/>
                    <a:pt x="1425" y="446"/>
                    <a:pt x="1425" y="446"/>
                  </a:cubicBezTo>
                  <a:cubicBezTo>
                    <a:pt x="1427" y="451"/>
                    <a:pt x="1427" y="451"/>
                    <a:pt x="1427" y="451"/>
                  </a:cubicBezTo>
                  <a:cubicBezTo>
                    <a:pt x="1428" y="451"/>
                    <a:pt x="1429" y="450"/>
                    <a:pt x="1430" y="449"/>
                  </a:cubicBezTo>
                  <a:cubicBezTo>
                    <a:pt x="1425" y="446"/>
                    <a:pt x="1425" y="446"/>
                    <a:pt x="1425" y="446"/>
                  </a:cubicBezTo>
                  <a:cubicBezTo>
                    <a:pt x="1427" y="451"/>
                    <a:pt x="1427" y="451"/>
                    <a:pt x="1427" y="451"/>
                  </a:cubicBezTo>
                  <a:cubicBezTo>
                    <a:pt x="1425" y="446"/>
                    <a:pt x="1425" y="446"/>
                    <a:pt x="1425" y="446"/>
                  </a:cubicBezTo>
                  <a:cubicBezTo>
                    <a:pt x="1426" y="452"/>
                    <a:pt x="1426" y="452"/>
                    <a:pt x="1426" y="452"/>
                  </a:cubicBezTo>
                  <a:cubicBezTo>
                    <a:pt x="1426" y="451"/>
                    <a:pt x="1427" y="451"/>
                    <a:pt x="1427" y="451"/>
                  </a:cubicBezTo>
                  <a:cubicBezTo>
                    <a:pt x="1425" y="446"/>
                    <a:pt x="1425" y="446"/>
                    <a:pt x="1425" y="446"/>
                  </a:cubicBezTo>
                  <a:cubicBezTo>
                    <a:pt x="1426" y="452"/>
                    <a:pt x="1426" y="452"/>
                    <a:pt x="1426" y="452"/>
                  </a:cubicBezTo>
                  <a:cubicBezTo>
                    <a:pt x="1425" y="446"/>
                    <a:pt x="1425" y="446"/>
                    <a:pt x="1425" y="446"/>
                  </a:cubicBezTo>
                  <a:cubicBezTo>
                    <a:pt x="1425" y="452"/>
                    <a:pt x="1425" y="452"/>
                    <a:pt x="1425" y="452"/>
                  </a:cubicBezTo>
                  <a:cubicBezTo>
                    <a:pt x="1426" y="452"/>
                    <a:pt x="1426" y="452"/>
                    <a:pt x="1426" y="452"/>
                  </a:cubicBezTo>
                  <a:cubicBezTo>
                    <a:pt x="1425" y="446"/>
                    <a:pt x="1425" y="446"/>
                    <a:pt x="1425" y="446"/>
                  </a:cubicBezTo>
                  <a:cubicBezTo>
                    <a:pt x="1425" y="452"/>
                    <a:pt x="1425" y="452"/>
                    <a:pt x="1425" y="452"/>
                  </a:cubicBezTo>
                  <a:cubicBezTo>
                    <a:pt x="1425" y="447"/>
                    <a:pt x="1425" y="447"/>
                    <a:pt x="1425" y="447"/>
                  </a:cubicBezTo>
                  <a:cubicBezTo>
                    <a:pt x="1425" y="452"/>
                    <a:pt x="1425" y="452"/>
                    <a:pt x="1425" y="452"/>
                  </a:cubicBezTo>
                  <a:cubicBezTo>
                    <a:pt x="1425" y="452"/>
                    <a:pt x="1425" y="452"/>
                    <a:pt x="1425" y="452"/>
                  </a:cubicBezTo>
                  <a:cubicBezTo>
                    <a:pt x="1425" y="447"/>
                    <a:pt x="1425" y="447"/>
                    <a:pt x="1425" y="447"/>
                  </a:cubicBezTo>
                  <a:cubicBezTo>
                    <a:pt x="1425" y="452"/>
                    <a:pt x="1425" y="452"/>
                    <a:pt x="1425" y="452"/>
                  </a:cubicBezTo>
                  <a:cubicBezTo>
                    <a:pt x="1425" y="450"/>
                    <a:pt x="1425" y="450"/>
                    <a:pt x="1425" y="450"/>
                  </a:cubicBezTo>
                  <a:cubicBezTo>
                    <a:pt x="1425" y="452"/>
                    <a:pt x="1425" y="452"/>
                    <a:pt x="1425" y="452"/>
                  </a:cubicBezTo>
                  <a:cubicBezTo>
                    <a:pt x="1425" y="452"/>
                    <a:pt x="1425" y="452"/>
                    <a:pt x="1425" y="452"/>
                  </a:cubicBezTo>
                  <a:cubicBezTo>
                    <a:pt x="1425" y="450"/>
                    <a:pt x="1425" y="450"/>
                    <a:pt x="1425" y="450"/>
                  </a:cubicBezTo>
                  <a:cubicBezTo>
                    <a:pt x="1425" y="452"/>
                    <a:pt x="1425" y="452"/>
                    <a:pt x="1425" y="452"/>
                  </a:cubicBezTo>
                  <a:cubicBezTo>
                    <a:pt x="1425" y="452"/>
                    <a:pt x="1425" y="452"/>
                    <a:pt x="1426" y="452"/>
                  </a:cubicBezTo>
                  <a:cubicBezTo>
                    <a:pt x="1428" y="452"/>
                    <a:pt x="1432" y="453"/>
                    <a:pt x="1438" y="455"/>
                  </a:cubicBezTo>
                  <a:cubicBezTo>
                    <a:pt x="1446" y="457"/>
                    <a:pt x="1456" y="459"/>
                    <a:pt x="1465" y="462"/>
                  </a:cubicBezTo>
                  <a:cubicBezTo>
                    <a:pt x="1470" y="463"/>
                    <a:pt x="1474" y="464"/>
                    <a:pt x="1477" y="464"/>
                  </a:cubicBezTo>
                  <a:cubicBezTo>
                    <a:pt x="1479" y="465"/>
                    <a:pt x="1480" y="465"/>
                    <a:pt x="1481" y="465"/>
                  </a:cubicBezTo>
                  <a:cubicBezTo>
                    <a:pt x="1482" y="465"/>
                    <a:pt x="1482" y="465"/>
                    <a:pt x="1483" y="465"/>
                  </a:cubicBezTo>
                  <a:cubicBezTo>
                    <a:pt x="1483" y="465"/>
                    <a:pt x="1484" y="465"/>
                    <a:pt x="1485" y="465"/>
                  </a:cubicBezTo>
                  <a:cubicBezTo>
                    <a:pt x="1485" y="465"/>
                    <a:pt x="1485" y="465"/>
                    <a:pt x="1486" y="465"/>
                  </a:cubicBezTo>
                  <a:cubicBezTo>
                    <a:pt x="1486" y="465"/>
                    <a:pt x="1487" y="465"/>
                    <a:pt x="1487" y="465"/>
                  </a:cubicBezTo>
                  <a:cubicBezTo>
                    <a:pt x="1488" y="465"/>
                    <a:pt x="1489" y="464"/>
                    <a:pt x="1490" y="463"/>
                  </a:cubicBezTo>
                  <a:cubicBezTo>
                    <a:pt x="1490" y="463"/>
                    <a:pt x="1490" y="463"/>
                    <a:pt x="1490" y="463"/>
                  </a:cubicBezTo>
                  <a:cubicBezTo>
                    <a:pt x="1490" y="462"/>
                    <a:pt x="1490" y="461"/>
                    <a:pt x="1490" y="460"/>
                  </a:cubicBezTo>
                  <a:cubicBezTo>
                    <a:pt x="1490" y="458"/>
                    <a:pt x="1490" y="457"/>
                    <a:pt x="1490" y="457"/>
                  </a:cubicBezTo>
                  <a:cubicBezTo>
                    <a:pt x="1489" y="456"/>
                    <a:pt x="1489" y="456"/>
                    <a:pt x="1488" y="456"/>
                  </a:cubicBezTo>
                  <a:cubicBezTo>
                    <a:pt x="1488" y="455"/>
                    <a:pt x="1488" y="455"/>
                    <a:pt x="1487" y="455"/>
                  </a:cubicBezTo>
                  <a:cubicBezTo>
                    <a:pt x="1486" y="454"/>
                    <a:pt x="1484" y="452"/>
                    <a:pt x="1481" y="451"/>
                  </a:cubicBezTo>
                  <a:cubicBezTo>
                    <a:pt x="1473" y="446"/>
                    <a:pt x="1461" y="439"/>
                    <a:pt x="1461" y="439"/>
                  </a:cubicBezTo>
                  <a:cubicBezTo>
                    <a:pt x="1458" y="443"/>
                    <a:pt x="1458" y="443"/>
                    <a:pt x="1458" y="443"/>
                  </a:cubicBezTo>
                  <a:cubicBezTo>
                    <a:pt x="1457" y="449"/>
                    <a:pt x="1457" y="449"/>
                    <a:pt x="1457" y="449"/>
                  </a:cubicBezTo>
                  <a:cubicBezTo>
                    <a:pt x="1515" y="459"/>
                    <a:pt x="1515" y="459"/>
                    <a:pt x="1515" y="459"/>
                  </a:cubicBezTo>
                  <a:cubicBezTo>
                    <a:pt x="1516" y="459"/>
                    <a:pt x="1518" y="459"/>
                    <a:pt x="1519" y="458"/>
                  </a:cubicBezTo>
                  <a:cubicBezTo>
                    <a:pt x="1521" y="457"/>
                    <a:pt x="1521" y="455"/>
                    <a:pt x="1521" y="454"/>
                  </a:cubicBezTo>
                  <a:cubicBezTo>
                    <a:pt x="1521" y="452"/>
                    <a:pt x="1521" y="452"/>
                    <a:pt x="1521" y="451"/>
                  </a:cubicBezTo>
                  <a:cubicBezTo>
                    <a:pt x="1520" y="450"/>
                    <a:pt x="1520" y="450"/>
                    <a:pt x="1520" y="450"/>
                  </a:cubicBezTo>
                  <a:cubicBezTo>
                    <a:pt x="1519" y="449"/>
                    <a:pt x="1519" y="449"/>
                    <a:pt x="1519" y="449"/>
                  </a:cubicBezTo>
                  <a:cubicBezTo>
                    <a:pt x="1518" y="449"/>
                    <a:pt x="1518" y="448"/>
                    <a:pt x="1517" y="447"/>
                  </a:cubicBezTo>
                  <a:cubicBezTo>
                    <a:pt x="1513" y="445"/>
                    <a:pt x="1506" y="441"/>
                    <a:pt x="1500" y="437"/>
                  </a:cubicBezTo>
                  <a:cubicBezTo>
                    <a:pt x="1495" y="434"/>
                    <a:pt x="1490" y="431"/>
                    <a:pt x="1490" y="431"/>
                  </a:cubicBezTo>
                  <a:cubicBezTo>
                    <a:pt x="1487" y="436"/>
                    <a:pt x="1487" y="436"/>
                    <a:pt x="1487" y="436"/>
                  </a:cubicBezTo>
                  <a:cubicBezTo>
                    <a:pt x="1491" y="438"/>
                    <a:pt x="1491" y="438"/>
                    <a:pt x="1491" y="438"/>
                  </a:cubicBezTo>
                  <a:cubicBezTo>
                    <a:pt x="1487" y="436"/>
                    <a:pt x="1487" y="436"/>
                    <a:pt x="1487" y="436"/>
                  </a:cubicBezTo>
                  <a:cubicBezTo>
                    <a:pt x="1490" y="440"/>
                    <a:pt x="1490" y="440"/>
                    <a:pt x="1490" y="440"/>
                  </a:cubicBezTo>
                  <a:cubicBezTo>
                    <a:pt x="1490" y="440"/>
                    <a:pt x="1491" y="439"/>
                    <a:pt x="1491" y="438"/>
                  </a:cubicBezTo>
                  <a:cubicBezTo>
                    <a:pt x="1487" y="436"/>
                    <a:pt x="1487" y="436"/>
                    <a:pt x="1487" y="436"/>
                  </a:cubicBezTo>
                  <a:cubicBezTo>
                    <a:pt x="1490" y="440"/>
                    <a:pt x="1490" y="440"/>
                    <a:pt x="1490" y="440"/>
                  </a:cubicBezTo>
                  <a:cubicBezTo>
                    <a:pt x="1487" y="436"/>
                    <a:pt x="1487" y="436"/>
                    <a:pt x="1487" y="436"/>
                  </a:cubicBezTo>
                  <a:cubicBezTo>
                    <a:pt x="1488" y="441"/>
                    <a:pt x="1488" y="441"/>
                    <a:pt x="1488" y="441"/>
                  </a:cubicBezTo>
                  <a:cubicBezTo>
                    <a:pt x="1489" y="441"/>
                    <a:pt x="1489" y="441"/>
                    <a:pt x="1490" y="440"/>
                  </a:cubicBezTo>
                  <a:cubicBezTo>
                    <a:pt x="1487" y="436"/>
                    <a:pt x="1487" y="436"/>
                    <a:pt x="1487" y="436"/>
                  </a:cubicBezTo>
                  <a:cubicBezTo>
                    <a:pt x="1488" y="441"/>
                    <a:pt x="1488" y="441"/>
                    <a:pt x="1488" y="441"/>
                  </a:cubicBezTo>
                  <a:cubicBezTo>
                    <a:pt x="1487" y="436"/>
                    <a:pt x="1487" y="436"/>
                    <a:pt x="1487" y="436"/>
                  </a:cubicBezTo>
                  <a:cubicBezTo>
                    <a:pt x="1487" y="441"/>
                    <a:pt x="1487" y="441"/>
                    <a:pt x="1487" y="441"/>
                  </a:cubicBezTo>
                  <a:cubicBezTo>
                    <a:pt x="1487" y="441"/>
                    <a:pt x="1488" y="441"/>
                    <a:pt x="1488" y="441"/>
                  </a:cubicBezTo>
                  <a:cubicBezTo>
                    <a:pt x="1487" y="436"/>
                    <a:pt x="1487" y="436"/>
                    <a:pt x="1487" y="436"/>
                  </a:cubicBezTo>
                  <a:cubicBezTo>
                    <a:pt x="1487" y="441"/>
                    <a:pt x="1487" y="441"/>
                    <a:pt x="1487" y="441"/>
                  </a:cubicBezTo>
                  <a:cubicBezTo>
                    <a:pt x="1487" y="437"/>
                    <a:pt x="1487" y="437"/>
                    <a:pt x="1487" y="437"/>
                  </a:cubicBezTo>
                  <a:cubicBezTo>
                    <a:pt x="1487" y="441"/>
                    <a:pt x="1487" y="441"/>
                    <a:pt x="1487" y="441"/>
                  </a:cubicBezTo>
                  <a:cubicBezTo>
                    <a:pt x="1487" y="441"/>
                    <a:pt x="1487" y="441"/>
                    <a:pt x="1487" y="441"/>
                  </a:cubicBezTo>
                  <a:cubicBezTo>
                    <a:pt x="1487" y="437"/>
                    <a:pt x="1487" y="437"/>
                    <a:pt x="1487" y="437"/>
                  </a:cubicBezTo>
                  <a:cubicBezTo>
                    <a:pt x="1487" y="441"/>
                    <a:pt x="1487" y="441"/>
                    <a:pt x="1487" y="441"/>
                  </a:cubicBezTo>
                  <a:cubicBezTo>
                    <a:pt x="1487" y="440"/>
                    <a:pt x="1487" y="440"/>
                    <a:pt x="1487" y="440"/>
                  </a:cubicBezTo>
                  <a:cubicBezTo>
                    <a:pt x="1487" y="441"/>
                    <a:pt x="1487" y="441"/>
                    <a:pt x="1487" y="441"/>
                  </a:cubicBezTo>
                  <a:cubicBezTo>
                    <a:pt x="1487" y="441"/>
                    <a:pt x="1487" y="441"/>
                    <a:pt x="1487" y="441"/>
                  </a:cubicBezTo>
                  <a:cubicBezTo>
                    <a:pt x="1487" y="440"/>
                    <a:pt x="1487" y="440"/>
                    <a:pt x="1487" y="440"/>
                  </a:cubicBezTo>
                  <a:cubicBezTo>
                    <a:pt x="1487" y="441"/>
                    <a:pt x="1487" y="441"/>
                    <a:pt x="1487" y="441"/>
                  </a:cubicBezTo>
                  <a:cubicBezTo>
                    <a:pt x="1487" y="441"/>
                    <a:pt x="1489" y="441"/>
                    <a:pt x="1490" y="441"/>
                  </a:cubicBezTo>
                  <a:cubicBezTo>
                    <a:pt x="1496" y="442"/>
                    <a:pt x="1509" y="444"/>
                    <a:pt x="1519" y="446"/>
                  </a:cubicBezTo>
                  <a:cubicBezTo>
                    <a:pt x="1525" y="447"/>
                    <a:pt x="1529" y="448"/>
                    <a:pt x="1533" y="448"/>
                  </a:cubicBezTo>
                  <a:cubicBezTo>
                    <a:pt x="1537" y="449"/>
                    <a:pt x="1539" y="449"/>
                    <a:pt x="1539" y="449"/>
                  </a:cubicBezTo>
                  <a:cubicBezTo>
                    <a:pt x="1541" y="450"/>
                    <a:pt x="1544" y="448"/>
                    <a:pt x="1545" y="446"/>
                  </a:cubicBezTo>
                  <a:cubicBezTo>
                    <a:pt x="1546" y="443"/>
                    <a:pt x="1545" y="441"/>
                    <a:pt x="1543" y="439"/>
                  </a:cubicBezTo>
                  <a:cubicBezTo>
                    <a:pt x="1523" y="427"/>
                    <a:pt x="1523" y="427"/>
                    <a:pt x="1523" y="427"/>
                  </a:cubicBezTo>
                  <a:cubicBezTo>
                    <a:pt x="1520" y="431"/>
                    <a:pt x="1520" y="431"/>
                    <a:pt x="1520" y="431"/>
                  </a:cubicBezTo>
                  <a:cubicBezTo>
                    <a:pt x="1524" y="434"/>
                    <a:pt x="1524" y="434"/>
                    <a:pt x="1524" y="434"/>
                  </a:cubicBezTo>
                  <a:cubicBezTo>
                    <a:pt x="1520" y="431"/>
                    <a:pt x="1520" y="431"/>
                    <a:pt x="1520" y="431"/>
                  </a:cubicBezTo>
                  <a:cubicBezTo>
                    <a:pt x="1522" y="436"/>
                    <a:pt x="1522" y="436"/>
                    <a:pt x="1522" y="436"/>
                  </a:cubicBezTo>
                  <a:cubicBezTo>
                    <a:pt x="1522" y="436"/>
                    <a:pt x="1523" y="436"/>
                    <a:pt x="1524" y="434"/>
                  </a:cubicBezTo>
                  <a:cubicBezTo>
                    <a:pt x="1520" y="431"/>
                    <a:pt x="1520" y="431"/>
                    <a:pt x="1520" y="431"/>
                  </a:cubicBezTo>
                  <a:cubicBezTo>
                    <a:pt x="1522" y="436"/>
                    <a:pt x="1522" y="436"/>
                    <a:pt x="1522" y="436"/>
                  </a:cubicBezTo>
                  <a:cubicBezTo>
                    <a:pt x="1520" y="432"/>
                    <a:pt x="1520" y="432"/>
                    <a:pt x="1520" y="432"/>
                  </a:cubicBezTo>
                  <a:cubicBezTo>
                    <a:pt x="1520" y="437"/>
                    <a:pt x="1520" y="437"/>
                    <a:pt x="1520" y="437"/>
                  </a:cubicBezTo>
                  <a:cubicBezTo>
                    <a:pt x="1521" y="437"/>
                    <a:pt x="1521" y="437"/>
                    <a:pt x="1522" y="436"/>
                  </a:cubicBezTo>
                  <a:cubicBezTo>
                    <a:pt x="1520" y="432"/>
                    <a:pt x="1520" y="432"/>
                    <a:pt x="1520" y="432"/>
                  </a:cubicBezTo>
                  <a:cubicBezTo>
                    <a:pt x="1520" y="437"/>
                    <a:pt x="1520" y="437"/>
                    <a:pt x="1520" y="437"/>
                  </a:cubicBezTo>
                  <a:cubicBezTo>
                    <a:pt x="1520" y="433"/>
                    <a:pt x="1520" y="433"/>
                    <a:pt x="1520" y="433"/>
                  </a:cubicBezTo>
                  <a:cubicBezTo>
                    <a:pt x="1520" y="437"/>
                    <a:pt x="1520" y="437"/>
                    <a:pt x="1520" y="437"/>
                  </a:cubicBezTo>
                  <a:cubicBezTo>
                    <a:pt x="1520" y="437"/>
                    <a:pt x="1520" y="437"/>
                    <a:pt x="1520" y="437"/>
                  </a:cubicBezTo>
                  <a:cubicBezTo>
                    <a:pt x="1520" y="433"/>
                    <a:pt x="1520" y="433"/>
                    <a:pt x="1520" y="433"/>
                  </a:cubicBezTo>
                  <a:cubicBezTo>
                    <a:pt x="1520" y="437"/>
                    <a:pt x="1520" y="437"/>
                    <a:pt x="1520" y="437"/>
                  </a:cubicBezTo>
                  <a:cubicBezTo>
                    <a:pt x="1520" y="437"/>
                    <a:pt x="1520" y="437"/>
                    <a:pt x="1520" y="437"/>
                  </a:cubicBezTo>
                  <a:cubicBezTo>
                    <a:pt x="1520" y="437"/>
                    <a:pt x="1520" y="437"/>
                    <a:pt x="1520" y="437"/>
                  </a:cubicBezTo>
                  <a:cubicBezTo>
                    <a:pt x="1520" y="437"/>
                    <a:pt x="1520" y="437"/>
                    <a:pt x="1520" y="437"/>
                  </a:cubicBezTo>
                  <a:cubicBezTo>
                    <a:pt x="1520" y="437"/>
                    <a:pt x="1520" y="437"/>
                    <a:pt x="1520" y="437"/>
                  </a:cubicBezTo>
                  <a:cubicBezTo>
                    <a:pt x="1520" y="437"/>
                    <a:pt x="1520" y="437"/>
                    <a:pt x="1520" y="437"/>
                  </a:cubicBezTo>
                  <a:cubicBezTo>
                    <a:pt x="1520" y="437"/>
                    <a:pt x="1521" y="437"/>
                    <a:pt x="1523" y="437"/>
                  </a:cubicBezTo>
                  <a:cubicBezTo>
                    <a:pt x="1528" y="438"/>
                    <a:pt x="1538" y="440"/>
                    <a:pt x="1546" y="441"/>
                  </a:cubicBezTo>
                  <a:cubicBezTo>
                    <a:pt x="1550" y="442"/>
                    <a:pt x="1554" y="443"/>
                    <a:pt x="1557" y="443"/>
                  </a:cubicBezTo>
                  <a:cubicBezTo>
                    <a:pt x="1560" y="444"/>
                    <a:pt x="1562" y="444"/>
                    <a:pt x="1562" y="444"/>
                  </a:cubicBezTo>
                  <a:cubicBezTo>
                    <a:pt x="1564" y="445"/>
                    <a:pt x="1567" y="443"/>
                    <a:pt x="1568" y="441"/>
                  </a:cubicBezTo>
                  <a:cubicBezTo>
                    <a:pt x="1569" y="438"/>
                    <a:pt x="1568" y="435"/>
                    <a:pt x="1565" y="434"/>
                  </a:cubicBezTo>
                  <a:cubicBezTo>
                    <a:pt x="1565" y="434"/>
                    <a:pt x="1564" y="433"/>
                    <a:pt x="1561" y="432"/>
                  </a:cubicBezTo>
                  <a:cubicBezTo>
                    <a:pt x="1557" y="429"/>
                    <a:pt x="1551" y="426"/>
                    <a:pt x="1546" y="423"/>
                  </a:cubicBezTo>
                  <a:cubicBezTo>
                    <a:pt x="1544" y="421"/>
                    <a:pt x="1542" y="420"/>
                    <a:pt x="1540" y="419"/>
                  </a:cubicBezTo>
                  <a:cubicBezTo>
                    <a:pt x="1539" y="418"/>
                    <a:pt x="1539" y="418"/>
                    <a:pt x="1538" y="417"/>
                  </a:cubicBezTo>
                  <a:cubicBezTo>
                    <a:pt x="1538" y="417"/>
                    <a:pt x="1538" y="417"/>
                    <a:pt x="1538" y="417"/>
                  </a:cubicBezTo>
                  <a:cubicBezTo>
                    <a:pt x="1538" y="417"/>
                    <a:pt x="1538" y="417"/>
                    <a:pt x="1538" y="417"/>
                  </a:cubicBezTo>
                  <a:cubicBezTo>
                    <a:pt x="1536" y="420"/>
                    <a:pt x="1536" y="420"/>
                    <a:pt x="1536" y="420"/>
                  </a:cubicBezTo>
                  <a:cubicBezTo>
                    <a:pt x="1539" y="418"/>
                    <a:pt x="1539" y="418"/>
                    <a:pt x="1539" y="418"/>
                  </a:cubicBezTo>
                  <a:cubicBezTo>
                    <a:pt x="1538" y="417"/>
                    <a:pt x="1538" y="417"/>
                    <a:pt x="1538" y="417"/>
                  </a:cubicBezTo>
                  <a:cubicBezTo>
                    <a:pt x="1536" y="420"/>
                    <a:pt x="1536" y="420"/>
                    <a:pt x="1536" y="420"/>
                  </a:cubicBezTo>
                  <a:cubicBezTo>
                    <a:pt x="1539" y="418"/>
                    <a:pt x="1539" y="418"/>
                    <a:pt x="1539" y="418"/>
                  </a:cubicBezTo>
                  <a:cubicBezTo>
                    <a:pt x="1535" y="421"/>
                    <a:pt x="1535" y="421"/>
                    <a:pt x="1535" y="421"/>
                  </a:cubicBezTo>
                  <a:cubicBezTo>
                    <a:pt x="1539" y="418"/>
                    <a:pt x="1539" y="418"/>
                    <a:pt x="1539" y="418"/>
                  </a:cubicBezTo>
                  <a:cubicBezTo>
                    <a:pt x="1539" y="418"/>
                    <a:pt x="1539" y="418"/>
                    <a:pt x="1539" y="418"/>
                  </a:cubicBezTo>
                  <a:cubicBezTo>
                    <a:pt x="1535" y="421"/>
                    <a:pt x="1535" y="421"/>
                    <a:pt x="1535" y="421"/>
                  </a:cubicBezTo>
                  <a:cubicBezTo>
                    <a:pt x="1539" y="418"/>
                    <a:pt x="1539" y="418"/>
                    <a:pt x="1539" y="418"/>
                  </a:cubicBezTo>
                  <a:cubicBezTo>
                    <a:pt x="1534" y="421"/>
                    <a:pt x="1534" y="421"/>
                    <a:pt x="1534" y="421"/>
                  </a:cubicBezTo>
                  <a:cubicBezTo>
                    <a:pt x="1540" y="421"/>
                    <a:pt x="1540" y="421"/>
                    <a:pt x="1540" y="421"/>
                  </a:cubicBezTo>
                  <a:cubicBezTo>
                    <a:pt x="1540" y="420"/>
                    <a:pt x="1539" y="419"/>
                    <a:pt x="1539" y="418"/>
                  </a:cubicBezTo>
                  <a:cubicBezTo>
                    <a:pt x="1534" y="421"/>
                    <a:pt x="1534" y="421"/>
                    <a:pt x="1534" y="421"/>
                  </a:cubicBezTo>
                  <a:cubicBezTo>
                    <a:pt x="1540" y="421"/>
                    <a:pt x="1540" y="421"/>
                    <a:pt x="1540" y="421"/>
                  </a:cubicBezTo>
                  <a:cubicBezTo>
                    <a:pt x="1534" y="421"/>
                    <a:pt x="1534" y="421"/>
                    <a:pt x="1534" y="421"/>
                  </a:cubicBezTo>
                  <a:cubicBezTo>
                    <a:pt x="1540" y="423"/>
                    <a:pt x="1540" y="423"/>
                    <a:pt x="1540" y="423"/>
                  </a:cubicBezTo>
                  <a:cubicBezTo>
                    <a:pt x="1540" y="422"/>
                    <a:pt x="1540" y="422"/>
                    <a:pt x="1540" y="421"/>
                  </a:cubicBezTo>
                  <a:cubicBezTo>
                    <a:pt x="1534" y="421"/>
                    <a:pt x="1534" y="421"/>
                    <a:pt x="1534" y="421"/>
                  </a:cubicBezTo>
                  <a:cubicBezTo>
                    <a:pt x="1540" y="423"/>
                    <a:pt x="1540" y="423"/>
                    <a:pt x="1540" y="423"/>
                  </a:cubicBezTo>
                  <a:cubicBezTo>
                    <a:pt x="1534" y="421"/>
                    <a:pt x="1534" y="421"/>
                    <a:pt x="1534" y="421"/>
                  </a:cubicBezTo>
                  <a:cubicBezTo>
                    <a:pt x="1539" y="425"/>
                    <a:pt x="1539" y="425"/>
                    <a:pt x="1539" y="425"/>
                  </a:cubicBezTo>
                  <a:cubicBezTo>
                    <a:pt x="1539" y="424"/>
                    <a:pt x="1540" y="423"/>
                    <a:pt x="1540" y="423"/>
                  </a:cubicBezTo>
                  <a:cubicBezTo>
                    <a:pt x="1534" y="421"/>
                    <a:pt x="1534" y="421"/>
                    <a:pt x="1534" y="421"/>
                  </a:cubicBezTo>
                  <a:cubicBezTo>
                    <a:pt x="1539" y="425"/>
                    <a:pt x="1539" y="425"/>
                    <a:pt x="1539" y="425"/>
                  </a:cubicBezTo>
                  <a:cubicBezTo>
                    <a:pt x="1539" y="424"/>
                    <a:pt x="1539" y="424"/>
                    <a:pt x="1539" y="424"/>
                  </a:cubicBezTo>
                  <a:cubicBezTo>
                    <a:pt x="1534" y="421"/>
                    <a:pt x="1534" y="421"/>
                    <a:pt x="1534" y="421"/>
                  </a:cubicBezTo>
                  <a:cubicBezTo>
                    <a:pt x="1537" y="426"/>
                    <a:pt x="1537" y="426"/>
                    <a:pt x="1537" y="426"/>
                  </a:cubicBezTo>
                  <a:cubicBezTo>
                    <a:pt x="1537" y="426"/>
                    <a:pt x="1538" y="425"/>
                    <a:pt x="1539" y="424"/>
                  </a:cubicBezTo>
                  <a:cubicBezTo>
                    <a:pt x="1534" y="421"/>
                    <a:pt x="1534" y="421"/>
                    <a:pt x="1534" y="421"/>
                  </a:cubicBezTo>
                  <a:cubicBezTo>
                    <a:pt x="1537" y="426"/>
                    <a:pt x="1537" y="426"/>
                    <a:pt x="1537" y="426"/>
                  </a:cubicBezTo>
                  <a:cubicBezTo>
                    <a:pt x="1534" y="421"/>
                    <a:pt x="1534" y="421"/>
                    <a:pt x="1534" y="421"/>
                  </a:cubicBezTo>
                  <a:cubicBezTo>
                    <a:pt x="1535" y="427"/>
                    <a:pt x="1535" y="427"/>
                    <a:pt x="1535" y="427"/>
                  </a:cubicBezTo>
                  <a:cubicBezTo>
                    <a:pt x="1536" y="427"/>
                    <a:pt x="1536" y="427"/>
                    <a:pt x="1537" y="426"/>
                  </a:cubicBezTo>
                  <a:cubicBezTo>
                    <a:pt x="1534" y="421"/>
                    <a:pt x="1534" y="421"/>
                    <a:pt x="1534" y="421"/>
                  </a:cubicBezTo>
                  <a:cubicBezTo>
                    <a:pt x="1535" y="427"/>
                    <a:pt x="1535" y="427"/>
                    <a:pt x="1535" y="427"/>
                  </a:cubicBezTo>
                  <a:cubicBezTo>
                    <a:pt x="1535" y="422"/>
                    <a:pt x="1535" y="422"/>
                    <a:pt x="1535" y="422"/>
                  </a:cubicBezTo>
                  <a:cubicBezTo>
                    <a:pt x="1535" y="427"/>
                    <a:pt x="1535" y="427"/>
                    <a:pt x="1535" y="427"/>
                  </a:cubicBezTo>
                  <a:cubicBezTo>
                    <a:pt x="1535" y="427"/>
                    <a:pt x="1535" y="427"/>
                    <a:pt x="1535" y="427"/>
                  </a:cubicBezTo>
                  <a:cubicBezTo>
                    <a:pt x="1535" y="422"/>
                    <a:pt x="1535" y="422"/>
                    <a:pt x="1535" y="422"/>
                  </a:cubicBezTo>
                  <a:cubicBezTo>
                    <a:pt x="1535" y="427"/>
                    <a:pt x="1535" y="427"/>
                    <a:pt x="1535" y="427"/>
                  </a:cubicBezTo>
                  <a:cubicBezTo>
                    <a:pt x="1535" y="423"/>
                    <a:pt x="1535" y="423"/>
                    <a:pt x="1535" y="423"/>
                  </a:cubicBezTo>
                  <a:cubicBezTo>
                    <a:pt x="1534" y="427"/>
                    <a:pt x="1534" y="427"/>
                    <a:pt x="1534" y="427"/>
                  </a:cubicBezTo>
                  <a:cubicBezTo>
                    <a:pt x="1535" y="427"/>
                    <a:pt x="1535" y="427"/>
                    <a:pt x="1535" y="427"/>
                  </a:cubicBezTo>
                  <a:cubicBezTo>
                    <a:pt x="1535" y="423"/>
                    <a:pt x="1535" y="423"/>
                    <a:pt x="1535" y="423"/>
                  </a:cubicBezTo>
                  <a:cubicBezTo>
                    <a:pt x="1534" y="427"/>
                    <a:pt x="1534" y="427"/>
                    <a:pt x="1534" y="427"/>
                  </a:cubicBezTo>
                  <a:cubicBezTo>
                    <a:pt x="1534" y="425"/>
                    <a:pt x="1534" y="425"/>
                    <a:pt x="1534" y="425"/>
                  </a:cubicBezTo>
                  <a:cubicBezTo>
                    <a:pt x="1534" y="427"/>
                    <a:pt x="1534" y="427"/>
                    <a:pt x="1534" y="427"/>
                  </a:cubicBezTo>
                  <a:cubicBezTo>
                    <a:pt x="1534" y="427"/>
                    <a:pt x="1534" y="427"/>
                    <a:pt x="1534" y="427"/>
                  </a:cubicBezTo>
                  <a:cubicBezTo>
                    <a:pt x="1534" y="425"/>
                    <a:pt x="1534" y="425"/>
                    <a:pt x="1534" y="425"/>
                  </a:cubicBezTo>
                  <a:cubicBezTo>
                    <a:pt x="1534" y="427"/>
                    <a:pt x="1534" y="427"/>
                    <a:pt x="1534" y="427"/>
                  </a:cubicBezTo>
                  <a:cubicBezTo>
                    <a:pt x="1534" y="427"/>
                    <a:pt x="1535" y="427"/>
                    <a:pt x="1535" y="427"/>
                  </a:cubicBezTo>
                  <a:cubicBezTo>
                    <a:pt x="1537" y="427"/>
                    <a:pt x="1541" y="428"/>
                    <a:pt x="1545" y="429"/>
                  </a:cubicBezTo>
                  <a:cubicBezTo>
                    <a:pt x="1552" y="431"/>
                    <a:pt x="1560" y="433"/>
                    <a:pt x="1567" y="435"/>
                  </a:cubicBezTo>
                  <a:cubicBezTo>
                    <a:pt x="1574" y="437"/>
                    <a:pt x="1579" y="438"/>
                    <a:pt x="1579" y="438"/>
                  </a:cubicBezTo>
                  <a:cubicBezTo>
                    <a:pt x="1582" y="439"/>
                    <a:pt x="1584" y="438"/>
                    <a:pt x="1585" y="435"/>
                  </a:cubicBezTo>
                  <a:cubicBezTo>
                    <a:pt x="1587" y="433"/>
                    <a:pt x="1586" y="430"/>
                    <a:pt x="1583" y="428"/>
                  </a:cubicBezTo>
                  <a:cubicBezTo>
                    <a:pt x="1561" y="414"/>
                    <a:pt x="1561" y="414"/>
                    <a:pt x="1561" y="414"/>
                  </a:cubicBezTo>
                  <a:cubicBezTo>
                    <a:pt x="1558" y="419"/>
                    <a:pt x="1558" y="419"/>
                    <a:pt x="1558" y="419"/>
                  </a:cubicBezTo>
                  <a:cubicBezTo>
                    <a:pt x="1562" y="422"/>
                    <a:pt x="1562" y="422"/>
                    <a:pt x="1562" y="422"/>
                  </a:cubicBezTo>
                  <a:cubicBezTo>
                    <a:pt x="1558" y="419"/>
                    <a:pt x="1558" y="419"/>
                    <a:pt x="1558" y="419"/>
                  </a:cubicBezTo>
                  <a:cubicBezTo>
                    <a:pt x="1561" y="423"/>
                    <a:pt x="1561" y="423"/>
                    <a:pt x="1561" y="423"/>
                  </a:cubicBezTo>
                  <a:cubicBezTo>
                    <a:pt x="1561" y="423"/>
                    <a:pt x="1562" y="423"/>
                    <a:pt x="1562" y="422"/>
                  </a:cubicBezTo>
                  <a:cubicBezTo>
                    <a:pt x="1558" y="419"/>
                    <a:pt x="1558" y="419"/>
                    <a:pt x="1558" y="419"/>
                  </a:cubicBezTo>
                  <a:cubicBezTo>
                    <a:pt x="1561" y="423"/>
                    <a:pt x="1561" y="423"/>
                    <a:pt x="1561" y="423"/>
                  </a:cubicBezTo>
                  <a:cubicBezTo>
                    <a:pt x="1558" y="419"/>
                    <a:pt x="1558" y="419"/>
                    <a:pt x="1558" y="419"/>
                  </a:cubicBezTo>
                  <a:cubicBezTo>
                    <a:pt x="1559" y="424"/>
                    <a:pt x="1559" y="424"/>
                    <a:pt x="1559" y="424"/>
                  </a:cubicBezTo>
                  <a:cubicBezTo>
                    <a:pt x="1559" y="424"/>
                    <a:pt x="1560" y="424"/>
                    <a:pt x="1561" y="423"/>
                  </a:cubicBezTo>
                  <a:cubicBezTo>
                    <a:pt x="1558" y="419"/>
                    <a:pt x="1558" y="419"/>
                    <a:pt x="1558" y="419"/>
                  </a:cubicBezTo>
                  <a:cubicBezTo>
                    <a:pt x="1559" y="424"/>
                    <a:pt x="1559" y="424"/>
                    <a:pt x="1559" y="424"/>
                  </a:cubicBezTo>
                  <a:cubicBezTo>
                    <a:pt x="1558" y="420"/>
                    <a:pt x="1558" y="420"/>
                    <a:pt x="1558" y="420"/>
                  </a:cubicBezTo>
                  <a:cubicBezTo>
                    <a:pt x="1558" y="424"/>
                    <a:pt x="1558" y="424"/>
                    <a:pt x="1558" y="424"/>
                  </a:cubicBezTo>
                  <a:cubicBezTo>
                    <a:pt x="1558" y="424"/>
                    <a:pt x="1559" y="424"/>
                    <a:pt x="1559" y="424"/>
                  </a:cubicBezTo>
                  <a:cubicBezTo>
                    <a:pt x="1558" y="420"/>
                    <a:pt x="1558" y="420"/>
                    <a:pt x="1558" y="420"/>
                  </a:cubicBezTo>
                  <a:cubicBezTo>
                    <a:pt x="1558" y="424"/>
                    <a:pt x="1558" y="424"/>
                    <a:pt x="1558" y="424"/>
                  </a:cubicBezTo>
                  <a:cubicBezTo>
                    <a:pt x="1558" y="422"/>
                    <a:pt x="1558" y="422"/>
                    <a:pt x="1558" y="422"/>
                  </a:cubicBezTo>
                  <a:cubicBezTo>
                    <a:pt x="1558" y="424"/>
                    <a:pt x="1558" y="424"/>
                    <a:pt x="1558" y="424"/>
                  </a:cubicBezTo>
                  <a:cubicBezTo>
                    <a:pt x="1558" y="424"/>
                    <a:pt x="1558" y="424"/>
                    <a:pt x="1558" y="424"/>
                  </a:cubicBezTo>
                  <a:cubicBezTo>
                    <a:pt x="1558" y="422"/>
                    <a:pt x="1558" y="422"/>
                    <a:pt x="1558" y="422"/>
                  </a:cubicBezTo>
                  <a:cubicBezTo>
                    <a:pt x="1558" y="424"/>
                    <a:pt x="1558" y="424"/>
                    <a:pt x="1558" y="424"/>
                  </a:cubicBezTo>
                  <a:cubicBezTo>
                    <a:pt x="1558" y="424"/>
                    <a:pt x="1559" y="424"/>
                    <a:pt x="1561" y="424"/>
                  </a:cubicBezTo>
                  <a:cubicBezTo>
                    <a:pt x="1566" y="425"/>
                    <a:pt x="1577" y="427"/>
                    <a:pt x="1586" y="428"/>
                  </a:cubicBezTo>
                  <a:cubicBezTo>
                    <a:pt x="1591" y="429"/>
                    <a:pt x="1596" y="429"/>
                    <a:pt x="1599" y="430"/>
                  </a:cubicBezTo>
                  <a:cubicBezTo>
                    <a:pt x="1601" y="430"/>
                    <a:pt x="1602" y="430"/>
                    <a:pt x="1603" y="430"/>
                  </a:cubicBezTo>
                  <a:cubicBezTo>
                    <a:pt x="1603" y="430"/>
                    <a:pt x="1604" y="430"/>
                    <a:pt x="1604" y="430"/>
                  </a:cubicBezTo>
                  <a:cubicBezTo>
                    <a:pt x="1605" y="430"/>
                    <a:pt x="1605" y="430"/>
                    <a:pt x="1605" y="430"/>
                  </a:cubicBezTo>
                  <a:cubicBezTo>
                    <a:pt x="1605" y="430"/>
                    <a:pt x="1605" y="430"/>
                    <a:pt x="1605" y="430"/>
                  </a:cubicBezTo>
                  <a:cubicBezTo>
                    <a:pt x="1606" y="430"/>
                    <a:pt x="1606" y="430"/>
                    <a:pt x="1606" y="430"/>
                  </a:cubicBezTo>
                  <a:cubicBezTo>
                    <a:pt x="1606" y="430"/>
                    <a:pt x="1606" y="430"/>
                    <a:pt x="1607" y="430"/>
                  </a:cubicBezTo>
                  <a:cubicBezTo>
                    <a:pt x="1608" y="430"/>
                    <a:pt x="1608" y="430"/>
                    <a:pt x="1608" y="430"/>
                  </a:cubicBezTo>
                  <a:cubicBezTo>
                    <a:pt x="1608" y="430"/>
                    <a:pt x="1608" y="430"/>
                    <a:pt x="1609" y="429"/>
                  </a:cubicBezTo>
                  <a:cubicBezTo>
                    <a:pt x="1610" y="428"/>
                    <a:pt x="1611" y="426"/>
                    <a:pt x="1611" y="424"/>
                  </a:cubicBezTo>
                  <a:cubicBezTo>
                    <a:pt x="1611" y="423"/>
                    <a:pt x="1610" y="421"/>
                    <a:pt x="1608" y="420"/>
                  </a:cubicBezTo>
                  <a:cubicBezTo>
                    <a:pt x="1584" y="405"/>
                    <a:pt x="1584" y="405"/>
                    <a:pt x="1584" y="405"/>
                  </a:cubicBezTo>
                  <a:cubicBezTo>
                    <a:pt x="1581" y="410"/>
                    <a:pt x="1581" y="410"/>
                    <a:pt x="1581" y="410"/>
                  </a:cubicBezTo>
                  <a:cubicBezTo>
                    <a:pt x="1586" y="413"/>
                    <a:pt x="1586" y="413"/>
                    <a:pt x="1586" y="413"/>
                  </a:cubicBezTo>
                  <a:cubicBezTo>
                    <a:pt x="1581" y="410"/>
                    <a:pt x="1581" y="410"/>
                    <a:pt x="1581" y="410"/>
                  </a:cubicBezTo>
                  <a:cubicBezTo>
                    <a:pt x="1584" y="415"/>
                    <a:pt x="1584" y="415"/>
                    <a:pt x="1584" y="415"/>
                  </a:cubicBezTo>
                  <a:cubicBezTo>
                    <a:pt x="1584" y="414"/>
                    <a:pt x="1585" y="414"/>
                    <a:pt x="1586" y="413"/>
                  </a:cubicBezTo>
                  <a:cubicBezTo>
                    <a:pt x="1581" y="410"/>
                    <a:pt x="1581" y="410"/>
                    <a:pt x="1581" y="410"/>
                  </a:cubicBezTo>
                  <a:cubicBezTo>
                    <a:pt x="1584" y="415"/>
                    <a:pt x="1584" y="415"/>
                    <a:pt x="1584" y="415"/>
                  </a:cubicBezTo>
                  <a:cubicBezTo>
                    <a:pt x="1582" y="410"/>
                    <a:pt x="1582" y="410"/>
                    <a:pt x="1582" y="410"/>
                  </a:cubicBezTo>
                  <a:cubicBezTo>
                    <a:pt x="1582" y="415"/>
                    <a:pt x="1582" y="415"/>
                    <a:pt x="1582" y="415"/>
                  </a:cubicBezTo>
                  <a:cubicBezTo>
                    <a:pt x="1583" y="415"/>
                    <a:pt x="1583" y="415"/>
                    <a:pt x="1584" y="415"/>
                  </a:cubicBezTo>
                  <a:cubicBezTo>
                    <a:pt x="1582" y="410"/>
                    <a:pt x="1582" y="410"/>
                    <a:pt x="1582" y="410"/>
                  </a:cubicBezTo>
                  <a:cubicBezTo>
                    <a:pt x="1582" y="415"/>
                    <a:pt x="1582" y="415"/>
                    <a:pt x="1582" y="415"/>
                  </a:cubicBezTo>
                  <a:cubicBezTo>
                    <a:pt x="1582" y="412"/>
                    <a:pt x="1582" y="412"/>
                    <a:pt x="1582" y="412"/>
                  </a:cubicBezTo>
                  <a:cubicBezTo>
                    <a:pt x="1582" y="415"/>
                    <a:pt x="1582" y="415"/>
                    <a:pt x="1582" y="415"/>
                  </a:cubicBezTo>
                  <a:cubicBezTo>
                    <a:pt x="1582" y="415"/>
                    <a:pt x="1582" y="415"/>
                    <a:pt x="1582" y="415"/>
                  </a:cubicBezTo>
                  <a:cubicBezTo>
                    <a:pt x="1582" y="412"/>
                    <a:pt x="1582" y="412"/>
                    <a:pt x="1582" y="412"/>
                  </a:cubicBezTo>
                  <a:cubicBezTo>
                    <a:pt x="1582" y="415"/>
                    <a:pt x="1582" y="415"/>
                    <a:pt x="1582" y="415"/>
                  </a:cubicBezTo>
                  <a:cubicBezTo>
                    <a:pt x="1582" y="415"/>
                    <a:pt x="1582" y="415"/>
                    <a:pt x="1582" y="415"/>
                  </a:cubicBezTo>
                  <a:cubicBezTo>
                    <a:pt x="1582" y="415"/>
                    <a:pt x="1582" y="415"/>
                    <a:pt x="1582" y="415"/>
                  </a:cubicBezTo>
                  <a:cubicBezTo>
                    <a:pt x="1582" y="415"/>
                    <a:pt x="1582" y="415"/>
                    <a:pt x="1582" y="415"/>
                  </a:cubicBezTo>
                  <a:cubicBezTo>
                    <a:pt x="1582" y="415"/>
                    <a:pt x="1582" y="415"/>
                    <a:pt x="1582" y="415"/>
                  </a:cubicBezTo>
                  <a:cubicBezTo>
                    <a:pt x="1582" y="415"/>
                    <a:pt x="1582" y="415"/>
                    <a:pt x="1582" y="415"/>
                  </a:cubicBezTo>
                  <a:cubicBezTo>
                    <a:pt x="1582" y="415"/>
                    <a:pt x="1583" y="415"/>
                    <a:pt x="1585" y="416"/>
                  </a:cubicBezTo>
                  <a:cubicBezTo>
                    <a:pt x="1591" y="417"/>
                    <a:pt x="1603" y="420"/>
                    <a:pt x="1614" y="422"/>
                  </a:cubicBezTo>
                  <a:cubicBezTo>
                    <a:pt x="1619" y="424"/>
                    <a:pt x="1623" y="425"/>
                    <a:pt x="1627" y="426"/>
                  </a:cubicBezTo>
                  <a:cubicBezTo>
                    <a:pt x="1630" y="426"/>
                    <a:pt x="1632" y="427"/>
                    <a:pt x="1632" y="427"/>
                  </a:cubicBezTo>
                  <a:cubicBezTo>
                    <a:pt x="1635" y="428"/>
                    <a:pt x="1638" y="426"/>
                    <a:pt x="1639" y="424"/>
                  </a:cubicBezTo>
                  <a:cubicBezTo>
                    <a:pt x="1640" y="421"/>
                    <a:pt x="1639" y="418"/>
                    <a:pt x="1637" y="417"/>
                  </a:cubicBezTo>
                  <a:cubicBezTo>
                    <a:pt x="1634" y="415"/>
                    <a:pt x="1634" y="415"/>
                    <a:pt x="1634" y="415"/>
                  </a:cubicBezTo>
                  <a:cubicBezTo>
                    <a:pt x="1654" y="420"/>
                    <a:pt x="1654" y="420"/>
                    <a:pt x="1654" y="420"/>
                  </a:cubicBezTo>
                  <a:cubicBezTo>
                    <a:pt x="1657" y="421"/>
                    <a:pt x="1660" y="420"/>
                    <a:pt x="1661" y="417"/>
                  </a:cubicBezTo>
                  <a:cubicBezTo>
                    <a:pt x="1662" y="415"/>
                    <a:pt x="1661" y="412"/>
                    <a:pt x="1658" y="410"/>
                  </a:cubicBezTo>
                  <a:cubicBezTo>
                    <a:pt x="1632" y="394"/>
                    <a:pt x="1632" y="394"/>
                    <a:pt x="1632" y="394"/>
                  </a:cubicBezTo>
                  <a:cubicBezTo>
                    <a:pt x="1629" y="398"/>
                    <a:pt x="1629" y="398"/>
                    <a:pt x="1629" y="398"/>
                  </a:cubicBezTo>
                  <a:cubicBezTo>
                    <a:pt x="1633" y="401"/>
                    <a:pt x="1633" y="401"/>
                    <a:pt x="1633" y="401"/>
                  </a:cubicBezTo>
                  <a:cubicBezTo>
                    <a:pt x="1629" y="398"/>
                    <a:pt x="1629" y="398"/>
                    <a:pt x="1629" y="398"/>
                  </a:cubicBezTo>
                  <a:cubicBezTo>
                    <a:pt x="1632" y="403"/>
                    <a:pt x="1632" y="403"/>
                    <a:pt x="1632" y="403"/>
                  </a:cubicBezTo>
                  <a:cubicBezTo>
                    <a:pt x="1632" y="402"/>
                    <a:pt x="1633" y="402"/>
                    <a:pt x="1633" y="401"/>
                  </a:cubicBezTo>
                  <a:cubicBezTo>
                    <a:pt x="1629" y="398"/>
                    <a:pt x="1629" y="398"/>
                    <a:pt x="1629" y="398"/>
                  </a:cubicBezTo>
                  <a:cubicBezTo>
                    <a:pt x="1632" y="403"/>
                    <a:pt x="1632" y="403"/>
                    <a:pt x="1632" y="403"/>
                  </a:cubicBezTo>
                  <a:cubicBezTo>
                    <a:pt x="1629" y="398"/>
                    <a:pt x="1629" y="398"/>
                    <a:pt x="1629" y="398"/>
                  </a:cubicBezTo>
                  <a:cubicBezTo>
                    <a:pt x="1630" y="403"/>
                    <a:pt x="1630" y="403"/>
                    <a:pt x="1630" y="403"/>
                  </a:cubicBezTo>
                  <a:cubicBezTo>
                    <a:pt x="1631" y="403"/>
                    <a:pt x="1631" y="403"/>
                    <a:pt x="1632" y="403"/>
                  </a:cubicBezTo>
                  <a:cubicBezTo>
                    <a:pt x="1629" y="398"/>
                    <a:pt x="1629" y="398"/>
                    <a:pt x="1629" y="398"/>
                  </a:cubicBezTo>
                  <a:cubicBezTo>
                    <a:pt x="1630" y="403"/>
                    <a:pt x="1630" y="403"/>
                    <a:pt x="1630" y="403"/>
                  </a:cubicBezTo>
                  <a:cubicBezTo>
                    <a:pt x="1629" y="399"/>
                    <a:pt x="1629" y="399"/>
                    <a:pt x="1629" y="399"/>
                  </a:cubicBezTo>
                  <a:cubicBezTo>
                    <a:pt x="1630" y="404"/>
                    <a:pt x="1630" y="404"/>
                    <a:pt x="1630" y="404"/>
                  </a:cubicBezTo>
                  <a:cubicBezTo>
                    <a:pt x="1630" y="404"/>
                    <a:pt x="1630" y="404"/>
                    <a:pt x="1630" y="403"/>
                  </a:cubicBezTo>
                  <a:cubicBezTo>
                    <a:pt x="1629" y="399"/>
                    <a:pt x="1629" y="399"/>
                    <a:pt x="1629" y="399"/>
                  </a:cubicBezTo>
                  <a:cubicBezTo>
                    <a:pt x="1630" y="404"/>
                    <a:pt x="1630" y="404"/>
                    <a:pt x="1630" y="404"/>
                  </a:cubicBezTo>
                  <a:cubicBezTo>
                    <a:pt x="1629" y="401"/>
                    <a:pt x="1629" y="401"/>
                    <a:pt x="1629" y="401"/>
                  </a:cubicBezTo>
                  <a:cubicBezTo>
                    <a:pt x="1629" y="404"/>
                    <a:pt x="1629" y="404"/>
                    <a:pt x="1629" y="404"/>
                  </a:cubicBezTo>
                  <a:cubicBezTo>
                    <a:pt x="1630" y="404"/>
                    <a:pt x="1630" y="404"/>
                    <a:pt x="1630" y="404"/>
                  </a:cubicBezTo>
                  <a:cubicBezTo>
                    <a:pt x="1629" y="401"/>
                    <a:pt x="1629" y="401"/>
                    <a:pt x="1629" y="401"/>
                  </a:cubicBezTo>
                  <a:cubicBezTo>
                    <a:pt x="1629" y="404"/>
                    <a:pt x="1629" y="404"/>
                    <a:pt x="1629" y="404"/>
                  </a:cubicBezTo>
                  <a:cubicBezTo>
                    <a:pt x="1629" y="404"/>
                    <a:pt x="1629" y="404"/>
                    <a:pt x="1629" y="404"/>
                  </a:cubicBezTo>
                  <a:cubicBezTo>
                    <a:pt x="1630" y="404"/>
                    <a:pt x="1630" y="404"/>
                    <a:pt x="1630" y="404"/>
                  </a:cubicBezTo>
                  <a:cubicBezTo>
                    <a:pt x="1631" y="404"/>
                    <a:pt x="1635" y="404"/>
                    <a:pt x="1640" y="404"/>
                  </a:cubicBezTo>
                  <a:cubicBezTo>
                    <a:pt x="1647" y="405"/>
                    <a:pt x="1657" y="405"/>
                    <a:pt x="1664" y="406"/>
                  </a:cubicBezTo>
                  <a:cubicBezTo>
                    <a:pt x="1668" y="406"/>
                    <a:pt x="1672" y="407"/>
                    <a:pt x="1674" y="407"/>
                  </a:cubicBezTo>
                  <a:cubicBezTo>
                    <a:pt x="1676" y="407"/>
                    <a:pt x="1677" y="407"/>
                    <a:pt x="1678" y="407"/>
                  </a:cubicBezTo>
                  <a:cubicBezTo>
                    <a:pt x="1678" y="407"/>
                    <a:pt x="1678" y="407"/>
                    <a:pt x="1679" y="407"/>
                  </a:cubicBezTo>
                  <a:cubicBezTo>
                    <a:pt x="1679" y="407"/>
                    <a:pt x="1679" y="407"/>
                    <a:pt x="1679" y="407"/>
                  </a:cubicBezTo>
                  <a:cubicBezTo>
                    <a:pt x="1680" y="407"/>
                    <a:pt x="1680" y="407"/>
                    <a:pt x="1680" y="407"/>
                  </a:cubicBezTo>
                  <a:cubicBezTo>
                    <a:pt x="1681" y="407"/>
                    <a:pt x="1681" y="407"/>
                    <a:pt x="1681" y="407"/>
                  </a:cubicBezTo>
                  <a:cubicBezTo>
                    <a:pt x="1681" y="407"/>
                    <a:pt x="1681" y="407"/>
                    <a:pt x="1681" y="407"/>
                  </a:cubicBezTo>
                  <a:cubicBezTo>
                    <a:pt x="1682" y="407"/>
                    <a:pt x="1682" y="407"/>
                    <a:pt x="1684" y="405"/>
                  </a:cubicBezTo>
                  <a:cubicBezTo>
                    <a:pt x="1684" y="405"/>
                    <a:pt x="1684" y="405"/>
                    <a:pt x="1684" y="405"/>
                  </a:cubicBezTo>
                  <a:cubicBezTo>
                    <a:pt x="1685" y="403"/>
                    <a:pt x="1685" y="402"/>
                    <a:pt x="1685" y="402"/>
                  </a:cubicBezTo>
                  <a:cubicBezTo>
                    <a:pt x="1685" y="400"/>
                    <a:pt x="1685" y="399"/>
                    <a:pt x="1684" y="399"/>
                  </a:cubicBezTo>
                  <a:cubicBezTo>
                    <a:pt x="1684" y="398"/>
                    <a:pt x="1683" y="398"/>
                    <a:pt x="1683" y="397"/>
                  </a:cubicBezTo>
                  <a:cubicBezTo>
                    <a:pt x="1683" y="397"/>
                    <a:pt x="1682" y="397"/>
                    <a:pt x="1682" y="397"/>
                  </a:cubicBezTo>
                  <a:cubicBezTo>
                    <a:pt x="1681" y="396"/>
                    <a:pt x="1679" y="394"/>
                    <a:pt x="1676" y="393"/>
                  </a:cubicBezTo>
                  <a:cubicBezTo>
                    <a:pt x="1668" y="388"/>
                    <a:pt x="1657" y="381"/>
                    <a:pt x="1657" y="381"/>
                  </a:cubicBezTo>
                  <a:cubicBezTo>
                    <a:pt x="1654" y="386"/>
                    <a:pt x="1654" y="386"/>
                    <a:pt x="1654" y="386"/>
                  </a:cubicBezTo>
                  <a:cubicBezTo>
                    <a:pt x="1653" y="391"/>
                    <a:pt x="1653" y="391"/>
                    <a:pt x="1653" y="391"/>
                  </a:cubicBezTo>
                  <a:cubicBezTo>
                    <a:pt x="1653" y="391"/>
                    <a:pt x="1666" y="394"/>
                    <a:pt x="1680" y="396"/>
                  </a:cubicBezTo>
                  <a:cubicBezTo>
                    <a:pt x="1687" y="397"/>
                    <a:pt x="1695" y="398"/>
                    <a:pt x="1700" y="399"/>
                  </a:cubicBezTo>
                  <a:cubicBezTo>
                    <a:pt x="1703" y="400"/>
                    <a:pt x="1706" y="400"/>
                    <a:pt x="1708" y="400"/>
                  </a:cubicBezTo>
                  <a:cubicBezTo>
                    <a:pt x="1710" y="400"/>
                    <a:pt x="1712" y="401"/>
                    <a:pt x="1713" y="401"/>
                  </a:cubicBezTo>
                  <a:cubicBezTo>
                    <a:pt x="1714" y="401"/>
                    <a:pt x="1714" y="401"/>
                    <a:pt x="1715" y="401"/>
                  </a:cubicBezTo>
                  <a:cubicBezTo>
                    <a:pt x="1715" y="400"/>
                    <a:pt x="1715" y="400"/>
                    <a:pt x="1716" y="400"/>
                  </a:cubicBezTo>
                  <a:cubicBezTo>
                    <a:pt x="1716" y="400"/>
                    <a:pt x="1717" y="400"/>
                    <a:pt x="1717" y="400"/>
                  </a:cubicBezTo>
                  <a:cubicBezTo>
                    <a:pt x="1718" y="399"/>
                    <a:pt x="1718" y="399"/>
                    <a:pt x="1719" y="398"/>
                  </a:cubicBezTo>
                  <a:cubicBezTo>
                    <a:pt x="1719" y="397"/>
                    <a:pt x="1720" y="396"/>
                    <a:pt x="1720" y="395"/>
                  </a:cubicBezTo>
                  <a:cubicBezTo>
                    <a:pt x="1719" y="394"/>
                    <a:pt x="1719" y="393"/>
                    <a:pt x="1719" y="392"/>
                  </a:cubicBezTo>
                  <a:cubicBezTo>
                    <a:pt x="1718" y="392"/>
                    <a:pt x="1718" y="391"/>
                    <a:pt x="1718" y="391"/>
                  </a:cubicBezTo>
                  <a:cubicBezTo>
                    <a:pt x="1717" y="391"/>
                    <a:pt x="1717" y="391"/>
                    <a:pt x="1717" y="390"/>
                  </a:cubicBezTo>
                  <a:cubicBezTo>
                    <a:pt x="1717" y="390"/>
                    <a:pt x="1716" y="390"/>
                    <a:pt x="1716" y="390"/>
                  </a:cubicBezTo>
                  <a:cubicBezTo>
                    <a:pt x="1714" y="389"/>
                    <a:pt x="1712" y="387"/>
                    <a:pt x="1709" y="385"/>
                  </a:cubicBezTo>
                  <a:cubicBezTo>
                    <a:pt x="1705" y="383"/>
                    <a:pt x="1699" y="380"/>
                    <a:pt x="1695" y="377"/>
                  </a:cubicBezTo>
                  <a:cubicBezTo>
                    <a:pt x="1693" y="376"/>
                    <a:pt x="1691" y="374"/>
                    <a:pt x="1690" y="374"/>
                  </a:cubicBezTo>
                  <a:cubicBezTo>
                    <a:pt x="1689" y="373"/>
                    <a:pt x="1689" y="373"/>
                    <a:pt x="1688" y="373"/>
                  </a:cubicBezTo>
                  <a:cubicBezTo>
                    <a:pt x="1688" y="373"/>
                    <a:pt x="1688" y="373"/>
                    <a:pt x="1688" y="373"/>
                  </a:cubicBezTo>
                  <a:cubicBezTo>
                    <a:pt x="1686" y="375"/>
                    <a:pt x="1686" y="375"/>
                    <a:pt x="1686" y="375"/>
                  </a:cubicBezTo>
                  <a:cubicBezTo>
                    <a:pt x="1689" y="373"/>
                    <a:pt x="1689" y="373"/>
                    <a:pt x="1689" y="373"/>
                  </a:cubicBezTo>
                  <a:cubicBezTo>
                    <a:pt x="1688" y="373"/>
                    <a:pt x="1688" y="373"/>
                    <a:pt x="1688" y="373"/>
                  </a:cubicBezTo>
                  <a:cubicBezTo>
                    <a:pt x="1686" y="375"/>
                    <a:pt x="1686" y="375"/>
                    <a:pt x="1686" y="375"/>
                  </a:cubicBezTo>
                  <a:cubicBezTo>
                    <a:pt x="1689" y="373"/>
                    <a:pt x="1689" y="373"/>
                    <a:pt x="1689" y="373"/>
                  </a:cubicBezTo>
                  <a:cubicBezTo>
                    <a:pt x="1685" y="376"/>
                    <a:pt x="1685" y="376"/>
                    <a:pt x="1685" y="376"/>
                  </a:cubicBezTo>
                  <a:cubicBezTo>
                    <a:pt x="1689" y="374"/>
                    <a:pt x="1689" y="374"/>
                    <a:pt x="1689" y="374"/>
                  </a:cubicBezTo>
                  <a:cubicBezTo>
                    <a:pt x="1689" y="373"/>
                    <a:pt x="1689" y="373"/>
                    <a:pt x="1689" y="373"/>
                  </a:cubicBezTo>
                  <a:cubicBezTo>
                    <a:pt x="1685" y="376"/>
                    <a:pt x="1685" y="376"/>
                    <a:pt x="1685" y="376"/>
                  </a:cubicBezTo>
                  <a:cubicBezTo>
                    <a:pt x="1689" y="374"/>
                    <a:pt x="1689" y="374"/>
                    <a:pt x="1689" y="374"/>
                  </a:cubicBezTo>
                  <a:cubicBezTo>
                    <a:pt x="1685" y="377"/>
                    <a:pt x="1685" y="377"/>
                    <a:pt x="1685" y="377"/>
                  </a:cubicBezTo>
                  <a:cubicBezTo>
                    <a:pt x="1690" y="377"/>
                    <a:pt x="1690" y="377"/>
                    <a:pt x="1690" y="377"/>
                  </a:cubicBezTo>
                  <a:cubicBezTo>
                    <a:pt x="1690" y="375"/>
                    <a:pt x="1689" y="374"/>
                    <a:pt x="1689" y="374"/>
                  </a:cubicBezTo>
                  <a:cubicBezTo>
                    <a:pt x="1685" y="377"/>
                    <a:pt x="1685" y="377"/>
                    <a:pt x="1685" y="377"/>
                  </a:cubicBezTo>
                  <a:cubicBezTo>
                    <a:pt x="1690" y="377"/>
                    <a:pt x="1690" y="377"/>
                    <a:pt x="1690" y="377"/>
                  </a:cubicBezTo>
                  <a:cubicBezTo>
                    <a:pt x="1685" y="377"/>
                    <a:pt x="1685" y="377"/>
                    <a:pt x="1685" y="377"/>
                  </a:cubicBezTo>
                  <a:cubicBezTo>
                    <a:pt x="1689" y="380"/>
                    <a:pt x="1689" y="380"/>
                    <a:pt x="1689" y="380"/>
                  </a:cubicBezTo>
                  <a:cubicBezTo>
                    <a:pt x="1690" y="379"/>
                    <a:pt x="1690" y="377"/>
                    <a:pt x="1690" y="377"/>
                  </a:cubicBezTo>
                  <a:cubicBezTo>
                    <a:pt x="1685" y="377"/>
                    <a:pt x="1685" y="377"/>
                    <a:pt x="1685" y="377"/>
                  </a:cubicBezTo>
                  <a:cubicBezTo>
                    <a:pt x="1689" y="380"/>
                    <a:pt x="1689" y="380"/>
                    <a:pt x="1689" y="380"/>
                  </a:cubicBezTo>
                  <a:cubicBezTo>
                    <a:pt x="1684" y="377"/>
                    <a:pt x="1684" y="377"/>
                    <a:pt x="1684" y="377"/>
                  </a:cubicBezTo>
                  <a:cubicBezTo>
                    <a:pt x="1684" y="382"/>
                    <a:pt x="1684" y="382"/>
                    <a:pt x="1684" y="382"/>
                  </a:cubicBezTo>
                  <a:cubicBezTo>
                    <a:pt x="1733" y="387"/>
                    <a:pt x="1733" y="387"/>
                    <a:pt x="1733" y="387"/>
                  </a:cubicBezTo>
                  <a:cubicBezTo>
                    <a:pt x="1735" y="387"/>
                    <a:pt x="1737" y="386"/>
                    <a:pt x="1738" y="385"/>
                  </a:cubicBezTo>
                  <a:cubicBezTo>
                    <a:pt x="1739" y="384"/>
                    <a:pt x="1739" y="382"/>
                    <a:pt x="1739" y="382"/>
                  </a:cubicBezTo>
                  <a:cubicBezTo>
                    <a:pt x="1739" y="380"/>
                    <a:pt x="1738" y="379"/>
                    <a:pt x="1738" y="378"/>
                  </a:cubicBezTo>
                  <a:cubicBezTo>
                    <a:pt x="1737" y="378"/>
                    <a:pt x="1737" y="377"/>
                    <a:pt x="1737" y="377"/>
                  </a:cubicBezTo>
                  <a:cubicBezTo>
                    <a:pt x="1736" y="376"/>
                    <a:pt x="1736" y="376"/>
                    <a:pt x="1735" y="376"/>
                  </a:cubicBezTo>
                  <a:cubicBezTo>
                    <a:pt x="1733" y="374"/>
                    <a:pt x="1729" y="372"/>
                    <a:pt x="1726" y="370"/>
                  </a:cubicBezTo>
                  <a:cubicBezTo>
                    <a:pt x="1723" y="369"/>
                    <a:pt x="1721" y="367"/>
                    <a:pt x="1721" y="367"/>
                  </a:cubicBezTo>
                  <a:cubicBezTo>
                    <a:pt x="1718" y="372"/>
                    <a:pt x="1718" y="372"/>
                    <a:pt x="1718" y="372"/>
                  </a:cubicBezTo>
                  <a:cubicBezTo>
                    <a:pt x="1718" y="378"/>
                    <a:pt x="1718" y="378"/>
                    <a:pt x="1718" y="378"/>
                  </a:cubicBezTo>
                  <a:cubicBezTo>
                    <a:pt x="1762" y="379"/>
                    <a:pt x="1762" y="379"/>
                    <a:pt x="1762" y="379"/>
                  </a:cubicBezTo>
                  <a:cubicBezTo>
                    <a:pt x="1764" y="379"/>
                    <a:pt x="1766" y="378"/>
                    <a:pt x="1767" y="376"/>
                  </a:cubicBezTo>
                  <a:cubicBezTo>
                    <a:pt x="1768" y="375"/>
                    <a:pt x="1768" y="374"/>
                    <a:pt x="1768" y="373"/>
                  </a:cubicBezTo>
                  <a:cubicBezTo>
                    <a:pt x="1768" y="372"/>
                    <a:pt x="1768" y="371"/>
                    <a:pt x="1768" y="371"/>
                  </a:cubicBezTo>
                  <a:cubicBezTo>
                    <a:pt x="1767" y="370"/>
                    <a:pt x="1767" y="369"/>
                    <a:pt x="1766" y="369"/>
                  </a:cubicBezTo>
                  <a:cubicBezTo>
                    <a:pt x="1766" y="369"/>
                    <a:pt x="1766" y="368"/>
                    <a:pt x="1765" y="368"/>
                  </a:cubicBezTo>
                  <a:cubicBezTo>
                    <a:pt x="1764" y="367"/>
                    <a:pt x="1762" y="366"/>
                    <a:pt x="1760" y="364"/>
                  </a:cubicBezTo>
                  <a:cubicBezTo>
                    <a:pt x="1753" y="360"/>
                    <a:pt x="1743" y="354"/>
                    <a:pt x="1743" y="354"/>
                  </a:cubicBezTo>
                  <a:cubicBezTo>
                    <a:pt x="1740" y="359"/>
                    <a:pt x="1740" y="359"/>
                    <a:pt x="1740" y="359"/>
                  </a:cubicBezTo>
                  <a:cubicBezTo>
                    <a:pt x="1739" y="364"/>
                    <a:pt x="1739" y="364"/>
                    <a:pt x="1739" y="364"/>
                  </a:cubicBezTo>
                  <a:cubicBezTo>
                    <a:pt x="1773" y="368"/>
                    <a:pt x="1773" y="368"/>
                    <a:pt x="1773" y="368"/>
                  </a:cubicBezTo>
                  <a:cubicBezTo>
                    <a:pt x="1776" y="368"/>
                    <a:pt x="1778" y="367"/>
                    <a:pt x="1779" y="364"/>
                  </a:cubicBezTo>
                  <a:cubicBezTo>
                    <a:pt x="1780" y="362"/>
                    <a:pt x="1779" y="359"/>
                    <a:pt x="1777" y="358"/>
                  </a:cubicBezTo>
                  <a:cubicBezTo>
                    <a:pt x="1759" y="347"/>
                    <a:pt x="1759" y="347"/>
                    <a:pt x="1759" y="347"/>
                  </a:cubicBezTo>
                  <a:cubicBezTo>
                    <a:pt x="1756" y="351"/>
                    <a:pt x="1756" y="351"/>
                    <a:pt x="1756" y="351"/>
                  </a:cubicBezTo>
                  <a:cubicBezTo>
                    <a:pt x="1761" y="354"/>
                    <a:pt x="1761" y="354"/>
                    <a:pt x="1761" y="354"/>
                  </a:cubicBezTo>
                  <a:cubicBezTo>
                    <a:pt x="1756" y="351"/>
                    <a:pt x="1756" y="351"/>
                    <a:pt x="1756" y="351"/>
                  </a:cubicBezTo>
                  <a:cubicBezTo>
                    <a:pt x="1759" y="356"/>
                    <a:pt x="1759" y="356"/>
                    <a:pt x="1759" y="356"/>
                  </a:cubicBezTo>
                  <a:cubicBezTo>
                    <a:pt x="1759" y="356"/>
                    <a:pt x="1760" y="356"/>
                    <a:pt x="1761" y="354"/>
                  </a:cubicBezTo>
                  <a:cubicBezTo>
                    <a:pt x="1756" y="351"/>
                    <a:pt x="1756" y="351"/>
                    <a:pt x="1756" y="351"/>
                  </a:cubicBezTo>
                  <a:cubicBezTo>
                    <a:pt x="1759" y="356"/>
                    <a:pt x="1759" y="356"/>
                    <a:pt x="1759" y="356"/>
                  </a:cubicBezTo>
                  <a:cubicBezTo>
                    <a:pt x="1756" y="352"/>
                    <a:pt x="1756" y="352"/>
                    <a:pt x="1756" y="352"/>
                  </a:cubicBezTo>
                  <a:cubicBezTo>
                    <a:pt x="1757" y="357"/>
                    <a:pt x="1757" y="357"/>
                    <a:pt x="1757" y="357"/>
                  </a:cubicBezTo>
                  <a:cubicBezTo>
                    <a:pt x="1757" y="357"/>
                    <a:pt x="1758" y="357"/>
                    <a:pt x="1759" y="356"/>
                  </a:cubicBezTo>
                  <a:cubicBezTo>
                    <a:pt x="1756" y="352"/>
                    <a:pt x="1756" y="352"/>
                    <a:pt x="1756" y="352"/>
                  </a:cubicBezTo>
                  <a:cubicBezTo>
                    <a:pt x="1757" y="357"/>
                    <a:pt x="1757" y="357"/>
                    <a:pt x="1757" y="357"/>
                  </a:cubicBezTo>
                  <a:cubicBezTo>
                    <a:pt x="1756" y="353"/>
                    <a:pt x="1756" y="353"/>
                    <a:pt x="1756" y="353"/>
                  </a:cubicBezTo>
                  <a:cubicBezTo>
                    <a:pt x="1757" y="357"/>
                    <a:pt x="1757" y="357"/>
                    <a:pt x="1757" y="357"/>
                  </a:cubicBezTo>
                  <a:cubicBezTo>
                    <a:pt x="1757" y="357"/>
                    <a:pt x="1757" y="357"/>
                    <a:pt x="1757" y="357"/>
                  </a:cubicBezTo>
                  <a:cubicBezTo>
                    <a:pt x="1756" y="353"/>
                    <a:pt x="1756" y="353"/>
                    <a:pt x="1756" y="353"/>
                  </a:cubicBezTo>
                  <a:cubicBezTo>
                    <a:pt x="1757" y="357"/>
                    <a:pt x="1757" y="357"/>
                    <a:pt x="1757" y="357"/>
                  </a:cubicBezTo>
                  <a:cubicBezTo>
                    <a:pt x="1757" y="357"/>
                    <a:pt x="1757" y="357"/>
                    <a:pt x="1757" y="357"/>
                  </a:cubicBezTo>
                  <a:cubicBezTo>
                    <a:pt x="1757" y="357"/>
                    <a:pt x="1757" y="357"/>
                    <a:pt x="1757" y="357"/>
                  </a:cubicBezTo>
                  <a:cubicBezTo>
                    <a:pt x="1757" y="357"/>
                    <a:pt x="1757" y="357"/>
                    <a:pt x="1757" y="357"/>
                  </a:cubicBezTo>
                  <a:cubicBezTo>
                    <a:pt x="1757" y="357"/>
                    <a:pt x="1757" y="357"/>
                    <a:pt x="1757" y="357"/>
                  </a:cubicBezTo>
                  <a:cubicBezTo>
                    <a:pt x="1757" y="357"/>
                    <a:pt x="1757" y="357"/>
                    <a:pt x="1757" y="357"/>
                  </a:cubicBezTo>
                  <a:cubicBezTo>
                    <a:pt x="1757" y="357"/>
                    <a:pt x="1757" y="357"/>
                    <a:pt x="1757" y="357"/>
                  </a:cubicBezTo>
                  <a:cubicBezTo>
                    <a:pt x="1760" y="357"/>
                    <a:pt x="1767" y="357"/>
                    <a:pt x="1774" y="357"/>
                  </a:cubicBezTo>
                  <a:cubicBezTo>
                    <a:pt x="1782" y="358"/>
                    <a:pt x="1789" y="358"/>
                    <a:pt x="1794" y="358"/>
                  </a:cubicBezTo>
                  <a:cubicBezTo>
                    <a:pt x="1796" y="358"/>
                    <a:pt x="1797" y="358"/>
                    <a:pt x="1798" y="358"/>
                  </a:cubicBezTo>
                  <a:cubicBezTo>
                    <a:pt x="1799" y="358"/>
                    <a:pt x="1799" y="358"/>
                    <a:pt x="1800" y="358"/>
                  </a:cubicBezTo>
                  <a:cubicBezTo>
                    <a:pt x="1800" y="358"/>
                    <a:pt x="1800" y="358"/>
                    <a:pt x="1801" y="357"/>
                  </a:cubicBezTo>
                  <a:cubicBezTo>
                    <a:pt x="1801" y="357"/>
                    <a:pt x="1801" y="357"/>
                    <a:pt x="1802" y="357"/>
                  </a:cubicBezTo>
                  <a:cubicBezTo>
                    <a:pt x="1802" y="357"/>
                    <a:pt x="1803" y="356"/>
                    <a:pt x="1804" y="355"/>
                  </a:cubicBezTo>
                  <a:cubicBezTo>
                    <a:pt x="1804" y="354"/>
                    <a:pt x="1805" y="352"/>
                    <a:pt x="1804" y="351"/>
                  </a:cubicBezTo>
                  <a:cubicBezTo>
                    <a:pt x="1804" y="349"/>
                    <a:pt x="1803" y="348"/>
                    <a:pt x="1802" y="347"/>
                  </a:cubicBezTo>
                  <a:cubicBezTo>
                    <a:pt x="1797" y="344"/>
                    <a:pt x="1797" y="344"/>
                    <a:pt x="1797" y="344"/>
                  </a:cubicBezTo>
                  <a:cubicBezTo>
                    <a:pt x="1808" y="344"/>
                    <a:pt x="1808" y="344"/>
                    <a:pt x="1808" y="344"/>
                  </a:cubicBezTo>
                  <a:cubicBezTo>
                    <a:pt x="1810" y="345"/>
                    <a:pt x="1813" y="343"/>
                    <a:pt x="1813" y="341"/>
                  </a:cubicBezTo>
                  <a:cubicBezTo>
                    <a:pt x="1814" y="338"/>
                    <a:pt x="1813" y="336"/>
                    <a:pt x="1811" y="334"/>
                  </a:cubicBezTo>
                  <a:cubicBezTo>
                    <a:pt x="1791" y="322"/>
                    <a:pt x="1791" y="322"/>
                    <a:pt x="1791" y="322"/>
                  </a:cubicBezTo>
                  <a:cubicBezTo>
                    <a:pt x="1788" y="326"/>
                    <a:pt x="1788" y="326"/>
                    <a:pt x="1788" y="326"/>
                  </a:cubicBezTo>
                  <a:cubicBezTo>
                    <a:pt x="1788" y="332"/>
                    <a:pt x="1788" y="332"/>
                    <a:pt x="1788" y="332"/>
                  </a:cubicBezTo>
                  <a:cubicBezTo>
                    <a:pt x="1788" y="332"/>
                    <a:pt x="1797" y="331"/>
                    <a:pt x="1805" y="331"/>
                  </a:cubicBezTo>
                  <a:cubicBezTo>
                    <a:pt x="1810" y="330"/>
                    <a:pt x="1814" y="330"/>
                    <a:pt x="1817" y="330"/>
                  </a:cubicBezTo>
                  <a:cubicBezTo>
                    <a:pt x="1819" y="330"/>
                    <a:pt x="1820" y="329"/>
                    <a:pt x="1821" y="329"/>
                  </a:cubicBezTo>
                  <a:cubicBezTo>
                    <a:pt x="1822" y="329"/>
                    <a:pt x="1823" y="329"/>
                    <a:pt x="1823" y="329"/>
                  </a:cubicBezTo>
                  <a:cubicBezTo>
                    <a:pt x="1823" y="329"/>
                    <a:pt x="1823" y="329"/>
                    <a:pt x="1824" y="329"/>
                  </a:cubicBezTo>
                  <a:cubicBezTo>
                    <a:pt x="1824" y="329"/>
                    <a:pt x="1824" y="329"/>
                    <a:pt x="1825" y="329"/>
                  </a:cubicBezTo>
                  <a:cubicBezTo>
                    <a:pt x="1825" y="328"/>
                    <a:pt x="1825" y="328"/>
                    <a:pt x="1826" y="328"/>
                  </a:cubicBezTo>
                  <a:cubicBezTo>
                    <a:pt x="1826" y="328"/>
                    <a:pt x="1827" y="327"/>
                    <a:pt x="1827" y="326"/>
                  </a:cubicBezTo>
                  <a:cubicBezTo>
                    <a:pt x="1827" y="326"/>
                    <a:pt x="1827" y="326"/>
                    <a:pt x="1827" y="326"/>
                  </a:cubicBezTo>
                  <a:cubicBezTo>
                    <a:pt x="1828" y="325"/>
                    <a:pt x="1828" y="324"/>
                    <a:pt x="1828" y="324"/>
                  </a:cubicBezTo>
                  <a:cubicBezTo>
                    <a:pt x="1828" y="322"/>
                    <a:pt x="1828" y="322"/>
                    <a:pt x="1827" y="321"/>
                  </a:cubicBezTo>
                  <a:cubicBezTo>
                    <a:pt x="1827" y="320"/>
                    <a:pt x="1827" y="320"/>
                    <a:pt x="1827" y="320"/>
                  </a:cubicBezTo>
                  <a:cubicBezTo>
                    <a:pt x="1826" y="319"/>
                    <a:pt x="1826" y="319"/>
                    <a:pt x="1826" y="319"/>
                  </a:cubicBezTo>
                  <a:cubicBezTo>
                    <a:pt x="1825" y="318"/>
                    <a:pt x="1825" y="318"/>
                    <a:pt x="1825" y="318"/>
                  </a:cubicBezTo>
                  <a:cubicBezTo>
                    <a:pt x="1824" y="318"/>
                    <a:pt x="1822" y="316"/>
                    <a:pt x="1819" y="315"/>
                  </a:cubicBezTo>
                  <a:cubicBezTo>
                    <a:pt x="1813" y="311"/>
                    <a:pt x="1803" y="305"/>
                    <a:pt x="1803" y="305"/>
                  </a:cubicBezTo>
                  <a:cubicBezTo>
                    <a:pt x="1800" y="310"/>
                    <a:pt x="1800" y="310"/>
                    <a:pt x="1800" y="310"/>
                  </a:cubicBezTo>
                  <a:cubicBezTo>
                    <a:pt x="1800" y="315"/>
                    <a:pt x="1800" y="315"/>
                    <a:pt x="1800" y="315"/>
                  </a:cubicBezTo>
                  <a:cubicBezTo>
                    <a:pt x="1800" y="315"/>
                    <a:pt x="1809" y="314"/>
                    <a:pt x="1817" y="313"/>
                  </a:cubicBezTo>
                  <a:cubicBezTo>
                    <a:pt x="1821" y="313"/>
                    <a:pt x="1825" y="312"/>
                    <a:pt x="1828" y="312"/>
                  </a:cubicBezTo>
                  <a:cubicBezTo>
                    <a:pt x="1830" y="312"/>
                    <a:pt x="1831" y="312"/>
                    <a:pt x="1832" y="312"/>
                  </a:cubicBezTo>
                  <a:cubicBezTo>
                    <a:pt x="1833" y="312"/>
                    <a:pt x="1833" y="311"/>
                    <a:pt x="1833" y="311"/>
                  </a:cubicBezTo>
                  <a:cubicBezTo>
                    <a:pt x="1834" y="311"/>
                    <a:pt x="1834" y="311"/>
                    <a:pt x="1834" y="311"/>
                  </a:cubicBezTo>
                  <a:cubicBezTo>
                    <a:pt x="1835" y="311"/>
                    <a:pt x="1835" y="311"/>
                    <a:pt x="1835" y="311"/>
                  </a:cubicBezTo>
                  <a:cubicBezTo>
                    <a:pt x="1835" y="311"/>
                    <a:pt x="1835" y="311"/>
                    <a:pt x="1836" y="311"/>
                  </a:cubicBezTo>
                  <a:cubicBezTo>
                    <a:pt x="1836" y="310"/>
                    <a:pt x="1836" y="310"/>
                    <a:pt x="1836" y="310"/>
                  </a:cubicBezTo>
                  <a:cubicBezTo>
                    <a:pt x="1837" y="310"/>
                    <a:pt x="1837" y="310"/>
                    <a:pt x="1838" y="309"/>
                  </a:cubicBezTo>
                  <a:cubicBezTo>
                    <a:pt x="1838" y="308"/>
                    <a:pt x="1839" y="306"/>
                    <a:pt x="1838" y="305"/>
                  </a:cubicBezTo>
                  <a:cubicBezTo>
                    <a:pt x="1838" y="303"/>
                    <a:pt x="1837" y="302"/>
                    <a:pt x="1836" y="301"/>
                  </a:cubicBezTo>
                  <a:cubicBezTo>
                    <a:pt x="1828" y="296"/>
                    <a:pt x="1828" y="296"/>
                    <a:pt x="1828" y="296"/>
                  </a:cubicBezTo>
                  <a:cubicBezTo>
                    <a:pt x="1841" y="291"/>
                    <a:pt x="1841" y="291"/>
                    <a:pt x="1841" y="291"/>
                  </a:cubicBezTo>
                  <a:cubicBezTo>
                    <a:pt x="1843" y="290"/>
                    <a:pt x="1844" y="288"/>
                    <a:pt x="1844" y="286"/>
                  </a:cubicBezTo>
                  <a:cubicBezTo>
                    <a:pt x="1844" y="284"/>
                    <a:pt x="1843" y="282"/>
                    <a:pt x="1841" y="281"/>
                  </a:cubicBezTo>
                  <a:cubicBezTo>
                    <a:pt x="1826" y="272"/>
                    <a:pt x="1826" y="272"/>
                    <a:pt x="1826" y="272"/>
                  </a:cubicBezTo>
                  <a:cubicBezTo>
                    <a:pt x="1823" y="276"/>
                    <a:pt x="1823" y="276"/>
                    <a:pt x="1823" y="276"/>
                  </a:cubicBezTo>
                  <a:cubicBezTo>
                    <a:pt x="1828" y="279"/>
                    <a:pt x="1828" y="279"/>
                    <a:pt x="1828" y="279"/>
                  </a:cubicBezTo>
                  <a:cubicBezTo>
                    <a:pt x="1824" y="277"/>
                    <a:pt x="1824" y="277"/>
                    <a:pt x="1824" y="277"/>
                  </a:cubicBezTo>
                  <a:cubicBezTo>
                    <a:pt x="1827" y="281"/>
                    <a:pt x="1827" y="281"/>
                    <a:pt x="1827" y="281"/>
                  </a:cubicBezTo>
                  <a:cubicBezTo>
                    <a:pt x="1827" y="281"/>
                    <a:pt x="1827" y="280"/>
                    <a:pt x="1828" y="279"/>
                  </a:cubicBezTo>
                  <a:cubicBezTo>
                    <a:pt x="1824" y="277"/>
                    <a:pt x="1824" y="277"/>
                    <a:pt x="1824" y="277"/>
                  </a:cubicBezTo>
                  <a:cubicBezTo>
                    <a:pt x="1827" y="281"/>
                    <a:pt x="1827" y="281"/>
                    <a:pt x="1827" y="281"/>
                  </a:cubicBezTo>
                  <a:cubicBezTo>
                    <a:pt x="1824" y="277"/>
                    <a:pt x="1824" y="277"/>
                    <a:pt x="1824" y="277"/>
                  </a:cubicBezTo>
                  <a:cubicBezTo>
                    <a:pt x="1826" y="281"/>
                    <a:pt x="1826" y="281"/>
                    <a:pt x="1826" y="281"/>
                  </a:cubicBezTo>
                  <a:cubicBezTo>
                    <a:pt x="1826" y="281"/>
                    <a:pt x="1826" y="281"/>
                    <a:pt x="1827" y="281"/>
                  </a:cubicBezTo>
                  <a:cubicBezTo>
                    <a:pt x="1824" y="277"/>
                    <a:pt x="1824" y="277"/>
                    <a:pt x="1824" y="277"/>
                  </a:cubicBezTo>
                  <a:cubicBezTo>
                    <a:pt x="1826" y="281"/>
                    <a:pt x="1826" y="281"/>
                    <a:pt x="1826" y="281"/>
                  </a:cubicBezTo>
                  <a:cubicBezTo>
                    <a:pt x="1825" y="279"/>
                    <a:pt x="1825" y="279"/>
                    <a:pt x="1825" y="279"/>
                  </a:cubicBezTo>
                  <a:cubicBezTo>
                    <a:pt x="1826" y="281"/>
                    <a:pt x="1826" y="281"/>
                    <a:pt x="1826" y="281"/>
                  </a:cubicBezTo>
                  <a:cubicBezTo>
                    <a:pt x="1826" y="281"/>
                    <a:pt x="1826" y="281"/>
                    <a:pt x="1826" y="281"/>
                  </a:cubicBezTo>
                  <a:cubicBezTo>
                    <a:pt x="1825" y="279"/>
                    <a:pt x="1825" y="279"/>
                    <a:pt x="1825" y="279"/>
                  </a:cubicBezTo>
                  <a:cubicBezTo>
                    <a:pt x="1826" y="281"/>
                    <a:pt x="1826" y="281"/>
                    <a:pt x="1826" y="281"/>
                  </a:cubicBezTo>
                  <a:cubicBezTo>
                    <a:pt x="1826" y="281"/>
                    <a:pt x="1826" y="281"/>
                    <a:pt x="1826" y="281"/>
                  </a:cubicBezTo>
                  <a:cubicBezTo>
                    <a:pt x="1826" y="281"/>
                    <a:pt x="1827" y="281"/>
                    <a:pt x="1827" y="281"/>
                  </a:cubicBezTo>
                  <a:cubicBezTo>
                    <a:pt x="1830" y="280"/>
                    <a:pt x="1836" y="279"/>
                    <a:pt x="1840" y="277"/>
                  </a:cubicBezTo>
                  <a:cubicBezTo>
                    <a:pt x="1845" y="276"/>
                    <a:pt x="1849" y="275"/>
                    <a:pt x="1849" y="275"/>
                  </a:cubicBezTo>
                  <a:cubicBezTo>
                    <a:pt x="1851" y="275"/>
                    <a:pt x="1853" y="273"/>
                    <a:pt x="1853" y="271"/>
                  </a:cubicBezTo>
                  <a:cubicBezTo>
                    <a:pt x="1853" y="269"/>
                    <a:pt x="1852" y="266"/>
                    <a:pt x="1850" y="265"/>
                  </a:cubicBezTo>
                  <a:cubicBezTo>
                    <a:pt x="1844" y="261"/>
                    <a:pt x="1844" y="261"/>
                    <a:pt x="1844" y="261"/>
                  </a:cubicBezTo>
                  <a:cubicBezTo>
                    <a:pt x="1855" y="260"/>
                    <a:pt x="1855" y="260"/>
                    <a:pt x="1855" y="260"/>
                  </a:cubicBezTo>
                  <a:cubicBezTo>
                    <a:pt x="1858" y="260"/>
                    <a:pt x="1860" y="259"/>
                    <a:pt x="1860" y="256"/>
                  </a:cubicBezTo>
                  <a:cubicBezTo>
                    <a:pt x="1861" y="254"/>
                    <a:pt x="1860" y="252"/>
                    <a:pt x="1858" y="250"/>
                  </a:cubicBezTo>
                  <a:cubicBezTo>
                    <a:pt x="1845" y="242"/>
                    <a:pt x="1845" y="242"/>
                    <a:pt x="1845" y="242"/>
                  </a:cubicBezTo>
                  <a:cubicBezTo>
                    <a:pt x="1859" y="234"/>
                    <a:pt x="1859" y="234"/>
                    <a:pt x="1859" y="234"/>
                  </a:cubicBezTo>
                  <a:cubicBezTo>
                    <a:pt x="1860" y="234"/>
                    <a:pt x="1860" y="233"/>
                    <a:pt x="1861" y="232"/>
                  </a:cubicBezTo>
                  <a:cubicBezTo>
                    <a:pt x="1861" y="231"/>
                    <a:pt x="1861" y="230"/>
                    <a:pt x="1861" y="229"/>
                  </a:cubicBezTo>
                  <a:cubicBezTo>
                    <a:pt x="1861" y="228"/>
                    <a:pt x="1861" y="228"/>
                    <a:pt x="1861" y="227"/>
                  </a:cubicBezTo>
                  <a:cubicBezTo>
                    <a:pt x="1860" y="226"/>
                    <a:pt x="1860" y="226"/>
                    <a:pt x="1860" y="225"/>
                  </a:cubicBezTo>
                  <a:cubicBezTo>
                    <a:pt x="1859" y="225"/>
                    <a:pt x="1859" y="225"/>
                    <a:pt x="1859" y="224"/>
                  </a:cubicBezTo>
                  <a:cubicBezTo>
                    <a:pt x="1858" y="224"/>
                    <a:pt x="1858" y="224"/>
                    <a:pt x="1857" y="223"/>
                  </a:cubicBezTo>
                  <a:cubicBezTo>
                    <a:pt x="1854" y="221"/>
                    <a:pt x="1850" y="219"/>
                    <a:pt x="1847" y="217"/>
                  </a:cubicBezTo>
                  <a:cubicBezTo>
                    <a:pt x="1843" y="215"/>
                    <a:pt x="1841" y="213"/>
                    <a:pt x="1841" y="213"/>
                  </a:cubicBezTo>
                  <a:cubicBezTo>
                    <a:pt x="1838" y="218"/>
                    <a:pt x="1838" y="218"/>
                    <a:pt x="1838" y="218"/>
                  </a:cubicBezTo>
                  <a:cubicBezTo>
                    <a:pt x="1841" y="223"/>
                    <a:pt x="1841" y="223"/>
                    <a:pt x="1841" y="223"/>
                  </a:cubicBezTo>
                  <a:cubicBezTo>
                    <a:pt x="1859" y="212"/>
                    <a:pt x="1859" y="212"/>
                    <a:pt x="1859" y="212"/>
                  </a:cubicBezTo>
                  <a:cubicBezTo>
                    <a:pt x="1860" y="211"/>
                    <a:pt x="1861" y="210"/>
                    <a:pt x="1861" y="208"/>
                  </a:cubicBezTo>
                  <a:cubicBezTo>
                    <a:pt x="1861" y="206"/>
                    <a:pt x="1861" y="206"/>
                    <a:pt x="1861" y="205"/>
                  </a:cubicBezTo>
                  <a:cubicBezTo>
                    <a:pt x="1860" y="204"/>
                    <a:pt x="1860" y="204"/>
                    <a:pt x="1860" y="204"/>
                  </a:cubicBezTo>
                  <a:cubicBezTo>
                    <a:pt x="1860" y="203"/>
                    <a:pt x="1859" y="203"/>
                    <a:pt x="1859" y="203"/>
                  </a:cubicBezTo>
                  <a:cubicBezTo>
                    <a:pt x="1858" y="202"/>
                    <a:pt x="1858" y="202"/>
                    <a:pt x="1858" y="202"/>
                  </a:cubicBezTo>
                  <a:cubicBezTo>
                    <a:pt x="1857" y="202"/>
                    <a:pt x="1855" y="200"/>
                    <a:pt x="1853" y="199"/>
                  </a:cubicBezTo>
                  <a:cubicBezTo>
                    <a:pt x="1850" y="197"/>
                    <a:pt x="1846" y="195"/>
                    <a:pt x="1842" y="193"/>
                  </a:cubicBezTo>
                  <a:cubicBezTo>
                    <a:pt x="1841" y="192"/>
                    <a:pt x="1839" y="191"/>
                    <a:pt x="1838" y="190"/>
                  </a:cubicBezTo>
                  <a:cubicBezTo>
                    <a:pt x="1838" y="190"/>
                    <a:pt x="1837" y="190"/>
                    <a:pt x="1837" y="189"/>
                  </a:cubicBezTo>
                  <a:cubicBezTo>
                    <a:pt x="1837" y="189"/>
                    <a:pt x="1837" y="189"/>
                    <a:pt x="1837" y="189"/>
                  </a:cubicBezTo>
                  <a:cubicBezTo>
                    <a:pt x="1837" y="189"/>
                    <a:pt x="1837" y="189"/>
                    <a:pt x="1837" y="189"/>
                  </a:cubicBezTo>
                  <a:cubicBezTo>
                    <a:pt x="1837" y="189"/>
                    <a:pt x="1837" y="189"/>
                    <a:pt x="1837" y="189"/>
                  </a:cubicBezTo>
                  <a:cubicBezTo>
                    <a:pt x="1837" y="189"/>
                    <a:pt x="1837" y="189"/>
                    <a:pt x="1837" y="189"/>
                  </a:cubicBezTo>
                  <a:cubicBezTo>
                    <a:pt x="1837" y="189"/>
                    <a:pt x="1837" y="189"/>
                    <a:pt x="1837" y="189"/>
                  </a:cubicBezTo>
                  <a:cubicBezTo>
                    <a:pt x="1837" y="189"/>
                    <a:pt x="1837" y="189"/>
                    <a:pt x="1837" y="189"/>
                  </a:cubicBezTo>
                  <a:cubicBezTo>
                    <a:pt x="1834" y="193"/>
                    <a:pt x="1834" y="193"/>
                    <a:pt x="1834" y="193"/>
                  </a:cubicBezTo>
                  <a:cubicBezTo>
                    <a:pt x="1837" y="189"/>
                    <a:pt x="1837" y="189"/>
                    <a:pt x="1837" y="189"/>
                  </a:cubicBezTo>
                  <a:cubicBezTo>
                    <a:pt x="1837" y="189"/>
                    <a:pt x="1837" y="189"/>
                    <a:pt x="1837" y="189"/>
                  </a:cubicBezTo>
                  <a:cubicBezTo>
                    <a:pt x="1834" y="193"/>
                    <a:pt x="1834" y="193"/>
                    <a:pt x="1834" y="193"/>
                  </a:cubicBezTo>
                  <a:cubicBezTo>
                    <a:pt x="1837" y="189"/>
                    <a:pt x="1837" y="189"/>
                    <a:pt x="1837" y="189"/>
                  </a:cubicBezTo>
                  <a:cubicBezTo>
                    <a:pt x="1834" y="194"/>
                    <a:pt x="1834" y="194"/>
                    <a:pt x="1834" y="194"/>
                  </a:cubicBezTo>
                  <a:cubicBezTo>
                    <a:pt x="1837" y="190"/>
                    <a:pt x="1837" y="190"/>
                    <a:pt x="1837" y="190"/>
                  </a:cubicBezTo>
                  <a:cubicBezTo>
                    <a:pt x="1837" y="189"/>
                    <a:pt x="1837" y="189"/>
                    <a:pt x="1837" y="189"/>
                  </a:cubicBezTo>
                  <a:cubicBezTo>
                    <a:pt x="1834" y="194"/>
                    <a:pt x="1834" y="194"/>
                    <a:pt x="1834" y="194"/>
                  </a:cubicBezTo>
                  <a:cubicBezTo>
                    <a:pt x="1837" y="190"/>
                    <a:pt x="1837" y="190"/>
                    <a:pt x="1837" y="190"/>
                  </a:cubicBezTo>
                  <a:cubicBezTo>
                    <a:pt x="1834" y="194"/>
                    <a:pt x="1834" y="194"/>
                    <a:pt x="1834" y="194"/>
                  </a:cubicBezTo>
                  <a:cubicBezTo>
                    <a:pt x="1838" y="190"/>
                    <a:pt x="1838" y="190"/>
                    <a:pt x="1838" y="190"/>
                  </a:cubicBezTo>
                  <a:cubicBezTo>
                    <a:pt x="1837" y="190"/>
                    <a:pt x="1837" y="190"/>
                    <a:pt x="1837" y="190"/>
                  </a:cubicBezTo>
                  <a:cubicBezTo>
                    <a:pt x="1834" y="194"/>
                    <a:pt x="1834" y="194"/>
                    <a:pt x="1834" y="194"/>
                  </a:cubicBezTo>
                  <a:cubicBezTo>
                    <a:pt x="1838" y="190"/>
                    <a:pt x="1838" y="190"/>
                    <a:pt x="1838" y="190"/>
                  </a:cubicBezTo>
                  <a:cubicBezTo>
                    <a:pt x="1834" y="194"/>
                    <a:pt x="1834" y="194"/>
                    <a:pt x="1834" y="194"/>
                  </a:cubicBezTo>
                  <a:cubicBezTo>
                    <a:pt x="1838" y="191"/>
                    <a:pt x="1838" y="191"/>
                    <a:pt x="1838" y="191"/>
                  </a:cubicBezTo>
                  <a:cubicBezTo>
                    <a:pt x="1838" y="190"/>
                    <a:pt x="1838" y="190"/>
                    <a:pt x="1838" y="190"/>
                  </a:cubicBezTo>
                  <a:cubicBezTo>
                    <a:pt x="1834" y="194"/>
                    <a:pt x="1834" y="194"/>
                    <a:pt x="1834" y="194"/>
                  </a:cubicBezTo>
                  <a:cubicBezTo>
                    <a:pt x="1838" y="191"/>
                    <a:pt x="1838" y="191"/>
                    <a:pt x="1838" y="191"/>
                  </a:cubicBezTo>
                  <a:cubicBezTo>
                    <a:pt x="1834" y="194"/>
                    <a:pt x="1834" y="194"/>
                    <a:pt x="1834" y="194"/>
                  </a:cubicBezTo>
                  <a:cubicBezTo>
                    <a:pt x="1839" y="192"/>
                    <a:pt x="1839" y="192"/>
                    <a:pt x="1839" y="192"/>
                  </a:cubicBezTo>
                  <a:cubicBezTo>
                    <a:pt x="1839" y="191"/>
                    <a:pt x="1838" y="191"/>
                    <a:pt x="1838" y="191"/>
                  </a:cubicBezTo>
                  <a:cubicBezTo>
                    <a:pt x="1834" y="194"/>
                    <a:pt x="1834" y="194"/>
                    <a:pt x="1834" y="194"/>
                  </a:cubicBezTo>
                  <a:cubicBezTo>
                    <a:pt x="1839" y="192"/>
                    <a:pt x="1839" y="192"/>
                    <a:pt x="1839" y="192"/>
                  </a:cubicBezTo>
                  <a:cubicBezTo>
                    <a:pt x="1834" y="194"/>
                    <a:pt x="1834" y="194"/>
                    <a:pt x="1834" y="194"/>
                  </a:cubicBezTo>
                  <a:cubicBezTo>
                    <a:pt x="1839" y="194"/>
                    <a:pt x="1839" y="194"/>
                    <a:pt x="1839" y="194"/>
                  </a:cubicBezTo>
                  <a:cubicBezTo>
                    <a:pt x="1839" y="193"/>
                    <a:pt x="1839" y="192"/>
                    <a:pt x="1839" y="192"/>
                  </a:cubicBezTo>
                  <a:cubicBezTo>
                    <a:pt x="1834" y="194"/>
                    <a:pt x="1834" y="194"/>
                    <a:pt x="1834" y="194"/>
                  </a:cubicBezTo>
                  <a:cubicBezTo>
                    <a:pt x="1839" y="194"/>
                    <a:pt x="1839" y="194"/>
                    <a:pt x="1839" y="194"/>
                  </a:cubicBezTo>
                  <a:cubicBezTo>
                    <a:pt x="1834" y="194"/>
                    <a:pt x="1834" y="194"/>
                    <a:pt x="1834" y="194"/>
                  </a:cubicBezTo>
                  <a:cubicBezTo>
                    <a:pt x="1835" y="199"/>
                    <a:pt x="1835" y="199"/>
                    <a:pt x="1835" y="199"/>
                  </a:cubicBezTo>
                  <a:cubicBezTo>
                    <a:pt x="1865" y="193"/>
                    <a:pt x="1865" y="193"/>
                    <a:pt x="1865" y="193"/>
                  </a:cubicBezTo>
                  <a:cubicBezTo>
                    <a:pt x="1867" y="192"/>
                    <a:pt x="1869" y="190"/>
                    <a:pt x="1869" y="188"/>
                  </a:cubicBezTo>
                  <a:cubicBezTo>
                    <a:pt x="1870" y="186"/>
                    <a:pt x="1868" y="184"/>
                    <a:pt x="1867" y="182"/>
                  </a:cubicBezTo>
                  <a:cubicBezTo>
                    <a:pt x="1867" y="182"/>
                    <a:pt x="1865" y="181"/>
                    <a:pt x="1862" y="180"/>
                  </a:cubicBezTo>
                  <a:cubicBezTo>
                    <a:pt x="1858" y="178"/>
                    <a:pt x="1853" y="174"/>
                    <a:pt x="1848" y="171"/>
                  </a:cubicBezTo>
                  <a:cubicBezTo>
                    <a:pt x="1845" y="170"/>
                    <a:pt x="1843" y="168"/>
                    <a:pt x="1842" y="167"/>
                  </a:cubicBezTo>
                  <a:cubicBezTo>
                    <a:pt x="1841" y="167"/>
                    <a:pt x="1840" y="166"/>
                    <a:pt x="1840" y="166"/>
                  </a:cubicBezTo>
                  <a:cubicBezTo>
                    <a:pt x="1840" y="166"/>
                    <a:pt x="1840" y="166"/>
                    <a:pt x="1840" y="166"/>
                  </a:cubicBezTo>
                  <a:cubicBezTo>
                    <a:pt x="1838" y="168"/>
                    <a:pt x="1838" y="168"/>
                    <a:pt x="1838" y="168"/>
                  </a:cubicBezTo>
                  <a:cubicBezTo>
                    <a:pt x="1840" y="166"/>
                    <a:pt x="1840" y="166"/>
                    <a:pt x="1840" y="166"/>
                  </a:cubicBezTo>
                  <a:cubicBezTo>
                    <a:pt x="1840" y="166"/>
                    <a:pt x="1840" y="166"/>
                    <a:pt x="1840" y="166"/>
                  </a:cubicBezTo>
                  <a:cubicBezTo>
                    <a:pt x="1838" y="168"/>
                    <a:pt x="1838" y="168"/>
                    <a:pt x="1838" y="168"/>
                  </a:cubicBezTo>
                  <a:cubicBezTo>
                    <a:pt x="1840" y="166"/>
                    <a:pt x="1840" y="166"/>
                    <a:pt x="1840" y="166"/>
                  </a:cubicBezTo>
                  <a:cubicBezTo>
                    <a:pt x="1837" y="170"/>
                    <a:pt x="1837" y="170"/>
                    <a:pt x="1837" y="170"/>
                  </a:cubicBezTo>
                  <a:cubicBezTo>
                    <a:pt x="1841" y="167"/>
                    <a:pt x="1841" y="167"/>
                    <a:pt x="1841" y="167"/>
                  </a:cubicBezTo>
                  <a:cubicBezTo>
                    <a:pt x="1841" y="167"/>
                    <a:pt x="1840" y="167"/>
                    <a:pt x="1840" y="166"/>
                  </a:cubicBezTo>
                  <a:cubicBezTo>
                    <a:pt x="1837" y="170"/>
                    <a:pt x="1837" y="170"/>
                    <a:pt x="1837" y="170"/>
                  </a:cubicBezTo>
                  <a:cubicBezTo>
                    <a:pt x="1841" y="167"/>
                    <a:pt x="1841" y="167"/>
                    <a:pt x="1841" y="167"/>
                  </a:cubicBezTo>
                  <a:cubicBezTo>
                    <a:pt x="1836" y="170"/>
                    <a:pt x="1836" y="170"/>
                    <a:pt x="1836" y="170"/>
                  </a:cubicBezTo>
                  <a:cubicBezTo>
                    <a:pt x="1842" y="170"/>
                    <a:pt x="1842" y="170"/>
                    <a:pt x="1842" y="170"/>
                  </a:cubicBezTo>
                  <a:cubicBezTo>
                    <a:pt x="1842" y="168"/>
                    <a:pt x="1841" y="168"/>
                    <a:pt x="1841" y="167"/>
                  </a:cubicBezTo>
                  <a:cubicBezTo>
                    <a:pt x="1836" y="170"/>
                    <a:pt x="1836" y="170"/>
                    <a:pt x="1836" y="170"/>
                  </a:cubicBezTo>
                  <a:cubicBezTo>
                    <a:pt x="1842" y="170"/>
                    <a:pt x="1842" y="170"/>
                    <a:pt x="1842" y="170"/>
                  </a:cubicBezTo>
                  <a:cubicBezTo>
                    <a:pt x="1836" y="170"/>
                    <a:pt x="1836" y="170"/>
                    <a:pt x="1836" y="170"/>
                  </a:cubicBezTo>
                  <a:cubicBezTo>
                    <a:pt x="1841" y="171"/>
                    <a:pt x="1841" y="171"/>
                    <a:pt x="1841" y="171"/>
                  </a:cubicBezTo>
                  <a:cubicBezTo>
                    <a:pt x="1842" y="171"/>
                    <a:pt x="1842" y="170"/>
                    <a:pt x="1842" y="170"/>
                  </a:cubicBezTo>
                  <a:cubicBezTo>
                    <a:pt x="1836" y="170"/>
                    <a:pt x="1836" y="170"/>
                    <a:pt x="1836" y="170"/>
                  </a:cubicBezTo>
                  <a:cubicBezTo>
                    <a:pt x="1841" y="171"/>
                    <a:pt x="1841" y="171"/>
                    <a:pt x="1841" y="171"/>
                  </a:cubicBezTo>
                  <a:cubicBezTo>
                    <a:pt x="1836" y="170"/>
                    <a:pt x="1836" y="170"/>
                    <a:pt x="1836" y="170"/>
                  </a:cubicBezTo>
                  <a:cubicBezTo>
                    <a:pt x="1840" y="173"/>
                    <a:pt x="1840" y="173"/>
                    <a:pt x="1840" y="173"/>
                  </a:cubicBezTo>
                  <a:cubicBezTo>
                    <a:pt x="1841" y="173"/>
                    <a:pt x="1841" y="172"/>
                    <a:pt x="1841" y="171"/>
                  </a:cubicBezTo>
                  <a:cubicBezTo>
                    <a:pt x="1836" y="170"/>
                    <a:pt x="1836" y="170"/>
                    <a:pt x="1836" y="170"/>
                  </a:cubicBezTo>
                  <a:cubicBezTo>
                    <a:pt x="1840" y="173"/>
                    <a:pt x="1840" y="173"/>
                    <a:pt x="1840" y="173"/>
                  </a:cubicBezTo>
                  <a:cubicBezTo>
                    <a:pt x="1836" y="170"/>
                    <a:pt x="1836" y="170"/>
                    <a:pt x="1836" y="170"/>
                  </a:cubicBezTo>
                  <a:cubicBezTo>
                    <a:pt x="1837" y="175"/>
                    <a:pt x="1837" y="175"/>
                    <a:pt x="1837" y="175"/>
                  </a:cubicBezTo>
                  <a:cubicBezTo>
                    <a:pt x="1860" y="170"/>
                    <a:pt x="1860" y="170"/>
                    <a:pt x="1860" y="170"/>
                  </a:cubicBezTo>
                  <a:cubicBezTo>
                    <a:pt x="1862" y="169"/>
                    <a:pt x="1863" y="168"/>
                    <a:pt x="1864" y="167"/>
                  </a:cubicBezTo>
                  <a:cubicBezTo>
                    <a:pt x="1864" y="166"/>
                    <a:pt x="1864" y="165"/>
                    <a:pt x="1864" y="164"/>
                  </a:cubicBezTo>
                  <a:cubicBezTo>
                    <a:pt x="1864" y="163"/>
                    <a:pt x="1864" y="162"/>
                    <a:pt x="1864" y="162"/>
                  </a:cubicBezTo>
                  <a:cubicBezTo>
                    <a:pt x="1864" y="161"/>
                    <a:pt x="1863" y="161"/>
                    <a:pt x="1863" y="161"/>
                  </a:cubicBezTo>
                  <a:cubicBezTo>
                    <a:pt x="1863" y="160"/>
                    <a:pt x="1862" y="160"/>
                    <a:pt x="1862" y="160"/>
                  </a:cubicBezTo>
                  <a:cubicBezTo>
                    <a:pt x="1862" y="160"/>
                    <a:pt x="1862" y="159"/>
                    <a:pt x="1861" y="159"/>
                  </a:cubicBezTo>
                  <a:cubicBezTo>
                    <a:pt x="1860" y="158"/>
                    <a:pt x="1857" y="157"/>
                    <a:pt x="1855" y="155"/>
                  </a:cubicBezTo>
                  <a:cubicBezTo>
                    <a:pt x="1846" y="150"/>
                    <a:pt x="1834" y="142"/>
                    <a:pt x="1834" y="142"/>
                  </a:cubicBezTo>
                  <a:cubicBezTo>
                    <a:pt x="1831" y="147"/>
                    <a:pt x="1831" y="147"/>
                    <a:pt x="1831" y="147"/>
                  </a:cubicBezTo>
                  <a:cubicBezTo>
                    <a:pt x="1834" y="152"/>
                    <a:pt x="1834" y="152"/>
                    <a:pt x="1834" y="152"/>
                  </a:cubicBezTo>
                  <a:cubicBezTo>
                    <a:pt x="1853" y="144"/>
                    <a:pt x="1853" y="144"/>
                    <a:pt x="1853" y="144"/>
                  </a:cubicBezTo>
                  <a:cubicBezTo>
                    <a:pt x="1855" y="143"/>
                    <a:pt x="1857" y="141"/>
                    <a:pt x="1857" y="139"/>
                  </a:cubicBezTo>
                  <a:cubicBezTo>
                    <a:pt x="1857" y="137"/>
                    <a:pt x="1856" y="135"/>
                    <a:pt x="1854" y="134"/>
                  </a:cubicBezTo>
                  <a:cubicBezTo>
                    <a:pt x="1854" y="134"/>
                    <a:pt x="1852" y="133"/>
                    <a:pt x="1849" y="131"/>
                  </a:cubicBezTo>
                  <a:cubicBezTo>
                    <a:pt x="1845" y="129"/>
                    <a:pt x="1838" y="125"/>
                    <a:pt x="1833" y="121"/>
                  </a:cubicBezTo>
                  <a:cubicBezTo>
                    <a:pt x="1830" y="120"/>
                    <a:pt x="1828" y="118"/>
                    <a:pt x="1826" y="117"/>
                  </a:cubicBezTo>
                  <a:cubicBezTo>
                    <a:pt x="1825" y="117"/>
                    <a:pt x="1824" y="116"/>
                    <a:pt x="1824" y="116"/>
                  </a:cubicBezTo>
                  <a:cubicBezTo>
                    <a:pt x="1824" y="116"/>
                    <a:pt x="1824" y="116"/>
                    <a:pt x="1824" y="116"/>
                  </a:cubicBezTo>
                  <a:cubicBezTo>
                    <a:pt x="1824" y="116"/>
                    <a:pt x="1824" y="116"/>
                    <a:pt x="1824" y="116"/>
                  </a:cubicBezTo>
                  <a:cubicBezTo>
                    <a:pt x="1822" y="118"/>
                    <a:pt x="1822" y="118"/>
                    <a:pt x="1822" y="118"/>
                  </a:cubicBezTo>
                  <a:cubicBezTo>
                    <a:pt x="1824" y="116"/>
                    <a:pt x="1824" y="116"/>
                    <a:pt x="1824" y="116"/>
                  </a:cubicBezTo>
                  <a:cubicBezTo>
                    <a:pt x="1824" y="116"/>
                    <a:pt x="1824" y="116"/>
                    <a:pt x="1824" y="116"/>
                  </a:cubicBezTo>
                  <a:cubicBezTo>
                    <a:pt x="1822" y="118"/>
                    <a:pt x="1822" y="118"/>
                    <a:pt x="1822" y="118"/>
                  </a:cubicBezTo>
                  <a:cubicBezTo>
                    <a:pt x="1824" y="116"/>
                    <a:pt x="1824" y="116"/>
                    <a:pt x="1824" y="116"/>
                  </a:cubicBezTo>
                  <a:cubicBezTo>
                    <a:pt x="1820" y="119"/>
                    <a:pt x="1820" y="119"/>
                    <a:pt x="1820" y="119"/>
                  </a:cubicBezTo>
                  <a:cubicBezTo>
                    <a:pt x="1825" y="117"/>
                    <a:pt x="1825" y="117"/>
                    <a:pt x="1825" y="117"/>
                  </a:cubicBezTo>
                  <a:cubicBezTo>
                    <a:pt x="1825" y="116"/>
                    <a:pt x="1824" y="116"/>
                    <a:pt x="1824" y="116"/>
                  </a:cubicBezTo>
                  <a:cubicBezTo>
                    <a:pt x="1820" y="119"/>
                    <a:pt x="1820" y="119"/>
                    <a:pt x="1820" y="119"/>
                  </a:cubicBezTo>
                  <a:cubicBezTo>
                    <a:pt x="1825" y="117"/>
                    <a:pt x="1825" y="117"/>
                    <a:pt x="1825" y="117"/>
                  </a:cubicBezTo>
                  <a:cubicBezTo>
                    <a:pt x="1820" y="119"/>
                    <a:pt x="1820" y="119"/>
                    <a:pt x="1820" y="119"/>
                  </a:cubicBezTo>
                  <a:cubicBezTo>
                    <a:pt x="1825" y="119"/>
                    <a:pt x="1825" y="119"/>
                    <a:pt x="1825" y="119"/>
                  </a:cubicBezTo>
                  <a:cubicBezTo>
                    <a:pt x="1825" y="118"/>
                    <a:pt x="1825" y="117"/>
                    <a:pt x="1825" y="117"/>
                  </a:cubicBezTo>
                  <a:cubicBezTo>
                    <a:pt x="1820" y="119"/>
                    <a:pt x="1820" y="119"/>
                    <a:pt x="1820" y="119"/>
                  </a:cubicBezTo>
                  <a:cubicBezTo>
                    <a:pt x="1825" y="119"/>
                    <a:pt x="1825" y="119"/>
                    <a:pt x="1825" y="119"/>
                  </a:cubicBezTo>
                  <a:cubicBezTo>
                    <a:pt x="1820" y="119"/>
                    <a:pt x="1820" y="119"/>
                    <a:pt x="1820" y="119"/>
                  </a:cubicBezTo>
                  <a:cubicBezTo>
                    <a:pt x="1825" y="121"/>
                    <a:pt x="1825" y="121"/>
                    <a:pt x="1825" y="121"/>
                  </a:cubicBezTo>
                  <a:cubicBezTo>
                    <a:pt x="1825" y="120"/>
                    <a:pt x="1825" y="120"/>
                    <a:pt x="1825" y="119"/>
                  </a:cubicBezTo>
                  <a:cubicBezTo>
                    <a:pt x="1820" y="119"/>
                    <a:pt x="1820" y="119"/>
                    <a:pt x="1820" y="119"/>
                  </a:cubicBezTo>
                  <a:cubicBezTo>
                    <a:pt x="1825" y="121"/>
                    <a:pt x="1825" y="121"/>
                    <a:pt x="1825" y="121"/>
                  </a:cubicBezTo>
                  <a:cubicBezTo>
                    <a:pt x="1820" y="119"/>
                    <a:pt x="1820" y="119"/>
                    <a:pt x="1820" y="119"/>
                  </a:cubicBezTo>
                  <a:cubicBezTo>
                    <a:pt x="1824" y="123"/>
                    <a:pt x="1824" y="123"/>
                    <a:pt x="1824" y="123"/>
                  </a:cubicBezTo>
                  <a:cubicBezTo>
                    <a:pt x="1825" y="122"/>
                    <a:pt x="1825" y="121"/>
                    <a:pt x="1825" y="121"/>
                  </a:cubicBezTo>
                  <a:cubicBezTo>
                    <a:pt x="1820" y="119"/>
                    <a:pt x="1820" y="119"/>
                    <a:pt x="1820" y="119"/>
                  </a:cubicBezTo>
                  <a:cubicBezTo>
                    <a:pt x="1824" y="123"/>
                    <a:pt x="1824" y="123"/>
                    <a:pt x="1824" y="123"/>
                  </a:cubicBezTo>
                  <a:cubicBezTo>
                    <a:pt x="1820" y="119"/>
                    <a:pt x="1820" y="119"/>
                    <a:pt x="1820" y="119"/>
                  </a:cubicBezTo>
                  <a:cubicBezTo>
                    <a:pt x="1823" y="124"/>
                    <a:pt x="1823" y="124"/>
                    <a:pt x="1823" y="124"/>
                  </a:cubicBezTo>
                  <a:cubicBezTo>
                    <a:pt x="1840" y="111"/>
                    <a:pt x="1840" y="111"/>
                    <a:pt x="1840" y="111"/>
                  </a:cubicBezTo>
                  <a:cubicBezTo>
                    <a:pt x="1840" y="111"/>
                    <a:pt x="1841" y="110"/>
                    <a:pt x="1841" y="110"/>
                  </a:cubicBezTo>
                  <a:cubicBezTo>
                    <a:pt x="1842" y="109"/>
                    <a:pt x="1842" y="107"/>
                    <a:pt x="1842" y="106"/>
                  </a:cubicBezTo>
                  <a:cubicBezTo>
                    <a:pt x="1842" y="105"/>
                    <a:pt x="1841" y="104"/>
                    <a:pt x="1841" y="103"/>
                  </a:cubicBezTo>
                  <a:cubicBezTo>
                    <a:pt x="1841" y="102"/>
                    <a:pt x="1840" y="102"/>
                    <a:pt x="1839" y="101"/>
                  </a:cubicBezTo>
                  <a:cubicBezTo>
                    <a:pt x="1838" y="100"/>
                    <a:pt x="1837" y="99"/>
                    <a:pt x="1835" y="97"/>
                  </a:cubicBezTo>
                  <a:cubicBezTo>
                    <a:pt x="1827" y="92"/>
                    <a:pt x="1814" y="84"/>
                    <a:pt x="1798" y="74"/>
                  </a:cubicBezTo>
                  <a:cubicBezTo>
                    <a:pt x="1774" y="60"/>
                    <a:pt x="1744" y="43"/>
                    <a:pt x="1720" y="29"/>
                  </a:cubicBezTo>
                  <a:cubicBezTo>
                    <a:pt x="1708" y="22"/>
                    <a:pt x="1697" y="15"/>
                    <a:pt x="1690" y="10"/>
                  </a:cubicBezTo>
                  <a:cubicBezTo>
                    <a:pt x="1686" y="8"/>
                    <a:pt x="1683" y="6"/>
                    <a:pt x="1681" y="5"/>
                  </a:cubicBezTo>
                  <a:cubicBezTo>
                    <a:pt x="1681" y="4"/>
                    <a:pt x="1680" y="3"/>
                    <a:pt x="1680" y="3"/>
                  </a:cubicBezTo>
                  <a:cubicBezTo>
                    <a:pt x="1680" y="3"/>
                    <a:pt x="1680" y="3"/>
                    <a:pt x="1680" y="3"/>
                  </a:cubicBezTo>
                  <a:cubicBezTo>
                    <a:pt x="1678" y="5"/>
                    <a:pt x="1678" y="5"/>
                    <a:pt x="1678" y="5"/>
                  </a:cubicBezTo>
                  <a:cubicBezTo>
                    <a:pt x="1680" y="3"/>
                    <a:pt x="1680" y="3"/>
                    <a:pt x="1680" y="3"/>
                  </a:cubicBezTo>
                  <a:cubicBezTo>
                    <a:pt x="1680" y="3"/>
                    <a:pt x="1680" y="3"/>
                    <a:pt x="1680" y="3"/>
                  </a:cubicBezTo>
                  <a:cubicBezTo>
                    <a:pt x="1678" y="5"/>
                    <a:pt x="1678" y="5"/>
                    <a:pt x="1678" y="5"/>
                  </a:cubicBezTo>
                  <a:cubicBezTo>
                    <a:pt x="1680" y="3"/>
                    <a:pt x="1680" y="3"/>
                    <a:pt x="1680" y="3"/>
                  </a:cubicBezTo>
                  <a:cubicBezTo>
                    <a:pt x="1676" y="6"/>
                    <a:pt x="1676" y="6"/>
                    <a:pt x="1676" y="6"/>
                  </a:cubicBezTo>
                  <a:cubicBezTo>
                    <a:pt x="1680" y="6"/>
                    <a:pt x="1680" y="6"/>
                    <a:pt x="1680" y="6"/>
                  </a:cubicBezTo>
                  <a:cubicBezTo>
                    <a:pt x="1680" y="4"/>
                    <a:pt x="1680" y="4"/>
                    <a:pt x="1680" y="3"/>
                  </a:cubicBezTo>
                  <a:cubicBezTo>
                    <a:pt x="1676" y="6"/>
                    <a:pt x="1676" y="6"/>
                    <a:pt x="1676" y="6"/>
                  </a:cubicBezTo>
                  <a:cubicBezTo>
                    <a:pt x="1680" y="6"/>
                    <a:pt x="1680" y="6"/>
                    <a:pt x="1680" y="6"/>
                  </a:cubicBezTo>
                  <a:cubicBezTo>
                    <a:pt x="1675" y="6"/>
                    <a:pt x="1675" y="6"/>
                    <a:pt x="1675" y="6"/>
                  </a:cubicBezTo>
                  <a:cubicBezTo>
                    <a:pt x="1680" y="9"/>
                    <a:pt x="1680" y="9"/>
                    <a:pt x="1680" y="9"/>
                  </a:cubicBezTo>
                  <a:cubicBezTo>
                    <a:pt x="1680" y="8"/>
                    <a:pt x="1680" y="7"/>
                    <a:pt x="1680" y="6"/>
                  </a:cubicBezTo>
                  <a:cubicBezTo>
                    <a:pt x="1675" y="6"/>
                    <a:pt x="1675" y="6"/>
                    <a:pt x="1675" y="6"/>
                  </a:cubicBezTo>
                  <a:cubicBezTo>
                    <a:pt x="1680" y="9"/>
                    <a:pt x="1680" y="9"/>
                    <a:pt x="1680" y="9"/>
                  </a:cubicBezTo>
                  <a:cubicBezTo>
                    <a:pt x="1675" y="6"/>
                    <a:pt x="1675" y="6"/>
                    <a:pt x="1675" y="6"/>
                  </a:cubicBezTo>
                  <a:cubicBezTo>
                    <a:pt x="1673" y="11"/>
                    <a:pt x="1673" y="11"/>
                    <a:pt x="1673" y="11"/>
                  </a:cubicBezTo>
                  <a:cubicBezTo>
                    <a:pt x="1797" y="66"/>
                    <a:pt x="1797" y="66"/>
                    <a:pt x="1797" y="66"/>
                  </a:cubicBezTo>
                  <a:cubicBezTo>
                    <a:pt x="1800" y="68"/>
                    <a:pt x="1803" y="67"/>
                    <a:pt x="1804" y="64"/>
                  </a:cubicBezTo>
                  <a:cubicBezTo>
                    <a:pt x="1805" y="61"/>
                    <a:pt x="1804" y="58"/>
                    <a:pt x="1802" y="57"/>
                  </a:cubicBezTo>
                  <a:cubicBezTo>
                    <a:pt x="1722" y="7"/>
                    <a:pt x="1722" y="7"/>
                    <a:pt x="1722" y="7"/>
                  </a:cubicBezTo>
                  <a:cubicBezTo>
                    <a:pt x="1720" y="5"/>
                    <a:pt x="1716" y="6"/>
                    <a:pt x="1715" y="9"/>
                  </a:cubicBezTo>
                  <a:cubicBezTo>
                    <a:pt x="1713" y="11"/>
                    <a:pt x="1714" y="15"/>
                    <a:pt x="1716" y="16"/>
                  </a:cubicBezTo>
                  <a:cubicBezTo>
                    <a:pt x="1728" y="24"/>
                    <a:pt x="1728" y="24"/>
                    <a:pt x="1728" y="24"/>
                  </a:cubicBezTo>
                  <a:cubicBezTo>
                    <a:pt x="1677" y="1"/>
                    <a:pt x="1677" y="1"/>
                    <a:pt x="1677" y="1"/>
                  </a:cubicBezTo>
                  <a:cubicBezTo>
                    <a:pt x="1675" y="0"/>
                    <a:pt x="1672" y="0"/>
                    <a:pt x="1670" y="3"/>
                  </a:cubicBezTo>
                  <a:cubicBezTo>
                    <a:pt x="1670" y="4"/>
                    <a:pt x="1669" y="5"/>
                    <a:pt x="1669" y="6"/>
                  </a:cubicBezTo>
                  <a:cubicBezTo>
                    <a:pt x="1669" y="8"/>
                    <a:pt x="1670" y="8"/>
                    <a:pt x="1670" y="9"/>
                  </a:cubicBezTo>
                  <a:cubicBezTo>
                    <a:pt x="1671" y="10"/>
                    <a:pt x="1672" y="11"/>
                    <a:pt x="1672" y="11"/>
                  </a:cubicBezTo>
                  <a:cubicBezTo>
                    <a:pt x="1673" y="12"/>
                    <a:pt x="1675" y="14"/>
                    <a:pt x="1677" y="15"/>
                  </a:cubicBezTo>
                  <a:cubicBezTo>
                    <a:pt x="1684" y="20"/>
                    <a:pt x="1697" y="28"/>
                    <a:pt x="1713" y="37"/>
                  </a:cubicBezTo>
                  <a:cubicBezTo>
                    <a:pt x="1737" y="52"/>
                    <a:pt x="1767" y="69"/>
                    <a:pt x="1791" y="83"/>
                  </a:cubicBezTo>
                  <a:cubicBezTo>
                    <a:pt x="1803" y="90"/>
                    <a:pt x="1814" y="97"/>
                    <a:pt x="1821" y="102"/>
                  </a:cubicBezTo>
                  <a:cubicBezTo>
                    <a:pt x="1825" y="104"/>
                    <a:pt x="1828" y="106"/>
                    <a:pt x="1830" y="107"/>
                  </a:cubicBezTo>
                  <a:cubicBezTo>
                    <a:pt x="1831" y="108"/>
                    <a:pt x="1831" y="109"/>
                    <a:pt x="1832" y="109"/>
                  </a:cubicBezTo>
                  <a:cubicBezTo>
                    <a:pt x="1832" y="109"/>
                    <a:pt x="1832" y="109"/>
                    <a:pt x="1832" y="109"/>
                  </a:cubicBezTo>
                  <a:cubicBezTo>
                    <a:pt x="1834" y="107"/>
                    <a:pt x="1834" y="107"/>
                    <a:pt x="1834" y="107"/>
                  </a:cubicBezTo>
                  <a:cubicBezTo>
                    <a:pt x="1831" y="109"/>
                    <a:pt x="1831" y="109"/>
                    <a:pt x="1831" y="109"/>
                  </a:cubicBezTo>
                  <a:cubicBezTo>
                    <a:pt x="1832" y="109"/>
                    <a:pt x="1832" y="109"/>
                    <a:pt x="1832" y="109"/>
                  </a:cubicBezTo>
                  <a:cubicBezTo>
                    <a:pt x="1834" y="107"/>
                    <a:pt x="1834" y="107"/>
                    <a:pt x="1834" y="107"/>
                  </a:cubicBezTo>
                  <a:cubicBezTo>
                    <a:pt x="1831" y="109"/>
                    <a:pt x="1831" y="109"/>
                    <a:pt x="1831" y="109"/>
                  </a:cubicBezTo>
                  <a:cubicBezTo>
                    <a:pt x="1836" y="106"/>
                    <a:pt x="1836" y="106"/>
                    <a:pt x="1836" y="106"/>
                  </a:cubicBezTo>
                  <a:cubicBezTo>
                    <a:pt x="1831" y="106"/>
                    <a:pt x="1831" y="106"/>
                    <a:pt x="1831" y="106"/>
                  </a:cubicBezTo>
                  <a:cubicBezTo>
                    <a:pt x="1831" y="108"/>
                    <a:pt x="1831" y="108"/>
                    <a:pt x="1831" y="109"/>
                  </a:cubicBezTo>
                  <a:cubicBezTo>
                    <a:pt x="1836" y="106"/>
                    <a:pt x="1836" y="106"/>
                    <a:pt x="1836" y="106"/>
                  </a:cubicBezTo>
                  <a:cubicBezTo>
                    <a:pt x="1831" y="106"/>
                    <a:pt x="1831" y="106"/>
                    <a:pt x="1831" y="106"/>
                  </a:cubicBezTo>
                  <a:cubicBezTo>
                    <a:pt x="1836" y="106"/>
                    <a:pt x="1836" y="106"/>
                    <a:pt x="1836" y="106"/>
                  </a:cubicBezTo>
                  <a:cubicBezTo>
                    <a:pt x="1832" y="104"/>
                    <a:pt x="1832" y="104"/>
                    <a:pt x="1832" y="104"/>
                  </a:cubicBezTo>
                  <a:cubicBezTo>
                    <a:pt x="1831" y="105"/>
                    <a:pt x="1831" y="106"/>
                    <a:pt x="1831" y="106"/>
                  </a:cubicBezTo>
                  <a:cubicBezTo>
                    <a:pt x="1836" y="106"/>
                    <a:pt x="1836" y="106"/>
                    <a:pt x="1836" y="106"/>
                  </a:cubicBezTo>
                  <a:cubicBezTo>
                    <a:pt x="1832" y="104"/>
                    <a:pt x="1832" y="104"/>
                    <a:pt x="1832" y="104"/>
                  </a:cubicBezTo>
                  <a:cubicBezTo>
                    <a:pt x="1836" y="107"/>
                    <a:pt x="1836" y="107"/>
                    <a:pt x="1836" y="107"/>
                  </a:cubicBezTo>
                  <a:cubicBezTo>
                    <a:pt x="1833" y="102"/>
                    <a:pt x="1833" y="102"/>
                    <a:pt x="1833" y="102"/>
                  </a:cubicBezTo>
                  <a:cubicBezTo>
                    <a:pt x="1817" y="115"/>
                    <a:pt x="1817" y="115"/>
                    <a:pt x="1817" y="115"/>
                  </a:cubicBezTo>
                  <a:cubicBezTo>
                    <a:pt x="1816" y="115"/>
                    <a:pt x="1816" y="116"/>
                    <a:pt x="1815" y="116"/>
                  </a:cubicBezTo>
                  <a:cubicBezTo>
                    <a:pt x="1815" y="117"/>
                    <a:pt x="1815" y="117"/>
                    <a:pt x="1815" y="118"/>
                  </a:cubicBezTo>
                  <a:cubicBezTo>
                    <a:pt x="1814" y="119"/>
                    <a:pt x="1814" y="119"/>
                    <a:pt x="1814" y="119"/>
                  </a:cubicBezTo>
                  <a:cubicBezTo>
                    <a:pt x="1814" y="121"/>
                    <a:pt x="1815" y="122"/>
                    <a:pt x="1815" y="122"/>
                  </a:cubicBezTo>
                  <a:cubicBezTo>
                    <a:pt x="1816" y="123"/>
                    <a:pt x="1816" y="123"/>
                    <a:pt x="1816" y="124"/>
                  </a:cubicBezTo>
                  <a:cubicBezTo>
                    <a:pt x="1817" y="124"/>
                    <a:pt x="1817" y="124"/>
                    <a:pt x="1818" y="125"/>
                  </a:cubicBezTo>
                  <a:cubicBezTo>
                    <a:pt x="1819" y="126"/>
                    <a:pt x="1822" y="128"/>
                    <a:pt x="1825" y="130"/>
                  </a:cubicBezTo>
                  <a:cubicBezTo>
                    <a:pt x="1834" y="135"/>
                    <a:pt x="1848" y="144"/>
                    <a:pt x="1848" y="144"/>
                  </a:cubicBezTo>
                  <a:cubicBezTo>
                    <a:pt x="1851" y="139"/>
                    <a:pt x="1851" y="139"/>
                    <a:pt x="1851" y="139"/>
                  </a:cubicBezTo>
                  <a:cubicBezTo>
                    <a:pt x="1849" y="134"/>
                    <a:pt x="1849" y="134"/>
                    <a:pt x="1849" y="134"/>
                  </a:cubicBezTo>
                  <a:cubicBezTo>
                    <a:pt x="1829" y="142"/>
                    <a:pt x="1829" y="142"/>
                    <a:pt x="1829" y="142"/>
                  </a:cubicBezTo>
                  <a:cubicBezTo>
                    <a:pt x="1827" y="143"/>
                    <a:pt x="1826" y="145"/>
                    <a:pt x="1826" y="147"/>
                  </a:cubicBezTo>
                  <a:cubicBezTo>
                    <a:pt x="1826" y="149"/>
                    <a:pt x="1827" y="151"/>
                    <a:pt x="1829" y="152"/>
                  </a:cubicBezTo>
                  <a:cubicBezTo>
                    <a:pt x="1829" y="152"/>
                    <a:pt x="1830" y="153"/>
                    <a:pt x="1833" y="154"/>
                  </a:cubicBezTo>
                  <a:cubicBezTo>
                    <a:pt x="1837" y="157"/>
                    <a:pt x="1843" y="160"/>
                    <a:pt x="1847" y="163"/>
                  </a:cubicBezTo>
                  <a:cubicBezTo>
                    <a:pt x="1850" y="165"/>
                    <a:pt x="1852" y="166"/>
                    <a:pt x="1853" y="167"/>
                  </a:cubicBezTo>
                  <a:cubicBezTo>
                    <a:pt x="1854" y="168"/>
                    <a:pt x="1855" y="168"/>
                    <a:pt x="1855" y="168"/>
                  </a:cubicBezTo>
                  <a:cubicBezTo>
                    <a:pt x="1855" y="168"/>
                    <a:pt x="1855" y="168"/>
                    <a:pt x="1855" y="168"/>
                  </a:cubicBezTo>
                  <a:cubicBezTo>
                    <a:pt x="1855" y="168"/>
                    <a:pt x="1855" y="168"/>
                    <a:pt x="1855" y="168"/>
                  </a:cubicBezTo>
                  <a:cubicBezTo>
                    <a:pt x="1857" y="166"/>
                    <a:pt x="1857" y="166"/>
                    <a:pt x="1857" y="166"/>
                  </a:cubicBezTo>
                  <a:cubicBezTo>
                    <a:pt x="1855" y="168"/>
                    <a:pt x="1855" y="168"/>
                    <a:pt x="1855" y="168"/>
                  </a:cubicBezTo>
                  <a:cubicBezTo>
                    <a:pt x="1855" y="168"/>
                    <a:pt x="1855" y="168"/>
                    <a:pt x="1855" y="168"/>
                  </a:cubicBezTo>
                  <a:cubicBezTo>
                    <a:pt x="1857" y="166"/>
                    <a:pt x="1857" y="166"/>
                    <a:pt x="1857" y="166"/>
                  </a:cubicBezTo>
                  <a:cubicBezTo>
                    <a:pt x="1855" y="168"/>
                    <a:pt x="1855" y="168"/>
                    <a:pt x="1855" y="168"/>
                  </a:cubicBezTo>
                  <a:cubicBezTo>
                    <a:pt x="1859" y="165"/>
                    <a:pt x="1859" y="165"/>
                    <a:pt x="1859" y="165"/>
                  </a:cubicBezTo>
                  <a:cubicBezTo>
                    <a:pt x="1854" y="168"/>
                    <a:pt x="1854" y="168"/>
                    <a:pt x="1854" y="168"/>
                  </a:cubicBezTo>
                  <a:cubicBezTo>
                    <a:pt x="1855" y="168"/>
                    <a:pt x="1855" y="168"/>
                    <a:pt x="1855" y="168"/>
                  </a:cubicBezTo>
                  <a:cubicBezTo>
                    <a:pt x="1859" y="165"/>
                    <a:pt x="1859" y="165"/>
                    <a:pt x="1859" y="165"/>
                  </a:cubicBezTo>
                  <a:cubicBezTo>
                    <a:pt x="1854" y="168"/>
                    <a:pt x="1854" y="168"/>
                    <a:pt x="1854" y="168"/>
                  </a:cubicBezTo>
                  <a:cubicBezTo>
                    <a:pt x="1859" y="164"/>
                    <a:pt x="1859" y="164"/>
                    <a:pt x="1859" y="164"/>
                  </a:cubicBezTo>
                  <a:cubicBezTo>
                    <a:pt x="1854" y="167"/>
                    <a:pt x="1854" y="167"/>
                    <a:pt x="1854" y="167"/>
                  </a:cubicBezTo>
                  <a:cubicBezTo>
                    <a:pt x="1854" y="167"/>
                    <a:pt x="1854" y="167"/>
                    <a:pt x="1854" y="168"/>
                  </a:cubicBezTo>
                  <a:cubicBezTo>
                    <a:pt x="1859" y="164"/>
                    <a:pt x="1859" y="164"/>
                    <a:pt x="1859" y="164"/>
                  </a:cubicBezTo>
                  <a:cubicBezTo>
                    <a:pt x="1854" y="167"/>
                    <a:pt x="1854" y="167"/>
                    <a:pt x="1854" y="167"/>
                  </a:cubicBezTo>
                  <a:cubicBezTo>
                    <a:pt x="1859" y="164"/>
                    <a:pt x="1859" y="164"/>
                    <a:pt x="1859" y="164"/>
                  </a:cubicBezTo>
                  <a:cubicBezTo>
                    <a:pt x="1853" y="164"/>
                    <a:pt x="1853" y="164"/>
                    <a:pt x="1853" y="164"/>
                  </a:cubicBezTo>
                  <a:cubicBezTo>
                    <a:pt x="1853" y="165"/>
                    <a:pt x="1854" y="166"/>
                    <a:pt x="1854" y="167"/>
                  </a:cubicBezTo>
                  <a:cubicBezTo>
                    <a:pt x="1859" y="164"/>
                    <a:pt x="1859" y="164"/>
                    <a:pt x="1859" y="164"/>
                  </a:cubicBezTo>
                  <a:cubicBezTo>
                    <a:pt x="1853" y="164"/>
                    <a:pt x="1853" y="164"/>
                    <a:pt x="1853" y="164"/>
                  </a:cubicBezTo>
                  <a:cubicBezTo>
                    <a:pt x="1859" y="164"/>
                    <a:pt x="1859" y="164"/>
                    <a:pt x="1859" y="164"/>
                  </a:cubicBezTo>
                  <a:cubicBezTo>
                    <a:pt x="1854" y="162"/>
                    <a:pt x="1854" y="162"/>
                    <a:pt x="1854" y="162"/>
                  </a:cubicBezTo>
                  <a:cubicBezTo>
                    <a:pt x="1854" y="163"/>
                    <a:pt x="1853" y="164"/>
                    <a:pt x="1853" y="164"/>
                  </a:cubicBezTo>
                  <a:cubicBezTo>
                    <a:pt x="1859" y="164"/>
                    <a:pt x="1859" y="164"/>
                    <a:pt x="1859" y="164"/>
                  </a:cubicBezTo>
                  <a:cubicBezTo>
                    <a:pt x="1854" y="162"/>
                    <a:pt x="1854" y="162"/>
                    <a:pt x="1854" y="162"/>
                  </a:cubicBezTo>
                  <a:cubicBezTo>
                    <a:pt x="1859" y="164"/>
                    <a:pt x="1859" y="164"/>
                    <a:pt x="1859" y="164"/>
                  </a:cubicBezTo>
                  <a:cubicBezTo>
                    <a:pt x="1858" y="159"/>
                    <a:pt x="1858" y="159"/>
                    <a:pt x="1858" y="159"/>
                  </a:cubicBezTo>
                  <a:cubicBezTo>
                    <a:pt x="1835" y="165"/>
                    <a:pt x="1835" y="165"/>
                    <a:pt x="1835" y="165"/>
                  </a:cubicBezTo>
                  <a:cubicBezTo>
                    <a:pt x="1834" y="165"/>
                    <a:pt x="1833" y="166"/>
                    <a:pt x="1832" y="166"/>
                  </a:cubicBezTo>
                  <a:cubicBezTo>
                    <a:pt x="1831" y="167"/>
                    <a:pt x="1831" y="168"/>
                    <a:pt x="1831" y="169"/>
                  </a:cubicBezTo>
                  <a:cubicBezTo>
                    <a:pt x="1831" y="169"/>
                    <a:pt x="1831" y="170"/>
                    <a:pt x="1831" y="170"/>
                  </a:cubicBezTo>
                  <a:cubicBezTo>
                    <a:pt x="1831" y="172"/>
                    <a:pt x="1831" y="172"/>
                    <a:pt x="1831" y="173"/>
                  </a:cubicBezTo>
                  <a:cubicBezTo>
                    <a:pt x="1832" y="174"/>
                    <a:pt x="1832" y="174"/>
                    <a:pt x="1832" y="174"/>
                  </a:cubicBezTo>
                  <a:cubicBezTo>
                    <a:pt x="1833" y="175"/>
                    <a:pt x="1833" y="175"/>
                    <a:pt x="1834" y="175"/>
                  </a:cubicBezTo>
                  <a:cubicBezTo>
                    <a:pt x="1835" y="176"/>
                    <a:pt x="1837" y="178"/>
                    <a:pt x="1840" y="179"/>
                  </a:cubicBezTo>
                  <a:cubicBezTo>
                    <a:pt x="1849" y="185"/>
                    <a:pt x="1861" y="192"/>
                    <a:pt x="1861" y="192"/>
                  </a:cubicBezTo>
                  <a:cubicBezTo>
                    <a:pt x="1864" y="187"/>
                    <a:pt x="1864" y="187"/>
                    <a:pt x="1864" y="187"/>
                  </a:cubicBezTo>
                  <a:cubicBezTo>
                    <a:pt x="1863" y="182"/>
                    <a:pt x="1863" y="182"/>
                    <a:pt x="1863" y="182"/>
                  </a:cubicBezTo>
                  <a:cubicBezTo>
                    <a:pt x="1833" y="188"/>
                    <a:pt x="1833" y="188"/>
                    <a:pt x="1833" y="188"/>
                  </a:cubicBezTo>
                  <a:cubicBezTo>
                    <a:pt x="1830" y="189"/>
                    <a:pt x="1828" y="191"/>
                    <a:pt x="1828" y="194"/>
                  </a:cubicBezTo>
                  <a:cubicBezTo>
                    <a:pt x="1828" y="195"/>
                    <a:pt x="1829" y="196"/>
                    <a:pt x="1829" y="197"/>
                  </a:cubicBezTo>
                  <a:cubicBezTo>
                    <a:pt x="1829" y="197"/>
                    <a:pt x="1830" y="198"/>
                    <a:pt x="1830" y="198"/>
                  </a:cubicBezTo>
                  <a:cubicBezTo>
                    <a:pt x="1830" y="198"/>
                    <a:pt x="1830" y="198"/>
                    <a:pt x="1830" y="198"/>
                  </a:cubicBezTo>
                  <a:cubicBezTo>
                    <a:pt x="1831" y="198"/>
                    <a:pt x="1831" y="198"/>
                    <a:pt x="1831" y="198"/>
                  </a:cubicBezTo>
                  <a:cubicBezTo>
                    <a:pt x="1831" y="199"/>
                    <a:pt x="1831" y="199"/>
                    <a:pt x="1831" y="199"/>
                  </a:cubicBezTo>
                  <a:cubicBezTo>
                    <a:pt x="1833" y="200"/>
                    <a:pt x="1838" y="203"/>
                    <a:pt x="1843" y="206"/>
                  </a:cubicBezTo>
                  <a:cubicBezTo>
                    <a:pt x="1846" y="208"/>
                    <a:pt x="1848" y="209"/>
                    <a:pt x="1850" y="210"/>
                  </a:cubicBezTo>
                  <a:cubicBezTo>
                    <a:pt x="1851" y="211"/>
                    <a:pt x="1851" y="211"/>
                    <a:pt x="1852" y="211"/>
                  </a:cubicBezTo>
                  <a:cubicBezTo>
                    <a:pt x="1852" y="212"/>
                    <a:pt x="1852" y="212"/>
                    <a:pt x="1852" y="212"/>
                  </a:cubicBezTo>
                  <a:cubicBezTo>
                    <a:pt x="1852" y="212"/>
                    <a:pt x="1852" y="212"/>
                    <a:pt x="1852" y="212"/>
                  </a:cubicBezTo>
                  <a:cubicBezTo>
                    <a:pt x="1854" y="209"/>
                    <a:pt x="1854" y="209"/>
                    <a:pt x="1854" y="209"/>
                  </a:cubicBezTo>
                  <a:cubicBezTo>
                    <a:pt x="1852" y="211"/>
                    <a:pt x="1852" y="211"/>
                    <a:pt x="1852" y="211"/>
                  </a:cubicBezTo>
                  <a:cubicBezTo>
                    <a:pt x="1852" y="212"/>
                    <a:pt x="1852" y="212"/>
                    <a:pt x="1852" y="212"/>
                  </a:cubicBezTo>
                  <a:cubicBezTo>
                    <a:pt x="1854" y="209"/>
                    <a:pt x="1854" y="209"/>
                    <a:pt x="1854" y="209"/>
                  </a:cubicBezTo>
                  <a:cubicBezTo>
                    <a:pt x="1852" y="211"/>
                    <a:pt x="1852" y="211"/>
                    <a:pt x="1852" y="211"/>
                  </a:cubicBezTo>
                  <a:cubicBezTo>
                    <a:pt x="1855" y="208"/>
                    <a:pt x="1855" y="208"/>
                    <a:pt x="1855" y="208"/>
                  </a:cubicBezTo>
                  <a:cubicBezTo>
                    <a:pt x="1851" y="211"/>
                    <a:pt x="1851" y="211"/>
                    <a:pt x="1851" y="211"/>
                  </a:cubicBezTo>
                  <a:cubicBezTo>
                    <a:pt x="1852" y="211"/>
                    <a:pt x="1852" y="211"/>
                    <a:pt x="1852" y="211"/>
                  </a:cubicBezTo>
                  <a:cubicBezTo>
                    <a:pt x="1855" y="208"/>
                    <a:pt x="1855" y="208"/>
                    <a:pt x="1855" y="208"/>
                  </a:cubicBezTo>
                  <a:cubicBezTo>
                    <a:pt x="1851" y="211"/>
                    <a:pt x="1851" y="211"/>
                    <a:pt x="1851" y="211"/>
                  </a:cubicBezTo>
                  <a:cubicBezTo>
                    <a:pt x="1856" y="208"/>
                    <a:pt x="1856" y="208"/>
                    <a:pt x="1856" y="208"/>
                  </a:cubicBezTo>
                  <a:cubicBezTo>
                    <a:pt x="1851" y="210"/>
                    <a:pt x="1851" y="210"/>
                    <a:pt x="1851" y="210"/>
                  </a:cubicBezTo>
                  <a:cubicBezTo>
                    <a:pt x="1851" y="210"/>
                    <a:pt x="1851" y="211"/>
                    <a:pt x="1851" y="211"/>
                  </a:cubicBezTo>
                  <a:cubicBezTo>
                    <a:pt x="1856" y="208"/>
                    <a:pt x="1856" y="208"/>
                    <a:pt x="1856" y="208"/>
                  </a:cubicBezTo>
                  <a:cubicBezTo>
                    <a:pt x="1851" y="210"/>
                    <a:pt x="1851" y="210"/>
                    <a:pt x="1851" y="210"/>
                  </a:cubicBezTo>
                  <a:cubicBezTo>
                    <a:pt x="1856" y="208"/>
                    <a:pt x="1856" y="208"/>
                    <a:pt x="1856" y="208"/>
                  </a:cubicBezTo>
                  <a:cubicBezTo>
                    <a:pt x="1850" y="208"/>
                    <a:pt x="1850" y="208"/>
                    <a:pt x="1850" y="208"/>
                  </a:cubicBezTo>
                  <a:cubicBezTo>
                    <a:pt x="1850" y="209"/>
                    <a:pt x="1851" y="209"/>
                    <a:pt x="1851" y="210"/>
                  </a:cubicBezTo>
                  <a:cubicBezTo>
                    <a:pt x="1856" y="208"/>
                    <a:pt x="1856" y="208"/>
                    <a:pt x="1856" y="208"/>
                  </a:cubicBezTo>
                  <a:cubicBezTo>
                    <a:pt x="1850" y="208"/>
                    <a:pt x="1850" y="208"/>
                    <a:pt x="1850" y="208"/>
                  </a:cubicBezTo>
                  <a:cubicBezTo>
                    <a:pt x="1856" y="208"/>
                    <a:pt x="1856" y="208"/>
                    <a:pt x="1856" y="208"/>
                  </a:cubicBezTo>
                  <a:cubicBezTo>
                    <a:pt x="1853" y="203"/>
                    <a:pt x="1853" y="203"/>
                    <a:pt x="1853" y="203"/>
                  </a:cubicBezTo>
                  <a:cubicBezTo>
                    <a:pt x="1835" y="213"/>
                    <a:pt x="1835" y="213"/>
                    <a:pt x="1835" y="213"/>
                  </a:cubicBezTo>
                  <a:cubicBezTo>
                    <a:pt x="1833" y="214"/>
                    <a:pt x="1832" y="216"/>
                    <a:pt x="1832" y="218"/>
                  </a:cubicBezTo>
                  <a:cubicBezTo>
                    <a:pt x="1832" y="220"/>
                    <a:pt x="1834" y="222"/>
                    <a:pt x="1835" y="223"/>
                  </a:cubicBezTo>
                  <a:cubicBezTo>
                    <a:pt x="1835" y="223"/>
                    <a:pt x="1836" y="224"/>
                    <a:pt x="1838" y="225"/>
                  </a:cubicBezTo>
                  <a:cubicBezTo>
                    <a:pt x="1841" y="226"/>
                    <a:pt x="1844" y="228"/>
                    <a:pt x="1847" y="230"/>
                  </a:cubicBezTo>
                  <a:cubicBezTo>
                    <a:pt x="1849" y="231"/>
                    <a:pt x="1850" y="232"/>
                    <a:pt x="1851" y="233"/>
                  </a:cubicBezTo>
                  <a:cubicBezTo>
                    <a:pt x="1852" y="233"/>
                    <a:pt x="1852" y="233"/>
                    <a:pt x="1852" y="233"/>
                  </a:cubicBezTo>
                  <a:cubicBezTo>
                    <a:pt x="1852" y="233"/>
                    <a:pt x="1852" y="233"/>
                    <a:pt x="1852" y="233"/>
                  </a:cubicBezTo>
                  <a:cubicBezTo>
                    <a:pt x="1854" y="231"/>
                    <a:pt x="1854" y="231"/>
                    <a:pt x="1854" y="231"/>
                  </a:cubicBezTo>
                  <a:cubicBezTo>
                    <a:pt x="1852" y="233"/>
                    <a:pt x="1852" y="233"/>
                    <a:pt x="1852" y="233"/>
                  </a:cubicBezTo>
                  <a:cubicBezTo>
                    <a:pt x="1852" y="233"/>
                    <a:pt x="1852" y="233"/>
                    <a:pt x="1852" y="233"/>
                  </a:cubicBezTo>
                  <a:cubicBezTo>
                    <a:pt x="1854" y="231"/>
                    <a:pt x="1854" y="231"/>
                    <a:pt x="1854" y="231"/>
                  </a:cubicBezTo>
                  <a:cubicBezTo>
                    <a:pt x="1852" y="233"/>
                    <a:pt x="1852" y="233"/>
                    <a:pt x="1852" y="233"/>
                  </a:cubicBezTo>
                  <a:cubicBezTo>
                    <a:pt x="1855" y="230"/>
                    <a:pt x="1855" y="230"/>
                    <a:pt x="1855" y="230"/>
                  </a:cubicBezTo>
                  <a:cubicBezTo>
                    <a:pt x="1851" y="232"/>
                    <a:pt x="1851" y="232"/>
                    <a:pt x="1851" y="232"/>
                  </a:cubicBezTo>
                  <a:cubicBezTo>
                    <a:pt x="1851" y="232"/>
                    <a:pt x="1852" y="233"/>
                    <a:pt x="1852" y="233"/>
                  </a:cubicBezTo>
                  <a:cubicBezTo>
                    <a:pt x="1855" y="230"/>
                    <a:pt x="1855" y="230"/>
                    <a:pt x="1855" y="230"/>
                  </a:cubicBezTo>
                  <a:cubicBezTo>
                    <a:pt x="1851" y="232"/>
                    <a:pt x="1851" y="232"/>
                    <a:pt x="1851" y="232"/>
                  </a:cubicBezTo>
                  <a:cubicBezTo>
                    <a:pt x="1856" y="229"/>
                    <a:pt x="1856" y="229"/>
                    <a:pt x="1856" y="229"/>
                  </a:cubicBezTo>
                  <a:cubicBezTo>
                    <a:pt x="1850" y="229"/>
                    <a:pt x="1850" y="229"/>
                    <a:pt x="1850" y="229"/>
                  </a:cubicBezTo>
                  <a:cubicBezTo>
                    <a:pt x="1850" y="231"/>
                    <a:pt x="1851" y="232"/>
                    <a:pt x="1851" y="232"/>
                  </a:cubicBezTo>
                  <a:cubicBezTo>
                    <a:pt x="1856" y="229"/>
                    <a:pt x="1856" y="229"/>
                    <a:pt x="1856" y="229"/>
                  </a:cubicBezTo>
                  <a:cubicBezTo>
                    <a:pt x="1850" y="229"/>
                    <a:pt x="1850" y="229"/>
                    <a:pt x="1850" y="229"/>
                  </a:cubicBezTo>
                  <a:cubicBezTo>
                    <a:pt x="1856" y="229"/>
                    <a:pt x="1856" y="229"/>
                    <a:pt x="1856" y="229"/>
                  </a:cubicBezTo>
                  <a:cubicBezTo>
                    <a:pt x="1851" y="227"/>
                    <a:pt x="1851" y="227"/>
                    <a:pt x="1851" y="227"/>
                  </a:cubicBezTo>
                  <a:cubicBezTo>
                    <a:pt x="1851" y="228"/>
                    <a:pt x="1850" y="229"/>
                    <a:pt x="1850" y="229"/>
                  </a:cubicBezTo>
                  <a:cubicBezTo>
                    <a:pt x="1856" y="229"/>
                    <a:pt x="1856" y="229"/>
                    <a:pt x="1856" y="229"/>
                  </a:cubicBezTo>
                  <a:cubicBezTo>
                    <a:pt x="1851" y="227"/>
                    <a:pt x="1851" y="227"/>
                    <a:pt x="1851" y="227"/>
                  </a:cubicBezTo>
                  <a:cubicBezTo>
                    <a:pt x="1856" y="229"/>
                    <a:pt x="1856" y="229"/>
                    <a:pt x="1856" y="229"/>
                  </a:cubicBezTo>
                  <a:cubicBezTo>
                    <a:pt x="1853" y="225"/>
                    <a:pt x="1853" y="225"/>
                    <a:pt x="1853" y="225"/>
                  </a:cubicBezTo>
                  <a:cubicBezTo>
                    <a:pt x="1832" y="238"/>
                    <a:pt x="1832" y="238"/>
                    <a:pt x="1832" y="238"/>
                  </a:cubicBezTo>
                  <a:cubicBezTo>
                    <a:pt x="1830" y="239"/>
                    <a:pt x="1829" y="240"/>
                    <a:pt x="1829" y="242"/>
                  </a:cubicBezTo>
                  <a:cubicBezTo>
                    <a:pt x="1829" y="244"/>
                    <a:pt x="1830" y="246"/>
                    <a:pt x="1832" y="247"/>
                  </a:cubicBezTo>
                  <a:cubicBezTo>
                    <a:pt x="1837" y="250"/>
                    <a:pt x="1837" y="250"/>
                    <a:pt x="1837" y="250"/>
                  </a:cubicBezTo>
                  <a:cubicBezTo>
                    <a:pt x="1825" y="251"/>
                    <a:pt x="1825" y="251"/>
                    <a:pt x="1825" y="251"/>
                  </a:cubicBezTo>
                  <a:cubicBezTo>
                    <a:pt x="1823" y="251"/>
                    <a:pt x="1821" y="252"/>
                    <a:pt x="1820" y="255"/>
                  </a:cubicBezTo>
                  <a:cubicBezTo>
                    <a:pt x="1820" y="257"/>
                    <a:pt x="1821" y="260"/>
                    <a:pt x="1823" y="261"/>
                  </a:cubicBezTo>
                  <a:cubicBezTo>
                    <a:pt x="1845" y="275"/>
                    <a:pt x="1845" y="275"/>
                    <a:pt x="1845" y="275"/>
                  </a:cubicBezTo>
                  <a:cubicBezTo>
                    <a:pt x="1848" y="270"/>
                    <a:pt x="1848" y="270"/>
                    <a:pt x="1848" y="270"/>
                  </a:cubicBezTo>
                  <a:cubicBezTo>
                    <a:pt x="1846" y="265"/>
                    <a:pt x="1846" y="265"/>
                    <a:pt x="1846" y="265"/>
                  </a:cubicBezTo>
                  <a:cubicBezTo>
                    <a:pt x="1846" y="265"/>
                    <a:pt x="1840" y="266"/>
                    <a:pt x="1834" y="268"/>
                  </a:cubicBezTo>
                  <a:cubicBezTo>
                    <a:pt x="1831" y="268"/>
                    <a:pt x="1828" y="269"/>
                    <a:pt x="1826" y="270"/>
                  </a:cubicBezTo>
                  <a:cubicBezTo>
                    <a:pt x="1825" y="270"/>
                    <a:pt x="1824" y="270"/>
                    <a:pt x="1823" y="271"/>
                  </a:cubicBezTo>
                  <a:cubicBezTo>
                    <a:pt x="1822" y="271"/>
                    <a:pt x="1822" y="271"/>
                    <a:pt x="1822" y="271"/>
                  </a:cubicBezTo>
                  <a:cubicBezTo>
                    <a:pt x="1821" y="272"/>
                    <a:pt x="1821" y="272"/>
                    <a:pt x="1821" y="272"/>
                  </a:cubicBezTo>
                  <a:cubicBezTo>
                    <a:pt x="1820" y="272"/>
                    <a:pt x="1820" y="272"/>
                    <a:pt x="1820" y="272"/>
                  </a:cubicBezTo>
                  <a:cubicBezTo>
                    <a:pt x="1820" y="272"/>
                    <a:pt x="1819" y="273"/>
                    <a:pt x="1819" y="274"/>
                  </a:cubicBezTo>
                  <a:cubicBezTo>
                    <a:pt x="1818" y="275"/>
                    <a:pt x="1818" y="276"/>
                    <a:pt x="1818" y="278"/>
                  </a:cubicBezTo>
                  <a:cubicBezTo>
                    <a:pt x="1818" y="279"/>
                    <a:pt x="1819" y="280"/>
                    <a:pt x="1820" y="281"/>
                  </a:cubicBezTo>
                  <a:cubicBezTo>
                    <a:pt x="1827" y="285"/>
                    <a:pt x="1827" y="285"/>
                    <a:pt x="1827" y="285"/>
                  </a:cubicBezTo>
                  <a:cubicBezTo>
                    <a:pt x="1814" y="291"/>
                    <a:pt x="1814" y="291"/>
                    <a:pt x="1814" y="291"/>
                  </a:cubicBezTo>
                  <a:cubicBezTo>
                    <a:pt x="1812" y="291"/>
                    <a:pt x="1811" y="293"/>
                    <a:pt x="1811" y="295"/>
                  </a:cubicBezTo>
                  <a:cubicBezTo>
                    <a:pt x="1811" y="297"/>
                    <a:pt x="1812" y="299"/>
                    <a:pt x="1814" y="300"/>
                  </a:cubicBezTo>
                  <a:cubicBezTo>
                    <a:pt x="1830" y="311"/>
                    <a:pt x="1830" y="311"/>
                    <a:pt x="1830" y="311"/>
                  </a:cubicBezTo>
                  <a:cubicBezTo>
                    <a:pt x="1833" y="306"/>
                    <a:pt x="1833" y="306"/>
                    <a:pt x="1833" y="306"/>
                  </a:cubicBezTo>
                  <a:cubicBezTo>
                    <a:pt x="1828" y="303"/>
                    <a:pt x="1828" y="303"/>
                    <a:pt x="1828" y="303"/>
                  </a:cubicBezTo>
                  <a:cubicBezTo>
                    <a:pt x="1833" y="306"/>
                    <a:pt x="1833" y="306"/>
                    <a:pt x="1833" y="306"/>
                  </a:cubicBezTo>
                  <a:cubicBezTo>
                    <a:pt x="1829" y="302"/>
                    <a:pt x="1829" y="302"/>
                    <a:pt x="1829" y="302"/>
                  </a:cubicBezTo>
                  <a:cubicBezTo>
                    <a:pt x="1829" y="302"/>
                    <a:pt x="1829" y="302"/>
                    <a:pt x="1828" y="303"/>
                  </a:cubicBezTo>
                  <a:cubicBezTo>
                    <a:pt x="1833" y="306"/>
                    <a:pt x="1833" y="306"/>
                    <a:pt x="1833" y="306"/>
                  </a:cubicBezTo>
                  <a:cubicBezTo>
                    <a:pt x="1829" y="302"/>
                    <a:pt x="1829" y="302"/>
                    <a:pt x="1829" y="302"/>
                  </a:cubicBezTo>
                  <a:cubicBezTo>
                    <a:pt x="1833" y="306"/>
                    <a:pt x="1833" y="306"/>
                    <a:pt x="1833" y="306"/>
                  </a:cubicBezTo>
                  <a:cubicBezTo>
                    <a:pt x="1831" y="301"/>
                    <a:pt x="1831" y="301"/>
                    <a:pt x="1831" y="301"/>
                  </a:cubicBezTo>
                  <a:cubicBezTo>
                    <a:pt x="1830" y="301"/>
                    <a:pt x="1830" y="301"/>
                    <a:pt x="1829" y="302"/>
                  </a:cubicBezTo>
                  <a:cubicBezTo>
                    <a:pt x="1833" y="306"/>
                    <a:pt x="1833" y="306"/>
                    <a:pt x="1833" y="306"/>
                  </a:cubicBezTo>
                  <a:cubicBezTo>
                    <a:pt x="1831" y="301"/>
                    <a:pt x="1831" y="301"/>
                    <a:pt x="1831" y="301"/>
                  </a:cubicBezTo>
                  <a:cubicBezTo>
                    <a:pt x="1833" y="305"/>
                    <a:pt x="1833" y="305"/>
                    <a:pt x="1833" y="305"/>
                  </a:cubicBezTo>
                  <a:cubicBezTo>
                    <a:pt x="1831" y="301"/>
                    <a:pt x="1831" y="301"/>
                    <a:pt x="1831" y="301"/>
                  </a:cubicBezTo>
                  <a:cubicBezTo>
                    <a:pt x="1831" y="301"/>
                    <a:pt x="1831" y="301"/>
                    <a:pt x="1831" y="301"/>
                  </a:cubicBezTo>
                  <a:cubicBezTo>
                    <a:pt x="1833" y="305"/>
                    <a:pt x="1833" y="305"/>
                    <a:pt x="1833" y="305"/>
                  </a:cubicBezTo>
                  <a:cubicBezTo>
                    <a:pt x="1831" y="301"/>
                    <a:pt x="1831" y="301"/>
                    <a:pt x="1831" y="301"/>
                  </a:cubicBezTo>
                  <a:cubicBezTo>
                    <a:pt x="1832" y="304"/>
                    <a:pt x="1832" y="304"/>
                    <a:pt x="1832" y="304"/>
                  </a:cubicBezTo>
                  <a:cubicBezTo>
                    <a:pt x="1832" y="301"/>
                    <a:pt x="1832" y="301"/>
                    <a:pt x="1832" y="301"/>
                  </a:cubicBezTo>
                  <a:cubicBezTo>
                    <a:pt x="1831" y="301"/>
                    <a:pt x="1831" y="301"/>
                    <a:pt x="1831" y="301"/>
                  </a:cubicBezTo>
                  <a:cubicBezTo>
                    <a:pt x="1832" y="304"/>
                    <a:pt x="1832" y="304"/>
                    <a:pt x="1832" y="304"/>
                  </a:cubicBezTo>
                  <a:cubicBezTo>
                    <a:pt x="1832" y="301"/>
                    <a:pt x="1832" y="301"/>
                    <a:pt x="1832" y="301"/>
                  </a:cubicBezTo>
                  <a:cubicBezTo>
                    <a:pt x="1832" y="301"/>
                    <a:pt x="1832" y="301"/>
                    <a:pt x="1832" y="301"/>
                  </a:cubicBezTo>
                  <a:cubicBezTo>
                    <a:pt x="1831" y="301"/>
                    <a:pt x="1831" y="301"/>
                    <a:pt x="1829" y="301"/>
                  </a:cubicBezTo>
                  <a:cubicBezTo>
                    <a:pt x="1826" y="301"/>
                    <a:pt x="1818" y="302"/>
                    <a:pt x="1811" y="303"/>
                  </a:cubicBezTo>
                  <a:cubicBezTo>
                    <a:pt x="1805" y="303"/>
                    <a:pt x="1799" y="304"/>
                    <a:pt x="1799" y="304"/>
                  </a:cubicBezTo>
                  <a:cubicBezTo>
                    <a:pt x="1797" y="304"/>
                    <a:pt x="1795" y="306"/>
                    <a:pt x="1795" y="308"/>
                  </a:cubicBezTo>
                  <a:cubicBezTo>
                    <a:pt x="1794" y="311"/>
                    <a:pt x="1795" y="313"/>
                    <a:pt x="1797" y="314"/>
                  </a:cubicBezTo>
                  <a:cubicBezTo>
                    <a:pt x="1797" y="314"/>
                    <a:pt x="1798" y="315"/>
                    <a:pt x="1801" y="316"/>
                  </a:cubicBezTo>
                  <a:cubicBezTo>
                    <a:pt x="1804" y="318"/>
                    <a:pt x="1808" y="321"/>
                    <a:pt x="1812" y="324"/>
                  </a:cubicBezTo>
                  <a:cubicBezTo>
                    <a:pt x="1814" y="325"/>
                    <a:pt x="1816" y="326"/>
                    <a:pt x="1817" y="327"/>
                  </a:cubicBezTo>
                  <a:cubicBezTo>
                    <a:pt x="1818" y="327"/>
                    <a:pt x="1818" y="327"/>
                    <a:pt x="1819" y="328"/>
                  </a:cubicBezTo>
                  <a:cubicBezTo>
                    <a:pt x="1819" y="328"/>
                    <a:pt x="1819" y="328"/>
                    <a:pt x="1819" y="328"/>
                  </a:cubicBezTo>
                  <a:cubicBezTo>
                    <a:pt x="1820" y="326"/>
                    <a:pt x="1820" y="326"/>
                    <a:pt x="1820" y="326"/>
                  </a:cubicBezTo>
                  <a:cubicBezTo>
                    <a:pt x="1819" y="327"/>
                    <a:pt x="1819" y="327"/>
                    <a:pt x="1819" y="327"/>
                  </a:cubicBezTo>
                  <a:cubicBezTo>
                    <a:pt x="1819" y="328"/>
                    <a:pt x="1819" y="328"/>
                    <a:pt x="1819" y="328"/>
                  </a:cubicBezTo>
                  <a:cubicBezTo>
                    <a:pt x="1820" y="326"/>
                    <a:pt x="1820" y="326"/>
                    <a:pt x="1820" y="326"/>
                  </a:cubicBezTo>
                  <a:cubicBezTo>
                    <a:pt x="1819" y="327"/>
                    <a:pt x="1819" y="327"/>
                    <a:pt x="1819" y="327"/>
                  </a:cubicBezTo>
                  <a:cubicBezTo>
                    <a:pt x="1822" y="324"/>
                    <a:pt x="1822" y="324"/>
                    <a:pt x="1822" y="324"/>
                  </a:cubicBezTo>
                  <a:cubicBezTo>
                    <a:pt x="1818" y="327"/>
                    <a:pt x="1818" y="327"/>
                    <a:pt x="1818" y="327"/>
                  </a:cubicBezTo>
                  <a:cubicBezTo>
                    <a:pt x="1818" y="327"/>
                    <a:pt x="1818" y="327"/>
                    <a:pt x="1819" y="327"/>
                  </a:cubicBezTo>
                  <a:cubicBezTo>
                    <a:pt x="1822" y="324"/>
                    <a:pt x="1822" y="324"/>
                    <a:pt x="1822" y="324"/>
                  </a:cubicBezTo>
                  <a:cubicBezTo>
                    <a:pt x="1818" y="327"/>
                    <a:pt x="1818" y="327"/>
                    <a:pt x="1818" y="327"/>
                  </a:cubicBezTo>
                  <a:cubicBezTo>
                    <a:pt x="1822" y="324"/>
                    <a:pt x="1822" y="324"/>
                    <a:pt x="1822" y="324"/>
                  </a:cubicBezTo>
                  <a:cubicBezTo>
                    <a:pt x="1817" y="326"/>
                    <a:pt x="1817" y="326"/>
                    <a:pt x="1817" y="326"/>
                  </a:cubicBezTo>
                  <a:cubicBezTo>
                    <a:pt x="1818" y="326"/>
                    <a:pt x="1818" y="327"/>
                    <a:pt x="1818" y="327"/>
                  </a:cubicBezTo>
                  <a:cubicBezTo>
                    <a:pt x="1822" y="324"/>
                    <a:pt x="1822" y="324"/>
                    <a:pt x="1822" y="324"/>
                  </a:cubicBezTo>
                  <a:cubicBezTo>
                    <a:pt x="1817" y="326"/>
                    <a:pt x="1817" y="326"/>
                    <a:pt x="1817" y="326"/>
                  </a:cubicBezTo>
                  <a:cubicBezTo>
                    <a:pt x="1822" y="324"/>
                    <a:pt x="1822" y="324"/>
                    <a:pt x="1822" y="324"/>
                  </a:cubicBezTo>
                  <a:cubicBezTo>
                    <a:pt x="1817" y="324"/>
                    <a:pt x="1817" y="324"/>
                    <a:pt x="1817" y="324"/>
                  </a:cubicBezTo>
                  <a:cubicBezTo>
                    <a:pt x="1817" y="325"/>
                    <a:pt x="1817" y="325"/>
                    <a:pt x="1817" y="326"/>
                  </a:cubicBezTo>
                  <a:cubicBezTo>
                    <a:pt x="1822" y="324"/>
                    <a:pt x="1822" y="324"/>
                    <a:pt x="1822" y="324"/>
                  </a:cubicBezTo>
                  <a:cubicBezTo>
                    <a:pt x="1817" y="324"/>
                    <a:pt x="1817" y="324"/>
                    <a:pt x="1817" y="324"/>
                  </a:cubicBezTo>
                  <a:cubicBezTo>
                    <a:pt x="1822" y="324"/>
                    <a:pt x="1822" y="324"/>
                    <a:pt x="1822" y="324"/>
                  </a:cubicBezTo>
                  <a:cubicBezTo>
                    <a:pt x="1818" y="321"/>
                    <a:pt x="1818" y="321"/>
                    <a:pt x="1818" y="321"/>
                  </a:cubicBezTo>
                  <a:cubicBezTo>
                    <a:pt x="1817" y="322"/>
                    <a:pt x="1817" y="323"/>
                    <a:pt x="1817" y="324"/>
                  </a:cubicBezTo>
                  <a:cubicBezTo>
                    <a:pt x="1822" y="324"/>
                    <a:pt x="1822" y="324"/>
                    <a:pt x="1822" y="324"/>
                  </a:cubicBezTo>
                  <a:cubicBezTo>
                    <a:pt x="1818" y="321"/>
                    <a:pt x="1818" y="321"/>
                    <a:pt x="1818" y="321"/>
                  </a:cubicBezTo>
                  <a:cubicBezTo>
                    <a:pt x="1822" y="324"/>
                    <a:pt x="1822" y="324"/>
                    <a:pt x="1822" y="324"/>
                  </a:cubicBezTo>
                  <a:cubicBezTo>
                    <a:pt x="1818" y="321"/>
                    <a:pt x="1818" y="321"/>
                    <a:pt x="1818" y="321"/>
                  </a:cubicBezTo>
                  <a:cubicBezTo>
                    <a:pt x="1822" y="324"/>
                    <a:pt x="1822" y="324"/>
                    <a:pt x="1822" y="324"/>
                  </a:cubicBezTo>
                  <a:cubicBezTo>
                    <a:pt x="1819" y="319"/>
                    <a:pt x="1819" y="319"/>
                    <a:pt x="1819" y="319"/>
                  </a:cubicBezTo>
                  <a:cubicBezTo>
                    <a:pt x="1819" y="319"/>
                    <a:pt x="1818" y="320"/>
                    <a:pt x="1818" y="321"/>
                  </a:cubicBezTo>
                  <a:cubicBezTo>
                    <a:pt x="1822" y="324"/>
                    <a:pt x="1822" y="324"/>
                    <a:pt x="1822" y="324"/>
                  </a:cubicBezTo>
                  <a:cubicBezTo>
                    <a:pt x="1819" y="319"/>
                    <a:pt x="1819" y="319"/>
                    <a:pt x="1819" y="319"/>
                  </a:cubicBezTo>
                  <a:cubicBezTo>
                    <a:pt x="1822" y="323"/>
                    <a:pt x="1822" y="323"/>
                    <a:pt x="1822" y="323"/>
                  </a:cubicBezTo>
                  <a:cubicBezTo>
                    <a:pt x="1820" y="318"/>
                    <a:pt x="1820" y="318"/>
                    <a:pt x="1820" y="318"/>
                  </a:cubicBezTo>
                  <a:cubicBezTo>
                    <a:pt x="1820" y="319"/>
                    <a:pt x="1820" y="319"/>
                    <a:pt x="1819" y="319"/>
                  </a:cubicBezTo>
                  <a:cubicBezTo>
                    <a:pt x="1822" y="323"/>
                    <a:pt x="1822" y="323"/>
                    <a:pt x="1822" y="323"/>
                  </a:cubicBezTo>
                  <a:cubicBezTo>
                    <a:pt x="1820" y="318"/>
                    <a:pt x="1820" y="318"/>
                    <a:pt x="1820" y="318"/>
                  </a:cubicBezTo>
                  <a:cubicBezTo>
                    <a:pt x="1822" y="322"/>
                    <a:pt x="1822" y="322"/>
                    <a:pt x="1822" y="322"/>
                  </a:cubicBezTo>
                  <a:cubicBezTo>
                    <a:pt x="1821" y="318"/>
                    <a:pt x="1821" y="318"/>
                    <a:pt x="1821" y="318"/>
                  </a:cubicBezTo>
                  <a:cubicBezTo>
                    <a:pt x="1821" y="318"/>
                    <a:pt x="1821" y="318"/>
                    <a:pt x="1820" y="318"/>
                  </a:cubicBezTo>
                  <a:cubicBezTo>
                    <a:pt x="1822" y="322"/>
                    <a:pt x="1822" y="322"/>
                    <a:pt x="1822" y="322"/>
                  </a:cubicBezTo>
                  <a:cubicBezTo>
                    <a:pt x="1821" y="318"/>
                    <a:pt x="1821" y="318"/>
                    <a:pt x="1821" y="318"/>
                  </a:cubicBezTo>
                  <a:cubicBezTo>
                    <a:pt x="1821" y="318"/>
                    <a:pt x="1820" y="318"/>
                    <a:pt x="1819" y="319"/>
                  </a:cubicBezTo>
                  <a:cubicBezTo>
                    <a:pt x="1815" y="319"/>
                    <a:pt x="1807" y="319"/>
                    <a:pt x="1800" y="320"/>
                  </a:cubicBezTo>
                  <a:cubicBezTo>
                    <a:pt x="1793" y="320"/>
                    <a:pt x="1787" y="321"/>
                    <a:pt x="1787" y="321"/>
                  </a:cubicBezTo>
                  <a:cubicBezTo>
                    <a:pt x="1785" y="321"/>
                    <a:pt x="1783" y="323"/>
                    <a:pt x="1782" y="325"/>
                  </a:cubicBezTo>
                  <a:cubicBezTo>
                    <a:pt x="1782" y="327"/>
                    <a:pt x="1783" y="330"/>
                    <a:pt x="1785" y="331"/>
                  </a:cubicBezTo>
                  <a:cubicBezTo>
                    <a:pt x="1788" y="333"/>
                    <a:pt x="1788" y="333"/>
                    <a:pt x="1788" y="333"/>
                  </a:cubicBezTo>
                  <a:cubicBezTo>
                    <a:pt x="1776" y="332"/>
                    <a:pt x="1776" y="332"/>
                    <a:pt x="1776" y="332"/>
                  </a:cubicBezTo>
                  <a:cubicBezTo>
                    <a:pt x="1774" y="332"/>
                    <a:pt x="1772" y="334"/>
                    <a:pt x="1771" y="336"/>
                  </a:cubicBezTo>
                  <a:cubicBezTo>
                    <a:pt x="1770" y="339"/>
                    <a:pt x="1771" y="341"/>
                    <a:pt x="1773" y="343"/>
                  </a:cubicBezTo>
                  <a:cubicBezTo>
                    <a:pt x="1796" y="357"/>
                    <a:pt x="1796" y="357"/>
                    <a:pt x="1796" y="357"/>
                  </a:cubicBezTo>
                  <a:cubicBezTo>
                    <a:pt x="1799" y="352"/>
                    <a:pt x="1799" y="352"/>
                    <a:pt x="1799" y="352"/>
                  </a:cubicBezTo>
                  <a:cubicBezTo>
                    <a:pt x="1794" y="349"/>
                    <a:pt x="1794" y="349"/>
                    <a:pt x="1794" y="349"/>
                  </a:cubicBezTo>
                  <a:cubicBezTo>
                    <a:pt x="1799" y="352"/>
                    <a:pt x="1799" y="352"/>
                    <a:pt x="1799" y="352"/>
                  </a:cubicBezTo>
                  <a:cubicBezTo>
                    <a:pt x="1796" y="347"/>
                    <a:pt x="1796" y="347"/>
                    <a:pt x="1796" y="347"/>
                  </a:cubicBezTo>
                  <a:cubicBezTo>
                    <a:pt x="1796" y="348"/>
                    <a:pt x="1795" y="348"/>
                    <a:pt x="1794" y="349"/>
                  </a:cubicBezTo>
                  <a:cubicBezTo>
                    <a:pt x="1799" y="352"/>
                    <a:pt x="1799" y="352"/>
                    <a:pt x="1799" y="352"/>
                  </a:cubicBezTo>
                  <a:cubicBezTo>
                    <a:pt x="1796" y="347"/>
                    <a:pt x="1796" y="347"/>
                    <a:pt x="1796" y="347"/>
                  </a:cubicBezTo>
                  <a:cubicBezTo>
                    <a:pt x="1799" y="352"/>
                    <a:pt x="1799" y="352"/>
                    <a:pt x="1799" y="352"/>
                  </a:cubicBezTo>
                  <a:cubicBezTo>
                    <a:pt x="1797" y="347"/>
                    <a:pt x="1797" y="347"/>
                    <a:pt x="1797" y="347"/>
                  </a:cubicBezTo>
                  <a:cubicBezTo>
                    <a:pt x="1797" y="347"/>
                    <a:pt x="1797" y="347"/>
                    <a:pt x="1796" y="347"/>
                  </a:cubicBezTo>
                  <a:cubicBezTo>
                    <a:pt x="1799" y="352"/>
                    <a:pt x="1799" y="352"/>
                    <a:pt x="1799" y="352"/>
                  </a:cubicBezTo>
                  <a:cubicBezTo>
                    <a:pt x="1797" y="347"/>
                    <a:pt x="1797" y="347"/>
                    <a:pt x="1797" y="347"/>
                  </a:cubicBezTo>
                  <a:cubicBezTo>
                    <a:pt x="1798" y="350"/>
                    <a:pt x="1798" y="350"/>
                    <a:pt x="1798" y="350"/>
                  </a:cubicBezTo>
                  <a:cubicBezTo>
                    <a:pt x="1798" y="347"/>
                    <a:pt x="1798" y="347"/>
                    <a:pt x="1798" y="347"/>
                  </a:cubicBezTo>
                  <a:cubicBezTo>
                    <a:pt x="1797" y="347"/>
                    <a:pt x="1797" y="347"/>
                    <a:pt x="1797" y="347"/>
                  </a:cubicBezTo>
                  <a:cubicBezTo>
                    <a:pt x="1798" y="350"/>
                    <a:pt x="1798" y="350"/>
                    <a:pt x="1798" y="350"/>
                  </a:cubicBezTo>
                  <a:cubicBezTo>
                    <a:pt x="1798" y="347"/>
                    <a:pt x="1798" y="347"/>
                    <a:pt x="1798" y="347"/>
                  </a:cubicBezTo>
                  <a:cubicBezTo>
                    <a:pt x="1798" y="347"/>
                    <a:pt x="1798" y="347"/>
                    <a:pt x="1798" y="347"/>
                  </a:cubicBezTo>
                  <a:cubicBezTo>
                    <a:pt x="1797" y="347"/>
                    <a:pt x="1796" y="347"/>
                    <a:pt x="1794" y="347"/>
                  </a:cubicBezTo>
                  <a:cubicBezTo>
                    <a:pt x="1790" y="347"/>
                    <a:pt x="1782" y="347"/>
                    <a:pt x="1775" y="346"/>
                  </a:cubicBezTo>
                  <a:cubicBezTo>
                    <a:pt x="1767" y="346"/>
                    <a:pt x="1761" y="346"/>
                    <a:pt x="1757" y="346"/>
                  </a:cubicBezTo>
                  <a:cubicBezTo>
                    <a:pt x="1757" y="346"/>
                    <a:pt x="1756" y="346"/>
                    <a:pt x="1756" y="346"/>
                  </a:cubicBezTo>
                  <a:cubicBezTo>
                    <a:pt x="1756" y="346"/>
                    <a:pt x="1756" y="346"/>
                    <a:pt x="1755" y="346"/>
                  </a:cubicBezTo>
                  <a:cubicBezTo>
                    <a:pt x="1755" y="346"/>
                    <a:pt x="1755" y="346"/>
                    <a:pt x="1754" y="346"/>
                  </a:cubicBezTo>
                  <a:cubicBezTo>
                    <a:pt x="1754" y="346"/>
                    <a:pt x="1754" y="346"/>
                    <a:pt x="1753" y="347"/>
                  </a:cubicBezTo>
                  <a:cubicBezTo>
                    <a:pt x="1753" y="347"/>
                    <a:pt x="1752" y="347"/>
                    <a:pt x="1751" y="349"/>
                  </a:cubicBezTo>
                  <a:cubicBezTo>
                    <a:pt x="1750" y="351"/>
                    <a:pt x="1750" y="355"/>
                    <a:pt x="1753" y="356"/>
                  </a:cubicBezTo>
                  <a:cubicBezTo>
                    <a:pt x="1771" y="367"/>
                    <a:pt x="1771" y="367"/>
                    <a:pt x="1771" y="367"/>
                  </a:cubicBezTo>
                  <a:cubicBezTo>
                    <a:pt x="1774" y="363"/>
                    <a:pt x="1774" y="363"/>
                    <a:pt x="1774" y="363"/>
                  </a:cubicBezTo>
                  <a:cubicBezTo>
                    <a:pt x="1774" y="357"/>
                    <a:pt x="1774" y="357"/>
                    <a:pt x="1774" y="357"/>
                  </a:cubicBezTo>
                  <a:cubicBezTo>
                    <a:pt x="1740" y="353"/>
                    <a:pt x="1740" y="353"/>
                    <a:pt x="1740" y="353"/>
                  </a:cubicBezTo>
                  <a:cubicBezTo>
                    <a:pt x="1738" y="353"/>
                    <a:pt x="1735" y="355"/>
                    <a:pt x="1735" y="357"/>
                  </a:cubicBezTo>
                  <a:cubicBezTo>
                    <a:pt x="1734" y="360"/>
                    <a:pt x="1735" y="362"/>
                    <a:pt x="1737" y="364"/>
                  </a:cubicBezTo>
                  <a:cubicBezTo>
                    <a:pt x="1737" y="364"/>
                    <a:pt x="1738" y="364"/>
                    <a:pt x="1741" y="366"/>
                  </a:cubicBezTo>
                  <a:cubicBezTo>
                    <a:pt x="1744" y="367"/>
                    <a:pt x="1749" y="370"/>
                    <a:pt x="1752" y="373"/>
                  </a:cubicBezTo>
                  <a:cubicBezTo>
                    <a:pt x="1754" y="374"/>
                    <a:pt x="1756" y="375"/>
                    <a:pt x="1757" y="376"/>
                  </a:cubicBezTo>
                  <a:cubicBezTo>
                    <a:pt x="1758" y="376"/>
                    <a:pt x="1758" y="377"/>
                    <a:pt x="1759" y="377"/>
                  </a:cubicBezTo>
                  <a:cubicBezTo>
                    <a:pt x="1759" y="377"/>
                    <a:pt x="1759" y="377"/>
                    <a:pt x="1759" y="377"/>
                  </a:cubicBezTo>
                  <a:cubicBezTo>
                    <a:pt x="1759" y="377"/>
                    <a:pt x="1759" y="377"/>
                    <a:pt x="1759" y="377"/>
                  </a:cubicBezTo>
                  <a:cubicBezTo>
                    <a:pt x="1761" y="374"/>
                    <a:pt x="1761" y="374"/>
                    <a:pt x="1761" y="374"/>
                  </a:cubicBezTo>
                  <a:cubicBezTo>
                    <a:pt x="1758" y="376"/>
                    <a:pt x="1758" y="376"/>
                    <a:pt x="1758" y="376"/>
                  </a:cubicBezTo>
                  <a:cubicBezTo>
                    <a:pt x="1759" y="377"/>
                    <a:pt x="1759" y="377"/>
                    <a:pt x="1759" y="377"/>
                  </a:cubicBezTo>
                  <a:cubicBezTo>
                    <a:pt x="1761" y="374"/>
                    <a:pt x="1761" y="374"/>
                    <a:pt x="1761" y="374"/>
                  </a:cubicBezTo>
                  <a:cubicBezTo>
                    <a:pt x="1758" y="376"/>
                    <a:pt x="1758" y="376"/>
                    <a:pt x="1758" y="376"/>
                  </a:cubicBezTo>
                  <a:cubicBezTo>
                    <a:pt x="1762" y="373"/>
                    <a:pt x="1762" y="373"/>
                    <a:pt x="1762" y="373"/>
                  </a:cubicBezTo>
                  <a:cubicBezTo>
                    <a:pt x="1758" y="376"/>
                    <a:pt x="1758" y="376"/>
                    <a:pt x="1758" y="376"/>
                  </a:cubicBezTo>
                  <a:cubicBezTo>
                    <a:pt x="1758" y="376"/>
                    <a:pt x="1758" y="376"/>
                    <a:pt x="1758" y="376"/>
                  </a:cubicBezTo>
                  <a:cubicBezTo>
                    <a:pt x="1762" y="373"/>
                    <a:pt x="1762" y="373"/>
                    <a:pt x="1762" y="373"/>
                  </a:cubicBezTo>
                  <a:cubicBezTo>
                    <a:pt x="1758" y="376"/>
                    <a:pt x="1758" y="376"/>
                    <a:pt x="1758" y="376"/>
                  </a:cubicBezTo>
                  <a:cubicBezTo>
                    <a:pt x="1762" y="373"/>
                    <a:pt x="1762" y="373"/>
                    <a:pt x="1762" y="373"/>
                  </a:cubicBezTo>
                  <a:cubicBezTo>
                    <a:pt x="1757" y="373"/>
                    <a:pt x="1757" y="373"/>
                    <a:pt x="1757" y="373"/>
                  </a:cubicBezTo>
                  <a:cubicBezTo>
                    <a:pt x="1757" y="374"/>
                    <a:pt x="1758" y="375"/>
                    <a:pt x="1758" y="376"/>
                  </a:cubicBezTo>
                  <a:cubicBezTo>
                    <a:pt x="1762" y="373"/>
                    <a:pt x="1762" y="373"/>
                    <a:pt x="1762" y="373"/>
                  </a:cubicBezTo>
                  <a:cubicBezTo>
                    <a:pt x="1757" y="373"/>
                    <a:pt x="1757" y="373"/>
                    <a:pt x="1757" y="373"/>
                  </a:cubicBezTo>
                  <a:cubicBezTo>
                    <a:pt x="1763" y="373"/>
                    <a:pt x="1763" y="373"/>
                    <a:pt x="1763" y="373"/>
                  </a:cubicBezTo>
                  <a:cubicBezTo>
                    <a:pt x="1758" y="370"/>
                    <a:pt x="1758" y="370"/>
                    <a:pt x="1758" y="370"/>
                  </a:cubicBezTo>
                  <a:cubicBezTo>
                    <a:pt x="1757" y="371"/>
                    <a:pt x="1757" y="372"/>
                    <a:pt x="1757" y="373"/>
                  </a:cubicBezTo>
                  <a:cubicBezTo>
                    <a:pt x="1763" y="373"/>
                    <a:pt x="1763" y="373"/>
                    <a:pt x="1763" y="373"/>
                  </a:cubicBezTo>
                  <a:cubicBezTo>
                    <a:pt x="1758" y="370"/>
                    <a:pt x="1758" y="370"/>
                    <a:pt x="1758" y="370"/>
                  </a:cubicBezTo>
                  <a:cubicBezTo>
                    <a:pt x="1763" y="373"/>
                    <a:pt x="1763" y="373"/>
                    <a:pt x="1763" y="373"/>
                  </a:cubicBezTo>
                  <a:cubicBezTo>
                    <a:pt x="1763" y="368"/>
                    <a:pt x="1763" y="368"/>
                    <a:pt x="1763" y="368"/>
                  </a:cubicBezTo>
                  <a:cubicBezTo>
                    <a:pt x="1718" y="367"/>
                    <a:pt x="1718" y="367"/>
                    <a:pt x="1718" y="367"/>
                  </a:cubicBezTo>
                  <a:cubicBezTo>
                    <a:pt x="1716" y="367"/>
                    <a:pt x="1714" y="368"/>
                    <a:pt x="1713" y="371"/>
                  </a:cubicBezTo>
                  <a:cubicBezTo>
                    <a:pt x="1712" y="373"/>
                    <a:pt x="1713" y="376"/>
                    <a:pt x="1716" y="377"/>
                  </a:cubicBezTo>
                  <a:cubicBezTo>
                    <a:pt x="1716" y="377"/>
                    <a:pt x="1716" y="377"/>
                    <a:pt x="1718" y="378"/>
                  </a:cubicBezTo>
                  <a:cubicBezTo>
                    <a:pt x="1720" y="379"/>
                    <a:pt x="1723" y="381"/>
                    <a:pt x="1726" y="383"/>
                  </a:cubicBezTo>
                  <a:cubicBezTo>
                    <a:pt x="1727" y="384"/>
                    <a:pt x="1728" y="384"/>
                    <a:pt x="1729" y="385"/>
                  </a:cubicBezTo>
                  <a:cubicBezTo>
                    <a:pt x="1730" y="385"/>
                    <a:pt x="1730" y="385"/>
                    <a:pt x="1730" y="385"/>
                  </a:cubicBezTo>
                  <a:cubicBezTo>
                    <a:pt x="1732" y="383"/>
                    <a:pt x="1732" y="383"/>
                    <a:pt x="1732" y="383"/>
                  </a:cubicBezTo>
                  <a:cubicBezTo>
                    <a:pt x="1729" y="385"/>
                    <a:pt x="1729" y="385"/>
                    <a:pt x="1729" y="385"/>
                  </a:cubicBezTo>
                  <a:cubicBezTo>
                    <a:pt x="1730" y="385"/>
                    <a:pt x="1730" y="385"/>
                    <a:pt x="1730" y="385"/>
                  </a:cubicBezTo>
                  <a:cubicBezTo>
                    <a:pt x="1732" y="383"/>
                    <a:pt x="1732" y="383"/>
                    <a:pt x="1732" y="383"/>
                  </a:cubicBezTo>
                  <a:cubicBezTo>
                    <a:pt x="1729" y="385"/>
                    <a:pt x="1729" y="385"/>
                    <a:pt x="1729" y="385"/>
                  </a:cubicBezTo>
                  <a:cubicBezTo>
                    <a:pt x="1733" y="382"/>
                    <a:pt x="1733" y="382"/>
                    <a:pt x="1733" y="382"/>
                  </a:cubicBezTo>
                  <a:cubicBezTo>
                    <a:pt x="1729" y="384"/>
                    <a:pt x="1729" y="384"/>
                    <a:pt x="1729" y="384"/>
                  </a:cubicBezTo>
                  <a:cubicBezTo>
                    <a:pt x="1729" y="385"/>
                    <a:pt x="1729" y="385"/>
                    <a:pt x="1729" y="385"/>
                  </a:cubicBezTo>
                  <a:cubicBezTo>
                    <a:pt x="1733" y="382"/>
                    <a:pt x="1733" y="382"/>
                    <a:pt x="1733" y="382"/>
                  </a:cubicBezTo>
                  <a:cubicBezTo>
                    <a:pt x="1729" y="384"/>
                    <a:pt x="1729" y="384"/>
                    <a:pt x="1729" y="384"/>
                  </a:cubicBezTo>
                  <a:cubicBezTo>
                    <a:pt x="1733" y="382"/>
                    <a:pt x="1733" y="382"/>
                    <a:pt x="1733" y="382"/>
                  </a:cubicBezTo>
                  <a:cubicBezTo>
                    <a:pt x="1728" y="382"/>
                    <a:pt x="1728" y="382"/>
                    <a:pt x="1728" y="382"/>
                  </a:cubicBezTo>
                  <a:cubicBezTo>
                    <a:pt x="1728" y="383"/>
                    <a:pt x="1728" y="384"/>
                    <a:pt x="1729" y="384"/>
                  </a:cubicBezTo>
                  <a:cubicBezTo>
                    <a:pt x="1733" y="382"/>
                    <a:pt x="1733" y="382"/>
                    <a:pt x="1733" y="382"/>
                  </a:cubicBezTo>
                  <a:cubicBezTo>
                    <a:pt x="1728" y="382"/>
                    <a:pt x="1728" y="382"/>
                    <a:pt x="1728" y="382"/>
                  </a:cubicBezTo>
                  <a:cubicBezTo>
                    <a:pt x="1733" y="382"/>
                    <a:pt x="1733" y="382"/>
                    <a:pt x="1733" y="382"/>
                  </a:cubicBezTo>
                  <a:cubicBezTo>
                    <a:pt x="1729" y="379"/>
                    <a:pt x="1729" y="379"/>
                    <a:pt x="1729" y="379"/>
                  </a:cubicBezTo>
                  <a:cubicBezTo>
                    <a:pt x="1728" y="380"/>
                    <a:pt x="1728" y="381"/>
                    <a:pt x="1728" y="382"/>
                  </a:cubicBezTo>
                  <a:cubicBezTo>
                    <a:pt x="1733" y="382"/>
                    <a:pt x="1733" y="382"/>
                    <a:pt x="1733" y="382"/>
                  </a:cubicBezTo>
                  <a:cubicBezTo>
                    <a:pt x="1729" y="379"/>
                    <a:pt x="1729" y="379"/>
                    <a:pt x="1729" y="379"/>
                  </a:cubicBezTo>
                  <a:cubicBezTo>
                    <a:pt x="1733" y="382"/>
                    <a:pt x="1733" y="382"/>
                    <a:pt x="1733" y="382"/>
                  </a:cubicBezTo>
                  <a:cubicBezTo>
                    <a:pt x="1734" y="376"/>
                    <a:pt x="1734" y="376"/>
                    <a:pt x="1734" y="376"/>
                  </a:cubicBezTo>
                  <a:cubicBezTo>
                    <a:pt x="1685" y="371"/>
                    <a:pt x="1685" y="371"/>
                    <a:pt x="1685" y="371"/>
                  </a:cubicBezTo>
                  <a:cubicBezTo>
                    <a:pt x="1683" y="371"/>
                    <a:pt x="1681" y="372"/>
                    <a:pt x="1680" y="373"/>
                  </a:cubicBezTo>
                  <a:cubicBezTo>
                    <a:pt x="1679" y="374"/>
                    <a:pt x="1679" y="376"/>
                    <a:pt x="1679" y="377"/>
                  </a:cubicBezTo>
                  <a:cubicBezTo>
                    <a:pt x="1679" y="378"/>
                    <a:pt x="1680" y="379"/>
                    <a:pt x="1680" y="380"/>
                  </a:cubicBezTo>
                  <a:cubicBezTo>
                    <a:pt x="1680" y="380"/>
                    <a:pt x="1681" y="381"/>
                    <a:pt x="1681" y="381"/>
                  </a:cubicBezTo>
                  <a:cubicBezTo>
                    <a:pt x="1681" y="381"/>
                    <a:pt x="1682" y="382"/>
                    <a:pt x="1682" y="382"/>
                  </a:cubicBezTo>
                  <a:cubicBezTo>
                    <a:pt x="1684" y="383"/>
                    <a:pt x="1686" y="384"/>
                    <a:pt x="1689" y="386"/>
                  </a:cubicBezTo>
                  <a:cubicBezTo>
                    <a:pt x="1694" y="389"/>
                    <a:pt x="1699" y="392"/>
                    <a:pt x="1703" y="395"/>
                  </a:cubicBezTo>
                  <a:cubicBezTo>
                    <a:pt x="1706" y="396"/>
                    <a:pt x="1708" y="397"/>
                    <a:pt x="1709" y="398"/>
                  </a:cubicBezTo>
                  <a:cubicBezTo>
                    <a:pt x="1710" y="399"/>
                    <a:pt x="1710" y="399"/>
                    <a:pt x="1710" y="399"/>
                  </a:cubicBezTo>
                  <a:cubicBezTo>
                    <a:pt x="1710" y="399"/>
                    <a:pt x="1710" y="399"/>
                    <a:pt x="1710" y="399"/>
                  </a:cubicBezTo>
                  <a:cubicBezTo>
                    <a:pt x="1710" y="399"/>
                    <a:pt x="1710" y="399"/>
                    <a:pt x="1710" y="399"/>
                  </a:cubicBezTo>
                  <a:cubicBezTo>
                    <a:pt x="1712" y="396"/>
                    <a:pt x="1712" y="396"/>
                    <a:pt x="1712" y="396"/>
                  </a:cubicBezTo>
                  <a:cubicBezTo>
                    <a:pt x="1710" y="399"/>
                    <a:pt x="1710" y="399"/>
                    <a:pt x="1710" y="399"/>
                  </a:cubicBezTo>
                  <a:cubicBezTo>
                    <a:pt x="1710" y="399"/>
                    <a:pt x="1710" y="399"/>
                    <a:pt x="1710" y="399"/>
                  </a:cubicBezTo>
                  <a:cubicBezTo>
                    <a:pt x="1712" y="396"/>
                    <a:pt x="1712" y="396"/>
                    <a:pt x="1712" y="396"/>
                  </a:cubicBezTo>
                  <a:cubicBezTo>
                    <a:pt x="1710" y="399"/>
                    <a:pt x="1710" y="399"/>
                    <a:pt x="1710" y="399"/>
                  </a:cubicBezTo>
                  <a:cubicBezTo>
                    <a:pt x="1714" y="395"/>
                    <a:pt x="1714" y="395"/>
                    <a:pt x="1714" y="395"/>
                  </a:cubicBezTo>
                  <a:cubicBezTo>
                    <a:pt x="1710" y="398"/>
                    <a:pt x="1710" y="398"/>
                    <a:pt x="1710" y="398"/>
                  </a:cubicBezTo>
                  <a:cubicBezTo>
                    <a:pt x="1710" y="399"/>
                    <a:pt x="1710" y="399"/>
                    <a:pt x="1710" y="399"/>
                  </a:cubicBezTo>
                  <a:cubicBezTo>
                    <a:pt x="1714" y="395"/>
                    <a:pt x="1714" y="395"/>
                    <a:pt x="1714" y="395"/>
                  </a:cubicBezTo>
                  <a:cubicBezTo>
                    <a:pt x="1710" y="398"/>
                    <a:pt x="1710" y="398"/>
                    <a:pt x="1710" y="398"/>
                  </a:cubicBezTo>
                  <a:cubicBezTo>
                    <a:pt x="1714" y="395"/>
                    <a:pt x="1714" y="395"/>
                    <a:pt x="1714" y="395"/>
                  </a:cubicBezTo>
                  <a:cubicBezTo>
                    <a:pt x="1709" y="397"/>
                    <a:pt x="1709" y="397"/>
                    <a:pt x="1709" y="397"/>
                  </a:cubicBezTo>
                  <a:cubicBezTo>
                    <a:pt x="1709" y="398"/>
                    <a:pt x="1709" y="398"/>
                    <a:pt x="1710" y="398"/>
                  </a:cubicBezTo>
                  <a:cubicBezTo>
                    <a:pt x="1714" y="395"/>
                    <a:pt x="1714" y="395"/>
                    <a:pt x="1714" y="395"/>
                  </a:cubicBezTo>
                  <a:cubicBezTo>
                    <a:pt x="1709" y="397"/>
                    <a:pt x="1709" y="397"/>
                    <a:pt x="1709" y="397"/>
                  </a:cubicBezTo>
                  <a:cubicBezTo>
                    <a:pt x="1714" y="395"/>
                    <a:pt x="1714" y="395"/>
                    <a:pt x="1714" y="395"/>
                  </a:cubicBezTo>
                  <a:cubicBezTo>
                    <a:pt x="1708" y="395"/>
                    <a:pt x="1708" y="395"/>
                    <a:pt x="1708" y="395"/>
                  </a:cubicBezTo>
                  <a:cubicBezTo>
                    <a:pt x="1708" y="396"/>
                    <a:pt x="1709" y="397"/>
                    <a:pt x="1709" y="397"/>
                  </a:cubicBezTo>
                  <a:cubicBezTo>
                    <a:pt x="1714" y="395"/>
                    <a:pt x="1714" y="395"/>
                    <a:pt x="1714" y="395"/>
                  </a:cubicBezTo>
                  <a:cubicBezTo>
                    <a:pt x="1708" y="395"/>
                    <a:pt x="1708" y="395"/>
                    <a:pt x="1708" y="395"/>
                  </a:cubicBezTo>
                  <a:cubicBezTo>
                    <a:pt x="1714" y="395"/>
                    <a:pt x="1714" y="395"/>
                    <a:pt x="1714" y="395"/>
                  </a:cubicBezTo>
                  <a:cubicBezTo>
                    <a:pt x="1709" y="392"/>
                    <a:pt x="1709" y="392"/>
                    <a:pt x="1709" y="392"/>
                  </a:cubicBezTo>
                  <a:cubicBezTo>
                    <a:pt x="1714" y="395"/>
                    <a:pt x="1714" y="395"/>
                    <a:pt x="1714" y="395"/>
                  </a:cubicBezTo>
                  <a:cubicBezTo>
                    <a:pt x="1711" y="390"/>
                    <a:pt x="1711" y="390"/>
                    <a:pt x="1711" y="390"/>
                  </a:cubicBezTo>
                  <a:cubicBezTo>
                    <a:pt x="1710" y="391"/>
                    <a:pt x="1710" y="391"/>
                    <a:pt x="1709" y="392"/>
                  </a:cubicBezTo>
                  <a:cubicBezTo>
                    <a:pt x="1714" y="395"/>
                    <a:pt x="1714" y="395"/>
                    <a:pt x="1714" y="395"/>
                  </a:cubicBezTo>
                  <a:cubicBezTo>
                    <a:pt x="1711" y="390"/>
                    <a:pt x="1711" y="390"/>
                    <a:pt x="1711" y="390"/>
                  </a:cubicBezTo>
                  <a:cubicBezTo>
                    <a:pt x="1714" y="395"/>
                    <a:pt x="1714" y="395"/>
                    <a:pt x="1714" y="395"/>
                  </a:cubicBezTo>
                  <a:cubicBezTo>
                    <a:pt x="1712" y="390"/>
                    <a:pt x="1712" y="390"/>
                    <a:pt x="1712" y="390"/>
                  </a:cubicBezTo>
                  <a:cubicBezTo>
                    <a:pt x="1712" y="390"/>
                    <a:pt x="1712" y="390"/>
                    <a:pt x="1711" y="390"/>
                  </a:cubicBezTo>
                  <a:cubicBezTo>
                    <a:pt x="1714" y="395"/>
                    <a:pt x="1714" y="395"/>
                    <a:pt x="1714" y="395"/>
                  </a:cubicBezTo>
                  <a:cubicBezTo>
                    <a:pt x="1712" y="390"/>
                    <a:pt x="1712" y="390"/>
                    <a:pt x="1712" y="390"/>
                  </a:cubicBezTo>
                  <a:cubicBezTo>
                    <a:pt x="1714" y="394"/>
                    <a:pt x="1714" y="394"/>
                    <a:pt x="1714" y="394"/>
                  </a:cubicBezTo>
                  <a:cubicBezTo>
                    <a:pt x="1713" y="390"/>
                    <a:pt x="1713" y="390"/>
                    <a:pt x="1713" y="390"/>
                  </a:cubicBezTo>
                  <a:cubicBezTo>
                    <a:pt x="1713" y="390"/>
                    <a:pt x="1713" y="390"/>
                    <a:pt x="1712" y="390"/>
                  </a:cubicBezTo>
                  <a:cubicBezTo>
                    <a:pt x="1714" y="394"/>
                    <a:pt x="1714" y="394"/>
                    <a:pt x="1714" y="394"/>
                  </a:cubicBezTo>
                  <a:cubicBezTo>
                    <a:pt x="1713" y="390"/>
                    <a:pt x="1713" y="390"/>
                    <a:pt x="1713" y="390"/>
                  </a:cubicBezTo>
                  <a:cubicBezTo>
                    <a:pt x="1713" y="392"/>
                    <a:pt x="1713" y="392"/>
                    <a:pt x="1713" y="392"/>
                  </a:cubicBezTo>
                  <a:cubicBezTo>
                    <a:pt x="1713" y="390"/>
                    <a:pt x="1713" y="390"/>
                    <a:pt x="1713" y="390"/>
                  </a:cubicBezTo>
                  <a:cubicBezTo>
                    <a:pt x="1713" y="390"/>
                    <a:pt x="1713" y="390"/>
                    <a:pt x="1713" y="390"/>
                  </a:cubicBezTo>
                  <a:cubicBezTo>
                    <a:pt x="1713" y="392"/>
                    <a:pt x="1713" y="392"/>
                    <a:pt x="1713" y="392"/>
                  </a:cubicBezTo>
                  <a:cubicBezTo>
                    <a:pt x="1713" y="390"/>
                    <a:pt x="1713" y="390"/>
                    <a:pt x="1713" y="390"/>
                  </a:cubicBezTo>
                  <a:cubicBezTo>
                    <a:pt x="1713" y="390"/>
                    <a:pt x="1713" y="390"/>
                    <a:pt x="1713" y="390"/>
                  </a:cubicBezTo>
                  <a:cubicBezTo>
                    <a:pt x="1713" y="390"/>
                    <a:pt x="1711" y="389"/>
                    <a:pt x="1709" y="389"/>
                  </a:cubicBezTo>
                  <a:cubicBezTo>
                    <a:pt x="1702" y="388"/>
                    <a:pt x="1689" y="386"/>
                    <a:pt x="1677" y="384"/>
                  </a:cubicBezTo>
                  <a:cubicBezTo>
                    <a:pt x="1671" y="383"/>
                    <a:pt x="1666" y="382"/>
                    <a:pt x="1662" y="382"/>
                  </a:cubicBezTo>
                  <a:cubicBezTo>
                    <a:pt x="1658" y="381"/>
                    <a:pt x="1655" y="380"/>
                    <a:pt x="1655" y="380"/>
                  </a:cubicBezTo>
                  <a:cubicBezTo>
                    <a:pt x="1653" y="380"/>
                    <a:pt x="1650" y="381"/>
                    <a:pt x="1649" y="384"/>
                  </a:cubicBezTo>
                  <a:cubicBezTo>
                    <a:pt x="1648" y="386"/>
                    <a:pt x="1649" y="389"/>
                    <a:pt x="1651" y="391"/>
                  </a:cubicBezTo>
                  <a:cubicBezTo>
                    <a:pt x="1651" y="391"/>
                    <a:pt x="1653" y="392"/>
                    <a:pt x="1655" y="393"/>
                  </a:cubicBezTo>
                  <a:cubicBezTo>
                    <a:pt x="1659" y="395"/>
                    <a:pt x="1664" y="398"/>
                    <a:pt x="1669" y="401"/>
                  </a:cubicBezTo>
                  <a:cubicBezTo>
                    <a:pt x="1671" y="402"/>
                    <a:pt x="1673" y="404"/>
                    <a:pt x="1674" y="404"/>
                  </a:cubicBezTo>
                  <a:cubicBezTo>
                    <a:pt x="1675" y="405"/>
                    <a:pt x="1675" y="405"/>
                    <a:pt x="1676" y="405"/>
                  </a:cubicBezTo>
                  <a:cubicBezTo>
                    <a:pt x="1676" y="406"/>
                    <a:pt x="1676" y="406"/>
                    <a:pt x="1676" y="406"/>
                  </a:cubicBezTo>
                  <a:cubicBezTo>
                    <a:pt x="1677" y="403"/>
                    <a:pt x="1677" y="403"/>
                    <a:pt x="1677" y="403"/>
                  </a:cubicBezTo>
                  <a:cubicBezTo>
                    <a:pt x="1675" y="405"/>
                    <a:pt x="1675" y="405"/>
                    <a:pt x="1675" y="405"/>
                  </a:cubicBezTo>
                  <a:cubicBezTo>
                    <a:pt x="1676" y="406"/>
                    <a:pt x="1676" y="406"/>
                    <a:pt x="1676" y="406"/>
                  </a:cubicBezTo>
                  <a:cubicBezTo>
                    <a:pt x="1677" y="403"/>
                    <a:pt x="1677" y="403"/>
                    <a:pt x="1677" y="403"/>
                  </a:cubicBezTo>
                  <a:cubicBezTo>
                    <a:pt x="1675" y="405"/>
                    <a:pt x="1675" y="405"/>
                    <a:pt x="1675" y="405"/>
                  </a:cubicBezTo>
                  <a:cubicBezTo>
                    <a:pt x="1679" y="402"/>
                    <a:pt x="1679" y="402"/>
                    <a:pt x="1679" y="402"/>
                  </a:cubicBezTo>
                  <a:cubicBezTo>
                    <a:pt x="1675" y="405"/>
                    <a:pt x="1675" y="405"/>
                    <a:pt x="1675" y="405"/>
                  </a:cubicBezTo>
                  <a:cubicBezTo>
                    <a:pt x="1675" y="405"/>
                    <a:pt x="1675" y="405"/>
                    <a:pt x="1675" y="405"/>
                  </a:cubicBezTo>
                  <a:cubicBezTo>
                    <a:pt x="1679" y="402"/>
                    <a:pt x="1679" y="402"/>
                    <a:pt x="1679" y="402"/>
                  </a:cubicBezTo>
                  <a:cubicBezTo>
                    <a:pt x="1675" y="405"/>
                    <a:pt x="1675" y="405"/>
                    <a:pt x="1675" y="405"/>
                  </a:cubicBezTo>
                  <a:cubicBezTo>
                    <a:pt x="1679" y="402"/>
                    <a:pt x="1679" y="402"/>
                    <a:pt x="1679" y="402"/>
                  </a:cubicBezTo>
                  <a:cubicBezTo>
                    <a:pt x="1674" y="402"/>
                    <a:pt x="1674" y="402"/>
                    <a:pt x="1674" y="402"/>
                  </a:cubicBezTo>
                  <a:cubicBezTo>
                    <a:pt x="1674" y="403"/>
                    <a:pt x="1675" y="404"/>
                    <a:pt x="1675" y="405"/>
                  </a:cubicBezTo>
                  <a:cubicBezTo>
                    <a:pt x="1679" y="402"/>
                    <a:pt x="1679" y="402"/>
                    <a:pt x="1679" y="402"/>
                  </a:cubicBezTo>
                  <a:cubicBezTo>
                    <a:pt x="1674" y="402"/>
                    <a:pt x="1674" y="402"/>
                    <a:pt x="1674" y="402"/>
                  </a:cubicBezTo>
                  <a:cubicBezTo>
                    <a:pt x="1680" y="402"/>
                    <a:pt x="1680" y="402"/>
                    <a:pt x="1680" y="402"/>
                  </a:cubicBezTo>
                  <a:cubicBezTo>
                    <a:pt x="1675" y="399"/>
                    <a:pt x="1675" y="399"/>
                    <a:pt x="1675" y="399"/>
                  </a:cubicBezTo>
                  <a:cubicBezTo>
                    <a:pt x="1674" y="400"/>
                    <a:pt x="1674" y="401"/>
                    <a:pt x="1674" y="402"/>
                  </a:cubicBezTo>
                  <a:cubicBezTo>
                    <a:pt x="1680" y="402"/>
                    <a:pt x="1680" y="402"/>
                    <a:pt x="1680" y="402"/>
                  </a:cubicBezTo>
                  <a:cubicBezTo>
                    <a:pt x="1675" y="399"/>
                    <a:pt x="1675" y="399"/>
                    <a:pt x="1675" y="399"/>
                  </a:cubicBezTo>
                  <a:cubicBezTo>
                    <a:pt x="1680" y="402"/>
                    <a:pt x="1680" y="402"/>
                    <a:pt x="1680" y="402"/>
                  </a:cubicBezTo>
                  <a:cubicBezTo>
                    <a:pt x="1676" y="398"/>
                    <a:pt x="1676" y="398"/>
                    <a:pt x="1676" y="398"/>
                  </a:cubicBezTo>
                  <a:cubicBezTo>
                    <a:pt x="1680" y="402"/>
                    <a:pt x="1680" y="402"/>
                    <a:pt x="1680" y="402"/>
                  </a:cubicBezTo>
                  <a:cubicBezTo>
                    <a:pt x="1678" y="397"/>
                    <a:pt x="1678" y="397"/>
                    <a:pt x="1678" y="397"/>
                  </a:cubicBezTo>
                  <a:cubicBezTo>
                    <a:pt x="1677" y="397"/>
                    <a:pt x="1677" y="397"/>
                    <a:pt x="1676" y="398"/>
                  </a:cubicBezTo>
                  <a:cubicBezTo>
                    <a:pt x="1680" y="402"/>
                    <a:pt x="1680" y="402"/>
                    <a:pt x="1680" y="402"/>
                  </a:cubicBezTo>
                  <a:cubicBezTo>
                    <a:pt x="1678" y="397"/>
                    <a:pt x="1678" y="397"/>
                    <a:pt x="1678" y="397"/>
                  </a:cubicBezTo>
                  <a:cubicBezTo>
                    <a:pt x="1680" y="402"/>
                    <a:pt x="1680" y="402"/>
                    <a:pt x="1680" y="402"/>
                  </a:cubicBezTo>
                  <a:cubicBezTo>
                    <a:pt x="1679" y="396"/>
                    <a:pt x="1679" y="396"/>
                    <a:pt x="1679" y="396"/>
                  </a:cubicBezTo>
                  <a:cubicBezTo>
                    <a:pt x="1679" y="396"/>
                    <a:pt x="1678" y="396"/>
                    <a:pt x="1678" y="397"/>
                  </a:cubicBezTo>
                  <a:cubicBezTo>
                    <a:pt x="1680" y="402"/>
                    <a:pt x="1680" y="402"/>
                    <a:pt x="1680" y="402"/>
                  </a:cubicBezTo>
                  <a:cubicBezTo>
                    <a:pt x="1679" y="396"/>
                    <a:pt x="1679" y="396"/>
                    <a:pt x="1679" y="396"/>
                  </a:cubicBezTo>
                  <a:cubicBezTo>
                    <a:pt x="1679" y="401"/>
                    <a:pt x="1679" y="401"/>
                    <a:pt x="1679" y="401"/>
                  </a:cubicBezTo>
                  <a:cubicBezTo>
                    <a:pt x="1679" y="396"/>
                    <a:pt x="1679" y="396"/>
                    <a:pt x="1679" y="396"/>
                  </a:cubicBezTo>
                  <a:cubicBezTo>
                    <a:pt x="1679" y="396"/>
                    <a:pt x="1679" y="396"/>
                    <a:pt x="1679" y="396"/>
                  </a:cubicBezTo>
                  <a:cubicBezTo>
                    <a:pt x="1679" y="401"/>
                    <a:pt x="1679" y="401"/>
                    <a:pt x="1679" y="401"/>
                  </a:cubicBezTo>
                  <a:cubicBezTo>
                    <a:pt x="1679" y="396"/>
                    <a:pt x="1679" y="396"/>
                    <a:pt x="1679" y="396"/>
                  </a:cubicBezTo>
                  <a:cubicBezTo>
                    <a:pt x="1679" y="398"/>
                    <a:pt x="1679" y="398"/>
                    <a:pt x="1679" y="398"/>
                  </a:cubicBezTo>
                  <a:cubicBezTo>
                    <a:pt x="1680" y="396"/>
                    <a:pt x="1680" y="396"/>
                    <a:pt x="1680" y="396"/>
                  </a:cubicBezTo>
                  <a:cubicBezTo>
                    <a:pt x="1679" y="396"/>
                    <a:pt x="1679" y="396"/>
                    <a:pt x="1679" y="396"/>
                  </a:cubicBezTo>
                  <a:cubicBezTo>
                    <a:pt x="1679" y="398"/>
                    <a:pt x="1679" y="398"/>
                    <a:pt x="1679" y="398"/>
                  </a:cubicBezTo>
                  <a:cubicBezTo>
                    <a:pt x="1680" y="396"/>
                    <a:pt x="1680" y="396"/>
                    <a:pt x="1680" y="396"/>
                  </a:cubicBezTo>
                  <a:cubicBezTo>
                    <a:pt x="1679" y="396"/>
                    <a:pt x="1678" y="396"/>
                    <a:pt x="1677" y="396"/>
                  </a:cubicBezTo>
                  <a:cubicBezTo>
                    <a:pt x="1672" y="396"/>
                    <a:pt x="1662" y="395"/>
                    <a:pt x="1652" y="394"/>
                  </a:cubicBezTo>
                  <a:cubicBezTo>
                    <a:pt x="1647" y="394"/>
                    <a:pt x="1643" y="393"/>
                    <a:pt x="1639" y="393"/>
                  </a:cubicBezTo>
                  <a:cubicBezTo>
                    <a:pt x="1635" y="393"/>
                    <a:pt x="1632" y="393"/>
                    <a:pt x="1630" y="393"/>
                  </a:cubicBezTo>
                  <a:cubicBezTo>
                    <a:pt x="1629" y="393"/>
                    <a:pt x="1629" y="393"/>
                    <a:pt x="1628" y="393"/>
                  </a:cubicBezTo>
                  <a:cubicBezTo>
                    <a:pt x="1628" y="393"/>
                    <a:pt x="1628" y="393"/>
                    <a:pt x="1627" y="393"/>
                  </a:cubicBezTo>
                  <a:cubicBezTo>
                    <a:pt x="1627" y="393"/>
                    <a:pt x="1627" y="393"/>
                    <a:pt x="1626" y="393"/>
                  </a:cubicBezTo>
                  <a:cubicBezTo>
                    <a:pt x="1626" y="393"/>
                    <a:pt x="1626" y="394"/>
                    <a:pt x="1625" y="394"/>
                  </a:cubicBezTo>
                  <a:cubicBezTo>
                    <a:pt x="1625" y="394"/>
                    <a:pt x="1624" y="395"/>
                    <a:pt x="1624" y="395"/>
                  </a:cubicBezTo>
                  <a:cubicBezTo>
                    <a:pt x="1622" y="398"/>
                    <a:pt x="1623" y="401"/>
                    <a:pt x="1626" y="403"/>
                  </a:cubicBezTo>
                  <a:cubicBezTo>
                    <a:pt x="1653" y="420"/>
                    <a:pt x="1653" y="420"/>
                    <a:pt x="1653" y="420"/>
                  </a:cubicBezTo>
                  <a:cubicBezTo>
                    <a:pt x="1656" y="415"/>
                    <a:pt x="1656" y="415"/>
                    <a:pt x="1656" y="415"/>
                  </a:cubicBezTo>
                  <a:cubicBezTo>
                    <a:pt x="1657" y="410"/>
                    <a:pt x="1657" y="410"/>
                    <a:pt x="1657" y="410"/>
                  </a:cubicBezTo>
                  <a:cubicBezTo>
                    <a:pt x="1601" y="395"/>
                    <a:pt x="1601" y="395"/>
                    <a:pt x="1601" y="395"/>
                  </a:cubicBezTo>
                  <a:cubicBezTo>
                    <a:pt x="1599" y="395"/>
                    <a:pt x="1596" y="396"/>
                    <a:pt x="1595" y="398"/>
                  </a:cubicBezTo>
                  <a:cubicBezTo>
                    <a:pt x="1594" y="401"/>
                    <a:pt x="1595" y="404"/>
                    <a:pt x="1597" y="405"/>
                  </a:cubicBezTo>
                  <a:cubicBezTo>
                    <a:pt x="1631" y="426"/>
                    <a:pt x="1631" y="426"/>
                    <a:pt x="1631" y="426"/>
                  </a:cubicBezTo>
                  <a:cubicBezTo>
                    <a:pt x="1634" y="422"/>
                    <a:pt x="1634" y="422"/>
                    <a:pt x="1634" y="422"/>
                  </a:cubicBezTo>
                  <a:cubicBezTo>
                    <a:pt x="1635" y="416"/>
                    <a:pt x="1635" y="416"/>
                    <a:pt x="1635" y="416"/>
                  </a:cubicBezTo>
                  <a:cubicBezTo>
                    <a:pt x="1635" y="416"/>
                    <a:pt x="1623" y="413"/>
                    <a:pt x="1611" y="410"/>
                  </a:cubicBezTo>
                  <a:cubicBezTo>
                    <a:pt x="1605" y="409"/>
                    <a:pt x="1599" y="407"/>
                    <a:pt x="1593" y="406"/>
                  </a:cubicBezTo>
                  <a:cubicBezTo>
                    <a:pt x="1591" y="406"/>
                    <a:pt x="1588" y="405"/>
                    <a:pt x="1587" y="405"/>
                  </a:cubicBezTo>
                  <a:cubicBezTo>
                    <a:pt x="1586" y="405"/>
                    <a:pt x="1585" y="405"/>
                    <a:pt x="1584" y="404"/>
                  </a:cubicBezTo>
                  <a:cubicBezTo>
                    <a:pt x="1583" y="404"/>
                    <a:pt x="1583" y="404"/>
                    <a:pt x="1582" y="404"/>
                  </a:cubicBezTo>
                  <a:cubicBezTo>
                    <a:pt x="1581" y="404"/>
                    <a:pt x="1581" y="404"/>
                    <a:pt x="1580" y="404"/>
                  </a:cubicBezTo>
                  <a:cubicBezTo>
                    <a:pt x="1580" y="404"/>
                    <a:pt x="1580" y="405"/>
                    <a:pt x="1579" y="405"/>
                  </a:cubicBezTo>
                  <a:cubicBezTo>
                    <a:pt x="1578" y="405"/>
                    <a:pt x="1577" y="406"/>
                    <a:pt x="1577" y="407"/>
                  </a:cubicBezTo>
                  <a:cubicBezTo>
                    <a:pt x="1575" y="410"/>
                    <a:pt x="1576" y="413"/>
                    <a:pt x="1578" y="415"/>
                  </a:cubicBezTo>
                  <a:cubicBezTo>
                    <a:pt x="1603" y="430"/>
                    <a:pt x="1603" y="430"/>
                    <a:pt x="1603" y="430"/>
                  </a:cubicBezTo>
                  <a:cubicBezTo>
                    <a:pt x="1605" y="425"/>
                    <a:pt x="1605" y="425"/>
                    <a:pt x="1605" y="425"/>
                  </a:cubicBezTo>
                  <a:cubicBezTo>
                    <a:pt x="1602" y="421"/>
                    <a:pt x="1602" y="421"/>
                    <a:pt x="1602" y="421"/>
                  </a:cubicBezTo>
                  <a:cubicBezTo>
                    <a:pt x="1605" y="425"/>
                    <a:pt x="1605" y="425"/>
                    <a:pt x="1605" y="425"/>
                  </a:cubicBezTo>
                  <a:cubicBezTo>
                    <a:pt x="1603" y="420"/>
                    <a:pt x="1603" y="420"/>
                    <a:pt x="1603" y="420"/>
                  </a:cubicBezTo>
                  <a:cubicBezTo>
                    <a:pt x="1603" y="420"/>
                    <a:pt x="1602" y="420"/>
                    <a:pt x="1602" y="421"/>
                  </a:cubicBezTo>
                  <a:cubicBezTo>
                    <a:pt x="1605" y="425"/>
                    <a:pt x="1605" y="425"/>
                    <a:pt x="1605" y="425"/>
                  </a:cubicBezTo>
                  <a:cubicBezTo>
                    <a:pt x="1603" y="420"/>
                    <a:pt x="1603" y="420"/>
                    <a:pt x="1603" y="420"/>
                  </a:cubicBezTo>
                  <a:cubicBezTo>
                    <a:pt x="1605" y="425"/>
                    <a:pt x="1605" y="425"/>
                    <a:pt x="1605" y="425"/>
                  </a:cubicBezTo>
                  <a:cubicBezTo>
                    <a:pt x="1604" y="419"/>
                    <a:pt x="1604" y="419"/>
                    <a:pt x="1604" y="419"/>
                  </a:cubicBezTo>
                  <a:cubicBezTo>
                    <a:pt x="1604" y="420"/>
                    <a:pt x="1604" y="420"/>
                    <a:pt x="1603" y="420"/>
                  </a:cubicBezTo>
                  <a:cubicBezTo>
                    <a:pt x="1605" y="425"/>
                    <a:pt x="1605" y="425"/>
                    <a:pt x="1605" y="425"/>
                  </a:cubicBezTo>
                  <a:cubicBezTo>
                    <a:pt x="1604" y="419"/>
                    <a:pt x="1604" y="419"/>
                    <a:pt x="1604" y="419"/>
                  </a:cubicBezTo>
                  <a:cubicBezTo>
                    <a:pt x="1605" y="425"/>
                    <a:pt x="1605" y="425"/>
                    <a:pt x="1605" y="425"/>
                  </a:cubicBezTo>
                  <a:cubicBezTo>
                    <a:pt x="1605" y="419"/>
                    <a:pt x="1605" y="419"/>
                    <a:pt x="1605" y="419"/>
                  </a:cubicBezTo>
                  <a:cubicBezTo>
                    <a:pt x="1605" y="419"/>
                    <a:pt x="1605" y="419"/>
                    <a:pt x="1604" y="419"/>
                  </a:cubicBezTo>
                  <a:cubicBezTo>
                    <a:pt x="1605" y="425"/>
                    <a:pt x="1605" y="425"/>
                    <a:pt x="1605" y="425"/>
                  </a:cubicBezTo>
                  <a:cubicBezTo>
                    <a:pt x="1605" y="419"/>
                    <a:pt x="1605" y="419"/>
                    <a:pt x="1605" y="419"/>
                  </a:cubicBezTo>
                  <a:cubicBezTo>
                    <a:pt x="1605" y="424"/>
                    <a:pt x="1605" y="424"/>
                    <a:pt x="1605" y="424"/>
                  </a:cubicBezTo>
                  <a:cubicBezTo>
                    <a:pt x="1606" y="419"/>
                    <a:pt x="1606" y="419"/>
                    <a:pt x="1606" y="419"/>
                  </a:cubicBezTo>
                  <a:cubicBezTo>
                    <a:pt x="1605" y="419"/>
                    <a:pt x="1605" y="419"/>
                    <a:pt x="1605" y="419"/>
                  </a:cubicBezTo>
                  <a:cubicBezTo>
                    <a:pt x="1605" y="424"/>
                    <a:pt x="1605" y="424"/>
                    <a:pt x="1605" y="424"/>
                  </a:cubicBezTo>
                  <a:cubicBezTo>
                    <a:pt x="1606" y="419"/>
                    <a:pt x="1606" y="419"/>
                    <a:pt x="1606" y="419"/>
                  </a:cubicBezTo>
                  <a:cubicBezTo>
                    <a:pt x="1606" y="419"/>
                    <a:pt x="1606" y="419"/>
                    <a:pt x="1606" y="419"/>
                  </a:cubicBezTo>
                  <a:cubicBezTo>
                    <a:pt x="1605" y="419"/>
                    <a:pt x="1604" y="419"/>
                    <a:pt x="1603" y="419"/>
                  </a:cubicBezTo>
                  <a:cubicBezTo>
                    <a:pt x="1598" y="418"/>
                    <a:pt x="1588" y="417"/>
                    <a:pt x="1579" y="416"/>
                  </a:cubicBezTo>
                  <a:cubicBezTo>
                    <a:pt x="1574" y="415"/>
                    <a:pt x="1570" y="414"/>
                    <a:pt x="1566" y="414"/>
                  </a:cubicBezTo>
                  <a:cubicBezTo>
                    <a:pt x="1564" y="414"/>
                    <a:pt x="1563" y="414"/>
                    <a:pt x="1561" y="413"/>
                  </a:cubicBezTo>
                  <a:cubicBezTo>
                    <a:pt x="1560" y="413"/>
                    <a:pt x="1559" y="413"/>
                    <a:pt x="1558" y="413"/>
                  </a:cubicBezTo>
                  <a:cubicBezTo>
                    <a:pt x="1558" y="413"/>
                    <a:pt x="1558" y="413"/>
                    <a:pt x="1557" y="413"/>
                  </a:cubicBezTo>
                  <a:cubicBezTo>
                    <a:pt x="1557" y="413"/>
                    <a:pt x="1557" y="413"/>
                    <a:pt x="1556" y="414"/>
                  </a:cubicBezTo>
                  <a:cubicBezTo>
                    <a:pt x="1556" y="414"/>
                    <a:pt x="1555" y="414"/>
                    <a:pt x="1555" y="414"/>
                  </a:cubicBezTo>
                  <a:cubicBezTo>
                    <a:pt x="1554" y="414"/>
                    <a:pt x="1554" y="415"/>
                    <a:pt x="1553" y="416"/>
                  </a:cubicBezTo>
                  <a:cubicBezTo>
                    <a:pt x="1551" y="418"/>
                    <a:pt x="1552" y="422"/>
                    <a:pt x="1555" y="423"/>
                  </a:cubicBezTo>
                  <a:cubicBezTo>
                    <a:pt x="1577" y="438"/>
                    <a:pt x="1577" y="438"/>
                    <a:pt x="1577" y="438"/>
                  </a:cubicBezTo>
                  <a:cubicBezTo>
                    <a:pt x="1580" y="433"/>
                    <a:pt x="1580" y="433"/>
                    <a:pt x="1580" y="433"/>
                  </a:cubicBezTo>
                  <a:cubicBezTo>
                    <a:pt x="1582" y="428"/>
                    <a:pt x="1582" y="428"/>
                    <a:pt x="1582" y="428"/>
                  </a:cubicBezTo>
                  <a:cubicBezTo>
                    <a:pt x="1582" y="428"/>
                    <a:pt x="1571" y="425"/>
                    <a:pt x="1560" y="422"/>
                  </a:cubicBezTo>
                  <a:cubicBezTo>
                    <a:pt x="1554" y="420"/>
                    <a:pt x="1549" y="419"/>
                    <a:pt x="1544" y="418"/>
                  </a:cubicBezTo>
                  <a:cubicBezTo>
                    <a:pt x="1542" y="417"/>
                    <a:pt x="1540" y="417"/>
                    <a:pt x="1539" y="416"/>
                  </a:cubicBezTo>
                  <a:cubicBezTo>
                    <a:pt x="1538" y="416"/>
                    <a:pt x="1537" y="416"/>
                    <a:pt x="1537" y="416"/>
                  </a:cubicBezTo>
                  <a:cubicBezTo>
                    <a:pt x="1536" y="416"/>
                    <a:pt x="1536" y="416"/>
                    <a:pt x="1536" y="416"/>
                  </a:cubicBezTo>
                  <a:cubicBezTo>
                    <a:pt x="1535" y="416"/>
                    <a:pt x="1535" y="416"/>
                    <a:pt x="1535" y="416"/>
                  </a:cubicBezTo>
                  <a:cubicBezTo>
                    <a:pt x="1534" y="416"/>
                    <a:pt x="1534" y="416"/>
                    <a:pt x="1533" y="416"/>
                  </a:cubicBezTo>
                  <a:cubicBezTo>
                    <a:pt x="1533" y="416"/>
                    <a:pt x="1533" y="416"/>
                    <a:pt x="1532" y="416"/>
                  </a:cubicBezTo>
                  <a:cubicBezTo>
                    <a:pt x="1531" y="417"/>
                    <a:pt x="1530" y="417"/>
                    <a:pt x="1530" y="418"/>
                  </a:cubicBezTo>
                  <a:cubicBezTo>
                    <a:pt x="1534" y="421"/>
                    <a:pt x="1534" y="421"/>
                    <a:pt x="1534" y="421"/>
                  </a:cubicBezTo>
                  <a:cubicBezTo>
                    <a:pt x="1530" y="418"/>
                    <a:pt x="1530" y="418"/>
                    <a:pt x="1530" y="418"/>
                  </a:cubicBezTo>
                  <a:cubicBezTo>
                    <a:pt x="1530" y="418"/>
                    <a:pt x="1529" y="419"/>
                    <a:pt x="1529" y="420"/>
                  </a:cubicBezTo>
                  <a:cubicBezTo>
                    <a:pt x="1529" y="420"/>
                    <a:pt x="1529" y="421"/>
                    <a:pt x="1529" y="421"/>
                  </a:cubicBezTo>
                  <a:cubicBezTo>
                    <a:pt x="1529" y="423"/>
                    <a:pt x="1529" y="424"/>
                    <a:pt x="1530" y="424"/>
                  </a:cubicBezTo>
                  <a:cubicBezTo>
                    <a:pt x="1530" y="425"/>
                    <a:pt x="1531" y="425"/>
                    <a:pt x="1531" y="425"/>
                  </a:cubicBezTo>
                  <a:cubicBezTo>
                    <a:pt x="1531" y="426"/>
                    <a:pt x="1532" y="426"/>
                    <a:pt x="1532" y="426"/>
                  </a:cubicBezTo>
                  <a:cubicBezTo>
                    <a:pt x="1533" y="428"/>
                    <a:pt x="1536" y="429"/>
                    <a:pt x="1539" y="431"/>
                  </a:cubicBezTo>
                  <a:cubicBezTo>
                    <a:pt x="1547" y="436"/>
                    <a:pt x="1560" y="444"/>
                    <a:pt x="1560" y="444"/>
                  </a:cubicBezTo>
                  <a:cubicBezTo>
                    <a:pt x="1563" y="439"/>
                    <a:pt x="1563" y="439"/>
                    <a:pt x="1563" y="439"/>
                  </a:cubicBezTo>
                  <a:cubicBezTo>
                    <a:pt x="1564" y="433"/>
                    <a:pt x="1564" y="433"/>
                    <a:pt x="1564" y="433"/>
                  </a:cubicBezTo>
                  <a:cubicBezTo>
                    <a:pt x="1564" y="433"/>
                    <a:pt x="1554" y="432"/>
                    <a:pt x="1544" y="430"/>
                  </a:cubicBezTo>
                  <a:cubicBezTo>
                    <a:pt x="1539" y="429"/>
                    <a:pt x="1534" y="428"/>
                    <a:pt x="1530" y="427"/>
                  </a:cubicBezTo>
                  <a:cubicBezTo>
                    <a:pt x="1527" y="427"/>
                    <a:pt x="1525" y="426"/>
                    <a:pt x="1524" y="426"/>
                  </a:cubicBezTo>
                  <a:cubicBezTo>
                    <a:pt x="1523" y="426"/>
                    <a:pt x="1522" y="426"/>
                    <a:pt x="1522" y="426"/>
                  </a:cubicBezTo>
                  <a:cubicBezTo>
                    <a:pt x="1521" y="426"/>
                    <a:pt x="1521" y="426"/>
                    <a:pt x="1520" y="426"/>
                  </a:cubicBezTo>
                  <a:cubicBezTo>
                    <a:pt x="1520" y="426"/>
                    <a:pt x="1519" y="426"/>
                    <a:pt x="1519" y="426"/>
                  </a:cubicBezTo>
                  <a:cubicBezTo>
                    <a:pt x="1519" y="426"/>
                    <a:pt x="1518" y="426"/>
                    <a:pt x="1518" y="426"/>
                  </a:cubicBezTo>
                  <a:cubicBezTo>
                    <a:pt x="1517" y="426"/>
                    <a:pt x="1516" y="427"/>
                    <a:pt x="1515" y="428"/>
                  </a:cubicBezTo>
                  <a:cubicBezTo>
                    <a:pt x="1513" y="431"/>
                    <a:pt x="1514" y="434"/>
                    <a:pt x="1517" y="436"/>
                  </a:cubicBezTo>
                  <a:cubicBezTo>
                    <a:pt x="1537" y="449"/>
                    <a:pt x="1537" y="449"/>
                    <a:pt x="1537" y="449"/>
                  </a:cubicBezTo>
                  <a:cubicBezTo>
                    <a:pt x="1540" y="444"/>
                    <a:pt x="1540" y="444"/>
                    <a:pt x="1540" y="444"/>
                  </a:cubicBezTo>
                  <a:cubicBezTo>
                    <a:pt x="1541" y="438"/>
                    <a:pt x="1541" y="438"/>
                    <a:pt x="1541" y="438"/>
                  </a:cubicBezTo>
                  <a:cubicBezTo>
                    <a:pt x="1541" y="438"/>
                    <a:pt x="1528" y="436"/>
                    <a:pt x="1516" y="434"/>
                  </a:cubicBezTo>
                  <a:cubicBezTo>
                    <a:pt x="1509" y="433"/>
                    <a:pt x="1503" y="432"/>
                    <a:pt x="1498" y="431"/>
                  </a:cubicBezTo>
                  <a:cubicBezTo>
                    <a:pt x="1495" y="431"/>
                    <a:pt x="1493" y="431"/>
                    <a:pt x="1491" y="430"/>
                  </a:cubicBezTo>
                  <a:cubicBezTo>
                    <a:pt x="1490" y="430"/>
                    <a:pt x="1489" y="430"/>
                    <a:pt x="1489" y="430"/>
                  </a:cubicBezTo>
                  <a:cubicBezTo>
                    <a:pt x="1488" y="430"/>
                    <a:pt x="1488" y="430"/>
                    <a:pt x="1487" y="430"/>
                  </a:cubicBezTo>
                  <a:cubicBezTo>
                    <a:pt x="1487" y="430"/>
                    <a:pt x="1487" y="430"/>
                    <a:pt x="1486" y="430"/>
                  </a:cubicBezTo>
                  <a:cubicBezTo>
                    <a:pt x="1486" y="430"/>
                    <a:pt x="1485" y="430"/>
                    <a:pt x="1485" y="430"/>
                  </a:cubicBezTo>
                  <a:cubicBezTo>
                    <a:pt x="1485" y="431"/>
                    <a:pt x="1484" y="431"/>
                    <a:pt x="1484" y="431"/>
                  </a:cubicBezTo>
                  <a:cubicBezTo>
                    <a:pt x="1483" y="431"/>
                    <a:pt x="1483" y="432"/>
                    <a:pt x="1482" y="433"/>
                  </a:cubicBezTo>
                  <a:cubicBezTo>
                    <a:pt x="1481" y="434"/>
                    <a:pt x="1481" y="435"/>
                    <a:pt x="1481" y="437"/>
                  </a:cubicBezTo>
                  <a:cubicBezTo>
                    <a:pt x="1482" y="438"/>
                    <a:pt x="1483" y="440"/>
                    <a:pt x="1484" y="440"/>
                  </a:cubicBezTo>
                  <a:cubicBezTo>
                    <a:pt x="1484" y="440"/>
                    <a:pt x="1486" y="441"/>
                    <a:pt x="1488" y="443"/>
                  </a:cubicBezTo>
                  <a:cubicBezTo>
                    <a:pt x="1493" y="446"/>
                    <a:pt x="1499" y="449"/>
                    <a:pt x="1504" y="452"/>
                  </a:cubicBezTo>
                  <a:cubicBezTo>
                    <a:pt x="1506" y="454"/>
                    <a:pt x="1509" y="455"/>
                    <a:pt x="1510" y="456"/>
                  </a:cubicBezTo>
                  <a:cubicBezTo>
                    <a:pt x="1511" y="457"/>
                    <a:pt x="1512" y="457"/>
                    <a:pt x="1512" y="458"/>
                  </a:cubicBezTo>
                  <a:cubicBezTo>
                    <a:pt x="1512" y="458"/>
                    <a:pt x="1512" y="458"/>
                    <a:pt x="1512" y="458"/>
                  </a:cubicBezTo>
                  <a:cubicBezTo>
                    <a:pt x="1512" y="458"/>
                    <a:pt x="1512" y="458"/>
                    <a:pt x="1512" y="458"/>
                  </a:cubicBezTo>
                  <a:cubicBezTo>
                    <a:pt x="1514" y="455"/>
                    <a:pt x="1514" y="455"/>
                    <a:pt x="1514" y="455"/>
                  </a:cubicBezTo>
                  <a:cubicBezTo>
                    <a:pt x="1512" y="458"/>
                    <a:pt x="1512" y="458"/>
                    <a:pt x="1512" y="458"/>
                  </a:cubicBezTo>
                  <a:cubicBezTo>
                    <a:pt x="1512" y="458"/>
                    <a:pt x="1512" y="458"/>
                    <a:pt x="1512" y="458"/>
                  </a:cubicBezTo>
                  <a:cubicBezTo>
                    <a:pt x="1514" y="455"/>
                    <a:pt x="1514" y="455"/>
                    <a:pt x="1514" y="455"/>
                  </a:cubicBezTo>
                  <a:cubicBezTo>
                    <a:pt x="1512" y="458"/>
                    <a:pt x="1512" y="458"/>
                    <a:pt x="1512" y="458"/>
                  </a:cubicBezTo>
                  <a:cubicBezTo>
                    <a:pt x="1515" y="454"/>
                    <a:pt x="1515" y="454"/>
                    <a:pt x="1515" y="454"/>
                  </a:cubicBezTo>
                  <a:cubicBezTo>
                    <a:pt x="1511" y="457"/>
                    <a:pt x="1511" y="457"/>
                    <a:pt x="1511" y="457"/>
                  </a:cubicBezTo>
                  <a:cubicBezTo>
                    <a:pt x="1512" y="457"/>
                    <a:pt x="1512" y="457"/>
                    <a:pt x="1512" y="458"/>
                  </a:cubicBezTo>
                  <a:cubicBezTo>
                    <a:pt x="1515" y="454"/>
                    <a:pt x="1515" y="454"/>
                    <a:pt x="1515" y="454"/>
                  </a:cubicBezTo>
                  <a:cubicBezTo>
                    <a:pt x="1511" y="457"/>
                    <a:pt x="1511" y="457"/>
                    <a:pt x="1511" y="457"/>
                  </a:cubicBezTo>
                  <a:cubicBezTo>
                    <a:pt x="1516" y="454"/>
                    <a:pt x="1516" y="454"/>
                    <a:pt x="1516" y="454"/>
                  </a:cubicBezTo>
                  <a:cubicBezTo>
                    <a:pt x="1511" y="456"/>
                    <a:pt x="1511" y="456"/>
                    <a:pt x="1511" y="456"/>
                  </a:cubicBezTo>
                  <a:cubicBezTo>
                    <a:pt x="1511" y="456"/>
                    <a:pt x="1511" y="457"/>
                    <a:pt x="1511" y="457"/>
                  </a:cubicBezTo>
                  <a:cubicBezTo>
                    <a:pt x="1516" y="454"/>
                    <a:pt x="1516" y="454"/>
                    <a:pt x="1516" y="454"/>
                  </a:cubicBezTo>
                  <a:cubicBezTo>
                    <a:pt x="1511" y="456"/>
                    <a:pt x="1511" y="456"/>
                    <a:pt x="1511" y="456"/>
                  </a:cubicBezTo>
                  <a:cubicBezTo>
                    <a:pt x="1516" y="454"/>
                    <a:pt x="1516" y="454"/>
                    <a:pt x="1516" y="454"/>
                  </a:cubicBezTo>
                  <a:cubicBezTo>
                    <a:pt x="1510" y="454"/>
                    <a:pt x="1510" y="454"/>
                    <a:pt x="1510" y="454"/>
                  </a:cubicBezTo>
                  <a:cubicBezTo>
                    <a:pt x="1510" y="455"/>
                    <a:pt x="1511" y="456"/>
                    <a:pt x="1511" y="456"/>
                  </a:cubicBezTo>
                  <a:cubicBezTo>
                    <a:pt x="1516" y="454"/>
                    <a:pt x="1516" y="454"/>
                    <a:pt x="1516" y="454"/>
                  </a:cubicBezTo>
                  <a:cubicBezTo>
                    <a:pt x="1510" y="454"/>
                    <a:pt x="1510" y="454"/>
                    <a:pt x="1510" y="454"/>
                  </a:cubicBezTo>
                  <a:cubicBezTo>
                    <a:pt x="1516" y="454"/>
                    <a:pt x="1516" y="454"/>
                    <a:pt x="1516" y="454"/>
                  </a:cubicBezTo>
                  <a:cubicBezTo>
                    <a:pt x="1517" y="448"/>
                    <a:pt x="1517" y="448"/>
                    <a:pt x="1517" y="448"/>
                  </a:cubicBezTo>
                  <a:cubicBezTo>
                    <a:pt x="1459" y="438"/>
                    <a:pt x="1459" y="438"/>
                    <a:pt x="1459" y="438"/>
                  </a:cubicBezTo>
                  <a:cubicBezTo>
                    <a:pt x="1457" y="437"/>
                    <a:pt x="1454" y="439"/>
                    <a:pt x="1453" y="441"/>
                  </a:cubicBezTo>
                  <a:cubicBezTo>
                    <a:pt x="1452" y="444"/>
                    <a:pt x="1453" y="447"/>
                    <a:pt x="1455" y="448"/>
                  </a:cubicBezTo>
                  <a:cubicBezTo>
                    <a:pt x="1455" y="448"/>
                    <a:pt x="1457" y="449"/>
                    <a:pt x="1460" y="450"/>
                  </a:cubicBezTo>
                  <a:cubicBezTo>
                    <a:pt x="1463" y="453"/>
                    <a:pt x="1469" y="456"/>
                    <a:pt x="1474" y="459"/>
                  </a:cubicBezTo>
                  <a:cubicBezTo>
                    <a:pt x="1476" y="460"/>
                    <a:pt x="1478" y="462"/>
                    <a:pt x="1479" y="463"/>
                  </a:cubicBezTo>
                  <a:cubicBezTo>
                    <a:pt x="1480" y="463"/>
                    <a:pt x="1481" y="463"/>
                    <a:pt x="1481" y="464"/>
                  </a:cubicBezTo>
                  <a:cubicBezTo>
                    <a:pt x="1481" y="464"/>
                    <a:pt x="1481" y="464"/>
                    <a:pt x="1481" y="464"/>
                  </a:cubicBezTo>
                  <a:cubicBezTo>
                    <a:pt x="1481" y="464"/>
                    <a:pt x="1481" y="464"/>
                    <a:pt x="1481" y="464"/>
                  </a:cubicBezTo>
                  <a:cubicBezTo>
                    <a:pt x="1483" y="461"/>
                    <a:pt x="1483" y="461"/>
                    <a:pt x="1483" y="461"/>
                  </a:cubicBezTo>
                  <a:cubicBezTo>
                    <a:pt x="1481" y="463"/>
                    <a:pt x="1481" y="463"/>
                    <a:pt x="1481" y="463"/>
                  </a:cubicBezTo>
                  <a:cubicBezTo>
                    <a:pt x="1481" y="464"/>
                    <a:pt x="1481" y="464"/>
                    <a:pt x="1481" y="464"/>
                  </a:cubicBezTo>
                  <a:cubicBezTo>
                    <a:pt x="1483" y="461"/>
                    <a:pt x="1483" y="461"/>
                    <a:pt x="1483" y="461"/>
                  </a:cubicBezTo>
                  <a:cubicBezTo>
                    <a:pt x="1481" y="463"/>
                    <a:pt x="1481" y="463"/>
                    <a:pt x="1481" y="463"/>
                  </a:cubicBezTo>
                  <a:cubicBezTo>
                    <a:pt x="1484" y="460"/>
                    <a:pt x="1484" y="460"/>
                    <a:pt x="1484" y="460"/>
                  </a:cubicBezTo>
                  <a:cubicBezTo>
                    <a:pt x="1480" y="463"/>
                    <a:pt x="1480" y="463"/>
                    <a:pt x="1480" y="463"/>
                  </a:cubicBezTo>
                  <a:cubicBezTo>
                    <a:pt x="1480" y="463"/>
                    <a:pt x="1481" y="463"/>
                    <a:pt x="1481" y="463"/>
                  </a:cubicBezTo>
                  <a:cubicBezTo>
                    <a:pt x="1484" y="460"/>
                    <a:pt x="1484" y="460"/>
                    <a:pt x="1484" y="460"/>
                  </a:cubicBezTo>
                  <a:cubicBezTo>
                    <a:pt x="1480" y="463"/>
                    <a:pt x="1480" y="463"/>
                    <a:pt x="1480" y="463"/>
                  </a:cubicBezTo>
                  <a:cubicBezTo>
                    <a:pt x="1485" y="460"/>
                    <a:pt x="1485" y="460"/>
                    <a:pt x="1485" y="460"/>
                  </a:cubicBezTo>
                  <a:cubicBezTo>
                    <a:pt x="1479" y="460"/>
                    <a:pt x="1479" y="460"/>
                    <a:pt x="1479" y="460"/>
                  </a:cubicBezTo>
                  <a:cubicBezTo>
                    <a:pt x="1479" y="462"/>
                    <a:pt x="1480" y="462"/>
                    <a:pt x="1480" y="463"/>
                  </a:cubicBezTo>
                  <a:cubicBezTo>
                    <a:pt x="1485" y="460"/>
                    <a:pt x="1485" y="460"/>
                    <a:pt x="1485" y="460"/>
                  </a:cubicBezTo>
                  <a:cubicBezTo>
                    <a:pt x="1479" y="460"/>
                    <a:pt x="1479" y="460"/>
                    <a:pt x="1479" y="460"/>
                  </a:cubicBezTo>
                  <a:cubicBezTo>
                    <a:pt x="1485" y="460"/>
                    <a:pt x="1485" y="460"/>
                    <a:pt x="1485" y="460"/>
                  </a:cubicBezTo>
                  <a:cubicBezTo>
                    <a:pt x="1480" y="457"/>
                    <a:pt x="1480" y="457"/>
                    <a:pt x="1480" y="457"/>
                  </a:cubicBezTo>
                  <a:cubicBezTo>
                    <a:pt x="1480" y="458"/>
                    <a:pt x="1479" y="459"/>
                    <a:pt x="1479" y="460"/>
                  </a:cubicBezTo>
                  <a:cubicBezTo>
                    <a:pt x="1485" y="460"/>
                    <a:pt x="1485" y="460"/>
                    <a:pt x="1485" y="460"/>
                  </a:cubicBezTo>
                  <a:cubicBezTo>
                    <a:pt x="1480" y="457"/>
                    <a:pt x="1480" y="457"/>
                    <a:pt x="1480" y="457"/>
                  </a:cubicBezTo>
                  <a:cubicBezTo>
                    <a:pt x="1485" y="460"/>
                    <a:pt x="1485" y="460"/>
                    <a:pt x="1485" y="460"/>
                  </a:cubicBezTo>
                  <a:cubicBezTo>
                    <a:pt x="1480" y="457"/>
                    <a:pt x="1480" y="457"/>
                    <a:pt x="1480" y="457"/>
                  </a:cubicBezTo>
                  <a:cubicBezTo>
                    <a:pt x="1485" y="460"/>
                    <a:pt x="1485" y="460"/>
                    <a:pt x="1485" y="460"/>
                  </a:cubicBezTo>
                  <a:cubicBezTo>
                    <a:pt x="1482" y="455"/>
                    <a:pt x="1482" y="455"/>
                    <a:pt x="1482" y="455"/>
                  </a:cubicBezTo>
                  <a:cubicBezTo>
                    <a:pt x="1482" y="455"/>
                    <a:pt x="1481" y="456"/>
                    <a:pt x="1480" y="457"/>
                  </a:cubicBezTo>
                  <a:cubicBezTo>
                    <a:pt x="1485" y="460"/>
                    <a:pt x="1485" y="460"/>
                    <a:pt x="1485" y="460"/>
                  </a:cubicBezTo>
                  <a:cubicBezTo>
                    <a:pt x="1482" y="455"/>
                    <a:pt x="1482" y="455"/>
                    <a:pt x="1482" y="455"/>
                  </a:cubicBezTo>
                  <a:cubicBezTo>
                    <a:pt x="1485" y="460"/>
                    <a:pt x="1485" y="460"/>
                    <a:pt x="1485" y="460"/>
                  </a:cubicBezTo>
                  <a:cubicBezTo>
                    <a:pt x="1484" y="455"/>
                    <a:pt x="1484" y="455"/>
                    <a:pt x="1484" y="455"/>
                  </a:cubicBezTo>
                  <a:cubicBezTo>
                    <a:pt x="1484" y="455"/>
                    <a:pt x="1483" y="455"/>
                    <a:pt x="1482" y="455"/>
                  </a:cubicBezTo>
                  <a:cubicBezTo>
                    <a:pt x="1485" y="460"/>
                    <a:pt x="1485" y="460"/>
                    <a:pt x="1485" y="460"/>
                  </a:cubicBezTo>
                  <a:cubicBezTo>
                    <a:pt x="1484" y="455"/>
                    <a:pt x="1484" y="455"/>
                    <a:pt x="1484" y="455"/>
                  </a:cubicBezTo>
                  <a:cubicBezTo>
                    <a:pt x="1485" y="458"/>
                    <a:pt x="1485" y="458"/>
                    <a:pt x="1485" y="458"/>
                  </a:cubicBezTo>
                  <a:cubicBezTo>
                    <a:pt x="1485" y="454"/>
                    <a:pt x="1485" y="454"/>
                    <a:pt x="1485" y="454"/>
                  </a:cubicBezTo>
                  <a:cubicBezTo>
                    <a:pt x="1484" y="455"/>
                    <a:pt x="1484" y="455"/>
                    <a:pt x="1484" y="455"/>
                  </a:cubicBezTo>
                  <a:cubicBezTo>
                    <a:pt x="1485" y="458"/>
                    <a:pt x="1485" y="458"/>
                    <a:pt x="1485" y="458"/>
                  </a:cubicBezTo>
                  <a:cubicBezTo>
                    <a:pt x="1485" y="454"/>
                    <a:pt x="1485" y="454"/>
                    <a:pt x="1485" y="454"/>
                  </a:cubicBezTo>
                  <a:cubicBezTo>
                    <a:pt x="1485" y="454"/>
                    <a:pt x="1485" y="454"/>
                    <a:pt x="1485" y="454"/>
                  </a:cubicBezTo>
                  <a:cubicBezTo>
                    <a:pt x="1485" y="454"/>
                    <a:pt x="1485" y="454"/>
                    <a:pt x="1485" y="454"/>
                  </a:cubicBezTo>
                  <a:cubicBezTo>
                    <a:pt x="1485" y="454"/>
                    <a:pt x="1485" y="454"/>
                    <a:pt x="1485" y="454"/>
                  </a:cubicBezTo>
                  <a:cubicBezTo>
                    <a:pt x="1485" y="454"/>
                    <a:pt x="1485" y="454"/>
                    <a:pt x="1485" y="454"/>
                  </a:cubicBezTo>
                  <a:cubicBezTo>
                    <a:pt x="1485" y="454"/>
                    <a:pt x="1485" y="454"/>
                    <a:pt x="1485" y="454"/>
                  </a:cubicBezTo>
                  <a:cubicBezTo>
                    <a:pt x="1484" y="454"/>
                    <a:pt x="1482" y="454"/>
                    <a:pt x="1480" y="454"/>
                  </a:cubicBezTo>
                  <a:cubicBezTo>
                    <a:pt x="1473" y="452"/>
                    <a:pt x="1460" y="449"/>
                    <a:pt x="1449" y="446"/>
                  </a:cubicBezTo>
                  <a:cubicBezTo>
                    <a:pt x="1443" y="445"/>
                    <a:pt x="1438" y="443"/>
                    <a:pt x="1434" y="442"/>
                  </a:cubicBezTo>
                  <a:cubicBezTo>
                    <a:pt x="1432" y="442"/>
                    <a:pt x="1430" y="441"/>
                    <a:pt x="1429" y="441"/>
                  </a:cubicBezTo>
                  <a:cubicBezTo>
                    <a:pt x="1428" y="441"/>
                    <a:pt x="1427" y="441"/>
                    <a:pt x="1427" y="441"/>
                  </a:cubicBezTo>
                  <a:cubicBezTo>
                    <a:pt x="1426" y="441"/>
                    <a:pt x="1426" y="441"/>
                    <a:pt x="1426" y="441"/>
                  </a:cubicBezTo>
                  <a:cubicBezTo>
                    <a:pt x="1426" y="441"/>
                    <a:pt x="1426" y="441"/>
                    <a:pt x="1425" y="441"/>
                  </a:cubicBezTo>
                  <a:cubicBezTo>
                    <a:pt x="1425" y="441"/>
                    <a:pt x="1425" y="441"/>
                    <a:pt x="1424" y="441"/>
                  </a:cubicBezTo>
                  <a:cubicBezTo>
                    <a:pt x="1424" y="441"/>
                    <a:pt x="1423" y="441"/>
                    <a:pt x="1423" y="441"/>
                  </a:cubicBezTo>
                  <a:cubicBezTo>
                    <a:pt x="1422" y="441"/>
                    <a:pt x="1421" y="442"/>
                    <a:pt x="1420" y="443"/>
                  </a:cubicBezTo>
                  <a:cubicBezTo>
                    <a:pt x="1419" y="446"/>
                    <a:pt x="1420" y="449"/>
                    <a:pt x="1422" y="451"/>
                  </a:cubicBezTo>
                  <a:cubicBezTo>
                    <a:pt x="1455" y="471"/>
                    <a:pt x="1455" y="471"/>
                    <a:pt x="1455" y="471"/>
                  </a:cubicBezTo>
                  <a:cubicBezTo>
                    <a:pt x="1458" y="466"/>
                    <a:pt x="1458" y="466"/>
                    <a:pt x="1458" y="466"/>
                  </a:cubicBezTo>
                  <a:cubicBezTo>
                    <a:pt x="1453" y="463"/>
                    <a:pt x="1453" y="463"/>
                    <a:pt x="1453" y="463"/>
                  </a:cubicBezTo>
                  <a:cubicBezTo>
                    <a:pt x="1458" y="466"/>
                    <a:pt x="1458" y="466"/>
                    <a:pt x="1458" y="466"/>
                  </a:cubicBezTo>
                  <a:cubicBezTo>
                    <a:pt x="1455" y="461"/>
                    <a:pt x="1455" y="461"/>
                    <a:pt x="1455" y="461"/>
                  </a:cubicBezTo>
                  <a:cubicBezTo>
                    <a:pt x="1455" y="462"/>
                    <a:pt x="1454" y="462"/>
                    <a:pt x="1453" y="463"/>
                  </a:cubicBezTo>
                  <a:cubicBezTo>
                    <a:pt x="1458" y="466"/>
                    <a:pt x="1458" y="466"/>
                    <a:pt x="1458" y="466"/>
                  </a:cubicBezTo>
                  <a:cubicBezTo>
                    <a:pt x="1455" y="461"/>
                    <a:pt x="1455" y="461"/>
                    <a:pt x="1455" y="461"/>
                  </a:cubicBezTo>
                  <a:cubicBezTo>
                    <a:pt x="1457" y="466"/>
                    <a:pt x="1457" y="466"/>
                    <a:pt x="1457" y="466"/>
                  </a:cubicBezTo>
                  <a:cubicBezTo>
                    <a:pt x="1457" y="461"/>
                    <a:pt x="1457" y="461"/>
                    <a:pt x="1457" y="461"/>
                  </a:cubicBezTo>
                  <a:cubicBezTo>
                    <a:pt x="1456" y="461"/>
                    <a:pt x="1456" y="461"/>
                    <a:pt x="1455" y="461"/>
                  </a:cubicBezTo>
                  <a:cubicBezTo>
                    <a:pt x="1457" y="466"/>
                    <a:pt x="1457" y="466"/>
                    <a:pt x="1457" y="466"/>
                  </a:cubicBezTo>
                  <a:cubicBezTo>
                    <a:pt x="1457" y="461"/>
                    <a:pt x="1457" y="461"/>
                    <a:pt x="1457" y="461"/>
                  </a:cubicBezTo>
                  <a:cubicBezTo>
                    <a:pt x="1457" y="466"/>
                    <a:pt x="1457" y="466"/>
                    <a:pt x="1457" y="466"/>
                  </a:cubicBezTo>
                  <a:cubicBezTo>
                    <a:pt x="1457" y="461"/>
                    <a:pt x="1457" y="461"/>
                    <a:pt x="1457" y="461"/>
                  </a:cubicBezTo>
                  <a:cubicBezTo>
                    <a:pt x="1457" y="461"/>
                    <a:pt x="1457" y="461"/>
                    <a:pt x="1457" y="461"/>
                  </a:cubicBezTo>
                  <a:cubicBezTo>
                    <a:pt x="1457" y="466"/>
                    <a:pt x="1457" y="466"/>
                    <a:pt x="1457" y="466"/>
                  </a:cubicBezTo>
                  <a:cubicBezTo>
                    <a:pt x="1457" y="461"/>
                    <a:pt x="1457" y="461"/>
                    <a:pt x="1457" y="461"/>
                  </a:cubicBezTo>
                  <a:cubicBezTo>
                    <a:pt x="1457" y="464"/>
                    <a:pt x="1457" y="464"/>
                    <a:pt x="1457" y="464"/>
                  </a:cubicBezTo>
                  <a:cubicBezTo>
                    <a:pt x="1458" y="461"/>
                    <a:pt x="1458" y="461"/>
                    <a:pt x="1458" y="461"/>
                  </a:cubicBezTo>
                  <a:cubicBezTo>
                    <a:pt x="1457" y="461"/>
                    <a:pt x="1457" y="461"/>
                    <a:pt x="1457" y="461"/>
                  </a:cubicBezTo>
                  <a:cubicBezTo>
                    <a:pt x="1457" y="464"/>
                    <a:pt x="1457" y="464"/>
                    <a:pt x="1457" y="464"/>
                  </a:cubicBezTo>
                  <a:cubicBezTo>
                    <a:pt x="1458" y="461"/>
                    <a:pt x="1458" y="461"/>
                    <a:pt x="1458" y="461"/>
                  </a:cubicBezTo>
                  <a:cubicBezTo>
                    <a:pt x="1458" y="461"/>
                    <a:pt x="1458" y="461"/>
                    <a:pt x="1458" y="461"/>
                  </a:cubicBezTo>
                  <a:cubicBezTo>
                    <a:pt x="1457" y="461"/>
                    <a:pt x="1456" y="461"/>
                    <a:pt x="1454" y="460"/>
                  </a:cubicBezTo>
                  <a:cubicBezTo>
                    <a:pt x="1447" y="459"/>
                    <a:pt x="1433" y="455"/>
                    <a:pt x="1422" y="452"/>
                  </a:cubicBezTo>
                  <a:cubicBezTo>
                    <a:pt x="1416" y="451"/>
                    <a:pt x="1410" y="449"/>
                    <a:pt x="1406" y="448"/>
                  </a:cubicBezTo>
                  <a:cubicBezTo>
                    <a:pt x="1404" y="448"/>
                    <a:pt x="1402" y="447"/>
                    <a:pt x="1401" y="447"/>
                  </a:cubicBezTo>
                  <a:cubicBezTo>
                    <a:pt x="1400" y="447"/>
                    <a:pt x="1400" y="447"/>
                    <a:pt x="1399" y="447"/>
                  </a:cubicBezTo>
                  <a:cubicBezTo>
                    <a:pt x="1398" y="446"/>
                    <a:pt x="1398" y="446"/>
                    <a:pt x="1398" y="446"/>
                  </a:cubicBezTo>
                  <a:cubicBezTo>
                    <a:pt x="1398" y="446"/>
                    <a:pt x="1398" y="446"/>
                    <a:pt x="1397" y="446"/>
                  </a:cubicBezTo>
                  <a:cubicBezTo>
                    <a:pt x="1397" y="446"/>
                    <a:pt x="1397" y="446"/>
                    <a:pt x="1396" y="446"/>
                  </a:cubicBezTo>
                  <a:cubicBezTo>
                    <a:pt x="1396" y="447"/>
                    <a:pt x="1395" y="447"/>
                    <a:pt x="1395" y="447"/>
                  </a:cubicBezTo>
                  <a:cubicBezTo>
                    <a:pt x="1394" y="447"/>
                    <a:pt x="1393" y="448"/>
                    <a:pt x="1392" y="449"/>
                  </a:cubicBezTo>
                  <a:cubicBezTo>
                    <a:pt x="1392" y="450"/>
                    <a:pt x="1392" y="451"/>
                    <a:pt x="1392" y="452"/>
                  </a:cubicBezTo>
                  <a:cubicBezTo>
                    <a:pt x="1392" y="453"/>
                    <a:pt x="1392" y="454"/>
                    <a:pt x="1392" y="454"/>
                  </a:cubicBezTo>
                  <a:cubicBezTo>
                    <a:pt x="1392" y="455"/>
                    <a:pt x="1393" y="455"/>
                    <a:pt x="1393" y="455"/>
                  </a:cubicBezTo>
                  <a:cubicBezTo>
                    <a:pt x="1393" y="456"/>
                    <a:pt x="1394" y="456"/>
                    <a:pt x="1394" y="456"/>
                  </a:cubicBezTo>
                  <a:cubicBezTo>
                    <a:pt x="1394" y="457"/>
                    <a:pt x="1394" y="457"/>
                    <a:pt x="1394" y="457"/>
                  </a:cubicBezTo>
                  <a:cubicBezTo>
                    <a:pt x="1395" y="457"/>
                    <a:pt x="1396" y="458"/>
                    <a:pt x="1397" y="458"/>
                  </a:cubicBezTo>
                  <a:cubicBezTo>
                    <a:pt x="1401" y="461"/>
                    <a:pt x="1409" y="466"/>
                    <a:pt x="1416" y="470"/>
                  </a:cubicBezTo>
                  <a:cubicBezTo>
                    <a:pt x="1419" y="472"/>
                    <a:pt x="1422" y="474"/>
                    <a:pt x="1424" y="475"/>
                  </a:cubicBezTo>
                  <a:cubicBezTo>
                    <a:pt x="1425" y="476"/>
                    <a:pt x="1426" y="476"/>
                    <a:pt x="1427" y="477"/>
                  </a:cubicBezTo>
                  <a:cubicBezTo>
                    <a:pt x="1427" y="477"/>
                    <a:pt x="1427" y="477"/>
                    <a:pt x="1427" y="477"/>
                  </a:cubicBezTo>
                  <a:cubicBezTo>
                    <a:pt x="1427" y="477"/>
                    <a:pt x="1427" y="477"/>
                    <a:pt x="1427" y="477"/>
                  </a:cubicBezTo>
                  <a:cubicBezTo>
                    <a:pt x="1429" y="475"/>
                    <a:pt x="1429" y="475"/>
                    <a:pt x="1429" y="475"/>
                  </a:cubicBezTo>
                  <a:cubicBezTo>
                    <a:pt x="1427" y="477"/>
                    <a:pt x="1427" y="477"/>
                    <a:pt x="1427" y="477"/>
                  </a:cubicBezTo>
                  <a:cubicBezTo>
                    <a:pt x="1427" y="477"/>
                    <a:pt x="1427" y="477"/>
                    <a:pt x="1427" y="477"/>
                  </a:cubicBezTo>
                  <a:cubicBezTo>
                    <a:pt x="1429" y="475"/>
                    <a:pt x="1429" y="475"/>
                    <a:pt x="1429" y="475"/>
                  </a:cubicBezTo>
                  <a:cubicBezTo>
                    <a:pt x="1427" y="477"/>
                    <a:pt x="1427" y="477"/>
                    <a:pt x="1427" y="477"/>
                  </a:cubicBezTo>
                  <a:cubicBezTo>
                    <a:pt x="1430" y="473"/>
                    <a:pt x="1430" y="473"/>
                    <a:pt x="1430" y="473"/>
                  </a:cubicBezTo>
                  <a:cubicBezTo>
                    <a:pt x="1426" y="476"/>
                    <a:pt x="1426" y="476"/>
                    <a:pt x="1426" y="476"/>
                  </a:cubicBezTo>
                  <a:cubicBezTo>
                    <a:pt x="1427" y="476"/>
                    <a:pt x="1427" y="476"/>
                    <a:pt x="1427" y="477"/>
                  </a:cubicBezTo>
                  <a:cubicBezTo>
                    <a:pt x="1430" y="473"/>
                    <a:pt x="1430" y="473"/>
                    <a:pt x="1430" y="473"/>
                  </a:cubicBezTo>
                  <a:cubicBezTo>
                    <a:pt x="1426" y="476"/>
                    <a:pt x="1426" y="476"/>
                    <a:pt x="1426" y="476"/>
                  </a:cubicBezTo>
                  <a:cubicBezTo>
                    <a:pt x="1431" y="473"/>
                    <a:pt x="1431" y="473"/>
                    <a:pt x="1431" y="473"/>
                  </a:cubicBezTo>
                  <a:cubicBezTo>
                    <a:pt x="1425" y="473"/>
                    <a:pt x="1425" y="473"/>
                    <a:pt x="1425" y="473"/>
                  </a:cubicBezTo>
                  <a:cubicBezTo>
                    <a:pt x="1425" y="475"/>
                    <a:pt x="1426" y="475"/>
                    <a:pt x="1426" y="476"/>
                  </a:cubicBezTo>
                  <a:cubicBezTo>
                    <a:pt x="1431" y="473"/>
                    <a:pt x="1431" y="473"/>
                    <a:pt x="1431" y="473"/>
                  </a:cubicBezTo>
                  <a:cubicBezTo>
                    <a:pt x="1425" y="473"/>
                    <a:pt x="1425" y="473"/>
                    <a:pt x="1425" y="473"/>
                  </a:cubicBezTo>
                  <a:cubicBezTo>
                    <a:pt x="1431" y="473"/>
                    <a:pt x="1431" y="473"/>
                    <a:pt x="1431" y="473"/>
                  </a:cubicBezTo>
                  <a:cubicBezTo>
                    <a:pt x="1426" y="470"/>
                    <a:pt x="1426" y="470"/>
                    <a:pt x="1426" y="470"/>
                  </a:cubicBezTo>
                  <a:cubicBezTo>
                    <a:pt x="1426" y="471"/>
                    <a:pt x="1425" y="472"/>
                    <a:pt x="1425" y="473"/>
                  </a:cubicBezTo>
                  <a:cubicBezTo>
                    <a:pt x="1431" y="473"/>
                    <a:pt x="1431" y="473"/>
                    <a:pt x="1431" y="473"/>
                  </a:cubicBezTo>
                  <a:cubicBezTo>
                    <a:pt x="1426" y="470"/>
                    <a:pt x="1426" y="470"/>
                    <a:pt x="1426" y="470"/>
                  </a:cubicBezTo>
                  <a:cubicBezTo>
                    <a:pt x="1431" y="473"/>
                    <a:pt x="1431" y="473"/>
                    <a:pt x="1431" y="473"/>
                  </a:cubicBezTo>
                  <a:cubicBezTo>
                    <a:pt x="1432" y="468"/>
                    <a:pt x="1432" y="468"/>
                    <a:pt x="1432" y="468"/>
                  </a:cubicBezTo>
                  <a:cubicBezTo>
                    <a:pt x="1373" y="452"/>
                    <a:pt x="1373" y="452"/>
                    <a:pt x="1373" y="452"/>
                  </a:cubicBezTo>
                  <a:cubicBezTo>
                    <a:pt x="1370" y="452"/>
                    <a:pt x="1368" y="453"/>
                    <a:pt x="1367" y="456"/>
                  </a:cubicBezTo>
                  <a:cubicBezTo>
                    <a:pt x="1366" y="458"/>
                    <a:pt x="1367" y="461"/>
                    <a:pt x="1369" y="462"/>
                  </a:cubicBezTo>
                  <a:cubicBezTo>
                    <a:pt x="1372" y="464"/>
                    <a:pt x="1372" y="464"/>
                    <a:pt x="1372" y="464"/>
                  </a:cubicBezTo>
                  <a:cubicBezTo>
                    <a:pt x="1337" y="457"/>
                    <a:pt x="1337" y="457"/>
                    <a:pt x="1337" y="457"/>
                  </a:cubicBezTo>
                  <a:cubicBezTo>
                    <a:pt x="1335" y="457"/>
                    <a:pt x="1333" y="458"/>
                    <a:pt x="1332" y="460"/>
                  </a:cubicBezTo>
                  <a:cubicBezTo>
                    <a:pt x="1331" y="461"/>
                    <a:pt x="1331" y="462"/>
                    <a:pt x="1331" y="463"/>
                  </a:cubicBezTo>
                  <a:cubicBezTo>
                    <a:pt x="1331" y="465"/>
                    <a:pt x="1331" y="465"/>
                    <a:pt x="1332" y="466"/>
                  </a:cubicBezTo>
                  <a:cubicBezTo>
                    <a:pt x="1332" y="467"/>
                    <a:pt x="1333" y="467"/>
                    <a:pt x="1333" y="467"/>
                  </a:cubicBezTo>
                  <a:cubicBezTo>
                    <a:pt x="1333" y="468"/>
                    <a:pt x="1334" y="468"/>
                    <a:pt x="1334" y="468"/>
                  </a:cubicBezTo>
                  <a:cubicBezTo>
                    <a:pt x="1336" y="470"/>
                    <a:pt x="1339" y="471"/>
                    <a:pt x="1343" y="474"/>
                  </a:cubicBezTo>
                  <a:cubicBezTo>
                    <a:pt x="1353" y="480"/>
                    <a:pt x="1369" y="490"/>
                    <a:pt x="1369" y="490"/>
                  </a:cubicBezTo>
                  <a:cubicBezTo>
                    <a:pt x="1372" y="485"/>
                    <a:pt x="1372" y="485"/>
                    <a:pt x="1372" y="485"/>
                  </a:cubicBezTo>
                  <a:cubicBezTo>
                    <a:pt x="1374" y="480"/>
                    <a:pt x="1374" y="480"/>
                    <a:pt x="1374" y="480"/>
                  </a:cubicBezTo>
                  <a:cubicBezTo>
                    <a:pt x="1325" y="466"/>
                    <a:pt x="1325" y="466"/>
                    <a:pt x="1325" y="466"/>
                  </a:cubicBezTo>
                  <a:cubicBezTo>
                    <a:pt x="1322" y="466"/>
                    <a:pt x="1319" y="467"/>
                    <a:pt x="1318" y="470"/>
                  </a:cubicBezTo>
                  <a:cubicBezTo>
                    <a:pt x="1317" y="472"/>
                    <a:pt x="1318" y="475"/>
                    <a:pt x="1320" y="476"/>
                  </a:cubicBezTo>
                  <a:cubicBezTo>
                    <a:pt x="1345" y="492"/>
                    <a:pt x="1345" y="492"/>
                    <a:pt x="1345" y="492"/>
                  </a:cubicBezTo>
                  <a:cubicBezTo>
                    <a:pt x="1348" y="487"/>
                    <a:pt x="1348" y="487"/>
                    <a:pt x="1348" y="487"/>
                  </a:cubicBezTo>
                  <a:cubicBezTo>
                    <a:pt x="1343" y="484"/>
                    <a:pt x="1343" y="484"/>
                    <a:pt x="1343" y="484"/>
                  </a:cubicBezTo>
                  <a:cubicBezTo>
                    <a:pt x="1348" y="487"/>
                    <a:pt x="1348" y="487"/>
                    <a:pt x="1348" y="487"/>
                  </a:cubicBezTo>
                  <a:cubicBezTo>
                    <a:pt x="1345" y="482"/>
                    <a:pt x="1345" y="482"/>
                    <a:pt x="1345" y="482"/>
                  </a:cubicBezTo>
                  <a:cubicBezTo>
                    <a:pt x="1345" y="482"/>
                    <a:pt x="1344" y="483"/>
                    <a:pt x="1343" y="484"/>
                  </a:cubicBezTo>
                  <a:cubicBezTo>
                    <a:pt x="1348" y="487"/>
                    <a:pt x="1348" y="487"/>
                    <a:pt x="1348" y="487"/>
                  </a:cubicBezTo>
                  <a:cubicBezTo>
                    <a:pt x="1345" y="482"/>
                    <a:pt x="1345" y="482"/>
                    <a:pt x="1345" y="482"/>
                  </a:cubicBezTo>
                  <a:cubicBezTo>
                    <a:pt x="1347" y="487"/>
                    <a:pt x="1347" y="487"/>
                    <a:pt x="1347" y="487"/>
                  </a:cubicBezTo>
                  <a:cubicBezTo>
                    <a:pt x="1347" y="481"/>
                    <a:pt x="1347" y="481"/>
                    <a:pt x="1347" y="481"/>
                  </a:cubicBezTo>
                  <a:cubicBezTo>
                    <a:pt x="1347" y="481"/>
                    <a:pt x="1346" y="481"/>
                    <a:pt x="1345" y="482"/>
                  </a:cubicBezTo>
                  <a:cubicBezTo>
                    <a:pt x="1347" y="487"/>
                    <a:pt x="1347" y="487"/>
                    <a:pt x="1347" y="487"/>
                  </a:cubicBezTo>
                  <a:cubicBezTo>
                    <a:pt x="1347" y="481"/>
                    <a:pt x="1347" y="481"/>
                    <a:pt x="1347" y="481"/>
                  </a:cubicBezTo>
                  <a:cubicBezTo>
                    <a:pt x="1347" y="486"/>
                    <a:pt x="1347" y="486"/>
                    <a:pt x="1347" y="486"/>
                  </a:cubicBezTo>
                  <a:cubicBezTo>
                    <a:pt x="1347" y="481"/>
                    <a:pt x="1347" y="481"/>
                    <a:pt x="1347" y="481"/>
                  </a:cubicBezTo>
                  <a:cubicBezTo>
                    <a:pt x="1347" y="481"/>
                    <a:pt x="1347" y="481"/>
                    <a:pt x="1347" y="481"/>
                  </a:cubicBezTo>
                  <a:cubicBezTo>
                    <a:pt x="1347" y="486"/>
                    <a:pt x="1347" y="486"/>
                    <a:pt x="1347" y="486"/>
                  </a:cubicBezTo>
                  <a:cubicBezTo>
                    <a:pt x="1347" y="481"/>
                    <a:pt x="1347" y="481"/>
                    <a:pt x="1347" y="481"/>
                  </a:cubicBezTo>
                  <a:cubicBezTo>
                    <a:pt x="1347" y="485"/>
                    <a:pt x="1347" y="485"/>
                    <a:pt x="1347" y="485"/>
                  </a:cubicBezTo>
                  <a:cubicBezTo>
                    <a:pt x="1348" y="481"/>
                    <a:pt x="1348" y="481"/>
                    <a:pt x="1348" y="481"/>
                  </a:cubicBezTo>
                  <a:cubicBezTo>
                    <a:pt x="1347" y="481"/>
                    <a:pt x="1347" y="481"/>
                    <a:pt x="1347" y="481"/>
                  </a:cubicBezTo>
                  <a:cubicBezTo>
                    <a:pt x="1347" y="485"/>
                    <a:pt x="1347" y="485"/>
                    <a:pt x="1347" y="485"/>
                  </a:cubicBezTo>
                  <a:cubicBezTo>
                    <a:pt x="1348" y="481"/>
                    <a:pt x="1348" y="481"/>
                    <a:pt x="1348" y="481"/>
                  </a:cubicBezTo>
                  <a:cubicBezTo>
                    <a:pt x="1348" y="482"/>
                    <a:pt x="1348" y="482"/>
                    <a:pt x="1348" y="482"/>
                  </a:cubicBezTo>
                  <a:cubicBezTo>
                    <a:pt x="1348" y="481"/>
                    <a:pt x="1348" y="481"/>
                    <a:pt x="1348" y="481"/>
                  </a:cubicBezTo>
                  <a:cubicBezTo>
                    <a:pt x="1348" y="481"/>
                    <a:pt x="1348" y="481"/>
                    <a:pt x="1348" y="481"/>
                  </a:cubicBezTo>
                  <a:cubicBezTo>
                    <a:pt x="1348" y="482"/>
                    <a:pt x="1348" y="482"/>
                    <a:pt x="1348" y="482"/>
                  </a:cubicBezTo>
                  <a:cubicBezTo>
                    <a:pt x="1348" y="481"/>
                    <a:pt x="1348" y="481"/>
                    <a:pt x="1348" y="481"/>
                  </a:cubicBezTo>
                  <a:cubicBezTo>
                    <a:pt x="1347" y="481"/>
                    <a:pt x="1346" y="481"/>
                    <a:pt x="1345" y="481"/>
                  </a:cubicBezTo>
                  <a:cubicBezTo>
                    <a:pt x="1339" y="480"/>
                    <a:pt x="1327" y="477"/>
                    <a:pt x="1317" y="475"/>
                  </a:cubicBezTo>
                  <a:cubicBezTo>
                    <a:pt x="1312" y="473"/>
                    <a:pt x="1307" y="472"/>
                    <a:pt x="1303" y="472"/>
                  </a:cubicBezTo>
                  <a:cubicBezTo>
                    <a:pt x="1301" y="471"/>
                    <a:pt x="1299" y="471"/>
                    <a:pt x="1298" y="471"/>
                  </a:cubicBezTo>
                  <a:cubicBezTo>
                    <a:pt x="1297" y="470"/>
                    <a:pt x="1297" y="470"/>
                    <a:pt x="1296" y="470"/>
                  </a:cubicBezTo>
                  <a:cubicBezTo>
                    <a:pt x="1296" y="470"/>
                    <a:pt x="1296" y="470"/>
                    <a:pt x="1295" y="470"/>
                  </a:cubicBezTo>
                  <a:cubicBezTo>
                    <a:pt x="1294" y="470"/>
                    <a:pt x="1294" y="470"/>
                    <a:pt x="1294" y="470"/>
                  </a:cubicBezTo>
                  <a:cubicBezTo>
                    <a:pt x="1293" y="470"/>
                    <a:pt x="1293" y="470"/>
                    <a:pt x="1292" y="471"/>
                  </a:cubicBezTo>
                  <a:cubicBezTo>
                    <a:pt x="1292" y="471"/>
                    <a:pt x="1291" y="471"/>
                    <a:pt x="1290" y="473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290" y="472"/>
                    <a:pt x="1290" y="472"/>
                    <a:pt x="1290" y="472"/>
                  </a:cubicBezTo>
                  <a:cubicBezTo>
                    <a:pt x="1290" y="473"/>
                    <a:pt x="1289" y="474"/>
                    <a:pt x="1289" y="474"/>
                  </a:cubicBezTo>
                  <a:cubicBezTo>
                    <a:pt x="1289" y="475"/>
                    <a:pt x="1289" y="475"/>
                    <a:pt x="1289" y="476"/>
                  </a:cubicBezTo>
                  <a:cubicBezTo>
                    <a:pt x="1289" y="477"/>
                    <a:pt x="1289" y="478"/>
                    <a:pt x="1290" y="478"/>
                  </a:cubicBezTo>
                  <a:cubicBezTo>
                    <a:pt x="1290" y="479"/>
                    <a:pt x="1290" y="479"/>
                    <a:pt x="1291" y="479"/>
                  </a:cubicBezTo>
                  <a:cubicBezTo>
                    <a:pt x="1291" y="480"/>
                    <a:pt x="1291" y="480"/>
                    <a:pt x="1291" y="480"/>
                  </a:cubicBezTo>
                  <a:cubicBezTo>
                    <a:pt x="1292" y="480"/>
                    <a:pt x="1292" y="481"/>
                    <a:pt x="1292" y="481"/>
                  </a:cubicBezTo>
                  <a:cubicBezTo>
                    <a:pt x="1294" y="482"/>
                    <a:pt x="1296" y="483"/>
                    <a:pt x="1299" y="485"/>
                  </a:cubicBezTo>
                  <a:cubicBezTo>
                    <a:pt x="1308" y="491"/>
                    <a:pt x="1320" y="498"/>
                    <a:pt x="1320" y="498"/>
                  </a:cubicBezTo>
                  <a:cubicBezTo>
                    <a:pt x="1323" y="493"/>
                    <a:pt x="1323" y="493"/>
                    <a:pt x="1323" y="493"/>
                  </a:cubicBezTo>
                  <a:cubicBezTo>
                    <a:pt x="1319" y="490"/>
                    <a:pt x="1319" y="490"/>
                    <a:pt x="1319" y="490"/>
                  </a:cubicBezTo>
                  <a:cubicBezTo>
                    <a:pt x="1323" y="493"/>
                    <a:pt x="1323" y="493"/>
                    <a:pt x="1323" y="493"/>
                  </a:cubicBezTo>
                  <a:cubicBezTo>
                    <a:pt x="1320" y="489"/>
                    <a:pt x="1320" y="489"/>
                    <a:pt x="1320" y="489"/>
                  </a:cubicBezTo>
                  <a:cubicBezTo>
                    <a:pt x="1320" y="489"/>
                    <a:pt x="1319" y="489"/>
                    <a:pt x="1319" y="490"/>
                  </a:cubicBezTo>
                  <a:cubicBezTo>
                    <a:pt x="1323" y="493"/>
                    <a:pt x="1323" y="493"/>
                    <a:pt x="1323" y="493"/>
                  </a:cubicBezTo>
                  <a:cubicBezTo>
                    <a:pt x="1320" y="489"/>
                    <a:pt x="1320" y="489"/>
                    <a:pt x="1320" y="489"/>
                  </a:cubicBezTo>
                  <a:cubicBezTo>
                    <a:pt x="1323" y="493"/>
                    <a:pt x="1323" y="493"/>
                    <a:pt x="1323" y="493"/>
                  </a:cubicBezTo>
                  <a:cubicBezTo>
                    <a:pt x="1322" y="488"/>
                    <a:pt x="1322" y="488"/>
                    <a:pt x="1322" y="488"/>
                  </a:cubicBezTo>
                  <a:cubicBezTo>
                    <a:pt x="1321" y="488"/>
                    <a:pt x="1321" y="488"/>
                    <a:pt x="1320" y="489"/>
                  </a:cubicBezTo>
                  <a:cubicBezTo>
                    <a:pt x="1323" y="493"/>
                    <a:pt x="1323" y="493"/>
                    <a:pt x="1323" y="493"/>
                  </a:cubicBezTo>
                  <a:cubicBezTo>
                    <a:pt x="1322" y="488"/>
                    <a:pt x="1322" y="488"/>
                    <a:pt x="1322" y="488"/>
                  </a:cubicBezTo>
                  <a:cubicBezTo>
                    <a:pt x="1323" y="493"/>
                    <a:pt x="1323" y="493"/>
                    <a:pt x="1323" y="493"/>
                  </a:cubicBezTo>
                  <a:cubicBezTo>
                    <a:pt x="1322" y="488"/>
                    <a:pt x="1322" y="488"/>
                    <a:pt x="1322" y="488"/>
                  </a:cubicBezTo>
                  <a:cubicBezTo>
                    <a:pt x="1322" y="488"/>
                    <a:pt x="1322" y="488"/>
                    <a:pt x="1322" y="488"/>
                  </a:cubicBezTo>
                  <a:cubicBezTo>
                    <a:pt x="1323" y="493"/>
                    <a:pt x="1323" y="493"/>
                    <a:pt x="1323" y="493"/>
                  </a:cubicBezTo>
                  <a:cubicBezTo>
                    <a:pt x="1322" y="488"/>
                    <a:pt x="1322" y="488"/>
                    <a:pt x="1322" y="488"/>
                  </a:cubicBezTo>
                  <a:cubicBezTo>
                    <a:pt x="1323" y="493"/>
                    <a:pt x="1323" y="493"/>
                    <a:pt x="1323" y="493"/>
                  </a:cubicBezTo>
                  <a:cubicBezTo>
                    <a:pt x="1323" y="488"/>
                    <a:pt x="1323" y="488"/>
                    <a:pt x="1323" y="488"/>
                  </a:cubicBezTo>
                  <a:cubicBezTo>
                    <a:pt x="1322" y="488"/>
                    <a:pt x="1322" y="488"/>
                    <a:pt x="1322" y="488"/>
                  </a:cubicBezTo>
                  <a:cubicBezTo>
                    <a:pt x="1323" y="493"/>
                    <a:pt x="1323" y="493"/>
                    <a:pt x="1323" y="493"/>
                  </a:cubicBezTo>
                  <a:cubicBezTo>
                    <a:pt x="1323" y="488"/>
                    <a:pt x="1323" y="488"/>
                    <a:pt x="1323" y="488"/>
                  </a:cubicBezTo>
                  <a:cubicBezTo>
                    <a:pt x="1323" y="492"/>
                    <a:pt x="1323" y="492"/>
                    <a:pt x="1323" y="492"/>
                  </a:cubicBezTo>
                  <a:cubicBezTo>
                    <a:pt x="1323" y="488"/>
                    <a:pt x="1323" y="488"/>
                    <a:pt x="1323" y="488"/>
                  </a:cubicBezTo>
                  <a:cubicBezTo>
                    <a:pt x="1323" y="488"/>
                    <a:pt x="1323" y="488"/>
                    <a:pt x="1323" y="488"/>
                  </a:cubicBezTo>
                  <a:cubicBezTo>
                    <a:pt x="1323" y="492"/>
                    <a:pt x="1323" y="492"/>
                    <a:pt x="1323" y="492"/>
                  </a:cubicBezTo>
                  <a:cubicBezTo>
                    <a:pt x="1323" y="488"/>
                    <a:pt x="1323" y="488"/>
                    <a:pt x="1323" y="488"/>
                  </a:cubicBezTo>
                  <a:cubicBezTo>
                    <a:pt x="1323" y="488"/>
                    <a:pt x="1323" y="488"/>
                    <a:pt x="1323" y="488"/>
                  </a:cubicBezTo>
                  <a:cubicBezTo>
                    <a:pt x="1323" y="488"/>
                    <a:pt x="1323" y="488"/>
                    <a:pt x="1323" y="488"/>
                  </a:cubicBezTo>
                  <a:cubicBezTo>
                    <a:pt x="1323" y="488"/>
                    <a:pt x="1323" y="488"/>
                    <a:pt x="1323" y="488"/>
                  </a:cubicBezTo>
                  <a:cubicBezTo>
                    <a:pt x="1323" y="488"/>
                    <a:pt x="1323" y="488"/>
                    <a:pt x="1323" y="488"/>
                  </a:cubicBezTo>
                  <a:cubicBezTo>
                    <a:pt x="1323" y="488"/>
                    <a:pt x="1323" y="488"/>
                    <a:pt x="1323" y="488"/>
                  </a:cubicBezTo>
                  <a:cubicBezTo>
                    <a:pt x="1323" y="488"/>
                    <a:pt x="1323" y="488"/>
                    <a:pt x="1322" y="488"/>
                  </a:cubicBezTo>
                  <a:cubicBezTo>
                    <a:pt x="1317" y="487"/>
                    <a:pt x="1301" y="484"/>
                    <a:pt x="1287" y="481"/>
                  </a:cubicBezTo>
                  <a:cubicBezTo>
                    <a:pt x="1280" y="479"/>
                    <a:pt x="1273" y="478"/>
                    <a:pt x="1268" y="477"/>
                  </a:cubicBezTo>
                  <a:cubicBezTo>
                    <a:pt x="1265" y="477"/>
                    <a:pt x="1263" y="476"/>
                    <a:pt x="1261" y="476"/>
                  </a:cubicBezTo>
                  <a:cubicBezTo>
                    <a:pt x="1261" y="476"/>
                    <a:pt x="1260" y="476"/>
                    <a:pt x="1260" y="476"/>
                  </a:cubicBezTo>
                  <a:cubicBezTo>
                    <a:pt x="1259" y="475"/>
                    <a:pt x="1259" y="475"/>
                    <a:pt x="1259" y="475"/>
                  </a:cubicBezTo>
                  <a:cubicBezTo>
                    <a:pt x="1259" y="475"/>
                    <a:pt x="1259" y="475"/>
                    <a:pt x="1259" y="475"/>
                  </a:cubicBezTo>
                  <a:cubicBezTo>
                    <a:pt x="1259" y="475"/>
                    <a:pt x="1259" y="475"/>
                    <a:pt x="1259" y="475"/>
                  </a:cubicBezTo>
                  <a:cubicBezTo>
                    <a:pt x="1258" y="475"/>
                    <a:pt x="1258" y="475"/>
                    <a:pt x="1258" y="475"/>
                  </a:cubicBezTo>
                  <a:cubicBezTo>
                    <a:pt x="1258" y="475"/>
                    <a:pt x="1257" y="475"/>
                    <a:pt x="1257" y="475"/>
                  </a:cubicBezTo>
                  <a:cubicBezTo>
                    <a:pt x="1256" y="476"/>
                    <a:pt x="1256" y="476"/>
                    <a:pt x="1255" y="476"/>
                  </a:cubicBezTo>
                  <a:cubicBezTo>
                    <a:pt x="1255" y="476"/>
                    <a:pt x="1254" y="477"/>
                    <a:pt x="1253" y="478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54" y="477"/>
                    <a:pt x="1254" y="477"/>
                    <a:pt x="1254" y="477"/>
                  </a:cubicBezTo>
                  <a:cubicBezTo>
                    <a:pt x="1253" y="478"/>
                    <a:pt x="1253" y="479"/>
                    <a:pt x="1253" y="479"/>
                  </a:cubicBezTo>
                  <a:cubicBezTo>
                    <a:pt x="1252" y="480"/>
                    <a:pt x="1252" y="480"/>
                    <a:pt x="1252" y="481"/>
                  </a:cubicBezTo>
                  <a:cubicBezTo>
                    <a:pt x="1252" y="483"/>
                    <a:pt x="1253" y="483"/>
                    <a:pt x="1253" y="484"/>
                  </a:cubicBezTo>
                  <a:cubicBezTo>
                    <a:pt x="1254" y="485"/>
                    <a:pt x="1254" y="485"/>
                    <a:pt x="1254" y="485"/>
                  </a:cubicBezTo>
                  <a:cubicBezTo>
                    <a:pt x="1255" y="486"/>
                    <a:pt x="1255" y="486"/>
                    <a:pt x="1256" y="486"/>
                  </a:cubicBezTo>
                  <a:cubicBezTo>
                    <a:pt x="1257" y="487"/>
                    <a:pt x="1259" y="489"/>
                    <a:pt x="1262" y="490"/>
                  </a:cubicBezTo>
                  <a:cubicBezTo>
                    <a:pt x="1270" y="496"/>
                    <a:pt x="1283" y="503"/>
                    <a:pt x="1283" y="503"/>
                  </a:cubicBezTo>
                  <a:cubicBezTo>
                    <a:pt x="1286" y="498"/>
                    <a:pt x="1286" y="498"/>
                    <a:pt x="1286" y="498"/>
                  </a:cubicBezTo>
                  <a:cubicBezTo>
                    <a:pt x="1287" y="493"/>
                    <a:pt x="1287" y="493"/>
                    <a:pt x="1287" y="493"/>
                  </a:cubicBezTo>
                  <a:cubicBezTo>
                    <a:pt x="1287" y="493"/>
                    <a:pt x="1272" y="490"/>
                    <a:pt x="1256" y="487"/>
                  </a:cubicBezTo>
                  <a:cubicBezTo>
                    <a:pt x="1249" y="486"/>
                    <a:pt x="1241" y="484"/>
                    <a:pt x="1235" y="483"/>
                  </a:cubicBezTo>
                  <a:cubicBezTo>
                    <a:pt x="1232" y="483"/>
                    <a:pt x="1229" y="482"/>
                    <a:pt x="1227" y="482"/>
                  </a:cubicBezTo>
                  <a:cubicBezTo>
                    <a:pt x="1226" y="482"/>
                    <a:pt x="1225" y="482"/>
                    <a:pt x="1225" y="481"/>
                  </a:cubicBezTo>
                  <a:cubicBezTo>
                    <a:pt x="1224" y="481"/>
                    <a:pt x="1224" y="481"/>
                    <a:pt x="1224" y="481"/>
                  </a:cubicBezTo>
                  <a:cubicBezTo>
                    <a:pt x="1223" y="481"/>
                    <a:pt x="1223" y="481"/>
                    <a:pt x="1223" y="481"/>
                  </a:cubicBezTo>
                  <a:cubicBezTo>
                    <a:pt x="1222" y="481"/>
                    <a:pt x="1222" y="481"/>
                    <a:pt x="1222" y="481"/>
                  </a:cubicBezTo>
                  <a:cubicBezTo>
                    <a:pt x="1221" y="481"/>
                    <a:pt x="1221" y="481"/>
                    <a:pt x="1220" y="482"/>
                  </a:cubicBezTo>
                  <a:cubicBezTo>
                    <a:pt x="1220" y="482"/>
                    <a:pt x="1220" y="482"/>
                    <a:pt x="1219" y="482"/>
                  </a:cubicBezTo>
                  <a:cubicBezTo>
                    <a:pt x="1219" y="483"/>
                    <a:pt x="1218" y="483"/>
                    <a:pt x="1218" y="484"/>
                  </a:cubicBezTo>
                  <a:cubicBezTo>
                    <a:pt x="1217" y="485"/>
                    <a:pt x="1217" y="487"/>
                    <a:pt x="1217" y="488"/>
                  </a:cubicBezTo>
                  <a:cubicBezTo>
                    <a:pt x="1217" y="490"/>
                    <a:pt x="1218" y="491"/>
                    <a:pt x="1220" y="492"/>
                  </a:cubicBezTo>
                  <a:cubicBezTo>
                    <a:pt x="1220" y="492"/>
                    <a:pt x="1221" y="493"/>
                    <a:pt x="1224" y="494"/>
                  </a:cubicBezTo>
                  <a:cubicBezTo>
                    <a:pt x="1228" y="496"/>
                    <a:pt x="1234" y="500"/>
                    <a:pt x="1239" y="503"/>
                  </a:cubicBezTo>
                  <a:cubicBezTo>
                    <a:pt x="1241" y="504"/>
                    <a:pt x="1243" y="506"/>
                    <a:pt x="1245" y="507"/>
                  </a:cubicBezTo>
                  <a:cubicBezTo>
                    <a:pt x="1246" y="507"/>
                    <a:pt x="1246" y="508"/>
                    <a:pt x="1246" y="508"/>
                  </a:cubicBezTo>
                  <a:cubicBezTo>
                    <a:pt x="1247" y="508"/>
                    <a:pt x="1247" y="508"/>
                    <a:pt x="1247" y="508"/>
                  </a:cubicBezTo>
                  <a:cubicBezTo>
                    <a:pt x="1248" y="506"/>
                    <a:pt x="1248" y="506"/>
                    <a:pt x="1248" y="506"/>
                  </a:cubicBezTo>
                  <a:cubicBezTo>
                    <a:pt x="1246" y="508"/>
                    <a:pt x="1246" y="508"/>
                    <a:pt x="1246" y="508"/>
                  </a:cubicBezTo>
                  <a:cubicBezTo>
                    <a:pt x="1247" y="508"/>
                    <a:pt x="1247" y="508"/>
                    <a:pt x="1247" y="508"/>
                  </a:cubicBezTo>
                  <a:cubicBezTo>
                    <a:pt x="1248" y="506"/>
                    <a:pt x="1248" y="506"/>
                    <a:pt x="1248" y="506"/>
                  </a:cubicBezTo>
                  <a:cubicBezTo>
                    <a:pt x="1246" y="508"/>
                    <a:pt x="1246" y="508"/>
                    <a:pt x="1246" y="508"/>
                  </a:cubicBezTo>
                  <a:cubicBezTo>
                    <a:pt x="1250" y="505"/>
                    <a:pt x="1250" y="505"/>
                    <a:pt x="1250" y="505"/>
                  </a:cubicBezTo>
                  <a:cubicBezTo>
                    <a:pt x="1246" y="507"/>
                    <a:pt x="1246" y="507"/>
                    <a:pt x="1246" y="507"/>
                  </a:cubicBezTo>
                  <a:cubicBezTo>
                    <a:pt x="1246" y="507"/>
                    <a:pt x="1246" y="508"/>
                    <a:pt x="1246" y="508"/>
                  </a:cubicBezTo>
                  <a:cubicBezTo>
                    <a:pt x="1250" y="505"/>
                    <a:pt x="1250" y="505"/>
                    <a:pt x="1250" y="505"/>
                  </a:cubicBezTo>
                  <a:cubicBezTo>
                    <a:pt x="1246" y="507"/>
                    <a:pt x="1246" y="507"/>
                    <a:pt x="1246" y="507"/>
                  </a:cubicBezTo>
                  <a:cubicBezTo>
                    <a:pt x="1250" y="504"/>
                    <a:pt x="1250" y="504"/>
                    <a:pt x="1250" y="504"/>
                  </a:cubicBezTo>
                  <a:cubicBezTo>
                    <a:pt x="1245" y="504"/>
                    <a:pt x="1245" y="504"/>
                    <a:pt x="1245" y="504"/>
                  </a:cubicBezTo>
                  <a:cubicBezTo>
                    <a:pt x="1245" y="506"/>
                    <a:pt x="1246" y="507"/>
                    <a:pt x="1246" y="507"/>
                  </a:cubicBezTo>
                  <a:cubicBezTo>
                    <a:pt x="1250" y="504"/>
                    <a:pt x="1250" y="504"/>
                    <a:pt x="1250" y="504"/>
                  </a:cubicBezTo>
                  <a:cubicBezTo>
                    <a:pt x="1245" y="504"/>
                    <a:pt x="1245" y="504"/>
                    <a:pt x="1245" y="504"/>
                  </a:cubicBezTo>
                  <a:cubicBezTo>
                    <a:pt x="1250" y="504"/>
                    <a:pt x="1250" y="504"/>
                    <a:pt x="1250" y="504"/>
                  </a:cubicBezTo>
                  <a:cubicBezTo>
                    <a:pt x="1246" y="501"/>
                    <a:pt x="1246" y="501"/>
                    <a:pt x="1246" y="501"/>
                  </a:cubicBezTo>
                  <a:cubicBezTo>
                    <a:pt x="1245" y="502"/>
                    <a:pt x="1245" y="504"/>
                    <a:pt x="1245" y="504"/>
                  </a:cubicBezTo>
                  <a:cubicBezTo>
                    <a:pt x="1250" y="504"/>
                    <a:pt x="1250" y="504"/>
                    <a:pt x="1250" y="504"/>
                  </a:cubicBezTo>
                  <a:cubicBezTo>
                    <a:pt x="1246" y="501"/>
                    <a:pt x="1246" y="501"/>
                    <a:pt x="1246" y="501"/>
                  </a:cubicBezTo>
                  <a:cubicBezTo>
                    <a:pt x="1251" y="504"/>
                    <a:pt x="1251" y="504"/>
                    <a:pt x="1251" y="504"/>
                  </a:cubicBezTo>
                  <a:cubicBezTo>
                    <a:pt x="1252" y="499"/>
                    <a:pt x="1252" y="499"/>
                    <a:pt x="1252" y="499"/>
                  </a:cubicBezTo>
                  <a:cubicBezTo>
                    <a:pt x="1252" y="499"/>
                    <a:pt x="1241" y="496"/>
                    <a:pt x="1229" y="493"/>
                  </a:cubicBezTo>
                  <a:cubicBezTo>
                    <a:pt x="1223" y="491"/>
                    <a:pt x="1217" y="489"/>
                    <a:pt x="1213" y="488"/>
                  </a:cubicBezTo>
                  <a:cubicBezTo>
                    <a:pt x="1210" y="488"/>
                    <a:pt x="1208" y="487"/>
                    <a:pt x="1207" y="487"/>
                  </a:cubicBezTo>
                  <a:cubicBezTo>
                    <a:pt x="1206" y="487"/>
                    <a:pt x="1205" y="486"/>
                    <a:pt x="1205" y="486"/>
                  </a:cubicBezTo>
                  <a:cubicBezTo>
                    <a:pt x="1204" y="486"/>
                    <a:pt x="1204" y="486"/>
                    <a:pt x="1204" y="486"/>
                  </a:cubicBezTo>
                  <a:cubicBezTo>
                    <a:pt x="1203" y="486"/>
                    <a:pt x="1203" y="486"/>
                    <a:pt x="1203" y="486"/>
                  </a:cubicBezTo>
                  <a:cubicBezTo>
                    <a:pt x="1202" y="486"/>
                    <a:pt x="1202" y="486"/>
                    <a:pt x="1201" y="486"/>
                  </a:cubicBezTo>
                  <a:cubicBezTo>
                    <a:pt x="1201" y="486"/>
                    <a:pt x="1201" y="486"/>
                    <a:pt x="1200" y="487"/>
                  </a:cubicBezTo>
                  <a:cubicBezTo>
                    <a:pt x="1199" y="487"/>
                    <a:pt x="1198" y="488"/>
                    <a:pt x="1198" y="489"/>
                  </a:cubicBezTo>
                  <a:cubicBezTo>
                    <a:pt x="1202" y="492"/>
                    <a:pt x="1202" y="492"/>
                    <a:pt x="1202" y="492"/>
                  </a:cubicBezTo>
                  <a:cubicBezTo>
                    <a:pt x="1198" y="488"/>
                    <a:pt x="1198" y="488"/>
                    <a:pt x="1198" y="488"/>
                  </a:cubicBezTo>
                  <a:cubicBezTo>
                    <a:pt x="1197" y="490"/>
                    <a:pt x="1197" y="491"/>
                    <a:pt x="1197" y="492"/>
                  </a:cubicBezTo>
                  <a:cubicBezTo>
                    <a:pt x="1197" y="493"/>
                    <a:pt x="1197" y="494"/>
                    <a:pt x="1198" y="494"/>
                  </a:cubicBezTo>
                  <a:cubicBezTo>
                    <a:pt x="1198" y="495"/>
                    <a:pt x="1198" y="495"/>
                    <a:pt x="1199" y="496"/>
                  </a:cubicBezTo>
                  <a:cubicBezTo>
                    <a:pt x="1199" y="496"/>
                    <a:pt x="1200" y="497"/>
                    <a:pt x="1200" y="497"/>
                  </a:cubicBezTo>
                  <a:cubicBezTo>
                    <a:pt x="1202" y="498"/>
                    <a:pt x="1204" y="500"/>
                    <a:pt x="1207" y="502"/>
                  </a:cubicBezTo>
                  <a:cubicBezTo>
                    <a:pt x="1217" y="508"/>
                    <a:pt x="1231" y="516"/>
                    <a:pt x="1231" y="516"/>
                  </a:cubicBezTo>
                  <a:cubicBezTo>
                    <a:pt x="1233" y="511"/>
                    <a:pt x="1233" y="511"/>
                    <a:pt x="1233" y="511"/>
                  </a:cubicBezTo>
                  <a:cubicBezTo>
                    <a:pt x="1229" y="508"/>
                    <a:pt x="1229" y="508"/>
                    <a:pt x="1229" y="508"/>
                  </a:cubicBezTo>
                  <a:cubicBezTo>
                    <a:pt x="1233" y="511"/>
                    <a:pt x="1233" y="511"/>
                    <a:pt x="1233" y="511"/>
                  </a:cubicBezTo>
                  <a:cubicBezTo>
                    <a:pt x="1231" y="506"/>
                    <a:pt x="1231" y="506"/>
                    <a:pt x="1231" y="506"/>
                  </a:cubicBezTo>
                  <a:cubicBezTo>
                    <a:pt x="1231" y="506"/>
                    <a:pt x="1230" y="507"/>
                    <a:pt x="1229" y="508"/>
                  </a:cubicBezTo>
                  <a:cubicBezTo>
                    <a:pt x="1233" y="511"/>
                    <a:pt x="1233" y="511"/>
                    <a:pt x="1233" y="511"/>
                  </a:cubicBezTo>
                  <a:cubicBezTo>
                    <a:pt x="1231" y="506"/>
                    <a:pt x="1231" y="506"/>
                    <a:pt x="1231" y="506"/>
                  </a:cubicBezTo>
                  <a:cubicBezTo>
                    <a:pt x="1233" y="511"/>
                    <a:pt x="1233" y="511"/>
                    <a:pt x="1233" y="511"/>
                  </a:cubicBezTo>
                  <a:cubicBezTo>
                    <a:pt x="1233" y="505"/>
                    <a:pt x="1233" y="505"/>
                    <a:pt x="1233" y="505"/>
                  </a:cubicBezTo>
                  <a:cubicBezTo>
                    <a:pt x="1232" y="506"/>
                    <a:pt x="1232" y="506"/>
                    <a:pt x="1231" y="506"/>
                  </a:cubicBezTo>
                  <a:cubicBezTo>
                    <a:pt x="1233" y="511"/>
                    <a:pt x="1233" y="511"/>
                    <a:pt x="1233" y="511"/>
                  </a:cubicBezTo>
                  <a:cubicBezTo>
                    <a:pt x="1233" y="505"/>
                    <a:pt x="1233" y="505"/>
                    <a:pt x="1233" y="505"/>
                  </a:cubicBezTo>
                  <a:cubicBezTo>
                    <a:pt x="1233" y="510"/>
                    <a:pt x="1233" y="510"/>
                    <a:pt x="1233" y="510"/>
                  </a:cubicBezTo>
                  <a:cubicBezTo>
                    <a:pt x="1233" y="505"/>
                    <a:pt x="1233" y="505"/>
                    <a:pt x="1233" y="505"/>
                  </a:cubicBezTo>
                  <a:cubicBezTo>
                    <a:pt x="1233" y="505"/>
                    <a:pt x="1233" y="505"/>
                    <a:pt x="1233" y="505"/>
                  </a:cubicBezTo>
                  <a:cubicBezTo>
                    <a:pt x="1233" y="510"/>
                    <a:pt x="1233" y="510"/>
                    <a:pt x="1233" y="510"/>
                  </a:cubicBezTo>
                  <a:cubicBezTo>
                    <a:pt x="1233" y="505"/>
                    <a:pt x="1233" y="505"/>
                    <a:pt x="1233" y="505"/>
                  </a:cubicBezTo>
                  <a:cubicBezTo>
                    <a:pt x="1233" y="509"/>
                    <a:pt x="1233" y="509"/>
                    <a:pt x="1233" y="509"/>
                  </a:cubicBezTo>
                  <a:cubicBezTo>
                    <a:pt x="1234" y="505"/>
                    <a:pt x="1234" y="505"/>
                    <a:pt x="1234" y="505"/>
                  </a:cubicBezTo>
                  <a:cubicBezTo>
                    <a:pt x="1233" y="505"/>
                    <a:pt x="1233" y="505"/>
                    <a:pt x="1233" y="505"/>
                  </a:cubicBezTo>
                  <a:cubicBezTo>
                    <a:pt x="1233" y="509"/>
                    <a:pt x="1233" y="509"/>
                    <a:pt x="1233" y="509"/>
                  </a:cubicBezTo>
                  <a:cubicBezTo>
                    <a:pt x="1234" y="505"/>
                    <a:pt x="1234" y="505"/>
                    <a:pt x="1234" y="505"/>
                  </a:cubicBezTo>
                  <a:cubicBezTo>
                    <a:pt x="1234" y="507"/>
                    <a:pt x="1234" y="507"/>
                    <a:pt x="1234" y="507"/>
                  </a:cubicBezTo>
                  <a:cubicBezTo>
                    <a:pt x="1234" y="505"/>
                    <a:pt x="1234" y="505"/>
                    <a:pt x="1234" y="505"/>
                  </a:cubicBezTo>
                  <a:cubicBezTo>
                    <a:pt x="1234" y="505"/>
                    <a:pt x="1234" y="505"/>
                    <a:pt x="1234" y="505"/>
                  </a:cubicBezTo>
                  <a:cubicBezTo>
                    <a:pt x="1234" y="507"/>
                    <a:pt x="1234" y="507"/>
                    <a:pt x="1234" y="507"/>
                  </a:cubicBezTo>
                  <a:cubicBezTo>
                    <a:pt x="1234" y="505"/>
                    <a:pt x="1234" y="505"/>
                    <a:pt x="1234" y="505"/>
                  </a:cubicBezTo>
                  <a:cubicBezTo>
                    <a:pt x="1234" y="505"/>
                    <a:pt x="1233" y="505"/>
                    <a:pt x="1233" y="505"/>
                  </a:cubicBezTo>
                  <a:cubicBezTo>
                    <a:pt x="1231" y="505"/>
                    <a:pt x="1227" y="504"/>
                    <a:pt x="1222" y="503"/>
                  </a:cubicBezTo>
                  <a:cubicBezTo>
                    <a:pt x="1215" y="501"/>
                    <a:pt x="1206" y="499"/>
                    <a:pt x="1198" y="498"/>
                  </a:cubicBezTo>
                  <a:cubicBezTo>
                    <a:pt x="1195" y="497"/>
                    <a:pt x="1191" y="496"/>
                    <a:pt x="1189" y="495"/>
                  </a:cubicBezTo>
                  <a:cubicBezTo>
                    <a:pt x="1188" y="495"/>
                    <a:pt x="1187" y="495"/>
                    <a:pt x="1186" y="495"/>
                  </a:cubicBezTo>
                  <a:cubicBezTo>
                    <a:pt x="1186" y="495"/>
                    <a:pt x="1185" y="495"/>
                    <a:pt x="1185" y="494"/>
                  </a:cubicBezTo>
                  <a:cubicBezTo>
                    <a:pt x="1185" y="494"/>
                    <a:pt x="1185" y="494"/>
                    <a:pt x="1185" y="494"/>
                  </a:cubicBezTo>
                  <a:cubicBezTo>
                    <a:pt x="1184" y="494"/>
                    <a:pt x="1184" y="494"/>
                    <a:pt x="1184" y="494"/>
                  </a:cubicBezTo>
                  <a:cubicBezTo>
                    <a:pt x="1183" y="494"/>
                    <a:pt x="1183" y="494"/>
                    <a:pt x="1182" y="494"/>
                  </a:cubicBezTo>
                  <a:cubicBezTo>
                    <a:pt x="1182" y="495"/>
                    <a:pt x="1182" y="495"/>
                    <a:pt x="1181" y="495"/>
                  </a:cubicBezTo>
                  <a:cubicBezTo>
                    <a:pt x="1180" y="495"/>
                    <a:pt x="1179" y="496"/>
                    <a:pt x="1179" y="497"/>
                  </a:cubicBezTo>
                  <a:cubicBezTo>
                    <a:pt x="1177" y="500"/>
                    <a:pt x="1178" y="503"/>
                    <a:pt x="1181" y="505"/>
                  </a:cubicBezTo>
                  <a:cubicBezTo>
                    <a:pt x="1181" y="505"/>
                    <a:pt x="1183" y="506"/>
                    <a:pt x="1185" y="507"/>
                  </a:cubicBezTo>
                  <a:cubicBezTo>
                    <a:pt x="1189" y="510"/>
                    <a:pt x="1195" y="513"/>
                    <a:pt x="1200" y="516"/>
                  </a:cubicBezTo>
                  <a:cubicBezTo>
                    <a:pt x="1202" y="518"/>
                    <a:pt x="1205" y="519"/>
                    <a:pt x="1206" y="520"/>
                  </a:cubicBezTo>
                  <a:cubicBezTo>
                    <a:pt x="1207" y="521"/>
                    <a:pt x="1207" y="521"/>
                    <a:pt x="1208" y="521"/>
                  </a:cubicBezTo>
                  <a:cubicBezTo>
                    <a:pt x="1208" y="521"/>
                    <a:pt x="1208" y="521"/>
                    <a:pt x="1208" y="521"/>
                  </a:cubicBezTo>
                  <a:cubicBezTo>
                    <a:pt x="1210" y="519"/>
                    <a:pt x="1210" y="519"/>
                    <a:pt x="1210" y="519"/>
                  </a:cubicBezTo>
                  <a:cubicBezTo>
                    <a:pt x="1208" y="521"/>
                    <a:pt x="1208" y="521"/>
                    <a:pt x="1208" y="521"/>
                  </a:cubicBezTo>
                  <a:cubicBezTo>
                    <a:pt x="1208" y="521"/>
                    <a:pt x="1208" y="521"/>
                    <a:pt x="1208" y="521"/>
                  </a:cubicBezTo>
                  <a:cubicBezTo>
                    <a:pt x="1210" y="519"/>
                    <a:pt x="1210" y="519"/>
                    <a:pt x="1210" y="519"/>
                  </a:cubicBezTo>
                  <a:cubicBezTo>
                    <a:pt x="1208" y="521"/>
                    <a:pt x="1208" y="521"/>
                    <a:pt x="1208" y="521"/>
                  </a:cubicBezTo>
                  <a:cubicBezTo>
                    <a:pt x="1211" y="518"/>
                    <a:pt x="1211" y="518"/>
                    <a:pt x="1211" y="518"/>
                  </a:cubicBezTo>
                  <a:cubicBezTo>
                    <a:pt x="1207" y="520"/>
                    <a:pt x="1207" y="520"/>
                    <a:pt x="1207" y="520"/>
                  </a:cubicBezTo>
                  <a:cubicBezTo>
                    <a:pt x="1207" y="521"/>
                    <a:pt x="1207" y="521"/>
                    <a:pt x="1208" y="521"/>
                  </a:cubicBezTo>
                  <a:cubicBezTo>
                    <a:pt x="1211" y="518"/>
                    <a:pt x="1211" y="518"/>
                    <a:pt x="1211" y="518"/>
                  </a:cubicBezTo>
                  <a:cubicBezTo>
                    <a:pt x="1207" y="520"/>
                    <a:pt x="1207" y="520"/>
                    <a:pt x="1207" y="520"/>
                  </a:cubicBezTo>
                  <a:cubicBezTo>
                    <a:pt x="1212" y="517"/>
                    <a:pt x="1212" y="517"/>
                    <a:pt x="1212" y="517"/>
                  </a:cubicBezTo>
                  <a:cubicBezTo>
                    <a:pt x="1206" y="517"/>
                    <a:pt x="1206" y="517"/>
                    <a:pt x="1206" y="517"/>
                  </a:cubicBezTo>
                  <a:cubicBezTo>
                    <a:pt x="1206" y="519"/>
                    <a:pt x="1207" y="520"/>
                    <a:pt x="1207" y="520"/>
                  </a:cubicBezTo>
                  <a:cubicBezTo>
                    <a:pt x="1212" y="517"/>
                    <a:pt x="1212" y="517"/>
                    <a:pt x="1212" y="517"/>
                  </a:cubicBezTo>
                  <a:cubicBezTo>
                    <a:pt x="1206" y="517"/>
                    <a:pt x="1206" y="517"/>
                    <a:pt x="1206" y="517"/>
                  </a:cubicBezTo>
                  <a:cubicBezTo>
                    <a:pt x="1212" y="517"/>
                    <a:pt x="1212" y="517"/>
                    <a:pt x="1212" y="517"/>
                  </a:cubicBezTo>
                  <a:cubicBezTo>
                    <a:pt x="1207" y="515"/>
                    <a:pt x="1207" y="515"/>
                    <a:pt x="1207" y="515"/>
                  </a:cubicBezTo>
                  <a:cubicBezTo>
                    <a:pt x="1206" y="516"/>
                    <a:pt x="1206" y="517"/>
                    <a:pt x="1206" y="517"/>
                  </a:cubicBezTo>
                  <a:cubicBezTo>
                    <a:pt x="1212" y="517"/>
                    <a:pt x="1212" y="517"/>
                    <a:pt x="1212" y="517"/>
                  </a:cubicBezTo>
                  <a:cubicBezTo>
                    <a:pt x="1207" y="515"/>
                    <a:pt x="1207" y="515"/>
                    <a:pt x="1207" y="515"/>
                  </a:cubicBezTo>
                  <a:cubicBezTo>
                    <a:pt x="1212" y="517"/>
                    <a:pt x="1212" y="517"/>
                    <a:pt x="1212" y="517"/>
                  </a:cubicBezTo>
                  <a:cubicBezTo>
                    <a:pt x="1207" y="515"/>
                    <a:pt x="1207" y="515"/>
                    <a:pt x="1207" y="515"/>
                  </a:cubicBezTo>
                  <a:cubicBezTo>
                    <a:pt x="1212" y="517"/>
                    <a:pt x="1212" y="517"/>
                    <a:pt x="1212" y="517"/>
                  </a:cubicBezTo>
                  <a:cubicBezTo>
                    <a:pt x="1209" y="513"/>
                    <a:pt x="1209" y="513"/>
                    <a:pt x="1209" y="513"/>
                  </a:cubicBezTo>
                  <a:cubicBezTo>
                    <a:pt x="1209" y="513"/>
                    <a:pt x="1208" y="514"/>
                    <a:pt x="1207" y="515"/>
                  </a:cubicBezTo>
                  <a:cubicBezTo>
                    <a:pt x="1212" y="517"/>
                    <a:pt x="1212" y="517"/>
                    <a:pt x="1212" y="517"/>
                  </a:cubicBezTo>
                  <a:cubicBezTo>
                    <a:pt x="1209" y="513"/>
                    <a:pt x="1209" y="513"/>
                    <a:pt x="1209" y="513"/>
                  </a:cubicBezTo>
                  <a:cubicBezTo>
                    <a:pt x="1212" y="517"/>
                    <a:pt x="1212" y="517"/>
                    <a:pt x="1212" y="517"/>
                  </a:cubicBezTo>
                  <a:cubicBezTo>
                    <a:pt x="1211" y="512"/>
                    <a:pt x="1211" y="512"/>
                    <a:pt x="1211" y="512"/>
                  </a:cubicBezTo>
                  <a:cubicBezTo>
                    <a:pt x="1210" y="512"/>
                    <a:pt x="1210" y="512"/>
                    <a:pt x="1209" y="513"/>
                  </a:cubicBezTo>
                  <a:cubicBezTo>
                    <a:pt x="1212" y="517"/>
                    <a:pt x="1212" y="517"/>
                    <a:pt x="1212" y="517"/>
                  </a:cubicBezTo>
                  <a:cubicBezTo>
                    <a:pt x="1211" y="512"/>
                    <a:pt x="1211" y="512"/>
                    <a:pt x="1211" y="512"/>
                  </a:cubicBezTo>
                  <a:cubicBezTo>
                    <a:pt x="1211" y="517"/>
                    <a:pt x="1211" y="517"/>
                    <a:pt x="1211" y="517"/>
                  </a:cubicBezTo>
                  <a:cubicBezTo>
                    <a:pt x="1211" y="512"/>
                    <a:pt x="1211" y="512"/>
                    <a:pt x="1211" y="512"/>
                  </a:cubicBezTo>
                  <a:cubicBezTo>
                    <a:pt x="1211" y="512"/>
                    <a:pt x="1211" y="512"/>
                    <a:pt x="1211" y="512"/>
                  </a:cubicBezTo>
                  <a:cubicBezTo>
                    <a:pt x="1211" y="517"/>
                    <a:pt x="1211" y="517"/>
                    <a:pt x="1211" y="517"/>
                  </a:cubicBezTo>
                  <a:cubicBezTo>
                    <a:pt x="1211" y="512"/>
                    <a:pt x="1211" y="512"/>
                    <a:pt x="1211" y="512"/>
                  </a:cubicBezTo>
                  <a:cubicBezTo>
                    <a:pt x="1211" y="515"/>
                    <a:pt x="1211" y="515"/>
                    <a:pt x="1211" y="515"/>
                  </a:cubicBezTo>
                  <a:cubicBezTo>
                    <a:pt x="1212" y="512"/>
                    <a:pt x="1212" y="512"/>
                    <a:pt x="1212" y="512"/>
                  </a:cubicBezTo>
                  <a:cubicBezTo>
                    <a:pt x="1211" y="512"/>
                    <a:pt x="1211" y="512"/>
                    <a:pt x="1211" y="512"/>
                  </a:cubicBezTo>
                  <a:cubicBezTo>
                    <a:pt x="1211" y="515"/>
                    <a:pt x="1211" y="515"/>
                    <a:pt x="1211" y="515"/>
                  </a:cubicBezTo>
                  <a:cubicBezTo>
                    <a:pt x="1212" y="512"/>
                    <a:pt x="1212" y="512"/>
                    <a:pt x="1212" y="512"/>
                  </a:cubicBezTo>
                  <a:cubicBezTo>
                    <a:pt x="1212" y="512"/>
                    <a:pt x="1212" y="512"/>
                    <a:pt x="1212" y="512"/>
                  </a:cubicBezTo>
                  <a:cubicBezTo>
                    <a:pt x="1212" y="512"/>
                    <a:pt x="1212" y="512"/>
                    <a:pt x="1212" y="512"/>
                  </a:cubicBezTo>
                  <a:cubicBezTo>
                    <a:pt x="1212" y="512"/>
                    <a:pt x="1212" y="512"/>
                    <a:pt x="1212" y="512"/>
                  </a:cubicBezTo>
                  <a:cubicBezTo>
                    <a:pt x="1212" y="512"/>
                    <a:pt x="1212" y="512"/>
                    <a:pt x="1212" y="512"/>
                  </a:cubicBezTo>
                  <a:cubicBezTo>
                    <a:pt x="1212" y="512"/>
                    <a:pt x="1212" y="512"/>
                    <a:pt x="1212" y="512"/>
                  </a:cubicBezTo>
                  <a:cubicBezTo>
                    <a:pt x="1212" y="512"/>
                    <a:pt x="1210" y="512"/>
                    <a:pt x="1208" y="511"/>
                  </a:cubicBezTo>
                  <a:cubicBezTo>
                    <a:pt x="1201" y="509"/>
                    <a:pt x="1188" y="505"/>
                    <a:pt x="1176" y="502"/>
                  </a:cubicBezTo>
                  <a:cubicBezTo>
                    <a:pt x="1170" y="500"/>
                    <a:pt x="1164" y="498"/>
                    <a:pt x="1160" y="497"/>
                  </a:cubicBezTo>
                  <a:cubicBezTo>
                    <a:pt x="1157" y="496"/>
                    <a:pt x="1155" y="496"/>
                    <a:pt x="1154" y="495"/>
                  </a:cubicBezTo>
                  <a:cubicBezTo>
                    <a:pt x="1153" y="495"/>
                    <a:pt x="1152" y="495"/>
                    <a:pt x="1152" y="495"/>
                  </a:cubicBezTo>
                  <a:cubicBezTo>
                    <a:pt x="1151" y="495"/>
                    <a:pt x="1151" y="495"/>
                    <a:pt x="1150" y="495"/>
                  </a:cubicBezTo>
                  <a:cubicBezTo>
                    <a:pt x="1149" y="495"/>
                    <a:pt x="1149" y="495"/>
                    <a:pt x="1148" y="495"/>
                  </a:cubicBezTo>
                  <a:cubicBezTo>
                    <a:pt x="1148" y="495"/>
                    <a:pt x="1147" y="495"/>
                    <a:pt x="1147" y="495"/>
                  </a:cubicBezTo>
                  <a:cubicBezTo>
                    <a:pt x="1146" y="496"/>
                    <a:pt x="1145" y="496"/>
                    <a:pt x="1145" y="497"/>
                  </a:cubicBezTo>
                  <a:cubicBezTo>
                    <a:pt x="1144" y="498"/>
                    <a:pt x="1144" y="499"/>
                    <a:pt x="1144" y="500"/>
                  </a:cubicBezTo>
                  <a:cubicBezTo>
                    <a:pt x="1144" y="502"/>
                    <a:pt x="1144" y="502"/>
                    <a:pt x="1145" y="503"/>
                  </a:cubicBezTo>
                  <a:cubicBezTo>
                    <a:pt x="1145" y="504"/>
                    <a:pt x="1146" y="504"/>
                    <a:pt x="1146" y="504"/>
                  </a:cubicBezTo>
                  <a:cubicBezTo>
                    <a:pt x="1146" y="505"/>
                    <a:pt x="1146" y="505"/>
                    <a:pt x="1147" y="505"/>
                  </a:cubicBezTo>
                  <a:cubicBezTo>
                    <a:pt x="1147" y="505"/>
                    <a:pt x="1148" y="506"/>
                    <a:pt x="1149" y="506"/>
                  </a:cubicBezTo>
                  <a:cubicBezTo>
                    <a:pt x="1153" y="509"/>
                    <a:pt x="1159" y="512"/>
                    <a:pt x="1165" y="516"/>
                  </a:cubicBezTo>
                  <a:cubicBezTo>
                    <a:pt x="1168" y="518"/>
                    <a:pt x="1171" y="519"/>
                    <a:pt x="1173" y="521"/>
                  </a:cubicBezTo>
                  <a:cubicBezTo>
                    <a:pt x="1174" y="521"/>
                    <a:pt x="1174" y="522"/>
                    <a:pt x="1175" y="522"/>
                  </a:cubicBezTo>
                  <a:cubicBezTo>
                    <a:pt x="1175" y="522"/>
                    <a:pt x="1175" y="522"/>
                    <a:pt x="1175" y="522"/>
                  </a:cubicBezTo>
                  <a:cubicBezTo>
                    <a:pt x="1175" y="522"/>
                    <a:pt x="1175" y="522"/>
                    <a:pt x="1175" y="522"/>
                  </a:cubicBezTo>
                  <a:cubicBezTo>
                    <a:pt x="1177" y="520"/>
                    <a:pt x="1177" y="520"/>
                    <a:pt x="1177" y="520"/>
                  </a:cubicBezTo>
                  <a:cubicBezTo>
                    <a:pt x="1175" y="522"/>
                    <a:pt x="1175" y="522"/>
                    <a:pt x="1175" y="522"/>
                  </a:cubicBezTo>
                  <a:cubicBezTo>
                    <a:pt x="1175" y="522"/>
                    <a:pt x="1175" y="522"/>
                    <a:pt x="1175" y="522"/>
                  </a:cubicBezTo>
                  <a:cubicBezTo>
                    <a:pt x="1177" y="520"/>
                    <a:pt x="1177" y="520"/>
                    <a:pt x="1177" y="520"/>
                  </a:cubicBezTo>
                  <a:cubicBezTo>
                    <a:pt x="1175" y="522"/>
                    <a:pt x="1175" y="522"/>
                    <a:pt x="1175" y="522"/>
                  </a:cubicBezTo>
                  <a:cubicBezTo>
                    <a:pt x="1178" y="519"/>
                    <a:pt x="1178" y="519"/>
                    <a:pt x="1178" y="519"/>
                  </a:cubicBezTo>
                  <a:cubicBezTo>
                    <a:pt x="1174" y="521"/>
                    <a:pt x="1174" y="521"/>
                    <a:pt x="1174" y="521"/>
                  </a:cubicBezTo>
                  <a:cubicBezTo>
                    <a:pt x="1174" y="521"/>
                    <a:pt x="1175" y="522"/>
                    <a:pt x="1175" y="522"/>
                  </a:cubicBezTo>
                  <a:cubicBezTo>
                    <a:pt x="1178" y="519"/>
                    <a:pt x="1178" y="519"/>
                    <a:pt x="1178" y="519"/>
                  </a:cubicBezTo>
                  <a:cubicBezTo>
                    <a:pt x="1174" y="521"/>
                    <a:pt x="1174" y="521"/>
                    <a:pt x="1174" y="521"/>
                  </a:cubicBezTo>
                  <a:cubicBezTo>
                    <a:pt x="1179" y="518"/>
                    <a:pt x="1179" y="518"/>
                    <a:pt x="1179" y="518"/>
                  </a:cubicBezTo>
                  <a:cubicBezTo>
                    <a:pt x="1174" y="518"/>
                    <a:pt x="1174" y="518"/>
                    <a:pt x="1174" y="518"/>
                  </a:cubicBezTo>
                  <a:cubicBezTo>
                    <a:pt x="1174" y="520"/>
                    <a:pt x="1174" y="521"/>
                    <a:pt x="1174" y="521"/>
                  </a:cubicBezTo>
                  <a:cubicBezTo>
                    <a:pt x="1179" y="518"/>
                    <a:pt x="1179" y="518"/>
                    <a:pt x="1179" y="518"/>
                  </a:cubicBezTo>
                  <a:cubicBezTo>
                    <a:pt x="1174" y="518"/>
                    <a:pt x="1174" y="518"/>
                    <a:pt x="1174" y="518"/>
                  </a:cubicBezTo>
                  <a:cubicBezTo>
                    <a:pt x="1179" y="518"/>
                    <a:pt x="1179" y="518"/>
                    <a:pt x="1179" y="518"/>
                  </a:cubicBezTo>
                  <a:cubicBezTo>
                    <a:pt x="1174" y="516"/>
                    <a:pt x="1174" y="516"/>
                    <a:pt x="1174" y="516"/>
                  </a:cubicBezTo>
                  <a:cubicBezTo>
                    <a:pt x="1174" y="517"/>
                    <a:pt x="1174" y="518"/>
                    <a:pt x="1174" y="518"/>
                  </a:cubicBezTo>
                  <a:cubicBezTo>
                    <a:pt x="1179" y="518"/>
                    <a:pt x="1179" y="518"/>
                    <a:pt x="1179" y="518"/>
                  </a:cubicBezTo>
                  <a:cubicBezTo>
                    <a:pt x="1174" y="516"/>
                    <a:pt x="1174" y="516"/>
                    <a:pt x="1174" y="516"/>
                  </a:cubicBezTo>
                  <a:cubicBezTo>
                    <a:pt x="1179" y="519"/>
                    <a:pt x="1179" y="519"/>
                    <a:pt x="1179" y="519"/>
                  </a:cubicBezTo>
                  <a:cubicBezTo>
                    <a:pt x="1180" y="513"/>
                    <a:pt x="1180" y="513"/>
                    <a:pt x="1180" y="513"/>
                  </a:cubicBezTo>
                  <a:cubicBezTo>
                    <a:pt x="1128" y="501"/>
                    <a:pt x="1128" y="501"/>
                    <a:pt x="1128" y="501"/>
                  </a:cubicBezTo>
                  <a:cubicBezTo>
                    <a:pt x="1125" y="500"/>
                    <a:pt x="1122" y="501"/>
                    <a:pt x="1121" y="504"/>
                  </a:cubicBezTo>
                  <a:cubicBezTo>
                    <a:pt x="1120" y="507"/>
                    <a:pt x="1121" y="509"/>
                    <a:pt x="1124" y="511"/>
                  </a:cubicBezTo>
                  <a:cubicBezTo>
                    <a:pt x="1124" y="511"/>
                    <a:pt x="1126" y="512"/>
                    <a:pt x="1129" y="514"/>
                  </a:cubicBezTo>
                  <a:cubicBezTo>
                    <a:pt x="1133" y="516"/>
                    <a:pt x="1140" y="520"/>
                    <a:pt x="1146" y="524"/>
                  </a:cubicBezTo>
                  <a:cubicBezTo>
                    <a:pt x="1149" y="526"/>
                    <a:pt x="1151" y="527"/>
                    <a:pt x="1153" y="528"/>
                  </a:cubicBezTo>
                  <a:cubicBezTo>
                    <a:pt x="1154" y="529"/>
                    <a:pt x="1154" y="529"/>
                    <a:pt x="1155" y="530"/>
                  </a:cubicBezTo>
                  <a:cubicBezTo>
                    <a:pt x="1155" y="530"/>
                    <a:pt x="1155" y="530"/>
                    <a:pt x="1155" y="530"/>
                  </a:cubicBezTo>
                  <a:cubicBezTo>
                    <a:pt x="1155" y="530"/>
                    <a:pt x="1155" y="530"/>
                    <a:pt x="1155" y="530"/>
                  </a:cubicBezTo>
                  <a:cubicBezTo>
                    <a:pt x="1157" y="528"/>
                    <a:pt x="1157" y="528"/>
                    <a:pt x="1157" y="528"/>
                  </a:cubicBezTo>
                  <a:cubicBezTo>
                    <a:pt x="1155" y="530"/>
                    <a:pt x="1155" y="530"/>
                    <a:pt x="1155" y="530"/>
                  </a:cubicBezTo>
                  <a:cubicBezTo>
                    <a:pt x="1155" y="530"/>
                    <a:pt x="1155" y="530"/>
                    <a:pt x="1155" y="530"/>
                  </a:cubicBezTo>
                  <a:cubicBezTo>
                    <a:pt x="1157" y="528"/>
                    <a:pt x="1157" y="528"/>
                    <a:pt x="1157" y="528"/>
                  </a:cubicBezTo>
                  <a:cubicBezTo>
                    <a:pt x="1155" y="530"/>
                    <a:pt x="1155" y="530"/>
                    <a:pt x="1155" y="530"/>
                  </a:cubicBezTo>
                  <a:cubicBezTo>
                    <a:pt x="1158" y="526"/>
                    <a:pt x="1158" y="526"/>
                    <a:pt x="1158" y="526"/>
                  </a:cubicBezTo>
                  <a:cubicBezTo>
                    <a:pt x="1154" y="529"/>
                    <a:pt x="1154" y="529"/>
                    <a:pt x="1154" y="529"/>
                  </a:cubicBezTo>
                  <a:cubicBezTo>
                    <a:pt x="1154" y="529"/>
                    <a:pt x="1154" y="529"/>
                    <a:pt x="1155" y="530"/>
                  </a:cubicBezTo>
                  <a:cubicBezTo>
                    <a:pt x="1158" y="526"/>
                    <a:pt x="1158" y="526"/>
                    <a:pt x="1158" y="526"/>
                  </a:cubicBezTo>
                  <a:cubicBezTo>
                    <a:pt x="1154" y="529"/>
                    <a:pt x="1154" y="529"/>
                    <a:pt x="1154" y="529"/>
                  </a:cubicBezTo>
                  <a:cubicBezTo>
                    <a:pt x="1159" y="526"/>
                    <a:pt x="1159" y="526"/>
                    <a:pt x="1159" y="526"/>
                  </a:cubicBezTo>
                  <a:cubicBezTo>
                    <a:pt x="1153" y="526"/>
                    <a:pt x="1153" y="526"/>
                    <a:pt x="1153" y="526"/>
                  </a:cubicBezTo>
                  <a:cubicBezTo>
                    <a:pt x="1153" y="528"/>
                    <a:pt x="1154" y="528"/>
                    <a:pt x="1154" y="529"/>
                  </a:cubicBezTo>
                  <a:cubicBezTo>
                    <a:pt x="1159" y="526"/>
                    <a:pt x="1159" y="526"/>
                    <a:pt x="1159" y="526"/>
                  </a:cubicBezTo>
                  <a:cubicBezTo>
                    <a:pt x="1153" y="526"/>
                    <a:pt x="1153" y="526"/>
                    <a:pt x="1153" y="526"/>
                  </a:cubicBezTo>
                  <a:cubicBezTo>
                    <a:pt x="1159" y="526"/>
                    <a:pt x="1159" y="526"/>
                    <a:pt x="1159" y="526"/>
                  </a:cubicBezTo>
                  <a:cubicBezTo>
                    <a:pt x="1154" y="523"/>
                    <a:pt x="1154" y="523"/>
                    <a:pt x="1154" y="523"/>
                  </a:cubicBezTo>
                  <a:cubicBezTo>
                    <a:pt x="1154" y="524"/>
                    <a:pt x="1153" y="525"/>
                    <a:pt x="1153" y="526"/>
                  </a:cubicBezTo>
                  <a:cubicBezTo>
                    <a:pt x="1159" y="526"/>
                    <a:pt x="1159" y="526"/>
                    <a:pt x="1159" y="526"/>
                  </a:cubicBezTo>
                  <a:cubicBezTo>
                    <a:pt x="1154" y="523"/>
                    <a:pt x="1154" y="523"/>
                    <a:pt x="1154" y="523"/>
                  </a:cubicBezTo>
                  <a:cubicBezTo>
                    <a:pt x="1159" y="526"/>
                    <a:pt x="1159" y="526"/>
                    <a:pt x="1159" y="526"/>
                  </a:cubicBezTo>
                  <a:cubicBezTo>
                    <a:pt x="1159" y="521"/>
                    <a:pt x="1159" y="521"/>
                    <a:pt x="1159" y="521"/>
                  </a:cubicBezTo>
                  <a:cubicBezTo>
                    <a:pt x="1159" y="526"/>
                    <a:pt x="1159" y="526"/>
                    <a:pt x="1159" y="526"/>
                  </a:cubicBezTo>
                  <a:cubicBezTo>
                    <a:pt x="1160" y="521"/>
                    <a:pt x="1160" y="521"/>
                    <a:pt x="1160" y="521"/>
                  </a:cubicBezTo>
                  <a:cubicBezTo>
                    <a:pt x="1160" y="521"/>
                    <a:pt x="1160" y="521"/>
                    <a:pt x="1159" y="521"/>
                  </a:cubicBezTo>
                  <a:cubicBezTo>
                    <a:pt x="1159" y="526"/>
                    <a:pt x="1159" y="526"/>
                    <a:pt x="1159" y="526"/>
                  </a:cubicBezTo>
                  <a:cubicBezTo>
                    <a:pt x="1160" y="521"/>
                    <a:pt x="1160" y="521"/>
                    <a:pt x="1160" y="521"/>
                  </a:cubicBezTo>
                  <a:cubicBezTo>
                    <a:pt x="1159" y="525"/>
                    <a:pt x="1159" y="525"/>
                    <a:pt x="1159" y="525"/>
                  </a:cubicBezTo>
                  <a:cubicBezTo>
                    <a:pt x="1160" y="521"/>
                    <a:pt x="1160" y="521"/>
                    <a:pt x="1160" y="521"/>
                  </a:cubicBezTo>
                  <a:cubicBezTo>
                    <a:pt x="1160" y="521"/>
                    <a:pt x="1160" y="521"/>
                    <a:pt x="1160" y="521"/>
                  </a:cubicBezTo>
                  <a:cubicBezTo>
                    <a:pt x="1159" y="525"/>
                    <a:pt x="1159" y="525"/>
                    <a:pt x="1159" y="525"/>
                  </a:cubicBezTo>
                  <a:cubicBezTo>
                    <a:pt x="1160" y="521"/>
                    <a:pt x="1160" y="521"/>
                    <a:pt x="1160" y="521"/>
                  </a:cubicBezTo>
                  <a:cubicBezTo>
                    <a:pt x="1160" y="521"/>
                    <a:pt x="1160" y="521"/>
                    <a:pt x="1160" y="521"/>
                  </a:cubicBezTo>
                  <a:cubicBezTo>
                    <a:pt x="1160" y="521"/>
                    <a:pt x="1159" y="520"/>
                    <a:pt x="1157" y="520"/>
                  </a:cubicBezTo>
                  <a:cubicBezTo>
                    <a:pt x="1152" y="518"/>
                    <a:pt x="1141" y="515"/>
                    <a:pt x="1132" y="513"/>
                  </a:cubicBezTo>
                  <a:cubicBezTo>
                    <a:pt x="1127" y="511"/>
                    <a:pt x="1122" y="510"/>
                    <a:pt x="1118" y="509"/>
                  </a:cubicBezTo>
                  <a:cubicBezTo>
                    <a:pt x="1116" y="508"/>
                    <a:pt x="1115" y="508"/>
                    <a:pt x="1113" y="508"/>
                  </a:cubicBezTo>
                  <a:cubicBezTo>
                    <a:pt x="1113" y="508"/>
                    <a:pt x="1112" y="507"/>
                    <a:pt x="1111" y="507"/>
                  </a:cubicBezTo>
                  <a:cubicBezTo>
                    <a:pt x="1111" y="507"/>
                    <a:pt x="1110" y="507"/>
                    <a:pt x="1109" y="507"/>
                  </a:cubicBezTo>
                  <a:cubicBezTo>
                    <a:pt x="1109" y="507"/>
                    <a:pt x="1109" y="507"/>
                    <a:pt x="1108" y="507"/>
                  </a:cubicBezTo>
                  <a:cubicBezTo>
                    <a:pt x="1108" y="507"/>
                    <a:pt x="1107" y="508"/>
                    <a:pt x="1107" y="508"/>
                  </a:cubicBezTo>
                  <a:cubicBezTo>
                    <a:pt x="1106" y="508"/>
                    <a:pt x="1105" y="509"/>
                    <a:pt x="1104" y="510"/>
                  </a:cubicBezTo>
                  <a:cubicBezTo>
                    <a:pt x="1103" y="512"/>
                    <a:pt x="1104" y="516"/>
                    <a:pt x="1106" y="517"/>
                  </a:cubicBezTo>
                  <a:cubicBezTo>
                    <a:pt x="1136" y="536"/>
                    <a:pt x="1136" y="536"/>
                    <a:pt x="1136" y="536"/>
                  </a:cubicBezTo>
                  <a:cubicBezTo>
                    <a:pt x="1139" y="532"/>
                    <a:pt x="1139" y="532"/>
                    <a:pt x="1139" y="532"/>
                  </a:cubicBezTo>
                  <a:cubicBezTo>
                    <a:pt x="1135" y="528"/>
                    <a:pt x="1135" y="528"/>
                    <a:pt x="1135" y="528"/>
                  </a:cubicBezTo>
                  <a:cubicBezTo>
                    <a:pt x="1139" y="532"/>
                    <a:pt x="1139" y="532"/>
                    <a:pt x="1139" y="532"/>
                  </a:cubicBezTo>
                  <a:cubicBezTo>
                    <a:pt x="1137" y="527"/>
                    <a:pt x="1137" y="527"/>
                    <a:pt x="1137" y="527"/>
                  </a:cubicBezTo>
                  <a:cubicBezTo>
                    <a:pt x="1136" y="527"/>
                    <a:pt x="1135" y="527"/>
                    <a:pt x="1135" y="528"/>
                  </a:cubicBezTo>
                  <a:cubicBezTo>
                    <a:pt x="1139" y="532"/>
                    <a:pt x="1139" y="532"/>
                    <a:pt x="1139" y="532"/>
                  </a:cubicBezTo>
                  <a:cubicBezTo>
                    <a:pt x="1137" y="527"/>
                    <a:pt x="1137" y="527"/>
                    <a:pt x="1137" y="527"/>
                  </a:cubicBezTo>
                  <a:cubicBezTo>
                    <a:pt x="1139" y="532"/>
                    <a:pt x="1139" y="532"/>
                    <a:pt x="1139" y="532"/>
                  </a:cubicBezTo>
                  <a:cubicBezTo>
                    <a:pt x="1138" y="526"/>
                    <a:pt x="1138" y="526"/>
                    <a:pt x="1138" y="526"/>
                  </a:cubicBezTo>
                  <a:cubicBezTo>
                    <a:pt x="1138" y="526"/>
                    <a:pt x="1138" y="526"/>
                    <a:pt x="1137" y="527"/>
                  </a:cubicBezTo>
                  <a:cubicBezTo>
                    <a:pt x="1139" y="532"/>
                    <a:pt x="1139" y="532"/>
                    <a:pt x="1139" y="532"/>
                  </a:cubicBezTo>
                  <a:cubicBezTo>
                    <a:pt x="1138" y="526"/>
                    <a:pt x="1138" y="526"/>
                    <a:pt x="1138" y="526"/>
                  </a:cubicBezTo>
                  <a:cubicBezTo>
                    <a:pt x="1139" y="531"/>
                    <a:pt x="1139" y="531"/>
                    <a:pt x="1139" y="531"/>
                  </a:cubicBezTo>
                  <a:cubicBezTo>
                    <a:pt x="1139" y="526"/>
                    <a:pt x="1139" y="526"/>
                    <a:pt x="1139" y="526"/>
                  </a:cubicBezTo>
                  <a:cubicBezTo>
                    <a:pt x="1138" y="526"/>
                    <a:pt x="1138" y="526"/>
                    <a:pt x="1138" y="526"/>
                  </a:cubicBezTo>
                  <a:cubicBezTo>
                    <a:pt x="1139" y="531"/>
                    <a:pt x="1139" y="531"/>
                    <a:pt x="1139" y="531"/>
                  </a:cubicBezTo>
                  <a:cubicBezTo>
                    <a:pt x="1139" y="526"/>
                    <a:pt x="1139" y="526"/>
                    <a:pt x="1139" y="526"/>
                  </a:cubicBezTo>
                  <a:cubicBezTo>
                    <a:pt x="1139" y="531"/>
                    <a:pt x="1139" y="531"/>
                    <a:pt x="1139" y="531"/>
                  </a:cubicBezTo>
                  <a:cubicBezTo>
                    <a:pt x="1140" y="526"/>
                    <a:pt x="1140" y="526"/>
                    <a:pt x="1140" y="526"/>
                  </a:cubicBezTo>
                  <a:cubicBezTo>
                    <a:pt x="1140" y="526"/>
                    <a:pt x="1140" y="526"/>
                    <a:pt x="1139" y="526"/>
                  </a:cubicBezTo>
                  <a:cubicBezTo>
                    <a:pt x="1139" y="531"/>
                    <a:pt x="1139" y="531"/>
                    <a:pt x="1139" y="531"/>
                  </a:cubicBezTo>
                  <a:cubicBezTo>
                    <a:pt x="1140" y="526"/>
                    <a:pt x="1140" y="526"/>
                    <a:pt x="1140" y="526"/>
                  </a:cubicBezTo>
                  <a:cubicBezTo>
                    <a:pt x="1140" y="528"/>
                    <a:pt x="1140" y="528"/>
                    <a:pt x="1140" y="528"/>
                  </a:cubicBezTo>
                  <a:cubicBezTo>
                    <a:pt x="1140" y="526"/>
                    <a:pt x="1140" y="526"/>
                    <a:pt x="1140" y="526"/>
                  </a:cubicBezTo>
                  <a:cubicBezTo>
                    <a:pt x="1140" y="526"/>
                    <a:pt x="1140" y="526"/>
                    <a:pt x="1140" y="526"/>
                  </a:cubicBezTo>
                  <a:cubicBezTo>
                    <a:pt x="1140" y="528"/>
                    <a:pt x="1140" y="528"/>
                    <a:pt x="1140" y="528"/>
                  </a:cubicBezTo>
                  <a:cubicBezTo>
                    <a:pt x="1140" y="526"/>
                    <a:pt x="1140" y="526"/>
                    <a:pt x="1140" y="526"/>
                  </a:cubicBezTo>
                  <a:cubicBezTo>
                    <a:pt x="1140" y="526"/>
                    <a:pt x="1140" y="526"/>
                    <a:pt x="1139" y="526"/>
                  </a:cubicBezTo>
                  <a:cubicBezTo>
                    <a:pt x="1137" y="525"/>
                    <a:pt x="1133" y="524"/>
                    <a:pt x="1128" y="522"/>
                  </a:cubicBezTo>
                  <a:cubicBezTo>
                    <a:pt x="1120" y="520"/>
                    <a:pt x="1111" y="517"/>
                    <a:pt x="1103" y="514"/>
                  </a:cubicBezTo>
                  <a:cubicBezTo>
                    <a:pt x="1099" y="513"/>
                    <a:pt x="1095" y="512"/>
                    <a:pt x="1092" y="511"/>
                  </a:cubicBezTo>
                  <a:cubicBezTo>
                    <a:pt x="1091" y="511"/>
                    <a:pt x="1090" y="510"/>
                    <a:pt x="1089" y="510"/>
                  </a:cubicBezTo>
                  <a:cubicBezTo>
                    <a:pt x="1088" y="510"/>
                    <a:pt x="1088" y="510"/>
                    <a:pt x="1087" y="510"/>
                  </a:cubicBezTo>
                  <a:cubicBezTo>
                    <a:pt x="1087" y="510"/>
                    <a:pt x="1087" y="510"/>
                    <a:pt x="1086" y="510"/>
                  </a:cubicBezTo>
                  <a:cubicBezTo>
                    <a:pt x="1085" y="510"/>
                    <a:pt x="1085" y="510"/>
                    <a:pt x="1084" y="510"/>
                  </a:cubicBezTo>
                  <a:cubicBezTo>
                    <a:pt x="1084" y="510"/>
                    <a:pt x="1083" y="510"/>
                    <a:pt x="1083" y="510"/>
                  </a:cubicBezTo>
                  <a:cubicBezTo>
                    <a:pt x="1082" y="511"/>
                    <a:pt x="1081" y="511"/>
                    <a:pt x="1081" y="512"/>
                  </a:cubicBezTo>
                  <a:cubicBezTo>
                    <a:pt x="1085" y="515"/>
                    <a:pt x="1085" y="515"/>
                    <a:pt x="1085" y="515"/>
                  </a:cubicBezTo>
                  <a:cubicBezTo>
                    <a:pt x="1081" y="512"/>
                    <a:pt x="1081" y="512"/>
                    <a:pt x="1081" y="512"/>
                  </a:cubicBezTo>
                  <a:cubicBezTo>
                    <a:pt x="1080" y="513"/>
                    <a:pt x="1080" y="514"/>
                    <a:pt x="1080" y="515"/>
                  </a:cubicBezTo>
                  <a:cubicBezTo>
                    <a:pt x="1080" y="517"/>
                    <a:pt x="1081" y="518"/>
                    <a:pt x="1081" y="518"/>
                  </a:cubicBezTo>
                  <a:cubicBezTo>
                    <a:pt x="1081" y="519"/>
                    <a:pt x="1082" y="519"/>
                    <a:pt x="1082" y="520"/>
                  </a:cubicBezTo>
                  <a:cubicBezTo>
                    <a:pt x="1083" y="520"/>
                    <a:pt x="1083" y="520"/>
                    <a:pt x="1083" y="521"/>
                  </a:cubicBezTo>
                  <a:cubicBezTo>
                    <a:pt x="1085" y="522"/>
                    <a:pt x="1088" y="523"/>
                    <a:pt x="1091" y="525"/>
                  </a:cubicBezTo>
                  <a:cubicBezTo>
                    <a:pt x="1096" y="528"/>
                    <a:pt x="1102" y="532"/>
                    <a:pt x="1107" y="535"/>
                  </a:cubicBezTo>
                  <a:cubicBezTo>
                    <a:pt x="1109" y="536"/>
                    <a:pt x="1111" y="537"/>
                    <a:pt x="1112" y="538"/>
                  </a:cubicBezTo>
                  <a:cubicBezTo>
                    <a:pt x="1113" y="539"/>
                    <a:pt x="1114" y="539"/>
                    <a:pt x="1114" y="539"/>
                  </a:cubicBezTo>
                  <a:cubicBezTo>
                    <a:pt x="1114" y="539"/>
                    <a:pt x="1114" y="539"/>
                    <a:pt x="1114" y="539"/>
                  </a:cubicBezTo>
                  <a:cubicBezTo>
                    <a:pt x="1116" y="537"/>
                    <a:pt x="1116" y="537"/>
                    <a:pt x="1116" y="537"/>
                  </a:cubicBezTo>
                  <a:cubicBezTo>
                    <a:pt x="1114" y="539"/>
                    <a:pt x="1114" y="539"/>
                    <a:pt x="1114" y="539"/>
                  </a:cubicBezTo>
                  <a:cubicBezTo>
                    <a:pt x="1114" y="539"/>
                    <a:pt x="1114" y="539"/>
                    <a:pt x="1114" y="539"/>
                  </a:cubicBezTo>
                  <a:cubicBezTo>
                    <a:pt x="1116" y="537"/>
                    <a:pt x="1116" y="537"/>
                    <a:pt x="1116" y="537"/>
                  </a:cubicBezTo>
                  <a:cubicBezTo>
                    <a:pt x="1114" y="539"/>
                    <a:pt x="1114" y="539"/>
                    <a:pt x="1114" y="539"/>
                  </a:cubicBezTo>
                  <a:cubicBezTo>
                    <a:pt x="1117" y="536"/>
                    <a:pt x="1117" y="536"/>
                    <a:pt x="1117" y="536"/>
                  </a:cubicBezTo>
                  <a:cubicBezTo>
                    <a:pt x="1113" y="538"/>
                    <a:pt x="1113" y="538"/>
                    <a:pt x="1113" y="538"/>
                  </a:cubicBezTo>
                  <a:cubicBezTo>
                    <a:pt x="1113" y="539"/>
                    <a:pt x="1114" y="539"/>
                    <a:pt x="1114" y="539"/>
                  </a:cubicBezTo>
                  <a:cubicBezTo>
                    <a:pt x="1117" y="536"/>
                    <a:pt x="1117" y="536"/>
                    <a:pt x="1117" y="536"/>
                  </a:cubicBezTo>
                  <a:cubicBezTo>
                    <a:pt x="1113" y="538"/>
                    <a:pt x="1113" y="538"/>
                    <a:pt x="1113" y="538"/>
                  </a:cubicBezTo>
                  <a:cubicBezTo>
                    <a:pt x="1118" y="535"/>
                    <a:pt x="1118" y="535"/>
                    <a:pt x="1118" y="535"/>
                  </a:cubicBezTo>
                  <a:cubicBezTo>
                    <a:pt x="1112" y="535"/>
                    <a:pt x="1112" y="535"/>
                    <a:pt x="1112" y="535"/>
                  </a:cubicBezTo>
                  <a:cubicBezTo>
                    <a:pt x="1112" y="537"/>
                    <a:pt x="1113" y="538"/>
                    <a:pt x="1113" y="538"/>
                  </a:cubicBezTo>
                  <a:cubicBezTo>
                    <a:pt x="1118" y="535"/>
                    <a:pt x="1118" y="535"/>
                    <a:pt x="1118" y="535"/>
                  </a:cubicBezTo>
                  <a:cubicBezTo>
                    <a:pt x="1112" y="535"/>
                    <a:pt x="1112" y="535"/>
                    <a:pt x="1112" y="535"/>
                  </a:cubicBezTo>
                  <a:cubicBezTo>
                    <a:pt x="1118" y="535"/>
                    <a:pt x="1118" y="535"/>
                    <a:pt x="1118" y="535"/>
                  </a:cubicBezTo>
                  <a:cubicBezTo>
                    <a:pt x="1113" y="533"/>
                    <a:pt x="1113" y="533"/>
                    <a:pt x="1113" y="533"/>
                  </a:cubicBezTo>
                  <a:cubicBezTo>
                    <a:pt x="1113" y="534"/>
                    <a:pt x="1112" y="535"/>
                    <a:pt x="1112" y="535"/>
                  </a:cubicBezTo>
                  <a:cubicBezTo>
                    <a:pt x="1118" y="535"/>
                    <a:pt x="1118" y="535"/>
                    <a:pt x="1118" y="535"/>
                  </a:cubicBezTo>
                  <a:cubicBezTo>
                    <a:pt x="1113" y="533"/>
                    <a:pt x="1113" y="533"/>
                    <a:pt x="1113" y="533"/>
                  </a:cubicBezTo>
                  <a:cubicBezTo>
                    <a:pt x="1118" y="535"/>
                    <a:pt x="1118" y="535"/>
                    <a:pt x="1118" y="535"/>
                  </a:cubicBezTo>
                  <a:cubicBezTo>
                    <a:pt x="1119" y="530"/>
                    <a:pt x="1119" y="530"/>
                    <a:pt x="1119" y="530"/>
                  </a:cubicBezTo>
                  <a:cubicBezTo>
                    <a:pt x="1056" y="513"/>
                    <a:pt x="1056" y="513"/>
                    <a:pt x="1056" y="513"/>
                  </a:cubicBezTo>
                  <a:cubicBezTo>
                    <a:pt x="1054" y="512"/>
                    <a:pt x="1051" y="513"/>
                    <a:pt x="1050" y="516"/>
                  </a:cubicBezTo>
                  <a:cubicBezTo>
                    <a:pt x="1049" y="519"/>
                    <a:pt x="1050" y="522"/>
                    <a:pt x="1052" y="523"/>
                  </a:cubicBezTo>
                  <a:cubicBezTo>
                    <a:pt x="1052" y="523"/>
                    <a:pt x="1054" y="524"/>
                    <a:pt x="1057" y="526"/>
                  </a:cubicBezTo>
                  <a:cubicBezTo>
                    <a:pt x="1062" y="529"/>
                    <a:pt x="1069" y="533"/>
                    <a:pt x="1075" y="537"/>
                  </a:cubicBezTo>
                  <a:cubicBezTo>
                    <a:pt x="1078" y="539"/>
                    <a:pt x="1081" y="540"/>
                    <a:pt x="1083" y="542"/>
                  </a:cubicBezTo>
                  <a:cubicBezTo>
                    <a:pt x="1084" y="542"/>
                    <a:pt x="1084" y="543"/>
                    <a:pt x="1085" y="543"/>
                  </a:cubicBezTo>
                  <a:cubicBezTo>
                    <a:pt x="1085" y="543"/>
                    <a:pt x="1085" y="543"/>
                    <a:pt x="1085" y="543"/>
                  </a:cubicBezTo>
                  <a:cubicBezTo>
                    <a:pt x="1085" y="543"/>
                    <a:pt x="1085" y="543"/>
                    <a:pt x="1085" y="543"/>
                  </a:cubicBezTo>
                  <a:cubicBezTo>
                    <a:pt x="1085" y="543"/>
                    <a:pt x="1085" y="543"/>
                    <a:pt x="1085" y="543"/>
                  </a:cubicBezTo>
                  <a:cubicBezTo>
                    <a:pt x="1085" y="543"/>
                    <a:pt x="1085" y="543"/>
                    <a:pt x="1085" y="543"/>
                  </a:cubicBezTo>
                  <a:cubicBezTo>
                    <a:pt x="1085" y="543"/>
                    <a:pt x="1085" y="543"/>
                    <a:pt x="1085" y="543"/>
                  </a:cubicBezTo>
                  <a:cubicBezTo>
                    <a:pt x="1085" y="543"/>
                    <a:pt x="1085" y="543"/>
                    <a:pt x="1085" y="543"/>
                  </a:cubicBezTo>
                  <a:cubicBezTo>
                    <a:pt x="1087" y="540"/>
                    <a:pt x="1087" y="540"/>
                    <a:pt x="1087" y="540"/>
                  </a:cubicBezTo>
                  <a:cubicBezTo>
                    <a:pt x="1085" y="543"/>
                    <a:pt x="1085" y="543"/>
                    <a:pt x="1085" y="543"/>
                  </a:cubicBezTo>
                  <a:cubicBezTo>
                    <a:pt x="1085" y="543"/>
                    <a:pt x="1085" y="543"/>
                    <a:pt x="1085" y="543"/>
                  </a:cubicBezTo>
                  <a:cubicBezTo>
                    <a:pt x="1087" y="540"/>
                    <a:pt x="1087" y="540"/>
                    <a:pt x="1087" y="540"/>
                  </a:cubicBezTo>
                  <a:cubicBezTo>
                    <a:pt x="1085" y="543"/>
                    <a:pt x="1085" y="543"/>
                    <a:pt x="1085" y="543"/>
                  </a:cubicBezTo>
                  <a:cubicBezTo>
                    <a:pt x="1088" y="540"/>
                    <a:pt x="1088" y="540"/>
                    <a:pt x="1088" y="540"/>
                  </a:cubicBezTo>
                  <a:cubicBezTo>
                    <a:pt x="1084" y="542"/>
                    <a:pt x="1084" y="542"/>
                    <a:pt x="1084" y="542"/>
                  </a:cubicBezTo>
                  <a:cubicBezTo>
                    <a:pt x="1084" y="542"/>
                    <a:pt x="1084" y="542"/>
                    <a:pt x="1085" y="543"/>
                  </a:cubicBezTo>
                  <a:cubicBezTo>
                    <a:pt x="1088" y="540"/>
                    <a:pt x="1088" y="540"/>
                    <a:pt x="1088" y="540"/>
                  </a:cubicBezTo>
                  <a:cubicBezTo>
                    <a:pt x="1084" y="542"/>
                    <a:pt x="1084" y="542"/>
                    <a:pt x="1084" y="542"/>
                  </a:cubicBezTo>
                  <a:cubicBezTo>
                    <a:pt x="1089" y="539"/>
                    <a:pt x="1089" y="539"/>
                    <a:pt x="1089" y="539"/>
                  </a:cubicBezTo>
                  <a:cubicBezTo>
                    <a:pt x="1083" y="539"/>
                    <a:pt x="1083" y="539"/>
                    <a:pt x="1083" y="539"/>
                  </a:cubicBezTo>
                  <a:cubicBezTo>
                    <a:pt x="1083" y="541"/>
                    <a:pt x="1084" y="541"/>
                    <a:pt x="1084" y="542"/>
                  </a:cubicBezTo>
                  <a:cubicBezTo>
                    <a:pt x="1089" y="539"/>
                    <a:pt x="1089" y="539"/>
                    <a:pt x="1089" y="539"/>
                  </a:cubicBezTo>
                  <a:cubicBezTo>
                    <a:pt x="1083" y="539"/>
                    <a:pt x="1083" y="539"/>
                    <a:pt x="1083" y="539"/>
                  </a:cubicBezTo>
                  <a:cubicBezTo>
                    <a:pt x="1089" y="539"/>
                    <a:pt x="1089" y="539"/>
                    <a:pt x="1089" y="539"/>
                  </a:cubicBezTo>
                  <a:cubicBezTo>
                    <a:pt x="1084" y="537"/>
                    <a:pt x="1084" y="537"/>
                    <a:pt x="1084" y="537"/>
                  </a:cubicBezTo>
                  <a:cubicBezTo>
                    <a:pt x="1084" y="538"/>
                    <a:pt x="1083" y="539"/>
                    <a:pt x="1083" y="539"/>
                  </a:cubicBezTo>
                  <a:cubicBezTo>
                    <a:pt x="1089" y="539"/>
                    <a:pt x="1089" y="539"/>
                    <a:pt x="1089" y="539"/>
                  </a:cubicBezTo>
                  <a:cubicBezTo>
                    <a:pt x="1084" y="537"/>
                    <a:pt x="1084" y="537"/>
                    <a:pt x="1084" y="537"/>
                  </a:cubicBezTo>
                  <a:cubicBezTo>
                    <a:pt x="1089" y="539"/>
                    <a:pt x="1089" y="539"/>
                    <a:pt x="1089" y="539"/>
                  </a:cubicBezTo>
                  <a:cubicBezTo>
                    <a:pt x="1090" y="534"/>
                    <a:pt x="1090" y="534"/>
                    <a:pt x="1090" y="534"/>
                  </a:cubicBezTo>
                  <a:cubicBezTo>
                    <a:pt x="1032" y="522"/>
                    <a:pt x="1032" y="522"/>
                    <a:pt x="1032" y="522"/>
                  </a:cubicBezTo>
                  <a:cubicBezTo>
                    <a:pt x="1029" y="521"/>
                    <a:pt x="1026" y="523"/>
                    <a:pt x="1025" y="525"/>
                  </a:cubicBezTo>
                  <a:cubicBezTo>
                    <a:pt x="1025" y="528"/>
                    <a:pt x="1025" y="531"/>
                    <a:pt x="1028" y="532"/>
                  </a:cubicBezTo>
                  <a:cubicBezTo>
                    <a:pt x="1028" y="532"/>
                    <a:pt x="1030" y="533"/>
                    <a:pt x="1033" y="535"/>
                  </a:cubicBezTo>
                  <a:cubicBezTo>
                    <a:pt x="1037" y="537"/>
                    <a:pt x="1043" y="541"/>
                    <a:pt x="1049" y="544"/>
                  </a:cubicBezTo>
                  <a:cubicBezTo>
                    <a:pt x="1051" y="546"/>
                    <a:pt x="1054" y="548"/>
                    <a:pt x="1055" y="549"/>
                  </a:cubicBezTo>
                  <a:cubicBezTo>
                    <a:pt x="1056" y="549"/>
                    <a:pt x="1057" y="550"/>
                    <a:pt x="1057" y="550"/>
                  </a:cubicBezTo>
                  <a:cubicBezTo>
                    <a:pt x="1057" y="550"/>
                    <a:pt x="1057" y="550"/>
                    <a:pt x="1057" y="550"/>
                  </a:cubicBezTo>
                  <a:cubicBezTo>
                    <a:pt x="1057" y="550"/>
                    <a:pt x="1057" y="550"/>
                    <a:pt x="1057" y="550"/>
                  </a:cubicBezTo>
                  <a:cubicBezTo>
                    <a:pt x="1057" y="550"/>
                    <a:pt x="1057" y="550"/>
                    <a:pt x="1057" y="550"/>
                  </a:cubicBezTo>
                  <a:cubicBezTo>
                    <a:pt x="1057" y="550"/>
                    <a:pt x="1057" y="550"/>
                    <a:pt x="1057" y="550"/>
                  </a:cubicBezTo>
                  <a:cubicBezTo>
                    <a:pt x="1057" y="550"/>
                    <a:pt x="1057" y="550"/>
                    <a:pt x="1057" y="550"/>
                  </a:cubicBezTo>
                  <a:cubicBezTo>
                    <a:pt x="1057" y="550"/>
                    <a:pt x="1057" y="550"/>
                    <a:pt x="1057" y="550"/>
                  </a:cubicBezTo>
                  <a:cubicBezTo>
                    <a:pt x="1060" y="547"/>
                    <a:pt x="1060" y="547"/>
                    <a:pt x="1060" y="547"/>
                  </a:cubicBezTo>
                  <a:cubicBezTo>
                    <a:pt x="1057" y="550"/>
                    <a:pt x="1057" y="550"/>
                    <a:pt x="1057" y="550"/>
                  </a:cubicBezTo>
                  <a:cubicBezTo>
                    <a:pt x="1057" y="550"/>
                    <a:pt x="1057" y="550"/>
                    <a:pt x="1057" y="550"/>
                  </a:cubicBezTo>
                  <a:cubicBezTo>
                    <a:pt x="1060" y="547"/>
                    <a:pt x="1060" y="547"/>
                    <a:pt x="1060" y="547"/>
                  </a:cubicBezTo>
                  <a:cubicBezTo>
                    <a:pt x="1057" y="550"/>
                    <a:pt x="1057" y="550"/>
                    <a:pt x="1057" y="550"/>
                  </a:cubicBezTo>
                  <a:cubicBezTo>
                    <a:pt x="1061" y="546"/>
                    <a:pt x="1061" y="546"/>
                    <a:pt x="1061" y="546"/>
                  </a:cubicBezTo>
                  <a:cubicBezTo>
                    <a:pt x="1056" y="549"/>
                    <a:pt x="1056" y="549"/>
                    <a:pt x="1056" y="549"/>
                  </a:cubicBezTo>
                  <a:cubicBezTo>
                    <a:pt x="1057" y="549"/>
                    <a:pt x="1057" y="549"/>
                    <a:pt x="1057" y="550"/>
                  </a:cubicBezTo>
                  <a:cubicBezTo>
                    <a:pt x="1061" y="546"/>
                    <a:pt x="1061" y="546"/>
                    <a:pt x="1061" y="546"/>
                  </a:cubicBezTo>
                  <a:cubicBezTo>
                    <a:pt x="1056" y="549"/>
                    <a:pt x="1056" y="549"/>
                    <a:pt x="1056" y="549"/>
                  </a:cubicBezTo>
                  <a:cubicBezTo>
                    <a:pt x="1061" y="546"/>
                    <a:pt x="1061" y="546"/>
                    <a:pt x="1061" y="546"/>
                  </a:cubicBezTo>
                  <a:cubicBezTo>
                    <a:pt x="1056" y="546"/>
                    <a:pt x="1056" y="546"/>
                    <a:pt x="1056" y="546"/>
                  </a:cubicBezTo>
                  <a:cubicBezTo>
                    <a:pt x="1056" y="548"/>
                    <a:pt x="1056" y="548"/>
                    <a:pt x="1056" y="549"/>
                  </a:cubicBezTo>
                  <a:cubicBezTo>
                    <a:pt x="1061" y="546"/>
                    <a:pt x="1061" y="546"/>
                    <a:pt x="1061" y="546"/>
                  </a:cubicBezTo>
                  <a:cubicBezTo>
                    <a:pt x="1056" y="546"/>
                    <a:pt x="1056" y="546"/>
                    <a:pt x="1056" y="546"/>
                  </a:cubicBezTo>
                  <a:cubicBezTo>
                    <a:pt x="1061" y="546"/>
                    <a:pt x="1061" y="546"/>
                    <a:pt x="1061" y="546"/>
                  </a:cubicBezTo>
                  <a:cubicBezTo>
                    <a:pt x="1057" y="543"/>
                    <a:pt x="1057" y="543"/>
                    <a:pt x="1057" y="543"/>
                  </a:cubicBezTo>
                  <a:cubicBezTo>
                    <a:pt x="1056" y="544"/>
                    <a:pt x="1056" y="545"/>
                    <a:pt x="1056" y="546"/>
                  </a:cubicBezTo>
                  <a:cubicBezTo>
                    <a:pt x="1061" y="546"/>
                    <a:pt x="1061" y="546"/>
                    <a:pt x="1061" y="546"/>
                  </a:cubicBezTo>
                  <a:cubicBezTo>
                    <a:pt x="1057" y="543"/>
                    <a:pt x="1057" y="543"/>
                    <a:pt x="1057" y="543"/>
                  </a:cubicBezTo>
                  <a:cubicBezTo>
                    <a:pt x="1061" y="546"/>
                    <a:pt x="1061" y="546"/>
                    <a:pt x="1061" y="546"/>
                  </a:cubicBezTo>
                  <a:cubicBezTo>
                    <a:pt x="1063" y="541"/>
                    <a:pt x="1063" y="541"/>
                    <a:pt x="1063" y="541"/>
                  </a:cubicBezTo>
                  <a:cubicBezTo>
                    <a:pt x="1003" y="526"/>
                    <a:pt x="1003" y="526"/>
                    <a:pt x="1003" y="526"/>
                  </a:cubicBezTo>
                  <a:cubicBezTo>
                    <a:pt x="1002" y="525"/>
                    <a:pt x="1000" y="526"/>
                    <a:pt x="999" y="527"/>
                  </a:cubicBezTo>
                  <a:cubicBezTo>
                    <a:pt x="997" y="528"/>
                    <a:pt x="996" y="529"/>
                    <a:pt x="996" y="531"/>
                  </a:cubicBezTo>
                  <a:cubicBezTo>
                    <a:pt x="996" y="532"/>
                    <a:pt x="997" y="533"/>
                    <a:pt x="997" y="533"/>
                  </a:cubicBezTo>
                  <a:cubicBezTo>
                    <a:pt x="997" y="534"/>
                    <a:pt x="997" y="534"/>
                    <a:pt x="998" y="535"/>
                  </a:cubicBezTo>
                  <a:cubicBezTo>
                    <a:pt x="998" y="535"/>
                    <a:pt x="998" y="535"/>
                    <a:pt x="998" y="535"/>
                  </a:cubicBezTo>
                  <a:cubicBezTo>
                    <a:pt x="999" y="536"/>
                    <a:pt x="999" y="536"/>
                    <a:pt x="999" y="536"/>
                  </a:cubicBezTo>
                  <a:cubicBezTo>
                    <a:pt x="1000" y="536"/>
                    <a:pt x="1000" y="537"/>
                    <a:pt x="1002" y="537"/>
                  </a:cubicBezTo>
                  <a:cubicBezTo>
                    <a:pt x="1005" y="540"/>
                    <a:pt x="1013" y="544"/>
                    <a:pt x="1019" y="548"/>
                  </a:cubicBezTo>
                  <a:cubicBezTo>
                    <a:pt x="1022" y="550"/>
                    <a:pt x="1025" y="552"/>
                    <a:pt x="1027" y="553"/>
                  </a:cubicBezTo>
                  <a:cubicBezTo>
                    <a:pt x="1028" y="554"/>
                    <a:pt x="1029" y="554"/>
                    <a:pt x="1030" y="555"/>
                  </a:cubicBezTo>
                  <a:cubicBezTo>
                    <a:pt x="1030" y="555"/>
                    <a:pt x="1030" y="555"/>
                    <a:pt x="1030" y="555"/>
                  </a:cubicBezTo>
                  <a:cubicBezTo>
                    <a:pt x="1030" y="555"/>
                    <a:pt x="1030" y="555"/>
                    <a:pt x="1030" y="555"/>
                  </a:cubicBezTo>
                  <a:cubicBezTo>
                    <a:pt x="1032" y="553"/>
                    <a:pt x="1032" y="553"/>
                    <a:pt x="1032" y="553"/>
                  </a:cubicBezTo>
                  <a:cubicBezTo>
                    <a:pt x="1030" y="555"/>
                    <a:pt x="1030" y="555"/>
                    <a:pt x="1030" y="555"/>
                  </a:cubicBezTo>
                  <a:cubicBezTo>
                    <a:pt x="1030" y="555"/>
                    <a:pt x="1030" y="555"/>
                    <a:pt x="1030" y="555"/>
                  </a:cubicBezTo>
                  <a:cubicBezTo>
                    <a:pt x="1032" y="553"/>
                    <a:pt x="1032" y="553"/>
                    <a:pt x="1032" y="553"/>
                  </a:cubicBezTo>
                  <a:cubicBezTo>
                    <a:pt x="1030" y="555"/>
                    <a:pt x="1030" y="555"/>
                    <a:pt x="1030" y="555"/>
                  </a:cubicBezTo>
                  <a:cubicBezTo>
                    <a:pt x="1033" y="551"/>
                    <a:pt x="1033" y="551"/>
                    <a:pt x="1033" y="551"/>
                  </a:cubicBezTo>
                  <a:cubicBezTo>
                    <a:pt x="1029" y="554"/>
                    <a:pt x="1029" y="554"/>
                    <a:pt x="1029" y="554"/>
                  </a:cubicBezTo>
                  <a:cubicBezTo>
                    <a:pt x="1030" y="555"/>
                    <a:pt x="1030" y="555"/>
                    <a:pt x="1030" y="555"/>
                  </a:cubicBezTo>
                  <a:cubicBezTo>
                    <a:pt x="1033" y="551"/>
                    <a:pt x="1033" y="551"/>
                    <a:pt x="1033" y="551"/>
                  </a:cubicBezTo>
                  <a:cubicBezTo>
                    <a:pt x="1029" y="554"/>
                    <a:pt x="1029" y="554"/>
                    <a:pt x="1029" y="554"/>
                  </a:cubicBezTo>
                  <a:cubicBezTo>
                    <a:pt x="1034" y="551"/>
                    <a:pt x="1034" y="551"/>
                    <a:pt x="1034" y="551"/>
                  </a:cubicBezTo>
                  <a:cubicBezTo>
                    <a:pt x="1029" y="553"/>
                    <a:pt x="1029" y="553"/>
                    <a:pt x="1029" y="553"/>
                  </a:cubicBezTo>
                  <a:cubicBezTo>
                    <a:pt x="1029" y="554"/>
                    <a:pt x="1029" y="554"/>
                    <a:pt x="1029" y="554"/>
                  </a:cubicBezTo>
                  <a:cubicBezTo>
                    <a:pt x="1034" y="551"/>
                    <a:pt x="1034" y="551"/>
                    <a:pt x="1034" y="551"/>
                  </a:cubicBezTo>
                  <a:cubicBezTo>
                    <a:pt x="1029" y="553"/>
                    <a:pt x="1029" y="553"/>
                    <a:pt x="1029" y="553"/>
                  </a:cubicBezTo>
                  <a:cubicBezTo>
                    <a:pt x="1034" y="551"/>
                    <a:pt x="1034" y="551"/>
                    <a:pt x="1034" y="551"/>
                  </a:cubicBezTo>
                  <a:cubicBezTo>
                    <a:pt x="1028" y="551"/>
                    <a:pt x="1028" y="551"/>
                    <a:pt x="1028" y="551"/>
                  </a:cubicBezTo>
                  <a:cubicBezTo>
                    <a:pt x="1028" y="552"/>
                    <a:pt x="1029" y="553"/>
                    <a:pt x="1029" y="553"/>
                  </a:cubicBezTo>
                  <a:cubicBezTo>
                    <a:pt x="1034" y="551"/>
                    <a:pt x="1034" y="551"/>
                    <a:pt x="1034" y="551"/>
                  </a:cubicBezTo>
                  <a:cubicBezTo>
                    <a:pt x="1028" y="551"/>
                    <a:pt x="1028" y="551"/>
                    <a:pt x="1028" y="551"/>
                  </a:cubicBezTo>
                  <a:cubicBezTo>
                    <a:pt x="1034" y="551"/>
                    <a:pt x="1034" y="551"/>
                    <a:pt x="1034" y="551"/>
                  </a:cubicBezTo>
                  <a:cubicBezTo>
                    <a:pt x="1029" y="548"/>
                    <a:pt x="1029" y="548"/>
                    <a:pt x="1029" y="548"/>
                  </a:cubicBezTo>
                  <a:cubicBezTo>
                    <a:pt x="1029" y="549"/>
                    <a:pt x="1028" y="550"/>
                    <a:pt x="1028" y="551"/>
                  </a:cubicBezTo>
                  <a:cubicBezTo>
                    <a:pt x="1034" y="551"/>
                    <a:pt x="1034" y="551"/>
                    <a:pt x="1034" y="551"/>
                  </a:cubicBezTo>
                  <a:cubicBezTo>
                    <a:pt x="1029" y="548"/>
                    <a:pt x="1029" y="548"/>
                    <a:pt x="1029" y="548"/>
                  </a:cubicBezTo>
                  <a:cubicBezTo>
                    <a:pt x="1034" y="551"/>
                    <a:pt x="1034" y="551"/>
                    <a:pt x="1034" y="551"/>
                  </a:cubicBezTo>
                  <a:cubicBezTo>
                    <a:pt x="1035" y="546"/>
                    <a:pt x="1035" y="546"/>
                    <a:pt x="1035" y="546"/>
                  </a:cubicBezTo>
                  <a:cubicBezTo>
                    <a:pt x="984" y="535"/>
                    <a:pt x="984" y="535"/>
                    <a:pt x="984" y="535"/>
                  </a:cubicBezTo>
                  <a:cubicBezTo>
                    <a:pt x="981" y="534"/>
                    <a:pt x="978" y="536"/>
                    <a:pt x="978" y="538"/>
                  </a:cubicBezTo>
                  <a:cubicBezTo>
                    <a:pt x="977" y="541"/>
                    <a:pt x="978" y="544"/>
                    <a:pt x="980" y="545"/>
                  </a:cubicBezTo>
                  <a:cubicBezTo>
                    <a:pt x="980" y="545"/>
                    <a:pt x="981" y="546"/>
                    <a:pt x="984" y="547"/>
                  </a:cubicBezTo>
                  <a:cubicBezTo>
                    <a:pt x="987" y="549"/>
                    <a:pt x="993" y="553"/>
                    <a:pt x="997" y="555"/>
                  </a:cubicBezTo>
                  <a:cubicBezTo>
                    <a:pt x="1000" y="557"/>
                    <a:pt x="1002" y="558"/>
                    <a:pt x="1003" y="559"/>
                  </a:cubicBezTo>
                  <a:cubicBezTo>
                    <a:pt x="1004" y="559"/>
                    <a:pt x="1004" y="560"/>
                    <a:pt x="1004" y="560"/>
                  </a:cubicBezTo>
                  <a:cubicBezTo>
                    <a:pt x="1004" y="560"/>
                    <a:pt x="1004" y="560"/>
                    <a:pt x="1004" y="560"/>
                  </a:cubicBezTo>
                  <a:cubicBezTo>
                    <a:pt x="1006" y="558"/>
                    <a:pt x="1006" y="558"/>
                    <a:pt x="1006" y="558"/>
                  </a:cubicBezTo>
                  <a:cubicBezTo>
                    <a:pt x="1004" y="560"/>
                    <a:pt x="1004" y="560"/>
                    <a:pt x="1004" y="560"/>
                  </a:cubicBezTo>
                  <a:cubicBezTo>
                    <a:pt x="1004" y="560"/>
                    <a:pt x="1004" y="560"/>
                    <a:pt x="1004" y="560"/>
                  </a:cubicBezTo>
                  <a:cubicBezTo>
                    <a:pt x="1006" y="558"/>
                    <a:pt x="1006" y="558"/>
                    <a:pt x="1006" y="558"/>
                  </a:cubicBezTo>
                  <a:cubicBezTo>
                    <a:pt x="1004" y="560"/>
                    <a:pt x="1004" y="560"/>
                    <a:pt x="1004" y="560"/>
                  </a:cubicBezTo>
                  <a:cubicBezTo>
                    <a:pt x="1008" y="556"/>
                    <a:pt x="1008" y="556"/>
                    <a:pt x="1008" y="556"/>
                  </a:cubicBezTo>
                  <a:cubicBezTo>
                    <a:pt x="1004" y="559"/>
                    <a:pt x="1004" y="559"/>
                    <a:pt x="1004" y="559"/>
                  </a:cubicBezTo>
                  <a:cubicBezTo>
                    <a:pt x="1004" y="559"/>
                    <a:pt x="1004" y="559"/>
                    <a:pt x="1004" y="560"/>
                  </a:cubicBezTo>
                  <a:cubicBezTo>
                    <a:pt x="1008" y="556"/>
                    <a:pt x="1008" y="556"/>
                    <a:pt x="1008" y="556"/>
                  </a:cubicBezTo>
                  <a:cubicBezTo>
                    <a:pt x="1004" y="559"/>
                    <a:pt x="1004" y="559"/>
                    <a:pt x="1004" y="559"/>
                  </a:cubicBezTo>
                  <a:cubicBezTo>
                    <a:pt x="1008" y="556"/>
                    <a:pt x="1008" y="556"/>
                    <a:pt x="1008" y="556"/>
                  </a:cubicBezTo>
                  <a:cubicBezTo>
                    <a:pt x="1003" y="556"/>
                    <a:pt x="1003" y="556"/>
                    <a:pt x="1003" y="556"/>
                  </a:cubicBezTo>
                  <a:cubicBezTo>
                    <a:pt x="1003" y="558"/>
                    <a:pt x="1003" y="558"/>
                    <a:pt x="1004" y="559"/>
                  </a:cubicBezTo>
                  <a:cubicBezTo>
                    <a:pt x="1008" y="556"/>
                    <a:pt x="1008" y="556"/>
                    <a:pt x="1008" y="556"/>
                  </a:cubicBezTo>
                  <a:cubicBezTo>
                    <a:pt x="1003" y="556"/>
                    <a:pt x="1003" y="556"/>
                    <a:pt x="1003" y="556"/>
                  </a:cubicBezTo>
                  <a:cubicBezTo>
                    <a:pt x="1008" y="556"/>
                    <a:pt x="1008" y="556"/>
                    <a:pt x="1008" y="556"/>
                  </a:cubicBezTo>
                  <a:cubicBezTo>
                    <a:pt x="1004" y="553"/>
                    <a:pt x="1004" y="553"/>
                    <a:pt x="1004" y="553"/>
                  </a:cubicBezTo>
                  <a:cubicBezTo>
                    <a:pt x="1003" y="554"/>
                    <a:pt x="1003" y="555"/>
                    <a:pt x="1003" y="556"/>
                  </a:cubicBezTo>
                  <a:cubicBezTo>
                    <a:pt x="1008" y="556"/>
                    <a:pt x="1008" y="556"/>
                    <a:pt x="1008" y="556"/>
                  </a:cubicBezTo>
                  <a:cubicBezTo>
                    <a:pt x="1004" y="553"/>
                    <a:pt x="1004" y="553"/>
                    <a:pt x="1004" y="553"/>
                  </a:cubicBezTo>
                  <a:cubicBezTo>
                    <a:pt x="1008" y="556"/>
                    <a:pt x="1008" y="556"/>
                    <a:pt x="1008" y="556"/>
                  </a:cubicBezTo>
                  <a:cubicBezTo>
                    <a:pt x="1010" y="551"/>
                    <a:pt x="1010" y="551"/>
                    <a:pt x="1010" y="551"/>
                  </a:cubicBezTo>
                  <a:cubicBezTo>
                    <a:pt x="960" y="538"/>
                    <a:pt x="960" y="538"/>
                    <a:pt x="960" y="538"/>
                  </a:cubicBezTo>
                  <a:cubicBezTo>
                    <a:pt x="958" y="537"/>
                    <a:pt x="955" y="539"/>
                    <a:pt x="954" y="541"/>
                  </a:cubicBezTo>
                  <a:cubicBezTo>
                    <a:pt x="953" y="544"/>
                    <a:pt x="954" y="547"/>
                    <a:pt x="956" y="548"/>
                  </a:cubicBezTo>
                  <a:cubicBezTo>
                    <a:pt x="978" y="562"/>
                    <a:pt x="978" y="562"/>
                    <a:pt x="978" y="562"/>
                  </a:cubicBezTo>
                  <a:cubicBezTo>
                    <a:pt x="981" y="557"/>
                    <a:pt x="981" y="557"/>
                    <a:pt x="981" y="557"/>
                  </a:cubicBezTo>
                  <a:cubicBezTo>
                    <a:pt x="977" y="555"/>
                    <a:pt x="977" y="555"/>
                    <a:pt x="977" y="555"/>
                  </a:cubicBezTo>
                  <a:cubicBezTo>
                    <a:pt x="981" y="557"/>
                    <a:pt x="981" y="557"/>
                    <a:pt x="981" y="557"/>
                  </a:cubicBezTo>
                  <a:cubicBezTo>
                    <a:pt x="979" y="553"/>
                    <a:pt x="979" y="553"/>
                    <a:pt x="979" y="553"/>
                  </a:cubicBezTo>
                  <a:cubicBezTo>
                    <a:pt x="978" y="553"/>
                    <a:pt x="977" y="553"/>
                    <a:pt x="977" y="555"/>
                  </a:cubicBezTo>
                  <a:cubicBezTo>
                    <a:pt x="981" y="557"/>
                    <a:pt x="981" y="557"/>
                    <a:pt x="981" y="557"/>
                  </a:cubicBezTo>
                  <a:cubicBezTo>
                    <a:pt x="979" y="553"/>
                    <a:pt x="979" y="553"/>
                    <a:pt x="979" y="553"/>
                  </a:cubicBezTo>
                  <a:cubicBezTo>
                    <a:pt x="981" y="557"/>
                    <a:pt x="981" y="557"/>
                    <a:pt x="981" y="557"/>
                  </a:cubicBezTo>
                  <a:cubicBezTo>
                    <a:pt x="980" y="552"/>
                    <a:pt x="980" y="552"/>
                    <a:pt x="980" y="552"/>
                  </a:cubicBezTo>
                  <a:cubicBezTo>
                    <a:pt x="980" y="552"/>
                    <a:pt x="980" y="552"/>
                    <a:pt x="979" y="553"/>
                  </a:cubicBezTo>
                  <a:cubicBezTo>
                    <a:pt x="981" y="557"/>
                    <a:pt x="981" y="557"/>
                    <a:pt x="981" y="557"/>
                  </a:cubicBezTo>
                  <a:cubicBezTo>
                    <a:pt x="980" y="552"/>
                    <a:pt x="980" y="552"/>
                    <a:pt x="980" y="552"/>
                  </a:cubicBezTo>
                  <a:cubicBezTo>
                    <a:pt x="981" y="555"/>
                    <a:pt x="981" y="555"/>
                    <a:pt x="981" y="555"/>
                  </a:cubicBezTo>
                  <a:cubicBezTo>
                    <a:pt x="981" y="552"/>
                    <a:pt x="981" y="552"/>
                    <a:pt x="981" y="552"/>
                  </a:cubicBezTo>
                  <a:cubicBezTo>
                    <a:pt x="980" y="552"/>
                    <a:pt x="980" y="552"/>
                    <a:pt x="980" y="552"/>
                  </a:cubicBezTo>
                  <a:cubicBezTo>
                    <a:pt x="981" y="555"/>
                    <a:pt x="981" y="555"/>
                    <a:pt x="981" y="555"/>
                  </a:cubicBezTo>
                  <a:cubicBezTo>
                    <a:pt x="981" y="552"/>
                    <a:pt x="981" y="552"/>
                    <a:pt x="981" y="552"/>
                  </a:cubicBezTo>
                  <a:cubicBezTo>
                    <a:pt x="981" y="552"/>
                    <a:pt x="981" y="552"/>
                    <a:pt x="981" y="552"/>
                  </a:cubicBezTo>
                  <a:cubicBezTo>
                    <a:pt x="980" y="552"/>
                    <a:pt x="979" y="552"/>
                    <a:pt x="978" y="552"/>
                  </a:cubicBezTo>
                  <a:cubicBezTo>
                    <a:pt x="973" y="551"/>
                    <a:pt x="964" y="549"/>
                    <a:pt x="957" y="548"/>
                  </a:cubicBezTo>
                  <a:cubicBezTo>
                    <a:pt x="953" y="547"/>
                    <a:pt x="949" y="546"/>
                    <a:pt x="947" y="546"/>
                  </a:cubicBezTo>
                  <a:cubicBezTo>
                    <a:pt x="945" y="545"/>
                    <a:pt x="944" y="545"/>
                    <a:pt x="943" y="545"/>
                  </a:cubicBezTo>
                  <a:cubicBezTo>
                    <a:pt x="943" y="545"/>
                    <a:pt x="942" y="545"/>
                    <a:pt x="942" y="545"/>
                  </a:cubicBezTo>
                  <a:cubicBezTo>
                    <a:pt x="942" y="545"/>
                    <a:pt x="942" y="545"/>
                    <a:pt x="942" y="545"/>
                  </a:cubicBezTo>
                  <a:cubicBezTo>
                    <a:pt x="941" y="545"/>
                    <a:pt x="941" y="545"/>
                    <a:pt x="941" y="545"/>
                  </a:cubicBezTo>
                  <a:cubicBezTo>
                    <a:pt x="940" y="545"/>
                    <a:pt x="940" y="545"/>
                    <a:pt x="940" y="545"/>
                  </a:cubicBezTo>
                  <a:cubicBezTo>
                    <a:pt x="939" y="545"/>
                    <a:pt x="939" y="545"/>
                    <a:pt x="938" y="545"/>
                  </a:cubicBezTo>
                  <a:cubicBezTo>
                    <a:pt x="938" y="545"/>
                    <a:pt x="937" y="546"/>
                    <a:pt x="936" y="547"/>
                  </a:cubicBezTo>
                  <a:cubicBezTo>
                    <a:pt x="934" y="550"/>
                    <a:pt x="935" y="553"/>
                    <a:pt x="938" y="555"/>
                  </a:cubicBezTo>
                  <a:cubicBezTo>
                    <a:pt x="959" y="568"/>
                    <a:pt x="959" y="568"/>
                    <a:pt x="959" y="568"/>
                  </a:cubicBezTo>
                  <a:cubicBezTo>
                    <a:pt x="962" y="564"/>
                    <a:pt x="962" y="564"/>
                    <a:pt x="962" y="564"/>
                  </a:cubicBezTo>
                  <a:cubicBezTo>
                    <a:pt x="958" y="561"/>
                    <a:pt x="958" y="561"/>
                    <a:pt x="958" y="561"/>
                  </a:cubicBezTo>
                  <a:cubicBezTo>
                    <a:pt x="962" y="564"/>
                    <a:pt x="962" y="564"/>
                    <a:pt x="962" y="564"/>
                  </a:cubicBezTo>
                  <a:cubicBezTo>
                    <a:pt x="960" y="559"/>
                    <a:pt x="960" y="559"/>
                    <a:pt x="960" y="559"/>
                  </a:cubicBezTo>
                  <a:cubicBezTo>
                    <a:pt x="960" y="559"/>
                    <a:pt x="959" y="559"/>
                    <a:pt x="958" y="561"/>
                  </a:cubicBezTo>
                  <a:cubicBezTo>
                    <a:pt x="962" y="564"/>
                    <a:pt x="962" y="564"/>
                    <a:pt x="962" y="564"/>
                  </a:cubicBezTo>
                  <a:cubicBezTo>
                    <a:pt x="960" y="559"/>
                    <a:pt x="960" y="559"/>
                    <a:pt x="960" y="559"/>
                  </a:cubicBezTo>
                  <a:cubicBezTo>
                    <a:pt x="962" y="563"/>
                    <a:pt x="962" y="563"/>
                    <a:pt x="962" y="563"/>
                  </a:cubicBezTo>
                  <a:cubicBezTo>
                    <a:pt x="962" y="558"/>
                    <a:pt x="962" y="558"/>
                    <a:pt x="962" y="558"/>
                  </a:cubicBezTo>
                  <a:cubicBezTo>
                    <a:pt x="961" y="558"/>
                    <a:pt x="961" y="558"/>
                    <a:pt x="960" y="559"/>
                  </a:cubicBezTo>
                  <a:cubicBezTo>
                    <a:pt x="962" y="563"/>
                    <a:pt x="962" y="563"/>
                    <a:pt x="962" y="563"/>
                  </a:cubicBezTo>
                  <a:cubicBezTo>
                    <a:pt x="962" y="558"/>
                    <a:pt x="962" y="558"/>
                    <a:pt x="962" y="558"/>
                  </a:cubicBezTo>
                  <a:cubicBezTo>
                    <a:pt x="962" y="561"/>
                    <a:pt x="962" y="561"/>
                    <a:pt x="962" y="561"/>
                  </a:cubicBezTo>
                  <a:cubicBezTo>
                    <a:pt x="962" y="558"/>
                    <a:pt x="962" y="558"/>
                    <a:pt x="962" y="558"/>
                  </a:cubicBezTo>
                  <a:cubicBezTo>
                    <a:pt x="962" y="558"/>
                    <a:pt x="962" y="558"/>
                    <a:pt x="962" y="558"/>
                  </a:cubicBezTo>
                  <a:cubicBezTo>
                    <a:pt x="962" y="561"/>
                    <a:pt x="962" y="561"/>
                    <a:pt x="962" y="561"/>
                  </a:cubicBezTo>
                  <a:cubicBezTo>
                    <a:pt x="962" y="558"/>
                    <a:pt x="962" y="558"/>
                    <a:pt x="962" y="558"/>
                  </a:cubicBezTo>
                  <a:cubicBezTo>
                    <a:pt x="962" y="558"/>
                    <a:pt x="960" y="558"/>
                    <a:pt x="959" y="558"/>
                  </a:cubicBezTo>
                  <a:cubicBezTo>
                    <a:pt x="953" y="557"/>
                    <a:pt x="942" y="555"/>
                    <a:pt x="933" y="553"/>
                  </a:cubicBezTo>
                  <a:cubicBezTo>
                    <a:pt x="928" y="553"/>
                    <a:pt x="924" y="552"/>
                    <a:pt x="920" y="551"/>
                  </a:cubicBezTo>
                  <a:cubicBezTo>
                    <a:pt x="917" y="550"/>
                    <a:pt x="915" y="550"/>
                    <a:pt x="915" y="550"/>
                  </a:cubicBezTo>
                  <a:cubicBezTo>
                    <a:pt x="913" y="550"/>
                    <a:pt x="911" y="550"/>
                    <a:pt x="910" y="552"/>
                  </a:cubicBezTo>
                  <a:cubicBezTo>
                    <a:pt x="909" y="552"/>
                    <a:pt x="909" y="553"/>
                    <a:pt x="909" y="554"/>
                  </a:cubicBezTo>
                  <a:cubicBezTo>
                    <a:pt x="909" y="554"/>
                    <a:pt x="909" y="555"/>
                    <a:pt x="909" y="555"/>
                  </a:cubicBezTo>
                  <a:cubicBezTo>
                    <a:pt x="909" y="557"/>
                    <a:pt x="909" y="557"/>
                    <a:pt x="909" y="558"/>
                  </a:cubicBezTo>
                  <a:cubicBezTo>
                    <a:pt x="910" y="559"/>
                    <a:pt x="910" y="559"/>
                    <a:pt x="910" y="559"/>
                  </a:cubicBezTo>
                  <a:cubicBezTo>
                    <a:pt x="911" y="560"/>
                    <a:pt x="911" y="560"/>
                    <a:pt x="911" y="560"/>
                  </a:cubicBezTo>
                  <a:cubicBezTo>
                    <a:pt x="911" y="560"/>
                    <a:pt x="912" y="560"/>
                    <a:pt x="912" y="561"/>
                  </a:cubicBezTo>
                  <a:cubicBezTo>
                    <a:pt x="913" y="562"/>
                    <a:pt x="915" y="563"/>
                    <a:pt x="917" y="564"/>
                  </a:cubicBezTo>
                  <a:cubicBezTo>
                    <a:pt x="921" y="566"/>
                    <a:pt x="925" y="569"/>
                    <a:pt x="929" y="571"/>
                  </a:cubicBezTo>
                  <a:cubicBezTo>
                    <a:pt x="930" y="572"/>
                    <a:pt x="932" y="573"/>
                    <a:pt x="933" y="573"/>
                  </a:cubicBezTo>
                  <a:cubicBezTo>
                    <a:pt x="933" y="574"/>
                    <a:pt x="934" y="574"/>
                    <a:pt x="934" y="574"/>
                  </a:cubicBezTo>
                  <a:cubicBezTo>
                    <a:pt x="934" y="574"/>
                    <a:pt x="934" y="574"/>
                    <a:pt x="934" y="574"/>
                  </a:cubicBezTo>
                  <a:cubicBezTo>
                    <a:pt x="936" y="571"/>
                    <a:pt x="936" y="571"/>
                    <a:pt x="936" y="571"/>
                  </a:cubicBezTo>
                  <a:cubicBezTo>
                    <a:pt x="933" y="574"/>
                    <a:pt x="933" y="574"/>
                    <a:pt x="933" y="574"/>
                  </a:cubicBezTo>
                  <a:cubicBezTo>
                    <a:pt x="934" y="574"/>
                    <a:pt x="934" y="574"/>
                    <a:pt x="934" y="574"/>
                  </a:cubicBezTo>
                  <a:cubicBezTo>
                    <a:pt x="936" y="571"/>
                    <a:pt x="936" y="571"/>
                    <a:pt x="936" y="571"/>
                  </a:cubicBezTo>
                  <a:cubicBezTo>
                    <a:pt x="933" y="574"/>
                    <a:pt x="933" y="574"/>
                    <a:pt x="933" y="574"/>
                  </a:cubicBezTo>
                  <a:cubicBezTo>
                    <a:pt x="937" y="570"/>
                    <a:pt x="937" y="570"/>
                    <a:pt x="937" y="570"/>
                  </a:cubicBezTo>
                  <a:cubicBezTo>
                    <a:pt x="933" y="573"/>
                    <a:pt x="933" y="573"/>
                    <a:pt x="933" y="573"/>
                  </a:cubicBezTo>
                  <a:cubicBezTo>
                    <a:pt x="933" y="573"/>
                    <a:pt x="933" y="573"/>
                    <a:pt x="933" y="574"/>
                  </a:cubicBezTo>
                  <a:cubicBezTo>
                    <a:pt x="937" y="570"/>
                    <a:pt x="937" y="570"/>
                    <a:pt x="937" y="570"/>
                  </a:cubicBezTo>
                  <a:cubicBezTo>
                    <a:pt x="933" y="573"/>
                    <a:pt x="933" y="573"/>
                    <a:pt x="933" y="573"/>
                  </a:cubicBezTo>
                  <a:cubicBezTo>
                    <a:pt x="938" y="570"/>
                    <a:pt x="938" y="570"/>
                    <a:pt x="938" y="570"/>
                  </a:cubicBezTo>
                  <a:cubicBezTo>
                    <a:pt x="932" y="570"/>
                    <a:pt x="932" y="570"/>
                    <a:pt x="932" y="570"/>
                  </a:cubicBezTo>
                  <a:cubicBezTo>
                    <a:pt x="932" y="572"/>
                    <a:pt x="933" y="572"/>
                    <a:pt x="933" y="573"/>
                  </a:cubicBezTo>
                  <a:cubicBezTo>
                    <a:pt x="938" y="570"/>
                    <a:pt x="938" y="570"/>
                    <a:pt x="938" y="570"/>
                  </a:cubicBezTo>
                  <a:cubicBezTo>
                    <a:pt x="932" y="570"/>
                    <a:pt x="932" y="570"/>
                    <a:pt x="932" y="570"/>
                  </a:cubicBezTo>
                  <a:cubicBezTo>
                    <a:pt x="938" y="570"/>
                    <a:pt x="938" y="570"/>
                    <a:pt x="938" y="570"/>
                  </a:cubicBezTo>
                  <a:cubicBezTo>
                    <a:pt x="933" y="567"/>
                    <a:pt x="933" y="567"/>
                    <a:pt x="933" y="567"/>
                  </a:cubicBezTo>
                  <a:cubicBezTo>
                    <a:pt x="932" y="568"/>
                    <a:pt x="932" y="569"/>
                    <a:pt x="932" y="570"/>
                  </a:cubicBezTo>
                  <a:cubicBezTo>
                    <a:pt x="938" y="570"/>
                    <a:pt x="938" y="570"/>
                    <a:pt x="938" y="570"/>
                  </a:cubicBezTo>
                  <a:cubicBezTo>
                    <a:pt x="933" y="567"/>
                    <a:pt x="933" y="567"/>
                    <a:pt x="933" y="567"/>
                  </a:cubicBezTo>
                  <a:cubicBezTo>
                    <a:pt x="938" y="570"/>
                    <a:pt x="938" y="570"/>
                    <a:pt x="938" y="570"/>
                  </a:cubicBezTo>
                  <a:cubicBezTo>
                    <a:pt x="939" y="565"/>
                    <a:pt x="939" y="565"/>
                    <a:pt x="939" y="565"/>
                  </a:cubicBezTo>
                  <a:cubicBezTo>
                    <a:pt x="883" y="553"/>
                    <a:pt x="883" y="553"/>
                    <a:pt x="883" y="553"/>
                  </a:cubicBezTo>
                  <a:cubicBezTo>
                    <a:pt x="881" y="552"/>
                    <a:pt x="878" y="553"/>
                    <a:pt x="877" y="556"/>
                  </a:cubicBezTo>
                  <a:cubicBezTo>
                    <a:pt x="876" y="558"/>
                    <a:pt x="877" y="561"/>
                    <a:pt x="879" y="563"/>
                  </a:cubicBezTo>
                  <a:cubicBezTo>
                    <a:pt x="886" y="566"/>
                    <a:pt x="886" y="566"/>
                    <a:pt x="886" y="566"/>
                  </a:cubicBezTo>
                  <a:cubicBezTo>
                    <a:pt x="869" y="563"/>
                    <a:pt x="869" y="563"/>
                    <a:pt x="869" y="563"/>
                  </a:cubicBezTo>
                  <a:cubicBezTo>
                    <a:pt x="866" y="563"/>
                    <a:pt x="863" y="564"/>
                    <a:pt x="862" y="567"/>
                  </a:cubicBezTo>
                  <a:cubicBezTo>
                    <a:pt x="862" y="569"/>
                    <a:pt x="862" y="572"/>
                    <a:pt x="865" y="574"/>
                  </a:cubicBezTo>
                  <a:cubicBezTo>
                    <a:pt x="889" y="589"/>
                    <a:pt x="889" y="589"/>
                    <a:pt x="889" y="589"/>
                  </a:cubicBezTo>
                  <a:cubicBezTo>
                    <a:pt x="892" y="584"/>
                    <a:pt x="892" y="584"/>
                    <a:pt x="892" y="584"/>
                  </a:cubicBezTo>
                  <a:cubicBezTo>
                    <a:pt x="893" y="579"/>
                    <a:pt x="893" y="579"/>
                    <a:pt x="893" y="579"/>
                  </a:cubicBezTo>
                  <a:cubicBezTo>
                    <a:pt x="843" y="566"/>
                    <a:pt x="843" y="566"/>
                    <a:pt x="843" y="566"/>
                  </a:cubicBezTo>
                  <a:cubicBezTo>
                    <a:pt x="841" y="565"/>
                    <a:pt x="838" y="567"/>
                    <a:pt x="837" y="569"/>
                  </a:cubicBezTo>
                  <a:cubicBezTo>
                    <a:pt x="836" y="572"/>
                    <a:pt x="837" y="575"/>
                    <a:pt x="839" y="576"/>
                  </a:cubicBezTo>
                  <a:cubicBezTo>
                    <a:pt x="839" y="576"/>
                    <a:pt x="841" y="577"/>
                    <a:pt x="843" y="579"/>
                  </a:cubicBezTo>
                  <a:cubicBezTo>
                    <a:pt x="847" y="581"/>
                    <a:pt x="852" y="584"/>
                    <a:pt x="857" y="587"/>
                  </a:cubicBezTo>
                  <a:cubicBezTo>
                    <a:pt x="859" y="588"/>
                    <a:pt x="861" y="590"/>
                    <a:pt x="863" y="590"/>
                  </a:cubicBezTo>
                  <a:cubicBezTo>
                    <a:pt x="863" y="591"/>
                    <a:pt x="864" y="591"/>
                    <a:pt x="864" y="592"/>
                  </a:cubicBezTo>
                  <a:cubicBezTo>
                    <a:pt x="864" y="592"/>
                    <a:pt x="864" y="592"/>
                    <a:pt x="864" y="592"/>
                  </a:cubicBezTo>
                  <a:cubicBezTo>
                    <a:pt x="866" y="589"/>
                    <a:pt x="866" y="589"/>
                    <a:pt x="866" y="589"/>
                  </a:cubicBezTo>
                  <a:cubicBezTo>
                    <a:pt x="864" y="591"/>
                    <a:pt x="864" y="591"/>
                    <a:pt x="864" y="591"/>
                  </a:cubicBezTo>
                  <a:cubicBezTo>
                    <a:pt x="864" y="592"/>
                    <a:pt x="864" y="592"/>
                    <a:pt x="864" y="592"/>
                  </a:cubicBezTo>
                  <a:cubicBezTo>
                    <a:pt x="866" y="589"/>
                    <a:pt x="866" y="589"/>
                    <a:pt x="866" y="589"/>
                  </a:cubicBezTo>
                  <a:cubicBezTo>
                    <a:pt x="864" y="591"/>
                    <a:pt x="864" y="591"/>
                    <a:pt x="864" y="591"/>
                  </a:cubicBezTo>
                  <a:cubicBezTo>
                    <a:pt x="868" y="588"/>
                    <a:pt x="868" y="588"/>
                    <a:pt x="868" y="588"/>
                  </a:cubicBezTo>
                  <a:cubicBezTo>
                    <a:pt x="863" y="591"/>
                    <a:pt x="863" y="591"/>
                    <a:pt x="863" y="591"/>
                  </a:cubicBezTo>
                  <a:cubicBezTo>
                    <a:pt x="864" y="591"/>
                    <a:pt x="864" y="591"/>
                    <a:pt x="864" y="591"/>
                  </a:cubicBezTo>
                  <a:cubicBezTo>
                    <a:pt x="868" y="588"/>
                    <a:pt x="868" y="588"/>
                    <a:pt x="868" y="588"/>
                  </a:cubicBezTo>
                  <a:cubicBezTo>
                    <a:pt x="863" y="591"/>
                    <a:pt x="863" y="591"/>
                    <a:pt x="863" y="591"/>
                  </a:cubicBezTo>
                  <a:cubicBezTo>
                    <a:pt x="868" y="588"/>
                    <a:pt x="868" y="588"/>
                    <a:pt x="868" y="588"/>
                  </a:cubicBezTo>
                  <a:cubicBezTo>
                    <a:pt x="863" y="588"/>
                    <a:pt x="863" y="588"/>
                    <a:pt x="863" y="588"/>
                  </a:cubicBezTo>
                  <a:cubicBezTo>
                    <a:pt x="863" y="589"/>
                    <a:pt x="863" y="590"/>
                    <a:pt x="863" y="591"/>
                  </a:cubicBezTo>
                  <a:cubicBezTo>
                    <a:pt x="868" y="588"/>
                    <a:pt x="868" y="588"/>
                    <a:pt x="868" y="588"/>
                  </a:cubicBezTo>
                  <a:cubicBezTo>
                    <a:pt x="863" y="588"/>
                    <a:pt x="863" y="588"/>
                    <a:pt x="863" y="588"/>
                  </a:cubicBezTo>
                  <a:cubicBezTo>
                    <a:pt x="868" y="588"/>
                    <a:pt x="868" y="588"/>
                    <a:pt x="868" y="588"/>
                  </a:cubicBezTo>
                  <a:cubicBezTo>
                    <a:pt x="863" y="585"/>
                    <a:pt x="863" y="585"/>
                    <a:pt x="863" y="585"/>
                  </a:cubicBezTo>
                  <a:cubicBezTo>
                    <a:pt x="863" y="586"/>
                    <a:pt x="863" y="587"/>
                    <a:pt x="863" y="588"/>
                  </a:cubicBezTo>
                  <a:cubicBezTo>
                    <a:pt x="868" y="588"/>
                    <a:pt x="868" y="588"/>
                    <a:pt x="868" y="588"/>
                  </a:cubicBezTo>
                  <a:cubicBezTo>
                    <a:pt x="863" y="585"/>
                    <a:pt x="863" y="585"/>
                    <a:pt x="863" y="585"/>
                  </a:cubicBezTo>
                  <a:cubicBezTo>
                    <a:pt x="868" y="588"/>
                    <a:pt x="868" y="588"/>
                    <a:pt x="868" y="588"/>
                  </a:cubicBezTo>
                  <a:cubicBezTo>
                    <a:pt x="869" y="582"/>
                    <a:pt x="869" y="582"/>
                    <a:pt x="869" y="582"/>
                  </a:cubicBezTo>
                  <a:cubicBezTo>
                    <a:pt x="869" y="582"/>
                    <a:pt x="859" y="581"/>
                    <a:pt x="848" y="579"/>
                  </a:cubicBezTo>
                  <a:cubicBezTo>
                    <a:pt x="842" y="578"/>
                    <a:pt x="836" y="577"/>
                    <a:pt x="831" y="576"/>
                  </a:cubicBezTo>
                  <a:cubicBezTo>
                    <a:pt x="829" y="576"/>
                    <a:pt x="827" y="576"/>
                    <a:pt x="825" y="576"/>
                  </a:cubicBezTo>
                  <a:cubicBezTo>
                    <a:pt x="823" y="575"/>
                    <a:pt x="822" y="575"/>
                    <a:pt x="821" y="575"/>
                  </a:cubicBezTo>
                  <a:cubicBezTo>
                    <a:pt x="820" y="575"/>
                    <a:pt x="820" y="575"/>
                    <a:pt x="819" y="575"/>
                  </a:cubicBezTo>
                  <a:cubicBezTo>
                    <a:pt x="819" y="575"/>
                    <a:pt x="819" y="575"/>
                    <a:pt x="818" y="576"/>
                  </a:cubicBezTo>
                  <a:cubicBezTo>
                    <a:pt x="818" y="576"/>
                    <a:pt x="817" y="576"/>
                    <a:pt x="817" y="576"/>
                  </a:cubicBezTo>
                  <a:cubicBezTo>
                    <a:pt x="816" y="577"/>
                    <a:pt x="816" y="577"/>
                    <a:pt x="815" y="578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16" y="577"/>
                    <a:pt x="816" y="577"/>
                    <a:pt x="816" y="577"/>
                  </a:cubicBezTo>
                  <a:cubicBezTo>
                    <a:pt x="815" y="578"/>
                    <a:pt x="815" y="579"/>
                    <a:pt x="815" y="580"/>
                  </a:cubicBezTo>
                  <a:cubicBezTo>
                    <a:pt x="814" y="580"/>
                    <a:pt x="814" y="581"/>
                    <a:pt x="814" y="581"/>
                  </a:cubicBezTo>
                  <a:cubicBezTo>
                    <a:pt x="814" y="582"/>
                    <a:pt x="815" y="583"/>
                    <a:pt x="815" y="583"/>
                  </a:cubicBezTo>
                  <a:cubicBezTo>
                    <a:pt x="815" y="584"/>
                    <a:pt x="816" y="584"/>
                    <a:pt x="816" y="585"/>
                  </a:cubicBezTo>
                  <a:cubicBezTo>
                    <a:pt x="816" y="585"/>
                    <a:pt x="816" y="585"/>
                    <a:pt x="817" y="585"/>
                  </a:cubicBezTo>
                  <a:cubicBezTo>
                    <a:pt x="818" y="586"/>
                    <a:pt x="818" y="586"/>
                    <a:pt x="818" y="586"/>
                  </a:cubicBezTo>
                  <a:cubicBezTo>
                    <a:pt x="819" y="587"/>
                    <a:pt x="821" y="588"/>
                    <a:pt x="823" y="590"/>
                  </a:cubicBezTo>
                  <a:cubicBezTo>
                    <a:pt x="830" y="594"/>
                    <a:pt x="840" y="600"/>
                    <a:pt x="840" y="600"/>
                  </a:cubicBezTo>
                  <a:cubicBezTo>
                    <a:pt x="843" y="595"/>
                    <a:pt x="843" y="595"/>
                    <a:pt x="843" y="595"/>
                  </a:cubicBezTo>
                  <a:cubicBezTo>
                    <a:pt x="844" y="590"/>
                    <a:pt x="844" y="590"/>
                    <a:pt x="844" y="590"/>
                  </a:cubicBezTo>
                  <a:cubicBezTo>
                    <a:pt x="798" y="581"/>
                    <a:pt x="798" y="581"/>
                    <a:pt x="798" y="581"/>
                  </a:cubicBezTo>
                  <a:cubicBezTo>
                    <a:pt x="796" y="581"/>
                    <a:pt x="793" y="582"/>
                    <a:pt x="792" y="585"/>
                  </a:cubicBezTo>
                  <a:cubicBezTo>
                    <a:pt x="791" y="587"/>
                    <a:pt x="792" y="590"/>
                    <a:pt x="795" y="591"/>
                  </a:cubicBezTo>
                  <a:cubicBezTo>
                    <a:pt x="814" y="603"/>
                    <a:pt x="814" y="603"/>
                    <a:pt x="814" y="603"/>
                  </a:cubicBezTo>
                  <a:cubicBezTo>
                    <a:pt x="817" y="599"/>
                    <a:pt x="817" y="599"/>
                    <a:pt x="817" y="599"/>
                  </a:cubicBezTo>
                  <a:cubicBezTo>
                    <a:pt x="812" y="596"/>
                    <a:pt x="812" y="596"/>
                    <a:pt x="812" y="596"/>
                  </a:cubicBezTo>
                  <a:cubicBezTo>
                    <a:pt x="817" y="599"/>
                    <a:pt x="817" y="599"/>
                    <a:pt x="817" y="599"/>
                  </a:cubicBezTo>
                  <a:cubicBezTo>
                    <a:pt x="814" y="594"/>
                    <a:pt x="814" y="594"/>
                    <a:pt x="814" y="594"/>
                  </a:cubicBezTo>
                  <a:cubicBezTo>
                    <a:pt x="813" y="595"/>
                    <a:pt x="813" y="595"/>
                    <a:pt x="812" y="596"/>
                  </a:cubicBezTo>
                  <a:cubicBezTo>
                    <a:pt x="817" y="599"/>
                    <a:pt x="817" y="599"/>
                    <a:pt x="817" y="599"/>
                  </a:cubicBezTo>
                  <a:cubicBezTo>
                    <a:pt x="814" y="594"/>
                    <a:pt x="814" y="594"/>
                    <a:pt x="814" y="594"/>
                  </a:cubicBezTo>
                  <a:cubicBezTo>
                    <a:pt x="817" y="599"/>
                    <a:pt x="817" y="599"/>
                    <a:pt x="817" y="599"/>
                  </a:cubicBezTo>
                  <a:cubicBezTo>
                    <a:pt x="815" y="594"/>
                    <a:pt x="815" y="594"/>
                    <a:pt x="815" y="594"/>
                  </a:cubicBezTo>
                  <a:cubicBezTo>
                    <a:pt x="815" y="594"/>
                    <a:pt x="815" y="594"/>
                    <a:pt x="814" y="594"/>
                  </a:cubicBezTo>
                  <a:cubicBezTo>
                    <a:pt x="817" y="599"/>
                    <a:pt x="817" y="599"/>
                    <a:pt x="817" y="599"/>
                  </a:cubicBezTo>
                  <a:cubicBezTo>
                    <a:pt x="815" y="594"/>
                    <a:pt x="815" y="594"/>
                    <a:pt x="815" y="594"/>
                  </a:cubicBezTo>
                  <a:cubicBezTo>
                    <a:pt x="817" y="598"/>
                    <a:pt x="817" y="598"/>
                    <a:pt x="817" y="598"/>
                  </a:cubicBezTo>
                  <a:cubicBezTo>
                    <a:pt x="816" y="593"/>
                    <a:pt x="816" y="593"/>
                    <a:pt x="816" y="593"/>
                  </a:cubicBezTo>
                  <a:cubicBezTo>
                    <a:pt x="816" y="593"/>
                    <a:pt x="816" y="593"/>
                    <a:pt x="815" y="594"/>
                  </a:cubicBezTo>
                  <a:cubicBezTo>
                    <a:pt x="817" y="598"/>
                    <a:pt x="817" y="598"/>
                    <a:pt x="817" y="598"/>
                  </a:cubicBezTo>
                  <a:cubicBezTo>
                    <a:pt x="816" y="593"/>
                    <a:pt x="816" y="593"/>
                    <a:pt x="816" y="593"/>
                  </a:cubicBezTo>
                  <a:cubicBezTo>
                    <a:pt x="817" y="596"/>
                    <a:pt x="817" y="596"/>
                    <a:pt x="817" y="596"/>
                  </a:cubicBezTo>
                  <a:cubicBezTo>
                    <a:pt x="817" y="593"/>
                    <a:pt x="817" y="593"/>
                    <a:pt x="817" y="593"/>
                  </a:cubicBezTo>
                  <a:cubicBezTo>
                    <a:pt x="816" y="593"/>
                    <a:pt x="816" y="593"/>
                    <a:pt x="816" y="593"/>
                  </a:cubicBezTo>
                  <a:cubicBezTo>
                    <a:pt x="817" y="596"/>
                    <a:pt x="817" y="596"/>
                    <a:pt x="817" y="596"/>
                  </a:cubicBezTo>
                  <a:cubicBezTo>
                    <a:pt x="817" y="593"/>
                    <a:pt x="817" y="593"/>
                    <a:pt x="817" y="593"/>
                  </a:cubicBezTo>
                  <a:cubicBezTo>
                    <a:pt x="817" y="593"/>
                    <a:pt x="817" y="593"/>
                    <a:pt x="817" y="593"/>
                  </a:cubicBezTo>
                  <a:cubicBezTo>
                    <a:pt x="816" y="593"/>
                    <a:pt x="815" y="593"/>
                    <a:pt x="813" y="593"/>
                  </a:cubicBezTo>
                  <a:cubicBezTo>
                    <a:pt x="808" y="592"/>
                    <a:pt x="797" y="590"/>
                    <a:pt x="787" y="589"/>
                  </a:cubicBezTo>
                  <a:cubicBezTo>
                    <a:pt x="782" y="588"/>
                    <a:pt x="778" y="587"/>
                    <a:pt x="775" y="587"/>
                  </a:cubicBezTo>
                  <a:cubicBezTo>
                    <a:pt x="772" y="586"/>
                    <a:pt x="770" y="586"/>
                    <a:pt x="770" y="586"/>
                  </a:cubicBezTo>
                  <a:cubicBezTo>
                    <a:pt x="767" y="585"/>
                    <a:pt x="764" y="587"/>
                    <a:pt x="763" y="589"/>
                  </a:cubicBezTo>
                  <a:cubicBezTo>
                    <a:pt x="763" y="592"/>
                    <a:pt x="763" y="594"/>
                    <a:pt x="766" y="596"/>
                  </a:cubicBezTo>
                  <a:cubicBezTo>
                    <a:pt x="796" y="615"/>
                    <a:pt x="796" y="615"/>
                    <a:pt x="796" y="615"/>
                  </a:cubicBezTo>
                  <a:cubicBezTo>
                    <a:pt x="799" y="610"/>
                    <a:pt x="799" y="610"/>
                    <a:pt x="799" y="610"/>
                  </a:cubicBezTo>
                  <a:cubicBezTo>
                    <a:pt x="800" y="605"/>
                    <a:pt x="800" y="605"/>
                    <a:pt x="800" y="605"/>
                  </a:cubicBezTo>
                  <a:cubicBezTo>
                    <a:pt x="800" y="605"/>
                    <a:pt x="789" y="602"/>
                    <a:pt x="777" y="599"/>
                  </a:cubicBezTo>
                  <a:cubicBezTo>
                    <a:pt x="771" y="598"/>
                    <a:pt x="765" y="596"/>
                    <a:pt x="760" y="595"/>
                  </a:cubicBezTo>
                  <a:cubicBezTo>
                    <a:pt x="757" y="594"/>
                    <a:pt x="755" y="594"/>
                    <a:pt x="753" y="594"/>
                  </a:cubicBezTo>
                  <a:cubicBezTo>
                    <a:pt x="752" y="594"/>
                    <a:pt x="751" y="593"/>
                    <a:pt x="750" y="593"/>
                  </a:cubicBezTo>
                  <a:cubicBezTo>
                    <a:pt x="750" y="593"/>
                    <a:pt x="749" y="593"/>
                    <a:pt x="748" y="593"/>
                  </a:cubicBezTo>
                  <a:cubicBezTo>
                    <a:pt x="748" y="593"/>
                    <a:pt x="748" y="593"/>
                    <a:pt x="747" y="593"/>
                  </a:cubicBezTo>
                  <a:cubicBezTo>
                    <a:pt x="747" y="593"/>
                    <a:pt x="746" y="593"/>
                    <a:pt x="745" y="594"/>
                  </a:cubicBezTo>
                  <a:cubicBezTo>
                    <a:pt x="745" y="594"/>
                    <a:pt x="744" y="595"/>
                    <a:pt x="743" y="596"/>
                  </a:cubicBezTo>
                  <a:cubicBezTo>
                    <a:pt x="742" y="598"/>
                    <a:pt x="742" y="602"/>
                    <a:pt x="745" y="603"/>
                  </a:cubicBezTo>
                  <a:cubicBezTo>
                    <a:pt x="775" y="622"/>
                    <a:pt x="775" y="622"/>
                    <a:pt x="775" y="622"/>
                  </a:cubicBezTo>
                  <a:cubicBezTo>
                    <a:pt x="778" y="618"/>
                    <a:pt x="778" y="618"/>
                    <a:pt x="778" y="618"/>
                  </a:cubicBezTo>
                  <a:cubicBezTo>
                    <a:pt x="775" y="613"/>
                    <a:pt x="775" y="613"/>
                    <a:pt x="775" y="613"/>
                  </a:cubicBezTo>
                  <a:cubicBezTo>
                    <a:pt x="778" y="618"/>
                    <a:pt x="778" y="618"/>
                    <a:pt x="778" y="618"/>
                  </a:cubicBezTo>
                  <a:cubicBezTo>
                    <a:pt x="777" y="612"/>
                    <a:pt x="777" y="612"/>
                    <a:pt x="777" y="612"/>
                  </a:cubicBezTo>
                  <a:cubicBezTo>
                    <a:pt x="777" y="613"/>
                    <a:pt x="776" y="613"/>
                    <a:pt x="775" y="613"/>
                  </a:cubicBezTo>
                  <a:cubicBezTo>
                    <a:pt x="778" y="618"/>
                    <a:pt x="778" y="618"/>
                    <a:pt x="778" y="618"/>
                  </a:cubicBezTo>
                  <a:cubicBezTo>
                    <a:pt x="777" y="612"/>
                    <a:pt x="777" y="612"/>
                    <a:pt x="777" y="612"/>
                  </a:cubicBezTo>
                  <a:cubicBezTo>
                    <a:pt x="778" y="618"/>
                    <a:pt x="778" y="618"/>
                    <a:pt x="778" y="618"/>
                  </a:cubicBezTo>
                  <a:cubicBezTo>
                    <a:pt x="778" y="612"/>
                    <a:pt x="778" y="612"/>
                    <a:pt x="778" y="612"/>
                  </a:cubicBezTo>
                  <a:cubicBezTo>
                    <a:pt x="778" y="612"/>
                    <a:pt x="778" y="612"/>
                    <a:pt x="777" y="612"/>
                  </a:cubicBezTo>
                  <a:cubicBezTo>
                    <a:pt x="778" y="618"/>
                    <a:pt x="778" y="618"/>
                    <a:pt x="778" y="618"/>
                  </a:cubicBezTo>
                  <a:cubicBezTo>
                    <a:pt x="778" y="612"/>
                    <a:pt x="778" y="612"/>
                    <a:pt x="778" y="612"/>
                  </a:cubicBezTo>
                  <a:cubicBezTo>
                    <a:pt x="778" y="618"/>
                    <a:pt x="778" y="618"/>
                    <a:pt x="778" y="618"/>
                  </a:cubicBezTo>
                  <a:cubicBezTo>
                    <a:pt x="778" y="612"/>
                    <a:pt x="778" y="612"/>
                    <a:pt x="778" y="612"/>
                  </a:cubicBezTo>
                  <a:cubicBezTo>
                    <a:pt x="778" y="612"/>
                    <a:pt x="778" y="612"/>
                    <a:pt x="778" y="612"/>
                  </a:cubicBezTo>
                  <a:cubicBezTo>
                    <a:pt x="778" y="618"/>
                    <a:pt x="778" y="618"/>
                    <a:pt x="778" y="618"/>
                  </a:cubicBezTo>
                  <a:cubicBezTo>
                    <a:pt x="778" y="612"/>
                    <a:pt x="778" y="612"/>
                    <a:pt x="778" y="612"/>
                  </a:cubicBezTo>
                  <a:cubicBezTo>
                    <a:pt x="778" y="618"/>
                    <a:pt x="778" y="618"/>
                    <a:pt x="778" y="618"/>
                  </a:cubicBezTo>
                  <a:cubicBezTo>
                    <a:pt x="779" y="612"/>
                    <a:pt x="779" y="612"/>
                    <a:pt x="779" y="612"/>
                  </a:cubicBezTo>
                  <a:cubicBezTo>
                    <a:pt x="779" y="612"/>
                    <a:pt x="779" y="612"/>
                    <a:pt x="778" y="612"/>
                  </a:cubicBezTo>
                  <a:cubicBezTo>
                    <a:pt x="778" y="618"/>
                    <a:pt x="778" y="618"/>
                    <a:pt x="778" y="618"/>
                  </a:cubicBezTo>
                  <a:cubicBezTo>
                    <a:pt x="779" y="612"/>
                    <a:pt x="779" y="612"/>
                    <a:pt x="779" y="612"/>
                  </a:cubicBezTo>
                  <a:cubicBezTo>
                    <a:pt x="779" y="616"/>
                    <a:pt x="779" y="616"/>
                    <a:pt x="779" y="616"/>
                  </a:cubicBezTo>
                  <a:cubicBezTo>
                    <a:pt x="779" y="612"/>
                    <a:pt x="779" y="612"/>
                    <a:pt x="779" y="612"/>
                  </a:cubicBezTo>
                  <a:cubicBezTo>
                    <a:pt x="779" y="612"/>
                    <a:pt x="779" y="612"/>
                    <a:pt x="779" y="612"/>
                  </a:cubicBezTo>
                  <a:cubicBezTo>
                    <a:pt x="779" y="616"/>
                    <a:pt x="779" y="616"/>
                    <a:pt x="779" y="616"/>
                  </a:cubicBezTo>
                  <a:cubicBezTo>
                    <a:pt x="779" y="612"/>
                    <a:pt x="779" y="612"/>
                    <a:pt x="779" y="612"/>
                  </a:cubicBezTo>
                  <a:cubicBezTo>
                    <a:pt x="779" y="612"/>
                    <a:pt x="779" y="612"/>
                    <a:pt x="778" y="612"/>
                  </a:cubicBezTo>
                  <a:cubicBezTo>
                    <a:pt x="774" y="611"/>
                    <a:pt x="760" y="608"/>
                    <a:pt x="747" y="605"/>
                  </a:cubicBezTo>
                  <a:cubicBezTo>
                    <a:pt x="740" y="603"/>
                    <a:pt x="734" y="602"/>
                    <a:pt x="729" y="601"/>
                  </a:cubicBezTo>
                  <a:cubicBezTo>
                    <a:pt x="726" y="600"/>
                    <a:pt x="724" y="600"/>
                    <a:pt x="722" y="600"/>
                  </a:cubicBezTo>
                  <a:cubicBezTo>
                    <a:pt x="721" y="599"/>
                    <a:pt x="721" y="599"/>
                    <a:pt x="720" y="599"/>
                  </a:cubicBezTo>
                  <a:cubicBezTo>
                    <a:pt x="719" y="599"/>
                    <a:pt x="719" y="599"/>
                    <a:pt x="718" y="599"/>
                  </a:cubicBezTo>
                  <a:cubicBezTo>
                    <a:pt x="718" y="599"/>
                    <a:pt x="717" y="599"/>
                    <a:pt x="717" y="599"/>
                  </a:cubicBezTo>
                  <a:cubicBezTo>
                    <a:pt x="716" y="599"/>
                    <a:pt x="716" y="599"/>
                    <a:pt x="715" y="600"/>
                  </a:cubicBezTo>
                  <a:cubicBezTo>
                    <a:pt x="715" y="600"/>
                    <a:pt x="714" y="600"/>
                    <a:pt x="713" y="602"/>
                  </a:cubicBezTo>
                  <a:cubicBezTo>
                    <a:pt x="713" y="603"/>
                    <a:pt x="712" y="604"/>
                    <a:pt x="712" y="605"/>
                  </a:cubicBezTo>
                  <a:cubicBezTo>
                    <a:pt x="712" y="606"/>
                    <a:pt x="713" y="607"/>
                    <a:pt x="713" y="607"/>
                  </a:cubicBezTo>
                  <a:cubicBezTo>
                    <a:pt x="714" y="608"/>
                    <a:pt x="714" y="608"/>
                    <a:pt x="714" y="609"/>
                  </a:cubicBezTo>
                  <a:cubicBezTo>
                    <a:pt x="715" y="609"/>
                    <a:pt x="715" y="609"/>
                    <a:pt x="715" y="609"/>
                  </a:cubicBezTo>
                  <a:cubicBezTo>
                    <a:pt x="715" y="609"/>
                    <a:pt x="715" y="609"/>
                    <a:pt x="715" y="610"/>
                  </a:cubicBezTo>
                  <a:cubicBezTo>
                    <a:pt x="717" y="611"/>
                    <a:pt x="719" y="612"/>
                    <a:pt x="722" y="614"/>
                  </a:cubicBezTo>
                  <a:cubicBezTo>
                    <a:pt x="727" y="617"/>
                    <a:pt x="733" y="621"/>
                    <a:pt x="738" y="624"/>
                  </a:cubicBezTo>
                  <a:cubicBezTo>
                    <a:pt x="741" y="625"/>
                    <a:pt x="743" y="627"/>
                    <a:pt x="744" y="628"/>
                  </a:cubicBezTo>
                  <a:cubicBezTo>
                    <a:pt x="745" y="628"/>
                    <a:pt x="746" y="628"/>
                    <a:pt x="746" y="629"/>
                  </a:cubicBezTo>
                  <a:cubicBezTo>
                    <a:pt x="746" y="629"/>
                    <a:pt x="746" y="629"/>
                    <a:pt x="746" y="629"/>
                  </a:cubicBezTo>
                  <a:cubicBezTo>
                    <a:pt x="746" y="629"/>
                    <a:pt x="746" y="629"/>
                    <a:pt x="746" y="629"/>
                  </a:cubicBezTo>
                  <a:cubicBezTo>
                    <a:pt x="748" y="626"/>
                    <a:pt x="748" y="626"/>
                    <a:pt x="748" y="626"/>
                  </a:cubicBezTo>
                  <a:cubicBezTo>
                    <a:pt x="746" y="629"/>
                    <a:pt x="746" y="629"/>
                    <a:pt x="746" y="629"/>
                  </a:cubicBezTo>
                  <a:cubicBezTo>
                    <a:pt x="746" y="629"/>
                    <a:pt x="746" y="629"/>
                    <a:pt x="746" y="629"/>
                  </a:cubicBezTo>
                  <a:cubicBezTo>
                    <a:pt x="748" y="626"/>
                    <a:pt x="748" y="626"/>
                    <a:pt x="748" y="626"/>
                  </a:cubicBezTo>
                  <a:cubicBezTo>
                    <a:pt x="746" y="629"/>
                    <a:pt x="746" y="629"/>
                    <a:pt x="746" y="629"/>
                  </a:cubicBezTo>
                  <a:cubicBezTo>
                    <a:pt x="750" y="625"/>
                    <a:pt x="750" y="625"/>
                    <a:pt x="750" y="625"/>
                  </a:cubicBezTo>
                  <a:cubicBezTo>
                    <a:pt x="745" y="628"/>
                    <a:pt x="745" y="628"/>
                    <a:pt x="745" y="628"/>
                  </a:cubicBezTo>
                  <a:cubicBezTo>
                    <a:pt x="746" y="628"/>
                    <a:pt x="746" y="628"/>
                    <a:pt x="746" y="629"/>
                  </a:cubicBezTo>
                  <a:cubicBezTo>
                    <a:pt x="750" y="625"/>
                    <a:pt x="750" y="625"/>
                    <a:pt x="750" y="625"/>
                  </a:cubicBezTo>
                  <a:cubicBezTo>
                    <a:pt x="745" y="628"/>
                    <a:pt x="745" y="628"/>
                    <a:pt x="745" y="628"/>
                  </a:cubicBezTo>
                  <a:cubicBezTo>
                    <a:pt x="750" y="625"/>
                    <a:pt x="750" y="625"/>
                    <a:pt x="750" y="625"/>
                  </a:cubicBezTo>
                  <a:cubicBezTo>
                    <a:pt x="745" y="627"/>
                    <a:pt x="745" y="627"/>
                    <a:pt x="745" y="627"/>
                  </a:cubicBezTo>
                  <a:cubicBezTo>
                    <a:pt x="745" y="628"/>
                    <a:pt x="745" y="628"/>
                    <a:pt x="745" y="628"/>
                  </a:cubicBezTo>
                  <a:cubicBezTo>
                    <a:pt x="750" y="625"/>
                    <a:pt x="750" y="625"/>
                    <a:pt x="750" y="625"/>
                  </a:cubicBezTo>
                  <a:cubicBezTo>
                    <a:pt x="745" y="627"/>
                    <a:pt x="745" y="627"/>
                    <a:pt x="745" y="627"/>
                  </a:cubicBezTo>
                  <a:cubicBezTo>
                    <a:pt x="750" y="625"/>
                    <a:pt x="750" y="625"/>
                    <a:pt x="750" y="625"/>
                  </a:cubicBezTo>
                  <a:cubicBezTo>
                    <a:pt x="744" y="625"/>
                    <a:pt x="744" y="625"/>
                    <a:pt x="744" y="625"/>
                  </a:cubicBezTo>
                  <a:cubicBezTo>
                    <a:pt x="744" y="626"/>
                    <a:pt x="745" y="627"/>
                    <a:pt x="745" y="627"/>
                  </a:cubicBezTo>
                  <a:cubicBezTo>
                    <a:pt x="750" y="625"/>
                    <a:pt x="750" y="625"/>
                    <a:pt x="750" y="625"/>
                  </a:cubicBezTo>
                  <a:cubicBezTo>
                    <a:pt x="744" y="625"/>
                    <a:pt x="744" y="625"/>
                    <a:pt x="744" y="625"/>
                  </a:cubicBezTo>
                  <a:cubicBezTo>
                    <a:pt x="750" y="625"/>
                    <a:pt x="750" y="625"/>
                    <a:pt x="750" y="625"/>
                  </a:cubicBezTo>
                  <a:cubicBezTo>
                    <a:pt x="745" y="622"/>
                    <a:pt x="745" y="622"/>
                    <a:pt x="745" y="622"/>
                  </a:cubicBezTo>
                  <a:cubicBezTo>
                    <a:pt x="750" y="625"/>
                    <a:pt x="750" y="625"/>
                    <a:pt x="750" y="625"/>
                  </a:cubicBezTo>
                  <a:cubicBezTo>
                    <a:pt x="747" y="620"/>
                    <a:pt x="747" y="620"/>
                    <a:pt x="747" y="620"/>
                  </a:cubicBezTo>
                  <a:cubicBezTo>
                    <a:pt x="746" y="620"/>
                    <a:pt x="746" y="621"/>
                    <a:pt x="745" y="622"/>
                  </a:cubicBezTo>
                  <a:cubicBezTo>
                    <a:pt x="750" y="625"/>
                    <a:pt x="750" y="625"/>
                    <a:pt x="750" y="625"/>
                  </a:cubicBezTo>
                  <a:cubicBezTo>
                    <a:pt x="747" y="620"/>
                    <a:pt x="747" y="620"/>
                    <a:pt x="747" y="620"/>
                  </a:cubicBezTo>
                  <a:cubicBezTo>
                    <a:pt x="750" y="625"/>
                    <a:pt x="750" y="625"/>
                    <a:pt x="750" y="625"/>
                  </a:cubicBezTo>
                  <a:cubicBezTo>
                    <a:pt x="748" y="619"/>
                    <a:pt x="748" y="619"/>
                    <a:pt x="748" y="619"/>
                  </a:cubicBezTo>
                  <a:cubicBezTo>
                    <a:pt x="748" y="619"/>
                    <a:pt x="748" y="620"/>
                    <a:pt x="747" y="620"/>
                  </a:cubicBezTo>
                  <a:cubicBezTo>
                    <a:pt x="750" y="625"/>
                    <a:pt x="750" y="625"/>
                    <a:pt x="750" y="625"/>
                  </a:cubicBezTo>
                  <a:cubicBezTo>
                    <a:pt x="748" y="619"/>
                    <a:pt x="748" y="619"/>
                    <a:pt x="748" y="619"/>
                  </a:cubicBezTo>
                  <a:cubicBezTo>
                    <a:pt x="750" y="624"/>
                    <a:pt x="750" y="624"/>
                    <a:pt x="750" y="624"/>
                  </a:cubicBezTo>
                  <a:cubicBezTo>
                    <a:pt x="749" y="619"/>
                    <a:pt x="749" y="619"/>
                    <a:pt x="749" y="619"/>
                  </a:cubicBezTo>
                  <a:cubicBezTo>
                    <a:pt x="749" y="619"/>
                    <a:pt x="749" y="619"/>
                    <a:pt x="748" y="619"/>
                  </a:cubicBezTo>
                  <a:cubicBezTo>
                    <a:pt x="750" y="624"/>
                    <a:pt x="750" y="624"/>
                    <a:pt x="750" y="624"/>
                  </a:cubicBezTo>
                  <a:cubicBezTo>
                    <a:pt x="749" y="619"/>
                    <a:pt x="749" y="619"/>
                    <a:pt x="749" y="619"/>
                  </a:cubicBezTo>
                  <a:cubicBezTo>
                    <a:pt x="750" y="624"/>
                    <a:pt x="750" y="624"/>
                    <a:pt x="750" y="624"/>
                  </a:cubicBezTo>
                  <a:cubicBezTo>
                    <a:pt x="750" y="619"/>
                    <a:pt x="750" y="619"/>
                    <a:pt x="750" y="619"/>
                  </a:cubicBezTo>
                  <a:cubicBezTo>
                    <a:pt x="749" y="619"/>
                    <a:pt x="749" y="619"/>
                    <a:pt x="749" y="619"/>
                  </a:cubicBezTo>
                  <a:cubicBezTo>
                    <a:pt x="750" y="624"/>
                    <a:pt x="750" y="624"/>
                    <a:pt x="750" y="624"/>
                  </a:cubicBezTo>
                  <a:cubicBezTo>
                    <a:pt x="750" y="619"/>
                    <a:pt x="750" y="619"/>
                    <a:pt x="750" y="619"/>
                  </a:cubicBezTo>
                  <a:cubicBezTo>
                    <a:pt x="750" y="622"/>
                    <a:pt x="750" y="622"/>
                    <a:pt x="750" y="622"/>
                  </a:cubicBezTo>
                  <a:cubicBezTo>
                    <a:pt x="750" y="619"/>
                    <a:pt x="750" y="619"/>
                    <a:pt x="750" y="619"/>
                  </a:cubicBezTo>
                  <a:cubicBezTo>
                    <a:pt x="750" y="619"/>
                    <a:pt x="750" y="619"/>
                    <a:pt x="750" y="619"/>
                  </a:cubicBezTo>
                  <a:cubicBezTo>
                    <a:pt x="750" y="622"/>
                    <a:pt x="750" y="622"/>
                    <a:pt x="750" y="622"/>
                  </a:cubicBezTo>
                  <a:cubicBezTo>
                    <a:pt x="750" y="619"/>
                    <a:pt x="750" y="619"/>
                    <a:pt x="750" y="619"/>
                  </a:cubicBezTo>
                  <a:cubicBezTo>
                    <a:pt x="750" y="619"/>
                    <a:pt x="749" y="619"/>
                    <a:pt x="747" y="619"/>
                  </a:cubicBezTo>
                  <a:cubicBezTo>
                    <a:pt x="741" y="618"/>
                    <a:pt x="730" y="616"/>
                    <a:pt x="720" y="615"/>
                  </a:cubicBezTo>
                  <a:cubicBezTo>
                    <a:pt x="715" y="614"/>
                    <a:pt x="710" y="613"/>
                    <a:pt x="707" y="612"/>
                  </a:cubicBezTo>
                  <a:cubicBezTo>
                    <a:pt x="704" y="612"/>
                    <a:pt x="702" y="611"/>
                    <a:pt x="702" y="611"/>
                  </a:cubicBezTo>
                  <a:cubicBezTo>
                    <a:pt x="700" y="611"/>
                    <a:pt x="697" y="612"/>
                    <a:pt x="696" y="614"/>
                  </a:cubicBezTo>
                  <a:cubicBezTo>
                    <a:pt x="695" y="615"/>
                    <a:pt x="695" y="616"/>
                    <a:pt x="695" y="617"/>
                  </a:cubicBezTo>
                  <a:cubicBezTo>
                    <a:pt x="695" y="618"/>
                    <a:pt x="696" y="619"/>
                    <a:pt x="696" y="620"/>
                  </a:cubicBezTo>
                  <a:cubicBezTo>
                    <a:pt x="696" y="621"/>
                    <a:pt x="697" y="621"/>
                    <a:pt x="697" y="621"/>
                  </a:cubicBezTo>
                  <a:cubicBezTo>
                    <a:pt x="697" y="622"/>
                    <a:pt x="698" y="622"/>
                    <a:pt x="698" y="622"/>
                  </a:cubicBezTo>
                  <a:cubicBezTo>
                    <a:pt x="699" y="623"/>
                    <a:pt x="701" y="624"/>
                    <a:pt x="703" y="625"/>
                  </a:cubicBezTo>
                  <a:cubicBezTo>
                    <a:pt x="706" y="627"/>
                    <a:pt x="711" y="629"/>
                    <a:pt x="714" y="631"/>
                  </a:cubicBezTo>
                  <a:cubicBezTo>
                    <a:pt x="715" y="632"/>
                    <a:pt x="717" y="633"/>
                    <a:pt x="717" y="634"/>
                  </a:cubicBezTo>
                  <a:cubicBezTo>
                    <a:pt x="718" y="634"/>
                    <a:pt x="718" y="634"/>
                    <a:pt x="718" y="634"/>
                  </a:cubicBezTo>
                  <a:cubicBezTo>
                    <a:pt x="718" y="634"/>
                    <a:pt x="718" y="634"/>
                    <a:pt x="718" y="634"/>
                  </a:cubicBezTo>
                  <a:cubicBezTo>
                    <a:pt x="720" y="632"/>
                    <a:pt x="720" y="632"/>
                    <a:pt x="720" y="632"/>
                  </a:cubicBezTo>
                  <a:cubicBezTo>
                    <a:pt x="718" y="634"/>
                    <a:pt x="718" y="634"/>
                    <a:pt x="718" y="634"/>
                  </a:cubicBezTo>
                  <a:cubicBezTo>
                    <a:pt x="718" y="634"/>
                    <a:pt x="718" y="634"/>
                    <a:pt x="718" y="634"/>
                  </a:cubicBezTo>
                  <a:cubicBezTo>
                    <a:pt x="720" y="632"/>
                    <a:pt x="720" y="632"/>
                    <a:pt x="720" y="632"/>
                  </a:cubicBezTo>
                  <a:cubicBezTo>
                    <a:pt x="718" y="634"/>
                    <a:pt x="718" y="634"/>
                    <a:pt x="718" y="634"/>
                  </a:cubicBezTo>
                  <a:cubicBezTo>
                    <a:pt x="722" y="630"/>
                    <a:pt x="722" y="630"/>
                    <a:pt x="722" y="630"/>
                  </a:cubicBezTo>
                  <a:cubicBezTo>
                    <a:pt x="717" y="633"/>
                    <a:pt x="717" y="633"/>
                    <a:pt x="717" y="633"/>
                  </a:cubicBezTo>
                  <a:cubicBezTo>
                    <a:pt x="718" y="634"/>
                    <a:pt x="718" y="634"/>
                    <a:pt x="718" y="634"/>
                  </a:cubicBezTo>
                  <a:cubicBezTo>
                    <a:pt x="722" y="630"/>
                    <a:pt x="722" y="630"/>
                    <a:pt x="722" y="630"/>
                  </a:cubicBezTo>
                  <a:cubicBezTo>
                    <a:pt x="717" y="633"/>
                    <a:pt x="717" y="633"/>
                    <a:pt x="717" y="633"/>
                  </a:cubicBezTo>
                  <a:cubicBezTo>
                    <a:pt x="722" y="630"/>
                    <a:pt x="722" y="630"/>
                    <a:pt x="722" y="630"/>
                  </a:cubicBezTo>
                  <a:cubicBezTo>
                    <a:pt x="717" y="630"/>
                    <a:pt x="717" y="630"/>
                    <a:pt x="717" y="630"/>
                  </a:cubicBezTo>
                  <a:cubicBezTo>
                    <a:pt x="717" y="632"/>
                    <a:pt x="717" y="633"/>
                    <a:pt x="717" y="633"/>
                  </a:cubicBezTo>
                  <a:cubicBezTo>
                    <a:pt x="722" y="630"/>
                    <a:pt x="722" y="630"/>
                    <a:pt x="722" y="630"/>
                  </a:cubicBezTo>
                  <a:cubicBezTo>
                    <a:pt x="717" y="630"/>
                    <a:pt x="717" y="630"/>
                    <a:pt x="717" y="630"/>
                  </a:cubicBezTo>
                  <a:cubicBezTo>
                    <a:pt x="722" y="630"/>
                    <a:pt x="722" y="630"/>
                    <a:pt x="722" y="630"/>
                  </a:cubicBezTo>
                  <a:cubicBezTo>
                    <a:pt x="717" y="627"/>
                    <a:pt x="717" y="627"/>
                    <a:pt x="717" y="627"/>
                  </a:cubicBezTo>
                  <a:cubicBezTo>
                    <a:pt x="717" y="628"/>
                    <a:pt x="717" y="629"/>
                    <a:pt x="717" y="630"/>
                  </a:cubicBezTo>
                  <a:cubicBezTo>
                    <a:pt x="722" y="630"/>
                    <a:pt x="722" y="630"/>
                    <a:pt x="722" y="630"/>
                  </a:cubicBezTo>
                  <a:cubicBezTo>
                    <a:pt x="717" y="627"/>
                    <a:pt x="717" y="627"/>
                    <a:pt x="717" y="627"/>
                  </a:cubicBezTo>
                  <a:cubicBezTo>
                    <a:pt x="722" y="630"/>
                    <a:pt x="722" y="630"/>
                    <a:pt x="722" y="630"/>
                  </a:cubicBezTo>
                  <a:cubicBezTo>
                    <a:pt x="723" y="625"/>
                    <a:pt x="723" y="625"/>
                    <a:pt x="723" y="625"/>
                  </a:cubicBezTo>
                  <a:cubicBezTo>
                    <a:pt x="723" y="625"/>
                    <a:pt x="713" y="623"/>
                    <a:pt x="702" y="621"/>
                  </a:cubicBezTo>
                  <a:cubicBezTo>
                    <a:pt x="696" y="620"/>
                    <a:pt x="691" y="619"/>
                    <a:pt x="686" y="618"/>
                  </a:cubicBezTo>
                  <a:cubicBezTo>
                    <a:pt x="684" y="618"/>
                    <a:pt x="682" y="618"/>
                    <a:pt x="680" y="618"/>
                  </a:cubicBezTo>
                  <a:cubicBezTo>
                    <a:pt x="679" y="617"/>
                    <a:pt x="679" y="617"/>
                    <a:pt x="678" y="617"/>
                  </a:cubicBezTo>
                  <a:cubicBezTo>
                    <a:pt x="677" y="617"/>
                    <a:pt x="677" y="617"/>
                    <a:pt x="676" y="617"/>
                  </a:cubicBezTo>
                  <a:cubicBezTo>
                    <a:pt x="676" y="617"/>
                    <a:pt x="676" y="617"/>
                    <a:pt x="675" y="617"/>
                  </a:cubicBezTo>
                  <a:cubicBezTo>
                    <a:pt x="675" y="617"/>
                    <a:pt x="674" y="617"/>
                    <a:pt x="674" y="618"/>
                  </a:cubicBezTo>
                  <a:cubicBezTo>
                    <a:pt x="673" y="618"/>
                    <a:pt x="673" y="618"/>
                    <a:pt x="673" y="618"/>
                  </a:cubicBezTo>
                  <a:cubicBezTo>
                    <a:pt x="672" y="619"/>
                    <a:pt x="672" y="619"/>
                    <a:pt x="671" y="620"/>
                  </a:cubicBezTo>
                  <a:cubicBezTo>
                    <a:pt x="669" y="622"/>
                    <a:pt x="670" y="626"/>
                    <a:pt x="673" y="627"/>
                  </a:cubicBezTo>
                  <a:cubicBezTo>
                    <a:pt x="694" y="640"/>
                    <a:pt x="694" y="640"/>
                    <a:pt x="694" y="640"/>
                  </a:cubicBezTo>
                  <a:cubicBezTo>
                    <a:pt x="696" y="636"/>
                    <a:pt x="696" y="636"/>
                    <a:pt x="696" y="636"/>
                  </a:cubicBezTo>
                  <a:cubicBezTo>
                    <a:pt x="696" y="630"/>
                    <a:pt x="696" y="630"/>
                    <a:pt x="696" y="630"/>
                  </a:cubicBezTo>
                  <a:cubicBezTo>
                    <a:pt x="696" y="630"/>
                    <a:pt x="687" y="632"/>
                    <a:pt x="678" y="633"/>
                  </a:cubicBezTo>
                  <a:cubicBezTo>
                    <a:pt x="673" y="633"/>
                    <a:pt x="669" y="634"/>
                    <a:pt x="665" y="635"/>
                  </a:cubicBezTo>
                  <a:cubicBezTo>
                    <a:pt x="663" y="635"/>
                    <a:pt x="662" y="635"/>
                    <a:pt x="661" y="635"/>
                  </a:cubicBezTo>
                  <a:cubicBezTo>
                    <a:pt x="660" y="635"/>
                    <a:pt x="660" y="635"/>
                    <a:pt x="660" y="635"/>
                  </a:cubicBezTo>
                  <a:cubicBezTo>
                    <a:pt x="659" y="636"/>
                    <a:pt x="659" y="636"/>
                    <a:pt x="659" y="636"/>
                  </a:cubicBezTo>
                  <a:cubicBezTo>
                    <a:pt x="658" y="636"/>
                    <a:pt x="658" y="636"/>
                    <a:pt x="658" y="636"/>
                  </a:cubicBezTo>
                  <a:cubicBezTo>
                    <a:pt x="658" y="636"/>
                    <a:pt x="658" y="636"/>
                    <a:pt x="657" y="636"/>
                  </a:cubicBezTo>
                  <a:cubicBezTo>
                    <a:pt x="657" y="637"/>
                    <a:pt x="657" y="637"/>
                    <a:pt x="657" y="637"/>
                  </a:cubicBezTo>
                  <a:cubicBezTo>
                    <a:pt x="656" y="637"/>
                    <a:pt x="656" y="637"/>
                    <a:pt x="656" y="638"/>
                  </a:cubicBezTo>
                  <a:cubicBezTo>
                    <a:pt x="654" y="641"/>
                    <a:pt x="655" y="644"/>
                    <a:pt x="657" y="646"/>
                  </a:cubicBezTo>
                  <a:cubicBezTo>
                    <a:pt x="685" y="663"/>
                    <a:pt x="685" y="663"/>
                    <a:pt x="685" y="663"/>
                  </a:cubicBezTo>
                  <a:cubicBezTo>
                    <a:pt x="688" y="658"/>
                    <a:pt x="688" y="658"/>
                    <a:pt x="688" y="658"/>
                  </a:cubicBezTo>
                  <a:cubicBezTo>
                    <a:pt x="683" y="656"/>
                    <a:pt x="683" y="656"/>
                    <a:pt x="683" y="656"/>
                  </a:cubicBezTo>
                  <a:cubicBezTo>
                    <a:pt x="688" y="658"/>
                    <a:pt x="688" y="658"/>
                    <a:pt x="688" y="658"/>
                  </a:cubicBezTo>
                  <a:cubicBezTo>
                    <a:pt x="685" y="654"/>
                    <a:pt x="685" y="654"/>
                    <a:pt x="685" y="654"/>
                  </a:cubicBezTo>
                  <a:cubicBezTo>
                    <a:pt x="684" y="654"/>
                    <a:pt x="684" y="655"/>
                    <a:pt x="683" y="656"/>
                  </a:cubicBezTo>
                  <a:cubicBezTo>
                    <a:pt x="688" y="658"/>
                    <a:pt x="688" y="658"/>
                    <a:pt x="688" y="658"/>
                  </a:cubicBezTo>
                  <a:cubicBezTo>
                    <a:pt x="685" y="654"/>
                    <a:pt x="685" y="654"/>
                    <a:pt x="685" y="654"/>
                  </a:cubicBezTo>
                  <a:cubicBezTo>
                    <a:pt x="688" y="658"/>
                    <a:pt x="688" y="658"/>
                    <a:pt x="688" y="658"/>
                  </a:cubicBezTo>
                  <a:cubicBezTo>
                    <a:pt x="686" y="653"/>
                    <a:pt x="686" y="653"/>
                    <a:pt x="686" y="653"/>
                  </a:cubicBezTo>
                  <a:cubicBezTo>
                    <a:pt x="686" y="654"/>
                    <a:pt x="685" y="654"/>
                    <a:pt x="685" y="654"/>
                  </a:cubicBezTo>
                  <a:cubicBezTo>
                    <a:pt x="688" y="658"/>
                    <a:pt x="688" y="658"/>
                    <a:pt x="688" y="658"/>
                  </a:cubicBezTo>
                  <a:cubicBezTo>
                    <a:pt x="686" y="653"/>
                    <a:pt x="686" y="653"/>
                    <a:pt x="686" y="653"/>
                  </a:cubicBezTo>
                  <a:cubicBezTo>
                    <a:pt x="687" y="657"/>
                    <a:pt x="687" y="657"/>
                    <a:pt x="687" y="657"/>
                  </a:cubicBezTo>
                  <a:cubicBezTo>
                    <a:pt x="686" y="653"/>
                    <a:pt x="686" y="653"/>
                    <a:pt x="686" y="653"/>
                  </a:cubicBezTo>
                  <a:cubicBezTo>
                    <a:pt x="686" y="653"/>
                    <a:pt x="686" y="653"/>
                    <a:pt x="686" y="653"/>
                  </a:cubicBezTo>
                  <a:cubicBezTo>
                    <a:pt x="687" y="657"/>
                    <a:pt x="687" y="657"/>
                    <a:pt x="687" y="657"/>
                  </a:cubicBezTo>
                  <a:cubicBezTo>
                    <a:pt x="686" y="653"/>
                    <a:pt x="686" y="653"/>
                    <a:pt x="686" y="653"/>
                  </a:cubicBezTo>
                  <a:cubicBezTo>
                    <a:pt x="686" y="653"/>
                    <a:pt x="686" y="653"/>
                    <a:pt x="686" y="653"/>
                  </a:cubicBezTo>
                  <a:cubicBezTo>
                    <a:pt x="686" y="653"/>
                    <a:pt x="685" y="654"/>
                    <a:pt x="684" y="654"/>
                  </a:cubicBezTo>
                  <a:cubicBezTo>
                    <a:pt x="681" y="654"/>
                    <a:pt x="674" y="656"/>
                    <a:pt x="668" y="657"/>
                  </a:cubicBezTo>
                  <a:cubicBezTo>
                    <a:pt x="662" y="657"/>
                    <a:pt x="657" y="658"/>
                    <a:pt x="657" y="658"/>
                  </a:cubicBezTo>
                  <a:cubicBezTo>
                    <a:pt x="655" y="659"/>
                    <a:pt x="653" y="660"/>
                    <a:pt x="652" y="663"/>
                  </a:cubicBezTo>
                  <a:cubicBezTo>
                    <a:pt x="652" y="665"/>
                    <a:pt x="653" y="667"/>
                    <a:pt x="655" y="668"/>
                  </a:cubicBezTo>
                  <a:cubicBezTo>
                    <a:pt x="659" y="671"/>
                    <a:pt x="659" y="671"/>
                    <a:pt x="659" y="671"/>
                  </a:cubicBezTo>
                  <a:cubicBezTo>
                    <a:pt x="649" y="673"/>
                    <a:pt x="649" y="673"/>
                    <a:pt x="649" y="673"/>
                  </a:cubicBezTo>
                  <a:cubicBezTo>
                    <a:pt x="647" y="673"/>
                    <a:pt x="646" y="675"/>
                    <a:pt x="645" y="677"/>
                  </a:cubicBezTo>
                  <a:cubicBezTo>
                    <a:pt x="645" y="679"/>
                    <a:pt x="646" y="681"/>
                    <a:pt x="648" y="683"/>
                  </a:cubicBezTo>
                  <a:cubicBezTo>
                    <a:pt x="670" y="696"/>
                    <a:pt x="670" y="696"/>
                    <a:pt x="670" y="696"/>
                  </a:cubicBezTo>
                  <a:cubicBezTo>
                    <a:pt x="673" y="692"/>
                    <a:pt x="673" y="692"/>
                    <a:pt x="673" y="692"/>
                  </a:cubicBezTo>
                  <a:cubicBezTo>
                    <a:pt x="673" y="686"/>
                    <a:pt x="673" y="686"/>
                    <a:pt x="673" y="686"/>
                  </a:cubicBezTo>
                  <a:cubicBezTo>
                    <a:pt x="673" y="686"/>
                    <a:pt x="655" y="686"/>
                    <a:pt x="647" y="686"/>
                  </a:cubicBezTo>
                  <a:cubicBezTo>
                    <a:pt x="645" y="686"/>
                    <a:pt x="644" y="686"/>
                    <a:pt x="643" y="686"/>
                  </a:cubicBezTo>
                  <a:cubicBezTo>
                    <a:pt x="642" y="686"/>
                    <a:pt x="642" y="686"/>
                    <a:pt x="642" y="686"/>
                  </a:cubicBezTo>
                  <a:cubicBezTo>
                    <a:pt x="641" y="686"/>
                    <a:pt x="641" y="686"/>
                    <a:pt x="641" y="686"/>
                  </a:cubicBezTo>
                  <a:cubicBezTo>
                    <a:pt x="641" y="686"/>
                    <a:pt x="640" y="686"/>
                    <a:pt x="640" y="686"/>
                  </a:cubicBezTo>
                  <a:cubicBezTo>
                    <a:pt x="640" y="686"/>
                    <a:pt x="640" y="686"/>
                    <a:pt x="639" y="687"/>
                  </a:cubicBezTo>
                  <a:cubicBezTo>
                    <a:pt x="639" y="687"/>
                    <a:pt x="639" y="687"/>
                    <a:pt x="638" y="687"/>
                  </a:cubicBezTo>
                  <a:cubicBezTo>
                    <a:pt x="638" y="687"/>
                    <a:pt x="637" y="688"/>
                    <a:pt x="637" y="689"/>
                  </a:cubicBezTo>
                  <a:cubicBezTo>
                    <a:pt x="636" y="690"/>
                    <a:pt x="636" y="691"/>
                    <a:pt x="636" y="693"/>
                  </a:cubicBezTo>
                  <a:cubicBezTo>
                    <a:pt x="636" y="694"/>
                    <a:pt x="637" y="695"/>
                    <a:pt x="639" y="696"/>
                  </a:cubicBezTo>
                  <a:cubicBezTo>
                    <a:pt x="659" y="709"/>
                    <a:pt x="659" y="709"/>
                    <a:pt x="659" y="709"/>
                  </a:cubicBezTo>
                  <a:cubicBezTo>
                    <a:pt x="662" y="704"/>
                    <a:pt x="662" y="704"/>
                    <a:pt x="662" y="704"/>
                  </a:cubicBezTo>
                  <a:cubicBezTo>
                    <a:pt x="657" y="702"/>
                    <a:pt x="657" y="702"/>
                    <a:pt x="657" y="702"/>
                  </a:cubicBezTo>
                  <a:cubicBezTo>
                    <a:pt x="662" y="704"/>
                    <a:pt x="662" y="704"/>
                    <a:pt x="662" y="704"/>
                  </a:cubicBezTo>
                  <a:cubicBezTo>
                    <a:pt x="659" y="700"/>
                    <a:pt x="659" y="700"/>
                    <a:pt x="659" y="700"/>
                  </a:cubicBezTo>
                  <a:cubicBezTo>
                    <a:pt x="659" y="700"/>
                    <a:pt x="658" y="701"/>
                    <a:pt x="657" y="702"/>
                  </a:cubicBezTo>
                  <a:cubicBezTo>
                    <a:pt x="662" y="704"/>
                    <a:pt x="662" y="704"/>
                    <a:pt x="662" y="704"/>
                  </a:cubicBezTo>
                  <a:cubicBezTo>
                    <a:pt x="659" y="700"/>
                    <a:pt x="659" y="700"/>
                    <a:pt x="659" y="700"/>
                  </a:cubicBezTo>
                  <a:cubicBezTo>
                    <a:pt x="662" y="704"/>
                    <a:pt x="662" y="704"/>
                    <a:pt x="662" y="704"/>
                  </a:cubicBezTo>
                  <a:cubicBezTo>
                    <a:pt x="660" y="699"/>
                    <a:pt x="660" y="699"/>
                    <a:pt x="660" y="699"/>
                  </a:cubicBezTo>
                  <a:cubicBezTo>
                    <a:pt x="660" y="699"/>
                    <a:pt x="660" y="699"/>
                    <a:pt x="659" y="700"/>
                  </a:cubicBezTo>
                  <a:cubicBezTo>
                    <a:pt x="662" y="704"/>
                    <a:pt x="662" y="704"/>
                    <a:pt x="662" y="704"/>
                  </a:cubicBezTo>
                  <a:cubicBezTo>
                    <a:pt x="660" y="699"/>
                    <a:pt x="660" y="699"/>
                    <a:pt x="660" y="699"/>
                  </a:cubicBezTo>
                  <a:cubicBezTo>
                    <a:pt x="661" y="703"/>
                    <a:pt x="661" y="703"/>
                    <a:pt x="661" y="703"/>
                  </a:cubicBezTo>
                  <a:cubicBezTo>
                    <a:pt x="661" y="699"/>
                    <a:pt x="661" y="699"/>
                    <a:pt x="661" y="699"/>
                  </a:cubicBezTo>
                  <a:cubicBezTo>
                    <a:pt x="660" y="699"/>
                    <a:pt x="660" y="699"/>
                    <a:pt x="660" y="699"/>
                  </a:cubicBezTo>
                  <a:cubicBezTo>
                    <a:pt x="661" y="703"/>
                    <a:pt x="661" y="703"/>
                    <a:pt x="661" y="703"/>
                  </a:cubicBezTo>
                  <a:cubicBezTo>
                    <a:pt x="661" y="699"/>
                    <a:pt x="661" y="699"/>
                    <a:pt x="661" y="699"/>
                  </a:cubicBezTo>
                  <a:cubicBezTo>
                    <a:pt x="661" y="699"/>
                    <a:pt x="660" y="699"/>
                    <a:pt x="659" y="700"/>
                  </a:cubicBezTo>
                  <a:cubicBezTo>
                    <a:pt x="655" y="700"/>
                    <a:pt x="648" y="701"/>
                    <a:pt x="641" y="702"/>
                  </a:cubicBezTo>
                  <a:cubicBezTo>
                    <a:pt x="635" y="703"/>
                    <a:pt x="629" y="703"/>
                    <a:pt x="629" y="703"/>
                  </a:cubicBezTo>
                  <a:cubicBezTo>
                    <a:pt x="628" y="703"/>
                    <a:pt x="627" y="704"/>
                    <a:pt x="626" y="705"/>
                  </a:cubicBezTo>
                  <a:cubicBezTo>
                    <a:pt x="625" y="706"/>
                    <a:pt x="625" y="706"/>
                    <a:pt x="625" y="707"/>
                  </a:cubicBezTo>
                  <a:cubicBezTo>
                    <a:pt x="624" y="708"/>
                    <a:pt x="624" y="708"/>
                    <a:pt x="624" y="709"/>
                  </a:cubicBezTo>
                  <a:cubicBezTo>
                    <a:pt x="624" y="710"/>
                    <a:pt x="625" y="711"/>
                    <a:pt x="625" y="711"/>
                  </a:cubicBezTo>
                  <a:cubicBezTo>
                    <a:pt x="625" y="712"/>
                    <a:pt x="626" y="712"/>
                    <a:pt x="626" y="712"/>
                  </a:cubicBezTo>
                  <a:cubicBezTo>
                    <a:pt x="626" y="713"/>
                    <a:pt x="626" y="713"/>
                    <a:pt x="627" y="713"/>
                  </a:cubicBezTo>
                  <a:cubicBezTo>
                    <a:pt x="628" y="714"/>
                    <a:pt x="628" y="714"/>
                    <a:pt x="628" y="714"/>
                  </a:cubicBezTo>
                  <a:cubicBezTo>
                    <a:pt x="629" y="715"/>
                    <a:pt x="631" y="716"/>
                    <a:pt x="633" y="718"/>
                  </a:cubicBezTo>
                  <a:cubicBezTo>
                    <a:pt x="637" y="720"/>
                    <a:pt x="642" y="723"/>
                    <a:pt x="645" y="725"/>
                  </a:cubicBezTo>
                  <a:cubicBezTo>
                    <a:pt x="647" y="726"/>
                    <a:pt x="649" y="727"/>
                    <a:pt x="650" y="728"/>
                  </a:cubicBezTo>
                  <a:cubicBezTo>
                    <a:pt x="650" y="728"/>
                    <a:pt x="651" y="728"/>
                    <a:pt x="651" y="728"/>
                  </a:cubicBezTo>
                  <a:cubicBezTo>
                    <a:pt x="651" y="729"/>
                    <a:pt x="651" y="729"/>
                    <a:pt x="651" y="729"/>
                  </a:cubicBezTo>
                  <a:cubicBezTo>
                    <a:pt x="653" y="726"/>
                    <a:pt x="653" y="726"/>
                    <a:pt x="653" y="726"/>
                  </a:cubicBezTo>
                  <a:cubicBezTo>
                    <a:pt x="651" y="729"/>
                    <a:pt x="651" y="729"/>
                    <a:pt x="651" y="729"/>
                  </a:cubicBezTo>
                  <a:cubicBezTo>
                    <a:pt x="651" y="729"/>
                    <a:pt x="651" y="729"/>
                    <a:pt x="651" y="729"/>
                  </a:cubicBezTo>
                  <a:cubicBezTo>
                    <a:pt x="653" y="726"/>
                    <a:pt x="653" y="726"/>
                    <a:pt x="653" y="726"/>
                  </a:cubicBezTo>
                  <a:cubicBezTo>
                    <a:pt x="651" y="729"/>
                    <a:pt x="651" y="729"/>
                    <a:pt x="651" y="729"/>
                  </a:cubicBezTo>
                  <a:cubicBezTo>
                    <a:pt x="654" y="724"/>
                    <a:pt x="654" y="724"/>
                    <a:pt x="654" y="724"/>
                  </a:cubicBezTo>
                  <a:cubicBezTo>
                    <a:pt x="651" y="728"/>
                    <a:pt x="651" y="728"/>
                    <a:pt x="651" y="728"/>
                  </a:cubicBezTo>
                  <a:cubicBezTo>
                    <a:pt x="651" y="729"/>
                    <a:pt x="651" y="729"/>
                    <a:pt x="651" y="729"/>
                  </a:cubicBezTo>
                  <a:cubicBezTo>
                    <a:pt x="654" y="724"/>
                    <a:pt x="654" y="724"/>
                    <a:pt x="654" y="724"/>
                  </a:cubicBezTo>
                  <a:cubicBezTo>
                    <a:pt x="651" y="728"/>
                    <a:pt x="651" y="728"/>
                    <a:pt x="651" y="728"/>
                  </a:cubicBezTo>
                  <a:cubicBezTo>
                    <a:pt x="654" y="724"/>
                    <a:pt x="654" y="724"/>
                    <a:pt x="654" y="724"/>
                  </a:cubicBezTo>
                  <a:cubicBezTo>
                    <a:pt x="650" y="728"/>
                    <a:pt x="650" y="728"/>
                    <a:pt x="650" y="728"/>
                  </a:cubicBezTo>
                  <a:cubicBezTo>
                    <a:pt x="651" y="728"/>
                    <a:pt x="651" y="728"/>
                    <a:pt x="651" y="728"/>
                  </a:cubicBezTo>
                  <a:cubicBezTo>
                    <a:pt x="654" y="724"/>
                    <a:pt x="654" y="724"/>
                    <a:pt x="654" y="724"/>
                  </a:cubicBezTo>
                  <a:cubicBezTo>
                    <a:pt x="650" y="728"/>
                    <a:pt x="650" y="728"/>
                    <a:pt x="650" y="728"/>
                  </a:cubicBezTo>
                  <a:cubicBezTo>
                    <a:pt x="654" y="724"/>
                    <a:pt x="654" y="724"/>
                    <a:pt x="654" y="724"/>
                  </a:cubicBezTo>
                  <a:cubicBezTo>
                    <a:pt x="650" y="727"/>
                    <a:pt x="650" y="727"/>
                    <a:pt x="650" y="727"/>
                  </a:cubicBezTo>
                  <a:cubicBezTo>
                    <a:pt x="650" y="728"/>
                    <a:pt x="650" y="728"/>
                    <a:pt x="650" y="728"/>
                  </a:cubicBezTo>
                  <a:cubicBezTo>
                    <a:pt x="654" y="724"/>
                    <a:pt x="654" y="724"/>
                    <a:pt x="654" y="724"/>
                  </a:cubicBezTo>
                  <a:cubicBezTo>
                    <a:pt x="650" y="727"/>
                    <a:pt x="650" y="727"/>
                    <a:pt x="650" y="727"/>
                  </a:cubicBezTo>
                  <a:cubicBezTo>
                    <a:pt x="654" y="724"/>
                    <a:pt x="654" y="724"/>
                    <a:pt x="654" y="724"/>
                  </a:cubicBezTo>
                  <a:cubicBezTo>
                    <a:pt x="649" y="726"/>
                    <a:pt x="649" y="726"/>
                    <a:pt x="649" y="726"/>
                  </a:cubicBezTo>
                  <a:cubicBezTo>
                    <a:pt x="650" y="727"/>
                    <a:pt x="650" y="727"/>
                    <a:pt x="650" y="727"/>
                  </a:cubicBezTo>
                  <a:cubicBezTo>
                    <a:pt x="654" y="724"/>
                    <a:pt x="654" y="724"/>
                    <a:pt x="654" y="724"/>
                  </a:cubicBezTo>
                  <a:cubicBezTo>
                    <a:pt x="649" y="726"/>
                    <a:pt x="649" y="726"/>
                    <a:pt x="649" y="726"/>
                  </a:cubicBezTo>
                  <a:cubicBezTo>
                    <a:pt x="654" y="724"/>
                    <a:pt x="654" y="724"/>
                    <a:pt x="654" y="724"/>
                  </a:cubicBezTo>
                  <a:cubicBezTo>
                    <a:pt x="649" y="724"/>
                    <a:pt x="649" y="724"/>
                    <a:pt x="649" y="724"/>
                  </a:cubicBezTo>
                  <a:cubicBezTo>
                    <a:pt x="649" y="725"/>
                    <a:pt x="649" y="726"/>
                    <a:pt x="649" y="726"/>
                  </a:cubicBezTo>
                  <a:cubicBezTo>
                    <a:pt x="654" y="724"/>
                    <a:pt x="654" y="724"/>
                    <a:pt x="654" y="724"/>
                  </a:cubicBezTo>
                  <a:cubicBezTo>
                    <a:pt x="649" y="724"/>
                    <a:pt x="649" y="724"/>
                    <a:pt x="649" y="724"/>
                  </a:cubicBezTo>
                  <a:cubicBezTo>
                    <a:pt x="654" y="724"/>
                    <a:pt x="654" y="724"/>
                    <a:pt x="654" y="724"/>
                  </a:cubicBezTo>
                  <a:cubicBezTo>
                    <a:pt x="654" y="719"/>
                    <a:pt x="654" y="719"/>
                    <a:pt x="654" y="719"/>
                  </a:cubicBezTo>
                  <a:cubicBezTo>
                    <a:pt x="629" y="720"/>
                    <a:pt x="629" y="720"/>
                    <a:pt x="629" y="720"/>
                  </a:cubicBezTo>
                  <a:cubicBezTo>
                    <a:pt x="627" y="721"/>
                    <a:pt x="625" y="722"/>
                    <a:pt x="624" y="725"/>
                  </a:cubicBezTo>
                  <a:cubicBezTo>
                    <a:pt x="624" y="727"/>
                    <a:pt x="625" y="729"/>
                    <a:pt x="627" y="731"/>
                  </a:cubicBezTo>
                  <a:cubicBezTo>
                    <a:pt x="627" y="731"/>
                    <a:pt x="628" y="731"/>
                    <a:pt x="629" y="731"/>
                  </a:cubicBezTo>
                  <a:cubicBezTo>
                    <a:pt x="630" y="732"/>
                    <a:pt x="632" y="733"/>
                    <a:pt x="634" y="734"/>
                  </a:cubicBezTo>
                  <a:cubicBezTo>
                    <a:pt x="634" y="735"/>
                    <a:pt x="635" y="735"/>
                    <a:pt x="635" y="736"/>
                  </a:cubicBezTo>
                  <a:cubicBezTo>
                    <a:pt x="636" y="736"/>
                    <a:pt x="636" y="736"/>
                    <a:pt x="636" y="736"/>
                  </a:cubicBezTo>
                  <a:cubicBezTo>
                    <a:pt x="636" y="736"/>
                    <a:pt x="636" y="736"/>
                    <a:pt x="636" y="736"/>
                  </a:cubicBezTo>
                  <a:cubicBezTo>
                    <a:pt x="638" y="733"/>
                    <a:pt x="638" y="733"/>
                    <a:pt x="638" y="733"/>
                  </a:cubicBezTo>
                  <a:cubicBezTo>
                    <a:pt x="635" y="735"/>
                    <a:pt x="635" y="735"/>
                    <a:pt x="635" y="735"/>
                  </a:cubicBezTo>
                  <a:cubicBezTo>
                    <a:pt x="636" y="736"/>
                    <a:pt x="636" y="736"/>
                    <a:pt x="636" y="736"/>
                  </a:cubicBezTo>
                  <a:cubicBezTo>
                    <a:pt x="638" y="733"/>
                    <a:pt x="638" y="733"/>
                    <a:pt x="638" y="733"/>
                  </a:cubicBezTo>
                  <a:cubicBezTo>
                    <a:pt x="635" y="735"/>
                    <a:pt x="635" y="735"/>
                    <a:pt x="635" y="735"/>
                  </a:cubicBezTo>
                  <a:cubicBezTo>
                    <a:pt x="639" y="732"/>
                    <a:pt x="639" y="732"/>
                    <a:pt x="639" y="732"/>
                  </a:cubicBezTo>
                  <a:cubicBezTo>
                    <a:pt x="635" y="734"/>
                    <a:pt x="635" y="734"/>
                    <a:pt x="635" y="734"/>
                  </a:cubicBezTo>
                  <a:cubicBezTo>
                    <a:pt x="635" y="735"/>
                    <a:pt x="635" y="735"/>
                    <a:pt x="635" y="735"/>
                  </a:cubicBezTo>
                  <a:cubicBezTo>
                    <a:pt x="639" y="732"/>
                    <a:pt x="639" y="732"/>
                    <a:pt x="639" y="732"/>
                  </a:cubicBezTo>
                  <a:cubicBezTo>
                    <a:pt x="635" y="734"/>
                    <a:pt x="635" y="734"/>
                    <a:pt x="635" y="734"/>
                  </a:cubicBezTo>
                  <a:cubicBezTo>
                    <a:pt x="639" y="732"/>
                    <a:pt x="639" y="732"/>
                    <a:pt x="639" y="732"/>
                  </a:cubicBezTo>
                  <a:cubicBezTo>
                    <a:pt x="634" y="732"/>
                    <a:pt x="634" y="732"/>
                    <a:pt x="634" y="732"/>
                  </a:cubicBezTo>
                  <a:cubicBezTo>
                    <a:pt x="634" y="733"/>
                    <a:pt x="634" y="734"/>
                    <a:pt x="635" y="734"/>
                  </a:cubicBezTo>
                  <a:cubicBezTo>
                    <a:pt x="639" y="732"/>
                    <a:pt x="639" y="732"/>
                    <a:pt x="639" y="732"/>
                  </a:cubicBezTo>
                  <a:cubicBezTo>
                    <a:pt x="634" y="732"/>
                    <a:pt x="634" y="732"/>
                    <a:pt x="634" y="732"/>
                  </a:cubicBezTo>
                  <a:cubicBezTo>
                    <a:pt x="639" y="732"/>
                    <a:pt x="639" y="732"/>
                    <a:pt x="639" y="732"/>
                  </a:cubicBezTo>
                  <a:cubicBezTo>
                    <a:pt x="635" y="729"/>
                    <a:pt x="635" y="729"/>
                    <a:pt x="635" y="729"/>
                  </a:cubicBezTo>
                  <a:cubicBezTo>
                    <a:pt x="634" y="730"/>
                    <a:pt x="634" y="731"/>
                    <a:pt x="634" y="732"/>
                  </a:cubicBezTo>
                  <a:cubicBezTo>
                    <a:pt x="639" y="732"/>
                    <a:pt x="639" y="732"/>
                    <a:pt x="639" y="732"/>
                  </a:cubicBezTo>
                  <a:cubicBezTo>
                    <a:pt x="635" y="729"/>
                    <a:pt x="635" y="729"/>
                    <a:pt x="635" y="729"/>
                  </a:cubicBezTo>
                  <a:cubicBezTo>
                    <a:pt x="639" y="732"/>
                    <a:pt x="639" y="732"/>
                    <a:pt x="639" y="732"/>
                  </a:cubicBezTo>
                  <a:cubicBezTo>
                    <a:pt x="637" y="727"/>
                    <a:pt x="637" y="727"/>
                    <a:pt x="637" y="727"/>
                  </a:cubicBezTo>
                  <a:cubicBezTo>
                    <a:pt x="615" y="736"/>
                    <a:pt x="615" y="736"/>
                    <a:pt x="615" y="736"/>
                  </a:cubicBezTo>
                  <a:cubicBezTo>
                    <a:pt x="613" y="737"/>
                    <a:pt x="612" y="739"/>
                    <a:pt x="611" y="741"/>
                  </a:cubicBezTo>
                  <a:cubicBezTo>
                    <a:pt x="611" y="743"/>
                    <a:pt x="612" y="745"/>
                    <a:pt x="614" y="746"/>
                  </a:cubicBezTo>
                  <a:cubicBezTo>
                    <a:pt x="626" y="753"/>
                    <a:pt x="626" y="753"/>
                    <a:pt x="626" y="753"/>
                  </a:cubicBezTo>
                  <a:cubicBezTo>
                    <a:pt x="629" y="749"/>
                    <a:pt x="629" y="749"/>
                    <a:pt x="629" y="749"/>
                  </a:cubicBezTo>
                  <a:cubicBezTo>
                    <a:pt x="624" y="746"/>
                    <a:pt x="624" y="746"/>
                    <a:pt x="624" y="746"/>
                  </a:cubicBezTo>
                  <a:cubicBezTo>
                    <a:pt x="629" y="749"/>
                    <a:pt x="629" y="749"/>
                    <a:pt x="629" y="749"/>
                  </a:cubicBezTo>
                  <a:cubicBezTo>
                    <a:pt x="625" y="744"/>
                    <a:pt x="625" y="744"/>
                    <a:pt x="625" y="744"/>
                  </a:cubicBezTo>
                  <a:cubicBezTo>
                    <a:pt x="625" y="745"/>
                    <a:pt x="624" y="745"/>
                    <a:pt x="624" y="746"/>
                  </a:cubicBezTo>
                  <a:cubicBezTo>
                    <a:pt x="629" y="749"/>
                    <a:pt x="629" y="749"/>
                    <a:pt x="629" y="749"/>
                  </a:cubicBezTo>
                  <a:cubicBezTo>
                    <a:pt x="625" y="744"/>
                    <a:pt x="625" y="744"/>
                    <a:pt x="625" y="744"/>
                  </a:cubicBezTo>
                  <a:cubicBezTo>
                    <a:pt x="629" y="748"/>
                    <a:pt x="629" y="748"/>
                    <a:pt x="629" y="748"/>
                  </a:cubicBezTo>
                  <a:cubicBezTo>
                    <a:pt x="626" y="744"/>
                    <a:pt x="626" y="744"/>
                    <a:pt x="626" y="744"/>
                  </a:cubicBezTo>
                  <a:cubicBezTo>
                    <a:pt x="626" y="744"/>
                    <a:pt x="626" y="744"/>
                    <a:pt x="625" y="744"/>
                  </a:cubicBezTo>
                  <a:cubicBezTo>
                    <a:pt x="629" y="748"/>
                    <a:pt x="629" y="748"/>
                    <a:pt x="629" y="748"/>
                  </a:cubicBezTo>
                  <a:cubicBezTo>
                    <a:pt x="626" y="744"/>
                    <a:pt x="626" y="744"/>
                    <a:pt x="626" y="744"/>
                  </a:cubicBezTo>
                  <a:cubicBezTo>
                    <a:pt x="628" y="747"/>
                    <a:pt x="628" y="747"/>
                    <a:pt x="628" y="747"/>
                  </a:cubicBezTo>
                  <a:cubicBezTo>
                    <a:pt x="627" y="744"/>
                    <a:pt x="627" y="744"/>
                    <a:pt x="627" y="744"/>
                  </a:cubicBezTo>
                  <a:cubicBezTo>
                    <a:pt x="626" y="744"/>
                    <a:pt x="626" y="744"/>
                    <a:pt x="626" y="744"/>
                  </a:cubicBezTo>
                  <a:cubicBezTo>
                    <a:pt x="628" y="747"/>
                    <a:pt x="628" y="747"/>
                    <a:pt x="628" y="747"/>
                  </a:cubicBezTo>
                  <a:cubicBezTo>
                    <a:pt x="627" y="744"/>
                    <a:pt x="627" y="744"/>
                    <a:pt x="627" y="744"/>
                  </a:cubicBezTo>
                  <a:cubicBezTo>
                    <a:pt x="627" y="744"/>
                    <a:pt x="627" y="744"/>
                    <a:pt x="627" y="744"/>
                  </a:cubicBezTo>
                  <a:cubicBezTo>
                    <a:pt x="627" y="744"/>
                    <a:pt x="627" y="744"/>
                    <a:pt x="627" y="744"/>
                  </a:cubicBezTo>
                  <a:cubicBezTo>
                    <a:pt x="627" y="744"/>
                    <a:pt x="627" y="744"/>
                    <a:pt x="627" y="744"/>
                  </a:cubicBezTo>
                  <a:cubicBezTo>
                    <a:pt x="627" y="744"/>
                    <a:pt x="627" y="744"/>
                    <a:pt x="627" y="744"/>
                  </a:cubicBezTo>
                  <a:cubicBezTo>
                    <a:pt x="627" y="744"/>
                    <a:pt x="627" y="744"/>
                    <a:pt x="627" y="744"/>
                  </a:cubicBezTo>
                  <a:cubicBezTo>
                    <a:pt x="626" y="744"/>
                    <a:pt x="626" y="744"/>
                    <a:pt x="625" y="744"/>
                  </a:cubicBezTo>
                  <a:cubicBezTo>
                    <a:pt x="622" y="745"/>
                    <a:pt x="617" y="746"/>
                    <a:pt x="612" y="747"/>
                  </a:cubicBezTo>
                  <a:cubicBezTo>
                    <a:pt x="610" y="747"/>
                    <a:pt x="608" y="748"/>
                    <a:pt x="606" y="748"/>
                  </a:cubicBezTo>
                  <a:cubicBezTo>
                    <a:pt x="605" y="748"/>
                    <a:pt x="605" y="749"/>
                    <a:pt x="604" y="749"/>
                  </a:cubicBezTo>
                  <a:cubicBezTo>
                    <a:pt x="604" y="749"/>
                    <a:pt x="604" y="749"/>
                    <a:pt x="604" y="749"/>
                  </a:cubicBezTo>
                  <a:cubicBezTo>
                    <a:pt x="603" y="749"/>
                    <a:pt x="603" y="749"/>
                    <a:pt x="603" y="749"/>
                  </a:cubicBezTo>
                  <a:cubicBezTo>
                    <a:pt x="603" y="749"/>
                    <a:pt x="603" y="749"/>
                    <a:pt x="603" y="749"/>
                  </a:cubicBezTo>
                  <a:cubicBezTo>
                    <a:pt x="602" y="750"/>
                    <a:pt x="602" y="750"/>
                    <a:pt x="602" y="750"/>
                  </a:cubicBezTo>
                  <a:cubicBezTo>
                    <a:pt x="602" y="750"/>
                    <a:pt x="601" y="750"/>
                    <a:pt x="600" y="751"/>
                  </a:cubicBezTo>
                  <a:cubicBezTo>
                    <a:pt x="599" y="753"/>
                    <a:pt x="599" y="754"/>
                    <a:pt x="599" y="756"/>
                  </a:cubicBezTo>
                  <a:cubicBezTo>
                    <a:pt x="600" y="757"/>
                    <a:pt x="601" y="758"/>
                    <a:pt x="602" y="759"/>
                  </a:cubicBezTo>
                  <a:cubicBezTo>
                    <a:pt x="614" y="767"/>
                    <a:pt x="614" y="767"/>
                    <a:pt x="614" y="767"/>
                  </a:cubicBezTo>
                  <a:cubicBezTo>
                    <a:pt x="617" y="762"/>
                    <a:pt x="617" y="762"/>
                    <a:pt x="617" y="762"/>
                  </a:cubicBezTo>
                  <a:cubicBezTo>
                    <a:pt x="616" y="756"/>
                    <a:pt x="616" y="756"/>
                    <a:pt x="616" y="756"/>
                  </a:cubicBezTo>
                  <a:cubicBezTo>
                    <a:pt x="583" y="761"/>
                    <a:pt x="583" y="761"/>
                    <a:pt x="583" y="761"/>
                  </a:cubicBezTo>
                  <a:cubicBezTo>
                    <a:pt x="580" y="761"/>
                    <a:pt x="578" y="764"/>
                    <a:pt x="578" y="767"/>
                  </a:cubicBezTo>
                  <a:cubicBezTo>
                    <a:pt x="578" y="768"/>
                    <a:pt x="578" y="768"/>
                    <a:pt x="578" y="769"/>
                  </a:cubicBezTo>
                  <a:cubicBezTo>
                    <a:pt x="579" y="770"/>
                    <a:pt x="579" y="770"/>
                    <a:pt x="579" y="770"/>
                  </a:cubicBezTo>
                  <a:cubicBezTo>
                    <a:pt x="580" y="771"/>
                    <a:pt x="580" y="771"/>
                    <a:pt x="580" y="771"/>
                  </a:cubicBezTo>
                  <a:cubicBezTo>
                    <a:pt x="581" y="772"/>
                    <a:pt x="581" y="772"/>
                    <a:pt x="581" y="772"/>
                  </a:cubicBezTo>
                  <a:cubicBezTo>
                    <a:pt x="582" y="773"/>
                    <a:pt x="584" y="774"/>
                    <a:pt x="587" y="775"/>
                  </a:cubicBezTo>
                  <a:cubicBezTo>
                    <a:pt x="590" y="777"/>
                    <a:pt x="595" y="780"/>
                    <a:pt x="598" y="782"/>
                  </a:cubicBezTo>
                  <a:cubicBezTo>
                    <a:pt x="600" y="783"/>
                    <a:pt x="601" y="784"/>
                    <a:pt x="602" y="785"/>
                  </a:cubicBezTo>
                  <a:cubicBezTo>
                    <a:pt x="603" y="785"/>
                    <a:pt x="603" y="785"/>
                    <a:pt x="603" y="785"/>
                  </a:cubicBezTo>
                  <a:cubicBezTo>
                    <a:pt x="603" y="785"/>
                    <a:pt x="603" y="785"/>
                    <a:pt x="603" y="785"/>
                  </a:cubicBezTo>
                  <a:cubicBezTo>
                    <a:pt x="605" y="783"/>
                    <a:pt x="605" y="783"/>
                    <a:pt x="605" y="783"/>
                  </a:cubicBezTo>
                  <a:cubicBezTo>
                    <a:pt x="603" y="785"/>
                    <a:pt x="603" y="785"/>
                    <a:pt x="603" y="785"/>
                  </a:cubicBezTo>
                  <a:cubicBezTo>
                    <a:pt x="603" y="785"/>
                    <a:pt x="603" y="785"/>
                    <a:pt x="603" y="785"/>
                  </a:cubicBezTo>
                  <a:cubicBezTo>
                    <a:pt x="605" y="783"/>
                    <a:pt x="605" y="783"/>
                    <a:pt x="605" y="783"/>
                  </a:cubicBezTo>
                  <a:cubicBezTo>
                    <a:pt x="603" y="785"/>
                    <a:pt x="603" y="785"/>
                    <a:pt x="603" y="785"/>
                  </a:cubicBezTo>
                  <a:cubicBezTo>
                    <a:pt x="607" y="782"/>
                    <a:pt x="607" y="782"/>
                    <a:pt x="607" y="782"/>
                  </a:cubicBezTo>
                  <a:cubicBezTo>
                    <a:pt x="602" y="784"/>
                    <a:pt x="602" y="784"/>
                    <a:pt x="602" y="784"/>
                  </a:cubicBezTo>
                  <a:cubicBezTo>
                    <a:pt x="603" y="785"/>
                    <a:pt x="603" y="785"/>
                    <a:pt x="603" y="785"/>
                  </a:cubicBezTo>
                  <a:cubicBezTo>
                    <a:pt x="607" y="782"/>
                    <a:pt x="607" y="782"/>
                    <a:pt x="607" y="782"/>
                  </a:cubicBezTo>
                  <a:cubicBezTo>
                    <a:pt x="602" y="784"/>
                    <a:pt x="602" y="784"/>
                    <a:pt x="602" y="784"/>
                  </a:cubicBezTo>
                  <a:cubicBezTo>
                    <a:pt x="607" y="781"/>
                    <a:pt x="607" y="781"/>
                    <a:pt x="607" y="781"/>
                  </a:cubicBezTo>
                  <a:cubicBezTo>
                    <a:pt x="602" y="781"/>
                    <a:pt x="602" y="781"/>
                    <a:pt x="602" y="781"/>
                  </a:cubicBezTo>
                  <a:cubicBezTo>
                    <a:pt x="602" y="783"/>
                    <a:pt x="602" y="784"/>
                    <a:pt x="602" y="784"/>
                  </a:cubicBezTo>
                  <a:cubicBezTo>
                    <a:pt x="607" y="781"/>
                    <a:pt x="607" y="781"/>
                    <a:pt x="607" y="781"/>
                  </a:cubicBezTo>
                  <a:cubicBezTo>
                    <a:pt x="602" y="781"/>
                    <a:pt x="602" y="781"/>
                    <a:pt x="602" y="781"/>
                  </a:cubicBezTo>
                  <a:cubicBezTo>
                    <a:pt x="607" y="781"/>
                    <a:pt x="607" y="781"/>
                    <a:pt x="607" y="781"/>
                  </a:cubicBezTo>
                  <a:cubicBezTo>
                    <a:pt x="602" y="778"/>
                    <a:pt x="602" y="778"/>
                    <a:pt x="602" y="778"/>
                  </a:cubicBezTo>
                  <a:cubicBezTo>
                    <a:pt x="602" y="779"/>
                    <a:pt x="602" y="781"/>
                    <a:pt x="602" y="781"/>
                  </a:cubicBezTo>
                  <a:cubicBezTo>
                    <a:pt x="607" y="781"/>
                    <a:pt x="607" y="781"/>
                    <a:pt x="607" y="781"/>
                  </a:cubicBezTo>
                  <a:cubicBezTo>
                    <a:pt x="602" y="778"/>
                    <a:pt x="602" y="778"/>
                    <a:pt x="602" y="778"/>
                  </a:cubicBezTo>
                  <a:cubicBezTo>
                    <a:pt x="607" y="781"/>
                    <a:pt x="607" y="781"/>
                    <a:pt x="607" y="781"/>
                  </a:cubicBezTo>
                  <a:cubicBezTo>
                    <a:pt x="607" y="776"/>
                    <a:pt x="607" y="776"/>
                    <a:pt x="607" y="776"/>
                  </a:cubicBezTo>
                  <a:cubicBezTo>
                    <a:pt x="572" y="776"/>
                    <a:pt x="572" y="776"/>
                    <a:pt x="572" y="776"/>
                  </a:cubicBezTo>
                  <a:cubicBezTo>
                    <a:pt x="571" y="776"/>
                    <a:pt x="569" y="777"/>
                    <a:pt x="568" y="778"/>
                  </a:cubicBezTo>
                  <a:cubicBezTo>
                    <a:pt x="567" y="780"/>
                    <a:pt x="567" y="781"/>
                    <a:pt x="567" y="782"/>
                  </a:cubicBezTo>
                  <a:cubicBezTo>
                    <a:pt x="567" y="783"/>
                    <a:pt x="567" y="784"/>
                    <a:pt x="568" y="784"/>
                  </a:cubicBezTo>
                  <a:cubicBezTo>
                    <a:pt x="568" y="785"/>
                    <a:pt x="568" y="785"/>
                    <a:pt x="569" y="786"/>
                  </a:cubicBezTo>
                  <a:cubicBezTo>
                    <a:pt x="569" y="786"/>
                    <a:pt x="569" y="786"/>
                    <a:pt x="570" y="787"/>
                  </a:cubicBezTo>
                  <a:cubicBezTo>
                    <a:pt x="571" y="787"/>
                    <a:pt x="572" y="788"/>
                    <a:pt x="574" y="790"/>
                  </a:cubicBezTo>
                  <a:cubicBezTo>
                    <a:pt x="580" y="793"/>
                    <a:pt x="589" y="798"/>
                    <a:pt x="589" y="798"/>
                  </a:cubicBezTo>
                  <a:cubicBezTo>
                    <a:pt x="592" y="794"/>
                    <a:pt x="592" y="794"/>
                    <a:pt x="592" y="794"/>
                  </a:cubicBezTo>
                  <a:cubicBezTo>
                    <a:pt x="591" y="788"/>
                    <a:pt x="591" y="788"/>
                    <a:pt x="591" y="788"/>
                  </a:cubicBezTo>
                  <a:cubicBezTo>
                    <a:pt x="563" y="793"/>
                    <a:pt x="563" y="793"/>
                    <a:pt x="563" y="793"/>
                  </a:cubicBezTo>
                  <a:cubicBezTo>
                    <a:pt x="562" y="794"/>
                    <a:pt x="560" y="794"/>
                    <a:pt x="560" y="796"/>
                  </a:cubicBezTo>
                  <a:cubicBezTo>
                    <a:pt x="559" y="797"/>
                    <a:pt x="559" y="798"/>
                    <a:pt x="559" y="799"/>
                  </a:cubicBezTo>
                  <a:cubicBezTo>
                    <a:pt x="559" y="800"/>
                    <a:pt x="559" y="801"/>
                    <a:pt x="559" y="802"/>
                  </a:cubicBezTo>
                  <a:cubicBezTo>
                    <a:pt x="560" y="803"/>
                    <a:pt x="561" y="803"/>
                    <a:pt x="561" y="803"/>
                  </a:cubicBezTo>
                  <a:cubicBezTo>
                    <a:pt x="562" y="804"/>
                    <a:pt x="562" y="804"/>
                    <a:pt x="563" y="804"/>
                  </a:cubicBezTo>
                  <a:cubicBezTo>
                    <a:pt x="564" y="806"/>
                    <a:pt x="567" y="807"/>
                    <a:pt x="569" y="808"/>
                  </a:cubicBezTo>
                  <a:cubicBezTo>
                    <a:pt x="570" y="809"/>
                    <a:pt x="571" y="809"/>
                    <a:pt x="571" y="809"/>
                  </a:cubicBezTo>
                  <a:cubicBezTo>
                    <a:pt x="572" y="810"/>
                    <a:pt x="572" y="810"/>
                    <a:pt x="572" y="810"/>
                  </a:cubicBezTo>
                  <a:cubicBezTo>
                    <a:pt x="572" y="810"/>
                    <a:pt x="572" y="810"/>
                    <a:pt x="572" y="810"/>
                  </a:cubicBezTo>
                  <a:cubicBezTo>
                    <a:pt x="572" y="809"/>
                    <a:pt x="572" y="809"/>
                    <a:pt x="572" y="809"/>
                  </a:cubicBezTo>
                  <a:cubicBezTo>
                    <a:pt x="572" y="810"/>
                    <a:pt x="572" y="810"/>
                    <a:pt x="572" y="810"/>
                  </a:cubicBezTo>
                  <a:cubicBezTo>
                    <a:pt x="572" y="810"/>
                    <a:pt x="572" y="810"/>
                    <a:pt x="572" y="810"/>
                  </a:cubicBezTo>
                  <a:cubicBezTo>
                    <a:pt x="572" y="809"/>
                    <a:pt x="572" y="809"/>
                    <a:pt x="572" y="809"/>
                  </a:cubicBezTo>
                  <a:cubicBezTo>
                    <a:pt x="572" y="810"/>
                    <a:pt x="572" y="810"/>
                    <a:pt x="572" y="810"/>
                  </a:cubicBezTo>
                  <a:cubicBezTo>
                    <a:pt x="574" y="807"/>
                    <a:pt x="574" y="807"/>
                    <a:pt x="574" y="807"/>
                  </a:cubicBezTo>
                  <a:cubicBezTo>
                    <a:pt x="571" y="809"/>
                    <a:pt x="571" y="809"/>
                    <a:pt x="571" y="809"/>
                  </a:cubicBezTo>
                  <a:cubicBezTo>
                    <a:pt x="571" y="809"/>
                    <a:pt x="572" y="810"/>
                    <a:pt x="572" y="810"/>
                  </a:cubicBezTo>
                  <a:cubicBezTo>
                    <a:pt x="574" y="807"/>
                    <a:pt x="574" y="807"/>
                    <a:pt x="574" y="807"/>
                  </a:cubicBezTo>
                  <a:cubicBezTo>
                    <a:pt x="571" y="809"/>
                    <a:pt x="571" y="809"/>
                    <a:pt x="571" y="809"/>
                  </a:cubicBezTo>
                  <a:cubicBezTo>
                    <a:pt x="575" y="806"/>
                    <a:pt x="575" y="806"/>
                    <a:pt x="575" y="806"/>
                  </a:cubicBezTo>
                  <a:cubicBezTo>
                    <a:pt x="571" y="808"/>
                    <a:pt x="571" y="808"/>
                    <a:pt x="571" y="808"/>
                  </a:cubicBezTo>
                  <a:cubicBezTo>
                    <a:pt x="571" y="809"/>
                    <a:pt x="571" y="809"/>
                    <a:pt x="571" y="809"/>
                  </a:cubicBezTo>
                  <a:cubicBezTo>
                    <a:pt x="575" y="806"/>
                    <a:pt x="575" y="806"/>
                    <a:pt x="575" y="806"/>
                  </a:cubicBezTo>
                  <a:cubicBezTo>
                    <a:pt x="571" y="808"/>
                    <a:pt x="571" y="808"/>
                    <a:pt x="571" y="808"/>
                  </a:cubicBezTo>
                  <a:cubicBezTo>
                    <a:pt x="575" y="806"/>
                    <a:pt x="575" y="806"/>
                    <a:pt x="575" y="806"/>
                  </a:cubicBezTo>
                  <a:cubicBezTo>
                    <a:pt x="570" y="806"/>
                    <a:pt x="570" y="806"/>
                    <a:pt x="570" y="806"/>
                  </a:cubicBezTo>
                  <a:cubicBezTo>
                    <a:pt x="570" y="807"/>
                    <a:pt x="570" y="808"/>
                    <a:pt x="571" y="808"/>
                  </a:cubicBezTo>
                  <a:cubicBezTo>
                    <a:pt x="575" y="806"/>
                    <a:pt x="575" y="806"/>
                    <a:pt x="575" y="806"/>
                  </a:cubicBezTo>
                  <a:cubicBezTo>
                    <a:pt x="570" y="806"/>
                    <a:pt x="570" y="806"/>
                    <a:pt x="570" y="806"/>
                  </a:cubicBezTo>
                  <a:cubicBezTo>
                    <a:pt x="575" y="806"/>
                    <a:pt x="575" y="806"/>
                    <a:pt x="575" y="806"/>
                  </a:cubicBezTo>
                  <a:cubicBezTo>
                    <a:pt x="571" y="803"/>
                    <a:pt x="571" y="803"/>
                    <a:pt x="571" y="803"/>
                  </a:cubicBezTo>
                  <a:cubicBezTo>
                    <a:pt x="570" y="804"/>
                    <a:pt x="570" y="805"/>
                    <a:pt x="570" y="806"/>
                  </a:cubicBezTo>
                  <a:cubicBezTo>
                    <a:pt x="575" y="806"/>
                    <a:pt x="575" y="806"/>
                    <a:pt x="575" y="806"/>
                  </a:cubicBezTo>
                  <a:cubicBezTo>
                    <a:pt x="571" y="803"/>
                    <a:pt x="571" y="803"/>
                    <a:pt x="571" y="803"/>
                  </a:cubicBezTo>
                  <a:cubicBezTo>
                    <a:pt x="575" y="806"/>
                    <a:pt x="575" y="806"/>
                    <a:pt x="575" y="806"/>
                  </a:cubicBezTo>
                  <a:cubicBezTo>
                    <a:pt x="575" y="800"/>
                    <a:pt x="575" y="800"/>
                    <a:pt x="575" y="800"/>
                  </a:cubicBezTo>
                  <a:cubicBezTo>
                    <a:pt x="575" y="800"/>
                    <a:pt x="566" y="801"/>
                    <a:pt x="558" y="802"/>
                  </a:cubicBezTo>
                  <a:cubicBezTo>
                    <a:pt x="554" y="803"/>
                    <a:pt x="549" y="803"/>
                    <a:pt x="546" y="804"/>
                  </a:cubicBezTo>
                  <a:cubicBezTo>
                    <a:pt x="544" y="804"/>
                    <a:pt x="543" y="804"/>
                    <a:pt x="542" y="804"/>
                  </a:cubicBezTo>
                  <a:cubicBezTo>
                    <a:pt x="541" y="804"/>
                    <a:pt x="541" y="805"/>
                    <a:pt x="540" y="805"/>
                  </a:cubicBezTo>
                  <a:cubicBezTo>
                    <a:pt x="540" y="805"/>
                    <a:pt x="540" y="805"/>
                    <a:pt x="539" y="805"/>
                  </a:cubicBezTo>
                  <a:cubicBezTo>
                    <a:pt x="539" y="805"/>
                    <a:pt x="539" y="805"/>
                    <a:pt x="538" y="806"/>
                  </a:cubicBezTo>
                  <a:cubicBezTo>
                    <a:pt x="538" y="806"/>
                    <a:pt x="537" y="806"/>
                    <a:pt x="537" y="807"/>
                  </a:cubicBezTo>
                  <a:cubicBezTo>
                    <a:pt x="536" y="809"/>
                    <a:pt x="536" y="810"/>
                    <a:pt x="536" y="812"/>
                  </a:cubicBezTo>
                  <a:cubicBezTo>
                    <a:pt x="536" y="813"/>
                    <a:pt x="537" y="814"/>
                    <a:pt x="538" y="815"/>
                  </a:cubicBezTo>
                  <a:cubicBezTo>
                    <a:pt x="538" y="815"/>
                    <a:pt x="540" y="816"/>
                    <a:pt x="542" y="817"/>
                  </a:cubicBezTo>
                  <a:cubicBezTo>
                    <a:pt x="545" y="819"/>
                    <a:pt x="549" y="821"/>
                    <a:pt x="553" y="824"/>
                  </a:cubicBezTo>
                  <a:cubicBezTo>
                    <a:pt x="555" y="825"/>
                    <a:pt x="556" y="826"/>
                    <a:pt x="557" y="826"/>
                  </a:cubicBezTo>
                  <a:cubicBezTo>
                    <a:pt x="558" y="827"/>
                    <a:pt x="558" y="827"/>
                    <a:pt x="559" y="827"/>
                  </a:cubicBezTo>
                  <a:cubicBezTo>
                    <a:pt x="559" y="827"/>
                    <a:pt x="559" y="827"/>
                    <a:pt x="559" y="827"/>
                  </a:cubicBezTo>
                  <a:cubicBezTo>
                    <a:pt x="561" y="825"/>
                    <a:pt x="561" y="825"/>
                    <a:pt x="561" y="825"/>
                  </a:cubicBezTo>
                  <a:cubicBezTo>
                    <a:pt x="558" y="827"/>
                    <a:pt x="558" y="827"/>
                    <a:pt x="558" y="827"/>
                  </a:cubicBezTo>
                  <a:cubicBezTo>
                    <a:pt x="559" y="827"/>
                    <a:pt x="559" y="827"/>
                    <a:pt x="559" y="827"/>
                  </a:cubicBezTo>
                  <a:cubicBezTo>
                    <a:pt x="561" y="825"/>
                    <a:pt x="561" y="825"/>
                    <a:pt x="561" y="825"/>
                  </a:cubicBezTo>
                  <a:cubicBezTo>
                    <a:pt x="558" y="827"/>
                    <a:pt x="558" y="827"/>
                    <a:pt x="558" y="827"/>
                  </a:cubicBezTo>
                  <a:cubicBezTo>
                    <a:pt x="562" y="824"/>
                    <a:pt x="562" y="824"/>
                    <a:pt x="562" y="824"/>
                  </a:cubicBezTo>
                  <a:cubicBezTo>
                    <a:pt x="558" y="826"/>
                    <a:pt x="558" y="826"/>
                    <a:pt x="558" y="826"/>
                  </a:cubicBezTo>
                  <a:cubicBezTo>
                    <a:pt x="558" y="827"/>
                    <a:pt x="558" y="827"/>
                    <a:pt x="558" y="827"/>
                  </a:cubicBezTo>
                  <a:cubicBezTo>
                    <a:pt x="562" y="824"/>
                    <a:pt x="562" y="824"/>
                    <a:pt x="562" y="824"/>
                  </a:cubicBezTo>
                  <a:cubicBezTo>
                    <a:pt x="558" y="826"/>
                    <a:pt x="558" y="826"/>
                    <a:pt x="558" y="826"/>
                  </a:cubicBezTo>
                  <a:cubicBezTo>
                    <a:pt x="562" y="823"/>
                    <a:pt x="562" y="823"/>
                    <a:pt x="562" y="823"/>
                  </a:cubicBezTo>
                  <a:cubicBezTo>
                    <a:pt x="557" y="823"/>
                    <a:pt x="557" y="823"/>
                    <a:pt x="557" y="823"/>
                  </a:cubicBezTo>
                  <a:cubicBezTo>
                    <a:pt x="557" y="825"/>
                    <a:pt x="557" y="826"/>
                    <a:pt x="558" y="826"/>
                  </a:cubicBezTo>
                  <a:cubicBezTo>
                    <a:pt x="562" y="823"/>
                    <a:pt x="562" y="823"/>
                    <a:pt x="562" y="823"/>
                  </a:cubicBezTo>
                  <a:cubicBezTo>
                    <a:pt x="557" y="823"/>
                    <a:pt x="557" y="823"/>
                    <a:pt x="557" y="823"/>
                  </a:cubicBezTo>
                  <a:cubicBezTo>
                    <a:pt x="562" y="823"/>
                    <a:pt x="562" y="823"/>
                    <a:pt x="562" y="823"/>
                  </a:cubicBezTo>
                  <a:cubicBezTo>
                    <a:pt x="558" y="821"/>
                    <a:pt x="558" y="821"/>
                    <a:pt x="558" y="821"/>
                  </a:cubicBezTo>
                  <a:cubicBezTo>
                    <a:pt x="557" y="822"/>
                    <a:pt x="557" y="823"/>
                    <a:pt x="557" y="823"/>
                  </a:cubicBezTo>
                  <a:cubicBezTo>
                    <a:pt x="562" y="823"/>
                    <a:pt x="562" y="823"/>
                    <a:pt x="562" y="823"/>
                  </a:cubicBezTo>
                  <a:cubicBezTo>
                    <a:pt x="558" y="821"/>
                    <a:pt x="558" y="821"/>
                    <a:pt x="558" y="821"/>
                  </a:cubicBezTo>
                  <a:cubicBezTo>
                    <a:pt x="562" y="823"/>
                    <a:pt x="562" y="823"/>
                    <a:pt x="562" y="823"/>
                  </a:cubicBezTo>
                  <a:cubicBezTo>
                    <a:pt x="563" y="818"/>
                    <a:pt x="563" y="818"/>
                    <a:pt x="563" y="818"/>
                  </a:cubicBezTo>
                  <a:cubicBezTo>
                    <a:pt x="529" y="817"/>
                    <a:pt x="529" y="817"/>
                    <a:pt x="529" y="817"/>
                  </a:cubicBezTo>
                  <a:cubicBezTo>
                    <a:pt x="527" y="817"/>
                    <a:pt x="524" y="819"/>
                    <a:pt x="524" y="821"/>
                  </a:cubicBezTo>
                  <a:cubicBezTo>
                    <a:pt x="523" y="823"/>
                    <a:pt x="524" y="826"/>
                    <a:pt x="526" y="827"/>
                  </a:cubicBezTo>
                  <a:cubicBezTo>
                    <a:pt x="545" y="839"/>
                    <a:pt x="545" y="839"/>
                    <a:pt x="545" y="839"/>
                  </a:cubicBezTo>
                  <a:cubicBezTo>
                    <a:pt x="548" y="835"/>
                    <a:pt x="548" y="835"/>
                    <a:pt x="548" y="835"/>
                  </a:cubicBezTo>
                  <a:cubicBezTo>
                    <a:pt x="549" y="829"/>
                    <a:pt x="549" y="829"/>
                    <a:pt x="549" y="829"/>
                  </a:cubicBezTo>
                  <a:cubicBezTo>
                    <a:pt x="549" y="829"/>
                    <a:pt x="542" y="828"/>
                    <a:pt x="535" y="828"/>
                  </a:cubicBezTo>
                  <a:cubicBezTo>
                    <a:pt x="531" y="828"/>
                    <a:pt x="527" y="827"/>
                    <a:pt x="524" y="827"/>
                  </a:cubicBezTo>
                  <a:cubicBezTo>
                    <a:pt x="520" y="827"/>
                    <a:pt x="517" y="827"/>
                    <a:pt x="516" y="827"/>
                  </a:cubicBezTo>
                  <a:cubicBezTo>
                    <a:pt x="515" y="827"/>
                    <a:pt x="515" y="827"/>
                    <a:pt x="514" y="827"/>
                  </a:cubicBezTo>
                  <a:cubicBezTo>
                    <a:pt x="514" y="827"/>
                    <a:pt x="514" y="827"/>
                    <a:pt x="513" y="827"/>
                  </a:cubicBezTo>
                  <a:cubicBezTo>
                    <a:pt x="513" y="827"/>
                    <a:pt x="512" y="827"/>
                    <a:pt x="512" y="827"/>
                  </a:cubicBezTo>
                  <a:cubicBezTo>
                    <a:pt x="511" y="828"/>
                    <a:pt x="511" y="828"/>
                    <a:pt x="510" y="829"/>
                  </a:cubicBezTo>
                  <a:cubicBezTo>
                    <a:pt x="508" y="832"/>
                    <a:pt x="509" y="835"/>
                    <a:pt x="511" y="837"/>
                  </a:cubicBezTo>
                  <a:cubicBezTo>
                    <a:pt x="512" y="837"/>
                    <a:pt x="512" y="837"/>
                    <a:pt x="512" y="837"/>
                  </a:cubicBezTo>
                  <a:cubicBezTo>
                    <a:pt x="490" y="836"/>
                    <a:pt x="490" y="836"/>
                    <a:pt x="490" y="836"/>
                  </a:cubicBezTo>
                  <a:cubicBezTo>
                    <a:pt x="488" y="836"/>
                    <a:pt x="486" y="837"/>
                    <a:pt x="485" y="839"/>
                  </a:cubicBezTo>
                  <a:cubicBezTo>
                    <a:pt x="484" y="840"/>
                    <a:pt x="484" y="841"/>
                    <a:pt x="484" y="842"/>
                  </a:cubicBezTo>
                  <a:cubicBezTo>
                    <a:pt x="484" y="843"/>
                    <a:pt x="484" y="844"/>
                    <a:pt x="485" y="845"/>
                  </a:cubicBezTo>
                  <a:cubicBezTo>
                    <a:pt x="485" y="846"/>
                    <a:pt x="485" y="846"/>
                    <a:pt x="486" y="846"/>
                  </a:cubicBezTo>
                  <a:cubicBezTo>
                    <a:pt x="486" y="847"/>
                    <a:pt x="487" y="847"/>
                    <a:pt x="487" y="847"/>
                  </a:cubicBezTo>
                  <a:cubicBezTo>
                    <a:pt x="488" y="848"/>
                    <a:pt x="490" y="849"/>
                    <a:pt x="493" y="851"/>
                  </a:cubicBezTo>
                  <a:cubicBezTo>
                    <a:pt x="496" y="853"/>
                    <a:pt x="500" y="855"/>
                    <a:pt x="504" y="857"/>
                  </a:cubicBezTo>
                  <a:cubicBezTo>
                    <a:pt x="506" y="858"/>
                    <a:pt x="507" y="859"/>
                    <a:pt x="508" y="860"/>
                  </a:cubicBezTo>
                  <a:cubicBezTo>
                    <a:pt x="509" y="860"/>
                    <a:pt x="509" y="860"/>
                    <a:pt x="509" y="861"/>
                  </a:cubicBezTo>
                  <a:cubicBezTo>
                    <a:pt x="509" y="861"/>
                    <a:pt x="509" y="861"/>
                    <a:pt x="509" y="861"/>
                  </a:cubicBezTo>
                  <a:cubicBezTo>
                    <a:pt x="511" y="858"/>
                    <a:pt x="511" y="858"/>
                    <a:pt x="511" y="858"/>
                  </a:cubicBezTo>
                  <a:cubicBezTo>
                    <a:pt x="509" y="860"/>
                    <a:pt x="509" y="860"/>
                    <a:pt x="509" y="860"/>
                  </a:cubicBezTo>
                  <a:cubicBezTo>
                    <a:pt x="509" y="861"/>
                    <a:pt x="509" y="861"/>
                    <a:pt x="509" y="861"/>
                  </a:cubicBezTo>
                  <a:cubicBezTo>
                    <a:pt x="511" y="858"/>
                    <a:pt x="511" y="858"/>
                    <a:pt x="511" y="858"/>
                  </a:cubicBezTo>
                  <a:cubicBezTo>
                    <a:pt x="509" y="860"/>
                    <a:pt x="509" y="860"/>
                    <a:pt x="509" y="860"/>
                  </a:cubicBezTo>
                  <a:cubicBezTo>
                    <a:pt x="512" y="857"/>
                    <a:pt x="512" y="857"/>
                    <a:pt x="512" y="857"/>
                  </a:cubicBezTo>
                  <a:cubicBezTo>
                    <a:pt x="508" y="859"/>
                    <a:pt x="508" y="859"/>
                    <a:pt x="508" y="859"/>
                  </a:cubicBezTo>
                  <a:cubicBezTo>
                    <a:pt x="508" y="860"/>
                    <a:pt x="509" y="860"/>
                    <a:pt x="509" y="860"/>
                  </a:cubicBezTo>
                  <a:cubicBezTo>
                    <a:pt x="512" y="857"/>
                    <a:pt x="512" y="857"/>
                    <a:pt x="512" y="857"/>
                  </a:cubicBezTo>
                  <a:cubicBezTo>
                    <a:pt x="508" y="859"/>
                    <a:pt x="508" y="859"/>
                    <a:pt x="508" y="859"/>
                  </a:cubicBezTo>
                  <a:cubicBezTo>
                    <a:pt x="513" y="857"/>
                    <a:pt x="513" y="857"/>
                    <a:pt x="513" y="857"/>
                  </a:cubicBezTo>
                  <a:cubicBezTo>
                    <a:pt x="507" y="857"/>
                    <a:pt x="507" y="857"/>
                    <a:pt x="507" y="857"/>
                  </a:cubicBezTo>
                  <a:cubicBezTo>
                    <a:pt x="507" y="858"/>
                    <a:pt x="508" y="859"/>
                    <a:pt x="508" y="859"/>
                  </a:cubicBezTo>
                  <a:cubicBezTo>
                    <a:pt x="513" y="857"/>
                    <a:pt x="513" y="857"/>
                    <a:pt x="513" y="857"/>
                  </a:cubicBezTo>
                  <a:cubicBezTo>
                    <a:pt x="507" y="857"/>
                    <a:pt x="507" y="857"/>
                    <a:pt x="507" y="857"/>
                  </a:cubicBezTo>
                  <a:cubicBezTo>
                    <a:pt x="513" y="857"/>
                    <a:pt x="513" y="857"/>
                    <a:pt x="513" y="857"/>
                  </a:cubicBezTo>
                  <a:cubicBezTo>
                    <a:pt x="508" y="854"/>
                    <a:pt x="508" y="854"/>
                    <a:pt x="508" y="854"/>
                  </a:cubicBezTo>
                  <a:cubicBezTo>
                    <a:pt x="508" y="855"/>
                    <a:pt x="507" y="856"/>
                    <a:pt x="507" y="857"/>
                  </a:cubicBezTo>
                  <a:cubicBezTo>
                    <a:pt x="513" y="857"/>
                    <a:pt x="513" y="857"/>
                    <a:pt x="513" y="857"/>
                  </a:cubicBezTo>
                  <a:cubicBezTo>
                    <a:pt x="508" y="854"/>
                    <a:pt x="508" y="854"/>
                    <a:pt x="508" y="854"/>
                  </a:cubicBezTo>
                  <a:cubicBezTo>
                    <a:pt x="513" y="857"/>
                    <a:pt x="513" y="857"/>
                    <a:pt x="513" y="857"/>
                  </a:cubicBezTo>
                  <a:cubicBezTo>
                    <a:pt x="508" y="854"/>
                    <a:pt x="508" y="854"/>
                    <a:pt x="508" y="854"/>
                  </a:cubicBezTo>
                  <a:cubicBezTo>
                    <a:pt x="513" y="857"/>
                    <a:pt x="513" y="857"/>
                    <a:pt x="513" y="857"/>
                  </a:cubicBezTo>
                  <a:cubicBezTo>
                    <a:pt x="510" y="852"/>
                    <a:pt x="510" y="852"/>
                    <a:pt x="510" y="852"/>
                  </a:cubicBezTo>
                  <a:cubicBezTo>
                    <a:pt x="510" y="852"/>
                    <a:pt x="509" y="853"/>
                    <a:pt x="508" y="854"/>
                  </a:cubicBezTo>
                  <a:cubicBezTo>
                    <a:pt x="513" y="857"/>
                    <a:pt x="513" y="857"/>
                    <a:pt x="513" y="857"/>
                  </a:cubicBezTo>
                  <a:cubicBezTo>
                    <a:pt x="510" y="852"/>
                    <a:pt x="510" y="852"/>
                    <a:pt x="510" y="852"/>
                  </a:cubicBezTo>
                  <a:cubicBezTo>
                    <a:pt x="513" y="857"/>
                    <a:pt x="513" y="857"/>
                    <a:pt x="513" y="857"/>
                  </a:cubicBezTo>
                  <a:cubicBezTo>
                    <a:pt x="512" y="851"/>
                    <a:pt x="512" y="851"/>
                    <a:pt x="512" y="851"/>
                  </a:cubicBezTo>
                  <a:cubicBezTo>
                    <a:pt x="511" y="851"/>
                    <a:pt x="511" y="851"/>
                    <a:pt x="510" y="852"/>
                  </a:cubicBezTo>
                  <a:cubicBezTo>
                    <a:pt x="513" y="857"/>
                    <a:pt x="513" y="857"/>
                    <a:pt x="513" y="857"/>
                  </a:cubicBezTo>
                  <a:cubicBezTo>
                    <a:pt x="512" y="851"/>
                    <a:pt x="512" y="851"/>
                    <a:pt x="512" y="851"/>
                  </a:cubicBezTo>
                  <a:cubicBezTo>
                    <a:pt x="513" y="856"/>
                    <a:pt x="513" y="856"/>
                    <a:pt x="513" y="856"/>
                  </a:cubicBezTo>
                  <a:cubicBezTo>
                    <a:pt x="512" y="851"/>
                    <a:pt x="512" y="851"/>
                    <a:pt x="512" y="851"/>
                  </a:cubicBezTo>
                  <a:cubicBezTo>
                    <a:pt x="512" y="851"/>
                    <a:pt x="512" y="851"/>
                    <a:pt x="512" y="851"/>
                  </a:cubicBezTo>
                  <a:cubicBezTo>
                    <a:pt x="513" y="856"/>
                    <a:pt x="513" y="856"/>
                    <a:pt x="513" y="856"/>
                  </a:cubicBezTo>
                  <a:cubicBezTo>
                    <a:pt x="512" y="851"/>
                    <a:pt x="512" y="851"/>
                    <a:pt x="512" y="851"/>
                  </a:cubicBezTo>
                  <a:cubicBezTo>
                    <a:pt x="512" y="854"/>
                    <a:pt x="512" y="854"/>
                    <a:pt x="512" y="854"/>
                  </a:cubicBezTo>
                  <a:cubicBezTo>
                    <a:pt x="512" y="851"/>
                    <a:pt x="512" y="851"/>
                    <a:pt x="512" y="851"/>
                  </a:cubicBezTo>
                  <a:cubicBezTo>
                    <a:pt x="512" y="851"/>
                    <a:pt x="512" y="851"/>
                    <a:pt x="512" y="851"/>
                  </a:cubicBezTo>
                  <a:cubicBezTo>
                    <a:pt x="512" y="854"/>
                    <a:pt x="512" y="854"/>
                    <a:pt x="512" y="854"/>
                  </a:cubicBezTo>
                  <a:cubicBezTo>
                    <a:pt x="512" y="851"/>
                    <a:pt x="512" y="851"/>
                    <a:pt x="512" y="851"/>
                  </a:cubicBezTo>
                  <a:cubicBezTo>
                    <a:pt x="512" y="851"/>
                    <a:pt x="512" y="851"/>
                    <a:pt x="512" y="851"/>
                  </a:cubicBezTo>
                  <a:cubicBezTo>
                    <a:pt x="512" y="851"/>
                    <a:pt x="512" y="851"/>
                    <a:pt x="512" y="851"/>
                  </a:cubicBezTo>
                  <a:cubicBezTo>
                    <a:pt x="511" y="851"/>
                    <a:pt x="508" y="851"/>
                    <a:pt x="504" y="851"/>
                  </a:cubicBezTo>
                  <a:cubicBezTo>
                    <a:pt x="499" y="851"/>
                    <a:pt x="491" y="850"/>
                    <a:pt x="485" y="850"/>
                  </a:cubicBezTo>
                  <a:cubicBezTo>
                    <a:pt x="479" y="849"/>
                    <a:pt x="475" y="849"/>
                    <a:pt x="475" y="849"/>
                  </a:cubicBezTo>
                  <a:cubicBezTo>
                    <a:pt x="472" y="849"/>
                    <a:pt x="470" y="851"/>
                    <a:pt x="469" y="853"/>
                  </a:cubicBezTo>
                  <a:cubicBezTo>
                    <a:pt x="469" y="855"/>
                    <a:pt x="469" y="858"/>
                    <a:pt x="472" y="859"/>
                  </a:cubicBezTo>
                  <a:cubicBezTo>
                    <a:pt x="489" y="870"/>
                    <a:pt x="489" y="870"/>
                    <a:pt x="489" y="870"/>
                  </a:cubicBezTo>
                  <a:cubicBezTo>
                    <a:pt x="492" y="866"/>
                    <a:pt x="492" y="866"/>
                    <a:pt x="492" y="866"/>
                  </a:cubicBezTo>
                  <a:cubicBezTo>
                    <a:pt x="488" y="863"/>
                    <a:pt x="488" y="863"/>
                    <a:pt x="488" y="863"/>
                  </a:cubicBezTo>
                  <a:cubicBezTo>
                    <a:pt x="492" y="866"/>
                    <a:pt x="492" y="866"/>
                    <a:pt x="492" y="866"/>
                  </a:cubicBezTo>
                  <a:cubicBezTo>
                    <a:pt x="489" y="861"/>
                    <a:pt x="489" y="861"/>
                    <a:pt x="489" y="861"/>
                  </a:cubicBezTo>
                  <a:cubicBezTo>
                    <a:pt x="489" y="862"/>
                    <a:pt x="488" y="862"/>
                    <a:pt x="488" y="863"/>
                  </a:cubicBezTo>
                  <a:cubicBezTo>
                    <a:pt x="492" y="866"/>
                    <a:pt x="492" y="866"/>
                    <a:pt x="492" y="866"/>
                  </a:cubicBezTo>
                  <a:cubicBezTo>
                    <a:pt x="489" y="861"/>
                    <a:pt x="489" y="861"/>
                    <a:pt x="489" y="861"/>
                  </a:cubicBezTo>
                  <a:cubicBezTo>
                    <a:pt x="492" y="866"/>
                    <a:pt x="492" y="866"/>
                    <a:pt x="492" y="866"/>
                  </a:cubicBezTo>
                  <a:cubicBezTo>
                    <a:pt x="490" y="861"/>
                    <a:pt x="490" y="861"/>
                    <a:pt x="490" y="861"/>
                  </a:cubicBezTo>
                  <a:cubicBezTo>
                    <a:pt x="490" y="861"/>
                    <a:pt x="490" y="861"/>
                    <a:pt x="489" y="861"/>
                  </a:cubicBezTo>
                  <a:cubicBezTo>
                    <a:pt x="492" y="866"/>
                    <a:pt x="492" y="866"/>
                    <a:pt x="492" y="866"/>
                  </a:cubicBezTo>
                  <a:cubicBezTo>
                    <a:pt x="490" y="861"/>
                    <a:pt x="490" y="861"/>
                    <a:pt x="490" y="861"/>
                  </a:cubicBezTo>
                  <a:cubicBezTo>
                    <a:pt x="492" y="864"/>
                    <a:pt x="492" y="864"/>
                    <a:pt x="492" y="864"/>
                  </a:cubicBezTo>
                  <a:cubicBezTo>
                    <a:pt x="491" y="860"/>
                    <a:pt x="491" y="860"/>
                    <a:pt x="491" y="860"/>
                  </a:cubicBezTo>
                  <a:cubicBezTo>
                    <a:pt x="491" y="860"/>
                    <a:pt x="491" y="860"/>
                    <a:pt x="490" y="861"/>
                  </a:cubicBezTo>
                  <a:cubicBezTo>
                    <a:pt x="492" y="864"/>
                    <a:pt x="492" y="864"/>
                    <a:pt x="492" y="864"/>
                  </a:cubicBezTo>
                  <a:cubicBezTo>
                    <a:pt x="491" y="860"/>
                    <a:pt x="491" y="860"/>
                    <a:pt x="491" y="860"/>
                  </a:cubicBezTo>
                  <a:cubicBezTo>
                    <a:pt x="491" y="861"/>
                    <a:pt x="490" y="861"/>
                    <a:pt x="488" y="861"/>
                  </a:cubicBezTo>
                  <a:cubicBezTo>
                    <a:pt x="484" y="861"/>
                    <a:pt x="474" y="861"/>
                    <a:pt x="466" y="862"/>
                  </a:cubicBezTo>
                  <a:cubicBezTo>
                    <a:pt x="458" y="862"/>
                    <a:pt x="451" y="862"/>
                    <a:pt x="451" y="862"/>
                  </a:cubicBezTo>
                  <a:cubicBezTo>
                    <a:pt x="449" y="862"/>
                    <a:pt x="446" y="864"/>
                    <a:pt x="446" y="866"/>
                  </a:cubicBezTo>
                  <a:cubicBezTo>
                    <a:pt x="445" y="868"/>
                    <a:pt x="446" y="871"/>
                    <a:pt x="448" y="872"/>
                  </a:cubicBezTo>
                  <a:cubicBezTo>
                    <a:pt x="468" y="885"/>
                    <a:pt x="468" y="885"/>
                    <a:pt x="468" y="885"/>
                  </a:cubicBezTo>
                  <a:cubicBezTo>
                    <a:pt x="471" y="880"/>
                    <a:pt x="471" y="880"/>
                    <a:pt x="471" y="880"/>
                  </a:cubicBezTo>
                  <a:cubicBezTo>
                    <a:pt x="466" y="877"/>
                    <a:pt x="466" y="877"/>
                    <a:pt x="466" y="877"/>
                  </a:cubicBezTo>
                  <a:cubicBezTo>
                    <a:pt x="471" y="880"/>
                    <a:pt x="471" y="880"/>
                    <a:pt x="471" y="880"/>
                  </a:cubicBezTo>
                  <a:cubicBezTo>
                    <a:pt x="468" y="875"/>
                    <a:pt x="468" y="875"/>
                    <a:pt x="468" y="875"/>
                  </a:cubicBezTo>
                  <a:cubicBezTo>
                    <a:pt x="467" y="876"/>
                    <a:pt x="467" y="876"/>
                    <a:pt x="466" y="877"/>
                  </a:cubicBezTo>
                  <a:cubicBezTo>
                    <a:pt x="471" y="880"/>
                    <a:pt x="471" y="880"/>
                    <a:pt x="471" y="880"/>
                  </a:cubicBezTo>
                  <a:cubicBezTo>
                    <a:pt x="468" y="875"/>
                    <a:pt x="468" y="875"/>
                    <a:pt x="468" y="875"/>
                  </a:cubicBezTo>
                  <a:cubicBezTo>
                    <a:pt x="471" y="880"/>
                    <a:pt x="471" y="880"/>
                    <a:pt x="471" y="880"/>
                  </a:cubicBezTo>
                  <a:cubicBezTo>
                    <a:pt x="469" y="875"/>
                    <a:pt x="469" y="875"/>
                    <a:pt x="469" y="875"/>
                  </a:cubicBezTo>
                  <a:cubicBezTo>
                    <a:pt x="469" y="875"/>
                    <a:pt x="469" y="875"/>
                    <a:pt x="468" y="875"/>
                  </a:cubicBezTo>
                  <a:cubicBezTo>
                    <a:pt x="471" y="880"/>
                    <a:pt x="471" y="880"/>
                    <a:pt x="471" y="880"/>
                  </a:cubicBezTo>
                  <a:cubicBezTo>
                    <a:pt x="469" y="875"/>
                    <a:pt x="469" y="875"/>
                    <a:pt x="469" y="875"/>
                  </a:cubicBezTo>
                  <a:cubicBezTo>
                    <a:pt x="470" y="879"/>
                    <a:pt x="470" y="879"/>
                    <a:pt x="470" y="879"/>
                  </a:cubicBezTo>
                  <a:cubicBezTo>
                    <a:pt x="470" y="875"/>
                    <a:pt x="470" y="875"/>
                    <a:pt x="470" y="875"/>
                  </a:cubicBezTo>
                  <a:cubicBezTo>
                    <a:pt x="470" y="875"/>
                    <a:pt x="470" y="875"/>
                    <a:pt x="469" y="875"/>
                  </a:cubicBezTo>
                  <a:cubicBezTo>
                    <a:pt x="470" y="879"/>
                    <a:pt x="470" y="879"/>
                    <a:pt x="470" y="879"/>
                  </a:cubicBezTo>
                  <a:cubicBezTo>
                    <a:pt x="470" y="875"/>
                    <a:pt x="470" y="875"/>
                    <a:pt x="470" y="875"/>
                  </a:cubicBezTo>
                  <a:cubicBezTo>
                    <a:pt x="470" y="876"/>
                    <a:pt x="470" y="876"/>
                    <a:pt x="470" y="876"/>
                  </a:cubicBezTo>
                  <a:cubicBezTo>
                    <a:pt x="470" y="875"/>
                    <a:pt x="470" y="875"/>
                    <a:pt x="470" y="875"/>
                  </a:cubicBezTo>
                  <a:cubicBezTo>
                    <a:pt x="470" y="875"/>
                    <a:pt x="470" y="875"/>
                    <a:pt x="470" y="875"/>
                  </a:cubicBezTo>
                  <a:cubicBezTo>
                    <a:pt x="470" y="876"/>
                    <a:pt x="470" y="876"/>
                    <a:pt x="470" y="876"/>
                  </a:cubicBezTo>
                  <a:cubicBezTo>
                    <a:pt x="470" y="875"/>
                    <a:pt x="470" y="875"/>
                    <a:pt x="470" y="875"/>
                  </a:cubicBezTo>
                  <a:cubicBezTo>
                    <a:pt x="470" y="875"/>
                    <a:pt x="469" y="874"/>
                    <a:pt x="467" y="874"/>
                  </a:cubicBezTo>
                  <a:cubicBezTo>
                    <a:pt x="461" y="873"/>
                    <a:pt x="449" y="871"/>
                    <a:pt x="438" y="870"/>
                  </a:cubicBezTo>
                  <a:cubicBezTo>
                    <a:pt x="433" y="869"/>
                    <a:pt x="428" y="868"/>
                    <a:pt x="425" y="867"/>
                  </a:cubicBezTo>
                  <a:cubicBezTo>
                    <a:pt x="421" y="866"/>
                    <a:pt x="419" y="866"/>
                    <a:pt x="419" y="866"/>
                  </a:cubicBezTo>
                  <a:cubicBezTo>
                    <a:pt x="417" y="866"/>
                    <a:pt x="415" y="867"/>
                    <a:pt x="414" y="868"/>
                  </a:cubicBezTo>
                  <a:cubicBezTo>
                    <a:pt x="413" y="870"/>
                    <a:pt x="413" y="871"/>
                    <a:pt x="413" y="872"/>
                  </a:cubicBezTo>
                  <a:cubicBezTo>
                    <a:pt x="413" y="873"/>
                    <a:pt x="413" y="873"/>
                    <a:pt x="413" y="874"/>
                  </a:cubicBezTo>
                  <a:cubicBezTo>
                    <a:pt x="414" y="875"/>
                    <a:pt x="414" y="875"/>
                    <a:pt x="414" y="875"/>
                  </a:cubicBezTo>
                  <a:cubicBezTo>
                    <a:pt x="415" y="876"/>
                    <a:pt x="415" y="876"/>
                    <a:pt x="415" y="876"/>
                  </a:cubicBezTo>
                  <a:cubicBezTo>
                    <a:pt x="415" y="876"/>
                    <a:pt x="416" y="877"/>
                    <a:pt x="416" y="877"/>
                  </a:cubicBezTo>
                  <a:cubicBezTo>
                    <a:pt x="418" y="878"/>
                    <a:pt x="420" y="879"/>
                    <a:pt x="423" y="881"/>
                  </a:cubicBezTo>
                  <a:cubicBezTo>
                    <a:pt x="431" y="886"/>
                    <a:pt x="443" y="894"/>
                    <a:pt x="443" y="894"/>
                  </a:cubicBezTo>
                  <a:cubicBezTo>
                    <a:pt x="446" y="889"/>
                    <a:pt x="446" y="889"/>
                    <a:pt x="446" y="889"/>
                  </a:cubicBezTo>
                  <a:cubicBezTo>
                    <a:pt x="447" y="883"/>
                    <a:pt x="447" y="883"/>
                    <a:pt x="447" y="883"/>
                  </a:cubicBezTo>
                  <a:cubicBezTo>
                    <a:pt x="396" y="876"/>
                    <a:pt x="396" y="876"/>
                    <a:pt x="396" y="876"/>
                  </a:cubicBezTo>
                  <a:cubicBezTo>
                    <a:pt x="393" y="876"/>
                    <a:pt x="391" y="877"/>
                    <a:pt x="390" y="880"/>
                  </a:cubicBezTo>
                  <a:cubicBezTo>
                    <a:pt x="389" y="882"/>
                    <a:pt x="390" y="885"/>
                    <a:pt x="392" y="886"/>
                  </a:cubicBezTo>
                  <a:cubicBezTo>
                    <a:pt x="415" y="900"/>
                    <a:pt x="415" y="900"/>
                    <a:pt x="415" y="900"/>
                  </a:cubicBezTo>
                  <a:cubicBezTo>
                    <a:pt x="418" y="896"/>
                    <a:pt x="418" y="896"/>
                    <a:pt x="418" y="896"/>
                  </a:cubicBezTo>
                  <a:cubicBezTo>
                    <a:pt x="413" y="893"/>
                    <a:pt x="413" y="893"/>
                    <a:pt x="413" y="893"/>
                  </a:cubicBezTo>
                  <a:cubicBezTo>
                    <a:pt x="418" y="896"/>
                    <a:pt x="418" y="896"/>
                    <a:pt x="418" y="896"/>
                  </a:cubicBezTo>
                  <a:cubicBezTo>
                    <a:pt x="415" y="891"/>
                    <a:pt x="415" y="891"/>
                    <a:pt x="415" y="891"/>
                  </a:cubicBezTo>
                  <a:cubicBezTo>
                    <a:pt x="414" y="891"/>
                    <a:pt x="414" y="892"/>
                    <a:pt x="413" y="893"/>
                  </a:cubicBezTo>
                  <a:cubicBezTo>
                    <a:pt x="418" y="896"/>
                    <a:pt x="418" y="896"/>
                    <a:pt x="418" y="896"/>
                  </a:cubicBezTo>
                  <a:cubicBezTo>
                    <a:pt x="415" y="891"/>
                    <a:pt x="415" y="891"/>
                    <a:pt x="415" y="891"/>
                  </a:cubicBezTo>
                  <a:cubicBezTo>
                    <a:pt x="418" y="895"/>
                    <a:pt x="418" y="895"/>
                    <a:pt x="418" y="895"/>
                  </a:cubicBezTo>
                  <a:cubicBezTo>
                    <a:pt x="416" y="890"/>
                    <a:pt x="416" y="890"/>
                    <a:pt x="416" y="890"/>
                  </a:cubicBezTo>
                  <a:cubicBezTo>
                    <a:pt x="416" y="890"/>
                    <a:pt x="416" y="890"/>
                    <a:pt x="415" y="891"/>
                  </a:cubicBezTo>
                  <a:cubicBezTo>
                    <a:pt x="418" y="895"/>
                    <a:pt x="418" y="895"/>
                    <a:pt x="418" y="895"/>
                  </a:cubicBezTo>
                  <a:cubicBezTo>
                    <a:pt x="416" y="890"/>
                    <a:pt x="416" y="890"/>
                    <a:pt x="416" y="890"/>
                  </a:cubicBezTo>
                  <a:cubicBezTo>
                    <a:pt x="417" y="895"/>
                    <a:pt x="417" y="895"/>
                    <a:pt x="417" y="895"/>
                  </a:cubicBezTo>
                  <a:cubicBezTo>
                    <a:pt x="417" y="890"/>
                    <a:pt x="417" y="890"/>
                    <a:pt x="417" y="890"/>
                  </a:cubicBezTo>
                  <a:cubicBezTo>
                    <a:pt x="417" y="890"/>
                    <a:pt x="417" y="890"/>
                    <a:pt x="416" y="890"/>
                  </a:cubicBezTo>
                  <a:cubicBezTo>
                    <a:pt x="417" y="895"/>
                    <a:pt x="417" y="895"/>
                    <a:pt x="417" y="895"/>
                  </a:cubicBezTo>
                  <a:cubicBezTo>
                    <a:pt x="417" y="890"/>
                    <a:pt x="417" y="890"/>
                    <a:pt x="417" y="890"/>
                  </a:cubicBezTo>
                  <a:cubicBezTo>
                    <a:pt x="417" y="892"/>
                    <a:pt x="417" y="892"/>
                    <a:pt x="417" y="892"/>
                  </a:cubicBezTo>
                  <a:cubicBezTo>
                    <a:pt x="417" y="890"/>
                    <a:pt x="417" y="890"/>
                    <a:pt x="417" y="890"/>
                  </a:cubicBezTo>
                  <a:cubicBezTo>
                    <a:pt x="417" y="890"/>
                    <a:pt x="417" y="890"/>
                    <a:pt x="417" y="890"/>
                  </a:cubicBezTo>
                  <a:cubicBezTo>
                    <a:pt x="417" y="892"/>
                    <a:pt x="417" y="892"/>
                    <a:pt x="417" y="892"/>
                  </a:cubicBezTo>
                  <a:cubicBezTo>
                    <a:pt x="417" y="890"/>
                    <a:pt x="417" y="890"/>
                    <a:pt x="417" y="890"/>
                  </a:cubicBezTo>
                  <a:cubicBezTo>
                    <a:pt x="417" y="890"/>
                    <a:pt x="416" y="890"/>
                    <a:pt x="414" y="890"/>
                  </a:cubicBezTo>
                  <a:cubicBezTo>
                    <a:pt x="409" y="889"/>
                    <a:pt x="398" y="888"/>
                    <a:pt x="387" y="887"/>
                  </a:cubicBezTo>
                  <a:cubicBezTo>
                    <a:pt x="382" y="886"/>
                    <a:pt x="377" y="886"/>
                    <a:pt x="374" y="885"/>
                  </a:cubicBezTo>
                  <a:cubicBezTo>
                    <a:pt x="372" y="885"/>
                    <a:pt x="370" y="885"/>
                    <a:pt x="369" y="885"/>
                  </a:cubicBezTo>
                  <a:cubicBezTo>
                    <a:pt x="368" y="885"/>
                    <a:pt x="368" y="885"/>
                    <a:pt x="367" y="885"/>
                  </a:cubicBezTo>
                  <a:cubicBezTo>
                    <a:pt x="367" y="885"/>
                    <a:pt x="366" y="885"/>
                    <a:pt x="366" y="885"/>
                  </a:cubicBezTo>
                  <a:cubicBezTo>
                    <a:pt x="366" y="885"/>
                    <a:pt x="365" y="885"/>
                    <a:pt x="365" y="885"/>
                  </a:cubicBezTo>
                  <a:cubicBezTo>
                    <a:pt x="365" y="885"/>
                    <a:pt x="365" y="885"/>
                    <a:pt x="364" y="885"/>
                  </a:cubicBezTo>
                  <a:cubicBezTo>
                    <a:pt x="364" y="885"/>
                    <a:pt x="363" y="885"/>
                    <a:pt x="363" y="886"/>
                  </a:cubicBezTo>
                  <a:cubicBezTo>
                    <a:pt x="362" y="886"/>
                    <a:pt x="362" y="886"/>
                    <a:pt x="361" y="887"/>
                  </a:cubicBezTo>
                  <a:cubicBezTo>
                    <a:pt x="366" y="890"/>
                    <a:pt x="366" y="890"/>
                    <a:pt x="366" y="890"/>
                  </a:cubicBezTo>
                  <a:cubicBezTo>
                    <a:pt x="361" y="887"/>
                    <a:pt x="361" y="887"/>
                    <a:pt x="361" y="887"/>
                  </a:cubicBezTo>
                  <a:cubicBezTo>
                    <a:pt x="360" y="888"/>
                    <a:pt x="360" y="890"/>
                    <a:pt x="360" y="890"/>
                  </a:cubicBezTo>
                  <a:cubicBezTo>
                    <a:pt x="360" y="892"/>
                    <a:pt x="360" y="892"/>
                    <a:pt x="361" y="893"/>
                  </a:cubicBezTo>
                  <a:cubicBezTo>
                    <a:pt x="361" y="894"/>
                    <a:pt x="361" y="894"/>
                    <a:pt x="362" y="894"/>
                  </a:cubicBezTo>
                  <a:cubicBezTo>
                    <a:pt x="362" y="895"/>
                    <a:pt x="363" y="895"/>
                    <a:pt x="363" y="896"/>
                  </a:cubicBezTo>
                  <a:cubicBezTo>
                    <a:pt x="364" y="896"/>
                    <a:pt x="365" y="897"/>
                    <a:pt x="366" y="897"/>
                  </a:cubicBezTo>
                  <a:cubicBezTo>
                    <a:pt x="369" y="900"/>
                    <a:pt x="375" y="903"/>
                    <a:pt x="380" y="906"/>
                  </a:cubicBezTo>
                  <a:cubicBezTo>
                    <a:pt x="385" y="909"/>
                    <a:pt x="389" y="911"/>
                    <a:pt x="389" y="911"/>
                  </a:cubicBezTo>
                  <a:cubicBezTo>
                    <a:pt x="392" y="907"/>
                    <a:pt x="392" y="907"/>
                    <a:pt x="392" y="907"/>
                  </a:cubicBezTo>
                  <a:cubicBezTo>
                    <a:pt x="393" y="901"/>
                    <a:pt x="393" y="901"/>
                    <a:pt x="393" y="901"/>
                  </a:cubicBezTo>
                  <a:cubicBezTo>
                    <a:pt x="337" y="889"/>
                    <a:pt x="337" y="889"/>
                    <a:pt x="337" y="889"/>
                  </a:cubicBezTo>
                  <a:cubicBezTo>
                    <a:pt x="335" y="889"/>
                    <a:pt x="332" y="890"/>
                    <a:pt x="331" y="891"/>
                  </a:cubicBezTo>
                  <a:cubicBezTo>
                    <a:pt x="330" y="893"/>
                    <a:pt x="330" y="894"/>
                    <a:pt x="330" y="895"/>
                  </a:cubicBezTo>
                  <a:cubicBezTo>
                    <a:pt x="330" y="896"/>
                    <a:pt x="330" y="896"/>
                    <a:pt x="331" y="897"/>
                  </a:cubicBezTo>
                  <a:cubicBezTo>
                    <a:pt x="331" y="898"/>
                    <a:pt x="331" y="898"/>
                    <a:pt x="332" y="898"/>
                  </a:cubicBezTo>
                  <a:cubicBezTo>
                    <a:pt x="332" y="899"/>
                    <a:pt x="332" y="899"/>
                    <a:pt x="332" y="899"/>
                  </a:cubicBezTo>
                  <a:cubicBezTo>
                    <a:pt x="333" y="900"/>
                    <a:pt x="333" y="900"/>
                    <a:pt x="334" y="900"/>
                  </a:cubicBezTo>
                  <a:cubicBezTo>
                    <a:pt x="335" y="901"/>
                    <a:pt x="338" y="903"/>
                    <a:pt x="341" y="905"/>
                  </a:cubicBezTo>
                  <a:cubicBezTo>
                    <a:pt x="350" y="911"/>
                    <a:pt x="364" y="919"/>
                    <a:pt x="364" y="919"/>
                  </a:cubicBezTo>
                  <a:cubicBezTo>
                    <a:pt x="367" y="914"/>
                    <a:pt x="367" y="914"/>
                    <a:pt x="367" y="914"/>
                  </a:cubicBezTo>
                  <a:cubicBezTo>
                    <a:pt x="363" y="911"/>
                    <a:pt x="363" y="911"/>
                    <a:pt x="363" y="911"/>
                  </a:cubicBezTo>
                  <a:cubicBezTo>
                    <a:pt x="367" y="914"/>
                    <a:pt x="367" y="914"/>
                    <a:pt x="367" y="914"/>
                  </a:cubicBezTo>
                  <a:cubicBezTo>
                    <a:pt x="365" y="910"/>
                    <a:pt x="365" y="910"/>
                    <a:pt x="365" y="910"/>
                  </a:cubicBezTo>
                  <a:cubicBezTo>
                    <a:pt x="364" y="910"/>
                    <a:pt x="363" y="911"/>
                    <a:pt x="363" y="911"/>
                  </a:cubicBezTo>
                  <a:cubicBezTo>
                    <a:pt x="367" y="914"/>
                    <a:pt x="367" y="914"/>
                    <a:pt x="367" y="914"/>
                  </a:cubicBezTo>
                  <a:cubicBezTo>
                    <a:pt x="365" y="910"/>
                    <a:pt x="365" y="910"/>
                    <a:pt x="365" y="910"/>
                  </a:cubicBezTo>
                  <a:cubicBezTo>
                    <a:pt x="367" y="914"/>
                    <a:pt x="367" y="914"/>
                    <a:pt x="367" y="914"/>
                  </a:cubicBezTo>
                  <a:cubicBezTo>
                    <a:pt x="366" y="909"/>
                    <a:pt x="366" y="909"/>
                    <a:pt x="366" y="909"/>
                  </a:cubicBezTo>
                  <a:cubicBezTo>
                    <a:pt x="366" y="909"/>
                    <a:pt x="365" y="909"/>
                    <a:pt x="365" y="910"/>
                  </a:cubicBezTo>
                  <a:cubicBezTo>
                    <a:pt x="367" y="914"/>
                    <a:pt x="367" y="914"/>
                    <a:pt x="367" y="914"/>
                  </a:cubicBezTo>
                  <a:cubicBezTo>
                    <a:pt x="366" y="909"/>
                    <a:pt x="366" y="909"/>
                    <a:pt x="366" y="909"/>
                  </a:cubicBezTo>
                  <a:cubicBezTo>
                    <a:pt x="367" y="913"/>
                    <a:pt x="367" y="913"/>
                    <a:pt x="367" y="913"/>
                  </a:cubicBezTo>
                  <a:cubicBezTo>
                    <a:pt x="367" y="909"/>
                    <a:pt x="367" y="909"/>
                    <a:pt x="367" y="909"/>
                  </a:cubicBezTo>
                  <a:cubicBezTo>
                    <a:pt x="366" y="909"/>
                    <a:pt x="366" y="909"/>
                    <a:pt x="366" y="909"/>
                  </a:cubicBezTo>
                  <a:cubicBezTo>
                    <a:pt x="367" y="913"/>
                    <a:pt x="367" y="913"/>
                    <a:pt x="367" y="913"/>
                  </a:cubicBezTo>
                  <a:cubicBezTo>
                    <a:pt x="367" y="909"/>
                    <a:pt x="367" y="909"/>
                    <a:pt x="367" y="909"/>
                  </a:cubicBezTo>
                  <a:cubicBezTo>
                    <a:pt x="367" y="911"/>
                    <a:pt x="367" y="911"/>
                    <a:pt x="367" y="911"/>
                  </a:cubicBezTo>
                  <a:cubicBezTo>
                    <a:pt x="367" y="909"/>
                    <a:pt x="367" y="909"/>
                    <a:pt x="367" y="909"/>
                  </a:cubicBezTo>
                  <a:cubicBezTo>
                    <a:pt x="367" y="909"/>
                    <a:pt x="367" y="909"/>
                    <a:pt x="367" y="909"/>
                  </a:cubicBezTo>
                  <a:cubicBezTo>
                    <a:pt x="367" y="911"/>
                    <a:pt x="367" y="911"/>
                    <a:pt x="367" y="911"/>
                  </a:cubicBezTo>
                  <a:cubicBezTo>
                    <a:pt x="367" y="909"/>
                    <a:pt x="367" y="909"/>
                    <a:pt x="367" y="909"/>
                  </a:cubicBezTo>
                  <a:cubicBezTo>
                    <a:pt x="367" y="909"/>
                    <a:pt x="366" y="909"/>
                    <a:pt x="366" y="909"/>
                  </a:cubicBezTo>
                  <a:cubicBezTo>
                    <a:pt x="363" y="908"/>
                    <a:pt x="358" y="907"/>
                    <a:pt x="351" y="905"/>
                  </a:cubicBezTo>
                  <a:cubicBezTo>
                    <a:pt x="342" y="902"/>
                    <a:pt x="330" y="898"/>
                    <a:pt x="321" y="895"/>
                  </a:cubicBezTo>
                  <a:cubicBezTo>
                    <a:pt x="316" y="894"/>
                    <a:pt x="312" y="892"/>
                    <a:pt x="309" y="891"/>
                  </a:cubicBezTo>
                  <a:cubicBezTo>
                    <a:pt x="306" y="890"/>
                    <a:pt x="304" y="890"/>
                    <a:pt x="304" y="890"/>
                  </a:cubicBezTo>
                  <a:cubicBezTo>
                    <a:pt x="302" y="889"/>
                    <a:pt x="299" y="890"/>
                    <a:pt x="297" y="893"/>
                  </a:cubicBezTo>
                  <a:cubicBezTo>
                    <a:pt x="296" y="895"/>
                    <a:pt x="297" y="898"/>
                    <a:pt x="300" y="900"/>
                  </a:cubicBezTo>
                  <a:cubicBezTo>
                    <a:pt x="335" y="922"/>
                    <a:pt x="335" y="922"/>
                    <a:pt x="335" y="922"/>
                  </a:cubicBezTo>
                  <a:cubicBezTo>
                    <a:pt x="338" y="917"/>
                    <a:pt x="338" y="917"/>
                    <a:pt x="338" y="917"/>
                  </a:cubicBezTo>
                  <a:cubicBezTo>
                    <a:pt x="333" y="914"/>
                    <a:pt x="333" y="914"/>
                    <a:pt x="333" y="914"/>
                  </a:cubicBezTo>
                  <a:cubicBezTo>
                    <a:pt x="338" y="917"/>
                    <a:pt x="338" y="917"/>
                    <a:pt x="338" y="917"/>
                  </a:cubicBezTo>
                  <a:cubicBezTo>
                    <a:pt x="335" y="913"/>
                    <a:pt x="335" y="913"/>
                    <a:pt x="335" y="913"/>
                  </a:cubicBezTo>
                  <a:cubicBezTo>
                    <a:pt x="335" y="913"/>
                    <a:pt x="334" y="913"/>
                    <a:pt x="333" y="914"/>
                  </a:cubicBezTo>
                  <a:cubicBezTo>
                    <a:pt x="338" y="917"/>
                    <a:pt x="338" y="917"/>
                    <a:pt x="338" y="917"/>
                  </a:cubicBezTo>
                  <a:cubicBezTo>
                    <a:pt x="335" y="913"/>
                    <a:pt x="335" y="913"/>
                    <a:pt x="335" y="913"/>
                  </a:cubicBezTo>
                  <a:cubicBezTo>
                    <a:pt x="338" y="917"/>
                    <a:pt x="338" y="917"/>
                    <a:pt x="338" y="917"/>
                  </a:cubicBezTo>
                  <a:cubicBezTo>
                    <a:pt x="337" y="912"/>
                    <a:pt x="337" y="912"/>
                    <a:pt x="337" y="912"/>
                  </a:cubicBezTo>
                  <a:cubicBezTo>
                    <a:pt x="337" y="912"/>
                    <a:pt x="336" y="912"/>
                    <a:pt x="335" y="913"/>
                  </a:cubicBezTo>
                  <a:cubicBezTo>
                    <a:pt x="338" y="917"/>
                    <a:pt x="338" y="917"/>
                    <a:pt x="338" y="917"/>
                  </a:cubicBezTo>
                  <a:cubicBezTo>
                    <a:pt x="337" y="912"/>
                    <a:pt x="337" y="912"/>
                    <a:pt x="337" y="912"/>
                  </a:cubicBezTo>
                  <a:cubicBezTo>
                    <a:pt x="338" y="917"/>
                    <a:pt x="338" y="917"/>
                    <a:pt x="338" y="917"/>
                  </a:cubicBezTo>
                  <a:cubicBezTo>
                    <a:pt x="338" y="912"/>
                    <a:pt x="338" y="912"/>
                    <a:pt x="338" y="912"/>
                  </a:cubicBezTo>
                  <a:cubicBezTo>
                    <a:pt x="337" y="912"/>
                    <a:pt x="337" y="912"/>
                    <a:pt x="337" y="912"/>
                  </a:cubicBezTo>
                  <a:cubicBezTo>
                    <a:pt x="338" y="917"/>
                    <a:pt x="338" y="917"/>
                    <a:pt x="338" y="917"/>
                  </a:cubicBezTo>
                  <a:cubicBezTo>
                    <a:pt x="338" y="912"/>
                    <a:pt x="338" y="912"/>
                    <a:pt x="338" y="912"/>
                  </a:cubicBezTo>
                  <a:cubicBezTo>
                    <a:pt x="338" y="915"/>
                    <a:pt x="338" y="915"/>
                    <a:pt x="338" y="915"/>
                  </a:cubicBezTo>
                  <a:cubicBezTo>
                    <a:pt x="338" y="912"/>
                    <a:pt x="338" y="912"/>
                    <a:pt x="338" y="912"/>
                  </a:cubicBezTo>
                  <a:cubicBezTo>
                    <a:pt x="338" y="912"/>
                    <a:pt x="338" y="912"/>
                    <a:pt x="338" y="912"/>
                  </a:cubicBezTo>
                  <a:cubicBezTo>
                    <a:pt x="338" y="915"/>
                    <a:pt x="338" y="915"/>
                    <a:pt x="338" y="915"/>
                  </a:cubicBezTo>
                  <a:cubicBezTo>
                    <a:pt x="338" y="912"/>
                    <a:pt x="338" y="912"/>
                    <a:pt x="338" y="912"/>
                  </a:cubicBezTo>
                  <a:cubicBezTo>
                    <a:pt x="338" y="913"/>
                    <a:pt x="338" y="913"/>
                    <a:pt x="338" y="913"/>
                  </a:cubicBezTo>
                  <a:cubicBezTo>
                    <a:pt x="338" y="912"/>
                    <a:pt x="338" y="912"/>
                    <a:pt x="338" y="912"/>
                  </a:cubicBezTo>
                  <a:cubicBezTo>
                    <a:pt x="338" y="912"/>
                    <a:pt x="338" y="912"/>
                    <a:pt x="338" y="912"/>
                  </a:cubicBezTo>
                  <a:cubicBezTo>
                    <a:pt x="338" y="913"/>
                    <a:pt x="338" y="913"/>
                    <a:pt x="338" y="913"/>
                  </a:cubicBezTo>
                  <a:cubicBezTo>
                    <a:pt x="338" y="912"/>
                    <a:pt x="338" y="912"/>
                    <a:pt x="338" y="912"/>
                  </a:cubicBezTo>
                  <a:cubicBezTo>
                    <a:pt x="338" y="912"/>
                    <a:pt x="338" y="912"/>
                    <a:pt x="337" y="912"/>
                  </a:cubicBezTo>
                  <a:cubicBezTo>
                    <a:pt x="334" y="911"/>
                    <a:pt x="328" y="909"/>
                    <a:pt x="321" y="907"/>
                  </a:cubicBezTo>
                  <a:cubicBezTo>
                    <a:pt x="310" y="904"/>
                    <a:pt x="296" y="899"/>
                    <a:pt x="284" y="896"/>
                  </a:cubicBezTo>
                  <a:cubicBezTo>
                    <a:pt x="278" y="894"/>
                    <a:pt x="273" y="893"/>
                    <a:pt x="268" y="892"/>
                  </a:cubicBezTo>
                  <a:cubicBezTo>
                    <a:pt x="266" y="891"/>
                    <a:pt x="265" y="891"/>
                    <a:pt x="263" y="890"/>
                  </a:cubicBezTo>
                  <a:cubicBezTo>
                    <a:pt x="262" y="890"/>
                    <a:pt x="262" y="890"/>
                    <a:pt x="261" y="890"/>
                  </a:cubicBezTo>
                  <a:cubicBezTo>
                    <a:pt x="260" y="890"/>
                    <a:pt x="260" y="890"/>
                    <a:pt x="259" y="890"/>
                  </a:cubicBezTo>
                  <a:cubicBezTo>
                    <a:pt x="259" y="890"/>
                    <a:pt x="258" y="890"/>
                    <a:pt x="258" y="890"/>
                  </a:cubicBezTo>
                  <a:cubicBezTo>
                    <a:pt x="257" y="890"/>
                    <a:pt x="257" y="890"/>
                    <a:pt x="256" y="890"/>
                  </a:cubicBezTo>
                  <a:cubicBezTo>
                    <a:pt x="255" y="891"/>
                    <a:pt x="255" y="891"/>
                    <a:pt x="254" y="892"/>
                  </a:cubicBezTo>
                  <a:cubicBezTo>
                    <a:pt x="259" y="895"/>
                    <a:pt x="259" y="895"/>
                    <a:pt x="259" y="895"/>
                  </a:cubicBezTo>
                  <a:cubicBezTo>
                    <a:pt x="254" y="892"/>
                    <a:pt x="254" y="892"/>
                    <a:pt x="254" y="892"/>
                  </a:cubicBezTo>
                  <a:cubicBezTo>
                    <a:pt x="253" y="893"/>
                    <a:pt x="253" y="895"/>
                    <a:pt x="253" y="895"/>
                  </a:cubicBezTo>
                  <a:cubicBezTo>
                    <a:pt x="253" y="896"/>
                    <a:pt x="253" y="897"/>
                    <a:pt x="254" y="897"/>
                  </a:cubicBezTo>
                  <a:cubicBezTo>
                    <a:pt x="254" y="898"/>
                    <a:pt x="254" y="899"/>
                    <a:pt x="254" y="899"/>
                  </a:cubicBezTo>
                  <a:cubicBezTo>
                    <a:pt x="255" y="899"/>
                    <a:pt x="255" y="900"/>
                    <a:pt x="255" y="900"/>
                  </a:cubicBezTo>
                  <a:cubicBezTo>
                    <a:pt x="256" y="900"/>
                    <a:pt x="256" y="901"/>
                    <a:pt x="257" y="901"/>
                  </a:cubicBezTo>
                  <a:cubicBezTo>
                    <a:pt x="259" y="902"/>
                    <a:pt x="262" y="905"/>
                    <a:pt x="266" y="907"/>
                  </a:cubicBezTo>
                  <a:cubicBezTo>
                    <a:pt x="278" y="915"/>
                    <a:pt x="296" y="925"/>
                    <a:pt x="296" y="925"/>
                  </a:cubicBezTo>
                  <a:cubicBezTo>
                    <a:pt x="299" y="920"/>
                    <a:pt x="299" y="920"/>
                    <a:pt x="299" y="920"/>
                  </a:cubicBezTo>
                  <a:cubicBezTo>
                    <a:pt x="301" y="915"/>
                    <a:pt x="301" y="915"/>
                    <a:pt x="301" y="915"/>
                  </a:cubicBezTo>
                  <a:cubicBezTo>
                    <a:pt x="301" y="915"/>
                    <a:pt x="279" y="907"/>
                    <a:pt x="257" y="898"/>
                  </a:cubicBezTo>
                  <a:cubicBezTo>
                    <a:pt x="246" y="893"/>
                    <a:pt x="234" y="889"/>
                    <a:pt x="225" y="886"/>
                  </a:cubicBezTo>
                  <a:cubicBezTo>
                    <a:pt x="220" y="884"/>
                    <a:pt x="216" y="882"/>
                    <a:pt x="213" y="881"/>
                  </a:cubicBezTo>
                  <a:cubicBezTo>
                    <a:pt x="212" y="881"/>
                    <a:pt x="210" y="881"/>
                    <a:pt x="209" y="880"/>
                  </a:cubicBezTo>
                  <a:cubicBezTo>
                    <a:pt x="208" y="880"/>
                    <a:pt x="208" y="880"/>
                    <a:pt x="207" y="880"/>
                  </a:cubicBezTo>
                  <a:cubicBezTo>
                    <a:pt x="207" y="880"/>
                    <a:pt x="206" y="880"/>
                    <a:pt x="205" y="880"/>
                  </a:cubicBezTo>
                  <a:cubicBezTo>
                    <a:pt x="205" y="880"/>
                    <a:pt x="205" y="880"/>
                    <a:pt x="204" y="880"/>
                  </a:cubicBezTo>
                  <a:cubicBezTo>
                    <a:pt x="203" y="880"/>
                    <a:pt x="203" y="880"/>
                    <a:pt x="202" y="881"/>
                  </a:cubicBezTo>
                  <a:cubicBezTo>
                    <a:pt x="202" y="881"/>
                    <a:pt x="201" y="882"/>
                    <a:pt x="200" y="882"/>
                  </a:cubicBezTo>
                  <a:cubicBezTo>
                    <a:pt x="205" y="885"/>
                    <a:pt x="205" y="885"/>
                    <a:pt x="205" y="885"/>
                  </a:cubicBezTo>
                  <a:cubicBezTo>
                    <a:pt x="200" y="882"/>
                    <a:pt x="200" y="882"/>
                    <a:pt x="200" y="882"/>
                  </a:cubicBezTo>
                  <a:cubicBezTo>
                    <a:pt x="200" y="883"/>
                    <a:pt x="200" y="885"/>
                    <a:pt x="200" y="885"/>
                  </a:cubicBezTo>
                  <a:cubicBezTo>
                    <a:pt x="200" y="886"/>
                    <a:pt x="200" y="887"/>
                    <a:pt x="200" y="888"/>
                  </a:cubicBezTo>
                  <a:cubicBezTo>
                    <a:pt x="200" y="888"/>
                    <a:pt x="201" y="889"/>
                    <a:pt x="201" y="889"/>
                  </a:cubicBezTo>
                  <a:cubicBezTo>
                    <a:pt x="201" y="890"/>
                    <a:pt x="202" y="890"/>
                    <a:pt x="202" y="890"/>
                  </a:cubicBezTo>
                  <a:cubicBezTo>
                    <a:pt x="202" y="890"/>
                    <a:pt x="203" y="891"/>
                    <a:pt x="204" y="891"/>
                  </a:cubicBezTo>
                  <a:cubicBezTo>
                    <a:pt x="206" y="893"/>
                    <a:pt x="210" y="895"/>
                    <a:pt x="215" y="898"/>
                  </a:cubicBezTo>
                  <a:cubicBezTo>
                    <a:pt x="229" y="907"/>
                    <a:pt x="250" y="920"/>
                    <a:pt x="250" y="920"/>
                  </a:cubicBezTo>
                  <a:cubicBezTo>
                    <a:pt x="253" y="915"/>
                    <a:pt x="253" y="915"/>
                    <a:pt x="253" y="915"/>
                  </a:cubicBezTo>
                  <a:cubicBezTo>
                    <a:pt x="250" y="911"/>
                    <a:pt x="250" y="911"/>
                    <a:pt x="250" y="911"/>
                  </a:cubicBezTo>
                  <a:cubicBezTo>
                    <a:pt x="253" y="915"/>
                    <a:pt x="253" y="915"/>
                    <a:pt x="253" y="915"/>
                  </a:cubicBezTo>
                  <a:cubicBezTo>
                    <a:pt x="253" y="910"/>
                    <a:pt x="253" y="910"/>
                    <a:pt x="253" y="910"/>
                  </a:cubicBezTo>
                  <a:cubicBezTo>
                    <a:pt x="252" y="910"/>
                    <a:pt x="251" y="910"/>
                    <a:pt x="250" y="911"/>
                  </a:cubicBezTo>
                  <a:cubicBezTo>
                    <a:pt x="253" y="915"/>
                    <a:pt x="253" y="915"/>
                    <a:pt x="253" y="915"/>
                  </a:cubicBezTo>
                  <a:cubicBezTo>
                    <a:pt x="253" y="910"/>
                    <a:pt x="253" y="910"/>
                    <a:pt x="253" y="910"/>
                  </a:cubicBezTo>
                  <a:cubicBezTo>
                    <a:pt x="253" y="915"/>
                    <a:pt x="253" y="915"/>
                    <a:pt x="253" y="915"/>
                  </a:cubicBezTo>
                  <a:cubicBezTo>
                    <a:pt x="255" y="910"/>
                    <a:pt x="255" y="910"/>
                    <a:pt x="255" y="910"/>
                  </a:cubicBezTo>
                  <a:cubicBezTo>
                    <a:pt x="254" y="910"/>
                    <a:pt x="254" y="910"/>
                    <a:pt x="253" y="910"/>
                  </a:cubicBezTo>
                  <a:cubicBezTo>
                    <a:pt x="253" y="915"/>
                    <a:pt x="253" y="915"/>
                    <a:pt x="253" y="915"/>
                  </a:cubicBezTo>
                  <a:cubicBezTo>
                    <a:pt x="255" y="910"/>
                    <a:pt x="255" y="910"/>
                    <a:pt x="255" y="910"/>
                  </a:cubicBezTo>
                  <a:cubicBezTo>
                    <a:pt x="253" y="915"/>
                    <a:pt x="253" y="915"/>
                    <a:pt x="253" y="915"/>
                  </a:cubicBezTo>
                  <a:cubicBezTo>
                    <a:pt x="255" y="910"/>
                    <a:pt x="255" y="910"/>
                    <a:pt x="255" y="910"/>
                  </a:cubicBezTo>
                  <a:cubicBezTo>
                    <a:pt x="255" y="910"/>
                    <a:pt x="255" y="910"/>
                    <a:pt x="255" y="910"/>
                  </a:cubicBezTo>
                  <a:cubicBezTo>
                    <a:pt x="253" y="915"/>
                    <a:pt x="253" y="915"/>
                    <a:pt x="253" y="915"/>
                  </a:cubicBezTo>
                  <a:cubicBezTo>
                    <a:pt x="255" y="910"/>
                    <a:pt x="255" y="910"/>
                    <a:pt x="255" y="910"/>
                  </a:cubicBezTo>
                  <a:cubicBezTo>
                    <a:pt x="254" y="913"/>
                    <a:pt x="254" y="913"/>
                    <a:pt x="254" y="913"/>
                  </a:cubicBezTo>
                  <a:cubicBezTo>
                    <a:pt x="255" y="910"/>
                    <a:pt x="255" y="910"/>
                    <a:pt x="255" y="910"/>
                  </a:cubicBezTo>
                  <a:cubicBezTo>
                    <a:pt x="255" y="910"/>
                    <a:pt x="255" y="910"/>
                    <a:pt x="255" y="910"/>
                  </a:cubicBezTo>
                  <a:cubicBezTo>
                    <a:pt x="254" y="913"/>
                    <a:pt x="254" y="913"/>
                    <a:pt x="254" y="913"/>
                  </a:cubicBezTo>
                  <a:cubicBezTo>
                    <a:pt x="255" y="910"/>
                    <a:pt x="255" y="910"/>
                    <a:pt x="255" y="910"/>
                  </a:cubicBezTo>
                  <a:cubicBezTo>
                    <a:pt x="255" y="910"/>
                    <a:pt x="255" y="910"/>
                    <a:pt x="254" y="910"/>
                  </a:cubicBezTo>
                  <a:cubicBezTo>
                    <a:pt x="249" y="907"/>
                    <a:pt x="231" y="898"/>
                    <a:pt x="207" y="885"/>
                  </a:cubicBezTo>
                  <a:cubicBezTo>
                    <a:pt x="171" y="865"/>
                    <a:pt x="121" y="839"/>
                    <a:pt x="80" y="817"/>
                  </a:cubicBezTo>
                  <a:cubicBezTo>
                    <a:pt x="60" y="806"/>
                    <a:pt x="42" y="796"/>
                    <a:pt x="29" y="789"/>
                  </a:cubicBezTo>
                  <a:cubicBezTo>
                    <a:pt x="23" y="786"/>
                    <a:pt x="17" y="783"/>
                    <a:pt x="14" y="781"/>
                  </a:cubicBezTo>
                  <a:cubicBezTo>
                    <a:pt x="10" y="779"/>
                    <a:pt x="8" y="778"/>
                    <a:pt x="8" y="778"/>
                  </a:cubicBezTo>
                  <a:cubicBezTo>
                    <a:pt x="6" y="777"/>
                    <a:pt x="2" y="778"/>
                    <a:pt x="1" y="780"/>
                  </a:cubicBezTo>
                  <a:cubicBezTo>
                    <a:pt x="0" y="781"/>
                    <a:pt x="0" y="782"/>
                    <a:pt x="0" y="783"/>
                  </a:cubicBezTo>
                  <a:cubicBezTo>
                    <a:pt x="0" y="785"/>
                    <a:pt x="1" y="786"/>
                    <a:pt x="1" y="786"/>
                  </a:cubicBezTo>
                  <a:cubicBezTo>
                    <a:pt x="2" y="788"/>
                    <a:pt x="2" y="788"/>
                    <a:pt x="3" y="789"/>
                  </a:cubicBezTo>
                  <a:cubicBezTo>
                    <a:pt x="4" y="790"/>
                    <a:pt x="6" y="792"/>
                    <a:pt x="8" y="793"/>
                  </a:cubicBezTo>
                  <a:cubicBezTo>
                    <a:pt x="17" y="800"/>
                    <a:pt x="34" y="811"/>
                    <a:pt x="53" y="823"/>
                  </a:cubicBezTo>
                  <a:cubicBezTo>
                    <a:pt x="113" y="860"/>
                    <a:pt x="203" y="913"/>
                    <a:pt x="203" y="913"/>
                  </a:cubicBezTo>
                  <a:cubicBezTo>
                    <a:pt x="206" y="908"/>
                    <a:pt x="206" y="908"/>
                    <a:pt x="206" y="908"/>
                  </a:cubicBezTo>
                  <a:cubicBezTo>
                    <a:pt x="208" y="903"/>
                    <a:pt x="208" y="903"/>
                    <a:pt x="208" y="903"/>
                  </a:cubicBezTo>
                  <a:cubicBezTo>
                    <a:pt x="52" y="832"/>
                    <a:pt x="52" y="832"/>
                    <a:pt x="52" y="832"/>
                  </a:cubicBezTo>
                  <a:cubicBezTo>
                    <a:pt x="50" y="831"/>
                    <a:pt x="47" y="831"/>
                    <a:pt x="45" y="834"/>
                  </a:cubicBezTo>
                  <a:cubicBezTo>
                    <a:pt x="44" y="835"/>
                    <a:pt x="44" y="836"/>
                    <a:pt x="44" y="837"/>
                  </a:cubicBezTo>
                  <a:cubicBezTo>
                    <a:pt x="44" y="838"/>
                    <a:pt x="45" y="839"/>
                    <a:pt x="45" y="840"/>
                  </a:cubicBezTo>
                  <a:cubicBezTo>
                    <a:pt x="46" y="840"/>
                    <a:pt x="46" y="841"/>
                    <a:pt x="46" y="841"/>
                  </a:cubicBezTo>
                  <a:cubicBezTo>
                    <a:pt x="46" y="841"/>
                    <a:pt x="47" y="841"/>
                    <a:pt x="47" y="842"/>
                  </a:cubicBezTo>
                  <a:cubicBezTo>
                    <a:pt x="48" y="843"/>
                    <a:pt x="50" y="844"/>
                    <a:pt x="53" y="845"/>
                  </a:cubicBezTo>
                  <a:cubicBezTo>
                    <a:pt x="61" y="851"/>
                    <a:pt x="78" y="861"/>
                    <a:pt x="93" y="870"/>
                  </a:cubicBezTo>
                  <a:cubicBezTo>
                    <a:pt x="107" y="879"/>
                    <a:pt x="120" y="887"/>
                    <a:pt x="120" y="887"/>
                  </a:cubicBezTo>
                  <a:cubicBezTo>
                    <a:pt x="123" y="889"/>
                    <a:pt x="126" y="888"/>
                    <a:pt x="128" y="885"/>
                  </a:cubicBezTo>
                  <a:cubicBezTo>
                    <a:pt x="129" y="883"/>
                    <a:pt x="128" y="879"/>
                    <a:pt x="126" y="878"/>
                  </a:cubicBezTo>
                  <a:close/>
                </a:path>
              </a:pathLst>
            </a:custGeom>
            <a:solidFill>
              <a:srgbClr val="C6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1" name="Freeform 254"/>
            <p:cNvSpPr/>
            <p:nvPr/>
          </p:nvSpPr>
          <p:spPr bwMode="auto">
            <a:xfrm>
              <a:off x="3297238" y="3306763"/>
              <a:ext cx="2517775" cy="1239837"/>
            </a:xfrm>
            <a:custGeom>
              <a:avLst/>
              <a:gdLst>
                <a:gd name="T0" fmla="*/ 380 w 1964"/>
                <a:gd name="T1" fmla="*/ 927 h 966"/>
                <a:gd name="T2" fmla="*/ 102 w 1964"/>
                <a:gd name="T3" fmla="*/ 839 h 966"/>
                <a:gd name="T4" fmla="*/ 449 w 1964"/>
                <a:gd name="T5" fmla="*/ 727 h 966"/>
                <a:gd name="T6" fmla="*/ 412 w 1964"/>
                <a:gd name="T7" fmla="*/ 513 h 966"/>
                <a:gd name="T8" fmla="*/ 356 w 1964"/>
                <a:gd name="T9" fmla="*/ 473 h 966"/>
                <a:gd name="T10" fmla="*/ 22 w 1964"/>
                <a:gd name="T11" fmla="*/ 587 h 966"/>
                <a:gd name="T12" fmla="*/ 307 w 1964"/>
                <a:gd name="T13" fmla="*/ 281 h 966"/>
                <a:gd name="T14" fmla="*/ 668 w 1964"/>
                <a:gd name="T15" fmla="*/ 365 h 966"/>
                <a:gd name="T16" fmla="*/ 727 w 1964"/>
                <a:gd name="T17" fmla="*/ 356 h 966"/>
                <a:gd name="T18" fmla="*/ 1258 w 1964"/>
                <a:gd name="T19" fmla="*/ 173 h 966"/>
                <a:gd name="T20" fmla="*/ 1738 w 1964"/>
                <a:gd name="T21" fmla="*/ 38 h 966"/>
                <a:gd name="T22" fmla="*/ 1779 w 1964"/>
                <a:gd name="T23" fmla="*/ 42 h 966"/>
                <a:gd name="T24" fmla="*/ 1782 w 1964"/>
                <a:gd name="T25" fmla="*/ 29 h 966"/>
                <a:gd name="T26" fmla="*/ 1782 w 1964"/>
                <a:gd name="T27" fmla="*/ 29 h 966"/>
                <a:gd name="T28" fmla="*/ 1789 w 1964"/>
                <a:gd name="T29" fmla="*/ 41 h 966"/>
                <a:gd name="T30" fmla="*/ 1789 w 1964"/>
                <a:gd name="T31" fmla="*/ 41 h 966"/>
                <a:gd name="T32" fmla="*/ 1788 w 1964"/>
                <a:gd name="T33" fmla="*/ 40 h 966"/>
                <a:gd name="T34" fmla="*/ 1788 w 1964"/>
                <a:gd name="T35" fmla="*/ 40 h 966"/>
                <a:gd name="T36" fmla="*/ 1797 w 1964"/>
                <a:gd name="T37" fmla="*/ 43 h 966"/>
                <a:gd name="T38" fmla="*/ 1918 w 1964"/>
                <a:gd name="T39" fmla="*/ 162 h 966"/>
                <a:gd name="T40" fmla="*/ 1893 w 1964"/>
                <a:gd name="T41" fmla="*/ 327 h 966"/>
                <a:gd name="T42" fmla="*/ 1764 w 1964"/>
                <a:gd name="T43" fmla="*/ 400 h 966"/>
                <a:gd name="T44" fmla="*/ 1466 w 1964"/>
                <a:gd name="T45" fmla="*/ 476 h 966"/>
                <a:gd name="T46" fmla="*/ 993 w 1964"/>
                <a:gd name="T47" fmla="*/ 574 h 966"/>
                <a:gd name="T48" fmla="*/ 773 w 1964"/>
                <a:gd name="T49" fmla="*/ 638 h 966"/>
                <a:gd name="T50" fmla="*/ 747 w 1964"/>
                <a:gd name="T51" fmla="*/ 656 h 966"/>
                <a:gd name="T52" fmla="*/ 500 w 1964"/>
                <a:gd name="T53" fmla="*/ 949 h 966"/>
                <a:gd name="T54" fmla="*/ 773 w 1964"/>
                <a:gd name="T55" fmla="*/ 678 h 966"/>
                <a:gd name="T56" fmla="*/ 1003 w 1964"/>
                <a:gd name="T57" fmla="*/ 611 h 966"/>
                <a:gd name="T58" fmla="*/ 1581 w 1964"/>
                <a:gd name="T59" fmla="*/ 492 h 966"/>
                <a:gd name="T60" fmla="*/ 1805 w 1964"/>
                <a:gd name="T61" fmla="*/ 427 h 966"/>
                <a:gd name="T62" fmla="*/ 1926 w 1964"/>
                <a:gd name="T63" fmla="*/ 348 h 966"/>
                <a:gd name="T64" fmla="*/ 1955 w 1964"/>
                <a:gd name="T65" fmla="*/ 151 h 966"/>
                <a:gd name="T66" fmla="*/ 1819 w 1964"/>
                <a:gd name="T67" fmla="*/ 11 h 966"/>
                <a:gd name="T68" fmla="*/ 1779 w 1964"/>
                <a:gd name="T69" fmla="*/ 4 h 966"/>
                <a:gd name="T70" fmla="*/ 1738 w 1964"/>
                <a:gd name="T71" fmla="*/ 0 h 966"/>
                <a:gd name="T72" fmla="*/ 885 w 1964"/>
                <a:gd name="T73" fmla="*/ 268 h 966"/>
                <a:gd name="T74" fmla="*/ 703 w 1964"/>
                <a:gd name="T75" fmla="*/ 320 h 966"/>
                <a:gd name="T76" fmla="*/ 673 w 1964"/>
                <a:gd name="T77" fmla="*/ 344 h 966"/>
                <a:gd name="T78" fmla="*/ 297 w 1964"/>
                <a:gd name="T79" fmla="*/ 244 h 966"/>
                <a:gd name="T80" fmla="*/ 0 w 1964"/>
                <a:gd name="T81" fmla="*/ 613 h 966"/>
                <a:gd name="T82" fmla="*/ 369 w 1964"/>
                <a:gd name="T83" fmla="*/ 515 h 966"/>
                <a:gd name="T84" fmla="*/ 422 w 1964"/>
                <a:gd name="T85" fmla="*/ 688 h 966"/>
                <a:gd name="T86" fmla="*/ 406 w 1964"/>
                <a:gd name="T87" fmla="*/ 711 h 966"/>
                <a:gd name="T88" fmla="*/ 82 w 1964"/>
                <a:gd name="T89" fmla="*/ 833 h 966"/>
                <a:gd name="T90" fmla="*/ 495 w 1964"/>
                <a:gd name="T91" fmla="*/ 930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64" h="966">
                  <a:moveTo>
                    <a:pt x="495" y="930"/>
                  </a:moveTo>
                  <a:cubicBezTo>
                    <a:pt x="489" y="912"/>
                    <a:pt x="489" y="912"/>
                    <a:pt x="489" y="912"/>
                  </a:cubicBezTo>
                  <a:cubicBezTo>
                    <a:pt x="453" y="922"/>
                    <a:pt x="416" y="927"/>
                    <a:pt x="380" y="927"/>
                  </a:cubicBezTo>
                  <a:cubicBezTo>
                    <a:pt x="274" y="927"/>
                    <a:pt x="175" y="883"/>
                    <a:pt x="112" y="808"/>
                  </a:cubicBezTo>
                  <a:cubicBezTo>
                    <a:pt x="97" y="820"/>
                    <a:pt x="97" y="820"/>
                    <a:pt x="97" y="820"/>
                  </a:cubicBezTo>
                  <a:cubicBezTo>
                    <a:pt x="102" y="839"/>
                    <a:pt x="102" y="839"/>
                    <a:pt x="102" y="839"/>
                  </a:cubicBezTo>
                  <a:cubicBezTo>
                    <a:pt x="417" y="748"/>
                    <a:pt x="417" y="748"/>
                    <a:pt x="417" y="748"/>
                  </a:cubicBezTo>
                  <a:cubicBezTo>
                    <a:pt x="417" y="748"/>
                    <a:pt x="417" y="748"/>
                    <a:pt x="417" y="748"/>
                  </a:cubicBezTo>
                  <a:cubicBezTo>
                    <a:pt x="430" y="744"/>
                    <a:pt x="441" y="737"/>
                    <a:pt x="449" y="727"/>
                  </a:cubicBezTo>
                  <a:cubicBezTo>
                    <a:pt x="456" y="717"/>
                    <a:pt x="461" y="705"/>
                    <a:pt x="461" y="692"/>
                  </a:cubicBezTo>
                  <a:cubicBezTo>
                    <a:pt x="461" y="687"/>
                    <a:pt x="461" y="682"/>
                    <a:pt x="459" y="677"/>
                  </a:cubicBezTo>
                  <a:cubicBezTo>
                    <a:pt x="412" y="513"/>
                    <a:pt x="412" y="513"/>
                    <a:pt x="412" y="513"/>
                  </a:cubicBezTo>
                  <a:cubicBezTo>
                    <a:pt x="412" y="513"/>
                    <a:pt x="412" y="513"/>
                    <a:pt x="412" y="513"/>
                  </a:cubicBezTo>
                  <a:cubicBezTo>
                    <a:pt x="408" y="501"/>
                    <a:pt x="400" y="490"/>
                    <a:pt x="390" y="484"/>
                  </a:cubicBezTo>
                  <a:cubicBezTo>
                    <a:pt x="380" y="477"/>
                    <a:pt x="368" y="473"/>
                    <a:pt x="356" y="473"/>
                  </a:cubicBezTo>
                  <a:cubicBezTo>
                    <a:pt x="350" y="473"/>
                    <a:pt x="344" y="474"/>
                    <a:pt x="338" y="476"/>
                  </a:cubicBezTo>
                  <a:cubicBezTo>
                    <a:pt x="16" y="569"/>
                    <a:pt x="16" y="569"/>
                    <a:pt x="16" y="569"/>
                  </a:cubicBezTo>
                  <a:cubicBezTo>
                    <a:pt x="22" y="587"/>
                    <a:pt x="22" y="587"/>
                    <a:pt x="22" y="587"/>
                  </a:cubicBezTo>
                  <a:cubicBezTo>
                    <a:pt x="41" y="589"/>
                    <a:pt x="41" y="589"/>
                    <a:pt x="41" y="589"/>
                  </a:cubicBezTo>
                  <a:cubicBezTo>
                    <a:pt x="46" y="520"/>
                    <a:pt x="75" y="454"/>
                    <a:pt x="121" y="400"/>
                  </a:cubicBezTo>
                  <a:cubicBezTo>
                    <a:pt x="167" y="346"/>
                    <a:pt x="231" y="303"/>
                    <a:pt x="307" y="281"/>
                  </a:cubicBezTo>
                  <a:cubicBezTo>
                    <a:pt x="344" y="270"/>
                    <a:pt x="381" y="265"/>
                    <a:pt x="416" y="265"/>
                  </a:cubicBezTo>
                  <a:cubicBezTo>
                    <a:pt x="510" y="265"/>
                    <a:pt x="597" y="300"/>
                    <a:pt x="660" y="358"/>
                  </a:cubicBezTo>
                  <a:cubicBezTo>
                    <a:pt x="668" y="365"/>
                    <a:pt x="668" y="365"/>
                    <a:pt x="668" y="365"/>
                  </a:cubicBezTo>
                  <a:cubicBezTo>
                    <a:pt x="678" y="363"/>
                    <a:pt x="678" y="363"/>
                    <a:pt x="678" y="363"/>
                  </a:cubicBezTo>
                  <a:cubicBezTo>
                    <a:pt x="688" y="360"/>
                    <a:pt x="695" y="359"/>
                    <a:pt x="703" y="358"/>
                  </a:cubicBezTo>
                  <a:cubicBezTo>
                    <a:pt x="710" y="358"/>
                    <a:pt x="717" y="357"/>
                    <a:pt x="727" y="356"/>
                  </a:cubicBezTo>
                  <a:cubicBezTo>
                    <a:pt x="741" y="354"/>
                    <a:pt x="759" y="350"/>
                    <a:pt x="786" y="342"/>
                  </a:cubicBezTo>
                  <a:cubicBezTo>
                    <a:pt x="813" y="335"/>
                    <a:pt x="849" y="323"/>
                    <a:pt x="899" y="304"/>
                  </a:cubicBezTo>
                  <a:cubicBezTo>
                    <a:pt x="987" y="271"/>
                    <a:pt x="1125" y="220"/>
                    <a:pt x="1258" y="173"/>
                  </a:cubicBezTo>
                  <a:cubicBezTo>
                    <a:pt x="1324" y="149"/>
                    <a:pt x="1389" y="127"/>
                    <a:pt x="1445" y="107"/>
                  </a:cubicBezTo>
                  <a:cubicBezTo>
                    <a:pt x="1501" y="88"/>
                    <a:pt x="1549" y="73"/>
                    <a:pt x="1581" y="63"/>
                  </a:cubicBezTo>
                  <a:cubicBezTo>
                    <a:pt x="1652" y="43"/>
                    <a:pt x="1705" y="38"/>
                    <a:pt x="1738" y="38"/>
                  </a:cubicBezTo>
                  <a:cubicBezTo>
                    <a:pt x="1752" y="38"/>
                    <a:pt x="1763" y="39"/>
                    <a:pt x="1770" y="40"/>
                  </a:cubicBezTo>
                  <a:cubicBezTo>
                    <a:pt x="1773" y="40"/>
                    <a:pt x="1776" y="41"/>
                    <a:pt x="1778" y="41"/>
                  </a:cubicBezTo>
                  <a:cubicBezTo>
                    <a:pt x="1778" y="41"/>
                    <a:pt x="1779" y="41"/>
                    <a:pt x="1779" y="42"/>
                  </a:cubicBezTo>
                  <a:cubicBezTo>
                    <a:pt x="1780" y="42"/>
                    <a:pt x="1780" y="42"/>
                    <a:pt x="1780" y="42"/>
                  </a:cubicBezTo>
                  <a:cubicBezTo>
                    <a:pt x="1780" y="42"/>
                    <a:pt x="1780" y="42"/>
                    <a:pt x="1780" y="42"/>
                  </a:cubicBezTo>
                  <a:cubicBezTo>
                    <a:pt x="1782" y="29"/>
                    <a:pt x="1782" y="29"/>
                    <a:pt x="1782" y="29"/>
                  </a:cubicBezTo>
                  <a:cubicBezTo>
                    <a:pt x="1779" y="42"/>
                    <a:pt x="1779" y="42"/>
                    <a:pt x="1779" y="42"/>
                  </a:cubicBezTo>
                  <a:cubicBezTo>
                    <a:pt x="1780" y="42"/>
                    <a:pt x="1780" y="42"/>
                    <a:pt x="1780" y="42"/>
                  </a:cubicBezTo>
                  <a:cubicBezTo>
                    <a:pt x="1782" y="29"/>
                    <a:pt x="1782" y="29"/>
                    <a:pt x="1782" y="29"/>
                  </a:cubicBezTo>
                  <a:cubicBezTo>
                    <a:pt x="1779" y="42"/>
                    <a:pt x="1779" y="42"/>
                    <a:pt x="1779" y="42"/>
                  </a:cubicBezTo>
                  <a:cubicBezTo>
                    <a:pt x="1784" y="43"/>
                    <a:pt x="1784" y="43"/>
                    <a:pt x="1784" y="43"/>
                  </a:cubicBezTo>
                  <a:cubicBezTo>
                    <a:pt x="1789" y="41"/>
                    <a:pt x="1789" y="41"/>
                    <a:pt x="1789" y="41"/>
                  </a:cubicBezTo>
                  <a:cubicBezTo>
                    <a:pt x="1788" y="36"/>
                    <a:pt x="1788" y="36"/>
                    <a:pt x="1788" y="36"/>
                  </a:cubicBezTo>
                  <a:cubicBezTo>
                    <a:pt x="1788" y="42"/>
                    <a:pt x="1788" y="42"/>
                    <a:pt x="1788" y="42"/>
                  </a:cubicBezTo>
                  <a:cubicBezTo>
                    <a:pt x="1789" y="42"/>
                    <a:pt x="1789" y="41"/>
                    <a:pt x="1789" y="41"/>
                  </a:cubicBezTo>
                  <a:cubicBezTo>
                    <a:pt x="1788" y="36"/>
                    <a:pt x="1788" y="36"/>
                    <a:pt x="1788" y="36"/>
                  </a:cubicBezTo>
                  <a:cubicBezTo>
                    <a:pt x="1788" y="42"/>
                    <a:pt x="1788" y="42"/>
                    <a:pt x="1788" y="42"/>
                  </a:cubicBezTo>
                  <a:cubicBezTo>
                    <a:pt x="1788" y="40"/>
                    <a:pt x="1788" y="40"/>
                    <a:pt x="1788" y="40"/>
                  </a:cubicBezTo>
                  <a:cubicBezTo>
                    <a:pt x="1788" y="42"/>
                    <a:pt x="1788" y="42"/>
                    <a:pt x="1788" y="42"/>
                  </a:cubicBezTo>
                  <a:cubicBezTo>
                    <a:pt x="1788" y="42"/>
                    <a:pt x="1788" y="42"/>
                    <a:pt x="1788" y="42"/>
                  </a:cubicBezTo>
                  <a:cubicBezTo>
                    <a:pt x="1788" y="40"/>
                    <a:pt x="1788" y="40"/>
                    <a:pt x="1788" y="40"/>
                  </a:cubicBezTo>
                  <a:cubicBezTo>
                    <a:pt x="1788" y="42"/>
                    <a:pt x="1788" y="42"/>
                    <a:pt x="1788" y="42"/>
                  </a:cubicBezTo>
                  <a:cubicBezTo>
                    <a:pt x="1789" y="42"/>
                    <a:pt x="1789" y="42"/>
                    <a:pt x="1789" y="42"/>
                  </a:cubicBezTo>
                  <a:cubicBezTo>
                    <a:pt x="1789" y="42"/>
                    <a:pt x="1793" y="42"/>
                    <a:pt x="1797" y="43"/>
                  </a:cubicBezTo>
                  <a:cubicBezTo>
                    <a:pt x="1805" y="46"/>
                    <a:pt x="1816" y="51"/>
                    <a:pt x="1828" y="58"/>
                  </a:cubicBezTo>
                  <a:cubicBezTo>
                    <a:pt x="1845" y="69"/>
                    <a:pt x="1865" y="84"/>
                    <a:pt x="1882" y="102"/>
                  </a:cubicBezTo>
                  <a:cubicBezTo>
                    <a:pt x="1899" y="120"/>
                    <a:pt x="1912" y="141"/>
                    <a:pt x="1918" y="162"/>
                  </a:cubicBezTo>
                  <a:cubicBezTo>
                    <a:pt x="1923" y="179"/>
                    <a:pt x="1925" y="197"/>
                    <a:pt x="1925" y="214"/>
                  </a:cubicBezTo>
                  <a:cubicBezTo>
                    <a:pt x="1925" y="243"/>
                    <a:pt x="1919" y="271"/>
                    <a:pt x="1910" y="295"/>
                  </a:cubicBezTo>
                  <a:cubicBezTo>
                    <a:pt x="1905" y="307"/>
                    <a:pt x="1899" y="318"/>
                    <a:pt x="1893" y="327"/>
                  </a:cubicBezTo>
                  <a:cubicBezTo>
                    <a:pt x="1887" y="337"/>
                    <a:pt x="1881" y="345"/>
                    <a:pt x="1875" y="350"/>
                  </a:cubicBezTo>
                  <a:cubicBezTo>
                    <a:pt x="1867" y="358"/>
                    <a:pt x="1856" y="365"/>
                    <a:pt x="1842" y="371"/>
                  </a:cubicBezTo>
                  <a:cubicBezTo>
                    <a:pt x="1821" y="381"/>
                    <a:pt x="1795" y="390"/>
                    <a:pt x="1764" y="400"/>
                  </a:cubicBezTo>
                  <a:cubicBezTo>
                    <a:pt x="1733" y="410"/>
                    <a:pt x="1697" y="420"/>
                    <a:pt x="1658" y="432"/>
                  </a:cubicBezTo>
                  <a:cubicBezTo>
                    <a:pt x="1646" y="436"/>
                    <a:pt x="1629" y="441"/>
                    <a:pt x="1607" y="446"/>
                  </a:cubicBezTo>
                  <a:cubicBezTo>
                    <a:pt x="1570" y="455"/>
                    <a:pt x="1521" y="465"/>
                    <a:pt x="1466" y="476"/>
                  </a:cubicBezTo>
                  <a:cubicBezTo>
                    <a:pt x="1384" y="493"/>
                    <a:pt x="1290" y="511"/>
                    <a:pt x="1204" y="528"/>
                  </a:cubicBezTo>
                  <a:cubicBezTo>
                    <a:pt x="1161" y="537"/>
                    <a:pt x="1121" y="545"/>
                    <a:pt x="1084" y="553"/>
                  </a:cubicBezTo>
                  <a:cubicBezTo>
                    <a:pt x="1048" y="560"/>
                    <a:pt x="1017" y="568"/>
                    <a:pt x="993" y="574"/>
                  </a:cubicBezTo>
                  <a:cubicBezTo>
                    <a:pt x="946" y="587"/>
                    <a:pt x="894" y="601"/>
                    <a:pt x="850" y="614"/>
                  </a:cubicBezTo>
                  <a:cubicBezTo>
                    <a:pt x="829" y="620"/>
                    <a:pt x="809" y="626"/>
                    <a:pt x="793" y="631"/>
                  </a:cubicBezTo>
                  <a:cubicBezTo>
                    <a:pt x="785" y="633"/>
                    <a:pt x="778" y="636"/>
                    <a:pt x="773" y="638"/>
                  </a:cubicBezTo>
                  <a:cubicBezTo>
                    <a:pt x="767" y="640"/>
                    <a:pt x="762" y="641"/>
                    <a:pt x="758" y="643"/>
                  </a:cubicBezTo>
                  <a:cubicBezTo>
                    <a:pt x="749" y="646"/>
                    <a:pt x="749" y="646"/>
                    <a:pt x="749" y="646"/>
                  </a:cubicBezTo>
                  <a:cubicBezTo>
                    <a:pt x="747" y="656"/>
                    <a:pt x="747" y="656"/>
                    <a:pt x="747" y="656"/>
                  </a:cubicBezTo>
                  <a:cubicBezTo>
                    <a:pt x="718" y="772"/>
                    <a:pt x="622" y="873"/>
                    <a:pt x="489" y="912"/>
                  </a:cubicBezTo>
                  <a:cubicBezTo>
                    <a:pt x="495" y="930"/>
                    <a:pt x="495" y="930"/>
                    <a:pt x="495" y="930"/>
                  </a:cubicBezTo>
                  <a:cubicBezTo>
                    <a:pt x="500" y="949"/>
                    <a:pt x="500" y="949"/>
                    <a:pt x="500" y="949"/>
                  </a:cubicBezTo>
                  <a:cubicBezTo>
                    <a:pt x="646" y="906"/>
                    <a:pt x="751" y="795"/>
                    <a:pt x="784" y="665"/>
                  </a:cubicBezTo>
                  <a:cubicBezTo>
                    <a:pt x="766" y="660"/>
                    <a:pt x="766" y="660"/>
                    <a:pt x="766" y="660"/>
                  </a:cubicBezTo>
                  <a:cubicBezTo>
                    <a:pt x="773" y="678"/>
                    <a:pt x="773" y="678"/>
                    <a:pt x="773" y="678"/>
                  </a:cubicBezTo>
                  <a:cubicBezTo>
                    <a:pt x="775" y="677"/>
                    <a:pt x="779" y="676"/>
                    <a:pt x="785" y="674"/>
                  </a:cubicBezTo>
                  <a:cubicBezTo>
                    <a:pt x="794" y="671"/>
                    <a:pt x="808" y="666"/>
                    <a:pt x="824" y="662"/>
                  </a:cubicBezTo>
                  <a:cubicBezTo>
                    <a:pt x="871" y="647"/>
                    <a:pt x="941" y="627"/>
                    <a:pt x="1003" y="611"/>
                  </a:cubicBezTo>
                  <a:cubicBezTo>
                    <a:pt x="1038" y="602"/>
                    <a:pt x="1091" y="590"/>
                    <a:pt x="1152" y="578"/>
                  </a:cubicBezTo>
                  <a:cubicBezTo>
                    <a:pt x="1244" y="559"/>
                    <a:pt x="1354" y="538"/>
                    <a:pt x="1450" y="519"/>
                  </a:cubicBezTo>
                  <a:cubicBezTo>
                    <a:pt x="1498" y="509"/>
                    <a:pt x="1543" y="500"/>
                    <a:pt x="1581" y="492"/>
                  </a:cubicBezTo>
                  <a:cubicBezTo>
                    <a:pt x="1600" y="487"/>
                    <a:pt x="1617" y="483"/>
                    <a:pt x="1632" y="479"/>
                  </a:cubicBezTo>
                  <a:cubicBezTo>
                    <a:pt x="1647" y="476"/>
                    <a:pt x="1660" y="472"/>
                    <a:pt x="1670" y="469"/>
                  </a:cubicBezTo>
                  <a:cubicBezTo>
                    <a:pt x="1721" y="452"/>
                    <a:pt x="1767" y="440"/>
                    <a:pt x="1805" y="427"/>
                  </a:cubicBezTo>
                  <a:cubicBezTo>
                    <a:pt x="1825" y="420"/>
                    <a:pt x="1843" y="414"/>
                    <a:pt x="1859" y="406"/>
                  </a:cubicBezTo>
                  <a:cubicBezTo>
                    <a:pt x="1875" y="398"/>
                    <a:pt x="1889" y="389"/>
                    <a:pt x="1901" y="379"/>
                  </a:cubicBezTo>
                  <a:cubicBezTo>
                    <a:pt x="1910" y="370"/>
                    <a:pt x="1918" y="360"/>
                    <a:pt x="1926" y="348"/>
                  </a:cubicBezTo>
                  <a:cubicBezTo>
                    <a:pt x="1937" y="331"/>
                    <a:pt x="1946" y="310"/>
                    <a:pt x="1953" y="287"/>
                  </a:cubicBezTo>
                  <a:cubicBezTo>
                    <a:pt x="1960" y="264"/>
                    <a:pt x="1964" y="240"/>
                    <a:pt x="1964" y="214"/>
                  </a:cubicBezTo>
                  <a:cubicBezTo>
                    <a:pt x="1964" y="193"/>
                    <a:pt x="1961" y="172"/>
                    <a:pt x="1955" y="151"/>
                  </a:cubicBezTo>
                  <a:cubicBezTo>
                    <a:pt x="1948" y="129"/>
                    <a:pt x="1937" y="110"/>
                    <a:pt x="1924" y="92"/>
                  </a:cubicBezTo>
                  <a:cubicBezTo>
                    <a:pt x="1903" y="66"/>
                    <a:pt x="1877" y="44"/>
                    <a:pt x="1853" y="29"/>
                  </a:cubicBezTo>
                  <a:cubicBezTo>
                    <a:pt x="1841" y="21"/>
                    <a:pt x="1830" y="15"/>
                    <a:pt x="1819" y="11"/>
                  </a:cubicBezTo>
                  <a:cubicBezTo>
                    <a:pt x="1814" y="8"/>
                    <a:pt x="1809" y="7"/>
                    <a:pt x="1804" y="5"/>
                  </a:cubicBezTo>
                  <a:cubicBezTo>
                    <a:pt x="1799" y="4"/>
                    <a:pt x="1794" y="3"/>
                    <a:pt x="1789" y="3"/>
                  </a:cubicBezTo>
                  <a:cubicBezTo>
                    <a:pt x="1785" y="3"/>
                    <a:pt x="1782" y="3"/>
                    <a:pt x="1779" y="4"/>
                  </a:cubicBezTo>
                  <a:cubicBezTo>
                    <a:pt x="1784" y="23"/>
                    <a:pt x="1784" y="23"/>
                    <a:pt x="1784" y="23"/>
                  </a:cubicBezTo>
                  <a:cubicBezTo>
                    <a:pt x="1789" y="4"/>
                    <a:pt x="1789" y="4"/>
                    <a:pt x="1789" y="4"/>
                  </a:cubicBezTo>
                  <a:cubicBezTo>
                    <a:pt x="1787" y="4"/>
                    <a:pt x="1770" y="0"/>
                    <a:pt x="1738" y="0"/>
                  </a:cubicBezTo>
                  <a:cubicBezTo>
                    <a:pt x="1701" y="0"/>
                    <a:pt x="1645" y="5"/>
                    <a:pt x="1571" y="26"/>
                  </a:cubicBezTo>
                  <a:cubicBezTo>
                    <a:pt x="1537" y="36"/>
                    <a:pt x="1489" y="52"/>
                    <a:pt x="1433" y="71"/>
                  </a:cubicBezTo>
                  <a:cubicBezTo>
                    <a:pt x="1263" y="129"/>
                    <a:pt x="1017" y="219"/>
                    <a:pt x="885" y="268"/>
                  </a:cubicBezTo>
                  <a:cubicBezTo>
                    <a:pt x="842" y="284"/>
                    <a:pt x="809" y="295"/>
                    <a:pt x="785" y="303"/>
                  </a:cubicBezTo>
                  <a:cubicBezTo>
                    <a:pt x="766" y="308"/>
                    <a:pt x="752" y="312"/>
                    <a:pt x="741" y="314"/>
                  </a:cubicBezTo>
                  <a:cubicBezTo>
                    <a:pt x="724" y="318"/>
                    <a:pt x="713" y="319"/>
                    <a:pt x="703" y="320"/>
                  </a:cubicBezTo>
                  <a:cubicBezTo>
                    <a:pt x="698" y="320"/>
                    <a:pt x="693" y="321"/>
                    <a:pt x="687" y="322"/>
                  </a:cubicBezTo>
                  <a:cubicBezTo>
                    <a:pt x="681" y="322"/>
                    <a:pt x="675" y="324"/>
                    <a:pt x="668" y="326"/>
                  </a:cubicBezTo>
                  <a:cubicBezTo>
                    <a:pt x="673" y="344"/>
                    <a:pt x="673" y="344"/>
                    <a:pt x="673" y="344"/>
                  </a:cubicBezTo>
                  <a:cubicBezTo>
                    <a:pt x="686" y="330"/>
                    <a:pt x="686" y="330"/>
                    <a:pt x="686" y="330"/>
                  </a:cubicBezTo>
                  <a:cubicBezTo>
                    <a:pt x="616" y="264"/>
                    <a:pt x="519" y="227"/>
                    <a:pt x="416" y="227"/>
                  </a:cubicBezTo>
                  <a:cubicBezTo>
                    <a:pt x="377" y="227"/>
                    <a:pt x="337" y="232"/>
                    <a:pt x="297" y="244"/>
                  </a:cubicBezTo>
                  <a:cubicBezTo>
                    <a:pt x="213" y="268"/>
                    <a:pt x="143" y="315"/>
                    <a:pt x="92" y="375"/>
                  </a:cubicBezTo>
                  <a:cubicBezTo>
                    <a:pt x="41" y="435"/>
                    <a:pt x="9" y="509"/>
                    <a:pt x="3" y="586"/>
                  </a:cubicBezTo>
                  <a:cubicBezTo>
                    <a:pt x="0" y="613"/>
                    <a:pt x="0" y="613"/>
                    <a:pt x="0" y="613"/>
                  </a:cubicBezTo>
                  <a:cubicBezTo>
                    <a:pt x="349" y="513"/>
                    <a:pt x="349" y="513"/>
                    <a:pt x="349" y="513"/>
                  </a:cubicBezTo>
                  <a:cubicBezTo>
                    <a:pt x="351" y="512"/>
                    <a:pt x="354" y="512"/>
                    <a:pt x="356" y="512"/>
                  </a:cubicBezTo>
                  <a:cubicBezTo>
                    <a:pt x="361" y="512"/>
                    <a:pt x="365" y="513"/>
                    <a:pt x="369" y="515"/>
                  </a:cubicBezTo>
                  <a:cubicBezTo>
                    <a:pt x="372" y="518"/>
                    <a:pt x="374" y="520"/>
                    <a:pt x="375" y="524"/>
                  </a:cubicBezTo>
                  <a:cubicBezTo>
                    <a:pt x="375" y="524"/>
                    <a:pt x="375" y="524"/>
                    <a:pt x="375" y="524"/>
                  </a:cubicBezTo>
                  <a:cubicBezTo>
                    <a:pt x="422" y="688"/>
                    <a:pt x="422" y="688"/>
                    <a:pt x="422" y="688"/>
                  </a:cubicBezTo>
                  <a:cubicBezTo>
                    <a:pt x="423" y="689"/>
                    <a:pt x="423" y="691"/>
                    <a:pt x="423" y="692"/>
                  </a:cubicBezTo>
                  <a:cubicBezTo>
                    <a:pt x="423" y="696"/>
                    <a:pt x="422" y="699"/>
                    <a:pt x="419" y="703"/>
                  </a:cubicBezTo>
                  <a:cubicBezTo>
                    <a:pt x="416" y="707"/>
                    <a:pt x="412" y="710"/>
                    <a:pt x="406" y="711"/>
                  </a:cubicBezTo>
                  <a:cubicBezTo>
                    <a:pt x="406" y="711"/>
                    <a:pt x="406" y="711"/>
                    <a:pt x="406" y="711"/>
                  </a:cubicBezTo>
                  <a:cubicBezTo>
                    <a:pt x="63" y="810"/>
                    <a:pt x="63" y="810"/>
                    <a:pt x="63" y="810"/>
                  </a:cubicBezTo>
                  <a:cubicBezTo>
                    <a:pt x="82" y="833"/>
                    <a:pt x="82" y="833"/>
                    <a:pt x="82" y="833"/>
                  </a:cubicBezTo>
                  <a:cubicBezTo>
                    <a:pt x="154" y="917"/>
                    <a:pt x="263" y="966"/>
                    <a:pt x="380" y="966"/>
                  </a:cubicBezTo>
                  <a:cubicBezTo>
                    <a:pt x="420" y="966"/>
                    <a:pt x="460" y="960"/>
                    <a:pt x="500" y="949"/>
                  </a:cubicBezTo>
                  <a:lnTo>
                    <a:pt x="495" y="93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2" name="Freeform 255"/>
            <p:cNvSpPr/>
            <p:nvPr/>
          </p:nvSpPr>
          <p:spPr bwMode="auto">
            <a:xfrm>
              <a:off x="5275263" y="3425825"/>
              <a:ext cx="371475" cy="371475"/>
            </a:xfrm>
            <a:custGeom>
              <a:avLst/>
              <a:gdLst>
                <a:gd name="T0" fmla="*/ 193 w 234"/>
                <a:gd name="T1" fmla="*/ 192 h 234"/>
                <a:gd name="T2" fmla="*/ 205 w 234"/>
                <a:gd name="T3" fmla="*/ 195 h 234"/>
                <a:gd name="T4" fmla="*/ 234 w 234"/>
                <a:gd name="T5" fmla="*/ 85 h 234"/>
                <a:gd name="T6" fmla="*/ 147 w 234"/>
                <a:gd name="T7" fmla="*/ 0 h 234"/>
                <a:gd name="T8" fmla="*/ 31 w 234"/>
                <a:gd name="T9" fmla="*/ 32 h 234"/>
                <a:gd name="T10" fmla="*/ 0 w 234"/>
                <a:gd name="T11" fmla="*/ 149 h 234"/>
                <a:gd name="T12" fmla="*/ 87 w 234"/>
                <a:gd name="T13" fmla="*/ 234 h 234"/>
                <a:gd name="T14" fmla="*/ 203 w 234"/>
                <a:gd name="T15" fmla="*/ 202 h 234"/>
                <a:gd name="T16" fmla="*/ 205 w 234"/>
                <a:gd name="T17" fmla="*/ 195 h 234"/>
                <a:gd name="T18" fmla="*/ 193 w 234"/>
                <a:gd name="T19" fmla="*/ 192 h 234"/>
                <a:gd name="T20" fmla="*/ 190 w 234"/>
                <a:gd name="T21" fmla="*/ 180 h 234"/>
                <a:gd name="T22" fmla="*/ 94 w 234"/>
                <a:gd name="T23" fmla="*/ 206 h 234"/>
                <a:gd name="T24" fmla="*/ 29 w 234"/>
                <a:gd name="T25" fmla="*/ 142 h 234"/>
                <a:gd name="T26" fmla="*/ 51 w 234"/>
                <a:gd name="T27" fmla="*/ 52 h 234"/>
                <a:gd name="T28" fmla="*/ 140 w 234"/>
                <a:gd name="T29" fmla="*/ 28 h 234"/>
                <a:gd name="T30" fmla="*/ 206 w 234"/>
                <a:gd name="T31" fmla="*/ 92 h 234"/>
                <a:gd name="T32" fmla="*/ 181 w 234"/>
                <a:gd name="T33" fmla="*/ 189 h 234"/>
                <a:gd name="T34" fmla="*/ 193 w 234"/>
                <a:gd name="T35" fmla="*/ 192 h 234"/>
                <a:gd name="T36" fmla="*/ 190 w 234"/>
                <a:gd name="T37" fmla="*/ 180 h 234"/>
                <a:gd name="T38" fmla="*/ 193 w 234"/>
                <a:gd name="T39" fmla="*/ 19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234">
                  <a:moveTo>
                    <a:pt x="193" y="192"/>
                  </a:moveTo>
                  <a:lnTo>
                    <a:pt x="205" y="195"/>
                  </a:lnTo>
                  <a:lnTo>
                    <a:pt x="234" y="85"/>
                  </a:lnTo>
                  <a:lnTo>
                    <a:pt x="147" y="0"/>
                  </a:lnTo>
                  <a:lnTo>
                    <a:pt x="31" y="32"/>
                  </a:lnTo>
                  <a:lnTo>
                    <a:pt x="0" y="149"/>
                  </a:lnTo>
                  <a:lnTo>
                    <a:pt x="87" y="234"/>
                  </a:lnTo>
                  <a:lnTo>
                    <a:pt x="203" y="202"/>
                  </a:lnTo>
                  <a:lnTo>
                    <a:pt x="205" y="195"/>
                  </a:lnTo>
                  <a:lnTo>
                    <a:pt x="193" y="192"/>
                  </a:lnTo>
                  <a:lnTo>
                    <a:pt x="190" y="180"/>
                  </a:lnTo>
                  <a:lnTo>
                    <a:pt x="94" y="206"/>
                  </a:lnTo>
                  <a:lnTo>
                    <a:pt x="29" y="142"/>
                  </a:lnTo>
                  <a:lnTo>
                    <a:pt x="51" y="52"/>
                  </a:lnTo>
                  <a:lnTo>
                    <a:pt x="140" y="28"/>
                  </a:lnTo>
                  <a:lnTo>
                    <a:pt x="206" y="92"/>
                  </a:lnTo>
                  <a:lnTo>
                    <a:pt x="181" y="189"/>
                  </a:lnTo>
                  <a:lnTo>
                    <a:pt x="193" y="192"/>
                  </a:lnTo>
                  <a:lnTo>
                    <a:pt x="190" y="180"/>
                  </a:lnTo>
                  <a:lnTo>
                    <a:pt x="193" y="192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3" name="Freeform 256"/>
            <p:cNvSpPr/>
            <p:nvPr/>
          </p:nvSpPr>
          <p:spPr bwMode="auto">
            <a:xfrm>
              <a:off x="4159251" y="6419850"/>
              <a:ext cx="471488" cy="115887"/>
            </a:xfrm>
            <a:custGeom>
              <a:avLst/>
              <a:gdLst>
                <a:gd name="T0" fmla="*/ 334 w 367"/>
                <a:gd name="T1" fmla="*/ 5 h 91"/>
                <a:gd name="T2" fmla="*/ 198 w 367"/>
                <a:gd name="T3" fmla="*/ 43 h 91"/>
                <a:gd name="T4" fmla="*/ 46 w 367"/>
                <a:gd name="T5" fmla="*/ 45 h 91"/>
                <a:gd name="T6" fmla="*/ 9 w 367"/>
                <a:gd name="T7" fmla="*/ 55 h 91"/>
                <a:gd name="T8" fmla="*/ 14 w 367"/>
                <a:gd name="T9" fmla="*/ 75 h 91"/>
                <a:gd name="T10" fmla="*/ 182 w 367"/>
                <a:gd name="T11" fmla="*/ 78 h 91"/>
                <a:gd name="T12" fmla="*/ 342 w 367"/>
                <a:gd name="T13" fmla="*/ 34 h 91"/>
                <a:gd name="T14" fmla="*/ 364 w 367"/>
                <a:gd name="T15" fmla="*/ 12 h 91"/>
                <a:gd name="T16" fmla="*/ 334 w 367"/>
                <a:gd name="T17" fmla="*/ 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7" h="91">
                  <a:moveTo>
                    <a:pt x="334" y="5"/>
                  </a:moveTo>
                  <a:cubicBezTo>
                    <a:pt x="288" y="14"/>
                    <a:pt x="244" y="31"/>
                    <a:pt x="198" y="43"/>
                  </a:cubicBezTo>
                  <a:cubicBezTo>
                    <a:pt x="147" y="57"/>
                    <a:pt x="97" y="60"/>
                    <a:pt x="46" y="45"/>
                  </a:cubicBezTo>
                  <a:cubicBezTo>
                    <a:pt x="34" y="41"/>
                    <a:pt x="18" y="46"/>
                    <a:pt x="9" y="55"/>
                  </a:cubicBezTo>
                  <a:cubicBezTo>
                    <a:pt x="0" y="63"/>
                    <a:pt x="4" y="72"/>
                    <a:pt x="14" y="75"/>
                  </a:cubicBezTo>
                  <a:cubicBezTo>
                    <a:pt x="70" y="91"/>
                    <a:pt x="126" y="90"/>
                    <a:pt x="182" y="78"/>
                  </a:cubicBezTo>
                  <a:cubicBezTo>
                    <a:pt x="236" y="67"/>
                    <a:pt x="288" y="45"/>
                    <a:pt x="342" y="34"/>
                  </a:cubicBezTo>
                  <a:cubicBezTo>
                    <a:pt x="350" y="32"/>
                    <a:pt x="367" y="24"/>
                    <a:pt x="364" y="12"/>
                  </a:cubicBezTo>
                  <a:cubicBezTo>
                    <a:pt x="361" y="0"/>
                    <a:pt x="342" y="3"/>
                    <a:pt x="334" y="5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4" name="Freeform 257"/>
            <p:cNvSpPr/>
            <p:nvPr/>
          </p:nvSpPr>
          <p:spPr bwMode="auto">
            <a:xfrm>
              <a:off x="4283076" y="4795838"/>
              <a:ext cx="458788" cy="1697037"/>
            </a:xfrm>
            <a:custGeom>
              <a:avLst/>
              <a:gdLst>
                <a:gd name="T0" fmla="*/ 301 w 358"/>
                <a:gd name="T1" fmla="*/ 16 h 1323"/>
                <a:gd name="T2" fmla="*/ 22 w 358"/>
                <a:gd name="T3" fmla="*/ 499 h 1323"/>
                <a:gd name="T4" fmla="*/ 32 w 358"/>
                <a:gd name="T5" fmla="*/ 826 h 1323"/>
                <a:gd name="T6" fmla="*/ 141 w 358"/>
                <a:gd name="T7" fmla="*/ 1133 h 1323"/>
                <a:gd name="T8" fmla="*/ 194 w 358"/>
                <a:gd name="T9" fmla="*/ 1314 h 1323"/>
                <a:gd name="T10" fmla="*/ 247 w 358"/>
                <a:gd name="T11" fmla="*/ 1300 h 1323"/>
                <a:gd name="T12" fmla="*/ 142 w 358"/>
                <a:gd name="T13" fmla="*/ 985 h 1323"/>
                <a:gd name="T14" fmla="*/ 63 w 358"/>
                <a:gd name="T15" fmla="*/ 664 h 1323"/>
                <a:gd name="T16" fmla="*/ 112 w 358"/>
                <a:gd name="T17" fmla="*/ 357 h 1323"/>
                <a:gd name="T18" fmla="*/ 258 w 358"/>
                <a:gd name="T19" fmla="*/ 118 h 1323"/>
                <a:gd name="T20" fmla="*/ 352 w 358"/>
                <a:gd name="T21" fmla="*/ 6 h 1323"/>
                <a:gd name="T22" fmla="*/ 332 w 358"/>
                <a:gd name="T23" fmla="*/ 3 h 1323"/>
                <a:gd name="T24" fmla="*/ 301 w 358"/>
                <a:gd name="T25" fmla="*/ 16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1323">
                  <a:moveTo>
                    <a:pt x="301" y="16"/>
                  </a:moveTo>
                  <a:cubicBezTo>
                    <a:pt x="176" y="158"/>
                    <a:pt x="59" y="309"/>
                    <a:pt x="22" y="499"/>
                  </a:cubicBezTo>
                  <a:cubicBezTo>
                    <a:pt x="0" y="607"/>
                    <a:pt x="7" y="720"/>
                    <a:pt x="32" y="826"/>
                  </a:cubicBezTo>
                  <a:cubicBezTo>
                    <a:pt x="58" y="932"/>
                    <a:pt x="103" y="1032"/>
                    <a:pt x="141" y="1133"/>
                  </a:cubicBezTo>
                  <a:cubicBezTo>
                    <a:pt x="163" y="1192"/>
                    <a:pt x="182" y="1252"/>
                    <a:pt x="194" y="1314"/>
                  </a:cubicBezTo>
                  <a:cubicBezTo>
                    <a:pt x="196" y="1323"/>
                    <a:pt x="249" y="1311"/>
                    <a:pt x="247" y="1300"/>
                  </a:cubicBezTo>
                  <a:cubicBezTo>
                    <a:pt x="225" y="1191"/>
                    <a:pt x="182" y="1089"/>
                    <a:pt x="142" y="985"/>
                  </a:cubicBezTo>
                  <a:cubicBezTo>
                    <a:pt x="102" y="881"/>
                    <a:pt x="70" y="776"/>
                    <a:pt x="63" y="664"/>
                  </a:cubicBezTo>
                  <a:cubicBezTo>
                    <a:pt x="56" y="559"/>
                    <a:pt x="73" y="455"/>
                    <a:pt x="112" y="357"/>
                  </a:cubicBezTo>
                  <a:cubicBezTo>
                    <a:pt x="148" y="270"/>
                    <a:pt x="200" y="191"/>
                    <a:pt x="258" y="118"/>
                  </a:cubicBezTo>
                  <a:cubicBezTo>
                    <a:pt x="289" y="79"/>
                    <a:pt x="320" y="43"/>
                    <a:pt x="352" y="6"/>
                  </a:cubicBezTo>
                  <a:cubicBezTo>
                    <a:pt x="358" y="0"/>
                    <a:pt x="333" y="3"/>
                    <a:pt x="332" y="3"/>
                  </a:cubicBezTo>
                  <a:cubicBezTo>
                    <a:pt x="321" y="5"/>
                    <a:pt x="308" y="8"/>
                    <a:pt x="301" y="16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5" name="Freeform 258"/>
            <p:cNvSpPr/>
            <p:nvPr/>
          </p:nvSpPr>
          <p:spPr bwMode="auto">
            <a:xfrm>
              <a:off x="4770438" y="4789488"/>
              <a:ext cx="698500" cy="1109662"/>
            </a:xfrm>
            <a:custGeom>
              <a:avLst/>
              <a:gdLst>
                <a:gd name="T0" fmla="*/ 2 w 545"/>
                <a:gd name="T1" fmla="*/ 26 h 866"/>
                <a:gd name="T2" fmla="*/ 43 w 545"/>
                <a:gd name="T3" fmla="*/ 480 h 866"/>
                <a:gd name="T4" fmla="*/ 113 w 545"/>
                <a:gd name="T5" fmla="*/ 660 h 866"/>
                <a:gd name="T6" fmla="*/ 258 w 545"/>
                <a:gd name="T7" fmla="*/ 792 h 866"/>
                <a:gd name="T8" fmla="*/ 499 w 545"/>
                <a:gd name="T9" fmla="*/ 864 h 866"/>
                <a:gd name="T10" fmla="*/ 536 w 545"/>
                <a:gd name="T11" fmla="*/ 854 h 866"/>
                <a:gd name="T12" fmla="*/ 533 w 545"/>
                <a:gd name="T13" fmla="*/ 841 h 866"/>
                <a:gd name="T14" fmla="*/ 150 w 545"/>
                <a:gd name="T15" fmla="*/ 620 h 866"/>
                <a:gd name="T16" fmla="*/ 68 w 545"/>
                <a:gd name="T17" fmla="*/ 214 h 866"/>
                <a:gd name="T18" fmla="*/ 54 w 545"/>
                <a:gd name="T19" fmla="*/ 12 h 866"/>
                <a:gd name="T20" fmla="*/ 2 w 545"/>
                <a:gd name="T21" fmla="*/ 26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5" h="866">
                  <a:moveTo>
                    <a:pt x="2" y="26"/>
                  </a:moveTo>
                  <a:cubicBezTo>
                    <a:pt x="16" y="177"/>
                    <a:pt x="13" y="331"/>
                    <a:pt x="43" y="480"/>
                  </a:cubicBezTo>
                  <a:cubicBezTo>
                    <a:pt x="56" y="543"/>
                    <a:pt x="77" y="605"/>
                    <a:pt x="113" y="660"/>
                  </a:cubicBezTo>
                  <a:cubicBezTo>
                    <a:pt x="149" y="716"/>
                    <a:pt x="199" y="760"/>
                    <a:pt x="258" y="792"/>
                  </a:cubicBezTo>
                  <a:cubicBezTo>
                    <a:pt x="332" y="832"/>
                    <a:pt x="416" y="852"/>
                    <a:pt x="499" y="864"/>
                  </a:cubicBezTo>
                  <a:cubicBezTo>
                    <a:pt x="511" y="866"/>
                    <a:pt x="527" y="861"/>
                    <a:pt x="536" y="854"/>
                  </a:cubicBezTo>
                  <a:cubicBezTo>
                    <a:pt x="545" y="848"/>
                    <a:pt x="543" y="842"/>
                    <a:pt x="533" y="841"/>
                  </a:cubicBezTo>
                  <a:cubicBezTo>
                    <a:pt x="381" y="819"/>
                    <a:pt x="228" y="761"/>
                    <a:pt x="150" y="620"/>
                  </a:cubicBezTo>
                  <a:cubicBezTo>
                    <a:pt x="82" y="498"/>
                    <a:pt x="77" y="350"/>
                    <a:pt x="68" y="214"/>
                  </a:cubicBezTo>
                  <a:cubicBezTo>
                    <a:pt x="64" y="147"/>
                    <a:pt x="61" y="79"/>
                    <a:pt x="54" y="12"/>
                  </a:cubicBezTo>
                  <a:cubicBezTo>
                    <a:pt x="53" y="0"/>
                    <a:pt x="0" y="11"/>
                    <a:pt x="2" y="26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6" name="Freeform 259"/>
            <p:cNvSpPr/>
            <p:nvPr/>
          </p:nvSpPr>
          <p:spPr bwMode="auto">
            <a:xfrm>
              <a:off x="5278438" y="5894388"/>
              <a:ext cx="254000" cy="527050"/>
            </a:xfrm>
            <a:custGeom>
              <a:avLst/>
              <a:gdLst>
                <a:gd name="T0" fmla="*/ 119 w 198"/>
                <a:gd name="T1" fmla="*/ 29 h 411"/>
                <a:gd name="T2" fmla="*/ 26 w 198"/>
                <a:gd name="T3" fmla="*/ 383 h 411"/>
                <a:gd name="T4" fmla="*/ 2 w 198"/>
                <a:gd name="T5" fmla="*/ 401 h 411"/>
                <a:gd name="T6" fmla="*/ 32 w 198"/>
                <a:gd name="T7" fmla="*/ 405 h 411"/>
                <a:gd name="T8" fmla="*/ 177 w 198"/>
                <a:gd name="T9" fmla="*/ 268 h 411"/>
                <a:gd name="T10" fmla="*/ 171 w 198"/>
                <a:gd name="T11" fmla="*/ 15 h 411"/>
                <a:gd name="T12" fmla="*/ 119 w 198"/>
                <a:gd name="T13" fmla="*/ 29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411">
                  <a:moveTo>
                    <a:pt x="119" y="29"/>
                  </a:moveTo>
                  <a:cubicBezTo>
                    <a:pt x="135" y="134"/>
                    <a:pt x="172" y="352"/>
                    <a:pt x="26" y="383"/>
                  </a:cubicBezTo>
                  <a:cubicBezTo>
                    <a:pt x="19" y="384"/>
                    <a:pt x="0" y="391"/>
                    <a:pt x="2" y="401"/>
                  </a:cubicBezTo>
                  <a:cubicBezTo>
                    <a:pt x="5" y="411"/>
                    <a:pt x="25" y="406"/>
                    <a:pt x="32" y="405"/>
                  </a:cubicBezTo>
                  <a:cubicBezTo>
                    <a:pt x="106" y="389"/>
                    <a:pt x="158" y="341"/>
                    <a:pt x="177" y="268"/>
                  </a:cubicBezTo>
                  <a:cubicBezTo>
                    <a:pt x="198" y="186"/>
                    <a:pt x="184" y="97"/>
                    <a:pt x="171" y="15"/>
                  </a:cubicBezTo>
                  <a:cubicBezTo>
                    <a:pt x="169" y="0"/>
                    <a:pt x="116" y="12"/>
                    <a:pt x="119" y="29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7" name="Freeform 260"/>
            <p:cNvSpPr/>
            <p:nvPr/>
          </p:nvSpPr>
          <p:spPr bwMode="auto">
            <a:xfrm>
              <a:off x="4144963" y="3652838"/>
              <a:ext cx="274638" cy="219075"/>
            </a:xfrm>
            <a:custGeom>
              <a:avLst/>
              <a:gdLst>
                <a:gd name="T0" fmla="*/ 144 w 214"/>
                <a:gd name="T1" fmla="*/ 50 h 171"/>
                <a:gd name="T2" fmla="*/ 23 w 214"/>
                <a:gd name="T3" fmla="*/ 106 h 171"/>
                <a:gd name="T4" fmla="*/ 134 w 214"/>
                <a:gd name="T5" fmla="*/ 3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" h="171">
                  <a:moveTo>
                    <a:pt x="144" y="50"/>
                  </a:moveTo>
                  <a:cubicBezTo>
                    <a:pt x="102" y="0"/>
                    <a:pt x="0" y="35"/>
                    <a:pt x="23" y="106"/>
                  </a:cubicBezTo>
                  <a:cubicBezTo>
                    <a:pt x="46" y="171"/>
                    <a:pt x="214" y="124"/>
                    <a:pt x="134" y="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8" name="Freeform 261"/>
            <p:cNvSpPr/>
            <p:nvPr/>
          </p:nvSpPr>
          <p:spPr bwMode="auto">
            <a:xfrm>
              <a:off x="4119563" y="3652838"/>
              <a:ext cx="266700" cy="207962"/>
            </a:xfrm>
            <a:custGeom>
              <a:avLst/>
              <a:gdLst>
                <a:gd name="T0" fmla="*/ 186 w 207"/>
                <a:gd name="T1" fmla="*/ 39 h 162"/>
                <a:gd name="T2" fmla="*/ 47 w 207"/>
                <a:gd name="T3" fmla="*/ 30 h 162"/>
                <a:gd name="T4" fmla="*/ 42 w 207"/>
                <a:gd name="T5" fmla="*/ 140 h 162"/>
                <a:gd name="T6" fmla="*/ 166 w 207"/>
                <a:gd name="T7" fmla="*/ 130 h 162"/>
                <a:gd name="T8" fmla="*/ 175 w 207"/>
                <a:gd name="T9" fmla="*/ 24 h 162"/>
                <a:gd name="T10" fmla="*/ 130 w 207"/>
                <a:gd name="T11" fmla="*/ 44 h 162"/>
                <a:gd name="T12" fmla="*/ 139 w 207"/>
                <a:gd name="T13" fmla="*/ 107 h 162"/>
                <a:gd name="T14" fmla="*/ 87 w 207"/>
                <a:gd name="T15" fmla="*/ 117 h 162"/>
                <a:gd name="T16" fmla="*/ 73 w 207"/>
                <a:gd name="T17" fmla="*/ 55 h 162"/>
                <a:gd name="T18" fmla="*/ 141 w 207"/>
                <a:gd name="T19" fmla="*/ 59 h 162"/>
                <a:gd name="T20" fmla="*/ 186 w 207"/>
                <a:gd name="T21" fmla="*/ 3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7" h="162">
                  <a:moveTo>
                    <a:pt x="186" y="39"/>
                  </a:moveTo>
                  <a:cubicBezTo>
                    <a:pt x="151" y="0"/>
                    <a:pt x="89" y="3"/>
                    <a:pt x="47" y="30"/>
                  </a:cubicBezTo>
                  <a:cubicBezTo>
                    <a:pt x="10" y="55"/>
                    <a:pt x="0" y="115"/>
                    <a:pt x="42" y="140"/>
                  </a:cubicBezTo>
                  <a:cubicBezTo>
                    <a:pt x="79" y="162"/>
                    <a:pt x="132" y="151"/>
                    <a:pt x="166" y="130"/>
                  </a:cubicBezTo>
                  <a:cubicBezTo>
                    <a:pt x="207" y="103"/>
                    <a:pt x="205" y="58"/>
                    <a:pt x="175" y="24"/>
                  </a:cubicBezTo>
                  <a:cubicBezTo>
                    <a:pt x="162" y="9"/>
                    <a:pt x="115" y="27"/>
                    <a:pt x="130" y="44"/>
                  </a:cubicBezTo>
                  <a:cubicBezTo>
                    <a:pt x="145" y="62"/>
                    <a:pt x="159" y="87"/>
                    <a:pt x="139" y="107"/>
                  </a:cubicBezTo>
                  <a:cubicBezTo>
                    <a:pt x="126" y="120"/>
                    <a:pt x="104" y="122"/>
                    <a:pt x="87" y="117"/>
                  </a:cubicBezTo>
                  <a:cubicBezTo>
                    <a:pt x="62" y="109"/>
                    <a:pt x="58" y="73"/>
                    <a:pt x="73" y="55"/>
                  </a:cubicBezTo>
                  <a:cubicBezTo>
                    <a:pt x="91" y="33"/>
                    <a:pt x="124" y="41"/>
                    <a:pt x="141" y="59"/>
                  </a:cubicBezTo>
                  <a:cubicBezTo>
                    <a:pt x="154" y="74"/>
                    <a:pt x="201" y="55"/>
                    <a:pt x="186" y="39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9" name="Freeform 262"/>
            <p:cNvSpPr/>
            <p:nvPr/>
          </p:nvSpPr>
          <p:spPr bwMode="auto">
            <a:xfrm>
              <a:off x="4713288" y="3857625"/>
              <a:ext cx="144463" cy="914400"/>
            </a:xfrm>
            <a:custGeom>
              <a:avLst/>
              <a:gdLst>
                <a:gd name="T0" fmla="*/ 85 w 113"/>
                <a:gd name="T1" fmla="*/ 684 h 713"/>
                <a:gd name="T2" fmla="*/ 68 w 113"/>
                <a:gd name="T3" fmla="*/ 348 h 713"/>
                <a:gd name="T4" fmla="*/ 111 w 113"/>
                <a:gd name="T5" fmla="*/ 15 h 713"/>
                <a:gd name="T6" fmla="*/ 50 w 113"/>
                <a:gd name="T7" fmla="*/ 26 h 713"/>
                <a:gd name="T8" fmla="*/ 7 w 113"/>
                <a:gd name="T9" fmla="*/ 354 h 713"/>
                <a:gd name="T10" fmla="*/ 23 w 113"/>
                <a:gd name="T11" fmla="*/ 700 h 713"/>
                <a:gd name="T12" fmla="*/ 85 w 113"/>
                <a:gd name="T13" fmla="*/ 684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713">
                  <a:moveTo>
                    <a:pt x="85" y="684"/>
                  </a:moveTo>
                  <a:cubicBezTo>
                    <a:pt x="71" y="573"/>
                    <a:pt x="62" y="461"/>
                    <a:pt x="68" y="348"/>
                  </a:cubicBezTo>
                  <a:cubicBezTo>
                    <a:pt x="73" y="237"/>
                    <a:pt x="93" y="126"/>
                    <a:pt x="111" y="15"/>
                  </a:cubicBezTo>
                  <a:cubicBezTo>
                    <a:pt x="113" y="0"/>
                    <a:pt x="53" y="11"/>
                    <a:pt x="50" y="26"/>
                  </a:cubicBezTo>
                  <a:cubicBezTo>
                    <a:pt x="32" y="135"/>
                    <a:pt x="13" y="244"/>
                    <a:pt x="7" y="354"/>
                  </a:cubicBezTo>
                  <a:cubicBezTo>
                    <a:pt x="0" y="470"/>
                    <a:pt x="9" y="586"/>
                    <a:pt x="23" y="700"/>
                  </a:cubicBezTo>
                  <a:cubicBezTo>
                    <a:pt x="25" y="713"/>
                    <a:pt x="87" y="701"/>
                    <a:pt x="85" y="684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0" name="Freeform 263"/>
            <p:cNvSpPr/>
            <p:nvPr/>
          </p:nvSpPr>
          <p:spPr bwMode="auto">
            <a:xfrm>
              <a:off x="4344988" y="4021138"/>
              <a:ext cx="471488" cy="641350"/>
            </a:xfrm>
            <a:custGeom>
              <a:avLst/>
              <a:gdLst>
                <a:gd name="T0" fmla="*/ 322 w 368"/>
                <a:gd name="T1" fmla="*/ 12 h 500"/>
                <a:gd name="T2" fmla="*/ 144 w 368"/>
                <a:gd name="T3" fmla="*/ 216 h 500"/>
                <a:gd name="T4" fmla="*/ 92 w 368"/>
                <a:gd name="T5" fmla="*/ 336 h 500"/>
                <a:gd name="T6" fmla="*/ 50 w 368"/>
                <a:gd name="T7" fmla="*/ 478 h 500"/>
                <a:gd name="T8" fmla="*/ 96 w 368"/>
                <a:gd name="T9" fmla="*/ 472 h 500"/>
                <a:gd name="T10" fmla="*/ 51 w 368"/>
                <a:gd name="T11" fmla="*/ 87 h 500"/>
                <a:gd name="T12" fmla="*/ 3 w 368"/>
                <a:gd name="T13" fmla="*/ 99 h 500"/>
                <a:gd name="T14" fmla="*/ 49 w 368"/>
                <a:gd name="T15" fmla="*/ 485 h 500"/>
                <a:gd name="T16" fmla="*/ 95 w 368"/>
                <a:gd name="T17" fmla="*/ 478 h 500"/>
                <a:gd name="T18" fmla="*/ 134 w 368"/>
                <a:gd name="T19" fmla="*/ 346 h 500"/>
                <a:gd name="T20" fmla="*/ 184 w 368"/>
                <a:gd name="T21" fmla="*/ 224 h 500"/>
                <a:gd name="T22" fmla="*/ 360 w 368"/>
                <a:gd name="T23" fmla="*/ 18 h 500"/>
                <a:gd name="T24" fmla="*/ 355 w 368"/>
                <a:gd name="T25" fmla="*/ 2 h 500"/>
                <a:gd name="T26" fmla="*/ 322 w 368"/>
                <a:gd name="T27" fmla="*/ 1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8" h="500">
                  <a:moveTo>
                    <a:pt x="322" y="12"/>
                  </a:moveTo>
                  <a:cubicBezTo>
                    <a:pt x="246" y="64"/>
                    <a:pt x="187" y="136"/>
                    <a:pt x="144" y="216"/>
                  </a:cubicBezTo>
                  <a:cubicBezTo>
                    <a:pt x="123" y="255"/>
                    <a:pt x="106" y="295"/>
                    <a:pt x="92" y="336"/>
                  </a:cubicBezTo>
                  <a:cubicBezTo>
                    <a:pt x="76" y="383"/>
                    <a:pt x="77" y="436"/>
                    <a:pt x="50" y="478"/>
                  </a:cubicBezTo>
                  <a:cubicBezTo>
                    <a:pt x="66" y="476"/>
                    <a:pt x="81" y="474"/>
                    <a:pt x="96" y="472"/>
                  </a:cubicBezTo>
                  <a:cubicBezTo>
                    <a:pt x="55" y="349"/>
                    <a:pt x="72" y="213"/>
                    <a:pt x="51" y="87"/>
                  </a:cubicBezTo>
                  <a:cubicBezTo>
                    <a:pt x="48" y="72"/>
                    <a:pt x="0" y="83"/>
                    <a:pt x="3" y="99"/>
                  </a:cubicBezTo>
                  <a:cubicBezTo>
                    <a:pt x="24" y="226"/>
                    <a:pt x="7" y="362"/>
                    <a:pt x="49" y="485"/>
                  </a:cubicBezTo>
                  <a:cubicBezTo>
                    <a:pt x="54" y="500"/>
                    <a:pt x="89" y="488"/>
                    <a:pt x="95" y="478"/>
                  </a:cubicBezTo>
                  <a:cubicBezTo>
                    <a:pt x="120" y="438"/>
                    <a:pt x="122" y="391"/>
                    <a:pt x="134" y="346"/>
                  </a:cubicBezTo>
                  <a:cubicBezTo>
                    <a:pt x="146" y="304"/>
                    <a:pt x="164" y="263"/>
                    <a:pt x="184" y="224"/>
                  </a:cubicBezTo>
                  <a:cubicBezTo>
                    <a:pt x="225" y="143"/>
                    <a:pt x="284" y="70"/>
                    <a:pt x="360" y="18"/>
                  </a:cubicBezTo>
                  <a:cubicBezTo>
                    <a:pt x="368" y="12"/>
                    <a:pt x="364" y="4"/>
                    <a:pt x="355" y="2"/>
                  </a:cubicBezTo>
                  <a:cubicBezTo>
                    <a:pt x="343" y="0"/>
                    <a:pt x="331" y="5"/>
                    <a:pt x="322" y="12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1" name="Freeform 264"/>
            <p:cNvSpPr/>
            <p:nvPr/>
          </p:nvSpPr>
          <p:spPr bwMode="auto">
            <a:xfrm>
              <a:off x="4816476" y="4017963"/>
              <a:ext cx="731838" cy="711200"/>
            </a:xfrm>
            <a:custGeom>
              <a:avLst/>
              <a:gdLst>
                <a:gd name="T0" fmla="*/ 23 w 570"/>
                <a:gd name="T1" fmla="*/ 38 h 555"/>
                <a:gd name="T2" fmla="*/ 187 w 570"/>
                <a:gd name="T3" fmla="*/ 46 h 555"/>
                <a:gd name="T4" fmla="*/ 357 w 570"/>
                <a:gd name="T5" fmla="*/ 102 h 555"/>
                <a:gd name="T6" fmla="*/ 418 w 570"/>
                <a:gd name="T7" fmla="*/ 299 h 555"/>
                <a:gd name="T8" fmla="*/ 514 w 570"/>
                <a:gd name="T9" fmla="*/ 538 h 555"/>
                <a:gd name="T10" fmla="*/ 559 w 570"/>
                <a:gd name="T11" fmla="*/ 518 h 555"/>
                <a:gd name="T12" fmla="*/ 464 w 570"/>
                <a:gd name="T13" fmla="*/ 267 h 555"/>
                <a:gd name="T14" fmla="*/ 443 w 570"/>
                <a:gd name="T15" fmla="*/ 140 h 555"/>
                <a:gd name="T16" fmla="*/ 388 w 570"/>
                <a:gd name="T17" fmla="*/ 72 h 555"/>
                <a:gd name="T18" fmla="*/ 209 w 570"/>
                <a:gd name="T19" fmla="*/ 15 h 555"/>
                <a:gd name="T20" fmla="*/ 28 w 570"/>
                <a:gd name="T21" fmla="*/ 6 h 555"/>
                <a:gd name="T22" fmla="*/ 1 w 570"/>
                <a:gd name="T23" fmla="*/ 24 h 555"/>
                <a:gd name="T24" fmla="*/ 23 w 570"/>
                <a:gd name="T25" fmla="*/ 38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0" h="555">
                  <a:moveTo>
                    <a:pt x="23" y="38"/>
                  </a:moveTo>
                  <a:cubicBezTo>
                    <a:pt x="77" y="32"/>
                    <a:pt x="133" y="38"/>
                    <a:pt x="187" y="46"/>
                  </a:cubicBezTo>
                  <a:cubicBezTo>
                    <a:pt x="245" y="55"/>
                    <a:pt x="307" y="69"/>
                    <a:pt x="357" y="102"/>
                  </a:cubicBezTo>
                  <a:cubicBezTo>
                    <a:pt x="418" y="143"/>
                    <a:pt x="410" y="235"/>
                    <a:pt x="418" y="299"/>
                  </a:cubicBezTo>
                  <a:cubicBezTo>
                    <a:pt x="430" y="386"/>
                    <a:pt x="473" y="463"/>
                    <a:pt x="514" y="538"/>
                  </a:cubicBezTo>
                  <a:cubicBezTo>
                    <a:pt x="523" y="555"/>
                    <a:pt x="570" y="538"/>
                    <a:pt x="559" y="518"/>
                  </a:cubicBezTo>
                  <a:cubicBezTo>
                    <a:pt x="515" y="438"/>
                    <a:pt x="474" y="359"/>
                    <a:pt x="464" y="267"/>
                  </a:cubicBezTo>
                  <a:cubicBezTo>
                    <a:pt x="459" y="224"/>
                    <a:pt x="458" y="181"/>
                    <a:pt x="443" y="140"/>
                  </a:cubicBezTo>
                  <a:cubicBezTo>
                    <a:pt x="433" y="110"/>
                    <a:pt x="415" y="89"/>
                    <a:pt x="388" y="72"/>
                  </a:cubicBezTo>
                  <a:cubicBezTo>
                    <a:pt x="335" y="38"/>
                    <a:pt x="270" y="25"/>
                    <a:pt x="209" y="15"/>
                  </a:cubicBezTo>
                  <a:cubicBezTo>
                    <a:pt x="150" y="5"/>
                    <a:pt x="88" y="0"/>
                    <a:pt x="28" y="6"/>
                  </a:cubicBezTo>
                  <a:cubicBezTo>
                    <a:pt x="18" y="7"/>
                    <a:pt x="3" y="13"/>
                    <a:pt x="1" y="24"/>
                  </a:cubicBezTo>
                  <a:cubicBezTo>
                    <a:pt x="0" y="36"/>
                    <a:pt x="15" y="38"/>
                    <a:pt x="23" y="38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2" name="Freeform 265"/>
            <p:cNvSpPr/>
            <p:nvPr/>
          </p:nvSpPr>
          <p:spPr bwMode="auto">
            <a:xfrm>
              <a:off x="5429251" y="4675188"/>
              <a:ext cx="315913" cy="271462"/>
            </a:xfrm>
            <a:custGeom>
              <a:avLst/>
              <a:gdLst>
                <a:gd name="T0" fmla="*/ 94 w 246"/>
                <a:gd name="T1" fmla="*/ 49 h 211"/>
                <a:gd name="T2" fmla="*/ 180 w 246"/>
                <a:gd name="T3" fmla="*/ 157 h 211"/>
                <a:gd name="T4" fmla="*/ 141 w 246"/>
                <a:gd name="T5" fmla="*/ 175 h 211"/>
                <a:gd name="T6" fmla="*/ 82 w 246"/>
                <a:gd name="T7" fmla="*/ 168 h 211"/>
                <a:gd name="T8" fmla="*/ 57 w 246"/>
                <a:gd name="T9" fmla="*/ 110 h 211"/>
                <a:gd name="T10" fmla="*/ 66 w 246"/>
                <a:gd name="T11" fmla="*/ 36 h 211"/>
                <a:gd name="T12" fmla="*/ 77 w 246"/>
                <a:gd name="T13" fmla="*/ 12 h 211"/>
                <a:gd name="T14" fmla="*/ 45 w 246"/>
                <a:gd name="T15" fmla="*/ 9 h 211"/>
                <a:gd name="T16" fmla="*/ 4 w 246"/>
                <a:gd name="T17" fmla="*/ 97 h 211"/>
                <a:gd name="T18" fmla="*/ 37 w 246"/>
                <a:gd name="T19" fmla="*/ 188 h 211"/>
                <a:gd name="T20" fmla="*/ 124 w 246"/>
                <a:gd name="T21" fmla="*/ 209 h 211"/>
                <a:gd name="T22" fmla="*/ 208 w 246"/>
                <a:gd name="T23" fmla="*/ 182 h 211"/>
                <a:gd name="T24" fmla="*/ 215 w 246"/>
                <a:gd name="T25" fmla="*/ 56 h 211"/>
                <a:gd name="T26" fmla="*/ 73 w 246"/>
                <a:gd name="T27" fmla="*/ 22 h 211"/>
                <a:gd name="T28" fmla="*/ 62 w 246"/>
                <a:gd name="T29" fmla="*/ 46 h 211"/>
                <a:gd name="T30" fmla="*/ 94 w 246"/>
                <a:gd name="T31" fmla="*/ 4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6" h="211">
                  <a:moveTo>
                    <a:pt x="94" y="49"/>
                  </a:moveTo>
                  <a:cubicBezTo>
                    <a:pt x="149" y="25"/>
                    <a:pt x="214" y="108"/>
                    <a:pt x="180" y="157"/>
                  </a:cubicBezTo>
                  <a:cubicBezTo>
                    <a:pt x="170" y="169"/>
                    <a:pt x="156" y="173"/>
                    <a:pt x="141" y="175"/>
                  </a:cubicBezTo>
                  <a:cubicBezTo>
                    <a:pt x="124" y="177"/>
                    <a:pt x="97" y="178"/>
                    <a:pt x="82" y="168"/>
                  </a:cubicBezTo>
                  <a:cubicBezTo>
                    <a:pt x="67" y="158"/>
                    <a:pt x="60" y="126"/>
                    <a:pt x="57" y="110"/>
                  </a:cubicBezTo>
                  <a:cubicBezTo>
                    <a:pt x="53" y="90"/>
                    <a:pt x="41" y="47"/>
                    <a:pt x="66" y="36"/>
                  </a:cubicBezTo>
                  <a:cubicBezTo>
                    <a:pt x="74" y="32"/>
                    <a:pt x="84" y="21"/>
                    <a:pt x="77" y="12"/>
                  </a:cubicBezTo>
                  <a:cubicBezTo>
                    <a:pt x="70" y="2"/>
                    <a:pt x="54" y="4"/>
                    <a:pt x="45" y="9"/>
                  </a:cubicBezTo>
                  <a:cubicBezTo>
                    <a:pt x="7" y="26"/>
                    <a:pt x="0" y="59"/>
                    <a:pt x="4" y="97"/>
                  </a:cubicBezTo>
                  <a:cubicBezTo>
                    <a:pt x="8" y="126"/>
                    <a:pt x="16" y="166"/>
                    <a:pt x="37" y="188"/>
                  </a:cubicBezTo>
                  <a:cubicBezTo>
                    <a:pt x="58" y="211"/>
                    <a:pt x="96" y="210"/>
                    <a:pt x="124" y="209"/>
                  </a:cubicBezTo>
                  <a:cubicBezTo>
                    <a:pt x="153" y="209"/>
                    <a:pt x="185" y="202"/>
                    <a:pt x="208" y="182"/>
                  </a:cubicBezTo>
                  <a:cubicBezTo>
                    <a:pt x="246" y="149"/>
                    <a:pt x="242" y="96"/>
                    <a:pt x="215" y="56"/>
                  </a:cubicBezTo>
                  <a:cubicBezTo>
                    <a:pt x="183" y="9"/>
                    <a:pt x="123" y="0"/>
                    <a:pt x="73" y="22"/>
                  </a:cubicBezTo>
                  <a:cubicBezTo>
                    <a:pt x="65" y="25"/>
                    <a:pt x="55" y="36"/>
                    <a:pt x="62" y="46"/>
                  </a:cubicBezTo>
                  <a:cubicBezTo>
                    <a:pt x="69" y="55"/>
                    <a:pt x="85" y="53"/>
                    <a:pt x="94" y="49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3" name="Freeform 266"/>
            <p:cNvSpPr/>
            <p:nvPr/>
          </p:nvSpPr>
          <p:spPr bwMode="auto">
            <a:xfrm>
              <a:off x="5246688" y="5267325"/>
              <a:ext cx="454025" cy="533400"/>
            </a:xfrm>
            <a:custGeom>
              <a:avLst/>
              <a:gdLst>
                <a:gd name="T0" fmla="*/ 178 w 354"/>
                <a:gd name="T1" fmla="*/ 365 h 416"/>
                <a:gd name="T2" fmla="*/ 174 w 354"/>
                <a:gd name="T3" fmla="*/ 368 h 416"/>
                <a:gd name="T4" fmla="*/ 174 w 354"/>
                <a:gd name="T5" fmla="*/ 372 h 416"/>
                <a:gd name="T6" fmla="*/ 205 w 354"/>
                <a:gd name="T7" fmla="*/ 361 h 416"/>
                <a:gd name="T8" fmla="*/ 283 w 354"/>
                <a:gd name="T9" fmla="*/ 409 h 416"/>
                <a:gd name="T10" fmla="*/ 156 w 354"/>
                <a:gd name="T11" fmla="*/ 319 h 416"/>
                <a:gd name="T12" fmla="*/ 331 w 354"/>
                <a:gd name="T13" fmla="*/ 414 h 416"/>
                <a:gd name="T14" fmla="*/ 135 w 354"/>
                <a:gd name="T15" fmla="*/ 291 h 416"/>
                <a:gd name="T16" fmla="*/ 342 w 354"/>
                <a:gd name="T17" fmla="*/ 386 h 416"/>
                <a:gd name="T18" fmla="*/ 125 w 354"/>
                <a:gd name="T19" fmla="*/ 256 h 416"/>
                <a:gd name="T20" fmla="*/ 109 w 354"/>
                <a:gd name="T21" fmla="*/ 225 h 416"/>
                <a:gd name="T22" fmla="*/ 105 w 354"/>
                <a:gd name="T23" fmla="*/ 227 h 416"/>
                <a:gd name="T24" fmla="*/ 307 w 354"/>
                <a:gd name="T25" fmla="*/ 345 h 416"/>
                <a:gd name="T26" fmla="*/ 97 w 354"/>
                <a:gd name="T27" fmla="*/ 204 h 416"/>
                <a:gd name="T28" fmla="*/ 96 w 354"/>
                <a:gd name="T29" fmla="*/ 206 h 416"/>
                <a:gd name="T30" fmla="*/ 81 w 354"/>
                <a:gd name="T31" fmla="*/ 177 h 416"/>
                <a:gd name="T32" fmla="*/ 75 w 354"/>
                <a:gd name="T33" fmla="*/ 152 h 416"/>
                <a:gd name="T34" fmla="*/ 71 w 354"/>
                <a:gd name="T35" fmla="*/ 154 h 416"/>
                <a:gd name="T36" fmla="*/ 288 w 354"/>
                <a:gd name="T37" fmla="*/ 267 h 416"/>
                <a:gd name="T38" fmla="*/ 59 w 354"/>
                <a:gd name="T39" fmla="*/ 128 h 416"/>
                <a:gd name="T40" fmla="*/ 269 w 354"/>
                <a:gd name="T41" fmla="*/ 243 h 416"/>
                <a:gd name="T42" fmla="*/ 43 w 354"/>
                <a:gd name="T43" fmla="*/ 101 h 416"/>
                <a:gd name="T44" fmla="*/ 29 w 354"/>
                <a:gd name="T45" fmla="*/ 68 h 416"/>
                <a:gd name="T46" fmla="*/ 156 w 354"/>
                <a:gd name="T47" fmla="*/ 146 h 416"/>
                <a:gd name="T48" fmla="*/ 233 w 354"/>
                <a:gd name="T49" fmla="*/ 161 h 416"/>
                <a:gd name="T50" fmla="*/ 36 w 354"/>
                <a:gd name="T51" fmla="*/ 15 h 416"/>
                <a:gd name="T52" fmla="*/ 35 w 354"/>
                <a:gd name="T53" fmla="*/ 21 h 416"/>
                <a:gd name="T54" fmla="*/ 65 w 354"/>
                <a:gd name="T55" fmla="*/ 13 h 416"/>
                <a:gd name="T56" fmla="*/ 64 w 354"/>
                <a:gd name="T57" fmla="*/ 18 h 416"/>
                <a:gd name="T58" fmla="*/ 60 w 354"/>
                <a:gd name="T59" fmla="*/ 19 h 416"/>
                <a:gd name="T60" fmla="*/ 92 w 354"/>
                <a:gd name="T61" fmla="*/ 10 h 416"/>
                <a:gd name="T62" fmla="*/ 88 w 354"/>
                <a:gd name="T63" fmla="*/ 13 h 416"/>
                <a:gd name="T64" fmla="*/ 115 w 354"/>
                <a:gd name="T65" fmla="*/ 4 h 416"/>
                <a:gd name="T66" fmla="*/ 143 w 354"/>
                <a:gd name="T67" fmla="*/ 7 h 416"/>
                <a:gd name="T68" fmla="*/ 140 w 354"/>
                <a:gd name="T69" fmla="*/ 10 h 416"/>
                <a:gd name="T70" fmla="*/ 110 w 354"/>
                <a:gd name="T71" fmla="*/ 3 h 416"/>
                <a:gd name="T72" fmla="*/ 186 w 354"/>
                <a:gd name="T73" fmla="*/ 53 h 416"/>
                <a:gd name="T74" fmla="*/ 202 w 354"/>
                <a:gd name="T75" fmla="*/ 83 h 416"/>
                <a:gd name="T76" fmla="*/ 63 w 354"/>
                <a:gd name="T77" fmla="*/ 10 h 416"/>
                <a:gd name="T78" fmla="*/ 35 w 354"/>
                <a:gd name="T79" fmla="*/ 13 h 416"/>
                <a:gd name="T80" fmla="*/ 229 w 354"/>
                <a:gd name="T81" fmla="*/ 158 h 416"/>
                <a:gd name="T82" fmla="*/ 233 w 354"/>
                <a:gd name="T83" fmla="*/ 152 h 416"/>
                <a:gd name="T84" fmla="*/ 243 w 354"/>
                <a:gd name="T85" fmla="*/ 182 h 416"/>
                <a:gd name="T86" fmla="*/ 30 w 354"/>
                <a:gd name="T87" fmla="*/ 64 h 416"/>
                <a:gd name="T88" fmla="*/ 268 w 354"/>
                <a:gd name="T89" fmla="*/ 234 h 416"/>
                <a:gd name="T90" fmla="*/ 120 w 354"/>
                <a:gd name="T91" fmla="*/ 152 h 416"/>
                <a:gd name="T92" fmla="*/ 283 w 354"/>
                <a:gd name="T93" fmla="*/ 267 h 416"/>
                <a:gd name="T94" fmla="*/ 71 w 354"/>
                <a:gd name="T95" fmla="*/ 149 h 416"/>
                <a:gd name="T96" fmla="*/ 292 w 354"/>
                <a:gd name="T97" fmla="*/ 296 h 416"/>
                <a:gd name="T98" fmla="*/ 94 w 354"/>
                <a:gd name="T99" fmla="*/ 202 h 416"/>
                <a:gd name="T100" fmla="*/ 310 w 354"/>
                <a:gd name="T101" fmla="*/ 343 h 416"/>
                <a:gd name="T102" fmla="*/ 315 w 354"/>
                <a:gd name="T103" fmla="*/ 338 h 416"/>
                <a:gd name="T104" fmla="*/ 330 w 354"/>
                <a:gd name="T105" fmla="*/ 368 h 416"/>
                <a:gd name="T106" fmla="*/ 116 w 354"/>
                <a:gd name="T107" fmla="*/ 253 h 416"/>
                <a:gd name="T108" fmla="*/ 348 w 354"/>
                <a:gd name="T109" fmla="*/ 405 h 416"/>
                <a:gd name="T110" fmla="*/ 133 w 354"/>
                <a:gd name="T111" fmla="*/ 296 h 416"/>
                <a:gd name="T112" fmla="*/ 327 w 354"/>
                <a:gd name="T113" fmla="*/ 411 h 416"/>
                <a:gd name="T114" fmla="*/ 327 w 354"/>
                <a:gd name="T115" fmla="*/ 410 h 416"/>
                <a:gd name="T116" fmla="*/ 297 w 354"/>
                <a:gd name="T117" fmla="*/ 406 h 416"/>
                <a:gd name="T118" fmla="*/ 160 w 354"/>
                <a:gd name="T119" fmla="*/ 336 h 416"/>
                <a:gd name="T120" fmla="*/ 266 w 354"/>
                <a:gd name="T121" fmla="*/ 408 h 416"/>
                <a:gd name="T122" fmla="*/ 174 w 354"/>
                <a:gd name="T123" fmla="*/ 368 h 416"/>
                <a:gd name="T124" fmla="*/ 236 w 354"/>
                <a:gd name="T125" fmla="*/ 402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4" h="416">
                  <a:moveTo>
                    <a:pt x="198" y="400"/>
                  </a:moveTo>
                  <a:cubicBezTo>
                    <a:pt x="190" y="396"/>
                    <a:pt x="190" y="396"/>
                    <a:pt x="190" y="396"/>
                  </a:cubicBezTo>
                  <a:cubicBezTo>
                    <a:pt x="188" y="400"/>
                    <a:pt x="188" y="400"/>
                    <a:pt x="188" y="400"/>
                  </a:cubicBezTo>
                  <a:cubicBezTo>
                    <a:pt x="187" y="404"/>
                    <a:pt x="187" y="404"/>
                    <a:pt x="187" y="404"/>
                  </a:cubicBezTo>
                  <a:cubicBezTo>
                    <a:pt x="187" y="404"/>
                    <a:pt x="197" y="406"/>
                    <a:pt x="209" y="408"/>
                  </a:cubicBezTo>
                  <a:cubicBezTo>
                    <a:pt x="215" y="409"/>
                    <a:pt x="220" y="409"/>
                    <a:pt x="225" y="410"/>
                  </a:cubicBezTo>
                  <a:cubicBezTo>
                    <a:pt x="228" y="410"/>
                    <a:pt x="230" y="411"/>
                    <a:pt x="232" y="411"/>
                  </a:cubicBezTo>
                  <a:cubicBezTo>
                    <a:pt x="233" y="411"/>
                    <a:pt x="235" y="411"/>
                    <a:pt x="236" y="411"/>
                  </a:cubicBezTo>
                  <a:cubicBezTo>
                    <a:pt x="236" y="411"/>
                    <a:pt x="236" y="411"/>
                    <a:pt x="237" y="411"/>
                  </a:cubicBezTo>
                  <a:cubicBezTo>
                    <a:pt x="237" y="411"/>
                    <a:pt x="237" y="411"/>
                    <a:pt x="238" y="411"/>
                  </a:cubicBezTo>
                  <a:cubicBezTo>
                    <a:pt x="238" y="411"/>
                    <a:pt x="238" y="411"/>
                    <a:pt x="239" y="410"/>
                  </a:cubicBezTo>
                  <a:cubicBezTo>
                    <a:pt x="239" y="410"/>
                    <a:pt x="240" y="410"/>
                    <a:pt x="240" y="409"/>
                  </a:cubicBezTo>
                  <a:cubicBezTo>
                    <a:pt x="241" y="408"/>
                    <a:pt x="241" y="407"/>
                    <a:pt x="241" y="406"/>
                  </a:cubicBezTo>
                  <a:cubicBezTo>
                    <a:pt x="241" y="404"/>
                    <a:pt x="240" y="403"/>
                    <a:pt x="239" y="403"/>
                  </a:cubicBezTo>
                  <a:cubicBezTo>
                    <a:pt x="239" y="403"/>
                    <a:pt x="235" y="400"/>
                    <a:pt x="229" y="397"/>
                  </a:cubicBezTo>
                  <a:cubicBezTo>
                    <a:pt x="220" y="392"/>
                    <a:pt x="207" y="383"/>
                    <a:pt x="196" y="377"/>
                  </a:cubicBezTo>
                  <a:cubicBezTo>
                    <a:pt x="191" y="373"/>
                    <a:pt x="186" y="370"/>
                    <a:pt x="182" y="368"/>
                  </a:cubicBezTo>
                  <a:cubicBezTo>
                    <a:pt x="181" y="367"/>
                    <a:pt x="179" y="366"/>
                    <a:pt x="178" y="365"/>
                  </a:cubicBezTo>
                  <a:cubicBezTo>
                    <a:pt x="178" y="365"/>
                    <a:pt x="177" y="365"/>
                    <a:pt x="177" y="365"/>
                  </a:cubicBezTo>
                  <a:cubicBezTo>
                    <a:pt x="177" y="365"/>
                    <a:pt x="177" y="365"/>
                    <a:pt x="177" y="365"/>
                  </a:cubicBezTo>
                  <a:cubicBezTo>
                    <a:pt x="176" y="367"/>
                    <a:pt x="176" y="367"/>
                    <a:pt x="176" y="367"/>
                  </a:cubicBezTo>
                  <a:cubicBezTo>
                    <a:pt x="178" y="365"/>
                    <a:pt x="178" y="365"/>
                    <a:pt x="178" y="365"/>
                  </a:cubicBezTo>
                  <a:cubicBezTo>
                    <a:pt x="177" y="365"/>
                    <a:pt x="177" y="365"/>
                    <a:pt x="177" y="365"/>
                  </a:cubicBezTo>
                  <a:cubicBezTo>
                    <a:pt x="176" y="367"/>
                    <a:pt x="176" y="367"/>
                    <a:pt x="176" y="367"/>
                  </a:cubicBezTo>
                  <a:cubicBezTo>
                    <a:pt x="178" y="365"/>
                    <a:pt x="178" y="365"/>
                    <a:pt x="178" y="365"/>
                  </a:cubicBezTo>
                  <a:cubicBezTo>
                    <a:pt x="175" y="368"/>
                    <a:pt x="175" y="368"/>
                    <a:pt x="175" y="368"/>
                  </a:cubicBezTo>
                  <a:cubicBezTo>
                    <a:pt x="178" y="365"/>
                    <a:pt x="178" y="365"/>
                    <a:pt x="178" y="365"/>
                  </a:cubicBezTo>
                  <a:cubicBezTo>
                    <a:pt x="178" y="365"/>
                    <a:pt x="178" y="365"/>
                    <a:pt x="178" y="365"/>
                  </a:cubicBezTo>
                  <a:cubicBezTo>
                    <a:pt x="175" y="368"/>
                    <a:pt x="175" y="368"/>
                    <a:pt x="175" y="368"/>
                  </a:cubicBezTo>
                  <a:cubicBezTo>
                    <a:pt x="178" y="365"/>
                    <a:pt x="178" y="365"/>
                    <a:pt x="178" y="365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8" y="366"/>
                    <a:pt x="178" y="366"/>
                    <a:pt x="178" y="366"/>
                  </a:cubicBezTo>
                  <a:cubicBezTo>
                    <a:pt x="178" y="366"/>
                    <a:pt x="178" y="365"/>
                    <a:pt x="178" y="365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8" y="366"/>
                    <a:pt x="178" y="366"/>
                    <a:pt x="178" y="366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9" y="368"/>
                    <a:pt x="179" y="368"/>
                    <a:pt x="179" y="368"/>
                  </a:cubicBezTo>
                  <a:cubicBezTo>
                    <a:pt x="179" y="367"/>
                    <a:pt x="179" y="366"/>
                    <a:pt x="178" y="366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9" y="368"/>
                    <a:pt x="179" y="368"/>
                    <a:pt x="179" y="368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9" y="369"/>
                    <a:pt x="179" y="369"/>
                    <a:pt x="179" y="369"/>
                  </a:cubicBezTo>
                  <a:cubicBezTo>
                    <a:pt x="179" y="368"/>
                    <a:pt x="179" y="368"/>
                    <a:pt x="179" y="368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9" y="369"/>
                    <a:pt x="179" y="369"/>
                    <a:pt x="179" y="369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8" y="371"/>
                    <a:pt x="178" y="371"/>
                    <a:pt x="178" y="371"/>
                  </a:cubicBezTo>
                  <a:cubicBezTo>
                    <a:pt x="178" y="370"/>
                    <a:pt x="178" y="370"/>
                    <a:pt x="179" y="369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8" y="371"/>
                    <a:pt x="178" y="371"/>
                    <a:pt x="178" y="371"/>
                  </a:cubicBezTo>
                  <a:cubicBezTo>
                    <a:pt x="178" y="370"/>
                    <a:pt x="178" y="370"/>
                    <a:pt x="178" y="370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7" y="372"/>
                    <a:pt x="177" y="372"/>
                    <a:pt x="177" y="372"/>
                  </a:cubicBezTo>
                  <a:cubicBezTo>
                    <a:pt x="177" y="371"/>
                    <a:pt x="178" y="371"/>
                    <a:pt x="178" y="370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7" y="372"/>
                    <a:pt x="177" y="372"/>
                    <a:pt x="177" y="372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5" y="372"/>
                    <a:pt x="175" y="372"/>
                    <a:pt x="175" y="372"/>
                  </a:cubicBezTo>
                  <a:cubicBezTo>
                    <a:pt x="175" y="372"/>
                    <a:pt x="176" y="372"/>
                    <a:pt x="177" y="372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5" y="372"/>
                    <a:pt x="175" y="372"/>
                    <a:pt x="175" y="372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4" y="372"/>
                    <a:pt x="174" y="372"/>
                    <a:pt x="174" y="372"/>
                  </a:cubicBezTo>
                  <a:cubicBezTo>
                    <a:pt x="174" y="372"/>
                    <a:pt x="175" y="372"/>
                    <a:pt x="175" y="372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4" y="372"/>
                    <a:pt x="174" y="372"/>
                    <a:pt x="174" y="372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3" y="372"/>
                    <a:pt x="173" y="372"/>
                    <a:pt x="173" y="372"/>
                  </a:cubicBezTo>
                  <a:cubicBezTo>
                    <a:pt x="174" y="372"/>
                    <a:pt x="174" y="372"/>
                    <a:pt x="174" y="372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3" y="372"/>
                    <a:pt x="173" y="372"/>
                    <a:pt x="173" y="372"/>
                  </a:cubicBezTo>
                  <a:cubicBezTo>
                    <a:pt x="174" y="370"/>
                    <a:pt x="174" y="370"/>
                    <a:pt x="174" y="370"/>
                  </a:cubicBezTo>
                  <a:cubicBezTo>
                    <a:pt x="173" y="372"/>
                    <a:pt x="173" y="372"/>
                    <a:pt x="173" y="372"/>
                  </a:cubicBezTo>
                  <a:cubicBezTo>
                    <a:pt x="173" y="372"/>
                    <a:pt x="173" y="372"/>
                    <a:pt x="173" y="372"/>
                  </a:cubicBezTo>
                  <a:cubicBezTo>
                    <a:pt x="174" y="370"/>
                    <a:pt x="174" y="370"/>
                    <a:pt x="174" y="370"/>
                  </a:cubicBezTo>
                  <a:cubicBezTo>
                    <a:pt x="173" y="372"/>
                    <a:pt x="173" y="372"/>
                    <a:pt x="173" y="372"/>
                  </a:cubicBezTo>
                  <a:cubicBezTo>
                    <a:pt x="173" y="372"/>
                    <a:pt x="174" y="373"/>
                    <a:pt x="175" y="373"/>
                  </a:cubicBezTo>
                  <a:cubicBezTo>
                    <a:pt x="179" y="374"/>
                    <a:pt x="186" y="377"/>
                    <a:pt x="196" y="381"/>
                  </a:cubicBezTo>
                  <a:cubicBezTo>
                    <a:pt x="210" y="387"/>
                    <a:pt x="228" y="395"/>
                    <a:pt x="243" y="401"/>
                  </a:cubicBezTo>
                  <a:cubicBezTo>
                    <a:pt x="250" y="404"/>
                    <a:pt x="257" y="407"/>
                    <a:pt x="261" y="409"/>
                  </a:cubicBezTo>
                  <a:cubicBezTo>
                    <a:pt x="266" y="411"/>
                    <a:pt x="269" y="412"/>
                    <a:pt x="269" y="412"/>
                  </a:cubicBezTo>
                  <a:cubicBezTo>
                    <a:pt x="271" y="413"/>
                    <a:pt x="273" y="412"/>
                    <a:pt x="274" y="410"/>
                  </a:cubicBezTo>
                  <a:cubicBezTo>
                    <a:pt x="275" y="409"/>
                    <a:pt x="275" y="409"/>
                    <a:pt x="275" y="408"/>
                  </a:cubicBezTo>
                  <a:cubicBezTo>
                    <a:pt x="275" y="407"/>
                    <a:pt x="275" y="406"/>
                    <a:pt x="275" y="406"/>
                  </a:cubicBezTo>
                  <a:cubicBezTo>
                    <a:pt x="274" y="405"/>
                    <a:pt x="274" y="405"/>
                    <a:pt x="274" y="405"/>
                  </a:cubicBezTo>
                  <a:cubicBezTo>
                    <a:pt x="273" y="404"/>
                    <a:pt x="273" y="404"/>
                    <a:pt x="273" y="403"/>
                  </a:cubicBezTo>
                  <a:cubicBezTo>
                    <a:pt x="271" y="402"/>
                    <a:pt x="268" y="400"/>
                    <a:pt x="265" y="398"/>
                  </a:cubicBezTo>
                  <a:cubicBezTo>
                    <a:pt x="252" y="389"/>
                    <a:pt x="227" y="374"/>
                    <a:pt x="205" y="361"/>
                  </a:cubicBezTo>
                  <a:cubicBezTo>
                    <a:pt x="183" y="347"/>
                    <a:pt x="164" y="336"/>
                    <a:pt x="164" y="336"/>
                  </a:cubicBezTo>
                  <a:cubicBezTo>
                    <a:pt x="162" y="340"/>
                    <a:pt x="162" y="340"/>
                    <a:pt x="162" y="340"/>
                  </a:cubicBezTo>
                  <a:cubicBezTo>
                    <a:pt x="166" y="342"/>
                    <a:pt x="166" y="342"/>
                    <a:pt x="166" y="342"/>
                  </a:cubicBezTo>
                  <a:cubicBezTo>
                    <a:pt x="162" y="340"/>
                    <a:pt x="162" y="340"/>
                    <a:pt x="162" y="340"/>
                  </a:cubicBezTo>
                  <a:cubicBezTo>
                    <a:pt x="163" y="344"/>
                    <a:pt x="163" y="344"/>
                    <a:pt x="163" y="344"/>
                  </a:cubicBezTo>
                  <a:cubicBezTo>
                    <a:pt x="164" y="344"/>
                    <a:pt x="165" y="343"/>
                    <a:pt x="166" y="342"/>
                  </a:cubicBezTo>
                  <a:cubicBezTo>
                    <a:pt x="162" y="340"/>
                    <a:pt x="162" y="340"/>
                    <a:pt x="162" y="340"/>
                  </a:cubicBezTo>
                  <a:cubicBezTo>
                    <a:pt x="163" y="344"/>
                    <a:pt x="163" y="344"/>
                    <a:pt x="163" y="344"/>
                  </a:cubicBezTo>
                  <a:cubicBezTo>
                    <a:pt x="162" y="341"/>
                    <a:pt x="162" y="341"/>
                    <a:pt x="162" y="341"/>
                  </a:cubicBezTo>
                  <a:cubicBezTo>
                    <a:pt x="162" y="344"/>
                    <a:pt x="162" y="344"/>
                    <a:pt x="162" y="344"/>
                  </a:cubicBezTo>
                  <a:cubicBezTo>
                    <a:pt x="162" y="344"/>
                    <a:pt x="163" y="344"/>
                    <a:pt x="163" y="344"/>
                  </a:cubicBezTo>
                  <a:cubicBezTo>
                    <a:pt x="162" y="341"/>
                    <a:pt x="162" y="341"/>
                    <a:pt x="162" y="341"/>
                  </a:cubicBezTo>
                  <a:cubicBezTo>
                    <a:pt x="162" y="344"/>
                    <a:pt x="162" y="344"/>
                    <a:pt x="162" y="344"/>
                  </a:cubicBezTo>
                  <a:cubicBezTo>
                    <a:pt x="162" y="342"/>
                    <a:pt x="162" y="342"/>
                    <a:pt x="162" y="342"/>
                  </a:cubicBezTo>
                  <a:cubicBezTo>
                    <a:pt x="162" y="344"/>
                    <a:pt x="162" y="344"/>
                    <a:pt x="162" y="344"/>
                  </a:cubicBezTo>
                  <a:cubicBezTo>
                    <a:pt x="162" y="344"/>
                    <a:pt x="162" y="344"/>
                    <a:pt x="162" y="344"/>
                  </a:cubicBezTo>
                  <a:cubicBezTo>
                    <a:pt x="162" y="342"/>
                    <a:pt x="162" y="342"/>
                    <a:pt x="162" y="342"/>
                  </a:cubicBezTo>
                  <a:cubicBezTo>
                    <a:pt x="162" y="344"/>
                    <a:pt x="162" y="344"/>
                    <a:pt x="162" y="344"/>
                  </a:cubicBezTo>
                  <a:cubicBezTo>
                    <a:pt x="162" y="344"/>
                    <a:pt x="163" y="345"/>
                    <a:pt x="164" y="345"/>
                  </a:cubicBezTo>
                  <a:cubicBezTo>
                    <a:pt x="169" y="347"/>
                    <a:pt x="180" y="353"/>
                    <a:pt x="193" y="360"/>
                  </a:cubicBezTo>
                  <a:cubicBezTo>
                    <a:pt x="212" y="370"/>
                    <a:pt x="236" y="384"/>
                    <a:pt x="256" y="395"/>
                  </a:cubicBezTo>
                  <a:cubicBezTo>
                    <a:pt x="267" y="401"/>
                    <a:pt x="276" y="406"/>
                    <a:pt x="283" y="409"/>
                  </a:cubicBezTo>
                  <a:cubicBezTo>
                    <a:pt x="286" y="411"/>
                    <a:pt x="289" y="412"/>
                    <a:pt x="292" y="413"/>
                  </a:cubicBezTo>
                  <a:cubicBezTo>
                    <a:pt x="293" y="414"/>
                    <a:pt x="294" y="414"/>
                    <a:pt x="295" y="415"/>
                  </a:cubicBezTo>
                  <a:cubicBezTo>
                    <a:pt x="295" y="415"/>
                    <a:pt x="296" y="415"/>
                    <a:pt x="296" y="415"/>
                  </a:cubicBezTo>
                  <a:cubicBezTo>
                    <a:pt x="297" y="415"/>
                    <a:pt x="297" y="415"/>
                    <a:pt x="298" y="415"/>
                  </a:cubicBezTo>
                  <a:cubicBezTo>
                    <a:pt x="298" y="415"/>
                    <a:pt x="299" y="415"/>
                    <a:pt x="300" y="415"/>
                  </a:cubicBezTo>
                  <a:cubicBezTo>
                    <a:pt x="300" y="415"/>
                    <a:pt x="302" y="414"/>
                    <a:pt x="302" y="413"/>
                  </a:cubicBezTo>
                  <a:cubicBezTo>
                    <a:pt x="303" y="412"/>
                    <a:pt x="303" y="411"/>
                    <a:pt x="303" y="409"/>
                  </a:cubicBezTo>
                  <a:cubicBezTo>
                    <a:pt x="303" y="408"/>
                    <a:pt x="302" y="407"/>
                    <a:pt x="301" y="407"/>
                  </a:cubicBezTo>
                  <a:cubicBezTo>
                    <a:pt x="301" y="407"/>
                    <a:pt x="298" y="405"/>
                    <a:pt x="294" y="403"/>
                  </a:cubicBezTo>
                  <a:cubicBezTo>
                    <a:pt x="280" y="395"/>
                    <a:pt x="245" y="374"/>
                    <a:pt x="214" y="355"/>
                  </a:cubicBezTo>
                  <a:cubicBezTo>
                    <a:pt x="198" y="345"/>
                    <a:pt x="183" y="336"/>
                    <a:pt x="172" y="329"/>
                  </a:cubicBezTo>
                  <a:cubicBezTo>
                    <a:pt x="167" y="325"/>
                    <a:pt x="162" y="322"/>
                    <a:pt x="159" y="320"/>
                  </a:cubicBezTo>
                  <a:cubicBezTo>
                    <a:pt x="158" y="319"/>
                    <a:pt x="157" y="318"/>
                    <a:pt x="156" y="317"/>
                  </a:cubicBezTo>
                  <a:cubicBezTo>
                    <a:pt x="156" y="317"/>
                    <a:pt x="156" y="317"/>
                    <a:pt x="156" y="317"/>
                  </a:cubicBezTo>
                  <a:cubicBezTo>
                    <a:pt x="156" y="317"/>
                    <a:pt x="156" y="317"/>
                    <a:pt x="156" y="317"/>
                  </a:cubicBezTo>
                  <a:cubicBezTo>
                    <a:pt x="154" y="318"/>
                    <a:pt x="154" y="318"/>
                    <a:pt x="154" y="318"/>
                  </a:cubicBezTo>
                  <a:cubicBezTo>
                    <a:pt x="156" y="317"/>
                    <a:pt x="156" y="317"/>
                    <a:pt x="156" y="317"/>
                  </a:cubicBezTo>
                  <a:cubicBezTo>
                    <a:pt x="156" y="317"/>
                    <a:pt x="156" y="317"/>
                    <a:pt x="156" y="317"/>
                  </a:cubicBezTo>
                  <a:cubicBezTo>
                    <a:pt x="154" y="318"/>
                    <a:pt x="154" y="318"/>
                    <a:pt x="154" y="318"/>
                  </a:cubicBezTo>
                  <a:cubicBezTo>
                    <a:pt x="156" y="317"/>
                    <a:pt x="156" y="317"/>
                    <a:pt x="156" y="317"/>
                  </a:cubicBezTo>
                  <a:cubicBezTo>
                    <a:pt x="152" y="319"/>
                    <a:pt x="152" y="319"/>
                    <a:pt x="152" y="319"/>
                  </a:cubicBezTo>
                  <a:cubicBezTo>
                    <a:pt x="156" y="319"/>
                    <a:pt x="156" y="319"/>
                    <a:pt x="156" y="319"/>
                  </a:cubicBezTo>
                  <a:cubicBezTo>
                    <a:pt x="156" y="318"/>
                    <a:pt x="156" y="317"/>
                    <a:pt x="156" y="317"/>
                  </a:cubicBezTo>
                  <a:cubicBezTo>
                    <a:pt x="152" y="319"/>
                    <a:pt x="152" y="319"/>
                    <a:pt x="152" y="319"/>
                  </a:cubicBezTo>
                  <a:cubicBezTo>
                    <a:pt x="156" y="319"/>
                    <a:pt x="156" y="319"/>
                    <a:pt x="156" y="319"/>
                  </a:cubicBezTo>
                  <a:cubicBezTo>
                    <a:pt x="152" y="319"/>
                    <a:pt x="152" y="319"/>
                    <a:pt x="152" y="319"/>
                  </a:cubicBezTo>
                  <a:cubicBezTo>
                    <a:pt x="155" y="321"/>
                    <a:pt x="155" y="321"/>
                    <a:pt x="155" y="321"/>
                  </a:cubicBezTo>
                  <a:cubicBezTo>
                    <a:pt x="156" y="320"/>
                    <a:pt x="156" y="320"/>
                    <a:pt x="156" y="319"/>
                  </a:cubicBezTo>
                  <a:cubicBezTo>
                    <a:pt x="152" y="319"/>
                    <a:pt x="152" y="319"/>
                    <a:pt x="152" y="319"/>
                  </a:cubicBezTo>
                  <a:cubicBezTo>
                    <a:pt x="155" y="321"/>
                    <a:pt x="155" y="321"/>
                    <a:pt x="155" y="321"/>
                  </a:cubicBezTo>
                  <a:cubicBezTo>
                    <a:pt x="152" y="319"/>
                    <a:pt x="152" y="319"/>
                    <a:pt x="152" y="319"/>
                  </a:cubicBezTo>
                  <a:cubicBezTo>
                    <a:pt x="149" y="323"/>
                    <a:pt x="149" y="323"/>
                    <a:pt x="149" y="323"/>
                  </a:cubicBezTo>
                  <a:cubicBezTo>
                    <a:pt x="149" y="323"/>
                    <a:pt x="193" y="346"/>
                    <a:pt x="236" y="369"/>
                  </a:cubicBezTo>
                  <a:cubicBezTo>
                    <a:pt x="258" y="381"/>
                    <a:pt x="280" y="392"/>
                    <a:pt x="297" y="401"/>
                  </a:cubicBezTo>
                  <a:cubicBezTo>
                    <a:pt x="305" y="405"/>
                    <a:pt x="312" y="409"/>
                    <a:pt x="317" y="411"/>
                  </a:cubicBezTo>
                  <a:cubicBezTo>
                    <a:pt x="319" y="413"/>
                    <a:pt x="321" y="414"/>
                    <a:pt x="323" y="414"/>
                  </a:cubicBezTo>
                  <a:cubicBezTo>
                    <a:pt x="323" y="415"/>
                    <a:pt x="324" y="415"/>
                    <a:pt x="324" y="415"/>
                  </a:cubicBezTo>
                  <a:cubicBezTo>
                    <a:pt x="325" y="415"/>
                    <a:pt x="325" y="415"/>
                    <a:pt x="325" y="415"/>
                  </a:cubicBezTo>
                  <a:cubicBezTo>
                    <a:pt x="325" y="416"/>
                    <a:pt x="325" y="416"/>
                    <a:pt x="325" y="416"/>
                  </a:cubicBezTo>
                  <a:cubicBezTo>
                    <a:pt x="326" y="416"/>
                    <a:pt x="326" y="416"/>
                    <a:pt x="326" y="416"/>
                  </a:cubicBezTo>
                  <a:cubicBezTo>
                    <a:pt x="326" y="416"/>
                    <a:pt x="326" y="416"/>
                    <a:pt x="327" y="416"/>
                  </a:cubicBezTo>
                  <a:cubicBezTo>
                    <a:pt x="327" y="416"/>
                    <a:pt x="328" y="416"/>
                    <a:pt x="328" y="416"/>
                  </a:cubicBezTo>
                  <a:cubicBezTo>
                    <a:pt x="329" y="415"/>
                    <a:pt x="330" y="415"/>
                    <a:pt x="330" y="414"/>
                  </a:cubicBezTo>
                  <a:cubicBezTo>
                    <a:pt x="331" y="414"/>
                    <a:pt x="331" y="414"/>
                    <a:pt x="331" y="414"/>
                  </a:cubicBezTo>
                  <a:cubicBezTo>
                    <a:pt x="331" y="413"/>
                    <a:pt x="331" y="412"/>
                    <a:pt x="331" y="411"/>
                  </a:cubicBezTo>
                  <a:cubicBezTo>
                    <a:pt x="331" y="409"/>
                    <a:pt x="331" y="409"/>
                    <a:pt x="331" y="408"/>
                  </a:cubicBezTo>
                  <a:cubicBezTo>
                    <a:pt x="330" y="407"/>
                    <a:pt x="329" y="407"/>
                    <a:pt x="329" y="406"/>
                  </a:cubicBezTo>
                  <a:cubicBezTo>
                    <a:pt x="327" y="405"/>
                    <a:pt x="326" y="404"/>
                    <a:pt x="323" y="402"/>
                  </a:cubicBezTo>
                  <a:cubicBezTo>
                    <a:pt x="315" y="397"/>
                    <a:pt x="299" y="387"/>
                    <a:pt x="280" y="376"/>
                  </a:cubicBezTo>
                  <a:cubicBezTo>
                    <a:pt x="252" y="359"/>
                    <a:pt x="216" y="338"/>
                    <a:pt x="187" y="321"/>
                  </a:cubicBezTo>
                  <a:cubicBezTo>
                    <a:pt x="173" y="312"/>
                    <a:pt x="161" y="305"/>
                    <a:pt x="152" y="299"/>
                  </a:cubicBezTo>
                  <a:cubicBezTo>
                    <a:pt x="147" y="296"/>
                    <a:pt x="144" y="294"/>
                    <a:pt x="141" y="292"/>
                  </a:cubicBezTo>
                  <a:cubicBezTo>
                    <a:pt x="140" y="291"/>
                    <a:pt x="139" y="290"/>
                    <a:pt x="139" y="290"/>
                  </a:cubicBezTo>
                  <a:cubicBezTo>
                    <a:pt x="139" y="290"/>
                    <a:pt x="139" y="290"/>
                    <a:pt x="139" y="290"/>
                  </a:cubicBezTo>
                  <a:cubicBezTo>
                    <a:pt x="139" y="289"/>
                    <a:pt x="139" y="289"/>
                    <a:pt x="139" y="289"/>
                  </a:cubicBezTo>
                  <a:cubicBezTo>
                    <a:pt x="138" y="291"/>
                    <a:pt x="138" y="291"/>
                    <a:pt x="138" y="291"/>
                  </a:cubicBezTo>
                  <a:cubicBezTo>
                    <a:pt x="139" y="290"/>
                    <a:pt x="139" y="290"/>
                    <a:pt x="139" y="290"/>
                  </a:cubicBezTo>
                  <a:cubicBezTo>
                    <a:pt x="139" y="289"/>
                    <a:pt x="139" y="289"/>
                    <a:pt x="139" y="289"/>
                  </a:cubicBezTo>
                  <a:cubicBezTo>
                    <a:pt x="138" y="291"/>
                    <a:pt x="138" y="291"/>
                    <a:pt x="138" y="291"/>
                  </a:cubicBezTo>
                  <a:cubicBezTo>
                    <a:pt x="139" y="290"/>
                    <a:pt x="139" y="290"/>
                    <a:pt x="139" y="290"/>
                  </a:cubicBezTo>
                  <a:cubicBezTo>
                    <a:pt x="136" y="291"/>
                    <a:pt x="136" y="291"/>
                    <a:pt x="136" y="291"/>
                  </a:cubicBezTo>
                  <a:cubicBezTo>
                    <a:pt x="139" y="291"/>
                    <a:pt x="139" y="291"/>
                    <a:pt x="139" y="291"/>
                  </a:cubicBezTo>
                  <a:cubicBezTo>
                    <a:pt x="139" y="290"/>
                    <a:pt x="139" y="290"/>
                    <a:pt x="139" y="290"/>
                  </a:cubicBezTo>
                  <a:cubicBezTo>
                    <a:pt x="136" y="291"/>
                    <a:pt x="136" y="291"/>
                    <a:pt x="136" y="291"/>
                  </a:cubicBezTo>
                  <a:cubicBezTo>
                    <a:pt x="139" y="291"/>
                    <a:pt x="139" y="291"/>
                    <a:pt x="139" y="291"/>
                  </a:cubicBezTo>
                  <a:cubicBezTo>
                    <a:pt x="135" y="291"/>
                    <a:pt x="135" y="291"/>
                    <a:pt x="135" y="291"/>
                  </a:cubicBezTo>
                  <a:cubicBezTo>
                    <a:pt x="139" y="294"/>
                    <a:pt x="139" y="294"/>
                    <a:pt x="139" y="294"/>
                  </a:cubicBezTo>
                  <a:cubicBezTo>
                    <a:pt x="139" y="293"/>
                    <a:pt x="139" y="292"/>
                    <a:pt x="139" y="291"/>
                  </a:cubicBezTo>
                  <a:cubicBezTo>
                    <a:pt x="135" y="291"/>
                    <a:pt x="135" y="291"/>
                    <a:pt x="135" y="291"/>
                  </a:cubicBezTo>
                  <a:cubicBezTo>
                    <a:pt x="139" y="294"/>
                    <a:pt x="139" y="294"/>
                    <a:pt x="139" y="294"/>
                  </a:cubicBezTo>
                  <a:cubicBezTo>
                    <a:pt x="135" y="291"/>
                    <a:pt x="135" y="291"/>
                    <a:pt x="135" y="291"/>
                  </a:cubicBezTo>
                  <a:cubicBezTo>
                    <a:pt x="133" y="295"/>
                    <a:pt x="133" y="295"/>
                    <a:pt x="133" y="295"/>
                  </a:cubicBezTo>
                  <a:cubicBezTo>
                    <a:pt x="133" y="295"/>
                    <a:pt x="185" y="325"/>
                    <a:pt x="238" y="354"/>
                  </a:cubicBezTo>
                  <a:cubicBezTo>
                    <a:pt x="265" y="369"/>
                    <a:pt x="291" y="384"/>
                    <a:pt x="312" y="395"/>
                  </a:cubicBezTo>
                  <a:cubicBezTo>
                    <a:pt x="322" y="401"/>
                    <a:pt x="330" y="405"/>
                    <a:pt x="337" y="409"/>
                  </a:cubicBezTo>
                  <a:cubicBezTo>
                    <a:pt x="340" y="410"/>
                    <a:pt x="342" y="412"/>
                    <a:pt x="344" y="413"/>
                  </a:cubicBezTo>
                  <a:cubicBezTo>
                    <a:pt x="345" y="413"/>
                    <a:pt x="346" y="413"/>
                    <a:pt x="346" y="414"/>
                  </a:cubicBezTo>
                  <a:cubicBezTo>
                    <a:pt x="347" y="414"/>
                    <a:pt x="347" y="414"/>
                    <a:pt x="347" y="414"/>
                  </a:cubicBezTo>
                  <a:cubicBezTo>
                    <a:pt x="348" y="414"/>
                    <a:pt x="348" y="414"/>
                    <a:pt x="348" y="414"/>
                  </a:cubicBezTo>
                  <a:cubicBezTo>
                    <a:pt x="348" y="414"/>
                    <a:pt x="348" y="414"/>
                    <a:pt x="349" y="414"/>
                  </a:cubicBezTo>
                  <a:cubicBezTo>
                    <a:pt x="349" y="414"/>
                    <a:pt x="350" y="414"/>
                    <a:pt x="351" y="414"/>
                  </a:cubicBezTo>
                  <a:cubicBezTo>
                    <a:pt x="351" y="414"/>
                    <a:pt x="352" y="413"/>
                    <a:pt x="353" y="412"/>
                  </a:cubicBezTo>
                  <a:cubicBezTo>
                    <a:pt x="354" y="411"/>
                    <a:pt x="354" y="410"/>
                    <a:pt x="354" y="409"/>
                  </a:cubicBezTo>
                  <a:cubicBezTo>
                    <a:pt x="353" y="408"/>
                    <a:pt x="353" y="407"/>
                    <a:pt x="352" y="406"/>
                  </a:cubicBezTo>
                  <a:cubicBezTo>
                    <a:pt x="288" y="366"/>
                    <a:pt x="288" y="366"/>
                    <a:pt x="288" y="366"/>
                  </a:cubicBezTo>
                  <a:cubicBezTo>
                    <a:pt x="338" y="394"/>
                    <a:pt x="338" y="394"/>
                    <a:pt x="338" y="394"/>
                  </a:cubicBezTo>
                  <a:cubicBezTo>
                    <a:pt x="340" y="395"/>
                    <a:pt x="343" y="394"/>
                    <a:pt x="344" y="392"/>
                  </a:cubicBezTo>
                  <a:cubicBezTo>
                    <a:pt x="345" y="390"/>
                    <a:pt x="344" y="387"/>
                    <a:pt x="342" y="386"/>
                  </a:cubicBezTo>
                  <a:cubicBezTo>
                    <a:pt x="342" y="386"/>
                    <a:pt x="339" y="384"/>
                    <a:pt x="333" y="380"/>
                  </a:cubicBezTo>
                  <a:cubicBezTo>
                    <a:pt x="312" y="368"/>
                    <a:pt x="259" y="336"/>
                    <a:pt x="212" y="307"/>
                  </a:cubicBezTo>
                  <a:cubicBezTo>
                    <a:pt x="189" y="292"/>
                    <a:pt x="166" y="279"/>
                    <a:pt x="150" y="268"/>
                  </a:cubicBezTo>
                  <a:cubicBezTo>
                    <a:pt x="142" y="263"/>
                    <a:pt x="135" y="258"/>
                    <a:pt x="131" y="255"/>
                  </a:cubicBezTo>
                  <a:cubicBezTo>
                    <a:pt x="128" y="254"/>
                    <a:pt x="127" y="252"/>
                    <a:pt x="125" y="252"/>
                  </a:cubicBezTo>
                  <a:cubicBezTo>
                    <a:pt x="125" y="251"/>
                    <a:pt x="125" y="251"/>
                    <a:pt x="124" y="251"/>
                  </a:cubicBezTo>
                  <a:cubicBezTo>
                    <a:pt x="124" y="251"/>
                    <a:pt x="124" y="251"/>
                    <a:pt x="124" y="251"/>
                  </a:cubicBezTo>
                  <a:cubicBezTo>
                    <a:pt x="123" y="252"/>
                    <a:pt x="123" y="252"/>
                    <a:pt x="123" y="252"/>
                  </a:cubicBezTo>
                  <a:cubicBezTo>
                    <a:pt x="125" y="251"/>
                    <a:pt x="125" y="251"/>
                    <a:pt x="125" y="251"/>
                  </a:cubicBezTo>
                  <a:cubicBezTo>
                    <a:pt x="124" y="251"/>
                    <a:pt x="124" y="251"/>
                    <a:pt x="124" y="251"/>
                  </a:cubicBezTo>
                  <a:cubicBezTo>
                    <a:pt x="123" y="252"/>
                    <a:pt x="123" y="252"/>
                    <a:pt x="123" y="252"/>
                  </a:cubicBezTo>
                  <a:cubicBezTo>
                    <a:pt x="125" y="251"/>
                    <a:pt x="125" y="251"/>
                    <a:pt x="125" y="251"/>
                  </a:cubicBezTo>
                  <a:cubicBezTo>
                    <a:pt x="121" y="253"/>
                    <a:pt x="121" y="253"/>
                    <a:pt x="121" y="253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2"/>
                    <a:pt x="125" y="251"/>
                    <a:pt x="125" y="251"/>
                  </a:cubicBezTo>
                  <a:cubicBezTo>
                    <a:pt x="121" y="253"/>
                    <a:pt x="121" y="253"/>
                    <a:pt x="121" y="253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1" y="253"/>
                    <a:pt x="121" y="253"/>
                    <a:pt x="121" y="253"/>
                  </a:cubicBezTo>
                  <a:cubicBezTo>
                    <a:pt x="125" y="256"/>
                    <a:pt x="125" y="256"/>
                    <a:pt x="125" y="256"/>
                  </a:cubicBezTo>
                  <a:cubicBezTo>
                    <a:pt x="125" y="255"/>
                    <a:pt x="125" y="254"/>
                    <a:pt x="125" y="253"/>
                  </a:cubicBezTo>
                  <a:cubicBezTo>
                    <a:pt x="121" y="253"/>
                    <a:pt x="121" y="253"/>
                    <a:pt x="121" y="253"/>
                  </a:cubicBezTo>
                  <a:cubicBezTo>
                    <a:pt x="125" y="256"/>
                    <a:pt x="125" y="256"/>
                    <a:pt x="125" y="256"/>
                  </a:cubicBezTo>
                  <a:cubicBezTo>
                    <a:pt x="121" y="253"/>
                    <a:pt x="121" y="253"/>
                    <a:pt x="121" y="253"/>
                  </a:cubicBezTo>
                  <a:cubicBezTo>
                    <a:pt x="118" y="257"/>
                    <a:pt x="118" y="257"/>
                    <a:pt x="118" y="257"/>
                  </a:cubicBezTo>
                  <a:cubicBezTo>
                    <a:pt x="118" y="257"/>
                    <a:pt x="169" y="286"/>
                    <a:pt x="220" y="314"/>
                  </a:cubicBezTo>
                  <a:cubicBezTo>
                    <a:pt x="246" y="329"/>
                    <a:pt x="272" y="343"/>
                    <a:pt x="292" y="354"/>
                  </a:cubicBezTo>
                  <a:cubicBezTo>
                    <a:pt x="302" y="359"/>
                    <a:pt x="310" y="364"/>
                    <a:pt x="317" y="367"/>
                  </a:cubicBezTo>
                  <a:cubicBezTo>
                    <a:pt x="320" y="368"/>
                    <a:pt x="322" y="370"/>
                    <a:pt x="324" y="371"/>
                  </a:cubicBezTo>
                  <a:cubicBezTo>
                    <a:pt x="325" y="371"/>
                    <a:pt x="326" y="371"/>
                    <a:pt x="327" y="372"/>
                  </a:cubicBezTo>
                  <a:cubicBezTo>
                    <a:pt x="328" y="372"/>
                    <a:pt x="328" y="372"/>
                    <a:pt x="328" y="372"/>
                  </a:cubicBezTo>
                  <a:cubicBezTo>
                    <a:pt x="329" y="372"/>
                    <a:pt x="329" y="372"/>
                    <a:pt x="330" y="372"/>
                  </a:cubicBezTo>
                  <a:cubicBezTo>
                    <a:pt x="330" y="372"/>
                    <a:pt x="331" y="372"/>
                    <a:pt x="332" y="372"/>
                  </a:cubicBezTo>
                  <a:cubicBezTo>
                    <a:pt x="332" y="372"/>
                    <a:pt x="333" y="371"/>
                    <a:pt x="334" y="370"/>
                  </a:cubicBezTo>
                  <a:cubicBezTo>
                    <a:pt x="335" y="369"/>
                    <a:pt x="335" y="368"/>
                    <a:pt x="335" y="367"/>
                  </a:cubicBezTo>
                  <a:cubicBezTo>
                    <a:pt x="334" y="365"/>
                    <a:pt x="334" y="364"/>
                    <a:pt x="333" y="364"/>
                  </a:cubicBezTo>
                  <a:cubicBezTo>
                    <a:pt x="333" y="364"/>
                    <a:pt x="329" y="362"/>
                    <a:pt x="323" y="358"/>
                  </a:cubicBezTo>
                  <a:cubicBezTo>
                    <a:pt x="301" y="345"/>
                    <a:pt x="248" y="313"/>
                    <a:pt x="199" y="284"/>
                  </a:cubicBezTo>
                  <a:cubicBezTo>
                    <a:pt x="175" y="269"/>
                    <a:pt x="152" y="255"/>
                    <a:pt x="135" y="244"/>
                  </a:cubicBezTo>
                  <a:cubicBezTo>
                    <a:pt x="127" y="238"/>
                    <a:pt x="120" y="234"/>
                    <a:pt x="115" y="230"/>
                  </a:cubicBezTo>
                  <a:cubicBezTo>
                    <a:pt x="113" y="229"/>
                    <a:pt x="111" y="227"/>
                    <a:pt x="110" y="226"/>
                  </a:cubicBezTo>
                  <a:cubicBezTo>
                    <a:pt x="110" y="226"/>
                    <a:pt x="109" y="225"/>
                    <a:pt x="109" y="225"/>
                  </a:cubicBezTo>
                  <a:cubicBezTo>
                    <a:pt x="109" y="225"/>
                    <a:pt x="109" y="225"/>
                    <a:pt x="109" y="225"/>
                  </a:cubicBezTo>
                  <a:cubicBezTo>
                    <a:pt x="109" y="225"/>
                    <a:pt x="109" y="225"/>
                    <a:pt x="109" y="225"/>
                  </a:cubicBezTo>
                  <a:cubicBezTo>
                    <a:pt x="109" y="225"/>
                    <a:pt x="109" y="225"/>
                    <a:pt x="109" y="225"/>
                  </a:cubicBezTo>
                  <a:cubicBezTo>
                    <a:pt x="109" y="225"/>
                    <a:pt x="109" y="225"/>
                    <a:pt x="109" y="225"/>
                  </a:cubicBezTo>
                  <a:cubicBezTo>
                    <a:pt x="109" y="225"/>
                    <a:pt x="109" y="225"/>
                    <a:pt x="109" y="225"/>
                  </a:cubicBezTo>
                  <a:cubicBezTo>
                    <a:pt x="107" y="227"/>
                    <a:pt x="107" y="227"/>
                    <a:pt x="107" y="227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9" y="225"/>
                    <a:pt x="109" y="225"/>
                    <a:pt x="109" y="225"/>
                  </a:cubicBezTo>
                  <a:cubicBezTo>
                    <a:pt x="107" y="227"/>
                    <a:pt x="107" y="227"/>
                    <a:pt x="107" y="227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6" y="227"/>
                    <a:pt x="106" y="227"/>
                    <a:pt x="106" y="227"/>
                  </a:cubicBezTo>
                  <a:cubicBezTo>
                    <a:pt x="110" y="227"/>
                    <a:pt x="110" y="227"/>
                    <a:pt x="110" y="227"/>
                  </a:cubicBezTo>
                  <a:cubicBezTo>
                    <a:pt x="110" y="226"/>
                    <a:pt x="110" y="226"/>
                    <a:pt x="109" y="226"/>
                  </a:cubicBezTo>
                  <a:cubicBezTo>
                    <a:pt x="106" y="227"/>
                    <a:pt x="106" y="227"/>
                    <a:pt x="106" y="227"/>
                  </a:cubicBezTo>
                  <a:cubicBezTo>
                    <a:pt x="110" y="227"/>
                    <a:pt x="110" y="227"/>
                    <a:pt x="110" y="227"/>
                  </a:cubicBezTo>
                  <a:cubicBezTo>
                    <a:pt x="106" y="227"/>
                    <a:pt x="106" y="227"/>
                    <a:pt x="106" y="227"/>
                  </a:cubicBezTo>
                  <a:cubicBezTo>
                    <a:pt x="109" y="229"/>
                    <a:pt x="109" y="229"/>
                    <a:pt x="109" y="229"/>
                  </a:cubicBezTo>
                  <a:cubicBezTo>
                    <a:pt x="110" y="229"/>
                    <a:pt x="110" y="228"/>
                    <a:pt x="110" y="227"/>
                  </a:cubicBezTo>
                  <a:cubicBezTo>
                    <a:pt x="106" y="227"/>
                    <a:pt x="106" y="227"/>
                    <a:pt x="106" y="227"/>
                  </a:cubicBezTo>
                  <a:cubicBezTo>
                    <a:pt x="109" y="229"/>
                    <a:pt x="109" y="229"/>
                    <a:pt x="109" y="229"/>
                  </a:cubicBezTo>
                  <a:cubicBezTo>
                    <a:pt x="109" y="229"/>
                    <a:pt x="109" y="229"/>
                    <a:pt x="109" y="229"/>
                  </a:cubicBezTo>
                  <a:cubicBezTo>
                    <a:pt x="105" y="227"/>
                    <a:pt x="105" y="227"/>
                    <a:pt x="105" y="227"/>
                  </a:cubicBezTo>
                  <a:cubicBezTo>
                    <a:pt x="107" y="231"/>
                    <a:pt x="107" y="231"/>
                    <a:pt x="107" y="231"/>
                  </a:cubicBezTo>
                  <a:cubicBezTo>
                    <a:pt x="107" y="231"/>
                    <a:pt x="108" y="231"/>
                    <a:pt x="109" y="229"/>
                  </a:cubicBezTo>
                  <a:cubicBezTo>
                    <a:pt x="105" y="227"/>
                    <a:pt x="105" y="227"/>
                    <a:pt x="105" y="227"/>
                  </a:cubicBezTo>
                  <a:cubicBezTo>
                    <a:pt x="107" y="231"/>
                    <a:pt x="107" y="231"/>
                    <a:pt x="107" y="231"/>
                  </a:cubicBezTo>
                  <a:cubicBezTo>
                    <a:pt x="105" y="227"/>
                    <a:pt x="105" y="227"/>
                    <a:pt x="105" y="227"/>
                  </a:cubicBezTo>
                  <a:cubicBezTo>
                    <a:pt x="105" y="232"/>
                    <a:pt x="105" y="232"/>
                    <a:pt x="105" y="232"/>
                  </a:cubicBezTo>
                  <a:cubicBezTo>
                    <a:pt x="106" y="232"/>
                    <a:pt x="106" y="232"/>
                    <a:pt x="107" y="231"/>
                  </a:cubicBezTo>
                  <a:cubicBezTo>
                    <a:pt x="105" y="227"/>
                    <a:pt x="105" y="227"/>
                    <a:pt x="105" y="227"/>
                  </a:cubicBezTo>
                  <a:cubicBezTo>
                    <a:pt x="105" y="232"/>
                    <a:pt x="105" y="232"/>
                    <a:pt x="105" y="232"/>
                  </a:cubicBezTo>
                  <a:cubicBezTo>
                    <a:pt x="105" y="228"/>
                    <a:pt x="105" y="228"/>
                    <a:pt x="105" y="228"/>
                  </a:cubicBezTo>
                  <a:cubicBezTo>
                    <a:pt x="105" y="231"/>
                    <a:pt x="105" y="231"/>
                    <a:pt x="105" y="231"/>
                  </a:cubicBezTo>
                  <a:cubicBezTo>
                    <a:pt x="105" y="231"/>
                    <a:pt x="105" y="232"/>
                    <a:pt x="105" y="232"/>
                  </a:cubicBezTo>
                  <a:cubicBezTo>
                    <a:pt x="105" y="228"/>
                    <a:pt x="105" y="228"/>
                    <a:pt x="105" y="228"/>
                  </a:cubicBezTo>
                  <a:cubicBezTo>
                    <a:pt x="105" y="231"/>
                    <a:pt x="105" y="231"/>
                    <a:pt x="105" y="231"/>
                  </a:cubicBezTo>
                  <a:cubicBezTo>
                    <a:pt x="105" y="229"/>
                    <a:pt x="105" y="229"/>
                    <a:pt x="105" y="229"/>
                  </a:cubicBezTo>
                  <a:cubicBezTo>
                    <a:pt x="104" y="231"/>
                    <a:pt x="104" y="231"/>
                    <a:pt x="104" y="231"/>
                  </a:cubicBezTo>
                  <a:cubicBezTo>
                    <a:pt x="105" y="231"/>
                    <a:pt x="105" y="231"/>
                    <a:pt x="105" y="231"/>
                  </a:cubicBezTo>
                  <a:cubicBezTo>
                    <a:pt x="105" y="229"/>
                    <a:pt x="105" y="229"/>
                    <a:pt x="105" y="229"/>
                  </a:cubicBezTo>
                  <a:cubicBezTo>
                    <a:pt x="104" y="231"/>
                    <a:pt x="104" y="231"/>
                    <a:pt x="104" y="231"/>
                  </a:cubicBezTo>
                  <a:cubicBezTo>
                    <a:pt x="105" y="231"/>
                    <a:pt x="105" y="231"/>
                    <a:pt x="105" y="231"/>
                  </a:cubicBezTo>
                  <a:cubicBezTo>
                    <a:pt x="105" y="232"/>
                    <a:pt x="107" y="233"/>
                    <a:pt x="109" y="234"/>
                  </a:cubicBezTo>
                  <a:cubicBezTo>
                    <a:pt x="117" y="238"/>
                    <a:pt x="134" y="247"/>
                    <a:pt x="154" y="259"/>
                  </a:cubicBezTo>
                  <a:cubicBezTo>
                    <a:pt x="184" y="276"/>
                    <a:pt x="223" y="298"/>
                    <a:pt x="254" y="316"/>
                  </a:cubicBezTo>
                  <a:cubicBezTo>
                    <a:pt x="270" y="325"/>
                    <a:pt x="284" y="332"/>
                    <a:pt x="294" y="338"/>
                  </a:cubicBezTo>
                  <a:cubicBezTo>
                    <a:pt x="299" y="341"/>
                    <a:pt x="304" y="343"/>
                    <a:pt x="307" y="345"/>
                  </a:cubicBezTo>
                  <a:cubicBezTo>
                    <a:pt x="309" y="345"/>
                    <a:pt x="310" y="346"/>
                    <a:pt x="311" y="346"/>
                  </a:cubicBezTo>
                  <a:cubicBezTo>
                    <a:pt x="312" y="347"/>
                    <a:pt x="312" y="347"/>
                    <a:pt x="313" y="347"/>
                  </a:cubicBezTo>
                  <a:cubicBezTo>
                    <a:pt x="313" y="347"/>
                    <a:pt x="314" y="347"/>
                    <a:pt x="315" y="347"/>
                  </a:cubicBezTo>
                  <a:cubicBezTo>
                    <a:pt x="315" y="347"/>
                    <a:pt x="316" y="347"/>
                    <a:pt x="316" y="347"/>
                  </a:cubicBezTo>
                  <a:cubicBezTo>
                    <a:pt x="317" y="347"/>
                    <a:pt x="318" y="346"/>
                    <a:pt x="319" y="345"/>
                  </a:cubicBezTo>
                  <a:cubicBezTo>
                    <a:pt x="319" y="345"/>
                    <a:pt x="319" y="345"/>
                    <a:pt x="319" y="345"/>
                  </a:cubicBezTo>
                  <a:cubicBezTo>
                    <a:pt x="319" y="344"/>
                    <a:pt x="320" y="343"/>
                    <a:pt x="320" y="343"/>
                  </a:cubicBezTo>
                  <a:cubicBezTo>
                    <a:pt x="320" y="342"/>
                    <a:pt x="319" y="341"/>
                    <a:pt x="319" y="341"/>
                  </a:cubicBezTo>
                  <a:cubicBezTo>
                    <a:pt x="319" y="340"/>
                    <a:pt x="318" y="340"/>
                    <a:pt x="318" y="339"/>
                  </a:cubicBezTo>
                  <a:cubicBezTo>
                    <a:pt x="317" y="338"/>
                    <a:pt x="317" y="338"/>
                    <a:pt x="316" y="337"/>
                  </a:cubicBezTo>
                  <a:cubicBezTo>
                    <a:pt x="313" y="335"/>
                    <a:pt x="308" y="331"/>
                    <a:pt x="300" y="326"/>
                  </a:cubicBezTo>
                  <a:cubicBezTo>
                    <a:pt x="274" y="309"/>
                    <a:pt x="224" y="278"/>
                    <a:pt x="180" y="251"/>
                  </a:cubicBezTo>
                  <a:cubicBezTo>
                    <a:pt x="158" y="238"/>
                    <a:pt x="137" y="226"/>
                    <a:pt x="122" y="217"/>
                  </a:cubicBezTo>
                  <a:cubicBezTo>
                    <a:pt x="115" y="212"/>
                    <a:pt x="109" y="209"/>
                    <a:pt x="105" y="206"/>
                  </a:cubicBezTo>
                  <a:cubicBezTo>
                    <a:pt x="103" y="205"/>
                    <a:pt x="101" y="204"/>
                    <a:pt x="100" y="203"/>
                  </a:cubicBezTo>
                  <a:cubicBezTo>
                    <a:pt x="99" y="203"/>
                    <a:pt x="99" y="203"/>
                    <a:pt x="99" y="202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97" y="204"/>
                    <a:pt x="97" y="204"/>
                    <a:pt x="97" y="204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97" y="204"/>
                    <a:pt x="97" y="204"/>
                    <a:pt x="97" y="204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99" y="203"/>
                    <a:pt x="99" y="203"/>
                    <a:pt x="99" y="203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99" y="203"/>
                    <a:pt x="99" y="203"/>
                    <a:pt x="99" y="203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100" y="203"/>
                    <a:pt x="100" y="203"/>
                    <a:pt x="100" y="203"/>
                  </a:cubicBezTo>
                  <a:cubicBezTo>
                    <a:pt x="99" y="203"/>
                    <a:pt x="99" y="203"/>
                    <a:pt x="99" y="203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100" y="203"/>
                    <a:pt x="100" y="203"/>
                    <a:pt x="100" y="203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100" y="204"/>
                    <a:pt x="100" y="204"/>
                    <a:pt x="100" y="204"/>
                  </a:cubicBezTo>
                  <a:cubicBezTo>
                    <a:pt x="100" y="204"/>
                    <a:pt x="100" y="203"/>
                    <a:pt x="100" y="203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100" y="204"/>
                    <a:pt x="100" y="204"/>
                    <a:pt x="100" y="204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100" y="206"/>
                    <a:pt x="100" y="206"/>
                    <a:pt x="100" y="206"/>
                  </a:cubicBezTo>
                  <a:cubicBezTo>
                    <a:pt x="100" y="205"/>
                    <a:pt x="100" y="204"/>
                    <a:pt x="100" y="204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100" y="206"/>
                    <a:pt x="100" y="206"/>
                    <a:pt x="100" y="206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94" y="210"/>
                    <a:pt x="94" y="210"/>
                    <a:pt x="94" y="210"/>
                  </a:cubicBezTo>
                  <a:cubicBezTo>
                    <a:pt x="305" y="323"/>
                    <a:pt x="305" y="323"/>
                    <a:pt x="305" y="323"/>
                  </a:cubicBezTo>
                  <a:cubicBezTo>
                    <a:pt x="307" y="324"/>
                    <a:pt x="310" y="323"/>
                    <a:pt x="311" y="321"/>
                  </a:cubicBezTo>
                  <a:cubicBezTo>
                    <a:pt x="313" y="319"/>
                    <a:pt x="312" y="316"/>
                    <a:pt x="310" y="315"/>
                  </a:cubicBezTo>
                  <a:cubicBezTo>
                    <a:pt x="310" y="315"/>
                    <a:pt x="306" y="313"/>
                    <a:pt x="300" y="309"/>
                  </a:cubicBezTo>
                  <a:cubicBezTo>
                    <a:pt x="278" y="296"/>
                    <a:pt x="224" y="263"/>
                    <a:pt x="175" y="233"/>
                  </a:cubicBezTo>
                  <a:cubicBezTo>
                    <a:pt x="151" y="218"/>
                    <a:pt x="128" y="204"/>
                    <a:pt x="111" y="193"/>
                  </a:cubicBezTo>
                  <a:cubicBezTo>
                    <a:pt x="102" y="188"/>
                    <a:pt x="96" y="183"/>
                    <a:pt x="91" y="180"/>
                  </a:cubicBezTo>
                  <a:cubicBezTo>
                    <a:pt x="88" y="178"/>
                    <a:pt x="87" y="177"/>
                    <a:pt x="85" y="176"/>
                  </a:cubicBezTo>
                  <a:cubicBezTo>
                    <a:pt x="85" y="175"/>
                    <a:pt x="84" y="175"/>
                    <a:pt x="84" y="175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83" y="176"/>
                    <a:pt x="83" y="176"/>
                    <a:pt x="83" y="176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83" y="176"/>
                    <a:pt x="83" y="176"/>
                    <a:pt x="83" y="176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5" y="176"/>
                    <a:pt x="85" y="176"/>
                    <a:pt x="85" y="176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5" y="176"/>
                    <a:pt x="85" y="176"/>
                    <a:pt x="85" y="176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5" y="177"/>
                    <a:pt x="85" y="176"/>
                    <a:pt x="85" y="176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4" y="180"/>
                    <a:pt x="84" y="180"/>
                    <a:pt x="84" y="180"/>
                  </a:cubicBezTo>
                  <a:cubicBezTo>
                    <a:pt x="85" y="179"/>
                    <a:pt x="85" y="178"/>
                    <a:pt x="85" y="177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4" y="180"/>
                    <a:pt x="84" y="180"/>
                    <a:pt x="84" y="180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78" y="181"/>
                    <a:pt x="78" y="181"/>
                    <a:pt x="78" y="181"/>
                  </a:cubicBezTo>
                  <a:cubicBezTo>
                    <a:pt x="294" y="298"/>
                    <a:pt x="294" y="298"/>
                    <a:pt x="294" y="298"/>
                  </a:cubicBezTo>
                  <a:cubicBezTo>
                    <a:pt x="296" y="299"/>
                    <a:pt x="299" y="299"/>
                    <a:pt x="300" y="297"/>
                  </a:cubicBezTo>
                  <a:cubicBezTo>
                    <a:pt x="300" y="296"/>
                    <a:pt x="301" y="295"/>
                    <a:pt x="301" y="294"/>
                  </a:cubicBezTo>
                  <a:cubicBezTo>
                    <a:pt x="301" y="293"/>
                    <a:pt x="300" y="292"/>
                    <a:pt x="300" y="291"/>
                  </a:cubicBezTo>
                  <a:cubicBezTo>
                    <a:pt x="299" y="290"/>
                    <a:pt x="298" y="290"/>
                    <a:pt x="298" y="289"/>
                  </a:cubicBezTo>
                  <a:cubicBezTo>
                    <a:pt x="296" y="288"/>
                    <a:pt x="294" y="286"/>
                    <a:pt x="292" y="284"/>
                  </a:cubicBezTo>
                  <a:cubicBezTo>
                    <a:pt x="282" y="277"/>
                    <a:pt x="263" y="266"/>
                    <a:pt x="241" y="253"/>
                  </a:cubicBezTo>
                  <a:cubicBezTo>
                    <a:pt x="208" y="233"/>
                    <a:pt x="166" y="209"/>
                    <a:pt x="132" y="189"/>
                  </a:cubicBezTo>
                  <a:cubicBezTo>
                    <a:pt x="115" y="178"/>
                    <a:pt x="100" y="170"/>
                    <a:pt x="90" y="163"/>
                  </a:cubicBezTo>
                  <a:cubicBezTo>
                    <a:pt x="85" y="159"/>
                    <a:pt x="81" y="157"/>
                    <a:pt x="78" y="154"/>
                  </a:cubicBezTo>
                  <a:cubicBezTo>
                    <a:pt x="77" y="153"/>
                    <a:pt x="76" y="153"/>
                    <a:pt x="75" y="152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73" y="153"/>
                    <a:pt x="73" y="153"/>
                    <a:pt x="73" y="153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73" y="153"/>
                    <a:pt x="73" y="153"/>
                    <a:pt x="73" y="153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72" y="154"/>
                    <a:pt x="72" y="154"/>
                    <a:pt x="72" y="154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5" y="153"/>
                    <a:pt x="75" y="152"/>
                    <a:pt x="75" y="152"/>
                  </a:cubicBezTo>
                  <a:cubicBezTo>
                    <a:pt x="72" y="154"/>
                    <a:pt x="72" y="154"/>
                    <a:pt x="72" y="154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1" y="154"/>
                    <a:pt x="71" y="154"/>
                    <a:pt x="71" y="154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75" y="155"/>
                    <a:pt x="75" y="154"/>
                    <a:pt x="75" y="154"/>
                  </a:cubicBezTo>
                  <a:cubicBezTo>
                    <a:pt x="71" y="154"/>
                    <a:pt x="71" y="154"/>
                    <a:pt x="71" y="154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71" y="154"/>
                    <a:pt x="71" y="154"/>
                    <a:pt x="71" y="154"/>
                  </a:cubicBezTo>
                  <a:cubicBezTo>
                    <a:pt x="72" y="158"/>
                    <a:pt x="72" y="158"/>
                    <a:pt x="72" y="158"/>
                  </a:cubicBezTo>
                  <a:cubicBezTo>
                    <a:pt x="73" y="157"/>
                    <a:pt x="74" y="157"/>
                    <a:pt x="75" y="156"/>
                  </a:cubicBezTo>
                  <a:cubicBezTo>
                    <a:pt x="71" y="154"/>
                    <a:pt x="71" y="154"/>
                    <a:pt x="71" y="154"/>
                  </a:cubicBezTo>
                  <a:cubicBezTo>
                    <a:pt x="72" y="158"/>
                    <a:pt x="72" y="158"/>
                    <a:pt x="72" y="158"/>
                  </a:cubicBezTo>
                  <a:cubicBezTo>
                    <a:pt x="71" y="154"/>
                    <a:pt x="71" y="154"/>
                    <a:pt x="71" y="154"/>
                  </a:cubicBezTo>
                  <a:cubicBezTo>
                    <a:pt x="71" y="158"/>
                    <a:pt x="71" y="158"/>
                    <a:pt x="71" y="158"/>
                  </a:cubicBezTo>
                  <a:cubicBezTo>
                    <a:pt x="71" y="158"/>
                    <a:pt x="72" y="158"/>
                    <a:pt x="72" y="158"/>
                  </a:cubicBezTo>
                  <a:cubicBezTo>
                    <a:pt x="71" y="154"/>
                    <a:pt x="71" y="154"/>
                    <a:pt x="71" y="154"/>
                  </a:cubicBezTo>
                  <a:cubicBezTo>
                    <a:pt x="71" y="158"/>
                    <a:pt x="71" y="158"/>
                    <a:pt x="71" y="158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1" y="158"/>
                    <a:pt x="71" y="158"/>
                    <a:pt x="71" y="158"/>
                  </a:cubicBezTo>
                  <a:cubicBezTo>
                    <a:pt x="71" y="158"/>
                    <a:pt x="71" y="158"/>
                    <a:pt x="71" y="158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1" y="158"/>
                    <a:pt x="71" y="158"/>
                    <a:pt x="71" y="158"/>
                  </a:cubicBezTo>
                  <a:cubicBezTo>
                    <a:pt x="71" y="158"/>
                    <a:pt x="72" y="158"/>
                    <a:pt x="74" y="159"/>
                  </a:cubicBezTo>
                  <a:cubicBezTo>
                    <a:pt x="82" y="163"/>
                    <a:pt x="98" y="172"/>
                    <a:pt x="118" y="183"/>
                  </a:cubicBezTo>
                  <a:cubicBezTo>
                    <a:pt x="148" y="200"/>
                    <a:pt x="187" y="222"/>
                    <a:pt x="219" y="240"/>
                  </a:cubicBezTo>
                  <a:cubicBezTo>
                    <a:pt x="235" y="249"/>
                    <a:pt x="249" y="257"/>
                    <a:pt x="260" y="263"/>
                  </a:cubicBezTo>
                  <a:cubicBezTo>
                    <a:pt x="266" y="266"/>
                    <a:pt x="270" y="268"/>
                    <a:pt x="274" y="270"/>
                  </a:cubicBezTo>
                  <a:cubicBezTo>
                    <a:pt x="276" y="270"/>
                    <a:pt x="277" y="271"/>
                    <a:pt x="278" y="272"/>
                  </a:cubicBezTo>
                  <a:cubicBezTo>
                    <a:pt x="279" y="272"/>
                    <a:pt x="280" y="272"/>
                    <a:pt x="280" y="272"/>
                  </a:cubicBezTo>
                  <a:cubicBezTo>
                    <a:pt x="281" y="272"/>
                    <a:pt x="282" y="272"/>
                    <a:pt x="283" y="272"/>
                  </a:cubicBezTo>
                  <a:cubicBezTo>
                    <a:pt x="283" y="272"/>
                    <a:pt x="284" y="272"/>
                    <a:pt x="284" y="272"/>
                  </a:cubicBezTo>
                  <a:cubicBezTo>
                    <a:pt x="285" y="272"/>
                    <a:pt x="286" y="271"/>
                    <a:pt x="287" y="270"/>
                  </a:cubicBezTo>
                  <a:cubicBezTo>
                    <a:pt x="288" y="269"/>
                    <a:pt x="288" y="268"/>
                    <a:pt x="288" y="267"/>
                  </a:cubicBezTo>
                  <a:cubicBezTo>
                    <a:pt x="287" y="265"/>
                    <a:pt x="286" y="264"/>
                    <a:pt x="285" y="264"/>
                  </a:cubicBezTo>
                  <a:cubicBezTo>
                    <a:pt x="285" y="264"/>
                    <a:pt x="282" y="262"/>
                    <a:pt x="276" y="258"/>
                  </a:cubicBezTo>
                  <a:cubicBezTo>
                    <a:pt x="254" y="245"/>
                    <a:pt x="199" y="213"/>
                    <a:pt x="150" y="183"/>
                  </a:cubicBezTo>
                  <a:cubicBezTo>
                    <a:pt x="126" y="168"/>
                    <a:pt x="103" y="154"/>
                    <a:pt x="86" y="143"/>
                  </a:cubicBezTo>
                  <a:cubicBezTo>
                    <a:pt x="77" y="137"/>
                    <a:pt x="70" y="133"/>
                    <a:pt x="66" y="129"/>
                  </a:cubicBezTo>
                  <a:cubicBezTo>
                    <a:pt x="63" y="127"/>
                    <a:pt x="61" y="126"/>
                    <a:pt x="60" y="125"/>
                  </a:cubicBezTo>
                  <a:cubicBezTo>
                    <a:pt x="60" y="124"/>
                    <a:pt x="60" y="124"/>
                    <a:pt x="59" y="124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7" y="126"/>
                    <a:pt x="57" y="126"/>
                    <a:pt x="57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4"/>
                    <a:pt x="59" y="124"/>
                    <a:pt x="59" y="124"/>
                  </a:cubicBezTo>
                  <a:cubicBezTo>
                    <a:pt x="57" y="126"/>
                    <a:pt x="57" y="126"/>
                    <a:pt x="57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60" y="127"/>
                    <a:pt x="60" y="126"/>
                    <a:pt x="60" y="126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8" y="129"/>
                    <a:pt x="59" y="129"/>
                    <a:pt x="59" y="128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56" y="130"/>
                    <a:pt x="56" y="130"/>
                    <a:pt x="56" y="130"/>
                  </a:cubicBezTo>
                  <a:cubicBezTo>
                    <a:pt x="56" y="130"/>
                    <a:pt x="56" y="130"/>
                    <a:pt x="57" y="130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56" y="130"/>
                    <a:pt x="56" y="130"/>
                    <a:pt x="56" y="130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56" y="130"/>
                    <a:pt x="56" y="130"/>
                    <a:pt x="56" y="130"/>
                  </a:cubicBezTo>
                  <a:cubicBezTo>
                    <a:pt x="56" y="130"/>
                    <a:pt x="56" y="130"/>
                    <a:pt x="56" y="130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56" y="130"/>
                    <a:pt x="56" y="130"/>
                    <a:pt x="56" y="130"/>
                  </a:cubicBezTo>
                  <a:cubicBezTo>
                    <a:pt x="56" y="130"/>
                    <a:pt x="56" y="130"/>
                    <a:pt x="56" y="130"/>
                  </a:cubicBezTo>
                  <a:cubicBezTo>
                    <a:pt x="56" y="130"/>
                    <a:pt x="58" y="130"/>
                    <a:pt x="60" y="131"/>
                  </a:cubicBezTo>
                  <a:cubicBezTo>
                    <a:pt x="69" y="135"/>
                    <a:pt x="86" y="144"/>
                    <a:pt x="107" y="155"/>
                  </a:cubicBezTo>
                  <a:cubicBezTo>
                    <a:pt x="138" y="171"/>
                    <a:pt x="177" y="193"/>
                    <a:pt x="209" y="211"/>
                  </a:cubicBezTo>
                  <a:cubicBezTo>
                    <a:pt x="225" y="220"/>
                    <a:pt x="239" y="227"/>
                    <a:pt x="250" y="233"/>
                  </a:cubicBezTo>
                  <a:cubicBezTo>
                    <a:pt x="255" y="236"/>
                    <a:pt x="259" y="238"/>
                    <a:pt x="262" y="240"/>
                  </a:cubicBezTo>
                  <a:cubicBezTo>
                    <a:pt x="264" y="240"/>
                    <a:pt x="265" y="241"/>
                    <a:pt x="266" y="242"/>
                  </a:cubicBezTo>
                  <a:cubicBezTo>
                    <a:pt x="266" y="242"/>
                    <a:pt x="267" y="242"/>
                    <a:pt x="267" y="242"/>
                  </a:cubicBezTo>
                  <a:cubicBezTo>
                    <a:pt x="268" y="242"/>
                    <a:pt x="268" y="242"/>
                    <a:pt x="268" y="242"/>
                  </a:cubicBezTo>
                  <a:cubicBezTo>
                    <a:pt x="268" y="242"/>
                    <a:pt x="268" y="243"/>
                    <a:pt x="269" y="243"/>
                  </a:cubicBezTo>
                  <a:cubicBezTo>
                    <a:pt x="270" y="243"/>
                    <a:pt x="270" y="243"/>
                    <a:pt x="271" y="242"/>
                  </a:cubicBezTo>
                  <a:cubicBezTo>
                    <a:pt x="271" y="242"/>
                    <a:pt x="272" y="242"/>
                    <a:pt x="273" y="241"/>
                  </a:cubicBezTo>
                  <a:cubicBezTo>
                    <a:pt x="274" y="240"/>
                    <a:pt x="274" y="238"/>
                    <a:pt x="274" y="237"/>
                  </a:cubicBezTo>
                  <a:cubicBezTo>
                    <a:pt x="274" y="236"/>
                    <a:pt x="273" y="235"/>
                    <a:pt x="272" y="234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6" y="101"/>
                    <a:pt x="47" y="100"/>
                    <a:pt x="47" y="99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4" y="101"/>
                    <a:pt x="44" y="101"/>
                    <a:pt x="45" y="101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4" y="101"/>
                    <a:pt x="46" y="102"/>
                    <a:pt x="48" y="103"/>
                  </a:cubicBezTo>
                  <a:cubicBezTo>
                    <a:pt x="56" y="106"/>
                    <a:pt x="73" y="115"/>
                    <a:pt x="94" y="126"/>
                  </a:cubicBezTo>
                  <a:cubicBezTo>
                    <a:pt x="126" y="143"/>
                    <a:pt x="166" y="165"/>
                    <a:pt x="198" y="183"/>
                  </a:cubicBezTo>
                  <a:cubicBezTo>
                    <a:pt x="214" y="192"/>
                    <a:pt x="228" y="200"/>
                    <a:pt x="238" y="205"/>
                  </a:cubicBezTo>
                  <a:cubicBezTo>
                    <a:pt x="243" y="208"/>
                    <a:pt x="247" y="210"/>
                    <a:pt x="249" y="212"/>
                  </a:cubicBezTo>
                  <a:cubicBezTo>
                    <a:pt x="252" y="213"/>
                    <a:pt x="254" y="214"/>
                    <a:pt x="254" y="214"/>
                  </a:cubicBezTo>
                  <a:cubicBezTo>
                    <a:pt x="256" y="216"/>
                    <a:pt x="258" y="215"/>
                    <a:pt x="260" y="213"/>
                  </a:cubicBezTo>
                  <a:cubicBezTo>
                    <a:pt x="261" y="211"/>
                    <a:pt x="260" y="208"/>
                    <a:pt x="258" y="207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1" y="72"/>
                    <a:pt x="32" y="72"/>
                    <a:pt x="32" y="71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29" y="73"/>
                    <a:pt x="29" y="73"/>
                    <a:pt x="30" y="73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8" y="73"/>
                    <a:pt x="28" y="73"/>
                    <a:pt x="29" y="73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7" y="73"/>
                    <a:pt x="27" y="73"/>
                    <a:pt x="28" y="73"/>
                  </a:cubicBezTo>
                  <a:cubicBezTo>
                    <a:pt x="30" y="74"/>
                    <a:pt x="35" y="77"/>
                    <a:pt x="42" y="81"/>
                  </a:cubicBezTo>
                  <a:cubicBezTo>
                    <a:pt x="66" y="94"/>
                    <a:pt x="113" y="122"/>
                    <a:pt x="156" y="146"/>
                  </a:cubicBezTo>
                  <a:cubicBezTo>
                    <a:pt x="177" y="158"/>
                    <a:pt x="197" y="169"/>
                    <a:pt x="213" y="177"/>
                  </a:cubicBezTo>
                  <a:cubicBezTo>
                    <a:pt x="221" y="181"/>
                    <a:pt x="227" y="184"/>
                    <a:pt x="232" y="187"/>
                  </a:cubicBezTo>
                  <a:cubicBezTo>
                    <a:pt x="235" y="188"/>
                    <a:pt x="237" y="189"/>
                    <a:pt x="239" y="190"/>
                  </a:cubicBezTo>
                  <a:cubicBezTo>
                    <a:pt x="240" y="190"/>
                    <a:pt x="241" y="190"/>
                    <a:pt x="241" y="190"/>
                  </a:cubicBezTo>
                  <a:cubicBezTo>
                    <a:pt x="242" y="191"/>
                    <a:pt x="243" y="191"/>
                    <a:pt x="244" y="191"/>
                  </a:cubicBezTo>
                  <a:cubicBezTo>
                    <a:pt x="244" y="191"/>
                    <a:pt x="245" y="191"/>
                    <a:pt x="246" y="191"/>
                  </a:cubicBezTo>
                  <a:cubicBezTo>
                    <a:pt x="247" y="190"/>
                    <a:pt x="248" y="190"/>
                    <a:pt x="248" y="189"/>
                  </a:cubicBezTo>
                  <a:cubicBezTo>
                    <a:pt x="249" y="187"/>
                    <a:pt x="249" y="186"/>
                    <a:pt x="249" y="185"/>
                  </a:cubicBezTo>
                  <a:cubicBezTo>
                    <a:pt x="249" y="184"/>
                    <a:pt x="248" y="183"/>
                    <a:pt x="247" y="182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72" y="78"/>
                    <a:pt x="124" y="105"/>
                  </a:cubicBezTo>
                  <a:cubicBezTo>
                    <a:pt x="151" y="119"/>
                    <a:pt x="177" y="133"/>
                    <a:pt x="197" y="143"/>
                  </a:cubicBezTo>
                  <a:cubicBezTo>
                    <a:pt x="207" y="148"/>
                    <a:pt x="215" y="153"/>
                    <a:pt x="221" y="156"/>
                  </a:cubicBezTo>
                  <a:cubicBezTo>
                    <a:pt x="224" y="157"/>
                    <a:pt x="226" y="158"/>
                    <a:pt x="228" y="159"/>
                  </a:cubicBezTo>
                  <a:cubicBezTo>
                    <a:pt x="229" y="159"/>
                    <a:pt x="229" y="160"/>
                    <a:pt x="230" y="160"/>
                  </a:cubicBezTo>
                  <a:cubicBezTo>
                    <a:pt x="230" y="160"/>
                    <a:pt x="230" y="160"/>
                    <a:pt x="230" y="160"/>
                  </a:cubicBezTo>
                  <a:cubicBezTo>
                    <a:pt x="231" y="160"/>
                    <a:pt x="231" y="160"/>
                    <a:pt x="231" y="160"/>
                  </a:cubicBezTo>
                  <a:cubicBezTo>
                    <a:pt x="231" y="161"/>
                    <a:pt x="231" y="161"/>
                    <a:pt x="231" y="161"/>
                  </a:cubicBezTo>
                  <a:cubicBezTo>
                    <a:pt x="232" y="161"/>
                    <a:pt x="232" y="161"/>
                    <a:pt x="232" y="161"/>
                  </a:cubicBezTo>
                  <a:cubicBezTo>
                    <a:pt x="232" y="161"/>
                    <a:pt x="232" y="161"/>
                    <a:pt x="233" y="161"/>
                  </a:cubicBezTo>
                  <a:cubicBezTo>
                    <a:pt x="234" y="161"/>
                    <a:pt x="236" y="160"/>
                    <a:pt x="236" y="159"/>
                  </a:cubicBezTo>
                  <a:cubicBezTo>
                    <a:pt x="237" y="158"/>
                    <a:pt x="237" y="157"/>
                    <a:pt x="237" y="156"/>
                  </a:cubicBezTo>
                  <a:cubicBezTo>
                    <a:pt x="237" y="155"/>
                    <a:pt x="237" y="154"/>
                    <a:pt x="236" y="153"/>
                  </a:cubicBezTo>
                  <a:cubicBezTo>
                    <a:pt x="236" y="152"/>
                    <a:pt x="235" y="152"/>
                    <a:pt x="234" y="151"/>
                  </a:cubicBezTo>
                  <a:cubicBezTo>
                    <a:pt x="233" y="150"/>
                    <a:pt x="231" y="148"/>
                    <a:pt x="228" y="146"/>
                  </a:cubicBezTo>
                  <a:cubicBezTo>
                    <a:pt x="218" y="139"/>
                    <a:pt x="200" y="127"/>
                    <a:pt x="177" y="113"/>
                  </a:cubicBezTo>
                  <a:cubicBezTo>
                    <a:pt x="110" y="71"/>
                    <a:pt x="7" y="10"/>
                    <a:pt x="7" y="10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8" y="144"/>
                    <a:pt x="231" y="144"/>
                    <a:pt x="232" y="141"/>
                  </a:cubicBezTo>
                  <a:cubicBezTo>
                    <a:pt x="234" y="139"/>
                    <a:pt x="233" y="136"/>
                    <a:pt x="231" y="135"/>
                  </a:cubicBezTo>
                  <a:cubicBezTo>
                    <a:pt x="231" y="135"/>
                    <a:pt x="228" y="133"/>
                    <a:pt x="222" y="130"/>
                  </a:cubicBezTo>
                  <a:cubicBezTo>
                    <a:pt x="204" y="119"/>
                    <a:pt x="157" y="91"/>
                    <a:pt x="115" y="66"/>
                  </a:cubicBezTo>
                  <a:cubicBezTo>
                    <a:pt x="94" y="53"/>
                    <a:pt x="74" y="41"/>
                    <a:pt x="59" y="31"/>
                  </a:cubicBezTo>
                  <a:cubicBezTo>
                    <a:pt x="52" y="26"/>
                    <a:pt x="46" y="22"/>
                    <a:pt x="42" y="19"/>
                  </a:cubicBezTo>
                  <a:cubicBezTo>
                    <a:pt x="40" y="18"/>
                    <a:pt x="39" y="17"/>
                    <a:pt x="38" y="16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6"/>
                    <a:pt x="37" y="16"/>
                    <a:pt x="37" y="16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8" y="18"/>
                    <a:pt x="38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6" y="21"/>
                    <a:pt x="37" y="19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4" y="21"/>
                    <a:pt x="35" y="21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4" y="22"/>
                    <a:pt x="36" y="23"/>
                  </a:cubicBezTo>
                  <a:cubicBezTo>
                    <a:pt x="43" y="26"/>
                    <a:pt x="57" y="33"/>
                    <a:pt x="75" y="42"/>
                  </a:cubicBezTo>
                  <a:cubicBezTo>
                    <a:pt x="102" y="56"/>
                    <a:pt x="136" y="74"/>
                    <a:pt x="163" y="88"/>
                  </a:cubicBezTo>
                  <a:cubicBezTo>
                    <a:pt x="177" y="95"/>
                    <a:pt x="189" y="102"/>
                    <a:pt x="197" y="106"/>
                  </a:cubicBezTo>
                  <a:cubicBezTo>
                    <a:pt x="206" y="111"/>
                    <a:pt x="211" y="114"/>
                    <a:pt x="211" y="114"/>
                  </a:cubicBezTo>
                  <a:cubicBezTo>
                    <a:pt x="213" y="115"/>
                    <a:pt x="216" y="114"/>
                    <a:pt x="217" y="112"/>
                  </a:cubicBezTo>
                  <a:cubicBezTo>
                    <a:pt x="218" y="110"/>
                    <a:pt x="218" y="107"/>
                    <a:pt x="215" y="106"/>
                  </a:cubicBezTo>
                  <a:cubicBezTo>
                    <a:pt x="215" y="106"/>
                    <a:pt x="213" y="105"/>
                    <a:pt x="209" y="102"/>
                  </a:cubicBezTo>
                  <a:cubicBezTo>
                    <a:pt x="194" y="93"/>
                    <a:pt x="158" y="71"/>
                    <a:pt x="125" y="51"/>
                  </a:cubicBezTo>
                  <a:cubicBezTo>
                    <a:pt x="109" y="41"/>
                    <a:pt x="93" y="32"/>
                    <a:pt x="82" y="24"/>
                  </a:cubicBezTo>
                  <a:cubicBezTo>
                    <a:pt x="76" y="21"/>
                    <a:pt x="72" y="18"/>
                    <a:pt x="69" y="15"/>
                  </a:cubicBezTo>
                  <a:cubicBezTo>
                    <a:pt x="67" y="14"/>
                    <a:pt x="66" y="13"/>
                    <a:pt x="65" y="13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6"/>
                    <a:pt x="65" y="15"/>
                    <a:pt x="65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8"/>
                    <a:pt x="64" y="18"/>
                    <a:pt x="65" y="17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3" y="19"/>
                    <a:pt x="64" y="18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2" y="19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1" y="19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1" y="20"/>
                    <a:pt x="62" y="20"/>
                  </a:cubicBezTo>
                  <a:cubicBezTo>
                    <a:pt x="67" y="23"/>
                    <a:pt x="78" y="28"/>
                    <a:pt x="92" y="35"/>
                  </a:cubicBezTo>
                  <a:cubicBezTo>
                    <a:pt x="112" y="45"/>
                    <a:pt x="138" y="58"/>
                    <a:pt x="160" y="69"/>
                  </a:cubicBezTo>
                  <a:cubicBezTo>
                    <a:pt x="171" y="74"/>
                    <a:pt x="180" y="79"/>
                    <a:pt x="187" y="82"/>
                  </a:cubicBezTo>
                  <a:cubicBezTo>
                    <a:pt x="191" y="84"/>
                    <a:pt x="194" y="85"/>
                    <a:pt x="196" y="86"/>
                  </a:cubicBezTo>
                  <a:cubicBezTo>
                    <a:pt x="197" y="87"/>
                    <a:pt x="198" y="87"/>
                    <a:pt x="199" y="87"/>
                  </a:cubicBezTo>
                  <a:cubicBezTo>
                    <a:pt x="199" y="88"/>
                    <a:pt x="200" y="88"/>
                    <a:pt x="200" y="88"/>
                  </a:cubicBezTo>
                  <a:cubicBezTo>
                    <a:pt x="201" y="88"/>
                    <a:pt x="201" y="88"/>
                    <a:pt x="201" y="88"/>
                  </a:cubicBezTo>
                  <a:cubicBezTo>
                    <a:pt x="201" y="88"/>
                    <a:pt x="201" y="88"/>
                    <a:pt x="202" y="88"/>
                  </a:cubicBezTo>
                  <a:cubicBezTo>
                    <a:pt x="202" y="88"/>
                    <a:pt x="202" y="88"/>
                    <a:pt x="203" y="88"/>
                  </a:cubicBezTo>
                  <a:cubicBezTo>
                    <a:pt x="204" y="88"/>
                    <a:pt x="205" y="87"/>
                    <a:pt x="206" y="86"/>
                  </a:cubicBezTo>
                  <a:cubicBezTo>
                    <a:pt x="206" y="85"/>
                    <a:pt x="207" y="84"/>
                    <a:pt x="206" y="82"/>
                  </a:cubicBezTo>
                  <a:cubicBezTo>
                    <a:pt x="206" y="81"/>
                    <a:pt x="205" y="80"/>
                    <a:pt x="204" y="80"/>
                  </a:cubicBezTo>
                  <a:cubicBezTo>
                    <a:pt x="204" y="80"/>
                    <a:pt x="202" y="79"/>
                    <a:pt x="199" y="77"/>
                  </a:cubicBezTo>
                  <a:cubicBezTo>
                    <a:pt x="188" y="70"/>
                    <a:pt x="161" y="54"/>
                    <a:pt x="137" y="39"/>
                  </a:cubicBezTo>
                  <a:cubicBezTo>
                    <a:pt x="125" y="32"/>
                    <a:pt x="113" y="25"/>
                    <a:pt x="105" y="19"/>
                  </a:cubicBezTo>
                  <a:cubicBezTo>
                    <a:pt x="101" y="17"/>
                    <a:pt x="97" y="14"/>
                    <a:pt x="95" y="13"/>
                  </a:cubicBezTo>
                  <a:cubicBezTo>
                    <a:pt x="94" y="12"/>
                    <a:pt x="93" y="11"/>
                    <a:pt x="92" y="11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2"/>
                    <a:pt x="93" y="11"/>
                    <a:pt x="92" y="11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3" y="14"/>
                    <a:pt x="93" y="13"/>
                    <a:pt x="93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185" y="57"/>
                    <a:pt x="185" y="57"/>
                    <a:pt x="185" y="57"/>
                  </a:cubicBezTo>
                  <a:cubicBezTo>
                    <a:pt x="187" y="58"/>
                    <a:pt x="189" y="58"/>
                    <a:pt x="190" y="56"/>
                  </a:cubicBezTo>
                  <a:cubicBezTo>
                    <a:pt x="191" y="55"/>
                    <a:pt x="191" y="54"/>
                    <a:pt x="191" y="53"/>
                  </a:cubicBezTo>
                  <a:cubicBezTo>
                    <a:pt x="191" y="52"/>
                    <a:pt x="191" y="52"/>
                    <a:pt x="190" y="51"/>
                  </a:cubicBezTo>
                  <a:cubicBezTo>
                    <a:pt x="190" y="50"/>
                    <a:pt x="190" y="50"/>
                    <a:pt x="189" y="50"/>
                  </a:cubicBezTo>
                  <a:cubicBezTo>
                    <a:pt x="189" y="50"/>
                    <a:pt x="189" y="49"/>
                    <a:pt x="189" y="49"/>
                  </a:cubicBezTo>
                  <a:cubicBezTo>
                    <a:pt x="187" y="48"/>
                    <a:pt x="186" y="47"/>
                    <a:pt x="183" y="45"/>
                  </a:cubicBezTo>
                  <a:cubicBezTo>
                    <a:pt x="174" y="40"/>
                    <a:pt x="157" y="29"/>
                    <a:pt x="142" y="20"/>
                  </a:cubicBezTo>
                  <a:cubicBezTo>
                    <a:pt x="135" y="16"/>
                    <a:pt x="128" y="11"/>
                    <a:pt x="123" y="8"/>
                  </a:cubicBezTo>
                  <a:cubicBezTo>
                    <a:pt x="120" y="7"/>
                    <a:pt x="118" y="5"/>
                    <a:pt x="117" y="5"/>
                  </a:cubicBezTo>
                  <a:cubicBezTo>
                    <a:pt x="116" y="4"/>
                    <a:pt x="115" y="4"/>
                    <a:pt x="115" y="4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7" y="6"/>
                    <a:pt x="116" y="5"/>
                    <a:pt x="116" y="5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81" y="41"/>
                    <a:pt x="181" y="41"/>
                    <a:pt x="181" y="41"/>
                  </a:cubicBezTo>
                  <a:cubicBezTo>
                    <a:pt x="183" y="42"/>
                    <a:pt x="186" y="41"/>
                    <a:pt x="187" y="39"/>
                  </a:cubicBezTo>
                  <a:cubicBezTo>
                    <a:pt x="188" y="36"/>
                    <a:pt x="187" y="34"/>
                    <a:pt x="185" y="33"/>
                  </a:cubicBezTo>
                  <a:cubicBezTo>
                    <a:pt x="185" y="33"/>
                    <a:pt x="183" y="31"/>
                    <a:pt x="178" y="29"/>
                  </a:cubicBezTo>
                  <a:cubicBezTo>
                    <a:pt x="172" y="25"/>
                    <a:pt x="163" y="20"/>
                    <a:pt x="156" y="15"/>
                  </a:cubicBezTo>
                  <a:cubicBezTo>
                    <a:pt x="152" y="13"/>
                    <a:pt x="149" y="10"/>
                    <a:pt x="146" y="9"/>
                  </a:cubicBezTo>
                  <a:cubicBezTo>
                    <a:pt x="145" y="8"/>
                    <a:pt x="144" y="7"/>
                    <a:pt x="144" y="7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3" y="12"/>
                    <a:pt x="143" y="12"/>
                    <a:pt x="143" y="12"/>
                  </a:cubicBezTo>
                  <a:cubicBezTo>
                    <a:pt x="144" y="11"/>
                    <a:pt x="144" y="10"/>
                    <a:pt x="144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3" y="12"/>
                    <a:pt x="143" y="12"/>
                    <a:pt x="143" y="12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39" y="14"/>
                    <a:pt x="139" y="14"/>
                    <a:pt x="139" y="14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73" y="17"/>
                    <a:pt x="175" y="15"/>
                    <a:pt x="175" y="13"/>
                  </a:cubicBezTo>
                  <a:cubicBezTo>
                    <a:pt x="176" y="11"/>
                    <a:pt x="175" y="9"/>
                    <a:pt x="174" y="8"/>
                  </a:cubicBezTo>
                  <a:cubicBezTo>
                    <a:pt x="162" y="1"/>
                    <a:pt x="162" y="1"/>
                    <a:pt x="162" y="1"/>
                  </a:cubicBezTo>
                  <a:cubicBezTo>
                    <a:pt x="160" y="0"/>
                    <a:pt x="157" y="0"/>
                    <a:pt x="156" y="2"/>
                  </a:cubicBezTo>
                  <a:cubicBezTo>
                    <a:pt x="155" y="5"/>
                    <a:pt x="155" y="7"/>
                    <a:pt x="158" y="9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72" y="7"/>
                    <a:pt x="172" y="7"/>
                    <a:pt x="172" y="7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9" y="5"/>
                    <a:pt x="137" y="6"/>
                    <a:pt x="136" y="7"/>
                  </a:cubicBezTo>
                  <a:cubicBezTo>
                    <a:pt x="135" y="8"/>
                    <a:pt x="135" y="9"/>
                    <a:pt x="135" y="10"/>
                  </a:cubicBezTo>
                  <a:cubicBezTo>
                    <a:pt x="135" y="11"/>
                    <a:pt x="136" y="12"/>
                    <a:pt x="136" y="12"/>
                  </a:cubicBezTo>
                  <a:cubicBezTo>
                    <a:pt x="136" y="13"/>
                    <a:pt x="137" y="13"/>
                    <a:pt x="137" y="13"/>
                  </a:cubicBezTo>
                  <a:cubicBezTo>
                    <a:pt x="137" y="14"/>
                    <a:pt x="138" y="14"/>
                    <a:pt x="138" y="14"/>
                  </a:cubicBezTo>
                  <a:cubicBezTo>
                    <a:pt x="141" y="16"/>
                    <a:pt x="144" y="18"/>
                    <a:pt x="148" y="21"/>
                  </a:cubicBezTo>
                  <a:cubicBezTo>
                    <a:pt x="161" y="29"/>
                    <a:pt x="181" y="40"/>
                    <a:pt x="181" y="40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85" y="32"/>
                    <a:pt x="185" y="32"/>
                    <a:pt x="185" y="32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2" y="2"/>
                    <a:pt x="111" y="2"/>
                    <a:pt x="110" y="3"/>
                  </a:cubicBezTo>
                  <a:cubicBezTo>
                    <a:pt x="108" y="4"/>
                    <a:pt x="107" y="5"/>
                    <a:pt x="107" y="7"/>
                  </a:cubicBezTo>
                  <a:cubicBezTo>
                    <a:pt x="108" y="8"/>
                    <a:pt x="108" y="9"/>
                    <a:pt x="108" y="9"/>
                  </a:cubicBezTo>
                  <a:cubicBezTo>
                    <a:pt x="108" y="10"/>
                    <a:pt x="109" y="10"/>
                    <a:pt x="109" y="10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10" y="11"/>
                    <a:pt x="110" y="11"/>
                    <a:pt x="111" y="12"/>
                  </a:cubicBezTo>
                  <a:cubicBezTo>
                    <a:pt x="114" y="14"/>
                    <a:pt x="120" y="17"/>
                    <a:pt x="127" y="22"/>
                  </a:cubicBezTo>
                  <a:cubicBezTo>
                    <a:pt x="138" y="28"/>
                    <a:pt x="152" y="37"/>
                    <a:pt x="164" y="44"/>
                  </a:cubicBezTo>
                  <a:cubicBezTo>
                    <a:pt x="170" y="48"/>
                    <a:pt x="175" y="51"/>
                    <a:pt x="178" y="53"/>
                  </a:cubicBezTo>
                  <a:cubicBezTo>
                    <a:pt x="180" y="54"/>
                    <a:pt x="181" y="55"/>
                    <a:pt x="182" y="56"/>
                  </a:cubicBezTo>
                  <a:cubicBezTo>
                    <a:pt x="183" y="56"/>
                    <a:pt x="183" y="56"/>
                    <a:pt x="183" y="56"/>
                  </a:cubicBezTo>
                  <a:cubicBezTo>
                    <a:pt x="183" y="56"/>
                    <a:pt x="183" y="56"/>
                    <a:pt x="183" y="56"/>
                  </a:cubicBezTo>
                  <a:cubicBezTo>
                    <a:pt x="185" y="55"/>
                    <a:pt x="185" y="55"/>
                    <a:pt x="185" y="55"/>
                  </a:cubicBezTo>
                  <a:cubicBezTo>
                    <a:pt x="183" y="56"/>
                    <a:pt x="183" y="56"/>
                    <a:pt x="183" y="56"/>
                  </a:cubicBezTo>
                  <a:cubicBezTo>
                    <a:pt x="183" y="56"/>
                    <a:pt x="183" y="56"/>
                    <a:pt x="183" y="56"/>
                  </a:cubicBezTo>
                  <a:cubicBezTo>
                    <a:pt x="185" y="55"/>
                    <a:pt x="185" y="55"/>
                    <a:pt x="185" y="55"/>
                  </a:cubicBezTo>
                  <a:cubicBezTo>
                    <a:pt x="183" y="56"/>
                    <a:pt x="183" y="56"/>
                    <a:pt x="183" y="56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2" y="56"/>
                    <a:pt x="182" y="56"/>
                    <a:pt x="182" y="56"/>
                  </a:cubicBezTo>
                  <a:cubicBezTo>
                    <a:pt x="183" y="56"/>
                    <a:pt x="183" y="56"/>
                    <a:pt x="183" y="56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2" y="56"/>
                    <a:pt x="182" y="56"/>
                    <a:pt x="182" y="56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2" y="53"/>
                    <a:pt x="182" y="53"/>
                    <a:pt x="182" y="53"/>
                  </a:cubicBezTo>
                  <a:cubicBezTo>
                    <a:pt x="182" y="55"/>
                    <a:pt x="182" y="55"/>
                    <a:pt x="182" y="56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2" y="53"/>
                    <a:pt x="182" y="53"/>
                    <a:pt x="182" y="53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2" y="51"/>
                    <a:pt x="182" y="51"/>
                    <a:pt x="182" y="51"/>
                  </a:cubicBezTo>
                  <a:cubicBezTo>
                    <a:pt x="182" y="52"/>
                    <a:pt x="182" y="53"/>
                    <a:pt x="182" y="53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2" y="51"/>
                    <a:pt x="182" y="51"/>
                    <a:pt x="182" y="51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8" y="49"/>
                    <a:pt x="188" y="49"/>
                    <a:pt x="188" y="49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88" y="8"/>
                    <a:pt x="86" y="8"/>
                    <a:pt x="85" y="10"/>
                  </a:cubicBezTo>
                  <a:cubicBezTo>
                    <a:pt x="84" y="11"/>
                    <a:pt x="84" y="12"/>
                    <a:pt x="84" y="13"/>
                  </a:cubicBezTo>
                  <a:cubicBezTo>
                    <a:pt x="84" y="14"/>
                    <a:pt x="84" y="15"/>
                    <a:pt x="85" y="15"/>
                  </a:cubicBezTo>
                  <a:cubicBezTo>
                    <a:pt x="85" y="16"/>
                    <a:pt x="86" y="17"/>
                    <a:pt x="86" y="17"/>
                  </a:cubicBezTo>
                  <a:cubicBezTo>
                    <a:pt x="87" y="18"/>
                    <a:pt x="88" y="19"/>
                    <a:pt x="89" y="20"/>
                  </a:cubicBezTo>
                  <a:cubicBezTo>
                    <a:pt x="94" y="23"/>
                    <a:pt x="104" y="29"/>
                    <a:pt x="115" y="36"/>
                  </a:cubicBezTo>
                  <a:cubicBezTo>
                    <a:pt x="149" y="57"/>
                    <a:pt x="200" y="87"/>
                    <a:pt x="200" y="87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198" y="81"/>
                    <a:pt x="198" y="81"/>
                    <a:pt x="198" y="81"/>
                  </a:cubicBezTo>
                  <a:cubicBezTo>
                    <a:pt x="202" y="83"/>
                    <a:pt x="202" y="83"/>
                    <a:pt x="202" y="83"/>
                  </a:cubicBezTo>
                  <a:cubicBezTo>
                    <a:pt x="200" y="79"/>
                    <a:pt x="200" y="79"/>
                    <a:pt x="200" y="79"/>
                  </a:cubicBezTo>
                  <a:cubicBezTo>
                    <a:pt x="200" y="79"/>
                    <a:pt x="199" y="80"/>
                    <a:pt x="198" y="81"/>
                  </a:cubicBezTo>
                  <a:cubicBezTo>
                    <a:pt x="202" y="83"/>
                    <a:pt x="202" y="83"/>
                    <a:pt x="202" y="83"/>
                  </a:cubicBezTo>
                  <a:cubicBezTo>
                    <a:pt x="200" y="79"/>
                    <a:pt x="200" y="79"/>
                    <a:pt x="200" y="79"/>
                  </a:cubicBezTo>
                  <a:cubicBezTo>
                    <a:pt x="202" y="83"/>
                    <a:pt x="202" y="83"/>
                    <a:pt x="202" y="83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1" y="79"/>
                    <a:pt x="201" y="79"/>
                    <a:pt x="200" y="79"/>
                  </a:cubicBezTo>
                  <a:cubicBezTo>
                    <a:pt x="202" y="83"/>
                    <a:pt x="202" y="83"/>
                    <a:pt x="202" y="83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2" y="82"/>
                    <a:pt x="202" y="82"/>
                    <a:pt x="202" y="82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2" y="82"/>
                    <a:pt x="202" y="82"/>
                    <a:pt x="202" y="82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202" y="79"/>
                    <a:pt x="201" y="79"/>
                    <a:pt x="200" y="78"/>
                  </a:cubicBezTo>
                  <a:cubicBezTo>
                    <a:pt x="194" y="76"/>
                    <a:pt x="183" y="70"/>
                    <a:pt x="169" y="63"/>
                  </a:cubicBezTo>
                  <a:cubicBezTo>
                    <a:pt x="149" y="53"/>
                    <a:pt x="123" y="40"/>
                    <a:pt x="101" y="29"/>
                  </a:cubicBezTo>
                  <a:cubicBezTo>
                    <a:pt x="91" y="24"/>
                    <a:pt x="81" y="19"/>
                    <a:pt x="75" y="16"/>
                  </a:cubicBezTo>
                  <a:cubicBezTo>
                    <a:pt x="71" y="14"/>
                    <a:pt x="68" y="13"/>
                    <a:pt x="66" y="12"/>
                  </a:cubicBezTo>
                  <a:cubicBezTo>
                    <a:pt x="65" y="12"/>
                    <a:pt x="64" y="11"/>
                    <a:pt x="64" y="11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2" y="10"/>
                    <a:pt x="61" y="10"/>
                  </a:cubicBezTo>
                  <a:cubicBezTo>
                    <a:pt x="61" y="10"/>
                    <a:pt x="60" y="10"/>
                    <a:pt x="60" y="10"/>
                  </a:cubicBezTo>
                  <a:cubicBezTo>
                    <a:pt x="59" y="10"/>
                    <a:pt x="59" y="11"/>
                    <a:pt x="58" y="11"/>
                  </a:cubicBezTo>
                  <a:cubicBezTo>
                    <a:pt x="58" y="11"/>
                    <a:pt x="57" y="12"/>
                    <a:pt x="57" y="12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3"/>
                    <a:pt x="56" y="14"/>
                    <a:pt x="56" y="15"/>
                  </a:cubicBezTo>
                  <a:cubicBezTo>
                    <a:pt x="56" y="16"/>
                    <a:pt x="57" y="16"/>
                    <a:pt x="57" y="17"/>
                  </a:cubicBezTo>
                  <a:cubicBezTo>
                    <a:pt x="57" y="17"/>
                    <a:pt x="57" y="18"/>
                    <a:pt x="58" y="18"/>
                  </a:cubicBezTo>
                  <a:cubicBezTo>
                    <a:pt x="58" y="19"/>
                    <a:pt x="59" y="19"/>
                    <a:pt x="59" y="20"/>
                  </a:cubicBezTo>
                  <a:cubicBezTo>
                    <a:pt x="61" y="21"/>
                    <a:pt x="65" y="24"/>
                    <a:pt x="70" y="28"/>
                  </a:cubicBezTo>
                  <a:cubicBezTo>
                    <a:pt x="88" y="40"/>
                    <a:pt x="124" y="61"/>
                    <a:pt x="154" y="80"/>
                  </a:cubicBezTo>
                  <a:cubicBezTo>
                    <a:pt x="185" y="98"/>
                    <a:pt x="211" y="114"/>
                    <a:pt x="211" y="114"/>
                  </a:cubicBezTo>
                  <a:cubicBezTo>
                    <a:pt x="213" y="110"/>
                    <a:pt x="213" y="110"/>
                    <a:pt x="213" y="110"/>
                  </a:cubicBezTo>
                  <a:cubicBezTo>
                    <a:pt x="215" y="106"/>
                    <a:pt x="215" y="106"/>
                    <a:pt x="215" y="106"/>
                  </a:cubicBezTo>
                  <a:cubicBezTo>
                    <a:pt x="215" y="106"/>
                    <a:pt x="172" y="83"/>
                    <a:pt x="128" y="59"/>
                  </a:cubicBezTo>
                  <a:cubicBezTo>
                    <a:pt x="106" y="48"/>
                    <a:pt x="84" y="36"/>
                    <a:pt x="66" y="27"/>
                  </a:cubicBezTo>
                  <a:cubicBezTo>
                    <a:pt x="58" y="23"/>
                    <a:pt x="50" y="19"/>
                    <a:pt x="45" y="17"/>
                  </a:cubicBezTo>
                  <a:cubicBezTo>
                    <a:pt x="42" y="16"/>
                    <a:pt x="40" y="14"/>
                    <a:pt x="38" y="14"/>
                  </a:cubicBezTo>
                  <a:cubicBezTo>
                    <a:pt x="37" y="13"/>
                    <a:pt x="36" y="13"/>
                    <a:pt x="36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4" y="12"/>
                    <a:pt x="34" y="12"/>
                    <a:pt x="33" y="12"/>
                  </a:cubicBezTo>
                  <a:cubicBezTo>
                    <a:pt x="33" y="12"/>
                    <a:pt x="32" y="12"/>
                    <a:pt x="32" y="13"/>
                  </a:cubicBezTo>
                  <a:cubicBezTo>
                    <a:pt x="31" y="13"/>
                    <a:pt x="30" y="13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8" y="16"/>
                    <a:pt x="28" y="17"/>
                  </a:cubicBezTo>
                  <a:cubicBezTo>
                    <a:pt x="28" y="19"/>
                    <a:pt x="29" y="19"/>
                    <a:pt x="29" y="20"/>
                  </a:cubicBezTo>
                  <a:cubicBezTo>
                    <a:pt x="30" y="21"/>
                    <a:pt x="30" y="21"/>
                    <a:pt x="31" y="22"/>
                  </a:cubicBezTo>
                  <a:cubicBezTo>
                    <a:pt x="32" y="23"/>
                    <a:pt x="34" y="25"/>
                    <a:pt x="36" y="26"/>
                  </a:cubicBezTo>
                  <a:cubicBezTo>
                    <a:pt x="45" y="33"/>
                    <a:pt x="61" y="43"/>
                    <a:pt x="80" y="55"/>
                  </a:cubicBezTo>
                  <a:cubicBezTo>
                    <a:pt x="138" y="91"/>
                    <a:pt x="226" y="143"/>
                    <a:pt x="226" y="143"/>
                  </a:cubicBezTo>
                  <a:cubicBezTo>
                    <a:pt x="229" y="139"/>
                    <a:pt x="229" y="139"/>
                    <a:pt x="229" y="139"/>
                  </a:cubicBezTo>
                  <a:cubicBezTo>
                    <a:pt x="231" y="135"/>
                    <a:pt x="231" y="135"/>
                    <a:pt x="231" y="135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9"/>
                    <a:pt x="2" y="10"/>
                    <a:pt x="1" y="12"/>
                  </a:cubicBezTo>
                  <a:cubicBezTo>
                    <a:pt x="0" y="14"/>
                    <a:pt x="1" y="17"/>
                    <a:pt x="3" y="18"/>
                  </a:cubicBezTo>
                  <a:cubicBezTo>
                    <a:pt x="3" y="18"/>
                    <a:pt x="6" y="20"/>
                    <a:pt x="13" y="24"/>
                  </a:cubicBezTo>
                  <a:cubicBezTo>
                    <a:pt x="34" y="37"/>
                    <a:pt x="89" y="69"/>
                    <a:pt x="138" y="99"/>
                  </a:cubicBezTo>
                  <a:cubicBezTo>
                    <a:pt x="162" y="114"/>
                    <a:pt x="185" y="128"/>
                    <a:pt x="202" y="139"/>
                  </a:cubicBezTo>
                  <a:cubicBezTo>
                    <a:pt x="211" y="145"/>
                    <a:pt x="218" y="150"/>
                    <a:pt x="222" y="153"/>
                  </a:cubicBezTo>
                  <a:cubicBezTo>
                    <a:pt x="225" y="155"/>
                    <a:pt x="226" y="156"/>
                    <a:pt x="228" y="157"/>
                  </a:cubicBezTo>
                  <a:cubicBezTo>
                    <a:pt x="228" y="158"/>
                    <a:pt x="228" y="158"/>
                    <a:pt x="229" y="158"/>
                  </a:cubicBezTo>
                  <a:cubicBezTo>
                    <a:pt x="229" y="158"/>
                    <a:pt x="229" y="158"/>
                    <a:pt x="229" y="158"/>
                  </a:cubicBezTo>
                  <a:cubicBezTo>
                    <a:pt x="231" y="157"/>
                    <a:pt x="231" y="157"/>
                    <a:pt x="231" y="157"/>
                  </a:cubicBezTo>
                  <a:cubicBezTo>
                    <a:pt x="228" y="158"/>
                    <a:pt x="228" y="158"/>
                    <a:pt x="228" y="158"/>
                  </a:cubicBezTo>
                  <a:cubicBezTo>
                    <a:pt x="229" y="158"/>
                    <a:pt x="229" y="158"/>
                    <a:pt x="229" y="158"/>
                  </a:cubicBezTo>
                  <a:cubicBezTo>
                    <a:pt x="231" y="157"/>
                    <a:pt x="231" y="157"/>
                    <a:pt x="231" y="157"/>
                  </a:cubicBezTo>
                  <a:cubicBezTo>
                    <a:pt x="228" y="158"/>
                    <a:pt x="228" y="158"/>
                    <a:pt x="228" y="158"/>
                  </a:cubicBezTo>
                  <a:cubicBezTo>
                    <a:pt x="232" y="156"/>
                    <a:pt x="232" y="156"/>
                    <a:pt x="232" y="156"/>
                  </a:cubicBezTo>
                  <a:cubicBezTo>
                    <a:pt x="228" y="156"/>
                    <a:pt x="228" y="156"/>
                    <a:pt x="228" y="156"/>
                  </a:cubicBezTo>
                  <a:cubicBezTo>
                    <a:pt x="228" y="157"/>
                    <a:pt x="228" y="157"/>
                    <a:pt x="228" y="158"/>
                  </a:cubicBezTo>
                  <a:cubicBezTo>
                    <a:pt x="232" y="156"/>
                    <a:pt x="232" y="156"/>
                    <a:pt x="232" y="156"/>
                  </a:cubicBezTo>
                  <a:cubicBezTo>
                    <a:pt x="228" y="156"/>
                    <a:pt x="228" y="156"/>
                    <a:pt x="228" y="156"/>
                  </a:cubicBezTo>
                  <a:cubicBezTo>
                    <a:pt x="232" y="156"/>
                    <a:pt x="232" y="156"/>
                    <a:pt x="232" y="156"/>
                  </a:cubicBezTo>
                  <a:cubicBezTo>
                    <a:pt x="229" y="154"/>
                    <a:pt x="229" y="154"/>
                    <a:pt x="229" y="154"/>
                  </a:cubicBezTo>
                  <a:cubicBezTo>
                    <a:pt x="228" y="155"/>
                    <a:pt x="228" y="155"/>
                    <a:pt x="228" y="156"/>
                  </a:cubicBezTo>
                  <a:cubicBezTo>
                    <a:pt x="232" y="156"/>
                    <a:pt x="232" y="156"/>
                    <a:pt x="232" y="156"/>
                  </a:cubicBezTo>
                  <a:cubicBezTo>
                    <a:pt x="229" y="154"/>
                    <a:pt x="229" y="154"/>
                    <a:pt x="229" y="154"/>
                  </a:cubicBezTo>
                  <a:cubicBezTo>
                    <a:pt x="233" y="156"/>
                    <a:pt x="233" y="156"/>
                    <a:pt x="233" y="156"/>
                  </a:cubicBezTo>
                  <a:cubicBezTo>
                    <a:pt x="233" y="152"/>
                    <a:pt x="233" y="152"/>
                    <a:pt x="233" y="152"/>
                  </a:cubicBezTo>
                  <a:cubicBezTo>
                    <a:pt x="233" y="156"/>
                    <a:pt x="233" y="156"/>
                    <a:pt x="233" y="156"/>
                  </a:cubicBezTo>
                  <a:cubicBezTo>
                    <a:pt x="233" y="152"/>
                    <a:pt x="233" y="152"/>
                    <a:pt x="233" y="152"/>
                  </a:cubicBezTo>
                  <a:cubicBezTo>
                    <a:pt x="233" y="152"/>
                    <a:pt x="233" y="152"/>
                    <a:pt x="233" y="152"/>
                  </a:cubicBezTo>
                  <a:cubicBezTo>
                    <a:pt x="233" y="156"/>
                    <a:pt x="233" y="156"/>
                    <a:pt x="233" y="156"/>
                  </a:cubicBezTo>
                  <a:cubicBezTo>
                    <a:pt x="233" y="152"/>
                    <a:pt x="233" y="152"/>
                    <a:pt x="233" y="152"/>
                  </a:cubicBezTo>
                  <a:cubicBezTo>
                    <a:pt x="233" y="156"/>
                    <a:pt x="233" y="156"/>
                    <a:pt x="233" y="156"/>
                  </a:cubicBezTo>
                  <a:cubicBezTo>
                    <a:pt x="234" y="152"/>
                    <a:pt x="234" y="152"/>
                    <a:pt x="234" y="152"/>
                  </a:cubicBezTo>
                  <a:cubicBezTo>
                    <a:pt x="234" y="152"/>
                    <a:pt x="234" y="152"/>
                    <a:pt x="233" y="152"/>
                  </a:cubicBezTo>
                  <a:cubicBezTo>
                    <a:pt x="233" y="156"/>
                    <a:pt x="233" y="156"/>
                    <a:pt x="233" y="156"/>
                  </a:cubicBezTo>
                  <a:cubicBezTo>
                    <a:pt x="234" y="152"/>
                    <a:pt x="234" y="152"/>
                    <a:pt x="234" y="152"/>
                  </a:cubicBezTo>
                  <a:cubicBezTo>
                    <a:pt x="234" y="152"/>
                    <a:pt x="234" y="152"/>
                    <a:pt x="234" y="152"/>
                  </a:cubicBezTo>
                  <a:cubicBezTo>
                    <a:pt x="234" y="152"/>
                    <a:pt x="234" y="152"/>
                    <a:pt x="234" y="152"/>
                  </a:cubicBezTo>
                  <a:cubicBezTo>
                    <a:pt x="234" y="152"/>
                    <a:pt x="234" y="152"/>
                    <a:pt x="234" y="152"/>
                  </a:cubicBezTo>
                  <a:cubicBezTo>
                    <a:pt x="234" y="152"/>
                    <a:pt x="234" y="152"/>
                    <a:pt x="234" y="152"/>
                  </a:cubicBezTo>
                  <a:cubicBezTo>
                    <a:pt x="234" y="152"/>
                    <a:pt x="234" y="152"/>
                    <a:pt x="234" y="152"/>
                  </a:cubicBezTo>
                  <a:cubicBezTo>
                    <a:pt x="234" y="152"/>
                    <a:pt x="232" y="151"/>
                    <a:pt x="231" y="150"/>
                  </a:cubicBezTo>
                  <a:cubicBezTo>
                    <a:pt x="216" y="143"/>
                    <a:pt x="164" y="116"/>
                    <a:pt x="116" y="91"/>
                  </a:cubicBezTo>
                  <a:cubicBezTo>
                    <a:pt x="92" y="78"/>
                    <a:pt x="69" y="66"/>
                    <a:pt x="52" y="57"/>
                  </a:cubicBezTo>
                  <a:cubicBezTo>
                    <a:pt x="43" y="53"/>
                    <a:pt x="36" y="49"/>
                    <a:pt x="31" y="47"/>
                  </a:cubicBezTo>
                  <a:cubicBezTo>
                    <a:pt x="26" y="44"/>
                    <a:pt x="23" y="43"/>
                    <a:pt x="23" y="43"/>
                  </a:cubicBezTo>
                  <a:cubicBezTo>
                    <a:pt x="21" y="41"/>
                    <a:pt x="18" y="42"/>
                    <a:pt x="17" y="44"/>
                  </a:cubicBezTo>
                  <a:cubicBezTo>
                    <a:pt x="16" y="46"/>
                    <a:pt x="17" y="49"/>
                    <a:pt x="19" y="50"/>
                  </a:cubicBezTo>
                  <a:cubicBezTo>
                    <a:pt x="242" y="190"/>
                    <a:pt x="242" y="190"/>
                    <a:pt x="242" y="190"/>
                  </a:cubicBezTo>
                  <a:cubicBezTo>
                    <a:pt x="245" y="186"/>
                    <a:pt x="245" y="186"/>
                    <a:pt x="245" y="186"/>
                  </a:cubicBezTo>
                  <a:cubicBezTo>
                    <a:pt x="241" y="184"/>
                    <a:pt x="241" y="184"/>
                    <a:pt x="241" y="184"/>
                  </a:cubicBezTo>
                  <a:cubicBezTo>
                    <a:pt x="244" y="186"/>
                    <a:pt x="244" y="186"/>
                    <a:pt x="244" y="186"/>
                  </a:cubicBezTo>
                  <a:cubicBezTo>
                    <a:pt x="243" y="182"/>
                    <a:pt x="243" y="182"/>
                    <a:pt x="243" y="182"/>
                  </a:cubicBezTo>
                  <a:cubicBezTo>
                    <a:pt x="242" y="182"/>
                    <a:pt x="241" y="183"/>
                    <a:pt x="241" y="184"/>
                  </a:cubicBezTo>
                  <a:cubicBezTo>
                    <a:pt x="244" y="186"/>
                    <a:pt x="244" y="186"/>
                    <a:pt x="244" y="186"/>
                  </a:cubicBezTo>
                  <a:cubicBezTo>
                    <a:pt x="243" y="182"/>
                    <a:pt x="243" y="182"/>
                    <a:pt x="243" y="182"/>
                  </a:cubicBezTo>
                  <a:cubicBezTo>
                    <a:pt x="244" y="185"/>
                    <a:pt x="244" y="185"/>
                    <a:pt x="244" y="185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4" y="182"/>
                    <a:pt x="243" y="182"/>
                    <a:pt x="243" y="182"/>
                  </a:cubicBezTo>
                  <a:cubicBezTo>
                    <a:pt x="244" y="185"/>
                    <a:pt x="244" y="185"/>
                    <a:pt x="244" y="185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4" y="183"/>
                    <a:pt x="244" y="183"/>
                    <a:pt x="244" y="183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4" y="183"/>
                    <a:pt x="244" y="183"/>
                    <a:pt x="244" y="183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4" y="182"/>
                    <a:pt x="242" y="181"/>
                    <a:pt x="240" y="180"/>
                  </a:cubicBezTo>
                  <a:cubicBezTo>
                    <a:pt x="231" y="176"/>
                    <a:pt x="213" y="167"/>
                    <a:pt x="192" y="156"/>
                  </a:cubicBezTo>
                  <a:cubicBezTo>
                    <a:pt x="161" y="138"/>
                    <a:pt x="121" y="115"/>
                    <a:pt x="88" y="97"/>
                  </a:cubicBezTo>
                  <a:cubicBezTo>
                    <a:pt x="72" y="88"/>
                    <a:pt x="58" y="80"/>
                    <a:pt x="48" y="74"/>
                  </a:cubicBezTo>
                  <a:cubicBezTo>
                    <a:pt x="43" y="71"/>
                    <a:pt x="38" y="68"/>
                    <a:pt x="36" y="67"/>
                  </a:cubicBezTo>
                  <a:cubicBezTo>
                    <a:pt x="34" y="66"/>
                    <a:pt x="33" y="65"/>
                    <a:pt x="32" y="65"/>
                  </a:cubicBezTo>
                  <a:cubicBezTo>
                    <a:pt x="32" y="65"/>
                    <a:pt x="31" y="65"/>
                    <a:pt x="31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29" y="64"/>
                    <a:pt x="29" y="64"/>
                  </a:cubicBezTo>
                  <a:cubicBezTo>
                    <a:pt x="28" y="64"/>
                    <a:pt x="28" y="64"/>
                    <a:pt x="27" y="64"/>
                  </a:cubicBezTo>
                  <a:cubicBezTo>
                    <a:pt x="26" y="64"/>
                    <a:pt x="25" y="65"/>
                    <a:pt x="25" y="66"/>
                  </a:cubicBezTo>
                  <a:cubicBezTo>
                    <a:pt x="23" y="68"/>
                    <a:pt x="24" y="71"/>
                    <a:pt x="26" y="72"/>
                  </a:cubicBezTo>
                  <a:cubicBezTo>
                    <a:pt x="253" y="214"/>
                    <a:pt x="253" y="214"/>
                    <a:pt x="253" y="214"/>
                  </a:cubicBezTo>
                  <a:cubicBezTo>
                    <a:pt x="256" y="210"/>
                    <a:pt x="256" y="210"/>
                    <a:pt x="256" y="210"/>
                  </a:cubicBezTo>
                  <a:cubicBezTo>
                    <a:pt x="258" y="206"/>
                    <a:pt x="258" y="206"/>
                    <a:pt x="258" y="206"/>
                  </a:cubicBezTo>
                  <a:cubicBezTo>
                    <a:pt x="258" y="206"/>
                    <a:pt x="208" y="178"/>
                    <a:pt x="156" y="150"/>
                  </a:cubicBezTo>
                  <a:cubicBezTo>
                    <a:pt x="130" y="135"/>
                    <a:pt x="104" y="121"/>
                    <a:pt x="84" y="110"/>
                  </a:cubicBezTo>
                  <a:cubicBezTo>
                    <a:pt x="73" y="105"/>
                    <a:pt x="65" y="101"/>
                    <a:pt x="58" y="97"/>
                  </a:cubicBezTo>
                  <a:cubicBezTo>
                    <a:pt x="55" y="96"/>
                    <a:pt x="52" y="95"/>
                    <a:pt x="50" y="94"/>
                  </a:cubicBezTo>
                  <a:cubicBezTo>
                    <a:pt x="49" y="93"/>
                    <a:pt x="48" y="93"/>
                    <a:pt x="47" y="93"/>
                  </a:cubicBezTo>
                  <a:cubicBezTo>
                    <a:pt x="46" y="92"/>
                    <a:pt x="45" y="92"/>
                    <a:pt x="44" y="92"/>
                  </a:cubicBezTo>
                  <a:cubicBezTo>
                    <a:pt x="43" y="92"/>
                    <a:pt x="43" y="92"/>
                    <a:pt x="42" y="92"/>
                  </a:cubicBezTo>
                  <a:cubicBezTo>
                    <a:pt x="41" y="93"/>
                    <a:pt x="40" y="93"/>
                    <a:pt x="40" y="94"/>
                  </a:cubicBezTo>
                  <a:cubicBezTo>
                    <a:pt x="38" y="97"/>
                    <a:pt x="39" y="99"/>
                    <a:pt x="41" y="101"/>
                  </a:cubicBezTo>
                  <a:cubicBezTo>
                    <a:pt x="267" y="242"/>
                    <a:pt x="267" y="242"/>
                    <a:pt x="267" y="242"/>
                  </a:cubicBezTo>
                  <a:cubicBezTo>
                    <a:pt x="269" y="238"/>
                    <a:pt x="269" y="238"/>
                    <a:pt x="269" y="238"/>
                  </a:cubicBezTo>
                  <a:cubicBezTo>
                    <a:pt x="266" y="235"/>
                    <a:pt x="266" y="235"/>
                    <a:pt x="266" y="235"/>
                  </a:cubicBezTo>
                  <a:cubicBezTo>
                    <a:pt x="269" y="238"/>
                    <a:pt x="269" y="238"/>
                    <a:pt x="269" y="238"/>
                  </a:cubicBezTo>
                  <a:cubicBezTo>
                    <a:pt x="268" y="234"/>
                    <a:pt x="268" y="234"/>
                    <a:pt x="268" y="234"/>
                  </a:cubicBezTo>
                  <a:cubicBezTo>
                    <a:pt x="267" y="234"/>
                    <a:pt x="266" y="234"/>
                    <a:pt x="266" y="235"/>
                  </a:cubicBezTo>
                  <a:cubicBezTo>
                    <a:pt x="269" y="238"/>
                    <a:pt x="269" y="238"/>
                    <a:pt x="269" y="238"/>
                  </a:cubicBezTo>
                  <a:cubicBezTo>
                    <a:pt x="268" y="234"/>
                    <a:pt x="268" y="234"/>
                    <a:pt x="268" y="234"/>
                  </a:cubicBezTo>
                  <a:cubicBezTo>
                    <a:pt x="269" y="238"/>
                    <a:pt x="269" y="238"/>
                    <a:pt x="269" y="238"/>
                  </a:cubicBezTo>
                  <a:cubicBezTo>
                    <a:pt x="269" y="233"/>
                    <a:pt x="269" y="233"/>
                    <a:pt x="269" y="233"/>
                  </a:cubicBezTo>
                  <a:cubicBezTo>
                    <a:pt x="269" y="233"/>
                    <a:pt x="269" y="234"/>
                    <a:pt x="268" y="234"/>
                  </a:cubicBezTo>
                  <a:cubicBezTo>
                    <a:pt x="269" y="238"/>
                    <a:pt x="269" y="238"/>
                    <a:pt x="269" y="238"/>
                  </a:cubicBezTo>
                  <a:cubicBezTo>
                    <a:pt x="269" y="233"/>
                    <a:pt x="269" y="233"/>
                    <a:pt x="269" y="233"/>
                  </a:cubicBezTo>
                  <a:cubicBezTo>
                    <a:pt x="269" y="237"/>
                    <a:pt x="269" y="237"/>
                    <a:pt x="269" y="237"/>
                  </a:cubicBezTo>
                  <a:cubicBezTo>
                    <a:pt x="270" y="234"/>
                    <a:pt x="270" y="234"/>
                    <a:pt x="270" y="234"/>
                  </a:cubicBezTo>
                  <a:cubicBezTo>
                    <a:pt x="270" y="234"/>
                    <a:pt x="270" y="233"/>
                    <a:pt x="269" y="233"/>
                  </a:cubicBezTo>
                  <a:cubicBezTo>
                    <a:pt x="269" y="237"/>
                    <a:pt x="269" y="237"/>
                    <a:pt x="269" y="237"/>
                  </a:cubicBezTo>
                  <a:cubicBezTo>
                    <a:pt x="270" y="234"/>
                    <a:pt x="270" y="234"/>
                    <a:pt x="270" y="234"/>
                  </a:cubicBezTo>
                  <a:cubicBezTo>
                    <a:pt x="270" y="236"/>
                    <a:pt x="270" y="236"/>
                    <a:pt x="270" y="236"/>
                  </a:cubicBezTo>
                  <a:cubicBezTo>
                    <a:pt x="270" y="234"/>
                    <a:pt x="270" y="234"/>
                    <a:pt x="270" y="234"/>
                  </a:cubicBezTo>
                  <a:cubicBezTo>
                    <a:pt x="270" y="234"/>
                    <a:pt x="270" y="234"/>
                    <a:pt x="270" y="234"/>
                  </a:cubicBezTo>
                  <a:cubicBezTo>
                    <a:pt x="270" y="236"/>
                    <a:pt x="270" y="236"/>
                    <a:pt x="270" y="236"/>
                  </a:cubicBezTo>
                  <a:cubicBezTo>
                    <a:pt x="270" y="234"/>
                    <a:pt x="270" y="234"/>
                    <a:pt x="270" y="234"/>
                  </a:cubicBezTo>
                  <a:cubicBezTo>
                    <a:pt x="270" y="234"/>
                    <a:pt x="270" y="234"/>
                    <a:pt x="270" y="234"/>
                  </a:cubicBezTo>
                  <a:cubicBezTo>
                    <a:pt x="269" y="233"/>
                    <a:pt x="268" y="232"/>
                    <a:pt x="266" y="231"/>
                  </a:cubicBezTo>
                  <a:cubicBezTo>
                    <a:pt x="258" y="227"/>
                    <a:pt x="241" y="218"/>
                    <a:pt x="221" y="207"/>
                  </a:cubicBezTo>
                  <a:cubicBezTo>
                    <a:pt x="191" y="190"/>
                    <a:pt x="152" y="169"/>
                    <a:pt x="120" y="152"/>
                  </a:cubicBezTo>
                  <a:cubicBezTo>
                    <a:pt x="104" y="143"/>
                    <a:pt x="90" y="135"/>
                    <a:pt x="78" y="130"/>
                  </a:cubicBezTo>
                  <a:cubicBezTo>
                    <a:pt x="73" y="127"/>
                    <a:pt x="68" y="125"/>
                    <a:pt x="65" y="123"/>
                  </a:cubicBezTo>
                  <a:cubicBezTo>
                    <a:pt x="63" y="123"/>
                    <a:pt x="61" y="122"/>
                    <a:pt x="60" y="122"/>
                  </a:cubicBezTo>
                  <a:cubicBezTo>
                    <a:pt x="59" y="121"/>
                    <a:pt x="59" y="121"/>
                    <a:pt x="58" y="121"/>
                  </a:cubicBezTo>
                  <a:cubicBezTo>
                    <a:pt x="57" y="121"/>
                    <a:pt x="57" y="121"/>
                    <a:pt x="56" y="121"/>
                  </a:cubicBezTo>
                  <a:cubicBezTo>
                    <a:pt x="55" y="121"/>
                    <a:pt x="55" y="121"/>
                    <a:pt x="54" y="121"/>
                  </a:cubicBezTo>
                  <a:cubicBezTo>
                    <a:pt x="53" y="121"/>
                    <a:pt x="52" y="122"/>
                    <a:pt x="52" y="123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51" y="124"/>
                    <a:pt x="51" y="125"/>
                    <a:pt x="51" y="126"/>
                  </a:cubicBezTo>
                  <a:cubicBezTo>
                    <a:pt x="51" y="127"/>
                    <a:pt x="51" y="128"/>
                    <a:pt x="52" y="128"/>
                  </a:cubicBezTo>
                  <a:cubicBezTo>
                    <a:pt x="52" y="129"/>
                    <a:pt x="53" y="130"/>
                    <a:pt x="54" y="131"/>
                  </a:cubicBezTo>
                  <a:cubicBezTo>
                    <a:pt x="55" y="132"/>
                    <a:pt x="57" y="134"/>
                    <a:pt x="60" y="136"/>
                  </a:cubicBezTo>
                  <a:cubicBezTo>
                    <a:pt x="70" y="143"/>
                    <a:pt x="88" y="156"/>
                    <a:pt x="111" y="170"/>
                  </a:cubicBezTo>
                  <a:cubicBezTo>
                    <a:pt x="178" y="212"/>
                    <a:pt x="281" y="272"/>
                    <a:pt x="281" y="272"/>
                  </a:cubicBezTo>
                  <a:cubicBezTo>
                    <a:pt x="283" y="268"/>
                    <a:pt x="283" y="268"/>
                    <a:pt x="283" y="268"/>
                  </a:cubicBezTo>
                  <a:cubicBezTo>
                    <a:pt x="279" y="265"/>
                    <a:pt x="279" y="265"/>
                    <a:pt x="279" y="265"/>
                  </a:cubicBezTo>
                  <a:cubicBezTo>
                    <a:pt x="283" y="268"/>
                    <a:pt x="283" y="268"/>
                    <a:pt x="283" y="268"/>
                  </a:cubicBezTo>
                  <a:cubicBezTo>
                    <a:pt x="281" y="264"/>
                    <a:pt x="281" y="264"/>
                    <a:pt x="281" y="264"/>
                  </a:cubicBezTo>
                  <a:cubicBezTo>
                    <a:pt x="281" y="264"/>
                    <a:pt x="280" y="264"/>
                    <a:pt x="279" y="265"/>
                  </a:cubicBezTo>
                  <a:cubicBezTo>
                    <a:pt x="283" y="268"/>
                    <a:pt x="283" y="268"/>
                    <a:pt x="283" y="268"/>
                  </a:cubicBezTo>
                  <a:cubicBezTo>
                    <a:pt x="281" y="264"/>
                    <a:pt x="281" y="264"/>
                    <a:pt x="281" y="264"/>
                  </a:cubicBezTo>
                  <a:cubicBezTo>
                    <a:pt x="283" y="267"/>
                    <a:pt x="283" y="267"/>
                    <a:pt x="283" y="267"/>
                  </a:cubicBezTo>
                  <a:cubicBezTo>
                    <a:pt x="283" y="263"/>
                    <a:pt x="283" y="263"/>
                    <a:pt x="283" y="263"/>
                  </a:cubicBezTo>
                  <a:cubicBezTo>
                    <a:pt x="282" y="263"/>
                    <a:pt x="282" y="263"/>
                    <a:pt x="281" y="264"/>
                  </a:cubicBezTo>
                  <a:cubicBezTo>
                    <a:pt x="283" y="267"/>
                    <a:pt x="283" y="267"/>
                    <a:pt x="283" y="267"/>
                  </a:cubicBezTo>
                  <a:cubicBezTo>
                    <a:pt x="283" y="263"/>
                    <a:pt x="283" y="263"/>
                    <a:pt x="283" y="263"/>
                  </a:cubicBezTo>
                  <a:cubicBezTo>
                    <a:pt x="283" y="265"/>
                    <a:pt x="283" y="265"/>
                    <a:pt x="283" y="265"/>
                  </a:cubicBezTo>
                  <a:cubicBezTo>
                    <a:pt x="283" y="263"/>
                    <a:pt x="283" y="263"/>
                    <a:pt x="283" y="263"/>
                  </a:cubicBezTo>
                  <a:cubicBezTo>
                    <a:pt x="283" y="263"/>
                    <a:pt x="283" y="263"/>
                    <a:pt x="283" y="263"/>
                  </a:cubicBezTo>
                  <a:cubicBezTo>
                    <a:pt x="283" y="265"/>
                    <a:pt x="283" y="265"/>
                    <a:pt x="283" y="265"/>
                  </a:cubicBezTo>
                  <a:cubicBezTo>
                    <a:pt x="283" y="263"/>
                    <a:pt x="283" y="263"/>
                    <a:pt x="283" y="263"/>
                  </a:cubicBezTo>
                  <a:cubicBezTo>
                    <a:pt x="283" y="264"/>
                    <a:pt x="283" y="264"/>
                    <a:pt x="283" y="264"/>
                  </a:cubicBezTo>
                  <a:cubicBezTo>
                    <a:pt x="283" y="263"/>
                    <a:pt x="283" y="263"/>
                    <a:pt x="283" y="263"/>
                  </a:cubicBezTo>
                  <a:cubicBezTo>
                    <a:pt x="283" y="263"/>
                    <a:pt x="283" y="263"/>
                    <a:pt x="283" y="263"/>
                  </a:cubicBezTo>
                  <a:cubicBezTo>
                    <a:pt x="283" y="264"/>
                    <a:pt x="283" y="264"/>
                    <a:pt x="283" y="264"/>
                  </a:cubicBezTo>
                  <a:cubicBezTo>
                    <a:pt x="283" y="263"/>
                    <a:pt x="283" y="263"/>
                    <a:pt x="283" y="263"/>
                  </a:cubicBezTo>
                  <a:cubicBezTo>
                    <a:pt x="283" y="263"/>
                    <a:pt x="282" y="263"/>
                    <a:pt x="282" y="263"/>
                  </a:cubicBezTo>
                  <a:cubicBezTo>
                    <a:pt x="279" y="262"/>
                    <a:pt x="273" y="259"/>
                    <a:pt x="266" y="256"/>
                  </a:cubicBezTo>
                  <a:cubicBezTo>
                    <a:pt x="241" y="243"/>
                    <a:pt x="195" y="216"/>
                    <a:pt x="154" y="193"/>
                  </a:cubicBezTo>
                  <a:cubicBezTo>
                    <a:pt x="133" y="181"/>
                    <a:pt x="114" y="170"/>
                    <a:pt x="99" y="162"/>
                  </a:cubicBezTo>
                  <a:cubicBezTo>
                    <a:pt x="92" y="158"/>
                    <a:pt x="86" y="155"/>
                    <a:pt x="81" y="153"/>
                  </a:cubicBezTo>
                  <a:cubicBezTo>
                    <a:pt x="79" y="152"/>
                    <a:pt x="77" y="151"/>
                    <a:pt x="76" y="150"/>
                  </a:cubicBezTo>
                  <a:cubicBezTo>
                    <a:pt x="75" y="150"/>
                    <a:pt x="74" y="149"/>
                    <a:pt x="74" y="149"/>
                  </a:cubicBezTo>
                  <a:cubicBezTo>
                    <a:pt x="73" y="149"/>
                    <a:pt x="72" y="149"/>
                    <a:pt x="71" y="149"/>
                  </a:cubicBezTo>
                  <a:cubicBezTo>
                    <a:pt x="71" y="149"/>
                    <a:pt x="70" y="149"/>
                    <a:pt x="69" y="149"/>
                  </a:cubicBezTo>
                  <a:cubicBezTo>
                    <a:pt x="69" y="149"/>
                    <a:pt x="68" y="150"/>
                    <a:pt x="67" y="151"/>
                  </a:cubicBezTo>
                  <a:cubicBezTo>
                    <a:pt x="67" y="151"/>
                    <a:pt x="67" y="151"/>
                    <a:pt x="67" y="151"/>
                  </a:cubicBezTo>
                  <a:cubicBezTo>
                    <a:pt x="66" y="152"/>
                    <a:pt x="66" y="153"/>
                    <a:pt x="66" y="154"/>
                  </a:cubicBezTo>
                  <a:cubicBezTo>
                    <a:pt x="66" y="155"/>
                    <a:pt x="67" y="156"/>
                    <a:pt x="67" y="156"/>
                  </a:cubicBezTo>
                  <a:cubicBezTo>
                    <a:pt x="68" y="158"/>
                    <a:pt x="68" y="158"/>
                    <a:pt x="69" y="159"/>
                  </a:cubicBezTo>
                  <a:cubicBezTo>
                    <a:pt x="70" y="160"/>
                    <a:pt x="72" y="162"/>
                    <a:pt x="75" y="164"/>
                  </a:cubicBezTo>
                  <a:cubicBezTo>
                    <a:pt x="85" y="171"/>
                    <a:pt x="103" y="182"/>
                    <a:pt x="126" y="195"/>
                  </a:cubicBezTo>
                  <a:cubicBezTo>
                    <a:pt x="159" y="215"/>
                    <a:pt x="201" y="240"/>
                    <a:pt x="235" y="260"/>
                  </a:cubicBezTo>
                  <a:cubicBezTo>
                    <a:pt x="252" y="270"/>
                    <a:pt x="266" y="278"/>
                    <a:pt x="277" y="285"/>
                  </a:cubicBezTo>
                  <a:cubicBezTo>
                    <a:pt x="282" y="289"/>
                    <a:pt x="286" y="291"/>
                    <a:pt x="289" y="293"/>
                  </a:cubicBezTo>
                  <a:cubicBezTo>
                    <a:pt x="290" y="294"/>
                    <a:pt x="291" y="295"/>
                    <a:pt x="292" y="296"/>
                  </a:cubicBezTo>
                  <a:cubicBezTo>
                    <a:pt x="292" y="296"/>
                    <a:pt x="292" y="296"/>
                    <a:pt x="292" y="296"/>
                  </a:cubicBezTo>
                  <a:cubicBezTo>
                    <a:pt x="292" y="296"/>
                    <a:pt x="292" y="296"/>
                    <a:pt x="292" y="296"/>
                  </a:cubicBezTo>
                  <a:cubicBezTo>
                    <a:pt x="294" y="295"/>
                    <a:pt x="294" y="295"/>
                    <a:pt x="294" y="295"/>
                  </a:cubicBezTo>
                  <a:cubicBezTo>
                    <a:pt x="292" y="296"/>
                    <a:pt x="292" y="296"/>
                    <a:pt x="292" y="296"/>
                  </a:cubicBezTo>
                  <a:cubicBezTo>
                    <a:pt x="292" y="296"/>
                    <a:pt x="292" y="296"/>
                    <a:pt x="292" y="296"/>
                  </a:cubicBezTo>
                  <a:cubicBezTo>
                    <a:pt x="294" y="295"/>
                    <a:pt x="294" y="295"/>
                    <a:pt x="294" y="295"/>
                  </a:cubicBezTo>
                  <a:cubicBezTo>
                    <a:pt x="292" y="296"/>
                    <a:pt x="292" y="296"/>
                    <a:pt x="292" y="296"/>
                  </a:cubicBezTo>
                  <a:cubicBezTo>
                    <a:pt x="295" y="294"/>
                    <a:pt x="295" y="294"/>
                    <a:pt x="295" y="294"/>
                  </a:cubicBezTo>
                  <a:cubicBezTo>
                    <a:pt x="292" y="294"/>
                    <a:pt x="292" y="294"/>
                    <a:pt x="292" y="294"/>
                  </a:cubicBezTo>
                  <a:cubicBezTo>
                    <a:pt x="292" y="295"/>
                    <a:pt x="292" y="295"/>
                    <a:pt x="292" y="296"/>
                  </a:cubicBezTo>
                  <a:cubicBezTo>
                    <a:pt x="295" y="294"/>
                    <a:pt x="295" y="294"/>
                    <a:pt x="295" y="294"/>
                  </a:cubicBezTo>
                  <a:cubicBezTo>
                    <a:pt x="292" y="294"/>
                    <a:pt x="292" y="294"/>
                    <a:pt x="292" y="294"/>
                  </a:cubicBezTo>
                  <a:cubicBezTo>
                    <a:pt x="296" y="294"/>
                    <a:pt x="296" y="294"/>
                    <a:pt x="296" y="294"/>
                  </a:cubicBezTo>
                  <a:cubicBezTo>
                    <a:pt x="292" y="292"/>
                    <a:pt x="292" y="292"/>
                    <a:pt x="292" y="292"/>
                  </a:cubicBezTo>
                  <a:cubicBezTo>
                    <a:pt x="292" y="293"/>
                    <a:pt x="291" y="293"/>
                    <a:pt x="292" y="294"/>
                  </a:cubicBezTo>
                  <a:cubicBezTo>
                    <a:pt x="296" y="294"/>
                    <a:pt x="296" y="294"/>
                    <a:pt x="296" y="294"/>
                  </a:cubicBezTo>
                  <a:cubicBezTo>
                    <a:pt x="292" y="292"/>
                    <a:pt x="292" y="292"/>
                    <a:pt x="292" y="292"/>
                  </a:cubicBezTo>
                  <a:cubicBezTo>
                    <a:pt x="296" y="294"/>
                    <a:pt x="296" y="294"/>
                    <a:pt x="296" y="294"/>
                  </a:cubicBezTo>
                  <a:cubicBezTo>
                    <a:pt x="298" y="290"/>
                    <a:pt x="298" y="290"/>
                    <a:pt x="298" y="290"/>
                  </a:cubicBezTo>
                  <a:cubicBezTo>
                    <a:pt x="83" y="173"/>
                    <a:pt x="83" y="173"/>
                    <a:pt x="83" y="173"/>
                  </a:cubicBezTo>
                  <a:cubicBezTo>
                    <a:pt x="81" y="172"/>
                    <a:pt x="78" y="173"/>
                    <a:pt x="77" y="175"/>
                  </a:cubicBezTo>
                  <a:cubicBezTo>
                    <a:pt x="76" y="176"/>
                    <a:pt x="76" y="177"/>
                    <a:pt x="76" y="177"/>
                  </a:cubicBezTo>
                  <a:cubicBezTo>
                    <a:pt x="76" y="179"/>
                    <a:pt x="76" y="179"/>
                    <a:pt x="77" y="180"/>
                  </a:cubicBezTo>
                  <a:cubicBezTo>
                    <a:pt x="77" y="180"/>
                    <a:pt x="77" y="181"/>
                    <a:pt x="78" y="181"/>
                  </a:cubicBezTo>
                  <a:cubicBezTo>
                    <a:pt x="78" y="182"/>
                    <a:pt x="79" y="182"/>
                    <a:pt x="80" y="183"/>
                  </a:cubicBezTo>
                  <a:cubicBezTo>
                    <a:pt x="83" y="185"/>
                    <a:pt x="88" y="189"/>
                    <a:pt x="96" y="194"/>
                  </a:cubicBezTo>
                  <a:cubicBezTo>
                    <a:pt x="123" y="212"/>
                    <a:pt x="175" y="244"/>
                    <a:pt x="221" y="272"/>
                  </a:cubicBezTo>
                  <a:cubicBezTo>
                    <a:pt x="266" y="300"/>
                    <a:pt x="305" y="323"/>
                    <a:pt x="305" y="323"/>
                  </a:cubicBezTo>
                  <a:cubicBezTo>
                    <a:pt x="307" y="319"/>
                    <a:pt x="307" y="319"/>
                    <a:pt x="307" y="319"/>
                  </a:cubicBezTo>
                  <a:cubicBezTo>
                    <a:pt x="310" y="315"/>
                    <a:pt x="310" y="315"/>
                    <a:pt x="310" y="315"/>
                  </a:cubicBezTo>
                  <a:cubicBezTo>
                    <a:pt x="98" y="202"/>
                    <a:pt x="98" y="202"/>
                    <a:pt x="98" y="202"/>
                  </a:cubicBezTo>
                  <a:cubicBezTo>
                    <a:pt x="97" y="201"/>
                    <a:pt x="95" y="201"/>
                    <a:pt x="94" y="202"/>
                  </a:cubicBezTo>
                  <a:cubicBezTo>
                    <a:pt x="92" y="203"/>
                    <a:pt x="91" y="204"/>
                    <a:pt x="91" y="206"/>
                  </a:cubicBezTo>
                  <a:cubicBezTo>
                    <a:pt x="91" y="207"/>
                    <a:pt x="92" y="207"/>
                    <a:pt x="92" y="208"/>
                  </a:cubicBezTo>
                  <a:cubicBezTo>
                    <a:pt x="92" y="209"/>
                    <a:pt x="92" y="209"/>
                    <a:pt x="92" y="209"/>
                  </a:cubicBezTo>
                  <a:cubicBezTo>
                    <a:pt x="93" y="209"/>
                    <a:pt x="93" y="209"/>
                    <a:pt x="93" y="209"/>
                  </a:cubicBezTo>
                  <a:cubicBezTo>
                    <a:pt x="94" y="210"/>
                    <a:pt x="94" y="210"/>
                    <a:pt x="94" y="210"/>
                  </a:cubicBezTo>
                  <a:cubicBezTo>
                    <a:pt x="94" y="210"/>
                    <a:pt x="96" y="211"/>
                    <a:pt x="98" y="213"/>
                  </a:cubicBezTo>
                  <a:cubicBezTo>
                    <a:pt x="113" y="222"/>
                    <a:pt x="167" y="254"/>
                    <a:pt x="217" y="285"/>
                  </a:cubicBezTo>
                  <a:cubicBezTo>
                    <a:pt x="242" y="300"/>
                    <a:pt x="266" y="315"/>
                    <a:pt x="283" y="326"/>
                  </a:cubicBezTo>
                  <a:cubicBezTo>
                    <a:pt x="292" y="332"/>
                    <a:pt x="299" y="336"/>
                    <a:pt x="304" y="340"/>
                  </a:cubicBezTo>
                  <a:cubicBezTo>
                    <a:pt x="307" y="342"/>
                    <a:pt x="309" y="343"/>
                    <a:pt x="310" y="344"/>
                  </a:cubicBezTo>
                  <a:cubicBezTo>
                    <a:pt x="311" y="345"/>
                    <a:pt x="311" y="345"/>
                    <a:pt x="311" y="345"/>
                  </a:cubicBezTo>
                  <a:cubicBezTo>
                    <a:pt x="311" y="345"/>
                    <a:pt x="311" y="345"/>
                    <a:pt x="311" y="345"/>
                  </a:cubicBezTo>
                  <a:cubicBezTo>
                    <a:pt x="313" y="344"/>
                    <a:pt x="313" y="344"/>
                    <a:pt x="313" y="344"/>
                  </a:cubicBezTo>
                  <a:cubicBezTo>
                    <a:pt x="311" y="345"/>
                    <a:pt x="311" y="345"/>
                    <a:pt x="311" y="345"/>
                  </a:cubicBezTo>
                  <a:cubicBezTo>
                    <a:pt x="311" y="345"/>
                    <a:pt x="311" y="345"/>
                    <a:pt x="311" y="345"/>
                  </a:cubicBezTo>
                  <a:cubicBezTo>
                    <a:pt x="313" y="344"/>
                    <a:pt x="313" y="344"/>
                    <a:pt x="313" y="344"/>
                  </a:cubicBezTo>
                  <a:cubicBezTo>
                    <a:pt x="311" y="345"/>
                    <a:pt x="311" y="345"/>
                    <a:pt x="311" y="345"/>
                  </a:cubicBezTo>
                  <a:cubicBezTo>
                    <a:pt x="314" y="343"/>
                    <a:pt x="314" y="343"/>
                    <a:pt x="314" y="343"/>
                  </a:cubicBezTo>
                  <a:cubicBezTo>
                    <a:pt x="310" y="343"/>
                    <a:pt x="310" y="343"/>
                    <a:pt x="310" y="343"/>
                  </a:cubicBezTo>
                  <a:cubicBezTo>
                    <a:pt x="310" y="344"/>
                    <a:pt x="311" y="345"/>
                    <a:pt x="311" y="345"/>
                  </a:cubicBezTo>
                  <a:cubicBezTo>
                    <a:pt x="314" y="343"/>
                    <a:pt x="314" y="343"/>
                    <a:pt x="314" y="343"/>
                  </a:cubicBezTo>
                  <a:cubicBezTo>
                    <a:pt x="310" y="343"/>
                    <a:pt x="310" y="343"/>
                    <a:pt x="310" y="343"/>
                  </a:cubicBezTo>
                  <a:cubicBezTo>
                    <a:pt x="315" y="343"/>
                    <a:pt x="315" y="343"/>
                    <a:pt x="315" y="343"/>
                  </a:cubicBezTo>
                  <a:cubicBezTo>
                    <a:pt x="311" y="340"/>
                    <a:pt x="311" y="340"/>
                    <a:pt x="311" y="340"/>
                  </a:cubicBezTo>
                  <a:cubicBezTo>
                    <a:pt x="311" y="341"/>
                    <a:pt x="310" y="342"/>
                    <a:pt x="310" y="343"/>
                  </a:cubicBezTo>
                  <a:cubicBezTo>
                    <a:pt x="315" y="343"/>
                    <a:pt x="315" y="343"/>
                    <a:pt x="315" y="343"/>
                  </a:cubicBezTo>
                  <a:cubicBezTo>
                    <a:pt x="311" y="340"/>
                    <a:pt x="311" y="340"/>
                    <a:pt x="311" y="340"/>
                  </a:cubicBezTo>
                  <a:cubicBezTo>
                    <a:pt x="315" y="343"/>
                    <a:pt x="315" y="343"/>
                    <a:pt x="315" y="343"/>
                  </a:cubicBezTo>
                  <a:cubicBezTo>
                    <a:pt x="311" y="340"/>
                    <a:pt x="311" y="340"/>
                    <a:pt x="311" y="340"/>
                  </a:cubicBezTo>
                  <a:cubicBezTo>
                    <a:pt x="315" y="343"/>
                    <a:pt x="315" y="343"/>
                    <a:pt x="315" y="343"/>
                  </a:cubicBezTo>
                  <a:cubicBezTo>
                    <a:pt x="313" y="339"/>
                    <a:pt x="313" y="339"/>
                    <a:pt x="313" y="339"/>
                  </a:cubicBezTo>
                  <a:cubicBezTo>
                    <a:pt x="313" y="339"/>
                    <a:pt x="312" y="339"/>
                    <a:pt x="311" y="340"/>
                  </a:cubicBezTo>
                  <a:cubicBezTo>
                    <a:pt x="315" y="343"/>
                    <a:pt x="315" y="343"/>
                    <a:pt x="315" y="343"/>
                  </a:cubicBezTo>
                  <a:cubicBezTo>
                    <a:pt x="313" y="339"/>
                    <a:pt x="313" y="339"/>
                    <a:pt x="313" y="339"/>
                  </a:cubicBezTo>
                  <a:cubicBezTo>
                    <a:pt x="315" y="343"/>
                    <a:pt x="315" y="343"/>
                    <a:pt x="315" y="343"/>
                  </a:cubicBezTo>
                  <a:cubicBezTo>
                    <a:pt x="315" y="338"/>
                    <a:pt x="315" y="338"/>
                    <a:pt x="315" y="338"/>
                  </a:cubicBezTo>
                  <a:cubicBezTo>
                    <a:pt x="314" y="338"/>
                    <a:pt x="314" y="338"/>
                    <a:pt x="313" y="339"/>
                  </a:cubicBezTo>
                  <a:cubicBezTo>
                    <a:pt x="315" y="343"/>
                    <a:pt x="315" y="343"/>
                    <a:pt x="315" y="343"/>
                  </a:cubicBezTo>
                  <a:cubicBezTo>
                    <a:pt x="315" y="338"/>
                    <a:pt x="315" y="338"/>
                    <a:pt x="315" y="338"/>
                  </a:cubicBezTo>
                  <a:cubicBezTo>
                    <a:pt x="315" y="341"/>
                    <a:pt x="315" y="341"/>
                    <a:pt x="315" y="341"/>
                  </a:cubicBezTo>
                  <a:cubicBezTo>
                    <a:pt x="315" y="338"/>
                    <a:pt x="315" y="338"/>
                    <a:pt x="315" y="338"/>
                  </a:cubicBezTo>
                  <a:cubicBezTo>
                    <a:pt x="315" y="338"/>
                    <a:pt x="315" y="338"/>
                    <a:pt x="315" y="338"/>
                  </a:cubicBezTo>
                  <a:cubicBezTo>
                    <a:pt x="315" y="341"/>
                    <a:pt x="315" y="341"/>
                    <a:pt x="315" y="341"/>
                  </a:cubicBezTo>
                  <a:cubicBezTo>
                    <a:pt x="315" y="338"/>
                    <a:pt x="315" y="338"/>
                    <a:pt x="315" y="338"/>
                  </a:cubicBezTo>
                  <a:cubicBezTo>
                    <a:pt x="315" y="338"/>
                    <a:pt x="315" y="338"/>
                    <a:pt x="314" y="338"/>
                  </a:cubicBezTo>
                  <a:cubicBezTo>
                    <a:pt x="312" y="337"/>
                    <a:pt x="306" y="334"/>
                    <a:pt x="299" y="330"/>
                  </a:cubicBezTo>
                  <a:cubicBezTo>
                    <a:pt x="275" y="317"/>
                    <a:pt x="228" y="290"/>
                    <a:pt x="186" y="267"/>
                  </a:cubicBezTo>
                  <a:cubicBezTo>
                    <a:pt x="166" y="255"/>
                    <a:pt x="147" y="244"/>
                    <a:pt x="132" y="236"/>
                  </a:cubicBezTo>
                  <a:cubicBezTo>
                    <a:pt x="125" y="232"/>
                    <a:pt x="119" y="229"/>
                    <a:pt x="115" y="226"/>
                  </a:cubicBezTo>
                  <a:cubicBezTo>
                    <a:pt x="113" y="225"/>
                    <a:pt x="111" y="224"/>
                    <a:pt x="110" y="224"/>
                  </a:cubicBezTo>
                  <a:cubicBezTo>
                    <a:pt x="109" y="223"/>
                    <a:pt x="108" y="223"/>
                    <a:pt x="108" y="223"/>
                  </a:cubicBezTo>
                  <a:cubicBezTo>
                    <a:pt x="107" y="223"/>
                    <a:pt x="107" y="223"/>
                    <a:pt x="107" y="223"/>
                  </a:cubicBezTo>
                  <a:cubicBezTo>
                    <a:pt x="107" y="223"/>
                    <a:pt x="106" y="222"/>
                    <a:pt x="105" y="222"/>
                  </a:cubicBezTo>
                  <a:cubicBezTo>
                    <a:pt x="105" y="222"/>
                    <a:pt x="105" y="222"/>
                    <a:pt x="104" y="223"/>
                  </a:cubicBezTo>
                  <a:cubicBezTo>
                    <a:pt x="103" y="223"/>
                    <a:pt x="102" y="224"/>
                    <a:pt x="101" y="225"/>
                  </a:cubicBezTo>
                  <a:cubicBezTo>
                    <a:pt x="105" y="227"/>
                    <a:pt x="105" y="227"/>
                    <a:pt x="105" y="227"/>
                  </a:cubicBezTo>
                  <a:cubicBezTo>
                    <a:pt x="101" y="225"/>
                    <a:pt x="101" y="225"/>
                    <a:pt x="101" y="225"/>
                  </a:cubicBezTo>
                  <a:cubicBezTo>
                    <a:pt x="101" y="225"/>
                    <a:pt x="101" y="226"/>
                    <a:pt x="101" y="227"/>
                  </a:cubicBezTo>
                  <a:cubicBezTo>
                    <a:pt x="101" y="229"/>
                    <a:pt x="101" y="229"/>
                    <a:pt x="102" y="230"/>
                  </a:cubicBezTo>
                  <a:cubicBezTo>
                    <a:pt x="102" y="231"/>
                    <a:pt x="103" y="232"/>
                    <a:pt x="104" y="232"/>
                  </a:cubicBezTo>
                  <a:cubicBezTo>
                    <a:pt x="105" y="234"/>
                    <a:pt x="107" y="235"/>
                    <a:pt x="110" y="237"/>
                  </a:cubicBezTo>
                  <a:cubicBezTo>
                    <a:pt x="119" y="244"/>
                    <a:pt x="138" y="256"/>
                    <a:pt x="160" y="270"/>
                  </a:cubicBezTo>
                  <a:cubicBezTo>
                    <a:pt x="227" y="312"/>
                    <a:pt x="328" y="372"/>
                    <a:pt x="328" y="372"/>
                  </a:cubicBezTo>
                  <a:cubicBezTo>
                    <a:pt x="330" y="368"/>
                    <a:pt x="330" y="368"/>
                    <a:pt x="330" y="368"/>
                  </a:cubicBezTo>
                  <a:cubicBezTo>
                    <a:pt x="326" y="365"/>
                    <a:pt x="326" y="365"/>
                    <a:pt x="326" y="365"/>
                  </a:cubicBezTo>
                  <a:cubicBezTo>
                    <a:pt x="330" y="368"/>
                    <a:pt x="330" y="368"/>
                    <a:pt x="330" y="368"/>
                  </a:cubicBezTo>
                  <a:cubicBezTo>
                    <a:pt x="329" y="363"/>
                    <a:pt x="329" y="363"/>
                    <a:pt x="329" y="363"/>
                  </a:cubicBezTo>
                  <a:cubicBezTo>
                    <a:pt x="328" y="364"/>
                    <a:pt x="327" y="364"/>
                    <a:pt x="326" y="365"/>
                  </a:cubicBezTo>
                  <a:cubicBezTo>
                    <a:pt x="330" y="368"/>
                    <a:pt x="330" y="368"/>
                    <a:pt x="330" y="368"/>
                  </a:cubicBezTo>
                  <a:cubicBezTo>
                    <a:pt x="329" y="363"/>
                    <a:pt x="329" y="363"/>
                    <a:pt x="329" y="363"/>
                  </a:cubicBezTo>
                  <a:cubicBezTo>
                    <a:pt x="330" y="367"/>
                    <a:pt x="330" y="367"/>
                    <a:pt x="330" y="367"/>
                  </a:cubicBezTo>
                  <a:cubicBezTo>
                    <a:pt x="330" y="363"/>
                    <a:pt x="330" y="363"/>
                    <a:pt x="330" y="363"/>
                  </a:cubicBezTo>
                  <a:cubicBezTo>
                    <a:pt x="330" y="363"/>
                    <a:pt x="329" y="363"/>
                    <a:pt x="329" y="363"/>
                  </a:cubicBezTo>
                  <a:cubicBezTo>
                    <a:pt x="330" y="367"/>
                    <a:pt x="330" y="367"/>
                    <a:pt x="330" y="367"/>
                  </a:cubicBezTo>
                  <a:cubicBezTo>
                    <a:pt x="330" y="363"/>
                    <a:pt x="330" y="363"/>
                    <a:pt x="330" y="363"/>
                  </a:cubicBezTo>
                  <a:cubicBezTo>
                    <a:pt x="330" y="365"/>
                    <a:pt x="330" y="365"/>
                    <a:pt x="330" y="365"/>
                  </a:cubicBezTo>
                  <a:cubicBezTo>
                    <a:pt x="331" y="363"/>
                    <a:pt x="331" y="363"/>
                    <a:pt x="331" y="363"/>
                  </a:cubicBezTo>
                  <a:cubicBezTo>
                    <a:pt x="331" y="363"/>
                    <a:pt x="331" y="363"/>
                    <a:pt x="330" y="363"/>
                  </a:cubicBezTo>
                  <a:cubicBezTo>
                    <a:pt x="330" y="365"/>
                    <a:pt x="330" y="365"/>
                    <a:pt x="330" y="365"/>
                  </a:cubicBezTo>
                  <a:cubicBezTo>
                    <a:pt x="331" y="363"/>
                    <a:pt x="331" y="363"/>
                    <a:pt x="331" y="363"/>
                  </a:cubicBezTo>
                  <a:cubicBezTo>
                    <a:pt x="330" y="363"/>
                    <a:pt x="330" y="363"/>
                    <a:pt x="329" y="363"/>
                  </a:cubicBezTo>
                  <a:cubicBezTo>
                    <a:pt x="327" y="362"/>
                    <a:pt x="321" y="359"/>
                    <a:pt x="314" y="355"/>
                  </a:cubicBezTo>
                  <a:cubicBezTo>
                    <a:pt x="288" y="342"/>
                    <a:pt x="241" y="316"/>
                    <a:pt x="199" y="292"/>
                  </a:cubicBezTo>
                  <a:cubicBezTo>
                    <a:pt x="179" y="281"/>
                    <a:pt x="160" y="270"/>
                    <a:pt x="146" y="262"/>
                  </a:cubicBezTo>
                  <a:cubicBezTo>
                    <a:pt x="139" y="258"/>
                    <a:pt x="133" y="255"/>
                    <a:pt x="129" y="253"/>
                  </a:cubicBezTo>
                  <a:cubicBezTo>
                    <a:pt x="125" y="250"/>
                    <a:pt x="123" y="249"/>
                    <a:pt x="123" y="249"/>
                  </a:cubicBezTo>
                  <a:cubicBezTo>
                    <a:pt x="121" y="248"/>
                    <a:pt x="118" y="249"/>
                    <a:pt x="117" y="251"/>
                  </a:cubicBezTo>
                  <a:cubicBezTo>
                    <a:pt x="116" y="251"/>
                    <a:pt x="116" y="252"/>
                    <a:pt x="116" y="253"/>
                  </a:cubicBezTo>
                  <a:cubicBezTo>
                    <a:pt x="116" y="254"/>
                    <a:pt x="116" y="255"/>
                    <a:pt x="117" y="255"/>
                  </a:cubicBezTo>
                  <a:cubicBezTo>
                    <a:pt x="117" y="256"/>
                    <a:pt x="117" y="256"/>
                    <a:pt x="118" y="257"/>
                  </a:cubicBezTo>
                  <a:cubicBezTo>
                    <a:pt x="118" y="257"/>
                    <a:pt x="119" y="258"/>
                    <a:pt x="120" y="259"/>
                  </a:cubicBezTo>
                  <a:cubicBezTo>
                    <a:pt x="123" y="261"/>
                    <a:pt x="128" y="265"/>
                    <a:pt x="135" y="269"/>
                  </a:cubicBezTo>
                  <a:cubicBezTo>
                    <a:pt x="161" y="287"/>
                    <a:pt x="212" y="318"/>
                    <a:pt x="256" y="344"/>
                  </a:cubicBezTo>
                  <a:cubicBezTo>
                    <a:pt x="300" y="371"/>
                    <a:pt x="338" y="394"/>
                    <a:pt x="338" y="394"/>
                  </a:cubicBezTo>
                  <a:cubicBezTo>
                    <a:pt x="340" y="390"/>
                    <a:pt x="340" y="390"/>
                    <a:pt x="340" y="390"/>
                  </a:cubicBezTo>
                  <a:cubicBezTo>
                    <a:pt x="342" y="386"/>
                    <a:pt x="342" y="386"/>
                    <a:pt x="342" y="386"/>
                  </a:cubicBezTo>
                  <a:cubicBezTo>
                    <a:pt x="129" y="267"/>
                    <a:pt x="129" y="267"/>
                    <a:pt x="129" y="267"/>
                  </a:cubicBezTo>
                  <a:cubicBezTo>
                    <a:pt x="127" y="266"/>
                    <a:pt x="124" y="267"/>
                    <a:pt x="123" y="269"/>
                  </a:cubicBezTo>
                  <a:cubicBezTo>
                    <a:pt x="122" y="271"/>
                    <a:pt x="123" y="274"/>
                    <a:pt x="125" y="275"/>
                  </a:cubicBezTo>
                  <a:cubicBezTo>
                    <a:pt x="347" y="414"/>
                    <a:pt x="347" y="414"/>
                    <a:pt x="347" y="414"/>
                  </a:cubicBezTo>
                  <a:cubicBezTo>
                    <a:pt x="349" y="410"/>
                    <a:pt x="349" y="410"/>
                    <a:pt x="349" y="410"/>
                  </a:cubicBezTo>
                  <a:cubicBezTo>
                    <a:pt x="345" y="407"/>
                    <a:pt x="345" y="407"/>
                    <a:pt x="345" y="407"/>
                  </a:cubicBezTo>
                  <a:cubicBezTo>
                    <a:pt x="349" y="410"/>
                    <a:pt x="349" y="410"/>
                    <a:pt x="349" y="410"/>
                  </a:cubicBezTo>
                  <a:cubicBezTo>
                    <a:pt x="348" y="405"/>
                    <a:pt x="348" y="405"/>
                    <a:pt x="348" y="405"/>
                  </a:cubicBezTo>
                  <a:cubicBezTo>
                    <a:pt x="347" y="406"/>
                    <a:pt x="346" y="406"/>
                    <a:pt x="345" y="407"/>
                  </a:cubicBezTo>
                  <a:cubicBezTo>
                    <a:pt x="349" y="410"/>
                    <a:pt x="349" y="410"/>
                    <a:pt x="349" y="410"/>
                  </a:cubicBezTo>
                  <a:cubicBezTo>
                    <a:pt x="348" y="405"/>
                    <a:pt x="348" y="405"/>
                    <a:pt x="348" y="405"/>
                  </a:cubicBezTo>
                  <a:cubicBezTo>
                    <a:pt x="349" y="410"/>
                    <a:pt x="349" y="410"/>
                    <a:pt x="349" y="410"/>
                  </a:cubicBezTo>
                  <a:cubicBezTo>
                    <a:pt x="349" y="405"/>
                    <a:pt x="349" y="405"/>
                    <a:pt x="349" y="405"/>
                  </a:cubicBezTo>
                  <a:cubicBezTo>
                    <a:pt x="349" y="405"/>
                    <a:pt x="348" y="405"/>
                    <a:pt x="348" y="405"/>
                  </a:cubicBezTo>
                  <a:cubicBezTo>
                    <a:pt x="349" y="410"/>
                    <a:pt x="349" y="410"/>
                    <a:pt x="349" y="410"/>
                  </a:cubicBezTo>
                  <a:cubicBezTo>
                    <a:pt x="349" y="405"/>
                    <a:pt x="349" y="405"/>
                    <a:pt x="349" y="405"/>
                  </a:cubicBezTo>
                  <a:cubicBezTo>
                    <a:pt x="349" y="409"/>
                    <a:pt x="349" y="409"/>
                    <a:pt x="349" y="409"/>
                  </a:cubicBezTo>
                  <a:cubicBezTo>
                    <a:pt x="350" y="405"/>
                    <a:pt x="350" y="405"/>
                    <a:pt x="350" y="405"/>
                  </a:cubicBezTo>
                  <a:cubicBezTo>
                    <a:pt x="350" y="405"/>
                    <a:pt x="350" y="405"/>
                    <a:pt x="349" y="405"/>
                  </a:cubicBezTo>
                  <a:cubicBezTo>
                    <a:pt x="349" y="409"/>
                    <a:pt x="349" y="409"/>
                    <a:pt x="349" y="409"/>
                  </a:cubicBezTo>
                  <a:cubicBezTo>
                    <a:pt x="350" y="405"/>
                    <a:pt x="350" y="405"/>
                    <a:pt x="350" y="405"/>
                  </a:cubicBezTo>
                  <a:cubicBezTo>
                    <a:pt x="350" y="407"/>
                    <a:pt x="350" y="407"/>
                    <a:pt x="350" y="407"/>
                  </a:cubicBezTo>
                  <a:cubicBezTo>
                    <a:pt x="350" y="405"/>
                    <a:pt x="350" y="405"/>
                    <a:pt x="350" y="405"/>
                  </a:cubicBezTo>
                  <a:cubicBezTo>
                    <a:pt x="350" y="405"/>
                    <a:pt x="350" y="405"/>
                    <a:pt x="350" y="405"/>
                  </a:cubicBezTo>
                  <a:cubicBezTo>
                    <a:pt x="350" y="407"/>
                    <a:pt x="350" y="407"/>
                    <a:pt x="350" y="407"/>
                  </a:cubicBezTo>
                  <a:cubicBezTo>
                    <a:pt x="350" y="405"/>
                    <a:pt x="350" y="405"/>
                    <a:pt x="350" y="405"/>
                  </a:cubicBezTo>
                  <a:cubicBezTo>
                    <a:pt x="350" y="405"/>
                    <a:pt x="350" y="405"/>
                    <a:pt x="349" y="405"/>
                  </a:cubicBezTo>
                  <a:cubicBezTo>
                    <a:pt x="347" y="404"/>
                    <a:pt x="341" y="401"/>
                    <a:pt x="334" y="397"/>
                  </a:cubicBezTo>
                  <a:cubicBezTo>
                    <a:pt x="309" y="383"/>
                    <a:pt x="260" y="356"/>
                    <a:pt x="217" y="332"/>
                  </a:cubicBezTo>
                  <a:cubicBezTo>
                    <a:pt x="195" y="320"/>
                    <a:pt x="175" y="309"/>
                    <a:pt x="161" y="301"/>
                  </a:cubicBezTo>
                  <a:cubicBezTo>
                    <a:pt x="154" y="297"/>
                    <a:pt x="148" y="293"/>
                    <a:pt x="144" y="291"/>
                  </a:cubicBezTo>
                  <a:cubicBezTo>
                    <a:pt x="139" y="289"/>
                    <a:pt x="137" y="287"/>
                    <a:pt x="137" y="287"/>
                  </a:cubicBezTo>
                  <a:cubicBezTo>
                    <a:pt x="135" y="286"/>
                    <a:pt x="132" y="287"/>
                    <a:pt x="131" y="289"/>
                  </a:cubicBezTo>
                  <a:cubicBezTo>
                    <a:pt x="131" y="290"/>
                    <a:pt x="130" y="291"/>
                    <a:pt x="130" y="291"/>
                  </a:cubicBezTo>
                  <a:cubicBezTo>
                    <a:pt x="130" y="293"/>
                    <a:pt x="131" y="294"/>
                    <a:pt x="131" y="294"/>
                  </a:cubicBezTo>
                  <a:cubicBezTo>
                    <a:pt x="132" y="295"/>
                    <a:pt x="132" y="296"/>
                    <a:pt x="133" y="296"/>
                  </a:cubicBezTo>
                  <a:cubicBezTo>
                    <a:pt x="134" y="298"/>
                    <a:pt x="136" y="299"/>
                    <a:pt x="138" y="301"/>
                  </a:cubicBezTo>
                  <a:cubicBezTo>
                    <a:pt x="147" y="307"/>
                    <a:pt x="162" y="317"/>
                    <a:pt x="181" y="328"/>
                  </a:cubicBezTo>
                  <a:cubicBezTo>
                    <a:pt x="210" y="345"/>
                    <a:pt x="246" y="366"/>
                    <a:pt x="274" y="383"/>
                  </a:cubicBezTo>
                  <a:cubicBezTo>
                    <a:pt x="289" y="391"/>
                    <a:pt x="301" y="399"/>
                    <a:pt x="310" y="405"/>
                  </a:cubicBezTo>
                  <a:cubicBezTo>
                    <a:pt x="315" y="407"/>
                    <a:pt x="318" y="410"/>
                    <a:pt x="320" y="411"/>
                  </a:cubicBezTo>
                  <a:cubicBezTo>
                    <a:pt x="322" y="412"/>
                    <a:pt x="323" y="413"/>
                    <a:pt x="323" y="413"/>
                  </a:cubicBezTo>
                  <a:cubicBezTo>
                    <a:pt x="323" y="414"/>
                    <a:pt x="323" y="414"/>
                    <a:pt x="323" y="414"/>
                  </a:cubicBezTo>
                  <a:cubicBezTo>
                    <a:pt x="323" y="414"/>
                    <a:pt x="323" y="414"/>
                    <a:pt x="323" y="414"/>
                  </a:cubicBezTo>
                  <a:cubicBezTo>
                    <a:pt x="325" y="412"/>
                    <a:pt x="325" y="412"/>
                    <a:pt x="325" y="412"/>
                  </a:cubicBezTo>
                  <a:cubicBezTo>
                    <a:pt x="323" y="413"/>
                    <a:pt x="323" y="413"/>
                    <a:pt x="323" y="413"/>
                  </a:cubicBezTo>
                  <a:cubicBezTo>
                    <a:pt x="323" y="414"/>
                    <a:pt x="323" y="414"/>
                    <a:pt x="323" y="414"/>
                  </a:cubicBezTo>
                  <a:cubicBezTo>
                    <a:pt x="325" y="412"/>
                    <a:pt x="325" y="412"/>
                    <a:pt x="325" y="412"/>
                  </a:cubicBezTo>
                  <a:cubicBezTo>
                    <a:pt x="323" y="413"/>
                    <a:pt x="323" y="413"/>
                    <a:pt x="323" y="413"/>
                  </a:cubicBezTo>
                  <a:cubicBezTo>
                    <a:pt x="326" y="411"/>
                    <a:pt x="326" y="411"/>
                    <a:pt x="326" y="411"/>
                  </a:cubicBezTo>
                  <a:cubicBezTo>
                    <a:pt x="322" y="411"/>
                    <a:pt x="322" y="411"/>
                    <a:pt x="322" y="411"/>
                  </a:cubicBezTo>
                  <a:cubicBezTo>
                    <a:pt x="322" y="413"/>
                    <a:pt x="323" y="413"/>
                    <a:pt x="323" y="413"/>
                  </a:cubicBezTo>
                  <a:cubicBezTo>
                    <a:pt x="326" y="411"/>
                    <a:pt x="326" y="411"/>
                    <a:pt x="326" y="411"/>
                  </a:cubicBezTo>
                  <a:cubicBezTo>
                    <a:pt x="322" y="411"/>
                    <a:pt x="322" y="411"/>
                    <a:pt x="322" y="411"/>
                  </a:cubicBezTo>
                  <a:cubicBezTo>
                    <a:pt x="327" y="411"/>
                    <a:pt x="327" y="411"/>
                    <a:pt x="327" y="411"/>
                  </a:cubicBezTo>
                  <a:cubicBezTo>
                    <a:pt x="323" y="409"/>
                    <a:pt x="323" y="409"/>
                    <a:pt x="323" y="409"/>
                  </a:cubicBezTo>
                  <a:cubicBezTo>
                    <a:pt x="323" y="410"/>
                    <a:pt x="322" y="410"/>
                    <a:pt x="322" y="411"/>
                  </a:cubicBezTo>
                  <a:cubicBezTo>
                    <a:pt x="327" y="411"/>
                    <a:pt x="327" y="411"/>
                    <a:pt x="327" y="411"/>
                  </a:cubicBezTo>
                  <a:cubicBezTo>
                    <a:pt x="323" y="409"/>
                    <a:pt x="323" y="409"/>
                    <a:pt x="323" y="409"/>
                  </a:cubicBezTo>
                  <a:cubicBezTo>
                    <a:pt x="327" y="411"/>
                    <a:pt x="327" y="411"/>
                    <a:pt x="327" y="411"/>
                  </a:cubicBezTo>
                  <a:cubicBezTo>
                    <a:pt x="324" y="408"/>
                    <a:pt x="324" y="408"/>
                    <a:pt x="324" y="408"/>
                  </a:cubicBezTo>
                  <a:cubicBezTo>
                    <a:pt x="327" y="411"/>
                    <a:pt x="327" y="411"/>
                    <a:pt x="327" y="411"/>
                  </a:cubicBezTo>
                  <a:cubicBezTo>
                    <a:pt x="326" y="407"/>
                    <a:pt x="326" y="407"/>
                    <a:pt x="326" y="407"/>
                  </a:cubicBezTo>
                  <a:cubicBezTo>
                    <a:pt x="325" y="407"/>
                    <a:pt x="324" y="408"/>
                    <a:pt x="324" y="408"/>
                  </a:cubicBezTo>
                  <a:cubicBezTo>
                    <a:pt x="327" y="411"/>
                    <a:pt x="327" y="411"/>
                    <a:pt x="327" y="411"/>
                  </a:cubicBezTo>
                  <a:cubicBezTo>
                    <a:pt x="326" y="407"/>
                    <a:pt x="326" y="407"/>
                    <a:pt x="326" y="407"/>
                  </a:cubicBezTo>
                  <a:cubicBezTo>
                    <a:pt x="327" y="411"/>
                    <a:pt x="327" y="411"/>
                    <a:pt x="327" y="411"/>
                  </a:cubicBezTo>
                  <a:cubicBezTo>
                    <a:pt x="327" y="407"/>
                    <a:pt x="327" y="407"/>
                    <a:pt x="327" y="407"/>
                  </a:cubicBezTo>
                  <a:cubicBezTo>
                    <a:pt x="327" y="407"/>
                    <a:pt x="326" y="407"/>
                    <a:pt x="326" y="407"/>
                  </a:cubicBezTo>
                  <a:cubicBezTo>
                    <a:pt x="327" y="411"/>
                    <a:pt x="327" y="411"/>
                    <a:pt x="327" y="411"/>
                  </a:cubicBezTo>
                  <a:cubicBezTo>
                    <a:pt x="327" y="407"/>
                    <a:pt x="327" y="407"/>
                    <a:pt x="327" y="407"/>
                  </a:cubicBezTo>
                  <a:cubicBezTo>
                    <a:pt x="327" y="411"/>
                    <a:pt x="327" y="411"/>
                    <a:pt x="327" y="411"/>
                  </a:cubicBezTo>
                  <a:cubicBezTo>
                    <a:pt x="328" y="407"/>
                    <a:pt x="328" y="407"/>
                    <a:pt x="328" y="407"/>
                  </a:cubicBezTo>
                  <a:cubicBezTo>
                    <a:pt x="328" y="407"/>
                    <a:pt x="328" y="407"/>
                    <a:pt x="327" y="407"/>
                  </a:cubicBezTo>
                  <a:cubicBezTo>
                    <a:pt x="327" y="411"/>
                    <a:pt x="327" y="411"/>
                    <a:pt x="327" y="411"/>
                  </a:cubicBezTo>
                  <a:cubicBezTo>
                    <a:pt x="328" y="407"/>
                    <a:pt x="328" y="407"/>
                    <a:pt x="328" y="407"/>
                  </a:cubicBezTo>
                  <a:cubicBezTo>
                    <a:pt x="327" y="410"/>
                    <a:pt x="327" y="410"/>
                    <a:pt x="327" y="410"/>
                  </a:cubicBezTo>
                  <a:cubicBezTo>
                    <a:pt x="328" y="407"/>
                    <a:pt x="328" y="407"/>
                    <a:pt x="328" y="407"/>
                  </a:cubicBezTo>
                  <a:cubicBezTo>
                    <a:pt x="328" y="407"/>
                    <a:pt x="328" y="407"/>
                    <a:pt x="328" y="407"/>
                  </a:cubicBezTo>
                  <a:cubicBezTo>
                    <a:pt x="327" y="410"/>
                    <a:pt x="327" y="410"/>
                    <a:pt x="327" y="410"/>
                  </a:cubicBezTo>
                  <a:cubicBezTo>
                    <a:pt x="328" y="407"/>
                    <a:pt x="328" y="407"/>
                    <a:pt x="328" y="407"/>
                  </a:cubicBezTo>
                  <a:cubicBezTo>
                    <a:pt x="328" y="408"/>
                    <a:pt x="328" y="408"/>
                    <a:pt x="328" y="408"/>
                  </a:cubicBezTo>
                  <a:cubicBezTo>
                    <a:pt x="328" y="407"/>
                    <a:pt x="328" y="407"/>
                    <a:pt x="328" y="407"/>
                  </a:cubicBezTo>
                  <a:cubicBezTo>
                    <a:pt x="328" y="407"/>
                    <a:pt x="328" y="407"/>
                    <a:pt x="328" y="407"/>
                  </a:cubicBezTo>
                  <a:cubicBezTo>
                    <a:pt x="328" y="408"/>
                    <a:pt x="328" y="408"/>
                    <a:pt x="328" y="408"/>
                  </a:cubicBezTo>
                  <a:cubicBezTo>
                    <a:pt x="328" y="407"/>
                    <a:pt x="328" y="407"/>
                    <a:pt x="328" y="407"/>
                  </a:cubicBezTo>
                  <a:cubicBezTo>
                    <a:pt x="328" y="407"/>
                    <a:pt x="328" y="407"/>
                    <a:pt x="328" y="407"/>
                  </a:cubicBezTo>
                  <a:cubicBezTo>
                    <a:pt x="324" y="405"/>
                    <a:pt x="311" y="398"/>
                    <a:pt x="294" y="389"/>
                  </a:cubicBezTo>
                  <a:cubicBezTo>
                    <a:pt x="268" y="376"/>
                    <a:pt x="233" y="357"/>
                    <a:pt x="205" y="342"/>
                  </a:cubicBezTo>
                  <a:cubicBezTo>
                    <a:pt x="190" y="334"/>
                    <a:pt x="178" y="327"/>
                    <a:pt x="168" y="323"/>
                  </a:cubicBezTo>
                  <a:cubicBezTo>
                    <a:pt x="159" y="318"/>
                    <a:pt x="154" y="315"/>
                    <a:pt x="154" y="315"/>
                  </a:cubicBezTo>
                  <a:cubicBezTo>
                    <a:pt x="152" y="314"/>
                    <a:pt x="149" y="314"/>
                    <a:pt x="148" y="316"/>
                  </a:cubicBezTo>
                  <a:cubicBezTo>
                    <a:pt x="147" y="317"/>
                    <a:pt x="147" y="318"/>
                    <a:pt x="147" y="319"/>
                  </a:cubicBezTo>
                  <a:cubicBezTo>
                    <a:pt x="147" y="320"/>
                    <a:pt x="147" y="321"/>
                    <a:pt x="148" y="321"/>
                  </a:cubicBezTo>
                  <a:cubicBezTo>
                    <a:pt x="148" y="322"/>
                    <a:pt x="149" y="323"/>
                    <a:pt x="149" y="323"/>
                  </a:cubicBezTo>
                  <a:cubicBezTo>
                    <a:pt x="150" y="325"/>
                    <a:pt x="152" y="326"/>
                    <a:pt x="153" y="327"/>
                  </a:cubicBezTo>
                  <a:cubicBezTo>
                    <a:pt x="160" y="332"/>
                    <a:pt x="172" y="340"/>
                    <a:pt x="186" y="349"/>
                  </a:cubicBezTo>
                  <a:cubicBezTo>
                    <a:pt x="230" y="376"/>
                    <a:pt x="296" y="414"/>
                    <a:pt x="296" y="414"/>
                  </a:cubicBezTo>
                  <a:cubicBezTo>
                    <a:pt x="298" y="411"/>
                    <a:pt x="298" y="411"/>
                    <a:pt x="298" y="411"/>
                  </a:cubicBezTo>
                  <a:cubicBezTo>
                    <a:pt x="295" y="408"/>
                    <a:pt x="295" y="408"/>
                    <a:pt x="295" y="408"/>
                  </a:cubicBezTo>
                  <a:cubicBezTo>
                    <a:pt x="298" y="410"/>
                    <a:pt x="298" y="410"/>
                    <a:pt x="298" y="410"/>
                  </a:cubicBezTo>
                  <a:cubicBezTo>
                    <a:pt x="297" y="406"/>
                    <a:pt x="297" y="406"/>
                    <a:pt x="297" y="406"/>
                  </a:cubicBezTo>
                  <a:cubicBezTo>
                    <a:pt x="296" y="407"/>
                    <a:pt x="295" y="407"/>
                    <a:pt x="295" y="408"/>
                  </a:cubicBezTo>
                  <a:cubicBezTo>
                    <a:pt x="298" y="410"/>
                    <a:pt x="298" y="410"/>
                    <a:pt x="298" y="410"/>
                  </a:cubicBezTo>
                  <a:cubicBezTo>
                    <a:pt x="297" y="406"/>
                    <a:pt x="297" y="406"/>
                    <a:pt x="297" y="406"/>
                  </a:cubicBezTo>
                  <a:cubicBezTo>
                    <a:pt x="298" y="410"/>
                    <a:pt x="298" y="410"/>
                    <a:pt x="298" y="410"/>
                  </a:cubicBezTo>
                  <a:cubicBezTo>
                    <a:pt x="298" y="406"/>
                    <a:pt x="298" y="406"/>
                    <a:pt x="298" y="406"/>
                  </a:cubicBezTo>
                  <a:cubicBezTo>
                    <a:pt x="298" y="406"/>
                    <a:pt x="297" y="406"/>
                    <a:pt x="297" y="406"/>
                  </a:cubicBezTo>
                  <a:cubicBezTo>
                    <a:pt x="298" y="410"/>
                    <a:pt x="298" y="410"/>
                    <a:pt x="298" y="410"/>
                  </a:cubicBezTo>
                  <a:cubicBezTo>
                    <a:pt x="298" y="406"/>
                    <a:pt x="298" y="406"/>
                    <a:pt x="298" y="406"/>
                  </a:cubicBezTo>
                  <a:cubicBezTo>
                    <a:pt x="298" y="408"/>
                    <a:pt x="298" y="408"/>
                    <a:pt x="298" y="408"/>
                  </a:cubicBezTo>
                  <a:cubicBezTo>
                    <a:pt x="298" y="406"/>
                    <a:pt x="298" y="406"/>
                    <a:pt x="298" y="406"/>
                  </a:cubicBezTo>
                  <a:cubicBezTo>
                    <a:pt x="298" y="406"/>
                    <a:pt x="298" y="406"/>
                    <a:pt x="298" y="406"/>
                  </a:cubicBezTo>
                  <a:cubicBezTo>
                    <a:pt x="298" y="408"/>
                    <a:pt x="298" y="408"/>
                    <a:pt x="298" y="408"/>
                  </a:cubicBezTo>
                  <a:cubicBezTo>
                    <a:pt x="298" y="406"/>
                    <a:pt x="298" y="406"/>
                    <a:pt x="298" y="406"/>
                  </a:cubicBezTo>
                  <a:cubicBezTo>
                    <a:pt x="298" y="406"/>
                    <a:pt x="297" y="406"/>
                    <a:pt x="296" y="405"/>
                  </a:cubicBezTo>
                  <a:cubicBezTo>
                    <a:pt x="291" y="403"/>
                    <a:pt x="280" y="398"/>
                    <a:pt x="267" y="391"/>
                  </a:cubicBezTo>
                  <a:cubicBezTo>
                    <a:pt x="248" y="380"/>
                    <a:pt x="224" y="367"/>
                    <a:pt x="204" y="355"/>
                  </a:cubicBezTo>
                  <a:cubicBezTo>
                    <a:pt x="193" y="350"/>
                    <a:pt x="184" y="345"/>
                    <a:pt x="177" y="341"/>
                  </a:cubicBezTo>
                  <a:cubicBezTo>
                    <a:pt x="174" y="340"/>
                    <a:pt x="171" y="338"/>
                    <a:pt x="169" y="337"/>
                  </a:cubicBezTo>
                  <a:cubicBezTo>
                    <a:pt x="167" y="337"/>
                    <a:pt x="166" y="336"/>
                    <a:pt x="165" y="336"/>
                  </a:cubicBezTo>
                  <a:cubicBezTo>
                    <a:pt x="165" y="336"/>
                    <a:pt x="164" y="336"/>
                    <a:pt x="164" y="336"/>
                  </a:cubicBezTo>
                  <a:cubicBezTo>
                    <a:pt x="163" y="335"/>
                    <a:pt x="163" y="335"/>
                    <a:pt x="162" y="335"/>
                  </a:cubicBezTo>
                  <a:cubicBezTo>
                    <a:pt x="162" y="335"/>
                    <a:pt x="161" y="335"/>
                    <a:pt x="160" y="336"/>
                  </a:cubicBezTo>
                  <a:cubicBezTo>
                    <a:pt x="160" y="336"/>
                    <a:pt x="159" y="336"/>
                    <a:pt x="158" y="338"/>
                  </a:cubicBezTo>
                  <a:cubicBezTo>
                    <a:pt x="157" y="339"/>
                    <a:pt x="157" y="340"/>
                    <a:pt x="157" y="341"/>
                  </a:cubicBezTo>
                  <a:cubicBezTo>
                    <a:pt x="158" y="342"/>
                    <a:pt x="158" y="343"/>
                    <a:pt x="160" y="344"/>
                  </a:cubicBezTo>
                  <a:cubicBezTo>
                    <a:pt x="160" y="344"/>
                    <a:pt x="161" y="345"/>
                    <a:pt x="164" y="347"/>
                  </a:cubicBezTo>
                  <a:cubicBezTo>
                    <a:pt x="175" y="353"/>
                    <a:pt x="201" y="369"/>
                    <a:pt x="224" y="383"/>
                  </a:cubicBezTo>
                  <a:cubicBezTo>
                    <a:pt x="236" y="390"/>
                    <a:pt x="247" y="397"/>
                    <a:pt x="255" y="402"/>
                  </a:cubicBezTo>
                  <a:cubicBezTo>
                    <a:pt x="259" y="405"/>
                    <a:pt x="262" y="407"/>
                    <a:pt x="264" y="409"/>
                  </a:cubicBezTo>
                  <a:cubicBezTo>
                    <a:pt x="265" y="409"/>
                    <a:pt x="266" y="410"/>
                    <a:pt x="267" y="410"/>
                  </a:cubicBezTo>
                  <a:cubicBezTo>
                    <a:pt x="267" y="411"/>
                    <a:pt x="267" y="411"/>
                    <a:pt x="267" y="411"/>
                  </a:cubicBezTo>
                  <a:cubicBezTo>
                    <a:pt x="267" y="411"/>
                    <a:pt x="267" y="411"/>
                    <a:pt x="267" y="411"/>
                  </a:cubicBezTo>
                  <a:cubicBezTo>
                    <a:pt x="269" y="409"/>
                    <a:pt x="269" y="409"/>
                    <a:pt x="269" y="409"/>
                  </a:cubicBezTo>
                  <a:cubicBezTo>
                    <a:pt x="267" y="410"/>
                    <a:pt x="267" y="410"/>
                    <a:pt x="267" y="410"/>
                  </a:cubicBezTo>
                  <a:cubicBezTo>
                    <a:pt x="267" y="411"/>
                    <a:pt x="267" y="411"/>
                    <a:pt x="267" y="411"/>
                  </a:cubicBezTo>
                  <a:cubicBezTo>
                    <a:pt x="269" y="409"/>
                    <a:pt x="269" y="409"/>
                    <a:pt x="269" y="409"/>
                  </a:cubicBezTo>
                  <a:cubicBezTo>
                    <a:pt x="267" y="410"/>
                    <a:pt x="267" y="410"/>
                    <a:pt x="267" y="410"/>
                  </a:cubicBezTo>
                  <a:cubicBezTo>
                    <a:pt x="270" y="408"/>
                    <a:pt x="270" y="408"/>
                    <a:pt x="270" y="408"/>
                  </a:cubicBezTo>
                  <a:cubicBezTo>
                    <a:pt x="266" y="410"/>
                    <a:pt x="266" y="410"/>
                    <a:pt x="266" y="410"/>
                  </a:cubicBezTo>
                  <a:cubicBezTo>
                    <a:pt x="267" y="410"/>
                    <a:pt x="267" y="410"/>
                    <a:pt x="267" y="410"/>
                  </a:cubicBezTo>
                  <a:cubicBezTo>
                    <a:pt x="270" y="408"/>
                    <a:pt x="270" y="408"/>
                    <a:pt x="270" y="408"/>
                  </a:cubicBezTo>
                  <a:cubicBezTo>
                    <a:pt x="266" y="410"/>
                    <a:pt x="266" y="410"/>
                    <a:pt x="266" y="410"/>
                  </a:cubicBezTo>
                  <a:cubicBezTo>
                    <a:pt x="270" y="408"/>
                    <a:pt x="270" y="408"/>
                    <a:pt x="270" y="408"/>
                  </a:cubicBezTo>
                  <a:cubicBezTo>
                    <a:pt x="266" y="408"/>
                    <a:pt x="266" y="408"/>
                    <a:pt x="266" y="408"/>
                  </a:cubicBezTo>
                  <a:cubicBezTo>
                    <a:pt x="266" y="409"/>
                    <a:pt x="266" y="409"/>
                    <a:pt x="266" y="410"/>
                  </a:cubicBezTo>
                  <a:cubicBezTo>
                    <a:pt x="270" y="408"/>
                    <a:pt x="270" y="408"/>
                    <a:pt x="270" y="408"/>
                  </a:cubicBezTo>
                  <a:cubicBezTo>
                    <a:pt x="266" y="408"/>
                    <a:pt x="266" y="408"/>
                    <a:pt x="266" y="408"/>
                  </a:cubicBezTo>
                  <a:cubicBezTo>
                    <a:pt x="271" y="408"/>
                    <a:pt x="271" y="408"/>
                    <a:pt x="271" y="408"/>
                  </a:cubicBezTo>
                  <a:cubicBezTo>
                    <a:pt x="267" y="406"/>
                    <a:pt x="267" y="406"/>
                    <a:pt x="267" y="406"/>
                  </a:cubicBezTo>
                  <a:cubicBezTo>
                    <a:pt x="266" y="406"/>
                    <a:pt x="266" y="407"/>
                    <a:pt x="266" y="408"/>
                  </a:cubicBezTo>
                  <a:cubicBezTo>
                    <a:pt x="271" y="408"/>
                    <a:pt x="271" y="408"/>
                    <a:pt x="271" y="408"/>
                  </a:cubicBezTo>
                  <a:cubicBezTo>
                    <a:pt x="267" y="406"/>
                    <a:pt x="267" y="406"/>
                    <a:pt x="267" y="406"/>
                  </a:cubicBezTo>
                  <a:cubicBezTo>
                    <a:pt x="271" y="408"/>
                    <a:pt x="271" y="408"/>
                    <a:pt x="271" y="408"/>
                  </a:cubicBezTo>
                  <a:cubicBezTo>
                    <a:pt x="272" y="404"/>
                    <a:pt x="272" y="404"/>
                    <a:pt x="272" y="404"/>
                  </a:cubicBezTo>
                  <a:cubicBezTo>
                    <a:pt x="272" y="404"/>
                    <a:pt x="249" y="394"/>
                    <a:pt x="225" y="384"/>
                  </a:cubicBezTo>
                  <a:cubicBezTo>
                    <a:pt x="213" y="379"/>
                    <a:pt x="201" y="374"/>
                    <a:pt x="192" y="370"/>
                  </a:cubicBezTo>
                  <a:cubicBezTo>
                    <a:pt x="187" y="368"/>
                    <a:pt x="183" y="366"/>
                    <a:pt x="181" y="365"/>
                  </a:cubicBezTo>
                  <a:cubicBezTo>
                    <a:pt x="179" y="365"/>
                    <a:pt x="178" y="364"/>
                    <a:pt x="177" y="364"/>
                  </a:cubicBezTo>
                  <a:cubicBezTo>
                    <a:pt x="177" y="364"/>
                    <a:pt x="176" y="364"/>
                    <a:pt x="176" y="364"/>
                  </a:cubicBezTo>
                  <a:cubicBezTo>
                    <a:pt x="176" y="363"/>
                    <a:pt x="176" y="363"/>
                    <a:pt x="176" y="363"/>
                  </a:cubicBezTo>
                  <a:cubicBezTo>
                    <a:pt x="175" y="363"/>
                    <a:pt x="175" y="363"/>
                    <a:pt x="175" y="363"/>
                  </a:cubicBezTo>
                  <a:cubicBezTo>
                    <a:pt x="175" y="363"/>
                    <a:pt x="175" y="363"/>
                    <a:pt x="174" y="363"/>
                  </a:cubicBezTo>
                  <a:cubicBezTo>
                    <a:pt x="174" y="363"/>
                    <a:pt x="174" y="363"/>
                    <a:pt x="173" y="363"/>
                  </a:cubicBezTo>
                  <a:cubicBezTo>
                    <a:pt x="173" y="364"/>
                    <a:pt x="172" y="364"/>
                    <a:pt x="172" y="364"/>
                  </a:cubicBezTo>
                  <a:cubicBezTo>
                    <a:pt x="171" y="364"/>
                    <a:pt x="171" y="365"/>
                    <a:pt x="170" y="366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1" y="365"/>
                    <a:pt x="171" y="365"/>
                    <a:pt x="171" y="365"/>
                  </a:cubicBezTo>
                  <a:cubicBezTo>
                    <a:pt x="170" y="365"/>
                    <a:pt x="170" y="366"/>
                    <a:pt x="170" y="367"/>
                  </a:cubicBezTo>
                  <a:cubicBezTo>
                    <a:pt x="170" y="367"/>
                    <a:pt x="170" y="368"/>
                    <a:pt x="170" y="368"/>
                  </a:cubicBezTo>
                  <a:cubicBezTo>
                    <a:pt x="170" y="369"/>
                    <a:pt x="170" y="370"/>
                    <a:pt x="170" y="370"/>
                  </a:cubicBezTo>
                  <a:cubicBezTo>
                    <a:pt x="171" y="371"/>
                    <a:pt x="171" y="371"/>
                    <a:pt x="171" y="371"/>
                  </a:cubicBezTo>
                  <a:cubicBezTo>
                    <a:pt x="172" y="372"/>
                    <a:pt x="172" y="372"/>
                    <a:pt x="172" y="372"/>
                  </a:cubicBezTo>
                  <a:cubicBezTo>
                    <a:pt x="173" y="373"/>
                    <a:pt x="174" y="374"/>
                    <a:pt x="177" y="375"/>
                  </a:cubicBezTo>
                  <a:cubicBezTo>
                    <a:pt x="191" y="385"/>
                    <a:pt x="234" y="411"/>
                    <a:pt x="234" y="411"/>
                  </a:cubicBezTo>
                  <a:cubicBezTo>
                    <a:pt x="236" y="407"/>
                    <a:pt x="236" y="407"/>
                    <a:pt x="236" y="407"/>
                  </a:cubicBezTo>
                  <a:cubicBezTo>
                    <a:pt x="233" y="404"/>
                    <a:pt x="233" y="404"/>
                    <a:pt x="233" y="404"/>
                  </a:cubicBezTo>
                  <a:cubicBezTo>
                    <a:pt x="236" y="407"/>
                    <a:pt x="236" y="407"/>
                    <a:pt x="236" y="407"/>
                  </a:cubicBezTo>
                  <a:cubicBezTo>
                    <a:pt x="234" y="403"/>
                    <a:pt x="234" y="403"/>
                    <a:pt x="234" y="403"/>
                  </a:cubicBezTo>
                  <a:cubicBezTo>
                    <a:pt x="233" y="403"/>
                    <a:pt x="233" y="404"/>
                    <a:pt x="233" y="404"/>
                  </a:cubicBezTo>
                  <a:cubicBezTo>
                    <a:pt x="236" y="407"/>
                    <a:pt x="236" y="407"/>
                    <a:pt x="236" y="407"/>
                  </a:cubicBezTo>
                  <a:cubicBezTo>
                    <a:pt x="234" y="403"/>
                    <a:pt x="234" y="403"/>
                    <a:pt x="234" y="403"/>
                  </a:cubicBezTo>
                  <a:cubicBezTo>
                    <a:pt x="236" y="406"/>
                    <a:pt x="236" y="406"/>
                    <a:pt x="236" y="406"/>
                  </a:cubicBezTo>
                  <a:cubicBezTo>
                    <a:pt x="235" y="402"/>
                    <a:pt x="235" y="402"/>
                    <a:pt x="235" y="402"/>
                  </a:cubicBezTo>
                  <a:cubicBezTo>
                    <a:pt x="235" y="402"/>
                    <a:pt x="235" y="403"/>
                    <a:pt x="234" y="403"/>
                  </a:cubicBezTo>
                  <a:cubicBezTo>
                    <a:pt x="236" y="406"/>
                    <a:pt x="236" y="406"/>
                    <a:pt x="236" y="406"/>
                  </a:cubicBezTo>
                  <a:cubicBezTo>
                    <a:pt x="235" y="402"/>
                    <a:pt x="235" y="402"/>
                    <a:pt x="235" y="402"/>
                  </a:cubicBezTo>
                  <a:cubicBezTo>
                    <a:pt x="236" y="406"/>
                    <a:pt x="236" y="406"/>
                    <a:pt x="236" y="406"/>
                  </a:cubicBezTo>
                  <a:cubicBezTo>
                    <a:pt x="236" y="402"/>
                    <a:pt x="236" y="402"/>
                    <a:pt x="236" y="402"/>
                  </a:cubicBezTo>
                  <a:cubicBezTo>
                    <a:pt x="236" y="402"/>
                    <a:pt x="236" y="402"/>
                    <a:pt x="235" y="402"/>
                  </a:cubicBezTo>
                  <a:cubicBezTo>
                    <a:pt x="236" y="406"/>
                    <a:pt x="236" y="406"/>
                    <a:pt x="236" y="406"/>
                  </a:cubicBezTo>
                  <a:cubicBezTo>
                    <a:pt x="236" y="402"/>
                    <a:pt x="236" y="402"/>
                    <a:pt x="236" y="402"/>
                  </a:cubicBezTo>
                  <a:cubicBezTo>
                    <a:pt x="236" y="404"/>
                    <a:pt x="236" y="404"/>
                    <a:pt x="236" y="404"/>
                  </a:cubicBezTo>
                  <a:cubicBezTo>
                    <a:pt x="236" y="402"/>
                    <a:pt x="236" y="402"/>
                    <a:pt x="236" y="402"/>
                  </a:cubicBezTo>
                  <a:cubicBezTo>
                    <a:pt x="236" y="402"/>
                    <a:pt x="236" y="402"/>
                    <a:pt x="236" y="402"/>
                  </a:cubicBezTo>
                  <a:cubicBezTo>
                    <a:pt x="236" y="404"/>
                    <a:pt x="236" y="404"/>
                    <a:pt x="236" y="404"/>
                  </a:cubicBezTo>
                  <a:cubicBezTo>
                    <a:pt x="236" y="402"/>
                    <a:pt x="236" y="402"/>
                    <a:pt x="236" y="402"/>
                  </a:cubicBezTo>
                  <a:cubicBezTo>
                    <a:pt x="236" y="402"/>
                    <a:pt x="236" y="402"/>
                    <a:pt x="236" y="402"/>
                  </a:cubicBezTo>
                  <a:cubicBezTo>
                    <a:pt x="235" y="402"/>
                    <a:pt x="234" y="402"/>
                    <a:pt x="233" y="402"/>
                  </a:cubicBezTo>
                  <a:cubicBezTo>
                    <a:pt x="227" y="401"/>
                    <a:pt x="216" y="400"/>
                    <a:pt x="206" y="398"/>
                  </a:cubicBezTo>
                  <a:cubicBezTo>
                    <a:pt x="201" y="397"/>
                    <a:pt x="197" y="396"/>
                    <a:pt x="194" y="396"/>
                  </a:cubicBezTo>
                  <a:cubicBezTo>
                    <a:pt x="190" y="395"/>
                    <a:pt x="188" y="395"/>
                    <a:pt x="188" y="395"/>
                  </a:cubicBezTo>
                  <a:cubicBezTo>
                    <a:pt x="186" y="395"/>
                    <a:pt x="184" y="396"/>
                    <a:pt x="183" y="398"/>
                  </a:cubicBezTo>
                  <a:cubicBezTo>
                    <a:pt x="183" y="400"/>
                    <a:pt x="183" y="402"/>
                    <a:pt x="185" y="403"/>
                  </a:cubicBezTo>
                  <a:cubicBezTo>
                    <a:pt x="193" y="408"/>
                    <a:pt x="193" y="408"/>
                    <a:pt x="193" y="408"/>
                  </a:cubicBezTo>
                  <a:cubicBezTo>
                    <a:pt x="195" y="409"/>
                    <a:pt x="198" y="409"/>
                    <a:pt x="199" y="407"/>
                  </a:cubicBezTo>
                  <a:cubicBezTo>
                    <a:pt x="200" y="405"/>
                    <a:pt x="200" y="402"/>
                    <a:pt x="198" y="400"/>
                  </a:cubicBezTo>
                  <a:close/>
                </a:path>
              </a:pathLst>
            </a:custGeom>
            <a:solidFill>
              <a:srgbClr val="F3D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4" name="Freeform 267"/>
            <p:cNvSpPr/>
            <p:nvPr/>
          </p:nvSpPr>
          <p:spPr bwMode="auto">
            <a:xfrm>
              <a:off x="5478463" y="4856163"/>
              <a:ext cx="823913" cy="944562"/>
            </a:xfrm>
            <a:custGeom>
              <a:avLst/>
              <a:gdLst>
                <a:gd name="T0" fmla="*/ 231 w 642"/>
                <a:gd name="T1" fmla="*/ 701 h 737"/>
                <a:gd name="T2" fmla="*/ 136 w 642"/>
                <a:gd name="T3" fmla="*/ 631 h 737"/>
                <a:gd name="T4" fmla="*/ 257 w 642"/>
                <a:gd name="T5" fmla="*/ 676 h 737"/>
                <a:gd name="T6" fmla="*/ 98 w 642"/>
                <a:gd name="T7" fmla="*/ 555 h 737"/>
                <a:gd name="T8" fmla="*/ 301 w 642"/>
                <a:gd name="T9" fmla="*/ 644 h 737"/>
                <a:gd name="T10" fmla="*/ 318 w 642"/>
                <a:gd name="T11" fmla="*/ 622 h 737"/>
                <a:gd name="T12" fmla="*/ 34 w 642"/>
                <a:gd name="T13" fmla="*/ 422 h 737"/>
                <a:gd name="T14" fmla="*/ 345 w 642"/>
                <a:gd name="T15" fmla="*/ 582 h 737"/>
                <a:gd name="T16" fmla="*/ 6 w 642"/>
                <a:gd name="T17" fmla="*/ 352 h 737"/>
                <a:gd name="T18" fmla="*/ 21 w 642"/>
                <a:gd name="T19" fmla="*/ 344 h 737"/>
                <a:gd name="T20" fmla="*/ 37 w 642"/>
                <a:gd name="T21" fmla="*/ 318 h 737"/>
                <a:gd name="T22" fmla="*/ 442 w 642"/>
                <a:gd name="T23" fmla="*/ 525 h 737"/>
                <a:gd name="T24" fmla="*/ 155 w 642"/>
                <a:gd name="T25" fmla="*/ 294 h 737"/>
                <a:gd name="T26" fmla="*/ 143 w 642"/>
                <a:gd name="T27" fmla="*/ 255 h 737"/>
                <a:gd name="T28" fmla="*/ 154 w 642"/>
                <a:gd name="T29" fmla="*/ 246 h 737"/>
                <a:gd name="T30" fmla="*/ 329 w 642"/>
                <a:gd name="T31" fmla="*/ 312 h 737"/>
                <a:gd name="T32" fmla="*/ 181 w 642"/>
                <a:gd name="T33" fmla="*/ 229 h 737"/>
                <a:gd name="T34" fmla="*/ 211 w 642"/>
                <a:gd name="T35" fmla="*/ 206 h 737"/>
                <a:gd name="T36" fmla="*/ 224 w 642"/>
                <a:gd name="T37" fmla="*/ 199 h 737"/>
                <a:gd name="T38" fmla="*/ 399 w 642"/>
                <a:gd name="T39" fmla="*/ 266 h 737"/>
                <a:gd name="T40" fmla="*/ 616 w 642"/>
                <a:gd name="T41" fmla="*/ 383 h 737"/>
                <a:gd name="T42" fmla="*/ 280 w 642"/>
                <a:gd name="T43" fmla="*/ 158 h 737"/>
                <a:gd name="T44" fmla="*/ 286 w 642"/>
                <a:gd name="T45" fmla="*/ 149 h 737"/>
                <a:gd name="T46" fmla="*/ 300 w 642"/>
                <a:gd name="T47" fmla="*/ 140 h 737"/>
                <a:gd name="T48" fmla="*/ 444 w 642"/>
                <a:gd name="T49" fmla="*/ 193 h 737"/>
                <a:gd name="T50" fmla="*/ 352 w 642"/>
                <a:gd name="T51" fmla="*/ 111 h 737"/>
                <a:gd name="T52" fmla="*/ 574 w 642"/>
                <a:gd name="T53" fmla="*/ 218 h 737"/>
                <a:gd name="T54" fmla="*/ 394 w 642"/>
                <a:gd name="T55" fmla="*/ 74 h 737"/>
                <a:gd name="T56" fmla="*/ 425 w 642"/>
                <a:gd name="T57" fmla="*/ 62 h 737"/>
                <a:gd name="T58" fmla="*/ 437 w 642"/>
                <a:gd name="T59" fmla="*/ 46 h 737"/>
                <a:gd name="T60" fmla="*/ 449 w 642"/>
                <a:gd name="T61" fmla="*/ 33 h 737"/>
                <a:gd name="T62" fmla="*/ 468 w 642"/>
                <a:gd name="T63" fmla="*/ 27 h 737"/>
                <a:gd name="T64" fmla="*/ 518 w 642"/>
                <a:gd name="T65" fmla="*/ 81 h 737"/>
                <a:gd name="T66" fmla="*/ 536 w 642"/>
                <a:gd name="T67" fmla="*/ 103 h 737"/>
                <a:gd name="T68" fmla="*/ 564 w 642"/>
                <a:gd name="T69" fmla="*/ 189 h 737"/>
                <a:gd name="T70" fmla="*/ 574 w 642"/>
                <a:gd name="T71" fmla="*/ 213 h 737"/>
                <a:gd name="T72" fmla="*/ 591 w 642"/>
                <a:gd name="T73" fmla="*/ 246 h 737"/>
                <a:gd name="T74" fmla="*/ 324 w 642"/>
                <a:gd name="T75" fmla="*/ 115 h 737"/>
                <a:gd name="T76" fmla="*/ 297 w 642"/>
                <a:gd name="T77" fmla="*/ 144 h 737"/>
                <a:gd name="T78" fmla="*/ 636 w 642"/>
                <a:gd name="T79" fmla="*/ 365 h 737"/>
                <a:gd name="T80" fmla="*/ 398 w 642"/>
                <a:gd name="T81" fmla="*/ 242 h 737"/>
                <a:gd name="T82" fmla="*/ 284 w 642"/>
                <a:gd name="T83" fmla="*/ 190 h 737"/>
                <a:gd name="T84" fmla="*/ 591 w 642"/>
                <a:gd name="T85" fmla="*/ 405 h 737"/>
                <a:gd name="T86" fmla="*/ 572 w 642"/>
                <a:gd name="T87" fmla="*/ 412 h 737"/>
                <a:gd name="T88" fmla="*/ 551 w 642"/>
                <a:gd name="T89" fmla="*/ 430 h 737"/>
                <a:gd name="T90" fmla="*/ 524 w 642"/>
                <a:gd name="T91" fmla="*/ 459 h 737"/>
                <a:gd name="T92" fmla="*/ 140 w 642"/>
                <a:gd name="T93" fmla="*/ 261 h 737"/>
                <a:gd name="T94" fmla="*/ 472 w 642"/>
                <a:gd name="T95" fmla="*/ 496 h 737"/>
                <a:gd name="T96" fmla="*/ 432 w 642"/>
                <a:gd name="T97" fmla="*/ 515 h 737"/>
                <a:gd name="T98" fmla="*/ 72 w 642"/>
                <a:gd name="T99" fmla="*/ 309 h 737"/>
                <a:gd name="T100" fmla="*/ 418 w 642"/>
                <a:gd name="T101" fmla="*/ 546 h 737"/>
                <a:gd name="T102" fmla="*/ 258 w 642"/>
                <a:gd name="T103" fmla="*/ 480 h 737"/>
                <a:gd name="T104" fmla="*/ 385 w 642"/>
                <a:gd name="T105" fmla="*/ 571 h 737"/>
                <a:gd name="T106" fmla="*/ 362 w 642"/>
                <a:gd name="T107" fmla="*/ 587 h 737"/>
                <a:gd name="T108" fmla="*/ 351 w 642"/>
                <a:gd name="T109" fmla="*/ 599 h 737"/>
                <a:gd name="T110" fmla="*/ 318 w 642"/>
                <a:gd name="T111" fmla="*/ 615 h 737"/>
                <a:gd name="T112" fmla="*/ 80 w 642"/>
                <a:gd name="T113" fmla="*/ 495 h 737"/>
                <a:gd name="T114" fmla="*/ 301 w 642"/>
                <a:gd name="T115" fmla="*/ 635 h 737"/>
                <a:gd name="T116" fmla="*/ 276 w 642"/>
                <a:gd name="T117" fmla="*/ 662 h 737"/>
                <a:gd name="T118" fmla="*/ 255 w 642"/>
                <a:gd name="T119" fmla="*/ 668 h 737"/>
                <a:gd name="T120" fmla="*/ 142 w 642"/>
                <a:gd name="T121" fmla="*/ 640 h 737"/>
                <a:gd name="T122" fmla="*/ 212 w 642"/>
                <a:gd name="T123" fmla="*/ 708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2" h="737">
                  <a:moveTo>
                    <a:pt x="185" y="728"/>
                  </a:moveTo>
                  <a:cubicBezTo>
                    <a:pt x="183" y="727"/>
                    <a:pt x="183" y="727"/>
                    <a:pt x="183" y="727"/>
                  </a:cubicBezTo>
                  <a:cubicBezTo>
                    <a:pt x="181" y="731"/>
                    <a:pt x="181" y="731"/>
                    <a:pt x="181" y="731"/>
                  </a:cubicBezTo>
                  <a:cubicBezTo>
                    <a:pt x="185" y="733"/>
                    <a:pt x="185" y="733"/>
                    <a:pt x="185" y="733"/>
                  </a:cubicBezTo>
                  <a:cubicBezTo>
                    <a:pt x="181" y="731"/>
                    <a:pt x="181" y="731"/>
                    <a:pt x="181" y="731"/>
                  </a:cubicBezTo>
                  <a:cubicBezTo>
                    <a:pt x="184" y="734"/>
                    <a:pt x="184" y="734"/>
                    <a:pt x="184" y="734"/>
                  </a:cubicBezTo>
                  <a:cubicBezTo>
                    <a:pt x="184" y="734"/>
                    <a:pt x="184" y="734"/>
                    <a:pt x="185" y="733"/>
                  </a:cubicBezTo>
                  <a:cubicBezTo>
                    <a:pt x="181" y="731"/>
                    <a:pt x="181" y="731"/>
                    <a:pt x="181" y="731"/>
                  </a:cubicBezTo>
                  <a:cubicBezTo>
                    <a:pt x="184" y="734"/>
                    <a:pt x="184" y="734"/>
                    <a:pt x="184" y="734"/>
                  </a:cubicBezTo>
                  <a:cubicBezTo>
                    <a:pt x="181" y="731"/>
                    <a:pt x="181" y="731"/>
                    <a:pt x="181" y="731"/>
                  </a:cubicBezTo>
                  <a:cubicBezTo>
                    <a:pt x="183" y="735"/>
                    <a:pt x="183" y="735"/>
                    <a:pt x="183" y="735"/>
                  </a:cubicBezTo>
                  <a:cubicBezTo>
                    <a:pt x="183" y="735"/>
                    <a:pt x="183" y="735"/>
                    <a:pt x="184" y="734"/>
                  </a:cubicBezTo>
                  <a:cubicBezTo>
                    <a:pt x="181" y="731"/>
                    <a:pt x="181" y="731"/>
                    <a:pt x="181" y="731"/>
                  </a:cubicBezTo>
                  <a:cubicBezTo>
                    <a:pt x="183" y="735"/>
                    <a:pt x="183" y="735"/>
                    <a:pt x="183" y="735"/>
                  </a:cubicBezTo>
                  <a:cubicBezTo>
                    <a:pt x="182" y="732"/>
                    <a:pt x="182" y="732"/>
                    <a:pt x="182" y="732"/>
                  </a:cubicBezTo>
                  <a:cubicBezTo>
                    <a:pt x="183" y="735"/>
                    <a:pt x="183" y="735"/>
                    <a:pt x="183" y="735"/>
                  </a:cubicBezTo>
                  <a:cubicBezTo>
                    <a:pt x="183" y="735"/>
                    <a:pt x="183" y="735"/>
                    <a:pt x="183" y="735"/>
                  </a:cubicBezTo>
                  <a:cubicBezTo>
                    <a:pt x="182" y="732"/>
                    <a:pt x="182" y="732"/>
                    <a:pt x="182" y="732"/>
                  </a:cubicBezTo>
                  <a:cubicBezTo>
                    <a:pt x="183" y="735"/>
                    <a:pt x="183" y="735"/>
                    <a:pt x="183" y="735"/>
                  </a:cubicBezTo>
                  <a:cubicBezTo>
                    <a:pt x="183" y="735"/>
                    <a:pt x="183" y="735"/>
                    <a:pt x="183" y="735"/>
                  </a:cubicBezTo>
                  <a:cubicBezTo>
                    <a:pt x="183" y="735"/>
                    <a:pt x="185" y="734"/>
                    <a:pt x="187" y="734"/>
                  </a:cubicBezTo>
                  <a:cubicBezTo>
                    <a:pt x="190" y="733"/>
                    <a:pt x="194" y="732"/>
                    <a:pt x="198" y="732"/>
                  </a:cubicBezTo>
                  <a:cubicBezTo>
                    <a:pt x="199" y="731"/>
                    <a:pt x="201" y="731"/>
                    <a:pt x="202" y="731"/>
                  </a:cubicBezTo>
                  <a:cubicBezTo>
                    <a:pt x="203" y="731"/>
                    <a:pt x="203" y="731"/>
                    <a:pt x="203" y="731"/>
                  </a:cubicBezTo>
                  <a:cubicBezTo>
                    <a:pt x="204" y="730"/>
                    <a:pt x="204" y="730"/>
                    <a:pt x="204" y="730"/>
                  </a:cubicBezTo>
                  <a:cubicBezTo>
                    <a:pt x="204" y="730"/>
                    <a:pt x="204" y="730"/>
                    <a:pt x="204" y="730"/>
                  </a:cubicBezTo>
                  <a:cubicBezTo>
                    <a:pt x="205" y="730"/>
                    <a:pt x="205" y="730"/>
                    <a:pt x="205" y="730"/>
                  </a:cubicBezTo>
                  <a:cubicBezTo>
                    <a:pt x="205" y="730"/>
                    <a:pt x="205" y="730"/>
                    <a:pt x="205" y="730"/>
                  </a:cubicBezTo>
                  <a:cubicBezTo>
                    <a:pt x="206" y="730"/>
                    <a:pt x="206" y="729"/>
                    <a:pt x="207" y="728"/>
                  </a:cubicBezTo>
                  <a:cubicBezTo>
                    <a:pt x="208" y="726"/>
                    <a:pt x="207" y="724"/>
                    <a:pt x="205" y="722"/>
                  </a:cubicBezTo>
                  <a:cubicBezTo>
                    <a:pt x="171" y="701"/>
                    <a:pt x="171" y="701"/>
                    <a:pt x="171" y="701"/>
                  </a:cubicBezTo>
                  <a:cubicBezTo>
                    <a:pt x="168" y="705"/>
                    <a:pt x="168" y="705"/>
                    <a:pt x="168" y="705"/>
                  </a:cubicBezTo>
                  <a:cubicBezTo>
                    <a:pt x="167" y="709"/>
                    <a:pt x="167" y="709"/>
                    <a:pt x="167" y="709"/>
                  </a:cubicBezTo>
                  <a:cubicBezTo>
                    <a:pt x="167" y="709"/>
                    <a:pt x="177" y="711"/>
                    <a:pt x="187" y="713"/>
                  </a:cubicBezTo>
                  <a:cubicBezTo>
                    <a:pt x="193" y="714"/>
                    <a:pt x="198" y="715"/>
                    <a:pt x="202" y="716"/>
                  </a:cubicBezTo>
                  <a:cubicBezTo>
                    <a:pt x="204" y="717"/>
                    <a:pt x="206" y="717"/>
                    <a:pt x="208" y="717"/>
                  </a:cubicBezTo>
                  <a:cubicBezTo>
                    <a:pt x="210" y="717"/>
                    <a:pt x="211" y="717"/>
                    <a:pt x="212" y="717"/>
                  </a:cubicBezTo>
                  <a:cubicBezTo>
                    <a:pt x="212" y="717"/>
                    <a:pt x="213" y="717"/>
                    <a:pt x="213" y="717"/>
                  </a:cubicBezTo>
                  <a:cubicBezTo>
                    <a:pt x="214" y="717"/>
                    <a:pt x="214" y="717"/>
                    <a:pt x="214" y="717"/>
                  </a:cubicBezTo>
                  <a:cubicBezTo>
                    <a:pt x="215" y="717"/>
                    <a:pt x="216" y="716"/>
                    <a:pt x="216" y="715"/>
                  </a:cubicBezTo>
                  <a:cubicBezTo>
                    <a:pt x="216" y="715"/>
                    <a:pt x="216" y="715"/>
                    <a:pt x="216" y="715"/>
                  </a:cubicBezTo>
                  <a:cubicBezTo>
                    <a:pt x="217" y="714"/>
                    <a:pt x="217" y="713"/>
                    <a:pt x="217" y="713"/>
                  </a:cubicBezTo>
                  <a:cubicBezTo>
                    <a:pt x="217" y="712"/>
                    <a:pt x="217" y="711"/>
                    <a:pt x="217" y="711"/>
                  </a:cubicBezTo>
                  <a:cubicBezTo>
                    <a:pt x="216" y="710"/>
                    <a:pt x="216" y="710"/>
                    <a:pt x="216" y="710"/>
                  </a:cubicBezTo>
                  <a:cubicBezTo>
                    <a:pt x="215" y="709"/>
                    <a:pt x="215" y="709"/>
                    <a:pt x="215" y="709"/>
                  </a:cubicBezTo>
                  <a:cubicBezTo>
                    <a:pt x="214" y="708"/>
                    <a:pt x="213" y="707"/>
                    <a:pt x="211" y="706"/>
                  </a:cubicBezTo>
                  <a:cubicBezTo>
                    <a:pt x="205" y="702"/>
                    <a:pt x="192" y="694"/>
                    <a:pt x="182" y="688"/>
                  </a:cubicBezTo>
                  <a:cubicBezTo>
                    <a:pt x="171" y="681"/>
                    <a:pt x="162" y="676"/>
                    <a:pt x="162" y="676"/>
                  </a:cubicBezTo>
                  <a:cubicBezTo>
                    <a:pt x="160" y="680"/>
                    <a:pt x="160" y="680"/>
                    <a:pt x="160" y="680"/>
                  </a:cubicBezTo>
                  <a:cubicBezTo>
                    <a:pt x="158" y="684"/>
                    <a:pt x="158" y="684"/>
                    <a:pt x="158" y="684"/>
                  </a:cubicBezTo>
                  <a:cubicBezTo>
                    <a:pt x="226" y="703"/>
                    <a:pt x="226" y="703"/>
                    <a:pt x="226" y="703"/>
                  </a:cubicBezTo>
                  <a:cubicBezTo>
                    <a:pt x="228" y="704"/>
                    <a:pt x="230" y="703"/>
                    <a:pt x="231" y="701"/>
                  </a:cubicBezTo>
                  <a:cubicBezTo>
                    <a:pt x="232" y="699"/>
                    <a:pt x="231" y="696"/>
                    <a:pt x="230" y="695"/>
                  </a:cubicBezTo>
                  <a:cubicBezTo>
                    <a:pt x="141" y="640"/>
                    <a:pt x="141" y="640"/>
                    <a:pt x="141" y="640"/>
                  </a:cubicBezTo>
                  <a:cubicBezTo>
                    <a:pt x="139" y="644"/>
                    <a:pt x="139" y="644"/>
                    <a:pt x="139" y="644"/>
                  </a:cubicBezTo>
                  <a:cubicBezTo>
                    <a:pt x="143" y="646"/>
                    <a:pt x="143" y="646"/>
                    <a:pt x="143" y="646"/>
                  </a:cubicBezTo>
                  <a:cubicBezTo>
                    <a:pt x="139" y="644"/>
                    <a:pt x="139" y="644"/>
                    <a:pt x="139" y="644"/>
                  </a:cubicBezTo>
                  <a:cubicBezTo>
                    <a:pt x="141" y="648"/>
                    <a:pt x="141" y="648"/>
                    <a:pt x="141" y="648"/>
                  </a:cubicBezTo>
                  <a:cubicBezTo>
                    <a:pt x="142" y="647"/>
                    <a:pt x="142" y="647"/>
                    <a:pt x="143" y="646"/>
                  </a:cubicBezTo>
                  <a:cubicBezTo>
                    <a:pt x="139" y="644"/>
                    <a:pt x="139" y="644"/>
                    <a:pt x="139" y="644"/>
                  </a:cubicBezTo>
                  <a:cubicBezTo>
                    <a:pt x="141" y="648"/>
                    <a:pt x="141" y="648"/>
                    <a:pt x="141" y="648"/>
                  </a:cubicBezTo>
                  <a:cubicBezTo>
                    <a:pt x="139" y="644"/>
                    <a:pt x="139" y="644"/>
                    <a:pt x="139" y="644"/>
                  </a:cubicBezTo>
                  <a:cubicBezTo>
                    <a:pt x="140" y="648"/>
                    <a:pt x="140" y="648"/>
                    <a:pt x="140" y="648"/>
                  </a:cubicBezTo>
                  <a:cubicBezTo>
                    <a:pt x="140" y="648"/>
                    <a:pt x="141" y="648"/>
                    <a:pt x="141" y="648"/>
                  </a:cubicBezTo>
                  <a:cubicBezTo>
                    <a:pt x="139" y="644"/>
                    <a:pt x="139" y="644"/>
                    <a:pt x="139" y="644"/>
                  </a:cubicBezTo>
                  <a:cubicBezTo>
                    <a:pt x="140" y="648"/>
                    <a:pt x="140" y="648"/>
                    <a:pt x="140" y="648"/>
                  </a:cubicBezTo>
                  <a:cubicBezTo>
                    <a:pt x="139" y="644"/>
                    <a:pt x="139" y="644"/>
                    <a:pt x="139" y="644"/>
                  </a:cubicBezTo>
                  <a:cubicBezTo>
                    <a:pt x="139" y="648"/>
                    <a:pt x="139" y="648"/>
                    <a:pt x="139" y="648"/>
                  </a:cubicBezTo>
                  <a:cubicBezTo>
                    <a:pt x="139" y="648"/>
                    <a:pt x="139" y="648"/>
                    <a:pt x="140" y="648"/>
                  </a:cubicBezTo>
                  <a:cubicBezTo>
                    <a:pt x="139" y="644"/>
                    <a:pt x="139" y="644"/>
                    <a:pt x="139" y="644"/>
                  </a:cubicBezTo>
                  <a:cubicBezTo>
                    <a:pt x="139" y="648"/>
                    <a:pt x="139" y="648"/>
                    <a:pt x="139" y="648"/>
                  </a:cubicBezTo>
                  <a:cubicBezTo>
                    <a:pt x="139" y="645"/>
                    <a:pt x="139" y="645"/>
                    <a:pt x="139" y="645"/>
                  </a:cubicBezTo>
                  <a:cubicBezTo>
                    <a:pt x="138" y="648"/>
                    <a:pt x="138" y="648"/>
                    <a:pt x="138" y="648"/>
                  </a:cubicBezTo>
                  <a:cubicBezTo>
                    <a:pt x="138" y="648"/>
                    <a:pt x="139" y="648"/>
                    <a:pt x="139" y="648"/>
                  </a:cubicBezTo>
                  <a:cubicBezTo>
                    <a:pt x="139" y="645"/>
                    <a:pt x="139" y="645"/>
                    <a:pt x="139" y="645"/>
                  </a:cubicBezTo>
                  <a:cubicBezTo>
                    <a:pt x="138" y="648"/>
                    <a:pt x="138" y="648"/>
                    <a:pt x="138" y="648"/>
                  </a:cubicBezTo>
                  <a:cubicBezTo>
                    <a:pt x="138" y="648"/>
                    <a:pt x="138" y="648"/>
                    <a:pt x="138" y="648"/>
                  </a:cubicBezTo>
                  <a:cubicBezTo>
                    <a:pt x="138" y="648"/>
                    <a:pt x="138" y="648"/>
                    <a:pt x="138" y="648"/>
                  </a:cubicBezTo>
                  <a:cubicBezTo>
                    <a:pt x="138" y="648"/>
                    <a:pt x="138" y="648"/>
                    <a:pt x="138" y="648"/>
                  </a:cubicBezTo>
                  <a:cubicBezTo>
                    <a:pt x="138" y="648"/>
                    <a:pt x="138" y="648"/>
                    <a:pt x="138" y="648"/>
                  </a:cubicBezTo>
                  <a:cubicBezTo>
                    <a:pt x="138" y="648"/>
                    <a:pt x="138" y="648"/>
                    <a:pt x="138" y="648"/>
                  </a:cubicBezTo>
                  <a:cubicBezTo>
                    <a:pt x="138" y="648"/>
                    <a:pt x="139" y="649"/>
                    <a:pt x="140" y="649"/>
                  </a:cubicBezTo>
                  <a:cubicBezTo>
                    <a:pt x="144" y="651"/>
                    <a:pt x="152" y="654"/>
                    <a:pt x="162" y="659"/>
                  </a:cubicBezTo>
                  <a:cubicBezTo>
                    <a:pt x="177" y="666"/>
                    <a:pt x="196" y="675"/>
                    <a:pt x="211" y="683"/>
                  </a:cubicBezTo>
                  <a:cubicBezTo>
                    <a:pt x="219" y="687"/>
                    <a:pt x="225" y="690"/>
                    <a:pt x="230" y="692"/>
                  </a:cubicBezTo>
                  <a:cubicBezTo>
                    <a:pt x="235" y="695"/>
                    <a:pt x="238" y="696"/>
                    <a:pt x="238" y="696"/>
                  </a:cubicBezTo>
                  <a:cubicBezTo>
                    <a:pt x="240" y="697"/>
                    <a:pt x="243" y="696"/>
                    <a:pt x="244" y="694"/>
                  </a:cubicBezTo>
                  <a:cubicBezTo>
                    <a:pt x="245" y="692"/>
                    <a:pt x="244" y="689"/>
                    <a:pt x="242" y="688"/>
                  </a:cubicBezTo>
                  <a:cubicBezTo>
                    <a:pt x="137" y="623"/>
                    <a:pt x="137" y="623"/>
                    <a:pt x="137" y="623"/>
                  </a:cubicBezTo>
                  <a:cubicBezTo>
                    <a:pt x="135" y="626"/>
                    <a:pt x="135" y="626"/>
                    <a:pt x="135" y="626"/>
                  </a:cubicBezTo>
                  <a:cubicBezTo>
                    <a:pt x="139" y="629"/>
                    <a:pt x="139" y="629"/>
                    <a:pt x="139" y="629"/>
                  </a:cubicBezTo>
                  <a:cubicBezTo>
                    <a:pt x="135" y="626"/>
                    <a:pt x="135" y="626"/>
                    <a:pt x="135" y="626"/>
                  </a:cubicBezTo>
                  <a:cubicBezTo>
                    <a:pt x="137" y="630"/>
                    <a:pt x="137" y="630"/>
                    <a:pt x="137" y="630"/>
                  </a:cubicBezTo>
                  <a:cubicBezTo>
                    <a:pt x="138" y="630"/>
                    <a:pt x="138" y="629"/>
                    <a:pt x="139" y="629"/>
                  </a:cubicBezTo>
                  <a:cubicBezTo>
                    <a:pt x="135" y="626"/>
                    <a:pt x="135" y="626"/>
                    <a:pt x="135" y="626"/>
                  </a:cubicBezTo>
                  <a:cubicBezTo>
                    <a:pt x="137" y="630"/>
                    <a:pt x="137" y="630"/>
                    <a:pt x="137" y="630"/>
                  </a:cubicBezTo>
                  <a:cubicBezTo>
                    <a:pt x="135" y="626"/>
                    <a:pt x="135" y="626"/>
                    <a:pt x="135" y="626"/>
                  </a:cubicBezTo>
                  <a:cubicBezTo>
                    <a:pt x="136" y="631"/>
                    <a:pt x="136" y="631"/>
                    <a:pt x="136" y="631"/>
                  </a:cubicBezTo>
                  <a:cubicBezTo>
                    <a:pt x="136" y="631"/>
                    <a:pt x="137" y="631"/>
                    <a:pt x="137" y="630"/>
                  </a:cubicBezTo>
                  <a:cubicBezTo>
                    <a:pt x="135" y="626"/>
                    <a:pt x="135" y="626"/>
                    <a:pt x="135" y="626"/>
                  </a:cubicBezTo>
                  <a:cubicBezTo>
                    <a:pt x="136" y="631"/>
                    <a:pt x="136" y="631"/>
                    <a:pt x="136" y="631"/>
                  </a:cubicBezTo>
                  <a:cubicBezTo>
                    <a:pt x="135" y="627"/>
                    <a:pt x="135" y="627"/>
                    <a:pt x="135" y="627"/>
                  </a:cubicBezTo>
                  <a:cubicBezTo>
                    <a:pt x="135" y="631"/>
                    <a:pt x="135" y="631"/>
                    <a:pt x="135" y="631"/>
                  </a:cubicBezTo>
                  <a:cubicBezTo>
                    <a:pt x="135" y="631"/>
                    <a:pt x="135" y="631"/>
                    <a:pt x="136" y="631"/>
                  </a:cubicBezTo>
                  <a:cubicBezTo>
                    <a:pt x="135" y="627"/>
                    <a:pt x="135" y="627"/>
                    <a:pt x="135" y="627"/>
                  </a:cubicBezTo>
                  <a:cubicBezTo>
                    <a:pt x="135" y="631"/>
                    <a:pt x="135" y="631"/>
                    <a:pt x="135" y="631"/>
                  </a:cubicBezTo>
                  <a:cubicBezTo>
                    <a:pt x="135" y="627"/>
                    <a:pt x="135" y="627"/>
                    <a:pt x="135" y="627"/>
                  </a:cubicBezTo>
                  <a:cubicBezTo>
                    <a:pt x="134" y="631"/>
                    <a:pt x="134" y="631"/>
                    <a:pt x="134" y="631"/>
                  </a:cubicBezTo>
                  <a:cubicBezTo>
                    <a:pt x="134" y="631"/>
                    <a:pt x="134" y="631"/>
                    <a:pt x="135" y="631"/>
                  </a:cubicBezTo>
                  <a:cubicBezTo>
                    <a:pt x="135" y="627"/>
                    <a:pt x="135" y="627"/>
                    <a:pt x="135" y="627"/>
                  </a:cubicBezTo>
                  <a:cubicBezTo>
                    <a:pt x="134" y="631"/>
                    <a:pt x="134" y="631"/>
                    <a:pt x="134" y="631"/>
                  </a:cubicBezTo>
                  <a:cubicBezTo>
                    <a:pt x="135" y="629"/>
                    <a:pt x="135" y="629"/>
                    <a:pt x="135" y="629"/>
                  </a:cubicBezTo>
                  <a:cubicBezTo>
                    <a:pt x="134" y="631"/>
                    <a:pt x="134" y="631"/>
                    <a:pt x="134" y="631"/>
                  </a:cubicBezTo>
                  <a:cubicBezTo>
                    <a:pt x="134" y="631"/>
                    <a:pt x="134" y="631"/>
                    <a:pt x="134" y="631"/>
                  </a:cubicBezTo>
                  <a:cubicBezTo>
                    <a:pt x="135" y="629"/>
                    <a:pt x="135" y="629"/>
                    <a:pt x="135" y="629"/>
                  </a:cubicBezTo>
                  <a:cubicBezTo>
                    <a:pt x="134" y="631"/>
                    <a:pt x="134" y="631"/>
                    <a:pt x="134" y="631"/>
                  </a:cubicBezTo>
                  <a:cubicBezTo>
                    <a:pt x="134" y="631"/>
                    <a:pt x="135" y="631"/>
                    <a:pt x="136" y="632"/>
                  </a:cubicBezTo>
                  <a:cubicBezTo>
                    <a:pt x="140" y="634"/>
                    <a:pt x="149" y="638"/>
                    <a:pt x="160" y="644"/>
                  </a:cubicBezTo>
                  <a:cubicBezTo>
                    <a:pt x="177" y="652"/>
                    <a:pt x="198" y="663"/>
                    <a:pt x="216" y="672"/>
                  </a:cubicBezTo>
                  <a:cubicBezTo>
                    <a:pt x="224" y="676"/>
                    <a:pt x="232" y="680"/>
                    <a:pt x="237" y="683"/>
                  </a:cubicBezTo>
                  <a:cubicBezTo>
                    <a:pt x="242" y="685"/>
                    <a:pt x="246" y="687"/>
                    <a:pt x="246" y="687"/>
                  </a:cubicBezTo>
                  <a:cubicBezTo>
                    <a:pt x="248" y="688"/>
                    <a:pt x="250" y="687"/>
                    <a:pt x="252" y="685"/>
                  </a:cubicBezTo>
                  <a:cubicBezTo>
                    <a:pt x="252" y="684"/>
                    <a:pt x="252" y="684"/>
                    <a:pt x="252" y="683"/>
                  </a:cubicBezTo>
                  <a:cubicBezTo>
                    <a:pt x="252" y="681"/>
                    <a:pt x="252" y="681"/>
                    <a:pt x="252" y="680"/>
                  </a:cubicBezTo>
                  <a:cubicBezTo>
                    <a:pt x="251" y="679"/>
                    <a:pt x="251" y="679"/>
                    <a:pt x="250" y="678"/>
                  </a:cubicBezTo>
                  <a:cubicBezTo>
                    <a:pt x="249" y="678"/>
                    <a:pt x="248" y="677"/>
                    <a:pt x="247" y="676"/>
                  </a:cubicBezTo>
                  <a:cubicBezTo>
                    <a:pt x="241" y="672"/>
                    <a:pt x="231" y="665"/>
                    <a:pt x="218" y="658"/>
                  </a:cubicBezTo>
                  <a:cubicBezTo>
                    <a:pt x="200" y="647"/>
                    <a:pt x="176" y="633"/>
                    <a:pt x="158" y="622"/>
                  </a:cubicBezTo>
                  <a:cubicBezTo>
                    <a:pt x="148" y="617"/>
                    <a:pt x="140" y="612"/>
                    <a:pt x="134" y="608"/>
                  </a:cubicBezTo>
                  <a:cubicBezTo>
                    <a:pt x="131" y="606"/>
                    <a:pt x="129" y="605"/>
                    <a:pt x="128" y="603"/>
                  </a:cubicBezTo>
                  <a:cubicBezTo>
                    <a:pt x="127" y="603"/>
                    <a:pt x="126" y="602"/>
                    <a:pt x="126" y="602"/>
                  </a:cubicBezTo>
                  <a:cubicBezTo>
                    <a:pt x="126" y="602"/>
                    <a:pt x="126" y="602"/>
                    <a:pt x="126" y="602"/>
                  </a:cubicBezTo>
                  <a:cubicBezTo>
                    <a:pt x="124" y="604"/>
                    <a:pt x="124" y="604"/>
                    <a:pt x="124" y="604"/>
                  </a:cubicBezTo>
                  <a:cubicBezTo>
                    <a:pt x="126" y="603"/>
                    <a:pt x="126" y="603"/>
                    <a:pt x="126" y="603"/>
                  </a:cubicBezTo>
                  <a:cubicBezTo>
                    <a:pt x="126" y="602"/>
                    <a:pt x="126" y="602"/>
                    <a:pt x="126" y="602"/>
                  </a:cubicBezTo>
                  <a:cubicBezTo>
                    <a:pt x="124" y="604"/>
                    <a:pt x="124" y="604"/>
                    <a:pt x="124" y="604"/>
                  </a:cubicBezTo>
                  <a:cubicBezTo>
                    <a:pt x="126" y="603"/>
                    <a:pt x="126" y="603"/>
                    <a:pt x="126" y="603"/>
                  </a:cubicBezTo>
                  <a:cubicBezTo>
                    <a:pt x="123" y="605"/>
                    <a:pt x="123" y="605"/>
                    <a:pt x="123" y="605"/>
                  </a:cubicBezTo>
                  <a:cubicBezTo>
                    <a:pt x="127" y="605"/>
                    <a:pt x="127" y="605"/>
                    <a:pt x="127" y="605"/>
                  </a:cubicBezTo>
                  <a:cubicBezTo>
                    <a:pt x="127" y="603"/>
                    <a:pt x="127" y="603"/>
                    <a:pt x="126" y="603"/>
                  </a:cubicBezTo>
                  <a:cubicBezTo>
                    <a:pt x="123" y="605"/>
                    <a:pt x="123" y="605"/>
                    <a:pt x="123" y="605"/>
                  </a:cubicBezTo>
                  <a:cubicBezTo>
                    <a:pt x="127" y="605"/>
                    <a:pt x="127" y="605"/>
                    <a:pt x="127" y="605"/>
                  </a:cubicBezTo>
                  <a:cubicBezTo>
                    <a:pt x="123" y="605"/>
                    <a:pt x="123" y="605"/>
                    <a:pt x="123" y="605"/>
                  </a:cubicBezTo>
                  <a:cubicBezTo>
                    <a:pt x="126" y="607"/>
                    <a:pt x="126" y="607"/>
                    <a:pt x="126" y="607"/>
                  </a:cubicBezTo>
                  <a:cubicBezTo>
                    <a:pt x="127" y="606"/>
                    <a:pt x="127" y="605"/>
                    <a:pt x="127" y="605"/>
                  </a:cubicBezTo>
                  <a:cubicBezTo>
                    <a:pt x="123" y="605"/>
                    <a:pt x="123" y="605"/>
                    <a:pt x="123" y="605"/>
                  </a:cubicBezTo>
                  <a:cubicBezTo>
                    <a:pt x="126" y="607"/>
                    <a:pt x="126" y="607"/>
                    <a:pt x="126" y="607"/>
                  </a:cubicBezTo>
                  <a:cubicBezTo>
                    <a:pt x="122" y="605"/>
                    <a:pt x="122" y="605"/>
                    <a:pt x="122" y="605"/>
                  </a:cubicBezTo>
                  <a:cubicBezTo>
                    <a:pt x="120" y="609"/>
                    <a:pt x="120" y="609"/>
                    <a:pt x="120" y="609"/>
                  </a:cubicBezTo>
                  <a:cubicBezTo>
                    <a:pt x="120" y="609"/>
                    <a:pt x="151" y="625"/>
                    <a:pt x="183" y="642"/>
                  </a:cubicBezTo>
                  <a:cubicBezTo>
                    <a:pt x="199" y="651"/>
                    <a:pt x="216" y="659"/>
                    <a:pt x="229" y="666"/>
                  </a:cubicBezTo>
                  <a:cubicBezTo>
                    <a:pt x="235" y="669"/>
                    <a:pt x="241" y="672"/>
                    <a:pt x="245" y="673"/>
                  </a:cubicBezTo>
                  <a:cubicBezTo>
                    <a:pt x="247" y="674"/>
                    <a:pt x="249" y="675"/>
                    <a:pt x="251" y="676"/>
                  </a:cubicBezTo>
                  <a:cubicBezTo>
                    <a:pt x="251" y="676"/>
                    <a:pt x="252" y="676"/>
                    <a:pt x="253" y="676"/>
                  </a:cubicBezTo>
                  <a:cubicBezTo>
                    <a:pt x="254" y="677"/>
                    <a:pt x="254" y="677"/>
                    <a:pt x="255" y="677"/>
                  </a:cubicBezTo>
                  <a:cubicBezTo>
                    <a:pt x="256" y="677"/>
                    <a:pt x="256" y="677"/>
                    <a:pt x="257" y="676"/>
                  </a:cubicBezTo>
                  <a:cubicBezTo>
                    <a:pt x="258" y="676"/>
                    <a:pt x="259" y="676"/>
                    <a:pt x="259" y="674"/>
                  </a:cubicBezTo>
                  <a:cubicBezTo>
                    <a:pt x="260" y="673"/>
                    <a:pt x="260" y="672"/>
                    <a:pt x="260" y="671"/>
                  </a:cubicBezTo>
                  <a:cubicBezTo>
                    <a:pt x="260" y="670"/>
                    <a:pt x="259" y="669"/>
                    <a:pt x="258" y="668"/>
                  </a:cubicBezTo>
                  <a:cubicBezTo>
                    <a:pt x="116" y="579"/>
                    <a:pt x="116" y="579"/>
                    <a:pt x="116" y="579"/>
                  </a:cubicBezTo>
                  <a:cubicBezTo>
                    <a:pt x="113" y="583"/>
                    <a:pt x="113" y="583"/>
                    <a:pt x="113" y="583"/>
                  </a:cubicBezTo>
                  <a:cubicBezTo>
                    <a:pt x="117" y="585"/>
                    <a:pt x="117" y="585"/>
                    <a:pt x="117" y="585"/>
                  </a:cubicBezTo>
                  <a:cubicBezTo>
                    <a:pt x="113" y="583"/>
                    <a:pt x="113" y="583"/>
                    <a:pt x="113" y="583"/>
                  </a:cubicBezTo>
                  <a:cubicBezTo>
                    <a:pt x="116" y="587"/>
                    <a:pt x="116" y="587"/>
                    <a:pt x="116" y="587"/>
                  </a:cubicBezTo>
                  <a:cubicBezTo>
                    <a:pt x="116" y="587"/>
                    <a:pt x="117" y="586"/>
                    <a:pt x="117" y="585"/>
                  </a:cubicBezTo>
                  <a:cubicBezTo>
                    <a:pt x="113" y="583"/>
                    <a:pt x="113" y="583"/>
                    <a:pt x="113" y="583"/>
                  </a:cubicBezTo>
                  <a:cubicBezTo>
                    <a:pt x="116" y="587"/>
                    <a:pt x="116" y="587"/>
                    <a:pt x="116" y="587"/>
                  </a:cubicBezTo>
                  <a:cubicBezTo>
                    <a:pt x="113" y="583"/>
                    <a:pt x="113" y="583"/>
                    <a:pt x="113" y="583"/>
                  </a:cubicBezTo>
                  <a:cubicBezTo>
                    <a:pt x="114" y="588"/>
                    <a:pt x="114" y="588"/>
                    <a:pt x="114" y="588"/>
                  </a:cubicBezTo>
                  <a:cubicBezTo>
                    <a:pt x="115" y="587"/>
                    <a:pt x="115" y="587"/>
                    <a:pt x="116" y="587"/>
                  </a:cubicBezTo>
                  <a:cubicBezTo>
                    <a:pt x="113" y="583"/>
                    <a:pt x="113" y="583"/>
                    <a:pt x="113" y="583"/>
                  </a:cubicBezTo>
                  <a:cubicBezTo>
                    <a:pt x="114" y="588"/>
                    <a:pt x="114" y="588"/>
                    <a:pt x="114" y="588"/>
                  </a:cubicBezTo>
                  <a:cubicBezTo>
                    <a:pt x="113" y="583"/>
                    <a:pt x="113" y="583"/>
                    <a:pt x="113" y="583"/>
                  </a:cubicBezTo>
                  <a:cubicBezTo>
                    <a:pt x="113" y="588"/>
                    <a:pt x="113" y="588"/>
                    <a:pt x="113" y="588"/>
                  </a:cubicBezTo>
                  <a:cubicBezTo>
                    <a:pt x="114" y="588"/>
                    <a:pt x="114" y="588"/>
                    <a:pt x="114" y="588"/>
                  </a:cubicBezTo>
                  <a:cubicBezTo>
                    <a:pt x="113" y="583"/>
                    <a:pt x="113" y="583"/>
                    <a:pt x="113" y="583"/>
                  </a:cubicBezTo>
                  <a:cubicBezTo>
                    <a:pt x="113" y="588"/>
                    <a:pt x="113" y="588"/>
                    <a:pt x="113" y="588"/>
                  </a:cubicBezTo>
                  <a:cubicBezTo>
                    <a:pt x="113" y="584"/>
                    <a:pt x="113" y="584"/>
                    <a:pt x="113" y="584"/>
                  </a:cubicBezTo>
                  <a:cubicBezTo>
                    <a:pt x="112" y="588"/>
                    <a:pt x="112" y="588"/>
                    <a:pt x="112" y="588"/>
                  </a:cubicBezTo>
                  <a:cubicBezTo>
                    <a:pt x="113" y="588"/>
                    <a:pt x="113" y="588"/>
                    <a:pt x="113" y="588"/>
                  </a:cubicBezTo>
                  <a:cubicBezTo>
                    <a:pt x="113" y="584"/>
                    <a:pt x="113" y="584"/>
                    <a:pt x="113" y="584"/>
                  </a:cubicBezTo>
                  <a:cubicBezTo>
                    <a:pt x="112" y="588"/>
                    <a:pt x="112" y="588"/>
                    <a:pt x="112" y="588"/>
                  </a:cubicBezTo>
                  <a:cubicBezTo>
                    <a:pt x="113" y="585"/>
                    <a:pt x="113" y="585"/>
                    <a:pt x="113" y="585"/>
                  </a:cubicBezTo>
                  <a:cubicBezTo>
                    <a:pt x="112" y="587"/>
                    <a:pt x="112" y="587"/>
                    <a:pt x="112" y="587"/>
                  </a:cubicBezTo>
                  <a:cubicBezTo>
                    <a:pt x="112" y="588"/>
                    <a:pt x="112" y="588"/>
                    <a:pt x="112" y="588"/>
                  </a:cubicBezTo>
                  <a:cubicBezTo>
                    <a:pt x="113" y="585"/>
                    <a:pt x="113" y="585"/>
                    <a:pt x="113" y="585"/>
                  </a:cubicBezTo>
                  <a:cubicBezTo>
                    <a:pt x="112" y="587"/>
                    <a:pt x="112" y="587"/>
                    <a:pt x="112" y="587"/>
                  </a:cubicBezTo>
                  <a:cubicBezTo>
                    <a:pt x="112" y="587"/>
                    <a:pt x="112" y="587"/>
                    <a:pt x="112" y="587"/>
                  </a:cubicBezTo>
                  <a:cubicBezTo>
                    <a:pt x="112" y="587"/>
                    <a:pt x="112" y="587"/>
                    <a:pt x="112" y="587"/>
                  </a:cubicBezTo>
                  <a:cubicBezTo>
                    <a:pt x="112" y="587"/>
                    <a:pt x="112" y="587"/>
                    <a:pt x="112" y="587"/>
                  </a:cubicBezTo>
                  <a:cubicBezTo>
                    <a:pt x="112" y="587"/>
                    <a:pt x="112" y="587"/>
                    <a:pt x="112" y="587"/>
                  </a:cubicBezTo>
                  <a:cubicBezTo>
                    <a:pt x="112" y="587"/>
                    <a:pt x="112" y="587"/>
                    <a:pt x="112" y="587"/>
                  </a:cubicBezTo>
                  <a:cubicBezTo>
                    <a:pt x="112" y="588"/>
                    <a:pt x="114" y="588"/>
                    <a:pt x="115" y="589"/>
                  </a:cubicBezTo>
                  <a:cubicBezTo>
                    <a:pt x="121" y="591"/>
                    <a:pt x="134" y="597"/>
                    <a:pt x="149" y="605"/>
                  </a:cubicBezTo>
                  <a:cubicBezTo>
                    <a:pt x="173" y="617"/>
                    <a:pt x="204" y="632"/>
                    <a:pt x="229" y="644"/>
                  </a:cubicBezTo>
                  <a:cubicBezTo>
                    <a:pt x="241" y="650"/>
                    <a:pt x="252" y="656"/>
                    <a:pt x="260" y="660"/>
                  </a:cubicBezTo>
                  <a:cubicBezTo>
                    <a:pt x="265" y="662"/>
                    <a:pt x="268" y="663"/>
                    <a:pt x="270" y="664"/>
                  </a:cubicBezTo>
                  <a:cubicBezTo>
                    <a:pt x="272" y="665"/>
                    <a:pt x="272" y="665"/>
                    <a:pt x="273" y="666"/>
                  </a:cubicBezTo>
                  <a:cubicBezTo>
                    <a:pt x="274" y="666"/>
                    <a:pt x="274" y="666"/>
                    <a:pt x="274" y="666"/>
                  </a:cubicBezTo>
                  <a:cubicBezTo>
                    <a:pt x="275" y="666"/>
                    <a:pt x="275" y="666"/>
                    <a:pt x="275" y="666"/>
                  </a:cubicBezTo>
                  <a:cubicBezTo>
                    <a:pt x="275" y="666"/>
                    <a:pt x="276" y="666"/>
                    <a:pt x="276" y="666"/>
                  </a:cubicBezTo>
                  <a:cubicBezTo>
                    <a:pt x="277" y="666"/>
                    <a:pt x="277" y="666"/>
                    <a:pt x="278" y="666"/>
                  </a:cubicBezTo>
                  <a:cubicBezTo>
                    <a:pt x="278" y="666"/>
                    <a:pt x="279" y="666"/>
                    <a:pt x="280" y="665"/>
                  </a:cubicBezTo>
                  <a:cubicBezTo>
                    <a:pt x="281" y="663"/>
                    <a:pt x="281" y="662"/>
                    <a:pt x="281" y="661"/>
                  </a:cubicBezTo>
                  <a:cubicBezTo>
                    <a:pt x="281" y="660"/>
                    <a:pt x="280" y="659"/>
                    <a:pt x="279" y="658"/>
                  </a:cubicBezTo>
                  <a:cubicBezTo>
                    <a:pt x="100" y="546"/>
                    <a:pt x="100" y="546"/>
                    <a:pt x="100" y="546"/>
                  </a:cubicBezTo>
                  <a:cubicBezTo>
                    <a:pt x="98" y="550"/>
                    <a:pt x="98" y="550"/>
                    <a:pt x="98" y="550"/>
                  </a:cubicBezTo>
                  <a:cubicBezTo>
                    <a:pt x="98" y="555"/>
                    <a:pt x="98" y="555"/>
                    <a:pt x="98" y="555"/>
                  </a:cubicBezTo>
                  <a:cubicBezTo>
                    <a:pt x="98" y="550"/>
                    <a:pt x="98" y="550"/>
                    <a:pt x="98" y="550"/>
                  </a:cubicBezTo>
                  <a:cubicBezTo>
                    <a:pt x="97" y="555"/>
                    <a:pt x="97" y="555"/>
                    <a:pt x="97" y="555"/>
                  </a:cubicBezTo>
                  <a:cubicBezTo>
                    <a:pt x="97" y="555"/>
                    <a:pt x="97" y="555"/>
                    <a:pt x="98" y="555"/>
                  </a:cubicBezTo>
                  <a:cubicBezTo>
                    <a:pt x="98" y="550"/>
                    <a:pt x="98" y="550"/>
                    <a:pt x="98" y="550"/>
                  </a:cubicBezTo>
                  <a:cubicBezTo>
                    <a:pt x="97" y="555"/>
                    <a:pt x="97" y="555"/>
                    <a:pt x="97" y="555"/>
                  </a:cubicBezTo>
                  <a:cubicBezTo>
                    <a:pt x="98" y="551"/>
                    <a:pt x="98" y="551"/>
                    <a:pt x="98" y="551"/>
                  </a:cubicBezTo>
                  <a:cubicBezTo>
                    <a:pt x="96" y="555"/>
                    <a:pt x="96" y="555"/>
                    <a:pt x="96" y="555"/>
                  </a:cubicBezTo>
                  <a:cubicBezTo>
                    <a:pt x="96" y="555"/>
                    <a:pt x="96" y="555"/>
                    <a:pt x="97" y="555"/>
                  </a:cubicBezTo>
                  <a:cubicBezTo>
                    <a:pt x="98" y="551"/>
                    <a:pt x="98" y="551"/>
                    <a:pt x="98" y="551"/>
                  </a:cubicBezTo>
                  <a:cubicBezTo>
                    <a:pt x="96" y="555"/>
                    <a:pt x="96" y="555"/>
                    <a:pt x="96" y="555"/>
                  </a:cubicBezTo>
                  <a:cubicBezTo>
                    <a:pt x="97" y="552"/>
                    <a:pt x="97" y="552"/>
                    <a:pt x="97" y="552"/>
                  </a:cubicBezTo>
                  <a:cubicBezTo>
                    <a:pt x="96" y="554"/>
                    <a:pt x="96" y="554"/>
                    <a:pt x="96" y="554"/>
                  </a:cubicBezTo>
                  <a:cubicBezTo>
                    <a:pt x="96" y="555"/>
                    <a:pt x="96" y="555"/>
                    <a:pt x="96" y="555"/>
                  </a:cubicBezTo>
                  <a:cubicBezTo>
                    <a:pt x="97" y="552"/>
                    <a:pt x="97" y="552"/>
                    <a:pt x="97" y="552"/>
                  </a:cubicBezTo>
                  <a:cubicBezTo>
                    <a:pt x="96" y="554"/>
                    <a:pt x="96" y="554"/>
                    <a:pt x="96" y="554"/>
                  </a:cubicBezTo>
                  <a:cubicBezTo>
                    <a:pt x="96" y="554"/>
                    <a:pt x="96" y="555"/>
                    <a:pt x="97" y="555"/>
                  </a:cubicBezTo>
                  <a:cubicBezTo>
                    <a:pt x="100" y="557"/>
                    <a:pt x="114" y="564"/>
                    <a:pt x="131" y="574"/>
                  </a:cubicBezTo>
                  <a:cubicBezTo>
                    <a:pt x="158" y="588"/>
                    <a:pt x="194" y="608"/>
                    <a:pt x="226" y="625"/>
                  </a:cubicBezTo>
                  <a:cubicBezTo>
                    <a:pt x="242" y="633"/>
                    <a:pt x="256" y="640"/>
                    <a:pt x="267" y="646"/>
                  </a:cubicBezTo>
                  <a:cubicBezTo>
                    <a:pt x="273" y="648"/>
                    <a:pt x="277" y="650"/>
                    <a:pt x="281" y="652"/>
                  </a:cubicBezTo>
                  <a:cubicBezTo>
                    <a:pt x="283" y="653"/>
                    <a:pt x="285" y="653"/>
                    <a:pt x="286" y="654"/>
                  </a:cubicBezTo>
                  <a:cubicBezTo>
                    <a:pt x="288" y="654"/>
                    <a:pt x="289" y="655"/>
                    <a:pt x="290" y="655"/>
                  </a:cubicBezTo>
                  <a:cubicBezTo>
                    <a:pt x="291" y="655"/>
                    <a:pt x="291" y="654"/>
                    <a:pt x="292" y="654"/>
                  </a:cubicBezTo>
                  <a:cubicBezTo>
                    <a:pt x="293" y="654"/>
                    <a:pt x="294" y="653"/>
                    <a:pt x="295" y="652"/>
                  </a:cubicBezTo>
                  <a:cubicBezTo>
                    <a:pt x="296" y="651"/>
                    <a:pt x="296" y="650"/>
                    <a:pt x="296" y="649"/>
                  </a:cubicBezTo>
                  <a:cubicBezTo>
                    <a:pt x="295" y="648"/>
                    <a:pt x="295" y="647"/>
                    <a:pt x="294" y="646"/>
                  </a:cubicBezTo>
                  <a:cubicBezTo>
                    <a:pt x="82" y="513"/>
                    <a:pt x="82" y="513"/>
                    <a:pt x="82" y="513"/>
                  </a:cubicBezTo>
                  <a:cubicBezTo>
                    <a:pt x="79" y="517"/>
                    <a:pt x="79" y="517"/>
                    <a:pt x="79" y="517"/>
                  </a:cubicBezTo>
                  <a:cubicBezTo>
                    <a:pt x="83" y="520"/>
                    <a:pt x="83" y="520"/>
                    <a:pt x="83" y="520"/>
                  </a:cubicBezTo>
                  <a:cubicBezTo>
                    <a:pt x="79" y="517"/>
                    <a:pt x="79" y="517"/>
                    <a:pt x="79" y="517"/>
                  </a:cubicBezTo>
                  <a:cubicBezTo>
                    <a:pt x="81" y="522"/>
                    <a:pt x="81" y="522"/>
                    <a:pt x="81" y="522"/>
                  </a:cubicBezTo>
                  <a:cubicBezTo>
                    <a:pt x="81" y="521"/>
                    <a:pt x="82" y="521"/>
                    <a:pt x="83" y="520"/>
                  </a:cubicBezTo>
                  <a:cubicBezTo>
                    <a:pt x="79" y="517"/>
                    <a:pt x="79" y="517"/>
                    <a:pt x="79" y="517"/>
                  </a:cubicBezTo>
                  <a:cubicBezTo>
                    <a:pt x="81" y="522"/>
                    <a:pt x="81" y="522"/>
                    <a:pt x="81" y="522"/>
                  </a:cubicBezTo>
                  <a:cubicBezTo>
                    <a:pt x="79" y="517"/>
                    <a:pt x="79" y="517"/>
                    <a:pt x="79" y="517"/>
                  </a:cubicBezTo>
                  <a:cubicBezTo>
                    <a:pt x="79" y="522"/>
                    <a:pt x="79" y="522"/>
                    <a:pt x="79" y="522"/>
                  </a:cubicBezTo>
                  <a:cubicBezTo>
                    <a:pt x="80" y="522"/>
                    <a:pt x="80" y="522"/>
                    <a:pt x="81" y="522"/>
                  </a:cubicBezTo>
                  <a:cubicBezTo>
                    <a:pt x="79" y="517"/>
                    <a:pt x="79" y="517"/>
                    <a:pt x="79" y="517"/>
                  </a:cubicBezTo>
                  <a:cubicBezTo>
                    <a:pt x="79" y="522"/>
                    <a:pt x="79" y="522"/>
                    <a:pt x="79" y="522"/>
                  </a:cubicBezTo>
                  <a:cubicBezTo>
                    <a:pt x="79" y="519"/>
                    <a:pt x="79" y="519"/>
                    <a:pt x="79" y="519"/>
                  </a:cubicBezTo>
                  <a:cubicBezTo>
                    <a:pt x="78" y="522"/>
                    <a:pt x="78" y="522"/>
                    <a:pt x="78" y="522"/>
                  </a:cubicBezTo>
                  <a:cubicBezTo>
                    <a:pt x="78" y="522"/>
                    <a:pt x="78" y="522"/>
                    <a:pt x="79" y="522"/>
                  </a:cubicBezTo>
                  <a:cubicBezTo>
                    <a:pt x="79" y="519"/>
                    <a:pt x="79" y="519"/>
                    <a:pt x="79" y="519"/>
                  </a:cubicBezTo>
                  <a:cubicBezTo>
                    <a:pt x="78" y="522"/>
                    <a:pt x="78" y="522"/>
                    <a:pt x="78" y="522"/>
                  </a:cubicBezTo>
                  <a:cubicBezTo>
                    <a:pt x="78" y="522"/>
                    <a:pt x="79" y="522"/>
                    <a:pt x="79" y="522"/>
                  </a:cubicBezTo>
                  <a:cubicBezTo>
                    <a:pt x="82" y="523"/>
                    <a:pt x="87" y="526"/>
                    <a:pt x="94" y="530"/>
                  </a:cubicBezTo>
                  <a:cubicBezTo>
                    <a:pt x="119" y="544"/>
                    <a:pt x="168" y="573"/>
                    <a:pt x="211" y="597"/>
                  </a:cubicBezTo>
                  <a:cubicBezTo>
                    <a:pt x="233" y="610"/>
                    <a:pt x="253" y="621"/>
                    <a:pt x="269" y="630"/>
                  </a:cubicBezTo>
                  <a:cubicBezTo>
                    <a:pt x="277" y="634"/>
                    <a:pt x="284" y="637"/>
                    <a:pt x="289" y="640"/>
                  </a:cubicBezTo>
                  <a:cubicBezTo>
                    <a:pt x="291" y="641"/>
                    <a:pt x="294" y="642"/>
                    <a:pt x="296" y="643"/>
                  </a:cubicBezTo>
                  <a:cubicBezTo>
                    <a:pt x="296" y="643"/>
                    <a:pt x="297" y="643"/>
                    <a:pt x="298" y="644"/>
                  </a:cubicBezTo>
                  <a:cubicBezTo>
                    <a:pt x="299" y="644"/>
                    <a:pt x="300" y="644"/>
                    <a:pt x="301" y="644"/>
                  </a:cubicBezTo>
                  <a:cubicBezTo>
                    <a:pt x="301" y="644"/>
                    <a:pt x="302" y="644"/>
                    <a:pt x="303" y="644"/>
                  </a:cubicBezTo>
                  <a:cubicBezTo>
                    <a:pt x="303" y="643"/>
                    <a:pt x="304" y="643"/>
                    <a:pt x="305" y="642"/>
                  </a:cubicBezTo>
                  <a:cubicBezTo>
                    <a:pt x="305" y="642"/>
                    <a:pt x="305" y="642"/>
                    <a:pt x="305" y="642"/>
                  </a:cubicBezTo>
                  <a:cubicBezTo>
                    <a:pt x="306" y="641"/>
                    <a:pt x="306" y="640"/>
                    <a:pt x="306" y="639"/>
                  </a:cubicBezTo>
                  <a:cubicBezTo>
                    <a:pt x="306" y="638"/>
                    <a:pt x="305" y="637"/>
                    <a:pt x="305" y="637"/>
                  </a:cubicBezTo>
                  <a:cubicBezTo>
                    <a:pt x="305" y="636"/>
                    <a:pt x="304" y="636"/>
                    <a:pt x="304" y="636"/>
                  </a:cubicBezTo>
                  <a:cubicBezTo>
                    <a:pt x="304" y="635"/>
                    <a:pt x="303" y="634"/>
                    <a:pt x="302" y="634"/>
                  </a:cubicBezTo>
                  <a:cubicBezTo>
                    <a:pt x="299" y="631"/>
                    <a:pt x="293" y="628"/>
                    <a:pt x="286" y="622"/>
                  </a:cubicBezTo>
                  <a:cubicBezTo>
                    <a:pt x="258" y="605"/>
                    <a:pt x="205" y="572"/>
                    <a:pt x="158" y="543"/>
                  </a:cubicBezTo>
                  <a:cubicBezTo>
                    <a:pt x="112" y="515"/>
                    <a:pt x="72" y="491"/>
                    <a:pt x="72" y="491"/>
                  </a:cubicBezTo>
                  <a:cubicBezTo>
                    <a:pt x="70" y="495"/>
                    <a:pt x="70" y="495"/>
                    <a:pt x="70" y="495"/>
                  </a:cubicBezTo>
                  <a:cubicBezTo>
                    <a:pt x="74" y="497"/>
                    <a:pt x="74" y="497"/>
                    <a:pt x="74" y="497"/>
                  </a:cubicBezTo>
                  <a:cubicBezTo>
                    <a:pt x="70" y="495"/>
                    <a:pt x="70" y="495"/>
                    <a:pt x="70" y="495"/>
                  </a:cubicBezTo>
                  <a:cubicBezTo>
                    <a:pt x="72" y="499"/>
                    <a:pt x="72" y="499"/>
                    <a:pt x="72" y="499"/>
                  </a:cubicBezTo>
                  <a:cubicBezTo>
                    <a:pt x="72" y="499"/>
                    <a:pt x="73" y="498"/>
                    <a:pt x="74" y="497"/>
                  </a:cubicBezTo>
                  <a:cubicBezTo>
                    <a:pt x="70" y="495"/>
                    <a:pt x="70" y="495"/>
                    <a:pt x="70" y="495"/>
                  </a:cubicBezTo>
                  <a:cubicBezTo>
                    <a:pt x="72" y="499"/>
                    <a:pt x="72" y="499"/>
                    <a:pt x="72" y="499"/>
                  </a:cubicBezTo>
                  <a:cubicBezTo>
                    <a:pt x="70" y="495"/>
                    <a:pt x="70" y="495"/>
                    <a:pt x="70" y="495"/>
                  </a:cubicBezTo>
                  <a:cubicBezTo>
                    <a:pt x="70" y="499"/>
                    <a:pt x="70" y="499"/>
                    <a:pt x="70" y="499"/>
                  </a:cubicBezTo>
                  <a:cubicBezTo>
                    <a:pt x="70" y="499"/>
                    <a:pt x="71" y="499"/>
                    <a:pt x="72" y="499"/>
                  </a:cubicBezTo>
                  <a:cubicBezTo>
                    <a:pt x="70" y="495"/>
                    <a:pt x="70" y="495"/>
                    <a:pt x="70" y="495"/>
                  </a:cubicBezTo>
                  <a:cubicBezTo>
                    <a:pt x="70" y="499"/>
                    <a:pt x="70" y="499"/>
                    <a:pt x="70" y="499"/>
                  </a:cubicBezTo>
                  <a:cubicBezTo>
                    <a:pt x="70" y="495"/>
                    <a:pt x="70" y="495"/>
                    <a:pt x="70" y="495"/>
                  </a:cubicBezTo>
                  <a:cubicBezTo>
                    <a:pt x="69" y="499"/>
                    <a:pt x="69" y="499"/>
                    <a:pt x="69" y="499"/>
                  </a:cubicBezTo>
                  <a:cubicBezTo>
                    <a:pt x="69" y="499"/>
                    <a:pt x="69" y="499"/>
                    <a:pt x="70" y="499"/>
                  </a:cubicBezTo>
                  <a:cubicBezTo>
                    <a:pt x="70" y="495"/>
                    <a:pt x="70" y="495"/>
                    <a:pt x="70" y="495"/>
                  </a:cubicBezTo>
                  <a:cubicBezTo>
                    <a:pt x="69" y="499"/>
                    <a:pt x="69" y="499"/>
                    <a:pt x="69" y="499"/>
                  </a:cubicBezTo>
                  <a:cubicBezTo>
                    <a:pt x="69" y="497"/>
                    <a:pt x="69" y="497"/>
                    <a:pt x="69" y="497"/>
                  </a:cubicBezTo>
                  <a:cubicBezTo>
                    <a:pt x="69" y="499"/>
                    <a:pt x="69" y="499"/>
                    <a:pt x="69" y="499"/>
                  </a:cubicBezTo>
                  <a:cubicBezTo>
                    <a:pt x="69" y="499"/>
                    <a:pt x="69" y="499"/>
                    <a:pt x="69" y="499"/>
                  </a:cubicBezTo>
                  <a:cubicBezTo>
                    <a:pt x="69" y="497"/>
                    <a:pt x="69" y="497"/>
                    <a:pt x="69" y="497"/>
                  </a:cubicBezTo>
                  <a:cubicBezTo>
                    <a:pt x="69" y="499"/>
                    <a:pt x="69" y="499"/>
                    <a:pt x="69" y="499"/>
                  </a:cubicBezTo>
                  <a:cubicBezTo>
                    <a:pt x="69" y="499"/>
                    <a:pt x="69" y="499"/>
                    <a:pt x="70" y="500"/>
                  </a:cubicBezTo>
                  <a:cubicBezTo>
                    <a:pt x="73" y="501"/>
                    <a:pt x="78" y="504"/>
                    <a:pt x="86" y="509"/>
                  </a:cubicBezTo>
                  <a:cubicBezTo>
                    <a:pt x="114" y="525"/>
                    <a:pt x="167" y="556"/>
                    <a:pt x="216" y="584"/>
                  </a:cubicBezTo>
                  <a:cubicBezTo>
                    <a:pt x="240" y="598"/>
                    <a:pt x="262" y="611"/>
                    <a:pt x="279" y="621"/>
                  </a:cubicBezTo>
                  <a:cubicBezTo>
                    <a:pt x="288" y="625"/>
                    <a:pt x="295" y="629"/>
                    <a:pt x="301" y="632"/>
                  </a:cubicBezTo>
                  <a:cubicBezTo>
                    <a:pt x="303" y="633"/>
                    <a:pt x="306" y="635"/>
                    <a:pt x="308" y="635"/>
                  </a:cubicBezTo>
                  <a:cubicBezTo>
                    <a:pt x="308" y="636"/>
                    <a:pt x="309" y="636"/>
                    <a:pt x="310" y="636"/>
                  </a:cubicBezTo>
                  <a:cubicBezTo>
                    <a:pt x="311" y="636"/>
                    <a:pt x="311" y="637"/>
                    <a:pt x="313" y="637"/>
                  </a:cubicBezTo>
                  <a:cubicBezTo>
                    <a:pt x="313" y="637"/>
                    <a:pt x="314" y="637"/>
                    <a:pt x="314" y="636"/>
                  </a:cubicBezTo>
                  <a:cubicBezTo>
                    <a:pt x="315" y="636"/>
                    <a:pt x="316" y="636"/>
                    <a:pt x="317" y="635"/>
                  </a:cubicBezTo>
                  <a:cubicBezTo>
                    <a:pt x="317" y="633"/>
                    <a:pt x="318" y="632"/>
                    <a:pt x="317" y="631"/>
                  </a:cubicBezTo>
                  <a:cubicBezTo>
                    <a:pt x="317" y="630"/>
                    <a:pt x="316" y="629"/>
                    <a:pt x="315" y="628"/>
                  </a:cubicBezTo>
                  <a:cubicBezTo>
                    <a:pt x="64" y="471"/>
                    <a:pt x="64" y="471"/>
                    <a:pt x="64" y="471"/>
                  </a:cubicBezTo>
                  <a:cubicBezTo>
                    <a:pt x="62" y="475"/>
                    <a:pt x="62" y="475"/>
                    <a:pt x="62" y="475"/>
                  </a:cubicBezTo>
                  <a:cubicBezTo>
                    <a:pt x="59" y="479"/>
                    <a:pt x="59" y="479"/>
                    <a:pt x="59" y="479"/>
                  </a:cubicBezTo>
                  <a:cubicBezTo>
                    <a:pt x="59" y="479"/>
                    <a:pt x="121" y="515"/>
                    <a:pt x="184" y="550"/>
                  </a:cubicBezTo>
                  <a:cubicBezTo>
                    <a:pt x="216" y="568"/>
                    <a:pt x="248" y="586"/>
                    <a:pt x="273" y="600"/>
                  </a:cubicBezTo>
                  <a:cubicBezTo>
                    <a:pt x="285" y="606"/>
                    <a:pt x="296" y="612"/>
                    <a:pt x="304" y="616"/>
                  </a:cubicBezTo>
                  <a:cubicBezTo>
                    <a:pt x="308" y="618"/>
                    <a:pt x="312" y="619"/>
                    <a:pt x="314" y="621"/>
                  </a:cubicBezTo>
                  <a:cubicBezTo>
                    <a:pt x="316" y="621"/>
                    <a:pt x="317" y="622"/>
                    <a:pt x="318" y="622"/>
                  </a:cubicBezTo>
                  <a:cubicBezTo>
                    <a:pt x="319" y="622"/>
                    <a:pt x="320" y="622"/>
                    <a:pt x="321" y="622"/>
                  </a:cubicBezTo>
                  <a:cubicBezTo>
                    <a:pt x="322" y="622"/>
                    <a:pt x="322" y="622"/>
                    <a:pt x="323" y="622"/>
                  </a:cubicBezTo>
                  <a:cubicBezTo>
                    <a:pt x="324" y="622"/>
                    <a:pt x="325" y="621"/>
                    <a:pt x="326" y="620"/>
                  </a:cubicBezTo>
                  <a:cubicBezTo>
                    <a:pt x="326" y="620"/>
                    <a:pt x="326" y="620"/>
                    <a:pt x="326" y="620"/>
                  </a:cubicBezTo>
                  <a:cubicBezTo>
                    <a:pt x="326" y="619"/>
                    <a:pt x="326" y="618"/>
                    <a:pt x="326" y="618"/>
                  </a:cubicBezTo>
                  <a:cubicBezTo>
                    <a:pt x="326" y="616"/>
                    <a:pt x="326" y="615"/>
                    <a:pt x="326" y="615"/>
                  </a:cubicBezTo>
                  <a:cubicBezTo>
                    <a:pt x="325" y="614"/>
                    <a:pt x="324" y="613"/>
                    <a:pt x="323" y="612"/>
                  </a:cubicBezTo>
                  <a:cubicBezTo>
                    <a:pt x="321" y="610"/>
                    <a:pt x="319" y="608"/>
                    <a:pt x="316" y="606"/>
                  </a:cubicBezTo>
                  <a:cubicBezTo>
                    <a:pt x="304" y="597"/>
                    <a:pt x="281" y="582"/>
                    <a:pt x="254" y="565"/>
                  </a:cubicBezTo>
                  <a:cubicBezTo>
                    <a:pt x="171" y="514"/>
                    <a:pt x="46" y="440"/>
                    <a:pt x="46" y="440"/>
                  </a:cubicBezTo>
                  <a:cubicBezTo>
                    <a:pt x="44" y="444"/>
                    <a:pt x="44" y="444"/>
                    <a:pt x="44" y="444"/>
                  </a:cubicBezTo>
                  <a:cubicBezTo>
                    <a:pt x="41" y="448"/>
                    <a:pt x="41" y="448"/>
                    <a:pt x="41" y="448"/>
                  </a:cubicBezTo>
                  <a:cubicBezTo>
                    <a:pt x="338" y="614"/>
                    <a:pt x="338" y="614"/>
                    <a:pt x="338" y="614"/>
                  </a:cubicBezTo>
                  <a:cubicBezTo>
                    <a:pt x="340" y="616"/>
                    <a:pt x="343" y="615"/>
                    <a:pt x="344" y="613"/>
                  </a:cubicBezTo>
                  <a:cubicBezTo>
                    <a:pt x="345" y="611"/>
                    <a:pt x="345" y="608"/>
                    <a:pt x="343" y="607"/>
                  </a:cubicBezTo>
                  <a:cubicBezTo>
                    <a:pt x="343" y="607"/>
                    <a:pt x="338" y="604"/>
                    <a:pt x="329" y="599"/>
                  </a:cubicBezTo>
                  <a:cubicBezTo>
                    <a:pt x="300" y="581"/>
                    <a:pt x="227" y="537"/>
                    <a:pt x="161" y="496"/>
                  </a:cubicBezTo>
                  <a:cubicBezTo>
                    <a:pt x="128" y="476"/>
                    <a:pt x="97" y="457"/>
                    <a:pt x="74" y="442"/>
                  </a:cubicBezTo>
                  <a:cubicBezTo>
                    <a:pt x="62" y="435"/>
                    <a:pt x="53" y="428"/>
                    <a:pt x="47" y="424"/>
                  </a:cubicBezTo>
                  <a:cubicBezTo>
                    <a:pt x="43" y="422"/>
                    <a:pt x="41" y="420"/>
                    <a:pt x="39" y="418"/>
                  </a:cubicBezTo>
                  <a:cubicBezTo>
                    <a:pt x="39" y="418"/>
                    <a:pt x="38" y="417"/>
                    <a:pt x="38" y="417"/>
                  </a:cubicBezTo>
                  <a:cubicBezTo>
                    <a:pt x="38" y="417"/>
                    <a:pt x="38" y="417"/>
                    <a:pt x="38" y="417"/>
                  </a:cubicBezTo>
                  <a:cubicBezTo>
                    <a:pt x="36" y="418"/>
                    <a:pt x="36" y="418"/>
                    <a:pt x="36" y="418"/>
                  </a:cubicBezTo>
                  <a:cubicBezTo>
                    <a:pt x="38" y="417"/>
                    <a:pt x="38" y="417"/>
                    <a:pt x="38" y="417"/>
                  </a:cubicBezTo>
                  <a:cubicBezTo>
                    <a:pt x="38" y="417"/>
                    <a:pt x="38" y="417"/>
                    <a:pt x="38" y="417"/>
                  </a:cubicBezTo>
                  <a:cubicBezTo>
                    <a:pt x="36" y="418"/>
                    <a:pt x="36" y="418"/>
                    <a:pt x="36" y="418"/>
                  </a:cubicBezTo>
                  <a:cubicBezTo>
                    <a:pt x="38" y="417"/>
                    <a:pt x="38" y="417"/>
                    <a:pt x="38" y="417"/>
                  </a:cubicBezTo>
                  <a:cubicBezTo>
                    <a:pt x="34" y="419"/>
                    <a:pt x="34" y="419"/>
                    <a:pt x="34" y="419"/>
                  </a:cubicBezTo>
                  <a:cubicBezTo>
                    <a:pt x="38" y="419"/>
                    <a:pt x="38" y="419"/>
                    <a:pt x="38" y="419"/>
                  </a:cubicBezTo>
                  <a:cubicBezTo>
                    <a:pt x="38" y="418"/>
                    <a:pt x="38" y="418"/>
                    <a:pt x="38" y="417"/>
                  </a:cubicBezTo>
                  <a:cubicBezTo>
                    <a:pt x="34" y="419"/>
                    <a:pt x="34" y="419"/>
                    <a:pt x="34" y="419"/>
                  </a:cubicBezTo>
                  <a:cubicBezTo>
                    <a:pt x="38" y="419"/>
                    <a:pt x="38" y="419"/>
                    <a:pt x="38" y="419"/>
                  </a:cubicBezTo>
                  <a:cubicBezTo>
                    <a:pt x="34" y="419"/>
                    <a:pt x="34" y="419"/>
                    <a:pt x="34" y="419"/>
                  </a:cubicBezTo>
                  <a:cubicBezTo>
                    <a:pt x="38" y="421"/>
                    <a:pt x="38" y="421"/>
                    <a:pt x="38" y="421"/>
                  </a:cubicBezTo>
                  <a:cubicBezTo>
                    <a:pt x="38" y="421"/>
                    <a:pt x="38" y="420"/>
                    <a:pt x="38" y="419"/>
                  </a:cubicBezTo>
                  <a:cubicBezTo>
                    <a:pt x="34" y="419"/>
                    <a:pt x="34" y="419"/>
                    <a:pt x="34" y="419"/>
                  </a:cubicBezTo>
                  <a:cubicBezTo>
                    <a:pt x="38" y="421"/>
                    <a:pt x="38" y="421"/>
                    <a:pt x="38" y="421"/>
                  </a:cubicBezTo>
                  <a:cubicBezTo>
                    <a:pt x="38" y="421"/>
                    <a:pt x="38" y="421"/>
                    <a:pt x="38" y="421"/>
                  </a:cubicBezTo>
                  <a:cubicBezTo>
                    <a:pt x="34" y="419"/>
                    <a:pt x="34" y="419"/>
                    <a:pt x="34" y="419"/>
                  </a:cubicBezTo>
                  <a:cubicBezTo>
                    <a:pt x="36" y="423"/>
                    <a:pt x="36" y="423"/>
                    <a:pt x="36" y="423"/>
                  </a:cubicBezTo>
                  <a:cubicBezTo>
                    <a:pt x="36" y="423"/>
                    <a:pt x="37" y="422"/>
                    <a:pt x="38" y="421"/>
                  </a:cubicBezTo>
                  <a:cubicBezTo>
                    <a:pt x="34" y="419"/>
                    <a:pt x="34" y="419"/>
                    <a:pt x="34" y="419"/>
                  </a:cubicBezTo>
                  <a:cubicBezTo>
                    <a:pt x="36" y="423"/>
                    <a:pt x="36" y="423"/>
                    <a:pt x="36" y="423"/>
                  </a:cubicBezTo>
                  <a:cubicBezTo>
                    <a:pt x="34" y="420"/>
                    <a:pt x="34" y="420"/>
                    <a:pt x="34" y="420"/>
                  </a:cubicBezTo>
                  <a:cubicBezTo>
                    <a:pt x="34" y="423"/>
                    <a:pt x="34" y="423"/>
                    <a:pt x="34" y="423"/>
                  </a:cubicBezTo>
                  <a:cubicBezTo>
                    <a:pt x="35" y="423"/>
                    <a:pt x="35" y="423"/>
                    <a:pt x="36" y="423"/>
                  </a:cubicBezTo>
                  <a:cubicBezTo>
                    <a:pt x="34" y="420"/>
                    <a:pt x="34" y="420"/>
                    <a:pt x="34" y="420"/>
                  </a:cubicBezTo>
                  <a:cubicBezTo>
                    <a:pt x="34" y="423"/>
                    <a:pt x="34" y="423"/>
                    <a:pt x="34" y="423"/>
                  </a:cubicBezTo>
                  <a:cubicBezTo>
                    <a:pt x="34" y="422"/>
                    <a:pt x="34" y="422"/>
                    <a:pt x="34" y="422"/>
                  </a:cubicBezTo>
                  <a:cubicBezTo>
                    <a:pt x="34" y="423"/>
                    <a:pt x="34" y="423"/>
                    <a:pt x="34" y="423"/>
                  </a:cubicBezTo>
                  <a:cubicBezTo>
                    <a:pt x="34" y="423"/>
                    <a:pt x="34" y="423"/>
                    <a:pt x="34" y="423"/>
                  </a:cubicBezTo>
                  <a:cubicBezTo>
                    <a:pt x="34" y="422"/>
                    <a:pt x="34" y="422"/>
                    <a:pt x="34" y="422"/>
                  </a:cubicBezTo>
                  <a:cubicBezTo>
                    <a:pt x="34" y="423"/>
                    <a:pt x="34" y="423"/>
                    <a:pt x="34" y="423"/>
                  </a:cubicBezTo>
                  <a:cubicBezTo>
                    <a:pt x="34" y="423"/>
                    <a:pt x="35" y="423"/>
                    <a:pt x="36" y="424"/>
                  </a:cubicBezTo>
                  <a:cubicBezTo>
                    <a:pt x="40" y="425"/>
                    <a:pt x="48" y="429"/>
                    <a:pt x="59" y="435"/>
                  </a:cubicBezTo>
                  <a:cubicBezTo>
                    <a:pt x="97" y="455"/>
                    <a:pt x="170" y="497"/>
                    <a:pt x="232" y="534"/>
                  </a:cubicBezTo>
                  <a:cubicBezTo>
                    <a:pt x="264" y="553"/>
                    <a:pt x="293" y="570"/>
                    <a:pt x="314" y="582"/>
                  </a:cubicBezTo>
                  <a:cubicBezTo>
                    <a:pt x="325" y="589"/>
                    <a:pt x="333" y="594"/>
                    <a:pt x="339" y="597"/>
                  </a:cubicBezTo>
                  <a:cubicBezTo>
                    <a:pt x="345" y="601"/>
                    <a:pt x="348" y="603"/>
                    <a:pt x="348" y="603"/>
                  </a:cubicBezTo>
                  <a:cubicBezTo>
                    <a:pt x="349" y="603"/>
                    <a:pt x="351" y="604"/>
                    <a:pt x="352" y="603"/>
                  </a:cubicBezTo>
                  <a:cubicBezTo>
                    <a:pt x="353" y="603"/>
                    <a:pt x="354" y="602"/>
                    <a:pt x="355" y="601"/>
                  </a:cubicBezTo>
                  <a:cubicBezTo>
                    <a:pt x="355" y="600"/>
                    <a:pt x="355" y="599"/>
                    <a:pt x="355" y="599"/>
                  </a:cubicBezTo>
                  <a:cubicBezTo>
                    <a:pt x="355" y="598"/>
                    <a:pt x="355" y="597"/>
                    <a:pt x="355" y="597"/>
                  </a:cubicBezTo>
                  <a:cubicBezTo>
                    <a:pt x="355" y="596"/>
                    <a:pt x="354" y="596"/>
                    <a:pt x="354" y="596"/>
                  </a:cubicBezTo>
                  <a:cubicBezTo>
                    <a:pt x="354" y="596"/>
                    <a:pt x="354" y="595"/>
                    <a:pt x="353" y="595"/>
                  </a:cubicBezTo>
                  <a:cubicBezTo>
                    <a:pt x="353" y="595"/>
                    <a:pt x="352" y="594"/>
                    <a:pt x="351" y="594"/>
                  </a:cubicBezTo>
                  <a:cubicBezTo>
                    <a:pt x="348" y="591"/>
                    <a:pt x="340" y="587"/>
                    <a:pt x="330" y="580"/>
                  </a:cubicBezTo>
                  <a:cubicBezTo>
                    <a:pt x="292" y="556"/>
                    <a:pt x="215" y="509"/>
                    <a:pt x="148" y="468"/>
                  </a:cubicBezTo>
                  <a:cubicBezTo>
                    <a:pt x="115" y="447"/>
                    <a:pt x="84" y="428"/>
                    <a:pt x="61" y="414"/>
                  </a:cubicBezTo>
                  <a:cubicBezTo>
                    <a:pt x="50" y="406"/>
                    <a:pt x="40" y="401"/>
                    <a:pt x="34" y="396"/>
                  </a:cubicBezTo>
                  <a:cubicBezTo>
                    <a:pt x="31" y="394"/>
                    <a:pt x="28" y="393"/>
                    <a:pt x="27" y="392"/>
                  </a:cubicBezTo>
                  <a:cubicBezTo>
                    <a:pt x="26" y="391"/>
                    <a:pt x="25" y="391"/>
                    <a:pt x="25" y="390"/>
                  </a:cubicBezTo>
                  <a:cubicBezTo>
                    <a:pt x="25" y="390"/>
                    <a:pt x="25" y="390"/>
                    <a:pt x="25" y="390"/>
                  </a:cubicBezTo>
                  <a:cubicBezTo>
                    <a:pt x="25" y="390"/>
                    <a:pt x="25" y="390"/>
                    <a:pt x="25" y="390"/>
                  </a:cubicBezTo>
                  <a:cubicBezTo>
                    <a:pt x="23" y="392"/>
                    <a:pt x="23" y="392"/>
                    <a:pt x="23" y="392"/>
                  </a:cubicBezTo>
                  <a:cubicBezTo>
                    <a:pt x="25" y="390"/>
                    <a:pt x="25" y="390"/>
                    <a:pt x="25" y="390"/>
                  </a:cubicBezTo>
                  <a:cubicBezTo>
                    <a:pt x="25" y="390"/>
                    <a:pt x="25" y="390"/>
                    <a:pt x="25" y="390"/>
                  </a:cubicBezTo>
                  <a:cubicBezTo>
                    <a:pt x="23" y="392"/>
                    <a:pt x="23" y="392"/>
                    <a:pt x="23" y="392"/>
                  </a:cubicBezTo>
                  <a:cubicBezTo>
                    <a:pt x="25" y="390"/>
                    <a:pt x="25" y="390"/>
                    <a:pt x="25" y="390"/>
                  </a:cubicBezTo>
                  <a:cubicBezTo>
                    <a:pt x="22" y="393"/>
                    <a:pt x="22" y="393"/>
                    <a:pt x="22" y="393"/>
                  </a:cubicBezTo>
                  <a:cubicBezTo>
                    <a:pt x="25" y="391"/>
                    <a:pt x="25" y="391"/>
                    <a:pt x="25" y="391"/>
                  </a:cubicBezTo>
                  <a:cubicBezTo>
                    <a:pt x="25" y="390"/>
                    <a:pt x="25" y="390"/>
                    <a:pt x="25" y="390"/>
                  </a:cubicBezTo>
                  <a:cubicBezTo>
                    <a:pt x="22" y="393"/>
                    <a:pt x="22" y="393"/>
                    <a:pt x="22" y="393"/>
                  </a:cubicBezTo>
                  <a:cubicBezTo>
                    <a:pt x="25" y="391"/>
                    <a:pt x="25" y="391"/>
                    <a:pt x="25" y="391"/>
                  </a:cubicBezTo>
                  <a:cubicBezTo>
                    <a:pt x="22" y="393"/>
                    <a:pt x="22" y="393"/>
                    <a:pt x="22" y="393"/>
                  </a:cubicBezTo>
                  <a:cubicBezTo>
                    <a:pt x="26" y="393"/>
                    <a:pt x="26" y="393"/>
                    <a:pt x="26" y="393"/>
                  </a:cubicBezTo>
                  <a:cubicBezTo>
                    <a:pt x="26" y="392"/>
                    <a:pt x="26" y="391"/>
                    <a:pt x="25" y="391"/>
                  </a:cubicBezTo>
                  <a:cubicBezTo>
                    <a:pt x="22" y="393"/>
                    <a:pt x="22" y="393"/>
                    <a:pt x="22" y="393"/>
                  </a:cubicBezTo>
                  <a:cubicBezTo>
                    <a:pt x="26" y="393"/>
                    <a:pt x="26" y="393"/>
                    <a:pt x="26" y="393"/>
                  </a:cubicBezTo>
                  <a:cubicBezTo>
                    <a:pt x="22" y="393"/>
                    <a:pt x="22" y="393"/>
                    <a:pt x="22" y="393"/>
                  </a:cubicBezTo>
                  <a:cubicBezTo>
                    <a:pt x="26" y="395"/>
                    <a:pt x="26" y="395"/>
                    <a:pt x="26" y="395"/>
                  </a:cubicBezTo>
                  <a:cubicBezTo>
                    <a:pt x="26" y="394"/>
                    <a:pt x="26" y="394"/>
                    <a:pt x="26" y="393"/>
                  </a:cubicBezTo>
                  <a:cubicBezTo>
                    <a:pt x="22" y="393"/>
                    <a:pt x="22" y="393"/>
                    <a:pt x="22" y="393"/>
                  </a:cubicBezTo>
                  <a:cubicBezTo>
                    <a:pt x="26" y="395"/>
                    <a:pt x="26" y="395"/>
                    <a:pt x="26" y="395"/>
                  </a:cubicBezTo>
                  <a:cubicBezTo>
                    <a:pt x="22" y="393"/>
                    <a:pt x="22" y="393"/>
                    <a:pt x="22" y="393"/>
                  </a:cubicBezTo>
                  <a:cubicBezTo>
                    <a:pt x="25" y="396"/>
                    <a:pt x="25" y="396"/>
                    <a:pt x="25" y="396"/>
                  </a:cubicBezTo>
                  <a:cubicBezTo>
                    <a:pt x="25" y="396"/>
                    <a:pt x="26" y="395"/>
                    <a:pt x="26" y="395"/>
                  </a:cubicBezTo>
                  <a:cubicBezTo>
                    <a:pt x="22" y="393"/>
                    <a:pt x="22" y="393"/>
                    <a:pt x="22" y="393"/>
                  </a:cubicBezTo>
                  <a:cubicBezTo>
                    <a:pt x="25" y="396"/>
                    <a:pt x="25" y="396"/>
                    <a:pt x="25" y="396"/>
                  </a:cubicBezTo>
                  <a:cubicBezTo>
                    <a:pt x="22" y="393"/>
                    <a:pt x="22" y="393"/>
                    <a:pt x="22" y="393"/>
                  </a:cubicBezTo>
                  <a:cubicBezTo>
                    <a:pt x="19" y="397"/>
                    <a:pt x="19" y="397"/>
                    <a:pt x="19" y="397"/>
                  </a:cubicBezTo>
                  <a:cubicBezTo>
                    <a:pt x="19" y="397"/>
                    <a:pt x="104" y="446"/>
                    <a:pt x="189" y="494"/>
                  </a:cubicBezTo>
                  <a:cubicBezTo>
                    <a:pt x="231" y="518"/>
                    <a:pt x="274" y="542"/>
                    <a:pt x="306" y="560"/>
                  </a:cubicBezTo>
                  <a:cubicBezTo>
                    <a:pt x="322" y="569"/>
                    <a:pt x="335" y="577"/>
                    <a:pt x="345" y="582"/>
                  </a:cubicBezTo>
                  <a:cubicBezTo>
                    <a:pt x="349" y="585"/>
                    <a:pt x="353" y="587"/>
                    <a:pt x="356" y="588"/>
                  </a:cubicBezTo>
                  <a:cubicBezTo>
                    <a:pt x="357" y="589"/>
                    <a:pt x="358" y="590"/>
                    <a:pt x="359" y="590"/>
                  </a:cubicBezTo>
                  <a:cubicBezTo>
                    <a:pt x="359" y="590"/>
                    <a:pt x="360" y="590"/>
                    <a:pt x="360" y="591"/>
                  </a:cubicBezTo>
                  <a:cubicBezTo>
                    <a:pt x="360" y="591"/>
                    <a:pt x="360" y="591"/>
                    <a:pt x="360" y="591"/>
                  </a:cubicBezTo>
                  <a:cubicBezTo>
                    <a:pt x="361" y="591"/>
                    <a:pt x="361" y="591"/>
                    <a:pt x="361" y="591"/>
                  </a:cubicBezTo>
                  <a:cubicBezTo>
                    <a:pt x="361" y="591"/>
                    <a:pt x="361" y="591"/>
                    <a:pt x="362" y="591"/>
                  </a:cubicBezTo>
                  <a:cubicBezTo>
                    <a:pt x="363" y="591"/>
                    <a:pt x="363" y="591"/>
                    <a:pt x="364" y="591"/>
                  </a:cubicBezTo>
                  <a:cubicBezTo>
                    <a:pt x="364" y="591"/>
                    <a:pt x="365" y="590"/>
                    <a:pt x="366" y="590"/>
                  </a:cubicBezTo>
                  <a:cubicBezTo>
                    <a:pt x="366" y="589"/>
                    <a:pt x="366" y="589"/>
                    <a:pt x="366" y="589"/>
                  </a:cubicBezTo>
                  <a:cubicBezTo>
                    <a:pt x="367" y="588"/>
                    <a:pt x="367" y="587"/>
                    <a:pt x="367" y="586"/>
                  </a:cubicBezTo>
                  <a:cubicBezTo>
                    <a:pt x="367" y="585"/>
                    <a:pt x="366" y="584"/>
                    <a:pt x="366" y="583"/>
                  </a:cubicBezTo>
                  <a:cubicBezTo>
                    <a:pt x="365" y="582"/>
                    <a:pt x="364" y="581"/>
                    <a:pt x="363" y="580"/>
                  </a:cubicBezTo>
                  <a:cubicBezTo>
                    <a:pt x="361" y="578"/>
                    <a:pt x="358" y="576"/>
                    <a:pt x="354" y="573"/>
                  </a:cubicBezTo>
                  <a:cubicBezTo>
                    <a:pt x="339" y="562"/>
                    <a:pt x="310" y="545"/>
                    <a:pt x="275" y="524"/>
                  </a:cubicBezTo>
                  <a:cubicBezTo>
                    <a:pt x="222" y="493"/>
                    <a:pt x="156" y="455"/>
                    <a:pt x="103" y="424"/>
                  </a:cubicBezTo>
                  <a:cubicBezTo>
                    <a:pt x="77" y="408"/>
                    <a:pt x="54" y="394"/>
                    <a:pt x="37" y="383"/>
                  </a:cubicBezTo>
                  <a:cubicBezTo>
                    <a:pt x="29" y="378"/>
                    <a:pt x="23" y="373"/>
                    <a:pt x="18" y="370"/>
                  </a:cubicBezTo>
                  <a:cubicBezTo>
                    <a:pt x="16" y="368"/>
                    <a:pt x="14" y="367"/>
                    <a:pt x="13" y="366"/>
                  </a:cubicBezTo>
                  <a:cubicBezTo>
                    <a:pt x="13" y="365"/>
                    <a:pt x="13" y="365"/>
                    <a:pt x="13" y="365"/>
                  </a:cubicBezTo>
                  <a:cubicBezTo>
                    <a:pt x="13" y="365"/>
                    <a:pt x="13" y="365"/>
                    <a:pt x="13" y="365"/>
                  </a:cubicBezTo>
                  <a:cubicBezTo>
                    <a:pt x="10" y="366"/>
                    <a:pt x="10" y="366"/>
                    <a:pt x="10" y="366"/>
                  </a:cubicBezTo>
                  <a:cubicBezTo>
                    <a:pt x="13" y="366"/>
                    <a:pt x="13" y="366"/>
                    <a:pt x="13" y="366"/>
                  </a:cubicBezTo>
                  <a:cubicBezTo>
                    <a:pt x="13" y="365"/>
                    <a:pt x="13" y="365"/>
                    <a:pt x="13" y="365"/>
                  </a:cubicBezTo>
                  <a:cubicBezTo>
                    <a:pt x="10" y="366"/>
                    <a:pt x="10" y="366"/>
                    <a:pt x="10" y="366"/>
                  </a:cubicBezTo>
                  <a:cubicBezTo>
                    <a:pt x="13" y="366"/>
                    <a:pt x="13" y="366"/>
                    <a:pt x="13" y="366"/>
                  </a:cubicBezTo>
                  <a:cubicBezTo>
                    <a:pt x="9" y="366"/>
                    <a:pt x="9" y="366"/>
                    <a:pt x="9" y="366"/>
                  </a:cubicBezTo>
                  <a:cubicBezTo>
                    <a:pt x="12" y="368"/>
                    <a:pt x="12" y="368"/>
                    <a:pt x="12" y="368"/>
                  </a:cubicBezTo>
                  <a:cubicBezTo>
                    <a:pt x="13" y="367"/>
                    <a:pt x="13" y="367"/>
                    <a:pt x="13" y="366"/>
                  </a:cubicBezTo>
                  <a:cubicBezTo>
                    <a:pt x="9" y="366"/>
                    <a:pt x="9" y="366"/>
                    <a:pt x="9" y="366"/>
                  </a:cubicBezTo>
                  <a:cubicBezTo>
                    <a:pt x="12" y="368"/>
                    <a:pt x="12" y="368"/>
                    <a:pt x="12" y="368"/>
                  </a:cubicBezTo>
                  <a:cubicBezTo>
                    <a:pt x="8" y="366"/>
                    <a:pt x="8" y="366"/>
                    <a:pt x="8" y="366"/>
                  </a:cubicBezTo>
                  <a:cubicBezTo>
                    <a:pt x="6" y="369"/>
                    <a:pt x="6" y="369"/>
                    <a:pt x="6" y="369"/>
                  </a:cubicBezTo>
                  <a:cubicBezTo>
                    <a:pt x="369" y="582"/>
                    <a:pt x="369" y="582"/>
                    <a:pt x="369" y="582"/>
                  </a:cubicBezTo>
                  <a:cubicBezTo>
                    <a:pt x="371" y="583"/>
                    <a:pt x="374" y="583"/>
                    <a:pt x="375" y="581"/>
                  </a:cubicBezTo>
                  <a:cubicBezTo>
                    <a:pt x="377" y="579"/>
                    <a:pt x="376" y="576"/>
                    <a:pt x="374" y="574"/>
                  </a:cubicBezTo>
                  <a:cubicBezTo>
                    <a:pt x="8" y="346"/>
                    <a:pt x="8" y="346"/>
                    <a:pt x="8" y="346"/>
                  </a:cubicBezTo>
                  <a:cubicBezTo>
                    <a:pt x="5" y="349"/>
                    <a:pt x="5" y="349"/>
                    <a:pt x="5" y="349"/>
                  </a:cubicBezTo>
                  <a:cubicBezTo>
                    <a:pt x="9" y="352"/>
                    <a:pt x="9" y="352"/>
                    <a:pt x="9" y="352"/>
                  </a:cubicBezTo>
                  <a:cubicBezTo>
                    <a:pt x="6" y="350"/>
                    <a:pt x="6" y="350"/>
                    <a:pt x="6" y="350"/>
                  </a:cubicBezTo>
                  <a:cubicBezTo>
                    <a:pt x="7" y="354"/>
                    <a:pt x="7" y="354"/>
                    <a:pt x="7" y="354"/>
                  </a:cubicBezTo>
                  <a:cubicBezTo>
                    <a:pt x="8" y="353"/>
                    <a:pt x="9" y="353"/>
                    <a:pt x="9" y="352"/>
                  </a:cubicBezTo>
                  <a:cubicBezTo>
                    <a:pt x="6" y="350"/>
                    <a:pt x="6" y="350"/>
                    <a:pt x="6" y="350"/>
                  </a:cubicBezTo>
                  <a:cubicBezTo>
                    <a:pt x="7" y="354"/>
                    <a:pt x="7" y="354"/>
                    <a:pt x="7" y="354"/>
                  </a:cubicBezTo>
                  <a:cubicBezTo>
                    <a:pt x="6" y="350"/>
                    <a:pt x="6" y="350"/>
                    <a:pt x="6" y="350"/>
                  </a:cubicBezTo>
                  <a:cubicBezTo>
                    <a:pt x="6" y="354"/>
                    <a:pt x="6" y="354"/>
                    <a:pt x="6" y="354"/>
                  </a:cubicBezTo>
                  <a:cubicBezTo>
                    <a:pt x="6" y="354"/>
                    <a:pt x="6" y="354"/>
                    <a:pt x="7" y="354"/>
                  </a:cubicBezTo>
                  <a:cubicBezTo>
                    <a:pt x="6" y="350"/>
                    <a:pt x="6" y="350"/>
                    <a:pt x="6" y="350"/>
                  </a:cubicBezTo>
                  <a:cubicBezTo>
                    <a:pt x="6" y="354"/>
                    <a:pt x="6" y="354"/>
                    <a:pt x="6" y="354"/>
                  </a:cubicBezTo>
                  <a:cubicBezTo>
                    <a:pt x="6" y="352"/>
                    <a:pt x="6" y="352"/>
                    <a:pt x="6" y="352"/>
                  </a:cubicBezTo>
                  <a:cubicBezTo>
                    <a:pt x="5" y="354"/>
                    <a:pt x="5" y="354"/>
                    <a:pt x="5" y="354"/>
                  </a:cubicBezTo>
                  <a:cubicBezTo>
                    <a:pt x="6" y="354"/>
                    <a:pt x="6" y="354"/>
                    <a:pt x="6" y="354"/>
                  </a:cubicBezTo>
                  <a:cubicBezTo>
                    <a:pt x="6" y="352"/>
                    <a:pt x="6" y="352"/>
                    <a:pt x="6" y="352"/>
                  </a:cubicBezTo>
                  <a:cubicBezTo>
                    <a:pt x="5" y="354"/>
                    <a:pt x="5" y="354"/>
                    <a:pt x="5" y="354"/>
                  </a:cubicBezTo>
                  <a:cubicBezTo>
                    <a:pt x="6" y="354"/>
                    <a:pt x="6" y="354"/>
                    <a:pt x="6" y="354"/>
                  </a:cubicBezTo>
                  <a:cubicBezTo>
                    <a:pt x="6" y="354"/>
                    <a:pt x="7" y="354"/>
                    <a:pt x="8" y="355"/>
                  </a:cubicBezTo>
                  <a:cubicBezTo>
                    <a:pt x="13" y="357"/>
                    <a:pt x="24" y="362"/>
                    <a:pt x="37" y="370"/>
                  </a:cubicBezTo>
                  <a:cubicBezTo>
                    <a:pt x="83" y="395"/>
                    <a:pt x="171" y="446"/>
                    <a:pt x="247" y="491"/>
                  </a:cubicBezTo>
                  <a:cubicBezTo>
                    <a:pt x="285" y="514"/>
                    <a:pt x="320" y="535"/>
                    <a:pt x="345" y="550"/>
                  </a:cubicBezTo>
                  <a:cubicBezTo>
                    <a:pt x="358" y="557"/>
                    <a:pt x="368" y="564"/>
                    <a:pt x="375" y="568"/>
                  </a:cubicBezTo>
                  <a:cubicBezTo>
                    <a:pt x="383" y="572"/>
                    <a:pt x="387" y="575"/>
                    <a:pt x="387" y="575"/>
                  </a:cubicBezTo>
                  <a:cubicBezTo>
                    <a:pt x="389" y="576"/>
                    <a:pt x="392" y="575"/>
                    <a:pt x="393" y="573"/>
                  </a:cubicBezTo>
                  <a:cubicBezTo>
                    <a:pt x="393" y="572"/>
                    <a:pt x="394" y="571"/>
                    <a:pt x="394" y="571"/>
                  </a:cubicBezTo>
                  <a:cubicBezTo>
                    <a:pt x="394" y="570"/>
                    <a:pt x="393" y="569"/>
                    <a:pt x="393" y="568"/>
                  </a:cubicBezTo>
                  <a:cubicBezTo>
                    <a:pt x="393" y="568"/>
                    <a:pt x="392" y="567"/>
                    <a:pt x="392" y="567"/>
                  </a:cubicBezTo>
                  <a:cubicBezTo>
                    <a:pt x="391" y="566"/>
                    <a:pt x="390" y="565"/>
                    <a:pt x="389" y="564"/>
                  </a:cubicBezTo>
                  <a:cubicBezTo>
                    <a:pt x="384" y="560"/>
                    <a:pt x="375" y="554"/>
                    <a:pt x="362" y="546"/>
                  </a:cubicBezTo>
                  <a:cubicBezTo>
                    <a:pt x="319" y="518"/>
                    <a:pt x="234" y="467"/>
                    <a:pt x="160" y="422"/>
                  </a:cubicBezTo>
                  <a:cubicBezTo>
                    <a:pt x="123" y="399"/>
                    <a:pt x="88" y="379"/>
                    <a:pt x="63" y="363"/>
                  </a:cubicBezTo>
                  <a:cubicBezTo>
                    <a:pt x="51" y="355"/>
                    <a:pt x="41" y="349"/>
                    <a:pt x="34" y="344"/>
                  </a:cubicBezTo>
                  <a:cubicBezTo>
                    <a:pt x="30" y="342"/>
                    <a:pt x="27" y="340"/>
                    <a:pt x="26" y="339"/>
                  </a:cubicBezTo>
                  <a:cubicBezTo>
                    <a:pt x="25" y="338"/>
                    <a:pt x="24" y="338"/>
                    <a:pt x="24" y="338"/>
                  </a:cubicBezTo>
                  <a:cubicBezTo>
                    <a:pt x="24" y="338"/>
                    <a:pt x="24" y="338"/>
                    <a:pt x="24" y="338"/>
                  </a:cubicBezTo>
                  <a:cubicBezTo>
                    <a:pt x="24" y="338"/>
                    <a:pt x="24" y="338"/>
                    <a:pt x="24" y="338"/>
                  </a:cubicBezTo>
                  <a:cubicBezTo>
                    <a:pt x="22" y="339"/>
                    <a:pt x="22" y="339"/>
                    <a:pt x="22" y="339"/>
                  </a:cubicBezTo>
                  <a:cubicBezTo>
                    <a:pt x="24" y="338"/>
                    <a:pt x="24" y="338"/>
                    <a:pt x="24" y="338"/>
                  </a:cubicBezTo>
                  <a:cubicBezTo>
                    <a:pt x="24" y="338"/>
                    <a:pt x="24" y="338"/>
                    <a:pt x="24" y="338"/>
                  </a:cubicBezTo>
                  <a:cubicBezTo>
                    <a:pt x="22" y="339"/>
                    <a:pt x="22" y="339"/>
                    <a:pt x="22" y="339"/>
                  </a:cubicBezTo>
                  <a:cubicBezTo>
                    <a:pt x="24" y="338"/>
                    <a:pt x="24" y="338"/>
                    <a:pt x="24" y="338"/>
                  </a:cubicBezTo>
                  <a:cubicBezTo>
                    <a:pt x="21" y="340"/>
                    <a:pt x="21" y="340"/>
                    <a:pt x="21" y="340"/>
                  </a:cubicBezTo>
                  <a:cubicBezTo>
                    <a:pt x="24" y="339"/>
                    <a:pt x="24" y="339"/>
                    <a:pt x="24" y="339"/>
                  </a:cubicBezTo>
                  <a:cubicBezTo>
                    <a:pt x="24" y="338"/>
                    <a:pt x="24" y="338"/>
                    <a:pt x="24" y="338"/>
                  </a:cubicBezTo>
                  <a:cubicBezTo>
                    <a:pt x="21" y="340"/>
                    <a:pt x="21" y="340"/>
                    <a:pt x="21" y="340"/>
                  </a:cubicBezTo>
                  <a:cubicBezTo>
                    <a:pt x="24" y="339"/>
                    <a:pt x="24" y="339"/>
                    <a:pt x="24" y="339"/>
                  </a:cubicBezTo>
                  <a:cubicBezTo>
                    <a:pt x="20" y="340"/>
                    <a:pt x="20" y="340"/>
                    <a:pt x="20" y="340"/>
                  </a:cubicBezTo>
                  <a:cubicBezTo>
                    <a:pt x="25" y="340"/>
                    <a:pt x="25" y="340"/>
                    <a:pt x="25" y="340"/>
                  </a:cubicBezTo>
                  <a:cubicBezTo>
                    <a:pt x="25" y="339"/>
                    <a:pt x="24" y="339"/>
                    <a:pt x="24" y="339"/>
                  </a:cubicBezTo>
                  <a:cubicBezTo>
                    <a:pt x="20" y="340"/>
                    <a:pt x="20" y="340"/>
                    <a:pt x="20" y="340"/>
                  </a:cubicBezTo>
                  <a:cubicBezTo>
                    <a:pt x="25" y="340"/>
                    <a:pt x="25" y="340"/>
                    <a:pt x="25" y="340"/>
                  </a:cubicBezTo>
                  <a:cubicBezTo>
                    <a:pt x="20" y="340"/>
                    <a:pt x="20" y="340"/>
                    <a:pt x="20" y="340"/>
                  </a:cubicBezTo>
                  <a:cubicBezTo>
                    <a:pt x="24" y="343"/>
                    <a:pt x="24" y="343"/>
                    <a:pt x="24" y="343"/>
                  </a:cubicBezTo>
                  <a:cubicBezTo>
                    <a:pt x="24" y="342"/>
                    <a:pt x="25" y="341"/>
                    <a:pt x="25" y="340"/>
                  </a:cubicBezTo>
                  <a:cubicBezTo>
                    <a:pt x="20" y="340"/>
                    <a:pt x="20" y="340"/>
                    <a:pt x="20" y="340"/>
                  </a:cubicBezTo>
                  <a:cubicBezTo>
                    <a:pt x="24" y="343"/>
                    <a:pt x="24" y="343"/>
                    <a:pt x="24" y="343"/>
                  </a:cubicBezTo>
                  <a:cubicBezTo>
                    <a:pt x="24" y="343"/>
                    <a:pt x="24" y="343"/>
                    <a:pt x="24" y="343"/>
                  </a:cubicBezTo>
                  <a:cubicBezTo>
                    <a:pt x="21" y="341"/>
                    <a:pt x="21" y="341"/>
                    <a:pt x="21" y="341"/>
                  </a:cubicBezTo>
                  <a:cubicBezTo>
                    <a:pt x="22" y="344"/>
                    <a:pt x="22" y="344"/>
                    <a:pt x="22" y="344"/>
                  </a:cubicBezTo>
                  <a:cubicBezTo>
                    <a:pt x="22" y="344"/>
                    <a:pt x="23" y="343"/>
                    <a:pt x="24" y="343"/>
                  </a:cubicBezTo>
                  <a:cubicBezTo>
                    <a:pt x="21" y="341"/>
                    <a:pt x="21" y="341"/>
                    <a:pt x="21" y="341"/>
                  </a:cubicBezTo>
                  <a:cubicBezTo>
                    <a:pt x="22" y="344"/>
                    <a:pt x="22" y="344"/>
                    <a:pt x="22" y="344"/>
                  </a:cubicBezTo>
                  <a:cubicBezTo>
                    <a:pt x="21" y="342"/>
                    <a:pt x="21" y="342"/>
                    <a:pt x="21" y="342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1" y="344"/>
                    <a:pt x="21" y="344"/>
                    <a:pt x="22" y="344"/>
                  </a:cubicBezTo>
                  <a:cubicBezTo>
                    <a:pt x="21" y="342"/>
                    <a:pt x="21" y="342"/>
                    <a:pt x="21" y="342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1" y="343"/>
                    <a:pt x="21" y="343"/>
                    <a:pt x="21" y="343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1" y="343"/>
                    <a:pt x="21" y="343"/>
                    <a:pt x="21" y="343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1" y="344"/>
                    <a:pt x="22" y="345"/>
                    <a:pt x="24" y="345"/>
                  </a:cubicBezTo>
                  <a:cubicBezTo>
                    <a:pt x="29" y="347"/>
                    <a:pt x="38" y="352"/>
                    <a:pt x="51" y="359"/>
                  </a:cubicBezTo>
                  <a:cubicBezTo>
                    <a:pt x="94" y="384"/>
                    <a:pt x="175" y="434"/>
                    <a:pt x="247" y="479"/>
                  </a:cubicBezTo>
                  <a:cubicBezTo>
                    <a:pt x="283" y="501"/>
                    <a:pt x="317" y="522"/>
                    <a:pt x="343" y="537"/>
                  </a:cubicBezTo>
                  <a:cubicBezTo>
                    <a:pt x="356" y="545"/>
                    <a:pt x="367" y="551"/>
                    <a:pt x="375" y="555"/>
                  </a:cubicBezTo>
                  <a:cubicBezTo>
                    <a:pt x="379" y="557"/>
                    <a:pt x="383" y="559"/>
                    <a:pt x="386" y="560"/>
                  </a:cubicBezTo>
                  <a:cubicBezTo>
                    <a:pt x="387" y="561"/>
                    <a:pt x="389" y="561"/>
                    <a:pt x="390" y="562"/>
                  </a:cubicBezTo>
                  <a:cubicBezTo>
                    <a:pt x="391" y="562"/>
                    <a:pt x="392" y="562"/>
                    <a:pt x="394" y="562"/>
                  </a:cubicBezTo>
                  <a:cubicBezTo>
                    <a:pt x="394" y="562"/>
                    <a:pt x="395" y="562"/>
                    <a:pt x="396" y="562"/>
                  </a:cubicBezTo>
                  <a:cubicBezTo>
                    <a:pt x="397" y="562"/>
                    <a:pt x="398" y="561"/>
                    <a:pt x="399" y="560"/>
                  </a:cubicBezTo>
                  <a:cubicBezTo>
                    <a:pt x="399" y="559"/>
                    <a:pt x="399" y="557"/>
                    <a:pt x="399" y="556"/>
                  </a:cubicBezTo>
                  <a:cubicBezTo>
                    <a:pt x="399" y="555"/>
                    <a:pt x="398" y="554"/>
                    <a:pt x="397" y="553"/>
                  </a:cubicBezTo>
                  <a:cubicBezTo>
                    <a:pt x="397" y="553"/>
                    <a:pt x="391" y="550"/>
                    <a:pt x="382" y="544"/>
                  </a:cubicBezTo>
                  <a:cubicBezTo>
                    <a:pt x="347" y="523"/>
                    <a:pt x="261" y="472"/>
                    <a:pt x="183" y="424"/>
                  </a:cubicBezTo>
                  <a:cubicBezTo>
                    <a:pt x="144" y="400"/>
                    <a:pt x="108" y="377"/>
                    <a:pt x="81" y="360"/>
                  </a:cubicBezTo>
                  <a:cubicBezTo>
                    <a:pt x="67" y="351"/>
                    <a:pt x="56" y="344"/>
                    <a:pt x="49" y="339"/>
                  </a:cubicBezTo>
                  <a:cubicBezTo>
                    <a:pt x="45" y="336"/>
                    <a:pt x="42" y="334"/>
                    <a:pt x="40" y="332"/>
                  </a:cubicBezTo>
                  <a:cubicBezTo>
                    <a:pt x="39" y="331"/>
                    <a:pt x="39" y="331"/>
                    <a:pt x="38" y="330"/>
                  </a:cubicBezTo>
                  <a:cubicBezTo>
                    <a:pt x="38" y="330"/>
                    <a:pt x="38" y="330"/>
                    <a:pt x="38" y="330"/>
                  </a:cubicBezTo>
                  <a:cubicBezTo>
                    <a:pt x="38" y="330"/>
                    <a:pt x="38" y="330"/>
                    <a:pt x="38" y="330"/>
                  </a:cubicBezTo>
                  <a:cubicBezTo>
                    <a:pt x="37" y="331"/>
                    <a:pt x="37" y="331"/>
                    <a:pt x="37" y="331"/>
                  </a:cubicBezTo>
                  <a:cubicBezTo>
                    <a:pt x="38" y="331"/>
                    <a:pt x="38" y="331"/>
                    <a:pt x="38" y="331"/>
                  </a:cubicBezTo>
                  <a:cubicBezTo>
                    <a:pt x="38" y="330"/>
                    <a:pt x="38" y="330"/>
                    <a:pt x="38" y="330"/>
                  </a:cubicBezTo>
                  <a:cubicBezTo>
                    <a:pt x="37" y="331"/>
                    <a:pt x="37" y="331"/>
                    <a:pt x="37" y="331"/>
                  </a:cubicBezTo>
                  <a:cubicBezTo>
                    <a:pt x="38" y="331"/>
                    <a:pt x="38" y="331"/>
                    <a:pt x="38" y="331"/>
                  </a:cubicBezTo>
                  <a:cubicBezTo>
                    <a:pt x="35" y="332"/>
                    <a:pt x="35" y="332"/>
                    <a:pt x="35" y="332"/>
                  </a:cubicBezTo>
                  <a:cubicBezTo>
                    <a:pt x="39" y="332"/>
                    <a:pt x="39" y="332"/>
                    <a:pt x="39" y="332"/>
                  </a:cubicBezTo>
                  <a:cubicBezTo>
                    <a:pt x="39" y="331"/>
                    <a:pt x="38" y="331"/>
                    <a:pt x="38" y="331"/>
                  </a:cubicBezTo>
                  <a:cubicBezTo>
                    <a:pt x="35" y="332"/>
                    <a:pt x="35" y="332"/>
                    <a:pt x="35" y="332"/>
                  </a:cubicBezTo>
                  <a:cubicBezTo>
                    <a:pt x="39" y="332"/>
                    <a:pt x="39" y="332"/>
                    <a:pt x="39" y="332"/>
                  </a:cubicBezTo>
                  <a:cubicBezTo>
                    <a:pt x="34" y="332"/>
                    <a:pt x="34" y="332"/>
                    <a:pt x="34" y="332"/>
                  </a:cubicBezTo>
                  <a:cubicBezTo>
                    <a:pt x="38" y="335"/>
                    <a:pt x="38" y="335"/>
                    <a:pt x="38" y="335"/>
                  </a:cubicBezTo>
                  <a:cubicBezTo>
                    <a:pt x="39" y="334"/>
                    <a:pt x="39" y="333"/>
                    <a:pt x="39" y="332"/>
                  </a:cubicBezTo>
                  <a:cubicBezTo>
                    <a:pt x="34" y="332"/>
                    <a:pt x="34" y="332"/>
                    <a:pt x="34" y="332"/>
                  </a:cubicBezTo>
                  <a:cubicBezTo>
                    <a:pt x="38" y="335"/>
                    <a:pt x="38" y="335"/>
                    <a:pt x="38" y="335"/>
                  </a:cubicBezTo>
                  <a:cubicBezTo>
                    <a:pt x="34" y="332"/>
                    <a:pt x="34" y="332"/>
                    <a:pt x="34" y="332"/>
                  </a:cubicBezTo>
                  <a:cubicBezTo>
                    <a:pt x="32" y="336"/>
                    <a:pt x="32" y="336"/>
                    <a:pt x="32" y="336"/>
                  </a:cubicBezTo>
                  <a:cubicBezTo>
                    <a:pt x="410" y="556"/>
                    <a:pt x="410" y="556"/>
                    <a:pt x="410" y="556"/>
                  </a:cubicBezTo>
                  <a:cubicBezTo>
                    <a:pt x="412" y="558"/>
                    <a:pt x="414" y="557"/>
                    <a:pt x="416" y="555"/>
                  </a:cubicBezTo>
                  <a:cubicBezTo>
                    <a:pt x="416" y="554"/>
                    <a:pt x="416" y="553"/>
                    <a:pt x="416" y="552"/>
                  </a:cubicBezTo>
                  <a:cubicBezTo>
                    <a:pt x="416" y="551"/>
                    <a:pt x="416" y="550"/>
                    <a:pt x="416" y="549"/>
                  </a:cubicBezTo>
                  <a:cubicBezTo>
                    <a:pt x="415" y="548"/>
                    <a:pt x="414" y="547"/>
                    <a:pt x="413" y="546"/>
                  </a:cubicBezTo>
                  <a:cubicBezTo>
                    <a:pt x="411" y="543"/>
                    <a:pt x="407" y="541"/>
                    <a:pt x="403" y="538"/>
                  </a:cubicBezTo>
                  <a:cubicBezTo>
                    <a:pt x="387" y="526"/>
                    <a:pt x="357" y="506"/>
                    <a:pt x="320" y="483"/>
                  </a:cubicBezTo>
                  <a:cubicBezTo>
                    <a:pt x="210" y="414"/>
                    <a:pt x="43" y="317"/>
                    <a:pt x="43" y="317"/>
                  </a:cubicBezTo>
                  <a:cubicBezTo>
                    <a:pt x="41" y="316"/>
                    <a:pt x="38" y="316"/>
                    <a:pt x="37" y="318"/>
                  </a:cubicBezTo>
                  <a:cubicBezTo>
                    <a:pt x="36" y="321"/>
                    <a:pt x="37" y="323"/>
                    <a:pt x="39" y="325"/>
                  </a:cubicBezTo>
                  <a:cubicBezTo>
                    <a:pt x="419" y="547"/>
                    <a:pt x="419" y="547"/>
                    <a:pt x="419" y="547"/>
                  </a:cubicBezTo>
                  <a:cubicBezTo>
                    <a:pt x="420" y="548"/>
                    <a:pt x="421" y="548"/>
                    <a:pt x="423" y="548"/>
                  </a:cubicBezTo>
                  <a:cubicBezTo>
                    <a:pt x="424" y="547"/>
                    <a:pt x="425" y="547"/>
                    <a:pt x="425" y="546"/>
                  </a:cubicBezTo>
                  <a:cubicBezTo>
                    <a:pt x="426" y="545"/>
                    <a:pt x="426" y="544"/>
                    <a:pt x="426" y="543"/>
                  </a:cubicBezTo>
                  <a:cubicBezTo>
                    <a:pt x="426" y="542"/>
                    <a:pt x="426" y="542"/>
                    <a:pt x="425" y="541"/>
                  </a:cubicBezTo>
                  <a:cubicBezTo>
                    <a:pt x="425" y="541"/>
                    <a:pt x="425" y="540"/>
                    <a:pt x="425" y="540"/>
                  </a:cubicBezTo>
                  <a:cubicBezTo>
                    <a:pt x="424" y="540"/>
                    <a:pt x="424" y="540"/>
                    <a:pt x="424" y="540"/>
                  </a:cubicBezTo>
                  <a:cubicBezTo>
                    <a:pt x="423" y="539"/>
                    <a:pt x="423" y="539"/>
                    <a:pt x="422" y="538"/>
                  </a:cubicBezTo>
                  <a:cubicBezTo>
                    <a:pt x="418" y="535"/>
                    <a:pt x="410" y="530"/>
                    <a:pt x="397" y="522"/>
                  </a:cubicBezTo>
                  <a:cubicBezTo>
                    <a:pt x="313" y="469"/>
                    <a:pt x="57" y="310"/>
                    <a:pt x="57" y="310"/>
                  </a:cubicBezTo>
                  <a:cubicBezTo>
                    <a:pt x="55" y="314"/>
                    <a:pt x="55" y="314"/>
                    <a:pt x="55" y="314"/>
                  </a:cubicBezTo>
                  <a:cubicBezTo>
                    <a:pt x="53" y="318"/>
                    <a:pt x="53" y="318"/>
                    <a:pt x="53" y="318"/>
                  </a:cubicBezTo>
                  <a:cubicBezTo>
                    <a:pt x="433" y="535"/>
                    <a:pt x="433" y="535"/>
                    <a:pt x="433" y="535"/>
                  </a:cubicBezTo>
                  <a:cubicBezTo>
                    <a:pt x="434" y="535"/>
                    <a:pt x="436" y="535"/>
                    <a:pt x="437" y="535"/>
                  </a:cubicBezTo>
                  <a:cubicBezTo>
                    <a:pt x="438" y="535"/>
                    <a:pt x="439" y="534"/>
                    <a:pt x="439" y="533"/>
                  </a:cubicBezTo>
                  <a:cubicBezTo>
                    <a:pt x="440" y="532"/>
                    <a:pt x="440" y="531"/>
                    <a:pt x="440" y="531"/>
                  </a:cubicBezTo>
                  <a:cubicBezTo>
                    <a:pt x="440" y="529"/>
                    <a:pt x="440" y="529"/>
                    <a:pt x="439" y="529"/>
                  </a:cubicBezTo>
                  <a:cubicBezTo>
                    <a:pt x="439" y="528"/>
                    <a:pt x="439" y="528"/>
                    <a:pt x="439" y="528"/>
                  </a:cubicBezTo>
                  <a:cubicBezTo>
                    <a:pt x="438" y="527"/>
                    <a:pt x="438" y="527"/>
                    <a:pt x="438" y="527"/>
                  </a:cubicBezTo>
                  <a:cubicBezTo>
                    <a:pt x="438" y="527"/>
                    <a:pt x="437" y="526"/>
                    <a:pt x="436" y="525"/>
                  </a:cubicBezTo>
                  <a:cubicBezTo>
                    <a:pt x="432" y="523"/>
                    <a:pt x="424" y="518"/>
                    <a:pt x="412" y="510"/>
                  </a:cubicBezTo>
                  <a:cubicBezTo>
                    <a:pt x="329" y="458"/>
                    <a:pt x="76" y="301"/>
                    <a:pt x="76" y="301"/>
                  </a:cubicBezTo>
                  <a:cubicBezTo>
                    <a:pt x="74" y="305"/>
                    <a:pt x="74" y="305"/>
                    <a:pt x="74" y="305"/>
                  </a:cubicBezTo>
                  <a:cubicBezTo>
                    <a:pt x="78" y="307"/>
                    <a:pt x="78" y="307"/>
                    <a:pt x="78" y="307"/>
                  </a:cubicBezTo>
                  <a:cubicBezTo>
                    <a:pt x="74" y="305"/>
                    <a:pt x="74" y="305"/>
                    <a:pt x="74" y="305"/>
                  </a:cubicBezTo>
                  <a:cubicBezTo>
                    <a:pt x="76" y="309"/>
                    <a:pt x="76" y="309"/>
                    <a:pt x="76" y="309"/>
                  </a:cubicBezTo>
                  <a:cubicBezTo>
                    <a:pt x="76" y="309"/>
                    <a:pt x="77" y="308"/>
                    <a:pt x="78" y="307"/>
                  </a:cubicBezTo>
                  <a:cubicBezTo>
                    <a:pt x="74" y="305"/>
                    <a:pt x="74" y="305"/>
                    <a:pt x="74" y="305"/>
                  </a:cubicBezTo>
                  <a:cubicBezTo>
                    <a:pt x="76" y="309"/>
                    <a:pt x="76" y="309"/>
                    <a:pt x="76" y="309"/>
                  </a:cubicBezTo>
                  <a:cubicBezTo>
                    <a:pt x="74" y="305"/>
                    <a:pt x="74" y="305"/>
                    <a:pt x="74" y="305"/>
                  </a:cubicBezTo>
                  <a:cubicBezTo>
                    <a:pt x="74" y="309"/>
                    <a:pt x="74" y="309"/>
                    <a:pt x="74" y="309"/>
                  </a:cubicBezTo>
                  <a:cubicBezTo>
                    <a:pt x="75" y="309"/>
                    <a:pt x="75" y="309"/>
                    <a:pt x="76" y="309"/>
                  </a:cubicBezTo>
                  <a:cubicBezTo>
                    <a:pt x="74" y="305"/>
                    <a:pt x="74" y="305"/>
                    <a:pt x="74" y="305"/>
                  </a:cubicBezTo>
                  <a:cubicBezTo>
                    <a:pt x="74" y="309"/>
                    <a:pt x="74" y="309"/>
                    <a:pt x="74" y="309"/>
                  </a:cubicBezTo>
                  <a:cubicBezTo>
                    <a:pt x="74" y="307"/>
                    <a:pt x="74" y="307"/>
                    <a:pt x="74" y="307"/>
                  </a:cubicBezTo>
                  <a:cubicBezTo>
                    <a:pt x="74" y="309"/>
                    <a:pt x="74" y="309"/>
                    <a:pt x="74" y="309"/>
                  </a:cubicBezTo>
                  <a:cubicBezTo>
                    <a:pt x="74" y="309"/>
                    <a:pt x="74" y="309"/>
                    <a:pt x="74" y="309"/>
                  </a:cubicBezTo>
                  <a:cubicBezTo>
                    <a:pt x="74" y="307"/>
                    <a:pt x="74" y="307"/>
                    <a:pt x="74" y="307"/>
                  </a:cubicBezTo>
                  <a:cubicBezTo>
                    <a:pt x="74" y="309"/>
                    <a:pt x="74" y="309"/>
                    <a:pt x="74" y="309"/>
                  </a:cubicBezTo>
                  <a:cubicBezTo>
                    <a:pt x="74" y="309"/>
                    <a:pt x="74" y="309"/>
                    <a:pt x="74" y="309"/>
                  </a:cubicBezTo>
                  <a:cubicBezTo>
                    <a:pt x="74" y="309"/>
                    <a:pt x="74" y="309"/>
                    <a:pt x="74" y="309"/>
                  </a:cubicBezTo>
                  <a:cubicBezTo>
                    <a:pt x="74" y="309"/>
                    <a:pt x="74" y="309"/>
                    <a:pt x="74" y="309"/>
                  </a:cubicBezTo>
                  <a:cubicBezTo>
                    <a:pt x="74" y="309"/>
                    <a:pt x="74" y="309"/>
                    <a:pt x="74" y="309"/>
                  </a:cubicBezTo>
                  <a:cubicBezTo>
                    <a:pt x="74" y="309"/>
                    <a:pt x="74" y="309"/>
                    <a:pt x="74" y="309"/>
                  </a:cubicBezTo>
                  <a:cubicBezTo>
                    <a:pt x="74" y="309"/>
                    <a:pt x="75" y="309"/>
                    <a:pt x="76" y="310"/>
                  </a:cubicBezTo>
                  <a:cubicBezTo>
                    <a:pt x="80" y="312"/>
                    <a:pt x="89" y="317"/>
                    <a:pt x="101" y="324"/>
                  </a:cubicBezTo>
                  <a:cubicBezTo>
                    <a:pt x="143" y="348"/>
                    <a:pt x="224" y="398"/>
                    <a:pt x="296" y="443"/>
                  </a:cubicBezTo>
                  <a:cubicBezTo>
                    <a:pt x="333" y="465"/>
                    <a:pt x="367" y="485"/>
                    <a:pt x="394" y="501"/>
                  </a:cubicBezTo>
                  <a:cubicBezTo>
                    <a:pt x="407" y="508"/>
                    <a:pt x="418" y="514"/>
                    <a:pt x="427" y="519"/>
                  </a:cubicBezTo>
                  <a:cubicBezTo>
                    <a:pt x="431" y="521"/>
                    <a:pt x="435" y="522"/>
                    <a:pt x="438" y="524"/>
                  </a:cubicBezTo>
                  <a:cubicBezTo>
                    <a:pt x="439" y="524"/>
                    <a:pt x="441" y="525"/>
                    <a:pt x="442" y="525"/>
                  </a:cubicBezTo>
                  <a:cubicBezTo>
                    <a:pt x="443" y="525"/>
                    <a:pt x="444" y="526"/>
                    <a:pt x="446" y="526"/>
                  </a:cubicBezTo>
                  <a:cubicBezTo>
                    <a:pt x="446" y="526"/>
                    <a:pt x="447" y="526"/>
                    <a:pt x="448" y="525"/>
                  </a:cubicBezTo>
                  <a:cubicBezTo>
                    <a:pt x="449" y="525"/>
                    <a:pt x="450" y="524"/>
                    <a:pt x="451" y="523"/>
                  </a:cubicBezTo>
                  <a:cubicBezTo>
                    <a:pt x="451" y="523"/>
                    <a:pt x="451" y="523"/>
                    <a:pt x="451" y="523"/>
                  </a:cubicBezTo>
                  <a:cubicBezTo>
                    <a:pt x="451" y="522"/>
                    <a:pt x="451" y="521"/>
                    <a:pt x="451" y="521"/>
                  </a:cubicBezTo>
                  <a:cubicBezTo>
                    <a:pt x="451" y="519"/>
                    <a:pt x="451" y="519"/>
                    <a:pt x="451" y="518"/>
                  </a:cubicBezTo>
                  <a:cubicBezTo>
                    <a:pt x="450" y="517"/>
                    <a:pt x="450" y="517"/>
                    <a:pt x="450" y="517"/>
                  </a:cubicBezTo>
                  <a:cubicBezTo>
                    <a:pt x="449" y="516"/>
                    <a:pt x="448" y="515"/>
                    <a:pt x="447" y="514"/>
                  </a:cubicBezTo>
                  <a:cubicBezTo>
                    <a:pt x="442" y="511"/>
                    <a:pt x="433" y="505"/>
                    <a:pt x="421" y="497"/>
                  </a:cubicBezTo>
                  <a:cubicBezTo>
                    <a:pt x="336" y="442"/>
                    <a:pt x="89" y="292"/>
                    <a:pt x="89" y="292"/>
                  </a:cubicBezTo>
                  <a:cubicBezTo>
                    <a:pt x="86" y="295"/>
                    <a:pt x="86" y="295"/>
                    <a:pt x="86" y="295"/>
                  </a:cubicBezTo>
                  <a:cubicBezTo>
                    <a:pt x="84" y="299"/>
                    <a:pt x="84" y="299"/>
                    <a:pt x="84" y="299"/>
                  </a:cubicBezTo>
                  <a:cubicBezTo>
                    <a:pt x="455" y="512"/>
                    <a:pt x="455" y="512"/>
                    <a:pt x="455" y="512"/>
                  </a:cubicBezTo>
                  <a:cubicBezTo>
                    <a:pt x="457" y="513"/>
                    <a:pt x="460" y="513"/>
                    <a:pt x="461" y="511"/>
                  </a:cubicBezTo>
                  <a:cubicBezTo>
                    <a:pt x="462" y="510"/>
                    <a:pt x="462" y="509"/>
                    <a:pt x="462" y="508"/>
                  </a:cubicBezTo>
                  <a:cubicBezTo>
                    <a:pt x="462" y="506"/>
                    <a:pt x="461" y="505"/>
                    <a:pt x="461" y="505"/>
                  </a:cubicBezTo>
                  <a:cubicBezTo>
                    <a:pt x="460" y="504"/>
                    <a:pt x="459" y="503"/>
                    <a:pt x="458" y="502"/>
                  </a:cubicBezTo>
                  <a:cubicBezTo>
                    <a:pt x="456" y="500"/>
                    <a:pt x="453" y="497"/>
                    <a:pt x="449" y="494"/>
                  </a:cubicBezTo>
                  <a:cubicBezTo>
                    <a:pt x="433" y="483"/>
                    <a:pt x="404" y="464"/>
                    <a:pt x="368" y="442"/>
                  </a:cubicBezTo>
                  <a:cubicBezTo>
                    <a:pt x="260" y="375"/>
                    <a:pt x="98" y="278"/>
                    <a:pt x="98" y="278"/>
                  </a:cubicBezTo>
                  <a:cubicBezTo>
                    <a:pt x="95" y="282"/>
                    <a:pt x="95" y="282"/>
                    <a:pt x="95" y="282"/>
                  </a:cubicBezTo>
                  <a:cubicBezTo>
                    <a:pt x="95" y="286"/>
                    <a:pt x="95" y="286"/>
                    <a:pt x="95" y="286"/>
                  </a:cubicBezTo>
                  <a:cubicBezTo>
                    <a:pt x="95" y="282"/>
                    <a:pt x="95" y="282"/>
                    <a:pt x="95" y="282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4" y="286"/>
                    <a:pt x="95" y="286"/>
                    <a:pt x="95" y="286"/>
                  </a:cubicBezTo>
                  <a:cubicBezTo>
                    <a:pt x="95" y="282"/>
                    <a:pt x="95" y="282"/>
                    <a:pt x="95" y="282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5" y="282"/>
                    <a:pt x="95" y="282"/>
                    <a:pt x="95" y="282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5" y="282"/>
                    <a:pt x="95" y="282"/>
                    <a:pt x="95" y="282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4" y="284"/>
                    <a:pt x="94" y="284"/>
                    <a:pt x="94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4" y="284"/>
                    <a:pt x="94" y="284"/>
                    <a:pt x="94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4" y="286"/>
                    <a:pt x="94" y="286"/>
                    <a:pt x="95" y="287"/>
                  </a:cubicBezTo>
                  <a:cubicBezTo>
                    <a:pt x="102" y="291"/>
                    <a:pt x="130" y="306"/>
                    <a:pt x="166" y="327"/>
                  </a:cubicBezTo>
                  <a:cubicBezTo>
                    <a:pt x="221" y="358"/>
                    <a:pt x="297" y="401"/>
                    <a:pt x="359" y="436"/>
                  </a:cubicBezTo>
                  <a:cubicBezTo>
                    <a:pt x="390" y="454"/>
                    <a:pt x="418" y="470"/>
                    <a:pt x="438" y="481"/>
                  </a:cubicBezTo>
                  <a:cubicBezTo>
                    <a:pt x="448" y="487"/>
                    <a:pt x="456" y="491"/>
                    <a:pt x="461" y="495"/>
                  </a:cubicBezTo>
                  <a:cubicBezTo>
                    <a:pt x="467" y="498"/>
                    <a:pt x="470" y="499"/>
                    <a:pt x="470" y="499"/>
                  </a:cubicBezTo>
                  <a:cubicBezTo>
                    <a:pt x="472" y="501"/>
                    <a:pt x="475" y="500"/>
                    <a:pt x="476" y="498"/>
                  </a:cubicBezTo>
                  <a:cubicBezTo>
                    <a:pt x="476" y="497"/>
                    <a:pt x="476" y="496"/>
                    <a:pt x="476" y="496"/>
                  </a:cubicBezTo>
                  <a:cubicBezTo>
                    <a:pt x="476" y="495"/>
                    <a:pt x="476" y="494"/>
                    <a:pt x="476" y="494"/>
                  </a:cubicBezTo>
                  <a:cubicBezTo>
                    <a:pt x="476" y="493"/>
                    <a:pt x="475" y="493"/>
                    <a:pt x="475" y="493"/>
                  </a:cubicBezTo>
                  <a:cubicBezTo>
                    <a:pt x="475" y="492"/>
                    <a:pt x="475" y="492"/>
                    <a:pt x="475" y="492"/>
                  </a:cubicBezTo>
                  <a:cubicBezTo>
                    <a:pt x="474" y="491"/>
                    <a:pt x="473" y="491"/>
                    <a:pt x="472" y="490"/>
                  </a:cubicBezTo>
                  <a:cubicBezTo>
                    <a:pt x="469" y="488"/>
                    <a:pt x="460" y="482"/>
                    <a:pt x="448" y="475"/>
                  </a:cubicBezTo>
                  <a:cubicBezTo>
                    <a:pt x="407" y="449"/>
                    <a:pt x="323" y="398"/>
                    <a:pt x="250" y="353"/>
                  </a:cubicBezTo>
                  <a:cubicBezTo>
                    <a:pt x="214" y="331"/>
                    <a:pt x="180" y="310"/>
                    <a:pt x="155" y="294"/>
                  </a:cubicBezTo>
                  <a:cubicBezTo>
                    <a:pt x="142" y="286"/>
                    <a:pt x="132" y="280"/>
                    <a:pt x="125" y="275"/>
                  </a:cubicBezTo>
                  <a:cubicBezTo>
                    <a:pt x="122" y="273"/>
                    <a:pt x="119" y="271"/>
                    <a:pt x="117" y="269"/>
                  </a:cubicBezTo>
                  <a:cubicBezTo>
                    <a:pt x="116" y="269"/>
                    <a:pt x="116" y="268"/>
                    <a:pt x="115" y="268"/>
                  </a:cubicBezTo>
                  <a:cubicBezTo>
                    <a:pt x="115" y="268"/>
                    <a:pt x="115" y="268"/>
                    <a:pt x="115" y="268"/>
                  </a:cubicBezTo>
                  <a:cubicBezTo>
                    <a:pt x="115" y="268"/>
                    <a:pt x="115" y="268"/>
                    <a:pt x="115" y="268"/>
                  </a:cubicBezTo>
                  <a:cubicBezTo>
                    <a:pt x="113" y="269"/>
                    <a:pt x="113" y="269"/>
                    <a:pt x="113" y="269"/>
                  </a:cubicBezTo>
                  <a:cubicBezTo>
                    <a:pt x="115" y="268"/>
                    <a:pt x="115" y="268"/>
                    <a:pt x="115" y="268"/>
                  </a:cubicBezTo>
                  <a:cubicBezTo>
                    <a:pt x="115" y="268"/>
                    <a:pt x="115" y="268"/>
                    <a:pt x="115" y="268"/>
                  </a:cubicBezTo>
                  <a:cubicBezTo>
                    <a:pt x="113" y="269"/>
                    <a:pt x="113" y="269"/>
                    <a:pt x="113" y="269"/>
                  </a:cubicBezTo>
                  <a:cubicBezTo>
                    <a:pt x="115" y="268"/>
                    <a:pt x="115" y="268"/>
                    <a:pt x="115" y="268"/>
                  </a:cubicBezTo>
                  <a:cubicBezTo>
                    <a:pt x="112" y="270"/>
                    <a:pt x="112" y="270"/>
                    <a:pt x="112" y="270"/>
                  </a:cubicBezTo>
                  <a:cubicBezTo>
                    <a:pt x="116" y="269"/>
                    <a:pt x="116" y="269"/>
                    <a:pt x="116" y="269"/>
                  </a:cubicBezTo>
                  <a:cubicBezTo>
                    <a:pt x="115" y="268"/>
                    <a:pt x="115" y="268"/>
                    <a:pt x="115" y="268"/>
                  </a:cubicBezTo>
                  <a:cubicBezTo>
                    <a:pt x="112" y="270"/>
                    <a:pt x="112" y="270"/>
                    <a:pt x="112" y="270"/>
                  </a:cubicBezTo>
                  <a:cubicBezTo>
                    <a:pt x="116" y="269"/>
                    <a:pt x="116" y="269"/>
                    <a:pt x="116" y="269"/>
                  </a:cubicBezTo>
                  <a:cubicBezTo>
                    <a:pt x="112" y="270"/>
                    <a:pt x="112" y="270"/>
                    <a:pt x="112" y="270"/>
                  </a:cubicBezTo>
                  <a:cubicBezTo>
                    <a:pt x="116" y="270"/>
                    <a:pt x="116" y="270"/>
                    <a:pt x="116" y="270"/>
                  </a:cubicBezTo>
                  <a:cubicBezTo>
                    <a:pt x="116" y="270"/>
                    <a:pt x="116" y="269"/>
                    <a:pt x="116" y="269"/>
                  </a:cubicBezTo>
                  <a:cubicBezTo>
                    <a:pt x="112" y="270"/>
                    <a:pt x="112" y="270"/>
                    <a:pt x="112" y="270"/>
                  </a:cubicBezTo>
                  <a:cubicBezTo>
                    <a:pt x="116" y="270"/>
                    <a:pt x="116" y="270"/>
                    <a:pt x="116" y="270"/>
                  </a:cubicBezTo>
                  <a:cubicBezTo>
                    <a:pt x="112" y="270"/>
                    <a:pt x="112" y="270"/>
                    <a:pt x="112" y="270"/>
                  </a:cubicBezTo>
                  <a:cubicBezTo>
                    <a:pt x="115" y="273"/>
                    <a:pt x="115" y="273"/>
                    <a:pt x="115" y="273"/>
                  </a:cubicBezTo>
                  <a:cubicBezTo>
                    <a:pt x="116" y="272"/>
                    <a:pt x="116" y="271"/>
                    <a:pt x="116" y="270"/>
                  </a:cubicBezTo>
                  <a:cubicBezTo>
                    <a:pt x="112" y="270"/>
                    <a:pt x="112" y="270"/>
                    <a:pt x="112" y="270"/>
                  </a:cubicBezTo>
                  <a:cubicBezTo>
                    <a:pt x="115" y="273"/>
                    <a:pt x="115" y="273"/>
                    <a:pt x="115" y="273"/>
                  </a:cubicBezTo>
                  <a:cubicBezTo>
                    <a:pt x="112" y="270"/>
                    <a:pt x="112" y="270"/>
                    <a:pt x="112" y="270"/>
                  </a:cubicBezTo>
                  <a:cubicBezTo>
                    <a:pt x="109" y="274"/>
                    <a:pt x="109" y="274"/>
                    <a:pt x="109" y="274"/>
                  </a:cubicBezTo>
                  <a:cubicBezTo>
                    <a:pt x="481" y="489"/>
                    <a:pt x="481" y="489"/>
                    <a:pt x="481" y="489"/>
                  </a:cubicBezTo>
                  <a:cubicBezTo>
                    <a:pt x="483" y="490"/>
                    <a:pt x="486" y="490"/>
                    <a:pt x="487" y="487"/>
                  </a:cubicBezTo>
                  <a:cubicBezTo>
                    <a:pt x="489" y="485"/>
                    <a:pt x="488" y="483"/>
                    <a:pt x="486" y="481"/>
                  </a:cubicBezTo>
                  <a:cubicBezTo>
                    <a:pt x="369" y="408"/>
                    <a:pt x="369" y="408"/>
                    <a:pt x="369" y="408"/>
                  </a:cubicBezTo>
                  <a:cubicBezTo>
                    <a:pt x="493" y="480"/>
                    <a:pt x="493" y="480"/>
                    <a:pt x="493" y="480"/>
                  </a:cubicBezTo>
                  <a:cubicBezTo>
                    <a:pt x="495" y="481"/>
                    <a:pt x="497" y="480"/>
                    <a:pt x="499" y="478"/>
                  </a:cubicBezTo>
                  <a:cubicBezTo>
                    <a:pt x="499" y="477"/>
                    <a:pt x="499" y="476"/>
                    <a:pt x="499" y="475"/>
                  </a:cubicBezTo>
                  <a:cubicBezTo>
                    <a:pt x="499" y="474"/>
                    <a:pt x="499" y="473"/>
                    <a:pt x="499" y="472"/>
                  </a:cubicBezTo>
                  <a:cubicBezTo>
                    <a:pt x="498" y="471"/>
                    <a:pt x="497" y="470"/>
                    <a:pt x="496" y="469"/>
                  </a:cubicBezTo>
                  <a:cubicBezTo>
                    <a:pt x="494" y="467"/>
                    <a:pt x="491" y="465"/>
                    <a:pt x="486" y="462"/>
                  </a:cubicBezTo>
                  <a:cubicBezTo>
                    <a:pt x="471" y="451"/>
                    <a:pt x="442" y="433"/>
                    <a:pt x="407" y="413"/>
                  </a:cubicBezTo>
                  <a:cubicBezTo>
                    <a:pt x="355" y="382"/>
                    <a:pt x="289" y="344"/>
                    <a:pt x="236" y="312"/>
                  </a:cubicBezTo>
                  <a:cubicBezTo>
                    <a:pt x="209" y="297"/>
                    <a:pt x="186" y="283"/>
                    <a:pt x="170" y="272"/>
                  </a:cubicBezTo>
                  <a:cubicBezTo>
                    <a:pt x="161" y="267"/>
                    <a:pt x="155" y="262"/>
                    <a:pt x="151" y="259"/>
                  </a:cubicBezTo>
                  <a:cubicBezTo>
                    <a:pt x="148" y="257"/>
                    <a:pt x="147" y="256"/>
                    <a:pt x="146" y="255"/>
                  </a:cubicBezTo>
                  <a:cubicBezTo>
                    <a:pt x="145" y="254"/>
                    <a:pt x="145" y="254"/>
                    <a:pt x="145" y="254"/>
                  </a:cubicBezTo>
                  <a:cubicBezTo>
                    <a:pt x="145" y="254"/>
                    <a:pt x="145" y="254"/>
                    <a:pt x="145" y="254"/>
                  </a:cubicBezTo>
                  <a:cubicBezTo>
                    <a:pt x="145" y="254"/>
                    <a:pt x="145" y="254"/>
                    <a:pt x="145" y="254"/>
                  </a:cubicBezTo>
                  <a:cubicBezTo>
                    <a:pt x="145" y="254"/>
                    <a:pt x="145" y="254"/>
                    <a:pt x="145" y="254"/>
                  </a:cubicBezTo>
                  <a:cubicBezTo>
                    <a:pt x="145" y="254"/>
                    <a:pt x="145" y="254"/>
                    <a:pt x="145" y="254"/>
                  </a:cubicBezTo>
                  <a:cubicBezTo>
                    <a:pt x="145" y="254"/>
                    <a:pt x="145" y="254"/>
                    <a:pt x="145" y="254"/>
                  </a:cubicBezTo>
                  <a:cubicBezTo>
                    <a:pt x="143" y="255"/>
                    <a:pt x="143" y="255"/>
                    <a:pt x="143" y="255"/>
                  </a:cubicBezTo>
                  <a:cubicBezTo>
                    <a:pt x="145" y="255"/>
                    <a:pt x="145" y="255"/>
                    <a:pt x="145" y="255"/>
                  </a:cubicBezTo>
                  <a:cubicBezTo>
                    <a:pt x="145" y="254"/>
                    <a:pt x="145" y="254"/>
                    <a:pt x="145" y="254"/>
                  </a:cubicBezTo>
                  <a:cubicBezTo>
                    <a:pt x="143" y="255"/>
                    <a:pt x="143" y="255"/>
                    <a:pt x="143" y="255"/>
                  </a:cubicBezTo>
                  <a:cubicBezTo>
                    <a:pt x="145" y="255"/>
                    <a:pt x="145" y="255"/>
                    <a:pt x="145" y="255"/>
                  </a:cubicBezTo>
                  <a:cubicBezTo>
                    <a:pt x="141" y="255"/>
                    <a:pt x="141" y="255"/>
                    <a:pt x="141" y="255"/>
                  </a:cubicBezTo>
                  <a:cubicBezTo>
                    <a:pt x="145" y="257"/>
                    <a:pt x="145" y="257"/>
                    <a:pt x="145" y="257"/>
                  </a:cubicBezTo>
                  <a:cubicBezTo>
                    <a:pt x="145" y="256"/>
                    <a:pt x="145" y="256"/>
                    <a:pt x="145" y="255"/>
                  </a:cubicBezTo>
                  <a:cubicBezTo>
                    <a:pt x="141" y="255"/>
                    <a:pt x="141" y="255"/>
                    <a:pt x="141" y="255"/>
                  </a:cubicBezTo>
                  <a:cubicBezTo>
                    <a:pt x="145" y="257"/>
                    <a:pt x="145" y="257"/>
                    <a:pt x="145" y="257"/>
                  </a:cubicBezTo>
                  <a:cubicBezTo>
                    <a:pt x="145" y="257"/>
                    <a:pt x="145" y="257"/>
                    <a:pt x="145" y="257"/>
                  </a:cubicBezTo>
                  <a:cubicBezTo>
                    <a:pt x="141" y="255"/>
                    <a:pt x="141" y="255"/>
                    <a:pt x="141" y="255"/>
                  </a:cubicBezTo>
                  <a:cubicBezTo>
                    <a:pt x="142" y="259"/>
                    <a:pt x="142" y="259"/>
                    <a:pt x="142" y="259"/>
                  </a:cubicBezTo>
                  <a:cubicBezTo>
                    <a:pt x="143" y="259"/>
                    <a:pt x="144" y="258"/>
                    <a:pt x="145" y="257"/>
                  </a:cubicBezTo>
                  <a:cubicBezTo>
                    <a:pt x="141" y="255"/>
                    <a:pt x="141" y="255"/>
                    <a:pt x="141" y="255"/>
                  </a:cubicBezTo>
                  <a:cubicBezTo>
                    <a:pt x="142" y="259"/>
                    <a:pt x="142" y="259"/>
                    <a:pt x="142" y="259"/>
                  </a:cubicBezTo>
                  <a:cubicBezTo>
                    <a:pt x="141" y="255"/>
                    <a:pt x="141" y="255"/>
                    <a:pt x="141" y="255"/>
                  </a:cubicBezTo>
                  <a:cubicBezTo>
                    <a:pt x="141" y="259"/>
                    <a:pt x="141" y="259"/>
                    <a:pt x="141" y="259"/>
                  </a:cubicBezTo>
                  <a:cubicBezTo>
                    <a:pt x="141" y="259"/>
                    <a:pt x="142" y="259"/>
                    <a:pt x="142" y="259"/>
                  </a:cubicBezTo>
                  <a:cubicBezTo>
                    <a:pt x="141" y="255"/>
                    <a:pt x="141" y="255"/>
                    <a:pt x="141" y="255"/>
                  </a:cubicBezTo>
                  <a:cubicBezTo>
                    <a:pt x="141" y="259"/>
                    <a:pt x="141" y="259"/>
                    <a:pt x="141" y="259"/>
                  </a:cubicBezTo>
                  <a:cubicBezTo>
                    <a:pt x="141" y="255"/>
                    <a:pt x="141" y="255"/>
                    <a:pt x="141" y="255"/>
                  </a:cubicBezTo>
                  <a:cubicBezTo>
                    <a:pt x="140" y="259"/>
                    <a:pt x="140" y="259"/>
                    <a:pt x="140" y="259"/>
                  </a:cubicBezTo>
                  <a:cubicBezTo>
                    <a:pt x="140" y="259"/>
                    <a:pt x="140" y="259"/>
                    <a:pt x="141" y="259"/>
                  </a:cubicBezTo>
                  <a:cubicBezTo>
                    <a:pt x="141" y="255"/>
                    <a:pt x="141" y="255"/>
                    <a:pt x="141" y="255"/>
                  </a:cubicBezTo>
                  <a:cubicBezTo>
                    <a:pt x="140" y="259"/>
                    <a:pt x="140" y="259"/>
                    <a:pt x="140" y="259"/>
                  </a:cubicBezTo>
                  <a:cubicBezTo>
                    <a:pt x="141" y="255"/>
                    <a:pt x="141" y="255"/>
                    <a:pt x="141" y="255"/>
                  </a:cubicBezTo>
                  <a:cubicBezTo>
                    <a:pt x="139" y="259"/>
                    <a:pt x="139" y="259"/>
                    <a:pt x="139" y="259"/>
                  </a:cubicBezTo>
                  <a:cubicBezTo>
                    <a:pt x="139" y="259"/>
                    <a:pt x="139" y="259"/>
                    <a:pt x="140" y="259"/>
                  </a:cubicBezTo>
                  <a:cubicBezTo>
                    <a:pt x="141" y="255"/>
                    <a:pt x="141" y="255"/>
                    <a:pt x="141" y="255"/>
                  </a:cubicBezTo>
                  <a:cubicBezTo>
                    <a:pt x="139" y="259"/>
                    <a:pt x="139" y="259"/>
                    <a:pt x="139" y="259"/>
                  </a:cubicBezTo>
                  <a:cubicBezTo>
                    <a:pt x="139" y="258"/>
                    <a:pt x="139" y="258"/>
                    <a:pt x="139" y="258"/>
                  </a:cubicBezTo>
                  <a:cubicBezTo>
                    <a:pt x="139" y="259"/>
                    <a:pt x="139" y="259"/>
                    <a:pt x="139" y="259"/>
                  </a:cubicBezTo>
                  <a:cubicBezTo>
                    <a:pt x="139" y="259"/>
                    <a:pt x="139" y="259"/>
                    <a:pt x="139" y="259"/>
                  </a:cubicBezTo>
                  <a:cubicBezTo>
                    <a:pt x="139" y="258"/>
                    <a:pt x="139" y="258"/>
                    <a:pt x="139" y="258"/>
                  </a:cubicBezTo>
                  <a:cubicBezTo>
                    <a:pt x="139" y="259"/>
                    <a:pt x="139" y="259"/>
                    <a:pt x="139" y="259"/>
                  </a:cubicBezTo>
                  <a:cubicBezTo>
                    <a:pt x="139" y="259"/>
                    <a:pt x="140" y="259"/>
                    <a:pt x="141" y="260"/>
                  </a:cubicBezTo>
                  <a:cubicBezTo>
                    <a:pt x="148" y="264"/>
                    <a:pt x="175" y="279"/>
                    <a:pt x="211" y="300"/>
                  </a:cubicBezTo>
                  <a:cubicBezTo>
                    <a:pt x="265" y="331"/>
                    <a:pt x="339" y="374"/>
                    <a:pt x="400" y="409"/>
                  </a:cubicBezTo>
                  <a:cubicBezTo>
                    <a:pt x="431" y="427"/>
                    <a:pt x="458" y="443"/>
                    <a:pt x="477" y="454"/>
                  </a:cubicBezTo>
                  <a:cubicBezTo>
                    <a:pt x="487" y="460"/>
                    <a:pt x="495" y="464"/>
                    <a:pt x="500" y="467"/>
                  </a:cubicBezTo>
                  <a:cubicBezTo>
                    <a:pt x="505" y="471"/>
                    <a:pt x="508" y="472"/>
                    <a:pt x="508" y="472"/>
                  </a:cubicBezTo>
                  <a:cubicBezTo>
                    <a:pt x="510" y="473"/>
                    <a:pt x="513" y="473"/>
                    <a:pt x="514" y="471"/>
                  </a:cubicBezTo>
                  <a:cubicBezTo>
                    <a:pt x="516" y="469"/>
                    <a:pt x="515" y="466"/>
                    <a:pt x="513" y="464"/>
                  </a:cubicBezTo>
                  <a:cubicBezTo>
                    <a:pt x="157" y="242"/>
                    <a:pt x="157" y="242"/>
                    <a:pt x="157" y="242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8" y="248"/>
                    <a:pt x="158" y="248"/>
                    <a:pt x="158" y="248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6" y="250"/>
                    <a:pt x="156" y="250"/>
                    <a:pt x="156" y="250"/>
                  </a:cubicBezTo>
                  <a:cubicBezTo>
                    <a:pt x="157" y="250"/>
                    <a:pt x="158" y="249"/>
                    <a:pt x="158" y="248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6" y="250"/>
                    <a:pt x="156" y="250"/>
                    <a:pt x="156" y="250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4" y="250"/>
                    <a:pt x="154" y="250"/>
                    <a:pt x="154" y="250"/>
                  </a:cubicBezTo>
                  <a:cubicBezTo>
                    <a:pt x="155" y="250"/>
                    <a:pt x="155" y="250"/>
                    <a:pt x="156" y="250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4" y="250"/>
                    <a:pt x="154" y="250"/>
                    <a:pt x="154" y="250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3" y="250"/>
                    <a:pt x="153" y="250"/>
                    <a:pt x="153" y="250"/>
                  </a:cubicBezTo>
                  <a:cubicBezTo>
                    <a:pt x="153" y="250"/>
                    <a:pt x="153" y="250"/>
                    <a:pt x="154" y="250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3" y="250"/>
                    <a:pt x="153" y="250"/>
                    <a:pt x="153" y="250"/>
                  </a:cubicBezTo>
                  <a:cubicBezTo>
                    <a:pt x="154" y="247"/>
                    <a:pt x="154" y="247"/>
                    <a:pt x="154" y="247"/>
                  </a:cubicBezTo>
                  <a:cubicBezTo>
                    <a:pt x="153" y="250"/>
                    <a:pt x="153" y="250"/>
                    <a:pt x="153" y="250"/>
                  </a:cubicBezTo>
                  <a:cubicBezTo>
                    <a:pt x="153" y="250"/>
                    <a:pt x="153" y="250"/>
                    <a:pt x="153" y="250"/>
                  </a:cubicBezTo>
                  <a:cubicBezTo>
                    <a:pt x="154" y="247"/>
                    <a:pt x="154" y="247"/>
                    <a:pt x="154" y="247"/>
                  </a:cubicBezTo>
                  <a:cubicBezTo>
                    <a:pt x="153" y="250"/>
                    <a:pt x="153" y="250"/>
                    <a:pt x="153" y="250"/>
                  </a:cubicBezTo>
                  <a:cubicBezTo>
                    <a:pt x="153" y="250"/>
                    <a:pt x="153" y="250"/>
                    <a:pt x="154" y="251"/>
                  </a:cubicBezTo>
                  <a:cubicBezTo>
                    <a:pt x="162" y="255"/>
                    <a:pt x="189" y="270"/>
                    <a:pt x="225" y="290"/>
                  </a:cubicBezTo>
                  <a:cubicBezTo>
                    <a:pt x="280" y="321"/>
                    <a:pt x="355" y="364"/>
                    <a:pt x="416" y="398"/>
                  </a:cubicBezTo>
                  <a:cubicBezTo>
                    <a:pt x="447" y="416"/>
                    <a:pt x="474" y="431"/>
                    <a:pt x="494" y="442"/>
                  </a:cubicBezTo>
                  <a:cubicBezTo>
                    <a:pt x="504" y="448"/>
                    <a:pt x="512" y="452"/>
                    <a:pt x="517" y="456"/>
                  </a:cubicBezTo>
                  <a:cubicBezTo>
                    <a:pt x="523" y="459"/>
                    <a:pt x="526" y="460"/>
                    <a:pt x="526" y="460"/>
                  </a:cubicBezTo>
                  <a:cubicBezTo>
                    <a:pt x="528" y="462"/>
                    <a:pt x="531" y="461"/>
                    <a:pt x="532" y="459"/>
                  </a:cubicBezTo>
                  <a:cubicBezTo>
                    <a:pt x="532" y="458"/>
                    <a:pt x="533" y="457"/>
                    <a:pt x="533" y="456"/>
                  </a:cubicBezTo>
                  <a:cubicBezTo>
                    <a:pt x="533" y="455"/>
                    <a:pt x="532" y="455"/>
                    <a:pt x="532" y="454"/>
                  </a:cubicBezTo>
                  <a:cubicBezTo>
                    <a:pt x="532" y="454"/>
                    <a:pt x="531" y="453"/>
                    <a:pt x="531" y="453"/>
                  </a:cubicBezTo>
                  <a:cubicBezTo>
                    <a:pt x="531" y="453"/>
                    <a:pt x="530" y="452"/>
                    <a:pt x="530" y="452"/>
                  </a:cubicBezTo>
                  <a:cubicBezTo>
                    <a:pt x="529" y="451"/>
                    <a:pt x="526" y="449"/>
                    <a:pt x="523" y="447"/>
                  </a:cubicBezTo>
                  <a:cubicBezTo>
                    <a:pt x="510" y="439"/>
                    <a:pt x="481" y="422"/>
                    <a:pt x="447" y="400"/>
                  </a:cubicBezTo>
                  <a:cubicBezTo>
                    <a:pt x="394" y="369"/>
                    <a:pt x="326" y="328"/>
                    <a:pt x="272" y="295"/>
                  </a:cubicBezTo>
                  <a:cubicBezTo>
                    <a:pt x="245" y="278"/>
                    <a:pt x="221" y="263"/>
                    <a:pt x="203" y="252"/>
                  </a:cubicBezTo>
                  <a:cubicBezTo>
                    <a:pt x="195" y="246"/>
                    <a:pt x="188" y="242"/>
                    <a:pt x="183" y="238"/>
                  </a:cubicBezTo>
                  <a:cubicBezTo>
                    <a:pt x="181" y="237"/>
                    <a:pt x="179" y="235"/>
                    <a:pt x="178" y="234"/>
                  </a:cubicBezTo>
                  <a:cubicBezTo>
                    <a:pt x="178" y="234"/>
                    <a:pt x="178" y="233"/>
                    <a:pt x="178" y="233"/>
                  </a:cubicBezTo>
                  <a:cubicBezTo>
                    <a:pt x="177" y="233"/>
                    <a:pt x="177" y="233"/>
                    <a:pt x="177" y="233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8" y="234"/>
                    <a:pt x="178" y="234"/>
                    <a:pt x="178" y="234"/>
                  </a:cubicBezTo>
                  <a:cubicBezTo>
                    <a:pt x="177" y="233"/>
                    <a:pt x="177" y="233"/>
                    <a:pt x="177" y="233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8" y="234"/>
                    <a:pt x="178" y="234"/>
                    <a:pt x="178" y="234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78" y="235"/>
                    <a:pt x="178" y="235"/>
                    <a:pt x="178" y="235"/>
                  </a:cubicBezTo>
                  <a:cubicBezTo>
                    <a:pt x="178" y="234"/>
                    <a:pt x="178" y="234"/>
                    <a:pt x="178" y="234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78" y="235"/>
                    <a:pt x="178" y="235"/>
                    <a:pt x="178" y="235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78" y="237"/>
                    <a:pt x="178" y="236"/>
                    <a:pt x="178" y="235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73" y="235"/>
                    <a:pt x="173" y="235"/>
                    <a:pt x="173" y="235"/>
                  </a:cubicBezTo>
                  <a:cubicBezTo>
                    <a:pt x="171" y="239"/>
                    <a:pt x="171" y="239"/>
                    <a:pt x="171" y="239"/>
                  </a:cubicBezTo>
                  <a:cubicBezTo>
                    <a:pt x="534" y="450"/>
                    <a:pt x="534" y="450"/>
                    <a:pt x="534" y="450"/>
                  </a:cubicBezTo>
                  <a:cubicBezTo>
                    <a:pt x="536" y="451"/>
                    <a:pt x="539" y="450"/>
                    <a:pt x="540" y="448"/>
                  </a:cubicBezTo>
                  <a:cubicBezTo>
                    <a:pt x="541" y="446"/>
                    <a:pt x="541" y="443"/>
                    <a:pt x="539" y="442"/>
                  </a:cubicBezTo>
                  <a:cubicBezTo>
                    <a:pt x="539" y="442"/>
                    <a:pt x="533" y="438"/>
                    <a:pt x="523" y="432"/>
                  </a:cubicBezTo>
                  <a:cubicBezTo>
                    <a:pt x="490" y="412"/>
                    <a:pt x="405" y="359"/>
                    <a:pt x="329" y="312"/>
                  </a:cubicBezTo>
                  <a:cubicBezTo>
                    <a:pt x="291" y="288"/>
                    <a:pt x="255" y="266"/>
                    <a:pt x="228" y="249"/>
                  </a:cubicBezTo>
                  <a:cubicBezTo>
                    <a:pt x="215" y="241"/>
                    <a:pt x="204" y="234"/>
                    <a:pt x="197" y="229"/>
                  </a:cubicBezTo>
                  <a:cubicBezTo>
                    <a:pt x="193" y="227"/>
                    <a:pt x="190" y="225"/>
                    <a:pt x="188" y="223"/>
                  </a:cubicBezTo>
                  <a:cubicBezTo>
                    <a:pt x="187" y="223"/>
                    <a:pt x="187" y="222"/>
                    <a:pt x="186" y="222"/>
                  </a:cubicBezTo>
                  <a:cubicBezTo>
                    <a:pt x="186" y="222"/>
                    <a:pt x="186" y="222"/>
                    <a:pt x="186" y="222"/>
                  </a:cubicBezTo>
                  <a:cubicBezTo>
                    <a:pt x="186" y="222"/>
                    <a:pt x="186" y="222"/>
                    <a:pt x="186" y="222"/>
                  </a:cubicBezTo>
                  <a:cubicBezTo>
                    <a:pt x="184" y="224"/>
                    <a:pt x="184" y="224"/>
                    <a:pt x="184" y="224"/>
                  </a:cubicBezTo>
                  <a:cubicBezTo>
                    <a:pt x="186" y="222"/>
                    <a:pt x="186" y="222"/>
                    <a:pt x="186" y="222"/>
                  </a:cubicBezTo>
                  <a:cubicBezTo>
                    <a:pt x="186" y="222"/>
                    <a:pt x="186" y="222"/>
                    <a:pt x="186" y="222"/>
                  </a:cubicBezTo>
                  <a:cubicBezTo>
                    <a:pt x="184" y="224"/>
                    <a:pt x="184" y="224"/>
                    <a:pt x="184" y="224"/>
                  </a:cubicBezTo>
                  <a:cubicBezTo>
                    <a:pt x="186" y="222"/>
                    <a:pt x="186" y="222"/>
                    <a:pt x="186" y="222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7" y="223"/>
                    <a:pt x="187" y="223"/>
                    <a:pt x="187" y="223"/>
                  </a:cubicBezTo>
                  <a:cubicBezTo>
                    <a:pt x="186" y="222"/>
                    <a:pt x="186" y="222"/>
                    <a:pt x="186" y="222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7" y="223"/>
                    <a:pt x="187" y="223"/>
                    <a:pt x="187" y="223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7" y="225"/>
                    <a:pt x="187" y="225"/>
                    <a:pt x="187" y="225"/>
                  </a:cubicBezTo>
                  <a:cubicBezTo>
                    <a:pt x="187" y="223"/>
                    <a:pt x="187" y="223"/>
                    <a:pt x="187" y="223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7" y="225"/>
                    <a:pt x="187" y="225"/>
                    <a:pt x="187" y="225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7" y="226"/>
                    <a:pt x="187" y="226"/>
                    <a:pt x="187" y="226"/>
                  </a:cubicBezTo>
                  <a:cubicBezTo>
                    <a:pt x="187" y="225"/>
                    <a:pt x="187" y="225"/>
                    <a:pt x="187" y="225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7" y="226"/>
                    <a:pt x="187" y="226"/>
                    <a:pt x="187" y="226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6" y="228"/>
                    <a:pt x="186" y="228"/>
                    <a:pt x="186" y="228"/>
                  </a:cubicBezTo>
                  <a:cubicBezTo>
                    <a:pt x="187" y="227"/>
                    <a:pt x="187" y="226"/>
                    <a:pt x="187" y="226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6" y="228"/>
                    <a:pt x="186" y="228"/>
                    <a:pt x="186" y="228"/>
                  </a:cubicBezTo>
                  <a:cubicBezTo>
                    <a:pt x="187" y="227"/>
                    <a:pt x="187" y="227"/>
                    <a:pt x="187" y="227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4" y="229"/>
                    <a:pt x="184" y="229"/>
                    <a:pt x="184" y="229"/>
                  </a:cubicBezTo>
                  <a:cubicBezTo>
                    <a:pt x="185" y="229"/>
                    <a:pt x="186" y="228"/>
                    <a:pt x="187" y="227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4" y="229"/>
                    <a:pt x="184" y="229"/>
                    <a:pt x="184" y="229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3" y="229"/>
                    <a:pt x="183" y="229"/>
                    <a:pt x="183" y="229"/>
                  </a:cubicBezTo>
                  <a:cubicBezTo>
                    <a:pt x="183" y="229"/>
                    <a:pt x="184" y="229"/>
                    <a:pt x="184" y="229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3" y="229"/>
                    <a:pt x="183" y="229"/>
                    <a:pt x="183" y="229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2" y="229"/>
                    <a:pt x="182" y="229"/>
                    <a:pt x="182" y="229"/>
                  </a:cubicBezTo>
                  <a:cubicBezTo>
                    <a:pt x="182" y="229"/>
                    <a:pt x="182" y="229"/>
                    <a:pt x="183" y="229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2" y="229"/>
                    <a:pt x="182" y="229"/>
                    <a:pt x="182" y="229"/>
                  </a:cubicBezTo>
                  <a:cubicBezTo>
                    <a:pt x="182" y="226"/>
                    <a:pt x="182" y="226"/>
                    <a:pt x="182" y="226"/>
                  </a:cubicBezTo>
                  <a:cubicBezTo>
                    <a:pt x="181" y="229"/>
                    <a:pt x="181" y="229"/>
                    <a:pt x="181" y="229"/>
                  </a:cubicBezTo>
                  <a:cubicBezTo>
                    <a:pt x="182" y="229"/>
                    <a:pt x="182" y="229"/>
                    <a:pt x="182" y="229"/>
                  </a:cubicBezTo>
                  <a:cubicBezTo>
                    <a:pt x="182" y="226"/>
                    <a:pt x="182" y="226"/>
                    <a:pt x="182" y="226"/>
                  </a:cubicBezTo>
                  <a:cubicBezTo>
                    <a:pt x="181" y="229"/>
                    <a:pt x="181" y="229"/>
                    <a:pt x="181" y="229"/>
                  </a:cubicBezTo>
                  <a:cubicBezTo>
                    <a:pt x="181" y="229"/>
                    <a:pt x="182" y="229"/>
                    <a:pt x="183" y="230"/>
                  </a:cubicBezTo>
                  <a:cubicBezTo>
                    <a:pt x="187" y="232"/>
                    <a:pt x="196" y="237"/>
                    <a:pt x="208" y="243"/>
                  </a:cubicBezTo>
                  <a:cubicBezTo>
                    <a:pt x="250" y="267"/>
                    <a:pt x="335" y="316"/>
                    <a:pt x="409" y="359"/>
                  </a:cubicBezTo>
                  <a:cubicBezTo>
                    <a:pt x="446" y="380"/>
                    <a:pt x="481" y="400"/>
                    <a:pt x="506" y="414"/>
                  </a:cubicBezTo>
                  <a:cubicBezTo>
                    <a:pt x="519" y="421"/>
                    <a:pt x="529" y="427"/>
                    <a:pt x="536" y="432"/>
                  </a:cubicBezTo>
                  <a:cubicBezTo>
                    <a:pt x="540" y="434"/>
                    <a:pt x="543" y="435"/>
                    <a:pt x="545" y="436"/>
                  </a:cubicBezTo>
                  <a:cubicBezTo>
                    <a:pt x="546" y="437"/>
                    <a:pt x="546" y="437"/>
                    <a:pt x="547" y="438"/>
                  </a:cubicBezTo>
                  <a:cubicBezTo>
                    <a:pt x="548" y="438"/>
                    <a:pt x="548" y="438"/>
                    <a:pt x="548" y="438"/>
                  </a:cubicBezTo>
                  <a:cubicBezTo>
                    <a:pt x="548" y="438"/>
                    <a:pt x="548" y="438"/>
                    <a:pt x="548" y="438"/>
                  </a:cubicBezTo>
                  <a:cubicBezTo>
                    <a:pt x="548" y="438"/>
                    <a:pt x="548" y="438"/>
                    <a:pt x="548" y="438"/>
                  </a:cubicBezTo>
                  <a:cubicBezTo>
                    <a:pt x="549" y="438"/>
                    <a:pt x="549" y="438"/>
                    <a:pt x="549" y="438"/>
                  </a:cubicBezTo>
                  <a:cubicBezTo>
                    <a:pt x="549" y="438"/>
                    <a:pt x="549" y="438"/>
                    <a:pt x="550" y="439"/>
                  </a:cubicBezTo>
                  <a:cubicBezTo>
                    <a:pt x="552" y="439"/>
                    <a:pt x="554" y="437"/>
                    <a:pt x="554" y="435"/>
                  </a:cubicBezTo>
                  <a:cubicBezTo>
                    <a:pt x="555" y="433"/>
                    <a:pt x="554" y="431"/>
                    <a:pt x="552" y="430"/>
                  </a:cubicBezTo>
                  <a:cubicBezTo>
                    <a:pt x="426" y="351"/>
                    <a:pt x="426" y="351"/>
                    <a:pt x="426" y="351"/>
                  </a:cubicBezTo>
                  <a:cubicBezTo>
                    <a:pt x="557" y="427"/>
                    <a:pt x="557" y="427"/>
                    <a:pt x="557" y="427"/>
                  </a:cubicBezTo>
                  <a:cubicBezTo>
                    <a:pt x="559" y="428"/>
                    <a:pt x="562" y="428"/>
                    <a:pt x="563" y="426"/>
                  </a:cubicBezTo>
                  <a:cubicBezTo>
                    <a:pt x="564" y="425"/>
                    <a:pt x="564" y="424"/>
                    <a:pt x="564" y="423"/>
                  </a:cubicBezTo>
                  <a:cubicBezTo>
                    <a:pt x="564" y="422"/>
                    <a:pt x="564" y="421"/>
                    <a:pt x="563" y="421"/>
                  </a:cubicBezTo>
                  <a:cubicBezTo>
                    <a:pt x="563" y="420"/>
                    <a:pt x="562" y="419"/>
                    <a:pt x="562" y="419"/>
                  </a:cubicBezTo>
                  <a:cubicBezTo>
                    <a:pt x="561" y="418"/>
                    <a:pt x="560" y="418"/>
                    <a:pt x="559" y="417"/>
                  </a:cubicBezTo>
                  <a:cubicBezTo>
                    <a:pt x="555" y="413"/>
                    <a:pt x="546" y="408"/>
                    <a:pt x="534" y="400"/>
                  </a:cubicBezTo>
                  <a:cubicBezTo>
                    <a:pt x="493" y="374"/>
                    <a:pt x="411" y="325"/>
                    <a:pt x="341" y="282"/>
                  </a:cubicBezTo>
                  <a:cubicBezTo>
                    <a:pt x="305" y="260"/>
                    <a:pt x="273" y="240"/>
                    <a:pt x="249" y="225"/>
                  </a:cubicBezTo>
                  <a:cubicBezTo>
                    <a:pt x="237" y="218"/>
                    <a:pt x="227" y="212"/>
                    <a:pt x="220" y="207"/>
                  </a:cubicBezTo>
                  <a:cubicBezTo>
                    <a:pt x="217" y="205"/>
                    <a:pt x="215" y="203"/>
                    <a:pt x="213" y="202"/>
                  </a:cubicBezTo>
                  <a:cubicBezTo>
                    <a:pt x="212" y="201"/>
                    <a:pt x="211" y="201"/>
                    <a:pt x="211" y="201"/>
                  </a:cubicBezTo>
                  <a:cubicBezTo>
                    <a:pt x="211" y="201"/>
                    <a:pt x="211" y="201"/>
                    <a:pt x="211" y="201"/>
                  </a:cubicBezTo>
                  <a:cubicBezTo>
                    <a:pt x="211" y="201"/>
                    <a:pt x="211" y="201"/>
                    <a:pt x="211" y="201"/>
                  </a:cubicBezTo>
                  <a:cubicBezTo>
                    <a:pt x="211" y="201"/>
                    <a:pt x="211" y="201"/>
                    <a:pt x="211" y="201"/>
                  </a:cubicBezTo>
                  <a:cubicBezTo>
                    <a:pt x="211" y="201"/>
                    <a:pt x="211" y="201"/>
                    <a:pt x="211" y="201"/>
                  </a:cubicBezTo>
                  <a:cubicBezTo>
                    <a:pt x="211" y="201"/>
                    <a:pt x="211" y="201"/>
                    <a:pt x="211" y="201"/>
                  </a:cubicBezTo>
                  <a:cubicBezTo>
                    <a:pt x="211" y="201"/>
                    <a:pt x="211" y="201"/>
                    <a:pt x="211" y="201"/>
                  </a:cubicBezTo>
                  <a:cubicBezTo>
                    <a:pt x="209" y="203"/>
                    <a:pt x="209" y="203"/>
                    <a:pt x="209" y="203"/>
                  </a:cubicBezTo>
                  <a:cubicBezTo>
                    <a:pt x="211" y="201"/>
                    <a:pt x="211" y="201"/>
                    <a:pt x="211" y="201"/>
                  </a:cubicBezTo>
                  <a:cubicBezTo>
                    <a:pt x="211" y="201"/>
                    <a:pt x="211" y="201"/>
                    <a:pt x="211" y="201"/>
                  </a:cubicBezTo>
                  <a:cubicBezTo>
                    <a:pt x="209" y="203"/>
                    <a:pt x="209" y="203"/>
                    <a:pt x="209" y="203"/>
                  </a:cubicBezTo>
                  <a:cubicBezTo>
                    <a:pt x="211" y="201"/>
                    <a:pt x="211" y="201"/>
                    <a:pt x="211" y="201"/>
                  </a:cubicBezTo>
                  <a:cubicBezTo>
                    <a:pt x="208" y="203"/>
                    <a:pt x="208" y="203"/>
                    <a:pt x="208" y="203"/>
                  </a:cubicBezTo>
                  <a:cubicBezTo>
                    <a:pt x="212" y="203"/>
                    <a:pt x="212" y="203"/>
                    <a:pt x="212" y="203"/>
                  </a:cubicBezTo>
                  <a:cubicBezTo>
                    <a:pt x="212" y="202"/>
                    <a:pt x="212" y="201"/>
                    <a:pt x="211" y="201"/>
                  </a:cubicBezTo>
                  <a:cubicBezTo>
                    <a:pt x="208" y="203"/>
                    <a:pt x="208" y="203"/>
                    <a:pt x="208" y="203"/>
                  </a:cubicBezTo>
                  <a:cubicBezTo>
                    <a:pt x="212" y="203"/>
                    <a:pt x="212" y="203"/>
                    <a:pt x="212" y="203"/>
                  </a:cubicBezTo>
                  <a:cubicBezTo>
                    <a:pt x="208" y="203"/>
                    <a:pt x="208" y="203"/>
                    <a:pt x="208" y="203"/>
                  </a:cubicBezTo>
                  <a:cubicBezTo>
                    <a:pt x="211" y="206"/>
                    <a:pt x="211" y="206"/>
                    <a:pt x="211" y="206"/>
                  </a:cubicBezTo>
                  <a:cubicBezTo>
                    <a:pt x="212" y="205"/>
                    <a:pt x="212" y="204"/>
                    <a:pt x="212" y="203"/>
                  </a:cubicBezTo>
                  <a:cubicBezTo>
                    <a:pt x="208" y="203"/>
                    <a:pt x="208" y="203"/>
                    <a:pt x="208" y="203"/>
                  </a:cubicBezTo>
                  <a:cubicBezTo>
                    <a:pt x="211" y="206"/>
                    <a:pt x="211" y="206"/>
                    <a:pt x="211" y="206"/>
                  </a:cubicBezTo>
                  <a:cubicBezTo>
                    <a:pt x="211" y="206"/>
                    <a:pt x="211" y="206"/>
                    <a:pt x="211" y="206"/>
                  </a:cubicBezTo>
                  <a:cubicBezTo>
                    <a:pt x="208" y="203"/>
                    <a:pt x="208" y="203"/>
                    <a:pt x="208" y="203"/>
                  </a:cubicBezTo>
                  <a:cubicBezTo>
                    <a:pt x="209" y="207"/>
                    <a:pt x="209" y="207"/>
                    <a:pt x="209" y="207"/>
                  </a:cubicBezTo>
                  <a:cubicBezTo>
                    <a:pt x="210" y="207"/>
                    <a:pt x="211" y="207"/>
                    <a:pt x="211" y="206"/>
                  </a:cubicBezTo>
                  <a:cubicBezTo>
                    <a:pt x="208" y="203"/>
                    <a:pt x="208" y="203"/>
                    <a:pt x="208" y="203"/>
                  </a:cubicBezTo>
                  <a:cubicBezTo>
                    <a:pt x="209" y="207"/>
                    <a:pt x="209" y="207"/>
                    <a:pt x="209" y="207"/>
                  </a:cubicBezTo>
                  <a:cubicBezTo>
                    <a:pt x="208" y="204"/>
                    <a:pt x="208" y="204"/>
                    <a:pt x="208" y="204"/>
                  </a:cubicBezTo>
                  <a:cubicBezTo>
                    <a:pt x="208" y="208"/>
                    <a:pt x="208" y="208"/>
                    <a:pt x="208" y="208"/>
                  </a:cubicBezTo>
                  <a:cubicBezTo>
                    <a:pt x="208" y="208"/>
                    <a:pt x="208" y="208"/>
                    <a:pt x="209" y="207"/>
                  </a:cubicBezTo>
                  <a:cubicBezTo>
                    <a:pt x="208" y="204"/>
                    <a:pt x="208" y="204"/>
                    <a:pt x="208" y="204"/>
                  </a:cubicBezTo>
                  <a:cubicBezTo>
                    <a:pt x="208" y="208"/>
                    <a:pt x="208" y="208"/>
                    <a:pt x="208" y="208"/>
                  </a:cubicBezTo>
                  <a:cubicBezTo>
                    <a:pt x="208" y="205"/>
                    <a:pt x="208" y="205"/>
                    <a:pt x="208" y="205"/>
                  </a:cubicBezTo>
                  <a:cubicBezTo>
                    <a:pt x="207" y="208"/>
                    <a:pt x="207" y="208"/>
                    <a:pt x="207" y="208"/>
                  </a:cubicBezTo>
                  <a:cubicBezTo>
                    <a:pt x="208" y="208"/>
                    <a:pt x="208" y="208"/>
                    <a:pt x="208" y="208"/>
                  </a:cubicBezTo>
                  <a:cubicBezTo>
                    <a:pt x="208" y="205"/>
                    <a:pt x="208" y="205"/>
                    <a:pt x="208" y="205"/>
                  </a:cubicBezTo>
                  <a:cubicBezTo>
                    <a:pt x="207" y="208"/>
                    <a:pt x="207" y="208"/>
                    <a:pt x="207" y="208"/>
                  </a:cubicBezTo>
                  <a:cubicBezTo>
                    <a:pt x="207" y="207"/>
                    <a:pt x="207" y="207"/>
                    <a:pt x="207" y="207"/>
                  </a:cubicBezTo>
                  <a:cubicBezTo>
                    <a:pt x="207" y="208"/>
                    <a:pt x="207" y="208"/>
                    <a:pt x="207" y="208"/>
                  </a:cubicBezTo>
                  <a:cubicBezTo>
                    <a:pt x="207" y="208"/>
                    <a:pt x="207" y="208"/>
                    <a:pt x="207" y="208"/>
                  </a:cubicBezTo>
                  <a:cubicBezTo>
                    <a:pt x="207" y="207"/>
                    <a:pt x="207" y="207"/>
                    <a:pt x="207" y="207"/>
                  </a:cubicBezTo>
                  <a:cubicBezTo>
                    <a:pt x="207" y="208"/>
                    <a:pt x="207" y="208"/>
                    <a:pt x="207" y="208"/>
                  </a:cubicBezTo>
                  <a:cubicBezTo>
                    <a:pt x="207" y="208"/>
                    <a:pt x="207" y="208"/>
                    <a:pt x="207" y="208"/>
                  </a:cubicBezTo>
                  <a:cubicBezTo>
                    <a:pt x="208" y="208"/>
                    <a:pt x="209" y="208"/>
                    <a:pt x="210" y="209"/>
                  </a:cubicBezTo>
                  <a:cubicBezTo>
                    <a:pt x="215" y="211"/>
                    <a:pt x="224" y="216"/>
                    <a:pt x="236" y="223"/>
                  </a:cubicBezTo>
                  <a:cubicBezTo>
                    <a:pt x="280" y="248"/>
                    <a:pt x="361" y="297"/>
                    <a:pt x="433" y="340"/>
                  </a:cubicBezTo>
                  <a:cubicBezTo>
                    <a:pt x="469" y="362"/>
                    <a:pt x="502" y="382"/>
                    <a:pt x="527" y="397"/>
                  </a:cubicBezTo>
                  <a:cubicBezTo>
                    <a:pt x="539" y="404"/>
                    <a:pt x="549" y="410"/>
                    <a:pt x="557" y="414"/>
                  </a:cubicBezTo>
                  <a:cubicBezTo>
                    <a:pt x="560" y="416"/>
                    <a:pt x="563" y="418"/>
                    <a:pt x="566" y="419"/>
                  </a:cubicBezTo>
                  <a:cubicBezTo>
                    <a:pt x="567" y="419"/>
                    <a:pt x="568" y="420"/>
                    <a:pt x="568" y="420"/>
                  </a:cubicBezTo>
                  <a:cubicBezTo>
                    <a:pt x="569" y="420"/>
                    <a:pt x="569" y="421"/>
                    <a:pt x="570" y="421"/>
                  </a:cubicBezTo>
                  <a:cubicBezTo>
                    <a:pt x="570" y="421"/>
                    <a:pt x="570" y="421"/>
                    <a:pt x="571" y="421"/>
                  </a:cubicBezTo>
                  <a:cubicBezTo>
                    <a:pt x="572" y="421"/>
                    <a:pt x="572" y="421"/>
                    <a:pt x="573" y="421"/>
                  </a:cubicBezTo>
                  <a:cubicBezTo>
                    <a:pt x="574" y="421"/>
                    <a:pt x="575" y="420"/>
                    <a:pt x="575" y="419"/>
                  </a:cubicBezTo>
                  <a:cubicBezTo>
                    <a:pt x="575" y="419"/>
                    <a:pt x="575" y="419"/>
                    <a:pt x="575" y="419"/>
                  </a:cubicBezTo>
                  <a:cubicBezTo>
                    <a:pt x="576" y="418"/>
                    <a:pt x="576" y="417"/>
                    <a:pt x="576" y="416"/>
                  </a:cubicBezTo>
                  <a:cubicBezTo>
                    <a:pt x="576" y="415"/>
                    <a:pt x="576" y="414"/>
                    <a:pt x="576" y="413"/>
                  </a:cubicBezTo>
                  <a:cubicBezTo>
                    <a:pt x="575" y="412"/>
                    <a:pt x="574" y="411"/>
                    <a:pt x="573" y="409"/>
                  </a:cubicBezTo>
                  <a:cubicBezTo>
                    <a:pt x="571" y="407"/>
                    <a:pt x="568" y="405"/>
                    <a:pt x="564" y="402"/>
                  </a:cubicBezTo>
                  <a:cubicBezTo>
                    <a:pt x="549" y="390"/>
                    <a:pt x="520" y="372"/>
                    <a:pt x="486" y="351"/>
                  </a:cubicBezTo>
                  <a:cubicBezTo>
                    <a:pt x="434" y="319"/>
                    <a:pt x="369" y="280"/>
                    <a:pt x="317" y="250"/>
                  </a:cubicBezTo>
                  <a:cubicBezTo>
                    <a:pt x="291" y="234"/>
                    <a:pt x="268" y="221"/>
                    <a:pt x="252" y="211"/>
                  </a:cubicBezTo>
                  <a:cubicBezTo>
                    <a:pt x="244" y="206"/>
                    <a:pt x="237" y="202"/>
                    <a:pt x="233" y="200"/>
                  </a:cubicBezTo>
                  <a:cubicBezTo>
                    <a:pt x="231" y="198"/>
                    <a:pt x="229" y="197"/>
                    <a:pt x="228" y="197"/>
                  </a:cubicBezTo>
                  <a:cubicBezTo>
                    <a:pt x="227" y="196"/>
                    <a:pt x="227" y="196"/>
                    <a:pt x="227" y="196"/>
                  </a:cubicBezTo>
                  <a:cubicBezTo>
                    <a:pt x="227" y="196"/>
                    <a:pt x="227" y="196"/>
                    <a:pt x="227" y="196"/>
                  </a:cubicBezTo>
                  <a:cubicBezTo>
                    <a:pt x="225" y="198"/>
                    <a:pt x="225" y="198"/>
                    <a:pt x="225" y="198"/>
                  </a:cubicBezTo>
                  <a:cubicBezTo>
                    <a:pt x="227" y="196"/>
                    <a:pt x="227" y="196"/>
                    <a:pt x="227" y="196"/>
                  </a:cubicBezTo>
                  <a:cubicBezTo>
                    <a:pt x="227" y="196"/>
                    <a:pt x="227" y="196"/>
                    <a:pt x="227" y="196"/>
                  </a:cubicBezTo>
                  <a:cubicBezTo>
                    <a:pt x="225" y="198"/>
                    <a:pt x="225" y="198"/>
                    <a:pt x="225" y="198"/>
                  </a:cubicBezTo>
                  <a:cubicBezTo>
                    <a:pt x="227" y="196"/>
                    <a:pt x="227" y="196"/>
                    <a:pt x="227" y="196"/>
                  </a:cubicBezTo>
                  <a:cubicBezTo>
                    <a:pt x="224" y="199"/>
                    <a:pt x="224" y="199"/>
                    <a:pt x="224" y="199"/>
                  </a:cubicBezTo>
                  <a:cubicBezTo>
                    <a:pt x="227" y="197"/>
                    <a:pt x="227" y="197"/>
                    <a:pt x="227" y="197"/>
                  </a:cubicBezTo>
                  <a:cubicBezTo>
                    <a:pt x="227" y="196"/>
                    <a:pt x="227" y="196"/>
                    <a:pt x="227" y="196"/>
                  </a:cubicBezTo>
                  <a:cubicBezTo>
                    <a:pt x="224" y="199"/>
                    <a:pt x="224" y="199"/>
                    <a:pt x="224" y="199"/>
                  </a:cubicBezTo>
                  <a:cubicBezTo>
                    <a:pt x="227" y="197"/>
                    <a:pt x="227" y="197"/>
                    <a:pt x="227" y="197"/>
                  </a:cubicBezTo>
                  <a:cubicBezTo>
                    <a:pt x="224" y="199"/>
                    <a:pt x="224" y="199"/>
                    <a:pt x="224" y="199"/>
                  </a:cubicBezTo>
                  <a:cubicBezTo>
                    <a:pt x="228" y="199"/>
                    <a:pt x="228" y="199"/>
                    <a:pt x="228" y="199"/>
                  </a:cubicBezTo>
                  <a:cubicBezTo>
                    <a:pt x="228" y="198"/>
                    <a:pt x="228" y="197"/>
                    <a:pt x="227" y="197"/>
                  </a:cubicBezTo>
                  <a:cubicBezTo>
                    <a:pt x="224" y="199"/>
                    <a:pt x="224" y="199"/>
                    <a:pt x="224" y="199"/>
                  </a:cubicBezTo>
                  <a:cubicBezTo>
                    <a:pt x="228" y="199"/>
                    <a:pt x="228" y="199"/>
                    <a:pt x="228" y="199"/>
                  </a:cubicBezTo>
                  <a:cubicBezTo>
                    <a:pt x="223" y="199"/>
                    <a:pt x="223" y="199"/>
                    <a:pt x="223" y="199"/>
                  </a:cubicBezTo>
                  <a:cubicBezTo>
                    <a:pt x="227" y="202"/>
                    <a:pt x="227" y="202"/>
                    <a:pt x="227" y="202"/>
                  </a:cubicBezTo>
                  <a:cubicBezTo>
                    <a:pt x="228" y="201"/>
                    <a:pt x="228" y="200"/>
                    <a:pt x="228" y="199"/>
                  </a:cubicBezTo>
                  <a:cubicBezTo>
                    <a:pt x="223" y="199"/>
                    <a:pt x="223" y="199"/>
                    <a:pt x="223" y="199"/>
                  </a:cubicBezTo>
                  <a:cubicBezTo>
                    <a:pt x="227" y="202"/>
                    <a:pt x="227" y="202"/>
                    <a:pt x="227" y="202"/>
                  </a:cubicBezTo>
                  <a:cubicBezTo>
                    <a:pt x="223" y="199"/>
                    <a:pt x="223" y="199"/>
                    <a:pt x="223" y="199"/>
                  </a:cubicBezTo>
                  <a:cubicBezTo>
                    <a:pt x="221" y="203"/>
                    <a:pt x="221" y="203"/>
                    <a:pt x="221" y="203"/>
                  </a:cubicBezTo>
                  <a:cubicBezTo>
                    <a:pt x="588" y="409"/>
                    <a:pt x="588" y="409"/>
                    <a:pt x="588" y="409"/>
                  </a:cubicBezTo>
                  <a:cubicBezTo>
                    <a:pt x="591" y="410"/>
                    <a:pt x="593" y="409"/>
                    <a:pt x="595" y="407"/>
                  </a:cubicBezTo>
                  <a:cubicBezTo>
                    <a:pt x="595" y="406"/>
                    <a:pt x="595" y="405"/>
                    <a:pt x="595" y="405"/>
                  </a:cubicBezTo>
                  <a:cubicBezTo>
                    <a:pt x="595" y="403"/>
                    <a:pt x="595" y="403"/>
                    <a:pt x="594" y="402"/>
                  </a:cubicBezTo>
                  <a:cubicBezTo>
                    <a:pt x="594" y="402"/>
                    <a:pt x="594" y="402"/>
                    <a:pt x="594" y="401"/>
                  </a:cubicBezTo>
                  <a:cubicBezTo>
                    <a:pt x="593" y="401"/>
                    <a:pt x="593" y="401"/>
                    <a:pt x="593" y="400"/>
                  </a:cubicBezTo>
                  <a:cubicBezTo>
                    <a:pt x="591" y="399"/>
                    <a:pt x="589" y="398"/>
                    <a:pt x="585" y="396"/>
                  </a:cubicBezTo>
                  <a:cubicBezTo>
                    <a:pt x="560" y="379"/>
                    <a:pt x="475" y="326"/>
                    <a:pt x="396" y="277"/>
                  </a:cubicBezTo>
                  <a:cubicBezTo>
                    <a:pt x="317" y="228"/>
                    <a:pt x="244" y="183"/>
                    <a:pt x="244" y="183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6" y="189"/>
                    <a:pt x="246" y="189"/>
                    <a:pt x="246" y="189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3" y="191"/>
                    <a:pt x="243" y="191"/>
                    <a:pt x="243" y="191"/>
                  </a:cubicBezTo>
                  <a:cubicBezTo>
                    <a:pt x="244" y="191"/>
                    <a:pt x="245" y="190"/>
                    <a:pt x="246" y="189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3" y="191"/>
                    <a:pt x="243" y="191"/>
                    <a:pt x="243" y="191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2" y="191"/>
                    <a:pt x="242" y="191"/>
                    <a:pt x="242" y="191"/>
                  </a:cubicBezTo>
                  <a:cubicBezTo>
                    <a:pt x="242" y="191"/>
                    <a:pt x="243" y="191"/>
                    <a:pt x="243" y="191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2" y="191"/>
                    <a:pt x="242" y="191"/>
                    <a:pt x="242" y="191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1" y="191"/>
                    <a:pt x="241" y="191"/>
                    <a:pt x="241" y="191"/>
                  </a:cubicBezTo>
                  <a:cubicBezTo>
                    <a:pt x="241" y="191"/>
                    <a:pt x="241" y="191"/>
                    <a:pt x="242" y="191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1" y="191"/>
                    <a:pt x="241" y="191"/>
                    <a:pt x="241" y="191"/>
                  </a:cubicBezTo>
                  <a:cubicBezTo>
                    <a:pt x="241" y="188"/>
                    <a:pt x="241" y="188"/>
                    <a:pt x="241" y="188"/>
                  </a:cubicBezTo>
                  <a:cubicBezTo>
                    <a:pt x="240" y="191"/>
                    <a:pt x="240" y="191"/>
                    <a:pt x="240" y="191"/>
                  </a:cubicBezTo>
                  <a:cubicBezTo>
                    <a:pt x="241" y="191"/>
                    <a:pt x="241" y="191"/>
                    <a:pt x="241" y="191"/>
                  </a:cubicBezTo>
                  <a:cubicBezTo>
                    <a:pt x="241" y="188"/>
                    <a:pt x="241" y="188"/>
                    <a:pt x="241" y="188"/>
                  </a:cubicBezTo>
                  <a:cubicBezTo>
                    <a:pt x="240" y="191"/>
                    <a:pt x="240" y="191"/>
                    <a:pt x="240" y="191"/>
                  </a:cubicBezTo>
                  <a:cubicBezTo>
                    <a:pt x="240" y="191"/>
                    <a:pt x="241" y="191"/>
                    <a:pt x="242" y="192"/>
                  </a:cubicBezTo>
                  <a:cubicBezTo>
                    <a:pt x="246" y="194"/>
                    <a:pt x="254" y="199"/>
                    <a:pt x="266" y="205"/>
                  </a:cubicBezTo>
                  <a:cubicBezTo>
                    <a:pt x="308" y="229"/>
                    <a:pt x="392" y="278"/>
                    <a:pt x="465" y="320"/>
                  </a:cubicBezTo>
                  <a:cubicBezTo>
                    <a:pt x="502" y="342"/>
                    <a:pt x="536" y="361"/>
                    <a:pt x="560" y="376"/>
                  </a:cubicBezTo>
                  <a:cubicBezTo>
                    <a:pt x="573" y="383"/>
                    <a:pt x="583" y="389"/>
                    <a:pt x="590" y="393"/>
                  </a:cubicBezTo>
                  <a:cubicBezTo>
                    <a:pt x="597" y="397"/>
                    <a:pt x="601" y="399"/>
                    <a:pt x="601" y="399"/>
                  </a:cubicBezTo>
                  <a:cubicBezTo>
                    <a:pt x="603" y="401"/>
                    <a:pt x="606" y="400"/>
                    <a:pt x="607" y="398"/>
                  </a:cubicBezTo>
                  <a:cubicBezTo>
                    <a:pt x="608" y="396"/>
                    <a:pt x="608" y="393"/>
                    <a:pt x="606" y="392"/>
                  </a:cubicBezTo>
                  <a:cubicBezTo>
                    <a:pt x="606" y="392"/>
                    <a:pt x="600" y="388"/>
                    <a:pt x="591" y="383"/>
                  </a:cubicBezTo>
                  <a:cubicBezTo>
                    <a:pt x="557" y="363"/>
                    <a:pt x="474" y="312"/>
                    <a:pt x="399" y="266"/>
                  </a:cubicBezTo>
                  <a:cubicBezTo>
                    <a:pt x="362" y="243"/>
                    <a:pt x="326" y="221"/>
                    <a:pt x="300" y="204"/>
                  </a:cubicBezTo>
                  <a:cubicBezTo>
                    <a:pt x="287" y="196"/>
                    <a:pt x="277" y="189"/>
                    <a:pt x="269" y="184"/>
                  </a:cubicBezTo>
                  <a:cubicBezTo>
                    <a:pt x="266" y="181"/>
                    <a:pt x="263" y="179"/>
                    <a:pt x="261" y="178"/>
                  </a:cubicBezTo>
                  <a:cubicBezTo>
                    <a:pt x="260" y="177"/>
                    <a:pt x="259" y="176"/>
                    <a:pt x="259" y="176"/>
                  </a:cubicBezTo>
                  <a:cubicBezTo>
                    <a:pt x="259" y="176"/>
                    <a:pt x="259" y="176"/>
                    <a:pt x="259" y="176"/>
                  </a:cubicBezTo>
                  <a:cubicBezTo>
                    <a:pt x="259" y="176"/>
                    <a:pt x="259" y="176"/>
                    <a:pt x="259" y="176"/>
                  </a:cubicBezTo>
                  <a:cubicBezTo>
                    <a:pt x="257" y="177"/>
                    <a:pt x="257" y="177"/>
                    <a:pt x="257" y="177"/>
                  </a:cubicBezTo>
                  <a:cubicBezTo>
                    <a:pt x="259" y="176"/>
                    <a:pt x="259" y="176"/>
                    <a:pt x="259" y="176"/>
                  </a:cubicBezTo>
                  <a:cubicBezTo>
                    <a:pt x="259" y="176"/>
                    <a:pt x="259" y="176"/>
                    <a:pt x="259" y="176"/>
                  </a:cubicBezTo>
                  <a:cubicBezTo>
                    <a:pt x="257" y="177"/>
                    <a:pt x="257" y="177"/>
                    <a:pt x="257" y="177"/>
                  </a:cubicBezTo>
                  <a:cubicBezTo>
                    <a:pt x="259" y="176"/>
                    <a:pt x="259" y="176"/>
                    <a:pt x="259" y="176"/>
                  </a:cubicBezTo>
                  <a:cubicBezTo>
                    <a:pt x="256" y="178"/>
                    <a:pt x="256" y="178"/>
                    <a:pt x="256" y="178"/>
                  </a:cubicBezTo>
                  <a:cubicBezTo>
                    <a:pt x="260" y="178"/>
                    <a:pt x="260" y="178"/>
                    <a:pt x="260" y="178"/>
                  </a:cubicBezTo>
                  <a:cubicBezTo>
                    <a:pt x="260" y="177"/>
                    <a:pt x="259" y="177"/>
                    <a:pt x="259" y="176"/>
                  </a:cubicBezTo>
                  <a:cubicBezTo>
                    <a:pt x="256" y="178"/>
                    <a:pt x="256" y="178"/>
                    <a:pt x="256" y="178"/>
                  </a:cubicBezTo>
                  <a:cubicBezTo>
                    <a:pt x="260" y="178"/>
                    <a:pt x="260" y="178"/>
                    <a:pt x="260" y="178"/>
                  </a:cubicBezTo>
                  <a:cubicBezTo>
                    <a:pt x="255" y="178"/>
                    <a:pt x="255" y="178"/>
                    <a:pt x="255" y="178"/>
                  </a:cubicBezTo>
                  <a:cubicBezTo>
                    <a:pt x="259" y="180"/>
                    <a:pt x="259" y="180"/>
                    <a:pt x="259" y="180"/>
                  </a:cubicBezTo>
                  <a:cubicBezTo>
                    <a:pt x="259" y="180"/>
                    <a:pt x="260" y="179"/>
                    <a:pt x="260" y="178"/>
                  </a:cubicBezTo>
                  <a:cubicBezTo>
                    <a:pt x="255" y="178"/>
                    <a:pt x="255" y="178"/>
                    <a:pt x="255" y="178"/>
                  </a:cubicBezTo>
                  <a:cubicBezTo>
                    <a:pt x="259" y="180"/>
                    <a:pt x="259" y="180"/>
                    <a:pt x="259" y="180"/>
                  </a:cubicBezTo>
                  <a:cubicBezTo>
                    <a:pt x="255" y="178"/>
                    <a:pt x="255" y="178"/>
                    <a:pt x="255" y="178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78"/>
                    <a:pt x="255" y="178"/>
                    <a:pt x="255" y="178"/>
                  </a:cubicBezTo>
                  <a:cubicBezTo>
                    <a:pt x="254" y="182"/>
                    <a:pt x="254" y="182"/>
                    <a:pt x="254" y="182"/>
                  </a:cubicBezTo>
                  <a:cubicBezTo>
                    <a:pt x="254" y="182"/>
                    <a:pt x="254" y="182"/>
                    <a:pt x="255" y="183"/>
                  </a:cubicBezTo>
                  <a:cubicBezTo>
                    <a:pt x="255" y="178"/>
                    <a:pt x="255" y="178"/>
                    <a:pt x="255" y="178"/>
                  </a:cubicBezTo>
                  <a:cubicBezTo>
                    <a:pt x="254" y="182"/>
                    <a:pt x="254" y="182"/>
                    <a:pt x="254" y="182"/>
                  </a:cubicBezTo>
                  <a:cubicBezTo>
                    <a:pt x="255" y="178"/>
                    <a:pt x="255" y="178"/>
                    <a:pt x="255" y="178"/>
                  </a:cubicBezTo>
                  <a:cubicBezTo>
                    <a:pt x="253" y="182"/>
                    <a:pt x="253" y="182"/>
                    <a:pt x="253" y="182"/>
                  </a:cubicBezTo>
                  <a:cubicBezTo>
                    <a:pt x="253" y="182"/>
                    <a:pt x="253" y="182"/>
                    <a:pt x="254" y="182"/>
                  </a:cubicBezTo>
                  <a:cubicBezTo>
                    <a:pt x="255" y="178"/>
                    <a:pt x="255" y="178"/>
                    <a:pt x="255" y="178"/>
                  </a:cubicBezTo>
                  <a:cubicBezTo>
                    <a:pt x="253" y="182"/>
                    <a:pt x="253" y="182"/>
                    <a:pt x="253" y="182"/>
                  </a:cubicBezTo>
                  <a:cubicBezTo>
                    <a:pt x="254" y="180"/>
                    <a:pt x="254" y="180"/>
                    <a:pt x="254" y="180"/>
                  </a:cubicBezTo>
                  <a:cubicBezTo>
                    <a:pt x="253" y="182"/>
                    <a:pt x="253" y="182"/>
                    <a:pt x="253" y="182"/>
                  </a:cubicBezTo>
                  <a:cubicBezTo>
                    <a:pt x="253" y="182"/>
                    <a:pt x="253" y="182"/>
                    <a:pt x="253" y="182"/>
                  </a:cubicBezTo>
                  <a:cubicBezTo>
                    <a:pt x="254" y="180"/>
                    <a:pt x="254" y="180"/>
                    <a:pt x="254" y="180"/>
                  </a:cubicBezTo>
                  <a:cubicBezTo>
                    <a:pt x="253" y="182"/>
                    <a:pt x="253" y="182"/>
                    <a:pt x="253" y="182"/>
                  </a:cubicBezTo>
                  <a:cubicBezTo>
                    <a:pt x="253" y="182"/>
                    <a:pt x="254" y="182"/>
                    <a:pt x="254" y="183"/>
                  </a:cubicBezTo>
                  <a:cubicBezTo>
                    <a:pt x="261" y="187"/>
                    <a:pt x="285" y="202"/>
                    <a:pt x="318" y="222"/>
                  </a:cubicBezTo>
                  <a:cubicBezTo>
                    <a:pt x="368" y="252"/>
                    <a:pt x="437" y="295"/>
                    <a:pt x="495" y="329"/>
                  </a:cubicBezTo>
                  <a:cubicBezTo>
                    <a:pt x="525" y="347"/>
                    <a:pt x="552" y="362"/>
                    <a:pt x="572" y="373"/>
                  </a:cubicBezTo>
                  <a:cubicBezTo>
                    <a:pt x="582" y="379"/>
                    <a:pt x="591" y="383"/>
                    <a:pt x="598" y="386"/>
                  </a:cubicBezTo>
                  <a:cubicBezTo>
                    <a:pt x="601" y="388"/>
                    <a:pt x="604" y="389"/>
                    <a:pt x="606" y="390"/>
                  </a:cubicBezTo>
                  <a:cubicBezTo>
                    <a:pt x="607" y="391"/>
                    <a:pt x="609" y="391"/>
                    <a:pt x="610" y="391"/>
                  </a:cubicBezTo>
                  <a:cubicBezTo>
                    <a:pt x="611" y="391"/>
                    <a:pt x="611" y="392"/>
                    <a:pt x="613" y="392"/>
                  </a:cubicBezTo>
                  <a:cubicBezTo>
                    <a:pt x="613" y="392"/>
                    <a:pt x="614" y="392"/>
                    <a:pt x="615" y="391"/>
                  </a:cubicBezTo>
                  <a:cubicBezTo>
                    <a:pt x="616" y="391"/>
                    <a:pt x="617" y="390"/>
                    <a:pt x="617" y="389"/>
                  </a:cubicBezTo>
                  <a:cubicBezTo>
                    <a:pt x="617" y="389"/>
                    <a:pt x="617" y="389"/>
                    <a:pt x="617" y="389"/>
                  </a:cubicBezTo>
                  <a:cubicBezTo>
                    <a:pt x="618" y="388"/>
                    <a:pt x="618" y="387"/>
                    <a:pt x="618" y="387"/>
                  </a:cubicBezTo>
                  <a:cubicBezTo>
                    <a:pt x="618" y="386"/>
                    <a:pt x="618" y="385"/>
                    <a:pt x="618" y="384"/>
                  </a:cubicBezTo>
                  <a:cubicBezTo>
                    <a:pt x="617" y="384"/>
                    <a:pt x="617" y="383"/>
                    <a:pt x="616" y="383"/>
                  </a:cubicBezTo>
                  <a:cubicBezTo>
                    <a:pt x="616" y="382"/>
                    <a:pt x="615" y="381"/>
                    <a:pt x="614" y="380"/>
                  </a:cubicBezTo>
                  <a:cubicBezTo>
                    <a:pt x="609" y="376"/>
                    <a:pt x="600" y="370"/>
                    <a:pt x="588" y="362"/>
                  </a:cubicBezTo>
                  <a:cubicBezTo>
                    <a:pt x="547" y="335"/>
                    <a:pt x="465" y="286"/>
                    <a:pt x="394" y="243"/>
                  </a:cubicBezTo>
                  <a:cubicBezTo>
                    <a:pt x="359" y="221"/>
                    <a:pt x="326" y="202"/>
                    <a:pt x="302" y="187"/>
                  </a:cubicBezTo>
                  <a:cubicBezTo>
                    <a:pt x="290" y="180"/>
                    <a:pt x="281" y="174"/>
                    <a:pt x="274" y="169"/>
                  </a:cubicBezTo>
                  <a:cubicBezTo>
                    <a:pt x="270" y="167"/>
                    <a:pt x="268" y="166"/>
                    <a:pt x="266" y="165"/>
                  </a:cubicBezTo>
                  <a:cubicBezTo>
                    <a:pt x="265" y="164"/>
                    <a:pt x="265" y="164"/>
                    <a:pt x="264" y="163"/>
                  </a:cubicBezTo>
                  <a:cubicBezTo>
                    <a:pt x="264" y="163"/>
                    <a:pt x="264" y="163"/>
                    <a:pt x="264" y="163"/>
                  </a:cubicBezTo>
                  <a:cubicBezTo>
                    <a:pt x="264" y="163"/>
                    <a:pt x="264" y="163"/>
                    <a:pt x="264" y="163"/>
                  </a:cubicBezTo>
                  <a:cubicBezTo>
                    <a:pt x="262" y="165"/>
                    <a:pt x="262" y="165"/>
                    <a:pt x="262" y="165"/>
                  </a:cubicBezTo>
                  <a:cubicBezTo>
                    <a:pt x="264" y="163"/>
                    <a:pt x="264" y="163"/>
                    <a:pt x="264" y="163"/>
                  </a:cubicBezTo>
                  <a:cubicBezTo>
                    <a:pt x="264" y="163"/>
                    <a:pt x="264" y="163"/>
                    <a:pt x="264" y="163"/>
                  </a:cubicBezTo>
                  <a:cubicBezTo>
                    <a:pt x="262" y="165"/>
                    <a:pt x="262" y="165"/>
                    <a:pt x="262" y="165"/>
                  </a:cubicBezTo>
                  <a:cubicBezTo>
                    <a:pt x="264" y="163"/>
                    <a:pt x="264" y="163"/>
                    <a:pt x="264" y="163"/>
                  </a:cubicBezTo>
                  <a:cubicBezTo>
                    <a:pt x="261" y="166"/>
                    <a:pt x="261" y="166"/>
                    <a:pt x="261" y="166"/>
                  </a:cubicBezTo>
                  <a:cubicBezTo>
                    <a:pt x="265" y="164"/>
                    <a:pt x="265" y="164"/>
                    <a:pt x="265" y="164"/>
                  </a:cubicBezTo>
                  <a:cubicBezTo>
                    <a:pt x="264" y="163"/>
                    <a:pt x="264" y="163"/>
                    <a:pt x="264" y="163"/>
                  </a:cubicBezTo>
                  <a:cubicBezTo>
                    <a:pt x="261" y="166"/>
                    <a:pt x="261" y="166"/>
                    <a:pt x="261" y="166"/>
                  </a:cubicBezTo>
                  <a:cubicBezTo>
                    <a:pt x="265" y="164"/>
                    <a:pt x="265" y="164"/>
                    <a:pt x="265" y="164"/>
                  </a:cubicBezTo>
                  <a:cubicBezTo>
                    <a:pt x="261" y="166"/>
                    <a:pt x="261" y="166"/>
                    <a:pt x="261" y="166"/>
                  </a:cubicBezTo>
                  <a:cubicBezTo>
                    <a:pt x="265" y="166"/>
                    <a:pt x="265" y="166"/>
                    <a:pt x="265" y="166"/>
                  </a:cubicBezTo>
                  <a:cubicBezTo>
                    <a:pt x="265" y="165"/>
                    <a:pt x="265" y="164"/>
                    <a:pt x="265" y="164"/>
                  </a:cubicBezTo>
                  <a:cubicBezTo>
                    <a:pt x="261" y="166"/>
                    <a:pt x="261" y="166"/>
                    <a:pt x="261" y="166"/>
                  </a:cubicBezTo>
                  <a:cubicBezTo>
                    <a:pt x="265" y="166"/>
                    <a:pt x="265" y="166"/>
                    <a:pt x="265" y="166"/>
                  </a:cubicBezTo>
                  <a:cubicBezTo>
                    <a:pt x="261" y="166"/>
                    <a:pt x="261" y="166"/>
                    <a:pt x="261" y="166"/>
                  </a:cubicBezTo>
                  <a:cubicBezTo>
                    <a:pt x="264" y="169"/>
                    <a:pt x="264" y="169"/>
                    <a:pt x="264" y="169"/>
                  </a:cubicBezTo>
                  <a:cubicBezTo>
                    <a:pt x="265" y="168"/>
                    <a:pt x="265" y="167"/>
                    <a:pt x="265" y="166"/>
                  </a:cubicBezTo>
                  <a:cubicBezTo>
                    <a:pt x="261" y="166"/>
                    <a:pt x="261" y="166"/>
                    <a:pt x="261" y="166"/>
                  </a:cubicBezTo>
                  <a:cubicBezTo>
                    <a:pt x="264" y="169"/>
                    <a:pt x="264" y="169"/>
                    <a:pt x="264" y="169"/>
                  </a:cubicBezTo>
                  <a:cubicBezTo>
                    <a:pt x="261" y="166"/>
                    <a:pt x="261" y="166"/>
                    <a:pt x="261" y="166"/>
                  </a:cubicBezTo>
                  <a:cubicBezTo>
                    <a:pt x="259" y="170"/>
                    <a:pt x="259" y="170"/>
                    <a:pt x="259" y="170"/>
                  </a:cubicBezTo>
                  <a:cubicBezTo>
                    <a:pt x="259" y="170"/>
                    <a:pt x="347" y="222"/>
                    <a:pt x="437" y="275"/>
                  </a:cubicBezTo>
                  <a:cubicBezTo>
                    <a:pt x="482" y="301"/>
                    <a:pt x="526" y="327"/>
                    <a:pt x="561" y="346"/>
                  </a:cubicBezTo>
                  <a:cubicBezTo>
                    <a:pt x="578" y="356"/>
                    <a:pt x="592" y="364"/>
                    <a:pt x="602" y="370"/>
                  </a:cubicBezTo>
                  <a:cubicBezTo>
                    <a:pt x="607" y="373"/>
                    <a:pt x="611" y="375"/>
                    <a:pt x="614" y="377"/>
                  </a:cubicBezTo>
                  <a:cubicBezTo>
                    <a:pt x="616" y="378"/>
                    <a:pt x="617" y="378"/>
                    <a:pt x="618" y="379"/>
                  </a:cubicBezTo>
                  <a:cubicBezTo>
                    <a:pt x="618" y="379"/>
                    <a:pt x="619" y="379"/>
                    <a:pt x="619" y="379"/>
                  </a:cubicBezTo>
                  <a:cubicBezTo>
                    <a:pt x="620" y="379"/>
                    <a:pt x="620" y="379"/>
                    <a:pt x="620" y="379"/>
                  </a:cubicBezTo>
                  <a:cubicBezTo>
                    <a:pt x="620" y="380"/>
                    <a:pt x="620" y="380"/>
                    <a:pt x="621" y="380"/>
                  </a:cubicBezTo>
                  <a:cubicBezTo>
                    <a:pt x="622" y="380"/>
                    <a:pt x="622" y="380"/>
                    <a:pt x="623" y="379"/>
                  </a:cubicBezTo>
                  <a:cubicBezTo>
                    <a:pt x="623" y="379"/>
                    <a:pt x="624" y="379"/>
                    <a:pt x="625" y="378"/>
                  </a:cubicBezTo>
                  <a:cubicBezTo>
                    <a:pt x="626" y="377"/>
                    <a:pt x="626" y="375"/>
                    <a:pt x="626" y="374"/>
                  </a:cubicBezTo>
                  <a:cubicBezTo>
                    <a:pt x="625" y="373"/>
                    <a:pt x="625" y="372"/>
                    <a:pt x="624" y="371"/>
                  </a:cubicBezTo>
                  <a:cubicBezTo>
                    <a:pt x="624" y="371"/>
                    <a:pt x="618" y="368"/>
                    <a:pt x="609" y="362"/>
                  </a:cubicBezTo>
                  <a:cubicBezTo>
                    <a:pt x="576" y="343"/>
                    <a:pt x="493" y="293"/>
                    <a:pt x="419" y="247"/>
                  </a:cubicBezTo>
                  <a:cubicBezTo>
                    <a:pt x="382" y="224"/>
                    <a:pt x="347" y="202"/>
                    <a:pt x="321" y="186"/>
                  </a:cubicBezTo>
                  <a:cubicBezTo>
                    <a:pt x="308" y="178"/>
                    <a:pt x="298" y="171"/>
                    <a:pt x="290" y="165"/>
                  </a:cubicBezTo>
                  <a:cubicBezTo>
                    <a:pt x="287" y="163"/>
                    <a:pt x="284" y="161"/>
                    <a:pt x="282" y="159"/>
                  </a:cubicBezTo>
                  <a:cubicBezTo>
                    <a:pt x="281" y="159"/>
                    <a:pt x="281" y="158"/>
                    <a:pt x="280" y="158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78" y="159"/>
                    <a:pt x="278" y="159"/>
                    <a:pt x="278" y="159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78" y="159"/>
                    <a:pt x="278" y="159"/>
                    <a:pt x="278" y="159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81" y="160"/>
                    <a:pt x="281" y="160"/>
                    <a:pt x="281" y="160"/>
                  </a:cubicBezTo>
                  <a:cubicBezTo>
                    <a:pt x="281" y="159"/>
                    <a:pt x="281" y="158"/>
                    <a:pt x="280" y="158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81" y="160"/>
                    <a:pt x="281" y="160"/>
                    <a:pt x="281" y="160"/>
                  </a:cubicBezTo>
                  <a:cubicBezTo>
                    <a:pt x="276" y="160"/>
                    <a:pt x="276" y="160"/>
                    <a:pt x="276" y="160"/>
                  </a:cubicBezTo>
                  <a:cubicBezTo>
                    <a:pt x="280" y="162"/>
                    <a:pt x="280" y="162"/>
                    <a:pt x="280" y="162"/>
                  </a:cubicBezTo>
                  <a:cubicBezTo>
                    <a:pt x="281" y="161"/>
                    <a:pt x="281" y="160"/>
                    <a:pt x="281" y="160"/>
                  </a:cubicBezTo>
                  <a:cubicBezTo>
                    <a:pt x="276" y="160"/>
                    <a:pt x="276" y="160"/>
                    <a:pt x="276" y="160"/>
                  </a:cubicBezTo>
                  <a:cubicBezTo>
                    <a:pt x="280" y="162"/>
                    <a:pt x="280" y="162"/>
                    <a:pt x="280" y="162"/>
                  </a:cubicBezTo>
                  <a:cubicBezTo>
                    <a:pt x="276" y="160"/>
                    <a:pt x="276" y="160"/>
                    <a:pt x="276" y="160"/>
                  </a:cubicBezTo>
                  <a:cubicBezTo>
                    <a:pt x="274" y="164"/>
                    <a:pt x="274" y="164"/>
                    <a:pt x="274" y="164"/>
                  </a:cubicBezTo>
                  <a:cubicBezTo>
                    <a:pt x="274" y="164"/>
                    <a:pt x="361" y="216"/>
                    <a:pt x="450" y="268"/>
                  </a:cubicBezTo>
                  <a:cubicBezTo>
                    <a:pt x="494" y="294"/>
                    <a:pt x="539" y="321"/>
                    <a:pt x="573" y="340"/>
                  </a:cubicBezTo>
                  <a:cubicBezTo>
                    <a:pt x="591" y="350"/>
                    <a:pt x="605" y="358"/>
                    <a:pt x="616" y="364"/>
                  </a:cubicBezTo>
                  <a:cubicBezTo>
                    <a:pt x="621" y="367"/>
                    <a:pt x="626" y="369"/>
                    <a:pt x="629" y="371"/>
                  </a:cubicBezTo>
                  <a:cubicBezTo>
                    <a:pt x="631" y="372"/>
                    <a:pt x="632" y="372"/>
                    <a:pt x="633" y="373"/>
                  </a:cubicBezTo>
                  <a:cubicBezTo>
                    <a:pt x="634" y="373"/>
                    <a:pt x="634" y="373"/>
                    <a:pt x="635" y="373"/>
                  </a:cubicBezTo>
                  <a:cubicBezTo>
                    <a:pt x="635" y="373"/>
                    <a:pt x="636" y="374"/>
                    <a:pt x="637" y="374"/>
                  </a:cubicBezTo>
                  <a:cubicBezTo>
                    <a:pt x="637" y="374"/>
                    <a:pt x="638" y="374"/>
                    <a:pt x="639" y="373"/>
                  </a:cubicBezTo>
                  <a:cubicBezTo>
                    <a:pt x="639" y="373"/>
                    <a:pt x="640" y="373"/>
                    <a:pt x="641" y="371"/>
                  </a:cubicBezTo>
                  <a:cubicBezTo>
                    <a:pt x="642" y="370"/>
                    <a:pt x="642" y="369"/>
                    <a:pt x="642" y="368"/>
                  </a:cubicBezTo>
                  <a:cubicBezTo>
                    <a:pt x="641" y="367"/>
                    <a:pt x="641" y="366"/>
                    <a:pt x="639" y="365"/>
                  </a:cubicBezTo>
                  <a:cubicBezTo>
                    <a:pt x="639" y="365"/>
                    <a:pt x="634" y="362"/>
                    <a:pt x="624" y="356"/>
                  </a:cubicBezTo>
                  <a:cubicBezTo>
                    <a:pt x="591" y="336"/>
                    <a:pt x="506" y="287"/>
                    <a:pt x="431" y="241"/>
                  </a:cubicBezTo>
                  <a:cubicBezTo>
                    <a:pt x="393" y="218"/>
                    <a:pt x="357" y="195"/>
                    <a:pt x="331" y="178"/>
                  </a:cubicBezTo>
                  <a:cubicBezTo>
                    <a:pt x="318" y="170"/>
                    <a:pt x="307" y="162"/>
                    <a:pt x="299" y="157"/>
                  </a:cubicBezTo>
                  <a:cubicBezTo>
                    <a:pt x="296" y="154"/>
                    <a:pt x="293" y="152"/>
                    <a:pt x="291" y="150"/>
                  </a:cubicBezTo>
                  <a:cubicBezTo>
                    <a:pt x="290" y="149"/>
                    <a:pt x="290" y="149"/>
                    <a:pt x="289" y="148"/>
                  </a:cubicBezTo>
                  <a:cubicBezTo>
                    <a:pt x="289" y="148"/>
                    <a:pt x="289" y="148"/>
                    <a:pt x="289" y="148"/>
                  </a:cubicBezTo>
                  <a:cubicBezTo>
                    <a:pt x="289" y="148"/>
                    <a:pt x="289" y="148"/>
                    <a:pt x="289" y="148"/>
                  </a:cubicBezTo>
                  <a:cubicBezTo>
                    <a:pt x="289" y="148"/>
                    <a:pt x="289" y="148"/>
                    <a:pt x="289" y="148"/>
                  </a:cubicBezTo>
                  <a:cubicBezTo>
                    <a:pt x="289" y="148"/>
                    <a:pt x="289" y="148"/>
                    <a:pt x="289" y="148"/>
                  </a:cubicBezTo>
                  <a:cubicBezTo>
                    <a:pt x="289" y="148"/>
                    <a:pt x="289" y="148"/>
                    <a:pt x="289" y="148"/>
                  </a:cubicBezTo>
                  <a:cubicBezTo>
                    <a:pt x="289" y="148"/>
                    <a:pt x="289" y="148"/>
                    <a:pt x="289" y="148"/>
                  </a:cubicBezTo>
                  <a:cubicBezTo>
                    <a:pt x="287" y="149"/>
                    <a:pt x="287" y="149"/>
                    <a:pt x="287" y="149"/>
                  </a:cubicBezTo>
                  <a:cubicBezTo>
                    <a:pt x="290" y="149"/>
                    <a:pt x="290" y="149"/>
                    <a:pt x="290" y="149"/>
                  </a:cubicBezTo>
                  <a:cubicBezTo>
                    <a:pt x="290" y="148"/>
                    <a:pt x="289" y="148"/>
                    <a:pt x="289" y="148"/>
                  </a:cubicBezTo>
                  <a:cubicBezTo>
                    <a:pt x="287" y="149"/>
                    <a:pt x="287" y="149"/>
                    <a:pt x="287" y="149"/>
                  </a:cubicBezTo>
                  <a:cubicBezTo>
                    <a:pt x="290" y="149"/>
                    <a:pt x="290" y="149"/>
                    <a:pt x="290" y="149"/>
                  </a:cubicBezTo>
                  <a:cubicBezTo>
                    <a:pt x="286" y="149"/>
                    <a:pt x="286" y="149"/>
                    <a:pt x="286" y="149"/>
                  </a:cubicBezTo>
                  <a:cubicBezTo>
                    <a:pt x="289" y="151"/>
                    <a:pt x="289" y="151"/>
                    <a:pt x="289" y="151"/>
                  </a:cubicBezTo>
                  <a:cubicBezTo>
                    <a:pt x="289" y="151"/>
                    <a:pt x="290" y="150"/>
                    <a:pt x="290" y="149"/>
                  </a:cubicBezTo>
                  <a:cubicBezTo>
                    <a:pt x="286" y="149"/>
                    <a:pt x="286" y="149"/>
                    <a:pt x="286" y="149"/>
                  </a:cubicBezTo>
                  <a:cubicBezTo>
                    <a:pt x="289" y="151"/>
                    <a:pt x="289" y="151"/>
                    <a:pt x="289" y="151"/>
                  </a:cubicBezTo>
                  <a:cubicBezTo>
                    <a:pt x="289" y="151"/>
                    <a:pt x="289" y="151"/>
                    <a:pt x="289" y="151"/>
                  </a:cubicBezTo>
                  <a:cubicBezTo>
                    <a:pt x="286" y="149"/>
                    <a:pt x="286" y="149"/>
                    <a:pt x="286" y="149"/>
                  </a:cubicBezTo>
                  <a:cubicBezTo>
                    <a:pt x="287" y="153"/>
                    <a:pt x="287" y="153"/>
                    <a:pt x="287" y="153"/>
                  </a:cubicBezTo>
                  <a:cubicBezTo>
                    <a:pt x="287" y="153"/>
                    <a:pt x="288" y="152"/>
                    <a:pt x="289" y="151"/>
                  </a:cubicBezTo>
                  <a:cubicBezTo>
                    <a:pt x="286" y="149"/>
                    <a:pt x="286" y="149"/>
                    <a:pt x="286" y="149"/>
                  </a:cubicBezTo>
                  <a:cubicBezTo>
                    <a:pt x="287" y="153"/>
                    <a:pt x="287" y="153"/>
                    <a:pt x="287" y="153"/>
                  </a:cubicBezTo>
                  <a:cubicBezTo>
                    <a:pt x="286" y="150"/>
                    <a:pt x="286" y="150"/>
                    <a:pt x="286" y="150"/>
                  </a:cubicBezTo>
                  <a:cubicBezTo>
                    <a:pt x="286" y="153"/>
                    <a:pt x="286" y="153"/>
                    <a:pt x="286" y="153"/>
                  </a:cubicBezTo>
                  <a:cubicBezTo>
                    <a:pt x="286" y="153"/>
                    <a:pt x="286" y="153"/>
                    <a:pt x="287" y="153"/>
                  </a:cubicBezTo>
                  <a:cubicBezTo>
                    <a:pt x="286" y="150"/>
                    <a:pt x="286" y="150"/>
                    <a:pt x="286" y="150"/>
                  </a:cubicBezTo>
                  <a:cubicBezTo>
                    <a:pt x="286" y="153"/>
                    <a:pt x="286" y="153"/>
                    <a:pt x="286" y="153"/>
                  </a:cubicBezTo>
                  <a:cubicBezTo>
                    <a:pt x="286" y="152"/>
                    <a:pt x="286" y="152"/>
                    <a:pt x="286" y="152"/>
                  </a:cubicBezTo>
                  <a:cubicBezTo>
                    <a:pt x="286" y="153"/>
                    <a:pt x="286" y="153"/>
                    <a:pt x="286" y="153"/>
                  </a:cubicBezTo>
                  <a:cubicBezTo>
                    <a:pt x="286" y="153"/>
                    <a:pt x="286" y="153"/>
                    <a:pt x="286" y="153"/>
                  </a:cubicBezTo>
                  <a:cubicBezTo>
                    <a:pt x="286" y="152"/>
                    <a:pt x="286" y="152"/>
                    <a:pt x="286" y="152"/>
                  </a:cubicBezTo>
                  <a:cubicBezTo>
                    <a:pt x="286" y="153"/>
                    <a:pt x="286" y="153"/>
                    <a:pt x="286" y="153"/>
                  </a:cubicBezTo>
                  <a:cubicBezTo>
                    <a:pt x="286" y="153"/>
                    <a:pt x="286" y="154"/>
                    <a:pt x="288" y="154"/>
                  </a:cubicBezTo>
                  <a:cubicBezTo>
                    <a:pt x="292" y="156"/>
                    <a:pt x="301" y="160"/>
                    <a:pt x="313" y="166"/>
                  </a:cubicBezTo>
                  <a:cubicBezTo>
                    <a:pt x="354" y="188"/>
                    <a:pt x="433" y="234"/>
                    <a:pt x="501" y="274"/>
                  </a:cubicBezTo>
                  <a:cubicBezTo>
                    <a:pt x="535" y="295"/>
                    <a:pt x="566" y="313"/>
                    <a:pt x="589" y="327"/>
                  </a:cubicBezTo>
                  <a:cubicBezTo>
                    <a:pt x="601" y="334"/>
                    <a:pt x="610" y="340"/>
                    <a:pt x="616" y="344"/>
                  </a:cubicBezTo>
                  <a:cubicBezTo>
                    <a:pt x="623" y="347"/>
                    <a:pt x="626" y="350"/>
                    <a:pt x="626" y="350"/>
                  </a:cubicBezTo>
                  <a:cubicBezTo>
                    <a:pt x="629" y="351"/>
                    <a:pt x="631" y="350"/>
                    <a:pt x="633" y="348"/>
                  </a:cubicBezTo>
                  <a:cubicBezTo>
                    <a:pt x="633" y="347"/>
                    <a:pt x="633" y="346"/>
                    <a:pt x="633" y="346"/>
                  </a:cubicBezTo>
                  <a:cubicBezTo>
                    <a:pt x="633" y="345"/>
                    <a:pt x="633" y="344"/>
                    <a:pt x="633" y="343"/>
                  </a:cubicBezTo>
                  <a:cubicBezTo>
                    <a:pt x="632" y="343"/>
                    <a:pt x="632" y="342"/>
                    <a:pt x="632" y="342"/>
                  </a:cubicBezTo>
                  <a:cubicBezTo>
                    <a:pt x="631" y="341"/>
                    <a:pt x="630" y="340"/>
                    <a:pt x="629" y="339"/>
                  </a:cubicBezTo>
                  <a:cubicBezTo>
                    <a:pt x="625" y="336"/>
                    <a:pt x="617" y="330"/>
                    <a:pt x="605" y="323"/>
                  </a:cubicBezTo>
                  <a:cubicBezTo>
                    <a:pt x="567" y="297"/>
                    <a:pt x="491" y="251"/>
                    <a:pt x="425" y="211"/>
                  </a:cubicBezTo>
                  <a:cubicBezTo>
                    <a:pt x="392" y="191"/>
                    <a:pt x="361" y="172"/>
                    <a:pt x="339" y="159"/>
                  </a:cubicBezTo>
                  <a:cubicBezTo>
                    <a:pt x="328" y="152"/>
                    <a:pt x="319" y="146"/>
                    <a:pt x="312" y="143"/>
                  </a:cubicBezTo>
                  <a:cubicBezTo>
                    <a:pt x="309" y="141"/>
                    <a:pt x="307" y="139"/>
                    <a:pt x="305" y="138"/>
                  </a:cubicBezTo>
                  <a:cubicBezTo>
                    <a:pt x="304" y="138"/>
                    <a:pt x="304" y="137"/>
                    <a:pt x="303" y="137"/>
                  </a:cubicBezTo>
                  <a:cubicBezTo>
                    <a:pt x="303" y="137"/>
                    <a:pt x="303" y="137"/>
                    <a:pt x="303" y="137"/>
                  </a:cubicBezTo>
                  <a:cubicBezTo>
                    <a:pt x="303" y="137"/>
                    <a:pt x="303" y="137"/>
                    <a:pt x="303" y="137"/>
                  </a:cubicBezTo>
                  <a:cubicBezTo>
                    <a:pt x="301" y="139"/>
                    <a:pt x="301" y="139"/>
                    <a:pt x="301" y="139"/>
                  </a:cubicBezTo>
                  <a:cubicBezTo>
                    <a:pt x="303" y="137"/>
                    <a:pt x="303" y="137"/>
                    <a:pt x="303" y="137"/>
                  </a:cubicBezTo>
                  <a:cubicBezTo>
                    <a:pt x="303" y="137"/>
                    <a:pt x="303" y="137"/>
                    <a:pt x="303" y="137"/>
                  </a:cubicBezTo>
                  <a:cubicBezTo>
                    <a:pt x="301" y="139"/>
                    <a:pt x="301" y="139"/>
                    <a:pt x="301" y="139"/>
                  </a:cubicBezTo>
                  <a:cubicBezTo>
                    <a:pt x="303" y="137"/>
                    <a:pt x="303" y="137"/>
                    <a:pt x="303" y="137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3" y="137"/>
                    <a:pt x="303" y="137"/>
                    <a:pt x="303" y="137"/>
                  </a:cubicBezTo>
                  <a:cubicBezTo>
                    <a:pt x="303" y="137"/>
                    <a:pt x="303" y="137"/>
                    <a:pt x="303" y="137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3" y="137"/>
                    <a:pt x="303" y="137"/>
                    <a:pt x="303" y="137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4" y="137"/>
                    <a:pt x="304" y="137"/>
                    <a:pt x="304" y="137"/>
                  </a:cubicBezTo>
                  <a:cubicBezTo>
                    <a:pt x="303" y="137"/>
                    <a:pt x="303" y="137"/>
                    <a:pt x="303" y="137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4" y="137"/>
                    <a:pt x="304" y="137"/>
                    <a:pt x="304" y="137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4" y="138"/>
                    <a:pt x="304" y="138"/>
                    <a:pt x="304" y="138"/>
                  </a:cubicBezTo>
                  <a:cubicBezTo>
                    <a:pt x="304" y="138"/>
                    <a:pt x="304" y="138"/>
                    <a:pt x="304" y="137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4" y="138"/>
                    <a:pt x="304" y="138"/>
                    <a:pt x="304" y="138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5" y="140"/>
                    <a:pt x="305" y="140"/>
                    <a:pt x="305" y="140"/>
                  </a:cubicBezTo>
                  <a:cubicBezTo>
                    <a:pt x="305" y="139"/>
                    <a:pt x="304" y="138"/>
                    <a:pt x="304" y="138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5" y="140"/>
                    <a:pt x="305" y="140"/>
                    <a:pt x="305" y="140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4" y="143"/>
                    <a:pt x="304" y="143"/>
                    <a:pt x="304" y="143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2" y="145"/>
                    <a:pt x="302" y="145"/>
                    <a:pt x="302" y="145"/>
                  </a:cubicBezTo>
                  <a:cubicBezTo>
                    <a:pt x="302" y="144"/>
                    <a:pt x="303" y="144"/>
                    <a:pt x="304" y="143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2" y="145"/>
                    <a:pt x="302" y="145"/>
                    <a:pt x="302" y="145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5"/>
                    <a:pt x="300" y="145"/>
                    <a:pt x="300" y="145"/>
                  </a:cubicBezTo>
                  <a:cubicBezTo>
                    <a:pt x="301" y="145"/>
                    <a:pt x="301" y="145"/>
                    <a:pt x="302" y="145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5"/>
                    <a:pt x="300" y="145"/>
                    <a:pt x="300" y="145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299" y="145"/>
                    <a:pt x="299" y="145"/>
                    <a:pt x="299" y="145"/>
                  </a:cubicBezTo>
                  <a:cubicBezTo>
                    <a:pt x="299" y="145"/>
                    <a:pt x="299" y="145"/>
                    <a:pt x="300" y="145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299" y="145"/>
                    <a:pt x="299" y="145"/>
                    <a:pt x="299" y="145"/>
                  </a:cubicBezTo>
                  <a:cubicBezTo>
                    <a:pt x="300" y="142"/>
                    <a:pt x="300" y="142"/>
                    <a:pt x="300" y="142"/>
                  </a:cubicBezTo>
                  <a:cubicBezTo>
                    <a:pt x="299" y="145"/>
                    <a:pt x="299" y="145"/>
                    <a:pt x="299" y="145"/>
                  </a:cubicBezTo>
                  <a:cubicBezTo>
                    <a:pt x="299" y="145"/>
                    <a:pt x="299" y="145"/>
                    <a:pt x="299" y="145"/>
                  </a:cubicBezTo>
                  <a:cubicBezTo>
                    <a:pt x="300" y="142"/>
                    <a:pt x="300" y="142"/>
                    <a:pt x="300" y="142"/>
                  </a:cubicBezTo>
                  <a:cubicBezTo>
                    <a:pt x="299" y="145"/>
                    <a:pt x="299" y="145"/>
                    <a:pt x="299" y="145"/>
                  </a:cubicBezTo>
                  <a:cubicBezTo>
                    <a:pt x="299" y="145"/>
                    <a:pt x="299" y="145"/>
                    <a:pt x="300" y="145"/>
                  </a:cubicBezTo>
                  <a:cubicBezTo>
                    <a:pt x="303" y="147"/>
                    <a:pt x="311" y="151"/>
                    <a:pt x="321" y="157"/>
                  </a:cubicBezTo>
                  <a:cubicBezTo>
                    <a:pt x="358" y="178"/>
                    <a:pt x="433" y="221"/>
                    <a:pt x="498" y="258"/>
                  </a:cubicBezTo>
                  <a:cubicBezTo>
                    <a:pt x="530" y="277"/>
                    <a:pt x="560" y="294"/>
                    <a:pt x="582" y="307"/>
                  </a:cubicBezTo>
                  <a:cubicBezTo>
                    <a:pt x="593" y="314"/>
                    <a:pt x="602" y="319"/>
                    <a:pt x="609" y="322"/>
                  </a:cubicBezTo>
                  <a:cubicBezTo>
                    <a:pt x="615" y="326"/>
                    <a:pt x="618" y="328"/>
                    <a:pt x="618" y="328"/>
                  </a:cubicBezTo>
                  <a:cubicBezTo>
                    <a:pt x="621" y="329"/>
                    <a:pt x="623" y="329"/>
                    <a:pt x="625" y="326"/>
                  </a:cubicBezTo>
                  <a:cubicBezTo>
                    <a:pt x="625" y="326"/>
                    <a:pt x="625" y="325"/>
                    <a:pt x="625" y="324"/>
                  </a:cubicBezTo>
                  <a:cubicBezTo>
                    <a:pt x="625" y="323"/>
                    <a:pt x="625" y="322"/>
                    <a:pt x="625" y="322"/>
                  </a:cubicBezTo>
                  <a:cubicBezTo>
                    <a:pt x="624" y="321"/>
                    <a:pt x="624" y="321"/>
                    <a:pt x="624" y="320"/>
                  </a:cubicBezTo>
                  <a:cubicBezTo>
                    <a:pt x="623" y="319"/>
                    <a:pt x="622" y="319"/>
                    <a:pt x="621" y="318"/>
                  </a:cubicBezTo>
                  <a:cubicBezTo>
                    <a:pt x="617" y="315"/>
                    <a:pt x="610" y="309"/>
                    <a:pt x="599" y="303"/>
                  </a:cubicBezTo>
                  <a:cubicBezTo>
                    <a:pt x="563" y="279"/>
                    <a:pt x="493" y="236"/>
                    <a:pt x="432" y="199"/>
                  </a:cubicBezTo>
                  <a:cubicBezTo>
                    <a:pt x="371" y="161"/>
                    <a:pt x="318" y="130"/>
                    <a:pt x="318" y="130"/>
                  </a:cubicBezTo>
                  <a:cubicBezTo>
                    <a:pt x="316" y="134"/>
                    <a:pt x="316" y="134"/>
                    <a:pt x="316" y="134"/>
                  </a:cubicBezTo>
                  <a:cubicBezTo>
                    <a:pt x="314" y="138"/>
                    <a:pt x="314" y="138"/>
                    <a:pt x="314" y="138"/>
                  </a:cubicBezTo>
                  <a:cubicBezTo>
                    <a:pt x="609" y="302"/>
                    <a:pt x="609" y="302"/>
                    <a:pt x="609" y="302"/>
                  </a:cubicBezTo>
                  <a:cubicBezTo>
                    <a:pt x="611" y="304"/>
                    <a:pt x="614" y="303"/>
                    <a:pt x="615" y="301"/>
                  </a:cubicBezTo>
                  <a:cubicBezTo>
                    <a:pt x="617" y="298"/>
                    <a:pt x="616" y="296"/>
                    <a:pt x="614" y="294"/>
                  </a:cubicBezTo>
                  <a:cubicBezTo>
                    <a:pt x="614" y="294"/>
                    <a:pt x="609" y="292"/>
                    <a:pt x="601" y="287"/>
                  </a:cubicBezTo>
                  <a:cubicBezTo>
                    <a:pt x="574" y="271"/>
                    <a:pt x="505" y="231"/>
                    <a:pt x="444" y="193"/>
                  </a:cubicBezTo>
                  <a:cubicBezTo>
                    <a:pt x="413" y="174"/>
                    <a:pt x="384" y="156"/>
                    <a:pt x="362" y="142"/>
                  </a:cubicBezTo>
                  <a:cubicBezTo>
                    <a:pt x="352" y="135"/>
                    <a:pt x="343" y="129"/>
                    <a:pt x="337" y="125"/>
                  </a:cubicBezTo>
                  <a:cubicBezTo>
                    <a:pt x="334" y="123"/>
                    <a:pt x="332" y="121"/>
                    <a:pt x="330" y="119"/>
                  </a:cubicBezTo>
                  <a:cubicBezTo>
                    <a:pt x="330" y="119"/>
                    <a:pt x="329" y="118"/>
                    <a:pt x="329" y="118"/>
                  </a:cubicBezTo>
                  <a:cubicBezTo>
                    <a:pt x="329" y="118"/>
                    <a:pt x="329" y="118"/>
                    <a:pt x="329" y="118"/>
                  </a:cubicBezTo>
                  <a:cubicBezTo>
                    <a:pt x="326" y="120"/>
                    <a:pt x="326" y="120"/>
                    <a:pt x="326" y="120"/>
                  </a:cubicBezTo>
                  <a:cubicBezTo>
                    <a:pt x="329" y="120"/>
                    <a:pt x="329" y="120"/>
                    <a:pt x="329" y="120"/>
                  </a:cubicBezTo>
                  <a:cubicBezTo>
                    <a:pt x="329" y="118"/>
                    <a:pt x="329" y="118"/>
                    <a:pt x="329" y="118"/>
                  </a:cubicBezTo>
                  <a:cubicBezTo>
                    <a:pt x="326" y="120"/>
                    <a:pt x="326" y="120"/>
                    <a:pt x="326" y="120"/>
                  </a:cubicBezTo>
                  <a:cubicBezTo>
                    <a:pt x="329" y="120"/>
                    <a:pt x="329" y="120"/>
                    <a:pt x="329" y="120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29" y="122"/>
                    <a:pt x="329" y="122"/>
                    <a:pt x="329" y="122"/>
                  </a:cubicBezTo>
                  <a:cubicBezTo>
                    <a:pt x="329" y="121"/>
                    <a:pt x="329" y="120"/>
                    <a:pt x="329" y="120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29" y="122"/>
                    <a:pt x="329" y="122"/>
                    <a:pt x="329" y="122"/>
                  </a:cubicBezTo>
                  <a:cubicBezTo>
                    <a:pt x="329" y="122"/>
                    <a:pt x="329" y="122"/>
                    <a:pt x="329" y="122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27" y="123"/>
                    <a:pt x="327" y="123"/>
                    <a:pt x="327" y="123"/>
                  </a:cubicBezTo>
                  <a:cubicBezTo>
                    <a:pt x="327" y="123"/>
                    <a:pt x="328" y="123"/>
                    <a:pt x="329" y="122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27" y="123"/>
                    <a:pt x="327" y="123"/>
                    <a:pt x="327" y="123"/>
                  </a:cubicBezTo>
                  <a:cubicBezTo>
                    <a:pt x="326" y="121"/>
                    <a:pt x="326" y="121"/>
                    <a:pt x="326" y="121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326" y="123"/>
                    <a:pt x="326" y="123"/>
                    <a:pt x="327" y="123"/>
                  </a:cubicBezTo>
                  <a:cubicBezTo>
                    <a:pt x="326" y="121"/>
                    <a:pt x="326" y="121"/>
                    <a:pt x="326" y="121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326" y="123"/>
                    <a:pt x="327" y="124"/>
                    <a:pt x="328" y="124"/>
                  </a:cubicBezTo>
                  <a:cubicBezTo>
                    <a:pt x="331" y="125"/>
                    <a:pt x="339" y="128"/>
                    <a:pt x="348" y="133"/>
                  </a:cubicBezTo>
                  <a:cubicBezTo>
                    <a:pt x="382" y="150"/>
                    <a:pt x="444" y="184"/>
                    <a:pt x="498" y="215"/>
                  </a:cubicBezTo>
                  <a:cubicBezTo>
                    <a:pt x="524" y="230"/>
                    <a:pt x="549" y="244"/>
                    <a:pt x="567" y="254"/>
                  </a:cubicBezTo>
                  <a:cubicBezTo>
                    <a:pt x="576" y="259"/>
                    <a:pt x="583" y="264"/>
                    <a:pt x="588" y="267"/>
                  </a:cubicBezTo>
                  <a:cubicBezTo>
                    <a:pt x="593" y="269"/>
                    <a:pt x="596" y="271"/>
                    <a:pt x="596" y="271"/>
                  </a:cubicBezTo>
                  <a:cubicBezTo>
                    <a:pt x="598" y="272"/>
                    <a:pt x="601" y="272"/>
                    <a:pt x="602" y="269"/>
                  </a:cubicBezTo>
                  <a:cubicBezTo>
                    <a:pt x="603" y="267"/>
                    <a:pt x="603" y="265"/>
                    <a:pt x="601" y="263"/>
                  </a:cubicBezTo>
                  <a:cubicBezTo>
                    <a:pt x="601" y="263"/>
                    <a:pt x="597" y="261"/>
                    <a:pt x="590" y="257"/>
                  </a:cubicBezTo>
                  <a:cubicBezTo>
                    <a:pt x="566" y="243"/>
                    <a:pt x="506" y="207"/>
                    <a:pt x="452" y="174"/>
                  </a:cubicBezTo>
                  <a:cubicBezTo>
                    <a:pt x="425" y="158"/>
                    <a:pt x="399" y="142"/>
                    <a:pt x="381" y="130"/>
                  </a:cubicBezTo>
                  <a:cubicBezTo>
                    <a:pt x="371" y="123"/>
                    <a:pt x="364" y="118"/>
                    <a:pt x="359" y="114"/>
                  </a:cubicBezTo>
                  <a:cubicBezTo>
                    <a:pt x="356" y="113"/>
                    <a:pt x="354" y="111"/>
                    <a:pt x="353" y="110"/>
                  </a:cubicBezTo>
                  <a:cubicBezTo>
                    <a:pt x="352" y="109"/>
                    <a:pt x="352" y="109"/>
                    <a:pt x="352" y="109"/>
                  </a:cubicBezTo>
                  <a:cubicBezTo>
                    <a:pt x="352" y="109"/>
                    <a:pt x="352" y="109"/>
                    <a:pt x="352" y="109"/>
                  </a:cubicBezTo>
                  <a:cubicBezTo>
                    <a:pt x="351" y="109"/>
                    <a:pt x="351" y="109"/>
                    <a:pt x="351" y="109"/>
                  </a:cubicBezTo>
                  <a:cubicBezTo>
                    <a:pt x="352" y="109"/>
                    <a:pt x="352" y="109"/>
                    <a:pt x="352" y="109"/>
                  </a:cubicBezTo>
                  <a:cubicBezTo>
                    <a:pt x="352" y="109"/>
                    <a:pt x="352" y="109"/>
                    <a:pt x="352" y="109"/>
                  </a:cubicBezTo>
                  <a:cubicBezTo>
                    <a:pt x="351" y="109"/>
                    <a:pt x="351" y="109"/>
                    <a:pt x="351" y="109"/>
                  </a:cubicBezTo>
                  <a:cubicBezTo>
                    <a:pt x="352" y="109"/>
                    <a:pt x="352" y="109"/>
                    <a:pt x="352" y="109"/>
                  </a:cubicBezTo>
                  <a:cubicBezTo>
                    <a:pt x="349" y="111"/>
                    <a:pt x="349" y="111"/>
                    <a:pt x="349" y="111"/>
                  </a:cubicBezTo>
                  <a:cubicBezTo>
                    <a:pt x="352" y="111"/>
                    <a:pt x="352" y="111"/>
                    <a:pt x="352" y="111"/>
                  </a:cubicBezTo>
                  <a:cubicBezTo>
                    <a:pt x="352" y="109"/>
                    <a:pt x="352" y="109"/>
                    <a:pt x="352" y="109"/>
                  </a:cubicBezTo>
                  <a:cubicBezTo>
                    <a:pt x="349" y="111"/>
                    <a:pt x="349" y="111"/>
                    <a:pt x="349" y="111"/>
                  </a:cubicBezTo>
                  <a:cubicBezTo>
                    <a:pt x="352" y="111"/>
                    <a:pt x="352" y="111"/>
                    <a:pt x="352" y="111"/>
                  </a:cubicBezTo>
                  <a:cubicBezTo>
                    <a:pt x="348" y="111"/>
                    <a:pt x="348" y="111"/>
                    <a:pt x="348" y="111"/>
                  </a:cubicBezTo>
                  <a:cubicBezTo>
                    <a:pt x="351" y="113"/>
                    <a:pt x="351" y="113"/>
                    <a:pt x="351" y="113"/>
                  </a:cubicBezTo>
                  <a:cubicBezTo>
                    <a:pt x="352" y="112"/>
                    <a:pt x="352" y="111"/>
                    <a:pt x="352" y="111"/>
                  </a:cubicBezTo>
                  <a:cubicBezTo>
                    <a:pt x="348" y="111"/>
                    <a:pt x="348" y="111"/>
                    <a:pt x="348" y="111"/>
                  </a:cubicBezTo>
                  <a:cubicBezTo>
                    <a:pt x="351" y="113"/>
                    <a:pt x="351" y="113"/>
                    <a:pt x="351" y="113"/>
                  </a:cubicBezTo>
                  <a:cubicBezTo>
                    <a:pt x="351" y="113"/>
                    <a:pt x="351" y="113"/>
                    <a:pt x="351" y="113"/>
                  </a:cubicBezTo>
                  <a:cubicBezTo>
                    <a:pt x="348" y="111"/>
                    <a:pt x="348" y="111"/>
                    <a:pt x="348" y="111"/>
                  </a:cubicBezTo>
                  <a:cubicBezTo>
                    <a:pt x="349" y="115"/>
                    <a:pt x="349" y="115"/>
                    <a:pt x="349" y="115"/>
                  </a:cubicBezTo>
                  <a:cubicBezTo>
                    <a:pt x="350" y="115"/>
                    <a:pt x="351" y="114"/>
                    <a:pt x="351" y="113"/>
                  </a:cubicBezTo>
                  <a:cubicBezTo>
                    <a:pt x="348" y="111"/>
                    <a:pt x="348" y="111"/>
                    <a:pt x="348" y="111"/>
                  </a:cubicBezTo>
                  <a:cubicBezTo>
                    <a:pt x="349" y="115"/>
                    <a:pt x="349" y="115"/>
                    <a:pt x="349" y="115"/>
                  </a:cubicBezTo>
                  <a:cubicBezTo>
                    <a:pt x="348" y="111"/>
                    <a:pt x="348" y="111"/>
                    <a:pt x="348" y="111"/>
                  </a:cubicBezTo>
                  <a:cubicBezTo>
                    <a:pt x="348" y="115"/>
                    <a:pt x="348" y="115"/>
                    <a:pt x="348" y="115"/>
                  </a:cubicBezTo>
                  <a:cubicBezTo>
                    <a:pt x="348" y="115"/>
                    <a:pt x="348" y="115"/>
                    <a:pt x="349" y="115"/>
                  </a:cubicBezTo>
                  <a:cubicBezTo>
                    <a:pt x="348" y="111"/>
                    <a:pt x="348" y="111"/>
                    <a:pt x="348" y="111"/>
                  </a:cubicBezTo>
                  <a:cubicBezTo>
                    <a:pt x="348" y="115"/>
                    <a:pt x="348" y="115"/>
                    <a:pt x="348" y="115"/>
                  </a:cubicBezTo>
                  <a:cubicBezTo>
                    <a:pt x="348" y="111"/>
                    <a:pt x="348" y="111"/>
                    <a:pt x="348" y="111"/>
                  </a:cubicBezTo>
                  <a:cubicBezTo>
                    <a:pt x="346" y="115"/>
                    <a:pt x="346" y="115"/>
                    <a:pt x="346" y="115"/>
                  </a:cubicBezTo>
                  <a:cubicBezTo>
                    <a:pt x="347" y="115"/>
                    <a:pt x="347" y="115"/>
                    <a:pt x="348" y="115"/>
                  </a:cubicBezTo>
                  <a:cubicBezTo>
                    <a:pt x="348" y="111"/>
                    <a:pt x="348" y="111"/>
                    <a:pt x="348" y="111"/>
                  </a:cubicBezTo>
                  <a:cubicBezTo>
                    <a:pt x="346" y="115"/>
                    <a:pt x="346" y="115"/>
                    <a:pt x="346" y="115"/>
                  </a:cubicBezTo>
                  <a:cubicBezTo>
                    <a:pt x="347" y="113"/>
                    <a:pt x="347" y="113"/>
                    <a:pt x="347" y="113"/>
                  </a:cubicBezTo>
                  <a:cubicBezTo>
                    <a:pt x="346" y="115"/>
                    <a:pt x="346" y="115"/>
                    <a:pt x="346" y="115"/>
                  </a:cubicBezTo>
                  <a:cubicBezTo>
                    <a:pt x="346" y="115"/>
                    <a:pt x="346" y="115"/>
                    <a:pt x="346" y="115"/>
                  </a:cubicBezTo>
                  <a:cubicBezTo>
                    <a:pt x="347" y="113"/>
                    <a:pt x="347" y="113"/>
                    <a:pt x="347" y="113"/>
                  </a:cubicBezTo>
                  <a:cubicBezTo>
                    <a:pt x="346" y="115"/>
                    <a:pt x="346" y="115"/>
                    <a:pt x="346" y="115"/>
                  </a:cubicBezTo>
                  <a:cubicBezTo>
                    <a:pt x="346" y="115"/>
                    <a:pt x="347" y="115"/>
                    <a:pt x="347" y="115"/>
                  </a:cubicBezTo>
                  <a:cubicBezTo>
                    <a:pt x="350" y="117"/>
                    <a:pt x="356" y="120"/>
                    <a:pt x="364" y="124"/>
                  </a:cubicBezTo>
                  <a:cubicBezTo>
                    <a:pt x="391" y="140"/>
                    <a:pt x="445" y="172"/>
                    <a:pt x="493" y="199"/>
                  </a:cubicBezTo>
                  <a:cubicBezTo>
                    <a:pt x="517" y="213"/>
                    <a:pt x="540" y="226"/>
                    <a:pt x="557" y="235"/>
                  </a:cubicBezTo>
                  <a:cubicBezTo>
                    <a:pt x="566" y="240"/>
                    <a:pt x="573" y="244"/>
                    <a:pt x="579" y="247"/>
                  </a:cubicBezTo>
                  <a:cubicBezTo>
                    <a:pt x="581" y="248"/>
                    <a:pt x="584" y="249"/>
                    <a:pt x="586" y="250"/>
                  </a:cubicBezTo>
                  <a:cubicBezTo>
                    <a:pt x="586" y="250"/>
                    <a:pt x="587" y="250"/>
                    <a:pt x="588" y="251"/>
                  </a:cubicBezTo>
                  <a:cubicBezTo>
                    <a:pt x="589" y="251"/>
                    <a:pt x="589" y="251"/>
                    <a:pt x="591" y="251"/>
                  </a:cubicBezTo>
                  <a:cubicBezTo>
                    <a:pt x="591" y="251"/>
                    <a:pt x="592" y="251"/>
                    <a:pt x="592" y="251"/>
                  </a:cubicBezTo>
                  <a:cubicBezTo>
                    <a:pt x="593" y="251"/>
                    <a:pt x="594" y="250"/>
                    <a:pt x="595" y="249"/>
                  </a:cubicBezTo>
                  <a:cubicBezTo>
                    <a:pt x="595" y="249"/>
                    <a:pt x="595" y="249"/>
                    <a:pt x="595" y="249"/>
                  </a:cubicBezTo>
                  <a:cubicBezTo>
                    <a:pt x="595" y="248"/>
                    <a:pt x="596" y="247"/>
                    <a:pt x="596" y="246"/>
                  </a:cubicBezTo>
                  <a:cubicBezTo>
                    <a:pt x="596" y="245"/>
                    <a:pt x="595" y="244"/>
                    <a:pt x="595" y="244"/>
                  </a:cubicBezTo>
                  <a:cubicBezTo>
                    <a:pt x="595" y="243"/>
                    <a:pt x="594" y="243"/>
                    <a:pt x="594" y="243"/>
                  </a:cubicBezTo>
                  <a:cubicBezTo>
                    <a:pt x="593" y="242"/>
                    <a:pt x="593" y="242"/>
                    <a:pt x="592" y="241"/>
                  </a:cubicBezTo>
                  <a:cubicBezTo>
                    <a:pt x="589" y="239"/>
                    <a:pt x="583" y="235"/>
                    <a:pt x="575" y="230"/>
                  </a:cubicBezTo>
                  <a:cubicBezTo>
                    <a:pt x="521" y="195"/>
                    <a:pt x="364" y="99"/>
                    <a:pt x="364" y="99"/>
                  </a:cubicBezTo>
                  <a:cubicBezTo>
                    <a:pt x="361" y="103"/>
                    <a:pt x="361" y="103"/>
                    <a:pt x="361" y="103"/>
                  </a:cubicBezTo>
                  <a:cubicBezTo>
                    <a:pt x="359" y="107"/>
                    <a:pt x="359" y="107"/>
                    <a:pt x="359" y="107"/>
                  </a:cubicBezTo>
                  <a:cubicBezTo>
                    <a:pt x="359" y="107"/>
                    <a:pt x="411" y="134"/>
                    <a:pt x="463" y="162"/>
                  </a:cubicBezTo>
                  <a:cubicBezTo>
                    <a:pt x="490" y="176"/>
                    <a:pt x="516" y="189"/>
                    <a:pt x="536" y="200"/>
                  </a:cubicBezTo>
                  <a:cubicBezTo>
                    <a:pt x="547" y="205"/>
                    <a:pt x="555" y="209"/>
                    <a:pt x="561" y="212"/>
                  </a:cubicBezTo>
                  <a:cubicBezTo>
                    <a:pt x="565" y="214"/>
                    <a:pt x="567" y="215"/>
                    <a:pt x="569" y="216"/>
                  </a:cubicBezTo>
                  <a:cubicBezTo>
                    <a:pt x="570" y="216"/>
                    <a:pt x="571" y="217"/>
                    <a:pt x="572" y="217"/>
                  </a:cubicBezTo>
                  <a:cubicBezTo>
                    <a:pt x="572" y="217"/>
                    <a:pt x="572" y="217"/>
                    <a:pt x="573" y="217"/>
                  </a:cubicBezTo>
                  <a:cubicBezTo>
                    <a:pt x="573" y="217"/>
                    <a:pt x="573" y="217"/>
                    <a:pt x="574" y="218"/>
                  </a:cubicBezTo>
                  <a:cubicBezTo>
                    <a:pt x="575" y="218"/>
                    <a:pt x="575" y="218"/>
                    <a:pt x="576" y="217"/>
                  </a:cubicBezTo>
                  <a:cubicBezTo>
                    <a:pt x="576" y="217"/>
                    <a:pt x="577" y="217"/>
                    <a:pt x="578" y="215"/>
                  </a:cubicBezTo>
                  <a:cubicBezTo>
                    <a:pt x="578" y="215"/>
                    <a:pt x="578" y="215"/>
                    <a:pt x="578" y="215"/>
                  </a:cubicBezTo>
                  <a:cubicBezTo>
                    <a:pt x="579" y="214"/>
                    <a:pt x="579" y="214"/>
                    <a:pt x="579" y="213"/>
                  </a:cubicBezTo>
                  <a:cubicBezTo>
                    <a:pt x="579" y="211"/>
                    <a:pt x="578" y="211"/>
                    <a:pt x="578" y="210"/>
                  </a:cubicBezTo>
                  <a:cubicBezTo>
                    <a:pt x="578" y="209"/>
                    <a:pt x="577" y="209"/>
                    <a:pt x="576" y="208"/>
                  </a:cubicBezTo>
                  <a:cubicBezTo>
                    <a:pt x="575" y="207"/>
                    <a:pt x="573" y="205"/>
                    <a:pt x="571" y="204"/>
                  </a:cubicBezTo>
                  <a:cubicBezTo>
                    <a:pt x="562" y="197"/>
                    <a:pt x="546" y="187"/>
                    <a:pt x="527" y="175"/>
                  </a:cubicBezTo>
                  <a:cubicBezTo>
                    <a:pt x="468" y="138"/>
                    <a:pt x="379" y="86"/>
                    <a:pt x="379" y="86"/>
                  </a:cubicBezTo>
                  <a:cubicBezTo>
                    <a:pt x="377" y="90"/>
                    <a:pt x="377" y="90"/>
                    <a:pt x="377" y="90"/>
                  </a:cubicBezTo>
                  <a:cubicBezTo>
                    <a:pt x="381" y="92"/>
                    <a:pt x="381" y="92"/>
                    <a:pt x="381" y="92"/>
                  </a:cubicBezTo>
                  <a:cubicBezTo>
                    <a:pt x="377" y="90"/>
                    <a:pt x="377" y="90"/>
                    <a:pt x="377" y="90"/>
                  </a:cubicBezTo>
                  <a:cubicBezTo>
                    <a:pt x="379" y="94"/>
                    <a:pt x="379" y="94"/>
                    <a:pt x="379" y="94"/>
                  </a:cubicBezTo>
                  <a:cubicBezTo>
                    <a:pt x="379" y="94"/>
                    <a:pt x="380" y="93"/>
                    <a:pt x="381" y="92"/>
                  </a:cubicBezTo>
                  <a:cubicBezTo>
                    <a:pt x="377" y="90"/>
                    <a:pt x="377" y="90"/>
                    <a:pt x="377" y="90"/>
                  </a:cubicBezTo>
                  <a:cubicBezTo>
                    <a:pt x="379" y="94"/>
                    <a:pt x="379" y="94"/>
                    <a:pt x="379" y="94"/>
                  </a:cubicBezTo>
                  <a:cubicBezTo>
                    <a:pt x="378" y="91"/>
                    <a:pt x="378" y="91"/>
                    <a:pt x="378" y="91"/>
                  </a:cubicBezTo>
                  <a:cubicBezTo>
                    <a:pt x="378" y="94"/>
                    <a:pt x="378" y="94"/>
                    <a:pt x="378" y="94"/>
                  </a:cubicBezTo>
                  <a:cubicBezTo>
                    <a:pt x="378" y="94"/>
                    <a:pt x="378" y="94"/>
                    <a:pt x="379" y="94"/>
                  </a:cubicBezTo>
                  <a:cubicBezTo>
                    <a:pt x="378" y="91"/>
                    <a:pt x="378" y="91"/>
                    <a:pt x="378" y="91"/>
                  </a:cubicBezTo>
                  <a:cubicBezTo>
                    <a:pt x="378" y="94"/>
                    <a:pt x="378" y="94"/>
                    <a:pt x="378" y="94"/>
                  </a:cubicBezTo>
                  <a:cubicBezTo>
                    <a:pt x="378" y="92"/>
                    <a:pt x="378" y="92"/>
                    <a:pt x="378" y="92"/>
                  </a:cubicBezTo>
                  <a:cubicBezTo>
                    <a:pt x="377" y="94"/>
                    <a:pt x="377" y="94"/>
                    <a:pt x="377" y="94"/>
                  </a:cubicBezTo>
                  <a:cubicBezTo>
                    <a:pt x="378" y="94"/>
                    <a:pt x="378" y="94"/>
                    <a:pt x="378" y="94"/>
                  </a:cubicBezTo>
                  <a:cubicBezTo>
                    <a:pt x="378" y="92"/>
                    <a:pt x="378" y="92"/>
                    <a:pt x="378" y="92"/>
                  </a:cubicBezTo>
                  <a:cubicBezTo>
                    <a:pt x="377" y="94"/>
                    <a:pt x="377" y="94"/>
                    <a:pt x="377" y="94"/>
                  </a:cubicBezTo>
                  <a:cubicBezTo>
                    <a:pt x="378" y="94"/>
                    <a:pt x="378" y="94"/>
                    <a:pt x="378" y="94"/>
                  </a:cubicBezTo>
                  <a:cubicBezTo>
                    <a:pt x="378" y="94"/>
                    <a:pt x="380" y="95"/>
                    <a:pt x="382" y="96"/>
                  </a:cubicBezTo>
                  <a:cubicBezTo>
                    <a:pt x="391" y="99"/>
                    <a:pt x="406" y="106"/>
                    <a:pt x="425" y="116"/>
                  </a:cubicBezTo>
                  <a:cubicBezTo>
                    <a:pt x="453" y="130"/>
                    <a:pt x="488" y="149"/>
                    <a:pt x="516" y="164"/>
                  </a:cubicBezTo>
                  <a:cubicBezTo>
                    <a:pt x="530" y="171"/>
                    <a:pt x="543" y="178"/>
                    <a:pt x="551" y="183"/>
                  </a:cubicBezTo>
                  <a:cubicBezTo>
                    <a:pt x="560" y="188"/>
                    <a:pt x="565" y="190"/>
                    <a:pt x="565" y="190"/>
                  </a:cubicBezTo>
                  <a:cubicBezTo>
                    <a:pt x="567" y="192"/>
                    <a:pt x="570" y="191"/>
                    <a:pt x="571" y="189"/>
                  </a:cubicBezTo>
                  <a:cubicBezTo>
                    <a:pt x="572" y="188"/>
                    <a:pt x="572" y="187"/>
                    <a:pt x="572" y="186"/>
                  </a:cubicBezTo>
                  <a:cubicBezTo>
                    <a:pt x="572" y="185"/>
                    <a:pt x="571" y="184"/>
                    <a:pt x="571" y="184"/>
                  </a:cubicBezTo>
                  <a:cubicBezTo>
                    <a:pt x="571" y="183"/>
                    <a:pt x="570" y="183"/>
                    <a:pt x="570" y="183"/>
                  </a:cubicBezTo>
                  <a:cubicBezTo>
                    <a:pt x="570" y="182"/>
                    <a:pt x="569" y="182"/>
                    <a:pt x="569" y="181"/>
                  </a:cubicBezTo>
                  <a:cubicBezTo>
                    <a:pt x="566" y="180"/>
                    <a:pt x="562" y="177"/>
                    <a:pt x="556" y="173"/>
                  </a:cubicBezTo>
                  <a:cubicBezTo>
                    <a:pt x="535" y="161"/>
                    <a:pt x="494" y="137"/>
                    <a:pt x="459" y="116"/>
                  </a:cubicBezTo>
                  <a:cubicBezTo>
                    <a:pt x="441" y="105"/>
                    <a:pt x="424" y="95"/>
                    <a:pt x="412" y="87"/>
                  </a:cubicBezTo>
                  <a:cubicBezTo>
                    <a:pt x="406" y="83"/>
                    <a:pt x="402" y="80"/>
                    <a:pt x="398" y="78"/>
                  </a:cubicBezTo>
                  <a:cubicBezTo>
                    <a:pt x="397" y="76"/>
                    <a:pt x="395" y="75"/>
                    <a:pt x="395" y="75"/>
                  </a:cubicBezTo>
                  <a:cubicBezTo>
                    <a:pt x="394" y="74"/>
                    <a:pt x="394" y="74"/>
                    <a:pt x="394" y="74"/>
                  </a:cubicBezTo>
                  <a:cubicBezTo>
                    <a:pt x="394" y="74"/>
                    <a:pt x="394" y="74"/>
                    <a:pt x="394" y="74"/>
                  </a:cubicBezTo>
                  <a:cubicBezTo>
                    <a:pt x="394" y="75"/>
                    <a:pt x="394" y="75"/>
                    <a:pt x="394" y="75"/>
                  </a:cubicBezTo>
                  <a:cubicBezTo>
                    <a:pt x="394" y="74"/>
                    <a:pt x="394" y="74"/>
                    <a:pt x="394" y="74"/>
                  </a:cubicBezTo>
                  <a:cubicBezTo>
                    <a:pt x="394" y="74"/>
                    <a:pt x="394" y="74"/>
                    <a:pt x="394" y="74"/>
                  </a:cubicBezTo>
                  <a:cubicBezTo>
                    <a:pt x="394" y="75"/>
                    <a:pt x="394" y="75"/>
                    <a:pt x="394" y="75"/>
                  </a:cubicBezTo>
                  <a:cubicBezTo>
                    <a:pt x="394" y="74"/>
                    <a:pt x="394" y="74"/>
                    <a:pt x="394" y="74"/>
                  </a:cubicBezTo>
                  <a:cubicBezTo>
                    <a:pt x="392" y="76"/>
                    <a:pt x="392" y="76"/>
                    <a:pt x="392" y="76"/>
                  </a:cubicBezTo>
                  <a:cubicBezTo>
                    <a:pt x="395" y="76"/>
                    <a:pt x="395" y="76"/>
                    <a:pt x="395" y="76"/>
                  </a:cubicBezTo>
                  <a:cubicBezTo>
                    <a:pt x="395" y="75"/>
                    <a:pt x="394" y="74"/>
                    <a:pt x="394" y="74"/>
                  </a:cubicBezTo>
                  <a:cubicBezTo>
                    <a:pt x="392" y="76"/>
                    <a:pt x="392" y="76"/>
                    <a:pt x="392" y="76"/>
                  </a:cubicBezTo>
                  <a:cubicBezTo>
                    <a:pt x="395" y="76"/>
                    <a:pt x="395" y="76"/>
                    <a:pt x="395" y="76"/>
                  </a:cubicBezTo>
                  <a:cubicBezTo>
                    <a:pt x="391" y="76"/>
                    <a:pt x="391" y="76"/>
                    <a:pt x="391" y="76"/>
                  </a:cubicBezTo>
                  <a:cubicBezTo>
                    <a:pt x="394" y="78"/>
                    <a:pt x="394" y="78"/>
                    <a:pt x="394" y="78"/>
                  </a:cubicBezTo>
                  <a:cubicBezTo>
                    <a:pt x="395" y="77"/>
                    <a:pt x="395" y="77"/>
                    <a:pt x="395" y="76"/>
                  </a:cubicBezTo>
                  <a:cubicBezTo>
                    <a:pt x="391" y="76"/>
                    <a:pt x="391" y="76"/>
                    <a:pt x="391" y="76"/>
                  </a:cubicBezTo>
                  <a:cubicBezTo>
                    <a:pt x="394" y="78"/>
                    <a:pt x="394" y="78"/>
                    <a:pt x="394" y="78"/>
                  </a:cubicBezTo>
                  <a:cubicBezTo>
                    <a:pt x="390" y="76"/>
                    <a:pt x="390" y="76"/>
                    <a:pt x="390" y="76"/>
                  </a:cubicBezTo>
                  <a:cubicBezTo>
                    <a:pt x="388" y="80"/>
                    <a:pt x="388" y="80"/>
                    <a:pt x="388" y="80"/>
                  </a:cubicBezTo>
                  <a:cubicBezTo>
                    <a:pt x="550" y="161"/>
                    <a:pt x="550" y="161"/>
                    <a:pt x="550" y="161"/>
                  </a:cubicBezTo>
                  <a:cubicBezTo>
                    <a:pt x="552" y="163"/>
                    <a:pt x="555" y="162"/>
                    <a:pt x="556" y="160"/>
                  </a:cubicBezTo>
                  <a:cubicBezTo>
                    <a:pt x="557" y="158"/>
                    <a:pt x="557" y="155"/>
                    <a:pt x="554" y="154"/>
                  </a:cubicBezTo>
                  <a:cubicBezTo>
                    <a:pt x="408" y="62"/>
                    <a:pt x="408" y="62"/>
                    <a:pt x="408" y="62"/>
                  </a:cubicBezTo>
                  <a:cubicBezTo>
                    <a:pt x="406" y="66"/>
                    <a:pt x="406" y="66"/>
                    <a:pt x="406" y="66"/>
                  </a:cubicBezTo>
                  <a:cubicBezTo>
                    <a:pt x="409" y="68"/>
                    <a:pt x="409" y="68"/>
                    <a:pt x="409" y="68"/>
                  </a:cubicBezTo>
                  <a:cubicBezTo>
                    <a:pt x="406" y="66"/>
                    <a:pt x="406" y="66"/>
                    <a:pt x="406" y="66"/>
                  </a:cubicBezTo>
                  <a:cubicBezTo>
                    <a:pt x="407" y="70"/>
                    <a:pt x="407" y="70"/>
                    <a:pt x="407" y="70"/>
                  </a:cubicBezTo>
                  <a:cubicBezTo>
                    <a:pt x="408" y="70"/>
                    <a:pt x="409" y="69"/>
                    <a:pt x="409" y="68"/>
                  </a:cubicBezTo>
                  <a:cubicBezTo>
                    <a:pt x="406" y="66"/>
                    <a:pt x="406" y="66"/>
                    <a:pt x="406" y="66"/>
                  </a:cubicBezTo>
                  <a:cubicBezTo>
                    <a:pt x="407" y="70"/>
                    <a:pt x="407" y="70"/>
                    <a:pt x="407" y="70"/>
                  </a:cubicBezTo>
                  <a:cubicBezTo>
                    <a:pt x="406" y="66"/>
                    <a:pt x="406" y="66"/>
                    <a:pt x="406" y="66"/>
                  </a:cubicBezTo>
                  <a:cubicBezTo>
                    <a:pt x="406" y="70"/>
                    <a:pt x="406" y="70"/>
                    <a:pt x="406" y="70"/>
                  </a:cubicBezTo>
                  <a:cubicBezTo>
                    <a:pt x="406" y="70"/>
                    <a:pt x="406" y="70"/>
                    <a:pt x="407" y="70"/>
                  </a:cubicBezTo>
                  <a:cubicBezTo>
                    <a:pt x="406" y="66"/>
                    <a:pt x="406" y="66"/>
                    <a:pt x="406" y="66"/>
                  </a:cubicBezTo>
                  <a:cubicBezTo>
                    <a:pt x="406" y="70"/>
                    <a:pt x="406" y="70"/>
                    <a:pt x="406" y="70"/>
                  </a:cubicBezTo>
                  <a:cubicBezTo>
                    <a:pt x="406" y="66"/>
                    <a:pt x="406" y="66"/>
                    <a:pt x="406" y="66"/>
                  </a:cubicBezTo>
                  <a:cubicBezTo>
                    <a:pt x="404" y="70"/>
                    <a:pt x="404" y="70"/>
                    <a:pt x="404" y="70"/>
                  </a:cubicBezTo>
                  <a:cubicBezTo>
                    <a:pt x="405" y="70"/>
                    <a:pt x="405" y="70"/>
                    <a:pt x="406" y="70"/>
                  </a:cubicBezTo>
                  <a:cubicBezTo>
                    <a:pt x="406" y="66"/>
                    <a:pt x="406" y="66"/>
                    <a:pt x="406" y="66"/>
                  </a:cubicBezTo>
                  <a:cubicBezTo>
                    <a:pt x="404" y="70"/>
                    <a:pt x="404" y="70"/>
                    <a:pt x="404" y="70"/>
                  </a:cubicBezTo>
                  <a:cubicBezTo>
                    <a:pt x="405" y="67"/>
                    <a:pt x="405" y="67"/>
                    <a:pt x="405" y="67"/>
                  </a:cubicBezTo>
                  <a:cubicBezTo>
                    <a:pt x="404" y="70"/>
                    <a:pt x="404" y="70"/>
                    <a:pt x="404" y="70"/>
                  </a:cubicBezTo>
                  <a:cubicBezTo>
                    <a:pt x="404" y="70"/>
                    <a:pt x="404" y="70"/>
                    <a:pt x="404" y="70"/>
                  </a:cubicBezTo>
                  <a:cubicBezTo>
                    <a:pt x="405" y="67"/>
                    <a:pt x="405" y="67"/>
                    <a:pt x="405" y="67"/>
                  </a:cubicBezTo>
                  <a:cubicBezTo>
                    <a:pt x="404" y="70"/>
                    <a:pt x="404" y="70"/>
                    <a:pt x="404" y="70"/>
                  </a:cubicBezTo>
                  <a:cubicBezTo>
                    <a:pt x="404" y="70"/>
                    <a:pt x="404" y="70"/>
                    <a:pt x="404" y="70"/>
                  </a:cubicBezTo>
                  <a:cubicBezTo>
                    <a:pt x="404" y="70"/>
                    <a:pt x="404" y="70"/>
                    <a:pt x="404" y="70"/>
                  </a:cubicBezTo>
                  <a:cubicBezTo>
                    <a:pt x="404" y="70"/>
                    <a:pt x="404" y="70"/>
                    <a:pt x="404" y="70"/>
                  </a:cubicBezTo>
                  <a:cubicBezTo>
                    <a:pt x="404" y="70"/>
                    <a:pt x="404" y="70"/>
                    <a:pt x="404" y="70"/>
                  </a:cubicBezTo>
                  <a:cubicBezTo>
                    <a:pt x="404" y="70"/>
                    <a:pt x="404" y="70"/>
                    <a:pt x="404" y="70"/>
                  </a:cubicBezTo>
                  <a:cubicBezTo>
                    <a:pt x="404" y="70"/>
                    <a:pt x="405" y="71"/>
                    <a:pt x="407" y="71"/>
                  </a:cubicBezTo>
                  <a:cubicBezTo>
                    <a:pt x="416" y="76"/>
                    <a:pt x="450" y="92"/>
                    <a:pt x="481" y="107"/>
                  </a:cubicBezTo>
                  <a:cubicBezTo>
                    <a:pt x="496" y="115"/>
                    <a:pt x="511" y="122"/>
                    <a:pt x="522" y="128"/>
                  </a:cubicBezTo>
                  <a:cubicBezTo>
                    <a:pt x="527" y="130"/>
                    <a:pt x="532" y="133"/>
                    <a:pt x="535" y="134"/>
                  </a:cubicBezTo>
                  <a:cubicBezTo>
                    <a:pt x="538" y="136"/>
                    <a:pt x="540" y="137"/>
                    <a:pt x="540" y="137"/>
                  </a:cubicBezTo>
                  <a:cubicBezTo>
                    <a:pt x="542" y="138"/>
                    <a:pt x="545" y="137"/>
                    <a:pt x="546" y="135"/>
                  </a:cubicBezTo>
                  <a:cubicBezTo>
                    <a:pt x="547" y="133"/>
                    <a:pt x="547" y="130"/>
                    <a:pt x="544" y="129"/>
                  </a:cubicBezTo>
                  <a:cubicBezTo>
                    <a:pt x="425" y="54"/>
                    <a:pt x="425" y="54"/>
                    <a:pt x="425" y="54"/>
                  </a:cubicBezTo>
                  <a:cubicBezTo>
                    <a:pt x="422" y="58"/>
                    <a:pt x="422" y="58"/>
                    <a:pt x="422" y="58"/>
                  </a:cubicBezTo>
                  <a:cubicBezTo>
                    <a:pt x="426" y="60"/>
                    <a:pt x="426" y="60"/>
                    <a:pt x="426" y="60"/>
                  </a:cubicBezTo>
                  <a:cubicBezTo>
                    <a:pt x="423" y="58"/>
                    <a:pt x="423" y="58"/>
                    <a:pt x="423" y="58"/>
                  </a:cubicBezTo>
                  <a:cubicBezTo>
                    <a:pt x="425" y="62"/>
                    <a:pt x="425" y="62"/>
                    <a:pt x="425" y="62"/>
                  </a:cubicBezTo>
                  <a:cubicBezTo>
                    <a:pt x="425" y="61"/>
                    <a:pt x="426" y="61"/>
                    <a:pt x="426" y="60"/>
                  </a:cubicBezTo>
                  <a:cubicBezTo>
                    <a:pt x="423" y="58"/>
                    <a:pt x="423" y="58"/>
                    <a:pt x="423" y="58"/>
                  </a:cubicBezTo>
                  <a:cubicBezTo>
                    <a:pt x="425" y="62"/>
                    <a:pt x="425" y="62"/>
                    <a:pt x="425" y="62"/>
                  </a:cubicBezTo>
                  <a:cubicBezTo>
                    <a:pt x="423" y="58"/>
                    <a:pt x="423" y="58"/>
                    <a:pt x="423" y="58"/>
                  </a:cubicBezTo>
                  <a:cubicBezTo>
                    <a:pt x="423" y="62"/>
                    <a:pt x="423" y="62"/>
                    <a:pt x="423" y="62"/>
                  </a:cubicBezTo>
                  <a:cubicBezTo>
                    <a:pt x="424" y="62"/>
                    <a:pt x="424" y="62"/>
                    <a:pt x="425" y="62"/>
                  </a:cubicBezTo>
                  <a:cubicBezTo>
                    <a:pt x="423" y="58"/>
                    <a:pt x="423" y="58"/>
                    <a:pt x="423" y="58"/>
                  </a:cubicBezTo>
                  <a:cubicBezTo>
                    <a:pt x="423" y="62"/>
                    <a:pt x="423" y="62"/>
                    <a:pt x="423" y="62"/>
                  </a:cubicBezTo>
                  <a:cubicBezTo>
                    <a:pt x="423" y="58"/>
                    <a:pt x="423" y="58"/>
                    <a:pt x="423" y="58"/>
                  </a:cubicBezTo>
                  <a:cubicBezTo>
                    <a:pt x="423" y="62"/>
                    <a:pt x="423" y="62"/>
                    <a:pt x="423" y="62"/>
                  </a:cubicBezTo>
                  <a:cubicBezTo>
                    <a:pt x="423" y="62"/>
                    <a:pt x="423" y="62"/>
                    <a:pt x="423" y="62"/>
                  </a:cubicBezTo>
                  <a:cubicBezTo>
                    <a:pt x="423" y="58"/>
                    <a:pt x="423" y="58"/>
                    <a:pt x="423" y="58"/>
                  </a:cubicBezTo>
                  <a:cubicBezTo>
                    <a:pt x="423" y="62"/>
                    <a:pt x="423" y="62"/>
                    <a:pt x="423" y="62"/>
                  </a:cubicBezTo>
                  <a:cubicBezTo>
                    <a:pt x="423" y="59"/>
                    <a:pt x="423" y="59"/>
                    <a:pt x="423" y="59"/>
                  </a:cubicBezTo>
                  <a:cubicBezTo>
                    <a:pt x="422" y="62"/>
                    <a:pt x="422" y="62"/>
                    <a:pt x="422" y="62"/>
                  </a:cubicBezTo>
                  <a:cubicBezTo>
                    <a:pt x="422" y="62"/>
                    <a:pt x="422" y="62"/>
                    <a:pt x="423" y="62"/>
                  </a:cubicBezTo>
                  <a:cubicBezTo>
                    <a:pt x="423" y="59"/>
                    <a:pt x="423" y="59"/>
                    <a:pt x="423" y="59"/>
                  </a:cubicBezTo>
                  <a:cubicBezTo>
                    <a:pt x="422" y="62"/>
                    <a:pt x="422" y="62"/>
                    <a:pt x="422" y="62"/>
                  </a:cubicBezTo>
                  <a:cubicBezTo>
                    <a:pt x="422" y="62"/>
                    <a:pt x="422" y="62"/>
                    <a:pt x="422" y="62"/>
                  </a:cubicBezTo>
                  <a:cubicBezTo>
                    <a:pt x="422" y="62"/>
                    <a:pt x="422" y="62"/>
                    <a:pt x="422" y="62"/>
                  </a:cubicBezTo>
                  <a:cubicBezTo>
                    <a:pt x="422" y="62"/>
                    <a:pt x="422" y="62"/>
                    <a:pt x="422" y="62"/>
                  </a:cubicBezTo>
                  <a:cubicBezTo>
                    <a:pt x="422" y="62"/>
                    <a:pt x="422" y="62"/>
                    <a:pt x="422" y="62"/>
                  </a:cubicBezTo>
                  <a:cubicBezTo>
                    <a:pt x="422" y="62"/>
                    <a:pt x="422" y="62"/>
                    <a:pt x="422" y="62"/>
                  </a:cubicBezTo>
                  <a:cubicBezTo>
                    <a:pt x="422" y="62"/>
                    <a:pt x="423" y="63"/>
                    <a:pt x="424" y="63"/>
                  </a:cubicBezTo>
                  <a:cubicBezTo>
                    <a:pt x="428" y="65"/>
                    <a:pt x="437" y="69"/>
                    <a:pt x="447" y="74"/>
                  </a:cubicBezTo>
                  <a:cubicBezTo>
                    <a:pt x="464" y="81"/>
                    <a:pt x="484" y="90"/>
                    <a:pt x="501" y="98"/>
                  </a:cubicBezTo>
                  <a:cubicBezTo>
                    <a:pt x="510" y="102"/>
                    <a:pt x="518" y="105"/>
                    <a:pt x="523" y="108"/>
                  </a:cubicBezTo>
                  <a:cubicBezTo>
                    <a:pt x="526" y="109"/>
                    <a:pt x="528" y="110"/>
                    <a:pt x="530" y="111"/>
                  </a:cubicBezTo>
                  <a:cubicBezTo>
                    <a:pt x="531" y="111"/>
                    <a:pt x="532" y="111"/>
                    <a:pt x="532" y="111"/>
                  </a:cubicBezTo>
                  <a:cubicBezTo>
                    <a:pt x="533" y="112"/>
                    <a:pt x="533" y="112"/>
                    <a:pt x="533" y="112"/>
                  </a:cubicBezTo>
                  <a:cubicBezTo>
                    <a:pt x="534" y="112"/>
                    <a:pt x="534" y="112"/>
                    <a:pt x="535" y="112"/>
                  </a:cubicBezTo>
                  <a:cubicBezTo>
                    <a:pt x="535" y="112"/>
                    <a:pt x="536" y="112"/>
                    <a:pt x="536" y="112"/>
                  </a:cubicBezTo>
                  <a:cubicBezTo>
                    <a:pt x="537" y="112"/>
                    <a:pt x="537" y="112"/>
                    <a:pt x="537" y="111"/>
                  </a:cubicBezTo>
                  <a:cubicBezTo>
                    <a:pt x="538" y="111"/>
                    <a:pt x="538" y="111"/>
                    <a:pt x="539" y="110"/>
                  </a:cubicBezTo>
                  <a:cubicBezTo>
                    <a:pt x="539" y="109"/>
                    <a:pt x="540" y="108"/>
                    <a:pt x="539" y="106"/>
                  </a:cubicBezTo>
                  <a:cubicBezTo>
                    <a:pt x="539" y="105"/>
                    <a:pt x="538" y="104"/>
                    <a:pt x="537" y="103"/>
                  </a:cubicBezTo>
                  <a:cubicBezTo>
                    <a:pt x="537" y="103"/>
                    <a:pt x="536" y="103"/>
                    <a:pt x="533" y="101"/>
                  </a:cubicBezTo>
                  <a:cubicBezTo>
                    <a:pt x="524" y="95"/>
                    <a:pt x="500" y="81"/>
                    <a:pt x="479" y="68"/>
                  </a:cubicBezTo>
                  <a:cubicBezTo>
                    <a:pt x="468" y="61"/>
                    <a:pt x="458" y="55"/>
                    <a:pt x="451" y="50"/>
                  </a:cubicBezTo>
                  <a:cubicBezTo>
                    <a:pt x="447" y="48"/>
                    <a:pt x="444" y="46"/>
                    <a:pt x="442" y="45"/>
                  </a:cubicBezTo>
                  <a:cubicBezTo>
                    <a:pt x="441" y="44"/>
                    <a:pt x="440" y="43"/>
                    <a:pt x="440" y="43"/>
                  </a:cubicBezTo>
                  <a:cubicBezTo>
                    <a:pt x="440" y="43"/>
                    <a:pt x="440" y="43"/>
                    <a:pt x="440" y="43"/>
                  </a:cubicBezTo>
                  <a:cubicBezTo>
                    <a:pt x="440" y="43"/>
                    <a:pt x="440" y="43"/>
                    <a:pt x="440" y="43"/>
                  </a:cubicBezTo>
                  <a:cubicBezTo>
                    <a:pt x="438" y="45"/>
                    <a:pt x="438" y="45"/>
                    <a:pt x="438" y="45"/>
                  </a:cubicBezTo>
                  <a:cubicBezTo>
                    <a:pt x="440" y="43"/>
                    <a:pt x="440" y="43"/>
                    <a:pt x="440" y="43"/>
                  </a:cubicBezTo>
                  <a:cubicBezTo>
                    <a:pt x="440" y="43"/>
                    <a:pt x="440" y="43"/>
                    <a:pt x="440" y="43"/>
                  </a:cubicBezTo>
                  <a:cubicBezTo>
                    <a:pt x="438" y="45"/>
                    <a:pt x="438" y="45"/>
                    <a:pt x="438" y="45"/>
                  </a:cubicBezTo>
                  <a:cubicBezTo>
                    <a:pt x="440" y="43"/>
                    <a:pt x="440" y="43"/>
                    <a:pt x="440" y="43"/>
                  </a:cubicBezTo>
                  <a:cubicBezTo>
                    <a:pt x="437" y="46"/>
                    <a:pt x="437" y="46"/>
                    <a:pt x="437" y="46"/>
                  </a:cubicBezTo>
                  <a:cubicBezTo>
                    <a:pt x="440" y="44"/>
                    <a:pt x="440" y="44"/>
                    <a:pt x="440" y="44"/>
                  </a:cubicBezTo>
                  <a:cubicBezTo>
                    <a:pt x="440" y="43"/>
                    <a:pt x="440" y="43"/>
                    <a:pt x="440" y="43"/>
                  </a:cubicBezTo>
                  <a:cubicBezTo>
                    <a:pt x="437" y="46"/>
                    <a:pt x="437" y="46"/>
                    <a:pt x="437" y="46"/>
                  </a:cubicBezTo>
                  <a:cubicBezTo>
                    <a:pt x="440" y="44"/>
                    <a:pt x="440" y="44"/>
                    <a:pt x="440" y="44"/>
                  </a:cubicBezTo>
                  <a:cubicBezTo>
                    <a:pt x="437" y="46"/>
                    <a:pt x="437" y="46"/>
                    <a:pt x="437" y="46"/>
                  </a:cubicBezTo>
                  <a:cubicBezTo>
                    <a:pt x="441" y="46"/>
                    <a:pt x="441" y="46"/>
                    <a:pt x="441" y="46"/>
                  </a:cubicBezTo>
                  <a:cubicBezTo>
                    <a:pt x="441" y="45"/>
                    <a:pt x="441" y="44"/>
                    <a:pt x="440" y="44"/>
                  </a:cubicBezTo>
                  <a:cubicBezTo>
                    <a:pt x="437" y="46"/>
                    <a:pt x="437" y="46"/>
                    <a:pt x="437" y="46"/>
                  </a:cubicBezTo>
                  <a:cubicBezTo>
                    <a:pt x="441" y="46"/>
                    <a:pt x="441" y="46"/>
                    <a:pt x="441" y="46"/>
                  </a:cubicBezTo>
                  <a:cubicBezTo>
                    <a:pt x="436" y="46"/>
                    <a:pt x="436" y="46"/>
                    <a:pt x="436" y="46"/>
                  </a:cubicBezTo>
                  <a:cubicBezTo>
                    <a:pt x="441" y="47"/>
                    <a:pt x="441" y="47"/>
                    <a:pt x="441" y="47"/>
                  </a:cubicBezTo>
                  <a:cubicBezTo>
                    <a:pt x="441" y="46"/>
                    <a:pt x="441" y="46"/>
                    <a:pt x="441" y="46"/>
                  </a:cubicBezTo>
                  <a:cubicBezTo>
                    <a:pt x="436" y="46"/>
                    <a:pt x="436" y="46"/>
                    <a:pt x="436" y="46"/>
                  </a:cubicBezTo>
                  <a:cubicBezTo>
                    <a:pt x="441" y="47"/>
                    <a:pt x="441" y="47"/>
                    <a:pt x="441" y="47"/>
                  </a:cubicBezTo>
                  <a:cubicBezTo>
                    <a:pt x="436" y="46"/>
                    <a:pt x="436" y="46"/>
                    <a:pt x="436" y="46"/>
                  </a:cubicBezTo>
                  <a:cubicBezTo>
                    <a:pt x="440" y="49"/>
                    <a:pt x="440" y="49"/>
                    <a:pt x="440" y="49"/>
                  </a:cubicBezTo>
                  <a:cubicBezTo>
                    <a:pt x="440" y="48"/>
                    <a:pt x="441" y="47"/>
                    <a:pt x="441" y="47"/>
                  </a:cubicBezTo>
                  <a:cubicBezTo>
                    <a:pt x="436" y="46"/>
                    <a:pt x="436" y="46"/>
                    <a:pt x="436" y="46"/>
                  </a:cubicBezTo>
                  <a:cubicBezTo>
                    <a:pt x="440" y="49"/>
                    <a:pt x="440" y="49"/>
                    <a:pt x="440" y="49"/>
                  </a:cubicBezTo>
                  <a:cubicBezTo>
                    <a:pt x="436" y="46"/>
                    <a:pt x="436" y="46"/>
                    <a:pt x="436" y="46"/>
                  </a:cubicBezTo>
                  <a:cubicBezTo>
                    <a:pt x="435" y="50"/>
                    <a:pt x="435" y="50"/>
                    <a:pt x="435" y="50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3" y="84"/>
                    <a:pt x="526" y="84"/>
                    <a:pt x="527" y="82"/>
                  </a:cubicBezTo>
                  <a:cubicBezTo>
                    <a:pt x="527" y="81"/>
                    <a:pt x="528" y="80"/>
                    <a:pt x="527" y="79"/>
                  </a:cubicBezTo>
                  <a:cubicBezTo>
                    <a:pt x="527" y="78"/>
                    <a:pt x="527" y="78"/>
                    <a:pt x="527" y="77"/>
                  </a:cubicBezTo>
                  <a:cubicBezTo>
                    <a:pt x="527" y="77"/>
                    <a:pt x="526" y="76"/>
                    <a:pt x="526" y="76"/>
                  </a:cubicBezTo>
                  <a:cubicBezTo>
                    <a:pt x="526" y="76"/>
                    <a:pt x="526" y="75"/>
                    <a:pt x="525" y="75"/>
                  </a:cubicBezTo>
                  <a:cubicBezTo>
                    <a:pt x="524" y="74"/>
                    <a:pt x="522" y="73"/>
                    <a:pt x="520" y="71"/>
                  </a:cubicBezTo>
                  <a:cubicBezTo>
                    <a:pt x="511" y="66"/>
                    <a:pt x="494" y="56"/>
                    <a:pt x="479" y="47"/>
                  </a:cubicBezTo>
                  <a:cubicBezTo>
                    <a:pt x="472" y="43"/>
                    <a:pt x="465" y="38"/>
                    <a:pt x="460" y="35"/>
                  </a:cubicBezTo>
                  <a:cubicBezTo>
                    <a:pt x="458" y="34"/>
                    <a:pt x="456" y="32"/>
                    <a:pt x="454" y="32"/>
                  </a:cubicBezTo>
                  <a:cubicBezTo>
                    <a:pt x="454" y="31"/>
                    <a:pt x="453" y="31"/>
                    <a:pt x="453" y="31"/>
                  </a:cubicBezTo>
                  <a:cubicBezTo>
                    <a:pt x="453" y="31"/>
                    <a:pt x="453" y="31"/>
                    <a:pt x="453" y="31"/>
                  </a:cubicBezTo>
                  <a:cubicBezTo>
                    <a:pt x="451" y="32"/>
                    <a:pt x="451" y="32"/>
                    <a:pt x="451" y="32"/>
                  </a:cubicBezTo>
                  <a:cubicBezTo>
                    <a:pt x="453" y="31"/>
                    <a:pt x="453" y="31"/>
                    <a:pt x="453" y="31"/>
                  </a:cubicBezTo>
                  <a:cubicBezTo>
                    <a:pt x="453" y="31"/>
                    <a:pt x="453" y="31"/>
                    <a:pt x="453" y="31"/>
                  </a:cubicBezTo>
                  <a:cubicBezTo>
                    <a:pt x="451" y="32"/>
                    <a:pt x="451" y="32"/>
                    <a:pt x="451" y="32"/>
                  </a:cubicBezTo>
                  <a:cubicBezTo>
                    <a:pt x="453" y="31"/>
                    <a:pt x="453" y="31"/>
                    <a:pt x="453" y="31"/>
                  </a:cubicBezTo>
                  <a:cubicBezTo>
                    <a:pt x="450" y="33"/>
                    <a:pt x="450" y="33"/>
                    <a:pt x="450" y="33"/>
                  </a:cubicBezTo>
                  <a:cubicBezTo>
                    <a:pt x="453" y="31"/>
                    <a:pt x="453" y="31"/>
                    <a:pt x="453" y="31"/>
                  </a:cubicBezTo>
                  <a:cubicBezTo>
                    <a:pt x="453" y="31"/>
                    <a:pt x="453" y="31"/>
                    <a:pt x="453" y="31"/>
                  </a:cubicBezTo>
                  <a:cubicBezTo>
                    <a:pt x="450" y="33"/>
                    <a:pt x="450" y="33"/>
                    <a:pt x="450" y="33"/>
                  </a:cubicBezTo>
                  <a:cubicBezTo>
                    <a:pt x="453" y="31"/>
                    <a:pt x="453" y="31"/>
                    <a:pt x="453" y="31"/>
                  </a:cubicBezTo>
                  <a:cubicBezTo>
                    <a:pt x="450" y="34"/>
                    <a:pt x="450" y="34"/>
                    <a:pt x="450" y="34"/>
                  </a:cubicBezTo>
                  <a:cubicBezTo>
                    <a:pt x="454" y="34"/>
                    <a:pt x="454" y="34"/>
                    <a:pt x="454" y="34"/>
                  </a:cubicBezTo>
                  <a:cubicBezTo>
                    <a:pt x="454" y="32"/>
                    <a:pt x="454" y="32"/>
                    <a:pt x="453" y="31"/>
                  </a:cubicBezTo>
                  <a:cubicBezTo>
                    <a:pt x="450" y="34"/>
                    <a:pt x="450" y="34"/>
                    <a:pt x="450" y="34"/>
                  </a:cubicBezTo>
                  <a:cubicBezTo>
                    <a:pt x="454" y="34"/>
                    <a:pt x="454" y="34"/>
                    <a:pt x="454" y="34"/>
                  </a:cubicBezTo>
                  <a:cubicBezTo>
                    <a:pt x="449" y="34"/>
                    <a:pt x="449" y="34"/>
                    <a:pt x="449" y="34"/>
                  </a:cubicBezTo>
                  <a:cubicBezTo>
                    <a:pt x="453" y="36"/>
                    <a:pt x="453" y="36"/>
                    <a:pt x="453" y="36"/>
                  </a:cubicBezTo>
                  <a:cubicBezTo>
                    <a:pt x="454" y="35"/>
                    <a:pt x="454" y="34"/>
                    <a:pt x="454" y="34"/>
                  </a:cubicBezTo>
                  <a:cubicBezTo>
                    <a:pt x="449" y="34"/>
                    <a:pt x="449" y="34"/>
                    <a:pt x="449" y="34"/>
                  </a:cubicBezTo>
                  <a:cubicBezTo>
                    <a:pt x="453" y="36"/>
                    <a:pt x="453" y="36"/>
                    <a:pt x="453" y="36"/>
                  </a:cubicBezTo>
                  <a:cubicBezTo>
                    <a:pt x="453" y="36"/>
                    <a:pt x="453" y="36"/>
                    <a:pt x="453" y="36"/>
                  </a:cubicBezTo>
                  <a:cubicBezTo>
                    <a:pt x="449" y="33"/>
                    <a:pt x="449" y="33"/>
                    <a:pt x="449" y="33"/>
                  </a:cubicBezTo>
                  <a:cubicBezTo>
                    <a:pt x="452" y="37"/>
                    <a:pt x="452" y="37"/>
                    <a:pt x="452" y="37"/>
                  </a:cubicBezTo>
                  <a:cubicBezTo>
                    <a:pt x="452" y="37"/>
                    <a:pt x="453" y="37"/>
                    <a:pt x="453" y="36"/>
                  </a:cubicBezTo>
                  <a:cubicBezTo>
                    <a:pt x="449" y="33"/>
                    <a:pt x="449" y="33"/>
                    <a:pt x="449" y="33"/>
                  </a:cubicBezTo>
                  <a:cubicBezTo>
                    <a:pt x="452" y="37"/>
                    <a:pt x="452" y="37"/>
                    <a:pt x="452" y="37"/>
                  </a:cubicBezTo>
                  <a:cubicBezTo>
                    <a:pt x="449" y="34"/>
                    <a:pt x="449" y="34"/>
                    <a:pt x="449" y="34"/>
                  </a:cubicBezTo>
                  <a:cubicBezTo>
                    <a:pt x="450" y="38"/>
                    <a:pt x="450" y="38"/>
                    <a:pt x="450" y="38"/>
                  </a:cubicBezTo>
                  <a:cubicBezTo>
                    <a:pt x="451" y="38"/>
                    <a:pt x="451" y="38"/>
                    <a:pt x="452" y="37"/>
                  </a:cubicBezTo>
                  <a:cubicBezTo>
                    <a:pt x="449" y="34"/>
                    <a:pt x="449" y="34"/>
                    <a:pt x="449" y="34"/>
                  </a:cubicBezTo>
                  <a:cubicBezTo>
                    <a:pt x="450" y="38"/>
                    <a:pt x="450" y="38"/>
                    <a:pt x="450" y="38"/>
                  </a:cubicBezTo>
                  <a:cubicBezTo>
                    <a:pt x="449" y="34"/>
                    <a:pt x="449" y="34"/>
                    <a:pt x="449" y="34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50" y="38"/>
                    <a:pt x="450" y="38"/>
                    <a:pt x="450" y="38"/>
                  </a:cubicBezTo>
                  <a:cubicBezTo>
                    <a:pt x="449" y="34"/>
                    <a:pt x="449" y="34"/>
                    <a:pt x="449" y="34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49" y="34"/>
                    <a:pt x="449" y="34"/>
                    <a:pt x="449" y="34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49" y="34"/>
                    <a:pt x="449" y="34"/>
                    <a:pt x="449" y="34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49" y="36"/>
                    <a:pt x="449" y="36"/>
                    <a:pt x="449" y="36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49" y="36"/>
                    <a:pt x="449" y="36"/>
                    <a:pt x="449" y="36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49" y="38"/>
                    <a:pt x="449" y="38"/>
                    <a:pt x="450" y="38"/>
                  </a:cubicBezTo>
                  <a:cubicBezTo>
                    <a:pt x="455" y="40"/>
                    <a:pt x="471" y="45"/>
                    <a:pt x="485" y="50"/>
                  </a:cubicBezTo>
                  <a:cubicBezTo>
                    <a:pt x="492" y="52"/>
                    <a:pt x="499" y="55"/>
                    <a:pt x="504" y="56"/>
                  </a:cubicBezTo>
                  <a:cubicBezTo>
                    <a:pt x="509" y="58"/>
                    <a:pt x="513" y="59"/>
                    <a:pt x="513" y="59"/>
                  </a:cubicBezTo>
                  <a:cubicBezTo>
                    <a:pt x="515" y="60"/>
                    <a:pt x="517" y="59"/>
                    <a:pt x="518" y="57"/>
                  </a:cubicBezTo>
                  <a:cubicBezTo>
                    <a:pt x="519" y="55"/>
                    <a:pt x="518" y="52"/>
                    <a:pt x="516" y="51"/>
                  </a:cubicBezTo>
                  <a:cubicBezTo>
                    <a:pt x="516" y="51"/>
                    <a:pt x="513" y="49"/>
                    <a:pt x="509" y="47"/>
                  </a:cubicBezTo>
                  <a:cubicBezTo>
                    <a:pt x="502" y="42"/>
                    <a:pt x="491" y="36"/>
                    <a:pt x="483" y="31"/>
                  </a:cubicBezTo>
                  <a:cubicBezTo>
                    <a:pt x="478" y="28"/>
                    <a:pt x="474" y="26"/>
                    <a:pt x="472" y="24"/>
                  </a:cubicBezTo>
                  <a:cubicBezTo>
                    <a:pt x="470" y="23"/>
                    <a:pt x="469" y="22"/>
                    <a:pt x="468" y="22"/>
                  </a:cubicBezTo>
                  <a:cubicBezTo>
                    <a:pt x="468" y="21"/>
                    <a:pt x="468" y="21"/>
                    <a:pt x="468" y="21"/>
                  </a:cubicBezTo>
                  <a:cubicBezTo>
                    <a:pt x="466" y="23"/>
                    <a:pt x="466" y="23"/>
                    <a:pt x="466" y="23"/>
                  </a:cubicBezTo>
                  <a:cubicBezTo>
                    <a:pt x="468" y="21"/>
                    <a:pt x="468" y="21"/>
                    <a:pt x="468" y="21"/>
                  </a:cubicBezTo>
                  <a:cubicBezTo>
                    <a:pt x="468" y="21"/>
                    <a:pt x="468" y="21"/>
                    <a:pt x="468" y="21"/>
                  </a:cubicBezTo>
                  <a:cubicBezTo>
                    <a:pt x="466" y="23"/>
                    <a:pt x="466" y="23"/>
                    <a:pt x="466" y="23"/>
                  </a:cubicBezTo>
                  <a:cubicBezTo>
                    <a:pt x="468" y="21"/>
                    <a:pt x="468" y="21"/>
                    <a:pt x="468" y="21"/>
                  </a:cubicBezTo>
                  <a:cubicBezTo>
                    <a:pt x="465" y="24"/>
                    <a:pt x="465" y="24"/>
                    <a:pt x="465" y="24"/>
                  </a:cubicBezTo>
                  <a:cubicBezTo>
                    <a:pt x="469" y="22"/>
                    <a:pt x="469" y="22"/>
                    <a:pt x="469" y="22"/>
                  </a:cubicBezTo>
                  <a:cubicBezTo>
                    <a:pt x="468" y="21"/>
                    <a:pt x="468" y="21"/>
                    <a:pt x="468" y="21"/>
                  </a:cubicBezTo>
                  <a:cubicBezTo>
                    <a:pt x="465" y="24"/>
                    <a:pt x="465" y="24"/>
                    <a:pt x="465" y="24"/>
                  </a:cubicBezTo>
                  <a:cubicBezTo>
                    <a:pt x="469" y="22"/>
                    <a:pt x="469" y="22"/>
                    <a:pt x="469" y="22"/>
                  </a:cubicBezTo>
                  <a:cubicBezTo>
                    <a:pt x="465" y="24"/>
                    <a:pt x="465" y="24"/>
                    <a:pt x="465" y="24"/>
                  </a:cubicBezTo>
                  <a:cubicBezTo>
                    <a:pt x="469" y="24"/>
                    <a:pt x="469" y="24"/>
                    <a:pt x="469" y="24"/>
                  </a:cubicBezTo>
                  <a:cubicBezTo>
                    <a:pt x="469" y="23"/>
                    <a:pt x="469" y="22"/>
                    <a:pt x="469" y="22"/>
                  </a:cubicBezTo>
                  <a:cubicBezTo>
                    <a:pt x="465" y="24"/>
                    <a:pt x="465" y="24"/>
                    <a:pt x="465" y="24"/>
                  </a:cubicBezTo>
                  <a:cubicBezTo>
                    <a:pt x="469" y="24"/>
                    <a:pt x="469" y="24"/>
                    <a:pt x="469" y="2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68" y="27"/>
                    <a:pt x="468" y="27"/>
                    <a:pt x="468" y="27"/>
                  </a:cubicBezTo>
                  <a:cubicBezTo>
                    <a:pt x="469" y="26"/>
                    <a:pt x="469" y="25"/>
                    <a:pt x="469" y="2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68" y="27"/>
                    <a:pt x="468" y="27"/>
                    <a:pt x="468" y="27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64" y="29"/>
                    <a:pt x="464" y="29"/>
                    <a:pt x="464" y="29"/>
                  </a:cubicBezTo>
                  <a:cubicBezTo>
                    <a:pt x="503" y="34"/>
                    <a:pt x="503" y="34"/>
                    <a:pt x="503" y="34"/>
                  </a:cubicBezTo>
                  <a:cubicBezTo>
                    <a:pt x="506" y="34"/>
                    <a:pt x="508" y="33"/>
                    <a:pt x="508" y="31"/>
                  </a:cubicBezTo>
                  <a:cubicBezTo>
                    <a:pt x="509" y="29"/>
                    <a:pt x="508" y="26"/>
                    <a:pt x="506" y="25"/>
                  </a:cubicBezTo>
                  <a:cubicBezTo>
                    <a:pt x="490" y="15"/>
                    <a:pt x="490" y="15"/>
                    <a:pt x="490" y="15"/>
                  </a:cubicBezTo>
                  <a:cubicBezTo>
                    <a:pt x="496" y="9"/>
                    <a:pt x="496" y="9"/>
                    <a:pt x="496" y="9"/>
                  </a:cubicBezTo>
                  <a:cubicBezTo>
                    <a:pt x="497" y="8"/>
                    <a:pt x="497" y="6"/>
                    <a:pt x="497" y="5"/>
                  </a:cubicBezTo>
                  <a:cubicBezTo>
                    <a:pt x="497" y="4"/>
                    <a:pt x="496" y="3"/>
                    <a:pt x="495" y="2"/>
                  </a:cubicBezTo>
                  <a:cubicBezTo>
                    <a:pt x="495" y="2"/>
                    <a:pt x="495" y="2"/>
                    <a:pt x="495" y="2"/>
                  </a:cubicBezTo>
                  <a:cubicBezTo>
                    <a:pt x="492" y="0"/>
                    <a:pt x="490" y="1"/>
                    <a:pt x="488" y="3"/>
                  </a:cubicBezTo>
                  <a:cubicBezTo>
                    <a:pt x="487" y="5"/>
                    <a:pt x="488" y="8"/>
                    <a:pt x="490" y="9"/>
                  </a:cubicBezTo>
                  <a:cubicBezTo>
                    <a:pt x="490" y="9"/>
                    <a:pt x="490" y="9"/>
                    <a:pt x="490" y="9"/>
                  </a:cubicBezTo>
                  <a:cubicBezTo>
                    <a:pt x="492" y="6"/>
                    <a:pt x="492" y="6"/>
                    <a:pt x="492" y="6"/>
                  </a:cubicBezTo>
                  <a:cubicBezTo>
                    <a:pt x="489" y="3"/>
                    <a:pt x="489" y="3"/>
                    <a:pt x="489" y="3"/>
                  </a:cubicBezTo>
                  <a:cubicBezTo>
                    <a:pt x="480" y="13"/>
                    <a:pt x="480" y="13"/>
                    <a:pt x="480" y="13"/>
                  </a:cubicBezTo>
                  <a:cubicBezTo>
                    <a:pt x="479" y="14"/>
                    <a:pt x="479" y="16"/>
                    <a:pt x="479" y="17"/>
                  </a:cubicBezTo>
                  <a:cubicBezTo>
                    <a:pt x="479" y="18"/>
                    <a:pt x="480" y="19"/>
                    <a:pt x="481" y="20"/>
                  </a:cubicBezTo>
                  <a:cubicBezTo>
                    <a:pt x="484" y="22"/>
                    <a:pt x="484" y="22"/>
                    <a:pt x="484" y="22"/>
                  </a:cubicBezTo>
                  <a:cubicBezTo>
                    <a:pt x="465" y="19"/>
                    <a:pt x="465" y="19"/>
                    <a:pt x="465" y="19"/>
                  </a:cubicBezTo>
                  <a:cubicBezTo>
                    <a:pt x="463" y="19"/>
                    <a:pt x="462" y="20"/>
                    <a:pt x="461" y="21"/>
                  </a:cubicBezTo>
                  <a:cubicBezTo>
                    <a:pt x="460" y="22"/>
                    <a:pt x="460" y="23"/>
                    <a:pt x="460" y="24"/>
                  </a:cubicBezTo>
                  <a:cubicBezTo>
                    <a:pt x="460" y="26"/>
                    <a:pt x="460" y="26"/>
                    <a:pt x="461" y="27"/>
                  </a:cubicBezTo>
                  <a:cubicBezTo>
                    <a:pt x="461" y="27"/>
                    <a:pt x="461" y="27"/>
                    <a:pt x="462" y="28"/>
                  </a:cubicBezTo>
                  <a:cubicBezTo>
                    <a:pt x="462" y="28"/>
                    <a:pt x="463" y="29"/>
                    <a:pt x="463" y="29"/>
                  </a:cubicBezTo>
                  <a:cubicBezTo>
                    <a:pt x="466" y="31"/>
                    <a:pt x="470" y="33"/>
                    <a:pt x="475" y="36"/>
                  </a:cubicBezTo>
                  <a:cubicBezTo>
                    <a:pt x="489" y="46"/>
                    <a:pt x="512" y="59"/>
                    <a:pt x="512" y="59"/>
                  </a:cubicBezTo>
                  <a:cubicBezTo>
                    <a:pt x="514" y="55"/>
                    <a:pt x="514" y="55"/>
                    <a:pt x="514" y="55"/>
                  </a:cubicBezTo>
                  <a:cubicBezTo>
                    <a:pt x="516" y="51"/>
                    <a:pt x="516" y="51"/>
                    <a:pt x="516" y="51"/>
                  </a:cubicBezTo>
                  <a:cubicBezTo>
                    <a:pt x="516" y="51"/>
                    <a:pt x="500" y="45"/>
                    <a:pt x="484" y="40"/>
                  </a:cubicBezTo>
                  <a:cubicBezTo>
                    <a:pt x="476" y="37"/>
                    <a:pt x="468" y="35"/>
                    <a:pt x="462" y="33"/>
                  </a:cubicBezTo>
                  <a:cubicBezTo>
                    <a:pt x="459" y="32"/>
                    <a:pt x="456" y="31"/>
                    <a:pt x="454" y="30"/>
                  </a:cubicBezTo>
                  <a:cubicBezTo>
                    <a:pt x="453" y="30"/>
                    <a:pt x="452" y="30"/>
                    <a:pt x="452" y="29"/>
                  </a:cubicBezTo>
                  <a:cubicBezTo>
                    <a:pt x="451" y="29"/>
                    <a:pt x="451" y="29"/>
                    <a:pt x="451" y="29"/>
                  </a:cubicBezTo>
                  <a:cubicBezTo>
                    <a:pt x="450" y="29"/>
                    <a:pt x="450" y="29"/>
                    <a:pt x="450" y="29"/>
                  </a:cubicBezTo>
                  <a:cubicBezTo>
                    <a:pt x="450" y="29"/>
                    <a:pt x="450" y="29"/>
                    <a:pt x="449" y="29"/>
                  </a:cubicBezTo>
                  <a:cubicBezTo>
                    <a:pt x="449" y="29"/>
                    <a:pt x="449" y="29"/>
                    <a:pt x="448" y="29"/>
                  </a:cubicBezTo>
                  <a:cubicBezTo>
                    <a:pt x="448" y="29"/>
                    <a:pt x="448" y="29"/>
                    <a:pt x="447" y="30"/>
                  </a:cubicBezTo>
                  <a:cubicBezTo>
                    <a:pt x="447" y="30"/>
                    <a:pt x="446" y="30"/>
                    <a:pt x="446" y="31"/>
                  </a:cubicBezTo>
                  <a:cubicBezTo>
                    <a:pt x="449" y="33"/>
                    <a:pt x="449" y="33"/>
                    <a:pt x="449" y="33"/>
                  </a:cubicBezTo>
                  <a:cubicBezTo>
                    <a:pt x="446" y="31"/>
                    <a:pt x="446" y="31"/>
                    <a:pt x="446" y="31"/>
                  </a:cubicBezTo>
                  <a:cubicBezTo>
                    <a:pt x="445" y="32"/>
                    <a:pt x="445" y="33"/>
                    <a:pt x="445" y="34"/>
                  </a:cubicBezTo>
                  <a:cubicBezTo>
                    <a:pt x="445" y="34"/>
                    <a:pt x="445" y="35"/>
                    <a:pt x="445" y="35"/>
                  </a:cubicBezTo>
                  <a:cubicBezTo>
                    <a:pt x="446" y="36"/>
                    <a:pt x="446" y="36"/>
                    <a:pt x="446" y="37"/>
                  </a:cubicBezTo>
                  <a:cubicBezTo>
                    <a:pt x="447" y="37"/>
                    <a:pt x="447" y="37"/>
                    <a:pt x="447" y="38"/>
                  </a:cubicBezTo>
                  <a:cubicBezTo>
                    <a:pt x="448" y="39"/>
                    <a:pt x="450" y="40"/>
                    <a:pt x="453" y="41"/>
                  </a:cubicBezTo>
                  <a:cubicBezTo>
                    <a:pt x="462" y="47"/>
                    <a:pt x="478" y="57"/>
                    <a:pt x="493" y="66"/>
                  </a:cubicBezTo>
                  <a:cubicBezTo>
                    <a:pt x="501" y="70"/>
                    <a:pt x="507" y="75"/>
                    <a:pt x="512" y="78"/>
                  </a:cubicBezTo>
                  <a:cubicBezTo>
                    <a:pt x="515" y="79"/>
                    <a:pt x="517" y="80"/>
                    <a:pt x="518" y="81"/>
                  </a:cubicBezTo>
                  <a:cubicBezTo>
                    <a:pt x="519" y="82"/>
                    <a:pt x="519" y="82"/>
                    <a:pt x="520" y="82"/>
                  </a:cubicBezTo>
                  <a:cubicBezTo>
                    <a:pt x="520" y="82"/>
                    <a:pt x="520" y="82"/>
                    <a:pt x="520" y="82"/>
                  </a:cubicBezTo>
                  <a:cubicBezTo>
                    <a:pt x="521" y="81"/>
                    <a:pt x="521" y="81"/>
                    <a:pt x="521" y="81"/>
                  </a:cubicBezTo>
                  <a:cubicBezTo>
                    <a:pt x="519" y="82"/>
                    <a:pt x="519" y="82"/>
                    <a:pt x="519" y="82"/>
                  </a:cubicBezTo>
                  <a:cubicBezTo>
                    <a:pt x="520" y="82"/>
                    <a:pt x="520" y="82"/>
                    <a:pt x="520" y="82"/>
                  </a:cubicBezTo>
                  <a:cubicBezTo>
                    <a:pt x="521" y="81"/>
                    <a:pt x="521" y="81"/>
                    <a:pt x="521" y="81"/>
                  </a:cubicBezTo>
                  <a:cubicBezTo>
                    <a:pt x="519" y="82"/>
                    <a:pt x="519" y="82"/>
                    <a:pt x="519" y="82"/>
                  </a:cubicBezTo>
                  <a:cubicBezTo>
                    <a:pt x="522" y="80"/>
                    <a:pt x="522" y="80"/>
                    <a:pt x="522" y="80"/>
                  </a:cubicBezTo>
                  <a:cubicBezTo>
                    <a:pt x="519" y="81"/>
                    <a:pt x="519" y="81"/>
                    <a:pt x="519" y="81"/>
                  </a:cubicBezTo>
                  <a:cubicBezTo>
                    <a:pt x="519" y="82"/>
                    <a:pt x="519" y="82"/>
                    <a:pt x="519" y="82"/>
                  </a:cubicBezTo>
                  <a:cubicBezTo>
                    <a:pt x="522" y="80"/>
                    <a:pt x="522" y="80"/>
                    <a:pt x="522" y="80"/>
                  </a:cubicBezTo>
                  <a:cubicBezTo>
                    <a:pt x="519" y="81"/>
                    <a:pt x="519" y="81"/>
                    <a:pt x="519" y="81"/>
                  </a:cubicBezTo>
                  <a:cubicBezTo>
                    <a:pt x="523" y="79"/>
                    <a:pt x="523" y="79"/>
                    <a:pt x="523" y="79"/>
                  </a:cubicBezTo>
                  <a:cubicBezTo>
                    <a:pt x="518" y="79"/>
                    <a:pt x="518" y="79"/>
                    <a:pt x="518" y="79"/>
                  </a:cubicBezTo>
                  <a:cubicBezTo>
                    <a:pt x="518" y="80"/>
                    <a:pt x="519" y="81"/>
                    <a:pt x="519" y="81"/>
                  </a:cubicBezTo>
                  <a:cubicBezTo>
                    <a:pt x="523" y="79"/>
                    <a:pt x="523" y="79"/>
                    <a:pt x="523" y="79"/>
                  </a:cubicBezTo>
                  <a:cubicBezTo>
                    <a:pt x="518" y="79"/>
                    <a:pt x="518" y="79"/>
                    <a:pt x="518" y="79"/>
                  </a:cubicBezTo>
                  <a:cubicBezTo>
                    <a:pt x="523" y="79"/>
                    <a:pt x="523" y="79"/>
                    <a:pt x="523" y="79"/>
                  </a:cubicBezTo>
                  <a:cubicBezTo>
                    <a:pt x="519" y="77"/>
                    <a:pt x="519" y="77"/>
                    <a:pt x="519" y="77"/>
                  </a:cubicBezTo>
                  <a:cubicBezTo>
                    <a:pt x="519" y="78"/>
                    <a:pt x="518" y="79"/>
                    <a:pt x="518" y="79"/>
                  </a:cubicBezTo>
                  <a:cubicBezTo>
                    <a:pt x="523" y="79"/>
                    <a:pt x="523" y="79"/>
                    <a:pt x="523" y="79"/>
                  </a:cubicBezTo>
                  <a:cubicBezTo>
                    <a:pt x="519" y="77"/>
                    <a:pt x="519" y="77"/>
                    <a:pt x="519" y="77"/>
                  </a:cubicBezTo>
                  <a:cubicBezTo>
                    <a:pt x="523" y="79"/>
                    <a:pt x="523" y="79"/>
                    <a:pt x="523" y="79"/>
                  </a:cubicBezTo>
                  <a:cubicBezTo>
                    <a:pt x="525" y="75"/>
                    <a:pt x="525" y="75"/>
                    <a:pt x="525" y="75"/>
                  </a:cubicBezTo>
                  <a:cubicBezTo>
                    <a:pt x="438" y="42"/>
                    <a:pt x="438" y="42"/>
                    <a:pt x="438" y="42"/>
                  </a:cubicBezTo>
                  <a:cubicBezTo>
                    <a:pt x="436" y="41"/>
                    <a:pt x="434" y="41"/>
                    <a:pt x="433" y="43"/>
                  </a:cubicBezTo>
                  <a:cubicBezTo>
                    <a:pt x="432" y="44"/>
                    <a:pt x="432" y="44"/>
                    <a:pt x="432" y="45"/>
                  </a:cubicBezTo>
                  <a:cubicBezTo>
                    <a:pt x="432" y="45"/>
                    <a:pt x="432" y="46"/>
                    <a:pt x="432" y="46"/>
                  </a:cubicBezTo>
                  <a:cubicBezTo>
                    <a:pt x="432" y="47"/>
                    <a:pt x="432" y="48"/>
                    <a:pt x="432" y="48"/>
                  </a:cubicBezTo>
                  <a:cubicBezTo>
                    <a:pt x="433" y="49"/>
                    <a:pt x="433" y="49"/>
                    <a:pt x="433" y="49"/>
                  </a:cubicBezTo>
                  <a:cubicBezTo>
                    <a:pt x="434" y="50"/>
                    <a:pt x="434" y="50"/>
                    <a:pt x="434" y="50"/>
                  </a:cubicBezTo>
                  <a:cubicBezTo>
                    <a:pt x="436" y="51"/>
                    <a:pt x="438" y="53"/>
                    <a:pt x="442" y="55"/>
                  </a:cubicBezTo>
                  <a:cubicBezTo>
                    <a:pt x="465" y="70"/>
                    <a:pt x="533" y="111"/>
                    <a:pt x="533" y="111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1" y="105"/>
                    <a:pt x="531" y="105"/>
                    <a:pt x="531" y="105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3" y="104"/>
                    <a:pt x="533" y="104"/>
                    <a:pt x="533" y="104"/>
                  </a:cubicBezTo>
                  <a:cubicBezTo>
                    <a:pt x="532" y="104"/>
                    <a:pt x="532" y="104"/>
                    <a:pt x="531" y="105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3" y="104"/>
                    <a:pt x="533" y="104"/>
                    <a:pt x="533" y="104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4" y="103"/>
                    <a:pt x="534" y="103"/>
                    <a:pt x="534" y="103"/>
                  </a:cubicBezTo>
                  <a:cubicBezTo>
                    <a:pt x="534" y="103"/>
                    <a:pt x="533" y="103"/>
                    <a:pt x="533" y="104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4" y="103"/>
                    <a:pt x="534" y="103"/>
                    <a:pt x="534" y="103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5" y="103"/>
                    <a:pt x="535" y="103"/>
                    <a:pt x="535" y="103"/>
                  </a:cubicBezTo>
                  <a:cubicBezTo>
                    <a:pt x="535" y="103"/>
                    <a:pt x="534" y="103"/>
                    <a:pt x="534" y="103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5" y="103"/>
                    <a:pt x="535" y="103"/>
                    <a:pt x="535" y="103"/>
                  </a:cubicBezTo>
                  <a:cubicBezTo>
                    <a:pt x="535" y="106"/>
                    <a:pt x="535" y="106"/>
                    <a:pt x="535" y="106"/>
                  </a:cubicBezTo>
                  <a:cubicBezTo>
                    <a:pt x="536" y="103"/>
                    <a:pt x="536" y="103"/>
                    <a:pt x="536" y="103"/>
                  </a:cubicBezTo>
                  <a:cubicBezTo>
                    <a:pt x="536" y="103"/>
                    <a:pt x="535" y="103"/>
                    <a:pt x="535" y="103"/>
                  </a:cubicBezTo>
                  <a:cubicBezTo>
                    <a:pt x="535" y="106"/>
                    <a:pt x="535" y="106"/>
                    <a:pt x="535" y="106"/>
                  </a:cubicBezTo>
                  <a:cubicBezTo>
                    <a:pt x="536" y="103"/>
                    <a:pt x="536" y="103"/>
                    <a:pt x="536" y="103"/>
                  </a:cubicBezTo>
                  <a:cubicBezTo>
                    <a:pt x="535" y="103"/>
                    <a:pt x="535" y="103"/>
                    <a:pt x="535" y="103"/>
                  </a:cubicBezTo>
                  <a:cubicBezTo>
                    <a:pt x="536" y="103"/>
                    <a:pt x="536" y="103"/>
                    <a:pt x="536" y="103"/>
                  </a:cubicBezTo>
                  <a:cubicBezTo>
                    <a:pt x="536" y="103"/>
                    <a:pt x="536" y="103"/>
                    <a:pt x="536" y="103"/>
                  </a:cubicBezTo>
                  <a:cubicBezTo>
                    <a:pt x="535" y="103"/>
                    <a:pt x="535" y="103"/>
                    <a:pt x="535" y="103"/>
                  </a:cubicBezTo>
                  <a:cubicBezTo>
                    <a:pt x="536" y="103"/>
                    <a:pt x="536" y="103"/>
                    <a:pt x="536" y="103"/>
                  </a:cubicBezTo>
                  <a:cubicBezTo>
                    <a:pt x="536" y="103"/>
                    <a:pt x="535" y="103"/>
                    <a:pt x="534" y="102"/>
                  </a:cubicBezTo>
                  <a:cubicBezTo>
                    <a:pt x="529" y="101"/>
                    <a:pt x="520" y="97"/>
                    <a:pt x="510" y="92"/>
                  </a:cubicBezTo>
                  <a:cubicBezTo>
                    <a:pt x="493" y="84"/>
                    <a:pt x="472" y="75"/>
                    <a:pt x="456" y="67"/>
                  </a:cubicBezTo>
                  <a:cubicBezTo>
                    <a:pt x="447" y="63"/>
                    <a:pt x="440" y="60"/>
                    <a:pt x="434" y="58"/>
                  </a:cubicBezTo>
                  <a:cubicBezTo>
                    <a:pt x="431" y="56"/>
                    <a:pt x="429" y="55"/>
                    <a:pt x="427" y="55"/>
                  </a:cubicBezTo>
                  <a:cubicBezTo>
                    <a:pt x="426" y="54"/>
                    <a:pt x="426" y="54"/>
                    <a:pt x="425" y="54"/>
                  </a:cubicBezTo>
                  <a:cubicBezTo>
                    <a:pt x="424" y="54"/>
                    <a:pt x="424" y="54"/>
                    <a:pt x="424" y="54"/>
                  </a:cubicBezTo>
                  <a:cubicBezTo>
                    <a:pt x="424" y="53"/>
                    <a:pt x="424" y="53"/>
                    <a:pt x="424" y="53"/>
                  </a:cubicBezTo>
                  <a:cubicBezTo>
                    <a:pt x="423" y="53"/>
                    <a:pt x="423" y="53"/>
                    <a:pt x="423" y="53"/>
                  </a:cubicBezTo>
                  <a:cubicBezTo>
                    <a:pt x="422" y="53"/>
                    <a:pt x="422" y="53"/>
                    <a:pt x="421" y="53"/>
                  </a:cubicBezTo>
                  <a:cubicBezTo>
                    <a:pt x="421" y="54"/>
                    <a:pt x="420" y="54"/>
                    <a:pt x="420" y="54"/>
                  </a:cubicBezTo>
                  <a:cubicBezTo>
                    <a:pt x="420" y="54"/>
                    <a:pt x="419" y="55"/>
                    <a:pt x="419" y="55"/>
                  </a:cubicBezTo>
                  <a:cubicBezTo>
                    <a:pt x="417" y="58"/>
                    <a:pt x="418" y="60"/>
                    <a:pt x="420" y="62"/>
                  </a:cubicBezTo>
                  <a:cubicBezTo>
                    <a:pt x="540" y="136"/>
                    <a:pt x="540" y="136"/>
                    <a:pt x="540" y="136"/>
                  </a:cubicBezTo>
                  <a:cubicBezTo>
                    <a:pt x="542" y="133"/>
                    <a:pt x="542" y="133"/>
                    <a:pt x="542" y="133"/>
                  </a:cubicBezTo>
                  <a:cubicBezTo>
                    <a:pt x="544" y="129"/>
                    <a:pt x="544" y="129"/>
                    <a:pt x="544" y="129"/>
                  </a:cubicBezTo>
                  <a:cubicBezTo>
                    <a:pt x="544" y="129"/>
                    <a:pt x="510" y="112"/>
                    <a:pt x="477" y="95"/>
                  </a:cubicBezTo>
                  <a:cubicBezTo>
                    <a:pt x="460" y="87"/>
                    <a:pt x="443" y="78"/>
                    <a:pt x="430" y="72"/>
                  </a:cubicBezTo>
                  <a:cubicBezTo>
                    <a:pt x="423" y="69"/>
                    <a:pt x="418" y="66"/>
                    <a:pt x="414" y="65"/>
                  </a:cubicBezTo>
                  <a:cubicBezTo>
                    <a:pt x="412" y="64"/>
                    <a:pt x="410" y="63"/>
                    <a:pt x="409" y="62"/>
                  </a:cubicBezTo>
                  <a:cubicBezTo>
                    <a:pt x="409" y="62"/>
                    <a:pt x="408" y="62"/>
                    <a:pt x="408" y="62"/>
                  </a:cubicBezTo>
                  <a:cubicBezTo>
                    <a:pt x="407" y="62"/>
                    <a:pt x="407" y="62"/>
                    <a:pt x="407" y="62"/>
                  </a:cubicBezTo>
                  <a:cubicBezTo>
                    <a:pt x="407" y="61"/>
                    <a:pt x="407" y="61"/>
                    <a:pt x="407" y="61"/>
                  </a:cubicBezTo>
                  <a:cubicBezTo>
                    <a:pt x="407" y="61"/>
                    <a:pt x="406" y="61"/>
                    <a:pt x="406" y="61"/>
                  </a:cubicBezTo>
                  <a:cubicBezTo>
                    <a:pt x="405" y="61"/>
                    <a:pt x="405" y="61"/>
                    <a:pt x="404" y="62"/>
                  </a:cubicBezTo>
                  <a:cubicBezTo>
                    <a:pt x="403" y="62"/>
                    <a:pt x="402" y="62"/>
                    <a:pt x="402" y="63"/>
                  </a:cubicBezTo>
                  <a:cubicBezTo>
                    <a:pt x="400" y="66"/>
                    <a:pt x="401" y="68"/>
                    <a:pt x="403" y="70"/>
                  </a:cubicBezTo>
                  <a:cubicBezTo>
                    <a:pt x="465" y="108"/>
                    <a:pt x="465" y="108"/>
                    <a:pt x="465" y="108"/>
                  </a:cubicBezTo>
                  <a:cubicBezTo>
                    <a:pt x="392" y="72"/>
                    <a:pt x="392" y="72"/>
                    <a:pt x="392" y="72"/>
                  </a:cubicBezTo>
                  <a:cubicBezTo>
                    <a:pt x="390" y="71"/>
                    <a:pt x="388" y="71"/>
                    <a:pt x="387" y="73"/>
                  </a:cubicBezTo>
                  <a:cubicBezTo>
                    <a:pt x="386" y="74"/>
                    <a:pt x="386" y="75"/>
                    <a:pt x="386" y="76"/>
                  </a:cubicBezTo>
                  <a:cubicBezTo>
                    <a:pt x="386" y="77"/>
                    <a:pt x="386" y="78"/>
                    <a:pt x="386" y="78"/>
                  </a:cubicBezTo>
                  <a:cubicBezTo>
                    <a:pt x="387" y="80"/>
                    <a:pt x="387" y="80"/>
                    <a:pt x="388" y="81"/>
                  </a:cubicBezTo>
                  <a:cubicBezTo>
                    <a:pt x="389" y="82"/>
                    <a:pt x="391" y="83"/>
                    <a:pt x="393" y="85"/>
                  </a:cubicBezTo>
                  <a:cubicBezTo>
                    <a:pt x="401" y="91"/>
                    <a:pt x="415" y="100"/>
                    <a:pt x="433" y="111"/>
                  </a:cubicBezTo>
                  <a:cubicBezTo>
                    <a:pt x="459" y="127"/>
                    <a:pt x="492" y="146"/>
                    <a:pt x="519" y="162"/>
                  </a:cubicBezTo>
                  <a:cubicBezTo>
                    <a:pt x="532" y="170"/>
                    <a:pt x="544" y="177"/>
                    <a:pt x="552" y="182"/>
                  </a:cubicBezTo>
                  <a:cubicBezTo>
                    <a:pt x="556" y="184"/>
                    <a:pt x="559" y="186"/>
                    <a:pt x="561" y="188"/>
                  </a:cubicBezTo>
                  <a:cubicBezTo>
                    <a:pt x="563" y="188"/>
                    <a:pt x="563" y="189"/>
                    <a:pt x="564" y="189"/>
                  </a:cubicBezTo>
                  <a:cubicBezTo>
                    <a:pt x="564" y="189"/>
                    <a:pt x="564" y="189"/>
                    <a:pt x="564" y="189"/>
                  </a:cubicBezTo>
                  <a:cubicBezTo>
                    <a:pt x="564" y="189"/>
                    <a:pt x="564" y="189"/>
                    <a:pt x="564" y="189"/>
                  </a:cubicBezTo>
                  <a:cubicBezTo>
                    <a:pt x="566" y="188"/>
                    <a:pt x="566" y="188"/>
                    <a:pt x="566" y="188"/>
                  </a:cubicBezTo>
                  <a:cubicBezTo>
                    <a:pt x="564" y="189"/>
                    <a:pt x="564" y="189"/>
                    <a:pt x="564" y="189"/>
                  </a:cubicBezTo>
                  <a:cubicBezTo>
                    <a:pt x="564" y="189"/>
                    <a:pt x="564" y="189"/>
                    <a:pt x="564" y="189"/>
                  </a:cubicBezTo>
                  <a:cubicBezTo>
                    <a:pt x="566" y="188"/>
                    <a:pt x="566" y="188"/>
                    <a:pt x="566" y="188"/>
                  </a:cubicBezTo>
                  <a:cubicBezTo>
                    <a:pt x="564" y="189"/>
                    <a:pt x="564" y="189"/>
                    <a:pt x="564" y="189"/>
                  </a:cubicBezTo>
                  <a:cubicBezTo>
                    <a:pt x="567" y="187"/>
                    <a:pt x="567" y="187"/>
                    <a:pt x="567" y="187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564" y="189"/>
                    <a:pt x="564" y="189"/>
                    <a:pt x="564" y="189"/>
                  </a:cubicBezTo>
                  <a:cubicBezTo>
                    <a:pt x="567" y="187"/>
                    <a:pt x="567" y="187"/>
                    <a:pt x="567" y="187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567" y="186"/>
                    <a:pt x="567" y="186"/>
                    <a:pt x="567" y="186"/>
                  </a:cubicBezTo>
                  <a:cubicBezTo>
                    <a:pt x="563" y="186"/>
                    <a:pt x="563" y="186"/>
                    <a:pt x="563" y="186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567" y="186"/>
                    <a:pt x="567" y="186"/>
                    <a:pt x="567" y="186"/>
                  </a:cubicBezTo>
                  <a:cubicBezTo>
                    <a:pt x="563" y="186"/>
                    <a:pt x="563" y="186"/>
                    <a:pt x="563" y="186"/>
                  </a:cubicBezTo>
                  <a:cubicBezTo>
                    <a:pt x="567" y="186"/>
                    <a:pt x="567" y="186"/>
                    <a:pt x="567" y="186"/>
                  </a:cubicBezTo>
                  <a:cubicBezTo>
                    <a:pt x="563" y="184"/>
                    <a:pt x="563" y="184"/>
                    <a:pt x="563" y="184"/>
                  </a:cubicBezTo>
                  <a:cubicBezTo>
                    <a:pt x="563" y="185"/>
                    <a:pt x="563" y="186"/>
                    <a:pt x="563" y="186"/>
                  </a:cubicBezTo>
                  <a:cubicBezTo>
                    <a:pt x="567" y="186"/>
                    <a:pt x="567" y="186"/>
                    <a:pt x="567" y="186"/>
                  </a:cubicBezTo>
                  <a:cubicBezTo>
                    <a:pt x="563" y="184"/>
                    <a:pt x="563" y="184"/>
                    <a:pt x="563" y="184"/>
                  </a:cubicBezTo>
                  <a:cubicBezTo>
                    <a:pt x="567" y="186"/>
                    <a:pt x="567" y="186"/>
                    <a:pt x="567" y="186"/>
                  </a:cubicBezTo>
                  <a:cubicBezTo>
                    <a:pt x="570" y="182"/>
                    <a:pt x="570" y="182"/>
                    <a:pt x="570" y="182"/>
                  </a:cubicBezTo>
                  <a:cubicBezTo>
                    <a:pt x="570" y="182"/>
                    <a:pt x="525" y="158"/>
                    <a:pt x="479" y="134"/>
                  </a:cubicBezTo>
                  <a:cubicBezTo>
                    <a:pt x="456" y="122"/>
                    <a:pt x="433" y="110"/>
                    <a:pt x="414" y="100"/>
                  </a:cubicBezTo>
                  <a:cubicBezTo>
                    <a:pt x="405" y="96"/>
                    <a:pt x="397" y="92"/>
                    <a:pt x="391" y="89"/>
                  </a:cubicBezTo>
                  <a:cubicBezTo>
                    <a:pt x="388" y="88"/>
                    <a:pt x="385" y="87"/>
                    <a:pt x="383" y="86"/>
                  </a:cubicBezTo>
                  <a:cubicBezTo>
                    <a:pt x="382" y="86"/>
                    <a:pt x="381" y="85"/>
                    <a:pt x="380" y="85"/>
                  </a:cubicBezTo>
                  <a:cubicBezTo>
                    <a:pt x="379" y="85"/>
                    <a:pt x="379" y="85"/>
                    <a:pt x="378" y="85"/>
                  </a:cubicBezTo>
                  <a:cubicBezTo>
                    <a:pt x="377" y="85"/>
                    <a:pt x="377" y="85"/>
                    <a:pt x="376" y="85"/>
                  </a:cubicBezTo>
                  <a:cubicBezTo>
                    <a:pt x="375" y="85"/>
                    <a:pt x="374" y="86"/>
                    <a:pt x="373" y="87"/>
                  </a:cubicBezTo>
                  <a:cubicBezTo>
                    <a:pt x="372" y="88"/>
                    <a:pt x="372" y="89"/>
                    <a:pt x="373" y="91"/>
                  </a:cubicBezTo>
                  <a:cubicBezTo>
                    <a:pt x="373" y="92"/>
                    <a:pt x="374" y="93"/>
                    <a:pt x="375" y="93"/>
                  </a:cubicBezTo>
                  <a:cubicBezTo>
                    <a:pt x="375" y="93"/>
                    <a:pt x="378" y="95"/>
                    <a:pt x="383" y="99"/>
                  </a:cubicBezTo>
                  <a:cubicBezTo>
                    <a:pt x="402" y="110"/>
                    <a:pt x="449" y="138"/>
                    <a:pt x="492" y="164"/>
                  </a:cubicBezTo>
                  <a:cubicBezTo>
                    <a:pt x="513" y="177"/>
                    <a:pt x="533" y="189"/>
                    <a:pt x="548" y="199"/>
                  </a:cubicBezTo>
                  <a:cubicBezTo>
                    <a:pt x="555" y="204"/>
                    <a:pt x="561" y="208"/>
                    <a:pt x="565" y="211"/>
                  </a:cubicBezTo>
                  <a:cubicBezTo>
                    <a:pt x="567" y="212"/>
                    <a:pt x="569" y="213"/>
                    <a:pt x="570" y="214"/>
                  </a:cubicBezTo>
                  <a:cubicBezTo>
                    <a:pt x="570" y="215"/>
                    <a:pt x="571" y="215"/>
                    <a:pt x="571" y="215"/>
                  </a:cubicBezTo>
                  <a:cubicBezTo>
                    <a:pt x="571" y="215"/>
                    <a:pt x="571" y="215"/>
                    <a:pt x="571" y="215"/>
                  </a:cubicBezTo>
                  <a:cubicBezTo>
                    <a:pt x="572" y="214"/>
                    <a:pt x="572" y="214"/>
                    <a:pt x="572" y="214"/>
                  </a:cubicBezTo>
                  <a:cubicBezTo>
                    <a:pt x="570" y="215"/>
                    <a:pt x="570" y="215"/>
                    <a:pt x="570" y="215"/>
                  </a:cubicBezTo>
                  <a:cubicBezTo>
                    <a:pt x="571" y="215"/>
                    <a:pt x="571" y="215"/>
                    <a:pt x="571" y="215"/>
                  </a:cubicBezTo>
                  <a:cubicBezTo>
                    <a:pt x="572" y="214"/>
                    <a:pt x="572" y="214"/>
                    <a:pt x="572" y="214"/>
                  </a:cubicBezTo>
                  <a:cubicBezTo>
                    <a:pt x="570" y="215"/>
                    <a:pt x="570" y="215"/>
                    <a:pt x="570" y="215"/>
                  </a:cubicBezTo>
                  <a:cubicBezTo>
                    <a:pt x="574" y="213"/>
                    <a:pt x="574" y="213"/>
                    <a:pt x="574" y="213"/>
                  </a:cubicBezTo>
                  <a:cubicBezTo>
                    <a:pt x="570" y="213"/>
                    <a:pt x="570" y="213"/>
                    <a:pt x="570" y="213"/>
                  </a:cubicBezTo>
                  <a:cubicBezTo>
                    <a:pt x="570" y="214"/>
                    <a:pt x="570" y="214"/>
                    <a:pt x="570" y="215"/>
                  </a:cubicBezTo>
                  <a:cubicBezTo>
                    <a:pt x="574" y="213"/>
                    <a:pt x="574" y="213"/>
                    <a:pt x="574" y="213"/>
                  </a:cubicBezTo>
                  <a:cubicBezTo>
                    <a:pt x="570" y="213"/>
                    <a:pt x="570" y="213"/>
                    <a:pt x="570" y="213"/>
                  </a:cubicBezTo>
                  <a:cubicBezTo>
                    <a:pt x="574" y="213"/>
                    <a:pt x="574" y="213"/>
                    <a:pt x="574" y="213"/>
                  </a:cubicBezTo>
                  <a:cubicBezTo>
                    <a:pt x="571" y="211"/>
                    <a:pt x="571" y="211"/>
                    <a:pt x="571" y="211"/>
                  </a:cubicBezTo>
                  <a:cubicBezTo>
                    <a:pt x="570" y="211"/>
                    <a:pt x="570" y="212"/>
                    <a:pt x="570" y="213"/>
                  </a:cubicBezTo>
                  <a:cubicBezTo>
                    <a:pt x="574" y="213"/>
                    <a:pt x="574" y="213"/>
                    <a:pt x="574" y="213"/>
                  </a:cubicBezTo>
                  <a:cubicBezTo>
                    <a:pt x="571" y="211"/>
                    <a:pt x="571" y="211"/>
                    <a:pt x="571" y="211"/>
                  </a:cubicBezTo>
                  <a:cubicBezTo>
                    <a:pt x="574" y="213"/>
                    <a:pt x="574" y="213"/>
                    <a:pt x="574" y="213"/>
                  </a:cubicBezTo>
                  <a:cubicBezTo>
                    <a:pt x="571" y="210"/>
                    <a:pt x="571" y="210"/>
                    <a:pt x="571" y="210"/>
                  </a:cubicBezTo>
                  <a:cubicBezTo>
                    <a:pt x="574" y="213"/>
                    <a:pt x="574" y="213"/>
                    <a:pt x="574" y="213"/>
                  </a:cubicBezTo>
                  <a:cubicBezTo>
                    <a:pt x="573" y="209"/>
                    <a:pt x="573" y="209"/>
                    <a:pt x="573" y="209"/>
                  </a:cubicBezTo>
                  <a:cubicBezTo>
                    <a:pt x="572" y="209"/>
                    <a:pt x="571" y="209"/>
                    <a:pt x="571" y="210"/>
                  </a:cubicBezTo>
                  <a:cubicBezTo>
                    <a:pt x="574" y="213"/>
                    <a:pt x="574" y="213"/>
                    <a:pt x="574" y="213"/>
                  </a:cubicBezTo>
                  <a:cubicBezTo>
                    <a:pt x="573" y="209"/>
                    <a:pt x="573" y="209"/>
                    <a:pt x="573" y="209"/>
                  </a:cubicBezTo>
                  <a:cubicBezTo>
                    <a:pt x="574" y="213"/>
                    <a:pt x="574" y="213"/>
                    <a:pt x="574" y="213"/>
                  </a:cubicBezTo>
                  <a:cubicBezTo>
                    <a:pt x="574" y="208"/>
                    <a:pt x="574" y="208"/>
                    <a:pt x="574" y="208"/>
                  </a:cubicBezTo>
                  <a:cubicBezTo>
                    <a:pt x="574" y="208"/>
                    <a:pt x="574" y="208"/>
                    <a:pt x="573" y="209"/>
                  </a:cubicBezTo>
                  <a:cubicBezTo>
                    <a:pt x="574" y="213"/>
                    <a:pt x="574" y="213"/>
                    <a:pt x="574" y="213"/>
                  </a:cubicBezTo>
                  <a:cubicBezTo>
                    <a:pt x="574" y="208"/>
                    <a:pt x="574" y="208"/>
                    <a:pt x="574" y="208"/>
                  </a:cubicBezTo>
                  <a:cubicBezTo>
                    <a:pt x="574" y="211"/>
                    <a:pt x="574" y="211"/>
                    <a:pt x="574" y="211"/>
                  </a:cubicBezTo>
                  <a:cubicBezTo>
                    <a:pt x="575" y="209"/>
                    <a:pt x="575" y="209"/>
                    <a:pt x="575" y="209"/>
                  </a:cubicBezTo>
                  <a:cubicBezTo>
                    <a:pt x="575" y="209"/>
                    <a:pt x="575" y="208"/>
                    <a:pt x="574" y="208"/>
                  </a:cubicBezTo>
                  <a:cubicBezTo>
                    <a:pt x="574" y="211"/>
                    <a:pt x="574" y="211"/>
                    <a:pt x="574" y="211"/>
                  </a:cubicBezTo>
                  <a:cubicBezTo>
                    <a:pt x="575" y="209"/>
                    <a:pt x="575" y="209"/>
                    <a:pt x="575" y="209"/>
                  </a:cubicBezTo>
                  <a:cubicBezTo>
                    <a:pt x="575" y="209"/>
                    <a:pt x="575" y="208"/>
                    <a:pt x="574" y="208"/>
                  </a:cubicBezTo>
                  <a:cubicBezTo>
                    <a:pt x="571" y="207"/>
                    <a:pt x="566" y="204"/>
                    <a:pt x="559" y="201"/>
                  </a:cubicBezTo>
                  <a:cubicBezTo>
                    <a:pt x="533" y="188"/>
                    <a:pt x="484" y="163"/>
                    <a:pt x="442" y="140"/>
                  </a:cubicBezTo>
                  <a:cubicBezTo>
                    <a:pt x="421" y="129"/>
                    <a:pt x="401" y="119"/>
                    <a:pt x="387" y="111"/>
                  </a:cubicBezTo>
                  <a:cubicBezTo>
                    <a:pt x="379" y="107"/>
                    <a:pt x="374" y="104"/>
                    <a:pt x="370" y="102"/>
                  </a:cubicBezTo>
                  <a:cubicBezTo>
                    <a:pt x="366" y="100"/>
                    <a:pt x="363" y="99"/>
                    <a:pt x="363" y="99"/>
                  </a:cubicBezTo>
                  <a:cubicBezTo>
                    <a:pt x="361" y="98"/>
                    <a:pt x="358" y="98"/>
                    <a:pt x="357" y="101"/>
                  </a:cubicBezTo>
                  <a:cubicBezTo>
                    <a:pt x="356" y="103"/>
                    <a:pt x="357" y="105"/>
                    <a:pt x="359" y="107"/>
                  </a:cubicBezTo>
                  <a:cubicBezTo>
                    <a:pt x="359" y="107"/>
                    <a:pt x="362" y="109"/>
                    <a:pt x="369" y="113"/>
                  </a:cubicBezTo>
                  <a:cubicBezTo>
                    <a:pt x="391" y="126"/>
                    <a:pt x="446" y="160"/>
                    <a:pt x="495" y="190"/>
                  </a:cubicBezTo>
                  <a:cubicBezTo>
                    <a:pt x="520" y="205"/>
                    <a:pt x="543" y="220"/>
                    <a:pt x="560" y="231"/>
                  </a:cubicBezTo>
                  <a:cubicBezTo>
                    <a:pt x="569" y="236"/>
                    <a:pt x="576" y="241"/>
                    <a:pt x="581" y="244"/>
                  </a:cubicBezTo>
                  <a:cubicBezTo>
                    <a:pt x="583" y="246"/>
                    <a:pt x="585" y="247"/>
                    <a:pt x="586" y="248"/>
                  </a:cubicBezTo>
                  <a:cubicBezTo>
                    <a:pt x="587" y="249"/>
                    <a:pt x="587" y="249"/>
                    <a:pt x="587" y="249"/>
                  </a:cubicBezTo>
                  <a:cubicBezTo>
                    <a:pt x="588" y="249"/>
                    <a:pt x="588" y="249"/>
                    <a:pt x="588" y="249"/>
                  </a:cubicBezTo>
                  <a:cubicBezTo>
                    <a:pt x="589" y="247"/>
                    <a:pt x="589" y="247"/>
                    <a:pt x="589" y="247"/>
                  </a:cubicBezTo>
                  <a:cubicBezTo>
                    <a:pt x="587" y="249"/>
                    <a:pt x="587" y="249"/>
                    <a:pt x="587" y="249"/>
                  </a:cubicBezTo>
                  <a:cubicBezTo>
                    <a:pt x="588" y="249"/>
                    <a:pt x="588" y="249"/>
                    <a:pt x="588" y="249"/>
                  </a:cubicBezTo>
                  <a:cubicBezTo>
                    <a:pt x="589" y="247"/>
                    <a:pt x="589" y="247"/>
                    <a:pt x="589" y="247"/>
                  </a:cubicBezTo>
                  <a:cubicBezTo>
                    <a:pt x="587" y="249"/>
                    <a:pt x="587" y="249"/>
                    <a:pt x="587" y="249"/>
                  </a:cubicBezTo>
                  <a:cubicBezTo>
                    <a:pt x="591" y="247"/>
                    <a:pt x="591" y="247"/>
                    <a:pt x="591" y="247"/>
                  </a:cubicBezTo>
                  <a:cubicBezTo>
                    <a:pt x="587" y="248"/>
                    <a:pt x="587" y="248"/>
                    <a:pt x="587" y="248"/>
                  </a:cubicBezTo>
                  <a:cubicBezTo>
                    <a:pt x="587" y="249"/>
                    <a:pt x="587" y="249"/>
                    <a:pt x="587" y="249"/>
                  </a:cubicBezTo>
                  <a:cubicBezTo>
                    <a:pt x="591" y="247"/>
                    <a:pt x="591" y="247"/>
                    <a:pt x="591" y="247"/>
                  </a:cubicBezTo>
                  <a:cubicBezTo>
                    <a:pt x="587" y="248"/>
                    <a:pt x="587" y="248"/>
                    <a:pt x="587" y="248"/>
                  </a:cubicBezTo>
                  <a:cubicBezTo>
                    <a:pt x="591" y="246"/>
                    <a:pt x="591" y="246"/>
                    <a:pt x="591" y="246"/>
                  </a:cubicBezTo>
                  <a:cubicBezTo>
                    <a:pt x="587" y="246"/>
                    <a:pt x="587" y="246"/>
                    <a:pt x="587" y="246"/>
                  </a:cubicBezTo>
                  <a:cubicBezTo>
                    <a:pt x="587" y="247"/>
                    <a:pt x="587" y="248"/>
                    <a:pt x="587" y="248"/>
                  </a:cubicBezTo>
                  <a:cubicBezTo>
                    <a:pt x="591" y="246"/>
                    <a:pt x="591" y="246"/>
                    <a:pt x="591" y="246"/>
                  </a:cubicBezTo>
                  <a:cubicBezTo>
                    <a:pt x="587" y="246"/>
                    <a:pt x="587" y="246"/>
                    <a:pt x="587" y="246"/>
                  </a:cubicBezTo>
                  <a:cubicBezTo>
                    <a:pt x="591" y="246"/>
                    <a:pt x="591" y="246"/>
                    <a:pt x="591" y="246"/>
                  </a:cubicBezTo>
                  <a:cubicBezTo>
                    <a:pt x="587" y="244"/>
                    <a:pt x="587" y="244"/>
                    <a:pt x="587" y="244"/>
                  </a:cubicBezTo>
                  <a:cubicBezTo>
                    <a:pt x="587" y="245"/>
                    <a:pt x="587" y="246"/>
                    <a:pt x="587" y="246"/>
                  </a:cubicBezTo>
                  <a:cubicBezTo>
                    <a:pt x="591" y="246"/>
                    <a:pt x="591" y="246"/>
                    <a:pt x="591" y="246"/>
                  </a:cubicBezTo>
                  <a:cubicBezTo>
                    <a:pt x="587" y="244"/>
                    <a:pt x="587" y="244"/>
                    <a:pt x="587" y="244"/>
                  </a:cubicBezTo>
                  <a:cubicBezTo>
                    <a:pt x="591" y="246"/>
                    <a:pt x="591" y="246"/>
                    <a:pt x="591" y="246"/>
                  </a:cubicBezTo>
                  <a:cubicBezTo>
                    <a:pt x="587" y="244"/>
                    <a:pt x="587" y="244"/>
                    <a:pt x="587" y="244"/>
                  </a:cubicBezTo>
                  <a:cubicBezTo>
                    <a:pt x="591" y="246"/>
                    <a:pt x="591" y="246"/>
                    <a:pt x="591" y="246"/>
                  </a:cubicBezTo>
                  <a:cubicBezTo>
                    <a:pt x="589" y="242"/>
                    <a:pt x="589" y="242"/>
                    <a:pt x="589" y="242"/>
                  </a:cubicBezTo>
                  <a:cubicBezTo>
                    <a:pt x="589" y="242"/>
                    <a:pt x="588" y="243"/>
                    <a:pt x="587" y="244"/>
                  </a:cubicBezTo>
                  <a:cubicBezTo>
                    <a:pt x="591" y="246"/>
                    <a:pt x="591" y="246"/>
                    <a:pt x="591" y="246"/>
                  </a:cubicBezTo>
                  <a:cubicBezTo>
                    <a:pt x="589" y="242"/>
                    <a:pt x="589" y="242"/>
                    <a:pt x="589" y="242"/>
                  </a:cubicBezTo>
                  <a:cubicBezTo>
                    <a:pt x="591" y="246"/>
                    <a:pt x="591" y="246"/>
                    <a:pt x="591" y="246"/>
                  </a:cubicBezTo>
                  <a:cubicBezTo>
                    <a:pt x="591" y="242"/>
                    <a:pt x="591" y="242"/>
                    <a:pt x="591" y="242"/>
                  </a:cubicBezTo>
                  <a:cubicBezTo>
                    <a:pt x="590" y="242"/>
                    <a:pt x="590" y="242"/>
                    <a:pt x="589" y="242"/>
                  </a:cubicBezTo>
                  <a:cubicBezTo>
                    <a:pt x="591" y="246"/>
                    <a:pt x="591" y="246"/>
                    <a:pt x="591" y="246"/>
                  </a:cubicBezTo>
                  <a:cubicBezTo>
                    <a:pt x="591" y="242"/>
                    <a:pt x="591" y="242"/>
                    <a:pt x="591" y="242"/>
                  </a:cubicBezTo>
                  <a:cubicBezTo>
                    <a:pt x="591" y="245"/>
                    <a:pt x="591" y="245"/>
                    <a:pt x="591" y="245"/>
                  </a:cubicBezTo>
                  <a:cubicBezTo>
                    <a:pt x="591" y="242"/>
                    <a:pt x="591" y="242"/>
                    <a:pt x="591" y="242"/>
                  </a:cubicBezTo>
                  <a:cubicBezTo>
                    <a:pt x="591" y="242"/>
                    <a:pt x="591" y="242"/>
                    <a:pt x="591" y="242"/>
                  </a:cubicBezTo>
                  <a:cubicBezTo>
                    <a:pt x="591" y="245"/>
                    <a:pt x="591" y="245"/>
                    <a:pt x="591" y="245"/>
                  </a:cubicBezTo>
                  <a:cubicBezTo>
                    <a:pt x="591" y="242"/>
                    <a:pt x="591" y="242"/>
                    <a:pt x="591" y="242"/>
                  </a:cubicBezTo>
                  <a:cubicBezTo>
                    <a:pt x="591" y="242"/>
                    <a:pt x="591" y="242"/>
                    <a:pt x="591" y="242"/>
                  </a:cubicBezTo>
                  <a:cubicBezTo>
                    <a:pt x="591" y="242"/>
                    <a:pt x="591" y="242"/>
                    <a:pt x="591" y="242"/>
                  </a:cubicBezTo>
                  <a:cubicBezTo>
                    <a:pt x="591" y="242"/>
                    <a:pt x="591" y="242"/>
                    <a:pt x="591" y="242"/>
                  </a:cubicBezTo>
                  <a:cubicBezTo>
                    <a:pt x="591" y="242"/>
                    <a:pt x="591" y="242"/>
                    <a:pt x="591" y="242"/>
                  </a:cubicBezTo>
                  <a:cubicBezTo>
                    <a:pt x="591" y="242"/>
                    <a:pt x="591" y="242"/>
                    <a:pt x="591" y="242"/>
                  </a:cubicBezTo>
                  <a:cubicBezTo>
                    <a:pt x="591" y="242"/>
                    <a:pt x="589" y="241"/>
                    <a:pt x="586" y="240"/>
                  </a:cubicBezTo>
                  <a:cubicBezTo>
                    <a:pt x="577" y="236"/>
                    <a:pt x="557" y="225"/>
                    <a:pt x="534" y="212"/>
                  </a:cubicBezTo>
                  <a:cubicBezTo>
                    <a:pt x="498" y="192"/>
                    <a:pt x="453" y="166"/>
                    <a:pt x="416" y="144"/>
                  </a:cubicBezTo>
                  <a:cubicBezTo>
                    <a:pt x="398" y="134"/>
                    <a:pt x="381" y="124"/>
                    <a:pt x="370" y="117"/>
                  </a:cubicBezTo>
                  <a:cubicBezTo>
                    <a:pt x="364" y="114"/>
                    <a:pt x="359" y="111"/>
                    <a:pt x="355" y="109"/>
                  </a:cubicBezTo>
                  <a:cubicBezTo>
                    <a:pt x="354" y="108"/>
                    <a:pt x="352" y="108"/>
                    <a:pt x="351" y="107"/>
                  </a:cubicBezTo>
                  <a:cubicBezTo>
                    <a:pt x="351" y="107"/>
                    <a:pt x="350" y="107"/>
                    <a:pt x="350" y="107"/>
                  </a:cubicBezTo>
                  <a:cubicBezTo>
                    <a:pt x="349" y="106"/>
                    <a:pt x="349" y="106"/>
                    <a:pt x="349" y="106"/>
                  </a:cubicBezTo>
                  <a:cubicBezTo>
                    <a:pt x="349" y="106"/>
                    <a:pt x="349" y="106"/>
                    <a:pt x="349" y="106"/>
                  </a:cubicBezTo>
                  <a:cubicBezTo>
                    <a:pt x="349" y="106"/>
                    <a:pt x="348" y="106"/>
                    <a:pt x="348" y="106"/>
                  </a:cubicBezTo>
                  <a:cubicBezTo>
                    <a:pt x="347" y="106"/>
                    <a:pt x="347" y="106"/>
                    <a:pt x="346" y="106"/>
                  </a:cubicBezTo>
                  <a:cubicBezTo>
                    <a:pt x="345" y="106"/>
                    <a:pt x="344" y="107"/>
                    <a:pt x="344" y="108"/>
                  </a:cubicBezTo>
                  <a:cubicBezTo>
                    <a:pt x="348" y="111"/>
                    <a:pt x="348" y="111"/>
                    <a:pt x="348" y="111"/>
                  </a:cubicBezTo>
                  <a:cubicBezTo>
                    <a:pt x="344" y="108"/>
                    <a:pt x="344" y="108"/>
                    <a:pt x="344" y="108"/>
                  </a:cubicBezTo>
                  <a:cubicBezTo>
                    <a:pt x="343" y="109"/>
                    <a:pt x="343" y="110"/>
                    <a:pt x="343" y="111"/>
                  </a:cubicBezTo>
                  <a:cubicBezTo>
                    <a:pt x="343" y="112"/>
                    <a:pt x="344" y="113"/>
                    <a:pt x="344" y="114"/>
                  </a:cubicBezTo>
                  <a:cubicBezTo>
                    <a:pt x="344" y="115"/>
                    <a:pt x="345" y="115"/>
                    <a:pt x="346" y="116"/>
                  </a:cubicBezTo>
                  <a:cubicBezTo>
                    <a:pt x="348" y="118"/>
                    <a:pt x="350" y="119"/>
                    <a:pt x="353" y="121"/>
                  </a:cubicBezTo>
                  <a:cubicBezTo>
                    <a:pt x="364" y="129"/>
                    <a:pt x="384" y="143"/>
                    <a:pt x="409" y="158"/>
                  </a:cubicBezTo>
                  <a:cubicBezTo>
                    <a:pt x="483" y="205"/>
                    <a:pt x="596" y="271"/>
                    <a:pt x="596" y="271"/>
                  </a:cubicBezTo>
                  <a:cubicBezTo>
                    <a:pt x="597" y="272"/>
                    <a:pt x="598" y="272"/>
                    <a:pt x="599" y="272"/>
                  </a:cubicBezTo>
                  <a:cubicBezTo>
                    <a:pt x="601" y="271"/>
                    <a:pt x="602" y="271"/>
                    <a:pt x="602" y="269"/>
                  </a:cubicBezTo>
                  <a:cubicBezTo>
                    <a:pt x="603" y="268"/>
                    <a:pt x="603" y="267"/>
                    <a:pt x="603" y="266"/>
                  </a:cubicBezTo>
                  <a:cubicBezTo>
                    <a:pt x="602" y="265"/>
                    <a:pt x="602" y="264"/>
                    <a:pt x="601" y="263"/>
                  </a:cubicBezTo>
                  <a:cubicBezTo>
                    <a:pt x="601" y="263"/>
                    <a:pt x="537" y="226"/>
                    <a:pt x="471" y="189"/>
                  </a:cubicBezTo>
                  <a:cubicBezTo>
                    <a:pt x="438" y="171"/>
                    <a:pt x="405" y="152"/>
                    <a:pt x="378" y="138"/>
                  </a:cubicBezTo>
                  <a:cubicBezTo>
                    <a:pt x="365" y="131"/>
                    <a:pt x="354" y="125"/>
                    <a:pt x="345" y="121"/>
                  </a:cubicBezTo>
                  <a:cubicBezTo>
                    <a:pt x="340" y="119"/>
                    <a:pt x="337" y="117"/>
                    <a:pt x="333" y="116"/>
                  </a:cubicBezTo>
                  <a:cubicBezTo>
                    <a:pt x="332" y="116"/>
                    <a:pt x="331" y="115"/>
                    <a:pt x="329" y="115"/>
                  </a:cubicBezTo>
                  <a:cubicBezTo>
                    <a:pt x="328" y="115"/>
                    <a:pt x="327" y="114"/>
                    <a:pt x="326" y="114"/>
                  </a:cubicBezTo>
                  <a:cubicBezTo>
                    <a:pt x="325" y="114"/>
                    <a:pt x="324" y="114"/>
                    <a:pt x="324" y="115"/>
                  </a:cubicBezTo>
                  <a:cubicBezTo>
                    <a:pt x="323" y="115"/>
                    <a:pt x="322" y="116"/>
                    <a:pt x="321" y="117"/>
                  </a:cubicBezTo>
                  <a:cubicBezTo>
                    <a:pt x="321" y="117"/>
                    <a:pt x="321" y="117"/>
                    <a:pt x="321" y="117"/>
                  </a:cubicBezTo>
                  <a:cubicBezTo>
                    <a:pt x="320" y="118"/>
                    <a:pt x="320" y="119"/>
                    <a:pt x="320" y="120"/>
                  </a:cubicBezTo>
                  <a:cubicBezTo>
                    <a:pt x="320" y="121"/>
                    <a:pt x="321" y="122"/>
                    <a:pt x="321" y="122"/>
                  </a:cubicBezTo>
                  <a:cubicBezTo>
                    <a:pt x="322" y="124"/>
                    <a:pt x="322" y="124"/>
                    <a:pt x="323" y="125"/>
                  </a:cubicBezTo>
                  <a:cubicBezTo>
                    <a:pt x="325" y="127"/>
                    <a:pt x="328" y="129"/>
                    <a:pt x="331" y="132"/>
                  </a:cubicBezTo>
                  <a:cubicBezTo>
                    <a:pt x="343" y="141"/>
                    <a:pt x="367" y="156"/>
                    <a:pt x="395" y="174"/>
                  </a:cubicBezTo>
                  <a:cubicBezTo>
                    <a:pt x="480" y="227"/>
                    <a:pt x="609" y="302"/>
                    <a:pt x="609" y="302"/>
                  </a:cubicBezTo>
                  <a:cubicBezTo>
                    <a:pt x="611" y="298"/>
                    <a:pt x="611" y="298"/>
                    <a:pt x="611" y="298"/>
                  </a:cubicBezTo>
                  <a:cubicBezTo>
                    <a:pt x="614" y="294"/>
                    <a:pt x="614" y="294"/>
                    <a:pt x="614" y="294"/>
                  </a:cubicBezTo>
                  <a:cubicBezTo>
                    <a:pt x="318" y="130"/>
                    <a:pt x="318" y="130"/>
                    <a:pt x="318" y="130"/>
                  </a:cubicBezTo>
                  <a:cubicBezTo>
                    <a:pt x="316" y="129"/>
                    <a:pt x="313" y="129"/>
                    <a:pt x="312" y="131"/>
                  </a:cubicBezTo>
                  <a:cubicBezTo>
                    <a:pt x="311" y="134"/>
                    <a:pt x="312" y="136"/>
                    <a:pt x="314" y="138"/>
                  </a:cubicBezTo>
                  <a:cubicBezTo>
                    <a:pt x="314" y="138"/>
                    <a:pt x="319" y="140"/>
                    <a:pt x="327" y="146"/>
                  </a:cubicBezTo>
                  <a:cubicBezTo>
                    <a:pt x="356" y="163"/>
                    <a:pt x="429" y="207"/>
                    <a:pt x="494" y="247"/>
                  </a:cubicBezTo>
                  <a:cubicBezTo>
                    <a:pt x="527" y="268"/>
                    <a:pt x="558" y="287"/>
                    <a:pt x="581" y="302"/>
                  </a:cubicBezTo>
                  <a:cubicBezTo>
                    <a:pt x="592" y="309"/>
                    <a:pt x="602" y="315"/>
                    <a:pt x="608" y="319"/>
                  </a:cubicBezTo>
                  <a:cubicBezTo>
                    <a:pt x="611" y="322"/>
                    <a:pt x="614" y="324"/>
                    <a:pt x="615" y="325"/>
                  </a:cubicBezTo>
                  <a:cubicBezTo>
                    <a:pt x="616" y="325"/>
                    <a:pt x="617" y="326"/>
                    <a:pt x="617" y="326"/>
                  </a:cubicBezTo>
                  <a:cubicBezTo>
                    <a:pt x="617" y="326"/>
                    <a:pt x="617" y="326"/>
                    <a:pt x="617" y="326"/>
                  </a:cubicBezTo>
                  <a:cubicBezTo>
                    <a:pt x="618" y="325"/>
                    <a:pt x="618" y="325"/>
                    <a:pt x="618" y="325"/>
                  </a:cubicBezTo>
                  <a:cubicBezTo>
                    <a:pt x="617" y="326"/>
                    <a:pt x="617" y="326"/>
                    <a:pt x="617" y="326"/>
                  </a:cubicBezTo>
                  <a:cubicBezTo>
                    <a:pt x="617" y="326"/>
                    <a:pt x="617" y="326"/>
                    <a:pt x="617" y="326"/>
                  </a:cubicBezTo>
                  <a:cubicBezTo>
                    <a:pt x="618" y="325"/>
                    <a:pt x="618" y="325"/>
                    <a:pt x="618" y="325"/>
                  </a:cubicBezTo>
                  <a:cubicBezTo>
                    <a:pt x="617" y="326"/>
                    <a:pt x="617" y="326"/>
                    <a:pt x="617" y="326"/>
                  </a:cubicBezTo>
                  <a:cubicBezTo>
                    <a:pt x="620" y="324"/>
                    <a:pt x="620" y="324"/>
                    <a:pt x="620" y="324"/>
                  </a:cubicBezTo>
                  <a:cubicBezTo>
                    <a:pt x="616" y="324"/>
                    <a:pt x="616" y="324"/>
                    <a:pt x="616" y="324"/>
                  </a:cubicBezTo>
                  <a:cubicBezTo>
                    <a:pt x="616" y="325"/>
                    <a:pt x="617" y="326"/>
                    <a:pt x="617" y="326"/>
                  </a:cubicBezTo>
                  <a:cubicBezTo>
                    <a:pt x="620" y="324"/>
                    <a:pt x="620" y="324"/>
                    <a:pt x="620" y="324"/>
                  </a:cubicBezTo>
                  <a:cubicBezTo>
                    <a:pt x="616" y="324"/>
                    <a:pt x="616" y="324"/>
                    <a:pt x="616" y="324"/>
                  </a:cubicBezTo>
                  <a:cubicBezTo>
                    <a:pt x="620" y="324"/>
                    <a:pt x="620" y="324"/>
                    <a:pt x="620" y="324"/>
                  </a:cubicBezTo>
                  <a:cubicBezTo>
                    <a:pt x="617" y="322"/>
                    <a:pt x="617" y="322"/>
                    <a:pt x="617" y="322"/>
                  </a:cubicBezTo>
                  <a:cubicBezTo>
                    <a:pt x="616" y="322"/>
                    <a:pt x="616" y="323"/>
                    <a:pt x="616" y="324"/>
                  </a:cubicBezTo>
                  <a:cubicBezTo>
                    <a:pt x="620" y="324"/>
                    <a:pt x="620" y="324"/>
                    <a:pt x="620" y="324"/>
                  </a:cubicBezTo>
                  <a:cubicBezTo>
                    <a:pt x="617" y="322"/>
                    <a:pt x="617" y="322"/>
                    <a:pt x="617" y="322"/>
                  </a:cubicBezTo>
                  <a:cubicBezTo>
                    <a:pt x="621" y="324"/>
                    <a:pt x="621" y="324"/>
                    <a:pt x="621" y="324"/>
                  </a:cubicBezTo>
                  <a:cubicBezTo>
                    <a:pt x="623" y="320"/>
                    <a:pt x="623" y="320"/>
                    <a:pt x="623" y="320"/>
                  </a:cubicBezTo>
                  <a:cubicBezTo>
                    <a:pt x="623" y="320"/>
                    <a:pt x="544" y="274"/>
                    <a:pt x="464" y="228"/>
                  </a:cubicBezTo>
                  <a:cubicBezTo>
                    <a:pt x="424" y="205"/>
                    <a:pt x="384" y="182"/>
                    <a:pt x="354" y="165"/>
                  </a:cubicBezTo>
                  <a:cubicBezTo>
                    <a:pt x="339" y="157"/>
                    <a:pt x="326" y="149"/>
                    <a:pt x="317" y="144"/>
                  </a:cubicBezTo>
                  <a:cubicBezTo>
                    <a:pt x="312" y="142"/>
                    <a:pt x="309" y="140"/>
                    <a:pt x="306" y="138"/>
                  </a:cubicBezTo>
                  <a:cubicBezTo>
                    <a:pt x="305" y="138"/>
                    <a:pt x="304" y="137"/>
                    <a:pt x="303" y="137"/>
                  </a:cubicBezTo>
                  <a:cubicBezTo>
                    <a:pt x="303" y="137"/>
                    <a:pt x="303" y="136"/>
                    <a:pt x="302" y="136"/>
                  </a:cubicBezTo>
                  <a:cubicBezTo>
                    <a:pt x="302" y="136"/>
                    <a:pt x="302" y="136"/>
                    <a:pt x="302" y="136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1" y="136"/>
                    <a:pt x="301" y="136"/>
                    <a:pt x="300" y="136"/>
                  </a:cubicBezTo>
                  <a:cubicBezTo>
                    <a:pt x="300" y="136"/>
                    <a:pt x="299" y="136"/>
                    <a:pt x="299" y="136"/>
                  </a:cubicBezTo>
                  <a:cubicBezTo>
                    <a:pt x="298" y="136"/>
                    <a:pt x="297" y="137"/>
                    <a:pt x="296" y="138"/>
                  </a:cubicBezTo>
                  <a:cubicBezTo>
                    <a:pt x="296" y="139"/>
                    <a:pt x="296" y="140"/>
                    <a:pt x="296" y="140"/>
                  </a:cubicBezTo>
                  <a:cubicBezTo>
                    <a:pt x="296" y="141"/>
                    <a:pt x="296" y="142"/>
                    <a:pt x="296" y="142"/>
                  </a:cubicBezTo>
                  <a:cubicBezTo>
                    <a:pt x="296" y="143"/>
                    <a:pt x="297" y="143"/>
                    <a:pt x="297" y="143"/>
                  </a:cubicBezTo>
                  <a:cubicBezTo>
                    <a:pt x="297" y="144"/>
                    <a:pt x="297" y="144"/>
                    <a:pt x="297" y="144"/>
                  </a:cubicBezTo>
                  <a:cubicBezTo>
                    <a:pt x="298" y="144"/>
                    <a:pt x="298" y="144"/>
                    <a:pt x="298" y="144"/>
                  </a:cubicBezTo>
                  <a:cubicBezTo>
                    <a:pt x="298" y="144"/>
                    <a:pt x="299" y="145"/>
                    <a:pt x="299" y="145"/>
                  </a:cubicBezTo>
                  <a:cubicBezTo>
                    <a:pt x="312" y="153"/>
                    <a:pt x="394" y="202"/>
                    <a:pt x="472" y="250"/>
                  </a:cubicBezTo>
                  <a:cubicBezTo>
                    <a:pt x="512" y="275"/>
                    <a:pt x="550" y="298"/>
                    <a:pt x="579" y="317"/>
                  </a:cubicBezTo>
                  <a:cubicBezTo>
                    <a:pt x="593" y="326"/>
                    <a:pt x="605" y="333"/>
                    <a:pt x="613" y="339"/>
                  </a:cubicBezTo>
                  <a:cubicBezTo>
                    <a:pt x="617" y="342"/>
                    <a:pt x="621" y="344"/>
                    <a:pt x="623" y="346"/>
                  </a:cubicBezTo>
                  <a:cubicBezTo>
                    <a:pt x="624" y="347"/>
                    <a:pt x="624" y="347"/>
                    <a:pt x="625" y="348"/>
                  </a:cubicBezTo>
                  <a:cubicBezTo>
                    <a:pt x="625" y="348"/>
                    <a:pt x="625" y="348"/>
                    <a:pt x="625" y="348"/>
                  </a:cubicBezTo>
                  <a:cubicBezTo>
                    <a:pt x="625" y="348"/>
                    <a:pt x="625" y="348"/>
                    <a:pt x="625" y="348"/>
                  </a:cubicBezTo>
                  <a:cubicBezTo>
                    <a:pt x="627" y="346"/>
                    <a:pt x="627" y="346"/>
                    <a:pt x="627" y="346"/>
                  </a:cubicBezTo>
                  <a:cubicBezTo>
                    <a:pt x="625" y="347"/>
                    <a:pt x="625" y="347"/>
                    <a:pt x="625" y="347"/>
                  </a:cubicBezTo>
                  <a:cubicBezTo>
                    <a:pt x="625" y="348"/>
                    <a:pt x="625" y="348"/>
                    <a:pt x="625" y="348"/>
                  </a:cubicBezTo>
                  <a:cubicBezTo>
                    <a:pt x="627" y="346"/>
                    <a:pt x="627" y="346"/>
                    <a:pt x="627" y="346"/>
                  </a:cubicBezTo>
                  <a:cubicBezTo>
                    <a:pt x="625" y="347"/>
                    <a:pt x="625" y="347"/>
                    <a:pt x="625" y="347"/>
                  </a:cubicBezTo>
                  <a:cubicBezTo>
                    <a:pt x="628" y="346"/>
                    <a:pt x="628" y="346"/>
                    <a:pt x="628" y="346"/>
                  </a:cubicBezTo>
                  <a:cubicBezTo>
                    <a:pt x="624" y="346"/>
                    <a:pt x="624" y="346"/>
                    <a:pt x="624" y="346"/>
                  </a:cubicBezTo>
                  <a:cubicBezTo>
                    <a:pt x="624" y="347"/>
                    <a:pt x="625" y="347"/>
                    <a:pt x="625" y="347"/>
                  </a:cubicBezTo>
                  <a:cubicBezTo>
                    <a:pt x="628" y="346"/>
                    <a:pt x="628" y="346"/>
                    <a:pt x="628" y="346"/>
                  </a:cubicBezTo>
                  <a:cubicBezTo>
                    <a:pt x="624" y="346"/>
                    <a:pt x="624" y="346"/>
                    <a:pt x="624" y="346"/>
                  </a:cubicBezTo>
                  <a:cubicBezTo>
                    <a:pt x="629" y="346"/>
                    <a:pt x="629" y="346"/>
                    <a:pt x="629" y="346"/>
                  </a:cubicBezTo>
                  <a:cubicBezTo>
                    <a:pt x="625" y="343"/>
                    <a:pt x="625" y="343"/>
                    <a:pt x="625" y="343"/>
                  </a:cubicBezTo>
                  <a:cubicBezTo>
                    <a:pt x="624" y="344"/>
                    <a:pt x="624" y="345"/>
                    <a:pt x="624" y="346"/>
                  </a:cubicBezTo>
                  <a:cubicBezTo>
                    <a:pt x="629" y="346"/>
                    <a:pt x="629" y="346"/>
                    <a:pt x="629" y="346"/>
                  </a:cubicBezTo>
                  <a:cubicBezTo>
                    <a:pt x="625" y="343"/>
                    <a:pt x="625" y="343"/>
                    <a:pt x="625" y="343"/>
                  </a:cubicBezTo>
                  <a:cubicBezTo>
                    <a:pt x="629" y="346"/>
                    <a:pt x="629" y="346"/>
                    <a:pt x="629" y="346"/>
                  </a:cubicBezTo>
                  <a:cubicBezTo>
                    <a:pt x="631" y="342"/>
                    <a:pt x="631" y="342"/>
                    <a:pt x="631" y="342"/>
                  </a:cubicBezTo>
                  <a:cubicBezTo>
                    <a:pt x="631" y="342"/>
                    <a:pt x="550" y="293"/>
                    <a:pt x="466" y="243"/>
                  </a:cubicBezTo>
                  <a:cubicBezTo>
                    <a:pt x="424" y="219"/>
                    <a:pt x="382" y="194"/>
                    <a:pt x="349" y="176"/>
                  </a:cubicBezTo>
                  <a:cubicBezTo>
                    <a:pt x="332" y="166"/>
                    <a:pt x="318" y="159"/>
                    <a:pt x="307" y="153"/>
                  </a:cubicBezTo>
                  <a:cubicBezTo>
                    <a:pt x="302" y="150"/>
                    <a:pt x="298" y="148"/>
                    <a:pt x="294" y="147"/>
                  </a:cubicBezTo>
                  <a:cubicBezTo>
                    <a:pt x="292" y="146"/>
                    <a:pt x="291" y="145"/>
                    <a:pt x="290" y="145"/>
                  </a:cubicBezTo>
                  <a:cubicBezTo>
                    <a:pt x="289" y="145"/>
                    <a:pt x="288" y="145"/>
                    <a:pt x="288" y="145"/>
                  </a:cubicBezTo>
                  <a:cubicBezTo>
                    <a:pt x="287" y="144"/>
                    <a:pt x="287" y="144"/>
                    <a:pt x="286" y="144"/>
                  </a:cubicBezTo>
                  <a:cubicBezTo>
                    <a:pt x="285" y="144"/>
                    <a:pt x="285" y="144"/>
                    <a:pt x="284" y="145"/>
                  </a:cubicBezTo>
                  <a:cubicBezTo>
                    <a:pt x="283" y="145"/>
                    <a:pt x="282" y="145"/>
                    <a:pt x="281" y="147"/>
                  </a:cubicBezTo>
                  <a:cubicBezTo>
                    <a:pt x="281" y="147"/>
                    <a:pt x="281" y="147"/>
                    <a:pt x="281" y="147"/>
                  </a:cubicBezTo>
                  <a:cubicBezTo>
                    <a:pt x="281" y="147"/>
                    <a:pt x="280" y="149"/>
                    <a:pt x="280" y="149"/>
                  </a:cubicBezTo>
                  <a:cubicBezTo>
                    <a:pt x="281" y="151"/>
                    <a:pt x="281" y="152"/>
                    <a:pt x="281" y="152"/>
                  </a:cubicBezTo>
                  <a:cubicBezTo>
                    <a:pt x="282" y="154"/>
                    <a:pt x="283" y="155"/>
                    <a:pt x="284" y="156"/>
                  </a:cubicBezTo>
                  <a:cubicBezTo>
                    <a:pt x="286" y="158"/>
                    <a:pt x="289" y="160"/>
                    <a:pt x="293" y="163"/>
                  </a:cubicBezTo>
                  <a:cubicBezTo>
                    <a:pt x="309" y="175"/>
                    <a:pt x="337" y="194"/>
                    <a:pt x="372" y="215"/>
                  </a:cubicBezTo>
                  <a:cubicBezTo>
                    <a:pt x="477" y="281"/>
                    <a:pt x="635" y="373"/>
                    <a:pt x="635" y="373"/>
                  </a:cubicBezTo>
                  <a:cubicBezTo>
                    <a:pt x="637" y="369"/>
                    <a:pt x="637" y="369"/>
                    <a:pt x="637" y="369"/>
                  </a:cubicBezTo>
                  <a:cubicBezTo>
                    <a:pt x="633" y="367"/>
                    <a:pt x="633" y="367"/>
                    <a:pt x="633" y="367"/>
                  </a:cubicBezTo>
                  <a:cubicBezTo>
                    <a:pt x="637" y="369"/>
                    <a:pt x="637" y="369"/>
                    <a:pt x="637" y="369"/>
                  </a:cubicBezTo>
                  <a:cubicBezTo>
                    <a:pt x="636" y="365"/>
                    <a:pt x="636" y="365"/>
                    <a:pt x="636" y="365"/>
                  </a:cubicBezTo>
                  <a:cubicBezTo>
                    <a:pt x="635" y="365"/>
                    <a:pt x="634" y="366"/>
                    <a:pt x="633" y="367"/>
                  </a:cubicBezTo>
                  <a:cubicBezTo>
                    <a:pt x="637" y="369"/>
                    <a:pt x="637" y="369"/>
                    <a:pt x="637" y="369"/>
                  </a:cubicBezTo>
                  <a:cubicBezTo>
                    <a:pt x="636" y="365"/>
                    <a:pt x="636" y="365"/>
                    <a:pt x="636" y="365"/>
                  </a:cubicBezTo>
                  <a:cubicBezTo>
                    <a:pt x="637" y="369"/>
                    <a:pt x="637" y="369"/>
                    <a:pt x="637" y="369"/>
                  </a:cubicBezTo>
                  <a:cubicBezTo>
                    <a:pt x="637" y="365"/>
                    <a:pt x="637" y="365"/>
                    <a:pt x="637" y="365"/>
                  </a:cubicBezTo>
                  <a:cubicBezTo>
                    <a:pt x="637" y="365"/>
                    <a:pt x="636" y="365"/>
                    <a:pt x="636" y="365"/>
                  </a:cubicBezTo>
                  <a:cubicBezTo>
                    <a:pt x="637" y="369"/>
                    <a:pt x="637" y="369"/>
                    <a:pt x="637" y="369"/>
                  </a:cubicBezTo>
                  <a:cubicBezTo>
                    <a:pt x="637" y="365"/>
                    <a:pt x="637" y="365"/>
                    <a:pt x="637" y="365"/>
                  </a:cubicBezTo>
                  <a:cubicBezTo>
                    <a:pt x="637" y="367"/>
                    <a:pt x="637" y="367"/>
                    <a:pt x="637" y="367"/>
                  </a:cubicBezTo>
                  <a:cubicBezTo>
                    <a:pt x="637" y="365"/>
                    <a:pt x="637" y="365"/>
                    <a:pt x="637" y="365"/>
                  </a:cubicBezTo>
                  <a:cubicBezTo>
                    <a:pt x="637" y="365"/>
                    <a:pt x="637" y="365"/>
                    <a:pt x="637" y="365"/>
                  </a:cubicBezTo>
                  <a:cubicBezTo>
                    <a:pt x="637" y="367"/>
                    <a:pt x="637" y="367"/>
                    <a:pt x="637" y="367"/>
                  </a:cubicBezTo>
                  <a:cubicBezTo>
                    <a:pt x="637" y="365"/>
                    <a:pt x="637" y="365"/>
                    <a:pt x="637" y="365"/>
                  </a:cubicBezTo>
                  <a:cubicBezTo>
                    <a:pt x="637" y="366"/>
                    <a:pt x="637" y="366"/>
                    <a:pt x="637" y="366"/>
                  </a:cubicBezTo>
                  <a:cubicBezTo>
                    <a:pt x="637" y="365"/>
                    <a:pt x="637" y="365"/>
                    <a:pt x="637" y="365"/>
                  </a:cubicBezTo>
                  <a:cubicBezTo>
                    <a:pt x="637" y="365"/>
                    <a:pt x="637" y="365"/>
                    <a:pt x="637" y="365"/>
                  </a:cubicBezTo>
                  <a:cubicBezTo>
                    <a:pt x="637" y="366"/>
                    <a:pt x="637" y="366"/>
                    <a:pt x="637" y="366"/>
                  </a:cubicBezTo>
                  <a:cubicBezTo>
                    <a:pt x="637" y="365"/>
                    <a:pt x="637" y="365"/>
                    <a:pt x="637" y="365"/>
                  </a:cubicBezTo>
                  <a:cubicBezTo>
                    <a:pt x="637" y="365"/>
                    <a:pt x="637" y="365"/>
                    <a:pt x="637" y="365"/>
                  </a:cubicBezTo>
                  <a:cubicBezTo>
                    <a:pt x="637" y="364"/>
                    <a:pt x="636" y="364"/>
                    <a:pt x="635" y="364"/>
                  </a:cubicBezTo>
                  <a:cubicBezTo>
                    <a:pt x="630" y="361"/>
                    <a:pt x="621" y="356"/>
                    <a:pt x="608" y="350"/>
                  </a:cubicBezTo>
                  <a:cubicBezTo>
                    <a:pt x="564" y="325"/>
                    <a:pt x="482" y="277"/>
                    <a:pt x="411" y="234"/>
                  </a:cubicBezTo>
                  <a:cubicBezTo>
                    <a:pt x="375" y="213"/>
                    <a:pt x="342" y="194"/>
                    <a:pt x="318" y="179"/>
                  </a:cubicBezTo>
                  <a:cubicBezTo>
                    <a:pt x="306" y="172"/>
                    <a:pt x="296" y="166"/>
                    <a:pt x="289" y="162"/>
                  </a:cubicBezTo>
                  <a:cubicBezTo>
                    <a:pt x="282" y="158"/>
                    <a:pt x="279" y="156"/>
                    <a:pt x="279" y="156"/>
                  </a:cubicBezTo>
                  <a:cubicBezTo>
                    <a:pt x="277" y="154"/>
                    <a:pt x="274" y="155"/>
                    <a:pt x="272" y="157"/>
                  </a:cubicBezTo>
                  <a:cubicBezTo>
                    <a:pt x="272" y="158"/>
                    <a:pt x="272" y="159"/>
                    <a:pt x="272" y="160"/>
                  </a:cubicBezTo>
                  <a:cubicBezTo>
                    <a:pt x="272" y="161"/>
                    <a:pt x="272" y="161"/>
                    <a:pt x="272" y="162"/>
                  </a:cubicBezTo>
                  <a:cubicBezTo>
                    <a:pt x="273" y="163"/>
                    <a:pt x="273" y="163"/>
                    <a:pt x="273" y="164"/>
                  </a:cubicBezTo>
                  <a:cubicBezTo>
                    <a:pt x="274" y="165"/>
                    <a:pt x="275" y="165"/>
                    <a:pt x="276" y="166"/>
                  </a:cubicBezTo>
                  <a:cubicBezTo>
                    <a:pt x="281" y="170"/>
                    <a:pt x="289" y="176"/>
                    <a:pt x="301" y="184"/>
                  </a:cubicBezTo>
                  <a:cubicBezTo>
                    <a:pt x="342" y="210"/>
                    <a:pt x="421" y="259"/>
                    <a:pt x="490" y="301"/>
                  </a:cubicBezTo>
                  <a:cubicBezTo>
                    <a:pt x="560" y="344"/>
                    <a:pt x="619" y="379"/>
                    <a:pt x="619" y="379"/>
                  </a:cubicBezTo>
                  <a:cubicBezTo>
                    <a:pt x="621" y="375"/>
                    <a:pt x="621" y="375"/>
                    <a:pt x="621" y="375"/>
                  </a:cubicBezTo>
                  <a:cubicBezTo>
                    <a:pt x="617" y="373"/>
                    <a:pt x="617" y="373"/>
                    <a:pt x="617" y="373"/>
                  </a:cubicBezTo>
                  <a:cubicBezTo>
                    <a:pt x="621" y="375"/>
                    <a:pt x="621" y="375"/>
                    <a:pt x="621" y="375"/>
                  </a:cubicBezTo>
                  <a:cubicBezTo>
                    <a:pt x="620" y="371"/>
                    <a:pt x="620" y="371"/>
                    <a:pt x="620" y="371"/>
                  </a:cubicBezTo>
                  <a:cubicBezTo>
                    <a:pt x="619" y="371"/>
                    <a:pt x="618" y="372"/>
                    <a:pt x="617" y="373"/>
                  </a:cubicBezTo>
                  <a:cubicBezTo>
                    <a:pt x="621" y="375"/>
                    <a:pt x="621" y="375"/>
                    <a:pt x="621" y="375"/>
                  </a:cubicBezTo>
                  <a:cubicBezTo>
                    <a:pt x="620" y="371"/>
                    <a:pt x="620" y="371"/>
                    <a:pt x="620" y="371"/>
                  </a:cubicBezTo>
                  <a:cubicBezTo>
                    <a:pt x="621" y="375"/>
                    <a:pt x="621" y="375"/>
                    <a:pt x="621" y="375"/>
                  </a:cubicBezTo>
                  <a:cubicBezTo>
                    <a:pt x="621" y="371"/>
                    <a:pt x="621" y="371"/>
                    <a:pt x="621" y="371"/>
                  </a:cubicBezTo>
                  <a:cubicBezTo>
                    <a:pt x="621" y="371"/>
                    <a:pt x="620" y="371"/>
                    <a:pt x="620" y="371"/>
                  </a:cubicBezTo>
                  <a:cubicBezTo>
                    <a:pt x="621" y="375"/>
                    <a:pt x="621" y="375"/>
                    <a:pt x="621" y="375"/>
                  </a:cubicBezTo>
                  <a:cubicBezTo>
                    <a:pt x="621" y="371"/>
                    <a:pt x="621" y="371"/>
                    <a:pt x="621" y="371"/>
                  </a:cubicBezTo>
                  <a:cubicBezTo>
                    <a:pt x="621" y="375"/>
                    <a:pt x="621" y="375"/>
                    <a:pt x="621" y="375"/>
                  </a:cubicBezTo>
                  <a:cubicBezTo>
                    <a:pt x="622" y="371"/>
                    <a:pt x="622" y="371"/>
                    <a:pt x="622" y="371"/>
                  </a:cubicBezTo>
                  <a:cubicBezTo>
                    <a:pt x="622" y="371"/>
                    <a:pt x="622" y="371"/>
                    <a:pt x="621" y="371"/>
                  </a:cubicBezTo>
                  <a:cubicBezTo>
                    <a:pt x="621" y="375"/>
                    <a:pt x="621" y="375"/>
                    <a:pt x="621" y="375"/>
                  </a:cubicBezTo>
                  <a:cubicBezTo>
                    <a:pt x="622" y="371"/>
                    <a:pt x="622" y="371"/>
                    <a:pt x="622" y="371"/>
                  </a:cubicBezTo>
                  <a:cubicBezTo>
                    <a:pt x="622" y="373"/>
                    <a:pt x="622" y="373"/>
                    <a:pt x="622" y="373"/>
                  </a:cubicBezTo>
                  <a:cubicBezTo>
                    <a:pt x="622" y="371"/>
                    <a:pt x="622" y="371"/>
                    <a:pt x="622" y="371"/>
                  </a:cubicBezTo>
                  <a:cubicBezTo>
                    <a:pt x="622" y="371"/>
                    <a:pt x="622" y="371"/>
                    <a:pt x="622" y="371"/>
                  </a:cubicBezTo>
                  <a:cubicBezTo>
                    <a:pt x="622" y="373"/>
                    <a:pt x="622" y="373"/>
                    <a:pt x="622" y="373"/>
                  </a:cubicBezTo>
                  <a:cubicBezTo>
                    <a:pt x="622" y="371"/>
                    <a:pt x="622" y="371"/>
                    <a:pt x="622" y="371"/>
                  </a:cubicBezTo>
                  <a:cubicBezTo>
                    <a:pt x="622" y="371"/>
                    <a:pt x="622" y="371"/>
                    <a:pt x="621" y="370"/>
                  </a:cubicBezTo>
                  <a:cubicBezTo>
                    <a:pt x="617" y="368"/>
                    <a:pt x="608" y="363"/>
                    <a:pt x="596" y="357"/>
                  </a:cubicBezTo>
                  <a:cubicBezTo>
                    <a:pt x="554" y="333"/>
                    <a:pt x="471" y="284"/>
                    <a:pt x="398" y="242"/>
                  </a:cubicBezTo>
                  <a:cubicBezTo>
                    <a:pt x="362" y="220"/>
                    <a:pt x="328" y="200"/>
                    <a:pt x="303" y="186"/>
                  </a:cubicBezTo>
                  <a:cubicBezTo>
                    <a:pt x="291" y="179"/>
                    <a:pt x="281" y="173"/>
                    <a:pt x="274" y="169"/>
                  </a:cubicBezTo>
                  <a:cubicBezTo>
                    <a:pt x="267" y="165"/>
                    <a:pt x="263" y="162"/>
                    <a:pt x="263" y="162"/>
                  </a:cubicBezTo>
                  <a:cubicBezTo>
                    <a:pt x="261" y="161"/>
                    <a:pt x="259" y="162"/>
                    <a:pt x="257" y="163"/>
                  </a:cubicBezTo>
                  <a:cubicBezTo>
                    <a:pt x="256" y="164"/>
                    <a:pt x="256" y="166"/>
                    <a:pt x="256" y="166"/>
                  </a:cubicBezTo>
                  <a:cubicBezTo>
                    <a:pt x="256" y="168"/>
                    <a:pt x="257" y="168"/>
                    <a:pt x="257" y="169"/>
                  </a:cubicBezTo>
                  <a:cubicBezTo>
                    <a:pt x="257" y="169"/>
                    <a:pt x="258" y="170"/>
                    <a:pt x="258" y="170"/>
                  </a:cubicBezTo>
                  <a:cubicBezTo>
                    <a:pt x="258" y="170"/>
                    <a:pt x="259" y="170"/>
                    <a:pt x="259" y="171"/>
                  </a:cubicBezTo>
                  <a:cubicBezTo>
                    <a:pt x="260" y="172"/>
                    <a:pt x="263" y="173"/>
                    <a:pt x="266" y="175"/>
                  </a:cubicBezTo>
                  <a:cubicBezTo>
                    <a:pt x="292" y="192"/>
                    <a:pt x="378" y="243"/>
                    <a:pt x="458" y="292"/>
                  </a:cubicBezTo>
                  <a:cubicBezTo>
                    <a:pt x="498" y="316"/>
                    <a:pt x="536" y="340"/>
                    <a:pt x="565" y="358"/>
                  </a:cubicBezTo>
                  <a:cubicBezTo>
                    <a:pt x="579" y="367"/>
                    <a:pt x="590" y="375"/>
                    <a:pt x="598" y="380"/>
                  </a:cubicBezTo>
                  <a:cubicBezTo>
                    <a:pt x="602" y="383"/>
                    <a:pt x="605" y="385"/>
                    <a:pt x="607" y="387"/>
                  </a:cubicBezTo>
                  <a:cubicBezTo>
                    <a:pt x="608" y="388"/>
                    <a:pt x="609" y="388"/>
                    <a:pt x="610" y="389"/>
                  </a:cubicBezTo>
                  <a:cubicBezTo>
                    <a:pt x="610" y="389"/>
                    <a:pt x="610" y="389"/>
                    <a:pt x="610" y="389"/>
                  </a:cubicBezTo>
                  <a:cubicBezTo>
                    <a:pt x="610" y="389"/>
                    <a:pt x="610" y="389"/>
                    <a:pt x="610" y="389"/>
                  </a:cubicBezTo>
                  <a:cubicBezTo>
                    <a:pt x="611" y="387"/>
                    <a:pt x="611" y="387"/>
                    <a:pt x="611" y="387"/>
                  </a:cubicBezTo>
                  <a:cubicBezTo>
                    <a:pt x="610" y="388"/>
                    <a:pt x="610" y="388"/>
                    <a:pt x="610" y="388"/>
                  </a:cubicBezTo>
                  <a:cubicBezTo>
                    <a:pt x="610" y="389"/>
                    <a:pt x="610" y="389"/>
                    <a:pt x="610" y="389"/>
                  </a:cubicBezTo>
                  <a:cubicBezTo>
                    <a:pt x="611" y="387"/>
                    <a:pt x="611" y="387"/>
                    <a:pt x="611" y="387"/>
                  </a:cubicBezTo>
                  <a:cubicBezTo>
                    <a:pt x="610" y="388"/>
                    <a:pt x="610" y="388"/>
                    <a:pt x="610" y="388"/>
                  </a:cubicBezTo>
                  <a:cubicBezTo>
                    <a:pt x="613" y="387"/>
                    <a:pt x="613" y="387"/>
                    <a:pt x="613" y="387"/>
                  </a:cubicBezTo>
                  <a:cubicBezTo>
                    <a:pt x="609" y="387"/>
                    <a:pt x="609" y="387"/>
                    <a:pt x="609" y="387"/>
                  </a:cubicBezTo>
                  <a:cubicBezTo>
                    <a:pt x="609" y="388"/>
                    <a:pt x="609" y="388"/>
                    <a:pt x="610" y="388"/>
                  </a:cubicBezTo>
                  <a:cubicBezTo>
                    <a:pt x="613" y="387"/>
                    <a:pt x="613" y="387"/>
                    <a:pt x="613" y="387"/>
                  </a:cubicBezTo>
                  <a:cubicBezTo>
                    <a:pt x="609" y="387"/>
                    <a:pt x="609" y="387"/>
                    <a:pt x="609" y="387"/>
                  </a:cubicBezTo>
                  <a:cubicBezTo>
                    <a:pt x="613" y="387"/>
                    <a:pt x="613" y="387"/>
                    <a:pt x="613" y="387"/>
                  </a:cubicBezTo>
                  <a:cubicBezTo>
                    <a:pt x="610" y="384"/>
                    <a:pt x="610" y="384"/>
                    <a:pt x="610" y="384"/>
                  </a:cubicBezTo>
                  <a:cubicBezTo>
                    <a:pt x="609" y="385"/>
                    <a:pt x="609" y="386"/>
                    <a:pt x="609" y="387"/>
                  </a:cubicBezTo>
                  <a:cubicBezTo>
                    <a:pt x="613" y="387"/>
                    <a:pt x="613" y="387"/>
                    <a:pt x="613" y="387"/>
                  </a:cubicBezTo>
                  <a:cubicBezTo>
                    <a:pt x="610" y="384"/>
                    <a:pt x="610" y="384"/>
                    <a:pt x="610" y="384"/>
                  </a:cubicBezTo>
                  <a:cubicBezTo>
                    <a:pt x="610" y="384"/>
                    <a:pt x="610" y="384"/>
                    <a:pt x="610" y="384"/>
                  </a:cubicBezTo>
                  <a:cubicBezTo>
                    <a:pt x="613" y="386"/>
                    <a:pt x="613" y="386"/>
                    <a:pt x="613" y="386"/>
                  </a:cubicBezTo>
                  <a:cubicBezTo>
                    <a:pt x="612" y="383"/>
                    <a:pt x="612" y="383"/>
                    <a:pt x="612" y="383"/>
                  </a:cubicBezTo>
                  <a:cubicBezTo>
                    <a:pt x="611" y="383"/>
                    <a:pt x="610" y="383"/>
                    <a:pt x="610" y="384"/>
                  </a:cubicBezTo>
                  <a:cubicBezTo>
                    <a:pt x="613" y="386"/>
                    <a:pt x="613" y="386"/>
                    <a:pt x="613" y="386"/>
                  </a:cubicBezTo>
                  <a:cubicBezTo>
                    <a:pt x="612" y="383"/>
                    <a:pt x="612" y="383"/>
                    <a:pt x="612" y="383"/>
                  </a:cubicBezTo>
                  <a:cubicBezTo>
                    <a:pt x="613" y="385"/>
                    <a:pt x="613" y="385"/>
                    <a:pt x="613" y="385"/>
                  </a:cubicBezTo>
                  <a:cubicBezTo>
                    <a:pt x="613" y="383"/>
                    <a:pt x="613" y="383"/>
                    <a:pt x="613" y="383"/>
                  </a:cubicBezTo>
                  <a:cubicBezTo>
                    <a:pt x="613" y="383"/>
                    <a:pt x="612" y="383"/>
                    <a:pt x="612" y="383"/>
                  </a:cubicBezTo>
                  <a:cubicBezTo>
                    <a:pt x="613" y="385"/>
                    <a:pt x="613" y="385"/>
                    <a:pt x="613" y="385"/>
                  </a:cubicBezTo>
                  <a:cubicBezTo>
                    <a:pt x="613" y="383"/>
                    <a:pt x="613" y="383"/>
                    <a:pt x="613" y="383"/>
                  </a:cubicBezTo>
                  <a:cubicBezTo>
                    <a:pt x="613" y="383"/>
                    <a:pt x="613" y="383"/>
                    <a:pt x="613" y="383"/>
                  </a:cubicBezTo>
                  <a:cubicBezTo>
                    <a:pt x="613" y="383"/>
                    <a:pt x="613" y="383"/>
                    <a:pt x="613" y="383"/>
                  </a:cubicBezTo>
                  <a:cubicBezTo>
                    <a:pt x="613" y="383"/>
                    <a:pt x="613" y="383"/>
                    <a:pt x="613" y="383"/>
                  </a:cubicBezTo>
                  <a:cubicBezTo>
                    <a:pt x="613" y="383"/>
                    <a:pt x="613" y="383"/>
                    <a:pt x="613" y="383"/>
                  </a:cubicBezTo>
                  <a:cubicBezTo>
                    <a:pt x="613" y="383"/>
                    <a:pt x="613" y="383"/>
                    <a:pt x="613" y="383"/>
                  </a:cubicBezTo>
                  <a:cubicBezTo>
                    <a:pt x="613" y="383"/>
                    <a:pt x="612" y="382"/>
                    <a:pt x="611" y="382"/>
                  </a:cubicBezTo>
                  <a:cubicBezTo>
                    <a:pt x="608" y="381"/>
                    <a:pt x="605" y="380"/>
                    <a:pt x="600" y="378"/>
                  </a:cubicBezTo>
                  <a:cubicBezTo>
                    <a:pt x="584" y="370"/>
                    <a:pt x="554" y="353"/>
                    <a:pt x="518" y="332"/>
                  </a:cubicBezTo>
                  <a:cubicBezTo>
                    <a:pt x="465" y="301"/>
                    <a:pt x="400" y="262"/>
                    <a:pt x="349" y="230"/>
                  </a:cubicBezTo>
                  <a:cubicBezTo>
                    <a:pt x="323" y="214"/>
                    <a:pt x="300" y="200"/>
                    <a:pt x="284" y="190"/>
                  </a:cubicBezTo>
                  <a:cubicBezTo>
                    <a:pt x="276" y="185"/>
                    <a:pt x="269" y="181"/>
                    <a:pt x="265" y="178"/>
                  </a:cubicBezTo>
                  <a:cubicBezTo>
                    <a:pt x="262" y="177"/>
                    <a:pt x="261" y="176"/>
                    <a:pt x="259" y="175"/>
                  </a:cubicBezTo>
                  <a:cubicBezTo>
                    <a:pt x="259" y="175"/>
                    <a:pt x="258" y="175"/>
                    <a:pt x="258" y="174"/>
                  </a:cubicBezTo>
                  <a:cubicBezTo>
                    <a:pt x="257" y="174"/>
                    <a:pt x="257" y="174"/>
                    <a:pt x="257" y="174"/>
                  </a:cubicBezTo>
                  <a:cubicBezTo>
                    <a:pt x="257" y="174"/>
                    <a:pt x="257" y="174"/>
                    <a:pt x="257" y="174"/>
                  </a:cubicBezTo>
                  <a:cubicBezTo>
                    <a:pt x="257" y="174"/>
                    <a:pt x="257" y="174"/>
                    <a:pt x="257" y="174"/>
                  </a:cubicBezTo>
                  <a:cubicBezTo>
                    <a:pt x="256" y="174"/>
                    <a:pt x="256" y="174"/>
                    <a:pt x="256" y="174"/>
                  </a:cubicBezTo>
                  <a:cubicBezTo>
                    <a:pt x="256" y="174"/>
                    <a:pt x="256" y="173"/>
                    <a:pt x="255" y="173"/>
                  </a:cubicBezTo>
                  <a:cubicBezTo>
                    <a:pt x="254" y="173"/>
                    <a:pt x="252" y="174"/>
                    <a:pt x="251" y="176"/>
                  </a:cubicBezTo>
                  <a:cubicBezTo>
                    <a:pt x="251" y="176"/>
                    <a:pt x="250" y="177"/>
                    <a:pt x="250" y="178"/>
                  </a:cubicBezTo>
                  <a:cubicBezTo>
                    <a:pt x="250" y="179"/>
                    <a:pt x="251" y="180"/>
                    <a:pt x="251" y="180"/>
                  </a:cubicBezTo>
                  <a:cubicBezTo>
                    <a:pt x="251" y="181"/>
                    <a:pt x="252" y="182"/>
                    <a:pt x="252" y="182"/>
                  </a:cubicBezTo>
                  <a:cubicBezTo>
                    <a:pt x="253" y="183"/>
                    <a:pt x="254" y="184"/>
                    <a:pt x="255" y="185"/>
                  </a:cubicBezTo>
                  <a:cubicBezTo>
                    <a:pt x="260" y="188"/>
                    <a:pt x="268" y="194"/>
                    <a:pt x="280" y="202"/>
                  </a:cubicBezTo>
                  <a:cubicBezTo>
                    <a:pt x="321" y="229"/>
                    <a:pt x="401" y="278"/>
                    <a:pt x="471" y="321"/>
                  </a:cubicBezTo>
                  <a:cubicBezTo>
                    <a:pt x="541" y="364"/>
                    <a:pt x="601" y="399"/>
                    <a:pt x="601" y="399"/>
                  </a:cubicBezTo>
                  <a:cubicBezTo>
                    <a:pt x="603" y="396"/>
                    <a:pt x="603" y="396"/>
                    <a:pt x="603" y="396"/>
                  </a:cubicBezTo>
                  <a:cubicBezTo>
                    <a:pt x="605" y="392"/>
                    <a:pt x="605" y="392"/>
                    <a:pt x="605" y="392"/>
                  </a:cubicBezTo>
                  <a:cubicBezTo>
                    <a:pt x="605" y="392"/>
                    <a:pt x="516" y="339"/>
                    <a:pt x="426" y="287"/>
                  </a:cubicBezTo>
                  <a:cubicBezTo>
                    <a:pt x="381" y="261"/>
                    <a:pt x="336" y="235"/>
                    <a:pt x="302" y="215"/>
                  </a:cubicBezTo>
                  <a:cubicBezTo>
                    <a:pt x="285" y="206"/>
                    <a:pt x="271" y="198"/>
                    <a:pt x="261" y="192"/>
                  </a:cubicBezTo>
                  <a:cubicBezTo>
                    <a:pt x="256" y="189"/>
                    <a:pt x="252" y="187"/>
                    <a:pt x="249" y="185"/>
                  </a:cubicBezTo>
                  <a:cubicBezTo>
                    <a:pt x="247" y="184"/>
                    <a:pt x="246" y="184"/>
                    <a:pt x="245" y="183"/>
                  </a:cubicBezTo>
                  <a:cubicBezTo>
                    <a:pt x="245" y="183"/>
                    <a:pt x="244" y="183"/>
                    <a:pt x="244" y="183"/>
                  </a:cubicBezTo>
                  <a:cubicBezTo>
                    <a:pt x="243" y="183"/>
                    <a:pt x="243" y="183"/>
                    <a:pt x="243" y="183"/>
                  </a:cubicBezTo>
                  <a:cubicBezTo>
                    <a:pt x="243" y="182"/>
                    <a:pt x="243" y="182"/>
                    <a:pt x="243" y="182"/>
                  </a:cubicBezTo>
                  <a:cubicBezTo>
                    <a:pt x="243" y="182"/>
                    <a:pt x="242" y="182"/>
                    <a:pt x="242" y="182"/>
                  </a:cubicBezTo>
                  <a:cubicBezTo>
                    <a:pt x="241" y="182"/>
                    <a:pt x="241" y="182"/>
                    <a:pt x="240" y="182"/>
                  </a:cubicBezTo>
                  <a:cubicBezTo>
                    <a:pt x="240" y="183"/>
                    <a:pt x="239" y="183"/>
                    <a:pt x="238" y="184"/>
                  </a:cubicBezTo>
                  <a:cubicBezTo>
                    <a:pt x="237" y="187"/>
                    <a:pt x="237" y="189"/>
                    <a:pt x="239" y="191"/>
                  </a:cubicBezTo>
                  <a:cubicBezTo>
                    <a:pt x="239" y="191"/>
                    <a:pt x="245" y="194"/>
                    <a:pt x="254" y="200"/>
                  </a:cubicBezTo>
                  <a:cubicBezTo>
                    <a:pt x="288" y="221"/>
                    <a:pt x="371" y="272"/>
                    <a:pt x="446" y="319"/>
                  </a:cubicBezTo>
                  <a:cubicBezTo>
                    <a:pt x="484" y="342"/>
                    <a:pt x="519" y="364"/>
                    <a:pt x="545" y="381"/>
                  </a:cubicBezTo>
                  <a:cubicBezTo>
                    <a:pt x="558" y="389"/>
                    <a:pt x="569" y="396"/>
                    <a:pt x="577" y="401"/>
                  </a:cubicBezTo>
                  <a:cubicBezTo>
                    <a:pt x="580" y="403"/>
                    <a:pt x="583" y="405"/>
                    <a:pt x="585" y="406"/>
                  </a:cubicBezTo>
                  <a:cubicBezTo>
                    <a:pt x="586" y="407"/>
                    <a:pt x="587" y="407"/>
                    <a:pt x="587" y="408"/>
                  </a:cubicBezTo>
                  <a:cubicBezTo>
                    <a:pt x="587" y="408"/>
                    <a:pt x="587" y="408"/>
                    <a:pt x="587" y="408"/>
                  </a:cubicBezTo>
                  <a:cubicBezTo>
                    <a:pt x="587" y="408"/>
                    <a:pt x="587" y="408"/>
                    <a:pt x="587" y="408"/>
                  </a:cubicBezTo>
                  <a:cubicBezTo>
                    <a:pt x="589" y="406"/>
                    <a:pt x="589" y="406"/>
                    <a:pt x="589" y="406"/>
                  </a:cubicBezTo>
                  <a:cubicBezTo>
                    <a:pt x="587" y="408"/>
                    <a:pt x="587" y="408"/>
                    <a:pt x="587" y="408"/>
                  </a:cubicBezTo>
                  <a:cubicBezTo>
                    <a:pt x="587" y="408"/>
                    <a:pt x="587" y="408"/>
                    <a:pt x="587" y="408"/>
                  </a:cubicBezTo>
                  <a:cubicBezTo>
                    <a:pt x="589" y="406"/>
                    <a:pt x="589" y="406"/>
                    <a:pt x="589" y="406"/>
                  </a:cubicBezTo>
                  <a:cubicBezTo>
                    <a:pt x="587" y="408"/>
                    <a:pt x="587" y="408"/>
                    <a:pt x="587" y="408"/>
                  </a:cubicBezTo>
                  <a:cubicBezTo>
                    <a:pt x="590" y="405"/>
                    <a:pt x="590" y="405"/>
                    <a:pt x="590" y="405"/>
                  </a:cubicBezTo>
                  <a:cubicBezTo>
                    <a:pt x="587" y="407"/>
                    <a:pt x="587" y="407"/>
                    <a:pt x="587" y="407"/>
                  </a:cubicBezTo>
                  <a:cubicBezTo>
                    <a:pt x="587" y="408"/>
                    <a:pt x="587" y="408"/>
                    <a:pt x="587" y="408"/>
                  </a:cubicBezTo>
                  <a:cubicBezTo>
                    <a:pt x="590" y="405"/>
                    <a:pt x="590" y="405"/>
                    <a:pt x="590" y="405"/>
                  </a:cubicBezTo>
                  <a:cubicBezTo>
                    <a:pt x="587" y="407"/>
                    <a:pt x="587" y="407"/>
                    <a:pt x="587" y="407"/>
                  </a:cubicBezTo>
                  <a:cubicBezTo>
                    <a:pt x="591" y="405"/>
                    <a:pt x="591" y="405"/>
                    <a:pt x="591" y="405"/>
                  </a:cubicBezTo>
                  <a:cubicBezTo>
                    <a:pt x="586" y="405"/>
                    <a:pt x="586" y="405"/>
                    <a:pt x="586" y="405"/>
                  </a:cubicBezTo>
                  <a:cubicBezTo>
                    <a:pt x="586" y="406"/>
                    <a:pt x="587" y="407"/>
                    <a:pt x="587" y="407"/>
                  </a:cubicBezTo>
                  <a:cubicBezTo>
                    <a:pt x="591" y="405"/>
                    <a:pt x="591" y="405"/>
                    <a:pt x="591" y="405"/>
                  </a:cubicBezTo>
                  <a:cubicBezTo>
                    <a:pt x="586" y="405"/>
                    <a:pt x="586" y="405"/>
                    <a:pt x="586" y="405"/>
                  </a:cubicBezTo>
                  <a:cubicBezTo>
                    <a:pt x="591" y="405"/>
                    <a:pt x="591" y="405"/>
                    <a:pt x="591" y="405"/>
                  </a:cubicBezTo>
                  <a:cubicBezTo>
                    <a:pt x="587" y="403"/>
                    <a:pt x="587" y="403"/>
                    <a:pt x="587" y="403"/>
                  </a:cubicBezTo>
                  <a:cubicBezTo>
                    <a:pt x="586" y="403"/>
                    <a:pt x="586" y="404"/>
                    <a:pt x="586" y="405"/>
                  </a:cubicBezTo>
                  <a:cubicBezTo>
                    <a:pt x="591" y="405"/>
                    <a:pt x="591" y="405"/>
                    <a:pt x="591" y="405"/>
                  </a:cubicBezTo>
                  <a:cubicBezTo>
                    <a:pt x="587" y="403"/>
                    <a:pt x="587" y="403"/>
                    <a:pt x="587" y="403"/>
                  </a:cubicBezTo>
                  <a:cubicBezTo>
                    <a:pt x="591" y="405"/>
                    <a:pt x="591" y="405"/>
                    <a:pt x="591" y="405"/>
                  </a:cubicBezTo>
                  <a:cubicBezTo>
                    <a:pt x="593" y="401"/>
                    <a:pt x="593" y="401"/>
                    <a:pt x="593" y="401"/>
                  </a:cubicBezTo>
                  <a:cubicBezTo>
                    <a:pt x="226" y="195"/>
                    <a:pt x="226" y="195"/>
                    <a:pt x="226" y="195"/>
                  </a:cubicBezTo>
                  <a:cubicBezTo>
                    <a:pt x="224" y="194"/>
                    <a:pt x="221" y="194"/>
                    <a:pt x="220" y="196"/>
                  </a:cubicBezTo>
                  <a:cubicBezTo>
                    <a:pt x="219" y="197"/>
                    <a:pt x="219" y="198"/>
                    <a:pt x="219" y="199"/>
                  </a:cubicBezTo>
                  <a:cubicBezTo>
                    <a:pt x="219" y="200"/>
                    <a:pt x="219" y="201"/>
                    <a:pt x="220" y="201"/>
                  </a:cubicBezTo>
                  <a:cubicBezTo>
                    <a:pt x="220" y="202"/>
                    <a:pt x="220" y="202"/>
                    <a:pt x="220" y="202"/>
                  </a:cubicBezTo>
                  <a:cubicBezTo>
                    <a:pt x="221" y="203"/>
                    <a:pt x="221" y="203"/>
                    <a:pt x="222" y="203"/>
                  </a:cubicBezTo>
                  <a:cubicBezTo>
                    <a:pt x="223" y="204"/>
                    <a:pt x="225" y="206"/>
                    <a:pt x="229" y="208"/>
                  </a:cubicBezTo>
                  <a:cubicBezTo>
                    <a:pt x="242" y="216"/>
                    <a:pt x="269" y="232"/>
                    <a:pt x="303" y="252"/>
                  </a:cubicBezTo>
                  <a:cubicBezTo>
                    <a:pt x="355" y="283"/>
                    <a:pt x="421" y="322"/>
                    <a:pt x="475" y="355"/>
                  </a:cubicBezTo>
                  <a:cubicBezTo>
                    <a:pt x="502" y="371"/>
                    <a:pt x="525" y="386"/>
                    <a:pt x="542" y="397"/>
                  </a:cubicBezTo>
                  <a:cubicBezTo>
                    <a:pt x="550" y="403"/>
                    <a:pt x="557" y="408"/>
                    <a:pt x="562" y="412"/>
                  </a:cubicBezTo>
                  <a:cubicBezTo>
                    <a:pt x="564" y="413"/>
                    <a:pt x="566" y="415"/>
                    <a:pt x="567" y="416"/>
                  </a:cubicBezTo>
                  <a:cubicBezTo>
                    <a:pt x="567" y="417"/>
                    <a:pt x="567" y="417"/>
                    <a:pt x="567" y="417"/>
                  </a:cubicBezTo>
                  <a:cubicBezTo>
                    <a:pt x="567" y="417"/>
                    <a:pt x="567" y="417"/>
                    <a:pt x="567" y="417"/>
                  </a:cubicBezTo>
                  <a:cubicBezTo>
                    <a:pt x="570" y="416"/>
                    <a:pt x="570" y="416"/>
                    <a:pt x="570" y="416"/>
                  </a:cubicBezTo>
                  <a:cubicBezTo>
                    <a:pt x="567" y="416"/>
                    <a:pt x="567" y="416"/>
                    <a:pt x="567" y="416"/>
                  </a:cubicBezTo>
                  <a:cubicBezTo>
                    <a:pt x="567" y="417"/>
                    <a:pt x="567" y="417"/>
                    <a:pt x="567" y="417"/>
                  </a:cubicBezTo>
                  <a:cubicBezTo>
                    <a:pt x="570" y="416"/>
                    <a:pt x="570" y="416"/>
                    <a:pt x="570" y="416"/>
                  </a:cubicBezTo>
                  <a:cubicBezTo>
                    <a:pt x="567" y="416"/>
                    <a:pt x="567" y="416"/>
                    <a:pt x="567" y="416"/>
                  </a:cubicBezTo>
                  <a:cubicBezTo>
                    <a:pt x="571" y="416"/>
                    <a:pt x="571" y="416"/>
                    <a:pt x="571" y="416"/>
                  </a:cubicBezTo>
                  <a:cubicBezTo>
                    <a:pt x="568" y="414"/>
                    <a:pt x="568" y="414"/>
                    <a:pt x="568" y="414"/>
                  </a:cubicBezTo>
                  <a:cubicBezTo>
                    <a:pt x="567" y="415"/>
                    <a:pt x="567" y="415"/>
                    <a:pt x="567" y="416"/>
                  </a:cubicBezTo>
                  <a:cubicBezTo>
                    <a:pt x="571" y="416"/>
                    <a:pt x="571" y="416"/>
                    <a:pt x="571" y="416"/>
                  </a:cubicBezTo>
                  <a:cubicBezTo>
                    <a:pt x="568" y="414"/>
                    <a:pt x="568" y="414"/>
                    <a:pt x="568" y="414"/>
                  </a:cubicBezTo>
                  <a:cubicBezTo>
                    <a:pt x="572" y="416"/>
                    <a:pt x="572" y="416"/>
                    <a:pt x="572" y="416"/>
                  </a:cubicBezTo>
                  <a:cubicBezTo>
                    <a:pt x="568" y="414"/>
                    <a:pt x="568" y="414"/>
                    <a:pt x="568" y="414"/>
                  </a:cubicBezTo>
                  <a:cubicBezTo>
                    <a:pt x="572" y="416"/>
                    <a:pt x="572" y="416"/>
                    <a:pt x="572" y="416"/>
                  </a:cubicBezTo>
                  <a:cubicBezTo>
                    <a:pt x="570" y="412"/>
                    <a:pt x="570" y="412"/>
                    <a:pt x="570" y="412"/>
                  </a:cubicBezTo>
                  <a:cubicBezTo>
                    <a:pt x="569" y="412"/>
                    <a:pt x="568" y="413"/>
                    <a:pt x="568" y="414"/>
                  </a:cubicBezTo>
                  <a:cubicBezTo>
                    <a:pt x="572" y="416"/>
                    <a:pt x="572" y="416"/>
                    <a:pt x="572" y="416"/>
                  </a:cubicBezTo>
                  <a:cubicBezTo>
                    <a:pt x="570" y="412"/>
                    <a:pt x="570" y="412"/>
                    <a:pt x="570" y="412"/>
                  </a:cubicBezTo>
                  <a:cubicBezTo>
                    <a:pt x="571" y="416"/>
                    <a:pt x="571" y="416"/>
                    <a:pt x="571" y="416"/>
                  </a:cubicBezTo>
                  <a:cubicBezTo>
                    <a:pt x="571" y="412"/>
                    <a:pt x="571" y="412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1" y="416"/>
                    <a:pt x="571" y="416"/>
                    <a:pt x="571" y="416"/>
                  </a:cubicBezTo>
                  <a:cubicBezTo>
                    <a:pt x="571" y="412"/>
                    <a:pt x="571" y="412"/>
                    <a:pt x="571" y="412"/>
                  </a:cubicBezTo>
                  <a:cubicBezTo>
                    <a:pt x="571" y="415"/>
                    <a:pt x="571" y="415"/>
                    <a:pt x="571" y="415"/>
                  </a:cubicBezTo>
                  <a:cubicBezTo>
                    <a:pt x="572" y="412"/>
                    <a:pt x="572" y="412"/>
                    <a:pt x="572" y="412"/>
                  </a:cubicBezTo>
                  <a:cubicBezTo>
                    <a:pt x="572" y="412"/>
                    <a:pt x="572" y="412"/>
                    <a:pt x="571" y="412"/>
                  </a:cubicBezTo>
                  <a:cubicBezTo>
                    <a:pt x="571" y="415"/>
                    <a:pt x="571" y="415"/>
                    <a:pt x="571" y="415"/>
                  </a:cubicBezTo>
                  <a:cubicBezTo>
                    <a:pt x="572" y="412"/>
                    <a:pt x="572" y="412"/>
                    <a:pt x="572" y="412"/>
                  </a:cubicBezTo>
                  <a:cubicBezTo>
                    <a:pt x="572" y="414"/>
                    <a:pt x="572" y="414"/>
                    <a:pt x="572" y="414"/>
                  </a:cubicBezTo>
                  <a:cubicBezTo>
                    <a:pt x="572" y="412"/>
                    <a:pt x="572" y="412"/>
                    <a:pt x="572" y="412"/>
                  </a:cubicBezTo>
                  <a:cubicBezTo>
                    <a:pt x="572" y="412"/>
                    <a:pt x="572" y="412"/>
                    <a:pt x="572" y="412"/>
                  </a:cubicBezTo>
                  <a:cubicBezTo>
                    <a:pt x="572" y="414"/>
                    <a:pt x="572" y="414"/>
                    <a:pt x="572" y="414"/>
                  </a:cubicBezTo>
                  <a:cubicBezTo>
                    <a:pt x="572" y="412"/>
                    <a:pt x="572" y="412"/>
                    <a:pt x="572" y="412"/>
                  </a:cubicBezTo>
                  <a:cubicBezTo>
                    <a:pt x="572" y="412"/>
                    <a:pt x="572" y="412"/>
                    <a:pt x="572" y="412"/>
                  </a:cubicBezTo>
                  <a:cubicBezTo>
                    <a:pt x="572" y="412"/>
                    <a:pt x="571" y="411"/>
                    <a:pt x="570" y="411"/>
                  </a:cubicBezTo>
                  <a:cubicBezTo>
                    <a:pt x="565" y="409"/>
                    <a:pt x="556" y="403"/>
                    <a:pt x="544" y="396"/>
                  </a:cubicBezTo>
                  <a:cubicBezTo>
                    <a:pt x="502" y="372"/>
                    <a:pt x="421" y="322"/>
                    <a:pt x="349" y="279"/>
                  </a:cubicBezTo>
                  <a:cubicBezTo>
                    <a:pt x="313" y="258"/>
                    <a:pt x="280" y="238"/>
                    <a:pt x="254" y="223"/>
                  </a:cubicBezTo>
                  <a:cubicBezTo>
                    <a:pt x="242" y="216"/>
                    <a:pt x="231" y="210"/>
                    <a:pt x="224" y="206"/>
                  </a:cubicBezTo>
                  <a:cubicBezTo>
                    <a:pt x="220" y="203"/>
                    <a:pt x="217" y="202"/>
                    <a:pt x="214" y="201"/>
                  </a:cubicBezTo>
                  <a:cubicBezTo>
                    <a:pt x="213" y="200"/>
                    <a:pt x="212" y="200"/>
                    <a:pt x="211" y="199"/>
                  </a:cubicBezTo>
                  <a:cubicBezTo>
                    <a:pt x="210" y="199"/>
                    <a:pt x="210" y="199"/>
                    <a:pt x="210" y="199"/>
                  </a:cubicBezTo>
                  <a:cubicBezTo>
                    <a:pt x="209" y="199"/>
                    <a:pt x="209" y="199"/>
                    <a:pt x="208" y="199"/>
                  </a:cubicBezTo>
                  <a:cubicBezTo>
                    <a:pt x="207" y="199"/>
                    <a:pt x="207" y="199"/>
                    <a:pt x="206" y="199"/>
                  </a:cubicBezTo>
                  <a:cubicBezTo>
                    <a:pt x="205" y="199"/>
                    <a:pt x="204" y="200"/>
                    <a:pt x="204" y="201"/>
                  </a:cubicBezTo>
                  <a:cubicBezTo>
                    <a:pt x="207" y="203"/>
                    <a:pt x="207" y="203"/>
                    <a:pt x="207" y="203"/>
                  </a:cubicBezTo>
                  <a:cubicBezTo>
                    <a:pt x="204" y="201"/>
                    <a:pt x="204" y="201"/>
                    <a:pt x="204" y="201"/>
                  </a:cubicBezTo>
                  <a:cubicBezTo>
                    <a:pt x="203" y="202"/>
                    <a:pt x="203" y="203"/>
                    <a:pt x="203" y="203"/>
                  </a:cubicBezTo>
                  <a:cubicBezTo>
                    <a:pt x="203" y="205"/>
                    <a:pt x="203" y="205"/>
                    <a:pt x="204" y="206"/>
                  </a:cubicBezTo>
                  <a:cubicBezTo>
                    <a:pt x="204" y="207"/>
                    <a:pt x="205" y="207"/>
                    <a:pt x="205" y="207"/>
                  </a:cubicBezTo>
                  <a:cubicBezTo>
                    <a:pt x="206" y="208"/>
                    <a:pt x="207" y="209"/>
                    <a:pt x="208" y="210"/>
                  </a:cubicBezTo>
                  <a:cubicBezTo>
                    <a:pt x="212" y="213"/>
                    <a:pt x="221" y="218"/>
                    <a:pt x="233" y="226"/>
                  </a:cubicBezTo>
                  <a:cubicBezTo>
                    <a:pt x="274" y="252"/>
                    <a:pt x="355" y="301"/>
                    <a:pt x="426" y="344"/>
                  </a:cubicBezTo>
                  <a:cubicBezTo>
                    <a:pt x="461" y="366"/>
                    <a:pt x="494" y="386"/>
                    <a:pt x="518" y="401"/>
                  </a:cubicBezTo>
                  <a:cubicBezTo>
                    <a:pt x="530" y="408"/>
                    <a:pt x="540" y="414"/>
                    <a:pt x="546" y="419"/>
                  </a:cubicBezTo>
                  <a:cubicBezTo>
                    <a:pt x="550" y="421"/>
                    <a:pt x="552" y="423"/>
                    <a:pt x="554" y="424"/>
                  </a:cubicBezTo>
                  <a:cubicBezTo>
                    <a:pt x="555" y="425"/>
                    <a:pt x="555" y="425"/>
                    <a:pt x="556" y="425"/>
                  </a:cubicBezTo>
                  <a:cubicBezTo>
                    <a:pt x="556" y="426"/>
                    <a:pt x="556" y="426"/>
                    <a:pt x="556" y="426"/>
                  </a:cubicBezTo>
                  <a:cubicBezTo>
                    <a:pt x="557" y="424"/>
                    <a:pt x="557" y="424"/>
                    <a:pt x="557" y="424"/>
                  </a:cubicBezTo>
                  <a:cubicBezTo>
                    <a:pt x="555" y="425"/>
                    <a:pt x="555" y="425"/>
                    <a:pt x="555" y="425"/>
                  </a:cubicBezTo>
                  <a:cubicBezTo>
                    <a:pt x="556" y="426"/>
                    <a:pt x="556" y="426"/>
                    <a:pt x="556" y="426"/>
                  </a:cubicBezTo>
                  <a:cubicBezTo>
                    <a:pt x="557" y="424"/>
                    <a:pt x="557" y="424"/>
                    <a:pt x="557" y="424"/>
                  </a:cubicBezTo>
                  <a:cubicBezTo>
                    <a:pt x="555" y="425"/>
                    <a:pt x="555" y="425"/>
                    <a:pt x="555" y="425"/>
                  </a:cubicBezTo>
                  <a:cubicBezTo>
                    <a:pt x="559" y="423"/>
                    <a:pt x="559" y="423"/>
                    <a:pt x="559" y="423"/>
                  </a:cubicBezTo>
                  <a:cubicBezTo>
                    <a:pt x="555" y="423"/>
                    <a:pt x="555" y="423"/>
                    <a:pt x="555" y="423"/>
                  </a:cubicBezTo>
                  <a:cubicBezTo>
                    <a:pt x="555" y="425"/>
                    <a:pt x="555" y="425"/>
                    <a:pt x="555" y="425"/>
                  </a:cubicBezTo>
                  <a:cubicBezTo>
                    <a:pt x="559" y="423"/>
                    <a:pt x="559" y="423"/>
                    <a:pt x="559" y="423"/>
                  </a:cubicBezTo>
                  <a:cubicBezTo>
                    <a:pt x="555" y="423"/>
                    <a:pt x="555" y="423"/>
                    <a:pt x="555" y="423"/>
                  </a:cubicBezTo>
                  <a:cubicBezTo>
                    <a:pt x="559" y="423"/>
                    <a:pt x="559" y="423"/>
                    <a:pt x="559" y="423"/>
                  </a:cubicBezTo>
                  <a:cubicBezTo>
                    <a:pt x="556" y="421"/>
                    <a:pt x="556" y="421"/>
                    <a:pt x="556" y="421"/>
                  </a:cubicBezTo>
                  <a:cubicBezTo>
                    <a:pt x="555" y="422"/>
                    <a:pt x="555" y="422"/>
                    <a:pt x="555" y="423"/>
                  </a:cubicBezTo>
                  <a:cubicBezTo>
                    <a:pt x="559" y="423"/>
                    <a:pt x="559" y="423"/>
                    <a:pt x="559" y="423"/>
                  </a:cubicBezTo>
                  <a:cubicBezTo>
                    <a:pt x="556" y="421"/>
                    <a:pt x="556" y="421"/>
                    <a:pt x="556" y="421"/>
                  </a:cubicBezTo>
                  <a:cubicBezTo>
                    <a:pt x="559" y="423"/>
                    <a:pt x="559" y="423"/>
                    <a:pt x="559" y="423"/>
                  </a:cubicBezTo>
                  <a:cubicBezTo>
                    <a:pt x="562" y="419"/>
                    <a:pt x="562" y="419"/>
                    <a:pt x="562" y="419"/>
                  </a:cubicBezTo>
                  <a:cubicBezTo>
                    <a:pt x="199" y="210"/>
                    <a:pt x="199" y="210"/>
                    <a:pt x="199" y="210"/>
                  </a:cubicBezTo>
                  <a:cubicBezTo>
                    <a:pt x="197" y="208"/>
                    <a:pt x="195" y="209"/>
                    <a:pt x="193" y="211"/>
                  </a:cubicBezTo>
                  <a:cubicBezTo>
                    <a:pt x="192" y="213"/>
                    <a:pt x="193" y="216"/>
                    <a:pt x="195" y="217"/>
                  </a:cubicBezTo>
                  <a:cubicBezTo>
                    <a:pt x="547" y="438"/>
                    <a:pt x="547" y="438"/>
                    <a:pt x="547" y="438"/>
                  </a:cubicBezTo>
                  <a:cubicBezTo>
                    <a:pt x="550" y="434"/>
                    <a:pt x="550" y="434"/>
                    <a:pt x="550" y="434"/>
                  </a:cubicBezTo>
                  <a:cubicBezTo>
                    <a:pt x="550" y="429"/>
                    <a:pt x="550" y="429"/>
                    <a:pt x="550" y="429"/>
                  </a:cubicBezTo>
                  <a:cubicBezTo>
                    <a:pt x="550" y="434"/>
                    <a:pt x="550" y="434"/>
                    <a:pt x="550" y="434"/>
                  </a:cubicBezTo>
                  <a:cubicBezTo>
                    <a:pt x="551" y="430"/>
                    <a:pt x="551" y="430"/>
                    <a:pt x="551" y="430"/>
                  </a:cubicBezTo>
                  <a:cubicBezTo>
                    <a:pt x="551" y="430"/>
                    <a:pt x="551" y="429"/>
                    <a:pt x="550" y="429"/>
                  </a:cubicBezTo>
                  <a:cubicBezTo>
                    <a:pt x="550" y="434"/>
                    <a:pt x="550" y="434"/>
                    <a:pt x="550" y="434"/>
                  </a:cubicBezTo>
                  <a:cubicBezTo>
                    <a:pt x="551" y="430"/>
                    <a:pt x="551" y="430"/>
                    <a:pt x="551" y="430"/>
                  </a:cubicBezTo>
                  <a:cubicBezTo>
                    <a:pt x="550" y="434"/>
                    <a:pt x="550" y="434"/>
                    <a:pt x="550" y="434"/>
                  </a:cubicBezTo>
                  <a:cubicBezTo>
                    <a:pt x="552" y="430"/>
                    <a:pt x="552" y="430"/>
                    <a:pt x="552" y="430"/>
                  </a:cubicBezTo>
                  <a:cubicBezTo>
                    <a:pt x="551" y="430"/>
                    <a:pt x="551" y="430"/>
                    <a:pt x="551" y="430"/>
                  </a:cubicBezTo>
                  <a:cubicBezTo>
                    <a:pt x="550" y="434"/>
                    <a:pt x="550" y="434"/>
                    <a:pt x="550" y="434"/>
                  </a:cubicBezTo>
                  <a:cubicBezTo>
                    <a:pt x="552" y="430"/>
                    <a:pt x="552" y="430"/>
                    <a:pt x="552" y="430"/>
                  </a:cubicBezTo>
                  <a:cubicBezTo>
                    <a:pt x="551" y="432"/>
                    <a:pt x="551" y="432"/>
                    <a:pt x="551" y="432"/>
                  </a:cubicBezTo>
                  <a:cubicBezTo>
                    <a:pt x="552" y="430"/>
                    <a:pt x="552" y="430"/>
                    <a:pt x="552" y="430"/>
                  </a:cubicBezTo>
                  <a:cubicBezTo>
                    <a:pt x="552" y="430"/>
                    <a:pt x="552" y="430"/>
                    <a:pt x="552" y="430"/>
                  </a:cubicBezTo>
                  <a:cubicBezTo>
                    <a:pt x="551" y="432"/>
                    <a:pt x="551" y="432"/>
                    <a:pt x="551" y="432"/>
                  </a:cubicBezTo>
                  <a:cubicBezTo>
                    <a:pt x="552" y="430"/>
                    <a:pt x="552" y="430"/>
                    <a:pt x="552" y="430"/>
                  </a:cubicBezTo>
                  <a:cubicBezTo>
                    <a:pt x="552" y="430"/>
                    <a:pt x="551" y="429"/>
                    <a:pt x="550" y="429"/>
                  </a:cubicBezTo>
                  <a:cubicBezTo>
                    <a:pt x="543" y="425"/>
                    <a:pt x="517" y="410"/>
                    <a:pt x="482" y="390"/>
                  </a:cubicBezTo>
                  <a:cubicBezTo>
                    <a:pt x="429" y="360"/>
                    <a:pt x="355" y="317"/>
                    <a:pt x="295" y="283"/>
                  </a:cubicBezTo>
                  <a:cubicBezTo>
                    <a:pt x="265" y="265"/>
                    <a:pt x="237" y="250"/>
                    <a:pt x="218" y="239"/>
                  </a:cubicBezTo>
                  <a:cubicBezTo>
                    <a:pt x="208" y="233"/>
                    <a:pt x="200" y="229"/>
                    <a:pt x="194" y="226"/>
                  </a:cubicBezTo>
                  <a:cubicBezTo>
                    <a:pt x="191" y="224"/>
                    <a:pt x="189" y="223"/>
                    <a:pt x="187" y="222"/>
                  </a:cubicBezTo>
                  <a:cubicBezTo>
                    <a:pt x="187" y="222"/>
                    <a:pt x="186" y="221"/>
                    <a:pt x="185" y="221"/>
                  </a:cubicBezTo>
                  <a:cubicBezTo>
                    <a:pt x="185" y="221"/>
                    <a:pt x="185" y="221"/>
                    <a:pt x="185" y="221"/>
                  </a:cubicBezTo>
                  <a:cubicBezTo>
                    <a:pt x="184" y="220"/>
                    <a:pt x="184" y="220"/>
                    <a:pt x="184" y="220"/>
                  </a:cubicBezTo>
                  <a:cubicBezTo>
                    <a:pt x="184" y="220"/>
                    <a:pt x="184" y="220"/>
                    <a:pt x="183" y="220"/>
                  </a:cubicBezTo>
                  <a:cubicBezTo>
                    <a:pt x="182" y="220"/>
                    <a:pt x="182" y="220"/>
                    <a:pt x="181" y="220"/>
                  </a:cubicBezTo>
                  <a:cubicBezTo>
                    <a:pt x="180" y="221"/>
                    <a:pt x="179" y="221"/>
                    <a:pt x="179" y="222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79" y="222"/>
                    <a:pt x="179" y="222"/>
                    <a:pt x="179" y="222"/>
                  </a:cubicBezTo>
                  <a:cubicBezTo>
                    <a:pt x="179" y="222"/>
                    <a:pt x="178" y="223"/>
                    <a:pt x="178" y="224"/>
                  </a:cubicBezTo>
                  <a:cubicBezTo>
                    <a:pt x="178" y="224"/>
                    <a:pt x="178" y="225"/>
                    <a:pt x="178" y="225"/>
                  </a:cubicBezTo>
                  <a:cubicBezTo>
                    <a:pt x="178" y="226"/>
                    <a:pt x="179" y="227"/>
                    <a:pt x="179" y="227"/>
                  </a:cubicBezTo>
                  <a:cubicBezTo>
                    <a:pt x="179" y="228"/>
                    <a:pt x="179" y="228"/>
                    <a:pt x="180" y="228"/>
                  </a:cubicBezTo>
                  <a:cubicBezTo>
                    <a:pt x="180" y="229"/>
                    <a:pt x="180" y="229"/>
                    <a:pt x="181" y="229"/>
                  </a:cubicBezTo>
                  <a:cubicBezTo>
                    <a:pt x="182" y="230"/>
                    <a:pt x="184" y="232"/>
                    <a:pt x="188" y="234"/>
                  </a:cubicBezTo>
                  <a:cubicBezTo>
                    <a:pt x="214" y="251"/>
                    <a:pt x="300" y="305"/>
                    <a:pt x="380" y="355"/>
                  </a:cubicBezTo>
                  <a:cubicBezTo>
                    <a:pt x="460" y="404"/>
                    <a:pt x="534" y="450"/>
                    <a:pt x="534" y="450"/>
                  </a:cubicBezTo>
                  <a:cubicBezTo>
                    <a:pt x="536" y="446"/>
                    <a:pt x="536" y="446"/>
                    <a:pt x="536" y="446"/>
                  </a:cubicBezTo>
                  <a:cubicBezTo>
                    <a:pt x="538" y="442"/>
                    <a:pt x="538" y="442"/>
                    <a:pt x="538" y="442"/>
                  </a:cubicBezTo>
                  <a:cubicBezTo>
                    <a:pt x="176" y="231"/>
                    <a:pt x="176" y="231"/>
                    <a:pt x="176" y="231"/>
                  </a:cubicBezTo>
                  <a:cubicBezTo>
                    <a:pt x="174" y="230"/>
                    <a:pt x="171" y="230"/>
                    <a:pt x="170" y="232"/>
                  </a:cubicBezTo>
                  <a:cubicBezTo>
                    <a:pt x="169" y="233"/>
                    <a:pt x="169" y="234"/>
                    <a:pt x="169" y="235"/>
                  </a:cubicBezTo>
                  <a:cubicBezTo>
                    <a:pt x="169" y="237"/>
                    <a:pt x="170" y="238"/>
                    <a:pt x="170" y="238"/>
                  </a:cubicBezTo>
                  <a:cubicBezTo>
                    <a:pt x="171" y="239"/>
                    <a:pt x="172" y="240"/>
                    <a:pt x="173" y="241"/>
                  </a:cubicBezTo>
                  <a:cubicBezTo>
                    <a:pt x="175" y="243"/>
                    <a:pt x="178" y="245"/>
                    <a:pt x="182" y="248"/>
                  </a:cubicBezTo>
                  <a:cubicBezTo>
                    <a:pt x="197" y="259"/>
                    <a:pt x="226" y="277"/>
                    <a:pt x="261" y="299"/>
                  </a:cubicBezTo>
                  <a:cubicBezTo>
                    <a:pt x="314" y="331"/>
                    <a:pt x="380" y="371"/>
                    <a:pt x="433" y="403"/>
                  </a:cubicBezTo>
                  <a:cubicBezTo>
                    <a:pt x="459" y="419"/>
                    <a:pt x="483" y="433"/>
                    <a:pt x="499" y="443"/>
                  </a:cubicBezTo>
                  <a:cubicBezTo>
                    <a:pt x="507" y="448"/>
                    <a:pt x="514" y="452"/>
                    <a:pt x="518" y="455"/>
                  </a:cubicBezTo>
                  <a:cubicBezTo>
                    <a:pt x="521" y="457"/>
                    <a:pt x="522" y="458"/>
                    <a:pt x="524" y="458"/>
                  </a:cubicBezTo>
                  <a:cubicBezTo>
                    <a:pt x="524" y="459"/>
                    <a:pt x="524" y="459"/>
                    <a:pt x="525" y="459"/>
                  </a:cubicBezTo>
                  <a:cubicBezTo>
                    <a:pt x="525" y="459"/>
                    <a:pt x="525" y="459"/>
                    <a:pt x="525" y="459"/>
                  </a:cubicBezTo>
                  <a:cubicBezTo>
                    <a:pt x="526" y="458"/>
                    <a:pt x="526" y="458"/>
                    <a:pt x="526" y="458"/>
                  </a:cubicBezTo>
                  <a:cubicBezTo>
                    <a:pt x="524" y="459"/>
                    <a:pt x="524" y="459"/>
                    <a:pt x="524" y="459"/>
                  </a:cubicBezTo>
                  <a:cubicBezTo>
                    <a:pt x="525" y="459"/>
                    <a:pt x="525" y="459"/>
                    <a:pt x="525" y="459"/>
                  </a:cubicBezTo>
                  <a:cubicBezTo>
                    <a:pt x="526" y="458"/>
                    <a:pt x="526" y="458"/>
                    <a:pt x="526" y="458"/>
                  </a:cubicBezTo>
                  <a:cubicBezTo>
                    <a:pt x="524" y="459"/>
                    <a:pt x="524" y="459"/>
                    <a:pt x="524" y="459"/>
                  </a:cubicBezTo>
                  <a:cubicBezTo>
                    <a:pt x="527" y="457"/>
                    <a:pt x="527" y="457"/>
                    <a:pt x="527" y="457"/>
                  </a:cubicBezTo>
                  <a:cubicBezTo>
                    <a:pt x="524" y="458"/>
                    <a:pt x="524" y="458"/>
                    <a:pt x="524" y="458"/>
                  </a:cubicBezTo>
                  <a:cubicBezTo>
                    <a:pt x="524" y="459"/>
                    <a:pt x="524" y="459"/>
                    <a:pt x="524" y="459"/>
                  </a:cubicBezTo>
                  <a:cubicBezTo>
                    <a:pt x="527" y="457"/>
                    <a:pt x="527" y="457"/>
                    <a:pt x="527" y="457"/>
                  </a:cubicBezTo>
                  <a:cubicBezTo>
                    <a:pt x="524" y="458"/>
                    <a:pt x="524" y="458"/>
                    <a:pt x="524" y="458"/>
                  </a:cubicBezTo>
                  <a:cubicBezTo>
                    <a:pt x="528" y="456"/>
                    <a:pt x="528" y="456"/>
                    <a:pt x="528" y="456"/>
                  </a:cubicBezTo>
                  <a:cubicBezTo>
                    <a:pt x="523" y="456"/>
                    <a:pt x="523" y="456"/>
                    <a:pt x="523" y="456"/>
                  </a:cubicBezTo>
                  <a:cubicBezTo>
                    <a:pt x="523" y="458"/>
                    <a:pt x="524" y="458"/>
                    <a:pt x="524" y="458"/>
                  </a:cubicBezTo>
                  <a:cubicBezTo>
                    <a:pt x="528" y="456"/>
                    <a:pt x="528" y="456"/>
                    <a:pt x="528" y="456"/>
                  </a:cubicBezTo>
                  <a:cubicBezTo>
                    <a:pt x="523" y="456"/>
                    <a:pt x="523" y="456"/>
                    <a:pt x="523" y="456"/>
                  </a:cubicBezTo>
                  <a:cubicBezTo>
                    <a:pt x="528" y="456"/>
                    <a:pt x="528" y="456"/>
                    <a:pt x="528" y="456"/>
                  </a:cubicBezTo>
                  <a:cubicBezTo>
                    <a:pt x="524" y="454"/>
                    <a:pt x="524" y="454"/>
                    <a:pt x="524" y="454"/>
                  </a:cubicBezTo>
                  <a:cubicBezTo>
                    <a:pt x="524" y="455"/>
                    <a:pt x="523" y="456"/>
                    <a:pt x="523" y="456"/>
                  </a:cubicBezTo>
                  <a:cubicBezTo>
                    <a:pt x="528" y="456"/>
                    <a:pt x="528" y="456"/>
                    <a:pt x="528" y="456"/>
                  </a:cubicBezTo>
                  <a:cubicBezTo>
                    <a:pt x="524" y="454"/>
                    <a:pt x="524" y="454"/>
                    <a:pt x="524" y="454"/>
                  </a:cubicBezTo>
                  <a:cubicBezTo>
                    <a:pt x="528" y="456"/>
                    <a:pt x="528" y="456"/>
                    <a:pt x="528" y="456"/>
                  </a:cubicBezTo>
                  <a:cubicBezTo>
                    <a:pt x="530" y="452"/>
                    <a:pt x="530" y="452"/>
                    <a:pt x="530" y="452"/>
                  </a:cubicBezTo>
                  <a:cubicBezTo>
                    <a:pt x="530" y="452"/>
                    <a:pt x="437" y="400"/>
                    <a:pt x="344" y="347"/>
                  </a:cubicBezTo>
                  <a:cubicBezTo>
                    <a:pt x="298" y="321"/>
                    <a:pt x="251" y="294"/>
                    <a:pt x="216" y="275"/>
                  </a:cubicBezTo>
                  <a:cubicBezTo>
                    <a:pt x="198" y="265"/>
                    <a:pt x="184" y="256"/>
                    <a:pt x="173" y="251"/>
                  </a:cubicBezTo>
                  <a:cubicBezTo>
                    <a:pt x="168" y="248"/>
                    <a:pt x="164" y="246"/>
                    <a:pt x="161" y="244"/>
                  </a:cubicBezTo>
                  <a:cubicBezTo>
                    <a:pt x="160" y="243"/>
                    <a:pt x="158" y="243"/>
                    <a:pt x="158" y="242"/>
                  </a:cubicBezTo>
                  <a:cubicBezTo>
                    <a:pt x="157" y="242"/>
                    <a:pt x="157" y="242"/>
                    <a:pt x="157" y="242"/>
                  </a:cubicBezTo>
                  <a:cubicBezTo>
                    <a:pt x="156" y="241"/>
                    <a:pt x="156" y="241"/>
                    <a:pt x="156" y="241"/>
                  </a:cubicBezTo>
                  <a:cubicBezTo>
                    <a:pt x="156" y="241"/>
                    <a:pt x="156" y="241"/>
                    <a:pt x="156" y="241"/>
                  </a:cubicBezTo>
                  <a:cubicBezTo>
                    <a:pt x="155" y="241"/>
                    <a:pt x="155" y="241"/>
                    <a:pt x="154" y="241"/>
                  </a:cubicBezTo>
                  <a:cubicBezTo>
                    <a:pt x="154" y="241"/>
                    <a:pt x="153" y="241"/>
                    <a:pt x="153" y="241"/>
                  </a:cubicBezTo>
                  <a:cubicBezTo>
                    <a:pt x="152" y="242"/>
                    <a:pt x="151" y="242"/>
                    <a:pt x="150" y="243"/>
                  </a:cubicBezTo>
                  <a:cubicBezTo>
                    <a:pt x="149" y="245"/>
                    <a:pt x="150" y="248"/>
                    <a:pt x="152" y="249"/>
                  </a:cubicBezTo>
                  <a:cubicBezTo>
                    <a:pt x="508" y="472"/>
                    <a:pt x="508" y="472"/>
                    <a:pt x="508" y="472"/>
                  </a:cubicBezTo>
                  <a:cubicBezTo>
                    <a:pt x="511" y="468"/>
                    <a:pt x="511" y="468"/>
                    <a:pt x="511" y="468"/>
                  </a:cubicBezTo>
                  <a:cubicBezTo>
                    <a:pt x="513" y="464"/>
                    <a:pt x="513" y="464"/>
                    <a:pt x="513" y="464"/>
                  </a:cubicBezTo>
                  <a:cubicBezTo>
                    <a:pt x="513" y="464"/>
                    <a:pt x="421" y="411"/>
                    <a:pt x="329" y="358"/>
                  </a:cubicBezTo>
                  <a:cubicBezTo>
                    <a:pt x="283" y="331"/>
                    <a:pt x="237" y="304"/>
                    <a:pt x="202" y="284"/>
                  </a:cubicBezTo>
                  <a:cubicBezTo>
                    <a:pt x="184" y="274"/>
                    <a:pt x="170" y="266"/>
                    <a:pt x="160" y="260"/>
                  </a:cubicBezTo>
                  <a:cubicBezTo>
                    <a:pt x="154" y="257"/>
                    <a:pt x="150" y="255"/>
                    <a:pt x="148" y="253"/>
                  </a:cubicBezTo>
                  <a:cubicBezTo>
                    <a:pt x="146" y="252"/>
                    <a:pt x="145" y="252"/>
                    <a:pt x="144" y="251"/>
                  </a:cubicBezTo>
                  <a:cubicBezTo>
                    <a:pt x="144" y="251"/>
                    <a:pt x="143" y="251"/>
                    <a:pt x="143" y="251"/>
                  </a:cubicBezTo>
                  <a:cubicBezTo>
                    <a:pt x="143" y="250"/>
                    <a:pt x="143" y="250"/>
                    <a:pt x="143" y="250"/>
                  </a:cubicBezTo>
                  <a:cubicBezTo>
                    <a:pt x="142" y="250"/>
                    <a:pt x="142" y="250"/>
                    <a:pt x="142" y="250"/>
                  </a:cubicBezTo>
                  <a:cubicBezTo>
                    <a:pt x="142" y="250"/>
                    <a:pt x="142" y="250"/>
                    <a:pt x="142" y="250"/>
                  </a:cubicBezTo>
                  <a:cubicBezTo>
                    <a:pt x="142" y="250"/>
                    <a:pt x="141" y="250"/>
                    <a:pt x="141" y="250"/>
                  </a:cubicBezTo>
                  <a:cubicBezTo>
                    <a:pt x="140" y="250"/>
                    <a:pt x="140" y="250"/>
                    <a:pt x="139" y="250"/>
                  </a:cubicBezTo>
                  <a:cubicBezTo>
                    <a:pt x="138" y="251"/>
                    <a:pt x="137" y="251"/>
                    <a:pt x="137" y="253"/>
                  </a:cubicBezTo>
                  <a:cubicBezTo>
                    <a:pt x="141" y="255"/>
                    <a:pt x="141" y="255"/>
                    <a:pt x="141" y="255"/>
                  </a:cubicBezTo>
                  <a:cubicBezTo>
                    <a:pt x="137" y="252"/>
                    <a:pt x="137" y="252"/>
                    <a:pt x="137" y="252"/>
                  </a:cubicBezTo>
                  <a:cubicBezTo>
                    <a:pt x="136" y="253"/>
                    <a:pt x="136" y="254"/>
                    <a:pt x="136" y="255"/>
                  </a:cubicBezTo>
                  <a:cubicBezTo>
                    <a:pt x="136" y="256"/>
                    <a:pt x="137" y="257"/>
                    <a:pt x="137" y="258"/>
                  </a:cubicBezTo>
                  <a:cubicBezTo>
                    <a:pt x="138" y="259"/>
                    <a:pt x="139" y="260"/>
                    <a:pt x="140" y="261"/>
                  </a:cubicBezTo>
                  <a:cubicBezTo>
                    <a:pt x="142" y="264"/>
                    <a:pt x="145" y="266"/>
                    <a:pt x="149" y="269"/>
                  </a:cubicBezTo>
                  <a:cubicBezTo>
                    <a:pt x="164" y="280"/>
                    <a:pt x="193" y="298"/>
                    <a:pt x="228" y="319"/>
                  </a:cubicBezTo>
                  <a:cubicBezTo>
                    <a:pt x="281" y="350"/>
                    <a:pt x="347" y="388"/>
                    <a:pt x="400" y="419"/>
                  </a:cubicBezTo>
                  <a:cubicBezTo>
                    <a:pt x="426" y="434"/>
                    <a:pt x="449" y="448"/>
                    <a:pt x="466" y="459"/>
                  </a:cubicBezTo>
                  <a:cubicBezTo>
                    <a:pt x="474" y="464"/>
                    <a:pt x="481" y="469"/>
                    <a:pt x="485" y="472"/>
                  </a:cubicBezTo>
                  <a:cubicBezTo>
                    <a:pt x="487" y="474"/>
                    <a:pt x="489" y="475"/>
                    <a:pt x="490" y="476"/>
                  </a:cubicBezTo>
                  <a:cubicBezTo>
                    <a:pt x="490" y="476"/>
                    <a:pt x="491" y="477"/>
                    <a:pt x="491" y="477"/>
                  </a:cubicBezTo>
                  <a:cubicBezTo>
                    <a:pt x="491" y="477"/>
                    <a:pt x="491" y="477"/>
                    <a:pt x="491" y="477"/>
                  </a:cubicBezTo>
                  <a:cubicBezTo>
                    <a:pt x="493" y="475"/>
                    <a:pt x="493" y="475"/>
                    <a:pt x="493" y="475"/>
                  </a:cubicBezTo>
                  <a:cubicBezTo>
                    <a:pt x="490" y="475"/>
                    <a:pt x="490" y="475"/>
                    <a:pt x="490" y="475"/>
                  </a:cubicBezTo>
                  <a:cubicBezTo>
                    <a:pt x="490" y="477"/>
                    <a:pt x="491" y="477"/>
                    <a:pt x="491" y="477"/>
                  </a:cubicBezTo>
                  <a:cubicBezTo>
                    <a:pt x="493" y="475"/>
                    <a:pt x="493" y="475"/>
                    <a:pt x="493" y="475"/>
                  </a:cubicBezTo>
                  <a:cubicBezTo>
                    <a:pt x="490" y="475"/>
                    <a:pt x="490" y="475"/>
                    <a:pt x="490" y="475"/>
                  </a:cubicBezTo>
                  <a:cubicBezTo>
                    <a:pt x="494" y="475"/>
                    <a:pt x="494" y="475"/>
                    <a:pt x="494" y="475"/>
                  </a:cubicBezTo>
                  <a:cubicBezTo>
                    <a:pt x="491" y="473"/>
                    <a:pt x="491" y="473"/>
                    <a:pt x="491" y="473"/>
                  </a:cubicBezTo>
                  <a:cubicBezTo>
                    <a:pt x="491" y="474"/>
                    <a:pt x="490" y="475"/>
                    <a:pt x="490" y="475"/>
                  </a:cubicBezTo>
                  <a:cubicBezTo>
                    <a:pt x="494" y="475"/>
                    <a:pt x="494" y="475"/>
                    <a:pt x="494" y="475"/>
                  </a:cubicBezTo>
                  <a:cubicBezTo>
                    <a:pt x="491" y="473"/>
                    <a:pt x="491" y="473"/>
                    <a:pt x="491" y="473"/>
                  </a:cubicBezTo>
                  <a:cubicBezTo>
                    <a:pt x="495" y="476"/>
                    <a:pt x="495" y="476"/>
                    <a:pt x="495" y="476"/>
                  </a:cubicBezTo>
                  <a:cubicBezTo>
                    <a:pt x="497" y="472"/>
                    <a:pt x="497" y="472"/>
                    <a:pt x="497" y="472"/>
                  </a:cubicBezTo>
                  <a:cubicBezTo>
                    <a:pt x="134" y="261"/>
                    <a:pt x="134" y="261"/>
                    <a:pt x="134" y="261"/>
                  </a:cubicBezTo>
                  <a:cubicBezTo>
                    <a:pt x="132" y="260"/>
                    <a:pt x="129" y="261"/>
                    <a:pt x="128" y="263"/>
                  </a:cubicBezTo>
                  <a:cubicBezTo>
                    <a:pt x="126" y="265"/>
                    <a:pt x="127" y="268"/>
                    <a:pt x="129" y="269"/>
                  </a:cubicBezTo>
                  <a:cubicBezTo>
                    <a:pt x="262" y="352"/>
                    <a:pt x="262" y="352"/>
                    <a:pt x="262" y="352"/>
                  </a:cubicBezTo>
                  <a:cubicBezTo>
                    <a:pt x="114" y="266"/>
                    <a:pt x="114" y="266"/>
                    <a:pt x="114" y="266"/>
                  </a:cubicBezTo>
                  <a:cubicBezTo>
                    <a:pt x="112" y="265"/>
                    <a:pt x="109" y="266"/>
                    <a:pt x="108" y="268"/>
                  </a:cubicBezTo>
                  <a:cubicBezTo>
                    <a:pt x="107" y="269"/>
                    <a:pt x="107" y="270"/>
                    <a:pt x="107" y="270"/>
                  </a:cubicBezTo>
                  <a:cubicBezTo>
                    <a:pt x="107" y="272"/>
                    <a:pt x="108" y="273"/>
                    <a:pt x="108" y="273"/>
                  </a:cubicBezTo>
                  <a:cubicBezTo>
                    <a:pt x="108" y="274"/>
                    <a:pt x="109" y="274"/>
                    <a:pt x="109" y="275"/>
                  </a:cubicBezTo>
                  <a:cubicBezTo>
                    <a:pt x="110" y="275"/>
                    <a:pt x="111" y="276"/>
                    <a:pt x="112" y="277"/>
                  </a:cubicBezTo>
                  <a:cubicBezTo>
                    <a:pt x="116" y="280"/>
                    <a:pt x="125" y="286"/>
                    <a:pt x="137" y="294"/>
                  </a:cubicBezTo>
                  <a:cubicBezTo>
                    <a:pt x="180" y="321"/>
                    <a:pt x="263" y="372"/>
                    <a:pt x="335" y="416"/>
                  </a:cubicBezTo>
                  <a:cubicBezTo>
                    <a:pt x="372" y="438"/>
                    <a:pt x="405" y="459"/>
                    <a:pt x="430" y="474"/>
                  </a:cubicBezTo>
                  <a:cubicBezTo>
                    <a:pt x="442" y="482"/>
                    <a:pt x="452" y="488"/>
                    <a:pt x="459" y="492"/>
                  </a:cubicBezTo>
                  <a:cubicBezTo>
                    <a:pt x="462" y="494"/>
                    <a:pt x="465" y="496"/>
                    <a:pt x="467" y="497"/>
                  </a:cubicBezTo>
                  <a:cubicBezTo>
                    <a:pt x="467" y="498"/>
                    <a:pt x="468" y="498"/>
                    <a:pt x="468" y="499"/>
                  </a:cubicBezTo>
                  <a:cubicBezTo>
                    <a:pt x="469" y="499"/>
                    <a:pt x="469" y="499"/>
                    <a:pt x="469" y="499"/>
                  </a:cubicBezTo>
                  <a:cubicBezTo>
                    <a:pt x="469" y="499"/>
                    <a:pt x="469" y="499"/>
                    <a:pt x="469" y="499"/>
                  </a:cubicBezTo>
                  <a:cubicBezTo>
                    <a:pt x="470" y="497"/>
                    <a:pt x="470" y="497"/>
                    <a:pt x="470" y="497"/>
                  </a:cubicBezTo>
                  <a:cubicBezTo>
                    <a:pt x="468" y="499"/>
                    <a:pt x="468" y="499"/>
                    <a:pt x="468" y="499"/>
                  </a:cubicBezTo>
                  <a:cubicBezTo>
                    <a:pt x="469" y="499"/>
                    <a:pt x="469" y="499"/>
                    <a:pt x="469" y="499"/>
                  </a:cubicBezTo>
                  <a:cubicBezTo>
                    <a:pt x="470" y="497"/>
                    <a:pt x="470" y="497"/>
                    <a:pt x="470" y="497"/>
                  </a:cubicBezTo>
                  <a:cubicBezTo>
                    <a:pt x="468" y="499"/>
                    <a:pt x="468" y="499"/>
                    <a:pt x="468" y="499"/>
                  </a:cubicBezTo>
                  <a:cubicBezTo>
                    <a:pt x="472" y="496"/>
                    <a:pt x="472" y="496"/>
                    <a:pt x="472" y="496"/>
                  </a:cubicBezTo>
                  <a:cubicBezTo>
                    <a:pt x="468" y="498"/>
                    <a:pt x="468" y="498"/>
                    <a:pt x="468" y="498"/>
                  </a:cubicBezTo>
                  <a:cubicBezTo>
                    <a:pt x="468" y="499"/>
                    <a:pt x="468" y="499"/>
                    <a:pt x="468" y="499"/>
                  </a:cubicBezTo>
                  <a:cubicBezTo>
                    <a:pt x="472" y="496"/>
                    <a:pt x="472" y="496"/>
                    <a:pt x="472" y="496"/>
                  </a:cubicBezTo>
                  <a:cubicBezTo>
                    <a:pt x="468" y="498"/>
                    <a:pt x="468" y="498"/>
                    <a:pt x="468" y="498"/>
                  </a:cubicBezTo>
                  <a:cubicBezTo>
                    <a:pt x="472" y="496"/>
                    <a:pt x="472" y="496"/>
                    <a:pt x="472" y="496"/>
                  </a:cubicBezTo>
                  <a:cubicBezTo>
                    <a:pt x="467" y="496"/>
                    <a:pt x="467" y="496"/>
                    <a:pt x="467" y="496"/>
                  </a:cubicBezTo>
                  <a:cubicBezTo>
                    <a:pt x="467" y="497"/>
                    <a:pt x="468" y="498"/>
                    <a:pt x="468" y="498"/>
                  </a:cubicBezTo>
                  <a:cubicBezTo>
                    <a:pt x="472" y="496"/>
                    <a:pt x="472" y="496"/>
                    <a:pt x="472" y="496"/>
                  </a:cubicBezTo>
                  <a:cubicBezTo>
                    <a:pt x="467" y="496"/>
                    <a:pt x="467" y="496"/>
                    <a:pt x="467" y="496"/>
                  </a:cubicBezTo>
                  <a:cubicBezTo>
                    <a:pt x="472" y="496"/>
                    <a:pt x="472" y="496"/>
                    <a:pt x="472" y="496"/>
                  </a:cubicBezTo>
                  <a:cubicBezTo>
                    <a:pt x="468" y="493"/>
                    <a:pt x="468" y="493"/>
                    <a:pt x="468" y="493"/>
                  </a:cubicBezTo>
                  <a:cubicBezTo>
                    <a:pt x="467" y="494"/>
                    <a:pt x="467" y="495"/>
                    <a:pt x="467" y="496"/>
                  </a:cubicBezTo>
                  <a:cubicBezTo>
                    <a:pt x="472" y="496"/>
                    <a:pt x="472" y="496"/>
                    <a:pt x="472" y="496"/>
                  </a:cubicBezTo>
                  <a:cubicBezTo>
                    <a:pt x="468" y="493"/>
                    <a:pt x="468" y="493"/>
                    <a:pt x="468" y="493"/>
                  </a:cubicBezTo>
                  <a:cubicBezTo>
                    <a:pt x="472" y="496"/>
                    <a:pt x="472" y="496"/>
                    <a:pt x="472" y="496"/>
                  </a:cubicBezTo>
                  <a:cubicBezTo>
                    <a:pt x="474" y="492"/>
                    <a:pt x="474" y="492"/>
                    <a:pt x="474" y="492"/>
                  </a:cubicBezTo>
                  <a:cubicBezTo>
                    <a:pt x="474" y="492"/>
                    <a:pt x="380" y="438"/>
                    <a:pt x="286" y="385"/>
                  </a:cubicBezTo>
                  <a:cubicBezTo>
                    <a:pt x="239" y="358"/>
                    <a:pt x="192" y="331"/>
                    <a:pt x="157" y="311"/>
                  </a:cubicBezTo>
                  <a:cubicBezTo>
                    <a:pt x="139" y="301"/>
                    <a:pt x="125" y="293"/>
                    <a:pt x="114" y="287"/>
                  </a:cubicBezTo>
                  <a:cubicBezTo>
                    <a:pt x="109" y="284"/>
                    <a:pt x="105" y="282"/>
                    <a:pt x="102" y="280"/>
                  </a:cubicBezTo>
                  <a:cubicBezTo>
                    <a:pt x="101" y="280"/>
                    <a:pt x="99" y="279"/>
                    <a:pt x="99" y="279"/>
                  </a:cubicBezTo>
                  <a:cubicBezTo>
                    <a:pt x="98" y="278"/>
                    <a:pt x="98" y="278"/>
                    <a:pt x="98" y="278"/>
                  </a:cubicBezTo>
                  <a:cubicBezTo>
                    <a:pt x="97" y="278"/>
                    <a:pt x="97" y="278"/>
                    <a:pt x="97" y="278"/>
                  </a:cubicBezTo>
                  <a:cubicBezTo>
                    <a:pt x="97" y="278"/>
                    <a:pt x="97" y="278"/>
                    <a:pt x="97" y="278"/>
                  </a:cubicBezTo>
                  <a:cubicBezTo>
                    <a:pt x="96" y="278"/>
                    <a:pt x="96" y="278"/>
                    <a:pt x="96" y="278"/>
                  </a:cubicBezTo>
                  <a:cubicBezTo>
                    <a:pt x="96" y="278"/>
                    <a:pt x="96" y="277"/>
                    <a:pt x="95" y="277"/>
                  </a:cubicBezTo>
                  <a:cubicBezTo>
                    <a:pt x="93" y="277"/>
                    <a:pt x="91" y="279"/>
                    <a:pt x="91" y="281"/>
                  </a:cubicBezTo>
                  <a:cubicBezTo>
                    <a:pt x="90" y="283"/>
                    <a:pt x="91" y="285"/>
                    <a:pt x="93" y="286"/>
                  </a:cubicBezTo>
                  <a:cubicBezTo>
                    <a:pt x="93" y="286"/>
                    <a:pt x="99" y="289"/>
                    <a:pt x="108" y="295"/>
                  </a:cubicBezTo>
                  <a:cubicBezTo>
                    <a:pt x="143" y="316"/>
                    <a:pt x="230" y="368"/>
                    <a:pt x="308" y="415"/>
                  </a:cubicBezTo>
                  <a:cubicBezTo>
                    <a:pt x="347" y="439"/>
                    <a:pt x="383" y="462"/>
                    <a:pt x="410" y="480"/>
                  </a:cubicBezTo>
                  <a:cubicBezTo>
                    <a:pt x="424" y="488"/>
                    <a:pt x="435" y="496"/>
                    <a:pt x="443" y="501"/>
                  </a:cubicBezTo>
                  <a:cubicBezTo>
                    <a:pt x="446" y="504"/>
                    <a:pt x="449" y="506"/>
                    <a:pt x="451" y="508"/>
                  </a:cubicBezTo>
                  <a:cubicBezTo>
                    <a:pt x="452" y="509"/>
                    <a:pt x="453" y="509"/>
                    <a:pt x="453" y="510"/>
                  </a:cubicBezTo>
                  <a:cubicBezTo>
                    <a:pt x="453" y="510"/>
                    <a:pt x="453" y="510"/>
                    <a:pt x="453" y="510"/>
                  </a:cubicBezTo>
                  <a:cubicBezTo>
                    <a:pt x="453" y="510"/>
                    <a:pt x="453" y="510"/>
                    <a:pt x="453" y="510"/>
                  </a:cubicBezTo>
                  <a:cubicBezTo>
                    <a:pt x="455" y="509"/>
                    <a:pt x="455" y="509"/>
                    <a:pt x="455" y="509"/>
                  </a:cubicBezTo>
                  <a:cubicBezTo>
                    <a:pt x="453" y="510"/>
                    <a:pt x="453" y="510"/>
                    <a:pt x="453" y="510"/>
                  </a:cubicBezTo>
                  <a:cubicBezTo>
                    <a:pt x="453" y="510"/>
                    <a:pt x="453" y="510"/>
                    <a:pt x="453" y="510"/>
                  </a:cubicBezTo>
                  <a:cubicBezTo>
                    <a:pt x="455" y="509"/>
                    <a:pt x="455" y="509"/>
                    <a:pt x="455" y="509"/>
                  </a:cubicBezTo>
                  <a:cubicBezTo>
                    <a:pt x="453" y="510"/>
                    <a:pt x="453" y="510"/>
                    <a:pt x="453" y="510"/>
                  </a:cubicBezTo>
                  <a:cubicBezTo>
                    <a:pt x="456" y="508"/>
                    <a:pt x="456" y="508"/>
                    <a:pt x="456" y="508"/>
                  </a:cubicBezTo>
                  <a:cubicBezTo>
                    <a:pt x="453" y="508"/>
                    <a:pt x="453" y="508"/>
                    <a:pt x="453" y="508"/>
                  </a:cubicBezTo>
                  <a:cubicBezTo>
                    <a:pt x="453" y="509"/>
                    <a:pt x="453" y="509"/>
                    <a:pt x="453" y="510"/>
                  </a:cubicBezTo>
                  <a:cubicBezTo>
                    <a:pt x="456" y="508"/>
                    <a:pt x="456" y="508"/>
                    <a:pt x="456" y="508"/>
                  </a:cubicBezTo>
                  <a:cubicBezTo>
                    <a:pt x="453" y="508"/>
                    <a:pt x="453" y="508"/>
                    <a:pt x="453" y="508"/>
                  </a:cubicBezTo>
                  <a:cubicBezTo>
                    <a:pt x="457" y="508"/>
                    <a:pt x="457" y="508"/>
                    <a:pt x="457" y="508"/>
                  </a:cubicBezTo>
                  <a:cubicBezTo>
                    <a:pt x="453" y="506"/>
                    <a:pt x="453" y="506"/>
                    <a:pt x="453" y="506"/>
                  </a:cubicBezTo>
                  <a:cubicBezTo>
                    <a:pt x="453" y="507"/>
                    <a:pt x="453" y="507"/>
                    <a:pt x="453" y="508"/>
                  </a:cubicBezTo>
                  <a:cubicBezTo>
                    <a:pt x="457" y="508"/>
                    <a:pt x="457" y="508"/>
                    <a:pt x="457" y="508"/>
                  </a:cubicBezTo>
                  <a:cubicBezTo>
                    <a:pt x="453" y="506"/>
                    <a:pt x="453" y="506"/>
                    <a:pt x="453" y="506"/>
                  </a:cubicBezTo>
                  <a:cubicBezTo>
                    <a:pt x="457" y="508"/>
                    <a:pt x="457" y="508"/>
                    <a:pt x="457" y="508"/>
                  </a:cubicBezTo>
                  <a:cubicBezTo>
                    <a:pt x="460" y="504"/>
                    <a:pt x="460" y="504"/>
                    <a:pt x="460" y="504"/>
                  </a:cubicBezTo>
                  <a:cubicBezTo>
                    <a:pt x="89" y="291"/>
                    <a:pt x="89" y="291"/>
                    <a:pt x="89" y="291"/>
                  </a:cubicBezTo>
                  <a:cubicBezTo>
                    <a:pt x="86" y="290"/>
                    <a:pt x="84" y="291"/>
                    <a:pt x="82" y="293"/>
                  </a:cubicBezTo>
                  <a:cubicBezTo>
                    <a:pt x="81" y="295"/>
                    <a:pt x="82" y="298"/>
                    <a:pt x="84" y="299"/>
                  </a:cubicBezTo>
                  <a:cubicBezTo>
                    <a:pt x="84" y="299"/>
                    <a:pt x="90" y="303"/>
                    <a:pt x="99" y="309"/>
                  </a:cubicBezTo>
                  <a:cubicBezTo>
                    <a:pt x="134" y="330"/>
                    <a:pt x="220" y="382"/>
                    <a:pt x="298" y="430"/>
                  </a:cubicBezTo>
                  <a:cubicBezTo>
                    <a:pt x="337" y="454"/>
                    <a:pt x="373" y="477"/>
                    <a:pt x="400" y="494"/>
                  </a:cubicBezTo>
                  <a:cubicBezTo>
                    <a:pt x="414" y="503"/>
                    <a:pt x="425" y="510"/>
                    <a:pt x="432" y="515"/>
                  </a:cubicBezTo>
                  <a:cubicBezTo>
                    <a:pt x="436" y="518"/>
                    <a:pt x="439" y="520"/>
                    <a:pt x="441" y="521"/>
                  </a:cubicBezTo>
                  <a:cubicBezTo>
                    <a:pt x="442" y="522"/>
                    <a:pt x="443" y="523"/>
                    <a:pt x="443" y="523"/>
                  </a:cubicBezTo>
                  <a:cubicBezTo>
                    <a:pt x="443" y="523"/>
                    <a:pt x="443" y="523"/>
                    <a:pt x="443" y="523"/>
                  </a:cubicBezTo>
                  <a:cubicBezTo>
                    <a:pt x="443" y="523"/>
                    <a:pt x="443" y="523"/>
                    <a:pt x="443" y="523"/>
                  </a:cubicBezTo>
                  <a:cubicBezTo>
                    <a:pt x="443" y="523"/>
                    <a:pt x="443" y="523"/>
                    <a:pt x="443" y="523"/>
                  </a:cubicBezTo>
                  <a:cubicBezTo>
                    <a:pt x="443" y="523"/>
                    <a:pt x="443" y="523"/>
                    <a:pt x="443" y="523"/>
                  </a:cubicBezTo>
                  <a:cubicBezTo>
                    <a:pt x="443" y="523"/>
                    <a:pt x="443" y="523"/>
                    <a:pt x="443" y="523"/>
                  </a:cubicBezTo>
                  <a:cubicBezTo>
                    <a:pt x="443" y="523"/>
                    <a:pt x="443" y="523"/>
                    <a:pt x="443" y="523"/>
                  </a:cubicBezTo>
                  <a:cubicBezTo>
                    <a:pt x="445" y="521"/>
                    <a:pt x="445" y="521"/>
                    <a:pt x="445" y="521"/>
                  </a:cubicBezTo>
                  <a:cubicBezTo>
                    <a:pt x="443" y="523"/>
                    <a:pt x="443" y="523"/>
                    <a:pt x="443" y="523"/>
                  </a:cubicBezTo>
                  <a:cubicBezTo>
                    <a:pt x="443" y="523"/>
                    <a:pt x="443" y="523"/>
                    <a:pt x="443" y="523"/>
                  </a:cubicBezTo>
                  <a:cubicBezTo>
                    <a:pt x="445" y="521"/>
                    <a:pt x="445" y="521"/>
                    <a:pt x="445" y="521"/>
                  </a:cubicBezTo>
                  <a:cubicBezTo>
                    <a:pt x="443" y="523"/>
                    <a:pt x="443" y="523"/>
                    <a:pt x="443" y="523"/>
                  </a:cubicBezTo>
                  <a:cubicBezTo>
                    <a:pt x="447" y="521"/>
                    <a:pt x="447" y="521"/>
                    <a:pt x="447" y="521"/>
                  </a:cubicBezTo>
                  <a:cubicBezTo>
                    <a:pt x="442" y="521"/>
                    <a:pt x="442" y="521"/>
                    <a:pt x="442" y="521"/>
                  </a:cubicBezTo>
                  <a:cubicBezTo>
                    <a:pt x="442" y="522"/>
                    <a:pt x="443" y="522"/>
                    <a:pt x="443" y="523"/>
                  </a:cubicBezTo>
                  <a:cubicBezTo>
                    <a:pt x="447" y="521"/>
                    <a:pt x="447" y="521"/>
                    <a:pt x="447" y="521"/>
                  </a:cubicBezTo>
                  <a:cubicBezTo>
                    <a:pt x="442" y="521"/>
                    <a:pt x="442" y="521"/>
                    <a:pt x="442" y="521"/>
                  </a:cubicBezTo>
                  <a:cubicBezTo>
                    <a:pt x="447" y="521"/>
                    <a:pt x="447" y="521"/>
                    <a:pt x="447" y="521"/>
                  </a:cubicBezTo>
                  <a:cubicBezTo>
                    <a:pt x="443" y="518"/>
                    <a:pt x="443" y="518"/>
                    <a:pt x="443" y="518"/>
                  </a:cubicBezTo>
                  <a:cubicBezTo>
                    <a:pt x="443" y="519"/>
                    <a:pt x="442" y="520"/>
                    <a:pt x="442" y="521"/>
                  </a:cubicBezTo>
                  <a:cubicBezTo>
                    <a:pt x="447" y="521"/>
                    <a:pt x="447" y="521"/>
                    <a:pt x="447" y="521"/>
                  </a:cubicBezTo>
                  <a:cubicBezTo>
                    <a:pt x="443" y="518"/>
                    <a:pt x="443" y="518"/>
                    <a:pt x="443" y="518"/>
                  </a:cubicBezTo>
                  <a:cubicBezTo>
                    <a:pt x="443" y="518"/>
                    <a:pt x="443" y="518"/>
                    <a:pt x="443" y="518"/>
                  </a:cubicBezTo>
                  <a:cubicBezTo>
                    <a:pt x="446" y="520"/>
                    <a:pt x="446" y="520"/>
                    <a:pt x="446" y="520"/>
                  </a:cubicBezTo>
                  <a:cubicBezTo>
                    <a:pt x="445" y="517"/>
                    <a:pt x="445" y="517"/>
                    <a:pt x="445" y="517"/>
                  </a:cubicBezTo>
                  <a:cubicBezTo>
                    <a:pt x="444" y="517"/>
                    <a:pt x="444" y="517"/>
                    <a:pt x="443" y="518"/>
                  </a:cubicBezTo>
                  <a:cubicBezTo>
                    <a:pt x="446" y="520"/>
                    <a:pt x="446" y="520"/>
                    <a:pt x="446" y="520"/>
                  </a:cubicBezTo>
                  <a:cubicBezTo>
                    <a:pt x="445" y="517"/>
                    <a:pt x="445" y="517"/>
                    <a:pt x="445" y="517"/>
                  </a:cubicBezTo>
                  <a:cubicBezTo>
                    <a:pt x="446" y="519"/>
                    <a:pt x="446" y="519"/>
                    <a:pt x="446" y="519"/>
                  </a:cubicBezTo>
                  <a:cubicBezTo>
                    <a:pt x="446" y="517"/>
                    <a:pt x="446" y="517"/>
                    <a:pt x="446" y="517"/>
                  </a:cubicBezTo>
                  <a:cubicBezTo>
                    <a:pt x="446" y="517"/>
                    <a:pt x="445" y="517"/>
                    <a:pt x="445" y="517"/>
                  </a:cubicBezTo>
                  <a:cubicBezTo>
                    <a:pt x="446" y="519"/>
                    <a:pt x="446" y="519"/>
                    <a:pt x="446" y="519"/>
                  </a:cubicBezTo>
                  <a:cubicBezTo>
                    <a:pt x="446" y="517"/>
                    <a:pt x="446" y="517"/>
                    <a:pt x="446" y="517"/>
                  </a:cubicBezTo>
                  <a:cubicBezTo>
                    <a:pt x="446" y="517"/>
                    <a:pt x="446" y="517"/>
                    <a:pt x="446" y="517"/>
                  </a:cubicBezTo>
                  <a:cubicBezTo>
                    <a:pt x="446" y="517"/>
                    <a:pt x="446" y="517"/>
                    <a:pt x="446" y="517"/>
                  </a:cubicBezTo>
                  <a:cubicBezTo>
                    <a:pt x="446" y="517"/>
                    <a:pt x="446" y="517"/>
                    <a:pt x="446" y="517"/>
                  </a:cubicBezTo>
                  <a:cubicBezTo>
                    <a:pt x="446" y="517"/>
                    <a:pt x="446" y="517"/>
                    <a:pt x="446" y="517"/>
                  </a:cubicBezTo>
                  <a:cubicBezTo>
                    <a:pt x="446" y="517"/>
                    <a:pt x="446" y="517"/>
                    <a:pt x="446" y="517"/>
                  </a:cubicBezTo>
                  <a:cubicBezTo>
                    <a:pt x="446" y="517"/>
                    <a:pt x="445" y="516"/>
                    <a:pt x="444" y="516"/>
                  </a:cubicBezTo>
                  <a:cubicBezTo>
                    <a:pt x="441" y="515"/>
                    <a:pt x="438" y="514"/>
                    <a:pt x="433" y="512"/>
                  </a:cubicBezTo>
                  <a:cubicBezTo>
                    <a:pt x="416" y="503"/>
                    <a:pt x="386" y="486"/>
                    <a:pt x="350" y="465"/>
                  </a:cubicBezTo>
                  <a:cubicBezTo>
                    <a:pt x="297" y="433"/>
                    <a:pt x="231" y="392"/>
                    <a:pt x="177" y="359"/>
                  </a:cubicBezTo>
                  <a:cubicBezTo>
                    <a:pt x="150" y="342"/>
                    <a:pt x="126" y="328"/>
                    <a:pt x="108" y="317"/>
                  </a:cubicBezTo>
                  <a:cubicBezTo>
                    <a:pt x="99" y="312"/>
                    <a:pt x="92" y="308"/>
                    <a:pt x="87" y="305"/>
                  </a:cubicBezTo>
                  <a:cubicBezTo>
                    <a:pt x="84" y="304"/>
                    <a:pt x="82" y="303"/>
                    <a:pt x="80" y="302"/>
                  </a:cubicBezTo>
                  <a:cubicBezTo>
                    <a:pt x="79" y="301"/>
                    <a:pt x="78" y="301"/>
                    <a:pt x="77" y="301"/>
                  </a:cubicBezTo>
                  <a:cubicBezTo>
                    <a:pt x="76" y="300"/>
                    <a:pt x="76" y="300"/>
                    <a:pt x="74" y="300"/>
                  </a:cubicBezTo>
                  <a:cubicBezTo>
                    <a:pt x="74" y="300"/>
                    <a:pt x="73" y="300"/>
                    <a:pt x="73" y="300"/>
                  </a:cubicBezTo>
                  <a:cubicBezTo>
                    <a:pt x="72" y="301"/>
                    <a:pt x="71" y="301"/>
                    <a:pt x="70" y="302"/>
                  </a:cubicBezTo>
                  <a:cubicBezTo>
                    <a:pt x="70" y="303"/>
                    <a:pt x="69" y="305"/>
                    <a:pt x="70" y="306"/>
                  </a:cubicBezTo>
                  <a:cubicBezTo>
                    <a:pt x="70" y="307"/>
                    <a:pt x="71" y="308"/>
                    <a:pt x="72" y="309"/>
                  </a:cubicBezTo>
                  <a:cubicBezTo>
                    <a:pt x="72" y="309"/>
                    <a:pt x="77" y="312"/>
                    <a:pt x="87" y="318"/>
                  </a:cubicBezTo>
                  <a:cubicBezTo>
                    <a:pt x="122" y="340"/>
                    <a:pt x="208" y="394"/>
                    <a:pt x="286" y="442"/>
                  </a:cubicBezTo>
                  <a:cubicBezTo>
                    <a:pt x="325" y="466"/>
                    <a:pt x="362" y="489"/>
                    <a:pt x="389" y="506"/>
                  </a:cubicBezTo>
                  <a:cubicBezTo>
                    <a:pt x="402" y="515"/>
                    <a:pt x="413" y="522"/>
                    <a:pt x="421" y="527"/>
                  </a:cubicBezTo>
                  <a:cubicBezTo>
                    <a:pt x="425" y="529"/>
                    <a:pt x="428" y="531"/>
                    <a:pt x="430" y="532"/>
                  </a:cubicBezTo>
                  <a:cubicBezTo>
                    <a:pt x="431" y="533"/>
                    <a:pt x="432" y="534"/>
                    <a:pt x="432" y="534"/>
                  </a:cubicBezTo>
                  <a:cubicBezTo>
                    <a:pt x="432" y="534"/>
                    <a:pt x="432" y="534"/>
                    <a:pt x="432" y="534"/>
                  </a:cubicBezTo>
                  <a:cubicBezTo>
                    <a:pt x="434" y="532"/>
                    <a:pt x="434" y="532"/>
                    <a:pt x="434" y="532"/>
                  </a:cubicBezTo>
                  <a:cubicBezTo>
                    <a:pt x="432" y="534"/>
                    <a:pt x="432" y="534"/>
                    <a:pt x="432" y="534"/>
                  </a:cubicBezTo>
                  <a:cubicBezTo>
                    <a:pt x="432" y="534"/>
                    <a:pt x="432" y="534"/>
                    <a:pt x="432" y="534"/>
                  </a:cubicBezTo>
                  <a:cubicBezTo>
                    <a:pt x="434" y="532"/>
                    <a:pt x="434" y="532"/>
                    <a:pt x="434" y="532"/>
                  </a:cubicBezTo>
                  <a:cubicBezTo>
                    <a:pt x="432" y="534"/>
                    <a:pt x="432" y="534"/>
                    <a:pt x="432" y="534"/>
                  </a:cubicBezTo>
                  <a:cubicBezTo>
                    <a:pt x="435" y="531"/>
                    <a:pt x="435" y="531"/>
                    <a:pt x="435" y="531"/>
                  </a:cubicBezTo>
                  <a:cubicBezTo>
                    <a:pt x="432" y="533"/>
                    <a:pt x="432" y="533"/>
                    <a:pt x="432" y="533"/>
                  </a:cubicBezTo>
                  <a:cubicBezTo>
                    <a:pt x="432" y="534"/>
                    <a:pt x="432" y="534"/>
                    <a:pt x="432" y="534"/>
                  </a:cubicBezTo>
                  <a:cubicBezTo>
                    <a:pt x="435" y="531"/>
                    <a:pt x="435" y="531"/>
                    <a:pt x="435" y="531"/>
                  </a:cubicBezTo>
                  <a:cubicBezTo>
                    <a:pt x="432" y="533"/>
                    <a:pt x="432" y="533"/>
                    <a:pt x="432" y="533"/>
                  </a:cubicBezTo>
                  <a:cubicBezTo>
                    <a:pt x="435" y="531"/>
                    <a:pt x="435" y="531"/>
                    <a:pt x="435" y="531"/>
                  </a:cubicBezTo>
                  <a:cubicBezTo>
                    <a:pt x="431" y="533"/>
                    <a:pt x="431" y="533"/>
                    <a:pt x="431" y="533"/>
                  </a:cubicBezTo>
                  <a:cubicBezTo>
                    <a:pt x="432" y="533"/>
                    <a:pt x="432" y="533"/>
                    <a:pt x="432" y="533"/>
                  </a:cubicBezTo>
                  <a:cubicBezTo>
                    <a:pt x="435" y="531"/>
                    <a:pt x="435" y="531"/>
                    <a:pt x="435" y="531"/>
                  </a:cubicBezTo>
                  <a:cubicBezTo>
                    <a:pt x="431" y="533"/>
                    <a:pt x="431" y="533"/>
                    <a:pt x="431" y="533"/>
                  </a:cubicBezTo>
                  <a:cubicBezTo>
                    <a:pt x="435" y="531"/>
                    <a:pt x="435" y="531"/>
                    <a:pt x="435" y="531"/>
                  </a:cubicBezTo>
                  <a:cubicBezTo>
                    <a:pt x="431" y="531"/>
                    <a:pt x="431" y="531"/>
                    <a:pt x="431" y="531"/>
                  </a:cubicBezTo>
                  <a:cubicBezTo>
                    <a:pt x="431" y="532"/>
                    <a:pt x="431" y="532"/>
                    <a:pt x="431" y="533"/>
                  </a:cubicBezTo>
                  <a:cubicBezTo>
                    <a:pt x="435" y="531"/>
                    <a:pt x="435" y="531"/>
                    <a:pt x="435" y="531"/>
                  </a:cubicBezTo>
                  <a:cubicBezTo>
                    <a:pt x="431" y="531"/>
                    <a:pt x="431" y="531"/>
                    <a:pt x="431" y="531"/>
                  </a:cubicBezTo>
                  <a:cubicBezTo>
                    <a:pt x="435" y="531"/>
                    <a:pt x="435" y="531"/>
                    <a:pt x="435" y="531"/>
                  </a:cubicBezTo>
                  <a:cubicBezTo>
                    <a:pt x="432" y="529"/>
                    <a:pt x="432" y="529"/>
                    <a:pt x="432" y="529"/>
                  </a:cubicBezTo>
                  <a:cubicBezTo>
                    <a:pt x="431" y="530"/>
                    <a:pt x="431" y="530"/>
                    <a:pt x="431" y="531"/>
                  </a:cubicBezTo>
                  <a:cubicBezTo>
                    <a:pt x="435" y="531"/>
                    <a:pt x="435" y="531"/>
                    <a:pt x="435" y="531"/>
                  </a:cubicBezTo>
                  <a:cubicBezTo>
                    <a:pt x="432" y="529"/>
                    <a:pt x="432" y="529"/>
                    <a:pt x="432" y="529"/>
                  </a:cubicBezTo>
                  <a:cubicBezTo>
                    <a:pt x="435" y="531"/>
                    <a:pt x="435" y="531"/>
                    <a:pt x="435" y="531"/>
                  </a:cubicBezTo>
                  <a:cubicBezTo>
                    <a:pt x="438" y="527"/>
                    <a:pt x="438" y="527"/>
                    <a:pt x="438" y="527"/>
                  </a:cubicBezTo>
                  <a:cubicBezTo>
                    <a:pt x="57" y="310"/>
                    <a:pt x="57" y="310"/>
                    <a:pt x="57" y="310"/>
                  </a:cubicBezTo>
                  <a:cubicBezTo>
                    <a:pt x="55" y="309"/>
                    <a:pt x="52" y="310"/>
                    <a:pt x="51" y="312"/>
                  </a:cubicBezTo>
                  <a:cubicBezTo>
                    <a:pt x="50" y="314"/>
                    <a:pt x="50" y="317"/>
                    <a:pt x="53" y="318"/>
                  </a:cubicBezTo>
                  <a:cubicBezTo>
                    <a:pt x="53" y="318"/>
                    <a:pt x="58" y="322"/>
                    <a:pt x="68" y="328"/>
                  </a:cubicBezTo>
                  <a:cubicBezTo>
                    <a:pt x="103" y="350"/>
                    <a:pt x="191" y="404"/>
                    <a:pt x="270" y="453"/>
                  </a:cubicBezTo>
                  <a:cubicBezTo>
                    <a:pt x="309" y="478"/>
                    <a:pt x="347" y="501"/>
                    <a:pt x="374" y="518"/>
                  </a:cubicBezTo>
                  <a:cubicBezTo>
                    <a:pt x="388" y="527"/>
                    <a:pt x="399" y="534"/>
                    <a:pt x="407" y="539"/>
                  </a:cubicBezTo>
                  <a:cubicBezTo>
                    <a:pt x="411" y="541"/>
                    <a:pt x="414" y="543"/>
                    <a:pt x="416" y="545"/>
                  </a:cubicBezTo>
                  <a:cubicBezTo>
                    <a:pt x="417" y="545"/>
                    <a:pt x="417" y="546"/>
                    <a:pt x="418" y="546"/>
                  </a:cubicBezTo>
                  <a:cubicBezTo>
                    <a:pt x="418" y="547"/>
                    <a:pt x="418" y="547"/>
                    <a:pt x="418" y="547"/>
                  </a:cubicBezTo>
                  <a:cubicBezTo>
                    <a:pt x="420" y="544"/>
                    <a:pt x="420" y="544"/>
                    <a:pt x="420" y="544"/>
                  </a:cubicBezTo>
                  <a:cubicBezTo>
                    <a:pt x="418" y="546"/>
                    <a:pt x="418" y="546"/>
                    <a:pt x="418" y="546"/>
                  </a:cubicBezTo>
                  <a:cubicBezTo>
                    <a:pt x="418" y="547"/>
                    <a:pt x="418" y="547"/>
                    <a:pt x="418" y="547"/>
                  </a:cubicBezTo>
                  <a:cubicBezTo>
                    <a:pt x="420" y="544"/>
                    <a:pt x="420" y="544"/>
                    <a:pt x="420" y="544"/>
                  </a:cubicBezTo>
                  <a:cubicBezTo>
                    <a:pt x="418" y="546"/>
                    <a:pt x="418" y="546"/>
                    <a:pt x="418" y="546"/>
                  </a:cubicBezTo>
                  <a:cubicBezTo>
                    <a:pt x="421" y="543"/>
                    <a:pt x="421" y="543"/>
                    <a:pt x="421" y="543"/>
                  </a:cubicBezTo>
                  <a:cubicBezTo>
                    <a:pt x="418" y="546"/>
                    <a:pt x="418" y="546"/>
                    <a:pt x="418" y="546"/>
                  </a:cubicBezTo>
                  <a:cubicBezTo>
                    <a:pt x="418" y="546"/>
                    <a:pt x="418" y="546"/>
                    <a:pt x="418" y="546"/>
                  </a:cubicBezTo>
                  <a:cubicBezTo>
                    <a:pt x="421" y="543"/>
                    <a:pt x="421" y="543"/>
                    <a:pt x="421" y="543"/>
                  </a:cubicBezTo>
                  <a:cubicBezTo>
                    <a:pt x="418" y="546"/>
                    <a:pt x="418" y="546"/>
                    <a:pt x="418" y="546"/>
                  </a:cubicBezTo>
                  <a:cubicBezTo>
                    <a:pt x="421" y="543"/>
                    <a:pt x="421" y="543"/>
                    <a:pt x="421" y="543"/>
                  </a:cubicBezTo>
                  <a:cubicBezTo>
                    <a:pt x="417" y="545"/>
                    <a:pt x="417" y="545"/>
                    <a:pt x="417" y="545"/>
                  </a:cubicBezTo>
                  <a:cubicBezTo>
                    <a:pt x="417" y="545"/>
                    <a:pt x="417" y="546"/>
                    <a:pt x="418" y="546"/>
                  </a:cubicBezTo>
                  <a:cubicBezTo>
                    <a:pt x="421" y="543"/>
                    <a:pt x="421" y="543"/>
                    <a:pt x="421" y="543"/>
                  </a:cubicBezTo>
                  <a:cubicBezTo>
                    <a:pt x="417" y="545"/>
                    <a:pt x="417" y="545"/>
                    <a:pt x="417" y="545"/>
                  </a:cubicBezTo>
                  <a:cubicBezTo>
                    <a:pt x="421" y="543"/>
                    <a:pt x="421" y="543"/>
                    <a:pt x="421" y="543"/>
                  </a:cubicBezTo>
                  <a:cubicBezTo>
                    <a:pt x="417" y="543"/>
                    <a:pt x="417" y="543"/>
                    <a:pt x="417" y="543"/>
                  </a:cubicBezTo>
                  <a:cubicBezTo>
                    <a:pt x="417" y="544"/>
                    <a:pt x="417" y="545"/>
                    <a:pt x="417" y="545"/>
                  </a:cubicBezTo>
                  <a:cubicBezTo>
                    <a:pt x="421" y="543"/>
                    <a:pt x="421" y="543"/>
                    <a:pt x="421" y="543"/>
                  </a:cubicBezTo>
                  <a:cubicBezTo>
                    <a:pt x="417" y="543"/>
                    <a:pt x="417" y="543"/>
                    <a:pt x="417" y="543"/>
                  </a:cubicBezTo>
                  <a:cubicBezTo>
                    <a:pt x="421" y="543"/>
                    <a:pt x="421" y="543"/>
                    <a:pt x="421" y="543"/>
                  </a:cubicBezTo>
                  <a:cubicBezTo>
                    <a:pt x="417" y="541"/>
                    <a:pt x="417" y="541"/>
                    <a:pt x="417" y="541"/>
                  </a:cubicBezTo>
                  <a:cubicBezTo>
                    <a:pt x="417" y="542"/>
                    <a:pt x="417" y="543"/>
                    <a:pt x="417" y="543"/>
                  </a:cubicBezTo>
                  <a:cubicBezTo>
                    <a:pt x="421" y="543"/>
                    <a:pt x="421" y="543"/>
                    <a:pt x="421" y="543"/>
                  </a:cubicBezTo>
                  <a:cubicBezTo>
                    <a:pt x="417" y="541"/>
                    <a:pt x="417" y="541"/>
                    <a:pt x="417" y="541"/>
                  </a:cubicBezTo>
                  <a:cubicBezTo>
                    <a:pt x="421" y="543"/>
                    <a:pt x="421" y="543"/>
                    <a:pt x="421" y="543"/>
                  </a:cubicBezTo>
                  <a:cubicBezTo>
                    <a:pt x="424" y="539"/>
                    <a:pt x="424" y="539"/>
                    <a:pt x="424" y="539"/>
                  </a:cubicBezTo>
                  <a:cubicBezTo>
                    <a:pt x="43" y="317"/>
                    <a:pt x="43" y="317"/>
                    <a:pt x="43" y="317"/>
                  </a:cubicBezTo>
                  <a:cubicBezTo>
                    <a:pt x="42" y="316"/>
                    <a:pt x="41" y="316"/>
                    <a:pt x="40" y="316"/>
                  </a:cubicBezTo>
                  <a:cubicBezTo>
                    <a:pt x="39" y="317"/>
                    <a:pt x="38" y="317"/>
                    <a:pt x="37" y="318"/>
                  </a:cubicBezTo>
                  <a:cubicBezTo>
                    <a:pt x="36" y="320"/>
                    <a:pt x="36" y="321"/>
                    <a:pt x="37" y="322"/>
                  </a:cubicBezTo>
                  <a:cubicBezTo>
                    <a:pt x="37" y="323"/>
                    <a:pt x="38" y="324"/>
                    <a:pt x="39" y="325"/>
                  </a:cubicBezTo>
                  <a:cubicBezTo>
                    <a:pt x="39" y="325"/>
                    <a:pt x="40" y="326"/>
                    <a:pt x="43" y="327"/>
                  </a:cubicBezTo>
                  <a:cubicBezTo>
                    <a:pt x="63" y="339"/>
                    <a:pt x="155" y="393"/>
                    <a:pt x="241" y="445"/>
                  </a:cubicBezTo>
                  <a:cubicBezTo>
                    <a:pt x="285" y="472"/>
                    <a:pt x="327" y="498"/>
                    <a:pt x="358" y="518"/>
                  </a:cubicBezTo>
                  <a:cubicBezTo>
                    <a:pt x="373" y="528"/>
                    <a:pt x="386" y="536"/>
                    <a:pt x="395" y="543"/>
                  </a:cubicBezTo>
                  <a:cubicBezTo>
                    <a:pt x="400" y="546"/>
                    <a:pt x="403" y="549"/>
                    <a:pt x="405" y="551"/>
                  </a:cubicBezTo>
                  <a:cubicBezTo>
                    <a:pt x="406" y="552"/>
                    <a:pt x="407" y="553"/>
                    <a:pt x="407" y="553"/>
                  </a:cubicBezTo>
                  <a:cubicBezTo>
                    <a:pt x="408" y="553"/>
                    <a:pt x="408" y="553"/>
                    <a:pt x="408" y="553"/>
                  </a:cubicBezTo>
                  <a:cubicBezTo>
                    <a:pt x="408" y="553"/>
                    <a:pt x="408" y="553"/>
                    <a:pt x="408" y="553"/>
                  </a:cubicBezTo>
                  <a:cubicBezTo>
                    <a:pt x="410" y="552"/>
                    <a:pt x="410" y="552"/>
                    <a:pt x="410" y="552"/>
                  </a:cubicBezTo>
                  <a:cubicBezTo>
                    <a:pt x="407" y="552"/>
                    <a:pt x="407" y="552"/>
                    <a:pt x="407" y="552"/>
                  </a:cubicBezTo>
                  <a:cubicBezTo>
                    <a:pt x="407" y="553"/>
                    <a:pt x="408" y="553"/>
                    <a:pt x="408" y="553"/>
                  </a:cubicBezTo>
                  <a:cubicBezTo>
                    <a:pt x="410" y="552"/>
                    <a:pt x="410" y="552"/>
                    <a:pt x="410" y="552"/>
                  </a:cubicBezTo>
                  <a:cubicBezTo>
                    <a:pt x="407" y="552"/>
                    <a:pt x="407" y="552"/>
                    <a:pt x="407" y="552"/>
                  </a:cubicBezTo>
                  <a:cubicBezTo>
                    <a:pt x="411" y="552"/>
                    <a:pt x="411" y="552"/>
                    <a:pt x="411" y="552"/>
                  </a:cubicBezTo>
                  <a:cubicBezTo>
                    <a:pt x="408" y="550"/>
                    <a:pt x="408" y="550"/>
                    <a:pt x="408" y="550"/>
                  </a:cubicBezTo>
                  <a:cubicBezTo>
                    <a:pt x="408" y="551"/>
                    <a:pt x="407" y="552"/>
                    <a:pt x="407" y="552"/>
                  </a:cubicBezTo>
                  <a:cubicBezTo>
                    <a:pt x="411" y="552"/>
                    <a:pt x="411" y="552"/>
                    <a:pt x="411" y="552"/>
                  </a:cubicBezTo>
                  <a:cubicBezTo>
                    <a:pt x="408" y="550"/>
                    <a:pt x="408" y="550"/>
                    <a:pt x="408" y="550"/>
                  </a:cubicBezTo>
                  <a:cubicBezTo>
                    <a:pt x="412" y="552"/>
                    <a:pt x="412" y="552"/>
                    <a:pt x="412" y="552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37" y="328"/>
                    <a:pt x="37" y="328"/>
                    <a:pt x="37" y="328"/>
                  </a:cubicBezTo>
                  <a:cubicBezTo>
                    <a:pt x="34" y="327"/>
                    <a:pt x="32" y="328"/>
                    <a:pt x="30" y="330"/>
                  </a:cubicBezTo>
                  <a:cubicBezTo>
                    <a:pt x="30" y="330"/>
                    <a:pt x="30" y="332"/>
                    <a:pt x="30" y="332"/>
                  </a:cubicBezTo>
                  <a:cubicBezTo>
                    <a:pt x="30" y="333"/>
                    <a:pt x="30" y="334"/>
                    <a:pt x="30" y="334"/>
                  </a:cubicBezTo>
                  <a:cubicBezTo>
                    <a:pt x="30" y="335"/>
                    <a:pt x="31" y="336"/>
                    <a:pt x="31" y="336"/>
                  </a:cubicBezTo>
                  <a:cubicBezTo>
                    <a:pt x="32" y="337"/>
                    <a:pt x="33" y="338"/>
                    <a:pt x="34" y="339"/>
                  </a:cubicBezTo>
                  <a:cubicBezTo>
                    <a:pt x="39" y="343"/>
                    <a:pt x="48" y="349"/>
                    <a:pt x="60" y="357"/>
                  </a:cubicBezTo>
                  <a:cubicBezTo>
                    <a:pt x="103" y="385"/>
                    <a:pt x="186" y="436"/>
                    <a:pt x="258" y="480"/>
                  </a:cubicBezTo>
                  <a:cubicBezTo>
                    <a:pt x="331" y="524"/>
                    <a:pt x="392" y="561"/>
                    <a:pt x="392" y="561"/>
                  </a:cubicBezTo>
                  <a:cubicBezTo>
                    <a:pt x="395" y="557"/>
                    <a:pt x="395" y="557"/>
                    <a:pt x="395" y="557"/>
                  </a:cubicBezTo>
                  <a:cubicBezTo>
                    <a:pt x="391" y="555"/>
                    <a:pt x="391" y="555"/>
                    <a:pt x="391" y="555"/>
                  </a:cubicBezTo>
                  <a:cubicBezTo>
                    <a:pt x="394" y="557"/>
                    <a:pt x="394" y="557"/>
                    <a:pt x="394" y="557"/>
                  </a:cubicBezTo>
                  <a:cubicBezTo>
                    <a:pt x="393" y="553"/>
                    <a:pt x="393" y="553"/>
                    <a:pt x="393" y="553"/>
                  </a:cubicBezTo>
                  <a:cubicBezTo>
                    <a:pt x="392" y="554"/>
                    <a:pt x="391" y="554"/>
                    <a:pt x="391" y="555"/>
                  </a:cubicBezTo>
                  <a:cubicBezTo>
                    <a:pt x="394" y="557"/>
                    <a:pt x="394" y="557"/>
                    <a:pt x="394" y="557"/>
                  </a:cubicBezTo>
                  <a:cubicBezTo>
                    <a:pt x="393" y="553"/>
                    <a:pt x="393" y="553"/>
                    <a:pt x="393" y="553"/>
                  </a:cubicBezTo>
                  <a:cubicBezTo>
                    <a:pt x="394" y="556"/>
                    <a:pt x="394" y="556"/>
                    <a:pt x="394" y="556"/>
                  </a:cubicBezTo>
                  <a:cubicBezTo>
                    <a:pt x="394" y="553"/>
                    <a:pt x="394" y="553"/>
                    <a:pt x="394" y="553"/>
                  </a:cubicBezTo>
                  <a:cubicBezTo>
                    <a:pt x="394" y="553"/>
                    <a:pt x="393" y="553"/>
                    <a:pt x="393" y="553"/>
                  </a:cubicBezTo>
                  <a:cubicBezTo>
                    <a:pt x="394" y="556"/>
                    <a:pt x="394" y="556"/>
                    <a:pt x="394" y="556"/>
                  </a:cubicBezTo>
                  <a:cubicBezTo>
                    <a:pt x="394" y="553"/>
                    <a:pt x="394" y="553"/>
                    <a:pt x="394" y="553"/>
                  </a:cubicBezTo>
                  <a:cubicBezTo>
                    <a:pt x="394" y="554"/>
                    <a:pt x="394" y="554"/>
                    <a:pt x="394" y="554"/>
                  </a:cubicBezTo>
                  <a:cubicBezTo>
                    <a:pt x="394" y="553"/>
                    <a:pt x="394" y="553"/>
                    <a:pt x="394" y="553"/>
                  </a:cubicBezTo>
                  <a:cubicBezTo>
                    <a:pt x="394" y="553"/>
                    <a:pt x="394" y="553"/>
                    <a:pt x="394" y="553"/>
                  </a:cubicBezTo>
                  <a:cubicBezTo>
                    <a:pt x="394" y="554"/>
                    <a:pt x="394" y="554"/>
                    <a:pt x="394" y="554"/>
                  </a:cubicBezTo>
                  <a:cubicBezTo>
                    <a:pt x="394" y="553"/>
                    <a:pt x="394" y="553"/>
                    <a:pt x="394" y="553"/>
                  </a:cubicBezTo>
                  <a:cubicBezTo>
                    <a:pt x="394" y="553"/>
                    <a:pt x="393" y="553"/>
                    <a:pt x="392" y="553"/>
                  </a:cubicBezTo>
                  <a:cubicBezTo>
                    <a:pt x="389" y="552"/>
                    <a:pt x="386" y="550"/>
                    <a:pt x="381" y="548"/>
                  </a:cubicBezTo>
                  <a:cubicBezTo>
                    <a:pt x="365" y="540"/>
                    <a:pt x="335" y="522"/>
                    <a:pt x="300" y="501"/>
                  </a:cubicBezTo>
                  <a:cubicBezTo>
                    <a:pt x="247" y="469"/>
                    <a:pt x="181" y="427"/>
                    <a:pt x="127" y="394"/>
                  </a:cubicBezTo>
                  <a:cubicBezTo>
                    <a:pt x="100" y="378"/>
                    <a:pt x="76" y="363"/>
                    <a:pt x="57" y="353"/>
                  </a:cubicBezTo>
                  <a:cubicBezTo>
                    <a:pt x="48" y="347"/>
                    <a:pt x="40" y="343"/>
                    <a:pt x="34" y="340"/>
                  </a:cubicBezTo>
                  <a:cubicBezTo>
                    <a:pt x="32" y="339"/>
                    <a:pt x="29" y="338"/>
                    <a:pt x="27" y="337"/>
                  </a:cubicBezTo>
                  <a:cubicBezTo>
                    <a:pt x="26" y="336"/>
                    <a:pt x="25" y="336"/>
                    <a:pt x="24" y="336"/>
                  </a:cubicBezTo>
                  <a:cubicBezTo>
                    <a:pt x="23" y="335"/>
                    <a:pt x="22" y="335"/>
                    <a:pt x="21" y="335"/>
                  </a:cubicBezTo>
                  <a:cubicBezTo>
                    <a:pt x="20" y="335"/>
                    <a:pt x="20" y="335"/>
                    <a:pt x="19" y="336"/>
                  </a:cubicBezTo>
                  <a:cubicBezTo>
                    <a:pt x="18" y="336"/>
                    <a:pt x="17" y="337"/>
                    <a:pt x="16" y="338"/>
                  </a:cubicBezTo>
                  <a:cubicBezTo>
                    <a:pt x="20" y="340"/>
                    <a:pt x="20" y="340"/>
                    <a:pt x="20" y="340"/>
                  </a:cubicBezTo>
                  <a:cubicBezTo>
                    <a:pt x="16" y="338"/>
                    <a:pt x="16" y="338"/>
                    <a:pt x="16" y="338"/>
                  </a:cubicBezTo>
                  <a:cubicBezTo>
                    <a:pt x="16" y="339"/>
                    <a:pt x="15" y="340"/>
                    <a:pt x="15" y="340"/>
                  </a:cubicBezTo>
                  <a:cubicBezTo>
                    <a:pt x="16" y="342"/>
                    <a:pt x="16" y="342"/>
                    <a:pt x="16" y="343"/>
                  </a:cubicBezTo>
                  <a:cubicBezTo>
                    <a:pt x="17" y="344"/>
                    <a:pt x="17" y="344"/>
                    <a:pt x="18" y="344"/>
                  </a:cubicBezTo>
                  <a:cubicBezTo>
                    <a:pt x="18" y="345"/>
                    <a:pt x="19" y="346"/>
                    <a:pt x="20" y="347"/>
                  </a:cubicBezTo>
                  <a:cubicBezTo>
                    <a:pt x="25" y="350"/>
                    <a:pt x="34" y="356"/>
                    <a:pt x="47" y="364"/>
                  </a:cubicBezTo>
                  <a:cubicBezTo>
                    <a:pt x="90" y="391"/>
                    <a:pt x="175" y="442"/>
                    <a:pt x="249" y="487"/>
                  </a:cubicBezTo>
                  <a:cubicBezTo>
                    <a:pt x="286" y="509"/>
                    <a:pt x="321" y="530"/>
                    <a:pt x="346" y="546"/>
                  </a:cubicBezTo>
                  <a:cubicBezTo>
                    <a:pt x="358" y="554"/>
                    <a:pt x="368" y="561"/>
                    <a:pt x="375" y="565"/>
                  </a:cubicBezTo>
                  <a:cubicBezTo>
                    <a:pt x="379" y="568"/>
                    <a:pt x="382" y="570"/>
                    <a:pt x="383" y="571"/>
                  </a:cubicBezTo>
                  <a:cubicBezTo>
                    <a:pt x="384" y="572"/>
                    <a:pt x="385" y="572"/>
                    <a:pt x="385" y="573"/>
                  </a:cubicBezTo>
                  <a:cubicBezTo>
                    <a:pt x="385" y="573"/>
                    <a:pt x="385" y="573"/>
                    <a:pt x="385" y="573"/>
                  </a:cubicBezTo>
                  <a:cubicBezTo>
                    <a:pt x="387" y="572"/>
                    <a:pt x="387" y="572"/>
                    <a:pt x="387" y="572"/>
                  </a:cubicBezTo>
                  <a:cubicBezTo>
                    <a:pt x="385" y="573"/>
                    <a:pt x="385" y="573"/>
                    <a:pt x="385" y="573"/>
                  </a:cubicBezTo>
                  <a:cubicBezTo>
                    <a:pt x="385" y="573"/>
                    <a:pt x="385" y="573"/>
                    <a:pt x="385" y="573"/>
                  </a:cubicBezTo>
                  <a:cubicBezTo>
                    <a:pt x="387" y="572"/>
                    <a:pt x="387" y="572"/>
                    <a:pt x="387" y="572"/>
                  </a:cubicBezTo>
                  <a:cubicBezTo>
                    <a:pt x="385" y="573"/>
                    <a:pt x="385" y="573"/>
                    <a:pt x="385" y="573"/>
                  </a:cubicBezTo>
                  <a:cubicBezTo>
                    <a:pt x="388" y="571"/>
                    <a:pt x="388" y="571"/>
                    <a:pt x="388" y="571"/>
                  </a:cubicBezTo>
                  <a:cubicBezTo>
                    <a:pt x="385" y="571"/>
                    <a:pt x="385" y="571"/>
                    <a:pt x="385" y="571"/>
                  </a:cubicBezTo>
                  <a:cubicBezTo>
                    <a:pt x="385" y="572"/>
                    <a:pt x="385" y="572"/>
                    <a:pt x="385" y="573"/>
                  </a:cubicBezTo>
                  <a:cubicBezTo>
                    <a:pt x="388" y="571"/>
                    <a:pt x="388" y="571"/>
                    <a:pt x="388" y="571"/>
                  </a:cubicBezTo>
                  <a:cubicBezTo>
                    <a:pt x="385" y="571"/>
                    <a:pt x="385" y="571"/>
                    <a:pt x="385" y="571"/>
                  </a:cubicBezTo>
                  <a:cubicBezTo>
                    <a:pt x="389" y="571"/>
                    <a:pt x="389" y="571"/>
                    <a:pt x="389" y="571"/>
                  </a:cubicBezTo>
                  <a:cubicBezTo>
                    <a:pt x="385" y="568"/>
                    <a:pt x="385" y="568"/>
                    <a:pt x="385" y="568"/>
                  </a:cubicBezTo>
                  <a:cubicBezTo>
                    <a:pt x="385" y="569"/>
                    <a:pt x="385" y="570"/>
                    <a:pt x="385" y="571"/>
                  </a:cubicBezTo>
                  <a:cubicBezTo>
                    <a:pt x="389" y="571"/>
                    <a:pt x="389" y="571"/>
                    <a:pt x="389" y="571"/>
                  </a:cubicBezTo>
                  <a:cubicBezTo>
                    <a:pt x="385" y="568"/>
                    <a:pt x="385" y="568"/>
                    <a:pt x="385" y="568"/>
                  </a:cubicBezTo>
                  <a:cubicBezTo>
                    <a:pt x="389" y="571"/>
                    <a:pt x="389" y="571"/>
                    <a:pt x="389" y="571"/>
                  </a:cubicBezTo>
                  <a:cubicBezTo>
                    <a:pt x="391" y="567"/>
                    <a:pt x="391" y="567"/>
                    <a:pt x="391" y="567"/>
                  </a:cubicBezTo>
                  <a:cubicBezTo>
                    <a:pt x="391" y="567"/>
                    <a:pt x="299" y="512"/>
                    <a:pt x="205" y="456"/>
                  </a:cubicBezTo>
                  <a:cubicBezTo>
                    <a:pt x="158" y="428"/>
                    <a:pt x="111" y="401"/>
                    <a:pt x="74" y="380"/>
                  </a:cubicBezTo>
                  <a:cubicBezTo>
                    <a:pt x="56" y="370"/>
                    <a:pt x="40" y="361"/>
                    <a:pt x="29" y="355"/>
                  </a:cubicBezTo>
                  <a:cubicBezTo>
                    <a:pt x="23" y="352"/>
                    <a:pt x="18" y="349"/>
                    <a:pt x="14" y="348"/>
                  </a:cubicBezTo>
                  <a:cubicBezTo>
                    <a:pt x="13" y="347"/>
                    <a:pt x="11" y="346"/>
                    <a:pt x="10" y="346"/>
                  </a:cubicBezTo>
                  <a:cubicBezTo>
                    <a:pt x="9" y="345"/>
                    <a:pt x="8" y="345"/>
                    <a:pt x="8" y="345"/>
                  </a:cubicBezTo>
                  <a:cubicBezTo>
                    <a:pt x="7" y="345"/>
                    <a:pt x="7" y="345"/>
                    <a:pt x="6" y="345"/>
                  </a:cubicBezTo>
                  <a:cubicBezTo>
                    <a:pt x="5" y="345"/>
                    <a:pt x="5" y="345"/>
                    <a:pt x="4" y="345"/>
                  </a:cubicBezTo>
                  <a:cubicBezTo>
                    <a:pt x="3" y="345"/>
                    <a:pt x="2" y="346"/>
                    <a:pt x="1" y="347"/>
                  </a:cubicBezTo>
                  <a:cubicBezTo>
                    <a:pt x="0" y="349"/>
                    <a:pt x="1" y="352"/>
                    <a:pt x="3" y="353"/>
                  </a:cubicBezTo>
                  <a:cubicBezTo>
                    <a:pt x="98" y="413"/>
                    <a:pt x="98" y="413"/>
                    <a:pt x="98" y="413"/>
                  </a:cubicBezTo>
                  <a:cubicBezTo>
                    <a:pt x="11" y="362"/>
                    <a:pt x="11" y="362"/>
                    <a:pt x="11" y="362"/>
                  </a:cubicBezTo>
                  <a:cubicBezTo>
                    <a:pt x="9" y="360"/>
                    <a:pt x="6" y="361"/>
                    <a:pt x="5" y="363"/>
                  </a:cubicBezTo>
                  <a:cubicBezTo>
                    <a:pt x="4" y="364"/>
                    <a:pt x="4" y="365"/>
                    <a:pt x="4" y="366"/>
                  </a:cubicBezTo>
                  <a:cubicBezTo>
                    <a:pt x="4" y="367"/>
                    <a:pt x="4" y="368"/>
                    <a:pt x="5" y="369"/>
                  </a:cubicBezTo>
                  <a:cubicBezTo>
                    <a:pt x="5" y="370"/>
                    <a:pt x="6" y="371"/>
                    <a:pt x="7" y="372"/>
                  </a:cubicBezTo>
                  <a:cubicBezTo>
                    <a:pt x="10" y="375"/>
                    <a:pt x="13" y="377"/>
                    <a:pt x="17" y="380"/>
                  </a:cubicBezTo>
                  <a:cubicBezTo>
                    <a:pt x="32" y="391"/>
                    <a:pt x="61" y="409"/>
                    <a:pt x="96" y="430"/>
                  </a:cubicBezTo>
                  <a:cubicBezTo>
                    <a:pt x="148" y="461"/>
                    <a:pt x="214" y="499"/>
                    <a:pt x="267" y="530"/>
                  </a:cubicBezTo>
                  <a:cubicBezTo>
                    <a:pt x="294" y="546"/>
                    <a:pt x="317" y="560"/>
                    <a:pt x="333" y="570"/>
                  </a:cubicBezTo>
                  <a:cubicBezTo>
                    <a:pt x="342" y="575"/>
                    <a:pt x="348" y="580"/>
                    <a:pt x="352" y="583"/>
                  </a:cubicBezTo>
                  <a:cubicBezTo>
                    <a:pt x="355" y="585"/>
                    <a:pt x="356" y="586"/>
                    <a:pt x="357" y="587"/>
                  </a:cubicBezTo>
                  <a:cubicBezTo>
                    <a:pt x="358" y="587"/>
                    <a:pt x="358" y="588"/>
                    <a:pt x="358" y="588"/>
                  </a:cubicBezTo>
                  <a:cubicBezTo>
                    <a:pt x="358" y="588"/>
                    <a:pt x="358" y="588"/>
                    <a:pt x="358" y="588"/>
                  </a:cubicBezTo>
                  <a:cubicBezTo>
                    <a:pt x="361" y="586"/>
                    <a:pt x="361" y="586"/>
                    <a:pt x="361" y="586"/>
                  </a:cubicBezTo>
                  <a:cubicBezTo>
                    <a:pt x="358" y="586"/>
                    <a:pt x="358" y="586"/>
                    <a:pt x="358" y="586"/>
                  </a:cubicBezTo>
                  <a:cubicBezTo>
                    <a:pt x="358" y="588"/>
                    <a:pt x="358" y="588"/>
                    <a:pt x="358" y="588"/>
                  </a:cubicBezTo>
                  <a:cubicBezTo>
                    <a:pt x="361" y="586"/>
                    <a:pt x="361" y="586"/>
                    <a:pt x="361" y="586"/>
                  </a:cubicBezTo>
                  <a:cubicBezTo>
                    <a:pt x="358" y="586"/>
                    <a:pt x="358" y="586"/>
                    <a:pt x="358" y="586"/>
                  </a:cubicBezTo>
                  <a:cubicBezTo>
                    <a:pt x="362" y="586"/>
                    <a:pt x="362" y="586"/>
                    <a:pt x="362" y="586"/>
                  </a:cubicBezTo>
                  <a:cubicBezTo>
                    <a:pt x="358" y="584"/>
                    <a:pt x="358" y="584"/>
                    <a:pt x="358" y="584"/>
                  </a:cubicBezTo>
                  <a:cubicBezTo>
                    <a:pt x="358" y="585"/>
                    <a:pt x="358" y="586"/>
                    <a:pt x="358" y="586"/>
                  </a:cubicBezTo>
                  <a:cubicBezTo>
                    <a:pt x="362" y="586"/>
                    <a:pt x="362" y="586"/>
                    <a:pt x="362" y="586"/>
                  </a:cubicBezTo>
                  <a:cubicBezTo>
                    <a:pt x="358" y="584"/>
                    <a:pt x="358" y="584"/>
                    <a:pt x="358" y="584"/>
                  </a:cubicBezTo>
                  <a:cubicBezTo>
                    <a:pt x="362" y="587"/>
                    <a:pt x="362" y="587"/>
                    <a:pt x="362" y="587"/>
                  </a:cubicBezTo>
                  <a:cubicBezTo>
                    <a:pt x="359" y="584"/>
                    <a:pt x="359" y="584"/>
                    <a:pt x="359" y="584"/>
                  </a:cubicBezTo>
                  <a:cubicBezTo>
                    <a:pt x="362" y="587"/>
                    <a:pt x="362" y="587"/>
                    <a:pt x="362" y="587"/>
                  </a:cubicBezTo>
                  <a:cubicBezTo>
                    <a:pt x="361" y="582"/>
                    <a:pt x="361" y="582"/>
                    <a:pt x="361" y="582"/>
                  </a:cubicBezTo>
                  <a:cubicBezTo>
                    <a:pt x="360" y="582"/>
                    <a:pt x="359" y="583"/>
                    <a:pt x="359" y="584"/>
                  </a:cubicBezTo>
                  <a:cubicBezTo>
                    <a:pt x="362" y="587"/>
                    <a:pt x="362" y="587"/>
                    <a:pt x="362" y="587"/>
                  </a:cubicBezTo>
                  <a:cubicBezTo>
                    <a:pt x="361" y="582"/>
                    <a:pt x="361" y="582"/>
                    <a:pt x="361" y="582"/>
                  </a:cubicBezTo>
                  <a:cubicBezTo>
                    <a:pt x="362" y="587"/>
                    <a:pt x="362" y="587"/>
                    <a:pt x="362" y="587"/>
                  </a:cubicBezTo>
                  <a:cubicBezTo>
                    <a:pt x="362" y="582"/>
                    <a:pt x="362" y="582"/>
                    <a:pt x="362" y="582"/>
                  </a:cubicBezTo>
                  <a:cubicBezTo>
                    <a:pt x="362" y="582"/>
                    <a:pt x="361" y="582"/>
                    <a:pt x="361" y="582"/>
                  </a:cubicBezTo>
                  <a:cubicBezTo>
                    <a:pt x="362" y="587"/>
                    <a:pt x="362" y="587"/>
                    <a:pt x="362" y="587"/>
                  </a:cubicBezTo>
                  <a:cubicBezTo>
                    <a:pt x="362" y="582"/>
                    <a:pt x="362" y="582"/>
                    <a:pt x="362" y="582"/>
                  </a:cubicBezTo>
                  <a:cubicBezTo>
                    <a:pt x="362" y="586"/>
                    <a:pt x="362" y="586"/>
                    <a:pt x="362" y="586"/>
                  </a:cubicBezTo>
                  <a:cubicBezTo>
                    <a:pt x="363" y="582"/>
                    <a:pt x="363" y="582"/>
                    <a:pt x="363" y="582"/>
                  </a:cubicBezTo>
                  <a:cubicBezTo>
                    <a:pt x="363" y="582"/>
                    <a:pt x="363" y="582"/>
                    <a:pt x="362" y="582"/>
                  </a:cubicBezTo>
                  <a:cubicBezTo>
                    <a:pt x="362" y="586"/>
                    <a:pt x="362" y="586"/>
                    <a:pt x="362" y="586"/>
                  </a:cubicBezTo>
                  <a:cubicBezTo>
                    <a:pt x="363" y="582"/>
                    <a:pt x="363" y="582"/>
                    <a:pt x="363" y="582"/>
                  </a:cubicBezTo>
                  <a:cubicBezTo>
                    <a:pt x="363" y="585"/>
                    <a:pt x="363" y="585"/>
                    <a:pt x="363" y="585"/>
                  </a:cubicBezTo>
                  <a:cubicBezTo>
                    <a:pt x="364" y="582"/>
                    <a:pt x="364" y="582"/>
                    <a:pt x="364" y="582"/>
                  </a:cubicBezTo>
                  <a:cubicBezTo>
                    <a:pt x="363" y="582"/>
                    <a:pt x="363" y="582"/>
                    <a:pt x="363" y="582"/>
                  </a:cubicBezTo>
                  <a:cubicBezTo>
                    <a:pt x="363" y="585"/>
                    <a:pt x="363" y="585"/>
                    <a:pt x="363" y="585"/>
                  </a:cubicBezTo>
                  <a:cubicBezTo>
                    <a:pt x="364" y="582"/>
                    <a:pt x="364" y="582"/>
                    <a:pt x="364" y="582"/>
                  </a:cubicBezTo>
                  <a:cubicBezTo>
                    <a:pt x="364" y="582"/>
                    <a:pt x="363" y="582"/>
                    <a:pt x="362" y="582"/>
                  </a:cubicBezTo>
                  <a:cubicBezTo>
                    <a:pt x="355" y="578"/>
                    <a:pt x="330" y="564"/>
                    <a:pt x="297" y="545"/>
                  </a:cubicBezTo>
                  <a:cubicBezTo>
                    <a:pt x="248" y="517"/>
                    <a:pt x="179" y="478"/>
                    <a:pt x="123" y="446"/>
                  </a:cubicBezTo>
                  <a:cubicBezTo>
                    <a:pt x="95" y="430"/>
                    <a:pt x="70" y="416"/>
                    <a:pt x="53" y="406"/>
                  </a:cubicBezTo>
                  <a:cubicBezTo>
                    <a:pt x="44" y="401"/>
                    <a:pt x="36" y="397"/>
                    <a:pt x="31" y="394"/>
                  </a:cubicBezTo>
                  <a:cubicBezTo>
                    <a:pt x="27" y="391"/>
                    <a:pt x="24" y="389"/>
                    <a:pt x="24" y="389"/>
                  </a:cubicBezTo>
                  <a:cubicBezTo>
                    <a:pt x="22" y="388"/>
                    <a:pt x="19" y="389"/>
                    <a:pt x="18" y="390"/>
                  </a:cubicBezTo>
                  <a:cubicBezTo>
                    <a:pt x="18" y="391"/>
                    <a:pt x="17" y="391"/>
                    <a:pt x="17" y="392"/>
                  </a:cubicBezTo>
                  <a:cubicBezTo>
                    <a:pt x="17" y="392"/>
                    <a:pt x="17" y="393"/>
                    <a:pt x="17" y="393"/>
                  </a:cubicBezTo>
                  <a:cubicBezTo>
                    <a:pt x="17" y="395"/>
                    <a:pt x="17" y="395"/>
                    <a:pt x="18" y="396"/>
                  </a:cubicBezTo>
                  <a:cubicBezTo>
                    <a:pt x="18" y="396"/>
                    <a:pt x="18" y="396"/>
                    <a:pt x="18" y="397"/>
                  </a:cubicBezTo>
                  <a:cubicBezTo>
                    <a:pt x="19" y="397"/>
                    <a:pt x="19" y="397"/>
                    <a:pt x="19" y="398"/>
                  </a:cubicBezTo>
                  <a:cubicBezTo>
                    <a:pt x="21" y="399"/>
                    <a:pt x="23" y="400"/>
                    <a:pt x="26" y="402"/>
                  </a:cubicBezTo>
                  <a:cubicBezTo>
                    <a:pt x="38" y="410"/>
                    <a:pt x="64" y="427"/>
                    <a:pt x="97" y="447"/>
                  </a:cubicBezTo>
                  <a:cubicBezTo>
                    <a:pt x="146" y="477"/>
                    <a:pt x="208" y="516"/>
                    <a:pt x="259" y="547"/>
                  </a:cubicBezTo>
                  <a:cubicBezTo>
                    <a:pt x="285" y="563"/>
                    <a:pt x="307" y="576"/>
                    <a:pt x="323" y="586"/>
                  </a:cubicBezTo>
                  <a:cubicBezTo>
                    <a:pt x="331" y="591"/>
                    <a:pt x="337" y="595"/>
                    <a:pt x="341" y="598"/>
                  </a:cubicBezTo>
                  <a:cubicBezTo>
                    <a:pt x="344" y="600"/>
                    <a:pt x="345" y="601"/>
                    <a:pt x="346" y="601"/>
                  </a:cubicBezTo>
                  <a:cubicBezTo>
                    <a:pt x="347" y="602"/>
                    <a:pt x="347" y="602"/>
                    <a:pt x="348" y="602"/>
                  </a:cubicBezTo>
                  <a:cubicBezTo>
                    <a:pt x="348" y="602"/>
                    <a:pt x="348" y="602"/>
                    <a:pt x="348" y="602"/>
                  </a:cubicBezTo>
                  <a:cubicBezTo>
                    <a:pt x="349" y="601"/>
                    <a:pt x="349" y="601"/>
                    <a:pt x="349" y="601"/>
                  </a:cubicBezTo>
                  <a:cubicBezTo>
                    <a:pt x="347" y="602"/>
                    <a:pt x="347" y="602"/>
                    <a:pt x="347" y="602"/>
                  </a:cubicBezTo>
                  <a:cubicBezTo>
                    <a:pt x="348" y="602"/>
                    <a:pt x="348" y="602"/>
                    <a:pt x="348" y="602"/>
                  </a:cubicBezTo>
                  <a:cubicBezTo>
                    <a:pt x="349" y="601"/>
                    <a:pt x="349" y="601"/>
                    <a:pt x="349" y="601"/>
                  </a:cubicBezTo>
                  <a:cubicBezTo>
                    <a:pt x="347" y="602"/>
                    <a:pt x="347" y="602"/>
                    <a:pt x="347" y="602"/>
                  </a:cubicBezTo>
                  <a:cubicBezTo>
                    <a:pt x="350" y="599"/>
                    <a:pt x="350" y="599"/>
                    <a:pt x="350" y="599"/>
                  </a:cubicBezTo>
                  <a:cubicBezTo>
                    <a:pt x="347" y="602"/>
                    <a:pt x="347" y="602"/>
                    <a:pt x="347" y="602"/>
                  </a:cubicBezTo>
                  <a:cubicBezTo>
                    <a:pt x="347" y="602"/>
                    <a:pt x="347" y="602"/>
                    <a:pt x="347" y="602"/>
                  </a:cubicBezTo>
                  <a:cubicBezTo>
                    <a:pt x="350" y="599"/>
                    <a:pt x="350" y="599"/>
                    <a:pt x="350" y="599"/>
                  </a:cubicBezTo>
                  <a:cubicBezTo>
                    <a:pt x="347" y="602"/>
                    <a:pt x="347" y="602"/>
                    <a:pt x="347" y="602"/>
                  </a:cubicBezTo>
                  <a:cubicBezTo>
                    <a:pt x="351" y="599"/>
                    <a:pt x="351" y="599"/>
                    <a:pt x="351" y="599"/>
                  </a:cubicBezTo>
                  <a:cubicBezTo>
                    <a:pt x="347" y="601"/>
                    <a:pt x="347" y="601"/>
                    <a:pt x="347" y="601"/>
                  </a:cubicBezTo>
                  <a:cubicBezTo>
                    <a:pt x="347" y="601"/>
                    <a:pt x="347" y="601"/>
                    <a:pt x="347" y="602"/>
                  </a:cubicBezTo>
                  <a:cubicBezTo>
                    <a:pt x="351" y="599"/>
                    <a:pt x="351" y="599"/>
                    <a:pt x="351" y="599"/>
                  </a:cubicBezTo>
                  <a:cubicBezTo>
                    <a:pt x="347" y="601"/>
                    <a:pt x="347" y="601"/>
                    <a:pt x="347" y="601"/>
                  </a:cubicBezTo>
                  <a:cubicBezTo>
                    <a:pt x="351" y="599"/>
                    <a:pt x="351" y="599"/>
                    <a:pt x="351" y="599"/>
                  </a:cubicBezTo>
                  <a:cubicBezTo>
                    <a:pt x="346" y="599"/>
                    <a:pt x="346" y="599"/>
                    <a:pt x="346" y="599"/>
                  </a:cubicBezTo>
                  <a:cubicBezTo>
                    <a:pt x="346" y="600"/>
                    <a:pt x="346" y="601"/>
                    <a:pt x="347" y="601"/>
                  </a:cubicBezTo>
                  <a:cubicBezTo>
                    <a:pt x="351" y="599"/>
                    <a:pt x="351" y="599"/>
                    <a:pt x="351" y="599"/>
                  </a:cubicBezTo>
                  <a:cubicBezTo>
                    <a:pt x="346" y="599"/>
                    <a:pt x="346" y="599"/>
                    <a:pt x="346" y="599"/>
                  </a:cubicBezTo>
                  <a:cubicBezTo>
                    <a:pt x="351" y="599"/>
                    <a:pt x="351" y="599"/>
                    <a:pt x="351" y="599"/>
                  </a:cubicBezTo>
                  <a:cubicBezTo>
                    <a:pt x="347" y="597"/>
                    <a:pt x="347" y="597"/>
                    <a:pt x="347" y="597"/>
                  </a:cubicBezTo>
                  <a:cubicBezTo>
                    <a:pt x="346" y="598"/>
                    <a:pt x="346" y="598"/>
                    <a:pt x="346" y="599"/>
                  </a:cubicBezTo>
                  <a:cubicBezTo>
                    <a:pt x="351" y="599"/>
                    <a:pt x="351" y="599"/>
                    <a:pt x="351" y="599"/>
                  </a:cubicBezTo>
                  <a:cubicBezTo>
                    <a:pt x="347" y="597"/>
                    <a:pt x="347" y="597"/>
                    <a:pt x="347" y="597"/>
                  </a:cubicBezTo>
                  <a:cubicBezTo>
                    <a:pt x="351" y="599"/>
                    <a:pt x="351" y="599"/>
                    <a:pt x="351" y="599"/>
                  </a:cubicBezTo>
                  <a:cubicBezTo>
                    <a:pt x="353" y="595"/>
                    <a:pt x="353" y="595"/>
                    <a:pt x="353" y="595"/>
                  </a:cubicBezTo>
                  <a:cubicBezTo>
                    <a:pt x="353" y="595"/>
                    <a:pt x="278" y="550"/>
                    <a:pt x="201" y="505"/>
                  </a:cubicBezTo>
                  <a:cubicBezTo>
                    <a:pt x="162" y="482"/>
                    <a:pt x="123" y="460"/>
                    <a:pt x="93" y="443"/>
                  </a:cubicBezTo>
                  <a:cubicBezTo>
                    <a:pt x="77" y="435"/>
                    <a:pt x="64" y="427"/>
                    <a:pt x="55" y="422"/>
                  </a:cubicBezTo>
                  <a:cubicBezTo>
                    <a:pt x="50" y="420"/>
                    <a:pt x="46" y="418"/>
                    <a:pt x="42" y="417"/>
                  </a:cubicBezTo>
                  <a:cubicBezTo>
                    <a:pt x="41" y="416"/>
                    <a:pt x="39" y="415"/>
                    <a:pt x="38" y="415"/>
                  </a:cubicBezTo>
                  <a:cubicBezTo>
                    <a:pt x="38" y="415"/>
                    <a:pt x="37" y="415"/>
                    <a:pt x="36" y="414"/>
                  </a:cubicBezTo>
                  <a:cubicBezTo>
                    <a:pt x="36" y="414"/>
                    <a:pt x="35" y="414"/>
                    <a:pt x="34" y="414"/>
                  </a:cubicBezTo>
                  <a:cubicBezTo>
                    <a:pt x="34" y="414"/>
                    <a:pt x="33" y="414"/>
                    <a:pt x="33" y="415"/>
                  </a:cubicBezTo>
                  <a:cubicBezTo>
                    <a:pt x="32" y="415"/>
                    <a:pt x="31" y="415"/>
                    <a:pt x="30" y="417"/>
                  </a:cubicBezTo>
                  <a:cubicBezTo>
                    <a:pt x="34" y="419"/>
                    <a:pt x="34" y="419"/>
                    <a:pt x="34" y="419"/>
                  </a:cubicBezTo>
                  <a:cubicBezTo>
                    <a:pt x="30" y="417"/>
                    <a:pt x="30" y="417"/>
                    <a:pt x="30" y="417"/>
                  </a:cubicBezTo>
                  <a:cubicBezTo>
                    <a:pt x="29" y="417"/>
                    <a:pt x="29" y="418"/>
                    <a:pt x="29" y="419"/>
                  </a:cubicBezTo>
                  <a:cubicBezTo>
                    <a:pt x="29" y="420"/>
                    <a:pt x="30" y="421"/>
                    <a:pt x="30" y="421"/>
                  </a:cubicBezTo>
                  <a:cubicBezTo>
                    <a:pt x="30" y="422"/>
                    <a:pt x="31" y="422"/>
                    <a:pt x="31" y="423"/>
                  </a:cubicBezTo>
                  <a:cubicBezTo>
                    <a:pt x="32" y="424"/>
                    <a:pt x="32" y="424"/>
                    <a:pt x="33" y="425"/>
                  </a:cubicBezTo>
                  <a:cubicBezTo>
                    <a:pt x="38" y="429"/>
                    <a:pt x="45" y="434"/>
                    <a:pt x="55" y="441"/>
                  </a:cubicBezTo>
                  <a:cubicBezTo>
                    <a:pt x="92" y="465"/>
                    <a:pt x="162" y="508"/>
                    <a:pt x="224" y="546"/>
                  </a:cubicBezTo>
                  <a:cubicBezTo>
                    <a:pt x="285" y="583"/>
                    <a:pt x="338" y="614"/>
                    <a:pt x="338" y="614"/>
                  </a:cubicBezTo>
                  <a:cubicBezTo>
                    <a:pt x="340" y="610"/>
                    <a:pt x="340" y="610"/>
                    <a:pt x="340" y="610"/>
                  </a:cubicBezTo>
                  <a:cubicBezTo>
                    <a:pt x="343" y="606"/>
                    <a:pt x="343" y="606"/>
                    <a:pt x="343" y="606"/>
                  </a:cubicBezTo>
                  <a:cubicBezTo>
                    <a:pt x="46" y="440"/>
                    <a:pt x="46" y="440"/>
                    <a:pt x="46" y="440"/>
                  </a:cubicBezTo>
                  <a:cubicBezTo>
                    <a:pt x="44" y="439"/>
                    <a:pt x="41" y="440"/>
                    <a:pt x="40" y="442"/>
                  </a:cubicBezTo>
                  <a:cubicBezTo>
                    <a:pt x="38" y="444"/>
                    <a:pt x="39" y="447"/>
                    <a:pt x="41" y="448"/>
                  </a:cubicBezTo>
                  <a:cubicBezTo>
                    <a:pt x="41" y="448"/>
                    <a:pt x="46" y="450"/>
                    <a:pt x="53" y="455"/>
                  </a:cubicBezTo>
                  <a:cubicBezTo>
                    <a:pt x="80" y="471"/>
                    <a:pt x="146" y="510"/>
                    <a:pt x="206" y="547"/>
                  </a:cubicBezTo>
                  <a:cubicBezTo>
                    <a:pt x="236" y="565"/>
                    <a:pt x="264" y="582"/>
                    <a:pt x="285" y="596"/>
                  </a:cubicBezTo>
                  <a:cubicBezTo>
                    <a:pt x="296" y="603"/>
                    <a:pt x="304" y="608"/>
                    <a:pt x="310" y="613"/>
                  </a:cubicBezTo>
                  <a:cubicBezTo>
                    <a:pt x="313" y="615"/>
                    <a:pt x="315" y="617"/>
                    <a:pt x="316" y="618"/>
                  </a:cubicBezTo>
                  <a:cubicBezTo>
                    <a:pt x="317" y="619"/>
                    <a:pt x="317" y="619"/>
                    <a:pt x="318" y="619"/>
                  </a:cubicBezTo>
                  <a:cubicBezTo>
                    <a:pt x="318" y="619"/>
                    <a:pt x="318" y="619"/>
                    <a:pt x="318" y="619"/>
                  </a:cubicBezTo>
                  <a:cubicBezTo>
                    <a:pt x="319" y="618"/>
                    <a:pt x="319" y="618"/>
                    <a:pt x="319" y="618"/>
                  </a:cubicBezTo>
                  <a:cubicBezTo>
                    <a:pt x="318" y="619"/>
                    <a:pt x="318" y="619"/>
                    <a:pt x="318" y="619"/>
                  </a:cubicBezTo>
                  <a:cubicBezTo>
                    <a:pt x="318" y="619"/>
                    <a:pt x="318" y="619"/>
                    <a:pt x="318" y="619"/>
                  </a:cubicBezTo>
                  <a:cubicBezTo>
                    <a:pt x="319" y="618"/>
                    <a:pt x="319" y="618"/>
                    <a:pt x="319" y="618"/>
                  </a:cubicBezTo>
                  <a:cubicBezTo>
                    <a:pt x="318" y="619"/>
                    <a:pt x="318" y="619"/>
                    <a:pt x="318" y="619"/>
                  </a:cubicBezTo>
                  <a:cubicBezTo>
                    <a:pt x="321" y="618"/>
                    <a:pt x="321" y="618"/>
                    <a:pt x="321" y="618"/>
                  </a:cubicBezTo>
                  <a:cubicBezTo>
                    <a:pt x="317" y="618"/>
                    <a:pt x="317" y="618"/>
                    <a:pt x="317" y="618"/>
                  </a:cubicBezTo>
                  <a:cubicBezTo>
                    <a:pt x="317" y="618"/>
                    <a:pt x="317" y="619"/>
                    <a:pt x="318" y="619"/>
                  </a:cubicBezTo>
                  <a:cubicBezTo>
                    <a:pt x="321" y="618"/>
                    <a:pt x="321" y="618"/>
                    <a:pt x="321" y="618"/>
                  </a:cubicBezTo>
                  <a:cubicBezTo>
                    <a:pt x="317" y="618"/>
                    <a:pt x="317" y="618"/>
                    <a:pt x="317" y="618"/>
                  </a:cubicBezTo>
                  <a:cubicBezTo>
                    <a:pt x="321" y="618"/>
                    <a:pt x="321" y="618"/>
                    <a:pt x="321" y="618"/>
                  </a:cubicBezTo>
                  <a:cubicBezTo>
                    <a:pt x="318" y="615"/>
                    <a:pt x="318" y="615"/>
                    <a:pt x="318" y="615"/>
                  </a:cubicBezTo>
                  <a:cubicBezTo>
                    <a:pt x="317" y="616"/>
                    <a:pt x="317" y="617"/>
                    <a:pt x="317" y="618"/>
                  </a:cubicBezTo>
                  <a:cubicBezTo>
                    <a:pt x="321" y="618"/>
                    <a:pt x="321" y="618"/>
                    <a:pt x="321" y="618"/>
                  </a:cubicBezTo>
                  <a:cubicBezTo>
                    <a:pt x="318" y="615"/>
                    <a:pt x="318" y="615"/>
                    <a:pt x="318" y="615"/>
                  </a:cubicBezTo>
                  <a:cubicBezTo>
                    <a:pt x="318" y="615"/>
                    <a:pt x="318" y="615"/>
                    <a:pt x="318" y="615"/>
                  </a:cubicBezTo>
                  <a:cubicBezTo>
                    <a:pt x="321" y="618"/>
                    <a:pt x="321" y="618"/>
                    <a:pt x="321" y="618"/>
                  </a:cubicBezTo>
                  <a:cubicBezTo>
                    <a:pt x="320" y="614"/>
                    <a:pt x="320" y="614"/>
                    <a:pt x="320" y="614"/>
                  </a:cubicBezTo>
                  <a:cubicBezTo>
                    <a:pt x="319" y="614"/>
                    <a:pt x="319" y="614"/>
                    <a:pt x="318" y="615"/>
                  </a:cubicBezTo>
                  <a:cubicBezTo>
                    <a:pt x="321" y="618"/>
                    <a:pt x="321" y="618"/>
                    <a:pt x="321" y="618"/>
                  </a:cubicBezTo>
                  <a:cubicBezTo>
                    <a:pt x="320" y="614"/>
                    <a:pt x="320" y="614"/>
                    <a:pt x="320" y="614"/>
                  </a:cubicBezTo>
                  <a:cubicBezTo>
                    <a:pt x="321" y="617"/>
                    <a:pt x="321" y="617"/>
                    <a:pt x="321" y="617"/>
                  </a:cubicBezTo>
                  <a:cubicBezTo>
                    <a:pt x="321" y="613"/>
                    <a:pt x="321" y="613"/>
                    <a:pt x="321" y="613"/>
                  </a:cubicBezTo>
                  <a:cubicBezTo>
                    <a:pt x="321" y="613"/>
                    <a:pt x="321" y="613"/>
                    <a:pt x="320" y="614"/>
                  </a:cubicBezTo>
                  <a:cubicBezTo>
                    <a:pt x="321" y="617"/>
                    <a:pt x="321" y="617"/>
                    <a:pt x="321" y="617"/>
                  </a:cubicBezTo>
                  <a:cubicBezTo>
                    <a:pt x="321" y="613"/>
                    <a:pt x="321" y="613"/>
                    <a:pt x="321" y="613"/>
                  </a:cubicBezTo>
                  <a:cubicBezTo>
                    <a:pt x="321" y="615"/>
                    <a:pt x="321" y="615"/>
                    <a:pt x="321" y="615"/>
                  </a:cubicBezTo>
                  <a:cubicBezTo>
                    <a:pt x="321" y="613"/>
                    <a:pt x="321" y="613"/>
                    <a:pt x="321" y="613"/>
                  </a:cubicBezTo>
                  <a:cubicBezTo>
                    <a:pt x="321" y="613"/>
                    <a:pt x="321" y="613"/>
                    <a:pt x="321" y="613"/>
                  </a:cubicBezTo>
                  <a:cubicBezTo>
                    <a:pt x="321" y="615"/>
                    <a:pt x="321" y="615"/>
                    <a:pt x="321" y="615"/>
                  </a:cubicBezTo>
                  <a:cubicBezTo>
                    <a:pt x="321" y="613"/>
                    <a:pt x="321" y="613"/>
                    <a:pt x="321" y="613"/>
                  </a:cubicBezTo>
                  <a:cubicBezTo>
                    <a:pt x="321" y="613"/>
                    <a:pt x="321" y="613"/>
                    <a:pt x="321" y="613"/>
                  </a:cubicBezTo>
                  <a:cubicBezTo>
                    <a:pt x="321" y="613"/>
                    <a:pt x="319" y="613"/>
                    <a:pt x="316" y="611"/>
                  </a:cubicBezTo>
                  <a:cubicBezTo>
                    <a:pt x="306" y="607"/>
                    <a:pt x="285" y="596"/>
                    <a:pt x="259" y="582"/>
                  </a:cubicBezTo>
                  <a:cubicBezTo>
                    <a:pt x="220" y="561"/>
                    <a:pt x="172" y="533"/>
                    <a:pt x="132" y="511"/>
                  </a:cubicBezTo>
                  <a:cubicBezTo>
                    <a:pt x="113" y="499"/>
                    <a:pt x="96" y="489"/>
                    <a:pt x="83" y="482"/>
                  </a:cubicBezTo>
                  <a:cubicBezTo>
                    <a:pt x="77" y="479"/>
                    <a:pt x="72" y="476"/>
                    <a:pt x="69" y="474"/>
                  </a:cubicBezTo>
                  <a:cubicBezTo>
                    <a:pt x="66" y="472"/>
                    <a:pt x="64" y="471"/>
                    <a:pt x="64" y="471"/>
                  </a:cubicBezTo>
                  <a:cubicBezTo>
                    <a:pt x="62" y="470"/>
                    <a:pt x="59" y="471"/>
                    <a:pt x="58" y="473"/>
                  </a:cubicBezTo>
                  <a:cubicBezTo>
                    <a:pt x="56" y="475"/>
                    <a:pt x="57" y="478"/>
                    <a:pt x="59" y="479"/>
                  </a:cubicBezTo>
                  <a:cubicBezTo>
                    <a:pt x="311" y="636"/>
                    <a:pt x="311" y="636"/>
                    <a:pt x="311" y="636"/>
                  </a:cubicBezTo>
                  <a:cubicBezTo>
                    <a:pt x="313" y="632"/>
                    <a:pt x="313" y="632"/>
                    <a:pt x="313" y="632"/>
                  </a:cubicBezTo>
                  <a:cubicBezTo>
                    <a:pt x="309" y="630"/>
                    <a:pt x="309" y="630"/>
                    <a:pt x="309" y="630"/>
                  </a:cubicBezTo>
                  <a:cubicBezTo>
                    <a:pt x="313" y="632"/>
                    <a:pt x="313" y="632"/>
                    <a:pt x="313" y="632"/>
                  </a:cubicBezTo>
                  <a:cubicBezTo>
                    <a:pt x="311" y="628"/>
                    <a:pt x="311" y="628"/>
                    <a:pt x="311" y="628"/>
                  </a:cubicBezTo>
                  <a:cubicBezTo>
                    <a:pt x="311" y="628"/>
                    <a:pt x="310" y="629"/>
                    <a:pt x="309" y="630"/>
                  </a:cubicBezTo>
                  <a:cubicBezTo>
                    <a:pt x="313" y="632"/>
                    <a:pt x="313" y="632"/>
                    <a:pt x="313" y="632"/>
                  </a:cubicBezTo>
                  <a:cubicBezTo>
                    <a:pt x="311" y="628"/>
                    <a:pt x="311" y="628"/>
                    <a:pt x="311" y="628"/>
                  </a:cubicBezTo>
                  <a:cubicBezTo>
                    <a:pt x="313" y="632"/>
                    <a:pt x="313" y="632"/>
                    <a:pt x="313" y="632"/>
                  </a:cubicBezTo>
                  <a:cubicBezTo>
                    <a:pt x="313" y="628"/>
                    <a:pt x="313" y="628"/>
                    <a:pt x="313" y="628"/>
                  </a:cubicBezTo>
                  <a:cubicBezTo>
                    <a:pt x="312" y="628"/>
                    <a:pt x="312" y="628"/>
                    <a:pt x="311" y="628"/>
                  </a:cubicBezTo>
                  <a:cubicBezTo>
                    <a:pt x="313" y="632"/>
                    <a:pt x="313" y="632"/>
                    <a:pt x="313" y="632"/>
                  </a:cubicBezTo>
                  <a:cubicBezTo>
                    <a:pt x="313" y="628"/>
                    <a:pt x="313" y="628"/>
                    <a:pt x="313" y="628"/>
                  </a:cubicBezTo>
                  <a:cubicBezTo>
                    <a:pt x="313" y="630"/>
                    <a:pt x="313" y="630"/>
                    <a:pt x="313" y="630"/>
                  </a:cubicBezTo>
                  <a:cubicBezTo>
                    <a:pt x="313" y="628"/>
                    <a:pt x="313" y="628"/>
                    <a:pt x="313" y="628"/>
                  </a:cubicBezTo>
                  <a:cubicBezTo>
                    <a:pt x="313" y="628"/>
                    <a:pt x="313" y="628"/>
                    <a:pt x="313" y="628"/>
                  </a:cubicBezTo>
                  <a:cubicBezTo>
                    <a:pt x="313" y="630"/>
                    <a:pt x="313" y="630"/>
                    <a:pt x="313" y="630"/>
                  </a:cubicBezTo>
                  <a:cubicBezTo>
                    <a:pt x="313" y="628"/>
                    <a:pt x="313" y="628"/>
                    <a:pt x="313" y="628"/>
                  </a:cubicBezTo>
                  <a:cubicBezTo>
                    <a:pt x="313" y="629"/>
                    <a:pt x="313" y="629"/>
                    <a:pt x="313" y="629"/>
                  </a:cubicBezTo>
                  <a:cubicBezTo>
                    <a:pt x="313" y="628"/>
                    <a:pt x="313" y="628"/>
                    <a:pt x="313" y="628"/>
                  </a:cubicBezTo>
                  <a:cubicBezTo>
                    <a:pt x="313" y="628"/>
                    <a:pt x="313" y="628"/>
                    <a:pt x="313" y="628"/>
                  </a:cubicBezTo>
                  <a:cubicBezTo>
                    <a:pt x="313" y="629"/>
                    <a:pt x="313" y="629"/>
                    <a:pt x="313" y="629"/>
                  </a:cubicBezTo>
                  <a:cubicBezTo>
                    <a:pt x="313" y="628"/>
                    <a:pt x="313" y="628"/>
                    <a:pt x="313" y="628"/>
                  </a:cubicBezTo>
                  <a:cubicBezTo>
                    <a:pt x="313" y="628"/>
                    <a:pt x="313" y="628"/>
                    <a:pt x="312" y="627"/>
                  </a:cubicBezTo>
                  <a:cubicBezTo>
                    <a:pt x="309" y="626"/>
                    <a:pt x="303" y="623"/>
                    <a:pt x="294" y="619"/>
                  </a:cubicBezTo>
                  <a:cubicBezTo>
                    <a:pt x="265" y="603"/>
                    <a:pt x="211" y="571"/>
                    <a:pt x="163" y="543"/>
                  </a:cubicBezTo>
                  <a:cubicBezTo>
                    <a:pt x="139" y="529"/>
                    <a:pt x="117" y="516"/>
                    <a:pt x="100" y="506"/>
                  </a:cubicBezTo>
                  <a:cubicBezTo>
                    <a:pt x="92" y="502"/>
                    <a:pt x="85" y="498"/>
                    <a:pt x="80" y="495"/>
                  </a:cubicBezTo>
                  <a:cubicBezTo>
                    <a:pt x="78" y="494"/>
                    <a:pt x="76" y="493"/>
                    <a:pt x="75" y="492"/>
                  </a:cubicBezTo>
                  <a:cubicBezTo>
                    <a:pt x="74" y="491"/>
                    <a:pt x="73" y="491"/>
                    <a:pt x="73" y="491"/>
                  </a:cubicBezTo>
                  <a:cubicBezTo>
                    <a:pt x="72" y="491"/>
                    <a:pt x="72" y="491"/>
                    <a:pt x="72" y="491"/>
                  </a:cubicBezTo>
                  <a:cubicBezTo>
                    <a:pt x="71" y="490"/>
                    <a:pt x="71" y="490"/>
                    <a:pt x="71" y="490"/>
                  </a:cubicBezTo>
                  <a:cubicBezTo>
                    <a:pt x="71" y="490"/>
                    <a:pt x="71" y="490"/>
                    <a:pt x="70" y="490"/>
                  </a:cubicBezTo>
                  <a:cubicBezTo>
                    <a:pt x="70" y="490"/>
                    <a:pt x="69" y="490"/>
                    <a:pt x="69" y="491"/>
                  </a:cubicBezTo>
                  <a:cubicBezTo>
                    <a:pt x="68" y="491"/>
                    <a:pt x="67" y="491"/>
                    <a:pt x="66" y="492"/>
                  </a:cubicBezTo>
                  <a:cubicBezTo>
                    <a:pt x="66" y="493"/>
                    <a:pt x="65" y="495"/>
                    <a:pt x="66" y="496"/>
                  </a:cubicBezTo>
                  <a:cubicBezTo>
                    <a:pt x="66" y="497"/>
                    <a:pt x="67" y="498"/>
                    <a:pt x="68" y="499"/>
                  </a:cubicBezTo>
                  <a:cubicBezTo>
                    <a:pt x="68" y="499"/>
                    <a:pt x="71" y="501"/>
                    <a:pt x="78" y="505"/>
                  </a:cubicBezTo>
                  <a:cubicBezTo>
                    <a:pt x="100" y="518"/>
                    <a:pt x="155" y="552"/>
                    <a:pt x="205" y="582"/>
                  </a:cubicBezTo>
                  <a:cubicBezTo>
                    <a:pt x="230" y="598"/>
                    <a:pt x="253" y="612"/>
                    <a:pt x="270" y="623"/>
                  </a:cubicBezTo>
                  <a:cubicBezTo>
                    <a:pt x="279" y="629"/>
                    <a:pt x="286" y="634"/>
                    <a:pt x="291" y="637"/>
                  </a:cubicBezTo>
                  <a:cubicBezTo>
                    <a:pt x="293" y="639"/>
                    <a:pt x="295" y="640"/>
                    <a:pt x="296" y="641"/>
                  </a:cubicBezTo>
                  <a:cubicBezTo>
                    <a:pt x="297" y="641"/>
                    <a:pt x="297" y="642"/>
                    <a:pt x="298" y="642"/>
                  </a:cubicBezTo>
                  <a:cubicBezTo>
                    <a:pt x="298" y="642"/>
                    <a:pt x="298" y="642"/>
                    <a:pt x="298" y="642"/>
                  </a:cubicBezTo>
                  <a:cubicBezTo>
                    <a:pt x="298" y="641"/>
                    <a:pt x="298" y="641"/>
                    <a:pt x="298" y="641"/>
                  </a:cubicBezTo>
                  <a:cubicBezTo>
                    <a:pt x="298" y="642"/>
                    <a:pt x="298" y="642"/>
                    <a:pt x="298" y="642"/>
                  </a:cubicBezTo>
                  <a:cubicBezTo>
                    <a:pt x="298" y="642"/>
                    <a:pt x="298" y="642"/>
                    <a:pt x="298" y="642"/>
                  </a:cubicBezTo>
                  <a:cubicBezTo>
                    <a:pt x="298" y="641"/>
                    <a:pt x="298" y="641"/>
                    <a:pt x="298" y="641"/>
                  </a:cubicBezTo>
                  <a:cubicBezTo>
                    <a:pt x="298" y="642"/>
                    <a:pt x="298" y="642"/>
                    <a:pt x="298" y="642"/>
                  </a:cubicBezTo>
                  <a:cubicBezTo>
                    <a:pt x="300" y="640"/>
                    <a:pt x="300" y="640"/>
                    <a:pt x="300" y="640"/>
                  </a:cubicBezTo>
                  <a:cubicBezTo>
                    <a:pt x="297" y="641"/>
                    <a:pt x="297" y="641"/>
                    <a:pt x="297" y="641"/>
                  </a:cubicBezTo>
                  <a:cubicBezTo>
                    <a:pt x="298" y="642"/>
                    <a:pt x="298" y="642"/>
                    <a:pt x="298" y="642"/>
                  </a:cubicBezTo>
                  <a:cubicBezTo>
                    <a:pt x="300" y="640"/>
                    <a:pt x="300" y="640"/>
                    <a:pt x="300" y="640"/>
                  </a:cubicBezTo>
                  <a:cubicBezTo>
                    <a:pt x="297" y="641"/>
                    <a:pt x="297" y="641"/>
                    <a:pt x="297" y="641"/>
                  </a:cubicBezTo>
                  <a:cubicBezTo>
                    <a:pt x="301" y="639"/>
                    <a:pt x="301" y="639"/>
                    <a:pt x="301" y="639"/>
                  </a:cubicBezTo>
                  <a:cubicBezTo>
                    <a:pt x="297" y="639"/>
                    <a:pt x="297" y="639"/>
                    <a:pt x="297" y="639"/>
                  </a:cubicBezTo>
                  <a:cubicBezTo>
                    <a:pt x="297" y="641"/>
                    <a:pt x="297" y="641"/>
                    <a:pt x="297" y="641"/>
                  </a:cubicBezTo>
                  <a:cubicBezTo>
                    <a:pt x="301" y="639"/>
                    <a:pt x="301" y="639"/>
                    <a:pt x="301" y="639"/>
                  </a:cubicBezTo>
                  <a:cubicBezTo>
                    <a:pt x="297" y="639"/>
                    <a:pt x="297" y="639"/>
                    <a:pt x="297" y="639"/>
                  </a:cubicBezTo>
                  <a:cubicBezTo>
                    <a:pt x="301" y="639"/>
                    <a:pt x="301" y="639"/>
                    <a:pt x="301" y="639"/>
                  </a:cubicBezTo>
                  <a:cubicBezTo>
                    <a:pt x="297" y="637"/>
                    <a:pt x="297" y="637"/>
                    <a:pt x="297" y="637"/>
                  </a:cubicBezTo>
                  <a:cubicBezTo>
                    <a:pt x="297" y="638"/>
                    <a:pt x="297" y="639"/>
                    <a:pt x="297" y="639"/>
                  </a:cubicBezTo>
                  <a:cubicBezTo>
                    <a:pt x="301" y="639"/>
                    <a:pt x="301" y="639"/>
                    <a:pt x="301" y="639"/>
                  </a:cubicBezTo>
                  <a:cubicBezTo>
                    <a:pt x="297" y="637"/>
                    <a:pt x="297" y="637"/>
                    <a:pt x="297" y="637"/>
                  </a:cubicBezTo>
                  <a:cubicBezTo>
                    <a:pt x="297" y="637"/>
                    <a:pt x="297" y="637"/>
                    <a:pt x="297" y="637"/>
                  </a:cubicBezTo>
                  <a:cubicBezTo>
                    <a:pt x="301" y="639"/>
                    <a:pt x="301" y="639"/>
                    <a:pt x="301" y="639"/>
                  </a:cubicBezTo>
                  <a:cubicBezTo>
                    <a:pt x="300" y="635"/>
                    <a:pt x="300" y="635"/>
                    <a:pt x="300" y="635"/>
                  </a:cubicBezTo>
                  <a:cubicBezTo>
                    <a:pt x="299" y="635"/>
                    <a:pt x="298" y="636"/>
                    <a:pt x="297" y="637"/>
                  </a:cubicBezTo>
                  <a:cubicBezTo>
                    <a:pt x="301" y="639"/>
                    <a:pt x="301" y="639"/>
                    <a:pt x="301" y="639"/>
                  </a:cubicBezTo>
                  <a:cubicBezTo>
                    <a:pt x="300" y="635"/>
                    <a:pt x="300" y="635"/>
                    <a:pt x="300" y="635"/>
                  </a:cubicBezTo>
                  <a:cubicBezTo>
                    <a:pt x="301" y="638"/>
                    <a:pt x="301" y="638"/>
                    <a:pt x="301" y="638"/>
                  </a:cubicBezTo>
                  <a:cubicBezTo>
                    <a:pt x="301" y="635"/>
                    <a:pt x="301" y="635"/>
                    <a:pt x="301" y="635"/>
                  </a:cubicBezTo>
                  <a:cubicBezTo>
                    <a:pt x="300" y="635"/>
                    <a:pt x="300" y="635"/>
                    <a:pt x="300" y="635"/>
                  </a:cubicBezTo>
                  <a:cubicBezTo>
                    <a:pt x="301" y="638"/>
                    <a:pt x="301" y="638"/>
                    <a:pt x="301" y="638"/>
                  </a:cubicBezTo>
                  <a:cubicBezTo>
                    <a:pt x="301" y="635"/>
                    <a:pt x="301" y="635"/>
                    <a:pt x="301" y="635"/>
                  </a:cubicBezTo>
                  <a:cubicBezTo>
                    <a:pt x="301" y="637"/>
                    <a:pt x="301" y="637"/>
                    <a:pt x="301" y="637"/>
                  </a:cubicBezTo>
                  <a:cubicBezTo>
                    <a:pt x="301" y="635"/>
                    <a:pt x="301" y="635"/>
                    <a:pt x="301" y="635"/>
                  </a:cubicBezTo>
                  <a:cubicBezTo>
                    <a:pt x="301" y="635"/>
                    <a:pt x="301" y="635"/>
                    <a:pt x="301" y="635"/>
                  </a:cubicBezTo>
                  <a:cubicBezTo>
                    <a:pt x="301" y="637"/>
                    <a:pt x="301" y="637"/>
                    <a:pt x="301" y="637"/>
                  </a:cubicBezTo>
                  <a:cubicBezTo>
                    <a:pt x="301" y="635"/>
                    <a:pt x="301" y="635"/>
                    <a:pt x="301" y="635"/>
                  </a:cubicBezTo>
                  <a:cubicBezTo>
                    <a:pt x="301" y="635"/>
                    <a:pt x="301" y="635"/>
                    <a:pt x="301" y="635"/>
                  </a:cubicBezTo>
                  <a:cubicBezTo>
                    <a:pt x="300" y="635"/>
                    <a:pt x="299" y="634"/>
                    <a:pt x="296" y="633"/>
                  </a:cubicBezTo>
                  <a:cubicBezTo>
                    <a:pt x="287" y="629"/>
                    <a:pt x="270" y="620"/>
                    <a:pt x="248" y="608"/>
                  </a:cubicBezTo>
                  <a:cubicBezTo>
                    <a:pt x="216" y="590"/>
                    <a:pt x="175" y="566"/>
                    <a:pt x="142" y="547"/>
                  </a:cubicBezTo>
                  <a:cubicBezTo>
                    <a:pt x="126" y="538"/>
                    <a:pt x="111" y="529"/>
                    <a:pt x="100" y="523"/>
                  </a:cubicBezTo>
                  <a:cubicBezTo>
                    <a:pt x="95" y="520"/>
                    <a:pt x="90" y="518"/>
                    <a:pt x="87" y="516"/>
                  </a:cubicBezTo>
                  <a:cubicBezTo>
                    <a:pt x="85" y="515"/>
                    <a:pt x="84" y="514"/>
                    <a:pt x="83" y="514"/>
                  </a:cubicBezTo>
                  <a:cubicBezTo>
                    <a:pt x="82" y="514"/>
                    <a:pt x="82" y="513"/>
                    <a:pt x="82" y="513"/>
                  </a:cubicBezTo>
                  <a:cubicBezTo>
                    <a:pt x="81" y="513"/>
                    <a:pt x="81" y="513"/>
                    <a:pt x="81" y="513"/>
                  </a:cubicBezTo>
                  <a:cubicBezTo>
                    <a:pt x="80" y="513"/>
                    <a:pt x="80" y="513"/>
                    <a:pt x="79" y="513"/>
                  </a:cubicBezTo>
                  <a:cubicBezTo>
                    <a:pt x="79" y="513"/>
                    <a:pt x="78" y="513"/>
                    <a:pt x="78" y="513"/>
                  </a:cubicBezTo>
                  <a:cubicBezTo>
                    <a:pt x="77" y="513"/>
                    <a:pt x="76" y="514"/>
                    <a:pt x="75" y="515"/>
                  </a:cubicBezTo>
                  <a:cubicBezTo>
                    <a:pt x="74" y="517"/>
                    <a:pt x="75" y="520"/>
                    <a:pt x="77" y="521"/>
                  </a:cubicBezTo>
                  <a:cubicBezTo>
                    <a:pt x="289" y="654"/>
                    <a:pt x="289" y="654"/>
                    <a:pt x="289" y="654"/>
                  </a:cubicBezTo>
                  <a:cubicBezTo>
                    <a:pt x="291" y="650"/>
                    <a:pt x="291" y="650"/>
                    <a:pt x="291" y="650"/>
                  </a:cubicBezTo>
                  <a:cubicBezTo>
                    <a:pt x="287" y="647"/>
                    <a:pt x="287" y="647"/>
                    <a:pt x="287" y="647"/>
                  </a:cubicBezTo>
                  <a:cubicBezTo>
                    <a:pt x="291" y="649"/>
                    <a:pt x="291" y="649"/>
                    <a:pt x="291" y="649"/>
                  </a:cubicBezTo>
                  <a:cubicBezTo>
                    <a:pt x="289" y="646"/>
                    <a:pt x="289" y="646"/>
                    <a:pt x="289" y="646"/>
                  </a:cubicBezTo>
                  <a:cubicBezTo>
                    <a:pt x="289" y="646"/>
                    <a:pt x="288" y="646"/>
                    <a:pt x="287" y="647"/>
                  </a:cubicBezTo>
                  <a:cubicBezTo>
                    <a:pt x="291" y="649"/>
                    <a:pt x="291" y="649"/>
                    <a:pt x="291" y="649"/>
                  </a:cubicBezTo>
                  <a:cubicBezTo>
                    <a:pt x="289" y="646"/>
                    <a:pt x="289" y="646"/>
                    <a:pt x="289" y="646"/>
                  </a:cubicBezTo>
                  <a:cubicBezTo>
                    <a:pt x="290" y="648"/>
                    <a:pt x="290" y="648"/>
                    <a:pt x="290" y="648"/>
                  </a:cubicBezTo>
                  <a:cubicBezTo>
                    <a:pt x="290" y="645"/>
                    <a:pt x="290" y="645"/>
                    <a:pt x="290" y="645"/>
                  </a:cubicBezTo>
                  <a:cubicBezTo>
                    <a:pt x="290" y="645"/>
                    <a:pt x="290" y="645"/>
                    <a:pt x="289" y="646"/>
                  </a:cubicBezTo>
                  <a:cubicBezTo>
                    <a:pt x="290" y="648"/>
                    <a:pt x="290" y="648"/>
                    <a:pt x="290" y="648"/>
                  </a:cubicBezTo>
                  <a:cubicBezTo>
                    <a:pt x="290" y="645"/>
                    <a:pt x="290" y="645"/>
                    <a:pt x="290" y="645"/>
                  </a:cubicBezTo>
                  <a:cubicBezTo>
                    <a:pt x="290" y="646"/>
                    <a:pt x="290" y="646"/>
                    <a:pt x="290" y="646"/>
                  </a:cubicBezTo>
                  <a:cubicBezTo>
                    <a:pt x="290" y="645"/>
                    <a:pt x="290" y="645"/>
                    <a:pt x="290" y="645"/>
                  </a:cubicBezTo>
                  <a:cubicBezTo>
                    <a:pt x="290" y="645"/>
                    <a:pt x="290" y="645"/>
                    <a:pt x="290" y="645"/>
                  </a:cubicBezTo>
                  <a:cubicBezTo>
                    <a:pt x="290" y="646"/>
                    <a:pt x="290" y="646"/>
                    <a:pt x="290" y="646"/>
                  </a:cubicBezTo>
                  <a:cubicBezTo>
                    <a:pt x="290" y="645"/>
                    <a:pt x="290" y="645"/>
                    <a:pt x="290" y="645"/>
                  </a:cubicBezTo>
                  <a:cubicBezTo>
                    <a:pt x="290" y="645"/>
                    <a:pt x="289" y="645"/>
                    <a:pt x="287" y="644"/>
                  </a:cubicBezTo>
                  <a:cubicBezTo>
                    <a:pt x="283" y="643"/>
                    <a:pt x="277" y="640"/>
                    <a:pt x="270" y="637"/>
                  </a:cubicBezTo>
                  <a:cubicBezTo>
                    <a:pt x="244" y="625"/>
                    <a:pt x="202" y="602"/>
                    <a:pt x="166" y="582"/>
                  </a:cubicBezTo>
                  <a:cubicBezTo>
                    <a:pt x="148" y="573"/>
                    <a:pt x="132" y="564"/>
                    <a:pt x="120" y="557"/>
                  </a:cubicBezTo>
                  <a:cubicBezTo>
                    <a:pt x="114" y="554"/>
                    <a:pt x="109" y="551"/>
                    <a:pt x="105" y="549"/>
                  </a:cubicBezTo>
                  <a:cubicBezTo>
                    <a:pt x="104" y="548"/>
                    <a:pt x="102" y="548"/>
                    <a:pt x="101" y="547"/>
                  </a:cubicBezTo>
                  <a:cubicBezTo>
                    <a:pt x="101" y="547"/>
                    <a:pt x="100" y="547"/>
                    <a:pt x="100" y="546"/>
                  </a:cubicBezTo>
                  <a:cubicBezTo>
                    <a:pt x="100" y="546"/>
                    <a:pt x="100" y="546"/>
                    <a:pt x="100" y="546"/>
                  </a:cubicBezTo>
                  <a:cubicBezTo>
                    <a:pt x="99" y="546"/>
                    <a:pt x="99" y="546"/>
                    <a:pt x="99" y="546"/>
                  </a:cubicBezTo>
                  <a:cubicBezTo>
                    <a:pt x="99" y="546"/>
                    <a:pt x="99" y="546"/>
                    <a:pt x="99" y="546"/>
                  </a:cubicBezTo>
                  <a:cubicBezTo>
                    <a:pt x="99" y="546"/>
                    <a:pt x="99" y="546"/>
                    <a:pt x="99" y="546"/>
                  </a:cubicBezTo>
                  <a:cubicBezTo>
                    <a:pt x="98" y="546"/>
                    <a:pt x="98" y="546"/>
                    <a:pt x="98" y="546"/>
                  </a:cubicBezTo>
                  <a:cubicBezTo>
                    <a:pt x="96" y="546"/>
                    <a:pt x="94" y="547"/>
                    <a:pt x="93" y="549"/>
                  </a:cubicBezTo>
                  <a:cubicBezTo>
                    <a:pt x="93" y="551"/>
                    <a:pt x="94" y="553"/>
                    <a:pt x="95" y="554"/>
                  </a:cubicBezTo>
                  <a:cubicBezTo>
                    <a:pt x="274" y="666"/>
                    <a:pt x="274" y="666"/>
                    <a:pt x="274" y="666"/>
                  </a:cubicBezTo>
                  <a:cubicBezTo>
                    <a:pt x="276" y="662"/>
                    <a:pt x="276" y="662"/>
                    <a:pt x="276" y="662"/>
                  </a:cubicBezTo>
                  <a:cubicBezTo>
                    <a:pt x="273" y="659"/>
                    <a:pt x="273" y="659"/>
                    <a:pt x="273" y="659"/>
                  </a:cubicBezTo>
                  <a:cubicBezTo>
                    <a:pt x="276" y="662"/>
                    <a:pt x="276" y="662"/>
                    <a:pt x="276" y="662"/>
                  </a:cubicBezTo>
                  <a:cubicBezTo>
                    <a:pt x="275" y="658"/>
                    <a:pt x="275" y="658"/>
                    <a:pt x="275" y="658"/>
                  </a:cubicBezTo>
                  <a:cubicBezTo>
                    <a:pt x="274" y="658"/>
                    <a:pt x="273" y="658"/>
                    <a:pt x="273" y="659"/>
                  </a:cubicBezTo>
                  <a:cubicBezTo>
                    <a:pt x="276" y="662"/>
                    <a:pt x="276" y="662"/>
                    <a:pt x="276" y="662"/>
                  </a:cubicBezTo>
                  <a:cubicBezTo>
                    <a:pt x="275" y="658"/>
                    <a:pt x="275" y="658"/>
                    <a:pt x="275" y="658"/>
                  </a:cubicBezTo>
                  <a:cubicBezTo>
                    <a:pt x="276" y="662"/>
                    <a:pt x="276" y="662"/>
                    <a:pt x="276" y="662"/>
                  </a:cubicBezTo>
                  <a:cubicBezTo>
                    <a:pt x="276" y="657"/>
                    <a:pt x="276" y="657"/>
                    <a:pt x="276" y="657"/>
                  </a:cubicBezTo>
                  <a:cubicBezTo>
                    <a:pt x="276" y="657"/>
                    <a:pt x="276" y="657"/>
                    <a:pt x="275" y="658"/>
                  </a:cubicBezTo>
                  <a:cubicBezTo>
                    <a:pt x="276" y="662"/>
                    <a:pt x="276" y="662"/>
                    <a:pt x="276" y="662"/>
                  </a:cubicBezTo>
                  <a:cubicBezTo>
                    <a:pt x="276" y="657"/>
                    <a:pt x="276" y="657"/>
                    <a:pt x="276" y="657"/>
                  </a:cubicBezTo>
                  <a:cubicBezTo>
                    <a:pt x="276" y="661"/>
                    <a:pt x="276" y="661"/>
                    <a:pt x="276" y="661"/>
                  </a:cubicBezTo>
                  <a:cubicBezTo>
                    <a:pt x="277" y="657"/>
                    <a:pt x="277" y="657"/>
                    <a:pt x="277" y="657"/>
                  </a:cubicBezTo>
                  <a:cubicBezTo>
                    <a:pt x="277" y="657"/>
                    <a:pt x="277" y="657"/>
                    <a:pt x="276" y="657"/>
                  </a:cubicBezTo>
                  <a:cubicBezTo>
                    <a:pt x="276" y="661"/>
                    <a:pt x="276" y="661"/>
                    <a:pt x="276" y="661"/>
                  </a:cubicBezTo>
                  <a:cubicBezTo>
                    <a:pt x="277" y="657"/>
                    <a:pt x="277" y="657"/>
                    <a:pt x="277" y="657"/>
                  </a:cubicBezTo>
                  <a:cubicBezTo>
                    <a:pt x="277" y="660"/>
                    <a:pt x="277" y="660"/>
                    <a:pt x="277" y="660"/>
                  </a:cubicBezTo>
                  <a:cubicBezTo>
                    <a:pt x="277" y="658"/>
                    <a:pt x="277" y="658"/>
                    <a:pt x="277" y="658"/>
                  </a:cubicBezTo>
                  <a:cubicBezTo>
                    <a:pt x="277" y="657"/>
                    <a:pt x="277" y="657"/>
                    <a:pt x="277" y="657"/>
                  </a:cubicBezTo>
                  <a:cubicBezTo>
                    <a:pt x="277" y="660"/>
                    <a:pt x="277" y="660"/>
                    <a:pt x="277" y="660"/>
                  </a:cubicBezTo>
                  <a:cubicBezTo>
                    <a:pt x="277" y="658"/>
                    <a:pt x="277" y="658"/>
                    <a:pt x="277" y="658"/>
                  </a:cubicBezTo>
                  <a:cubicBezTo>
                    <a:pt x="277" y="658"/>
                    <a:pt x="277" y="658"/>
                    <a:pt x="277" y="658"/>
                  </a:cubicBezTo>
                  <a:cubicBezTo>
                    <a:pt x="277" y="658"/>
                    <a:pt x="277" y="658"/>
                    <a:pt x="277" y="658"/>
                  </a:cubicBezTo>
                  <a:cubicBezTo>
                    <a:pt x="277" y="658"/>
                    <a:pt x="277" y="658"/>
                    <a:pt x="277" y="658"/>
                  </a:cubicBezTo>
                  <a:cubicBezTo>
                    <a:pt x="277" y="658"/>
                    <a:pt x="277" y="658"/>
                    <a:pt x="277" y="658"/>
                  </a:cubicBezTo>
                  <a:cubicBezTo>
                    <a:pt x="277" y="658"/>
                    <a:pt x="277" y="658"/>
                    <a:pt x="277" y="658"/>
                  </a:cubicBezTo>
                  <a:cubicBezTo>
                    <a:pt x="277" y="657"/>
                    <a:pt x="276" y="657"/>
                    <a:pt x="274" y="656"/>
                  </a:cubicBezTo>
                  <a:cubicBezTo>
                    <a:pt x="269" y="654"/>
                    <a:pt x="256" y="648"/>
                    <a:pt x="240" y="640"/>
                  </a:cubicBezTo>
                  <a:cubicBezTo>
                    <a:pt x="216" y="628"/>
                    <a:pt x="186" y="613"/>
                    <a:pt x="161" y="601"/>
                  </a:cubicBezTo>
                  <a:cubicBezTo>
                    <a:pt x="148" y="595"/>
                    <a:pt x="137" y="589"/>
                    <a:pt x="129" y="585"/>
                  </a:cubicBezTo>
                  <a:cubicBezTo>
                    <a:pt x="125" y="583"/>
                    <a:pt x="122" y="582"/>
                    <a:pt x="119" y="581"/>
                  </a:cubicBezTo>
                  <a:cubicBezTo>
                    <a:pt x="118" y="580"/>
                    <a:pt x="117" y="580"/>
                    <a:pt x="116" y="579"/>
                  </a:cubicBezTo>
                  <a:cubicBezTo>
                    <a:pt x="116" y="579"/>
                    <a:pt x="116" y="579"/>
                    <a:pt x="115" y="579"/>
                  </a:cubicBezTo>
                  <a:cubicBezTo>
                    <a:pt x="115" y="579"/>
                    <a:pt x="115" y="579"/>
                    <a:pt x="115" y="579"/>
                  </a:cubicBezTo>
                  <a:cubicBezTo>
                    <a:pt x="114" y="579"/>
                    <a:pt x="114" y="579"/>
                    <a:pt x="113" y="579"/>
                  </a:cubicBezTo>
                  <a:cubicBezTo>
                    <a:pt x="113" y="579"/>
                    <a:pt x="113" y="579"/>
                    <a:pt x="112" y="579"/>
                  </a:cubicBezTo>
                  <a:cubicBezTo>
                    <a:pt x="112" y="579"/>
                    <a:pt x="111" y="579"/>
                    <a:pt x="111" y="579"/>
                  </a:cubicBezTo>
                  <a:cubicBezTo>
                    <a:pt x="110" y="580"/>
                    <a:pt x="110" y="580"/>
                    <a:pt x="109" y="581"/>
                  </a:cubicBezTo>
                  <a:cubicBezTo>
                    <a:pt x="108" y="583"/>
                    <a:pt x="109" y="586"/>
                    <a:pt x="111" y="587"/>
                  </a:cubicBezTo>
                  <a:cubicBezTo>
                    <a:pt x="253" y="676"/>
                    <a:pt x="253" y="676"/>
                    <a:pt x="253" y="676"/>
                  </a:cubicBezTo>
                  <a:cubicBezTo>
                    <a:pt x="256" y="672"/>
                    <a:pt x="256" y="672"/>
                    <a:pt x="256" y="672"/>
                  </a:cubicBezTo>
                  <a:cubicBezTo>
                    <a:pt x="252" y="670"/>
                    <a:pt x="252" y="670"/>
                    <a:pt x="252" y="670"/>
                  </a:cubicBezTo>
                  <a:cubicBezTo>
                    <a:pt x="255" y="672"/>
                    <a:pt x="255" y="672"/>
                    <a:pt x="255" y="672"/>
                  </a:cubicBezTo>
                  <a:cubicBezTo>
                    <a:pt x="254" y="668"/>
                    <a:pt x="254" y="668"/>
                    <a:pt x="254" y="668"/>
                  </a:cubicBezTo>
                  <a:cubicBezTo>
                    <a:pt x="253" y="668"/>
                    <a:pt x="252" y="669"/>
                    <a:pt x="252" y="670"/>
                  </a:cubicBezTo>
                  <a:cubicBezTo>
                    <a:pt x="255" y="672"/>
                    <a:pt x="255" y="672"/>
                    <a:pt x="255" y="672"/>
                  </a:cubicBezTo>
                  <a:cubicBezTo>
                    <a:pt x="254" y="668"/>
                    <a:pt x="254" y="668"/>
                    <a:pt x="254" y="668"/>
                  </a:cubicBezTo>
                  <a:cubicBezTo>
                    <a:pt x="255" y="671"/>
                    <a:pt x="255" y="671"/>
                    <a:pt x="255" y="671"/>
                  </a:cubicBezTo>
                  <a:cubicBezTo>
                    <a:pt x="255" y="668"/>
                    <a:pt x="255" y="668"/>
                    <a:pt x="255" y="668"/>
                  </a:cubicBezTo>
                  <a:cubicBezTo>
                    <a:pt x="255" y="668"/>
                    <a:pt x="255" y="668"/>
                    <a:pt x="254" y="668"/>
                  </a:cubicBezTo>
                  <a:cubicBezTo>
                    <a:pt x="255" y="671"/>
                    <a:pt x="255" y="671"/>
                    <a:pt x="255" y="671"/>
                  </a:cubicBezTo>
                  <a:cubicBezTo>
                    <a:pt x="255" y="668"/>
                    <a:pt x="255" y="668"/>
                    <a:pt x="255" y="668"/>
                  </a:cubicBezTo>
                  <a:cubicBezTo>
                    <a:pt x="255" y="669"/>
                    <a:pt x="255" y="669"/>
                    <a:pt x="255" y="669"/>
                  </a:cubicBezTo>
                  <a:cubicBezTo>
                    <a:pt x="255" y="668"/>
                    <a:pt x="255" y="668"/>
                    <a:pt x="255" y="668"/>
                  </a:cubicBezTo>
                  <a:cubicBezTo>
                    <a:pt x="255" y="668"/>
                    <a:pt x="255" y="668"/>
                    <a:pt x="255" y="668"/>
                  </a:cubicBezTo>
                  <a:cubicBezTo>
                    <a:pt x="255" y="669"/>
                    <a:pt x="255" y="669"/>
                    <a:pt x="255" y="669"/>
                  </a:cubicBezTo>
                  <a:cubicBezTo>
                    <a:pt x="255" y="668"/>
                    <a:pt x="255" y="668"/>
                    <a:pt x="255" y="668"/>
                  </a:cubicBezTo>
                  <a:cubicBezTo>
                    <a:pt x="255" y="668"/>
                    <a:pt x="254" y="667"/>
                    <a:pt x="253" y="667"/>
                  </a:cubicBezTo>
                  <a:cubicBezTo>
                    <a:pt x="247" y="665"/>
                    <a:pt x="236" y="660"/>
                    <a:pt x="223" y="653"/>
                  </a:cubicBezTo>
                  <a:cubicBezTo>
                    <a:pt x="204" y="643"/>
                    <a:pt x="179" y="630"/>
                    <a:pt x="159" y="619"/>
                  </a:cubicBezTo>
                  <a:cubicBezTo>
                    <a:pt x="149" y="614"/>
                    <a:pt x="141" y="609"/>
                    <a:pt x="134" y="606"/>
                  </a:cubicBezTo>
                  <a:cubicBezTo>
                    <a:pt x="128" y="603"/>
                    <a:pt x="125" y="601"/>
                    <a:pt x="125" y="601"/>
                  </a:cubicBezTo>
                  <a:cubicBezTo>
                    <a:pt x="123" y="599"/>
                    <a:pt x="120" y="600"/>
                    <a:pt x="119" y="602"/>
                  </a:cubicBezTo>
                  <a:cubicBezTo>
                    <a:pt x="118" y="603"/>
                    <a:pt x="118" y="604"/>
                    <a:pt x="118" y="605"/>
                  </a:cubicBezTo>
                  <a:cubicBezTo>
                    <a:pt x="118" y="606"/>
                    <a:pt x="118" y="607"/>
                    <a:pt x="119" y="607"/>
                  </a:cubicBezTo>
                  <a:cubicBezTo>
                    <a:pt x="119" y="608"/>
                    <a:pt x="120" y="609"/>
                    <a:pt x="120" y="609"/>
                  </a:cubicBezTo>
                  <a:cubicBezTo>
                    <a:pt x="121" y="610"/>
                    <a:pt x="122" y="611"/>
                    <a:pt x="124" y="612"/>
                  </a:cubicBezTo>
                  <a:cubicBezTo>
                    <a:pt x="129" y="616"/>
                    <a:pt x="140" y="622"/>
                    <a:pt x="152" y="629"/>
                  </a:cubicBezTo>
                  <a:cubicBezTo>
                    <a:pt x="171" y="640"/>
                    <a:pt x="194" y="654"/>
                    <a:pt x="213" y="665"/>
                  </a:cubicBezTo>
                  <a:cubicBezTo>
                    <a:pt x="222" y="671"/>
                    <a:pt x="230" y="676"/>
                    <a:pt x="236" y="679"/>
                  </a:cubicBezTo>
                  <a:cubicBezTo>
                    <a:pt x="239" y="681"/>
                    <a:pt x="241" y="683"/>
                    <a:pt x="243" y="684"/>
                  </a:cubicBezTo>
                  <a:cubicBezTo>
                    <a:pt x="243" y="684"/>
                    <a:pt x="244" y="685"/>
                    <a:pt x="244" y="685"/>
                  </a:cubicBezTo>
                  <a:cubicBezTo>
                    <a:pt x="244" y="685"/>
                    <a:pt x="244" y="685"/>
                    <a:pt x="244" y="685"/>
                  </a:cubicBezTo>
                  <a:cubicBezTo>
                    <a:pt x="246" y="684"/>
                    <a:pt x="246" y="684"/>
                    <a:pt x="246" y="684"/>
                  </a:cubicBezTo>
                  <a:cubicBezTo>
                    <a:pt x="244" y="685"/>
                    <a:pt x="244" y="685"/>
                    <a:pt x="244" y="685"/>
                  </a:cubicBezTo>
                  <a:cubicBezTo>
                    <a:pt x="244" y="685"/>
                    <a:pt x="244" y="685"/>
                    <a:pt x="244" y="685"/>
                  </a:cubicBezTo>
                  <a:cubicBezTo>
                    <a:pt x="246" y="684"/>
                    <a:pt x="246" y="684"/>
                    <a:pt x="246" y="684"/>
                  </a:cubicBezTo>
                  <a:cubicBezTo>
                    <a:pt x="244" y="685"/>
                    <a:pt x="244" y="685"/>
                    <a:pt x="244" y="685"/>
                  </a:cubicBezTo>
                  <a:cubicBezTo>
                    <a:pt x="247" y="683"/>
                    <a:pt x="247" y="683"/>
                    <a:pt x="247" y="683"/>
                  </a:cubicBezTo>
                  <a:cubicBezTo>
                    <a:pt x="243" y="683"/>
                    <a:pt x="243" y="683"/>
                    <a:pt x="243" y="683"/>
                  </a:cubicBezTo>
                  <a:cubicBezTo>
                    <a:pt x="243" y="684"/>
                    <a:pt x="244" y="685"/>
                    <a:pt x="244" y="685"/>
                  </a:cubicBezTo>
                  <a:cubicBezTo>
                    <a:pt x="247" y="683"/>
                    <a:pt x="247" y="683"/>
                    <a:pt x="247" y="683"/>
                  </a:cubicBezTo>
                  <a:cubicBezTo>
                    <a:pt x="243" y="683"/>
                    <a:pt x="243" y="683"/>
                    <a:pt x="243" y="683"/>
                  </a:cubicBezTo>
                  <a:cubicBezTo>
                    <a:pt x="248" y="683"/>
                    <a:pt x="248" y="683"/>
                    <a:pt x="248" y="683"/>
                  </a:cubicBezTo>
                  <a:cubicBezTo>
                    <a:pt x="244" y="681"/>
                    <a:pt x="244" y="681"/>
                    <a:pt x="244" y="681"/>
                  </a:cubicBezTo>
                  <a:cubicBezTo>
                    <a:pt x="243" y="681"/>
                    <a:pt x="243" y="682"/>
                    <a:pt x="243" y="683"/>
                  </a:cubicBezTo>
                  <a:cubicBezTo>
                    <a:pt x="248" y="683"/>
                    <a:pt x="248" y="683"/>
                    <a:pt x="248" y="683"/>
                  </a:cubicBezTo>
                  <a:cubicBezTo>
                    <a:pt x="244" y="681"/>
                    <a:pt x="244" y="681"/>
                    <a:pt x="244" y="681"/>
                  </a:cubicBezTo>
                  <a:cubicBezTo>
                    <a:pt x="248" y="683"/>
                    <a:pt x="248" y="683"/>
                    <a:pt x="248" y="683"/>
                  </a:cubicBezTo>
                  <a:cubicBezTo>
                    <a:pt x="250" y="679"/>
                    <a:pt x="250" y="679"/>
                    <a:pt x="250" y="679"/>
                  </a:cubicBezTo>
                  <a:cubicBezTo>
                    <a:pt x="250" y="679"/>
                    <a:pt x="222" y="665"/>
                    <a:pt x="194" y="651"/>
                  </a:cubicBezTo>
                  <a:cubicBezTo>
                    <a:pt x="180" y="644"/>
                    <a:pt x="166" y="637"/>
                    <a:pt x="156" y="631"/>
                  </a:cubicBezTo>
                  <a:cubicBezTo>
                    <a:pt x="150" y="629"/>
                    <a:pt x="146" y="626"/>
                    <a:pt x="142" y="625"/>
                  </a:cubicBezTo>
                  <a:cubicBezTo>
                    <a:pt x="141" y="624"/>
                    <a:pt x="139" y="623"/>
                    <a:pt x="138" y="623"/>
                  </a:cubicBezTo>
                  <a:cubicBezTo>
                    <a:pt x="138" y="623"/>
                    <a:pt x="138" y="623"/>
                    <a:pt x="137" y="622"/>
                  </a:cubicBezTo>
                  <a:cubicBezTo>
                    <a:pt x="136" y="622"/>
                    <a:pt x="136" y="622"/>
                    <a:pt x="136" y="622"/>
                  </a:cubicBezTo>
                  <a:cubicBezTo>
                    <a:pt x="136" y="622"/>
                    <a:pt x="136" y="622"/>
                    <a:pt x="136" y="622"/>
                  </a:cubicBezTo>
                  <a:cubicBezTo>
                    <a:pt x="136" y="622"/>
                    <a:pt x="135" y="622"/>
                    <a:pt x="135" y="622"/>
                  </a:cubicBezTo>
                  <a:cubicBezTo>
                    <a:pt x="135" y="622"/>
                    <a:pt x="134" y="622"/>
                    <a:pt x="134" y="622"/>
                  </a:cubicBezTo>
                  <a:cubicBezTo>
                    <a:pt x="133" y="622"/>
                    <a:pt x="133" y="622"/>
                    <a:pt x="132" y="623"/>
                  </a:cubicBezTo>
                  <a:cubicBezTo>
                    <a:pt x="132" y="623"/>
                    <a:pt x="131" y="623"/>
                    <a:pt x="131" y="624"/>
                  </a:cubicBezTo>
                  <a:cubicBezTo>
                    <a:pt x="130" y="626"/>
                    <a:pt x="130" y="629"/>
                    <a:pt x="133" y="630"/>
                  </a:cubicBezTo>
                  <a:cubicBezTo>
                    <a:pt x="237" y="696"/>
                    <a:pt x="237" y="696"/>
                    <a:pt x="237" y="696"/>
                  </a:cubicBezTo>
                  <a:cubicBezTo>
                    <a:pt x="240" y="692"/>
                    <a:pt x="240" y="692"/>
                    <a:pt x="240" y="692"/>
                  </a:cubicBezTo>
                  <a:cubicBezTo>
                    <a:pt x="242" y="688"/>
                    <a:pt x="242" y="688"/>
                    <a:pt x="242" y="688"/>
                  </a:cubicBezTo>
                  <a:cubicBezTo>
                    <a:pt x="242" y="688"/>
                    <a:pt x="218" y="676"/>
                    <a:pt x="193" y="664"/>
                  </a:cubicBezTo>
                  <a:cubicBezTo>
                    <a:pt x="181" y="658"/>
                    <a:pt x="168" y="652"/>
                    <a:pt x="158" y="647"/>
                  </a:cubicBezTo>
                  <a:cubicBezTo>
                    <a:pt x="154" y="645"/>
                    <a:pt x="149" y="643"/>
                    <a:pt x="146" y="642"/>
                  </a:cubicBezTo>
                  <a:cubicBezTo>
                    <a:pt x="145" y="641"/>
                    <a:pt x="143" y="640"/>
                    <a:pt x="142" y="640"/>
                  </a:cubicBezTo>
                  <a:cubicBezTo>
                    <a:pt x="142" y="640"/>
                    <a:pt x="141" y="640"/>
                    <a:pt x="141" y="640"/>
                  </a:cubicBezTo>
                  <a:cubicBezTo>
                    <a:pt x="140" y="639"/>
                    <a:pt x="140" y="639"/>
                    <a:pt x="140" y="639"/>
                  </a:cubicBezTo>
                  <a:cubicBezTo>
                    <a:pt x="140" y="639"/>
                    <a:pt x="140" y="639"/>
                    <a:pt x="139" y="639"/>
                  </a:cubicBezTo>
                  <a:cubicBezTo>
                    <a:pt x="139" y="639"/>
                    <a:pt x="138" y="639"/>
                    <a:pt x="138" y="639"/>
                  </a:cubicBezTo>
                  <a:cubicBezTo>
                    <a:pt x="137" y="640"/>
                    <a:pt x="137" y="640"/>
                    <a:pt x="136" y="640"/>
                  </a:cubicBezTo>
                  <a:cubicBezTo>
                    <a:pt x="136" y="640"/>
                    <a:pt x="135" y="641"/>
                    <a:pt x="135" y="641"/>
                  </a:cubicBezTo>
                  <a:cubicBezTo>
                    <a:pt x="134" y="644"/>
                    <a:pt x="134" y="646"/>
                    <a:pt x="136" y="648"/>
                  </a:cubicBezTo>
                  <a:cubicBezTo>
                    <a:pt x="198" y="686"/>
                    <a:pt x="198" y="686"/>
                    <a:pt x="198" y="686"/>
                  </a:cubicBezTo>
                  <a:cubicBezTo>
                    <a:pt x="161" y="675"/>
                    <a:pt x="161" y="675"/>
                    <a:pt x="161" y="675"/>
                  </a:cubicBezTo>
                  <a:cubicBezTo>
                    <a:pt x="159" y="675"/>
                    <a:pt x="156" y="676"/>
                    <a:pt x="155" y="678"/>
                  </a:cubicBezTo>
                  <a:cubicBezTo>
                    <a:pt x="155" y="680"/>
                    <a:pt x="155" y="682"/>
                    <a:pt x="157" y="684"/>
                  </a:cubicBezTo>
                  <a:cubicBezTo>
                    <a:pt x="157" y="684"/>
                    <a:pt x="161" y="686"/>
                    <a:pt x="166" y="689"/>
                  </a:cubicBezTo>
                  <a:cubicBezTo>
                    <a:pt x="173" y="693"/>
                    <a:pt x="184" y="700"/>
                    <a:pt x="193" y="706"/>
                  </a:cubicBezTo>
                  <a:cubicBezTo>
                    <a:pt x="198" y="709"/>
                    <a:pt x="202" y="711"/>
                    <a:pt x="205" y="713"/>
                  </a:cubicBezTo>
                  <a:cubicBezTo>
                    <a:pt x="207" y="714"/>
                    <a:pt x="208" y="715"/>
                    <a:pt x="209" y="715"/>
                  </a:cubicBezTo>
                  <a:cubicBezTo>
                    <a:pt x="209" y="716"/>
                    <a:pt x="209" y="716"/>
                    <a:pt x="209" y="716"/>
                  </a:cubicBezTo>
                  <a:cubicBezTo>
                    <a:pt x="209" y="716"/>
                    <a:pt x="209" y="716"/>
                    <a:pt x="209" y="716"/>
                  </a:cubicBezTo>
                  <a:cubicBezTo>
                    <a:pt x="211" y="714"/>
                    <a:pt x="211" y="714"/>
                    <a:pt x="211" y="714"/>
                  </a:cubicBezTo>
                  <a:cubicBezTo>
                    <a:pt x="209" y="716"/>
                    <a:pt x="209" y="716"/>
                    <a:pt x="209" y="716"/>
                  </a:cubicBezTo>
                  <a:cubicBezTo>
                    <a:pt x="209" y="716"/>
                    <a:pt x="209" y="716"/>
                    <a:pt x="209" y="716"/>
                  </a:cubicBezTo>
                  <a:cubicBezTo>
                    <a:pt x="211" y="714"/>
                    <a:pt x="211" y="714"/>
                    <a:pt x="211" y="714"/>
                  </a:cubicBezTo>
                  <a:cubicBezTo>
                    <a:pt x="209" y="716"/>
                    <a:pt x="209" y="716"/>
                    <a:pt x="209" y="716"/>
                  </a:cubicBezTo>
                  <a:cubicBezTo>
                    <a:pt x="212" y="713"/>
                    <a:pt x="212" y="713"/>
                    <a:pt x="212" y="713"/>
                  </a:cubicBezTo>
                  <a:cubicBezTo>
                    <a:pt x="209" y="715"/>
                    <a:pt x="209" y="715"/>
                    <a:pt x="209" y="715"/>
                  </a:cubicBezTo>
                  <a:cubicBezTo>
                    <a:pt x="209" y="716"/>
                    <a:pt x="209" y="716"/>
                    <a:pt x="209" y="716"/>
                  </a:cubicBezTo>
                  <a:cubicBezTo>
                    <a:pt x="212" y="713"/>
                    <a:pt x="212" y="713"/>
                    <a:pt x="212" y="713"/>
                  </a:cubicBezTo>
                  <a:cubicBezTo>
                    <a:pt x="209" y="715"/>
                    <a:pt x="209" y="715"/>
                    <a:pt x="209" y="715"/>
                  </a:cubicBezTo>
                  <a:cubicBezTo>
                    <a:pt x="213" y="713"/>
                    <a:pt x="213" y="713"/>
                    <a:pt x="213" y="713"/>
                  </a:cubicBezTo>
                  <a:cubicBezTo>
                    <a:pt x="208" y="713"/>
                    <a:pt x="208" y="713"/>
                    <a:pt x="208" y="713"/>
                  </a:cubicBezTo>
                  <a:cubicBezTo>
                    <a:pt x="208" y="714"/>
                    <a:pt x="208" y="715"/>
                    <a:pt x="209" y="715"/>
                  </a:cubicBezTo>
                  <a:cubicBezTo>
                    <a:pt x="213" y="713"/>
                    <a:pt x="213" y="713"/>
                    <a:pt x="213" y="713"/>
                  </a:cubicBezTo>
                  <a:cubicBezTo>
                    <a:pt x="208" y="713"/>
                    <a:pt x="208" y="713"/>
                    <a:pt x="208" y="713"/>
                  </a:cubicBezTo>
                  <a:cubicBezTo>
                    <a:pt x="213" y="713"/>
                    <a:pt x="213" y="713"/>
                    <a:pt x="213" y="713"/>
                  </a:cubicBezTo>
                  <a:cubicBezTo>
                    <a:pt x="209" y="710"/>
                    <a:pt x="209" y="710"/>
                    <a:pt x="209" y="710"/>
                  </a:cubicBezTo>
                  <a:cubicBezTo>
                    <a:pt x="208" y="711"/>
                    <a:pt x="208" y="712"/>
                    <a:pt x="208" y="713"/>
                  </a:cubicBezTo>
                  <a:cubicBezTo>
                    <a:pt x="213" y="713"/>
                    <a:pt x="213" y="713"/>
                    <a:pt x="213" y="713"/>
                  </a:cubicBezTo>
                  <a:cubicBezTo>
                    <a:pt x="209" y="710"/>
                    <a:pt x="209" y="710"/>
                    <a:pt x="209" y="710"/>
                  </a:cubicBezTo>
                  <a:cubicBezTo>
                    <a:pt x="213" y="713"/>
                    <a:pt x="213" y="713"/>
                    <a:pt x="213" y="713"/>
                  </a:cubicBezTo>
                  <a:cubicBezTo>
                    <a:pt x="209" y="710"/>
                    <a:pt x="209" y="710"/>
                    <a:pt x="209" y="710"/>
                  </a:cubicBezTo>
                  <a:cubicBezTo>
                    <a:pt x="212" y="713"/>
                    <a:pt x="212" y="713"/>
                    <a:pt x="212" y="713"/>
                  </a:cubicBezTo>
                  <a:cubicBezTo>
                    <a:pt x="211" y="709"/>
                    <a:pt x="211" y="709"/>
                    <a:pt x="211" y="709"/>
                  </a:cubicBezTo>
                  <a:cubicBezTo>
                    <a:pt x="210" y="709"/>
                    <a:pt x="209" y="709"/>
                    <a:pt x="209" y="710"/>
                  </a:cubicBezTo>
                  <a:cubicBezTo>
                    <a:pt x="212" y="713"/>
                    <a:pt x="212" y="713"/>
                    <a:pt x="212" y="713"/>
                  </a:cubicBezTo>
                  <a:cubicBezTo>
                    <a:pt x="211" y="709"/>
                    <a:pt x="211" y="709"/>
                    <a:pt x="211" y="709"/>
                  </a:cubicBezTo>
                  <a:cubicBezTo>
                    <a:pt x="212" y="712"/>
                    <a:pt x="212" y="712"/>
                    <a:pt x="212" y="712"/>
                  </a:cubicBezTo>
                  <a:cubicBezTo>
                    <a:pt x="212" y="708"/>
                    <a:pt x="212" y="708"/>
                    <a:pt x="212" y="708"/>
                  </a:cubicBezTo>
                  <a:cubicBezTo>
                    <a:pt x="212" y="708"/>
                    <a:pt x="211" y="708"/>
                    <a:pt x="211" y="709"/>
                  </a:cubicBezTo>
                  <a:cubicBezTo>
                    <a:pt x="212" y="712"/>
                    <a:pt x="212" y="712"/>
                    <a:pt x="212" y="712"/>
                  </a:cubicBezTo>
                  <a:cubicBezTo>
                    <a:pt x="212" y="708"/>
                    <a:pt x="212" y="708"/>
                    <a:pt x="212" y="708"/>
                  </a:cubicBezTo>
                  <a:cubicBezTo>
                    <a:pt x="212" y="710"/>
                    <a:pt x="212" y="710"/>
                    <a:pt x="212" y="710"/>
                  </a:cubicBezTo>
                  <a:cubicBezTo>
                    <a:pt x="212" y="708"/>
                    <a:pt x="212" y="708"/>
                    <a:pt x="212" y="708"/>
                  </a:cubicBezTo>
                  <a:cubicBezTo>
                    <a:pt x="212" y="708"/>
                    <a:pt x="212" y="708"/>
                    <a:pt x="212" y="708"/>
                  </a:cubicBezTo>
                  <a:cubicBezTo>
                    <a:pt x="212" y="710"/>
                    <a:pt x="212" y="710"/>
                    <a:pt x="212" y="710"/>
                  </a:cubicBezTo>
                  <a:cubicBezTo>
                    <a:pt x="212" y="708"/>
                    <a:pt x="212" y="708"/>
                    <a:pt x="212" y="708"/>
                  </a:cubicBezTo>
                  <a:cubicBezTo>
                    <a:pt x="212" y="708"/>
                    <a:pt x="211" y="708"/>
                    <a:pt x="209" y="708"/>
                  </a:cubicBezTo>
                  <a:cubicBezTo>
                    <a:pt x="204" y="707"/>
                    <a:pt x="194" y="705"/>
                    <a:pt x="185" y="704"/>
                  </a:cubicBezTo>
                  <a:cubicBezTo>
                    <a:pt x="181" y="703"/>
                    <a:pt x="177" y="702"/>
                    <a:pt x="174" y="701"/>
                  </a:cubicBezTo>
                  <a:cubicBezTo>
                    <a:pt x="171" y="701"/>
                    <a:pt x="169" y="700"/>
                    <a:pt x="169" y="700"/>
                  </a:cubicBezTo>
                  <a:cubicBezTo>
                    <a:pt x="167" y="700"/>
                    <a:pt x="165" y="701"/>
                    <a:pt x="164" y="703"/>
                  </a:cubicBezTo>
                  <a:cubicBezTo>
                    <a:pt x="163" y="705"/>
                    <a:pt x="164" y="707"/>
                    <a:pt x="166" y="708"/>
                  </a:cubicBezTo>
                  <a:cubicBezTo>
                    <a:pt x="200" y="730"/>
                    <a:pt x="200" y="730"/>
                    <a:pt x="200" y="730"/>
                  </a:cubicBezTo>
                  <a:cubicBezTo>
                    <a:pt x="203" y="726"/>
                    <a:pt x="203" y="726"/>
                    <a:pt x="203" y="726"/>
                  </a:cubicBezTo>
                  <a:cubicBezTo>
                    <a:pt x="199" y="724"/>
                    <a:pt x="199" y="724"/>
                    <a:pt x="199" y="724"/>
                  </a:cubicBezTo>
                  <a:cubicBezTo>
                    <a:pt x="203" y="726"/>
                    <a:pt x="203" y="726"/>
                    <a:pt x="203" y="726"/>
                  </a:cubicBezTo>
                  <a:cubicBezTo>
                    <a:pt x="200" y="722"/>
                    <a:pt x="200" y="722"/>
                    <a:pt x="200" y="722"/>
                  </a:cubicBezTo>
                  <a:cubicBezTo>
                    <a:pt x="200" y="723"/>
                    <a:pt x="199" y="723"/>
                    <a:pt x="199" y="724"/>
                  </a:cubicBezTo>
                  <a:cubicBezTo>
                    <a:pt x="203" y="726"/>
                    <a:pt x="203" y="726"/>
                    <a:pt x="203" y="726"/>
                  </a:cubicBezTo>
                  <a:cubicBezTo>
                    <a:pt x="200" y="722"/>
                    <a:pt x="200" y="722"/>
                    <a:pt x="200" y="722"/>
                  </a:cubicBezTo>
                  <a:cubicBezTo>
                    <a:pt x="203" y="726"/>
                    <a:pt x="203" y="726"/>
                    <a:pt x="203" y="726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01" y="722"/>
                    <a:pt x="201" y="722"/>
                    <a:pt x="200" y="722"/>
                  </a:cubicBezTo>
                  <a:cubicBezTo>
                    <a:pt x="203" y="726"/>
                    <a:pt x="203" y="726"/>
                    <a:pt x="203" y="726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03" y="726"/>
                    <a:pt x="203" y="726"/>
                    <a:pt x="203" y="726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03" y="726"/>
                    <a:pt x="203" y="726"/>
                    <a:pt x="203" y="726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02" y="724"/>
                    <a:pt x="202" y="724"/>
                    <a:pt x="202" y="724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02" y="724"/>
                    <a:pt x="202" y="724"/>
                    <a:pt x="202" y="724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01" y="722"/>
                    <a:pt x="199" y="722"/>
                    <a:pt x="197" y="723"/>
                  </a:cubicBezTo>
                  <a:cubicBezTo>
                    <a:pt x="194" y="723"/>
                    <a:pt x="190" y="724"/>
                    <a:pt x="186" y="725"/>
                  </a:cubicBezTo>
                  <a:cubicBezTo>
                    <a:pt x="184" y="725"/>
                    <a:pt x="183" y="726"/>
                    <a:pt x="182" y="726"/>
                  </a:cubicBezTo>
                  <a:cubicBezTo>
                    <a:pt x="181" y="726"/>
                    <a:pt x="181" y="726"/>
                    <a:pt x="180" y="726"/>
                  </a:cubicBezTo>
                  <a:cubicBezTo>
                    <a:pt x="180" y="726"/>
                    <a:pt x="180" y="726"/>
                    <a:pt x="180" y="726"/>
                  </a:cubicBezTo>
                  <a:cubicBezTo>
                    <a:pt x="179" y="727"/>
                    <a:pt x="179" y="727"/>
                    <a:pt x="179" y="727"/>
                  </a:cubicBezTo>
                  <a:cubicBezTo>
                    <a:pt x="178" y="727"/>
                    <a:pt x="178" y="727"/>
                    <a:pt x="178" y="727"/>
                  </a:cubicBezTo>
                  <a:cubicBezTo>
                    <a:pt x="178" y="727"/>
                    <a:pt x="178" y="727"/>
                    <a:pt x="177" y="728"/>
                  </a:cubicBezTo>
                  <a:cubicBezTo>
                    <a:pt x="176" y="730"/>
                    <a:pt x="176" y="733"/>
                    <a:pt x="179" y="735"/>
                  </a:cubicBezTo>
                  <a:cubicBezTo>
                    <a:pt x="180" y="736"/>
                    <a:pt x="180" y="736"/>
                    <a:pt x="180" y="736"/>
                  </a:cubicBezTo>
                  <a:cubicBezTo>
                    <a:pt x="182" y="737"/>
                    <a:pt x="185" y="736"/>
                    <a:pt x="186" y="734"/>
                  </a:cubicBezTo>
                  <a:cubicBezTo>
                    <a:pt x="188" y="732"/>
                    <a:pt x="187" y="729"/>
                    <a:pt x="185" y="728"/>
                  </a:cubicBezTo>
                  <a:close/>
                </a:path>
              </a:pathLst>
            </a:custGeom>
            <a:solidFill>
              <a:srgbClr val="F3D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5" name="Freeform 268"/>
            <p:cNvSpPr/>
            <p:nvPr/>
          </p:nvSpPr>
          <p:spPr bwMode="auto">
            <a:xfrm>
              <a:off x="5233988" y="4827588"/>
              <a:ext cx="879475" cy="485775"/>
            </a:xfrm>
            <a:custGeom>
              <a:avLst/>
              <a:gdLst>
                <a:gd name="T0" fmla="*/ 18 w 685"/>
                <a:gd name="T1" fmla="*/ 368 h 379"/>
                <a:gd name="T2" fmla="*/ 88 w 685"/>
                <a:gd name="T3" fmla="*/ 372 h 379"/>
                <a:gd name="T4" fmla="*/ 45 w 685"/>
                <a:gd name="T5" fmla="*/ 354 h 379"/>
                <a:gd name="T6" fmla="*/ 121 w 685"/>
                <a:gd name="T7" fmla="*/ 372 h 379"/>
                <a:gd name="T8" fmla="*/ 67 w 685"/>
                <a:gd name="T9" fmla="*/ 332 h 379"/>
                <a:gd name="T10" fmla="*/ 86 w 685"/>
                <a:gd name="T11" fmla="*/ 327 h 379"/>
                <a:gd name="T12" fmla="*/ 128 w 685"/>
                <a:gd name="T13" fmla="*/ 294 h 379"/>
                <a:gd name="T14" fmla="*/ 140 w 685"/>
                <a:gd name="T15" fmla="*/ 277 h 379"/>
                <a:gd name="T16" fmla="*/ 178 w 685"/>
                <a:gd name="T17" fmla="*/ 253 h 379"/>
                <a:gd name="T18" fmla="*/ 192 w 685"/>
                <a:gd name="T19" fmla="*/ 251 h 379"/>
                <a:gd name="T20" fmla="*/ 221 w 685"/>
                <a:gd name="T21" fmla="*/ 226 h 379"/>
                <a:gd name="T22" fmla="*/ 314 w 685"/>
                <a:gd name="T23" fmla="*/ 259 h 379"/>
                <a:gd name="T24" fmla="*/ 288 w 685"/>
                <a:gd name="T25" fmla="*/ 211 h 379"/>
                <a:gd name="T26" fmla="*/ 359 w 685"/>
                <a:gd name="T27" fmla="*/ 236 h 379"/>
                <a:gd name="T28" fmla="*/ 343 w 685"/>
                <a:gd name="T29" fmla="*/ 206 h 379"/>
                <a:gd name="T30" fmla="*/ 408 w 685"/>
                <a:gd name="T31" fmla="*/ 215 h 379"/>
                <a:gd name="T32" fmla="*/ 332 w 685"/>
                <a:gd name="T33" fmla="*/ 145 h 379"/>
                <a:gd name="T34" fmla="*/ 364 w 685"/>
                <a:gd name="T35" fmla="*/ 128 h 379"/>
                <a:gd name="T36" fmla="*/ 464 w 685"/>
                <a:gd name="T37" fmla="*/ 168 h 379"/>
                <a:gd name="T38" fmla="*/ 374 w 685"/>
                <a:gd name="T39" fmla="*/ 123 h 379"/>
                <a:gd name="T40" fmla="*/ 406 w 685"/>
                <a:gd name="T41" fmla="*/ 100 h 379"/>
                <a:gd name="T42" fmla="*/ 405 w 685"/>
                <a:gd name="T43" fmla="*/ 104 h 379"/>
                <a:gd name="T44" fmla="*/ 440 w 685"/>
                <a:gd name="T45" fmla="*/ 74 h 379"/>
                <a:gd name="T46" fmla="*/ 530 w 685"/>
                <a:gd name="T47" fmla="*/ 122 h 379"/>
                <a:gd name="T48" fmla="*/ 470 w 685"/>
                <a:gd name="T49" fmla="*/ 52 h 379"/>
                <a:gd name="T50" fmla="*/ 489 w 685"/>
                <a:gd name="T51" fmla="*/ 43 h 379"/>
                <a:gd name="T52" fmla="*/ 503 w 685"/>
                <a:gd name="T53" fmla="*/ 28 h 379"/>
                <a:gd name="T54" fmla="*/ 619 w 685"/>
                <a:gd name="T55" fmla="*/ 57 h 379"/>
                <a:gd name="T56" fmla="*/ 555 w 685"/>
                <a:gd name="T57" fmla="*/ 21 h 379"/>
                <a:gd name="T58" fmla="*/ 573 w 685"/>
                <a:gd name="T59" fmla="*/ 18 h 379"/>
                <a:gd name="T60" fmla="*/ 600 w 685"/>
                <a:gd name="T61" fmla="*/ 12 h 379"/>
                <a:gd name="T62" fmla="*/ 640 w 685"/>
                <a:gd name="T63" fmla="*/ 7 h 379"/>
                <a:gd name="T64" fmla="*/ 597 w 685"/>
                <a:gd name="T65" fmla="*/ 10 h 379"/>
                <a:gd name="T66" fmla="*/ 569 w 685"/>
                <a:gd name="T67" fmla="*/ 17 h 379"/>
                <a:gd name="T68" fmla="*/ 599 w 685"/>
                <a:gd name="T69" fmla="*/ 67 h 379"/>
                <a:gd name="T70" fmla="*/ 580 w 685"/>
                <a:gd name="T71" fmla="*/ 81 h 379"/>
                <a:gd name="T72" fmla="*/ 489 w 685"/>
                <a:gd name="T73" fmla="*/ 34 h 379"/>
                <a:gd name="T74" fmla="*/ 444 w 685"/>
                <a:gd name="T75" fmla="*/ 65 h 379"/>
                <a:gd name="T76" fmla="*/ 405 w 685"/>
                <a:gd name="T77" fmla="*/ 96 h 379"/>
                <a:gd name="T78" fmla="*/ 471 w 685"/>
                <a:gd name="T79" fmla="*/ 162 h 379"/>
                <a:gd name="T80" fmla="*/ 375 w 685"/>
                <a:gd name="T81" fmla="*/ 114 h 379"/>
                <a:gd name="T82" fmla="*/ 460 w 685"/>
                <a:gd name="T83" fmla="*/ 172 h 379"/>
                <a:gd name="T84" fmla="*/ 429 w 685"/>
                <a:gd name="T85" fmla="*/ 194 h 379"/>
                <a:gd name="T86" fmla="*/ 410 w 685"/>
                <a:gd name="T87" fmla="*/ 198 h 379"/>
                <a:gd name="T88" fmla="*/ 400 w 685"/>
                <a:gd name="T89" fmla="*/ 213 h 379"/>
                <a:gd name="T90" fmla="*/ 384 w 685"/>
                <a:gd name="T91" fmla="*/ 220 h 379"/>
                <a:gd name="T92" fmla="*/ 372 w 685"/>
                <a:gd name="T93" fmla="*/ 228 h 379"/>
                <a:gd name="T94" fmla="*/ 357 w 685"/>
                <a:gd name="T95" fmla="*/ 240 h 379"/>
                <a:gd name="T96" fmla="*/ 344 w 685"/>
                <a:gd name="T97" fmla="*/ 246 h 379"/>
                <a:gd name="T98" fmla="*/ 261 w 685"/>
                <a:gd name="T99" fmla="*/ 223 h 379"/>
                <a:gd name="T100" fmla="*/ 319 w 685"/>
                <a:gd name="T101" fmla="*/ 266 h 379"/>
                <a:gd name="T102" fmla="*/ 212 w 685"/>
                <a:gd name="T103" fmla="*/ 249 h 379"/>
                <a:gd name="T104" fmla="*/ 185 w 685"/>
                <a:gd name="T105" fmla="*/ 256 h 379"/>
                <a:gd name="T106" fmla="*/ 264 w 685"/>
                <a:gd name="T107" fmla="*/ 312 h 379"/>
                <a:gd name="T108" fmla="*/ 143 w 685"/>
                <a:gd name="T109" fmla="*/ 273 h 379"/>
                <a:gd name="T110" fmla="*/ 236 w 685"/>
                <a:gd name="T111" fmla="*/ 333 h 379"/>
                <a:gd name="T112" fmla="*/ 213 w 685"/>
                <a:gd name="T113" fmla="*/ 345 h 379"/>
                <a:gd name="T114" fmla="*/ 199 w 685"/>
                <a:gd name="T115" fmla="*/ 357 h 379"/>
                <a:gd name="T116" fmla="*/ 191 w 685"/>
                <a:gd name="T117" fmla="*/ 370 h 379"/>
                <a:gd name="T118" fmla="*/ 135 w 685"/>
                <a:gd name="T119" fmla="*/ 373 h 379"/>
                <a:gd name="T120" fmla="*/ 55 w 685"/>
                <a:gd name="T121" fmla="*/ 337 h 379"/>
                <a:gd name="T122" fmla="*/ 84 w 685"/>
                <a:gd name="T123" fmla="*/ 374 h 379"/>
                <a:gd name="T124" fmla="*/ 16 w 685"/>
                <a:gd name="T125" fmla="*/ 35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5" h="379">
                  <a:moveTo>
                    <a:pt x="8" y="370"/>
                  </a:moveTo>
                  <a:cubicBezTo>
                    <a:pt x="8" y="370"/>
                    <a:pt x="8" y="370"/>
                    <a:pt x="8" y="370"/>
                  </a:cubicBezTo>
                  <a:cubicBezTo>
                    <a:pt x="5" y="374"/>
                    <a:pt x="5" y="374"/>
                    <a:pt x="5" y="374"/>
                  </a:cubicBezTo>
                  <a:cubicBezTo>
                    <a:pt x="9" y="377"/>
                    <a:pt x="9" y="377"/>
                    <a:pt x="9" y="377"/>
                  </a:cubicBezTo>
                  <a:cubicBezTo>
                    <a:pt x="5" y="374"/>
                    <a:pt x="5" y="374"/>
                    <a:pt x="5" y="374"/>
                  </a:cubicBezTo>
                  <a:cubicBezTo>
                    <a:pt x="7" y="378"/>
                    <a:pt x="7" y="378"/>
                    <a:pt x="7" y="378"/>
                  </a:cubicBezTo>
                  <a:cubicBezTo>
                    <a:pt x="8" y="378"/>
                    <a:pt x="8" y="377"/>
                    <a:pt x="9" y="377"/>
                  </a:cubicBezTo>
                  <a:cubicBezTo>
                    <a:pt x="5" y="374"/>
                    <a:pt x="5" y="374"/>
                    <a:pt x="5" y="374"/>
                  </a:cubicBezTo>
                  <a:cubicBezTo>
                    <a:pt x="7" y="378"/>
                    <a:pt x="7" y="378"/>
                    <a:pt x="7" y="378"/>
                  </a:cubicBezTo>
                  <a:cubicBezTo>
                    <a:pt x="5" y="375"/>
                    <a:pt x="5" y="375"/>
                    <a:pt x="5" y="375"/>
                  </a:cubicBezTo>
                  <a:cubicBezTo>
                    <a:pt x="6" y="378"/>
                    <a:pt x="6" y="378"/>
                    <a:pt x="6" y="378"/>
                  </a:cubicBezTo>
                  <a:cubicBezTo>
                    <a:pt x="7" y="378"/>
                    <a:pt x="7" y="378"/>
                    <a:pt x="7" y="378"/>
                  </a:cubicBezTo>
                  <a:cubicBezTo>
                    <a:pt x="5" y="375"/>
                    <a:pt x="5" y="375"/>
                    <a:pt x="5" y="375"/>
                  </a:cubicBezTo>
                  <a:cubicBezTo>
                    <a:pt x="6" y="378"/>
                    <a:pt x="6" y="378"/>
                    <a:pt x="6" y="378"/>
                  </a:cubicBezTo>
                  <a:cubicBezTo>
                    <a:pt x="6" y="376"/>
                    <a:pt x="6" y="376"/>
                    <a:pt x="6" y="376"/>
                  </a:cubicBezTo>
                  <a:cubicBezTo>
                    <a:pt x="6" y="378"/>
                    <a:pt x="6" y="378"/>
                    <a:pt x="6" y="378"/>
                  </a:cubicBezTo>
                  <a:cubicBezTo>
                    <a:pt x="6" y="378"/>
                    <a:pt x="6" y="378"/>
                    <a:pt x="6" y="378"/>
                  </a:cubicBezTo>
                  <a:cubicBezTo>
                    <a:pt x="6" y="376"/>
                    <a:pt x="6" y="376"/>
                    <a:pt x="6" y="376"/>
                  </a:cubicBezTo>
                  <a:cubicBezTo>
                    <a:pt x="6" y="378"/>
                    <a:pt x="6" y="378"/>
                    <a:pt x="6" y="378"/>
                  </a:cubicBezTo>
                  <a:cubicBezTo>
                    <a:pt x="6" y="378"/>
                    <a:pt x="6" y="378"/>
                    <a:pt x="6" y="378"/>
                  </a:cubicBezTo>
                  <a:cubicBezTo>
                    <a:pt x="6" y="378"/>
                    <a:pt x="6" y="378"/>
                    <a:pt x="6" y="378"/>
                  </a:cubicBezTo>
                  <a:cubicBezTo>
                    <a:pt x="6" y="378"/>
                    <a:pt x="6" y="378"/>
                    <a:pt x="6" y="378"/>
                  </a:cubicBezTo>
                  <a:cubicBezTo>
                    <a:pt x="6" y="378"/>
                    <a:pt x="6" y="378"/>
                    <a:pt x="6" y="378"/>
                  </a:cubicBezTo>
                  <a:cubicBezTo>
                    <a:pt x="6" y="378"/>
                    <a:pt x="6" y="378"/>
                    <a:pt x="6" y="378"/>
                  </a:cubicBezTo>
                  <a:cubicBezTo>
                    <a:pt x="6" y="378"/>
                    <a:pt x="7" y="378"/>
                    <a:pt x="8" y="378"/>
                  </a:cubicBezTo>
                  <a:cubicBezTo>
                    <a:pt x="11" y="378"/>
                    <a:pt x="17" y="378"/>
                    <a:pt x="22" y="378"/>
                  </a:cubicBezTo>
                  <a:cubicBezTo>
                    <a:pt x="28" y="378"/>
                    <a:pt x="32" y="378"/>
                    <a:pt x="34" y="378"/>
                  </a:cubicBezTo>
                  <a:cubicBezTo>
                    <a:pt x="34" y="378"/>
                    <a:pt x="34" y="378"/>
                    <a:pt x="34" y="378"/>
                  </a:cubicBezTo>
                  <a:cubicBezTo>
                    <a:pt x="36" y="378"/>
                    <a:pt x="38" y="377"/>
                    <a:pt x="38" y="375"/>
                  </a:cubicBezTo>
                  <a:cubicBezTo>
                    <a:pt x="39" y="373"/>
                    <a:pt x="38" y="371"/>
                    <a:pt x="36" y="370"/>
                  </a:cubicBezTo>
                  <a:cubicBezTo>
                    <a:pt x="20" y="359"/>
                    <a:pt x="20" y="359"/>
                    <a:pt x="20" y="359"/>
                  </a:cubicBezTo>
                  <a:cubicBezTo>
                    <a:pt x="18" y="363"/>
                    <a:pt x="18" y="363"/>
                    <a:pt x="18" y="363"/>
                  </a:cubicBezTo>
                  <a:cubicBezTo>
                    <a:pt x="22" y="366"/>
                    <a:pt x="22" y="366"/>
                    <a:pt x="22" y="366"/>
                  </a:cubicBezTo>
                  <a:cubicBezTo>
                    <a:pt x="18" y="363"/>
                    <a:pt x="18" y="363"/>
                    <a:pt x="18" y="363"/>
                  </a:cubicBezTo>
                  <a:cubicBezTo>
                    <a:pt x="20" y="367"/>
                    <a:pt x="20" y="367"/>
                    <a:pt x="20" y="367"/>
                  </a:cubicBezTo>
                  <a:cubicBezTo>
                    <a:pt x="20" y="367"/>
                    <a:pt x="21" y="367"/>
                    <a:pt x="22" y="366"/>
                  </a:cubicBezTo>
                  <a:cubicBezTo>
                    <a:pt x="18" y="363"/>
                    <a:pt x="18" y="363"/>
                    <a:pt x="18" y="363"/>
                  </a:cubicBezTo>
                  <a:cubicBezTo>
                    <a:pt x="20" y="367"/>
                    <a:pt x="20" y="367"/>
                    <a:pt x="20" y="367"/>
                  </a:cubicBezTo>
                  <a:cubicBezTo>
                    <a:pt x="18" y="363"/>
                    <a:pt x="18" y="363"/>
                    <a:pt x="18" y="363"/>
                  </a:cubicBezTo>
                  <a:cubicBezTo>
                    <a:pt x="18" y="368"/>
                    <a:pt x="18" y="368"/>
                    <a:pt x="18" y="368"/>
                  </a:cubicBezTo>
                  <a:cubicBezTo>
                    <a:pt x="19" y="368"/>
                    <a:pt x="19" y="368"/>
                    <a:pt x="20" y="367"/>
                  </a:cubicBezTo>
                  <a:cubicBezTo>
                    <a:pt x="18" y="363"/>
                    <a:pt x="18" y="363"/>
                    <a:pt x="18" y="363"/>
                  </a:cubicBezTo>
                  <a:cubicBezTo>
                    <a:pt x="18" y="368"/>
                    <a:pt x="18" y="368"/>
                    <a:pt x="18" y="368"/>
                  </a:cubicBezTo>
                  <a:cubicBezTo>
                    <a:pt x="18" y="364"/>
                    <a:pt x="18" y="364"/>
                    <a:pt x="18" y="364"/>
                  </a:cubicBezTo>
                  <a:cubicBezTo>
                    <a:pt x="18" y="368"/>
                    <a:pt x="18" y="368"/>
                    <a:pt x="18" y="368"/>
                  </a:cubicBezTo>
                  <a:cubicBezTo>
                    <a:pt x="18" y="368"/>
                    <a:pt x="18" y="368"/>
                    <a:pt x="18" y="368"/>
                  </a:cubicBezTo>
                  <a:cubicBezTo>
                    <a:pt x="18" y="364"/>
                    <a:pt x="18" y="364"/>
                    <a:pt x="18" y="364"/>
                  </a:cubicBezTo>
                  <a:cubicBezTo>
                    <a:pt x="18" y="368"/>
                    <a:pt x="18" y="368"/>
                    <a:pt x="18" y="368"/>
                  </a:cubicBezTo>
                  <a:cubicBezTo>
                    <a:pt x="18" y="366"/>
                    <a:pt x="18" y="366"/>
                    <a:pt x="18" y="366"/>
                  </a:cubicBezTo>
                  <a:cubicBezTo>
                    <a:pt x="18" y="368"/>
                    <a:pt x="18" y="368"/>
                    <a:pt x="18" y="368"/>
                  </a:cubicBezTo>
                  <a:cubicBezTo>
                    <a:pt x="18" y="368"/>
                    <a:pt x="18" y="368"/>
                    <a:pt x="18" y="368"/>
                  </a:cubicBezTo>
                  <a:cubicBezTo>
                    <a:pt x="18" y="366"/>
                    <a:pt x="18" y="366"/>
                    <a:pt x="18" y="366"/>
                  </a:cubicBezTo>
                  <a:cubicBezTo>
                    <a:pt x="18" y="368"/>
                    <a:pt x="18" y="368"/>
                    <a:pt x="18" y="368"/>
                  </a:cubicBezTo>
                  <a:cubicBezTo>
                    <a:pt x="18" y="368"/>
                    <a:pt x="19" y="368"/>
                    <a:pt x="20" y="368"/>
                  </a:cubicBezTo>
                  <a:cubicBezTo>
                    <a:pt x="24" y="369"/>
                    <a:pt x="32" y="371"/>
                    <a:pt x="39" y="372"/>
                  </a:cubicBezTo>
                  <a:cubicBezTo>
                    <a:pt x="47" y="374"/>
                    <a:pt x="53" y="375"/>
                    <a:pt x="53" y="375"/>
                  </a:cubicBezTo>
                  <a:cubicBezTo>
                    <a:pt x="55" y="376"/>
                    <a:pt x="57" y="375"/>
                    <a:pt x="58" y="373"/>
                  </a:cubicBezTo>
                  <a:cubicBezTo>
                    <a:pt x="58" y="372"/>
                    <a:pt x="58" y="371"/>
                    <a:pt x="58" y="371"/>
                  </a:cubicBezTo>
                  <a:cubicBezTo>
                    <a:pt x="58" y="369"/>
                    <a:pt x="58" y="369"/>
                    <a:pt x="58" y="368"/>
                  </a:cubicBezTo>
                  <a:cubicBezTo>
                    <a:pt x="57" y="368"/>
                    <a:pt x="57" y="367"/>
                    <a:pt x="57" y="367"/>
                  </a:cubicBezTo>
                  <a:cubicBezTo>
                    <a:pt x="56" y="367"/>
                    <a:pt x="56" y="367"/>
                    <a:pt x="56" y="366"/>
                  </a:cubicBezTo>
                  <a:cubicBezTo>
                    <a:pt x="54" y="365"/>
                    <a:pt x="53" y="364"/>
                    <a:pt x="50" y="363"/>
                  </a:cubicBezTo>
                  <a:cubicBezTo>
                    <a:pt x="47" y="361"/>
                    <a:pt x="43" y="359"/>
                    <a:pt x="40" y="357"/>
                  </a:cubicBezTo>
                  <a:cubicBezTo>
                    <a:pt x="38" y="356"/>
                    <a:pt x="36" y="355"/>
                    <a:pt x="36" y="354"/>
                  </a:cubicBezTo>
                  <a:cubicBezTo>
                    <a:pt x="35" y="354"/>
                    <a:pt x="35" y="354"/>
                    <a:pt x="35" y="354"/>
                  </a:cubicBezTo>
                  <a:cubicBezTo>
                    <a:pt x="35" y="354"/>
                    <a:pt x="35" y="354"/>
                    <a:pt x="35" y="354"/>
                  </a:cubicBezTo>
                  <a:cubicBezTo>
                    <a:pt x="33" y="356"/>
                    <a:pt x="33" y="356"/>
                    <a:pt x="33" y="356"/>
                  </a:cubicBezTo>
                  <a:cubicBezTo>
                    <a:pt x="35" y="354"/>
                    <a:pt x="35" y="354"/>
                    <a:pt x="35" y="354"/>
                  </a:cubicBezTo>
                  <a:cubicBezTo>
                    <a:pt x="35" y="354"/>
                    <a:pt x="35" y="354"/>
                    <a:pt x="35" y="354"/>
                  </a:cubicBezTo>
                  <a:cubicBezTo>
                    <a:pt x="33" y="356"/>
                    <a:pt x="33" y="356"/>
                    <a:pt x="33" y="356"/>
                  </a:cubicBezTo>
                  <a:cubicBezTo>
                    <a:pt x="35" y="354"/>
                    <a:pt x="35" y="354"/>
                    <a:pt x="35" y="354"/>
                  </a:cubicBezTo>
                  <a:cubicBezTo>
                    <a:pt x="32" y="357"/>
                    <a:pt x="32" y="357"/>
                    <a:pt x="32" y="357"/>
                  </a:cubicBezTo>
                  <a:cubicBezTo>
                    <a:pt x="35" y="355"/>
                    <a:pt x="35" y="355"/>
                    <a:pt x="35" y="355"/>
                  </a:cubicBezTo>
                  <a:cubicBezTo>
                    <a:pt x="35" y="354"/>
                    <a:pt x="35" y="354"/>
                    <a:pt x="35" y="354"/>
                  </a:cubicBezTo>
                  <a:cubicBezTo>
                    <a:pt x="32" y="357"/>
                    <a:pt x="32" y="357"/>
                    <a:pt x="32" y="357"/>
                  </a:cubicBezTo>
                  <a:cubicBezTo>
                    <a:pt x="35" y="355"/>
                    <a:pt x="35" y="355"/>
                    <a:pt x="35" y="355"/>
                  </a:cubicBezTo>
                  <a:cubicBezTo>
                    <a:pt x="32" y="357"/>
                    <a:pt x="32" y="357"/>
                    <a:pt x="32" y="357"/>
                  </a:cubicBezTo>
                  <a:cubicBezTo>
                    <a:pt x="36" y="357"/>
                    <a:pt x="36" y="357"/>
                    <a:pt x="36" y="357"/>
                  </a:cubicBezTo>
                  <a:cubicBezTo>
                    <a:pt x="36" y="356"/>
                    <a:pt x="36" y="355"/>
                    <a:pt x="35" y="355"/>
                  </a:cubicBezTo>
                  <a:cubicBezTo>
                    <a:pt x="32" y="357"/>
                    <a:pt x="32" y="357"/>
                    <a:pt x="32" y="357"/>
                  </a:cubicBezTo>
                  <a:cubicBezTo>
                    <a:pt x="36" y="357"/>
                    <a:pt x="36" y="357"/>
                    <a:pt x="36" y="357"/>
                  </a:cubicBezTo>
                  <a:cubicBezTo>
                    <a:pt x="31" y="357"/>
                    <a:pt x="31" y="357"/>
                    <a:pt x="31" y="357"/>
                  </a:cubicBezTo>
                  <a:cubicBezTo>
                    <a:pt x="35" y="359"/>
                    <a:pt x="35" y="359"/>
                    <a:pt x="35" y="359"/>
                  </a:cubicBezTo>
                  <a:cubicBezTo>
                    <a:pt x="36" y="359"/>
                    <a:pt x="36" y="358"/>
                    <a:pt x="36" y="357"/>
                  </a:cubicBezTo>
                  <a:cubicBezTo>
                    <a:pt x="31" y="357"/>
                    <a:pt x="31" y="357"/>
                    <a:pt x="31" y="357"/>
                  </a:cubicBezTo>
                  <a:cubicBezTo>
                    <a:pt x="35" y="359"/>
                    <a:pt x="35" y="359"/>
                    <a:pt x="35" y="359"/>
                  </a:cubicBezTo>
                  <a:cubicBezTo>
                    <a:pt x="31" y="357"/>
                    <a:pt x="31" y="357"/>
                    <a:pt x="31" y="357"/>
                  </a:cubicBezTo>
                  <a:cubicBezTo>
                    <a:pt x="30" y="361"/>
                    <a:pt x="30" y="361"/>
                    <a:pt x="30" y="361"/>
                  </a:cubicBezTo>
                  <a:cubicBezTo>
                    <a:pt x="83" y="378"/>
                    <a:pt x="83" y="378"/>
                    <a:pt x="83" y="378"/>
                  </a:cubicBezTo>
                  <a:cubicBezTo>
                    <a:pt x="85" y="379"/>
                    <a:pt x="87" y="378"/>
                    <a:pt x="88" y="376"/>
                  </a:cubicBezTo>
                  <a:cubicBezTo>
                    <a:pt x="88" y="375"/>
                    <a:pt x="88" y="374"/>
                    <a:pt x="88" y="374"/>
                  </a:cubicBezTo>
                  <a:cubicBezTo>
                    <a:pt x="88" y="373"/>
                    <a:pt x="88" y="372"/>
                    <a:pt x="88" y="372"/>
                  </a:cubicBezTo>
                  <a:cubicBezTo>
                    <a:pt x="87" y="371"/>
                    <a:pt x="87" y="370"/>
                    <a:pt x="87" y="370"/>
                  </a:cubicBezTo>
                  <a:cubicBezTo>
                    <a:pt x="86" y="370"/>
                    <a:pt x="86" y="369"/>
                    <a:pt x="85" y="369"/>
                  </a:cubicBezTo>
                  <a:cubicBezTo>
                    <a:pt x="83" y="368"/>
                    <a:pt x="80" y="366"/>
                    <a:pt x="76" y="363"/>
                  </a:cubicBezTo>
                  <a:cubicBezTo>
                    <a:pt x="71" y="360"/>
                    <a:pt x="63" y="356"/>
                    <a:pt x="58" y="352"/>
                  </a:cubicBezTo>
                  <a:cubicBezTo>
                    <a:pt x="55" y="351"/>
                    <a:pt x="52" y="349"/>
                    <a:pt x="51" y="348"/>
                  </a:cubicBezTo>
                  <a:cubicBezTo>
                    <a:pt x="50" y="348"/>
                    <a:pt x="49" y="347"/>
                    <a:pt x="49" y="347"/>
                  </a:cubicBezTo>
                  <a:cubicBezTo>
                    <a:pt x="49" y="347"/>
                    <a:pt x="49" y="347"/>
                    <a:pt x="49" y="347"/>
                  </a:cubicBezTo>
                  <a:cubicBezTo>
                    <a:pt x="49" y="347"/>
                    <a:pt x="49" y="347"/>
                    <a:pt x="49" y="347"/>
                  </a:cubicBezTo>
                  <a:cubicBezTo>
                    <a:pt x="47" y="349"/>
                    <a:pt x="47" y="349"/>
                    <a:pt x="47" y="349"/>
                  </a:cubicBezTo>
                  <a:cubicBezTo>
                    <a:pt x="49" y="347"/>
                    <a:pt x="49" y="347"/>
                    <a:pt x="49" y="347"/>
                  </a:cubicBezTo>
                  <a:cubicBezTo>
                    <a:pt x="49" y="347"/>
                    <a:pt x="49" y="347"/>
                    <a:pt x="49" y="347"/>
                  </a:cubicBezTo>
                  <a:cubicBezTo>
                    <a:pt x="47" y="349"/>
                    <a:pt x="47" y="349"/>
                    <a:pt x="47" y="349"/>
                  </a:cubicBezTo>
                  <a:cubicBezTo>
                    <a:pt x="49" y="347"/>
                    <a:pt x="49" y="347"/>
                    <a:pt x="49" y="347"/>
                  </a:cubicBezTo>
                  <a:cubicBezTo>
                    <a:pt x="46" y="350"/>
                    <a:pt x="46" y="350"/>
                    <a:pt x="46" y="350"/>
                  </a:cubicBezTo>
                  <a:cubicBezTo>
                    <a:pt x="49" y="348"/>
                    <a:pt x="49" y="348"/>
                    <a:pt x="49" y="348"/>
                  </a:cubicBezTo>
                  <a:cubicBezTo>
                    <a:pt x="49" y="347"/>
                    <a:pt x="49" y="347"/>
                    <a:pt x="49" y="347"/>
                  </a:cubicBezTo>
                  <a:cubicBezTo>
                    <a:pt x="46" y="350"/>
                    <a:pt x="46" y="350"/>
                    <a:pt x="46" y="350"/>
                  </a:cubicBezTo>
                  <a:cubicBezTo>
                    <a:pt x="49" y="348"/>
                    <a:pt x="49" y="348"/>
                    <a:pt x="49" y="348"/>
                  </a:cubicBezTo>
                  <a:cubicBezTo>
                    <a:pt x="45" y="350"/>
                    <a:pt x="45" y="350"/>
                    <a:pt x="45" y="350"/>
                  </a:cubicBezTo>
                  <a:cubicBezTo>
                    <a:pt x="50" y="350"/>
                    <a:pt x="50" y="350"/>
                    <a:pt x="50" y="350"/>
                  </a:cubicBezTo>
                  <a:cubicBezTo>
                    <a:pt x="50" y="349"/>
                    <a:pt x="50" y="348"/>
                    <a:pt x="49" y="348"/>
                  </a:cubicBezTo>
                  <a:cubicBezTo>
                    <a:pt x="45" y="350"/>
                    <a:pt x="45" y="350"/>
                    <a:pt x="45" y="350"/>
                  </a:cubicBezTo>
                  <a:cubicBezTo>
                    <a:pt x="50" y="350"/>
                    <a:pt x="50" y="350"/>
                    <a:pt x="50" y="350"/>
                  </a:cubicBezTo>
                  <a:cubicBezTo>
                    <a:pt x="45" y="350"/>
                    <a:pt x="45" y="350"/>
                    <a:pt x="45" y="350"/>
                  </a:cubicBezTo>
                  <a:cubicBezTo>
                    <a:pt x="49" y="352"/>
                    <a:pt x="49" y="352"/>
                    <a:pt x="49" y="352"/>
                  </a:cubicBezTo>
                  <a:cubicBezTo>
                    <a:pt x="50" y="352"/>
                    <a:pt x="50" y="351"/>
                    <a:pt x="50" y="350"/>
                  </a:cubicBezTo>
                  <a:cubicBezTo>
                    <a:pt x="45" y="350"/>
                    <a:pt x="45" y="350"/>
                    <a:pt x="45" y="350"/>
                  </a:cubicBezTo>
                  <a:cubicBezTo>
                    <a:pt x="49" y="352"/>
                    <a:pt x="49" y="352"/>
                    <a:pt x="49" y="352"/>
                  </a:cubicBezTo>
                  <a:cubicBezTo>
                    <a:pt x="49" y="352"/>
                    <a:pt x="49" y="352"/>
                    <a:pt x="49" y="352"/>
                  </a:cubicBezTo>
                  <a:cubicBezTo>
                    <a:pt x="45" y="350"/>
                    <a:pt x="45" y="350"/>
                    <a:pt x="45" y="350"/>
                  </a:cubicBezTo>
                  <a:cubicBezTo>
                    <a:pt x="48" y="354"/>
                    <a:pt x="48" y="354"/>
                    <a:pt x="48" y="354"/>
                  </a:cubicBezTo>
                  <a:cubicBezTo>
                    <a:pt x="48" y="353"/>
                    <a:pt x="49" y="353"/>
                    <a:pt x="49" y="352"/>
                  </a:cubicBezTo>
                  <a:cubicBezTo>
                    <a:pt x="45" y="350"/>
                    <a:pt x="45" y="350"/>
                    <a:pt x="45" y="350"/>
                  </a:cubicBezTo>
                  <a:cubicBezTo>
                    <a:pt x="48" y="354"/>
                    <a:pt x="48" y="354"/>
                    <a:pt x="48" y="354"/>
                  </a:cubicBezTo>
                  <a:cubicBezTo>
                    <a:pt x="45" y="350"/>
                    <a:pt x="45" y="350"/>
                    <a:pt x="45" y="350"/>
                  </a:cubicBezTo>
                  <a:cubicBezTo>
                    <a:pt x="46" y="354"/>
                    <a:pt x="46" y="354"/>
                    <a:pt x="46" y="354"/>
                  </a:cubicBezTo>
                  <a:cubicBezTo>
                    <a:pt x="47" y="354"/>
                    <a:pt x="47" y="354"/>
                    <a:pt x="48" y="354"/>
                  </a:cubicBezTo>
                  <a:cubicBezTo>
                    <a:pt x="45" y="350"/>
                    <a:pt x="45" y="350"/>
                    <a:pt x="45" y="350"/>
                  </a:cubicBezTo>
                  <a:cubicBezTo>
                    <a:pt x="46" y="354"/>
                    <a:pt x="46" y="354"/>
                    <a:pt x="46" y="354"/>
                  </a:cubicBezTo>
                  <a:cubicBezTo>
                    <a:pt x="45" y="350"/>
                    <a:pt x="45" y="350"/>
                    <a:pt x="45" y="350"/>
                  </a:cubicBezTo>
                  <a:cubicBezTo>
                    <a:pt x="45" y="354"/>
                    <a:pt x="45" y="354"/>
                    <a:pt x="45" y="354"/>
                  </a:cubicBezTo>
                  <a:cubicBezTo>
                    <a:pt x="46" y="354"/>
                    <a:pt x="46" y="354"/>
                    <a:pt x="46" y="354"/>
                  </a:cubicBezTo>
                  <a:cubicBezTo>
                    <a:pt x="45" y="350"/>
                    <a:pt x="45" y="350"/>
                    <a:pt x="45" y="350"/>
                  </a:cubicBezTo>
                  <a:cubicBezTo>
                    <a:pt x="45" y="354"/>
                    <a:pt x="45" y="354"/>
                    <a:pt x="45" y="354"/>
                  </a:cubicBezTo>
                  <a:cubicBezTo>
                    <a:pt x="45" y="350"/>
                    <a:pt x="45" y="350"/>
                    <a:pt x="45" y="350"/>
                  </a:cubicBezTo>
                  <a:cubicBezTo>
                    <a:pt x="45" y="354"/>
                    <a:pt x="45" y="354"/>
                    <a:pt x="45" y="354"/>
                  </a:cubicBezTo>
                  <a:cubicBezTo>
                    <a:pt x="45" y="354"/>
                    <a:pt x="45" y="354"/>
                    <a:pt x="45" y="354"/>
                  </a:cubicBezTo>
                  <a:cubicBezTo>
                    <a:pt x="45" y="350"/>
                    <a:pt x="45" y="350"/>
                    <a:pt x="45" y="350"/>
                  </a:cubicBezTo>
                  <a:cubicBezTo>
                    <a:pt x="45" y="354"/>
                    <a:pt x="45" y="354"/>
                    <a:pt x="45" y="354"/>
                  </a:cubicBezTo>
                  <a:cubicBezTo>
                    <a:pt x="45" y="352"/>
                    <a:pt x="45" y="352"/>
                    <a:pt x="45" y="352"/>
                  </a:cubicBezTo>
                  <a:cubicBezTo>
                    <a:pt x="44" y="354"/>
                    <a:pt x="44" y="354"/>
                    <a:pt x="44" y="354"/>
                  </a:cubicBezTo>
                  <a:cubicBezTo>
                    <a:pt x="45" y="354"/>
                    <a:pt x="45" y="354"/>
                    <a:pt x="45" y="354"/>
                  </a:cubicBezTo>
                  <a:cubicBezTo>
                    <a:pt x="45" y="352"/>
                    <a:pt x="45" y="352"/>
                    <a:pt x="45" y="352"/>
                  </a:cubicBezTo>
                  <a:cubicBezTo>
                    <a:pt x="44" y="354"/>
                    <a:pt x="44" y="354"/>
                    <a:pt x="44" y="354"/>
                  </a:cubicBezTo>
                  <a:cubicBezTo>
                    <a:pt x="44" y="354"/>
                    <a:pt x="44" y="354"/>
                    <a:pt x="44" y="354"/>
                  </a:cubicBezTo>
                  <a:cubicBezTo>
                    <a:pt x="45" y="354"/>
                    <a:pt x="45" y="354"/>
                    <a:pt x="46" y="355"/>
                  </a:cubicBezTo>
                  <a:cubicBezTo>
                    <a:pt x="48" y="355"/>
                    <a:pt x="53" y="357"/>
                    <a:pt x="59" y="360"/>
                  </a:cubicBezTo>
                  <a:cubicBezTo>
                    <a:pt x="68" y="363"/>
                    <a:pt x="80" y="368"/>
                    <a:pt x="89" y="372"/>
                  </a:cubicBezTo>
                  <a:cubicBezTo>
                    <a:pt x="98" y="375"/>
                    <a:pt x="105" y="378"/>
                    <a:pt x="105" y="378"/>
                  </a:cubicBezTo>
                  <a:cubicBezTo>
                    <a:pt x="107" y="379"/>
                    <a:pt x="110" y="378"/>
                    <a:pt x="111" y="376"/>
                  </a:cubicBezTo>
                  <a:cubicBezTo>
                    <a:pt x="112" y="374"/>
                    <a:pt x="111" y="371"/>
                    <a:pt x="109" y="370"/>
                  </a:cubicBezTo>
                  <a:cubicBezTo>
                    <a:pt x="57" y="337"/>
                    <a:pt x="57" y="337"/>
                    <a:pt x="57" y="337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8" y="343"/>
                    <a:pt x="58" y="343"/>
                    <a:pt x="58" y="343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7" y="345"/>
                    <a:pt x="57" y="345"/>
                    <a:pt x="57" y="345"/>
                  </a:cubicBezTo>
                  <a:cubicBezTo>
                    <a:pt x="57" y="345"/>
                    <a:pt x="58" y="344"/>
                    <a:pt x="58" y="343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7" y="345"/>
                    <a:pt x="57" y="345"/>
                    <a:pt x="57" y="345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5" y="345"/>
                    <a:pt x="56" y="345"/>
                    <a:pt x="57" y="345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4" y="346"/>
                    <a:pt x="54" y="346"/>
                    <a:pt x="54" y="346"/>
                  </a:cubicBezTo>
                  <a:cubicBezTo>
                    <a:pt x="54" y="346"/>
                    <a:pt x="55" y="346"/>
                    <a:pt x="55" y="346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4" y="346"/>
                    <a:pt x="54" y="346"/>
                    <a:pt x="54" y="346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3" y="346"/>
                    <a:pt x="53" y="346"/>
                    <a:pt x="53" y="346"/>
                  </a:cubicBezTo>
                  <a:cubicBezTo>
                    <a:pt x="54" y="346"/>
                    <a:pt x="54" y="346"/>
                    <a:pt x="54" y="346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3" y="346"/>
                    <a:pt x="53" y="346"/>
                    <a:pt x="53" y="346"/>
                  </a:cubicBezTo>
                  <a:cubicBezTo>
                    <a:pt x="54" y="343"/>
                    <a:pt x="54" y="343"/>
                    <a:pt x="54" y="343"/>
                  </a:cubicBezTo>
                  <a:cubicBezTo>
                    <a:pt x="53" y="345"/>
                    <a:pt x="53" y="345"/>
                    <a:pt x="53" y="345"/>
                  </a:cubicBezTo>
                  <a:cubicBezTo>
                    <a:pt x="53" y="346"/>
                    <a:pt x="53" y="346"/>
                    <a:pt x="53" y="346"/>
                  </a:cubicBezTo>
                  <a:cubicBezTo>
                    <a:pt x="54" y="343"/>
                    <a:pt x="54" y="343"/>
                    <a:pt x="54" y="343"/>
                  </a:cubicBezTo>
                  <a:cubicBezTo>
                    <a:pt x="53" y="345"/>
                    <a:pt x="53" y="345"/>
                    <a:pt x="53" y="345"/>
                  </a:cubicBezTo>
                  <a:cubicBezTo>
                    <a:pt x="53" y="345"/>
                    <a:pt x="54" y="346"/>
                    <a:pt x="54" y="346"/>
                  </a:cubicBezTo>
                  <a:cubicBezTo>
                    <a:pt x="60" y="348"/>
                    <a:pt x="79" y="356"/>
                    <a:pt x="97" y="363"/>
                  </a:cubicBezTo>
                  <a:cubicBezTo>
                    <a:pt x="106" y="366"/>
                    <a:pt x="115" y="370"/>
                    <a:pt x="121" y="372"/>
                  </a:cubicBezTo>
                  <a:cubicBezTo>
                    <a:pt x="125" y="374"/>
                    <a:pt x="128" y="375"/>
                    <a:pt x="130" y="375"/>
                  </a:cubicBezTo>
                  <a:cubicBezTo>
                    <a:pt x="131" y="376"/>
                    <a:pt x="132" y="376"/>
                    <a:pt x="133" y="376"/>
                  </a:cubicBezTo>
                  <a:cubicBezTo>
                    <a:pt x="134" y="376"/>
                    <a:pt x="134" y="376"/>
                    <a:pt x="134" y="377"/>
                  </a:cubicBezTo>
                  <a:cubicBezTo>
                    <a:pt x="135" y="377"/>
                    <a:pt x="135" y="377"/>
                    <a:pt x="136" y="377"/>
                  </a:cubicBezTo>
                  <a:cubicBezTo>
                    <a:pt x="136" y="377"/>
                    <a:pt x="137" y="377"/>
                    <a:pt x="137" y="377"/>
                  </a:cubicBezTo>
                  <a:cubicBezTo>
                    <a:pt x="138" y="376"/>
                    <a:pt x="138" y="376"/>
                    <a:pt x="139" y="376"/>
                  </a:cubicBezTo>
                  <a:cubicBezTo>
                    <a:pt x="139" y="376"/>
                    <a:pt x="140" y="375"/>
                    <a:pt x="140" y="375"/>
                  </a:cubicBezTo>
                  <a:cubicBezTo>
                    <a:pt x="140" y="374"/>
                    <a:pt x="140" y="374"/>
                    <a:pt x="140" y="374"/>
                  </a:cubicBezTo>
                  <a:cubicBezTo>
                    <a:pt x="141" y="374"/>
                    <a:pt x="141" y="373"/>
                    <a:pt x="141" y="372"/>
                  </a:cubicBezTo>
                  <a:cubicBezTo>
                    <a:pt x="141" y="371"/>
                    <a:pt x="141" y="371"/>
                    <a:pt x="140" y="370"/>
                  </a:cubicBezTo>
                  <a:cubicBezTo>
                    <a:pt x="140" y="369"/>
                    <a:pt x="140" y="369"/>
                    <a:pt x="140" y="369"/>
                  </a:cubicBezTo>
                  <a:cubicBezTo>
                    <a:pt x="139" y="368"/>
                    <a:pt x="139" y="368"/>
                    <a:pt x="138" y="368"/>
                  </a:cubicBezTo>
                  <a:cubicBezTo>
                    <a:pt x="137" y="367"/>
                    <a:pt x="136" y="366"/>
                    <a:pt x="133" y="364"/>
                  </a:cubicBezTo>
                  <a:cubicBezTo>
                    <a:pt x="125" y="359"/>
                    <a:pt x="109" y="349"/>
                    <a:pt x="94" y="341"/>
                  </a:cubicBezTo>
                  <a:cubicBezTo>
                    <a:pt x="87" y="336"/>
                    <a:pt x="81" y="333"/>
                    <a:pt x="76" y="330"/>
                  </a:cubicBezTo>
                  <a:cubicBezTo>
                    <a:pt x="74" y="328"/>
                    <a:pt x="72" y="327"/>
                    <a:pt x="70" y="326"/>
                  </a:cubicBezTo>
                  <a:cubicBezTo>
                    <a:pt x="70" y="326"/>
                    <a:pt x="69" y="325"/>
                    <a:pt x="69" y="325"/>
                  </a:cubicBezTo>
                  <a:cubicBezTo>
                    <a:pt x="69" y="325"/>
                    <a:pt x="69" y="325"/>
                    <a:pt x="69" y="325"/>
                  </a:cubicBezTo>
                  <a:cubicBezTo>
                    <a:pt x="68" y="327"/>
                    <a:pt x="68" y="327"/>
                    <a:pt x="68" y="327"/>
                  </a:cubicBezTo>
                  <a:cubicBezTo>
                    <a:pt x="69" y="325"/>
                    <a:pt x="69" y="325"/>
                    <a:pt x="69" y="325"/>
                  </a:cubicBezTo>
                  <a:cubicBezTo>
                    <a:pt x="69" y="325"/>
                    <a:pt x="69" y="325"/>
                    <a:pt x="69" y="325"/>
                  </a:cubicBezTo>
                  <a:cubicBezTo>
                    <a:pt x="68" y="327"/>
                    <a:pt x="68" y="327"/>
                    <a:pt x="68" y="327"/>
                  </a:cubicBezTo>
                  <a:cubicBezTo>
                    <a:pt x="69" y="325"/>
                    <a:pt x="69" y="325"/>
                    <a:pt x="69" y="325"/>
                  </a:cubicBezTo>
                  <a:cubicBezTo>
                    <a:pt x="66" y="328"/>
                    <a:pt x="66" y="328"/>
                    <a:pt x="66" y="328"/>
                  </a:cubicBezTo>
                  <a:cubicBezTo>
                    <a:pt x="70" y="326"/>
                    <a:pt x="70" y="326"/>
                    <a:pt x="70" y="326"/>
                  </a:cubicBezTo>
                  <a:cubicBezTo>
                    <a:pt x="69" y="325"/>
                    <a:pt x="69" y="325"/>
                    <a:pt x="69" y="325"/>
                  </a:cubicBezTo>
                  <a:cubicBezTo>
                    <a:pt x="66" y="328"/>
                    <a:pt x="66" y="328"/>
                    <a:pt x="66" y="328"/>
                  </a:cubicBezTo>
                  <a:cubicBezTo>
                    <a:pt x="70" y="326"/>
                    <a:pt x="70" y="326"/>
                    <a:pt x="70" y="326"/>
                  </a:cubicBezTo>
                  <a:cubicBezTo>
                    <a:pt x="66" y="328"/>
                    <a:pt x="66" y="328"/>
                    <a:pt x="66" y="328"/>
                  </a:cubicBezTo>
                  <a:cubicBezTo>
                    <a:pt x="70" y="328"/>
                    <a:pt x="70" y="328"/>
                    <a:pt x="70" y="328"/>
                  </a:cubicBezTo>
                  <a:cubicBezTo>
                    <a:pt x="70" y="327"/>
                    <a:pt x="70" y="326"/>
                    <a:pt x="70" y="326"/>
                  </a:cubicBezTo>
                  <a:cubicBezTo>
                    <a:pt x="66" y="328"/>
                    <a:pt x="66" y="328"/>
                    <a:pt x="66" y="328"/>
                  </a:cubicBezTo>
                  <a:cubicBezTo>
                    <a:pt x="70" y="328"/>
                    <a:pt x="70" y="328"/>
                    <a:pt x="70" y="328"/>
                  </a:cubicBezTo>
                  <a:cubicBezTo>
                    <a:pt x="66" y="328"/>
                    <a:pt x="66" y="328"/>
                    <a:pt x="66" y="328"/>
                  </a:cubicBezTo>
                  <a:cubicBezTo>
                    <a:pt x="69" y="331"/>
                    <a:pt x="69" y="331"/>
                    <a:pt x="69" y="331"/>
                  </a:cubicBezTo>
                  <a:cubicBezTo>
                    <a:pt x="70" y="330"/>
                    <a:pt x="70" y="329"/>
                    <a:pt x="70" y="328"/>
                  </a:cubicBezTo>
                  <a:cubicBezTo>
                    <a:pt x="66" y="328"/>
                    <a:pt x="66" y="328"/>
                    <a:pt x="66" y="328"/>
                  </a:cubicBezTo>
                  <a:cubicBezTo>
                    <a:pt x="69" y="331"/>
                    <a:pt x="69" y="331"/>
                    <a:pt x="69" y="331"/>
                  </a:cubicBezTo>
                  <a:cubicBezTo>
                    <a:pt x="70" y="330"/>
                    <a:pt x="70" y="330"/>
                    <a:pt x="70" y="330"/>
                  </a:cubicBezTo>
                  <a:cubicBezTo>
                    <a:pt x="66" y="328"/>
                    <a:pt x="66" y="328"/>
                    <a:pt x="66" y="328"/>
                  </a:cubicBezTo>
                  <a:cubicBezTo>
                    <a:pt x="68" y="332"/>
                    <a:pt x="68" y="332"/>
                    <a:pt x="68" y="332"/>
                  </a:cubicBezTo>
                  <a:cubicBezTo>
                    <a:pt x="69" y="332"/>
                    <a:pt x="69" y="331"/>
                    <a:pt x="70" y="330"/>
                  </a:cubicBezTo>
                  <a:cubicBezTo>
                    <a:pt x="66" y="328"/>
                    <a:pt x="66" y="328"/>
                    <a:pt x="66" y="328"/>
                  </a:cubicBezTo>
                  <a:cubicBezTo>
                    <a:pt x="68" y="332"/>
                    <a:pt x="68" y="332"/>
                    <a:pt x="68" y="332"/>
                  </a:cubicBezTo>
                  <a:cubicBezTo>
                    <a:pt x="66" y="328"/>
                    <a:pt x="66" y="328"/>
                    <a:pt x="66" y="328"/>
                  </a:cubicBezTo>
                  <a:cubicBezTo>
                    <a:pt x="67" y="332"/>
                    <a:pt x="67" y="332"/>
                    <a:pt x="67" y="332"/>
                  </a:cubicBezTo>
                  <a:cubicBezTo>
                    <a:pt x="67" y="332"/>
                    <a:pt x="68" y="332"/>
                    <a:pt x="68" y="332"/>
                  </a:cubicBezTo>
                  <a:cubicBezTo>
                    <a:pt x="66" y="328"/>
                    <a:pt x="66" y="328"/>
                    <a:pt x="66" y="328"/>
                  </a:cubicBezTo>
                  <a:cubicBezTo>
                    <a:pt x="67" y="332"/>
                    <a:pt x="67" y="332"/>
                    <a:pt x="67" y="332"/>
                  </a:cubicBezTo>
                  <a:cubicBezTo>
                    <a:pt x="66" y="329"/>
                    <a:pt x="66" y="329"/>
                    <a:pt x="66" y="329"/>
                  </a:cubicBezTo>
                  <a:cubicBezTo>
                    <a:pt x="66" y="333"/>
                    <a:pt x="66" y="333"/>
                    <a:pt x="66" y="333"/>
                  </a:cubicBezTo>
                  <a:cubicBezTo>
                    <a:pt x="67" y="332"/>
                    <a:pt x="67" y="332"/>
                    <a:pt x="67" y="332"/>
                  </a:cubicBezTo>
                  <a:cubicBezTo>
                    <a:pt x="66" y="329"/>
                    <a:pt x="66" y="329"/>
                    <a:pt x="66" y="329"/>
                  </a:cubicBezTo>
                  <a:cubicBezTo>
                    <a:pt x="66" y="333"/>
                    <a:pt x="66" y="333"/>
                    <a:pt x="66" y="333"/>
                  </a:cubicBezTo>
                  <a:cubicBezTo>
                    <a:pt x="66" y="330"/>
                    <a:pt x="66" y="330"/>
                    <a:pt x="66" y="330"/>
                  </a:cubicBezTo>
                  <a:cubicBezTo>
                    <a:pt x="66" y="333"/>
                    <a:pt x="66" y="333"/>
                    <a:pt x="66" y="333"/>
                  </a:cubicBezTo>
                  <a:cubicBezTo>
                    <a:pt x="66" y="333"/>
                    <a:pt x="66" y="333"/>
                    <a:pt x="66" y="333"/>
                  </a:cubicBezTo>
                  <a:cubicBezTo>
                    <a:pt x="66" y="330"/>
                    <a:pt x="66" y="330"/>
                    <a:pt x="66" y="330"/>
                  </a:cubicBezTo>
                  <a:cubicBezTo>
                    <a:pt x="66" y="333"/>
                    <a:pt x="66" y="333"/>
                    <a:pt x="66" y="333"/>
                  </a:cubicBezTo>
                  <a:cubicBezTo>
                    <a:pt x="66" y="332"/>
                    <a:pt x="66" y="332"/>
                    <a:pt x="66" y="332"/>
                  </a:cubicBezTo>
                  <a:cubicBezTo>
                    <a:pt x="66" y="333"/>
                    <a:pt x="66" y="333"/>
                    <a:pt x="66" y="333"/>
                  </a:cubicBezTo>
                  <a:cubicBezTo>
                    <a:pt x="66" y="333"/>
                    <a:pt x="66" y="333"/>
                    <a:pt x="66" y="333"/>
                  </a:cubicBezTo>
                  <a:cubicBezTo>
                    <a:pt x="66" y="332"/>
                    <a:pt x="66" y="332"/>
                    <a:pt x="66" y="332"/>
                  </a:cubicBezTo>
                  <a:cubicBezTo>
                    <a:pt x="66" y="333"/>
                    <a:pt x="66" y="333"/>
                    <a:pt x="66" y="333"/>
                  </a:cubicBezTo>
                  <a:cubicBezTo>
                    <a:pt x="66" y="333"/>
                    <a:pt x="67" y="333"/>
                    <a:pt x="68" y="333"/>
                  </a:cubicBezTo>
                  <a:cubicBezTo>
                    <a:pt x="71" y="334"/>
                    <a:pt x="79" y="338"/>
                    <a:pt x="88" y="342"/>
                  </a:cubicBezTo>
                  <a:cubicBezTo>
                    <a:pt x="102" y="348"/>
                    <a:pt x="120" y="356"/>
                    <a:pt x="134" y="362"/>
                  </a:cubicBezTo>
                  <a:cubicBezTo>
                    <a:pt x="141" y="365"/>
                    <a:pt x="147" y="368"/>
                    <a:pt x="151" y="370"/>
                  </a:cubicBezTo>
                  <a:cubicBezTo>
                    <a:pt x="156" y="372"/>
                    <a:pt x="158" y="373"/>
                    <a:pt x="158" y="373"/>
                  </a:cubicBezTo>
                  <a:cubicBezTo>
                    <a:pt x="160" y="374"/>
                    <a:pt x="163" y="373"/>
                    <a:pt x="164" y="371"/>
                  </a:cubicBezTo>
                  <a:cubicBezTo>
                    <a:pt x="165" y="369"/>
                    <a:pt x="164" y="367"/>
                    <a:pt x="162" y="365"/>
                  </a:cubicBezTo>
                  <a:cubicBezTo>
                    <a:pt x="88" y="319"/>
                    <a:pt x="88" y="319"/>
                    <a:pt x="88" y="319"/>
                  </a:cubicBezTo>
                  <a:cubicBezTo>
                    <a:pt x="86" y="323"/>
                    <a:pt x="86" y="323"/>
                    <a:pt x="86" y="323"/>
                  </a:cubicBezTo>
                  <a:cubicBezTo>
                    <a:pt x="90" y="325"/>
                    <a:pt x="90" y="325"/>
                    <a:pt x="90" y="325"/>
                  </a:cubicBezTo>
                  <a:cubicBezTo>
                    <a:pt x="86" y="323"/>
                    <a:pt x="86" y="323"/>
                    <a:pt x="86" y="323"/>
                  </a:cubicBezTo>
                  <a:cubicBezTo>
                    <a:pt x="88" y="326"/>
                    <a:pt x="88" y="326"/>
                    <a:pt x="88" y="326"/>
                  </a:cubicBezTo>
                  <a:cubicBezTo>
                    <a:pt x="89" y="326"/>
                    <a:pt x="89" y="326"/>
                    <a:pt x="90" y="325"/>
                  </a:cubicBezTo>
                  <a:cubicBezTo>
                    <a:pt x="86" y="323"/>
                    <a:pt x="86" y="323"/>
                    <a:pt x="86" y="323"/>
                  </a:cubicBezTo>
                  <a:cubicBezTo>
                    <a:pt x="88" y="326"/>
                    <a:pt x="88" y="326"/>
                    <a:pt x="88" y="326"/>
                  </a:cubicBezTo>
                  <a:cubicBezTo>
                    <a:pt x="86" y="323"/>
                    <a:pt x="86" y="323"/>
                    <a:pt x="86" y="323"/>
                  </a:cubicBezTo>
                  <a:cubicBezTo>
                    <a:pt x="87" y="327"/>
                    <a:pt x="87" y="327"/>
                    <a:pt x="87" y="327"/>
                  </a:cubicBezTo>
                  <a:cubicBezTo>
                    <a:pt x="87" y="327"/>
                    <a:pt x="88" y="327"/>
                    <a:pt x="88" y="326"/>
                  </a:cubicBezTo>
                  <a:cubicBezTo>
                    <a:pt x="86" y="323"/>
                    <a:pt x="86" y="323"/>
                    <a:pt x="86" y="323"/>
                  </a:cubicBezTo>
                  <a:cubicBezTo>
                    <a:pt x="87" y="327"/>
                    <a:pt x="87" y="327"/>
                    <a:pt x="87" y="327"/>
                  </a:cubicBezTo>
                  <a:cubicBezTo>
                    <a:pt x="86" y="324"/>
                    <a:pt x="86" y="324"/>
                    <a:pt x="86" y="324"/>
                  </a:cubicBezTo>
                  <a:cubicBezTo>
                    <a:pt x="86" y="327"/>
                    <a:pt x="86" y="327"/>
                    <a:pt x="86" y="327"/>
                  </a:cubicBezTo>
                  <a:cubicBezTo>
                    <a:pt x="87" y="327"/>
                    <a:pt x="87" y="327"/>
                    <a:pt x="87" y="327"/>
                  </a:cubicBezTo>
                  <a:cubicBezTo>
                    <a:pt x="86" y="324"/>
                    <a:pt x="86" y="324"/>
                    <a:pt x="86" y="324"/>
                  </a:cubicBezTo>
                  <a:cubicBezTo>
                    <a:pt x="86" y="327"/>
                    <a:pt x="86" y="327"/>
                    <a:pt x="86" y="327"/>
                  </a:cubicBezTo>
                  <a:cubicBezTo>
                    <a:pt x="86" y="325"/>
                    <a:pt x="86" y="325"/>
                    <a:pt x="86" y="325"/>
                  </a:cubicBezTo>
                  <a:cubicBezTo>
                    <a:pt x="86" y="327"/>
                    <a:pt x="86" y="327"/>
                    <a:pt x="86" y="327"/>
                  </a:cubicBezTo>
                  <a:cubicBezTo>
                    <a:pt x="86" y="327"/>
                    <a:pt x="86" y="327"/>
                    <a:pt x="86" y="327"/>
                  </a:cubicBezTo>
                  <a:cubicBezTo>
                    <a:pt x="86" y="325"/>
                    <a:pt x="86" y="325"/>
                    <a:pt x="86" y="325"/>
                  </a:cubicBezTo>
                  <a:cubicBezTo>
                    <a:pt x="86" y="327"/>
                    <a:pt x="86" y="327"/>
                    <a:pt x="86" y="327"/>
                  </a:cubicBezTo>
                  <a:cubicBezTo>
                    <a:pt x="86" y="327"/>
                    <a:pt x="87" y="327"/>
                    <a:pt x="88" y="328"/>
                  </a:cubicBezTo>
                  <a:cubicBezTo>
                    <a:pt x="92" y="329"/>
                    <a:pt x="101" y="333"/>
                    <a:pt x="111" y="337"/>
                  </a:cubicBezTo>
                  <a:cubicBezTo>
                    <a:pt x="126" y="344"/>
                    <a:pt x="146" y="354"/>
                    <a:pt x="161" y="361"/>
                  </a:cubicBezTo>
                  <a:cubicBezTo>
                    <a:pt x="169" y="365"/>
                    <a:pt x="176" y="368"/>
                    <a:pt x="181" y="370"/>
                  </a:cubicBezTo>
                  <a:cubicBezTo>
                    <a:pt x="186" y="373"/>
                    <a:pt x="189" y="374"/>
                    <a:pt x="189" y="374"/>
                  </a:cubicBezTo>
                  <a:cubicBezTo>
                    <a:pt x="191" y="375"/>
                    <a:pt x="193" y="374"/>
                    <a:pt x="195" y="372"/>
                  </a:cubicBezTo>
                  <a:cubicBezTo>
                    <a:pt x="195" y="371"/>
                    <a:pt x="195" y="370"/>
                    <a:pt x="195" y="370"/>
                  </a:cubicBezTo>
                  <a:cubicBezTo>
                    <a:pt x="195" y="369"/>
                    <a:pt x="195" y="368"/>
                    <a:pt x="195" y="368"/>
                  </a:cubicBezTo>
                  <a:cubicBezTo>
                    <a:pt x="194" y="367"/>
                    <a:pt x="194" y="367"/>
                    <a:pt x="194" y="367"/>
                  </a:cubicBezTo>
                  <a:cubicBezTo>
                    <a:pt x="194" y="366"/>
                    <a:pt x="194" y="366"/>
                    <a:pt x="193" y="366"/>
                  </a:cubicBezTo>
                  <a:cubicBezTo>
                    <a:pt x="193" y="366"/>
                    <a:pt x="192" y="365"/>
                    <a:pt x="191" y="365"/>
                  </a:cubicBezTo>
                  <a:cubicBezTo>
                    <a:pt x="187" y="362"/>
                    <a:pt x="180" y="357"/>
                    <a:pt x="170" y="351"/>
                  </a:cubicBezTo>
                  <a:cubicBezTo>
                    <a:pt x="142" y="334"/>
                    <a:pt x="97" y="306"/>
                    <a:pt x="97" y="306"/>
                  </a:cubicBezTo>
                  <a:cubicBezTo>
                    <a:pt x="95" y="310"/>
                    <a:pt x="95" y="310"/>
                    <a:pt x="95" y="310"/>
                  </a:cubicBezTo>
                  <a:cubicBezTo>
                    <a:pt x="93" y="314"/>
                    <a:pt x="93" y="314"/>
                    <a:pt x="93" y="314"/>
                  </a:cubicBezTo>
                  <a:cubicBezTo>
                    <a:pt x="199" y="360"/>
                    <a:pt x="199" y="360"/>
                    <a:pt x="199" y="360"/>
                  </a:cubicBezTo>
                  <a:cubicBezTo>
                    <a:pt x="201" y="361"/>
                    <a:pt x="203" y="360"/>
                    <a:pt x="204" y="358"/>
                  </a:cubicBezTo>
                  <a:cubicBezTo>
                    <a:pt x="205" y="357"/>
                    <a:pt x="205" y="356"/>
                    <a:pt x="205" y="356"/>
                  </a:cubicBezTo>
                  <a:cubicBezTo>
                    <a:pt x="205" y="354"/>
                    <a:pt x="204" y="354"/>
                    <a:pt x="204" y="353"/>
                  </a:cubicBezTo>
                  <a:cubicBezTo>
                    <a:pt x="204" y="353"/>
                    <a:pt x="204" y="353"/>
                    <a:pt x="203" y="352"/>
                  </a:cubicBezTo>
                  <a:cubicBezTo>
                    <a:pt x="203" y="352"/>
                    <a:pt x="203" y="352"/>
                    <a:pt x="202" y="352"/>
                  </a:cubicBezTo>
                  <a:cubicBezTo>
                    <a:pt x="201" y="351"/>
                    <a:pt x="199" y="349"/>
                    <a:pt x="196" y="347"/>
                  </a:cubicBezTo>
                  <a:cubicBezTo>
                    <a:pt x="176" y="334"/>
                    <a:pt x="116" y="298"/>
                    <a:pt x="116" y="298"/>
                  </a:cubicBezTo>
                  <a:cubicBezTo>
                    <a:pt x="114" y="302"/>
                    <a:pt x="114" y="302"/>
                    <a:pt x="114" y="302"/>
                  </a:cubicBezTo>
                  <a:cubicBezTo>
                    <a:pt x="112" y="306"/>
                    <a:pt x="112" y="306"/>
                    <a:pt x="112" y="306"/>
                  </a:cubicBezTo>
                  <a:cubicBezTo>
                    <a:pt x="112" y="306"/>
                    <a:pt x="136" y="317"/>
                    <a:pt x="160" y="328"/>
                  </a:cubicBezTo>
                  <a:cubicBezTo>
                    <a:pt x="173" y="333"/>
                    <a:pt x="185" y="339"/>
                    <a:pt x="195" y="343"/>
                  </a:cubicBezTo>
                  <a:cubicBezTo>
                    <a:pt x="200" y="345"/>
                    <a:pt x="205" y="346"/>
                    <a:pt x="208" y="348"/>
                  </a:cubicBezTo>
                  <a:cubicBezTo>
                    <a:pt x="210" y="348"/>
                    <a:pt x="212" y="349"/>
                    <a:pt x="213" y="349"/>
                  </a:cubicBezTo>
                  <a:cubicBezTo>
                    <a:pt x="213" y="349"/>
                    <a:pt x="214" y="349"/>
                    <a:pt x="215" y="350"/>
                  </a:cubicBezTo>
                  <a:cubicBezTo>
                    <a:pt x="215" y="350"/>
                    <a:pt x="216" y="350"/>
                    <a:pt x="217" y="350"/>
                  </a:cubicBezTo>
                  <a:cubicBezTo>
                    <a:pt x="217" y="350"/>
                    <a:pt x="217" y="350"/>
                    <a:pt x="218" y="349"/>
                  </a:cubicBezTo>
                  <a:cubicBezTo>
                    <a:pt x="219" y="349"/>
                    <a:pt x="219" y="349"/>
                    <a:pt x="220" y="349"/>
                  </a:cubicBezTo>
                  <a:cubicBezTo>
                    <a:pt x="220" y="349"/>
                    <a:pt x="221" y="348"/>
                    <a:pt x="221" y="347"/>
                  </a:cubicBezTo>
                  <a:cubicBezTo>
                    <a:pt x="221" y="347"/>
                    <a:pt x="221" y="347"/>
                    <a:pt x="221" y="347"/>
                  </a:cubicBezTo>
                  <a:cubicBezTo>
                    <a:pt x="221" y="347"/>
                    <a:pt x="222" y="346"/>
                    <a:pt x="222" y="345"/>
                  </a:cubicBezTo>
                  <a:cubicBezTo>
                    <a:pt x="222" y="344"/>
                    <a:pt x="221" y="343"/>
                    <a:pt x="221" y="343"/>
                  </a:cubicBezTo>
                  <a:cubicBezTo>
                    <a:pt x="221" y="342"/>
                    <a:pt x="221" y="342"/>
                    <a:pt x="220" y="342"/>
                  </a:cubicBezTo>
                  <a:cubicBezTo>
                    <a:pt x="220" y="341"/>
                    <a:pt x="220" y="341"/>
                    <a:pt x="219" y="341"/>
                  </a:cubicBezTo>
                  <a:cubicBezTo>
                    <a:pt x="218" y="340"/>
                    <a:pt x="216" y="338"/>
                    <a:pt x="213" y="336"/>
                  </a:cubicBezTo>
                  <a:cubicBezTo>
                    <a:pt x="202" y="329"/>
                    <a:pt x="181" y="316"/>
                    <a:pt x="164" y="306"/>
                  </a:cubicBezTo>
                  <a:cubicBezTo>
                    <a:pt x="146" y="295"/>
                    <a:pt x="130" y="285"/>
                    <a:pt x="130" y="285"/>
                  </a:cubicBezTo>
                  <a:cubicBezTo>
                    <a:pt x="128" y="289"/>
                    <a:pt x="128" y="289"/>
                    <a:pt x="128" y="289"/>
                  </a:cubicBezTo>
                  <a:cubicBezTo>
                    <a:pt x="128" y="294"/>
                    <a:pt x="128" y="294"/>
                    <a:pt x="128" y="294"/>
                  </a:cubicBezTo>
                  <a:cubicBezTo>
                    <a:pt x="128" y="289"/>
                    <a:pt x="128" y="289"/>
                    <a:pt x="128" y="289"/>
                  </a:cubicBezTo>
                  <a:cubicBezTo>
                    <a:pt x="127" y="294"/>
                    <a:pt x="127" y="294"/>
                    <a:pt x="127" y="294"/>
                  </a:cubicBezTo>
                  <a:cubicBezTo>
                    <a:pt x="127" y="294"/>
                    <a:pt x="128" y="294"/>
                    <a:pt x="128" y="294"/>
                  </a:cubicBezTo>
                  <a:cubicBezTo>
                    <a:pt x="128" y="289"/>
                    <a:pt x="128" y="289"/>
                    <a:pt x="128" y="289"/>
                  </a:cubicBezTo>
                  <a:cubicBezTo>
                    <a:pt x="127" y="294"/>
                    <a:pt x="127" y="294"/>
                    <a:pt x="127" y="294"/>
                  </a:cubicBezTo>
                  <a:cubicBezTo>
                    <a:pt x="128" y="289"/>
                    <a:pt x="128" y="289"/>
                    <a:pt x="128" y="289"/>
                  </a:cubicBezTo>
                  <a:cubicBezTo>
                    <a:pt x="127" y="294"/>
                    <a:pt x="127" y="294"/>
                    <a:pt x="127" y="294"/>
                  </a:cubicBezTo>
                  <a:cubicBezTo>
                    <a:pt x="127" y="294"/>
                    <a:pt x="127" y="294"/>
                    <a:pt x="127" y="294"/>
                  </a:cubicBezTo>
                  <a:cubicBezTo>
                    <a:pt x="128" y="289"/>
                    <a:pt x="128" y="289"/>
                    <a:pt x="128" y="289"/>
                  </a:cubicBezTo>
                  <a:cubicBezTo>
                    <a:pt x="127" y="294"/>
                    <a:pt x="127" y="294"/>
                    <a:pt x="127" y="294"/>
                  </a:cubicBezTo>
                  <a:cubicBezTo>
                    <a:pt x="128" y="290"/>
                    <a:pt x="128" y="290"/>
                    <a:pt x="128" y="290"/>
                  </a:cubicBezTo>
                  <a:cubicBezTo>
                    <a:pt x="126" y="294"/>
                    <a:pt x="126" y="294"/>
                    <a:pt x="126" y="294"/>
                  </a:cubicBezTo>
                  <a:cubicBezTo>
                    <a:pt x="127" y="294"/>
                    <a:pt x="127" y="294"/>
                    <a:pt x="127" y="294"/>
                  </a:cubicBezTo>
                  <a:cubicBezTo>
                    <a:pt x="128" y="290"/>
                    <a:pt x="128" y="290"/>
                    <a:pt x="128" y="290"/>
                  </a:cubicBezTo>
                  <a:cubicBezTo>
                    <a:pt x="126" y="294"/>
                    <a:pt x="126" y="294"/>
                    <a:pt x="126" y="294"/>
                  </a:cubicBezTo>
                  <a:cubicBezTo>
                    <a:pt x="126" y="294"/>
                    <a:pt x="127" y="294"/>
                    <a:pt x="128" y="294"/>
                  </a:cubicBezTo>
                  <a:cubicBezTo>
                    <a:pt x="134" y="297"/>
                    <a:pt x="161" y="309"/>
                    <a:pt x="185" y="320"/>
                  </a:cubicBezTo>
                  <a:cubicBezTo>
                    <a:pt x="198" y="326"/>
                    <a:pt x="210" y="331"/>
                    <a:pt x="219" y="335"/>
                  </a:cubicBezTo>
                  <a:cubicBezTo>
                    <a:pt x="223" y="337"/>
                    <a:pt x="227" y="338"/>
                    <a:pt x="230" y="340"/>
                  </a:cubicBezTo>
                  <a:cubicBezTo>
                    <a:pt x="231" y="340"/>
                    <a:pt x="232" y="341"/>
                    <a:pt x="233" y="341"/>
                  </a:cubicBezTo>
                  <a:cubicBezTo>
                    <a:pt x="233" y="341"/>
                    <a:pt x="234" y="341"/>
                    <a:pt x="234" y="341"/>
                  </a:cubicBezTo>
                  <a:cubicBezTo>
                    <a:pt x="234" y="342"/>
                    <a:pt x="234" y="342"/>
                    <a:pt x="234" y="342"/>
                  </a:cubicBezTo>
                  <a:cubicBezTo>
                    <a:pt x="235" y="342"/>
                    <a:pt x="235" y="342"/>
                    <a:pt x="235" y="342"/>
                  </a:cubicBezTo>
                  <a:cubicBezTo>
                    <a:pt x="235" y="342"/>
                    <a:pt x="235" y="342"/>
                    <a:pt x="236" y="342"/>
                  </a:cubicBezTo>
                  <a:cubicBezTo>
                    <a:pt x="236" y="342"/>
                    <a:pt x="236" y="342"/>
                    <a:pt x="237" y="342"/>
                  </a:cubicBezTo>
                  <a:cubicBezTo>
                    <a:pt x="237" y="342"/>
                    <a:pt x="238" y="341"/>
                    <a:pt x="239" y="341"/>
                  </a:cubicBezTo>
                  <a:cubicBezTo>
                    <a:pt x="239" y="340"/>
                    <a:pt x="239" y="340"/>
                    <a:pt x="240" y="340"/>
                  </a:cubicBezTo>
                  <a:cubicBezTo>
                    <a:pt x="240" y="339"/>
                    <a:pt x="240" y="338"/>
                    <a:pt x="240" y="337"/>
                  </a:cubicBezTo>
                  <a:cubicBezTo>
                    <a:pt x="240" y="336"/>
                    <a:pt x="240" y="335"/>
                    <a:pt x="240" y="335"/>
                  </a:cubicBezTo>
                  <a:cubicBezTo>
                    <a:pt x="239" y="334"/>
                    <a:pt x="239" y="333"/>
                    <a:pt x="238" y="333"/>
                  </a:cubicBezTo>
                  <a:cubicBezTo>
                    <a:pt x="238" y="332"/>
                    <a:pt x="237" y="332"/>
                    <a:pt x="235" y="331"/>
                  </a:cubicBezTo>
                  <a:cubicBezTo>
                    <a:pt x="231" y="328"/>
                    <a:pt x="223" y="322"/>
                    <a:pt x="214" y="316"/>
                  </a:cubicBezTo>
                  <a:cubicBezTo>
                    <a:pt x="185" y="299"/>
                    <a:pt x="142" y="273"/>
                    <a:pt x="142" y="273"/>
                  </a:cubicBezTo>
                  <a:cubicBezTo>
                    <a:pt x="139" y="277"/>
                    <a:pt x="139" y="277"/>
                    <a:pt x="139" y="277"/>
                  </a:cubicBezTo>
                  <a:cubicBezTo>
                    <a:pt x="143" y="279"/>
                    <a:pt x="143" y="279"/>
                    <a:pt x="143" y="279"/>
                  </a:cubicBezTo>
                  <a:cubicBezTo>
                    <a:pt x="139" y="277"/>
                    <a:pt x="139" y="277"/>
                    <a:pt x="139" y="277"/>
                  </a:cubicBezTo>
                  <a:cubicBezTo>
                    <a:pt x="142" y="281"/>
                    <a:pt x="142" y="281"/>
                    <a:pt x="142" y="281"/>
                  </a:cubicBezTo>
                  <a:cubicBezTo>
                    <a:pt x="142" y="281"/>
                    <a:pt x="143" y="280"/>
                    <a:pt x="143" y="279"/>
                  </a:cubicBezTo>
                  <a:cubicBezTo>
                    <a:pt x="139" y="277"/>
                    <a:pt x="139" y="277"/>
                    <a:pt x="139" y="277"/>
                  </a:cubicBezTo>
                  <a:cubicBezTo>
                    <a:pt x="142" y="281"/>
                    <a:pt x="142" y="281"/>
                    <a:pt x="142" y="281"/>
                  </a:cubicBezTo>
                  <a:cubicBezTo>
                    <a:pt x="139" y="277"/>
                    <a:pt x="139" y="277"/>
                    <a:pt x="139" y="277"/>
                  </a:cubicBezTo>
                  <a:cubicBezTo>
                    <a:pt x="140" y="281"/>
                    <a:pt x="140" y="281"/>
                    <a:pt x="140" y="281"/>
                  </a:cubicBezTo>
                  <a:cubicBezTo>
                    <a:pt x="141" y="281"/>
                    <a:pt x="141" y="281"/>
                    <a:pt x="142" y="281"/>
                  </a:cubicBezTo>
                  <a:cubicBezTo>
                    <a:pt x="139" y="277"/>
                    <a:pt x="139" y="277"/>
                    <a:pt x="139" y="277"/>
                  </a:cubicBezTo>
                  <a:cubicBezTo>
                    <a:pt x="140" y="281"/>
                    <a:pt x="140" y="281"/>
                    <a:pt x="140" y="281"/>
                  </a:cubicBezTo>
                  <a:cubicBezTo>
                    <a:pt x="140" y="277"/>
                    <a:pt x="140" y="277"/>
                    <a:pt x="140" y="277"/>
                  </a:cubicBezTo>
                  <a:cubicBezTo>
                    <a:pt x="140" y="282"/>
                    <a:pt x="140" y="282"/>
                    <a:pt x="140" y="282"/>
                  </a:cubicBezTo>
                  <a:cubicBezTo>
                    <a:pt x="140" y="282"/>
                    <a:pt x="140" y="282"/>
                    <a:pt x="140" y="281"/>
                  </a:cubicBezTo>
                  <a:cubicBezTo>
                    <a:pt x="140" y="277"/>
                    <a:pt x="140" y="277"/>
                    <a:pt x="140" y="277"/>
                  </a:cubicBezTo>
                  <a:cubicBezTo>
                    <a:pt x="140" y="282"/>
                    <a:pt x="140" y="282"/>
                    <a:pt x="140" y="282"/>
                  </a:cubicBezTo>
                  <a:cubicBezTo>
                    <a:pt x="140" y="278"/>
                    <a:pt x="140" y="278"/>
                    <a:pt x="140" y="278"/>
                  </a:cubicBezTo>
                  <a:cubicBezTo>
                    <a:pt x="139" y="281"/>
                    <a:pt x="139" y="281"/>
                    <a:pt x="139" y="281"/>
                  </a:cubicBezTo>
                  <a:cubicBezTo>
                    <a:pt x="139" y="281"/>
                    <a:pt x="139" y="282"/>
                    <a:pt x="140" y="282"/>
                  </a:cubicBezTo>
                  <a:cubicBezTo>
                    <a:pt x="140" y="278"/>
                    <a:pt x="140" y="278"/>
                    <a:pt x="140" y="278"/>
                  </a:cubicBezTo>
                  <a:cubicBezTo>
                    <a:pt x="139" y="281"/>
                    <a:pt x="139" y="281"/>
                    <a:pt x="139" y="281"/>
                  </a:cubicBezTo>
                  <a:cubicBezTo>
                    <a:pt x="139" y="281"/>
                    <a:pt x="139" y="281"/>
                    <a:pt x="139" y="281"/>
                  </a:cubicBezTo>
                  <a:cubicBezTo>
                    <a:pt x="139" y="281"/>
                    <a:pt x="139" y="281"/>
                    <a:pt x="139" y="281"/>
                  </a:cubicBezTo>
                  <a:cubicBezTo>
                    <a:pt x="139" y="281"/>
                    <a:pt x="139" y="281"/>
                    <a:pt x="139" y="281"/>
                  </a:cubicBezTo>
                  <a:cubicBezTo>
                    <a:pt x="139" y="281"/>
                    <a:pt x="139" y="281"/>
                    <a:pt x="139" y="281"/>
                  </a:cubicBezTo>
                  <a:cubicBezTo>
                    <a:pt x="139" y="281"/>
                    <a:pt x="139" y="281"/>
                    <a:pt x="139" y="281"/>
                  </a:cubicBezTo>
                  <a:cubicBezTo>
                    <a:pt x="139" y="282"/>
                    <a:pt x="140" y="282"/>
                    <a:pt x="141" y="282"/>
                  </a:cubicBezTo>
                  <a:cubicBezTo>
                    <a:pt x="145" y="284"/>
                    <a:pt x="154" y="288"/>
                    <a:pt x="165" y="292"/>
                  </a:cubicBezTo>
                  <a:cubicBezTo>
                    <a:pt x="182" y="299"/>
                    <a:pt x="203" y="308"/>
                    <a:pt x="220" y="315"/>
                  </a:cubicBezTo>
                  <a:cubicBezTo>
                    <a:pt x="228" y="319"/>
                    <a:pt x="235" y="322"/>
                    <a:pt x="241" y="325"/>
                  </a:cubicBezTo>
                  <a:cubicBezTo>
                    <a:pt x="246" y="327"/>
                    <a:pt x="249" y="328"/>
                    <a:pt x="249" y="328"/>
                  </a:cubicBezTo>
                  <a:cubicBezTo>
                    <a:pt x="251" y="329"/>
                    <a:pt x="253" y="328"/>
                    <a:pt x="255" y="326"/>
                  </a:cubicBezTo>
                  <a:cubicBezTo>
                    <a:pt x="255" y="326"/>
                    <a:pt x="255" y="325"/>
                    <a:pt x="255" y="324"/>
                  </a:cubicBezTo>
                  <a:cubicBezTo>
                    <a:pt x="255" y="323"/>
                    <a:pt x="255" y="322"/>
                    <a:pt x="255" y="322"/>
                  </a:cubicBezTo>
                  <a:cubicBezTo>
                    <a:pt x="254" y="321"/>
                    <a:pt x="254" y="320"/>
                    <a:pt x="253" y="320"/>
                  </a:cubicBezTo>
                  <a:cubicBezTo>
                    <a:pt x="253" y="319"/>
                    <a:pt x="252" y="319"/>
                    <a:pt x="251" y="318"/>
                  </a:cubicBezTo>
                  <a:cubicBezTo>
                    <a:pt x="247" y="315"/>
                    <a:pt x="240" y="310"/>
                    <a:pt x="231" y="305"/>
                  </a:cubicBezTo>
                  <a:cubicBezTo>
                    <a:pt x="205" y="288"/>
                    <a:pt x="165" y="265"/>
                    <a:pt x="165" y="265"/>
                  </a:cubicBezTo>
                  <a:cubicBezTo>
                    <a:pt x="163" y="269"/>
                    <a:pt x="163" y="269"/>
                    <a:pt x="163" y="269"/>
                  </a:cubicBezTo>
                  <a:cubicBezTo>
                    <a:pt x="161" y="273"/>
                    <a:pt x="161" y="273"/>
                    <a:pt x="161" y="273"/>
                  </a:cubicBezTo>
                  <a:cubicBezTo>
                    <a:pt x="161" y="273"/>
                    <a:pt x="186" y="284"/>
                    <a:pt x="210" y="295"/>
                  </a:cubicBezTo>
                  <a:cubicBezTo>
                    <a:pt x="223" y="300"/>
                    <a:pt x="235" y="306"/>
                    <a:pt x="245" y="310"/>
                  </a:cubicBezTo>
                  <a:cubicBezTo>
                    <a:pt x="250" y="312"/>
                    <a:pt x="254" y="313"/>
                    <a:pt x="257" y="315"/>
                  </a:cubicBezTo>
                  <a:cubicBezTo>
                    <a:pt x="258" y="315"/>
                    <a:pt x="260" y="316"/>
                    <a:pt x="261" y="316"/>
                  </a:cubicBezTo>
                  <a:cubicBezTo>
                    <a:pt x="261" y="316"/>
                    <a:pt x="261" y="316"/>
                    <a:pt x="262" y="316"/>
                  </a:cubicBezTo>
                  <a:cubicBezTo>
                    <a:pt x="262" y="317"/>
                    <a:pt x="262" y="317"/>
                    <a:pt x="262" y="317"/>
                  </a:cubicBezTo>
                  <a:cubicBezTo>
                    <a:pt x="263" y="317"/>
                    <a:pt x="263" y="317"/>
                    <a:pt x="264" y="317"/>
                  </a:cubicBezTo>
                  <a:cubicBezTo>
                    <a:pt x="264" y="317"/>
                    <a:pt x="264" y="317"/>
                    <a:pt x="265" y="317"/>
                  </a:cubicBezTo>
                  <a:cubicBezTo>
                    <a:pt x="265" y="316"/>
                    <a:pt x="266" y="316"/>
                    <a:pt x="266" y="316"/>
                  </a:cubicBezTo>
                  <a:cubicBezTo>
                    <a:pt x="267" y="316"/>
                    <a:pt x="267" y="315"/>
                    <a:pt x="268" y="315"/>
                  </a:cubicBezTo>
                  <a:cubicBezTo>
                    <a:pt x="268" y="315"/>
                    <a:pt x="268" y="315"/>
                    <a:pt x="268" y="315"/>
                  </a:cubicBezTo>
                  <a:cubicBezTo>
                    <a:pt x="268" y="314"/>
                    <a:pt x="268" y="313"/>
                    <a:pt x="268" y="312"/>
                  </a:cubicBezTo>
                  <a:cubicBezTo>
                    <a:pt x="268" y="311"/>
                    <a:pt x="268" y="310"/>
                    <a:pt x="268" y="310"/>
                  </a:cubicBezTo>
                  <a:cubicBezTo>
                    <a:pt x="267" y="309"/>
                    <a:pt x="267" y="309"/>
                    <a:pt x="267" y="309"/>
                  </a:cubicBezTo>
                  <a:cubicBezTo>
                    <a:pt x="267" y="308"/>
                    <a:pt x="266" y="308"/>
                    <a:pt x="266" y="308"/>
                  </a:cubicBezTo>
                  <a:cubicBezTo>
                    <a:pt x="264" y="307"/>
                    <a:pt x="262" y="305"/>
                    <a:pt x="259" y="303"/>
                  </a:cubicBezTo>
                  <a:cubicBezTo>
                    <a:pt x="249" y="296"/>
                    <a:pt x="228" y="284"/>
                    <a:pt x="211" y="273"/>
                  </a:cubicBezTo>
                  <a:cubicBezTo>
                    <a:pt x="193" y="262"/>
                    <a:pt x="178" y="253"/>
                    <a:pt x="178" y="253"/>
                  </a:cubicBezTo>
                  <a:cubicBezTo>
                    <a:pt x="175" y="257"/>
                    <a:pt x="175" y="257"/>
                    <a:pt x="175" y="257"/>
                  </a:cubicBezTo>
                  <a:cubicBezTo>
                    <a:pt x="174" y="261"/>
                    <a:pt x="174" y="261"/>
                    <a:pt x="174" y="261"/>
                  </a:cubicBezTo>
                  <a:cubicBezTo>
                    <a:pt x="174" y="261"/>
                    <a:pt x="198" y="272"/>
                    <a:pt x="222" y="282"/>
                  </a:cubicBezTo>
                  <a:cubicBezTo>
                    <a:pt x="234" y="287"/>
                    <a:pt x="247" y="293"/>
                    <a:pt x="256" y="297"/>
                  </a:cubicBezTo>
                  <a:cubicBezTo>
                    <a:pt x="261" y="299"/>
                    <a:pt x="265" y="300"/>
                    <a:pt x="268" y="301"/>
                  </a:cubicBezTo>
                  <a:cubicBezTo>
                    <a:pt x="269" y="302"/>
                    <a:pt x="271" y="302"/>
                    <a:pt x="272" y="303"/>
                  </a:cubicBezTo>
                  <a:cubicBezTo>
                    <a:pt x="272" y="303"/>
                    <a:pt x="273" y="303"/>
                    <a:pt x="273" y="303"/>
                  </a:cubicBezTo>
                  <a:cubicBezTo>
                    <a:pt x="274" y="303"/>
                    <a:pt x="274" y="303"/>
                    <a:pt x="274" y="303"/>
                  </a:cubicBezTo>
                  <a:cubicBezTo>
                    <a:pt x="274" y="303"/>
                    <a:pt x="274" y="304"/>
                    <a:pt x="275" y="304"/>
                  </a:cubicBezTo>
                  <a:cubicBezTo>
                    <a:pt x="275" y="304"/>
                    <a:pt x="275" y="304"/>
                    <a:pt x="276" y="303"/>
                  </a:cubicBezTo>
                  <a:cubicBezTo>
                    <a:pt x="276" y="303"/>
                    <a:pt x="277" y="303"/>
                    <a:pt x="277" y="303"/>
                  </a:cubicBezTo>
                  <a:cubicBezTo>
                    <a:pt x="278" y="303"/>
                    <a:pt x="278" y="302"/>
                    <a:pt x="279" y="302"/>
                  </a:cubicBezTo>
                  <a:cubicBezTo>
                    <a:pt x="279" y="300"/>
                    <a:pt x="280" y="299"/>
                    <a:pt x="279" y="298"/>
                  </a:cubicBezTo>
                  <a:cubicBezTo>
                    <a:pt x="279" y="297"/>
                    <a:pt x="278" y="296"/>
                    <a:pt x="277" y="295"/>
                  </a:cubicBezTo>
                  <a:cubicBezTo>
                    <a:pt x="277" y="295"/>
                    <a:pt x="276" y="294"/>
                    <a:pt x="274" y="293"/>
                  </a:cubicBezTo>
                  <a:cubicBezTo>
                    <a:pt x="266" y="288"/>
                    <a:pt x="246" y="277"/>
                    <a:pt x="228" y="266"/>
                  </a:cubicBezTo>
                  <a:cubicBezTo>
                    <a:pt x="219" y="260"/>
                    <a:pt x="210" y="255"/>
                    <a:pt x="204" y="251"/>
                  </a:cubicBezTo>
                  <a:cubicBezTo>
                    <a:pt x="201" y="249"/>
                    <a:pt x="198" y="247"/>
                    <a:pt x="197" y="246"/>
                  </a:cubicBezTo>
                  <a:cubicBezTo>
                    <a:pt x="196" y="245"/>
                    <a:pt x="195" y="245"/>
                    <a:pt x="195" y="245"/>
                  </a:cubicBezTo>
                  <a:cubicBezTo>
                    <a:pt x="195" y="245"/>
                    <a:pt x="195" y="245"/>
                    <a:pt x="195" y="245"/>
                  </a:cubicBezTo>
                  <a:cubicBezTo>
                    <a:pt x="194" y="246"/>
                    <a:pt x="194" y="246"/>
                    <a:pt x="194" y="246"/>
                  </a:cubicBezTo>
                  <a:cubicBezTo>
                    <a:pt x="195" y="245"/>
                    <a:pt x="195" y="245"/>
                    <a:pt x="195" y="245"/>
                  </a:cubicBezTo>
                  <a:cubicBezTo>
                    <a:pt x="195" y="245"/>
                    <a:pt x="195" y="245"/>
                    <a:pt x="195" y="245"/>
                  </a:cubicBezTo>
                  <a:cubicBezTo>
                    <a:pt x="194" y="246"/>
                    <a:pt x="194" y="246"/>
                    <a:pt x="194" y="246"/>
                  </a:cubicBezTo>
                  <a:cubicBezTo>
                    <a:pt x="195" y="245"/>
                    <a:pt x="195" y="245"/>
                    <a:pt x="195" y="245"/>
                  </a:cubicBezTo>
                  <a:cubicBezTo>
                    <a:pt x="192" y="247"/>
                    <a:pt x="192" y="247"/>
                    <a:pt x="192" y="247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96" y="246"/>
                    <a:pt x="195" y="245"/>
                    <a:pt x="195" y="245"/>
                  </a:cubicBezTo>
                  <a:cubicBezTo>
                    <a:pt x="192" y="247"/>
                    <a:pt x="192" y="247"/>
                    <a:pt x="192" y="247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91" y="247"/>
                    <a:pt x="191" y="247"/>
                    <a:pt x="191" y="247"/>
                  </a:cubicBezTo>
                  <a:cubicBezTo>
                    <a:pt x="195" y="249"/>
                    <a:pt x="195" y="249"/>
                    <a:pt x="195" y="249"/>
                  </a:cubicBezTo>
                  <a:cubicBezTo>
                    <a:pt x="196" y="248"/>
                    <a:pt x="196" y="247"/>
                    <a:pt x="196" y="247"/>
                  </a:cubicBezTo>
                  <a:cubicBezTo>
                    <a:pt x="191" y="247"/>
                    <a:pt x="191" y="247"/>
                    <a:pt x="191" y="247"/>
                  </a:cubicBezTo>
                  <a:cubicBezTo>
                    <a:pt x="195" y="249"/>
                    <a:pt x="195" y="249"/>
                    <a:pt x="195" y="249"/>
                  </a:cubicBezTo>
                  <a:cubicBezTo>
                    <a:pt x="195" y="249"/>
                    <a:pt x="195" y="249"/>
                    <a:pt x="195" y="249"/>
                  </a:cubicBezTo>
                  <a:cubicBezTo>
                    <a:pt x="191" y="247"/>
                    <a:pt x="191" y="247"/>
                    <a:pt x="191" y="247"/>
                  </a:cubicBezTo>
                  <a:cubicBezTo>
                    <a:pt x="194" y="251"/>
                    <a:pt x="194" y="251"/>
                    <a:pt x="194" y="251"/>
                  </a:cubicBezTo>
                  <a:cubicBezTo>
                    <a:pt x="194" y="250"/>
                    <a:pt x="195" y="250"/>
                    <a:pt x="195" y="249"/>
                  </a:cubicBezTo>
                  <a:cubicBezTo>
                    <a:pt x="191" y="247"/>
                    <a:pt x="191" y="247"/>
                    <a:pt x="191" y="247"/>
                  </a:cubicBezTo>
                  <a:cubicBezTo>
                    <a:pt x="194" y="251"/>
                    <a:pt x="194" y="251"/>
                    <a:pt x="194" y="251"/>
                  </a:cubicBezTo>
                  <a:cubicBezTo>
                    <a:pt x="191" y="247"/>
                    <a:pt x="191" y="247"/>
                    <a:pt x="191" y="247"/>
                  </a:cubicBezTo>
                  <a:cubicBezTo>
                    <a:pt x="192" y="251"/>
                    <a:pt x="192" y="251"/>
                    <a:pt x="192" y="251"/>
                  </a:cubicBezTo>
                  <a:cubicBezTo>
                    <a:pt x="193" y="251"/>
                    <a:pt x="193" y="251"/>
                    <a:pt x="194" y="251"/>
                  </a:cubicBezTo>
                  <a:cubicBezTo>
                    <a:pt x="191" y="247"/>
                    <a:pt x="191" y="247"/>
                    <a:pt x="191" y="247"/>
                  </a:cubicBezTo>
                  <a:cubicBezTo>
                    <a:pt x="192" y="251"/>
                    <a:pt x="192" y="251"/>
                    <a:pt x="192" y="251"/>
                  </a:cubicBezTo>
                  <a:cubicBezTo>
                    <a:pt x="191" y="247"/>
                    <a:pt x="191" y="247"/>
                    <a:pt x="191" y="247"/>
                  </a:cubicBezTo>
                  <a:cubicBezTo>
                    <a:pt x="191" y="251"/>
                    <a:pt x="191" y="251"/>
                    <a:pt x="191" y="251"/>
                  </a:cubicBezTo>
                  <a:cubicBezTo>
                    <a:pt x="192" y="251"/>
                    <a:pt x="192" y="251"/>
                    <a:pt x="192" y="251"/>
                  </a:cubicBezTo>
                  <a:cubicBezTo>
                    <a:pt x="191" y="247"/>
                    <a:pt x="191" y="247"/>
                    <a:pt x="191" y="247"/>
                  </a:cubicBezTo>
                  <a:cubicBezTo>
                    <a:pt x="191" y="251"/>
                    <a:pt x="191" y="251"/>
                    <a:pt x="191" y="251"/>
                  </a:cubicBezTo>
                  <a:cubicBezTo>
                    <a:pt x="191" y="249"/>
                    <a:pt x="191" y="249"/>
                    <a:pt x="191" y="249"/>
                  </a:cubicBezTo>
                  <a:cubicBezTo>
                    <a:pt x="191" y="251"/>
                    <a:pt x="191" y="251"/>
                    <a:pt x="191" y="251"/>
                  </a:cubicBezTo>
                  <a:cubicBezTo>
                    <a:pt x="191" y="251"/>
                    <a:pt x="191" y="251"/>
                    <a:pt x="191" y="251"/>
                  </a:cubicBezTo>
                  <a:cubicBezTo>
                    <a:pt x="191" y="249"/>
                    <a:pt x="191" y="249"/>
                    <a:pt x="191" y="249"/>
                  </a:cubicBezTo>
                  <a:cubicBezTo>
                    <a:pt x="191" y="251"/>
                    <a:pt x="191" y="251"/>
                    <a:pt x="191" y="251"/>
                  </a:cubicBezTo>
                  <a:cubicBezTo>
                    <a:pt x="191" y="251"/>
                    <a:pt x="191" y="251"/>
                    <a:pt x="191" y="251"/>
                  </a:cubicBezTo>
                  <a:cubicBezTo>
                    <a:pt x="192" y="251"/>
                    <a:pt x="192" y="252"/>
                    <a:pt x="194" y="252"/>
                  </a:cubicBezTo>
                  <a:cubicBezTo>
                    <a:pt x="198" y="254"/>
                    <a:pt x="207" y="257"/>
                    <a:pt x="218" y="262"/>
                  </a:cubicBezTo>
                  <a:cubicBezTo>
                    <a:pt x="233" y="268"/>
                    <a:pt x="253" y="277"/>
                    <a:pt x="269" y="284"/>
                  </a:cubicBezTo>
                  <a:cubicBezTo>
                    <a:pt x="277" y="287"/>
                    <a:pt x="283" y="290"/>
                    <a:pt x="288" y="292"/>
                  </a:cubicBezTo>
                  <a:cubicBezTo>
                    <a:pt x="293" y="294"/>
                    <a:pt x="296" y="296"/>
                    <a:pt x="296" y="296"/>
                  </a:cubicBezTo>
                  <a:cubicBezTo>
                    <a:pt x="298" y="297"/>
                    <a:pt x="301" y="296"/>
                    <a:pt x="302" y="294"/>
                  </a:cubicBezTo>
                  <a:cubicBezTo>
                    <a:pt x="303" y="291"/>
                    <a:pt x="302" y="289"/>
                    <a:pt x="300" y="288"/>
                  </a:cubicBezTo>
                  <a:cubicBezTo>
                    <a:pt x="276" y="273"/>
                    <a:pt x="276" y="273"/>
                    <a:pt x="276" y="273"/>
                  </a:cubicBezTo>
                  <a:cubicBezTo>
                    <a:pt x="300" y="284"/>
                    <a:pt x="300" y="284"/>
                    <a:pt x="300" y="284"/>
                  </a:cubicBezTo>
                  <a:cubicBezTo>
                    <a:pt x="302" y="285"/>
                    <a:pt x="304" y="284"/>
                    <a:pt x="305" y="282"/>
                  </a:cubicBezTo>
                  <a:cubicBezTo>
                    <a:pt x="306" y="281"/>
                    <a:pt x="306" y="280"/>
                    <a:pt x="306" y="279"/>
                  </a:cubicBezTo>
                  <a:cubicBezTo>
                    <a:pt x="306" y="278"/>
                    <a:pt x="306" y="277"/>
                    <a:pt x="306" y="277"/>
                  </a:cubicBezTo>
                  <a:cubicBezTo>
                    <a:pt x="305" y="276"/>
                    <a:pt x="305" y="276"/>
                    <a:pt x="304" y="275"/>
                  </a:cubicBezTo>
                  <a:cubicBezTo>
                    <a:pt x="303" y="275"/>
                    <a:pt x="303" y="274"/>
                    <a:pt x="302" y="273"/>
                  </a:cubicBezTo>
                  <a:cubicBezTo>
                    <a:pt x="298" y="270"/>
                    <a:pt x="291" y="266"/>
                    <a:pt x="282" y="261"/>
                  </a:cubicBezTo>
                  <a:cubicBezTo>
                    <a:pt x="270" y="253"/>
                    <a:pt x="254" y="244"/>
                    <a:pt x="241" y="236"/>
                  </a:cubicBezTo>
                  <a:cubicBezTo>
                    <a:pt x="235" y="233"/>
                    <a:pt x="229" y="229"/>
                    <a:pt x="225" y="227"/>
                  </a:cubicBezTo>
                  <a:cubicBezTo>
                    <a:pt x="223" y="226"/>
                    <a:pt x="222" y="225"/>
                    <a:pt x="221" y="224"/>
                  </a:cubicBezTo>
                  <a:cubicBezTo>
                    <a:pt x="220" y="224"/>
                    <a:pt x="220" y="223"/>
                    <a:pt x="220" y="223"/>
                  </a:cubicBezTo>
                  <a:cubicBezTo>
                    <a:pt x="220" y="223"/>
                    <a:pt x="220" y="223"/>
                    <a:pt x="220" y="223"/>
                  </a:cubicBezTo>
                  <a:cubicBezTo>
                    <a:pt x="218" y="225"/>
                    <a:pt x="218" y="225"/>
                    <a:pt x="218" y="225"/>
                  </a:cubicBezTo>
                  <a:cubicBezTo>
                    <a:pt x="220" y="223"/>
                    <a:pt x="220" y="223"/>
                    <a:pt x="220" y="223"/>
                  </a:cubicBezTo>
                  <a:cubicBezTo>
                    <a:pt x="220" y="223"/>
                    <a:pt x="220" y="223"/>
                    <a:pt x="220" y="223"/>
                  </a:cubicBezTo>
                  <a:cubicBezTo>
                    <a:pt x="218" y="225"/>
                    <a:pt x="218" y="225"/>
                    <a:pt x="218" y="225"/>
                  </a:cubicBezTo>
                  <a:cubicBezTo>
                    <a:pt x="220" y="223"/>
                    <a:pt x="220" y="223"/>
                    <a:pt x="220" y="223"/>
                  </a:cubicBezTo>
                  <a:cubicBezTo>
                    <a:pt x="217" y="226"/>
                    <a:pt x="217" y="226"/>
                    <a:pt x="217" y="226"/>
                  </a:cubicBezTo>
                  <a:cubicBezTo>
                    <a:pt x="220" y="224"/>
                    <a:pt x="220" y="224"/>
                    <a:pt x="220" y="224"/>
                  </a:cubicBezTo>
                  <a:cubicBezTo>
                    <a:pt x="220" y="224"/>
                    <a:pt x="220" y="224"/>
                    <a:pt x="220" y="223"/>
                  </a:cubicBezTo>
                  <a:cubicBezTo>
                    <a:pt x="217" y="226"/>
                    <a:pt x="217" y="226"/>
                    <a:pt x="217" y="226"/>
                  </a:cubicBezTo>
                  <a:cubicBezTo>
                    <a:pt x="220" y="224"/>
                    <a:pt x="220" y="224"/>
                    <a:pt x="220" y="224"/>
                  </a:cubicBezTo>
                  <a:cubicBezTo>
                    <a:pt x="216" y="226"/>
                    <a:pt x="216" y="226"/>
                    <a:pt x="216" y="226"/>
                  </a:cubicBezTo>
                  <a:cubicBezTo>
                    <a:pt x="221" y="226"/>
                    <a:pt x="221" y="226"/>
                    <a:pt x="221" y="226"/>
                  </a:cubicBezTo>
                  <a:cubicBezTo>
                    <a:pt x="221" y="225"/>
                    <a:pt x="220" y="224"/>
                    <a:pt x="220" y="224"/>
                  </a:cubicBezTo>
                  <a:cubicBezTo>
                    <a:pt x="216" y="226"/>
                    <a:pt x="216" y="226"/>
                    <a:pt x="216" y="226"/>
                  </a:cubicBezTo>
                  <a:cubicBezTo>
                    <a:pt x="221" y="226"/>
                    <a:pt x="221" y="226"/>
                    <a:pt x="221" y="226"/>
                  </a:cubicBezTo>
                  <a:cubicBezTo>
                    <a:pt x="216" y="226"/>
                    <a:pt x="216" y="226"/>
                    <a:pt x="216" y="226"/>
                  </a:cubicBezTo>
                  <a:cubicBezTo>
                    <a:pt x="220" y="229"/>
                    <a:pt x="220" y="229"/>
                    <a:pt x="220" y="229"/>
                  </a:cubicBezTo>
                  <a:cubicBezTo>
                    <a:pt x="221" y="228"/>
                    <a:pt x="221" y="227"/>
                    <a:pt x="221" y="226"/>
                  </a:cubicBezTo>
                  <a:cubicBezTo>
                    <a:pt x="216" y="226"/>
                    <a:pt x="216" y="226"/>
                    <a:pt x="216" y="226"/>
                  </a:cubicBezTo>
                  <a:cubicBezTo>
                    <a:pt x="220" y="229"/>
                    <a:pt x="220" y="229"/>
                    <a:pt x="220" y="229"/>
                  </a:cubicBezTo>
                  <a:cubicBezTo>
                    <a:pt x="216" y="226"/>
                    <a:pt x="216" y="226"/>
                    <a:pt x="216" y="226"/>
                  </a:cubicBezTo>
                  <a:cubicBezTo>
                    <a:pt x="214" y="230"/>
                    <a:pt x="214" y="230"/>
                    <a:pt x="214" y="230"/>
                  </a:cubicBezTo>
                  <a:cubicBezTo>
                    <a:pt x="215" y="230"/>
                    <a:pt x="239" y="241"/>
                    <a:pt x="264" y="251"/>
                  </a:cubicBezTo>
                  <a:cubicBezTo>
                    <a:pt x="276" y="256"/>
                    <a:pt x="289" y="262"/>
                    <a:pt x="299" y="265"/>
                  </a:cubicBezTo>
                  <a:cubicBezTo>
                    <a:pt x="304" y="267"/>
                    <a:pt x="308" y="269"/>
                    <a:pt x="312" y="270"/>
                  </a:cubicBezTo>
                  <a:cubicBezTo>
                    <a:pt x="313" y="271"/>
                    <a:pt x="315" y="271"/>
                    <a:pt x="316" y="272"/>
                  </a:cubicBezTo>
                  <a:cubicBezTo>
                    <a:pt x="316" y="272"/>
                    <a:pt x="317" y="272"/>
                    <a:pt x="317" y="272"/>
                  </a:cubicBezTo>
                  <a:cubicBezTo>
                    <a:pt x="318" y="272"/>
                    <a:pt x="318" y="272"/>
                    <a:pt x="319" y="272"/>
                  </a:cubicBezTo>
                  <a:cubicBezTo>
                    <a:pt x="319" y="272"/>
                    <a:pt x="320" y="272"/>
                    <a:pt x="320" y="272"/>
                  </a:cubicBezTo>
                  <a:cubicBezTo>
                    <a:pt x="321" y="272"/>
                    <a:pt x="321" y="272"/>
                    <a:pt x="322" y="272"/>
                  </a:cubicBezTo>
                  <a:cubicBezTo>
                    <a:pt x="322" y="271"/>
                    <a:pt x="323" y="271"/>
                    <a:pt x="323" y="270"/>
                  </a:cubicBezTo>
                  <a:cubicBezTo>
                    <a:pt x="323" y="270"/>
                    <a:pt x="323" y="270"/>
                    <a:pt x="323" y="270"/>
                  </a:cubicBezTo>
                  <a:cubicBezTo>
                    <a:pt x="324" y="269"/>
                    <a:pt x="324" y="268"/>
                    <a:pt x="324" y="268"/>
                  </a:cubicBezTo>
                  <a:cubicBezTo>
                    <a:pt x="324" y="266"/>
                    <a:pt x="323" y="266"/>
                    <a:pt x="323" y="265"/>
                  </a:cubicBezTo>
                  <a:cubicBezTo>
                    <a:pt x="322" y="264"/>
                    <a:pt x="322" y="264"/>
                    <a:pt x="322" y="264"/>
                  </a:cubicBezTo>
                  <a:cubicBezTo>
                    <a:pt x="321" y="263"/>
                    <a:pt x="320" y="262"/>
                    <a:pt x="319" y="261"/>
                  </a:cubicBezTo>
                  <a:cubicBezTo>
                    <a:pt x="315" y="259"/>
                    <a:pt x="308" y="254"/>
                    <a:pt x="299" y="249"/>
                  </a:cubicBezTo>
                  <a:cubicBezTo>
                    <a:pt x="286" y="241"/>
                    <a:pt x="270" y="232"/>
                    <a:pt x="257" y="224"/>
                  </a:cubicBezTo>
                  <a:cubicBezTo>
                    <a:pt x="251" y="220"/>
                    <a:pt x="245" y="217"/>
                    <a:pt x="241" y="214"/>
                  </a:cubicBezTo>
                  <a:cubicBezTo>
                    <a:pt x="239" y="213"/>
                    <a:pt x="237" y="212"/>
                    <a:pt x="236" y="211"/>
                  </a:cubicBezTo>
                  <a:cubicBezTo>
                    <a:pt x="236" y="211"/>
                    <a:pt x="236" y="211"/>
                    <a:pt x="235" y="211"/>
                  </a:cubicBezTo>
                  <a:cubicBezTo>
                    <a:pt x="235" y="211"/>
                    <a:pt x="235" y="211"/>
                    <a:pt x="235" y="211"/>
                  </a:cubicBezTo>
                  <a:cubicBezTo>
                    <a:pt x="234" y="212"/>
                    <a:pt x="234" y="212"/>
                    <a:pt x="234" y="212"/>
                  </a:cubicBezTo>
                  <a:cubicBezTo>
                    <a:pt x="236" y="211"/>
                    <a:pt x="236" y="211"/>
                    <a:pt x="236" y="211"/>
                  </a:cubicBezTo>
                  <a:cubicBezTo>
                    <a:pt x="235" y="211"/>
                    <a:pt x="235" y="211"/>
                    <a:pt x="235" y="211"/>
                  </a:cubicBezTo>
                  <a:cubicBezTo>
                    <a:pt x="234" y="212"/>
                    <a:pt x="234" y="212"/>
                    <a:pt x="234" y="212"/>
                  </a:cubicBezTo>
                  <a:cubicBezTo>
                    <a:pt x="236" y="211"/>
                    <a:pt x="236" y="211"/>
                    <a:pt x="236" y="211"/>
                  </a:cubicBezTo>
                  <a:cubicBezTo>
                    <a:pt x="232" y="213"/>
                    <a:pt x="232" y="213"/>
                    <a:pt x="232" y="213"/>
                  </a:cubicBezTo>
                  <a:cubicBezTo>
                    <a:pt x="236" y="213"/>
                    <a:pt x="236" y="213"/>
                    <a:pt x="236" y="213"/>
                  </a:cubicBezTo>
                  <a:cubicBezTo>
                    <a:pt x="236" y="212"/>
                    <a:pt x="236" y="211"/>
                    <a:pt x="236" y="211"/>
                  </a:cubicBezTo>
                  <a:cubicBezTo>
                    <a:pt x="232" y="213"/>
                    <a:pt x="232" y="213"/>
                    <a:pt x="232" y="213"/>
                  </a:cubicBezTo>
                  <a:cubicBezTo>
                    <a:pt x="236" y="213"/>
                    <a:pt x="236" y="213"/>
                    <a:pt x="236" y="213"/>
                  </a:cubicBezTo>
                  <a:cubicBezTo>
                    <a:pt x="232" y="213"/>
                    <a:pt x="232" y="213"/>
                    <a:pt x="232" y="213"/>
                  </a:cubicBezTo>
                  <a:cubicBezTo>
                    <a:pt x="236" y="216"/>
                    <a:pt x="236" y="216"/>
                    <a:pt x="236" y="216"/>
                  </a:cubicBezTo>
                  <a:cubicBezTo>
                    <a:pt x="236" y="215"/>
                    <a:pt x="236" y="214"/>
                    <a:pt x="236" y="213"/>
                  </a:cubicBezTo>
                  <a:cubicBezTo>
                    <a:pt x="232" y="213"/>
                    <a:pt x="232" y="213"/>
                    <a:pt x="232" y="213"/>
                  </a:cubicBezTo>
                  <a:cubicBezTo>
                    <a:pt x="236" y="216"/>
                    <a:pt x="236" y="216"/>
                    <a:pt x="236" y="216"/>
                  </a:cubicBezTo>
                  <a:cubicBezTo>
                    <a:pt x="232" y="213"/>
                    <a:pt x="232" y="213"/>
                    <a:pt x="232" y="213"/>
                  </a:cubicBezTo>
                  <a:cubicBezTo>
                    <a:pt x="230" y="217"/>
                    <a:pt x="230" y="217"/>
                    <a:pt x="230" y="217"/>
                  </a:cubicBezTo>
                  <a:cubicBezTo>
                    <a:pt x="230" y="217"/>
                    <a:pt x="254" y="230"/>
                    <a:pt x="279" y="242"/>
                  </a:cubicBezTo>
                  <a:cubicBezTo>
                    <a:pt x="292" y="248"/>
                    <a:pt x="304" y="254"/>
                    <a:pt x="314" y="259"/>
                  </a:cubicBezTo>
                  <a:cubicBezTo>
                    <a:pt x="319" y="261"/>
                    <a:pt x="323" y="263"/>
                    <a:pt x="326" y="265"/>
                  </a:cubicBezTo>
                  <a:cubicBezTo>
                    <a:pt x="328" y="265"/>
                    <a:pt x="329" y="266"/>
                    <a:pt x="330" y="266"/>
                  </a:cubicBezTo>
                  <a:cubicBezTo>
                    <a:pt x="331" y="266"/>
                    <a:pt x="331" y="267"/>
                    <a:pt x="332" y="267"/>
                  </a:cubicBezTo>
                  <a:cubicBezTo>
                    <a:pt x="332" y="267"/>
                    <a:pt x="332" y="267"/>
                    <a:pt x="332" y="267"/>
                  </a:cubicBezTo>
                  <a:cubicBezTo>
                    <a:pt x="333" y="267"/>
                    <a:pt x="333" y="267"/>
                    <a:pt x="334" y="267"/>
                  </a:cubicBezTo>
                  <a:cubicBezTo>
                    <a:pt x="334" y="267"/>
                    <a:pt x="334" y="267"/>
                    <a:pt x="335" y="267"/>
                  </a:cubicBezTo>
                  <a:cubicBezTo>
                    <a:pt x="336" y="267"/>
                    <a:pt x="337" y="266"/>
                    <a:pt x="338" y="265"/>
                  </a:cubicBezTo>
                  <a:cubicBezTo>
                    <a:pt x="338" y="264"/>
                    <a:pt x="338" y="263"/>
                    <a:pt x="338" y="261"/>
                  </a:cubicBezTo>
                  <a:cubicBezTo>
                    <a:pt x="338" y="260"/>
                    <a:pt x="337" y="259"/>
                    <a:pt x="336" y="259"/>
                  </a:cubicBezTo>
                  <a:cubicBezTo>
                    <a:pt x="336" y="259"/>
                    <a:pt x="335" y="258"/>
                    <a:pt x="332" y="256"/>
                  </a:cubicBezTo>
                  <a:cubicBezTo>
                    <a:pt x="324" y="251"/>
                    <a:pt x="303" y="239"/>
                    <a:pt x="284" y="227"/>
                  </a:cubicBezTo>
                  <a:cubicBezTo>
                    <a:pt x="275" y="222"/>
                    <a:pt x="266" y="216"/>
                    <a:pt x="259" y="212"/>
                  </a:cubicBezTo>
                  <a:cubicBezTo>
                    <a:pt x="256" y="210"/>
                    <a:pt x="253" y="208"/>
                    <a:pt x="252" y="207"/>
                  </a:cubicBezTo>
                  <a:cubicBezTo>
                    <a:pt x="251" y="206"/>
                    <a:pt x="250" y="206"/>
                    <a:pt x="250" y="205"/>
                  </a:cubicBezTo>
                  <a:cubicBezTo>
                    <a:pt x="250" y="205"/>
                    <a:pt x="250" y="205"/>
                    <a:pt x="250" y="205"/>
                  </a:cubicBezTo>
                  <a:cubicBezTo>
                    <a:pt x="250" y="205"/>
                    <a:pt x="250" y="205"/>
                    <a:pt x="250" y="205"/>
                  </a:cubicBezTo>
                  <a:cubicBezTo>
                    <a:pt x="248" y="207"/>
                    <a:pt x="248" y="207"/>
                    <a:pt x="248" y="207"/>
                  </a:cubicBezTo>
                  <a:cubicBezTo>
                    <a:pt x="250" y="205"/>
                    <a:pt x="250" y="205"/>
                    <a:pt x="250" y="205"/>
                  </a:cubicBezTo>
                  <a:cubicBezTo>
                    <a:pt x="250" y="205"/>
                    <a:pt x="250" y="205"/>
                    <a:pt x="250" y="205"/>
                  </a:cubicBezTo>
                  <a:cubicBezTo>
                    <a:pt x="248" y="207"/>
                    <a:pt x="248" y="207"/>
                    <a:pt x="248" y="207"/>
                  </a:cubicBezTo>
                  <a:cubicBezTo>
                    <a:pt x="250" y="205"/>
                    <a:pt x="250" y="205"/>
                    <a:pt x="250" y="205"/>
                  </a:cubicBezTo>
                  <a:cubicBezTo>
                    <a:pt x="247" y="208"/>
                    <a:pt x="247" y="208"/>
                    <a:pt x="247" y="208"/>
                  </a:cubicBezTo>
                  <a:cubicBezTo>
                    <a:pt x="251" y="208"/>
                    <a:pt x="251" y="208"/>
                    <a:pt x="251" y="208"/>
                  </a:cubicBezTo>
                  <a:cubicBezTo>
                    <a:pt x="251" y="206"/>
                    <a:pt x="250" y="206"/>
                    <a:pt x="250" y="205"/>
                  </a:cubicBezTo>
                  <a:cubicBezTo>
                    <a:pt x="247" y="208"/>
                    <a:pt x="247" y="208"/>
                    <a:pt x="247" y="208"/>
                  </a:cubicBezTo>
                  <a:cubicBezTo>
                    <a:pt x="251" y="208"/>
                    <a:pt x="251" y="208"/>
                    <a:pt x="251" y="208"/>
                  </a:cubicBezTo>
                  <a:cubicBezTo>
                    <a:pt x="246" y="208"/>
                    <a:pt x="246" y="208"/>
                    <a:pt x="246" y="208"/>
                  </a:cubicBezTo>
                  <a:cubicBezTo>
                    <a:pt x="250" y="210"/>
                    <a:pt x="250" y="210"/>
                    <a:pt x="250" y="210"/>
                  </a:cubicBezTo>
                  <a:cubicBezTo>
                    <a:pt x="250" y="209"/>
                    <a:pt x="251" y="208"/>
                    <a:pt x="251" y="208"/>
                  </a:cubicBezTo>
                  <a:cubicBezTo>
                    <a:pt x="246" y="208"/>
                    <a:pt x="246" y="208"/>
                    <a:pt x="246" y="208"/>
                  </a:cubicBezTo>
                  <a:cubicBezTo>
                    <a:pt x="250" y="210"/>
                    <a:pt x="250" y="210"/>
                    <a:pt x="250" y="210"/>
                  </a:cubicBezTo>
                  <a:cubicBezTo>
                    <a:pt x="246" y="208"/>
                    <a:pt x="246" y="208"/>
                    <a:pt x="246" y="208"/>
                  </a:cubicBezTo>
                  <a:cubicBezTo>
                    <a:pt x="244" y="212"/>
                    <a:pt x="244" y="212"/>
                    <a:pt x="244" y="212"/>
                  </a:cubicBezTo>
                  <a:cubicBezTo>
                    <a:pt x="244" y="212"/>
                    <a:pt x="267" y="223"/>
                    <a:pt x="291" y="233"/>
                  </a:cubicBezTo>
                  <a:cubicBezTo>
                    <a:pt x="303" y="239"/>
                    <a:pt x="315" y="244"/>
                    <a:pt x="324" y="248"/>
                  </a:cubicBezTo>
                  <a:cubicBezTo>
                    <a:pt x="329" y="250"/>
                    <a:pt x="333" y="252"/>
                    <a:pt x="336" y="253"/>
                  </a:cubicBezTo>
                  <a:cubicBezTo>
                    <a:pt x="338" y="254"/>
                    <a:pt x="339" y="254"/>
                    <a:pt x="340" y="255"/>
                  </a:cubicBezTo>
                  <a:cubicBezTo>
                    <a:pt x="341" y="255"/>
                    <a:pt x="341" y="255"/>
                    <a:pt x="342" y="255"/>
                  </a:cubicBezTo>
                  <a:cubicBezTo>
                    <a:pt x="342" y="255"/>
                    <a:pt x="343" y="255"/>
                    <a:pt x="344" y="255"/>
                  </a:cubicBezTo>
                  <a:cubicBezTo>
                    <a:pt x="344" y="255"/>
                    <a:pt x="344" y="255"/>
                    <a:pt x="345" y="255"/>
                  </a:cubicBezTo>
                  <a:cubicBezTo>
                    <a:pt x="345" y="255"/>
                    <a:pt x="346" y="255"/>
                    <a:pt x="346" y="254"/>
                  </a:cubicBezTo>
                  <a:cubicBezTo>
                    <a:pt x="347" y="254"/>
                    <a:pt x="347" y="254"/>
                    <a:pt x="348" y="253"/>
                  </a:cubicBezTo>
                  <a:cubicBezTo>
                    <a:pt x="348" y="252"/>
                    <a:pt x="349" y="251"/>
                    <a:pt x="348" y="250"/>
                  </a:cubicBezTo>
                  <a:cubicBezTo>
                    <a:pt x="348" y="248"/>
                    <a:pt x="347" y="247"/>
                    <a:pt x="346" y="247"/>
                  </a:cubicBezTo>
                  <a:cubicBezTo>
                    <a:pt x="346" y="247"/>
                    <a:pt x="341" y="243"/>
                    <a:pt x="333" y="239"/>
                  </a:cubicBezTo>
                  <a:cubicBezTo>
                    <a:pt x="321" y="231"/>
                    <a:pt x="303" y="220"/>
                    <a:pt x="288" y="211"/>
                  </a:cubicBezTo>
                  <a:cubicBezTo>
                    <a:pt x="281" y="207"/>
                    <a:pt x="274" y="202"/>
                    <a:pt x="269" y="199"/>
                  </a:cubicBezTo>
                  <a:cubicBezTo>
                    <a:pt x="267" y="198"/>
                    <a:pt x="265" y="196"/>
                    <a:pt x="264" y="196"/>
                  </a:cubicBezTo>
                  <a:cubicBezTo>
                    <a:pt x="263" y="195"/>
                    <a:pt x="263" y="195"/>
                    <a:pt x="263" y="195"/>
                  </a:cubicBezTo>
                  <a:cubicBezTo>
                    <a:pt x="262" y="195"/>
                    <a:pt x="262" y="195"/>
                    <a:pt x="262" y="195"/>
                  </a:cubicBezTo>
                  <a:cubicBezTo>
                    <a:pt x="262" y="195"/>
                    <a:pt x="262" y="195"/>
                    <a:pt x="262" y="195"/>
                  </a:cubicBezTo>
                  <a:cubicBezTo>
                    <a:pt x="261" y="197"/>
                    <a:pt x="261" y="197"/>
                    <a:pt x="261" y="197"/>
                  </a:cubicBezTo>
                  <a:cubicBezTo>
                    <a:pt x="263" y="195"/>
                    <a:pt x="263" y="195"/>
                    <a:pt x="263" y="195"/>
                  </a:cubicBezTo>
                  <a:cubicBezTo>
                    <a:pt x="262" y="195"/>
                    <a:pt x="262" y="195"/>
                    <a:pt x="262" y="195"/>
                  </a:cubicBezTo>
                  <a:cubicBezTo>
                    <a:pt x="261" y="197"/>
                    <a:pt x="261" y="197"/>
                    <a:pt x="261" y="197"/>
                  </a:cubicBezTo>
                  <a:cubicBezTo>
                    <a:pt x="263" y="195"/>
                    <a:pt x="263" y="195"/>
                    <a:pt x="263" y="195"/>
                  </a:cubicBezTo>
                  <a:cubicBezTo>
                    <a:pt x="260" y="198"/>
                    <a:pt x="260" y="198"/>
                    <a:pt x="260" y="198"/>
                  </a:cubicBezTo>
                  <a:cubicBezTo>
                    <a:pt x="263" y="195"/>
                    <a:pt x="263" y="195"/>
                    <a:pt x="263" y="195"/>
                  </a:cubicBezTo>
                  <a:cubicBezTo>
                    <a:pt x="263" y="195"/>
                    <a:pt x="263" y="195"/>
                    <a:pt x="263" y="195"/>
                  </a:cubicBezTo>
                  <a:cubicBezTo>
                    <a:pt x="260" y="198"/>
                    <a:pt x="260" y="198"/>
                    <a:pt x="260" y="198"/>
                  </a:cubicBezTo>
                  <a:cubicBezTo>
                    <a:pt x="263" y="195"/>
                    <a:pt x="263" y="195"/>
                    <a:pt x="263" y="195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64" y="198"/>
                    <a:pt x="264" y="198"/>
                    <a:pt x="264" y="198"/>
                  </a:cubicBezTo>
                  <a:cubicBezTo>
                    <a:pt x="264" y="196"/>
                    <a:pt x="263" y="196"/>
                    <a:pt x="263" y="195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64" y="198"/>
                    <a:pt x="264" y="198"/>
                    <a:pt x="264" y="198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64" y="199"/>
                    <a:pt x="264" y="199"/>
                    <a:pt x="264" y="199"/>
                  </a:cubicBezTo>
                  <a:cubicBezTo>
                    <a:pt x="264" y="198"/>
                    <a:pt x="264" y="198"/>
                    <a:pt x="264" y="198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64" y="199"/>
                    <a:pt x="264" y="199"/>
                    <a:pt x="264" y="199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63" y="201"/>
                    <a:pt x="263" y="201"/>
                    <a:pt x="263" y="201"/>
                  </a:cubicBezTo>
                  <a:cubicBezTo>
                    <a:pt x="263" y="200"/>
                    <a:pt x="263" y="199"/>
                    <a:pt x="264" y="199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63" y="201"/>
                    <a:pt x="263" y="201"/>
                    <a:pt x="263" y="201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57" y="202"/>
                    <a:pt x="257" y="202"/>
                    <a:pt x="257" y="202"/>
                  </a:cubicBezTo>
                  <a:cubicBezTo>
                    <a:pt x="257" y="202"/>
                    <a:pt x="281" y="212"/>
                    <a:pt x="305" y="223"/>
                  </a:cubicBezTo>
                  <a:cubicBezTo>
                    <a:pt x="317" y="228"/>
                    <a:pt x="329" y="234"/>
                    <a:pt x="339" y="238"/>
                  </a:cubicBezTo>
                  <a:cubicBezTo>
                    <a:pt x="343" y="240"/>
                    <a:pt x="347" y="241"/>
                    <a:pt x="350" y="242"/>
                  </a:cubicBezTo>
                  <a:cubicBezTo>
                    <a:pt x="352" y="243"/>
                    <a:pt x="353" y="243"/>
                    <a:pt x="354" y="244"/>
                  </a:cubicBezTo>
                  <a:cubicBezTo>
                    <a:pt x="354" y="244"/>
                    <a:pt x="355" y="244"/>
                    <a:pt x="355" y="244"/>
                  </a:cubicBezTo>
                  <a:cubicBezTo>
                    <a:pt x="356" y="244"/>
                    <a:pt x="356" y="244"/>
                    <a:pt x="356" y="244"/>
                  </a:cubicBezTo>
                  <a:cubicBezTo>
                    <a:pt x="356" y="244"/>
                    <a:pt x="356" y="244"/>
                    <a:pt x="357" y="245"/>
                  </a:cubicBezTo>
                  <a:cubicBezTo>
                    <a:pt x="357" y="244"/>
                    <a:pt x="358" y="244"/>
                    <a:pt x="358" y="244"/>
                  </a:cubicBezTo>
                  <a:cubicBezTo>
                    <a:pt x="359" y="244"/>
                    <a:pt x="360" y="244"/>
                    <a:pt x="361" y="243"/>
                  </a:cubicBezTo>
                  <a:cubicBezTo>
                    <a:pt x="361" y="242"/>
                    <a:pt x="361" y="242"/>
                    <a:pt x="361" y="242"/>
                  </a:cubicBezTo>
                  <a:cubicBezTo>
                    <a:pt x="361" y="241"/>
                    <a:pt x="362" y="241"/>
                    <a:pt x="362" y="240"/>
                  </a:cubicBezTo>
                  <a:cubicBezTo>
                    <a:pt x="362" y="239"/>
                    <a:pt x="361" y="238"/>
                    <a:pt x="361" y="238"/>
                  </a:cubicBezTo>
                  <a:cubicBezTo>
                    <a:pt x="361" y="237"/>
                    <a:pt x="360" y="237"/>
                    <a:pt x="360" y="237"/>
                  </a:cubicBezTo>
                  <a:cubicBezTo>
                    <a:pt x="360" y="236"/>
                    <a:pt x="360" y="236"/>
                    <a:pt x="359" y="236"/>
                  </a:cubicBezTo>
                  <a:cubicBezTo>
                    <a:pt x="358" y="235"/>
                    <a:pt x="356" y="233"/>
                    <a:pt x="353" y="231"/>
                  </a:cubicBezTo>
                  <a:cubicBezTo>
                    <a:pt x="342" y="224"/>
                    <a:pt x="322" y="212"/>
                    <a:pt x="305" y="201"/>
                  </a:cubicBezTo>
                  <a:cubicBezTo>
                    <a:pt x="287" y="191"/>
                    <a:pt x="272" y="182"/>
                    <a:pt x="272" y="182"/>
                  </a:cubicBezTo>
                  <a:cubicBezTo>
                    <a:pt x="270" y="186"/>
                    <a:pt x="270" y="186"/>
                    <a:pt x="270" y="186"/>
                  </a:cubicBezTo>
                  <a:cubicBezTo>
                    <a:pt x="268" y="190"/>
                    <a:pt x="268" y="190"/>
                    <a:pt x="268" y="190"/>
                  </a:cubicBezTo>
                  <a:cubicBezTo>
                    <a:pt x="268" y="190"/>
                    <a:pt x="292" y="201"/>
                    <a:pt x="317" y="213"/>
                  </a:cubicBezTo>
                  <a:cubicBezTo>
                    <a:pt x="330" y="219"/>
                    <a:pt x="342" y="225"/>
                    <a:pt x="352" y="229"/>
                  </a:cubicBezTo>
                  <a:cubicBezTo>
                    <a:pt x="357" y="231"/>
                    <a:pt x="362" y="233"/>
                    <a:pt x="365" y="235"/>
                  </a:cubicBezTo>
                  <a:cubicBezTo>
                    <a:pt x="366" y="235"/>
                    <a:pt x="368" y="236"/>
                    <a:pt x="369" y="236"/>
                  </a:cubicBezTo>
                  <a:cubicBezTo>
                    <a:pt x="369" y="236"/>
                    <a:pt x="370" y="236"/>
                    <a:pt x="370" y="237"/>
                  </a:cubicBezTo>
                  <a:cubicBezTo>
                    <a:pt x="371" y="237"/>
                    <a:pt x="371" y="237"/>
                    <a:pt x="372" y="237"/>
                  </a:cubicBezTo>
                  <a:cubicBezTo>
                    <a:pt x="373" y="237"/>
                    <a:pt x="373" y="237"/>
                    <a:pt x="374" y="237"/>
                  </a:cubicBezTo>
                  <a:cubicBezTo>
                    <a:pt x="374" y="237"/>
                    <a:pt x="374" y="236"/>
                    <a:pt x="375" y="236"/>
                  </a:cubicBezTo>
                  <a:cubicBezTo>
                    <a:pt x="375" y="236"/>
                    <a:pt x="376" y="235"/>
                    <a:pt x="376" y="235"/>
                  </a:cubicBezTo>
                  <a:cubicBezTo>
                    <a:pt x="377" y="234"/>
                    <a:pt x="377" y="232"/>
                    <a:pt x="377" y="231"/>
                  </a:cubicBezTo>
                  <a:cubicBezTo>
                    <a:pt x="377" y="230"/>
                    <a:pt x="376" y="229"/>
                    <a:pt x="375" y="228"/>
                  </a:cubicBezTo>
                  <a:cubicBezTo>
                    <a:pt x="292" y="177"/>
                    <a:pt x="292" y="177"/>
                    <a:pt x="292" y="177"/>
                  </a:cubicBezTo>
                  <a:cubicBezTo>
                    <a:pt x="290" y="181"/>
                    <a:pt x="290" y="181"/>
                    <a:pt x="290" y="181"/>
                  </a:cubicBezTo>
                  <a:cubicBezTo>
                    <a:pt x="294" y="183"/>
                    <a:pt x="294" y="183"/>
                    <a:pt x="294" y="183"/>
                  </a:cubicBezTo>
                  <a:cubicBezTo>
                    <a:pt x="290" y="181"/>
                    <a:pt x="290" y="181"/>
                    <a:pt x="290" y="181"/>
                  </a:cubicBezTo>
                  <a:cubicBezTo>
                    <a:pt x="292" y="184"/>
                    <a:pt x="292" y="184"/>
                    <a:pt x="292" y="184"/>
                  </a:cubicBezTo>
                  <a:cubicBezTo>
                    <a:pt x="293" y="184"/>
                    <a:pt x="293" y="184"/>
                    <a:pt x="294" y="183"/>
                  </a:cubicBezTo>
                  <a:cubicBezTo>
                    <a:pt x="290" y="181"/>
                    <a:pt x="290" y="181"/>
                    <a:pt x="290" y="181"/>
                  </a:cubicBezTo>
                  <a:cubicBezTo>
                    <a:pt x="292" y="184"/>
                    <a:pt x="292" y="184"/>
                    <a:pt x="292" y="184"/>
                  </a:cubicBezTo>
                  <a:cubicBezTo>
                    <a:pt x="290" y="181"/>
                    <a:pt x="290" y="181"/>
                    <a:pt x="290" y="181"/>
                  </a:cubicBezTo>
                  <a:cubicBezTo>
                    <a:pt x="291" y="185"/>
                    <a:pt x="291" y="185"/>
                    <a:pt x="291" y="185"/>
                  </a:cubicBezTo>
                  <a:cubicBezTo>
                    <a:pt x="291" y="185"/>
                    <a:pt x="291" y="185"/>
                    <a:pt x="292" y="184"/>
                  </a:cubicBezTo>
                  <a:cubicBezTo>
                    <a:pt x="290" y="181"/>
                    <a:pt x="290" y="181"/>
                    <a:pt x="290" y="181"/>
                  </a:cubicBezTo>
                  <a:cubicBezTo>
                    <a:pt x="291" y="185"/>
                    <a:pt x="291" y="185"/>
                    <a:pt x="291" y="185"/>
                  </a:cubicBezTo>
                  <a:cubicBezTo>
                    <a:pt x="290" y="181"/>
                    <a:pt x="290" y="181"/>
                    <a:pt x="290" y="181"/>
                  </a:cubicBezTo>
                  <a:cubicBezTo>
                    <a:pt x="290" y="185"/>
                    <a:pt x="290" y="185"/>
                    <a:pt x="290" y="185"/>
                  </a:cubicBezTo>
                  <a:cubicBezTo>
                    <a:pt x="290" y="185"/>
                    <a:pt x="290" y="185"/>
                    <a:pt x="291" y="185"/>
                  </a:cubicBezTo>
                  <a:cubicBezTo>
                    <a:pt x="290" y="181"/>
                    <a:pt x="290" y="181"/>
                    <a:pt x="290" y="181"/>
                  </a:cubicBezTo>
                  <a:cubicBezTo>
                    <a:pt x="290" y="185"/>
                    <a:pt x="290" y="185"/>
                    <a:pt x="290" y="185"/>
                  </a:cubicBezTo>
                  <a:cubicBezTo>
                    <a:pt x="290" y="181"/>
                    <a:pt x="290" y="181"/>
                    <a:pt x="290" y="181"/>
                  </a:cubicBezTo>
                  <a:cubicBezTo>
                    <a:pt x="289" y="185"/>
                    <a:pt x="289" y="185"/>
                    <a:pt x="289" y="185"/>
                  </a:cubicBezTo>
                  <a:cubicBezTo>
                    <a:pt x="289" y="185"/>
                    <a:pt x="289" y="185"/>
                    <a:pt x="290" y="185"/>
                  </a:cubicBezTo>
                  <a:cubicBezTo>
                    <a:pt x="290" y="181"/>
                    <a:pt x="290" y="181"/>
                    <a:pt x="290" y="181"/>
                  </a:cubicBezTo>
                  <a:cubicBezTo>
                    <a:pt x="289" y="185"/>
                    <a:pt x="289" y="185"/>
                    <a:pt x="289" y="185"/>
                  </a:cubicBezTo>
                  <a:cubicBezTo>
                    <a:pt x="289" y="183"/>
                    <a:pt x="289" y="183"/>
                    <a:pt x="289" y="183"/>
                  </a:cubicBezTo>
                  <a:cubicBezTo>
                    <a:pt x="289" y="185"/>
                    <a:pt x="289" y="185"/>
                    <a:pt x="289" y="185"/>
                  </a:cubicBezTo>
                  <a:cubicBezTo>
                    <a:pt x="289" y="185"/>
                    <a:pt x="289" y="185"/>
                    <a:pt x="289" y="185"/>
                  </a:cubicBezTo>
                  <a:cubicBezTo>
                    <a:pt x="289" y="183"/>
                    <a:pt x="289" y="183"/>
                    <a:pt x="289" y="183"/>
                  </a:cubicBezTo>
                  <a:cubicBezTo>
                    <a:pt x="289" y="185"/>
                    <a:pt x="289" y="185"/>
                    <a:pt x="289" y="185"/>
                  </a:cubicBezTo>
                  <a:cubicBezTo>
                    <a:pt x="289" y="185"/>
                    <a:pt x="290" y="185"/>
                    <a:pt x="291" y="186"/>
                  </a:cubicBezTo>
                  <a:cubicBezTo>
                    <a:pt x="298" y="188"/>
                    <a:pt x="321" y="198"/>
                    <a:pt x="343" y="206"/>
                  </a:cubicBezTo>
                  <a:cubicBezTo>
                    <a:pt x="354" y="211"/>
                    <a:pt x="365" y="215"/>
                    <a:pt x="372" y="218"/>
                  </a:cubicBezTo>
                  <a:cubicBezTo>
                    <a:pt x="380" y="221"/>
                    <a:pt x="385" y="223"/>
                    <a:pt x="385" y="223"/>
                  </a:cubicBezTo>
                  <a:cubicBezTo>
                    <a:pt x="387" y="224"/>
                    <a:pt x="389" y="223"/>
                    <a:pt x="390" y="221"/>
                  </a:cubicBezTo>
                  <a:cubicBezTo>
                    <a:pt x="391" y="220"/>
                    <a:pt x="391" y="219"/>
                    <a:pt x="391" y="219"/>
                  </a:cubicBezTo>
                  <a:cubicBezTo>
                    <a:pt x="391" y="218"/>
                    <a:pt x="391" y="217"/>
                    <a:pt x="391" y="216"/>
                  </a:cubicBezTo>
                  <a:cubicBezTo>
                    <a:pt x="390" y="216"/>
                    <a:pt x="390" y="215"/>
                    <a:pt x="389" y="215"/>
                  </a:cubicBezTo>
                  <a:cubicBezTo>
                    <a:pt x="389" y="214"/>
                    <a:pt x="388" y="213"/>
                    <a:pt x="387" y="213"/>
                  </a:cubicBezTo>
                  <a:cubicBezTo>
                    <a:pt x="383" y="210"/>
                    <a:pt x="376" y="205"/>
                    <a:pt x="368" y="200"/>
                  </a:cubicBezTo>
                  <a:cubicBezTo>
                    <a:pt x="343" y="184"/>
                    <a:pt x="305" y="162"/>
                    <a:pt x="305" y="162"/>
                  </a:cubicBezTo>
                  <a:cubicBezTo>
                    <a:pt x="303" y="166"/>
                    <a:pt x="303" y="166"/>
                    <a:pt x="303" y="166"/>
                  </a:cubicBezTo>
                  <a:cubicBezTo>
                    <a:pt x="306" y="169"/>
                    <a:pt x="306" y="169"/>
                    <a:pt x="306" y="169"/>
                  </a:cubicBezTo>
                  <a:cubicBezTo>
                    <a:pt x="303" y="166"/>
                    <a:pt x="303" y="166"/>
                    <a:pt x="303" y="166"/>
                  </a:cubicBezTo>
                  <a:cubicBezTo>
                    <a:pt x="305" y="170"/>
                    <a:pt x="305" y="170"/>
                    <a:pt x="305" y="170"/>
                  </a:cubicBezTo>
                  <a:cubicBezTo>
                    <a:pt x="306" y="170"/>
                    <a:pt x="306" y="169"/>
                    <a:pt x="306" y="169"/>
                  </a:cubicBezTo>
                  <a:cubicBezTo>
                    <a:pt x="303" y="166"/>
                    <a:pt x="303" y="166"/>
                    <a:pt x="303" y="166"/>
                  </a:cubicBezTo>
                  <a:cubicBezTo>
                    <a:pt x="305" y="170"/>
                    <a:pt x="305" y="170"/>
                    <a:pt x="305" y="170"/>
                  </a:cubicBezTo>
                  <a:cubicBezTo>
                    <a:pt x="303" y="166"/>
                    <a:pt x="303" y="166"/>
                    <a:pt x="303" y="166"/>
                  </a:cubicBezTo>
                  <a:cubicBezTo>
                    <a:pt x="304" y="171"/>
                    <a:pt x="304" y="171"/>
                    <a:pt x="304" y="171"/>
                  </a:cubicBezTo>
                  <a:cubicBezTo>
                    <a:pt x="304" y="171"/>
                    <a:pt x="305" y="171"/>
                    <a:pt x="305" y="170"/>
                  </a:cubicBezTo>
                  <a:cubicBezTo>
                    <a:pt x="303" y="166"/>
                    <a:pt x="303" y="166"/>
                    <a:pt x="303" y="166"/>
                  </a:cubicBezTo>
                  <a:cubicBezTo>
                    <a:pt x="304" y="171"/>
                    <a:pt x="304" y="171"/>
                    <a:pt x="304" y="171"/>
                  </a:cubicBezTo>
                  <a:cubicBezTo>
                    <a:pt x="303" y="167"/>
                    <a:pt x="303" y="167"/>
                    <a:pt x="303" y="167"/>
                  </a:cubicBezTo>
                  <a:cubicBezTo>
                    <a:pt x="303" y="171"/>
                    <a:pt x="303" y="171"/>
                    <a:pt x="303" y="171"/>
                  </a:cubicBezTo>
                  <a:cubicBezTo>
                    <a:pt x="303" y="171"/>
                    <a:pt x="303" y="171"/>
                    <a:pt x="304" y="171"/>
                  </a:cubicBezTo>
                  <a:cubicBezTo>
                    <a:pt x="303" y="167"/>
                    <a:pt x="303" y="167"/>
                    <a:pt x="303" y="167"/>
                  </a:cubicBezTo>
                  <a:cubicBezTo>
                    <a:pt x="303" y="171"/>
                    <a:pt x="303" y="171"/>
                    <a:pt x="303" y="171"/>
                  </a:cubicBezTo>
                  <a:cubicBezTo>
                    <a:pt x="303" y="167"/>
                    <a:pt x="303" y="167"/>
                    <a:pt x="303" y="167"/>
                  </a:cubicBezTo>
                  <a:cubicBezTo>
                    <a:pt x="302" y="171"/>
                    <a:pt x="302" y="171"/>
                    <a:pt x="302" y="171"/>
                  </a:cubicBezTo>
                  <a:cubicBezTo>
                    <a:pt x="302" y="171"/>
                    <a:pt x="302" y="171"/>
                    <a:pt x="303" y="171"/>
                  </a:cubicBezTo>
                  <a:cubicBezTo>
                    <a:pt x="303" y="167"/>
                    <a:pt x="303" y="167"/>
                    <a:pt x="303" y="167"/>
                  </a:cubicBezTo>
                  <a:cubicBezTo>
                    <a:pt x="302" y="171"/>
                    <a:pt x="302" y="171"/>
                    <a:pt x="302" y="171"/>
                  </a:cubicBezTo>
                  <a:cubicBezTo>
                    <a:pt x="302" y="170"/>
                    <a:pt x="302" y="170"/>
                    <a:pt x="302" y="170"/>
                  </a:cubicBezTo>
                  <a:cubicBezTo>
                    <a:pt x="302" y="171"/>
                    <a:pt x="302" y="171"/>
                    <a:pt x="302" y="171"/>
                  </a:cubicBezTo>
                  <a:cubicBezTo>
                    <a:pt x="302" y="171"/>
                    <a:pt x="302" y="171"/>
                    <a:pt x="302" y="171"/>
                  </a:cubicBezTo>
                  <a:cubicBezTo>
                    <a:pt x="302" y="170"/>
                    <a:pt x="302" y="170"/>
                    <a:pt x="302" y="170"/>
                  </a:cubicBezTo>
                  <a:cubicBezTo>
                    <a:pt x="302" y="171"/>
                    <a:pt x="302" y="171"/>
                    <a:pt x="302" y="171"/>
                  </a:cubicBezTo>
                  <a:cubicBezTo>
                    <a:pt x="302" y="171"/>
                    <a:pt x="303" y="171"/>
                    <a:pt x="304" y="171"/>
                  </a:cubicBezTo>
                  <a:cubicBezTo>
                    <a:pt x="307" y="173"/>
                    <a:pt x="315" y="177"/>
                    <a:pt x="324" y="181"/>
                  </a:cubicBezTo>
                  <a:cubicBezTo>
                    <a:pt x="339" y="188"/>
                    <a:pt x="357" y="197"/>
                    <a:pt x="372" y="204"/>
                  </a:cubicBezTo>
                  <a:cubicBezTo>
                    <a:pt x="380" y="208"/>
                    <a:pt x="387" y="211"/>
                    <a:pt x="392" y="213"/>
                  </a:cubicBezTo>
                  <a:cubicBezTo>
                    <a:pt x="395" y="215"/>
                    <a:pt x="397" y="215"/>
                    <a:pt x="399" y="216"/>
                  </a:cubicBezTo>
                  <a:cubicBezTo>
                    <a:pt x="400" y="216"/>
                    <a:pt x="401" y="217"/>
                    <a:pt x="402" y="217"/>
                  </a:cubicBezTo>
                  <a:cubicBezTo>
                    <a:pt x="402" y="217"/>
                    <a:pt x="403" y="217"/>
                    <a:pt x="404" y="217"/>
                  </a:cubicBezTo>
                  <a:cubicBezTo>
                    <a:pt x="404" y="217"/>
                    <a:pt x="405" y="217"/>
                    <a:pt x="406" y="217"/>
                  </a:cubicBezTo>
                  <a:cubicBezTo>
                    <a:pt x="406" y="217"/>
                    <a:pt x="407" y="216"/>
                    <a:pt x="408" y="215"/>
                  </a:cubicBezTo>
                  <a:cubicBezTo>
                    <a:pt x="408" y="215"/>
                    <a:pt x="408" y="215"/>
                    <a:pt x="408" y="215"/>
                  </a:cubicBezTo>
                  <a:cubicBezTo>
                    <a:pt x="409" y="214"/>
                    <a:pt x="409" y="213"/>
                    <a:pt x="409" y="213"/>
                  </a:cubicBezTo>
                  <a:cubicBezTo>
                    <a:pt x="409" y="211"/>
                    <a:pt x="409" y="211"/>
                    <a:pt x="408" y="210"/>
                  </a:cubicBezTo>
                  <a:cubicBezTo>
                    <a:pt x="408" y="209"/>
                    <a:pt x="407" y="209"/>
                    <a:pt x="407" y="209"/>
                  </a:cubicBezTo>
                  <a:cubicBezTo>
                    <a:pt x="406" y="208"/>
                    <a:pt x="405" y="207"/>
                    <a:pt x="404" y="206"/>
                  </a:cubicBezTo>
                  <a:cubicBezTo>
                    <a:pt x="400" y="204"/>
                    <a:pt x="393" y="199"/>
                    <a:pt x="385" y="193"/>
                  </a:cubicBezTo>
                  <a:cubicBezTo>
                    <a:pt x="359" y="177"/>
                    <a:pt x="319" y="154"/>
                    <a:pt x="319" y="154"/>
                  </a:cubicBezTo>
                  <a:cubicBezTo>
                    <a:pt x="317" y="158"/>
                    <a:pt x="317" y="158"/>
                    <a:pt x="317" y="158"/>
                  </a:cubicBezTo>
                  <a:cubicBezTo>
                    <a:pt x="321" y="160"/>
                    <a:pt x="321" y="160"/>
                    <a:pt x="321" y="160"/>
                  </a:cubicBezTo>
                  <a:cubicBezTo>
                    <a:pt x="317" y="158"/>
                    <a:pt x="317" y="158"/>
                    <a:pt x="317" y="158"/>
                  </a:cubicBezTo>
                  <a:cubicBezTo>
                    <a:pt x="320" y="162"/>
                    <a:pt x="320" y="162"/>
                    <a:pt x="320" y="162"/>
                  </a:cubicBezTo>
                  <a:cubicBezTo>
                    <a:pt x="320" y="161"/>
                    <a:pt x="320" y="161"/>
                    <a:pt x="321" y="160"/>
                  </a:cubicBezTo>
                  <a:cubicBezTo>
                    <a:pt x="317" y="158"/>
                    <a:pt x="317" y="158"/>
                    <a:pt x="317" y="158"/>
                  </a:cubicBezTo>
                  <a:cubicBezTo>
                    <a:pt x="320" y="162"/>
                    <a:pt x="320" y="162"/>
                    <a:pt x="320" y="162"/>
                  </a:cubicBezTo>
                  <a:cubicBezTo>
                    <a:pt x="317" y="158"/>
                    <a:pt x="317" y="158"/>
                    <a:pt x="317" y="158"/>
                  </a:cubicBezTo>
                  <a:cubicBezTo>
                    <a:pt x="318" y="162"/>
                    <a:pt x="318" y="162"/>
                    <a:pt x="318" y="162"/>
                  </a:cubicBezTo>
                  <a:cubicBezTo>
                    <a:pt x="318" y="162"/>
                    <a:pt x="319" y="162"/>
                    <a:pt x="320" y="162"/>
                  </a:cubicBezTo>
                  <a:cubicBezTo>
                    <a:pt x="317" y="158"/>
                    <a:pt x="317" y="158"/>
                    <a:pt x="317" y="158"/>
                  </a:cubicBezTo>
                  <a:cubicBezTo>
                    <a:pt x="318" y="162"/>
                    <a:pt x="318" y="162"/>
                    <a:pt x="318" y="162"/>
                  </a:cubicBezTo>
                  <a:cubicBezTo>
                    <a:pt x="317" y="159"/>
                    <a:pt x="317" y="159"/>
                    <a:pt x="317" y="159"/>
                  </a:cubicBezTo>
                  <a:cubicBezTo>
                    <a:pt x="317" y="162"/>
                    <a:pt x="317" y="162"/>
                    <a:pt x="317" y="162"/>
                  </a:cubicBezTo>
                  <a:cubicBezTo>
                    <a:pt x="318" y="162"/>
                    <a:pt x="318" y="162"/>
                    <a:pt x="318" y="162"/>
                  </a:cubicBezTo>
                  <a:cubicBezTo>
                    <a:pt x="317" y="159"/>
                    <a:pt x="317" y="159"/>
                    <a:pt x="317" y="159"/>
                  </a:cubicBezTo>
                  <a:cubicBezTo>
                    <a:pt x="317" y="162"/>
                    <a:pt x="317" y="162"/>
                    <a:pt x="317" y="162"/>
                  </a:cubicBezTo>
                  <a:cubicBezTo>
                    <a:pt x="317" y="161"/>
                    <a:pt x="317" y="161"/>
                    <a:pt x="317" y="161"/>
                  </a:cubicBezTo>
                  <a:cubicBezTo>
                    <a:pt x="317" y="162"/>
                    <a:pt x="317" y="162"/>
                    <a:pt x="317" y="162"/>
                  </a:cubicBezTo>
                  <a:cubicBezTo>
                    <a:pt x="317" y="162"/>
                    <a:pt x="317" y="162"/>
                    <a:pt x="317" y="162"/>
                  </a:cubicBezTo>
                  <a:cubicBezTo>
                    <a:pt x="317" y="161"/>
                    <a:pt x="317" y="161"/>
                    <a:pt x="317" y="161"/>
                  </a:cubicBezTo>
                  <a:cubicBezTo>
                    <a:pt x="317" y="162"/>
                    <a:pt x="317" y="162"/>
                    <a:pt x="317" y="162"/>
                  </a:cubicBezTo>
                  <a:cubicBezTo>
                    <a:pt x="317" y="162"/>
                    <a:pt x="318" y="163"/>
                    <a:pt x="319" y="163"/>
                  </a:cubicBezTo>
                  <a:cubicBezTo>
                    <a:pt x="323" y="164"/>
                    <a:pt x="331" y="168"/>
                    <a:pt x="340" y="172"/>
                  </a:cubicBezTo>
                  <a:cubicBezTo>
                    <a:pt x="354" y="178"/>
                    <a:pt x="371" y="186"/>
                    <a:pt x="385" y="193"/>
                  </a:cubicBezTo>
                  <a:cubicBezTo>
                    <a:pt x="393" y="196"/>
                    <a:pt x="399" y="199"/>
                    <a:pt x="404" y="201"/>
                  </a:cubicBezTo>
                  <a:cubicBezTo>
                    <a:pt x="406" y="202"/>
                    <a:pt x="408" y="203"/>
                    <a:pt x="409" y="204"/>
                  </a:cubicBezTo>
                  <a:cubicBezTo>
                    <a:pt x="410" y="204"/>
                    <a:pt x="411" y="204"/>
                    <a:pt x="411" y="205"/>
                  </a:cubicBezTo>
                  <a:cubicBezTo>
                    <a:pt x="412" y="205"/>
                    <a:pt x="412" y="205"/>
                    <a:pt x="412" y="205"/>
                  </a:cubicBezTo>
                  <a:cubicBezTo>
                    <a:pt x="413" y="205"/>
                    <a:pt x="413" y="205"/>
                    <a:pt x="413" y="205"/>
                  </a:cubicBezTo>
                  <a:cubicBezTo>
                    <a:pt x="413" y="205"/>
                    <a:pt x="413" y="205"/>
                    <a:pt x="414" y="205"/>
                  </a:cubicBezTo>
                  <a:cubicBezTo>
                    <a:pt x="414" y="205"/>
                    <a:pt x="414" y="205"/>
                    <a:pt x="415" y="205"/>
                  </a:cubicBezTo>
                  <a:cubicBezTo>
                    <a:pt x="416" y="205"/>
                    <a:pt x="417" y="204"/>
                    <a:pt x="417" y="203"/>
                  </a:cubicBezTo>
                  <a:cubicBezTo>
                    <a:pt x="418" y="202"/>
                    <a:pt x="418" y="201"/>
                    <a:pt x="418" y="200"/>
                  </a:cubicBezTo>
                  <a:cubicBezTo>
                    <a:pt x="418" y="198"/>
                    <a:pt x="417" y="197"/>
                    <a:pt x="416" y="197"/>
                  </a:cubicBezTo>
                  <a:cubicBezTo>
                    <a:pt x="416" y="197"/>
                    <a:pt x="415" y="196"/>
                    <a:pt x="412" y="194"/>
                  </a:cubicBezTo>
                  <a:cubicBezTo>
                    <a:pt x="404" y="190"/>
                    <a:pt x="383" y="178"/>
                    <a:pt x="365" y="167"/>
                  </a:cubicBezTo>
                  <a:cubicBezTo>
                    <a:pt x="356" y="161"/>
                    <a:pt x="347" y="156"/>
                    <a:pt x="341" y="151"/>
                  </a:cubicBezTo>
                  <a:cubicBezTo>
                    <a:pt x="338" y="149"/>
                    <a:pt x="335" y="147"/>
                    <a:pt x="333" y="146"/>
                  </a:cubicBezTo>
                  <a:cubicBezTo>
                    <a:pt x="332" y="146"/>
                    <a:pt x="332" y="145"/>
                    <a:pt x="332" y="145"/>
                  </a:cubicBezTo>
                  <a:cubicBezTo>
                    <a:pt x="331" y="145"/>
                    <a:pt x="331" y="145"/>
                    <a:pt x="331" y="145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2" y="145"/>
                    <a:pt x="332" y="145"/>
                    <a:pt x="332" y="145"/>
                  </a:cubicBezTo>
                  <a:cubicBezTo>
                    <a:pt x="331" y="145"/>
                    <a:pt x="331" y="145"/>
                    <a:pt x="331" y="145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2" y="145"/>
                    <a:pt x="332" y="145"/>
                    <a:pt x="332" y="145"/>
                  </a:cubicBezTo>
                  <a:cubicBezTo>
                    <a:pt x="328" y="147"/>
                    <a:pt x="328" y="147"/>
                    <a:pt x="328" y="147"/>
                  </a:cubicBezTo>
                  <a:cubicBezTo>
                    <a:pt x="332" y="147"/>
                    <a:pt x="332" y="147"/>
                    <a:pt x="332" y="147"/>
                  </a:cubicBezTo>
                  <a:cubicBezTo>
                    <a:pt x="332" y="146"/>
                    <a:pt x="332" y="145"/>
                    <a:pt x="332" y="145"/>
                  </a:cubicBezTo>
                  <a:cubicBezTo>
                    <a:pt x="328" y="147"/>
                    <a:pt x="328" y="147"/>
                    <a:pt x="328" y="147"/>
                  </a:cubicBezTo>
                  <a:cubicBezTo>
                    <a:pt x="332" y="147"/>
                    <a:pt x="332" y="147"/>
                    <a:pt x="332" y="147"/>
                  </a:cubicBezTo>
                  <a:cubicBezTo>
                    <a:pt x="328" y="147"/>
                    <a:pt x="328" y="147"/>
                    <a:pt x="328" y="147"/>
                  </a:cubicBezTo>
                  <a:cubicBezTo>
                    <a:pt x="332" y="149"/>
                    <a:pt x="332" y="149"/>
                    <a:pt x="332" y="149"/>
                  </a:cubicBezTo>
                  <a:cubicBezTo>
                    <a:pt x="332" y="148"/>
                    <a:pt x="332" y="148"/>
                    <a:pt x="332" y="147"/>
                  </a:cubicBezTo>
                  <a:cubicBezTo>
                    <a:pt x="328" y="147"/>
                    <a:pt x="328" y="147"/>
                    <a:pt x="328" y="147"/>
                  </a:cubicBezTo>
                  <a:cubicBezTo>
                    <a:pt x="332" y="149"/>
                    <a:pt x="332" y="149"/>
                    <a:pt x="332" y="149"/>
                  </a:cubicBezTo>
                  <a:cubicBezTo>
                    <a:pt x="328" y="147"/>
                    <a:pt x="328" y="147"/>
                    <a:pt x="328" y="147"/>
                  </a:cubicBezTo>
                  <a:cubicBezTo>
                    <a:pt x="326" y="151"/>
                    <a:pt x="326" y="151"/>
                    <a:pt x="326" y="151"/>
                  </a:cubicBezTo>
                  <a:cubicBezTo>
                    <a:pt x="326" y="151"/>
                    <a:pt x="351" y="162"/>
                    <a:pt x="377" y="174"/>
                  </a:cubicBezTo>
                  <a:cubicBezTo>
                    <a:pt x="390" y="179"/>
                    <a:pt x="403" y="185"/>
                    <a:pt x="413" y="189"/>
                  </a:cubicBezTo>
                  <a:cubicBezTo>
                    <a:pt x="418" y="192"/>
                    <a:pt x="423" y="193"/>
                    <a:pt x="426" y="195"/>
                  </a:cubicBezTo>
                  <a:cubicBezTo>
                    <a:pt x="427" y="195"/>
                    <a:pt x="429" y="196"/>
                    <a:pt x="430" y="196"/>
                  </a:cubicBezTo>
                  <a:cubicBezTo>
                    <a:pt x="430" y="196"/>
                    <a:pt x="430" y="196"/>
                    <a:pt x="431" y="197"/>
                  </a:cubicBezTo>
                  <a:cubicBezTo>
                    <a:pt x="431" y="197"/>
                    <a:pt x="431" y="197"/>
                    <a:pt x="431" y="197"/>
                  </a:cubicBezTo>
                  <a:cubicBezTo>
                    <a:pt x="432" y="197"/>
                    <a:pt x="432" y="197"/>
                    <a:pt x="433" y="197"/>
                  </a:cubicBezTo>
                  <a:cubicBezTo>
                    <a:pt x="433" y="197"/>
                    <a:pt x="433" y="197"/>
                    <a:pt x="434" y="197"/>
                  </a:cubicBezTo>
                  <a:cubicBezTo>
                    <a:pt x="435" y="197"/>
                    <a:pt x="436" y="196"/>
                    <a:pt x="436" y="195"/>
                  </a:cubicBezTo>
                  <a:cubicBezTo>
                    <a:pt x="437" y="195"/>
                    <a:pt x="437" y="195"/>
                    <a:pt x="437" y="195"/>
                  </a:cubicBezTo>
                  <a:cubicBezTo>
                    <a:pt x="437" y="194"/>
                    <a:pt x="437" y="193"/>
                    <a:pt x="437" y="192"/>
                  </a:cubicBezTo>
                  <a:cubicBezTo>
                    <a:pt x="437" y="191"/>
                    <a:pt x="437" y="191"/>
                    <a:pt x="437" y="190"/>
                  </a:cubicBezTo>
                  <a:cubicBezTo>
                    <a:pt x="436" y="190"/>
                    <a:pt x="436" y="189"/>
                    <a:pt x="436" y="189"/>
                  </a:cubicBezTo>
                  <a:cubicBezTo>
                    <a:pt x="436" y="189"/>
                    <a:pt x="435" y="188"/>
                    <a:pt x="435" y="188"/>
                  </a:cubicBezTo>
                  <a:cubicBezTo>
                    <a:pt x="434" y="187"/>
                    <a:pt x="431" y="186"/>
                    <a:pt x="428" y="184"/>
                  </a:cubicBezTo>
                  <a:cubicBezTo>
                    <a:pt x="418" y="177"/>
                    <a:pt x="398" y="165"/>
                    <a:pt x="381" y="154"/>
                  </a:cubicBezTo>
                  <a:cubicBezTo>
                    <a:pt x="364" y="144"/>
                    <a:pt x="349" y="135"/>
                    <a:pt x="349" y="135"/>
                  </a:cubicBezTo>
                  <a:cubicBezTo>
                    <a:pt x="347" y="139"/>
                    <a:pt x="347" y="139"/>
                    <a:pt x="347" y="139"/>
                  </a:cubicBezTo>
                  <a:cubicBezTo>
                    <a:pt x="345" y="143"/>
                    <a:pt x="345" y="143"/>
                    <a:pt x="345" y="143"/>
                  </a:cubicBezTo>
                  <a:cubicBezTo>
                    <a:pt x="440" y="186"/>
                    <a:pt x="440" y="186"/>
                    <a:pt x="440" y="186"/>
                  </a:cubicBezTo>
                  <a:cubicBezTo>
                    <a:pt x="442" y="187"/>
                    <a:pt x="445" y="186"/>
                    <a:pt x="446" y="184"/>
                  </a:cubicBezTo>
                  <a:cubicBezTo>
                    <a:pt x="447" y="182"/>
                    <a:pt x="446" y="179"/>
                    <a:pt x="444" y="178"/>
                  </a:cubicBezTo>
                  <a:cubicBezTo>
                    <a:pt x="444" y="178"/>
                    <a:pt x="439" y="175"/>
                    <a:pt x="431" y="170"/>
                  </a:cubicBezTo>
                  <a:cubicBezTo>
                    <a:pt x="420" y="163"/>
                    <a:pt x="403" y="152"/>
                    <a:pt x="389" y="144"/>
                  </a:cubicBezTo>
                  <a:cubicBezTo>
                    <a:pt x="382" y="139"/>
                    <a:pt x="375" y="135"/>
                    <a:pt x="371" y="132"/>
                  </a:cubicBezTo>
                  <a:cubicBezTo>
                    <a:pt x="369" y="131"/>
                    <a:pt x="367" y="130"/>
                    <a:pt x="365" y="129"/>
                  </a:cubicBezTo>
                  <a:cubicBezTo>
                    <a:pt x="365" y="128"/>
                    <a:pt x="364" y="128"/>
                    <a:pt x="364" y="128"/>
                  </a:cubicBezTo>
                  <a:cubicBezTo>
                    <a:pt x="364" y="128"/>
                    <a:pt x="364" y="128"/>
                    <a:pt x="364" y="128"/>
                  </a:cubicBezTo>
                  <a:cubicBezTo>
                    <a:pt x="364" y="128"/>
                    <a:pt x="364" y="128"/>
                    <a:pt x="364" y="128"/>
                  </a:cubicBezTo>
                  <a:cubicBezTo>
                    <a:pt x="362" y="130"/>
                    <a:pt x="362" y="130"/>
                    <a:pt x="362" y="130"/>
                  </a:cubicBezTo>
                  <a:cubicBezTo>
                    <a:pt x="364" y="128"/>
                    <a:pt x="364" y="128"/>
                    <a:pt x="364" y="128"/>
                  </a:cubicBezTo>
                  <a:cubicBezTo>
                    <a:pt x="364" y="128"/>
                    <a:pt x="364" y="128"/>
                    <a:pt x="364" y="128"/>
                  </a:cubicBezTo>
                  <a:cubicBezTo>
                    <a:pt x="362" y="130"/>
                    <a:pt x="362" y="130"/>
                    <a:pt x="362" y="130"/>
                  </a:cubicBezTo>
                  <a:cubicBezTo>
                    <a:pt x="364" y="128"/>
                    <a:pt x="364" y="128"/>
                    <a:pt x="364" y="128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65" y="128"/>
                    <a:pt x="365" y="128"/>
                    <a:pt x="365" y="128"/>
                  </a:cubicBezTo>
                  <a:cubicBezTo>
                    <a:pt x="364" y="128"/>
                    <a:pt x="364" y="128"/>
                    <a:pt x="364" y="128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65" y="128"/>
                    <a:pt x="365" y="128"/>
                    <a:pt x="365" y="128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65" y="129"/>
                    <a:pt x="365" y="129"/>
                    <a:pt x="365" y="129"/>
                  </a:cubicBezTo>
                  <a:cubicBezTo>
                    <a:pt x="365" y="129"/>
                    <a:pt x="365" y="129"/>
                    <a:pt x="365" y="128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65" y="129"/>
                    <a:pt x="365" y="129"/>
                    <a:pt x="365" y="129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65" y="131"/>
                    <a:pt x="365" y="131"/>
                    <a:pt x="365" y="131"/>
                  </a:cubicBezTo>
                  <a:cubicBezTo>
                    <a:pt x="365" y="130"/>
                    <a:pt x="365" y="130"/>
                    <a:pt x="365" y="129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65" y="131"/>
                    <a:pt x="365" y="131"/>
                    <a:pt x="365" y="131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65" y="132"/>
                    <a:pt x="365" y="132"/>
                    <a:pt x="365" y="132"/>
                  </a:cubicBezTo>
                  <a:cubicBezTo>
                    <a:pt x="365" y="132"/>
                    <a:pt x="365" y="131"/>
                    <a:pt x="365" y="131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65" y="132"/>
                    <a:pt x="365" y="132"/>
                    <a:pt x="365" y="132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64" y="135"/>
                    <a:pt x="364" y="135"/>
                    <a:pt x="364" y="135"/>
                  </a:cubicBezTo>
                  <a:cubicBezTo>
                    <a:pt x="365" y="134"/>
                    <a:pt x="365" y="133"/>
                    <a:pt x="365" y="132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64" y="135"/>
                    <a:pt x="364" y="135"/>
                    <a:pt x="364" y="135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59" y="135"/>
                    <a:pt x="359" y="135"/>
                    <a:pt x="359" y="135"/>
                  </a:cubicBezTo>
                  <a:cubicBezTo>
                    <a:pt x="359" y="135"/>
                    <a:pt x="382" y="145"/>
                    <a:pt x="407" y="156"/>
                  </a:cubicBezTo>
                  <a:cubicBezTo>
                    <a:pt x="419" y="161"/>
                    <a:pt x="431" y="166"/>
                    <a:pt x="440" y="170"/>
                  </a:cubicBezTo>
                  <a:cubicBezTo>
                    <a:pt x="445" y="172"/>
                    <a:pt x="449" y="173"/>
                    <a:pt x="453" y="174"/>
                  </a:cubicBezTo>
                  <a:cubicBezTo>
                    <a:pt x="454" y="175"/>
                    <a:pt x="456" y="175"/>
                    <a:pt x="457" y="176"/>
                  </a:cubicBezTo>
                  <a:cubicBezTo>
                    <a:pt x="457" y="176"/>
                    <a:pt x="458" y="176"/>
                    <a:pt x="458" y="176"/>
                  </a:cubicBezTo>
                  <a:cubicBezTo>
                    <a:pt x="459" y="176"/>
                    <a:pt x="459" y="176"/>
                    <a:pt x="460" y="176"/>
                  </a:cubicBezTo>
                  <a:cubicBezTo>
                    <a:pt x="460" y="176"/>
                    <a:pt x="461" y="176"/>
                    <a:pt x="462" y="176"/>
                  </a:cubicBezTo>
                  <a:cubicBezTo>
                    <a:pt x="462" y="176"/>
                    <a:pt x="462" y="176"/>
                    <a:pt x="463" y="176"/>
                  </a:cubicBezTo>
                  <a:cubicBezTo>
                    <a:pt x="463" y="175"/>
                    <a:pt x="464" y="175"/>
                    <a:pt x="464" y="174"/>
                  </a:cubicBezTo>
                  <a:cubicBezTo>
                    <a:pt x="464" y="174"/>
                    <a:pt x="464" y="174"/>
                    <a:pt x="464" y="174"/>
                  </a:cubicBezTo>
                  <a:cubicBezTo>
                    <a:pt x="465" y="173"/>
                    <a:pt x="465" y="172"/>
                    <a:pt x="465" y="172"/>
                  </a:cubicBezTo>
                  <a:cubicBezTo>
                    <a:pt x="465" y="171"/>
                    <a:pt x="465" y="170"/>
                    <a:pt x="464" y="170"/>
                  </a:cubicBezTo>
                  <a:cubicBezTo>
                    <a:pt x="464" y="169"/>
                    <a:pt x="464" y="169"/>
                    <a:pt x="464" y="168"/>
                  </a:cubicBezTo>
                  <a:cubicBezTo>
                    <a:pt x="463" y="168"/>
                    <a:pt x="463" y="168"/>
                    <a:pt x="462" y="167"/>
                  </a:cubicBezTo>
                  <a:cubicBezTo>
                    <a:pt x="461" y="166"/>
                    <a:pt x="459" y="165"/>
                    <a:pt x="456" y="163"/>
                  </a:cubicBezTo>
                  <a:cubicBezTo>
                    <a:pt x="446" y="157"/>
                    <a:pt x="426" y="145"/>
                    <a:pt x="409" y="135"/>
                  </a:cubicBezTo>
                  <a:cubicBezTo>
                    <a:pt x="401" y="130"/>
                    <a:pt x="393" y="126"/>
                    <a:pt x="387" y="122"/>
                  </a:cubicBezTo>
                  <a:cubicBezTo>
                    <a:pt x="384" y="120"/>
                    <a:pt x="382" y="118"/>
                    <a:pt x="380" y="117"/>
                  </a:cubicBezTo>
                  <a:cubicBezTo>
                    <a:pt x="380" y="117"/>
                    <a:pt x="379" y="116"/>
                    <a:pt x="379" y="116"/>
                  </a:cubicBezTo>
                  <a:cubicBezTo>
                    <a:pt x="379" y="116"/>
                    <a:pt x="379" y="116"/>
                    <a:pt x="379" y="116"/>
                  </a:cubicBezTo>
                  <a:cubicBezTo>
                    <a:pt x="377" y="118"/>
                    <a:pt x="377" y="118"/>
                    <a:pt x="377" y="118"/>
                  </a:cubicBezTo>
                  <a:cubicBezTo>
                    <a:pt x="379" y="116"/>
                    <a:pt x="379" y="116"/>
                    <a:pt x="379" y="116"/>
                  </a:cubicBezTo>
                  <a:cubicBezTo>
                    <a:pt x="379" y="116"/>
                    <a:pt x="379" y="116"/>
                    <a:pt x="379" y="116"/>
                  </a:cubicBezTo>
                  <a:cubicBezTo>
                    <a:pt x="377" y="118"/>
                    <a:pt x="377" y="118"/>
                    <a:pt x="377" y="118"/>
                  </a:cubicBezTo>
                  <a:cubicBezTo>
                    <a:pt x="379" y="116"/>
                    <a:pt x="379" y="116"/>
                    <a:pt x="379" y="116"/>
                  </a:cubicBezTo>
                  <a:cubicBezTo>
                    <a:pt x="376" y="119"/>
                    <a:pt x="376" y="119"/>
                    <a:pt x="376" y="119"/>
                  </a:cubicBezTo>
                  <a:cubicBezTo>
                    <a:pt x="380" y="119"/>
                    <a:pt x="380" y="119"/>
                    <a:pt x="380" y="119"/>
                  </a:cubicBezTo>
                  <a:cubicBezTo>
                    <a:pt x="380" y="117"/>
                    <a:pt x="379" y="117"/>
                    <a:pt x="379" y="116"/>
                  </a:cubicBezTo>
                  <a:cubicBezTo>
                    <a:pt x="376" y="119"/>
                    <a:pt x="376" y="119"/>
                    <a:pt x="376" y="119"/>
                  </a:cubicBezTo>
                  <a:cubicBezTo>
                    <a:pt x="380" y="119"/>
                    <a:pt x="380" y="119"/>
                    <a:pt x="380" y="119"/>
                  </a:cubicBezTo>
                  <a:cubicBezTo>
                    <a:pt x="375" y="119"/>
                    <a:pt x="375" y="119"/>
                    <a:pt x="375" y="119"/>
                  </a:cubicBezTo>
                  <a:cubicBezTo>
                    <a:pt x="379" y="121"/>
                    <a:pt x="379" y="121"/>
                    <a:pt x="379" y="121"/>
                  </a:cubicBezTo>
                  <a:cubicBezTo>
                    <a:pt x="379" y="120"/>
                    <a:pt x="380" y="119"/>
                    <a:pt x="380" y="119"/>
                  </a:cubicBezTo>
                  <a:cubicBezTo>
                    <a:pt x="375" y="119"/>
                    <a:pt x="375" y="119"/>
                    <a:pt x="375" y="119"/>
                  </a:cubicBezTo>
                  <a:cubicBezTo>
                    <a:pt x="379" y="121"/>
                    <a:pt x="379" y="121"/>
                    <a:pt x="379" y="121"/>
                  </a:cubicBezTo>
                  <a:cubicBezTo>
                    <a:pt x="379" y="121"/>
                    <a:pt x="379" y="121"/>
                    <a:pt x="379" y="121"/>
                  </a:cubicBezTo>
                  <a:cubicBezTo>
                    <a:pt x="375" y="118"/>
                    <a:pt x="375" y="118"/>
                    <a:pt x="375" y="118"/>
                  </a:cubicBezTo>
                  <a:cubicBezTo>
                    <a:pt x="378" y="122"/>
                    <a:pt x="378" y="122"/>
                    <a:pt x="378" y="122"/>
                  </a:cubicBezTo>
                  <a:cubicBezTo>
                    <a:pt x="378" y="122"/>
                    <a:pt x="379" y="121"/>
                    <a:pt x="379" y="121"/>
                  </a:cubicBezTo>
                  <a:cubicBezTo>
                    <a:pt x="375" y="118"/>
                    <a:pt x="375" y="118"/>
                    <a:pt x="375" y="118"/>
                  </a:cubicBezTo>
                  <a:cubicBezTo>
                    <a:pt x="378" y="122"/>
                    <a:pt x="378" y="122"/>
                    <a:pt x="378" y="122"/>
                  </a:cubicBezTo>
                  <a:cubicBezTo>
                    <a:pt x="375" y="118"/>
                    <a:pt x="375" y="118"/>
                    <a:pt x="375" y="118"/>
                  </a:cubicBezTo>
                  <a:cubicBezTo>
                    <a:pt x="376" y="123"/>
                    <a:pt x="376" y="123"/>
                    <a:pt x="376" y="123"/>
                  </a:cubicBezTo>
                  <a:cubicBezTo>
                    <a:pt x="376" y="123"/>
                    <a:pt x="377" y="123"/>
                    <a:pt x="378" y="122"/>
                  </a:cubicBezTo>
                  <a:cubicBezTo>
                    <a:pt x="375" y="118"/>
                    <a:pt x="375" y="118"/>
                    <a:pt x="375" y="118"/>
                  </a:cubicBezTo>
                  <a:cubicBezTo>
                    <a:pt x="376" y="123"/>
                    <a:pt x="376" y="123"/>
                    <a:pt x="376" y="123"/>
                  </a:cubicBezTo>
                  <a:cubicBezTo>
                    <a:pt x="375" y="119"/>
                    <a:pt x="375" y="119"/>
                    <a:pt x="375" y="119"/>
                  </a:cubicBezTo>
                  <a:cubicBezTo>
                    <a:pt x="375" y="123"/>
                    <a:pt x="375" y="123"/>
                    <a:pt x="375" y="123"/>
                  </a:cubicBezTo>
                  <a:cubicBezTo>
                    <a:pt x="375" y="123"/>
                    <a:pt x="376" y="123"/>
                    <a:pt x="376" y="123"/>
                  </a:cubicBezTo>
                  <a:cubicBezTo>
                    <a:pt x="375" y="119"/>
                    <a:pt x="375" y="119"/>
                    <a:pt x="375" y="119"/>
                  </a:cubicBezTo>
                  <a:cubicBezTo>
                    <a:pt x="375" y="123"/>
                    <a:pt x="375" y="123"/>
                    <a:pt x="375" y="123"/>
                  </a:cubicBezTo>
                  <a:cubicBezTo>
                    <a:pt x="375" y="119"/>
                    <a:pt x="375" y="119"/>
                    <a:pt x="375" y="119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4" y="123"/>
                    <a:pt x="374" y="123"/>
                    <a:pt x="375" y="123"/>
                  </a:cubicBezTo>
                  <a:cubicBezTo>
                    <a:pt x="375" y="119"/>
                    <a:pt x="375" y="119"/>
                    <a:pt x="375" y="119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4" y="123"/>
                    <a:pt x="375" y="123"/>
                    <a:pt x="376" y="124"/>
                  </a:cubicBezTo>
                  <a:cubicBezTo>
                    <a:pt x="380" y="125"/>
                    <a:pt x="388" y="128"/>
                    <a:pt x="397" y="133"/>
                  </a:cubicBezTo>
                  <a:cubicBezTo>
                    <a:pt x="411" y="139"/>
                    <a:pt x="428" y="147"/>
                    <a:pt x="443" y="153"/>
                  </a:cubicBezTo>
                  <a:cubicBezTo>
                    <a:pt x="451" y="156"/>
                    <a:pt x="457" y="159"/>
                    <a:pt x="463" y="161"/>
                  </a:cubicBezTo>
                  <a:cubicBezTo>
                    <a:pt x="465" y="162"/>
                    <a:pt x="468" y="163"/>
                    <a:pt x="469" y="164"/>
                  </a:cubicBezTo>
                  <a:cubicBezTo>
                    <a:pt x="470" y="164"/>
                    <a:pt x="471" y="164"/>
                    <a:pt x="472" y="164"/>
                  </a:cubicBezTo>
                  <a:cubicBezTo>
                    <a:pt x="473" y="165"/>
                    <a:pt x="473" y="165"/>
                    <a:pt x="474" y="165"/>
                  </a:cubicBezTo>
                  <a:cubicBezTo>
                    <a:pt x="475" y="165"/>
                    <a:pt x="475" y="165"/>
                    <a:pt x="476" y="165"/>
                  </a:cubicBezTo>
                  <a:cubicBezTo>
                    <a:pt x="476" y="165"/>
                    <a:pt x="477" y="164"/>
                    <a:pt x="477" y="164"/>
                  </a:cubicBezTo>
                  <a:cubicBezTo>
                    <a:pt x="478" y="164"/>
                    <a:pt x="478" y="163"/>
                    <a:pt x="479" y="163"/>
                  </a:cubicBezTo>
                  <a:cubicBezTo>
                    <a:pt x="479" y="163"/>
                    <a:pt x="479" y="163"/>
                    <a:pt x="479" y="163"/>
                  </a:cubicBezTo>
                  <a:cubicBezTo>
                    <a:pt x="479" y="162"/>
                    <a:pt x="479" y="161"/>
                    <a:pt x="479" y="160"/>
                  </a:cubicBezTo>
                  <a:cubicBezTo>
                    <a:pt x="479" y="159"/>
                    <a:pt x="479" y="158"/>
                    <a:pt x="479" y="158"/>
                  </a:cubicBezTo>
                  <a:cubicBezTo>
                    <a:pt x="478" y="157"/>
                    <a:pt x="478" y="157"/>
                    <a:pt x="478" y="156"/>
                  </a:cubicBezTo>
                  <a:cubicBezTo>
                    <a:pt x="477" y="155"/>
                    <a:pt x="476" y="155"/>
                    <a:pt x="475" y="154"/>
                  </a:cubicBezTo>
                  <a:cubicBezTo>
                    <a:pt x="471" y="151"/>
                    <a:pt x="464" y="146"/>
                    <a:pt x="455" y="141"/>
                  </a:cubicBezTo>
                  <a:cubicBezTo>
                    <a:pt x="430" y="125"/>
                    <a:pt x="391" y="102"/>
                    <a:pt x="391" y="102"/>
                  </a:cubicBezTo>
                  <a:cubicBezTo>
                    <a:pt x="389" y="106"/>
                    <a:pt x="389" y="106"/>
                    <a:pt x="389" y="106"/>
                  </a:cubicBezTo>
                  <a:cubicBezTo>
                    <a:pt x="387" y="110"/>
                    <a:pt x="387" y="110"/>
                    <a:pt x="387" y="110"/>
                  </a:cubicBezTo>
                  <a:cubicBezTo>
                    <a:pt x="387" y="110"/>
                    <a:pt x="409" y="121"/>
                    <a:pt x="431" y="131"/>
                  </a:cubicBezTo>
                  <a:cubicBezTo>
                    <a:pt x="443" y="137"/>
                    <a:pt x="454" y="142"/>
                    <a:pt x="463" y="146"/>
                  </a:cubicBezTo>
                  <a:cubicBezTo>
                    <a:pt x="468" y="148"/>
                    <a:pt x="472" y="150"/>
                    <a:pt x="475" y="151"/>
                  </a:cubicBezTo>
                  <a:cubicBezTo>
                    <a:pt x="477" y="151"/>
                    <a:pt x="478" y="152"/>
                    <a:pt x="479" y="152"/>
                  </a:cubicBezTo>
                  <a:cubicBezTo>
                    <a:pt x="480" y="152"/>
                    <a:pt x="480" y="153"/>
                    <a:pt x="481" y="153"/>
                  </a:cubicBezTo>
                  <a:cubicBezTo>
                    <a:pt x="481" y="153"/>
                    <a:pt x="482" y="153"/>
                    <a:pt x="483" y="153"/>
                  </a:cubicBezTo>
                  <a:cubicBezTo>
                    <a:pt x="483" y="153"/>
                    <a:pt x="484" y="153"/>
                    <a:pt x="484" y="153"/>
                  </a:cubicBezTo>
                  <a:cubicBezTo>
                    <a:pt x="485" y="153"/>
                    <a:pt x="485" y="152"/>
                    <a:pt x="486" y="152"/>
                  </a:cubicBezTo>
                  <a:cubicBezTo>
                    <a:pt x="486" y="152"/>
                    <a:pt x="486" y="151"/>
                    <a:pt x="487" y="151"/>
                  </a:cubicBezTo>
                  <a:cubicBezTo>
                    <a:pt x="488" y="150"/>
                    <a:pt x="488" y="148"/>
                    <a:pt x="487" y="147"/>
                  </a:cubicBezTo>
                  <a:cubicBezTo>
                    <a:pt x="487" y="146"/>
                    <a:pt x="486" y="145"/>
                    <a:pt x="485" y="144"/>
                  </a:cubicBezTo>
                  <a:cubicBezTo>
                    <a:pt x="485" y="144"/>
                    <a:pt x="481" y="141"/>
                    <a:pt x="473" y="137"/>
                  </a:cubicBezTo>
                  <a:cubicBezTo>
                    <a:pt x="462" y="130"/>
                    <a:pt x="446" y="120"/>
                    <a:pt x="433" y="112"/>
                  </a:cubicBezTo>
                  <a:cubicBezTo>
                    <a:pt x="426" y="108"/>
                    <a:pt x="420" y="104"/>
                    <a:pt x="415" y="101"/>
                  </a:cubicBezTo>
                  <a:cubicBezTo>
                    <a:pt x="413" y="100"/>
                    <a:pt x="411" y="99"/>
                    <a:pt x="410" y="98"/>
                  </a:cubicBezTo>
                  <a:cubicBezTo>
                    <a:pt x="410" y="97"/>
                    <a:pt x="409" y="97"/>
                    <a:pt x="409" y="97"/>
                  </a:cubicBezTo>
                  <a:cubicBezTo>
                    <a:pt x="409" y="97"/>
                    <a:pt x="409" y="97"/>
                    <a:pt x="409" y="97"/>
                  </a:cubicBezTo>
                  <a:cubicBezTo>
                    <a:pt x="409" y="97"/>
                    <a:pt x="409" y="97"/>
                    <a:pt x="409" y="97"/>
                  </a:cubicBezTo>
                  <a:cubicBezTo>
                    <a:pt x="409" y="97"/>
                    <a:pt x="409" y="97"/>
                    <a:pt x="409" y="97"/>
                  </a:cubicBezTo>
                  <a:cubicBezTo>
                    <a:pt x="409" y="97"/>
                    <a:pt x="409" y="97"/>
                    <a:pt x="409" y="97"/>
                  </a:cubicBezTo>
                  <a:cubicBezTo>
                    <a:pt x="409" y="97"/>
                    <a:pt x="409" y="97"/>
                    <a:pt x="409" y="97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09" y="97"/>
                    <a:pt x="409" y="97"/>
                    <a:pt x="409" y="97"/>
                  </a:cubicBezTo>
                  <a:cubicBezTo>
                    <a:pt x="409" y="97"/>
                    <a:pt x="409" y="97"/>
                    <a:pt x="409" y="97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09" y="97"/>
                    <a:pt x="409" y="97"/>
                    <a:pt x="409" y="97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10" y="98"/>
                    <a:pt x="410" y="98"/>
                    <a:pt x="410" y="98"/>
                  </a:cubicBezTo>
                  <a:cubicBezTo>
                    <a:pt x="410" y="98"/>
                    <a:pt x="410" y="98"/>
                    <a:pt x="409" y="97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10" y="98"/>
                    <a:pt x="410" y="98"/>
                    <a:pt x="410" y="98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10" y="100"/>
                    <a:pt x="410" y="100"/>
                    <a:pt x="410" y="100"/>
                  </a:cubicBezTo>
                  <a:cubicBezTo>
                    <a:pt x="410" y="99"/>
                    <a:pt x="410" y="98"/>
                    <a:pt x="410" y="98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10" y="100"/>
                    <a:pt x="410" y="100"/>
                    <a:pt x="410" y="100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10" y="101"/>
                    <a:pt x="410" y="101"/>
                    <a:pt x="410" y="101"/>
                  </a:cubicBezTo>
                  <a:cubicBezTo>
                    <a:pt x="410" y="101"/>
                    <a:pt x="410" y="100"/>
                    <a:pt x="410" y="100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10" y="101"/>
                    <a:pt x="410" y="101"/>
                    <a:pt x="410" y="101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09" y="103"/>
                    <a:pt x="409" y="103"/>
                    <a:pt x="409" y="103"/>
                  </a:cubicBezTo>
                  <a:cubicBezTo>
                    <a:pt x="410" y="102"/>
                    <a:pt x="410" y="102"/>
                    <a:pt x="410" y="101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09" y="103"/>
                    <a:pt x="409" y="103"/>
                    <a:pt x="409" y="103"/>
                  </a:cubicBezTo>
                  <a:cubicBezTo>
                    <a:pt x="410" y="102"/>
                    <a:pt x="410" y="102"/>
                    <a:pt x="410" y="102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08" y="104"/>
                    <a:pt x="408" y="104"/>
                    <a:pt x="408" y="104"/>
                  </a:cubicBezTo>
                  <a:cubicBezTo>
                    <a:pt x="409" y="104"/>
                    <a:pt x="409" y="103"/>
                    <a:pt x="410" y="102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08" y="104"/>
                    <a:pt x="408" y="104"/>
                    <a:pt x="408" y="104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07" y="104"/>
                    <a:pt x="407" y="104"/>
                    <a:pt x="407" y="104"/>
                  </a:cubicBezTo>
                  <a:cubicBezTo>
                    <a:pt x="407" y="104"/>
                    <a:pt x="407" y="104"/>
                    <a:pt x="408" y="104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07" y="104"/>
                    <a:pt x="407" y="104"/>
                    <a:pt x="407" y="104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06" y="104"/>
                    <a:pt x="406" y="104"/>
                    <a:pt x="406" y="104"/>
                  </a:cubicBezTo>
                  <a:cubicBezTo>
                    <a:pt x="407" y="104"/>
                    <a:pt x="407" y="104"/>
                    <a:pt x="407" y="104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06" y="104"/>
                    <a:pt x="406" y="104"/>
                    <a:pt x="406" y="104"/>
                  </a:cubicBezTo>
                  <a:cubicBezTo>
                    <a:pt x="406" y="101"/>
                    <a:pt x="406" y="101"/>
                    <a:pt x="406" y="101"/>
                  </a:cubicBezTo>
                  <a:cubicBezTo>
                    <a:pt x="405" y="104"/>
                    <a:pt x="405" y="104"/>
                    <a:pt x="405" y="104"/>
                  </a:cubicBezTo>
                  <a:cubicBezTo>
                    <a:pt x="405" y="104"/>
                    <a:pt x="405" y="104"/>
                    <a:pt x="406" y="104"/>
                  </a:cubicBezTo>
                  <a:cubicBezTo>
                    <a:pt x="406" y="101"/>
                    <a:pt x="406" y="101"/>
                    <a:pt x="406" y="101"/>
                  </a:cubicBezTo>
                  <a:cubicBezTo>
                    <a:pt x="405" y="104"/>
                    <a:pt x="405" y="104"/>
                    <a:pt x="405" y="104"/>
                  </a:cubicBezTo>
                  <a:cubicBezTo>
                    <a:pt x="405" y="104"/>
                    <a:pt x="405" y="104"/>
                    <a:pt x="405" y="104"/>
                  </a:cubicBezTo>
                  <a:cubicBezTo>
                    <a:pt x="405" y="104"/>
                    <a:pt x="405" y="104"/>
                    <a:pt x="405" y="104"/>
                  </a:cubicBezTo>
                  <a:cubicBezTo>
                    <a:pt x="405" y="104"/>
                    <a:pt x="405" y="104"/>
                    <a:pt x="405" y="104"/>
                  </a:cubicBezTo>
                  <a:cubicBezTo>
                    <a:pt x="405" y="104"/>
                    <a:pt x="405" y="104"/>
                    <a:pt x="405" y="104"/>
                  </a:cubicBezTo>
                  <a:cubicBezTo>
                    <a:pt x="405" y="104"/>
                    <a:pt x="405" y="104"/>
                    <a:pt x="405" y="104"/>
                  </a:cubicBezTo>
                  <a:cubicBezTo>
                    <a:pt x="405" y="104"/>
                    <a:pt x="406" y="105"/>
                    <a:pt x="407" y="105"/>
                  </a:cubicBezTo>
                  <a:cubicBezTo>
                    <a:pt x="411" y="106"/>
                    <a:pt x="419" y="110"/>
                    <a:pt x="429" y="113"/>
                  </a:cubicBezTo>
                  <a:cubicBezTo>
                    <a:pt x="444" y="119"/>
                    <a:pt x="463" y="127"/>
                    <a:pt x="478" y="133"/>
                  </a:cubicBezTo>
                  <a:cubicBezTo>
                    <a:pt x="485" y="136"/>
                    <a:pt x="492" y="139"/>
                    <a:pt x="497" y="141"/>
                  </a:cubicBezTo>
                  <a:cubicBezTo>
                    <a:pt x="501" y="143"/>
                    <a:pt x="504" y="144"/>
                    <a:pt x="504" y="144"/>
                  </a:cubicBezTo>
                  <a:cubicBezTo>
                    <a:pt x="506" y="145"/>
                    <a:pt x="509" y="144"/>
                    <a:pt x="510" y="142"/>
                  </a:cubicBezTo>
                  <a:cubicBezTo>
                    <a:pt x="511" y="139"/>
                    <a:pt x="510" y="137"/>
                    <a:pt x="508" y="136"/>
                  </a:cubicBezTo>
                  <a:cubicBezTo>
                    <a:pt x="508" y="136"/>
                    <a:pt x="507" y="135"/>
                    <a:pt x="505" y="133"/>
                  </a:cubicBezTo>
                  <a:cubicBezTo>
                    <a:pt x="496" y="128"/>
                    <a:pt x="475" y="116"/>
                    <a:pt x="457" y="104"/>
                  </a:cubicBezTo>
                  <a:cubicBezTo>
                    <a:pt x="447" y="99"/>
                    <a:pt x="438" y="93"/>
                    <a:pt x="432" y="89"/>
                  </a:cubicBezTo>
                  <a:cubicBezTo>
                    <a:pt x="429" y="87"/>
                    <a:pt x="426" y="85"/>
                    <a:pt x="424" y="84"/>
                  </a:cubicBezTo>
                  <a:cubicBezTo>
                    <a:pt x="423" y="83"/>
                    <a:pt x="423" y="83"/>
                    <a:pt x="422" y="82"/>
                  </a:cubicBezTo>
                  <a:cubicBezTo>
                    <a:pt x="422" y="82"/>
                    <a:pt x="422" y="82"/>
                    <a:pt x="422" y="82"/>
                  </a:cubicBezTo>
                  <a:cubicBezTo>
                    <a:pt x="422" y="82"/>
                    <a:pt x="422" y="82"/>
                    <a:pt x="422" y="82"/>
                  </a:cubicBezTo>
                  <a:cubicBezTo>
                    <a:pt x="420" y="84"/>
                    <a:pt x="420" y="84"/>
                    <a:pt x="420" y="84"/>
                  </a:cubicBezTo>
                  <a:cubicBezTo>
                    <a:pt x="423" y="83"/>
                    <a:pt x="423" y="83"/>
                    <a:pt x="423" y="83"/>
                  </a:cubicBezTo>
                  <a:cubicBezTo>
                    <a:pt x="422" y="82"/>
                    <a:pt x="422" y="82"/>
                    <a:pt x="422" y="82"/>
                  </a:cubicBezTo>
                  <a:cubicBezTo>
                    <a:pt x="420" y="84"/>
                    <a:pt x="420" y="84"/>
                    <a:pt x="420" y="84"/>
                  </a:cubicBezTo>
                  <a:cubicBezTo>
                    <a:pt x="423" y="83"/>
                    <a:pt x="423" y="83"/>
                    <a:pt x="423" y="83"/>
                  </a:cubicBezTo>
                  <a:cubicBezTo>
                    <a:pt x="419" y="85"/>
                    <a:pt x="419" y="85"/>
                    <a:pt x="419" y="85"/>
                  </a:cubicBezTo>
                  <a:cubicBezTo>
                    <a:pt x="423" y="83"/>
                    <a:pt x="423" y="83"/>
                    <a:pt x="423" y="83"/>
                  </a:cubicBezTo>
                  <a:cubicBezTo>
                    <a:pt x="423" y="83"/>
                    <a:pt x="423" y="83"/>
                    <a:pt x="423" y="83"/>
                  </a:cubicBezTo>
                  <a:cubicBezTo>
                    <a:pt x="419" y="85"/>
                    <a:pt x="419" y="85"/>
                    <a:pt x="419" y="85"/>
                  </a:cubicBezTo>
                  <a:cubicBezTo>
                    <a:pt x="423" y="83"/>
                    <a:pt x="423" y="83"/>
                    <a:pt x="423" y="83"/>
                  </a:cubicBezTo>
                  <a:cubicBezTo>
                    <a:pt x="419" y="85"/>
                    <a:pt x="419" y="85"/>
                    <a:pt x="419" y="85"/>
                  </a:cubicBezTo>
                  <a:cubicBezTo>
                    <a:pt x="423" y="85"/>
                    <a:pt x="423" y="85"/>
                    <a:pt x="423" y="85"/>
                  </a:cubicBezTo>
                  <a:cubicBezTo>
                    <a:pt x="423" y="84"/>
                    <a:pt x="423" y="84"/>
                    <a:pt x="423" y="83"/>
                  </a:cubicBezTo>
                  <a:cubicBezTo>
                    <a:pt x="419" y="85"/>
                    <a:pt x="419" y="85"/>
                    <a:pt x="419" y="85"/>
                  </a:cubicBezTo>
                  <a:cubicBezTo>
                    <a:pt x="423" y="85"/>
                    <a:pt x="423" y="85"/>
                    <a:pt x="423" y="85"/>
                  </a:cubicBezTo>
                  <a:cubicBezTo>
                    <a:pt x="419" y="85"/>
                    <a:pt x="419" y="85"/>
                    <a:pt x="419" y="85"/>
                  </a:cubicBezTo>
                  <a:cubicBezTo>
                    <a:pt x="422" y="88"/>
                    <a:pt x="422" y="88"/>
                    <a:pt x="422" y="88"/>
                  </a:cubicBezTo>
                  <a:cubicBezTo>
                    <a:pt x="423" y="87"/>
                    <a:pt x="423" y="86"/>
                    <a:pt x="423" y="85"/>
                  </a:cubicBezTo>
                  <a:cubicBezTo>
                    <a:pt x="419" y="85"/>
                    <a:pt x="419" y="85"/>
                    <a:pt x="419" y="85"/>
                  </a:cubicBezTo>
                  <a:cubicBezTo>
                    <a:pt x="422" y="88"/>
                    <a:pt x="422" y="88"/>
                    <a:pt x="422" y="88"/>
                  </a:cubicBezTo>
                  <a:cubicBezTo>
                    <a:pt x="419" y="85"/>
                    <a:pt x="419" y="85"/>
                    <a:pt x="419" y="85"/>
                  </a:cubicBezTo>
                  <a:cubicBezTo>
                    <a:pt x="417" y="89"/>
                    <a:pt x="417" y="89"/>
                    <a:pt x="417" y="89"/>
                  </a:cubicBezTo>
                  <a:cubicBezTo>
                    <a:pt x="515" y="131"/>
                    <a:pt x="515" y="131"/>
                    <a:pt x="515" y="131"/>
                  </a:cubicBezTo>
                  <a:cubicBezTo>
                    <a:pt x="517" y="131"/>
                    <a:pt x="520" y="131"/>
                    <a:pt x="521" y="128"/>
                  </a:cubicBezTo>
                  <a:cubicBezTo>
                    <a:pt x="522" y="126"/>
                    <a:pt x="521" y="124"/>
                    <a:pt x="519" y="122"/>
                  </a:cubicBezTo>
                  <a:cubicBezTo>
                    <a:pt x="519" y="122"/>
                    <a:pt x="518" y="122"/>
                    <a:pt x="515" y="120"/>
                  </a:cubicBezTo>
                  <a:cubicBezTo>
                    <a:pt x="508" y="116"/>
                    <a:pt x="489" y="105"/>
                    <a:pt x="471" y="94"/>
                  </a:cubicBezTo>
                  <a:cubicBezTo>
                    <a:pt x="463" y="89"/>
                    <a:pt x="455" y="84"/>
                    <a:pt x="449" y="80"/>
                  </a:cubicBezTo>
                  <a:cubicBezTo>
                    <a:pt x="446" y="78"/>
                    <a:pt x="443" y="76"/>
                    <a:pt x="442" y="75"/>
                  </a:cubicBezTo>
                  <a:cubicBezTo>
                    <a:pt x="441" y="75"/>
                    <a:pt x="440" y="74"/>
                    <a:pt x="440" y="74"/>
                  </a:cubicBezTo>
                  <a:cubicBezTo>
                    <a:pt x="440" y="74"/>
                    <a:pt x="440" y="74"/>
                    <a:pt x="440" y="74"/>
                  </a:cubicBezTo>
                  <a:cubicBezTo>
                    <a:pt x="439" y="75"/>
                    <a:pt x="439" y="75"/>
                    <a:pt x="439" y="75"/>
                  </a:cubicBezTo>
                  <a:cubicBezTo>
                    <a:pt x="440" y="74"/>
                    <a:pt x="440" y="74"/>
                    <a:pt x="440" y="74"/>
                  </a:cubicBezTo>
                  <a:cubicBezTo>
                    <a:pt x="440" y="74"/>
                    <a:pt x="440" y="74"/>
                    <a:pt x="440" y="74"/>
                  </a:cubicBezTo>
                  <a:cubicBezTo>
                    <a:pt x="439" y="75"/>
                    <a:pt x="439" y="75"/>
                    <a:pt x="439" y="75"/>
                  </a:cubicBezTo>
                  <a:cubicBezTo>
                    <a:pt x="440" y="74"/>
                    <a:pt x="440" y="74"/>
                    <a:pt x="440" y="74"/>
                  </a:cubicBezTo>
                  <a:cubicBezTo>
                    <a:pt x="437" y="76"/>
                    <a:pt x="437" y="76"/>
                    <a:pt x="437" y="76"/>
                  </a:cubicBezTo>
                  <a:cubicBezTo>
                    <a:pt x="441" y="76"/>
                    <a:pt x="441" y="76"/>
                    <a:pt x="441" y="76"/>
                  </a:cubicBezTo>
                  <a:cubicBezTo>
                    <a:pt x="441" y="75"/>
                    <a:pt x="440" y="74"/>
                    <a:pt x="440" y="74"/>
                  </a:cubicBezTo>
                  <a:cubicBezTo>
                    <a:pt x="437" y="76"/>
                    <a:pt x="437" y="76"/>
                    <a:pt x="437" y="76"/>
                  </a:cubicBezTo>
                  <a:cubicBezTo>
                    <a:pt x="441" y="76"/>
                    <a:pt x="441" y="76"/>
                    <a:pt x="441" y="76"/>
                  </a:cubicBezTo>
                  <a:cubicBezTo>
                    <a:pt x="436" y="76"/>
                    <a:pt x="436" y="76"/>
                    <a:pt x="436" y="76"/>
                  </a:cubicBezTo>
                  <a:cubicBezTo>
                    <a:pt x="440" y="79"/>
                    <a:pt x="440" y="79"/>
                    <a:pt x="440" y="79"/>
                  </a:cubicBezTo>
                  <a:cubicBezTo>
                    <a:pt x="441" y="78"/>
                    <a:pt x="441" y="77"/>
                    <a:pt x="441" y="76"/>
                  </a:cubicBezTo>
                  <a:cubicBezTo>
                    <a:pt x="436" y="76"/>
                    <a:pt x="436" y="76"/>
                    <a:pt x="436" y="76"/>
                  </a:cubicBezTo>
                  <a:cubicBezTo>
                    <a:pt x="440" y="79"/>
                    <a:pt x="440" y="79"/>
                    <a:pt x="440" y="79"/>
                  </a:cubicBezTo>
                  <a:cubicBezTo>
                    <a:pt x="440" y="79"/>
                    <a:pt x="440" y="79"/>
                    <a:pt x="440" y="79"/>
                  </a:cubicBezTo>
                  <a:cubicBezTo>
                    <a:pt x="436" y="76"/>
                    <a:pt x="436" y="76"/>
                    <a:pt x="436" y="76"/>
                  </a:cubicBezTo>
                  <a:cubicBezTo>
                    <a:pt x="439" y="80"/>
                    <a:pt x="439" y="80"/>
                    <a:pt x="439" y="80"/>
                  </a:cubicBezTo>
                  <a:cubicBezTo>
                    <a:pt x="439" y="80"/>
                    <a:pt x="440" y="79"/>
                    <a:pt x="440" y="79"/>
                  </a:cubicBezTo>
                  <a:cubicBezTo>
                    <a:pt x="436" y="76"/>
                    <a:pt x="436" y="76"/>
                    <a:pt x="436" y="76"/>
                  </a:cubicBezTo>
                  <a:cubicBezTo>
                    <a:pt x="439" y="80"/>
                    <a:pt x="439" y="80"/>
                    <a:pt x="439" y="80"/>
                  </a:cubicBezTo>
                  <a:cubicBezTo>
                    <a:pt x="436" y="76"/>
                    <a:pt x="436" y="76"/>
                    <a:pt x="436" y="76"/>
                  </a:cubicBezTo>
                  <a:cubicBezTo>
                    <a:pt x="437" y="81"/>
                    <a:pt x="437" y="81"/>
                    <a:pt x="437" y="81"/>
                  </a:cubicBezTo>
                  <a:cubicBezTo>
                    <a:pt x="438" y="81"/>
                    <a:pt x="438" y="80"/>
                    <a:pt x="439" y="80"/>
                  </a:cubicBezTo>
                  <a:cubicBezTo>
                    <a:pt x="436" y="76"/>
                    <a:pt x="436" y="76"/>
                    <a:pt x="436" y="76"/>
                  </a:cubicBezTo>
                  <a:cubicBezTo>
                    <a:pt x="437" y="81"/>
                    <a:pt x="437" y="81"/>
                    <a:pt x="437" y="81"/>
                  </a:cubicBezTo>
                  <a:cubicBezTo>
                    <a:pt x="436" y="76"/>
                    <a:pt x="436" y="76"/>
                    <a:pt x="436" y="76"/>
                  </a:cubicBezTo>
                  <a:cubicBezTo>
                    <a:pt x="436" y="81"/>
                    <a:pt x="436" y="81"/>
                    <a:pt x="436" y="81"/>
                  </a:cubicBezTo>
                  <a:cubicBezTo>
                    <a:pt x="437" y="81"/>
                    <a:pt x="437" y="81"/>
                    <a:pt x="437" y="81"/>
                  </a:cubicBezTo>
                  <a:cubicBezTo>
                    <a:pt x="436" y="76"/>
                    <a:pt x="436" y="76"/>
                    <a:pt x="436" y="76"/>
                  </a:cubicBezTo>
                  <a:cubicBezTo>
                    <a:pt x="436" y="81"/>
                    <a:pt x="436" y="81"/>
                    <a:pt x="436" y="81"/>
                  </a:cubicBezTo>
                  <a:cubicBezTo>
                    <a:pt x="436" y="77"/>
                    <a:pt x="436" y="77"/>
                    <a:pt x="436" y="77"/>
                  </a:cubicBezTo>
                  <a:cubicBezTo>
                    <a:pt x="436" y="81"/>
                    <a:pt x="436" y="81"/>
                    <a:pt x="436" y="81"/>
                  </a:cubicBezTo>
                  <a:cubicBezTo>
                    <a:pt x="436" y="81"/>
                    <a:pt x="436" y="81"/>
                    <a:pt x="436" y="81"/>
                  </a:cubicBezTo>
                  <a:cubicBezTo>
                    <a:pt x="436" y="77"/>
                    <a:pt x="436" y="77"/>
                    <a:pt x="436" y="77"/>
                  </a:cubicBezTo>
                  <a:cubicBezTo>
                    <a:pt x="436" y="81"/>
                    <a:pt x="436" y="81"/>
                    <a:pt x="436" y="81"/>
                  </a:cubicBezTo>
                  <a:cubicBezTo>
                    <a:pt x="436" y="80"/>
                    <a:pt x="436" y="80"/>
                    <a:pt x="436" y="80"/>
                  </a:cubicBezTo>
                  <a:cubicBezTo>
                    <a:pt x="436" y="81"/>
                    <a:pt x="436" y="81"/>
                    <a:pt x="436" y="81"/>
                  </a:cubicBezTo>
                  <a:cubicBezTo>
                    <a:pt x="436" y="81"/>
                    <a:pt x="436" y="81"/>
                    <a:pt x="436" y="81"/>
                  </a:cubicBezTo>
                  <a:cubicBezTo>
                    <a:pt x="436" y="80"/>
                    <a:pt x="436" y="80"/>
                    <a:pt x="436" y="80"/>
                  </a:cubicBezTo>
                  <a:cubicBezTo>
                    <a:pt x="436" y="81"/>
                    <a:pt x="436" y="81"/>
                    <a:pt x="436" y="81"/>
                  </a:cubicBezTo>
                  <a:cubicBezTo>
                    <a:pt x="436" y="81"/>
                    <a:pt x="436" y="81"/>
                    <a:pt x="437" y="81"/>
                  </a:cubicBezTo>
                  <a:cubicBezTo>
                    <a:pt x="441" y="83"/>
                    <a:pt x="449" y="86"/>
                    <a:pt x="458" y="90"/>
                  </a:cubicBezTo>
                  <a:cubicBezTo>
                    <a:pt x="472" y="96"/>
                    <a:pt x="490" y="104"/>
                    <a:pt x="505" y="110"/>
                  </a:cubicBezTo>
                  <a:cubicBezTo>
                    <a:pt x="512" y="114"/>
                    <a:pt x="518" y="116"/>
                    <a:pt x="523" y="118"/>
                  </a:cubicBezTo>
                  <a:cubicBezTo>
                    <a:pt x="527" y="120"/>
                    <a:pt x="530" y="122"/>
                    <a:pt x="530" y="122"/>
                  </a:cubicBezTo>
                  <a:cubicBezTo>
                    <a:pt x="532" y="123"/>
                    <a:pt x="535" y="122"/>
                    <a:pt x="536" y="120"/>
                  </a:cubicBezTo>
                  <a:cubicBezTo>
                    <a:pt x="537" y="118"/>
                    <a:pt x="536" y="115"/>
                    <a:pt x="534" y="114"/>
                  </a:cubicBezTo>
                  <a:cubicBezTo>
                    <a:pt x="534" y="114"/>
                    <a:pt x="533" y="113"/>
                    <a:pt x="530" y="112"/>
                  </a:cubicBezTo>
                  <a:cubicBezTo>
                    <a:pt x="522" y="107"/>
                    <a:pt x="502" y="95"/>
                    <a:pt x="485" y="84"/>
                  </a:cubicBezTo>
                  <a:cubicBezTo>
                    <a:pt x="476" y="79"/>
                    <a:pt x="467" y="73"/>
                    <a:pt x="461" y="69"/>
                  </a:cubicBezTo>
                  <a:cubicBezTo>
                    <a:pt x="458" y="67"/>
                    <a:pt x="455" y="66"/>
                    <a:pt x="454" y="64"/>
                  </a:cubicBezTo>
                  <a:cubicBezTo>
                    <a:pt x="453" y="64"/>
                    <a:pt x="452" y="63"/>
                    <a:pt x="452" y="63"/>
                  </a:cubicBezTo>
                  <a:cubicBezTo>
                    <a:pt x="452" y="63"/>
                    <a:pt x="452" y="63"/>
                    <a:pt x="452" y="63"/>
                  </a:cubicBezTo>
                  <a:cubicBezTo>
                    <a:pt x="451" y="63"/>
                    <a:pt x="451" y="63"/>
                    <a:pt x="451" y="63"/>
                  </a:cubicBezTo>
                  <a:cubicBezTo>
                    <a:pt x="452" y="63"/>
                    <a:pt x="452" y="63"/>
                    <a:pt x="452" y="63"/>
                  </a:cubicBezTo>
                  <a:cubicBezTo>
                    <a:pt x="452" y="63"/>
                    <a:pt x="452" y="63"/>
                    <a:pt x="452" y="63"/>
                  </a:cubicBezTo>
                  <a:cubicBezTo>
                    <a:pt x="451" y="63"/>
                    <a:pt x="451" y="63"/>
                    <a:pt x="451" y="63"/>
                  </a:cubicBezTo>
                  <a:cubicBezTo>
                    <a:pt x="452" y="63"/>
                    <a:pt x="452" y="63"/>
                    <a:pt x="452" y="63"/>
                  </a:cubicBezTo>
                  <a:cubicBezTo>
                    <a:pt x="450" y="65"/>
                    <a:pt x="450" y="65"/>
                    <a:pt x="450" y="65"/>
                  </a:cubicBezTo>
                  <a:cubicBezTo>
                    <a:pt x="452" y="63"/>
                    <a:pt x="452" y="63"/>
                    <a:pt x="452" y="63"/>
                  </a:cubicBezTo>
                  <a:cubicBezTo>
                    <a:pt x="452" y="63"/>
                    <a:pt x="452" y="63"/>
                    <a:pt x="452" y="63"/>
                  </a:cubicBezTo>
                  <a:cubicBezTo>
                    <a:pt x="450" y="65"/>
                    <a:pt x="450" y="65"/>
                    <a:pt x="450" y="65"/>
                  </a:cubicBezTo>
                  <a:cubicBezTo>
                    <a:pt x="452" y="63"/>
                    <a:pt x="452" y="63"/>
                    <a:pt x="452" y="63"/>
                  </a:cubicBezTo>
                  <a:cubicBezTo>
                    <a:pt x="449" y="65"/>
                    <a:pt x="449" y="65"/>
                    <a:pt x="449" y="65"/>
                  </a:cubicBezTo>
                  <a:cubicBezTo>
                    <a:pt x="453" y="65"/>
                    <a:pt x="453" y="65"/>
                    <a:pt x="453" y="65"/>
                  </a:cubicBezTo>
                  <a:cubicBezTo>
                    <a:pt x="453" y="64"/>
                    <a:pt x="452" y="64"/>
                    <a:pt x="452" y="63"/>
                  </a:cubicBezTo>
                  <a:cubicBezTo>
                    <a:pt x="449" y="65"/>
                    <a:pt x="449" y="65"/>
                    <a:pt x="449" y="65"/>
                  </a:cubicBezTo>
                  <a:cubicBezTo>
                    <a:pt x="453" y="65"/>
                    <a:pt x="453" y="65"/>
                    <a:pt x="453" y="65"/>
                  </a:cubicBezTo>
                  <a:cubicBezTo>
                    <a:pt x="448" y="65"/>
                    <a:pt x="448" y="65"/>
                    <a:pt x="448" y="65"/>
                  </a:cubicBezTo>
                  <a:cubicBezTo>
                    <a:pt x="452" y="68"/>
                    <a:pt x="452" y="68"/>
                    <a:pt x="452" y="68"/>
                  </a:cubicBezTo>
                  <a:cubicBezTo>
                    <a:pt x="453" y="67"/>
                    <a:pt x="453" y="66"/>
                    <a:pt x="453" y="65"/>
                  </a:cubicBezTo>
                  <a:cubicBezTo>
                    <a:pt x="448" y="65"/>
                    <a:pt x="448" y="65"/>
                    <a:pt x="448" y="65"/>
                  </a:cubicBezTo>
                  <a:cubicBezTo>
                    <a:pt x="452" y="68"/>
                    <a:pt x="452" y="68"/>
                    <a:pt x="452" y="68"/>
                  </a:cubicBezTo>
                  <a:cubicBezTo>
                    <a:pt x="448" y="65"/>
                    <a:pt x="448" y="65"/>
                    <a:pt x="448" y="65"/>
                  </a:cubicBezTo>
                  <a:cubicBezTo>
                    <a:pt x="446" y="70"/>
                    <a:pt x="446" y="70"/>
                    <a:pt x="446" y="70"/>
                  </a:cubicBezTo>
                  <a:cubicBezTo>
                    <a:pt x="446" y="70"/>
                    <a:pt x="471" y="80"/>
                    <a:pt x="496" y="90"/>
                  </a:cubicBezTo>
                  <a:cubicBezTo>
                    <a:pt x="509" y="95"/>
                    <a:pt x="521" y="101"/>
                    <a:pt x="531" y="104"/>
                  </a:cubicBezTo>
                  <a:cubicBezTo>
                    <a:pt x="536" y="106"/>
                    <a:pt x="540" y="108"/>
                    <a:pt x="543" y="109"/>
                  </a:cubicBezTo>
                  <a:cubicBezTo>
                    <a:pt x="544" y="110"/>
                    <a:pt x="546" y="110"/>
                    <a:pt x="547" y="110"/>
                  </a:cubicBezTo>
                  <a:cubicBezTo>
                    <a:pt x="547" y="111"/>
                    <a:pt x="547" y="111"/>
                    <a:pt x="548" y="111"/>
                  </a:cubicBezTo>
                  <a:cubicBezTo>
                    <a:pt x="548" y="111"/>
                    <a:pt x="548" y="111"/>
                    <a:pt x="548" y="111"/>
                  </a:cubicBezTo>
                  <a:cubicBezTo>
                    <a:pt x="549" y="111"/>
                    <a:pt x="549" y="111"/>
                    <a:pt x="550" y="111"/>
                  </a:cubicBezTo>
                  <a:cubicBezTo>
                    <a:pt x="550" y="111"/>
                    <a:pt x="550" y="111"/>
                    <a:pt x="551" y="111"/>
                  </a:cubicBezTo>
                  <a:cubicBezTo>
                    <a:pt x="551" y="111"/>
                    <a:pt x="552" y="111"/>
                    <a:pt x="553" y="109"/>
                  </a:cubicBezTo>
                  <a:cubicBezTo>
                    <a:pt x="554" y="108"/>
                    <a:pt x="554" y="107"/>
                    <a:pt x="554" y="106"/>
                  </a:cubicBezTo>
                  <a:cubicBezTo>
                    <a:pt x="554" y="104"/>
                    <a:pt x="553" y="103"/>
                    <a:pt x="552" y="103"/>
                  </a:cubicBezTo>
                  <a:cubicBezTo>
                    <a:pt x="552" y="103"/>
                    <a:pt x="551" y="102"/>
                    <a:pt x="548" y="101"/>
                  </a:cubicBezTo>
                  <a:cubicBezTo>
                    <a:pt x="540" y="96"/>
                    <a:pt x="520" y="84"/>
                    <a:pt x="502" y="73"/>
                  </a:cubicBezTo>
                  <a:cubicBezTo>
                    <a:pt x="493" y="67"/>
                    <a:pt x="485" y="62"/>
                    <a:pt x="479" y="58"/>
                  </a:cubicBezTo>
                  <a:cubicBezTo>
                    <a:pt x="475" y="56"/>
                    <a:pt x="473" y="54"/>
                    <a:pt x="471" y="53"/>
                  </a:cubicBezTo>
                  <a:cubicBezTo>
                    <a:pt x="470" y="53"/>
                    <a:pt x="470" y="52"/>
                    <a:pt x="470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67" y="54"/>
                    <a:pt x="467" y="54"/>
                    <a:pt x="467" y="54"/>
                  </a:cubicBezTo>
                  <a:cubicBezTo>
                    <a:pt x="470" y="52"/>
                    <a:pt x="470" y="52"/>
                    <a:pt x="470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67" y="54"/>
                    <a:pt x="467" y="54"/>
                    <a:pt x="467" y="54"/>
                  </a:cubicBezTo>
                  <a:cubicBezTo>
                    <a:pt x="470" y="52"/>
                    <a:pt x="470" y="52"/>
                    <a:pt x="470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70" y="54"/>
                    <a:pt x="470" y="54"/>
                    <a:pt x="470" y="54"/>
                  </a:cubicBezTo>
                  <a:cubicBezTo>
                    <a:pt x="470" y="53"/>
                    <a:pt x="470" y="53"/>
                    <a:pt x="470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70" y="54"/>
                    <a:pt x="470" y="54"/>
                    <a:pt x="470" y="54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70" y="57"/>
                    <a:pt x="470" y="57"/>
                    <a:pt x="470" y="57"/>
                  </a:cubicBezTo>
                  <a:cubicBezTo>
                    <a:pt x="470" y="56"/>
                    <a:pt x="470" y="55"/>
                    <a:pt x="470" y="54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70" y="57"/>
                    <a:pt x="470" y="57"/>
                    <a:pt x="470" y="57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64" y="58"/>
                    <a:pt x="464" y="58"/>
                    <a:pt x="464" y="58"/>
                  </a:cubicBezTo>
                  <a:cubicBezTo>
                    <a:pt x="553" y="100"/>
                    <a:pt x="553" y="100"/>
                    <a:pt x="553" y="100"/>
                  </a:cubicBezTo>
                  <a:cubicBezTo>
                    <a:pt x="555" y="101"/>
                    <a:pt x="558" y="100"/>
                    <a:pt x="559" y="98"/>
                  </a:cubicBezTo>
                  <a:cubicBezTo>
                    <a:pt x="560" y="96"/>
                    <a:pt x="559" y="93"/>
                    <a:pt x="557" y="92"/>
                  </a:cubicBezTo>
                  <a:cubicBezTo>
                    <a:pt x="538" y="80"/>
                    <a:pt x="538" y="80"/>
                    <a:pt x="538" y="80"/>
                  </a:cubicBezTo>
                  <a:cubicBezTo>
                    <a:pt x="568" y="93"/>
                    <a:pt x="568" y="93"/>
                    <a:pt x="568" y="93"/>
                  </a:cubicBezTo>
                  <a:cubicBezTo>
                    <a:pt x="570" y="94"/>
                    <a:pt x="573" y="93"/>
                    <a:pt x="574" y="91"/>
                  </a:cubicBezTo>
                  <a:cubicBezTo>
                    <a:pt x="575" y="89"/>
                    <a:pt x="574" y="87"/>
                    <a:pt x="572" y="85"/>
                  </a:cubicBezTo>
                  <a:cubicBezTo>
                    <a:pt x="491" y="34"/>
                    <a:pt x="491" y="34"/>
                    <a:pt x="491" y="34"/>
                  </a:cubicBezTo>
                  <a:cubicBezTo>
                    <a:pt x="488" y="38"/>
                    <a:pt x="488" y="38"/>
                    <a:pt x="488" y="38"/>
                  </a:cubicBezTo>
                  <a:cubicBezTo>
                    <a:pt x="492" y="41"/>
                    <a:pt x="492" y="41"/>
                    <a:pt x="492" y="41"/>
                  </a:cubicBezTo>
                  <a:cubicBezTo>
                    <a:pt x="488" y="38"/>
                    <a:pt x="488" y="38"/>
                    <a:pt x="488" y="38"/>
                  </a:cubicBezTo>
                  <a:cubicBezTo>
                    <a:pt x="491" y="42"/>
                    <a:pt x="491" y="42"/>
                    <a:pt x="491" y="42"/>
                  </a:cubicBezTo>
                  <a:cubicBezTo>
                    <a:pt x="491" y="42"/>
                    <a:pt x="492" y="41"/>
                    <a:pt x="492" y="41"/>
                  </a:cubicBezTo>
                  <a:cubicBezTo>
                    <a:pt x="488" y="38"/>
                    <a:pt x="488" y="38"/>
                    <a:pt x="488" y="38"/>
                  </a:cubicBezTo>
                  <a:cubicBezTo>
                    <a:pt x="491" y="42"/>
                    <a:pt x="491" y="42"/>
                    <a:pt x="491" y="42"/>
                  </a:cubicBezTo>
                  <a:cubicBezTo>
                    <a:pt x="488" y="38"/>
                    <a:pt x="488" y="38"/>
                    <a:pt x="488" y="38"/>
                  </a:cubicBezTo>
                  <a:cubicBezTo>
                    <a:pt x="489" y="43"/>
                    <a:pt x="489" y="43"/>
                    <a:pt x="489" y="43"/>
                  </a:cubicBezTo>
                  <a:cubicBezTo>
                    <a:pt x="490" y="42"/>
                    <a:pt x="490" y="42"/>
                    <a:pt x="491" y="42"/>
                  </a:cubicBezTo>
                  <a:cubicBezTo>
                    <a:pt x="488" y="38"/>
                    <a:pt x="488" y="38"/>
                    <a:pt x="488" y="38"/>
                  </a:cubicBezTo>
                  <a:cubicBezTo>
                    <a:pt x="489" y="43"/>
                    <a:pt x="489" y="43"/>
                    <a:pt x="489" y="43"/>
                  </a:cubicBezTo>
                  <a:cubicBezTo>
                    <a:pt x="489" y="39"/>
                    <a:pt x="489" y="39"/>
                    <a:pt x="489" y="39"/>
                  </a:cubicBezTo>
                  <a:cubicBezTo>
                    <a:pt x="489" y="43"/>
                    <a:pt x="489" y="43"/>
                    <a:pt x="489" y="43"/>
                  </a:cubicBezTo>
                  <a:cubicBezTo>
                    <a:pt x="489" y="43"/>
                    <a:pt x="489" y="43"/>
                    <a:pt x="489" y="43"/>
                  </a:cubicBezTo>
                  <a:cubicBezTo>
                    <a:pt x="489" y="39"/>
                    <a:pt x="489" y="39"/>
                    <a:pt x="489" y="39"/>
                  </a:cubicBezTo>
                  <a:cubicBezTo>
                    <a:pt x="489" y="43"/>
                    <a:pt x="489" y="43"/>
                    <a:pt x="489" y="43"/>
                  </a:cubicBezTo>
                  <a:cubicBezTo>
                    <a:pt x="489" y="40"/>
                    <a:pt x="489" y="40"/>
                    <a:pt x="489" y="40"/>
                  </a:cubicBezTo>
                  <a:cubicBezTo>
                    <a:pt x="488" y="43"/>
                    <a:pt x="488" y="43"/>
                    <a:pt x="488" y="43"/>
                  </a:cubicBezTo>
                  <a:cubicBezTo>
                    <a:pt x="489" y="43"/>
                    <a:pt x="489" y="43"/>
                    <a:pt x="489" y="43"/>
                  </a:cubicBezTo>
                  <a:cubicBezTo>
                    <a:pt x="489" y="40"/>
                    <a:pt x="489" y="40"/>
                    <a:pt x="489" y="40"/>
                  </a:cubicBezTo>
                  <a:cubicBezTo>
                    <a:pt x="488" y="43"/>
                    <a:pt x="488" y="43"/>
                    <a:pt x="488" y="43"/>
                  </a:cubicBezTo>
                  <a:cubicBezTo>
                    <a:pt x="488" y="42"/>
                    <a:pt x="488" y="42"/>
                    <a:pt x="488" y="42"/>
                  </a:cubicBezTo>
                  <a:cubicBezTo>
                    <a:pt x="488" y="43"/>
                    <a:pt x="488" y="43"/>
                    <a:pt x="488" y="43"/>
                  </a:cubicBezTo>
                  <a:cubicBezTo>
                    <a:pt x="488" y="43"/>
                    <a:pt x="488" y="43"/>
                    <a:pt x="488" y="43"/>
                  </a:cubicBezTo>
                  <a:cubicBezTo>
                    <a:pt x="488" y="42"/>
                    <a:pt x="488" y="42"/>
                    <a:pt x="488" y="42"/>
                  </a:cubicBezTo>
                  <a:cubicBezTo>
                    <a:pt x="488" y="43"/>
                    <a:pt x="488" y="43"/>
                    <a:pt x="488" y="43"/>
                  </a:cubicBezTo>
                  <a:cubicBezTo>
                    <a:pt x="488" y="43"/>
                    <a:pt x="489" y="43"/>
                    <a:pt x="490" y="43"/>
                  </a:cubicBezTo>
                  <a:cubicBezTo>
                    <a:pt x="494" y="44"/>
                    <a:pt x="501" y="48"/>
                    <a:pt x="510" y="52"/>
                  </a:cubicBezTo>
                  <a:cubicBezTo>
                    <a:pt x="523" y="58"/>
                    <a:pt x="540" y="66"/>
                    <a:pt x="554" y="72"/>
                  </a:cubicBezTo>
                  <a:cubicBezTo>
                    <a:pt x="561" y="75"/>
                    <a:pt x="568" y="78"/>
                    <a:pt x="573" y="80"/>
                  </a:cubicBezTo>
                  <a:cubicBezTo>
                    <a:pt x="575" y="81"/>
                    <a:pt x="577" y="82"/>
                    <a:pt x="579" y="82"/>
                  </a:cubicBezTo>
                  <a:cubicBezTo>
                    <a:pt x="580" y="83"/>
                    <a:pt x="581" y="83"/>
                    <a:pt x="581" y="83"/>
                  </a:cubicBezTo>
                  <a:cubicBezTo>
                    <a:pt x="582" y="83"/>
                    <a:pt x="583" y="83"/>
                    <a:pt x="584" y="83"/>
                  </a:cubicBezTo>
                  <a:cubicBezTo>
                    <a:pt x="584" y="83"/>
                    <a:pt x="584" y="83"/>
                    <a:pt x="585" y="83"/>
                  </a:cubicBezTo>
                  <a:cubicBezTo>
                    <a:pt x="586" y="83"/>
                    <a:pt x="586" y="83"/>
                    <a:pt x="586" y="83"/>
                  </a:cubicBezTo>
                  <a:cubicBezTo>
                    <a:pt x="587" y="82"/>
                    <a:pt x="587" y="82"/>
                    <a:pt x="588" y="81"/>
                  </a:cubicBezTo>
                  <a:cubicBezTo>
                    <a:pt x="588" y="81"/>
                    <a:pt x="588" y="81"/>
                    <a:pt x="588" y="81"/>
                  </a:cubicBezTo>
                  <a:cubicBezTo>
                    <a:pt x="588" y="80"/>
                    <a:pt x="589" y="79"/>
                    <a:pt x="588" y="79"/>
                  </a:cubicBezTo>
                  <a:cubicBezTo>
                    <a:pt x="588" y="77"/>
                    <a:pt x="588" y="77"/>
                    <a:pt x="588" y="76"/>
                  </a:cubicBezTo>
                  <a:cubicBezTo>
                    <a:pt x="587" y="75"/>
                    <a:pt x="587" y="75"/>
                    <a:pt x="587" y="75"/>
                  </a:cubicBezTo>
                  <a:cubicBezTo>
                    <a:pt x="586" y="74"/>
                    <a:pt x="585" y="73"/>
                    <a:pt x="584" y="73"/>
                  </a:cubicBezTo>
                  <a:cubicBezTo>
                    <a:pt x="580" y="70"/>
                    <a:pt x="574" y="66"/>
                    <a:pt x="566" y="61"/>
                  </a:cubicBezTo>
                  <a:cubicBezTo>
                    <a:pt x="553" y="54"/>
                    <a:pt x="538" y="45"/>
                    <a:pt x="526" y="38"/>
                  </a:cubicBezTo>
                  <a:cubicBezTo>
                    <a:pt x="520" y="35"/>
                    <a:pt x="515" y="31"/>
                    <a:pt x="511" y="29"/>
                  </a:cubicBezTo>
                  <a:cubicBezTo>
                    <a:pt x="509" y="28"/>
                    <a:pt x="508" y="27"/>
                    <a:pt x="507" y="26"/>
                  </a:cubicBezTo>
                  <a:cubicBezTo>
                    <a:pt x="506" y="26"/>
                    <a:pt x="506" y="25"/>
                    <a:pt x="506" y="25"/>
                  </a:cubicBezTo>
                  <a:cubicBezTo>
                    <a:pt x="505" y="27"/>
                    <a:pt x="505" y="27"/>
                    <a:pt x="505" y="27"/>
                  </a:cubicBezTo>
                  <a:cubicBezTo>
                    <a:pt x="506" y="26"/>
                    <a:pt x="506" y="26"/>
                    <a:pt x="506" y="26"/>
                  </a:cubicBezTo>
                  <a:cubicBezTo>
                    <a:pt x="506" y="25"/>
                    <a:pt x="506" y="25"/>
                    <a:pt x="506" y="25"/>
                  </a:cubicBezTo>
                  <a:cubicBezTo>
                    <a:pt x="505" y="27"/>
                    <a:pt x="505" y="27"/>
                    <a:pt x="505" y="27"/>
                  </a:cubicBezTo>
                  <a:cubicBezTo>
                    <a:pt x="506" y="26"/>
                    <a:pt x="506" y="26"/>
                    <a:pt x="506" y="26"/>
                  </a:cubicBezTo>
                  <a:cubicBezTo>
                    <a:pt x="503" y="28"/>
                    <a:pt x="503" y="28"/>
                    <a:pt x="503" y="28"/>
                  </a:cubicBezTo>
                  <a:cubicBezTo>
                    <a:pt x="507" y="28"/>
                    <a:pt x="507" y="28"/>
                    <a:pt x="507" y="28"/>
                  </a:cubicBezTo>
                  <a:cubicBezTo>
                    <a:pt x="507" y="27"/>
                    <a:pt x="507" y="26"/>
                    <a:pt x="506" y="26"/>
                  </a:cubicBezTo>
                  <a:cubicBezTo>
                    <a:pt x="503" y="28"/>
                    <a:pt x="503" y="28"/>
                    <a:pt x="503" y="28"/>
                  </a:cubicBezTo>
                  <a:cubicBezTo>
                    <a:pt x="507" y="28"/>
                    <a:pt x="507" y="28"/>
                    <a:pt x="507" y="28"/>
                  </a:cubicBezTo>
                  <a:cubicBezTo>
                    <a:pt x="503" y="28"/>
                    <a:pt x="503" y="28"/>
                    <a:pt x="503" y="28"/>
                  </a:cubicBezTo>
                  <a:cubicBezTo>
                    <a:pt x="506" y="30"/>
                    <a:pt x="506" y="30"/>
                    <a:pt x="506" y="30"/>
                  </a:cubicBezTo>
                  <a:cubicBezTo>
                    <a:pt x="507" y="30"/>
                    <a:pt x="507" y="29"/>
                    <a:pt x="507" y="28"/>
                  </a:cubicBezTo>
                  <a:cubicBezTo>
                    <a:pt x="503" y="28"/>
                    <a:pt x="503" y="28"/>
                    <a:pt x="503" y="28"/>
                  </a:cubicBezTo>
                  <a:cubicBezTo>
                    <a:pt x="506" y="30"/>
                    <a:pt x="506" y="30"/>
                    <a:pt x="506" y="30"/>
                  </a:cubicBezTo>
                  <a:cubicBezTo>
                    <a:pt x="503" y="28"/>
                    <a:pt x="503" y="28"/>
                    <a:pt x="503" y="28"/>
                  </a:cubicBezTo>
                  <a:cubicBezTo>
                    <a:pt x="501" y="32"/>
                    <a:pt x="501" y="32"/>
                    <a:pt x="501" y="32"/>
                  </a:cubicBezTo>
                  <a:cubicBezTo>
                    <a:pt x="501" y="32"/>
                    <a:pt x="523" y="42"/>
                    <a:pt x="547" y="51"/>
                  </a:cubicBezTo>
                  <a:cubicBezTo>
                    <a:pt x="559" y="56"/>
                    <a:pt x="571" y="61"/>
                    <a:pt x="580" y="64"/>
                  </a:cubicBezTo>
                  <a:cubicBezTo>
                    <a:pt x="585" y="66"/>
                    <a:pt x="589" y="68"/>
                    <a:pt x="593" y="69"/>
                  </a:cubicBezTo>
                  <a:cubicBezTo>
                    <a:pt x="595" y="69"/>
                    <a:pt x="596" y="70"/>
                    <a:pt x="597" y="70"/>
                  </a:cubicBezTo>
                  <a:cubicBezTo>
                    <a:pt x="599" y="71"/>
                    <a:pt x="599" y="71"/>
                    <a:pt x="601" y="71"/>
                  </a:cubicBezTo>
                  <a:cubicBezTo>
                    <a:pt x="601" y="71"/>
                    <a:pt x="602" y="71"/>
                    <a:pt x="602" y="71"/>
                  </a:cubicBezTo>
                  <a:cubicBezTo>
                    <a:pt x="603" y="70"/>
                    <a:pt x="603" y="70"/>
                    <a:pt x="604" y="70"/>
                  </a:cubicBezTo>
                  <a:cubicBezTo>
                    <a:pt x="604" y="70"/>
                    <a:pt x="605" y="69"/>
                    <a:pt x="605" y="69"/>
                  </a:cubicBezTo>
                  <a:cubicBezTo>
                    <a:pt x="605" y="68"/>
                    <a:pt x="605" y="68"/>
                    <a:pt x="605" y="68"/>
                  </a:cubicBezTo>
                  <a:cubicBezTo>
                    <a:pt x="606" y="68"/>
                    <a:pt x="606" y="67"/>
                    <a:pt x="606" y="66"/>
                  </a:cubicBezTo>
                  <a:cubicBezTo>
                    <a:pt x="606" y="65"/>
                    <a:pt x="606" y="64"/>
                    <a:pt x="605" y="64"/>
                  </a:cubicBezTo>
                  <a:cubicBezTo>
                    <a:pt x="605" y="63"/>
                    <a:pt x="605" y="62"/>
                    <a:pt x="604" y="62"/>
                  </a:cubicBezTo>
                  <a:cubicBezTo>
                    <a:pt x="603" y="61"/>
                    <a:pt x="603" y="61"/>
                    <a:pt x="602" y="60"/>
                  </a:cubicBezTo>
                  <a:cubicBezTo>
                    <a:pt x="598" y="57"/>
                    <a:pt x="592" y="53"/>
                    <a:pt x="585" y="49"/>
                  </a:cubicBezTo>
                  <a:cubicBezTo>
                    <a:pt x="562" y="35"/>
                    <a:pt x="528" y="15"/>
                    <a:pt x="528" y="15"/>
                  </a:cubicBezTo>
                  <a:cubicBezTo>
                    <a:pt x="526" y="19"/>
                    <a:pt x="526" y="19"/>
                    <a:pt x="526" y="19"/>
                  </a:cubicBezTo>
                  <a:cubicBezTo>
                    <a:pt x="529" y="21"/>
                    <a:pt x="529" y="21"/>
                    <a:pt x="529" y="21"/>
                  </a:cubicBezTo>
                  <a:cubicBezTo>
                    <a:pt x="526" y="19"/>
                    <a:pt x="526" y="19"/>
                    <a:pt x="526" y="19"/>
                  </a:cubicBezTo>
                  <a:cubicBezTo>
                    <a:pt x="528" y="22"/>
                    <a:pt x="528" y="22"/>
                    <a:pt x="528" y="22"/>
                  </a:cubicBezTo>
                  <a:cubicBezTo>
                    <a:pt x="528" y="22"/>
                    <a:pt x="529" y="22"/>
                    <a:pt x="529" y="21"/>
                  </a:cubicBezTo>
                  <a:cubicBezTo>
                    <a:pt x="526" y="19"/>
                    <a:pt x="526" y="19"/>
                    <a:pt x="526" y="19"/>
                  </a:cubicBezTo>
                  <a:cubicBezTo>
                    <a:pt x="528" y="22"/>
                    <a:pt x="528" y="22"/>
                    <a:pt x="528" y="22"/>
                  </a:cubicBezTo>
                  <a:cubicBezTo>
                    <a:pt x="526" y="19"/>
                    <a:pt x="526" y="19"/>
                    <a:pt x="526" y="19"/>
                  </a:cubicBezTo>
                  <a:cubicBezTo>
                    <a:pt x="527" y="23"/>
                    <a:pt x="527" y="23"/>
                    <a:pt x="527" y="23"/>
                  </a:cubicBezTo>
                  <a:cubicBezTo>
                    <a:pt x="527" y="23"/>
                    <a:pt x="527" y="23"/>
                    <a:pt x="528" y="22"/>
                  </a:cubicBezTo>
                  <a:cubicBezTo>
                    <a:pt x="526" y="19"/>
                    <a:pt x="526" y="19"/>
                    <a:pt x="526" y="19"/>
                  </a:cubicBezTo>
                  <a:cubicBezTo>
                    <a:pt x="527" y="23"/>
                    <a:pt x="527" y="23"/>
                    <a:pt x="527" y="23"/>
                  </a:cubicBezTo>
                  <a:cubicBezTo>
                    <a:pt x="526" y="20"/>
                    <a:pt x="526" y="20"/>
                    <a:pt x="526" y="20"/>
                  </a:cubicBezTo>
                  <a:cubicBezTo>
                    <a:pt x="526" y="23"/>
                    <a:pt x="526" y="23"/>
                    <a:pt x="526" y="23"/>
                  </a:cubicBezTo>
                  <a:cubicBezTo>
                    <a:pt x="527" y="23"/>
                    <a:pt x="527" y="23"/>
                    <a:pt x="527" y="23"/>
                  </a:cubicBezTo>
                  <a:cubicBezTo>
                    <a:pt x="526" y="20"/>
                    <a:pt x="526" y="20"/>
                    <a:pt x="526" y="20"/>
                  </a:cubicBezTo>
                  <a:cubicBezTo>
                    <a:pt x="526" y="23"/>
                    <a:pt x="526" y="23"/>
                    <a:pt x="526" y="23"/>
                  </a:cubicBezTo>
                  <a:cubicBezTo>
                    <a:pt x="526" y="21"/>
                    <a:pt x="526" y="21"/>
                    <a:pt x="526" y="21"/>
                  </a:cubicBezTo>
                  <a:cubicBezTo>
                    <a:pt x="526" y="23"/>
                    <a:pt x="526" y="23"/>
                    <a:pt x="526" y="23"/>
                  </a:cubicBezTo>
                  <a:cubicBezTo>
                    <a:pt x="526" y="23"/>
                    <a:pt x="526" y="23"/>
                    <a:pt x="526" y="23"/>
                  </a:cubicBezTo>
                  <a:cubicBezTo>
                    <a:pt x="526" y="21"/>
                    <a:pt x="526" y="21"/>
                    <a:pt x="526" y="21"/>
                  </a:cubicBezTo>
                  <a:cubicBezTo>
                    <a:pt x="526" y="23"/>
                    <a:pt x="526" y="23"/>
                    <a:pt x="526" y="23"/>
                  </a:cubicBezTo>
                  <a:cubicBezTo>
                    <a:pt x="526" y="23"/>
                    <a:pt x="526" y="23"/>
                    <a:pt x="527" y="24"/>
                  </a:cubicBezTo>
                  <a:cubicBezTo>
                    <a:pt x="531" y="25"/>
                    <a:pt x="538" y="28"/>
                    <a:pt x="547" y="31"/>
                  </a:cubicBezTo>
                  <a:cubicBezTo>
                    <a:pt x="560" y="37"/>
                    <a:pt x="577" y="44"/>
                    <a:pt x="590" y="49"/>
                  </a:cubicBezTo>
                  <a:cubicBezTo>
                    <a:pt x="596" y="52"/>
                    <a:pt x="602" y="55"/>
                    <a:pt x="606" y="57"/>
                  </a:cubicBezTo>
                  <a:cubicBezTo>
                    <a:pt x="611" y="58"/>
                    <a:pt x="613" y="60"/>
                    <a:pt x="613" y="60"/>
                  </a:cubicBezTo>
                  <a:cubicBezTo>
                    <a:pt x="615" y="60"/>
                    <a:pt x="618" y="60"/>
                    <a:pt x="619" y="57"/>
                  </a:cubicBezTo>
                  <a:cubicBezTo>
                    <a:pt x="620" y="55"/>
                    <a:pt x="619" y="53"/>
                    <a:pt x="617" y="51"/>
                  </a:cubicBezTo>
                  <a:cubicBezTo>
                    <a:pt x="617" y="51"/>
                    <a:pt x="613" y="49"/>
                    <a:pt x="608" y="46"/>
                  </a:cubicBezTo>
                  <a:cubicBezTo>
                    <a:pt x="599" y="41"/>
                    <a:pt x="587" y="34"/>
                    <a:pt x="576" y="27"/>
                  </a:cubicBezTo>
                  <a:cubicBezTo>
                    <a:pt x="571" y="24"/>
                    <a:pt x="567" y="21"/>
                    <a:pt x="563" y="19"/>
                  </a:cubicBezTo>
                  <a:cubicBezTo>
                    <a:pt x="562" y="18"/>
                    <a:pt x="560" y="17"/>
                    <a:pt x="560" y="16"/>
                  </a:cubicBezTo>
                  <a:cubicBezTo>
                    <a:pt x="559" y="16"/>
                    <a:pt x="559" y="16"/>
                    <a:pt x="559" y="16"/>
                  </a:cubicBezTo>
                  <a:cubicBezTo>
                    <a:pt x="557" y="17"/>
                    <a:pt x="557" y="17"/>
                    <a:pt x="557" y="17"/>
                  </a:cubicBezTo>
                  <a:cubicBezTo>
                    <a:pt x="559" y="16"/>
                    <a:pt x="559" y="16"/>
                    <a:pt x="559" y="16"/>
                  </a:cubicBezTo>
                  <a:cubicBezTo>
                    <a:pt x="559" y="16"/>
                    <a:pt x="559" y="16"/>
                    <a:pt x="559" y="16"/>
                  </a:cubicBezTo>
                  <a:cubicBezTo>
                    <a:pt x="557" y="17"/>
                    <a:pt x="557" y="17"/>
                    <a:pt x="557" y="17"/>
                  </a:cubicBezTo>
                  <a:cubicBezTo>
                    <a:pt x="559" y="16"/>
                    <a:pt x="559" y="16"/>
                    <a:pt x="559" y="16"/>
                  </a:cubicBezTo>
                  <a:cubicBezTo>
                    <a:pt x="556" y="18"/>
                    <a:pt x="556" y="18"/>
                    <a:pt x="556" y="18"/>
                  </a:cubicBezTo>
                  <a:cubicBezTo>
                    <a:pt x="560" y="18"/>
                    <a:pt x="560" y="18"/>
                    <a:pt x="560" y="18"/>
                  </a:cubicBezTo>
                  <a:cubicBezTo>
                    <a:pt x="560" y="17"/>
                    <a:pt x="559" y="16"/>
                    <a:pt x="559" y="16"/>
                  </a:cubicBezTo>
                  <a:cubicBezTo>
                    <a:pt x="556" y="18"/>
                    <a:pt x="556" y="18"/>
                    <a:pt x="556" y="18"/>
                  </a:cubicBezTo>
                  <a:cubicBezTo>
                    <a:pt x="560" y="18"/>
                    <a:pt x="560" y="18"/>
                    <a:pt x="560" y="18"/>
                  </a:cubicBezTo>
                  <a:cubicBezTo>
                    <a:pt x="555" y="18"/>
                    <a:pt x="555" y="18"/>
                    <a:pt x="555" y="18"/>
                  </a:cubicBezTo>
                  <a:cubicBezTo>
                    <a:pt x="559" y="21"/>
                    <a:pt x="559" y="21"/>
                    <a:pt x="559" y="21"/>
                  </a:cubicBezTo>
                  <a:cubicBezTo>
                    <a:pt x="560" y="20"/>
                    <a:pt x="560" y="19"/>
                    <a:pt x="560" y="18"/>
                  </a:cubicBezTo>
                  <a:cubicBezTo>
                    <a:pt x="555" y="18"/>
                    <a:pt x="555" y="18"/>
                    <a:pt x="555" y="18"/>
                  </a:cubicBezTo>
                  <a:cubicBezTo>
                    <a:pt x="559" y="21"/>
                    <a:pt x="559" y="21"/>
                    <a:pt x="559" y="21"/>
                  </a:cubicBezTo>
                  <a:cubicBezTo>
                    <a:pt x="559" y="21"/>
                    <a:pt x="559" y="21"/>
                    <a:pt x="559" y="21"/>
                  </a:cubicBezTo>
                  <a:cubicBezTo>
                    <a:pt x="555" y="18"/>
                    <a:pt x="555" y="18"/>
                    <a:pt x="555" y="18"/>
                  </a:cubicBezTo>
                  <a:cubicBezTo>
                    <a:pt x="558" y="22"/>
                    <a:pt x="558" y="22"/>
                    <a:pt x="558" y="22"/>
                  </a:cubicBezTo>
                  <a:cubicBezTo>
                    <a:pt x="558" y="22"/>
                    <a:pt x="559" y="21"/>
                    <a:pt x="559" y="21"/>
                  </a:cubicBezTo>
                  <a:cubicBezTo>
                    <a:pt x="555" y="18"/>
                    <a:pt x="555" y="18"/>
                    <a:pt x="555" y="18"/>
                  </a:cubicBezTo>
                  <a:cubicBezTo>
                    <a:pt x="558" y="22"/>
                    <a:pt x="558" y="22"/>
                    <a:pt x="558" y="22"/>
                  </a:cubicBezTo>
                  <a:cubicBezTo>
                    <a:pt x="555" y="18"/>
                    <a:pt x="555" y="18"/>
                    <a:pt x="555" y="18"/>
                  </a:cubicBezTo>
                  <a:cubicBezTo>
                    <a:pt x="556" y="23"/>
                    <a:pt x="556" y="23"/>
                    <a:pt x="556" y="23"/>
                  </a:cubicBezTo>
                  <a:cubicBezTo>
                    <a:pt x="557" y="22"/>
                    <a:pt x="557" y="22"/>
                    <a:pt x="558" y="22"/>
                  </a:cubicBezTo>
                  <a:cubicBezTo>
                    <a:pt x="555" y="18"/>
                    <a:pt x="555" y="18"/>
                    <a:pt x="555" y="18"/>
                  </a:cubicBezTo>
                  <a:cubicBezTo>
                    <a:pt x="556" y="23"/>
                    <a:pt x="556" y="23"/>
                    <a:pt x="556" y="23"/>
                  </a:cubicBezTo>
                  <a:cubicBezTo>
                    <a:pt x="555" y="18"/>
                    <a:pt x="555" y="18"/>
                    <a:pt x="555" y="18"/>
                  </a:cubicBezTo>
                  <a:cubicBezTo>
                    <a:pt x="555" y="23"/>
                    <a:pt x="555" y="23"/>
                    <a:pt x="555" y="23"/>
                  </a:cubicBezTo>
                  <a:cubicBezTo>
                    <a:pt x="556" y="23"/>
                    <a:pt x="556" y="23"/>
                    <a:pt x="556" y="23"/>
                  </a:cubicBezTo>
                  <a:cubicBezTo>
                    <a:pt x="555" y="18"/>
                    <a:pt x="555" y="18"/>
                    <a:pt x="555" y="18"/>
                  </a:cubicBezTo>
                  <a:cubicBezTo>
                    <a:pt x="555" y="23"/>
                    <a:pt x="555" y="23"/>
                    <a:pt x="555" y="23"/>
                  </a:cubicBezTo>
                  <a:cubicBezTo>
                    <a:pt x="555" y="19"/>
                    <a:pt x="555" y="19"/>
                    <a:pt x="555" y="19"/>
                  </a:cubicBezTo>
                  <a:cubicBezTo>
                    <a:pt x="555" y="23"/>
                    <a:pt x="555" y="23"/>
                    <a:pt x="555" y="23"/>
                  </a:cubicBezTo>
                  <a:cubicBezTo>
                    <a:pt x="555" y="23"/>
                    <a:pt x="555" y="23"/>
                    <a:pt x="555" y="23"/>
                  </a:cubicBezTo>
                  <a:cubicBezTo>
                    <a:pt x="555" y="19"/>
                    <a:pt x="555" y="19"/>
                    <a:pt x="555" y="19"/>
                  </a:cubicBezTo>
                  <a:cubicBezTo>
                    <a:pt x="555" y="23"/>
                    <a:pt x="555" y="23"/>
                    <a:pt x="555" y="23"/>
                  </a:cubicBezTo>
                  <a:cubicBezTo>
                    <a:pt x="555" y="21"/>
                    <a:pt x="555" y="21"/>
                    <a:pt x="555" y="21"/>
                  </a:cubicBezTo>
                  <a:cubicBezTo>
                    <a:pt x="555" y="23"/>
                    <a:pt x="555" y="23"/>
                    <a:pt x="555" y="23"/>
                  </a:cubicBezTo>
                  <a:cubicBezTo>
                    <a:pt x="555" y="23"/>
                    <a:pt x="555" y="23"/>
                    <a:pt x="555" y="23"/>
                  </a:cubicBezTo>
                  <a:cubicBezTo>
                    <a:pt x="555" y="21"/>
                    <a:pt x="555" y="21"/>
                    <a:pt x="555" y="21"/>
                  </a:cubicBezTo>
                  <a:cubicBezTo>
                    <a:pt x="555" y="23"/>
                    <a:pt x="555" y="23"/>
                    <a:pt x="555" y="23"/>
                  </a:cubicBezTo>
                  <a:cubicBezTo>
                    <a:pt x="555" y="23"/>
                    <a:pt x="555" y="23"/>
                    <a:pt x="556" y="23"/>
                  </a:cubicBezTo>
                  <a:cubicBezTo>
                    <a:pt x="559" y="24"/>
                    <a:pt x="565" y="27"/>
                    <a:pt x="572" y="30"/>
                  </a:cubicBezTo>
                  <a:cubicBezTo>
                    <a:pt x="583" y="34"/>
                    <a:pt x="597" y="40"/>
                    <a:pt x="608" y="45"/>
                  </a:cubicBezTo>
                  <a:cubicBezTo>
                    <a:pt x="614" y="48"/>
                    <a:pt x="618" y="50"/>
                    <a:pt x="622" y="51"/>
                  </a:cubicBezTo>
                  <a:cubicBezTo>
                    <a:pt x="625" y="53"/>
                    <a:pt x="627" y="54"/>
                    <a:pt x="627" y="54"/>
                  </a:cubicBezTo>
                  <a:cubicBezTo>
                    <a:pt x="630" y="55"/>
                    <a:pt x="632" y="54"/>
                    <a:pt x="633" y="52"/>
                  </a:cubicBezTo>
                  <a:cubicBezTo>
                    <a:pt x="634" y="50"/>
                    <a:pt x="634" y="47"/>
                    <a:pt x="632" y="46"/>
                  </a:cubicBezTo>
                  <a:cubicBezTo>
                    <a:pt x="632" y="46"/>
                    <a:pt x="628" y="44"/>
                    <a:pt x="623" y="40"/>
                  </a:cubicBezTo>
                  <a:cubicBezTo>
                    <a:pt x="615" y="35"/>
                    <a:pt x="603" y="28"/>
                    <a:pt x="593" y="22"/>
                  </a:cubicBezTo>
                  <a:cubicBezTo>
                    <a:pt x="588" y="18"/>
                    <a:pt x="583" y="16"/>
                    <a:pt x="580" y="14"/>
                  </a:cubicBezTo>
                  <a:cubicBezTo>
                    <a:pt x="578" y="13"/>
                    <a:pt x="577" y="12"/>
                    <a:pt x="576" y="11"/>
                  </a:cubicBezTo>
                  <a:cubicBezTo>
                    <a:pt x="576" y="11"/>
                    <a:pt x="575" y="11"/>
                    <a:pt x="575" y="10"/>
                  </a:cubicBezTo>
                  <a:cubicBezTo>
                    <a:pt x="575" y="10"/>
                    <a:pt x="575" y="10"/>
                    <a:pt x="575" y="10"/>
                  </a:cubicBezTo>
                  <a:cubicBezTo>
                    <a:pt x="574" y="12"/>
                    <a:pt x="574" y="12"/>
                    <a:pt x="574" y="12"/>
                  </a:cubicBezTo>
                  <a:cubicBezTo>
                    <a:pt x="575" y="11"/>
                    <a:pt x="575" y="11"/>
                    <a:pt x="575" y="11"/>
                  </a:cubicBezTo>
                  <a:cubicBezTo>
                    <a:pt x="575" y="10"/>
                    <a:pt x="575" y="10"/>
                    <a:pt x="575" y="10"/>
                  </a:cubicBezTo>
                  <a:cubicBezTo>
                    <a:pt x="574" y="12"/>
                    <a:pt x="574" y="12"/>
                    <a:pt x="574" y="12"/>
                  </a:cubicBezTo>
                  <a:cubicBezTo>
                    <a:pt x="575" y="11"/>
                    <a:pt x="575" y="11"/>
                    <a:pt x="575" y="11"/>
                  </a:cubicBezTo>
                  <a:cubicBezTo>
                    <a:pt x="572" y="14"/>
                    <a:pt x="572" y="14"/>
                    <a:pt x="572" y="14"/>
                  </a:cubicBezTo>
                  <a:cubicBezTo>
                    <a:pt x="576" y="11"/>
                    <a:pt x="576" y="11"/>
                    <a:pt x="576" y="11"/>
                  </a:cubicBezTo>
                  <a:cubicBezTo>
                    <a:pt x="575" y="11"/>
                    <a:pt x="575" y="11"/>
                    <a:pt x="575" y="11"/>
                  </a:cubicBezTo>
                  <a:cubicBezTo>
                    <a:pt x="572" y="14"/>
                    <a:pt x="572" y="14"/>
                    <a:pt x="572" y="14"/>
                  </a:cubicBezTo>
                  <a:cubicBezTo>
                    <a:pt x="576" y="11"/>
                    <a:pt x="576" y="11"/>
                    <a:pt x="576" y="11"/>
                  </a:cubicBezTo>
                  <a:cubicBezTo>
                    <a:pt x="572" y="14"/>
                    <a:pt x="572" y="14"/>
                    <a:pt x="572" y="14"/>
                  </a:cubicBezTo>
                  <a:cubicBezTo>
                    <a:pt x="576" y="12"/>
                    <a:pt x="576" y="12"/>
                    <a:pt x="576" y="12"/>
                  </a:cubicBezTo>
                  <a:cubicBezTo>
                    <a:pt x="576" y="11"/>
                    <a:pt x="576" y="11"/>
                    <a:pt x="576" y="11"/>
                  </a:cubicBezTo>
                  <a:cubicBezTo>
                    <a:pt x="572" y="14"/>
                    <a:pt x="572" y="14"/>
                    <a:pt x="572" y="14"/>
                  </a:cubicBezTo>
                  <a:cubicBezTo>
                    <a:pt x="576" y="12"/>
                    <a:pt x="576" y="12"/>
                    <a:pt x="576" y="12"/>
                  </a:cubicBezTo>
                  <a:cubicBezTo>
                    <a:pt x="572" y="14"/>
                    <a:pt x="572" y="14"/>
                    <a:pt x="572" y="14"/>
                  </a:cubicBezTo>
                  <a:cubicBezTo>
                    <a:pt x="577" y="14"/>
                    <a:pt x="577" y="14"/>
                    <a:pt x="577" y="14"/>
                  </a:cubicBezTo>
                  <a:cubicBezTo>
                    <a:pt x="577" y="13"/>
                    <a:pt x="576" y="12"/>
                    <a:pt x="576" y="12"/>
                  </a:cubicBezTo>
                  <a:cubicBezTo>
                    <a:pt x="572" y="14"/>
                    <a:pt x="572" y="14"/>
                    <a:pt x="572" y="14"/>
                  </a:cubicBezTo>
                  <a:cubicBezTo>
                    <a:pt x="577" y="14"/>
                    <a:pt x="577" y="14"/>
                    <a:pt x="577" y="14"/>
                  </a:cubicBezTo>
                  <a:cubicBezTo>
                    <a:pt x="572" y="14"/>
                    <a:pt x="572" y="14"/>
                    <a:pt x="572" y="14"/>
                  </a:cubicBezTo>
                  <a:cubicBezTo>
                    <a:pt x="576" y="16"/>
                    <a:pt x="576" y="16"/>
                    <a:pt x="576" y="16"/>
                  </a:cubicBezTo>
                  <a:cubicBezTo>
                    <a:pt x="572" y="14"/>
                    <a:pt x="572" y="14"/>
                    <a:pt x="572" y="14"/>
                  </a:cubicBezTo>
                  <a:cubicBezTo>
                    <a:pt x="575" y="18"/>
                    <a:pt x="575" y="18"/>
                    <a:pt x="575" y="18"/>
                  </a:cubicBezTo>
                  <a:cubicBezTo>
                    <a:pt x="575" y="17"/>
                    <a:pt x="576" y="17"/>
                    <a:pt x="576" y="16"/>
                  </a:cubicBezTo>
                  <a:cubicBezTo>
                    <a:pt x="572" y="14"/>
                    <a:pt x="572" y="14"/>
                    <a:pt x="572" y="14"/>
                  </a:cubicBezTo>
                  <a:cubicBezTo>
                    <a:pt x="575" y="18"/>
                    <a:pt x="575" y="18"/>
                    <a:pt x="575" y="18"/>
                  </a:cubicBezTo>
                  <a:cubicBezTo>
                    <a:pt x="572" y="14"/>
                    <a:pt x="572" y="14"/>
                    <a:pt x="572" y="14"/>
                  </a:cubicBezTo>
                  <a:cubicBezTo>
                    <a:pt x="573" y="18"/>
                    <a:pt x="573" y="18"/>
                    <a:pt x="573" y="18"/>
                  </a:cubicBezTo>
                  <a:cubicBezTo>
                    <a:pt x="573" y="18"/>
                    <a:pt x="574" y="18"/>
                    <a:pt x="575" y="18"/>
                  </a:cubicBezTo>
                  <a:cubicBezTo>
                    <a:pt x="572" y="14"/>
                    <a:pt x="572" y="14"/>
                    <a:pt x="572" y="14"/>
                  </a:cubicBezTo>
                  <a:cubicBezTo>
                    <a:pt x="573" y="18"/>
                    <a:pt x="573" y="18"/>
                    <a:pt x="573" y="18"/>
                  </a:cubicBezTo>
                  <a:cubicBezTo>
                    <a:pt x="572" y="14"/>
                    <a:pt x="572" y="14"/>
                    <a:pt x="572" y="14"/>
                  </a:cubicBezTo>
                  <a:cubicBezTo>
                    <a:pt x="572" y="18"/>
                    <a:pt x="572" y="18"/>
                    <a:pt x="572" y="18"/>
                  </a:cubicBezTo>
                  <a:cubicBezTo>
                    <a:pt x="573" y="18"/>
                    <a:pt x="573" y="18"/>
                    <a:pt x="573" y="18"/>
                  </a:cubicBezTo>
                  <a:cubicBezTo>
                    <a:pt x="572" y="14"/>
                    <a:pt x="572" y="14"/>
                    <a:pt x="572" y="14"/>
                  </a:cubicBezTo>
                  <a:cubicBezTo>
                    <a:pt x="572" y="18"/>
                    <a:pt x="572" y="18"/>
                    <a:pt x="572" y="18"/>
                  </a:cubicBezTo>
                  <a:cubicBezTo>
                    <a:pt x="572" y="15"/>
                    <a:pt x="572" y="15"/>
                    <a:pt x="572" y="15"/>
                  </a:cubicBezTo>
                  <a:cubicBezTo>
                    <a:pt x="572" y="18"/>
                    <a:pt x="572" y="18"/>
                    <a:pt x="572" y="18"/>
                  </a:cubicBezTo>
                  <a:cubicBezTo>
                    <a:pt x="572" y="18"/>
                    <a:pt x="572" y="18"/>
                    <a:pt x="572" y="18"/>
                  </a:cubicBezTo>
                  <a:cubicBezTo>
                    <a:pt x="572" y="15"/>
                    <a:pt x="572" y="15"/>
                    <a:pt x="572" y="15"/>
                  </a:cubicBezTo>
                  <a:cubicBezTo>
                    <a:pt x="572" y="18"/>
                    <a:pt x="572" y="18"/>
                    <a:pt x="572" y="18"/>
                  </a:cubicBezTo>
                  <a:cubicBezTo>
                    <a:pt x="572" y="17"/>
                    <a:pt x="572" y="17"/>
                    <a:pt x="572" y="17"/>
                  </a:cubicBezTo>
                  <a:cubicBezTo>
                    <a:pt x="572" y="18"/>
                    <a:pt x="572" y="18"/>
                    <a:pt x="572" y="18"/>
                  </a:cubicBezTo>
                  <a:cubicBezTo>
                    <a:pt x="572" y="18"/>
                    <a:pt x="572" y="18"/>
                    <a:pt x="572" y="18"/>
                  </a:cubicBezTo>
                  <a:cubicBezTo>
                    <a:pt x="572" y="17"/>
                    <a:pt x="572" y="17"/>
                    <a:pt x="572" y="17"/>
                  </a:cubicBezTo>
                  <a:cubicBezTo>
                    <a:pt x="572" y="18"/>
                    <a:pt x="572" y="18"/>
                    <a:pt x="572" y="18"/>
                  </a:cubicBezTo>
                  <a:cubicBezTo>
                    <a:pt x="572" y="18"/>
                    <a:pt x="572" y="18"/>
                    <a:pt x="573" y="19"/>
                  </a:cubicBezTo>
                  <a:cubicBezTo>
                    <a:pt x="575" y="19"/>
                    <a:pt x="581" y="21"/>
                    <a:pt x="586" y="24"/>
                  </a:cubicBezTo>
                  <a:cubicBezTo>
                    <a:pt x="595" y="27"/>
                    <a:pt x="607" y="32"/>
                    <a:pt x="616" y="35"/>
                  </a:cubicBezTo>
                  <a:cubicBezTo>
                    <a:pt x="620" y="37"/>
                    <a:pt x="624" y="39"/>
                    <a:pt x="627" y="40"/>
                  </a:cubicBezTo>
                  <a:cubicBezTo>
                    <a:pt x="629" y="41"/>
                    <a:pt x="631" y="42"/>
                    <a:pt x="631" y="42"/>
                  </a:cubicBezTo>
                  <a:cubicBezTo>
                    <a:pt x="633" y="43"/>
                    <a:pt x="636" y="42"/>
                    <a:pt x="637" y="40"/>
                  </a:cubicBezTo>
                  <a:cubicBezTo>
                    <a:pt x="637" y="39"/>
                    <a:pt x="637" y="38"/>
                    <a:pt x="637" y="37"/>
                  </a:cubicBezTo>
                  <a:cubicBezTo>
                    <a:pt x="637" y="37"/>
                    <a:pt x="637" y="36"/>
                    <a:pt x="637" y="36"/>
                  </a:cubicBezTo>
                  <a:cubicBezTo>
                    <a:pt x="637" y="35"/>
                    <a:pt x="636" y="35"/>
                    <a:pt x="636" y="34"/>
                  </a:cubicBezTo>
                  <a:cubicBezTo>
                    <a:pt x="636" y="34"/>
                    <a:pt x="636" y="34"/>
                    <a:pt x="635" y="34"/>
                  </a:cubicBezTo>
                  <a:cubicBezTo>
                    <a:pt x="635" y="33"/>
                    <a:pt x="634" y="32"/>
                    <a:pt x="632" y="32"/>
                  </a:cubicBezTo>
                  <a:cubicBezTo>
                    <a:pt x="628" y="29"/>
                    <a:pt x="619" y="23"/>
                    <a:pt x="612" y="19"/>
                  </a:cubicBezTo>
                  <a:cubicBezTo>
                    <a:pt x="608" y="17"/>
                    <a:pt x="604" y="14"/>
                    <a:pt x="602" y="13"/>
                  </a:cubicBezTo>
                  <a:cubicBezTo>
                    <a:pt x="601" y="12"/>
                    <a:pt x="600" y="11"/>
                    <a:pt x="599" y="11"/>
                  </a:cubicBezTo>
                  <a:cubicBezTo>
                    <a:pt x="598" y="11"/>
                    <a:pt x="598" y="11"/>
                    <a:pt x="598" y="11"/>
                  </a:cubicBezTo>
                  <a:cubicBezTo>
                    <a:pt x="598" y="11"/>
                    <a:pt x="598" y="11"/>
                    <a:pt x="598" y="11"/>
                  </a:cubicBezTo>
                  <a:cubicBezTo>
                    <a:pt x="597" y="13"/>
                    <a:pt x="597" y="13"/>
                    <a:pt x="597" y="13"/>
                  </a:cubicBezTo>
                  <a:cubicBezTo>
                    <a:pt x="599" y="11"/>
                    <a:pt x="599" y="11"/>
                    <a:pt x="599" y="11"/>
                  </a:cubicBezTo>
                  <a:cubicBezTo>
                    <a:pt x="598" y="11"/>
                    <a:pt x="598" y="11"/>
                    <a:pt x="598" y="11"/>
                  </a:cubicBezTo>
                  <a:cubicBezTo>
                    <a:pt x="597" y="13"/>
                    <a:pt x="597" y="13"/>
                    <a:pt x="597" y="13"/>
                  </a:cubicBezTo>
                  <a:cubicBezTo>
                    <a:pt x="599" y="11"/>
                    <a:pt x="599" y="11"/>
                    <a:pt x="599" y="11"/>
                  </a:cubicBezTo>
                  <a:cubicBezTo>
                    <a:pt x="596" y="14"/>
                    <a:pt x="596" y="14"/>
                    <a:pt x="596" y="14"/>
                  </a:cubicBezTo>
                  <a:cubicBezTo>
                    <a:pt x="599" y="11"/>
                    <a:pt x="599" y="11"/>
                    <a:pt x="599" y="11"/>
                  </a:cubicBezTo>
                  <a:cubicBezTo>
                    <a:pt x="599" y="11"/>
                    <a:pt x="599" y="11"/>
                    <a:pt x="599" y="11"/>
                  </a:cubicBezTo>
                  <a:cubicBezTo>
                    <a:pt x="596" y="14"/>
                    <a:pt x="596" y="14"/>
                    <a:pt x="596" y="14"/>
                  </a:cubicBezTo>
                  <a:cubicBezTo>
                    <a:pt x="599" y="11"/>
                    <a:pt x="599" y="11"/>
                    <a:pt x="599" y="11"/>
                  </a:cubicBezTo>
                  <a:cubicBezTo>
                    <a:pt x="596" y="14"/>
                    <a:pt x="596" y="14"/>
                    <a:pt x="596" y="14"/>
                  </a:cubicBezTo>
                  <a:cubicBezTo>
                    <a:pt x="600" y="12"/>
                    <a:pt x="600" y="12"/>
                    <a:pt x="600" y="12"/>
                  </a:cubicBezTo>
                  <a:cubicBezTo>
                    <a:pt x="599" y="12"/>
                    <a:pt x="599" y="11"/>
                    <a:pt x="599" y="11"/>
                  </a:cubicBezTo>
                  <a:cubicBezTo>
                    <a:pt x="596" y="14"/>
                    <a:pt x="596" y="14"/>
                    <a:pt x="596" y="14"/>
                  </a:cubicBezTo>
                  <a:cubicBezTo>
                    <a:pt x="600" y="12"/>
                    <a:pt x="600" y="12"/>
                    <a:pt x="600" y="12"/>
                  </a:cubicBezTo>
                  <a:cubicBezTo>
                    <a:pt x="595" y="14"/>
                    <a:pt x="595" y="14"/>
                    <a:pt x="595" y="14"/>
                  </a:cubicBezTo>
                  <a:cubicBezTo>
                    <a:pt x="600" y="14"/>
                    <a:pt x="600" y="14"/>
                    <a:pt x="600" y="14"/>
                  </a:cubicBezTo>
                  <a:cubicBezTo>
                    <a:pt x="600" y="13"/>
                    <a:pt x="600" y="12"/>
                    <a:pt x="600" y="12"/>
                  </a:cubicBezTo>
                  <a:cubicBezTo>
                    <a:pt x="595" y="14"/>
                    <a:pt x="595" y="14"/>
                    <a:pt x="595" y="14"/>
                  </a:cubicBezTo>
                  <a:cubicBezTo>
                    <a:pt x="600" y="14"/>
                    <a:pt x="600" y="14"/>
                    <a:pt x="600" y="14"/>
                  </a:cubicBezTo>
                  <a:cubicBezTo>
                    <a:pt x="595" y="14"/>
                    <a:pt x="595" y="14"/>
                    <a:pt x="595" y="14"/>
                  </a:cubicBezTo>
                  <a:cubicBezTo>
                    <a:pt x="594" y="18"/>
                    <a:pt x="594" y="18"/>
                    <a:pt x="594" y="18"/>
                  </a:cubicBezTo>
                  <a:cubicBezTo>
                    <a:pt x="649" y="33"/>
                    <a:pt x="649" y="33"/>
                    <a:pt x="649" y="33"/>
                  </a:cubicBezTo>
                  <a:cubicBezTo>
                    <a:pt x="651" y="33"/>
                    <a:pt x="654" y="32"/>
                    <a:pt x="654" y="30"/>
                  </a:cubicBezTo>
                  <a:cubicBezTo>
                    <a:pt x="655" y="28"/>
                    <a:pt x="655" y="25"/>
                    <a:pt x="653" y="24"/>
                  </a:cubicBezTo>
                  <a:cubicBezTo>
                    <a:pt x="622" y="5"/>
                    <a:pt x="622" y="5"/>
                    <a:pt x="622" y="5"/>
                  </a:cubicBezTo>
                  <a:cubicBezTo>
                    <a:pt x="619" y="9"/>
                    <a:pt x="619" y="9"/>
                    <a:pt x="619" y="9"/>
                  </a:cubicBezTo>
                  <a:cubicBezTo>
                    <a:pt x="623" y="11"/>
                    <a:pt x="623" y="11"/>
                    <a:pt x="623" y="11"/>
                  </a:cubicBezTo>
                  <a:cubicBezTo>
                    <a:pt x="619" y="9"/>
                    <a:pt x="619" y="9"/>
                    <a:pt x="619" y="9"/>
                  </a:cubicBezTo>
                  <a:cubicBezTo>
                    <a:pt x="621" y="13"/>
                    <a:pt x="621" y="13"/>
                    <a:pt x="621" y="13"/>
                  </a:cubicBezTo>
                  <a:cubicBezTo>
                    <a:pt x="622" y="12"/>
                    <a:pt x="622" y="12"/>
                    <a:pt x="623" y="11"/>
                  </a:cubicBezTo>
                  <a:cubicBezTo>
                    <a:pt x="619" y="9"/>
                    <a:pt x="619" y="9"/>
                    <a:pt x="619" y="9"/>
                  </a:cubicBezTo>
                  <a:cubicBezTo>
                    <a:pt x="621" y="13"/>
                    <a:pt x="621" y="13"/>
                    <a:pt x="621" y="13"/>
                  </a:cubicBezTo>
                  <a:cubicBezTo>
                    <a:pt x="619" y="9"/>
                    <a:pt x="619" y="9"/>
                    <a:pt x="619" y="9"/>
                  </a:cubicBezTo>
                  <a:cubicBezTo>
                    <a:pt x="620" y="13"/>
                    <a:pt x="620" y="13"/>
                    <a:pt x="620" y="13"/>
                  </a:cubicBezTo>
                  <a:cubicBezTo>
                    <a:pt x="620" y="13"/>
                    <a:pt x="621" y="13"/>
                    <a:pt x="621" y="13"/>
                  </a:cubicBezTo>
                  <a:cubicBezTo>
                    <a:pt x="619" y="9"/>
                    <a:pt x="619" y="9"/>
                    <a:pt x="619" y="9"/>
                  </a:cubicBezTo>
                  <a:cubicBezTo>
                    <a:pt x="620" y="13"/>
                    <a:pt x="620" y="13"/>
                    <a:pt x="620" y="13"/>
                  </a:cubicBezTo>
                  <a:cubicBezTo>
                    <a:pt x="619" y="9"/>
                    <a:pt x="619" y="9"/>
                    <a:pt x="619" y="9"/>
                  </a:cubicBezTo>
                  <a:cubicBezTo>
                    <a:pt x="619" y="13"/>
                    <a:pt x="619" y="13"/>
                    <a:pt x="619" y="13"/>
                  </a:cubicBezTo>
                  <a:cubicBezTo>
                    <a:pt x="620" y="13"/>
                    <a:pt x="620" y="13"/>
                    <a:pt x="620" y="13"/>
                  </a:cubicBezTo>
                  <a:cubicBezTo>
                    <a:pt x="619" y="9"/>
                    <a:pt x="619" y="9"/>
                    <a:pt x="619" y="9"/>
                  </a:cubicBezTo>
                  <a:cubicBezTo>
                    <a:pt x="619" y="13"/>
                    <a:pt x="619" y="13"/>
                    <a:pt x="619" y="13"/>
                  </a:cubicBezTo>
                  <a:cubicBezTo>
                    <a:pt x="619" y="11"/>
                    <a:pt x="619" y="11"/>
                    <a:pt x="619" y="11"/>
                  </a:cubicBezTo>
                  <a:cubicBezTo>
                    <a:pt x="619" y="13"/>
                    <a:pt x="619" y="13"/>
                    <a:pt x="619" y="13"/>
                  </a:cubicBezTo>
                  <a:cubicBezTo>
                    <a:pt x="619" y="13"/>
                    <a:pt x="619" y="13"/>
                    <a:pt x="619" y="13"/>
                  </a:cubicBezTo>
                  <a:cubicBezTo>
                    <a:pt x="619" y="11"/>
                    <a:pt x="619" y="11"/>
                    <a:pt x="619" y="11"/>
                  </a:cubicBezTo>
                  <a:cubicBezTo>
                    <a:pt x="619" y="13"/>
                    <a:pt x="619" y="13"/>
                    <a:pt x="619" y="13"/>
                  </a:cubicBezTo>
                  <a:cubicBezTo>
                    <a:pt x="619" y="13"/>
                    <a:pt x="620" y="13"/>
                    <a:pt x="622" y="14"/>
                  </a:cubicBezTo>
                  <a:cubicBezTo>
                    <a:pt x="627" y="15"/>
                    <a:pt x="637" y="18"/>
                    <a:pt x="645" y="21"/>
                  </a:cubicBezTo>
                  <a:cubicBezTo>
                    <a:pt x="650" y="22"/>
                    <a:pt x="654" y="23"/>
                    <a:pt x="657" y="24"/>
                  </a:cubicBezTo>
                  <a:cubicBezTo>
                    <a:pt x="659" y="25"/>
                    <a:pt x="661" y="26"/>
                    <a:pt x="661" y="26"/>
                  </a:cubicBezTo>
                  <a:cubicBezTo>
                    <a:pt x="664" y="26"/>
                    <a:pt x="666" y="25"/>
                    <a:pt x="667" y="23"/>
                  </a:cubicBezTo>
                  <a:cubicBezTo>
                    <a:pt x="668" y="21"/>
                    <a:pt x="667" y="19"/>
                    <a:pt x="665" y="18"/>
                  </a:cubicBezTo>
                  <a:cubicBezTo>
                    <a:pt x="643" y="3"/>
                    <a:pt x="643" y="3"/>
                    <a:pt x="643" y="3"/>
                  </a:cubicBezTo>
                  <a:cubicBezTo>
                    <a:pt x="640" y="7"/>
                    <a:pt x="640" y="7"/>
                    <a:pt x="640" y="7"/>
                  </a:cubicBezTo>
                  <a:cubicBezTo>
                    <a:pt x="644" y="10"/>
                    <a:pt x="644" y="10"/>
                    <a:pt x="644" y="10"/>
                  </a:cubicBezTo>
                  <a:cubicBezTo>
                    <a:pt x="640" y="7"/>
                    <a:pt x="640" y="7"/>
                    <a:pt x="640" y="7"/>
                  </a:cubicBezTo>
                  <a:cubicBezTo>
                    <a:pt x="642" y="11"/>
                    <a:pt x="642" y="11"/>
                    <a:pt x="642" y="11"/>
                  </a:cubicBezTo>
                  <a:cubicBezTo>
                    <a:pt x="642" y="11"/>
                    <a:pt x="643" y="11"/>
                    <a:pt x="644" y="10"/>
                  </a:cubicBezTo>
                  <a:cubicBezTo>
                    <a:pt x="640" y="7"/>
                    <a:pt x="640" y="7"/>
                    <a:pt x="640" y="7"/>
                  </a:cubicBezTo>
                  <a:cubicBezTo>
                    <a:pt x="642" y="11"/>
                    <a:pt x="642" y="11"/>
                    <a:pt x="642" y="11"/>
                  </a:cubicBezTo>
                  <a:cubicBezTo>
                    <a:pt x="640" y="8"/>
                    <a:pt x="640" y="8"/>
                    <a:pt x="640" y="8"/>
                  </a:cubicBezTo>
                  <a:cubicBezTo>
                    <a:pt x="641" y="12"/>
                    <a:pt x="641" y="12"/>
                    <a:pt x="641" y="12"/>
                  </a:cubicBezTo>
                  <a:cubicBezTo>
                    <a:pt x="641" y="12"/>
                    <a:pt x="641" y="12"/>
                    <a:pt x="642" y="11"/>
                  </a:cubicBezTo>
                  <a:cubicBezTo>
                    <a:pt x="640" y="8"/>
                    <a:pt x="640" y="8"/>
                    <a:pt x="640" y="8"/>
                  </a:cubicBezTo>
                  <a:cubicBezTo>
                    <a:pt x="641" y="12"/>
                    <a:pt x="641" y="12"/>
                    <a:pt x="641" y="12"/>
                  </a:cubicBezTo>
                  <a:cubicBezTo>
                    <a:pt x="641" y="10"/>
                    <a:pt x="641" y="10"/>
                    <a:pt x="641" y="10"/>
                  </a:cubicBezTo>
                  <a:cubicBezTo>
                    <a:pt x="641" y="12"/>
                    <a:pt x="641" y="12"/>
                    <a:pt x="641" y="12"/>
                  </a:cubicBezTo>
                  <a:cubicBezTo>
                    <a:pt x="641" y="12"/>
                    <a:pt x="641" y="12"/>
                    <a:pt x="641" y="12"/>
                  </a:cubicBezTo>
                  <a:cubicBezTo>
                    <a:pt x="641" y="10"/>
                    <a:pt x="641" y="10"/>
                    <a:pt x="641" y="10"/>
                  </a:cubicBezTo>
                  <a:cubicBezTo>
                    <a:pt x="641" y="12"/>
                    <a:pt x="641" y="12"/>
                    <a:pt x="641" y="12"/>
                  </a:cubicBezTo>
                  <a:cubicBezTo>
                    <a:pt x="642" y="12"/>
                    <a:pt x="642" y="12"/>
                    <a:pt x="642" y="12"/>
                  </a:cubicBezTo>
                  <a:cubicBezTo>
                    <a:pt x="643" y="12"/>
                    <a:pt x="646" y="12"/>
                    <a:pt x="650" y="12"/>
                  </a:cubicBezTo>
                  <a:cubicBezTo>
                    <a:pt x="656" y="13"/>
                    <a:pt x="663" y="13"/>
                    <a:pt x="669" y="14"/>
                  </a:cubicBezTo>
                  <a:cubicBezTo>
                    <a:pt x="675" y="14"/>
                    <a:pt x="680" y="14"/>
                    <a:pt x="680" y="14"/>
                  </a:cubicBezTo>
                  <a:cubicBezTo>
                    <a:pt x="682" y="15"/>
                    <a:pt x="684" y="13"/>
                    <a:pt x="684" y="11"/>
                  </a:cubicBezTo>
                  <a:cubicBezTo>
                    <a:pt x="685" y="9"/>
                    <a:pt x="684" y="7"/>
                    <a:pt x="682" y="6"/>
                  </a:cubicBezTo>
                  <a:cubicBezTo>
                    <a:pt x="675" y="1"/>
                    <a:pt x="675" y="1"/>
                    <a:pt x="675" y="1"/>
                  </a:cubicBezTo>
                  <a:cubicBezTo>
                    <a:pt x="673" y="0"/>
                    <a:pt x="670" y="1"/>
                    <a:pt x="669" y="3"/>
                  </a:cubicBezTo>
                  <a:cubicBezTo>
                    <a:pt x="668" y="5"/>
                    <a:pt x="668" y="8"/>
                    <a:pt x="670" y="9"/>
                  </a:cubicBezTo>
                  <a:cubicBezTo>
                    <a:pt x="678" y="14"/>
                    <a:pt x="678" y="14"/>
                    <a:pt x="678" y="14"/>
                  </a:cubicBezTo>
                  <a:cubicBezTo>
                    <a:pt x="680" y="10"/>
                    <a:pt x="680" y="10"/>
                    <a:pt x="680" y="10"/>
                  </a:cubicBezTo>
                  <a:cubicBezTo>
                    <a:pt x="680" y="5"/>
                    <a:pt x="680" y="5"/>
                    <a:pt x="680" y="5"/>
                  </a:cubicBezTo>
                  <a:cubicBezTo>
                    <a:pt x="680" y="5"/>
                    <a:pt x="673" y="5"/>
                    <a:pt x="664" y="4"/>
                  </a:cubicBezTo>
                  <a:cubicBezTo>
                    <a:pt x="659" y="4"/>
                    <a:pt x="655" y="3"/>
                    <a:pt x="651" y="3"/>
                  </a:cubicBezTo>
                  <a:cubicBezTo>
                    <a:pt x="647" y="3"/>
                    <a:pt x="644" y="3"/>
                    <a:pt x="642" y="3"/>
                  </a:cubicBezTo>
                  <a:cubicBezTo>
                    <a:pt x="641" y="3"/>
                    <a:pt x="641" y="3"/>
                    <a:pt x="640" y="3"/>
                  </a:cubicBezTo>
                  <a:cubicBezTo>
                    <a:pt x="640" y="3"/>
                    <a:pt x="640" y="3"/>
                    <a:pt x="639" y="3"/>
                  </a:cubicBezTo>
                  <a:cubicBezTo>
                    <a:pt x="639" y="3"/>
                    <a:pt x="639" y="3"/>
                    <a:pt x="638" y="3"/>
                  </a:cubicBezTo>
                  <a:cubicBezTo>
                    <a:pt x="638" y="3"/>
                    <a:pt x="637" y="4"/>
                    <a:pt x="636" y="5"/>
                  </a:cubicBezTo>
                  <a:cubicBezTo>
                    <a:pt x="635" y="7"/>
                    <a:pt x="636" y="10"/>
                    <a:pt x="638" y="11"/>
                  </a:cubicBezTo>
                  <a:cubicBezTo>
                    <a:pt x="660" y="25"/>
                    <a:pt x="660" y="25"/>
                    <a:pt x="660" y="25"/>
                  </a:cubicBezTo>
                  <a:cubicBezTo>
                    <a:pt x="663" y="21"/>
                    <a:pt x="663" y="21"/>
                    <a:pt x="663" y="21"/>
                  </a:cubicBezTo>
                  <a:cubicBezTo>
                    <a:pt x="664" y="17"/>
                    <a:pt x="664" y="17"/>
                    <a:pt x="664" y="17"/>
                  </a:cubicBezTo>
                  <a:cubicBezTo>
                    <a:pt x="664" y="17"/>
                    <a:pt x="654" y="14"/>
                    <a:pt x="643" y="11"/>
                  </a:cubicBezTo>
                  <a:cubicBezTo>
                    <a:pt x="638" y="9"/>
                    <a:pt x="633" y="7"/>
                    <a:pt x="628" y="6"/>
                  </a:cubicBezTo>
                  <a:cubicBezTo>
                    <a:pt x="626" y="6"/>
                    <a:pt x="624" y="5"/>
                    <a:pt x="623" y="5"/>
                  </a:cubicBezTo>
                  <a:cubicBezTo>
                    <a:pt x="622" y="5"/>
                    <a:pt x="622" y="4"/>
                    <a:pt x="621" y="4"/>
                  </a:cubicBezTo>
                  <a:cubicBezTo>
                    <a:pt x="620" y="4"/>
                    <a:pt x="620" y="4"/>
                    <a:pt x="620" y="4"/>
                  </a:cubicBezTo>
                  <a:cubicBezTo>
                    <a:pt x="620" y="4"/>
                    <a:pt x="620" y="4"/>
                    <a:pt x="619" y="4"/>
                  </a:cubicBezTo>
                  <a:cubicBezTo>
                    <a:pt x="619" y="4"/>
                    <a:pt x="619" y="4"/>
                    <a:pt x="618" y="4"/>
                  </a:cubicBezTo>
                  <a:cubicBezTo>
                    <a:pt x="618" y="4"/>
                    <a:pt x="618" y="4"/>
                    <a:pt x="617" y="5"/>
                  </a:cubicBezTo>
                  <a:cubicBezTo>
                    <a:pt x="617" y="5"/>
                    <a:pt x="616" y="5"/>
                    <a:pt x="615" y="6"/>
                  </a:cubicBezTo>
                  <a:cubicBezTo>
                    <a:pt x="614" y="8"/>
                    <a:pt x="615" y="11"/>
                    <a:pt x="617" y="13"/>
                  </a:cubicBezTo>
                  <a:cubicBezTo>
                    <a:pt x="623" y="16"/>
                    <a:pt x="623" y="16"/>
                    <a:pt x="623" y="16"/>
                  </a:cubicBezTo>
                  <a:cubicBezTo>
                    <a:pt x="597" y="10"/>
                    <a:pt x="597" y="10"/>
                    <a:pt x="597" y="10"/>
                  </a:cubicBezTo>
                  <a:cubicBezTo>
                    <a:pt x="595" y="9"/>
                    <a:pt x="594" y="10"/>
                    <a:pt x="593" y="11"/>
                  </a:cubicBezTo>
                  <a:cubicBezTo>
                    <a:pt x="592" y="11"/>
                    <a:pt x="591" y="13"/>
                    <a:pt x="591" y="14"/>
                  </a:cubicBezTo>
                  <a:cubicBezTo>
                    <a:pt x="591" y="15"/>
                    <a:pt x="591" y="16"/>
                    <a:pt x="591" y="16"/>
                  </a:cubicBezTo>
                  <a:cubicBezTo>
                    <a:pt x="592" y="17"/>
                    <a:pt x="592" y="17"/>
                    <a:pt x="592" y="17"/>
                  </a:cubicBezTo>
                  <a:cubicBezTo>
                    <a:pt x="592" y="17"/>
                    <a:pt x="593" y="18"/>
                    <a:pt x="593" y="18"/>
                  </a:cubicBezTo>
                  <a:cubicBezTo>
                    <a:pt x="593" y="18"/>
                    <a:pt x="593" y="18"/>
                    <a:pt x="594" y="18"/>
                  </a:cubicBezTo>
                  <a:cubicBezTo>
                    <a:pt x="595" y="19"/>
                    <a:pt x="598" y="21"/>
                    <a:pt x="602" y="24"/>
                  </a:cubicBezTo>
                  <a:cubicBezTo>
                    <a:pt x="608" y="27"/>
                    <a:pt x="615" y="31"/>
                    <a:pt x="620" y="35"/>
                  </a:cubicBezTo>
                  <a:cubicBezTo>
                    <a:pt x="623" y="36"/>
                    <a:pt x="626" y="38"/>
                    <a:pt x="628" y="39"/>
                  </a:cubicBezTo>
                  <a:cubicBezTo>
                    <a:pt x="628" y="40"/>
                    <a:pt x="629" y="40"/>
                    <a:pt x="629" y="40"/>
                  </a:cubicBezTo>
                  <a:cubicBezTo>
                    <a:pt x="630" y="41"/>
                    <a:pt x="630" y="41"/>
                    <a:pt x="630" y="41"/>
                  </a:cubicBezTo>
                  <a:cubicBezTo>
                    <a:pt x="630" y="41"/>
                    <a:pt x="630" y="41"/>
                    <a:pt x="630" y="41"/>
                  </a:cubicBezTo>
                  <a:cubicBezTo>
                    <a:pt x="631" y="39"/>
                    <a:pt x="631" y="39"/>
                    <a:pt x="631" y="39"/>
                  </a:cubicBezTo>
                  <a:cubicBezTo>
                    <a:pt x="629" y="40"/>
                    <a:pt x="629" y="40"/>
                    <a:pt x="629" y="40"/>
                  </a:cubicBezTo>
                  <a:cubicBezTo>
                    <a:pt x="630" y="41"/>
                    <a:pt x="630" y="41"/>
                    <a:pt x="630" y="41"/>
                  </a:cubicBezTo>
                  <a:cubicBezTo>
                    <a:pt x="631" y="39"/>
                    <a:pt x="631" y="39"/>
                    <a:pt x="631" y="39"/>
                  </a:cubicBezTo>
                  <a:cubicBezTo>
                    <a:pt x="629" y="40"/>
                    <a:pt x="629" y="40"/>
                    <a:pt x="629" y="40"/>
                  </a:cubicBezTo>
                  <a:cubicBezTo>
                    <a:pt x="633" y="38"/>
                    <a:pt x="633" y="38"/>
                    <a:pt x="633" y="38"/>
                  </a:cubicBezTo>
                  <a:cubicBezTo>
                    <a:pt x="629" y="40"/>
                    <a:pt x="629" y="40"/>
                    <a:pt x="629" y="40"/>
                  </a:cubicBezTo>
                  <a:cubicBezTo>
                    <a:pt x="629" y="40"/>
                    <a:pt x="629" y="40"/>
                    <a:pt x="629" y="40"/>
                  </a:cubicBezTo>
                  <a:cubicBezTo>
                    <a:pt x="633" y="38"/>
                    <a:pt x="633" y="38"/>
                    <a:pt x="633" y="38"/>
                  </a:cubicBezTo>
                  <a:cubicBezTo>
                    <a:pt x="629" y="40"/>
                    <a:pt x="629" y="40"/>
                    <a:pt x="629" y="40"/>
                  </a:cubicBezTo>
                  <a:cubicBezTo>
                    <a:pt x="633" y="37"/>
                    <a:pt x="633" y="37"/>
                    <a:pt x="633" y="37"/>
                  </a:cubicBezTo>
                  <a:cubicBezTo>
                    <a:pt x="628" y="37"/>
                    <a:pt x="628" y="37"/>
                    <a:pt x="628" y="37"/>
                  </a:cubicBezTo>
                  <a:cubicBezTo>
                    <a:pt x="628" y="39"/>
                    <a:pt x="629" y="39"/>
                    <a:pt x="629" y="40"/>
                  </a:cubicBezTo>
                  <a:cubicBezTo>
                    <a:pt x="633" y="37"/>
                    <a:pt x="633" y="37"/>
                    <a:pt x="633" y="37"/>
                  </a:cubicBezTo>
                  <a:cubicBezTo>
                    <a:pt x="628" y="37"/>
                    <a:pt x="628" y="37"/>
                    <a:pt x="628" y="37"/>
                  </a:cubicBezTo>
                  <a:cubicBezTo>
                    <a:pt x="633" y="37"/>
                    <a:pt x="633" y="37"/>
                    <a:pt x="633" y="37"/>
                  </a:cubicBezTo>
                  <a:cubicBezTo>
                    <a:pt x="629" y="35"/>
                    <a:pt x="629" y="35"/>
                    <a:pt x="629" y="35"/>
                  </a:cubicBezTo>
                  <a:cubicBezTo>
                    <a:pt x="629" y="36"/>
                    <a:pt x="628" y="37"/>
                    <a:pt x="628" y="37"/>
                  </a:cubicBezTo>
                  <a:cubicBezTo>
                    <a:pt x="633" y="37"/>
                    <a:pt x="633" y="37"/>
                    <a:pt x="633" y="37"/>
                  </a:cubicBezTo>
                  <a:cubicBezTo>
                    <a:pt x="629" y="35"/>
                    <a:pt x="629" y="35"/>
                    <a:pt x="629" y="35"/>
                  </a:cubicBezTo>
                  <a:cubicBezTo>
                    <a:pt x="633" y="38"/>
                    <a:pt x="633" y="38"/>
                    <a:pt x="633" y="38"/>
                  </a:cubicBezTo>
                  <a:cubicBezTo>
                    <a:pt x="635" y="33"/>
                    <a:pt x="635" y="33"/>
                    <a:pt x="635" y="33"/>
                  </a:cubicBezTo>
                  <a:cubicBezTo>
                    <a:pt x="635" y="33"/>
                    <a:pt x="620" y="27"/>
                    <a:pt x="606" y="21"/>
                  </a:cubicBezTo>
                  <a:cubicBezTo>
                    <a:pt x="598" y="18"/>
                    <a:pt x="591" y="16"/>
                    <a:pt x="585" y="13"/>
                  </a:cubicBezTo>
                  <a:cubicBezTo>
                    <a:pt x="582" y="12"/>
                    <a:pt x="579" y="11"/>
                    <a:pt x="577" y="11"/>
                  </a:cubicBezTo>
                  <a:cubicBezTo>
                    <a:pt x="576" y="10"/>
                    <a:pt x="576" y="10"/>
                    <a:pt x="575" y="10"/>
                  </a:cubicBezTo>
                  <a:cubicBezTo>
                    <a:pt x="574" y="10"/>
                    <a:pt x="574" y="10"/>
                    <a:pt x="574" y="9"/>
                  </a:cubicBezTo>
                  <a:cubicBezTo>
                    <a:pt x="573" y="9"/>
                    <a:pt x="573" y="9"/>
                    <a:pt x="572" y="9"/>
                  </a:cubicBezTo>
                  <a:cubicBezTo>
                    <a:pt x="572" y="9"/>
                    <a:pt x="572" y="9"/>
                    <a:pt x="571" y="9"/>
                  </a:cubicBezTo>
                  <a:cubicBezTo>
                    <a:pt x="571" y="10"/>
                    <a:pt x="570" y="10"/>
                    <a:pt x="570" y="10"/>
                  </a:cubicBezTo>
                  <a:cubicBezTo>
                    <a:pt x="569" y="10"/>
                    <a:pt x="569" y="11"/>
                    <a:pt x="568" y="11"/>
                  </a:cubicBezTo>
                  <a:cubicBezTo>
                    <a:pt x="568" y="12"/>
                    <a:pt x="568" y="13"/>
                    <a:pt x="568" y="14"/>
                  </a:cubicBezTo>
                  <a:cubicBezTo>
                    <a:pt x="568" y="15"/>
                    <a:pt x="568" y="16"/>
                    <a:pt x="568" y="16"/>
                  </a:cubicBezTo>
                  <a:cubicBezTo>
                    <a:pt x="568" y="17"/>
                    <a:pt x="569" y="17"/>
                    <a:pt x="569" y="17"/>
                  </a:cubicBezTo>
                  <a:cubicBezTo>
                    <a:pt x="569" y="18"/>
                    <a:pt x="569" y="18"/>
                    <a:pt x="569" y="18"/>
                  </a:cubicBezTo>
                  <a:cubicBezTo>
                    <a:pt x="570" y="18"/>
                    <a:pt x="570" y="18"/>
                    <a:pt x="571" y="19"/>
                  </a:cubicBezTo>
                  <a:cubicBezTo>
                    <a:pt x="573" y="20"/>
                    <a:pt x="578" y="23"/>
                    <a:pt x="583" y="26"/>
                  </a:cubicBezTo>
                  <a:cubicBezTo>
                    <a:pt x="600" y="37"/>
                    <a:pt x="627" y="53"/>
                    <a:pt x="627" y="53"/>
                  </a:cubicBezTo>
                  <a:cubicBezTo>
                    <a:pt x="629" y="50"/>
                    <a:pt x="629" y="50"/>
                    <a:pt x="629" y="50"/>
                  </a:cubicBezTo>
                  <a:cubicBezTo>
                    <a:pt x="631" y="45"/>
                    <a:pt x="631" y="45"/>
                    <a:pt x="631" y="45"/>
                  </a:cubicBezTo>
                  <a:cubicBezTo>
                    <a:pt x="631" y="45"/>
                    <a:pt x="614" y="38"/>
                    <a:pt x="596" y="30"/>
                  </a:cubicBezTo>
                  <a:cubicBezTo>
                    <a:pt x="587" y="26"/>
                    <a:pt x="577" y="22"/>
                    <a:pt x="570" y="19"/>
                  </a:cubicBezTo>
                  <a:cubicBezTo>
                    <a:pt x="567" y="17"/>
                    <a:pt x="564" y="16"/>
                    <a:pt x="561" y="15"/>
                  </a:cubicBezTo>
                  <a:cubicBezTo>
                    <a:pt x="560" y="15"/>
                    <a:pt x="559" y="14"/>
                    <a:pt x="558" y="14"/>
                  </a:cubicBezTo>
                  <a:cubicBezTo>
                    <a:pt x="558" y="14"/>
                    <a:pt x="557" y="14"/>
                    <a:pt x="557" y="14"/>
                  </a:cubicBezTo>
                  <a:cubicBezTo>
                    <a:pt x="557" y="14"/>
                    <a:pt x="556" y="14"/>
                    <a:pt x="555" y="14"/>
                  </a:cubicBezTo>
                  <a:cubicBezTo>
                    <a:pt x="555" y="14"/>
                    <a:pt x="555" y="14"/>
                    <a:pt x="554" y="14"/>
                  </a:cubicBezTo>
                  <a:cubicBezTo>
                    <a:pt x="554" y="14"/>
                    <a:pt x="553" y="14"/>
                    <a:pt x="553" y="14"/>
                  </a:cubicBezTo>
                  <a:cubicBezTo>
                    <a:pt x="552" y="15"/>
                    <a:pt x="552" y="15"/>
                    <a:pt x="551" y="16"/>
                  </a:cubicBezTo>
                  <a:cubicBezTo>
                    <a:pt x="555" y="18"/>
                    <a:pt x="555" y="18"/>
                    <a:pt x="555" y="18"/>
                  </a:cubicBezTo>
                  <a:cubicBezTo>
                    <a:pt x="551" y="16"/>
                    <a:pt x="551" y="16"/>
                    <a:pt x="551" y="16"/>
                  </a:cubicBezTo>
                  <a:cubicBezTo>
                    <a:pt x="551" y="17"/>
                    <a:pt x="551" y="18"/>
                    <a:pt x="551" y="18"/>
                  </a:cubicBezTo>
                  <a:cubicBezTo>
                    <a:pt x="551" y="19"/>
                    <a:pt x="551" y="20"/>
                    <a:pt x="551" y="20"/>
                  </a:cubicBezTo>
                  <a:cubicBezTo>
                    <a:pt x="552" y="21"/>
                    <a:pt x="552" y="22"/>
                    <a:pt x="552" y="22"/>
                  </a:cubicBezTo>
                  <a:cubicBezTo>
                    <a:pt x="553" y="23"/>
                    <a:pt x="554" y="23"/>
                    <a:pt x="554" y="24"/>
                  </a:cubicBezTo>
                  <a:cubicBezTo>
                    <a:pt x="557" y="26"/>
                    <a:pt x="562" y="29"/>
                    <a:pt x="568" y="33"/>
                  </a:cubicBezTo>
                  <a:cubicBezTo>
                    <a:pt x="586" y="44"/>
                    <a:pt x="613" y="59"/>
                    <a:pt x="613" y="59"/>
                  </a:cubicBezTo>
                  <a:cubicBezTo>
                    <a:pt x="615" y="55"/>
                    <a:pt x="615" y="55"/>
                    <a:pt x="615" y="55"/>
                  </a:cubicBezTo>
                  <a:cubicBezTo>
                    <a:pt x="617" y="51"/>
                    <a:pt x="617" y="51"/>
                    <a:pt x="617" y="51"/>
                  </a:cubicBezTo>
                  <a:cubicBezTo>
                    <a:pt x="617" y="51"/>
                    <a:pt x="596" y="42"/>
                    <a:pt x="574" y="33"/>
                  </a:cubicBezTo>
                  <a:cubicBezTo>
                    <a:pt x="564" y="28"/>
                    <a:pt x="553" y="24"/>
                    <a:pt x="544" y="20"/>
                  </a:cubicBezTo>
                  <a:cubicBezTo>
                    <a:pt x="540" y="18"/>
                    <a:pt x="536" y="17"/>
                    <a:pt x="533" y="16"/>
                  </a:cubicBezTo>
                  <a:cubicBezTo>
                    <a:pt x="531" y="15"/>
                    <a:pt x="530" y="15"/>
                    <a:pt x="529" y="15"/>
                  </a:cubicBezTo>
                  <a:cubicBezTo>
                    <a:pt x="529" y="14"/>
                    <a:pt x="528" y="14"/>
                    <a:pt x="528" y="14"/>
                  </a:cubicBezTo>
                  <a:cubicBezTo>
                    <a:pt x="527" y="14"/>
                    <a:pt x="527" y="14"/>
                    <a:pt x="526" y="14"/>
                  </a:cubicBezTo>
                  <a:cubicBezTo>
                    <a:pt x="526" y="14"/>
                    <a:pt x="525" y="14"/>
                    <a:pt x="524" y="14"/>
                  </a:cubicBezTo>
                  <a:cubicBezTo>
                    <a:pt x="524" y="14"/>
                    <a:pt x="524" y="15"/>
                    <a:pt x="523" y="15"/>
                  </a:cubicBezTo>
                  <a:cubicBezTo>
                    <a:pt x="523" y="15"/>
                    <a:pt x="522" y="16"/>
                    <a:pt x="522" y="16"/>
                  </a:cubicBezTo>
                  <a:cubicBezTo>
                    <a:pt x="521" y="17"/>
                    <a:pt x="521" y="19"/>
                    <a:pt x="521" y="20"/>
                  </a:cubicBezTo>
                  <a:cubicBezTo>
                    <a:pt x="521" y="21"/>
                    <a:pt x="522" y="22"/>
                    <a:pt x="523" y="23"/>
                  </a:cubicBezTo>
                  <a:cubicBezTo>
                    <a:pt x="523" y="23"/>
                    <a:pt x="524" y="23"/>
                    <a:pt x="527" y="25"/>
                  </a:cubicBezTo>
                  <a:cubicBezTo>
                    <a:pt x="534" y="29"/>
                    <a:pt x="552" y="39"/>
                    <a:pt x="568" y="49"/>
                  </a:cubicBezTo>
                  <a:cubicBezTo>
                    <a:pt x="576" y="54"/>
                    <a:pt x="584" y="59"/>
                    <a:pt x="590" y="63"/>
                  </a:cubicBezTo>
                  <a:cubicBezTo>
                    <a:pt x="592" y="65"/>
                    <a:pt x="595" y="66"/>
                    <a:pt x="596" y="67"/>
                  </a:cubicBezTo>
                  <a:cubicBezTo>
                    <a:pt x="597" y="68"/>
                    <a:pt x="597" y="68"/>
                    <a:pt x="598" y="68"/>
                  </a:cubicBezTo>
                  <a:cubicBezTo>
                    <a:pt x="598" y="68"/>
                    <a:pt x="598" y="68"/>
                    <a:pt x="598" y="68"/>
                  </a:cubicBezTo>
                  <a:cubicBezTo>
                    <a:pt x="599" y="67"/>
                    <a:pt x="599" y="67"/>
                    <a:pt x="599" y="67"/>
                  </a:cubicBezTo>
                  <a:cubicBezTo>
                    <a:pt x="597" y="68"/>
                    <a:pt x="597" y="68"/>
                    <a:pt x="597" y="68"/>
                  </a:cubicBezTo>
                  <a:cubicBezTo>
                    <a:pt x="598" y="68"/>
                    <a:pt x="598" y="68"/>
                    <a:pt x="598" y="68"/>
                  </a:cubicBezTo>
                  <a:cubicBezTo>
                    <a:pt x="599" y="67"/>
                    <a:pt x="599" y="67"/>
                    <a:pt x="599" y="67"/>
                  </a:cubicBezTo>
                  <a:cubicBezTo>
                    <a:pt x="597" y="68"/>
                    <a:pt x="597" y="68"/>
                    <a:pt x="597" y="68"/>
                  </a:cubicBezTo>
                  <a:cubicBezTo>
                    <a:pt x="601" y="66"/>
                    <a:pt x="601" y="66"/>
                    <a:pt x="601" y="66"/>
                  </a:cubicBezTo>
                  <a:cubicBezTo>
                    <a:pt x="597" y="66"/>
                    <a:pt x="597" y="66"/>
                    <a:pt x="597" y="66"/>
                  </a:cubicBezTo>
                  <a:cubicBezTo>
                    <a:pt x="597" y="67"/>
                    <a:pt x="597" y="68"/>
                    <a:pt x="597" y="68"/>
                  </a:cubicBezTo>
                  <a:cubicBezTo>
                    <a:pt x="601" y="66"/>
                    <a:pt x="601" y="66"/>
                    <a:pt x="601" y="66"/>
                  </a:cubicBezTo>
                  <a:cubicBezTo>
                    <a:pt x="597" y="66"/>
                    <a:pt x="597" y="66"/>
                    <a:pt x="597" y="66"/>
                  </a:cubicBezTo>
                  <a:cubicBezTo>
                    <a:pt x="601" y="66"/>
                    <a:pt x="601" y="66"/>
                    <a:pt x="601" y="66"/>
                  </a:cubicBezTo>
                  <a:cubicBezTo>
                    <a:pt x="598" y="64"/>
                    <a:pt x="598" y="64"/>
                    <a:pt x="598" y="64"/>
                  </a:cubicBezTo>
                  <a:cubicBezTo>
                    <a:pt x="597" y="64"/>
                    <a:pt x="597" y="65"/>
                    <a:pt x="597" y="66"/>
                  </a:cubicBezTo>
                  <a:cubicBezTo>
                    <a:pt x="601" y="66"/>
                    <a:pt x="601" y="66"/>
                    <a:pt x="601" y="66"/>
                  </a:cubicBezTo>
                  <a:cubicBezTo>
                    <a:pt x="598" y="64"/>
                    <a:pt x="598" y="64"/>
                    <a:pt x="598" y="64"/>
                  </a:cubicBezTo>
                  <a:cubicBezTo>
                    <a:pt x="598" y="64"/>
                    <a:pt x="598" y="64"/>
                    <a:pt x="598" y="64"/>
                  </a:cubicBezTo>
                  <a:cubicBezTo>
                    <a:pt x="601" y="66"/>
                    <a:pt x="601" y="66"/>
                    <a:pt x="601" y="66"/>
                  </a:cubicBezTo>
                  <a:cubicBezTo>
                    <a:pt x="599" y="62"/>
                    <a:pt x="599" y="62"/>
                    <a:pt x="599" y="62"/>
                  </a:cubicBezTo>
                  <a:cubicBezTo>
                    <a:pt x="598" y="63"/>
                    <a:pt x="598" y="63"/>
                    <a:pt x="598" y="64"/>
                  </a:cubicBezTo>
                  <a:cubicBezTo>
                    <a:pt x="601" y="66"/>
                    <a:pt x="601" y="66"/>
                    <a:pt x="601" y="66"/>
                  </a:cubicBezTo>
                  <a:cubicBezTo>
                    <a:pt x="599" y="62"/>
                    <a:pt x="599" y="62"/>
                    <a:pt x="599" y="62"/>
                  </a:cubicBezTo>
                  <a:cubicBezTo>
                    <a:pt x="601" y="66"/>
                    <a:pt x="601" y="66"/>
                    <a:pt x="601" y="66"/>
                  </a:cubicBezTo>
                  <a:cubicBezTo>
                    <a:pt x="600" y="62"/>
                    <a:pt x="600" y="62"/>
                    <a:pt x="600" y="62"/>
                  </a:cubicBezTo>
                  <a:cubicBezTo>
                    <a:pt x="600" y="62"/>
                    <a:pt x="600" y="62"/>
                    <a:pt x="599" y="62"/>
                  </a:cubicBezTo>
                  <a:cubicBezTo>
                    <a:pt x="601" y="66"/>
                    <a:pt x="601" y="66"/>
                    <a:pt x="601" y="66"/>
                  </a:cubicBezTo>
                  <a:cubicBezTo>
                    <a:pt x="600" y="62"/>
                    <a:pt x="600" y="62"/>
                    <a:pt x="600" y="62"/>
                  </a:cubicBezTo>
                  <a:cubicBezTo>
                    <a:pt x="601" y="65"/>
                    <a:pt x="601" y="65"/>
                    <a:pt x="601" y="65"/>
                  </a:cubicBezTo>
                  <a:cubicBezTo>
                    <a:pt x="601" y="62"/>
                    <a:pt x="601" y="62"/>
                    <a:pt x="601" y="62"/>
                  </a:cubicBezTo>
                  <a:cubicBezTo>
                    <a:pt x="600" y="62"/>
                    <a:pt x="600" y="62"/>
                    <a:pt x="600" y="62"/>
                  </a:cubicBezTo>
                  <a:cubicBezTo>
                    <a:pt x="601" y="65"/>
                    <a:pt x="601" y="65"/>
                    <a:pt x="601" y="65"/>
                  </a:cubicBezTo>
                  <a:cubicBezTo>
                    <a:pt x="601" y="62"/>
                    <a:pt x="601" y="62"/>
                    <a:pt x="601" y="62"/>
                  </a:cubicBezTo>
                  <a:cubicBezTo>
                    <a:pt x="601" y="63"/>
                    <a:pt x="601" y="63"/>
                    <a:pt x="601" y="63"/>
                  </a:cubicBezTo>
                  <a:cubicBezTo>
                    <a:pt x="601" y="62"/>
                    <a:pt x="601" y="62"/>
                    <a:pt x="601" y="62"/>
                  </a:cubicBezTo>
                  <a:cubicBezTo>
                    <a:pt x="601" y="62"/>
                    <a:pt x="601" y="62"/>
                    <a:pt x="601" y="62"/>
                  </a:cubicBezTo>
                  <a:cubicBezTo>
                    <a:pt x="601" y="63"/>
                    <a:pt x="601" y="63"/>
                    <a:pt x="601" y="63"/>
                  </a:cubicBezTo>
                  <a:cubicBezTo>
                    <a:pt x="601" y="62"/>
                    <a:pt x="601" y="62"/>
                    <a:pt x="601" y="62"/>
                  </a:cubicBezTo>
                  <a:cubicBezTo>
                    <a:pt x="601" y="62"/>
                    <a:pt x="601" y="62"/>
                    <a:pt x="601" y="62"/>
                  </a:cubicBezTo>
                  <a:cubicBezTo>
                    <a:pt x="600" y="62"/>
                    <a:pt x="597" y="61"/>
                    <a:pt x="594" y="60"/>
                  </a:cubicBezTo>
                  <a:cubicBezTo>
                    <a:pt x="582" y="56"/>
                    <a:pt x="560" y="47"/>
                    <a:pt x="540" y="39"/>
                  </a:cubicBezTo>
                  <a:cubicBezTo>
                    <a:pt x="530" y="35"/>
                    <a:pt x="521" y="31"/>
                    <a:pt x="515" y="28"/>
                  </a:cubicBezTo>
                  <a:cubicBezTo>
                    <a:pt x="508" y="25"/>
                    <a:pt x="504" y="24"/>
                    <a:pt x="504" y="24"/>
                  </a:cubicBezTo>
                  <a:cubicBezTo>
                    <a:pt x="502" y="23"/>
                    <a:pt x="500" y="23"/>
                    <a:pt x="499" y="25"/>
                  </a:cubicBezTo>
                  <a:cubicBezTo>
                    <a:pt x="498" y="26"/>
                    <a:pt x="498" y="27"/>
                    <a:pt x="498" y="28"/>
                  </a:cubicBezTo>
                  <a:cubicBezTo>
                    <a:pt x="498" y="29"/>
                    <a:pt x="498" y="30"/>
                    <a:pt x="499" y="30"/>
                  </a:cubicBezTo>
                  <a:cubicBezTo>
                    <a:pt x="499" y="31"/>
                    <a:pt x="499" y="31"/>
                    <a:pt x="500" y="32"/>
                  </a:cubicBezTo>
                  <a:cubicBezTo>
                    <a:pt x="501" y="33"/>
                    <a:pt x="501" y="33"/>
                    <a:pt x="502" y="34"/>
                  </a:cubicBezTo>
                  <a:cubicBezTo>
                    <a:pt x="506" y="37"/>
                    <a:pt x="513" y="41"/>
                    <a:pt x="521" y="46"/>
                  </a:cubicBezTo>
                  <a:cubicBezTo>
                    <a:pt x="533" y="53"/>
                    <a:pt x="548" y="61"/>
                    <a:pt x="560" y="69"/>
                  </a:cubicBezTo>
                  <a:cubicBezTo>
                    <a:pt x="566" y="72"/>
                    <a:pt x="572" y="75"/>
                    <a:pt x="575" y="78"/>
                  </a:cubicBezTo>
                  <a:cubicBezTo>
                    <a:pt x="577" y="79"/>
                    <a:pt x="579" y="80"/>
                    <a:pt x="580" y="81"/>
                  </a:cubicBezTo>
                  <a:cubicBezTo>
                    <a:pt x="580" y="81"/>
                    <a:pt x="580" y="81"/>
                    <a:pt x="580" y="81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80" y="81"/>
                    <a:pt x="580" y="81"/>
                    <a:pt x="580" y="81"/>
                  </a:cubicBezTo>
                  <a:cubicBezTo>
                    <a:pt x="580" y="81"/>
                    <a:pt x="580" y="81"/>
                    <a:pt x="580" y="81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80" y="81"/>
                    <a:pt x="580" y="81"/>
                    <a:pt x="580" y="81"/>
                  </a:cubicBezTo>
                  <a:cubicBezTo>
                    <a:pt x="583" y="79"/>
                    <a:pt x="583" y="79"/>
                    <a:pt x="583" y="79"/>
                  </a:cubicBezTo>
                  <a:cubicBezTo>
                    <a:pt x="579" y="79"/>
                    <a:pt x="579" y="79"/>
                    <a:pt x="579" y="79"/>
                  </a:cubicBezTo>
                  <a:cubicBezTo>
                    <a:pt x="579" y="80"/>
                    <a:pt x="580" y="81"/>
                    <a:pt x="580" y="81"/>
                  </a:cubicBezTo>
                  <a:cubicBezTo>
                    <a:pt x="583" y="79"/>
                    <a:pt x="583" y="79"/>
                    <a:pt x="583" y="79"/>
                  </a:cubicBezTo>
                  <a:cubicBezTo>
                    <a:pt x="579" y="79"/>
                    <a:pt x="579" y="79"/>
                    <a:pt x="579" y="79"/>
                  </a:cubicBezTo>
                  <a:cubicBezTo>
                    <a:pt x="584" y="79"/>
                    <a:pt x="584" y="79"/>
                    <a:pt x="584" y="79"/>
                  </a:cubicBezTo>
                  <a:cubicBezTo>
                    <a:pt x="580" y="76"/>
                    <a:pt x="580" y="76"/>
                    <a:pt x="580" y="76"/>
                  </a:cubicBezTo>
                  <a:cubicBezTo>
                    <a:pt x="580" y="77"/>
                    <a:pt x="579" y="78"/>
                    <a:pt x="579" y="79"/>
                  </a:cubicBezTo>
                  <a:cubicBezTo>
                    <a:pt x="584" y="79"/>
                    <a:pt x="584" y="79"/>
                    <a:pt x="584" y="79"/>
                  </a:cubicBezTo>
                  <a:cubicBezTo>
                    <a:pt x="580" y="76"/>
                    <a:pt x="580" y="76"/>
                    <a:pt x="580" y="76"/>
                  </a:cubicBezTo>
                  <a:cubicBezTo>
                    <a:pt x="584" y="79"/>
                    <a:pt x="584" y="79"/>
                    <a:pt x="584" y="79"/>
                  </a:cubicBezTo>
                  <a:cubicBezTo>
                    <a:pt x="580" y="76"/>
                    <a:pt x="580" y="76"/>
                    <a:pt x="580" y="76"/>
                  </a:cubicBezTo>
                  <a:cubicBezTo>
                    <a:pt x="584" y="79"/>
                    <a:pt x="584" y="79"/>
                    <a:pt x="584" y="79"/>
                  </a:cubicBezTo>
                  <a:cubicBezTo>
                    <a:pt x="581" y="75"/>
                    <a:pt x="581" y="75"/>
                    <a:pt x="581" y="75"/>
                  </a:cubicBezTo>
                  <a:cubicBezTo>
                    <a:pt x="581" y="75"/>
                    <a:pt x="580" y="76"/>
                    <a:pt x="580" y="76"/>
                  </a:cubicBezTo>
                  <a:cubicBezTo>
                    <a:pt x="584" y="79"/>
                    <a:pt x="584" y="79"/>
                    <a:pt x="584" y="79"/>
                  </a:cubicBezTo>
                  <a:cubicBezTo>
                    <a:pt x="581" y="75"/>
                    <a:pt x="581" y="75"/>
                    <a:pt x="581" y="75"/>
                  </a:cubicBezTo>
                  <a:cubicBezTo>
                    <a:pt x="584" y="78"/>
                    <a:pt x="584" y="78"/>
                    <a:pt x="584" y="78"/>
                  </a:cubicBezTo>
                  <a:cubicBezTo>
                    <a:pt x="583" y="74"/>
                    <a:pt x="583" y="74"/>
                    <a:pt x="583" y="74"/>
                  </a:cubicBezTo>
                  <a:cubicBezTo>
                    <a:pt x="583" y="74"/>
                    <a:pt x="582" y="75"/>
                    <a:pt x="581" y="75"/>
                  </a:cubicBezTo>
                  <a:cubicBezTo>
                    <a:pt x="584" y="78"/>
                    <a:pt x="584" y="78"/>
                    <a:pt x="584" y="78"/>
                  </a:cubicBezTo>
                  <a:cubicBezTo>
                    <a:pt x="583" y="74"/>
                    <a:pt x="583" y="74"/>
                    <a:pt x="583" y="74"/>
                  </a:cubicBezTo>
                  <a:cubicBezTo>
                    <a:pt x="584" y="78"/>
                    <a:pt x="584" y="78"/>
                    <a:pt x="584" y="78"/>
                  </a:cubicBezTo>
                  <a:cubicBezTo>
                    <a:pt x="584" y="74"/>
                    <a:pt x="584" y="74"/>
                    <a:pt x="584" y="74"/>
                  </a:cubicBezTo>
                  <a:cubicBezTo>
                    <a:pt x="583" y="74"/>
                    <a:pt x="583" y="74"/>
                    <a:pt x="583" y="74"/>
                  </a:cubicBezTo>
                  <a:cubicBezTo>
                    <a:pt x="584" y="78"/>
                    <a:pt x="584" y="78"/>
                    <a:pt x="584" y="78"/>
                  </a:cubicBezTo>
                  <a:cubicBezTo>
                    <a:pt x="584" y="74"/>
                    <a:pt x="584" y="74"/>
                    <a:pt x="584" y="74"/>
                  </a:cubicBezTo>
                  <a:cubicBezTo>
                    <a:pt x="584" y="76"/>
                    <a:pt x="584" y="76"/>
                    <a:pt x="584" y="76"/>
                  </a:cubicBezTo>
                  <a:cubicBezTo>
                    <a:pt x="584" y="74"/>
                    <a:pt x="584" y="74"/>
                    <a:pt x="584" y="74"/>
                  </a:cubicBezTo>
                  <a:cubicBezTo>
                    <a:pt x="584" y="74"/>
                    <a:pt x="584" y="74"/>
                    <a:pt x="584" y="74"/>
                  </a:cubicBezTo>
                  <a:cubicBezTo>
                    <a:pt x="584" y="76"/>
                    <a:pt x="584" y="76"/>
                    <a:pt x="584" y="76"/>
                  </a:cubicBezTo>
                  <a:cubicBezTo>
                    <a:pt x="584" y="74"/>
                    <a:pt x="584" y="74"/>
                    <a:pt x="584" y="74"/>
                  </a:cubicBezTo>
                  <a:cubicBezTo>
                    <a:pt x="584" y="74"/>
                    <a:pt x="584" y="74"/>
                    <a:pt x="584" y="74"/>
                  </a:cubicBezTo>
                  <a:cubicBezTo>
                    <a:pt x="583" y="74"/>
                    <a:pt x="581" y="73"/>
                    <a:pt x="578" y="72"/>
                  </a:cubicBezTo>
                  <a:cubicBezTo>
                    <a:pt x="567" y="68"/>
                    <a:pt x="546" y="58"/>
                    <a:pt x="528" y="50"/>
                  </a:cubicBezTo>
                  <a:cubicBezTo>
                    <a:pt x="518" y="45"/>
                    <a:pt x="510" y="42"/>
                    <a:pt x="503" y="39"/>
                  </a:cubicBezTo>
                  <a:cubicBezTo>
                    <a:pt x="499" y="37"/>
                    <a:pt x="497" y="36"/>
                    <a:pt x="494" y="35"/>
                  </a:cubicBezTo>
                  <a:cubicBezTo>
                    <a:pt x="493" y="35"/>
                    <a:pt x="492" y="34"/>
                    <a:pt x="491" y="34"/>
                  </a:cubicBezTo>
                  <a:cubicBezTo>
                    <a:pt x="491" y="34"/>
                    <a:pt x="491" y="34"/>
                    <a:pt x="490" y="34"/>
                  </a:cubicBezTo>
                  <a:cubicBezTo>
                    <a:pt x="490" y="34"/>
                    <a:pt x="489" y="34"/>
                    <a:pt x="489" y="34"/>
                  </a:cubicBezTo>
                  <a:cubicBezTo>
                    <a:pt x="488" y="34"/>
                    <a:pt x="488" y="34"/>
                    <a:pt x="487" y="34"/>
                  </a:cubicBezTo>
                  <a:cubicBezTo>
                    <a:pt x="487" y="34"/>
                    <a:pt x="486" y="34"/>
                    <a:pt x="486" y="34"/>
                  </a:cubicBezTo>
                  <a:cubicBezTo>
                    <a:pt x="485" y="35"/>
                    <a:pt x="485" y="35"/>
                    <a:pt x="484" y="36"/>
                  </a:cubicBezTo>
                  <a:cubicBezTo>
                    <a:pt x="483" y="38"/>
                    <a:pt x="484" y="41"/>
                    <a:pt x="486" y="42"/>
                  </a:cubicBezTo>
                  <a:cubicBezTo>
                    <a:pt x="510" y="57"/>
                    <a:pt x="510" y="57"/>
                    <a:pt x="510" y="57"/>
                  </a:cubicBezTo>
                  <a:cubicBezTo>
                    <a:pt x="480" y="44"/>
                    <a:pt x="480" y="44"/>
                    <a:pt x="480" y="44"/>
                  </a:cubicBezTo>
                  <a:cubicBezTo>
                    <a:pt x="478" y="43"/>
                    <a:pt x="476" y="44"/>
                    <a:pt x="474" y="46"/>
                  </a:cubicBezTo>
                  <a:cubicBezTo>
                    <a:pt x="473" y="48"/>
                    <a:pt x="474" y="50"/>
                    <a:pt x="476" y="52"/>
                  </a:cubicBezTo>
                  <a:cubicBezTo>
                    <a:pt x="490" y="61"/>
                    <a:pt x="490" y="61"/>
                    <a:pt x="490" y="61"/>
                  </a:cubicBezTo>
                  <a:cubicBezTo>
                    <a:pt x="468" y="50"/>
                    <a:pt x="468" y="50"/>
                    <a:pt x="468" y="50"/>
                  </a:cubicBezTo>
                  <a:cubicBezTo>
                    <a:pt x="466" y="49"/>
                    <a:pt x="463" y="50"/>
                    <a:pt x="462" y="52"/>
                  </a:cubicBezTo>
                  <a:cubicBezTo>
                    <a:pt x="461" y="53"/>
                    <a:pt x="461" y="54"/>
                    <a:pt x="461" y="54"/>
                  </a:cubicBezTo>
                  <a:cubicBezTo>
                    <a:pt x="461" y="56"/>
                    <a:pt x="462" y="56"/>
                    <a:pt x="462" y="57"/>
                  </a:cubicBezTo>
                  <a:cubicBezTo>
                    <a:pt x="462" y="58"/>
                    <a:pt x="463" y="58"/>
                    <a:pt x="463" y="58"/>
                  </a:cubicBezTo>
                  <a:cubicBezTo>
                    <a:pt x="464" y="59"/>
                    <a:pt x="465" y="60"/>
                    <a:pt x="466" y="60"/>
                  </a:cubicBezTo>
                  <a:cubicBezTo>
                    <a:pt x="470" y="63"/>
                    <a:pt x="476" y="68"/>
                    <a:pt x="485" y="73"/>
                  </a:cubicBezTo>
                  <a:cubicBezTo>
                    <a:pt x="510" y="88"/>
                    <a:pt x="547" y="111"/>
                    <a:pt x="547" y="111"/>
                  </a:cubicBezTo>
                  <a:cubicBezTo>
                    <a:pt x="550" y="107"/>
                    <a:pt x="550" y="107"/>
                    <a:pt x="550" y="107"/>
                  </a:cubicBezTo>
                  <a:cubicBezTo>
                    <a:pt x="546" y="104"/>
                    <a:pt x="546" y="104"/>
                    <a:pt x="546" y="104"/>
                  </a:cubicBezTo>
                  <a:cubicBezTo>
                    <a:pt x="550" y="107"/>
                    <a:pt x="550" y="107"/>
                    <a:pt x="550" y="107"/>
                  </a:cubicBezTo>
                  <a:cubicBezTo>
                    <a:pt x="548" y="102"/>
                    <a:pt x="548" y="102"/>
                    <a:pt x="548" y="102"/>
                  </a:cubicBezTo>
                  <a:cubicBezTo>
                    <a:pt x="548" y="102"/>
                    <a:pt x="547" y="103"/>
                    <a:pt x="546" y="104"/>
                  </a:cubicBezTo>
                  <a:cubicBezTo>
                    <a:pt x="550" y="107"/>
                    <a:pt x="550" y="107"/>
                    <a:pt x="550" y="107"/>
                  </a:cubicBezTo>
                  <a:cubicBezTo>
                    <a:pt x="548" y="102"/>
                    <a:pt x="548" y="102"/>
                    <a:pt x="548" y="102"/>
                  </a:cubicBezTo>
                  <a:cubicBezTo>
                    <a:pt x="550" y="107"/>
                    <a:pt x="550" y="107"/>
                    <a:pt x="550" y="107"/>
                  </a:cubicBezTo>
                  <a:cubicBezTo>
                    <a:pt x="550" y="102"/>
                    <a:pt x="550" y="102"/>
                    <a:pt x="550" y="102"/>
                  </a:cubicBezTo>
                  <a:cubicBezTo>
                    <a:pt x="549" y="102"/>
                    <a:pt x="549" y="102"/>
                    <a:pt x="548" y="102"/>
                  </a:cubicBezTo>
                  <a:cubicBezTo>
                    <a:pt x="550" y="107"/>
                    <a:pt x="550" y="107"/>
                    <a:pt x="550" y="107"/>
                  </a:cubicBezTo>
                  <a:cubicBezTo>
                    <a:pt x="550" y="102"/>
                    <a:pt x="550" y="102"/>
                    <a:pt x="550" y="102"/>
                  </a:cubicBezTo>
                  <a:cubicBezTo>
                    <a:pt x="550" y="106"/>
                    <a:pt x="550" y="106"/>
                    <a:pt x="550" y="106"/>
                  </a:cubicBezTo>
                  <a:cubicBezTo>
                    <a:pt x="550" y="102"/>
                    <a:pt x="550" y="102"/>
                    <a:pt x="550" y="102"/>
                  </a:cubicBezTo>
                  <a:cubicBezTo>
                    <a:pt x="550" y="102"/>
                    <a:pt x="550" y="102"/>
                    <a:pt x="550" y="102"/>
                  </a:cubicBezTo>
                  <a:cubicBezTo>
                    <a:pt x="550" y="106"/>
                    <a:pt x="550" y="106"/>
                    <a:pt x="550" y="106"/>
                  </a:cubicBezTo>
                  <a:cubicBezTo>
                    <a:pt x="550" y="102"/>
                    <a:pt x="550" y="102"/>
                    <a:pt x="550" y="102"/>
                  </a:cubicBezTo>
                  <a:cubicBezTo>
                    <a:pt x="550" y="103"/>
                    <a:pt x="550" y="103"/>
                    <a:pt x="550" y="103"/>
                  </a:cubicBezTo>
                  <a:cubicBezTo>
                    <a:pt x="551" y="102"/>
                    <a:pt x="551" y="102"/>
                    <a:pt x="551" y="102"/>
                  </a:cubicBezTo>
                  <a:cubicBezTo>
                    <a:pt x="550" y="102"/>
                    <a:pt x="550" y="102"/>
                    <a:pt x="550" y="102"/>
                  </a:cubicBezTo>
                  <a:cubicBezTo>
                    <a:pt x="550" y="103"/>
                    <a:pt x="550" y="103"/>
                    <a:pt x="550" y="103"/>
                  </a:cubicBezTo>
                  <a:cubicBezTo>
                    <a:pt x="551" y="102"/>
                    <a:pt x="551" y="102"/>
                    <a:pt x="551" y="102"/>
                  </a:cubicBezTo>
                  <a:cubicBezTo>
                    <a:pt x="550" y="102"/>
                    <a:pt x="550" y="102"/>
                    <a:pt x="549" y="102"/>
                  </a:cubicBezTo>
                  <a:cubicBezTo>
                    <a:pt x="545" y="100"/>
                    <a:pt x="537" y="97"/>
                    <a:pt x="527" y="93"/>
                  </a:cubicBezTo>
                  <a:cubicBezTo>
                    <a:pt x="512" y="87"/>
                    <a:pt x="492" y="79"/>
                    <a:pt x="477" y="72"/>
                  </a:cubicBezTo>
                  <a:cubicBezTo>
                    <a:pt x="469" y="69"/>
                    <a:pt x="463" y="66"/>
                    <a:pt x="458" y="64"/>
                  </a:cubicBezTo>
                  <a:cubicBezTo>
                    <a:pt x="453" y="62"/>
                    <a:pt x="450" y="61"/>
                    <a:pt x="450" y="61"/>
                  </a:cubicBezTo>
                  <a:cubicBezTo>
                    <a:pt x="448" y="60"/>
                    <a:pt x="446" y="61"/>
                    <a:pt x="444" y="63"/>
                  </a:cubicBezTo>
                  <a:cubicBezTo>
                    <a:pt x="444" y="64"/>
                    <a:pt x="444" y="65"/>
                    <a:pt x="444" y="65"/>
                  </a:cubicBezTo>
                  <a:cubicBezTo>
                    <a:pt x="444" y="67"/>
                    <a:pt x="444" y="67"/>
                    <a:pt x="444" y="68"/>
                  </a:cubicBezTo>
                  <a:cubicBezTo>
                    <a:pt x="445" y="69"/>
                    <a:pt x="445" y="69"/>
                    <a:pt x="446" y="69"/>
                  </a:cubicBezTo>
                  <a:cubicBezTo>
                    <a:pt x="446" y="70"/>
                    <a:pt x="447" y="71"/>
                    <a:pt x="448" y="72"/>
                  </a:cubicBezTo>
                  <a:cubicBezTo>
                    <a:pt x="452" y="74"/>
                    <a:pt x="459" y="79"/>
                    <a:pt x="467" y="84"/>
                  </a:cubicBezTo>
                  <a:cubicBezTo>
                    <a:pt x="492" y="99"/>
                    <a:pt x="529" y="121"/>
                    <a:pt x="529" y="121"/>
                  </a:cubicBezTo>
                  <a:cubicBezTo>
                    <a:pt x="532" y="118"/>
                    <a:pt x="532" y="118"/>
                    <a:pt x="532" y="118"/>
                  </a:cubicBezTo>
                  <a:cubicBezTo>
                    <a:pt x="534" y="113"/>
                    <a:pt x="534" y="113"/>
                    <a:pt x="534" y="113"/>
                  </a:cubicBezTo>
                  <a:cubicBezTo>
                    <a:pt x="534" y="113"/>
                    <a:pt x="510" y="103"/>
                    <a:pt x="487" y="93"/>
                  </a:cubicBezTo>
                  <a:cubicBezTo>
                    <a:pt x="475" y="88"/>
                    <a:pt x="463" y="82"/>
                    <a:pt x="454" y="78"/>
                  </a:cubicBezTo>
                  <a:cubicBezTo>
                    <a:pt x="450" y="77"/>
                    <a:pt x="446" y="75"/>
                    <a:pt x="443" y="74"/>
                  </a:cubicBezTo>
                  <a:cubicBezTo>
                    <a:pt x="442" y="73"/>
                    <a:pt x="440" y="73"/>
                    <a:pt x="440" y="72"/>
                  </a:cubicBezTo>
                  <a:cubicBezTo>
                    <a:pt x="439" y="72"/>
                    <a:pt x="439" y="72"/>
                    <a:pt x="438" y="72"/>
                  </a:cubicBezTo>
                  <a:cubicBezTo>
                    <a:pt x="438" y="72"/>
                    <a:pt x="438" y="72"/>
                    <a:pt x="438" y="72"/>
                  </a:cubicBezTo>
                  <a:cubicBezTo>
                    <a:pt x="437" y="72"/>
                    <a:pt x="437" y="72"/>
                    <a:pt x="436" y="72"/>
                  </a:cubicBezTo>
                  <a:cubicBezTo>
                    <a:pt x="436" y="72"/>
                    <a:pt x="436" y="72"/>
                    <a:pt x="435" y="72"/>
                  </a:cubicBezTo>
                  <a:cubicBezTo>
                    <a:pt x="435" y="72"/>
                    <a:pt x="434" y="72"/>
                    <a:pt x="434" y="72"/>
                  </a:cubicBezTo>
                  <a:cubicBezTo>
                    <a:pt x="433" y="73"/>
                    <a:pt x="433" y="73"/>
                    <a:pt x="433" y="74"/>
                  </a:cubicBezTo>
                  <a:cubicBezTo>
                    <a:pt x="436" y="76"/>
                    <a:pt x="436" y="76"/>
                    <a:pt x="436" y="76"/>
                  </a:cubicBezTo>
                  <a:cubicBezTo>
                    <a:pt x="433" y="74"/>
                    <a:pt x="433" y="74"/>
                    <a:pt x="433" y="74"/>
                  </a:cubicBezTo>
                  <a:cubicBezTo>
                    <a:pt x="432" y="75"/>
                    <a:pt x="432" y="76"/>
                    <a:pt x="432" y="76"/>
                  </a:cubicBezTo>
                  <a:cubicBezTo>
                    <a:pt x="432" y="78"/>
                    <a:pt x="432" y="78"/>
                    <a:pt x="432" y="79"/>
                  </a:cubicBezTo>
                  <a:cubicBezTo>
                    <a:pt x="433" y="80"/>
                    <a:pt x="433" y="80"/>
                    <a:pt x="434" y="80"/>
                  </a:cubicBezTo>
                  <a:cubicBezTo>
                    <a:pt x="434" y="81"/>
                    <a:pt x="435" y="82"/>
                    <a:pt x="436" y="82"/>
                  </a:cubicBezTo>
                  <a:cubicBezTo>
                    <a:pt x="440" y="85"/>
                    <a:pt x="446" y="89"/>
                    <a:pt x="454" y="94"/>
                  </a:cubicBezTo>
                  <a:cubicBezTo>
                    <a:pt x="478" y="109"/>
                    <a:pt x="514" y="130"/>
                    <a:pt x="514" y="130"/>
                  </a:cubicBezTo>
                  <a:cubicBezTo>
                    <a:pt x="517" y="126"/>
                    <a:pt x="517" y="126"/>
                    <a:pt x="517" y="126"/>
                  </a:cubicBezTo>
                  <a:cubicBezTo>
                    <a:pt x="518" y="122"/>
                    <a:pt x="518" y="122"/>
                    <a:pt x="518" y="122"/>
                  </a:cubicBezTo>
                  <a:cubicBezTo>
                    <a:pt x="421" y="81"/>
                    <a:pt x="421" y="81"/>
                    <a:pt x="421" y="81"/>
                  </a:cubicBezTo>
                  <a:cubicBezTo>
                    <a:pt x="419" y="80"/>
                    <a:pt x="416" y="81"/>
                    <a:pt x="415" y="82"/>
                  </a:cubicBezTo>
                  <a:cubicBezTo>
                    <a:pt x="414" y="83"/>
                    <a:pt x="414" y="84"/>
                    <a:pt x="414" y="85"/>
                  </a:cubicBezTo>
                  <a:cubicBezTo>
                    <a:pt x="414" y="86"/>
                    <a:pt x="414" y="87"/>
                    <a:pt x="415" y="87"/>
                  </a:cubicBezTo>
                  <a:cubicBezTo>
                    <a:pt x="415" y="88"/>
                    <a:pt x="415" y="88"/>
                    <a:pt x="415" y="88"/>
                  </a:cubicBezTo>
                  <a:cubicBezTo>
                    <a:pt x="416" y="89"/>
                    <a:pt x="416" y="89"/>
                    <a:pt x="417" y="89"/>
                  </a:cubicBezTo>
                  <a:cubicBezTo>
                    <a:pt x="418" y="90"/>
                    <a:pt x="420" y="92"/>
                    <a:pt x="423" y="94"/>
                  </a:cubicBezTo>
                  <a:cubicBezTo>
                    <a:pt x="434" y="101"/>
                    <a:pt x="454" y="113"/>
                    <a:pt x="471" y="124"/>
                  </a:cubicBezTo>
                  <a:cubicBezTo>
                    <a:pt x="489" y="134"/>
                    <a:pt x="504" y="143"/>
                    <a:pt x="504" y="143"/>
                  </a:cubicBezTo>
                  <a:cubicBezTo>
                    <a:pt x="506" y="140"/>
                    <a:pt x="506" y="140"/>
                    <a:pt x="506" y="140"/>
                  </a:cubicBezTo>
                  <a:cubicBezTo>
                    <a:pt x="508" y="135"/>
                    <a:pt x="508" y="135"/>
                    <a:pt x="508" y="135"/>
                  </a:cubicBezTo>
                  <a:cubicBezTo>
                    <a:pt x="508" y="135"/>
                    <a:pt x="484" y="125"/>
                    <a:pt x="459" y="116"/>
                  </a:cubicBezTo>
                  <a:cubicBezTo>
                    <a:pt x="447" y="111"/>
                    <a:pt x="434" y="106"/>
                    <a:pt x="425" y="102"/>
                  </a:cubicBezTo>
                  <a:cubicBezTo>
                    <a:pt x="420" y="100"/>
                    <a:pt x="416" y="98"/>
                    <a:pt x="413" y="97"/>
                  </a:cubicBezTo>
                  <a:cubicBezTo>
                    <a:pt x="411" y="97"/>
                    <a:pt x="410" y="96"/>
                    <a:pt x="409" y="96"/>
                  </a:cubicBezTo>
                  <a:cubicBezTo>
                    <a:pt x="408" y="96"/>
                    <a:pt x="408" y="96"/>
                    <a:pt x="408" y="96"/>
                  </a:cubicBezTo>
                  <a:cubicBezTo>
                    <a:pt x="407" y="96"/>
                    <a:pt x="407" y="96"/>
                    <a:pt x="407" y="96"/>
                  </a:cubicBezTo>
                  <a:cubicBezTo>
                    <a:pt x="407" y="95"/>
                    <a:pt x="406" y="95"/>
                    <a:pt x="406" y="95"/>
                  </a:cubicBezTo>
                  <a:cubicBezTo>
                    <a:pt x="406" y="95"/>
                    <a:pt x="405" y="95"/>
                    <a:pt x="405" y="96"/>
                  </a:cubicBezTo>
                  <a:cubicBezTo>
                    <a:pt x="404" y="96"/>
                    <a:pt x="404" y="96"/>
                    <a:pt x="403" y="96"/>
                  </a:cubicBezTo>
                  <a:cubicBezTo>
                    <a:pt x="403" y="96"/>
                    <a:pt x="402" y="97"/>
                    <a:pt x="402" y="98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02" y="97"/>
                    <a:pt x="402" y="97"/>
                    <a:pt x="402" y="97"/>
                  </a:cubicBezTo>
                  <a:cubicBezTo>
                    <a:pt x="402" y="98"/>
                    <a:pt x="401" y="98"/>
                    <a:pt x="401" y="99"/>
                  </a:cubicBezTo>
                  <a:cubicBezTo>
                    <a:pt x="401" y="99"/>
                    <a:pt x="401" y="100"/>
                    <a:pt x="401" y="100"/>
                  </a:cubicBezTo>
                  <a:cubicBezTo>
                    <a:pt x="401" y="101"/>
                    <a:pt x="402" y="102"/>
                    <a:pt x="402" y="102"/>
                  </a:cubicBezTo>
                  <a:cubicBezTo>
                    <a:pt x="402" y="103"/>
                    <a:pt x="402" y="103"/>
                    <a:pt x="403" y="103"/>
                  </a:cubicBezTo>
                  <a:cubicBezTo>
                    <a:pt x="403" y="104"/>
                    <a:pt x="403" y="104"/>
                    <a:pt x="404" y="104"/>
                  </a:cubicBezTo>
                  <a:cubicBezTo>
                    <a:pt x="405" y="105"/>
                    <a:pt x="407" y="106"/>
                    <a:pt x="409" y="108"/>
                  </a:cubicBezTo>
                  <a:cubicBezTo>
                    <a:pt x="428" y="120"/>
                    <a:pt x="481" y="152"/>
                    <a:pt x="481" y="152"/>
                  </a:cubicBezTo>
                  <a:cubicBezTo>
                    <a:pt x="483" y="148"/>
                    <a:pt x="483" y="148"/>
                    <a:pt x="483" y="148"/>
                  </a:cubicBezTo>
                  <a:cubicBezTo>
                    <a:pt x="479" y="146"/>
                    <a:pt x="479" y="146"/>
                    <a:pt x="479" y="146"/>
                  </a:cubicBezTo>
                  <a:cubicBezTo>
                    <a:pt x="483" y="148"/>
                    <a:pt x="483" y="148"/>
                    <a:pt x="483" y="148"/>
                  </a:cubicBezTo>
                  <a:cubicBezTo>
                    <a:pt x="480" y="145"/>
                    <a:pt x="480" y="145"/>
                    <a:pt x="480" y="145"/>
                  </a:cubicBezTo>
                  <a:cubicBezTo>
                    <a:pt x="480" y="145"/>
                    <a:pt x="480" y="145"/>
                    <a:pt x="479" y="146"/>
                  </a:cubicBezTo>
                  <a:cubicBezTo>
                    <a:pt x="483" y="148"/>
                    <a:pt x="483" y="148"/>
                    <a:pt x="483" y="148"/>
                  </a:cubicBezTo>
                  <a:cubicBezTo>
                    <a:pt x="480" y="145"/>
                    <a:pt x="480" y="145"/>
                    <a:pt x="480" y="145"/>
                  </a:cubicBezTo>
                  <a:cubicBezTo>
                    <a:pt x="483" y="148"/>
                    <a:pt x="483" y="148"/>
                    <a:pt x="483" y="148"/>
                  </a:cubicBezTo>
                  <a:cubicBezTo>
                    <a:pt x="482" y="144"/>
                    <a:pt x="482" y="144"/>
                    <a:pt x="482" y="144"/>
                  </a:cubicBezTo>
                  <a:cubicBezTo>
                    <a:pt x="482" y="144"/>
                    <a:pt x="481" y="144"/>
                    <a:pt x="480" y="145"/>
                  </a:cubicBezTo>
                  <a:cubicBezTo>
                    <a:pt x="483" y="148"/>
                    <a:pt x="483" y="148"/>
                    <a:pt x="483" y="148"/>
                  </a:cubicBezTo>
                  <a:cubicBezTo>
                    <a:pt x="482" y="144"/>
                    <a:pt x="482" y="144"/>
                    <a:pt x="482" y="144"/>
                  </a:cubicBezTo>
                  <a:cubicBezTo>
                    <a:pt x="483" y="147"/>
                    <a:pt x="483" y="147"/>
                    <a:pt x="483" y="147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82" y="144"/>
                    <a:pt x="482" y="144"/>
                    <a:pt x="482" y="144"/>
                  </a:cubicBezTo>
                  <a:cubicBezTo>
                    <a:pt x="483" y="147"/>
                    <a:pt x="483" y="147"/>
                    <a:pt x="483" y="147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83" y="146"/>
                    <a:pt x="483" y="146"/>
                    <a:pt x="483" y="146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83" y="146"/>
                    <a:pt x="483" y="146"/>
                    <a:pt x="483" y="146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83" y="144"/>
                    <a:pt x="482" y="144"/>
                    <a:pt x="481" y="143"/>
                  </a:cubicBezTo>
                  <a:cubicBezTo>
                    <a:pt x="477" y="142"/>
                    <a:pt x="470" y="139"/>
                    <a:pt x="460" y="135"/>
                  </a:cubicBezTo>
                  <a:cubicBezTo>
                    <a:pt x="446" y="129"/>
                    <a:pt x="429" y="120"/>
                    <a:pt x="415" y="114"/>
                  </a:cubicBezTo>
                  <a:cubicBezTo>
                    <a:pt x="408" y="111"/>
                    <a:pt x="402" y="108"/>
                    <a:pt x="398" y="106"/>
                  </a:cubicBezTo>
                  <a:cubicBezTo>
                    <a:pt x="393" y="104"/>
                    <a:pt x="391" y="102"/>
                    <a:pt x="391" y="102"/>
                  </a:cubicBezTo>
                  <a:cubicBezTo>
                    <a:pt x="388" y="101"/>
                    <a:pt x="386" y="102"/>
                    <a:pt x="385" y="104"/>
                  </a:cubicBezTo>
                  <a:cubicBezTo>
                    <a:pt x="383" y="106"/>
                    <a:pt x="384" y="109"/>
                    <a:pt x="386" y="110"/>
                  </a:cubicBezTo>
                  <a:cubicBezTo>
                    <a:pt x="386" y="110"/>
                    <a:pt x="388" y="111"/>
                    <a:pt x="390" y="112"/>
                  </a:cubicBezTo>
                  <a:cubicBezTo>
                    <a:pt x="398" y="117"/>
                    <a:pt x="419" y="129"/>
                    <a:pt x="437" y="140"/>
                  </a:cubicBezTo>
                  <a:cubicBezTo>
                    <a:pt x="447" y="146"/>
                    <a:pt x="455" y="152"/>
                    <a:pt x="462" y="156"/>
                  </a:cubicBezTo>
                  <a:cubicBezTo>
                    <a:pt x="465" y="158"/>
                    <a:pt x="468" y="160"/>
                    <a:pt x="469" y="161"/>
                  </a:cubicBezTo>
                  <a:cubicBezTo>
                    <a:pt x="470" y="161"/>
                    <a:pt x="471" y="162"/>
                    <a:pt x="471" y="162"/>
                  </a:cubicBezTo>
                  <a:cubicBezTo>
                    <a:pt x="471" y="162"/>
                    <a:pt x="471" y="162"/>
                    <a:pt x="471" y="162"/>
                  </a:cubicBezTo>
                  <a:cubicBezTo>
                    <a:pt x="472" y="161"/>
                    <a:pt x="472" y="161"/>
                    <a:pt x="472" y="161"/>
                  </a:cubicBezTo>
                  <a:cubicBezTo>
                    <a:pt x="471" y="162"/>
                    <a:pt x="471" y="162"/>
                    <a:pt x="471" y="162"/>
                  </a:cubicBezTo>
                  <a:cubicBezTo>
                    <a:pt x="471" y="162"/>
                    <a:pt x="471" y="162"/>
                    <a:pt x="471" y="162"/>
                  </a:cubicBezTo>
                  <a:cubicBezTo>
                    <a:pt x="472" y="161"/>
                    <a:pt x="472" y="161"/>
                    <a:pt x="472" y="161"/>
                  </a:cubicBezTo>
                  <a:cubicBezTo>
                    <a:pt x="471" y="162"/>
                    <a:pt x="471" y="162"/>
                    <a:pt x="471" y="162"/>
                  </a:cubicBezTo>
                  <a:cubicBezTo>
                    <a:pt x="474" y="160"/>
                    <a:pt x="474" y="160"/>
                    <a:pt x="474" y="160"/>
                  </a:cubicBezTo>
                  <a:cubicBezTo>
                    <a:pt x="470" y="160"/>
                    <a:pt x="470" y="160"/>
                    <a:pt x="470" y="160"/>
                  </a:cubicBezTo>
                  <a:cubicBezTo>
                    <a:pt x="470" y="161"/>
                    <a:pt x="471" y="162"/>
                    <a:pt x="471" y="162"/>
                  </a:cubicBezTo>
                  <a:cubicBezTo>
                    <a:pt x="474" y="160"/>
                    <a:pt x="474" y="160"/>
                    <a:pt x="474" y="160"/>
                  </a:cubicBezTo>
                  <a:cubicBezTo>
                    <a:pt x="470" y="160"/>
                    <a:pt x="470" y="160"/>
                    <a:pt x="470" y="160"/>
                  </a:cubicBezTo>
                  <a:cubicBezTo>
                    <a:pt x="475" y="160"/>
                    <a:pt x="475" y="160"/>
                    <a:pt x="475" y="160"/>
                  </a:cubicBezTo>
                  <a:cubicBezTo>
                    <a:pt x="471" y="158"/>
                    <a:pt x="471" y="158"/>
                    <a:pt x="471" y="158"/>
                  </a:cubicBezTo>
                  <a:cubicBezTo>
                    <a:pt x="470" y="159"/>
                    <a:pt x="470" y="159"/>
                    <a:pt x="470" y="160"/>
                  </a:cubicBezTo>
                  <a:cubicBezTo>
                    <a:pt x="475" y="160"/>
                    <a:pt x="475" y="160"/>
                    <a:pt x="475" y="160"/>
                  </a:cubicBezTo>
                  <a:cubicBezTo>
                    <a:pt x="471" y="158"/>
                    <a:pt x="471" y="158"/>
                    <a:pt x="471" y="158"/>
                  </a:cubicBezTo>
                  <a:cubicBezTo>
                    <a:pt x="475" y="160"/>
                    <a:pt x="475" y="160"/>
                    <a:pt x="475" y="160"/>
                  </a:cubicBezTo>
                  <a:cubicBezTo>
                    <a:pt x="471" y="158"/>
                    <a:pt x="471" y="158"/>
                    <a:pt x="471" y="158"/>
                  </a:cubicBezTo>
                  <a:cubicBezTo>
                    <a:pt x="475" y="160"/>
                    <a:pt x="475" y="160"/>
                    <a:pt x="475" y="160"/>
                  </a:cubicBezTo>
                  <a:cubicBezTo>
                    <a:pt x="472" y="156"/>
                    <a:pt x="472" y="156"/>
                    <a:pt x="472" y="156"/>
                  </a:cubicBezTo>
                  <a:cubicBezTo>
                    <a:pt x="472" y="157"/>
                    <a:pt x="471" y="157"/>
                    <a:pt x="471" y="158"/>
                  </a:cubicBezTo>
                  <a:cubicBezTo>
                    <a:pt x="475" y="160"/>
                    <a:pt x="475" y="160"/>
                    <a:pt x="475" y="160"/>
                  </a:cubicBezTo>
                  <a:cubicBezTo>
                    <a:pt x="472" y="156"/>
                    <a:pt x="472" y="156"/>
                    <a:pt x="472" y="156"/>
                  </a:cubicBezTo>
                  <a:cubicBezTo>
                    <a:pt x="475" y="160"/>
                    <a:pt x="475" y="160"/>
                    <a:pt x="475" y="160"/>
                  </a:cubicBezTo>
                  <a:cubicBezTo>
                    <a:pt x="474" y="156"/>
                    <a:pt x="474" y="156"/>
                    <a:pt x="474" y="156"/>
                  </a:cubicBezTo>
                  <a:cubicBezTo>
                    <a:pt x="473" y="156"/>
                    <a:pt x="473" y="156"/>
                    <a:pt x="472" y="156"/>
                  </a:cubicBezTo>
                  <a:cubicBezTo>
                    <a:pt x="475" y="160"/>
                    <a:pt x="475" y="160"/>
                    <a:pt x="475" y="160"/>
                  </a:cubicBezTo>
                  <a:cubicBezTo>
                    <a:pt x="474" y="156"/>
                    <a:pt x="474" y="156"/>
                    <a:pt x="474" y="156"/>
                  </a:cubicBezTo>
                  <a:cubicBezTo>
                    <a:pt x="474" y="159"/>
                    <a:pt x="474" y="159"/>
                    <a:pt x="474" y="159"/>
                  </a:cubicBezTo>
                  <a:cubicBezTo>
                    <a:pt x="474" y="156"/>
                    <a:pt x="474" y="156"/>
                    <a:pt x="474" y="156"/>
                  </a:cubicBezTo>
                  <a:cubicBezTo>
                    <a:pt x="474" y="156"/>
                    <a:pt x="474" y="156"/>
                    <a:pt x="474" y="156"/>
                  </a:cubicBezTo>
                  <a:cubicBezTo>
                    <a:pt x="474" y="159"/>
                    <a:pt x="474" y="159"/>
                    <a:pt x="474" y="159"/>
                  </a:cubicBezTo>
                  <a:cubicBezTo>
                    <a:pt x="474" y="156"/>
                    <a:pt x="474" y="156"/>
                    <a:pt x="474" y="156"/>
                  </a:cubicBezTo>
                  <a:cubicBezTo>
                    <a:pt x="474" y="157"/>
                    <a:pt x="474" y="157"/>
                    <a:pt x="474" y="157"/>
                  </a:cubicBezTo>
                  <a:cubicBezTo>
                    <a:pt x="475" y="156"/>
                    <a:pt x="475" y="156"/>
                    <a:pt x="475" y="156"/>
                  </a:cubicBezTo>
                  <a:cubicBezTo>
                    <a:pt x="474" y="156"/>
                    <a:pt x="474" y="156"/>
                    <a:pt x="474" y="156"/>
                  </a:cubicBezTo>
                  <a:cubicBezTo>
                    <a:pt x="474" y="157"/>
                    <a:pt x="474" y="157"/>
                    <a:pt x="474" y="157"/>
                  </a:cubicBezTo>
                  <a:cubicBezTo>
                    <a:pt x="475" y="156"/>
                    <a:pt x="475" y="156"/>
                    <a:pt x="475" y="156"/>
                  </a:cubicBezTo>
                  <a:cubicBezTo>
                    <a:pt x="475" y="156"/>
                    <a:pt x="474" y="156"/>
                    <a:pt x="473" y="155"/>
                  </a:cubicBezTo>
                  <a:cubicBezTo>
                    <a:pt x="469" y="154"/>
                    <a:pt x="461" y="151"/>
                    <a:pt x="451" y="147"/>
                  </a:cubicBezTo>
                  <a:cubicBezTo>
                    <a:pt x="437" y="141"/>
                    <a:pt x="419" y="132"/>
                    <a:pt x="404" y="126"/>
                  </a:cubicBezTo>
                  <a:cubicBezTo>
                    <a:pt x="397" y="123"/>
                    <a:pt x="390" y="120"/>
                    <a:pt x="385" y="118"/>
                  </a:cubicBezTo>
                  <a:cubicBezTo>
                    <a:pt x="383" y="117"/>
                    <a:pt x="381" y="116"/>
                    <a:pt x="379" y="115"/>
                  </a:cubicBezTo>
                  <a:cubicBezTo>
                    <a:pt x="379" y="115"/>
                    <a:pt x="378" y="115"/>
                    <a:pt x="377" y="114"/>
                  </a:cubicBezTo>
                  <a:cubicBezTo>
                    <a:pt x="377" y="114"/>
                    <a:pt x="377" y="114"/>
                    <a:pt x="377" y="114"/>
                  </a:cubicBezTo>
                  <a:cubicBezTo>
                    <a:pt x="376" y="114"/>
                    <a:pt x="376" y="114"/>
                    <a:pt x="376" y="114"/>
                  </a:cubicBezTo>
                  <a:cubicBezTo>
                    <a:pt x="376" y="114"/>
                    <a:pt x="376" y="114"/>
                    <a:pt x="375" y="114"/>
                  </a:cubicBezTo>
                  <a:cubicBezTo>
                    <a:pt x="375" y="114"/>
                    <a:pt x="374" y="114"/>
                    <a:pt x="374" y="114"/>
                  </a:cubicBezTo>
                  <a:cubicBezTo>
                    <a:pt x="373" y="114"/>
                    <a:pt x="373" y="114"/>
                    <a:pt x="373" y="115"/>
                  </a:cubicBezTo>
                  <a:cubicBezTo>
                    <a:pt x="372" y="115"/>
                    <a:pt x="372" y="115"/>
                    <a:pt x="371" y="116"/>
                  </a:cubicBezTo>
                  <a:cubicBezTo>
                    <a:pt x="375" y="118"/>
                    <a:pt x="375" y="118"/>
                    <a:pt x="375" y="118"/>
                  </a:cubicBezTo>
                  <a:cubicBezTo>
                    <a:pt x="371" y="116"/>
                    <a:pt x="371" y="116"/>
                    <a:pt x="371" y="116"/>
                  </a:cubicBezTo>
                  <a:cubicBezTo>
                    <a:pt x="371" y="117"/>
                    <a:pt x="370" y="118"/>
                    <a:pt x="371" y="119"/>
                  </a:cubicBezTo>
                  <a:cubicBezTo>
                    <a:pt x="371" y="120"/>
                    <a:pt x="371" y="120"/>
                    <a:pt x="371" y="121"/>
                  </a:cubicBezTo>
                  <a:cubicBezTo>
                    <a:pt x="372" y="122"/>
                    <a:pt x="372" y="122"/>
                    <a:pt x="372" y="123"/>
                  </a:cubicBezTo>
                  <a:cubicBezTo>
                    <a:pt x="373" y="123"/>
                    <a:pt x="374" y="124"/>
                    <a:pt x="375" y="125"/>
                  </a:cubicBezTo>
                  <a:cubicBezTo>
                    <a:pt x="379" y="128"/>
                    <a:pt x="386" y="132"/>
                    <a:pt x="394" y="137"/>
                  </a:cubicBezTo>
                  <a:cubicBezTo>
                    <a:pt x="407" y="145"/>
                    <a:pt x="423" y="154"/>
                    <a:pt x="436" y="162"/>
                  </a:cubicBezTo>
                  <a:cubicBezTo>
                    <a:pt x="442" y="165"/>
                    <a:pt x="448" y="169"/>
                    <a:pt x="452" y="171"/>
                  </a:cubicBezTo>
                  <a:cubicBezTo>
                    <a:pt x="454" y="172"/>
                    <a:pt x="455" y="173"/>
                    <a:pt x="456" y="174"/>
                  </a:cubicBezTo>
                  <a:cubicBezTo>
                    <a:pt x="457" y="174"/>
                    <a:pt x="457" y="175"/>
                    <a:pt x="457" y="175"/>
                  </a:cubicBezTo>
                  <a:cubicBezTo>
                    <a:pt x="457" y="175"/>
                    <a:pt x="457" y="175"/>
                    <a:pt x="457" y="175"/>
                  </a:cubicBezTo>
                  <a:cubicBezTo>
                    <a:pt x="459" y="173"/>
                    <a:pt x="459" y="173"/>
                    <a:pt x="459" y="173"/>
                  </a:cubicBezTo>
                  <a:cubicBezTo>
                    <a:pt x="457" y="174"/>
                    <a:pt x="457" y="174"/>
                    <a:pt x="457" y="174"/>
                  </a:cubicBezTo>
                  <a:cubicBezTo>
                    <a:pt x="457" y="175"/>
                    <a:pt x="457" y="175"/>
                    <a:pt x="457" y="175"/>
                  </a:cubicBezTo>
                  <a:cubicBezTo>
                    <a:pt x="459" y="173"/>
                    <a:pt x="459" y="173"/>
                    <a:pt x="459" y="173"/>
                  </a:cubicBezTo>
                  <a:cubicBezTo>
                    <a:pt x="457" y="174"/>
                    <a:pt x="457" y="174"/>
                    <a:pt x="457" y="174"/>
                  </a:cubicBezTo>
                  <a:cubicBezTo>
                    <a:pt x="460" y="172"/>
                    <a:pt x="460" y="172"/>
                    <a:pt x="460" y="172"/>
                  </a:cubicBezTo>
                  <a:cubicBezTo>
                    <a:pt x="456" y="174"/>
                    <a:pt x="456" y="174"/>
                    <a:pt x="456" y="174"/>
                  </a:cubicBezTo>
                  <a:cubicBezTo>
                    <a:pt x="456" y="174"/>
                    <a:pt x="457" y="174"/>
                    <a:pt x="457" y="174"/>
                  </a:cubicBezTo>
                  <a:cubicBezTo>
                    <a:pt x="460" y="172"/>
                    <a:pt x="460" y="172"/>
                    <a:pt x="460" y="172"/>
                  </a:cubicBezTo>
                  <a:cubicBezTo>
                    <a:pt x="456" y="174"/>
                    <a:pt x="456" y="174"/>
                    <a:pt x="456" y="174"/>
                  </a:cubicBezTo>
                  <a:cubicBezTo>
                    <a:pt x="460" y="172"/>
                    <a:pt x="460" y="172"/>
                    <a:pt x="460" y="172"/>
                  </a:cubicBezTo>
                  <a:cubicBezTo>
                    <a:pt x="456" y="172"/>
                    <a:pt x="456" y="172"/>
                    <a:pt x="456" y="172"/>
                  </a:cubicBezTo>
                  <a:cubicBezTo>
                    <a:pt x="456" y="173"/>
                    <a:pt x="456" y="173"/>
                    <a:pt x="456" y="174"/>
                  </a:cubicBezTo>
                  <a:cubicBezTo>
                    <a:pt x="460" y="172"/>
                    <a:pt x="460" y="172"/>
                    <a:pt x="460" y="172"/>
                  </a:cubicBezTo>
                  <a:cubicBezTo>
                    <a:pt x="456" y="172"/>
                    <a:pt x="456" y="172"/>
                    <a:pt x="456" y="172"/>
                  </a:cubicBezTo>
                  <a:cubicBezTo>
                    <a:pt x="460" y="172"/>
                    <a:pt x="460" y="172"/>
                    <a:pt x="460" y="172"/>
                  </a:cubicBezTo>
                  <a:cubicBezTo>
                    <a:pt x="456" y="169"/>
                    <a:pt x="456" y="169"/>
                    <a:pt x="456" y="169"/>
                  </a:cubicBezTo>
                  <a:cubicBezTo>
                    <a:pt x="456" y="170"/>
                    <a:pt x="456" y="171"/>
                    <a:pt x="456" y="172"/>
                  </a:cubicBezTo>
                  <a:cubicBezTo>
                    <a:pt x="460" y="172"/>
                    <a:pt x="460" y="172"/>
                    <a:pt x="460" y="172"/>
                  </a:cubicBezTo>
                  <a:cubicBezTo>
                    <a:pt x="456" y="169"/>
                    <a:pt x="456" y="169"/>
                    <a:pt x="456" y="169"/>
                  </a:cubicBezTo>
                  <a:cubicBezTo>
                    <a:pt x="460" y="172"/>
                    <a:pt x="460" y="172"/>
                    <a:pt x="460" y="172"/>
                  </a:cubicBezTo>
                  <a:cubicBezTo>
                    <a:pt x="457" y="169"/>
                    <a:pt x="457" y="169"/>
                    <a:pt x="457" y="169"/>
                  </a:cubicBezTo>
                  <a:cubicBezTo>
                    <a:pt x="460" y="172"/>
                    <a:pt x="460" y="172"/>
                    <a:pt x="460" y="172"/>
                  </a:cubicBezTo>
                  <a:cubicBezTo>
                    <a:pt x="458" y="168"/>
                    <a:pt x="458" y="168"/>
                    <a:pt x="458" y="168"/>
                  </a:cubicBezTo>
                  <a:cubicBezTo>
                    <a:pt x="457" y="168"/>
                    <a:pt x="457" y="169"/>
                    <a:pt x="457" y="169"/>
                  </a:cubicBezTo>
                  <a:cubicBezTo>
                    <a:pt x="460" y="172"/>
                    <a:pt x="460" y="172"/>
                    <a:pt x="460" y="172"/>
                  </a:cubicBezTo>
                  <a:cubicBezTo>
                    <a:pt x="458" y="168"/>
                    <a:pt x="458" y="168"/>
                    <a:pt x="458" y="168"/>
                  </a:cubicBezTo>
                  <a:cubicBezTo>
                    <a:pt x="460" y="172"/>
                    <a:pt x="460" y="172"/>
                    <a:pt x="460" y="172"/>
                  </a:cubicBezTo>
                  <a:cubicBezTo>
                    <a:pt x="459" y="167"/>
                    <a:pt x="459" y="167"/>
                    <a:pt x="459" y="167"/>
                  </a:cubicBezTo>
                  <a:cubicBezTo>
                    <a:pt x="459" y="167"/>
                    <a:pt x="459" y="167"/>
                    <a:pt x="458" y="168"/>
                  </a:cubicBezTo>
                  <a:cubicBezTo>
                    <a:pt x="460" y="172"/>
                    <a:pt x="460" y="172"/>
                    <a:pt x="460" y="172"/>
                  </a:cubicBezTo>
                  <a:cubicBezTo>
                    <a:pt x="459" y="167"/>
                    <a:pt x="459" y="167"/>
                    <a:pt x="459" y="167"/>
                  </a:cubicBezTo>
                  <a:cubicBezTo>
                    <a:pt x="460" y="171"/>
                    <a:pt x="460" y="171"/>
                    <a:pt x="460" y="171"/>
                  </a:cubicBezTo>
                  <a:cubicBezTo>
                    <a:pt x="460" y="167"/>
                    <a:pt x="460" y="167"/>
                    <a:pt x="460" y="167"/>
                  </a:cubicBezTo>
                  <a:cubicBezTo>
                    <a:pt x="459" y="167"/>
                    <a:pt x="459" y="167"/>
                    <a:pt x="459" y="167"/>
                  </a:cubicBezTo>
                  <a:cubicBezTo>
                    <a:pt x="460" y="171"/>
                    <a:pt x="460" y="171"/>
                    <a:pt x="460" y="171"/>
                  </a:cubicBezTo>
                  <a:cubicBezTo>
                    <a:pt x="460" y="167"/>
                    <a:pt x="460" y="167"/>
                    <a:pt x="460" y="167"/>
                  </a:cubicBezTo>
                  <a:cubicBezTo>
                    <a:pt x="460" y="169"/>
                    <a:pt x="460" y="169"/>
                    <a:pt x="460" y="169"/>
                  </a:cubicBezTo>
                  <a:cubicBezTo>
                    <a:pt x="460" y="167"/>
                    <a:pt x="460" y="167"/>
                    <a:pt x="460" y="167"/>
                  </a:cubicBezTo>
                  <a:cubicBezTo>
                    <a:pt x="460" y="167"/>
                    <a:pt x="460" y="167"/>
                    <a:pt x="460" y="167"/>
                  </a:cubicBezTo>
                  <a:cubicBezTo>
                    <a:pt x="460" y="169"/>
                    <a:pt x="460" y="169"/>
                    <a:pt x="460" y="169"/>
                  </a:cubicBezTo>
                  <a:cubicBezTo>
                    <a:pt x="460" y="167"/>
                    <a:pt x="460" y="167"/>
                    <a:pt x="460" y="167"/>
                  </a:cubicBezTo>
                  <a:cubicBezTo>
                    <a:pt x="460" y="167"/>
                    <a:pt x="460" y="167"/>
                    <a:pt x="459" y="167"/>
                  </a:cubicBezTo>
                  <a:cubicBezTo>
                    <a:pt x="455" y="166"/>
                    <a:pt x="447" y="162"/>
                    <a:pt x="437" y="158"/>
                  </a:cubicBezTo>
                  <a:cubicBezTo>
                    <a:pt x="422" y="152"/>
                    <a:pt x="404" y="145"/>
                    <a:pt x="389" y="138"/>
                  </a:cubicBezTo>
                  <a:cubicBezTo>
                    <a:pt x="381" y="135"/>
                    <a:pt x="375" y="132"/>
                    <a:pt x="370" y="130"/>
                  </a:cubicBezTo>
                  <a:cubicBezTo>
                    <a:pt x="366" y="128"/>
                    <a:pt x="363" y="127"/>
                    <a:pt x="363" y="127"/>
                  </a:cubicBezTo>
                  <a:cubicBezTo>
                    <a:pt x="361" y="126"/>
                    <a:pt x="359" y="126"/>
                    <a:pt x="358" y="128"/>
                  </a:cubicBezTo>
                  <a:cubicBezTo>
                    <a:pt x="357" y="128"/>
                    <a:pt x="357" y="129"/>
                    <a:pt x="357" y="130"/>
                  </a:cubicBezTo>
                  <a:cubicBezTo>
                    <a:pt x="356" y="131"/>
                    <a:pt x="356" y="131"/>
                    <a:pt x="356" y="131"/>
                  </a:cubicBezTo>
                  <a:cubicBezTo>
                    <a:pt x="356" y="132"/>
                    <a:pt x="357" y="133"/>
                    <a:pt x="357" y="133"/>
                  </a:cubicBezTo>
                  <a:cubicBezTo>
                    <a:pt x="357" y="134"/>
                    <a:pt x="357" y="134"/>
                    <a:pt x="358" y="134"/>
                  </a:cubicBezTo>
                  <a:cubicBezTo>
                    <a:pt x="358" y="135"/>
                    <a:pt x="358" y="135"/>
                    <a:pt x="358" y="135"/>
                  </a:cubicBezTo>
                  <a:cubicBezTo>
                    <a:pt x="359" y="135"/>
                    <a:pt x="359" y="136"/>
                    <a:pt x="360" y="136"/>
                  </a:cubicBezTo>
                  <a:cubicBezTo>
                    <a:pt x="363" y="138"/>
                    <a:pt x="370" y="142"/>
                    <a:pt x="378" y="147"/>
                  </a:cubicBezTo>
                  <a:cubicBezTo>
                    <a:pt x="401" y="162"/>
                    <a:pt x="439" y="185"/>
                    <a:pt x="439" y="185"/>
                  </a:cubicBezTo>
                  <a:cubicBezTo>
                    <a:pt x="442" y="182"/>
                    <a:pt x="442" y="182"/>
                    <a:pt x="442" y="182"/>
                  </a:cubicBezTo>
                  <a:cubicBezTo>
                    <a:pt x="444" y="177"/>
                    <a:pt x="444" y="177"/>
                    <a:pt x="444" y="177"/>
                  </a:cubicBezTo>
                  <a:cubicBezTo>
                    <a:pt x="348" y="134"/>
                    <a:pt x="348" y="134"/>
                    <a:pt x="348" y="134"/>
                  </a:cubicBezTo>
                  <a:cubicBezTo>
                    <a:pt x="346" y="133"/>
                    <a:pt x="344" y="134"/>
                    <a:pt x="342" y="136"/>
                  </a:cubicBezTo>
                  <a:cubicBezTo>
                    <a:pt x="341" y="139"/>
                    <a:pt x="342" y="141"/>
                    <a:pt x="344" y="142"/>
                  </a:cubicBezTo>
                  <a:cubicBezTo>
                    <a:pt x="344" y="142"/>
                    <a:pt x="350" y="146"/>
                    <a:pt x="358" y="151"/>
                  </a:cubicBezTo>
                  <a:cubicBezTo>
                    <a:pt x="370" y="158"/>
                    <a:pt x="388" y="169"/>
                    <a:pt x="403" y="178"/>
                  </a:cubicBezTo>
                  <a:cubicBezTo>
                    <a:pt x="411" y="183"/>
                    <a:pt x="417" y="187"/>
                    <a:pt x="422" y="190"/>
                  </a:cubicBezTo>
                  <a:cubicBezTo>
                    <a:pt x="425" y="192"/>
                    <a:pt x="427" y="193"/>
                    <a:pt x="428" y="194"/>
                  </a:cubicBezTo>
                  <a:cubicBezTo>
                    <a:pt x="429" y="195"/>
                    <a:pt x="429" y="195"/>
                    <a:pt x="429" y="195"/>
                  </a:cubicBezTo>
                  <a:cubicBezTo>
                    <a:pt x="429" y="195"/>
                    <a:pt x="429" y="195"/>
                    <a:pt x="429" y="195"/>
                  </a:cubicBezTo>
                  <a:cubicBezTo>
                    <a:pt x="431" y="194"/>
                    <a:pt x="431" y="194"/>
                    <a:pt x="431" y="194"/>
                  </a:cubicBezTo>
                  <a:cubicBezTo>
                    <a:pt x="429" y="195"/>
                    <a:pt x="429" y="195"/>
                    <a:pt x="429" y="195"/>
                  </a:cubicBezTo>
                  <a:cubicBezTo>
                    <a:pt x="429" y="195"/>
                    <a:pt x="429" y="195"/>
                    <a:pt x="429" y="195"/>
                  </a:cubicBezTo>
                  <a:cubicBezTo>
                    <a:pt x="431" y="194"/>
                    <a:pt x="431" y="194"/>
                    <a:pt x="431" y="194"/>
                  </a:cubicBezTo>
                  <a:cubicBezTo>
                    <a:pt x="429" y="195"/>
                    <a:pt x="429" y="195"/>
                    <a:pt x="429" y="195"/>
                  </a:cubicBezTo>
                  <a:cubicBezTo>
                    <a:pt x="432" y="193"/>
                    <a:pt x="432" y="193"/>
                    <a:pt x="432" y="193"/>
                  </a:cubicBezTo>
                  <a:cubicBezTo>
                    <a:pt x="429" y="194"/>
                    <a:pt x="429" y="194"/>
                    <a:pt x="429" y="194"/>
                  </a:cubicBezTo>
                  <a:cubicBezTo>
                    <a:pt x="429" y="195"/>
                    <a:pt x="429" y="195"/>
                    <a:pt x="429" y="195"/>
                  </a:cubicBezTo>
                  <a:cubicBezTo>
                    <a:pt x="432" y="193"/>
                    <a:pt x="432" y="193"/>
                    <a:pt x="432" y="193"/>
                  </a:cubicBezTo>
                  <a:cubicBezTo>
                    <a:pt x="429" y="194"/>
                    <a:pt x="429" y="194"/>
                    <a:pt x="429" y="194"/>
                  </a:cubicBezTo>
                  <a:cubicBezTo>
                    <a:pt x="433" y="192"/>
                    <a:pt x="433" y="192"/>
                    <a:pt x="433" y="192"/>
                  </a:cubicBezTo>
                  <a:cubicBezTo>
                    <a:pt x="428" y="192"/>
                    <a:pt x="428" y="192"/>
                    <a:pt x="428" y="192"/>
                  </a:cubicBezTo>
                  <a:cubicBezTo>
                    <a:pt x="428" y="194"/>
                    <a:pt x="429" y="194"/>
                    <a:pt x="429" y="194"/>
                  </a:cubicBezTo>
                  <a:cubicBezTo>
                    <a:pt x="433" y="192"/>
                    <a:pt x="433" y="192"/>
                    <a:pt x="433" y="192"/>
                  </a:cubicBezTo>
                  <a:cubicBezTo>
                    <a:pt x="428" y="192"/>
                    <a:pt x="428" y="192"/>
                    <a:pt x="428" y="192"/>
                  </a:cubicBezTo>
                  <a:cubicBezTo>
                    <a:pt x="433" y="192"/>
                    <a:pt x="433" y="192"/>
                    <a:pt x="433" y="192"/>
                  </a:cubicBezTo>
                  <a:cubicBezTo>
                    <a:pt x="429" y="190"/>
                    <a:pt x="429" y="190"/>
                    <a:pt x="429" y="190"/>
                  </a:cubicBezTo>
                  <a:cubicBezTo>
                    <a:pt x="428" y="191"/>
                    <a:pt x="428" y="192"/>
                    <a:pt x="428" y="192"/>
                  </a:cubicBezTo>
                  <a:cubicBezTo>
                    <a:pt x="433" y="192"/>
                    <a:pt x="433" y="192"/>
                    <a:pt x="433" y="192"/>
                  </a:cubicBezTo>
                  <a:cubicBezTo>
                    <a:pt x="429" y="190"/>
                    <a:pt x="429" y="190"/>
                    <a:pt x="429" y="190"/>
                  </a:cubicBezTo>
                  <a:cubicBezTo>
                    <a:pt x="433" y="192"/>
                    <a:pt x="433" y="192"/>
                    <a:pt x="433" y="192"/>
                  </a:cubicBezTo>
                  <a:cubicBezTo>
                    <a:pt x="429" y="190"/>
                    <a:pt x="429" y="190"/>
                    <a:pt x="429" y="190"/>
                  </a:cubicBezTo>
                  <a:cubicBezTo>
                    <a:pt x="433" y="192"/>
                    <a:pt x="433" y="192"/>
                    <a:pt x="433" y="192"/>
                  </a:cubicBezTo>
                  <a:cubicBezTo>
                    <a:pt x="431" y="188"/>
                    <a:pt x="431" y="188"/>
                    <a:pt x="431" y="188"/>
                  </a:cubicBezTo>
                  <a:cubicBezTo>
                    <a:pt x="431" y="188"/>
                    <a:pt x="430" y="189"/>
                    <a:pt x="429" y="190"/>
                  </a:cubicBezTo>
                  <a:cubicBezTo>
                    <a:pt x="433" y="192"/>
                    <a:pt x="433" y="192"/>
                    <a:pt x="433" y="192"/>
                  </a:cubicBezTo>
                  <a:cubicBezTo>
                    <a:pt x="431" y="188"/>
                    <a:pt x="431" y="188"/>
                    <a:pt x="431" y="188"/>
                  </a:cubicBezTo>
                  <a:cubicBezTo>
                    <a:pt x="433" y="192"/>
                    <a:pt x="433" y="192"/>
                    <a:pt x="433" y="192"/>
                  </a:cubicBezTo>
                  <a:cubicBezTo>
                    <a:pt x="433" y="188"/>
                    <a:pt x="433" y="188"/>
                    <a:pt x="433" y="188"/>
                  </a:cubicBezTo>
                  <a:cubicBezTo>
                    <a:pt x="432" y="188"/>
                    <a:pt x="432" y="188"/>
                    <a:pt x="431" y="188"/>
                  </a:cubicBezTo>
                  <a:cubicBezTo>
                    <a:pt x="433" y="192"/>
                    <a:pt x="433" y="192"/>
                    <a:pt x="433" y="192"/>
                  </a:cubicBezTo>
                  <a:cubicBezTo>
                    <a:pt x="433" y="188"/>
                    <a:pt x="433" y="188"/>
                    <a:pt x="433" y="188"/>
                  </a:cubicBezTo>
                  <a:cubicBezTo>
                    <a:pt x="433" y="192"/>
                    <a:pt x="433" y="192"/>
                    <a:pt x="433" y="192"/>
                  </a:cubicBezTo>
                  <a:cubicBezTo>
                    <a:pt x="434" y="188"/>
                    <a:pt x="434" y="188"/>
                    <a:pt x="434" y="188"/>
                  </a:cubicBezTo>
                  <a:cubicBezTo>
                    <a:pt x="434" y="188"/>
                    <a:pt x="433" y="188"/>
                    <a:pt x="433" y="188"/>
                  </a:cubicBezTo>
                  <a:cubicBezTo>
                    <a:pt x="433" y="192"/>
                    <a:pt x="433" y="192"/>
                    <a:pt x="433" y="192"/>
                  </a:cubicBezTo>
                  <a:cubicBezTo>
                    <a:pt x="434" y="188"/>
                    <a:pt x="434" y="188"/>
                    <a:pt x="434" y="188"/>
                  </a:cubicBezTo>
                  <a:cubicBezTo>
                    <a:pt x="433" y="189"/>
                    <a:pt x="433" y="189"/>
                    <a:pt x="433" y="189"/>
                  </a:cubicBezTo>
                  <a:cubicBezTo>
                    <a:pt x="434" y="188"/>
                    <a:pt x="434" y="188"/>
                    <a:pt x="434" y="188"/>
                  </a:cubicBezTo>
                  <a:cubicBezTo>
                    <a:pt x="434" y="188"/>
                    <a:pt x="434" y="188"/>
                    <a:pt x="434" y="188"/>
                  </a:cubicBezTo>
                  <a:cubicBezTo>
                    <a:pt x="433" y="189"/>
                    <a:pt x="433" y="189"/>
                    <a:pt x="433" y="189"/>
                  </a:cubicBezTo>
                  <a:cubicBezTo>
                    <a:pt x="434" y="188"/>
                    <a:pt x="434" y="188"/>
                    <a:pt x="434" y="188"/>
                  </a:cubicBezTo>
                  <a:cubicBezTo>
                    <a:pt x="434" y="188"/>
                    <a:pt x="433" y="188"/>
                    <a:pt x="432" y="187"/>
                  </a:cubicBezTo>
                  <a:cubicBezTo>
                    <a:pt x="428" y="186"/>
                    <a:pt x="419" y="182"/>
                    <a:pt x="409" y="178"/>
                  </a:cubicBezTo>
                  <a:cubicBezTo>
                    <a:pt x="393" y="171"/>
                    <a:pt x="374" y="162"/>
                    <a:pt x="358" y="155"/>
                  </a:cubicBezTo>
                  <a:cubicBezTo>
                    <a:pt x="350" y="152"/>
                    <a:pt x="343" y="148"/>
                    <a:pt x="338" y="146"/>
                  </a:cubicBezTo>
                  <a:cubicBezTo>
                    <a:pt x="333" y="144"/>
                    <a:pt x="330" y="143"/>
                    <a:pt x="330" y="143"/>
                  </a:cubicBezTo>
                  <a:cubicBezTo>
                    <a:pt x="328" y="142"/>
                    <a:pt x="325" y="142"/>
                    <a:pt x="324" y="144"/>
                  </a:cubicBezTo>
                  <a:cubicBezTo>
                    <a:pt x="323" y="145"/>
                    <a:pt x="323" y="146"/>
                    <a:pt x="323" y="147"/>
                  </a:cubicBezTo>
                  <a:cubicBezTo>
                    <a:pt x="323" y="148"/>
                    <a:pt x="323" y="149"/>
                    <a:pt x="324" y="149"/>
                  </a:cubicBezTo>
                  <a:cubicBezTo>
                    <a:pt x="324" y="150"/>
                    <a:pt x="325" y="150"/>
                    <a:pt x="325" y="151"/>
                  </a:cubicBezTo>
                  <a:cubicBezTo>
                    <a:pt x="326" y="152"/>
                    <a:pt x="327" y="152"/>
                    <a:pt x="328" y="153"/>
                  </a:cubicBezTo>
                  <a:cubicBezTo>
                    <a:pt x="332" y="156"/>
                    <a:pt x="339" y="161"/>
                    <a:pt x="347" y="166"/>
                  </a:cubicBezTo>
                  <a:cubicBezTo>
                    <a:pt x="373" y="182"/>
                    <a:pt x="411" y="204"/>
                    <a:pt x="411" y="204"/>
                  </a:cubicBezTo>
                  <a:cubicBezTo>
                    <a:pt x="414" y="201"/>
                    <a:pt x="414" y="201"/>
                    <a:pt x="414" y="201"/>
                  </a:cubicBezTo>
                  <a:cubicBezTo>
                    <a:pt x="410" y="198"/>
                    <a:pt x="410" y="198"/>
                    <a:pt x="410" y="198"/>
                  </a:cubicBezTo>
                  <a:cubicBezTo>
                    <a:pt x="414" y="201"/>
                    <a:pt x="414" y="201"/>
                    <a:pt x="414" y="201"/>
                  </a:cubicBezTo>
                  <a:cubicBezTo>
                    <a:pt x="412" y="196"/>
                    <a:pt x="412" y="196"/>
                    <a:pt x="412" y="196"/>
                  </a:cubicBezTo>
                  <a:cubicBezTo>
                    <a:pt x="412" y="196"/>
                    <a:pt x="411" y="197"/>
                    <a:pt x="410" y="198"/>
                  </a:cubicBezTo>
                  <a:cubicBezTo>
                    <a:pt x="414" y="201"/>
                    <a:pt x="414" y="201"/>
                    <a:pt x="414" y="201"/>
                  </a:cubicBezTo>
                  <a:cubicBezTo>
                    <a:pt x="412" y="196"/>
                    <a:pt x="412" y="196"/>
                    <a:pt x="412" y="196"/>
                  </a:cubicBezTo>
                  <a:cubicBezTo>
                    <a:pt x="414" y="200"/>
                    <a:pt x="414" y="200"/>
                    <a:pt x="414" y="200"/>
                  </a:cubicBezTo>
                  <a:cubicBezTo>
                    <a:pt x="414" y="196"/>
                    <a:pt x="414" y="196"/>
                    <a:pt x="414" y="196"/>
                  </a:cubicBezTo>
                  <a:cubicBezTo>
                    <a:pt x="413" y="196"/>
                    <a:pt x="413" y="196"/>
                    <a:pt x="412" y="196"/>
                  </a:cubicBezTo>
                  <a:cubicBezTo>
                    <a:pt x="414" y="200"/>
                    <a:pt x="414" y="200"/>
                    <a:pt x="414" y="200"/>
                  </a:cubicBezTo>
                  <a:cubicBezTo>
                    <a:pt x="414" y="196"/>
                    <a:pt x="414" y="196"/>
                    <a:pt x="414" y="196"/>
                  </a:cubicBezTo>
                  <a:cubicBezTo>
                    <a:pt x="414" y="200"/>
                    <a:pt x="414" y="200"/>
                    <a:pt x="414" y="200"/>
                  </a:cubicBezTo>
                  <a:cubicBezTo>
                    <a:pt x="414" y="196"/>
                    <a:pt x="414" y="196"/>
                    <a:pt x="414" y="196"/>
                  </a:cubicBezTo>
                  <a:cubicBezTo>
                    <a:pt x="414" y="196"/>
                    <a:pt x="414" y="196"/>
                    <a:pt x="414" y="196"/>
                  </a:cubicBezTo>
                  <a:cubicBezTo>
                    <a:pt x="414" y="200"/>
                    <a:pt x="414" y="200"/>
                    <a:pt x="414" y="200"/>
                  </a:cubicBezTo>
                  <a:cubicBezTo>
                    <a:pt x="414" y="196"/>
                    <a:pt x="414" y="196"/>
                    <a:pt x="414" y="196"/>
                  </a:cubicBezTo>
                  <a:cubicBezTo>
                    <a:pt x="414" y="198"/>
                    <a:pt x="414" y="198"/>
                    <a:pt x="414" y="198"/>
                  </a:cubicBezTo>
                  <a:cubicBezTo>
                    <a:pt x="415" y="196"/>
                    <a:pt x="415" y="196"/>
                    <a:pt x="415" y="196"/>
                  </a:cubicBezTo>
                  <a:cubicBezTo>
                    <a:pt x="414" y="196"/>
                    <a:pt x="414" y="196"/>
                    <a:pt x="414" y="196"/>
                  </a:cubicBezTo>
                  <a:cubicBezTo>
                    <a:pt x="414" y="198"/>
                    <a:pt x="414" y="198"/>
                    <a:pt x="414" y="198"/>
                  </a:cubicBezTo>
                  <a:cubicBezTo>
                    <a:pt x="415" y="196"/>
                    <a:pt x="415" y="196"/>
                    <a:pt x="415" y="196"/>
                  </a:cubicBezTo>
                  <a:cubicBezTo>
                    <a:pt x="415" y="196"/>
                    <a:pt x="414" y="196"/>
                    <a:pt x="413" y="196"/>
                  </a:cubicBezTo>
                  <a:cubicBezTo>
                    <a:pt x="410" y="194"/>
                    <a:pt x="402" y="191"/>
                    <a:pt x="393" y="187"/>
                  </a:cubicBezTo>
                  <a:cubicBezTo>
                    <a:pt x="380" y="180"/>
                    <a:pt x="363" y="172"/>
                    <a:pt x="348" y="165"/>
                  </a:cubicBezTo>
                  <a:cubicBezTo>
                    <a:pt x="341" y="162"/>
                    <a:pt x="334" y="159"/>
                    <a:pt x="329" y="157"/>
                  </a:cubicBezTo>
                  <a:cubicBezTo>
                    <a:pt x="326" y="156"/>
                    <a:pt x="324" y="155"/>
                    <a:pt x="322" y="155"/>
                  </a:cubicBezTo>
                  <a:cubicBezTo>
                    <a:pt x="321" y="154"/>
                    <a:pt x="321" y="154"/>
                    <a:pt x="320" y="154"/>
                  </a:cubicBezTo>
                  <a:cubicBezTo>
                    <a:pt x="319" y="154"/>
                    <a:pt x="318" y="153"/>
                    <a:pt x="317" y="153"/>
                  </a:cubicBezTo>
                  <a:cubicBezTo>
                    <a:pt x="317" y="153"/>
                    <a:pt x="316" y="153"/>
                    <a:pt x="316" y="154"/>
                  </a:cubicBezTo>
                  <a:cubicBezTo>
                    <a:pt x="315" y="154"/>
                    <a:pt x="315" y="154"/>
                    <a:pt x="314" y="154"/>
                  </a:cubicBezTo>
                  <a:cubicBezTo>
                    <a:pt x="314" y="155"/>
                    <a:pt x="313" y="155"/>
                    <a:pt x="313" y="156"/>
                  </a:cubicBezTo>
                  <a:cubicBezTo>
                    <a:pt x="312" y="157"/>
                    <a:pt x="312" y="158"/>
                    <a:pt x="313" y="159"/>
                  </a:cubicBezTo>
                  <a:cubicBezTo>
                    <a:pt x="313" y="160"/>
                    <a:pt x="314" y="161"/>
                    <a:pt x="315" y="162"/>
                  </a:cubicBezTo>
                  <a:cubicBezTo>
                    <a:pt x="315" y="162"/>
                    <a:pt x="316" y="163"/>
                    <a:pt x="318" y="164"/>
                  </a:cubicBezTo>
                  <a:cubicBezTo>
                    <a:pt x="327" y="169"/>
                    <a:pt x="348" y="182"/>
                    <a:pt x="366" y="193"/>
                  </a:cubicBezTo>
                  <a:cubicBezTo>
                    <a:pt x="376" y="199"/>
                    <a:pt x="385" y="204"/>
                    <a:pt x="391" y="208"/>
                  </a:cubicBezTo>
                  <a:cubicBezTo>
                    <a:pt x="394" y="211"/>
                    <a:pt x="397" y="212"/>
                    <a:pt x="399" y="214"/>
                  </a:cubicBezTo>
                  <a:cubicBezTo>
                    <a:pt x="400" y="214"/>
                    <a:pt x="400" y="215"/>
                    <a:pt x="401" y="215"/>
                  </a:cubicBezTo>
                  <a:cubicBezTo>
                    <a:pt x="401" y="215"/>
                    <a:pt x="401" y="215"/>
                    <a:pt x="401" y="215"/>
                  </a:cubicBezTo>
                  <a:cubicBezTo>
                    <a:pt x="401" y="215"/>
                    <a:pt x="401" y="215"/>
                    <a:pt x="401" y="215"/>
                  </a:cubicBezTo>
                  <a:cubicBezTo>
                    <a:pt x="403" y="214"/>
                    <a:pt x="403" y="214"/>
                    <a:pt x="403" y="214"/>
                  </a:cubicBezTo>
                  <a:cubicBezTo>
                    <a:pt x="401" y="215"/>
                    <a:pt x="401" y="215"/>
                    <a:pt x="401" y="215"/>
                  </a:cubicBezTo>
                  <a:cubicBezTo>
                    <a:pt x="401" y="215"/>
                    <a:pt x="401" y="215"/>
                    <a:pt x="401" y="215"/>
                  </a:cubicBezTo>
                  <a:cubicBezTo>
                    <a:pt x="403" y="214"/>
                    <a:pt x="403" y="214"/>
                    <a:pt x="403" y="214"/>
                  </a:cubicBezTo>
                  <a:cubicBezTo>
                    <a:pt x="401" y="215"/>
                    <a:pt x="401" y="215"/>
                    <a:pt x="401" y="215"/>
                  </a:cubicBezTo>
                  <a:cubicBezTo>
                    <a:pt x="404" y="213"/>
                    <a:pt x="404" y="213"/>
                    <a:pt x="404" y="213"/>
                  </a:cubicBezTo>
                  <a:cubicBezTo>
                    <a:pt x="400" y="213"/>
                    <a:pt x="400" y="213"/>
                    <a:pt x="400" y="213"/>
                  </a:cubicBezTo>
                  <a:cubicBezTo>
                    <a:pt x="400" y="214"/>
                    <a:pt x="400" y="215"/>
                    <a:pt x="401" y="215"/>
                  </a:cubicBezTo>
                  <a:cubicBezTo>
                    <a:pt x="404" y="213"/>
                    <a:pt x="404" y="213"/>
                    <a:pt x="404" y="213"/>
                  </a:cubicBezTo>
                  <a:cubicBezTo>
                    <a:pt x="400" y="213"/>
                    <a:pt x="400" y="213"/>
                    <a:pt x="400" y="213"/>
                  </a:cubicBezTo>
                  <a:cubicBezTo>
                    <a:pt x="404" y="213"/>
                    <a:pt x="404" y="213"/>
                    <a:pt x="404" y="213"/>
                  </a:cubicBezTo>
                  <a:cubicBezTo>
                    <a:pt x="401" y="210"/>
                    <a:pt x="401" y="210"/>
                    <a:pt x="401" y="210"/>
                  </a:cubicBezTo>
                  <a:cubicBezTo>
                    <a:pt x="400" y="211"/>
                    <a:pt x="400" y="212"/>
                    <a:pt x="400" y="213"/>
                  </a:cubicBezTo>
                  <a:cubicBezTo>
                    <a:pt x="404" y="213"/>
                    <a:pt x="404" y="213"/>
                    <a:pt x="404" y="213"/>
                  </a:cubicBezTo>
                  <a:cubicBezTo>
                    <a:pt x="401" y="210"/>
                    <a:pt x="401" y="210"/>
                    <a:pt x="401" y="210"/>
                  </a:cubicBezTo>
                  <a:cubicBezTo>
                    <a:pt x="404" y="213"/>
                    <a:pt x="404" y="213"/>
                    <a:pt x="404" y="213"/>
                  </a:cubicBezTo>
                  <a:cubicBezTo>
                    <a:pt x="401" y="210"/>
                    <a:pt x="401" y="210"/>
                    <a:pt x="401" y="210"/>
                  </a:cubicBezTo>
                  <a:cubicBezTo>
                    <a:pt x="404" y="213"/>
                    <a:pt x="404" y="213"/>
                    <a:pt x="404" y="213"/>
                  </a:cubicBezTo>
                  <a:cubicBezTo>
                    <a:pt x="403" y="208"/>
                    <a:pt x="403" y="208"/>
                    <a:pt x="403" y="208"/>
                  </a:cubicBezTo>
                  <a:cubicBezTo>
                    <a:pt x="402" y="209"/>
                    <a:pt x="401" y="209"/>
                    <a:pt x="401" y="210"/>
                  </a:cubicBezTo>
                  <a:cubicBezTo>
                    <a:pt x="404" y="213"/>
                    <a:pt x="404" y="213"/>
                    <a:pt x="404" y="213"/>
                  </a:cubicBezTo>
                  <a:cubicBezTo>
                    <a:pt x="403" y="208"/>
                    <a:pt x="403" y="208"/>
                    <a:pt x="403" y="208"/>
                  </a:cubicBezTo>
                  <a:cubicBezTo>
                    <a:pt x="404" y="212"/>
                    <a:pt x="404" y="212"/>
                    <a:pt x="404" y="212"/>
                  </a:cubicBezTo>
                  <a:cubicBezTo>
                    <a:pt x="404" y="208"/>
                    <a:pt x="404" y="208"/>
                    <a:pt x="404" y="208"/>
                  </a:cubicBezTo>
                  <a:cubicBezTo>
                    <a:pt x="404" y="208"/>
                    <a:pt x="404" y="208"/>
                    <a:pt x="403" y="208"/>
                  </a:cubicBezTo>
                  <a:cubicBezTo>
                    <a:pt x="404" y="212"/>
                    <a:pt x="404" y="212"/>
                    <a:pt x="404" y="212"/>
                  </a:cubicBezTo>
                  <a:cubicBezTo>
                    <a:pt x="404" y="208"/>
                    <a:pt x="404" y="208"/>
                    <a:pt x="404" y="208"/>
                  </a:cubicBezTo>
                  <a:cubicBezTo>
                    <a:pt x="404" y="211"/>
                    <a:pt x="404" y="211"/>
                    <a:pt x="404" y="211"/>
                  </a:cubicBezTo>
                  <a:cubicBezTo>
                    <a:pt x="404" y="208"/>
                    <a:pt x="404" y="208"/>
                    <a:pt x="404" y="208"/>
                  </a:cubicBezTo>
                  <a:cubicBezTo>
                    <a:pt x="404" y="208"/>
                    <a:pt x="404" y="208"/>
                    <a:pt x="404" y="208"/>
                  </a:cubicBezTo>
                  <a:cubicBezTo>
                    <a:pt x="404" y="211"/>
                    <a:pt x="404" y="211"/>
                    <a:pt x="404" y="211"/>
                  </a:cubicBezTo>
                  <a:cubicBezTo>
                    <a:pt x="404" y="208"/>
                    <a:pt x="404" y="208"/>
                    <a:pt x="404" y="208"/>
                  </a:cubicBezTo>
                  <a:cubicBezTo>
                    <a:pt x="404" y="208"/>
                    <a:pt x="404" y="208"/>
                    <a:pt x="404" y="208"/>
                  </a:cubicBezTo>
                  <a:cubicBezTo>
                    <a:pt x="404" y="208"/>
                    <a:pt x="403" y="208"/>
                    <a:pt x="402" y="207"/>
                  </a:cubicBezTo>
                  <a:cubicBezTo>
                    <a:pt x="398" y="206"/>
                    <a:pt x="389" y="202"/>
                    <a:pt x="380" y="198"/>
                  </a:cubicBezTo>
                  <a:cubicBezTo>
                    <a:pt x="365" y="191"/>
                    <a:pt x="347" y="182"/>
                    <a:pt x="332" y="175"/>
                  </a:cubicBezTo>
                  <a:cubicBezTo>
                    <a:pt x="324" y="171"/>
                    <a:pt x="318" y="168"/>
                    <a:pt x="313" y="166"/>
                  </a:cubicBezTo>
                  <a:cubicBezTo>
                    <a:pt x="311" y="165"/>
                    <a:pt x="309" y="164"/>
                    <a:pt x="307" y="163"/>
                  </a:cubicBezTo>
                  <a:cubicBezTo>
                    <a:pt x="306" y="163"/>
                    <a:pt x="306" y="163"/>
                    <a:pt x="305" y="162"/>
                  </a:cubicBezTo>
                  <a:cubicBezTo>
                    <a:pt x="304" y="162"/>
                    <a:pt x="304" y="162"/>
                    <a:pt x="304" y="162"/>
                  </a:cubicBezTo>
                  <a:cubicBezTo>
                    <a:pt x="304" y="162"/>
                    <a:pt x="304" y="162"/>
                    <a:pt x="303" y="162"/>
                  </a:cubicBezTo>
                  <a:cubicBezTo>
                    <a:pt x="302" y="162"/>
                    <a:pt x="302" y="162"/>
                    <a:pt x="301" y="162"/>
                  </a:cubicBezTo>
                  <a:cubicBezTo>
                    <a:pt x="301" y="162"/>
                    <a:pt x="301" y="162"/>
                    <a:pt x="300" y="163"/>
                  </a:cubicBezTo>
                  <a:cubicBezTo>
                    <a:pt x="300" y="163"/>
                    <a:pt x="299" y="163"/>
                    <a:pt x="299" y="164"/>
                  </a:cubicBezTo>
                  <a:cubicBezTo>
                    <a:pt x="298" y="165"/>
                    <a:pt x="298" y="166"/>
                    <a:pt x="298" y="167"/>
                  </a:cubicBezTo>
                  <a:cubicBezTo>
                    <a:pt x="299" y="169"/>
                    <a:pt x="299" y="170"/>
                    <a:pt x="300" y="170"/>
                  </a:cubicBezTo>
                  <a:cubicBezTo>
                    <a:pt x="300" y="170"/>
                    <a:pt x="302" y="171"/>
                    <a:pt x="304" y="172"/>
                  </a:cubicBezTo>
                  <a:cubicBezTo>
                    <a:pt x="312" y="177"/>
                    <a:pt x="332" y="189"/>
                    <a:pt x="350" y="200"/>
                  </a:cubicBezTo>
                  <a:cubicBezTo>
                    <a:pt x="359" y="205"/>
                    <a:pt x="368" y="211"/>
                    <a:pt x="374" y="215"/>
                  </a:cubicBezTo>
                  <a:cubicBezTo>
                    <a:pt x="377" y="217"/>
                    <a:pt x="379" y="219"/>
                    <a:pt x="381" y="220"/>
                  </a:cubicBezTo>
                  <a:cubicBezTo>
                    <a:pt x="382" y="220"/>
                    <a:pt x="383" y="221"/>
                    <a:pt x="383" y="221"/>
                  </a:cubicBezTo>
                  <a:cubicBezTo>
                    <a:pt x="383" y="221"/>
                    <a:pt x="383" y="221"/>
                    <a:pt x="383" y="221"/>
                  </a:cubicBezTo>
                  <a:cubicBezTo>
                    <a:pt x="384" y="220"/>
                    <a:pt x="384" y="220"/>
                    <a:pt x="384" y="220"/>
                  </a:cubicBezTo>
                  <a:cubicBezTo>
                    <a:pt x="383" y="221"/>
                    <a:pt x="383" y="221"/>
                    <a:pt x="383" y="221"/>
                  </a:cubicBezTo>
                  <a:cubicBezTo>
                    <a:pt x="383" y="221"/>
                    <a:pt x="383" y="221"/>
                    <a:pt x="383" y="221"/>
                  </a:cubicBezTo>
                  <a:cubicBezTo>
                    <a:pt x="384" y="220"/>
                    <a:pt x="384" y="220"/>
                    <a:pt x="384" y="220"/>
                  </a:cubicBezTo>
                  <a:cubicBezTo>
                    <a:pt x="383" y="221"/>
                    <a:pt x="383" y="221"/>
                    <a:pt x="383" y="221"/>
                  </a:cubicBezTo>
                  <a:cubicBezTo>
                    <a:pt x="386" y="219"/>
                    <a:pt x="386" y="219"/>
                    <a:pt x="386" y="219"/>
                  </a:cubicBezTo>
                  <a:cubicBezTo>
                    <a:pt x="382" y="219"/>
                    <a:pt x="382" y="219"/>
                    <a:pt x="382" y="219"/>
                  </a:cubicBezTo>
                  <a:cubicBezTo>
                    <a:pt x="382" y="220"/>
                    <a:pt x="383" y="221"/>
                    <a:pt x="383" y="221"/>
                  </a:cubicBezTo>
                  <a:cubicBezTo>
                    <a:pt x="386" y="219"/>
                    <a:pt x="386" y="219"/>
                    <a:pt x="386" y="219"/>
                  </a:cubicBezTo>
                  <a:cubicBezTo>
                    <a:pt x="382" y="219"/>
                    <a:pt x="382" y="219"/>
                    <a:pt x="382" y="219"/>
                  </a:cubicBezTo>
                  <a:cubicBezTo>
                    <a:pt x="386" y="219"/>
                    <a:pt x="386" y="219"/>
                    <a:pt x="386" y="219"/>
                  </a:cubicBezTo>
                  <a:cubicBezTo>
                    <a:pt x="383" y="216"/>
                    <a:pt x="383" y="216"/>
                    <a:pt x="383" y="216"/>
                  </a:cubicBezTo>
                  <a:cubicBezTo>
                    <a:pt x="382" y="217"/>
                    <a:pt x="382" y="218"/>
                    <a:pt x="382" y="219"/>
                  </a:cubicBezTo>
                  <a:cubicBezTo>
                    <a:pt x="386" y="219"/>
                    <a:pt x="386" y="219"/>
                    <a:pt x="386" y="219"/>
                  </a:cubicBezTo>
                  <a:cubicBezTo>
                    <a:pt x="383" y="216"/>
                    <a:pt x="383" y="216"/>
                    <a:pt x="383" y="216"/>
                  </a:cubicBezTo>
                  <a:cubicBezTo>
                    <a:pt x="387" y="219"/>
                    <a:pt x="387" y="219"/>
                    <a:pt x="387" y="219"/>
                  </a:cubicBezTo>
                  <a:cubicBezTo>
                    <a:pt x="388" y="215"/>
                    <a:pt x="388" y="215"/>
                    <a:pt x="388" y="215"/>
                  </a:cubicBezTo>
                  <a:cubicBezTo>
                    <a:pt x="388" y="215"/>
                    <a:pt x="365" y="205"/>
                    <a:pt x="341" y="196"/>
                  </a:cubicBezTo>
                  <a:cubicBezTo>
                    <a:pt x="329" y="191"/>
                    <a:pt x="316" y="186"/>
                    <a:pt x="307" y="182"/>
                  </a:cubicBezTo>
                  <a:cubicBezTo>
                    <a:pt x="303" y="181"/>
                    <a:pt x="299" y="179"/>
                    <a:pt x="296" y="178"/>
                  </a:cubicBezTo>
                  <a:cubicBezTo>
                    <a:pt x="295" y="177"/>
                    <a:pt x="294" y="177"/>
                    <a:pt x="293" y="177"/>
                  </a:cubicBezTo>
                  <a:cubicBezTo>
                    <a:pt x="292" y="177"/>
                    <a:pt x="292" y="176"/>
                    <a:pt x="292" y="176"/>
                  </a:cubicBezTo>
                  <a:cubicBezTo>
                    <a:pt x="291" y="176"/>
                    <a:pt x="291" y="176"/>
                    <a:pt x="291" y="176"/>
                  </a:cubicBezTo>
                  <a:cubicBezTo>
                    <a:pt x="291" y="176"/>
                    <a:pt x="291" y="176"/>
                    <a:pt x="291" y="176"/>
                  </a:cubicBezTo>
                  <a:cubicBezTo>
                    <a:pt x="290" y="176"/>
                    <a:pt x="290" y="176"/>
                    <a:pt x="290" y="176"/>
                  </a:cubicBezTo>
                  <a:cubicBezTo>
                    <a:pt x="289" y="176"/>
                    <a:pt x="289" y="176"/>
                    <a:pt x="289" y="176"/>
                  </a:cubicBezTo>
                  <a:cubicBezTo>
                    <a:pt x="288" y="176"/>
                    <a:pt x="288" y="176"/>
                    <a:pt x="287" y="177"/>
                  </a:cubicBezTo>
                  <a:cubicBezTo>
                    <a:pt x="287" y="177"/>
                    <a:pt x="286" y="177"/>
                    <a:pt x="286" y="178"/>
                  </a:cubicBezTo>
                  <a:cubicBezTo>
                    <a:pt x="285" y="180"/>
                    <a:pt x="285" y="183"/>
                    <a:pt x="287" y="184"/>
                  </a:cubicBezTo>
                  <a:cubicBezTo>
                    <a:pt x="370" y="236"/>
                    <a:pt x="370" y="236"/>
                    <a:pt x="370" y="236"/>
                  </a:cubicBezTo>
                  <a:cubicBezTo>
                    <a:pt x="372" y="232"/>
                    <a:pt x="372" y="232"/>
                    <a:pt x="372" y="232"/>
                  </a:cubicBezTo>
                  <a:cubicBezTo>
                    <a:pt x="369" y="230"/>
                    <a:pt x="369" y="230"/>
                    <a:pt x="369" y="230"/>
                  </a:cubicBezTo>
                  <a:cubicBezTo>
                    <a:pt x="372" y="232"/>
                    <a:pt x="372" y="232"/>
                    <a:pt x="372" y="232"/>
                  </a:cubicBezTo>
                  <a:cubicBezTo>
                    <a:pt x="370" y="228"/>
                    <a:pt x="370" y="228"/>
                    <a:pt x="370" y="228"/>
                  </a:cubicBezTo>
                  <a:cubicBezTo>
                    <a:pt x="370" y="229"/>
                    <a:pt x="369" y="229"/>
                    <a:pt x="369" y="230"/>
                  </a:cubicBezTo>
                  <a:cubicBezTo>
                    <a:pt x="372" y="232"/>
                    <a:pt x="372" y="232"/>
                    <a:pt x="372" y="232"/>
                  </a:cubicBezTo>
                  <a:cubicBezTo>
                    <a:pt x="370" y="228"/>
                    <a:pt x="370" y="228"/>
                    <a:pt x="370" y="228"/>
                  </a:cubicBezTo>
                  <a:cubicBezTo>
                    <a:pt x="372" y="232"/>
                    <a:pt x="372" y="232"/>
                    <a:pt x="372" y="232"/>
                  </a:cubicBezTo>
                  <a:cubicBezTo>
                    <a:pt x="371" y="228"/>
                    <a:pt x="371" y="228"/>
                    <a:pt x="371" y="228"/>
                  </a:cubicBezTo>
                  <a:cubicBezTo>
                    <a:pt x="371" y="228"/>
                    <a:pt x="371" y="228"/>
                    <a:pt x="370" y="228"/>
                  </a:cubicBezTo>
                  <a:cubicBezTo>
                    <a:pt x="372" y="232"/>
                    <a:pt x="372" y="232"/>
                    <a:pt x="372" y="232"/>
                  </a:cubicBezTo>
                  <a:cubicBezTo>
                    <a:pt x="371" y="228"/>
                    <a:pt x="371" y="228"/>
                    <a:pt x="371" y="228"/>
                  </a:cubicBezTo>
                  <a:cubicBezTo>
                    <a:pt x="372" y="232"/>
                    <a:pt x="372" y="232"/>
                    <a:pt x="372" y="232"/>
                  </a:cubicBezTo>
                  <a:cubicBezTo>
                    <a:pt x="372" y="228"/>
                    <a:pt x="372" y="228"/>
                    <a:pt x="372" y="228"/>
                  </a:cubicBezTo>
                  <a:cubicBezTo>
                    <a:pt x="372" y="228"/>
                    <a:pt x="372" y="228"/>
                    <a:pt x="371" y="228"/>
                  </a:cubicBezTo>
                  <a:cubicBezTo>
                    <a:pt x="372" y="232"/>
                    <a:pt x="372" y="232"/>
                    <a:pt x="372" y="232"/>
                  </a:cubicBezTo>
                  <a:cubicBezTo>
                    <a:pt x="372" y="228"/>
                    <a:pt x="372" y="228"/>
                    <a:pt x="372" y="228"/>
                  </a:cubicBezTo>
                  <a:cubicBezTo>
                    <a:pt x="372" y="231"/>
                    <a:pt x="372" y="231"/>
                    <a:pt x="372" y="231"/>
                  </a:cubicBezTo>
                  <a:cubicBezTo>
                    <a:pt x="373" y="228"/>
                    <a:pt x="373" y="228"/>
                    <a:pt x="373" y="228"/>
                  </a:cubicBezTo>
                  <a:cubicBezTo>
                    <a:pt x="372" y="228"/>
                    <a:pt x="372" y="228"/>
                    <a:pt x="372" y="228"/>
                  </a:cubicBezTo>
                  <a:cubicBezTo>
                    <a:pt x="372" y="231"/>
                    <a:pt x="372" y="231"/>
                    <a:pt x="372" y="231"/>
                  </a:cubicBezTo>
                  <a:cubicBezTo>
                    <a:pt x="373" y="228"/>
                    <a:pt x="373" y="228"/>
                    <a:pt x="373" y="228"/>
                  </a:cubicBezTo>
                  <a:cubicBezTo>
                    <a:pt x="373" y="228"/>
                    <a:pt x="373" y="228"/>
                    <a:pt x="373" y="228"/>
                  </a:cubicBezTo>
                  <a:cubicBezTo>
                    <a:pt x="373" y="228"/>
                    <a:pt x="373" y="228"/>
                    <a:pt x="373" y="228"/>
                  </a:cubicBezTo>
                  <a:cubicBezTo>
                    <a:pt x="373" y="228"/>
                    <a:pt x="373" y="228"/>
                    <a:pt x="373" y="228"/>
                  </a:cubicBezTo>
                  <a:cubicBezTo>
                    <a:pt x="373" y="228"/>
                    <a:pt x="373" y="228"/>
                    <a:pt x="373" y="228"/>
                  </a:cubicBezTo>
                  <a:cubicBezTo>
                    <a:pt x="373" y="228"/>
                    <a:pt x="373" y="228"/>
                    <a:pt x="373" y="228"/>
                  </a:cubicBezTo>
                  <a:cubicBezTo>
                    <a:pt x="373" y="228"/>
                    <a:pt x="372" y="228"/>
                    <a:pt x="371" y="227"/>
                  </a:cubicBezTo>
                  <a:cubicBezTo>
                    <a:pt x="367" y="226"/>
                    <a:pt x="358" y="222"/>
                    <a:pt x="348" y="217"/>
                  </a:cubicBezTo>
                  <a:cubicBezTo>
                    <a:pt x="333" y="210"/>
                    <a:pt x="314" y="201"/>
                    <a:pt x="299" y="194"/>
                  </a:cubicBezTo>
                  <a:cubicBezTo>
                    <a:pt x="291" y="191"/>
                    <a:pt x="284" y="187"/>
                    <a:pt x="280" y="185"/>
                  </a:cubicBezTo>
                  <a:cubicBezTo>
                    <a:pt x="275" y="183"/>
                    <a:pt x="272" y="182"/>
                    <a:pt x="272" y="182"/>
                  </a:cubicBezTo>
                  <a:cubicBezTo>
                    <a:pt x="270" y="180"/>
                    <a:pt x="267" y="181"/>
                    <a:pt x="266" y="183"/>
                  </a:cubicBezTo>
                  <a:cubicBezTo>
                    <a:pt x="265" y="186"/>
                    <a:pt x="266" y="188"/>
                    <a:pt x="268" y="189"/>
                  </a:cubicBezTo>
                  <a:cubicBezTo>
                    <a:pt x="268" y="190"/>
                    <a:pt x="273" y="193"/>
                    <a:pt x="281" y="198"/>
                  </a:cubicBezTo>
                  <a:cubicBezTo>
                    <a:pt x="294" y="205"/>
                    <a:pt x="312" y="216"/>
                    <a:pt x="327" y="226"/>
                  </a:cubicBezTo>
                  <a:cubicBezTo>
                    <a:pt x="335" y="230"/>
                    <a:pt x="342" y="235"/>
                    <a:pt x="347" y="238"/>
                  </a:cubicBezTo>
                  <a:cubicBezTo>
                    <a:pt x="349" y="240"/>
                    <a:pt x="351" y="241"/>
                    <a:pt x="352" y="242"/>
                  </a:cubicBezTo>
                  <a:cubicBezTo>
                    <a:pt x="353" y="242"/>
                    <a:pt x="353" y="243"/>
                    <a:pt x="354" y="243"/>
                  </a:cubicBezTo>
                  <a:cubicBezTo>
                    <a:pt x="354" y="243"/>
                    <a:pt x="354" y="243"/>
                    <a:pt x="354" y="243"/>
                  </a:cubicBezTo>
                  <a:cubicBezTo>
                    <a:pt x="355" y="241"/>
                    <a:pt x="355" y="241"/>
                    <a:pt x="355" y="241"/>
                  </a:cubicBezTo>
                  <a:cubicBezTo>
                    <a:pt x="353" y="243"/>
                    <a:pt x="353" y="243"/>
                    <a:pt x="353" y="243"/>
                  </a:cubicBezTo>
                  <a:cubicBezTo>
                    <a:pt x="354" y="243"/>
                    <a:pt x="354" y="243"/>
                    <a:pt x="354" y="243"/>
                  </a:cubicBezTo>
                  <a:cubicBezTo>
                    <a:pt x="355" y="241"/>
                    <a:pt x="355" y="241"/>
                    <a:pt x="355" y="241"/>
                  </a:cubicBezTo>
                  <a:cubicBezTo>
                    <a:pt x="353" y="243"/>
                    <a:pt x="353" y="243"/>
                    <a:pt x="353" y="243"/>
                  </a:cubicBezTo>
                  <a:cubicBezTo>
                    <a:pt x="357" y="240"/>
                    <a:pt x="357" y="240"/>
                    <a:pt x="357" y="240"/>
                  </a:cubicBezTo>
                  <a:cubicBezTo>
                    <a:pt x="353" y="242"/>
                    <a:pt x="353" y="242"/>
                    <a:pt x="353" y="242"/>
                  </a:cubicBezTo>
                  <a:cubicBezTo>
                    <a:pt x="353" y="243"/>
                    <a:pt x="353" y="243"/>
                    <a:pt x="353" y="243"/>
                  </a:cubicBezTo>
                  <a:cubicBezTo>
                    <a:pt x="357" y="240"/>
                    <a:pt x="357" y="240"/>
                    <a:pt x="357" y="240"/>
                  </a:cubicBezTo>
                  <a:cubicBezTo>
                    <a:pt x="353" y="242"/>
                    <a:pt x="353" y="242"/>
                    <a:pt x="353" y="242"/>
                  </a:cubicBezTo>
                  <a:cubicBezTo>
                    <a:pt x="357" y="240"/>
                    <a:pt x="357" y="240"/>
                    <a:pt x="357" y="240"/>
                  </a:cubicBezTo>
                  <a:cubicBezTo>
                    <a:pt x="353" y="240"/>
                    <a:pt x="353" y="240"/>
                    <a:pt x="353" y="240"/>
                  </a:cubicBezTo>
                  <a:cubicBezTo>
                    <a:pt x="353" y="241"/>
                    <a:pt x="353" y="242"/>
                    <a:pt x="353" y="242"/>
                  </a:cubicBezTo>
                  <a:cubicBezTo>
                    <a:pt x="357" y="240"/>
                    <a:pt x="357" y="240"/>
                    <a:pt x="357" y="240"/>
                  </a:cubicBezTo>
                  <a:cubicBezTo>
                    <a:pt x="353" y="240"/>
                    <a:pt x="353" y="240"/>
                    <a:pt x="353" y="240"/>
                  </a:cubicBezTo>
                  <a:cubicBezTo>
                    <a:pt x="357" y="240"/>
                    <a:pt x="357" y="240"/>
                    <a:pt x="357" y="240"/>
                  </a:cubicBezTo>
                  <a:cubicBezTo>
                    <a:pt x="353" y="238"/>
                    <a:pt x="353" y="238"/>
                    <a:pt x="353" y="238"/>
                  </a:cubicBezTo>
                  <a:cubicBezTo>
                    <a:pt x="353" y="238"/>
                    <a:pt x="353" y="239"/>
                    <a:pt x="353" y="240"/>
                  </a:cubicBezTo>
                  <a:cubicBezTo>
                    <a:pt x="357" y="240"/>
                    <a:pt x="357" y="240"/>
                    <a:pt x="357" y="240"/>
                  </a:cubicBezTo>
                  <a:cubicBezTo>
                    <a:pt x="353" y="238"/>
                    <a:pt x="353" y="238"/>
                    <a:pt x="353" y="238"/>
                  </a:cubicBezTo>
                  <a:cubicBezTo>
                    <a:pt x="357" y="240"/>
                    <a:pt x="357" y="240"/>
                    <a:pt x="357" y="240"/>
                  </a:cubicBezTo>
                  <a:cubicBezTo>
                    <a:pt x="353" y="237"/>
                    <a:pt x="353" y="237"/>
                    <a:pt x="353" y="237"/>
                  </a:cubicBezTo>
                  <a:cubicBezTo>
                    <a:pt x="357" y="240"/>
                    <a:pt x="357" y="240"/>
                    <a:pt x="357" y="240"/>
                  </a:cubicBezTo>
                  <a:cubicBezTo>
                    <a:pt x="356" y="236"/>
                    <a:pt x="356" y="236"/>
                    <a:pt x="356" y="236"/>
                  </a:cubicBezTo>
                  <a:cubicBezTo>
                    <a:pt x="355" y="236"/>
                    <a:pt x="354" y="236"/>
                    <a:pt x="353" y="237"/>
                  </a:cubicBezTo>
                  <a:cubicBezTo>
                    <a:pt x="357" y="240"/>
                    <a:pt x="357" y="240"/>
                    <a:pt x="357" y="240"/>
                  </a:cubicBezTo>
                  <a:cubicBezTo>
                    <a:pt x="356" y="236"/>
                    <a:pt x="356" y="236"/>
                    <a:pt x="356" y="236"/>
                  </a:cubicBezTo>
                  <a:cubicBezTo>
                    <a:pt x="357" y="240"/>
                    <a:pt x="357" y="240"/>
                    <a:pt x="357" y="240"/>
                  </a:cubicBezTo>
                  <a:cubicBezTo>
                    <a:pt x="357" y="235"/>
                    <a:pt x="357" y="235"/>
                    <a:pt x="357" y="235"/>
                  </a:cubicBezTo>
                  <a:cubicBezTo>
                    <a:pt x="357" y="235"/>
                    <a:pt x="356" y="235"/>
                    <a:pt x="356" y="236"/>
                  </a:cubicBezTo>
                  <a:cubicBezTo>
                    <a:pt x="357" y="240"/>
                    <a:pt x="357" y="240"/>
                    <a:pt x="357" y="240"/>
                  </a:cubicBezTo>
                  <a:cubicBezTo>
                    <a:pt x="357" y="235"/>
                    <a:pt x="357" y="235"/>
                    <a:pt x="357" y="235"/>
                  </a:cubicBezTo>
                  <a:cubicBezTo>
                    <a:pt x="357" y="239"/>
                    <a:pt x="357" y="239"/>
                    <a:pt x="357" y="239"/>
                  </a:cubicBezTo>
                  <a:cubicBezTo>
                    <a:pt x="358" y="236"/>
                    <a:pt x="358" y="236"/>
                    <a:pt x="358" y="236"/>
                  </a:cubicBezTo>
                  <a:cubicBezTo>
                    <a:pt x="358" y="235"/>
                    <a:pt x="358" y="235"/>
                    <a:pt x="357" y="235"/>
                  </a:cubicBezTo>
                  <a:cubicBezTo>
                    <a:pt x="357" y="239"/>
                    <a:pt x="357" y="239"/>
                    <a:pt x="357" y="239"/>
                  </a:cubicBezTo>
                  <a:cubicBezTo>
                    <a:pt x="358" y="236"/>
                    <a:pt x="358" y="236"/>
                    <a:pt x="358" y="236"/>
                  </a:cubicBezTo>
                  <a:cubicBezTo>
                    <a:pt x="358" y="236"/>
                    <a:pt x="358" y="236"/>
                    <a:pt x="358" y="236"/>
                  </a:cubicBezTo>
                  <a:cubicBezTo>
                    <a:pt x="358" y="236"/>
                    <a:pt x="358" y="236"/>
                    <a:pt x="358" y="236"/>
                  </a:cubicBezTo>
                  <a:cubicBezTo>
                    <a:pt x="358" y="236"/>
                    <a:pt x="358" y="236"/>
                    <a:pt x="358" y="236"/>
                  </a:cubicBezTo>
                  <a:cubicBezTo>
                    <a:pt x="358" y="236"/>
                    <a:pt x="358" y="236"/>
                    <a:pt x="358" y="236"/>
                  </a:cubicBezTo>
                  <a:cubicBezTo>
                    <a:pt x="358" y="236"/>
                    <a:pt x="358" y="236"/>
                    <a:pt x="358" y="236"/>
                  </a:cubicBezTo>
                  <a:cubicBezTo>
                    <a:pt x="358" y="235"/>
                    <a:pt x="357" y="235"/>
                    <a:pt x="356" y="235"/>
                  </a:cubicBezTo>
                  <a:cubicBezTo>
                    <a:pt x="352" y="233"/>
                    <a:pt x="344" y="230"/>
                    <a:pt x="335" y="226"/>
                  </a:cubicBezTo>
                  <a:cubicBezTo>
                    <a:pt x="320" y="220"/>
                    <a:pt x="302" y="212"/>
                    <a:pt x="287" y="205"/>
                  </a:cubicBezTo>
                  <a:cubicBezTo>
                    <a:pt x="280" y="202"/>
                    <a:pt x="273" y="199"/>
                    <a:pt x="269" y="197"/>
                  </a:cubicBezTo>
                  <a:cubicBezTo>
                    <a:pt x="264" y="195"/>
                    <a:pt x="261" y="194"/>
                    <a:pt x="261" y="194"/>
                  </a:cubicBezTo>
                  <a:cubicBezTo>
                    <a:pt x="259" y="193"/>
                    <a:pt x="257" y="193"/>
                    <a:pt x="256" y="195"/>
                  </a:cubicBezTo>
                  <a:cubicBezTo>
                    <a:pt x="255" y="195"/>
                    <a:pt x="255" y="196"/>
                    <a:pt x="255" y="197"/>
                  </a:cubicBezTo>
                  <a:cubicBezTo>
                    <a:pt x="255" y="197"/>
                    <a:pt x="255" y="197"/>
                    <a:pt x="255" y="198"/>
                  </a:cubicBezTo>
                  <a:cubicBezTo>
                    <a:pt x="255" y="199"/>
                    <a:pt x="255" y="200"/>
                    <a:pt x="255" y="200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7" y="202"/>
                    <a:pt x="257" y="202"/>
                    <a:pt x="257" y="202"/>
                  </a:cubicBezTo>
                  <a:cubicBezTo>
                    <a:pt x="258" y="203"/>
                    <a:pt x="261" y="204"/>
                    <a:pt x="263" y="206"/>
                  </a:cubicBezTo>
                  <a:cubicBezTo>
                    <a:pt x="284" y="219"/>
                    <a:pt x="341" y="254"/>
                    <a:pt x="342" y="254"/>
                  </a:cubicBezTo>
                  <a:cubicBezTo>
                    <a:pt x="344" y="251"/>
                    <a:pt x="344" y="251"/>
                    <a:pt x="344" y="251"/>
                  </a:cubicBezTo>
                  <a:cubicBezTo>
                    <a:pt x="340" y="248"/>
                    <a:pt x="340" y="248"/>
                    <a:pt x="340" y="248"/>
                  </a:cubicBezTo>
                  <a:cubicBezTo>
                    <a:pt x="344" y="251"/>
                    <a:pt x="344" y="251"/>
                    <a:pt x="344" y="251"/>
                  </a:cubicBezTo>
                  <a:cubicBezTo>
                    <a:pt x="341" y="247"/>
                    <a:pt x="341" y="247"/>
                    <a:pt x="341" y="247"/>
                  </a:cubicBezTo>
                  <a:cubicBezTo>
                    <a:pt x="341" y="247"/>
                    <a:pt x="340" y="248"/>
                    <a:pt x="340" y="248"/>
                  </a:cubicBezTo>
                  <a:cubicBezTo>
                    <a:pt x="344" y="251"/>
                    <a:pt x="344" y="251"/>
                    <a:pt x="344" y="251"/>
                  </a:cubicBezTo>
                  <a:cubicBezTo>
                    <a:pt x="341" y="247"/>
                    <a:pt x="341" y="247"/>
                    <a:pt x="341" y="247"/>
                  </a:cubicBezTo>
                  <a:cubicBezTo>
                    <a:pt x="344" y="250"/>
                    <a:pt x="344" y="250"/>
                    <a:pt x="344" y="250"/>
                  </a:cubicBezTo>
                  <a:cubicBezTo>
                    <a:pt x="343" y="246"/>
                    <a:pt x="343" y="246"/>
                    <a:pt x="343" y="246"/>
                  </a:cubicBezTo>
                  <a:cubicBezTo>
                    <a:pt x="343" y="246"/>
                    <a:pt x="342" y="246"/>
                    <a:pt x="341" y="247"/>
                  </a:cubicBezTo>
                  <a:cubicBezTo>
                    <a:pt x="344" y="250"/>
                    <a:pt x="344" y="250"/>
                    <a:pt x="344" y="250"/>
                  </a:cubicBezTo>
                  <a:cubicBezTo>
                    <a:pt x="343" y="246"/>
                    <a:pt x="343" y="246"/>
                    <a:pt x="343" y="246"/>
                  </a:cubicBezTo>
                  <a:cubicBezTo>
                    <a:pt x="344" y="250"/>
                    <a:pt x="344" y="250"/>
                    <a:pt x="344" y="250"/>
                  </a:cubicBezTo>
                  <a:cubicBezTo>
                    <a:pt x="344" y="246"/>
                    <a:pt x="344" y="246"/>
                    <a:pt x="344" y="246"/>
                  </a:cubicBezTo>
                  <a:cubicBezTo>
                    <a:pt x="343" y="246"/>
                    <a:pt x="343" y="246"/>
                    <a:pt x="343" y="246"/>
                  </a:cubicBezTo>
                  <a:cubicBezTo>
                    <a:pt x="344" y="250"/>
                    <a:pt x="344" y="250"/>
                    <a:pt x="344" y="250"/>
                  </a:cubicBezTo>
                  <a:cubicBezTo>
                    <a:pt x="344" y="246"/>
                    <a:pt x="344" y="246"/>
                    <a:pt x="344" y="246"/>
                  </a:cubicBezTo>
                  <a:cubicBezTo>
                    <a:pt x="344" y="248"/>
                    <a:pt x="344" y="248"/>
                    <a:pt x="344" y="248"/>
                  </a:cubicBezTo>
                  <a:cubicBezTo>
                    <a:pt x="344" y="246"/>
                    <a:pt x="344" y="246"/>
                    <a:pt x="344" y="246"/>
                  </a:cubicBezTo>
                  <a:cubicBezTo>
                    <a:pt x="344" y="246"/>
                    <a:pt x="344" y="246"/>
                    <a:pt x="344" y="246"/>
                  </a:cubicBezTo>
                  <a:cubicBezTo>
                    <a:pt x="344" y="248"/>
                    <a:pt x="344" y="248"/>
                    <a:pt x="344" y="248"/>
                  </a:cubicBezTo>
                  <a:cubicBezTo>
                    <a:pt x="344" y="246"/>
                    <a:pt x="344" y="246"/>
                    <a:pt x="344" y="246"/>
                  </a:cubicBezTo>
                  <a:cubicBezTo>
                    <a:pt x="344" y="246"/>
                    <a:pt x="344" y="246"/>
                    <a:pt x="344" y="246"/>
                  </a:cubicBezTo>
                  <a:cubicBezTo>
                    <a:pt x="343" y="246"/>
                    <a:pt x="343" y="246"/>
                    <a:pt x="341" y="245"/>
                  </a:cubicBezTo>
                  <a:cubicBezTo>
                    <a:pt x="337" y="244"/>
                    <a:pt x="329" y="240"/>
                    <a:pt x="319" y="236"/>
                  </a:cubicBezTo>
                  <a:cubicBezTo>
                    <a:pt x="305" y="230"/>
                    <a:pt x="287" y="222"/>
                    <a:pt x="273" y="215"/>
                  </a:cubicBezTo>
                  <a:cubicBezTo>
                    <a:pt x="266" y="212"/>
                    <a:pt x="260" y="209"/>
                    <a:pt x="255" y="207"/>
                  </a:cubicBezTo>
                  <a:cubicBezTo>
                    <a:pt x="251" y="205"/>
                    <a:pt x="248" y="204"/>
                    <a:pt x="248" y="204"/>
                  </a:cubicBezTo>
                  <a:cubicBezTo>
                    <a:pt x="246" y="203"/>
                    <a:pt x="244" y="203"/>
                    <a:pt x="242" y="205"/>
                  </a:cubicBezTo>
                  <a:cubicBezTo>
                    <a:pt x="242" y="206"/>
                    <a:pt x="242" y="207"/>
                    <a:pt x="242" y="208"/>
                  </a:cubicBezTo>
                  <a:cubicBezTo>
                    <a:pt x="242" y="209"/>
                    <a:pt x="242" y="210"/>
                    <a:pt x="242" y="210"/>
                  </a:cubicBezTo>
                  <a:cubicBezTo>
                    <a:pt x="243" y="211"/>
                    <a:pt x="243" y="211"/>
                    <a:pt x="244" y="212"/>
                  </a:cubicBezTo>
                  <a:cubicBezTo>
                    <a:pt x="244" y="212"/>
                    <a:pt x="245" y="213"/>
                    <a:pt x="246" y="214"/>
                  </a:cubicBezTo>
                  <a:cubicBezTo>
                    <a:pt x="250" y="217"/>
                    <a:pt x="257" y="221"/>
                    <a:pt x="266" y="227"/>
                  </a:cubicBezTo>
                  <a:cubicBezTo>
                    <a:pt x="292" y="243"/>
                    <a:pt x="331" y="266"/>
                    <a:pt x="331" y="266"/>
                  </a:cubicBezTo>
                  <a:cubicBezTo>
                    <a:pt x="334" y="262"/>
                    <a:pt x="334" y="262"/>
                    <a:pt x="334" y="262"/>
                  </a:cubicBezTo>
                  <a:cubicBezTo>
                    <a:pt x="330" y="260"/>
                    <a:pt x="330" y="260"/>
                    <a:pt x="330" y="260"/>
                  </a:cubicBezTo>
                  <a:cubicBezTo>
                    <a:pt x="334" y="262"/>
                    <a:pt x="334" y="262"/>
                    <a:pt x="334" y="262"/>
                  </a:cubicBezTo>
                  <a:cubicBezTo>
                    <a:pt x="332" y="258"/>
                    <a:pt x="332" y="258"/>
                    <a:pt x="332" y="258"/>
                  </a:cubicBezTo>
                  <a:cubicBezTo>
                    <a:pt x="332" y="258"/>
                    <a:pt x="331" y="259"/>
                    <a:pt x="330" y="260"/>
                  </a:cubicBezTo>
                  <a:cubicBezTo>
                    <a:pt x="334" y="262"/>
                    <a:pt x="334" y="262"/>
                    <a:pt x="334" y="262"/>
                  </a:cubicBezTo>
                  <a:cubicBezTo>
                    <a:pt x="332" y="258"/>
                    <a:pt x="332" y="258"/>
                    <a:pt x="332" y="258"/>
                  </a:cubicBezTo>
                  <a:cubicBezTo>
                    <a:pt x="334" y="262"/>
                    <a:pt x="334" y="262"/>
                    <a:pt x="334" y="262"/>
                  </a:cubicBezTo>
                  <a:cubicBezTo>
                    <a:pt x="334" y="258"/>
                    <a:pt x="334" y="258"/>
                    <a:pt x="334" y="258"/>
                  </a:cubicBezTo>
                  <a:cubicBezTo>
                    <a:pt x="333" y="258"/>
                    <a:pt x="333" y="258"/>
                    <a:pt x="332" y="258"/>
                  </a:cubicBezTo>
                  <a:cubicBezTo>
                    <a:pt x="334" y="262"/>
                    <a:pt x="334" y="262"/>
                    <a:pt x="334" y="262"/>
                  </a:cubicBezTo>
                  <a:cubicBezTo>
                    <a:pt x="334" y="258"/>
                    <a:pt x="334" y="258"/>
                    <a:pt x="334" y="258"/>
                  </a:cubicBezTo>
                  <a:cubicBezTo>
                    <a:pt x="334" y="261"/>
                    <a:pt x="334" y="261"/>
                    <a:pt x="334" y="261"/>
                  </a:cubicBezTo>
                  <a:cubicBezTo>
                    <a:pt x="334" y="258"/>
                    <a:pt x="334" y="258"/>
                    <a:pt x="334" y="258"/>
                  </a:cubicBezTo>
                  <a:cubicBezTo>
                    <a:pt x="334" y="258"/>
                    <a:pt x="334" y="258"/>
                    <a:pt x="334" y="258"/>
                  </a:cubicBezTo>
                  <a:cubicBezTo>
                    <a:pt x="334" y="261"/>
                    <a:pt x="334" y="261"/>
                    <a:pt x="334" y="261"/>
                  </a:cubicBezTo>
                  <a:cubicBezTo>
                    <a:pt x="334" y="258"/>
                    <a:pt x="334" y="258"/>
                    <a:pt x="334" y="258"/>
                  </a:cubicBezTo>
                  <a:cubicBezTo>
                    <a:pt x="334" y="259"/>
                    <a:pt x="334" y="259"/>
                    <a:pt x="334" y="259"/>
                  </a:cubicBezTo>
                  <a:cubicBezTo>
                    <a:pt x="334" y="258"/>
                    <a:pt x="334" y="258"/>
                    <a:pt x="334" y="258"/>
                  </a:cubicBezTo>
                  <a:cubicBezTo>
                    <a:pt x="334" y="258"/>
                    <a:pt x="334" y="258"/>
                    <a:pt x="334" y="258"/>
                  </a:cubicBezTo>
                  <a:cubicBezTo>
                    <a:pt x="334" y="259"/>
                    <a:pt x="334" y="259"/>
                    <a:pt x="334" y="259"/>
                  </a:cubicBezTo>
                  <a:cubicBezTo>
                    <a:pt x="334" y="258"/>
                    <a:pt x="334" y="258"/>
                    <a:pt x="334" y="258"/>
                  </a:cubicBezTo>
                  <a:cubicBezTo>
                    <a:pt x="334" y="258"/>
                    <a:pt x="334" y="258"/>
                    <a:pt x="332" y="257"/>
                  </a:cubicBezTo>
                  <a:cubicBezTo>
                    <a:pt x="328" y="256"/>
                    <a:pt x="320" y="252"/>
                    <a:pt x="310" y="247"/>
                  </a:cubicBezTo>
                  <a:cubicBezTo>
                    <a:pt x="295" y="240"/>
                    <a:pt x="276" y="230"/>
                    <a:pt x="261" y="223"/>
                  </a:cubicBezTo>
                  <a:cubicBezTo>
                    <a:pt x="253" y="219"/>
                    <a:pt x="246" y="215"/>
                    <a:pt x="242" y="213"/>
                  </a:cubicBezTo>
                  <a:cubicBezTo>
                    <a:pt x="237" y="211"/>
                    <a:pt x="234" y="209"/>
                    <a:pt x="234" y="209"/>
                  </a:cubicBezTo>
                  <a:cubicBezTo>
                    <a:pt x="232" y="208"/>
                    <a:pt x="229" y="209"/>
                    <a:pt x="228" y="211"/>
                  </a:cubicBezTo>
                  <a:cubicBezTo>
                    <a:pt x="228" y="211"/>
                    <a:pt x="227" y="212"/>
                    <a:pt x="227" y="213"/>
                  </a:cubicBezTo>
                  <a:cubicBezTo>
                    <a:pt x="227" y="215"/>
                    <a:pt x="228" y="215"/>
                    <a:pt x="228" y="216"/>
                  </a:cubicBezTo>
                  <a:cubicBezTo>
                    <a:pt x="229" y="217"/>
                    <a:pt x="229" y="217"/>
                    <a:pt x="229" y="217"/>
                  </a:cubicBezTo>
                  <a:cubicBezTo>
                    <a:pt x="230" y="218"/>
                    <a:pt x="231" y="219"/>
                    <a:pt x="232" y="219"/>
                  </a:cubicBezTo>
                  <a:cubicBezTo>
                    <a:pt x="236" y="222"/>
                    <a:pt x="243" y="226"/>
                    <a:pt x="252" y="232"/>
                  </a:cubicBezTo>
                  <a:cubicBezTo>
                    <a:pt x="265" y="239"/>
                    <a:pt x="281" y="249"/>
                    <a:pt x="294" y="257"/>
                  </a:cubicBezTo>
                  <a:cubicBezTo>
                    <a:pt x="300" y="260"/>
                    <a:pt x="306" y="264"/>
                    <a:pt x="310" y="267"/>
                  </a:cubicBezTo>
                  <a:cubicBezTo>
                    <a:pt x="312" y="268"/>
                    <a:pt x="314" y="269"/>
                    <a:pt x="315" y="270"/>
                  </a:cubicBezTo>
                  <a:cubicBezTo>
                    <a:pt x="315" y="270"/>
                    <a:pt x="316" y="270"/>
                    <a:pt x="316" y="270"/>
                  </a:cubicBezTo>
                  <a:cubicBezTo>
                    <a:pt x="316" y="270"/>
                    <a:pt x="316" y="270"/>
                    <a:pt x="316" y="270"/>
                  </a:cubicBezTo>
                  <a:cubicBezTo>
                    <a:pt x="317" y="269"/>
                    <a:pt x="317" y="269"/>
                    <a:pt x="317" y="269"/>
                  </a:cubicBezTo>
                  <a:cubicBezTo>
                    <a:pt x="315" y="270"/>
                    <a:pt x="315" y="270"/>
                    <a:pt x="315" y="270"/>
                  </a:cubicBezTo>
                  <a:cubicBezTo>
                    <a:pt x="316" y="270"/>
                    <a:pt x="316" y="270"/>
                    <a:pt x="316" y="270"/>
                  </a:cubicBezTo>
                  <a:cubicBezTo>
                    <a:pt x="317" y="269"/>
                    <a:pt x="317" y="269"/>
                    <a:pt x="317" y="269"/>
                  </a:cubicBezTo>
                  <a:cubicBezTo>
                    <a:pt x="315" y="270"/>
                    <a:pt x="315" y="270"/>
                    <a:pt x="315" y="270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15" y="268"/>
                    <a:pt x="315" y="268"/>
                    <a:pt x="315" y="268"/>
                  </a:cubicBezTo>
                  <a:cubicBezTo>
                    <a:pt x="315" y="269"/>
                    <a:pt x="315" y="270"/>
                    <a:pt x="315" y="270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15" y="268"/>
                    <a:pt x="315" y="268"/>
                    <a:pt x="315" y="268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15" y="265"/>
                    <a:pt x="315" y="265"/>
                    <a:pt x="315" y="265"/>
                  </a:cubicBezTo>
                  <a:cubicBezTo>
                    <a:pt x="315" y="266"/>
                    <a:pt x="315" y="267"/>
                    <a:pt x="315" y="268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15" y="265"/>
                    <a:pt x="315" y="265"/>
                    <a:pt x="315" y="265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15" y="265"/>
                    <a:pt x="315" y="265"/>
                    <a:pt x="315" y="265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17" y="264"/>
                    <a:pt x="317" y="264"/>
                    <a:pt x="317" y="264"/>
                  </a:cubicBezTo>
                  <a:cubicBezTo>
                    <a:pt x="316" y="264"/>
                    <a:pt x="316" y="265"/>
                    <a:pt x="315" y="265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17" y="264"/>
                    <a:pt x="317" y="264"/>
                    <a:pt x="317" y="264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18" y="263"/>
                    <a:pt x="318" y="263"/>
                    <a:pt x="318" y="263"/>
                  </a:cubicBezTo>
                  <a:cubicBezTo>
                    <a:pt x="318" y="263"/>
                    <a:pt x="317" y="263"/>
                    <a:pt x="317" y="264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18" y="263"/>
                    <a:pt x="318" y="263"/>
                    <a:pt x="318" y="263"/>
                  </a:cubicBezTo>
                  <a:cubicBezTo>
                    <a:pt x="319" y="267"/>
                    <a:pt x="319" y="267"/>
                    <a:pt x="319" y="267"/>
                  </a:cubicBezTo>
                  <a:cubicBezTo>
                    <a:pt x="319" y="263"/>
                    <a:pt x="319" y="263"/>
                    <a:pt x="319" y="263"/>
                  </a:cubicBezTo>
                  <a:cubicBezTo>
                    <a:pt x="318" y="263"/>
                    <a:pt x="318" y="263"/>
                    <a:pt x="318" y="263"/>
                  </a:cubicBezTo>
                  <a:cubicBezTo>
                    <a:pt x="319" y="267"/>
                    <a:pt x="319" y="267"/>
                    <a:pt x="319" y="267"/>
                  </a:cubicBezTo>
                  <a:cubicBezTo>
                    <a:pt x="319" y="263"/>
                    <a:pt x="319" y="263"/>
                    <a:pt x="319" y="263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19" y="263"/>
                    <a:pt x="319" y="263"/>
                    <a:pt x="319" y="263"/>
                  </a:cubicBezTo>
                  <a:cubicBezTo>
                    <a:pt x="319" y="263"/>
                    <a:pt x="319" y="263"/>
                    <a:pt x="319" y="263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19" y="263"/>
                    <a:pt x="319" y="263"/>
                    <a:pt x="319" y="263"/>
                  </a:cubicBezTo>
                  <a:cubicBezTo>
                    <a:pt x="319" y="263"/>
                    <a:pt x="319" y="263"/>
                    <a:pt x="319" y="263"/>
                  </a:cubicBezTo>
                  <a:cubicBezTo>
                    <a:pt x="319" y="263"/>
                    <a:pt x="318" y="263"/>
                    <a:pt x="317" y="262"/>
                  </a:cubicBezTo>
                  <a:cubicBezTo>
                    <a:pt x="312" y="261"/>
                    <a:pt x="304" y="258"/>
                    <a:pt x="294" y="254"/>
                  </a:cubicBezTo>
                  <a:cubicBezTo>
                    <a:pt x="279" y="247"/>
                    <a:pt x="260" y="240"/>
                    <a:pt x="244" y="233"/>
                  </a:cubicBezTo>
                  <a:cubicBezTo>
                    <a:pt x="237" y="230"/>
                    <a:pt x="230" y="227"/>
                    <a:pt x="226" y="225"/>
                  </a:cubicBezTo>
                  <a:cubicBezTo>
                    <a:pt x="221" y="223"/>
                    <a:pt x="218" y="222"/>
                    <a:pt x="218" y="222"/>
                  </a:cubicBezTo>
                  <a:cubicBezTo>
                    <a:pt x="216" y="221"/>
                    <a:pt x="214" y="222"/>
                    <a:pt x="213" y="223"/>
                  </a:cubicBezTo>
                  <a:cubicBezTo>
                    <a:pt x="212" y="224"/>
                    <a:pt x="212" y="226"/>
                    <a:pt x="212" y="226"/>
                  </a:cubicBezTo>
                  <a:cubicBezTo>
                    <a:pt x="212" y="227"/>
                    <a:pt x="212" y="228"/>
                    <a:pt x="212" y="228"/>
                  </a:cubicBezTo>
                  <a:cubicBezTo>
                    <a:pt x="213" y="229"/>
                    <a:pt x="213" y="229"/>
                    <a:pt x="213" y="230"/>
                  </a:cubicBezTo>
                  <a:cubicBezTo>
                    <a:pt x="214" y="230"/>
                    <a:pt x="214" y="230"/>
                    <a:pt x="214" y="230"/>
                  </a:cubicBezTo>
                  <a:cubicBezTo>
                    <a:pt x="216" y="232"/>
                    <a:pt x="218" y="233"/>
                    <a:pt x="221" y="235"/>
                  </a:cubicBezTo>
                  <a:cubicBezTo>
                    <a:pt x="231" y="241"/>
                    <a:pt x="250" y="252"/>
                    <a:pt x="268" y="263"/>
                  </a:cubicBezTo>
                  <a:cubicBezTo>
                    <a:pt x="276" y="268"/>
                    <a:pt x="284" y="273"/>
                    <a:pt x="290" y="276"/>
                  </a:cubicBezTo>
                  <a:cubicBezTo>
                    <a:pt x="293" y="278"/>
                    <a:pt x="295" y="280"/>
                    <a:pt x="296" y="281"/>
                  </a:cubicBezTo>
                  <a:cubicBezTo>
                    <a:pt x="297" y="281"/>
                    <a:pt x="298" y="282"/>
                    <a:pt x="298" y="282"/>
                  </a:cubicBezTo>
                  <a:cubicBezTo>
                    <a:pt x="298" y="282"/>
                    <a:pt x="298" y="282"/>
                    <a:pt x="298" y="282"/>
                  </a:cubicBezTo>
                  <a:cubicBezTo>
                    <a:pt x="300" y="280"/>
                    <a:pt x="300" y="280"/>
                    <a:pt x="300" y="280"/>
                  </a:cubicBezTo>
                  <a:cubicBezTo>
                    <a:pt x="298" y="282"/>
                    <a:pt x="298" y="282"/>
                    <a:pt x="298" y="282"/>
                  </a:cubicBezTo>
                  <a:cubicBezTo>
                    <a:pt x="298" y="282"/>
                    <a:pt x="298" y="282"/>
                    <a:pt x="298" y="282"/>
                  </a:cubicBezTo>
                  <a:cubicBezTo>
                    <a:pt x="300" y="280"/>
                    <a:pt x="300" y="280"/>
                    <a:pt x="300" y="280"/>
                  </a:cubicBezTo>
                  <a:cubicBezTo>
                    <a:pt x="298" y="282"/>
                    <a:pt x="298" y="282"/>
                    <a:pt x="298" y="282"/>
                  </a:cubicBezTo>
                  <a:cubicBezTo>
                    <a:pt x="301" y="279"/>
                    <a:pt x="301" y="279"/>
                    <a:pt x="301" y="279"/>
                  </a:cubicBezTo>
                  <a:cubicBezTo>
                    <a:pt x="297" y="279"/>
                    <a:pt x="297" y="279"/>
                    <a:pt x="297" y="279"/>
                  </a:cubicBezTo>
                  <a:cubicBezTo>
                    <a:pt x="297" y="281"/>
                    <a:pt x="298" y="281"/>
                    <a:pt x="298" y="282"/>
                  </a:cubicBezTo>
                  <a:cubicBezTo>
                    <a:pt x="301" y="279"/>
                    <a:pt x="301" y="279"/>
                    <a:pt x="301" y="279"/>
                  </a:cubicBezTo>
                  <a:cubicBezTo>
                    <a:pt x="297" y="279"/>
                    <a:pt x="297" y="279"/>
                    <a:pt x="297" y="279"/>
                  </a:cubicBezTo>
                  <a:cubicBezTo>
                    <a:pt x="301" y="279"/>
                    <a:pt x="301" y="279"/>
                    <a:pt x="301" y="279"/>
                  </a:cubicBezTo>
                  <a:cubicBezTo>
                    <a:pt x="298" y="277"/>
                    <a:pt x="298" y="277"/>
                    <a:pt x="298" y="277"/>
                  </a:cubicBezTo>
                  <a:cubicBezTo>
                    <a:pt x="297" y="278"/>
                    <a:pt x="297" y="279"/>
                    <a:pt x="297" y="279"/>
                  </a:cubicBezTo>
                  <a:cubicBezTo>
                    <a:pt x="301" y="279"/>
                    <a:pt x="301" y="279"/>
                    <a:pt x="301" y="279"/>
                  </a:cubicBezTo>
                  <a:cubicBezTo>
                    <a:pt x="298" y="277"/>
                    <a:pt x="298" y="277"/>
                    <a:pt x="298" y="277"/>
                  </a:cubicBezTo>
                  <a:cubicBezTo>
                    <a:pt x="302" y="279"/>
                    <a:pt x="302" y="279"/>
                    <a:pt x="302" y="279"/>
                  </a:cubicBezTo>
                  <a:cubicBezTo>
                    <a:pt x="304" y="275"/>
                    <a:pt x="304" y="275"/>
                    <a:pt x="304" y="275"/>
                  </a:cubicBezTo>
                  <a:cubicBezTo>
                    <a:pt x="210" y="231"/>
                    <a:pt x="210" y="231"/>
                    <a:pt x="210" y="231"/>
                  </a:cubicBezTo>
                  <a:cubicBezTo>
                    <a:pt x="208" y="230"/>
                    <a:pt x="205" y="231"/>
                    <a:pt x="204" y="233"/>
                  </a:cubicBezTo>
                  <a:cubicBezTo>
                    <a:pt x="203" y="235"/>
                    <a:pt x="203" y="238"/>
                    <a:pt x="205" y="239"/>
                  </a:cubicBezTo>
                  <a:cubicBezTo>
                    <a:pt x="296" y="295"/>
                    <a:pt x="296" y="295"/>
                    <a:pt x="296" y="295"/>
                  </a:cubicBezTo>
                  <a:cubicBezTo>
                    <a:pt x="298" y="291"/>
                    <a:pt x="298" y="291"/>
                    <a:pt x="298" y="291"/>
                  </a:cubicBezTo>
                  <a:cubicBezTo>
                    <a:pt x="300" y="287"/>
                    <a:pt x="300" y="287"/>
                    <a:pt x="300" y="287"/>
                  </a:cubicBezTo>
                  <a:cubicBezTo>
                    <a:pt x="300" y="287"/>
                    <a:pt x="275" y="276"/>
                    <a:pt x="249" y="265"/>
                  </a:cubicBezTo>
                  <a:cubicBezTo>
                    <a:pt x="236" y="259"/>
                    <a:pt x="222" y="254"/>
                    <a:pt x="212" y="249"/>
                  </a:cubicBezTo>
                  <a:cubicBezTo>
                    <a:pt x="207" y="247"/>
                    <a:pt x="203" y="246"/>
                    <a:pt x="199" y="244"/>
                  </a:cubicBezTo>
                  <a:cubicBezTo>
                    <a:pt x="197" y="244"/>
                    <a:pt x="196" y="243"/>
                    <a:pt x="195" y="243"/>
                  </a:cubicBezTo>
                  <a:cubicBezTo>
                    <a:pt x="194" y="243"/>
                    <a:pt x="194" y="243"/>
                    <a:pt x="193" y="242"/>
                  </a:cubicBezTo>
                  <a:cubicBezTo>
                    <a:pt x="193" y="242"/>
                    <a:pt x="192" y="242"/>
                    <a:pt x="191" y="242"/>
                  </a:cubicBezTo>
                  <a:cubicBezTo>
                    <a:pt x="191" y="242"/>
                    <a:pt x="191" y="242"/>
                    <a:pt x="190" y="242"/>
                  </a:cubicBezTo>
                  <a:cubicBezTo>
                    <a:pt x="190" y="242"/>
                    <a:pt x="189" y="243"/>
                    <a:pt x="189" y="243"/>
                  </a:cubicBezTo>
                  <a:cubicBezTo>
                    <a:pt x="188" y="243"/>
                    <a:pt x="188" y="244"/>
                    <a:pt x="187" y="244"/>
                  </a:cubicBezTo>
                  <a:cubicBezTo>
                    <a:pt x="191" y="247"/>
                    <a:pt x="191" y="247"/>
                    <a:pt x="191" y="247"/>
                  </a:cubicBezTo>
                  <a:cubicBezTo>
                    <a:pt x="187" y="244"/>
                    <a:pt x="187" y="244"/>
                    <a:pt x="187" y="244"/>
                  </a:cubicBezTo>
                  <a:cubicBezTo>
                    <a:pt x="187" y="245"/>
                    <a:pt x="187" y="246"/>
                    <a:pt x="187" y="247"/>
                  </a:cubicBezTo>
                  <a:cubicBezTo>
                    <a:pt x="187" y="248"/>
                    <a:pt x="187" y="249"/>
                    <a:pt x="187" y="249"/>
                  </a:cubicBezTo>
                  <a:cubicBezTo>
                    <a:pt x="188" y="250"/>
                    <a:pt x="188" y="250"/>
                    <a:pt x="188" y="251"/>
                  </a:cubicBezTo>
                  <a:cubicBezTo>
                    <a:pt x="189" y="252"/>
                    <a:pt x="190" y="252"/>
                    <a:pt x="191" y="253"/>
                  </a:cubicBezTo>
                  <a:cubicBezTo>
                    <a:pt x="195" y="256"/>
                    <a:pt x="202" y="261"/>
                    <a:pt x="210" y="266"/>
                  </a:cubicBezTo>
                  <a:cubicBezTo>
                    <a:pt x="235" y="281"/>
                    <a:pt x="273" y="303"/>
                    <a:pt x="273" y="303"/>
                  </a:cubicBezTo>
                  <a:cubicBezTo>
                    <a:pt x="275" y="299"/>
                    <a:pt x="275" y="299"/>
                    <a:pt x="275" y="299"/>
                  </a:cubicBezTo>
                  <a:cubicBezTo>
                    <a:pt x="271" y="297"/>
                    <a:pt x="271" y="297"/>
                    <a:pt x="271" y="297"/>
                  </a:cubicBezTo>
                  <a:cubicBezTo>
                    <a:pt x="275" y="299"/>
                    <a:pt x="275" y="299"/>
                    <a:pt x="275" y="299"/>
                  </a:cubicBezTo>
                  <a:cubicBezTo>
                    <a:pt x="272" y="295"/>
                    <a:pt x="272" y="295"/>
                    <a:pt x="272" y="295"/>
                  </a:cubicBezTo>
                  <a:cubicBezTo>
                    <a:pt x="272" y="295"/>
                    <a:pt x="271" y="296"/>
                    <a:pt x="271" y="297"/>
                  </a:cubicBezTo>
                  <a:cubicBezTo>
                    <a:pt x="275" y="299"/>
                    <a:pt x="275" y="299"/>
                    <a:pt x="275" y="299"/>
                  </a:cubicBezTo>
                  <a:cubicBezTo>
                    <a:pt x="272" y="295"/>
                    <a:pt x="272" y="295"/>
                    <a:pt x="272" y="295"/>
                  </a:cubicBezTo>
                  <a:cubicBezTo>
                    <a:pt x="275" y="299"/>
                    <a:pt x="275" y="299"/>
                    <a:pt x="275" y="299"/>
                  </a:cubicBezTo>
                  <a:cubicBezTo>
                    <a:pt x="274" y="295"/>
                    <a:pt x="274" y="295"/>
                    <a:pt x="274" y="295"/>
                  </a:cubicBezTo>
                  <a:cubicBezTo>
                    <a:pt x="274" y="295"/>
                    <a:pt x="273" y="295"/>
                    <a:pt x="272" y="295"/>
                  </a:cubicBezTo>
                  <a:cubicBezTo>
                    <a:pt x="275" y="299"/>
                    <a:pt x="275" y="299"/>
                    <a:pt x="275" y="299"/>
                  </a:cubicBezTo>
                  <a:cubicBezTo>
                    <a:pt x="274" y="295"/>
                    <a:pt x="274" y="295"/>
                    <a:pt x="274" y="295"/>
                  </a:cubicBezTo>
                  <a:cubicBezTo>
                    <a:pt x="275" y="299"/>
                    <a:pt x="275" y="299"/>
                    <a:pt x="275" y="299"/>
                  </a:cubicBezTo>
                  <a:cubicBezTo>
                    <a:pt x="275" y="294"/>
                    <a:pt x="275" y="294"/>
                    <a:pt x="275" y="294"/>
                  </a:cubicBezTo>
                  <a:cubicBezTo>
                    <a:pt x="275" y="294"/>
                    <a:pt x="274" y="294"/>
                    <a:pt x="274" y="295"/>
                  </a:cubicBezTo>
                  <a:cubicBezTo>
                    <a:pt x="275" y="299"/>
                    <a:pt x="275" y="299"/>
                    <a:pt x="275" y="299"/>
                  </a:cubicBezTo>
                  <a:cubicBezTo>
                    <a:pt x="275" y="294"/>
                    <a:pt x="275" y="294"/>
                    <a:pt x="275" y="294"/>
                  </a:cubicBezTo>
                  <a:cubicBezTo>
                    <a:pt x="275" y="298"/>
                    <a:pt x="275" y="298"/>
                    <a:pt x="275" y="298"/>
                  </a:cubicBezTo>
                  <a:cubicBezTo>
                    <a:pt x="276" y="295"/>
                    <a:pt x="276" y="295"/>
                    <a:pt x="276" y="295"/>
                  </a:cubicBezTo>
                  <a:cubicBezTo>
                    <a:pt x="275" y="295"/>
                    <a:pt x="275" y="294"/>
                    <a:pt x="275" y="294"/>
                  </a:cubicBezTo>
                  <a:cubicBezTo>
                    <a:pt x="275" y="298"/>
                    <a:pt x="275" y="298"/>
                    <a:pt x="275" y="298"/>
                  </a:cubicBezTo>
                  <a:cubicBezTo>
                    <a:pt x="276" y="295"/>
                    <a:pt x="276" y="295"/>
                    <a:pt x="276" y="295"/>
                  </a:cubicBezTo>
                  <a:cubicBezTo>
                    <a:pt x="275" y="295"/>
                    <a:pt x="275" y="295"/>
                    <a:pt x="275" y="295"/>
                  </a:cubicBezTo>
                  <a:cubicBezTo>
                    <a:pt x="276" y="295"/>
                    <a:pt x="276" y="295"/>
                    <a:pt x="276" y="295"/>
                  </a:cubicBezTo>
                  <a:cubicBezTo>
                    <a:pt x="276" y="295"/>
                    <a:pt x="276" y="295"/>
                    <a:pt x="276" y="295"/>
                  </a:cubicBezTo>
                  <a:cubicBezTo>
                    <a:pt x="275" y="295"/>
                    <a:pt x="275" y="295"/>
                    <a:pt x="275" y="295"/>
                  </a:cubicBezTo>
                  <a:cubicBezTo>
                    <a:pt x="276" y="295"/>
                    <a:pt x="276" y="295"/>
                    <a:pt x="276" y="295"/>
                  </a:cubicBezTo>
                  <a:cubicBezTo>
                    <a:pt x="276" y="295"/>
                    <a:pt x="275" y="294"/>
                    <a:pt x="274" y="294"/>
                  </a:cubicBezTo>
                  <a:cubicBezTo>
                    <a:pt x="270" y="292"/>
                    <a:pt x="262" y="289"/>
                    <a:pt x="252" y="285"/>
                  </a:cubicBezTo>
                  <a:cubicBezTo>
                    <a:pt x="237" y="279"/>
                    <a:pt x="219" y="271"/>
                    <a:pt x="204" y="264"/>
                  </a:cubicBezTo>
                  <a:cubicBezTo>
                    <a:pt x="196" y="261"/>
                    <a:pt x="189" y="258"/>
                    <a:pt x="185" y="256"/>
                  </a:cubicBezTo>
                  <a:cubicBezTo>
                    <a:pt x="180" y="254"/>
                    <a:pt x="177" y="253"/>
                    <a:pt x="177" y="253"/>
                  </a:cubicBezTo>
                  <a:cubicBezTo>
                    <a:pt x="175" y="252"/>
                    <a:pt x="172" y="253"/>
                    <a:pt x="171" y="255"/>
                  </a:cubicBezTo>
                  <a:cubicBezTo>
                    <a:pt x="170" y="257"/>
                    <a:pt x="171" y="260"/>
                    <a:pt x="173" y="261"/>
                  </a:cubicBezTo>
                  <a:cubicBezTo>
                    <a:pt x="173" y="261"/>
                    <a:pt x="174" y="262"/>
                    <a:pt x="177" y="263"/>
                  </a:cubicBezTo>
                  <a:cubicBezTo>
                    <a:pt x="185" y="268"/>
                    <a:pt x="206" y="281"/>
                    <a:pt x="225" y="293"/>
                  </a:cubicBezTo>
                  <a:cubicBezTo>
                    <a:pt x="235" y="299"/>
                    <a:pt x="244" y="304"/>
                    <a:pt x="250" y="308"/>
                  </a:cubicBezTo>
                  <a:cubicBezTo>
                    <a:pt x="254" y="310"/>
                    <a:pt x="256" y="312"/>
                    <a:pt x="258" y="313"/>
                  </a:cubicBezTo>
                  <a:cubicBezTo>
                    <a:pt x="259" y="314"/>
                    <a:pt x="260" y="315"/>
                    <a:pt x="260" y="315"/>
                  </a:cubicBezTo>
                  <a:cubicBezTo>
                    <a:pt x="260" y="315"/>
                    <a:pt x="260" y="315"/>
                    <a:pt x="260" y="315"/>
                  </a:cubicBezTo>
                  <a:cubicBezTo>
                    <a:pt x="260" y="315"/>
                    <a:pt x="260" y="315"/>
                    <a:pt x="260" y="315"/>
                  </a:cubicBezTo>
                  <a:cubicBezTo>
                    <a:pt x="262" y="313"/>
                    <a:pt x="262" y="313"/>
                    <a:pt x="262" y="313"/>
                  </a:cubicBezTo>
                  <a:cubicBezTo>
                    <a:pt x="260" y="315"/>
                    <a:pt x="260" y="315"/>
                    <a:pt x="260" y="315"/>
                  </a:cubicBezTo>
                  <a:cubicBezTo>
                    <a:pt x="260" y="315"/>
                    <a:pt x="260" y="315"/>
                    <a:pt x="260" y="315"/>
                  </a:cubicBezTo>
                  <a:cubicBezTo>
                    <a:pt x="262" y="313"/>
                    <a:pt x="262" y="313"/>
                    <a:pt x="262" y="313"/>
                  </a:cubicBezTo>
                  <a:cubicBezTo>
                    <a:pt x="260" y="315"/>
                    <a:pt x="260" y="315"/>
                    <a:pt x="260" y="315"/>
                  </a:cubicBezTo>
                  <a:cubicBezTo>
                    <a:pt x="263" y="312"/>
                    <a:pt x="263" y="312"/>
                    <a:pt x="263" y="312"/>
                  </a:cubicBezTo>
                  <a:cubicBezTo>
                    <a:pt x="260" y="314"/>
                    <a:pt x="260" y="314"/>
                    <a:pt x="260" y="314"/>
                  </a:cubicBezTo>
                  <a:cubicBezTo>
                    <a:pt x="260" y="315"/>
                    <a:pt x="260" y="315"/>
                    <a:pt x="260" y="315"/>
                  </a:cubicBezTo>
                  <a:cubicBezTo>
                    <a:pt x="263" y="312"/>
                    <a:pt x="263" y="312"/>
                    <a:pt x="263" y="312"/>
                  </a:cubicBezTo>
                  <a:cubicBezTo>
                    <a:pt x="260" y="314"/>
                    <a:pt x="260" y="314"/>
                    <a:pt x="260" y="314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59" y="312"/>
                    <a:pt x="259" y="312"/>
                    <a:pt x="259" y="312"/>
                  </a:cubicBezTo>
                  <a:cubicBezTo>
                    <a:pt x="259" y="313"/>
                    <a:pt x="260" y="314"/>
                    <a:pt x="260" y="314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59" y="312"/>
                    <a:pt x="259" y="312"/>
                    <a:pt x="259" y="312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60" y="310"/>
                    <a:pt x="260" y="310"/>
                    <a:pt x="260" y="310"/>
                  </a:cubicBezTo>
                  <a:cubicBezTo>
                    <a:pt x="259" y="311"/>
                    <a:pt x="259" y="311"/>
                    <a:pt x="259" y="312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60" y="310"/>
                    <a:pt x="260" y="310"/>
                    <a:pt x="260" y="310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60" y="310"/>
                    <a:pt x="260" y="310"/>
                    <a:pt x="260" y="310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61" y="308"/>
                    <a:pt x="261" y="308"/>
                    <a:pt x="261" y="308"/>
                  </a:cubicBezTo>
                  <a:cubicBezTo>
                    <a:pt x="261" y="309"/>
                    <a:pt x="260" y="309"/>
                    <a:pt x="260" y="310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61" y="308"/>
                    <a:pt x="261" y="308"/>
                    <a:pt x="261" y="308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63" y="308"/>
                    <a:pt x="263" y="308"/>
                    <a:pt x="263" y="308"/>
                  </a:cubicBezTo>
                  <a:cubicBezTo>
                    <a:pt x="263" y="308"/>
                    <a:pt x="262" y="308"/>
                    <a:pt x="261" y="308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63" y="308"/>
                    <a:pt x="263" y="308"/>
                    <a:pt x="263" y="308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64" y="308"/>
                    <a:pt x="264" y="308"/>
                    <a:pt x="264" y="308"/>
                  </a:cubicBezTo>
                  <a:cubicBezTo>
                    <a:pt x="264" y="308"/>
                    <a:pt x="263" y="308"/>
                    <a:pt x="263" y="308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64" y="308"/>
                    <a:pt x="264" y="308"/>
                    <a:pt x="264" y="308"/>
                  </a:cubicBezTo>
                  <a:cubicBezTo>
                    <a:pt x="264" y="311"/>
                    <a:pt x="264" y="311"/>
                    <a:pt x="264" y="311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4" y="308"/>
                    <a:pt x="264" y="308"/>
                    <a:pt x="264" y="308"/>
                  </a:cubicBezTo>
                  <a:cubicBezTo>
                    <a:pt x="264" y="311"/>
                    <a:pt x="264" y="311"/>
                    <a:pt x="264" y="311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4" y="308"/>
                    <a:pt x="264" y="308"/>
                    <a:pt x="264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4" y="308"/>
                    <a:pt x="264" y="308"/>
                    <a:pt x="264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4" y="308"/>
                    <a:pt x="264" y="307"/>
                    <a:pt x="263" y="307"/>
                  </a:cubicBezTo>
                  <a:cubicBezTo>
                    <a:pt x="259" y="306"/>
                    <a:pt x="251" y="302"/>
                    <a:pt x="241" y="298"/>
                  </a:cubicBezTo>
                  <a:cubicBezTo>
                    <a:pt x="226" y="292"/>
                    <a:pt x="207" y="283"/>
                    <a:pt x="192" y="277"/>
                  </a:cubicBezTo>
                  <a:cubicBezTo>
                    <a:pt x="184" y="273"/>
                    <a:pt x="177" y="270"/>
                    <a:pt x="172" y="268"/>
                  </a:cubicBezTo>
                  <a:cubicBezTo>
                    <a:pt x="167" y="266"/>
                    <a:pt x="165" y="265"/>
                    <a:pt x="165" y="265"/>
                  </a:cubicBezTo>
                  <a:cubicBezTo>
                    <a:pt x="162" y="264"/>
                    <a:pt x="160" y="265"/>
                    <a:pt x="159" y="267"/>
                  </a:cubicBezTo>
                  <a:cubicBezTo>
                    <a:pt x="158" y="269"/>
                    <a:pt x="158" y="272"/>
                    <a:pt x="160" y="273"/>
                  </a:cubicBezTo>
                  <a:cubicBezTo>
                    <a:pt x="160" y="273"/>
                    <a:pt x="162" y="274"/>
                    <a:pt x="164" y="275"/>
                  </a:cubicBezTo>
                  <a:cubicBezTo>
                    <a:pt x="173" y="280"/>
                    <a:pt x="194" y="293"/>
                    <a:pt x="213" y="304"/>
                  </a:cubicBezTo>
                  <a:cubicBezTo>
                    <a:pt x="222" y="310"/>
                    <a:pt x="231" y="315"/>
                    <a:pt x="238" y="320"/>
                  </a:cubicBezTo>
                  <a:cubicBezTo>
                    <a:pt x="241" y="322"/>
                    <a:pt x="243" y="324"/>
                    <a:pt x="245" y="325"/>
                  </a:cubicBezTo>
                  <a:cubicBezTo>
                    <a:pt x="246" y="326"/>
                    <a:pt x="247" y="326"/>
                    <a:pt x="247" y="326"/>
                  </a:cubicBezTo>
                  <a:cubicBezTo>
                    <a:pt x="247" y="327"/>
                    <a:pt x="247" y="327"/>
                    <a:pt x="247" y="327"/>
                  </a:cubicBezTo>
                  <a:cubicBezTo>
                    <a:pt x="247" y="327"/>
                    <a:pt x="247" y="327"/>
                    <a:pt x="247" y="327"/>
                  </a:cubicBezTo>
                  <a:cubicBezTo>
                    <a:pt x="249" y="325"/>
                    <a:pt x="249" y="325"/>
                    <a:pt x="249" y="325"/>
                  </a:cubicBezTo>
                  <a:cubicBezTo>
                    <a:pt x="247" y="326"/>
                    <a:pt x="247" y="326"/>
                    <a:pt x="247" y="326"/>
                  </a:cubicBezTo>
                  <a:cubicBezTo>
                    <a:pt x="247" y="327"/>
                    <a:pt x="247" y="327"/>
                    <a:pt x="247" y="327"/>
                  </a:cubicBezTo>
                  <a:cubicBezTo>
                    <a:pt x="249" y="325"/>
                    <a:pt x="249" y="325"/>
                    <a:pt x="249" y="325"/>
                  </a:cubicBezTo>
                  <a:cubicBezTo>
                    <a:pt x="247" y="326"/>
                    <a:pt x="247" y="326"/>
                    <a:pt x="247" y="326"/>
                  </a:cubicBezTo>
                  <a:cubicBezTo>
                    <a:pt x="250" y="324"/>
                    <a:pt x="250" y="324"/>
                    <a:pt x="250" y="324"/>
                  </a:cubicBezTo>
                  <a:cubicBezTo>
                    <a:pt x="246" y="324"/>
                    <a:pt x="246" y="324"/>
                    <a:pt x="246" y="324"/>
                  </a:cubicBezTo>
                  <a:cubicBezTo>
                    <a:pt x="246" y="325"/>
                    <a:pt x="247" y="326"/>
                    <a:pt x="247" y="326"/>
                  </a:cubicBezTo>
                  <a:cubicBezTo>
                    <a:pt x="250" y="324"/>
                    <a:pt x="250" y="324"/>
                    <a:pt x="250" y="324"/>
                  </a:cubicBezTo>
                  <a:cubicBezTo>
                    <a:pt x="246" y="324"/>
                    <a:pt x="246" y="324"/>
                    <a:pt x="246" y="324"/>
                  </a:cubicBezTo>
                  <a:cubicBezTo>
                    <a:pt x="251" y="324"/>
                    <a:pt x="251" y="324"/>
                    <a:pt x="251" y="324"/>
                  </a:cubicBezTo>
                  <a:cubicBezTo>
                    <a:pt x="247" y="322"/>
                    <a:pt x="247" y="322"/>
                    <a:pt x="247" y="322"/>
                  </a:cubicBezTo>
                  <a:cubicBezTo>
                    <a:pt x="246" y="322"/>
                    <a:pt x="246" y="323"/>
                    <a:pt x="246" y="324"/>
                  </a:cubicBezTo>
                  <a:cubicBezTo>
                    <a:pt x="251" y="324"/>
                    <a:pt x="251" y="324"/>
                    <a:pt x="251" y="324"/>
                  </a:cubicBezTo>
                  <a:cubicBezTo>
                    <a:pt x="247" y="322"/>
                    <a:pt x="247" y="322"/>
                    <a:pt x="247" y="322"/>
                  </a:cubicBezTo>
                  <a:cubicBezTo>
                    <a:pt x="251" y="324"/>
                    <a:pt x="251" y="324"/>
                    <a:pt x="251" y="324"/>
                  </a:cubicBezTo>
                  <a:cubicBezTo>
                    <a:pt x="253" y="320"/>
                    <a:pt x="253" y="320"/>
                    <a:pt x="253" y="320"/>
                  </a:cubicBezTo>
                  <a:cubicBezTo>
                    <a:pt x="253" y="320"/>
                    <a:pt x="226" y="308"/>
                    <a:pt x="198" y="296"/>
                  </a:cubicBezTo>
                  <a:cubicBezTo>
                    <a:pt x="185" y="290"/>
                    <a:pt x="171" y="285"/>
                    <a:pt x="160" y="280"/>
                  </a:cubicBezTo>
                  <a:cubicBezTo>
                    <a:pt x="155" y="278"/>
                    <a:pt x="150" y="276"/>
                    <a:pt x="147" y="275"/>
                  </a:cubicBezTo>
                  <a:cubicBezTo>
                    <a:pt x="145" y="274"/>
                    <a:pt x="144" y="274"/>
                    <a:pt x="143" y="273"/>
                  </a:cubicBezTo>
                  <a:cubicBezTo>
                    <a:pt x="142" y="273"/>
                    <a:pt x="142" y="273"/>
                    <a:pt x="141" y="273"/>
                  </a:cubicBezTo>
                  <a:cubicBezTo>
                    <a:pt x="141" y="273"/>
                    <a:pt x="141" y="273"/>
                    <a:pt x="141" y="273"/>
                  </a:cubicBezTo>
                  <a:cubicBezTo>
                    <a:pt x="140" y="273"/>
                    <a:pt x="140" y="272"/>
                    <a:pt x="140" y="272"/>
                  </a:cubicBezTo>
                  <a:cubicBezTo>
                    <a:pt x="139" y="272"/>
                    <a:pt x="139" y="272"/>
                    <a:pt x="138" y="273"/>
                  </a:cubicBezTo>
                  <a:cubicBezTo>
                    <a:pt x="138" y="273"/>
                    <a:pt x="137" y="273"/>
                    <a:pt x="137" y="273"/>
                  </a:cubicBezTo>
                  <a:cubicBezTo>
                    <a:pt x="137" y="274"/>
                    <a:pt x="136" y="274"/>
                    <a:pt x="136" y="275"/>
                  </a:cubicBezTo>
                  <a:cubicBezTo>
                    <a:pt x="135" y="276"/>
                    <a:pt x="135" y="277"/>
                    <a:pt x="135" y="278"/>
                  </a:cubicBezTo>
                  <a:cubicBezTo>
                    <a:pt x="135" y="279"/>
                    <a:pt x="136" y="280"/>
                    <a:pt x="137" y="281"/>
                  </a:cubicBezTo>
                  <a:cubicBezTo>
                    <a:pt x="137" y="281"/>
                    <a:pt x="139" y="282"/>
                    <a:pt x="141" y="283"/>
                  </a:cubicBezTo>
                  <a:cubicBezTo>
                    <a:pt x="150" y="289"/>
                    <a:pt x="174" y="302"/>
                    <a:pt x="194" y="315"/>
                  </a:cubicBezTo>
                  <a:cubicBezTo>
                    <a:pt x="205" y="321"/>
                    <a:pt x="214" y="328"/>
                    <a:pt x="221" y="332"/>
                  </a:cubicBezTo>
                  <a:cubicBezTo>
                    <a:pt x="225" y="335"/>
                    <a:pt x="228" y="337"/>
                    <a:pt x="230" y="338"/>
                  </a:cubicBezTo>
                  <a:cubicBezTo>
                    <a:pt x="231" y="339"/>
                    <a:pt x="232" y="339"/>
                    <a:pt x="232" y="340"/>
                  </a:cubicBezTo>
                  <a:cubicBezTo>
                    <a:pt x="232" y="340"/>
                    <a:pt x="232" y="340"/>
                    <a:pt x="232" y="340"/>
                  </a:cubicBezTo>
                  <a:cubicBezTo>
                    <a:pt x="232" y="340"/>
                    <a:pt x="232" y="340"/>
                    <a:pt x="232" y="340"/>
                  </a:cubicBezTo>
                  <a:cubicBezTo>
                    <a:pt x="232" y="340"/>
                    <a:pt x="232" y="340"/>
                    <a:pt x="232" y="340"/>
                  </a:cubicBezTo>
                  <a:cubicBezTo>
                    <a:pt x="232" y="340"/>
                    <a:pt x="232" y="340"/>
                    <a:pt x="232" y="340"/>
                  </a:cubicBezTo>
                  <a:cubicBezTo>
                    <a:pt x="232" y="340"/>
                    <a:pt x="232" y="340"/>
                    <a:pt x="232" y="340"/>
                  </a:cubicBezTo>
                  <a:cubicBezTo>
                    <a:pt x="232" y="340"/>
                    <a:pt x="232" y="340"/>
                    <a:pt x="232" y="340"/>
                  </a:cubicBezTo>
                  <a:cubicBezTo>
                    <a:pt x="234" y="338"/>
                    <a:pt x="234" y="338"/>
                    <a:pt x="234" y="338"/>
                  </a:cubicBezTo>
                  <a:cubicBezTo>
                    <a:pt x="232" y="339"/>
                    <a:pt x="232" y="339"/>
                    <a:pt x="232" y="339"/>
                  </a:cubicBezTo>
                  <a:cubicBezTo>
                    <a:pt x="232" y="340"/>
                    <a:pt x="232" y="340"/>
                    <a:pt x="232" y="340"/>
                  </a:cubicBezTo>
                  <a:cubicBezTo>
                    <a:pt x="234" y="338"/>
                    <a:pt x="234" y="338"/>
                    <a:pt x="234" y="338"/>
                  </a:cubicBezTo>
                  <a:cubicBezTo>
                    <a:pt x="232" y="339"/>
                    <a:pt x="232" y="339"/>
                    <a:pt x="232" y="339"/>
                  </a:cubicBezTo>
                  <a:cubicBezTo>
                    <a:pt x="235" y="337"/>
                    <a:pt x="235" y="337"/>
                    <a:pt x="235" y="337"/>
                  </a:cubicBezTo>
                  <a:cubicBezTo>
                    <a:pt x="231" y="337"/>
                    <a:pt x="231" y="337"/>
                    <a:pt x="231" y="337"/>
                  </a:cubicBezTo>
                  <a:cubicBezTo>
                    <a:pt x="231" y="338"/>
                    <a:pt x="232" y="339"/>
                    <a:pt x="232" y="339"/>
                  </a:cubicBezTo>
                  <a:cubicBezTo>
                    <a:pt x="235" y="337"/>
                    <a:pt x="235" y="337"/>
                    <a:pt x="235" y="337"/>
                  </a:cubicBezTo>
                  <a:cubicBezTo>
                    <a:pt x="231" y="337"/>
                    <a:pt x="231" y="337"/>
                    <a:pt x="231" y="337"/>
                  </a:cubicBezTo>
                  <a:cubicBezTo>
                    <a:pt x="236" y="337"/>
                    <a:pt x="236" y="337"/>
                    <a:pt x="236" y="337"/>
                  </a:cubicBezTo>
                  <a:cubicBezTo>
                    <a:pt x="232" y="335"/>
                    <a:pt x="232" y="335"/>
                    <a:pt x="232" y="335"/>
                  </a:cubicBezTo>
                  <a:cubicBezTo>
                    <a:pt x="231" y="336"/>
                    <a:pt x="231" y="337"/>
                    <a:pt x="231" y="337"/>
                  </a:cubicBezTo>
                  <a:cubicBezTo>
                    <a:pt x="236" y="337"/>
                    <a:pt x="236" y="337"/>
                    <a:pt x="236" y="337"/>
                  </a:cubicBezTo>
                  <a:cubicBezTo>
                    <a:pt x="232" y="335"/>
                    <a:pt x="232" y="335"/>
                    <a:pt x="232" y="335"/>
                  </a:cubicBezTo>
                  <a:cubicBezTo>
                    <a:pt x="236" y="337"/>
                    <a:pt x="236" y="337"/>
                    <a:pt x="236" y="337"/>
                  </a:cubicBezTo>
                  <a:cubicBezTo>
                    <a:pt x="233" y="334"/>
                    <a:pt x="233" y="334"/>
                    <a:pt x="233" y="334"/>
                  </a:cubicBezTo>
                  <a:cubicBezTo>
                    <a:pt x="236" y="337"/>
                    <a:pt x="236" y="337"/>
                    <a:pt x="236" y="337"/>
                  </a:cubicBezTo>
                  <a:cubicBezTo>
                    <a:pt x="235" y="333"/>
                    <a:pt x="235" y="333"/>
                    <a:pt x="235" y="333"/>
                  </a:cubicBezTo>
                  <a:cubicBezTo>
                    <a:pt x="234" y="333"/>
                    <a:pt x="233" y="333"/>
                    <a:pt x="233" y="334"/>
                  </a:cubicBezTo>
                  <a:cubicBezTo>
                    <a:pt x="236" y="337"/>
                    <a:pt x="236" y="337"/>
                    <a:pt x="236" y="337"/>
                  </a:cubicBezTo>
                  <a:cubicBezTo>
                    <a:pt x="235" y="333"/>
                    <a:pt x="235" y="333"/>
                    <a:pt x="235" y="333"/>
                  </a:cubicBezTo>
                  <a:cubicBezTo>
                    <a:pt x="236" y="337"/>
                    <a:pt x="236" y="337"/>
                    <a:pt x="236" y="337"/>
                  </a:cubicBezTo>
                  <a:cubicBezTo>
                    <a:pt x="236" y="333"/>
                    <a:pt x="236" y="333"/>
                    <a:pt x="236" y="333"/>
                  </a:cubicBezTo>
                  <a:cubicBezTo>
                    <a:pt x="236" y="333"/>
                    <a:pt x="235" y="333"/>
                    <a:pt x="235" y="333"/>
                  </a:cubicBezTo>
                  <a:cubicBezTo>
                    <a:pt x="236" y="337"/>
                    <a:pt x="236" y="337"/>
                    <a:pt x="236" y="337"/>
                  </a:cubicBezTo>
                  <a:cubicBezTo>
                    <a:pt x="236" y="333"/>
                    <a:pt x="236" y="333"/>
                    <a:pt x="236" y="333"/>
                  </a:cubicBezTo>
                  <a:cubicBezTo>
                    <a:pt x="236" y="337"/>
                    <a:pt x="236" y="337"/>
                    <a:pt x="236" y="337"/>
                  </a:cubicBezTo>
                  <a:cubicBezTo>
                    <a:pt x="237" y="333"/>
                    <a:pt x="237" y="333"/>
                    <a:pt x="237" y="333"/>
                  </a:cubicBezTo>
                  <a:cubicBezTo>
                    <a:pt x="236" y="333"/>
                    <a:pt x="236" y="333"/>
                    <a:pt x="236" y="333"/>
                  </a:cubicBezTo>
                  <a:cubicBezTo>
                    <a:pt x="236" y="337"/>
                    <a:pt x="236" y="337"/>
                    <a:pt x="236" y="337"/>
                  </a:cubicBezTo>
                  <a:cubicBezTo>
                    <a:pt x="237" y="333"/>
                    <a:pt x="237" y="333"/>
                    <a:pt x="237" y="333"/>
                  </a:cubicBezTo>
                  <a:cubicBezTo>
                    <a:pt x="236" y="336"/>
                    <a:pt x="236" y="336"/>
                    <a:pt x="236" y="336"/>
                  </a:cubicBezTo>
                  <a:cubicBezTo>
                    <a:pt x="237" y="333"/>
                    <a:pt x="237" y="333"/>
                    <a:pt x="237" y="333"/>
                  </a:cubicBezTo>
                  <a:cubicBezTo>
                    <a:pt x="237" y="333"/>
                    <a:pt x="237" y="333"/>
                    <a:pt x="237" y="333"/>
                  </a:cubicBezTo>
                  <a:cubicBezTo>
                    <a:pt x="236" y="336"/>
                    <a:pt x="236" y="336"/>
                    <a:pt x="236" y="336"/>
                  </a:cubicBezTo>
                  <a:cubicBezTo>
                    <a:pt x="237" y="333"/>
                    <a:pt x="237" y="333"/>
                    <a:pt x="237" y="333"/>
                  </a:cubicBezTo>
                  <a:cubicBezTo>
                    <a:pt x="237" y="333"/>
                    <a:pt x="236" y="333"/>
                    <a:pt x="235" y="332"/>
                  </a:cubicBezTo>
                  <a:cubicBezTo>
                    <a:pt x="228" y="329"/>
                    <a:pt x="201" y="317"/>
                    <a:pt x="177" y="306"/>
                  </a:cubicBezTo>
                  <a:cubicBezTo>
                    <a:pt x="165" y="301"/>
                    <a:pt x="153" y="296"/>
                    <a:pt x="144" y="292"/>
                  </a:cubicBezTo>
                  <a:cubicBezTo>
                    <a:pt x="140" y="290"/>
                    <a:pt x="136" y="288"/>
                    <a:pt x="134" y="287"/>
                  </a:cubicBezTo>
                  <a:cubicBezTo>
                    <a:pt x="133" y="286"/>
                    <a:pt x="132" y="286"/>
                    <a:pt x="131" y="286"/>
                  </a:cubicBezTo>
                  <a:cubicBezTo>
                    <a:pt x="130" y="285"/>
                    <a:pt x="130" y="285"/>
                    <a:pt x="130" y="285"/>
                  </a:cubicBezTo>
                  <a:cubicBezTo>
                    <a:pt x="130" y="285"/>
                    <a:pt x="130" y="285"/>
                    <a:pt x="130" y="285"/>
                  </a:cubicBezTo>
                  <a:cubicBezTo>
                    <a:pt x="130" y="285"/>
                    <a:pt x="130" y="285"/>
                    <a:pt x="130" y="285"/>
                  </a:cubicBezTo>
                  <a:cubicBezTo>
                    <a:pt x="130" y="285"/>
                    <a:pt x="130" y="285"/>
                    <a:pt x="130" y="285"/>
                  </a:cubicBezTo>
                  <a:cubicBezTo>
                    <a:pt x="129" y="285"/>
                    <a:pt x="129" y="285"/>
                    <a:pt x="129" y="285"/>
                  </a:cubicBezTo>
                  <a:cubicBezTo>
                    <a:pt x="129" y="285"/>
                    <a:pt x="129" y="285"/>
                    <a:pt x="129" y="285"/>
                  </a:cubicBezTo>
                  <a:cubicBezTo>
                    <a:pt x="129" y="285"/>
                    <a:pt x="129" y="285"/>
                    <a:pt x="128" y="285"/>
                  </a:cubicBezTo>
                  <a:cubicBezTo>
                    <a:pt x="126" y="285"/>
                    <a:pt x="124" y="286"/>
                    <a:pt x="124" y="288"/>
                  </a:cubicBezTo>
                  <a:cubicBezTo>
                    <a:pt x="123" y="290"/>
                    <a:pt x="124" y="292"/>
                    <a:pt x="126" y="293"/>
                  </a:cubicBezTo>
                  <a:cubicBezTo>
                    <a:pt x="126" y="293"/>
                    <a:pt x="127" y="294"/>
                    <a:pt x="130" y="296"/>
                  </a:cubicBezTo>
                  <a:cubicBezTo>
                    <a:pt x="138" y="301"/>
                    <a:pt x="159" y="314"/>
                    <a:pt x="179" y="325"/>
                  </a:cubicBezTo>
                  <a:cubicBezTo>
                    <a:pt x="188" y="331"/>
                    <a:pt x="197" y="337"/>
                    <a:pt x="204" y="341"/>
                  </a:cubicBezTo>
                  <a:cubicBezTo>
                    <a:pt x="207" y="343"/>
                    <a:pt x="210" y="345"/>
                    <a:pt x="212" y="346"/>
                  </a:cubicBezTo>
                  <a:cubicBezTo>
                    <a:pt x="212" y="347"/>
                    <a:pt x="213" y="347"/>
                    <a:pt x="213" y="348"/>
                  </a:cubicBezTo>
                  <a:cubicBezTo>
                    <a:pt x="214" y="348"/>
                    <a:pt x="214" y="348"/>
                    <a:pt x="214" y="348"/>
                  </a:cubicBezTo>
                  <a:cubicBezTo>
                    <a:pt x="214" y="348"/>
                    <a:pt x="214" y="348"/>
                    <a:pt x="214" y="348"/>
                  </a:cubicBezTo>
                  <a:cubicBezTo>
                    <a:pt x="215" y="346"/>
                    <a:pt x="215" y="346"/>
                    <a:pt x="215" y="346"/>
                  </a:cubicBezTo>
                  <a:cubicBezTo>
                    <a:pt x="213" y="348"/>
                    <a:pt x="213" y="348"/>
                    <a:pt x="213" y="348"/>
                  </a:cubicBezTo>
                  <a:cubicBezTo>
                    <a:pt x="214" y="348"/>
                    <a:pt x="214" y="348"/>
                    <a:pt x="214" y="348"/>
                  </a:cubicBezTo>
                  <a:cubicBezTo>
                    <a:pt x="215" y="346"/>
                    <a:pt x="215" y="346"/>
                    <a:pt x="215" y="346"/>
                  </a:cubicBezTo>
                  <a:cubicBezTo>
                    <a:pt x="213" y="348"/>
                    <a:pt x="213" y="348"/>
                    <a:pt x="213" y="348"/>
                  </a:cubicBezTo>
                  <a:cubicBezTo>
                    <a:pt x="217" y="345"/>
                    <a:pt x="217" y="345"/>
                    <a:pt x="217" y="345"/>
                  </a:cubicBezTo>
                  <a:cubicBezTo>
                    <a:pt x="213" y="347"/>
                    <a:pt x="213" y="347"/>
                    <a:pt x="213" y="347"/>
                  </a:cubicBezTo>
                  <a:cubicBezTo>
                    <a:pt x="213" y="348"/>
                    <a:pt x="213" y="348"/>
                    <a:pt x="213" y="348"/>
                  </a:cubicBezTo>
                  <a:cubicBezTo>
                    <a:pt x="217" y="345"/>
                    <a:pt x="217" y="345"/>
                    <a:pt x="217" y="345"/>
                  </a:cubicBezTo>
                  <a:cubicBezTo>
                    <a:pt x="213" y="347"/>
                    <a:pt x="213" y="347"/>
                    <a:pt x="213" y="347"/>
                  </a:cubicBezTo>
                  <a:cubicBezTo>
                    <a:pt x="217" y="345"/>
                    <a:pt x="217" y="345"/>
                    <a:pt x="217" y="345"/>
                  </a:cubicBezTo>
                  <a:cubicBezTo>
                    <a:pt x="213" y="345"/>
                    <a:pt x="213" y="345"/>
                    <a:pt x="213" y="345"/>
                  </a:cubicBezTo>
                  <a:cubicBezTo>
                    <a:pt x="213" y="346"/>
                    <a:pt x="213" y="347"/>
                    <a:pt x="213" y="347"/>
                  </a:cubicBezTo>
                  <a:cubicBezTo>
                    <a:pt x="217" y="345"/>
                    <a:pt x="217" y="345"/>
                    <a:pt x="217" y="345"/>
                  </a:cubicBezTo>
                  <a:cubicBezTo>
                    <a:pt x="213" y="345"/>
                    <a:pt x="213" y="345"/>
                    <a:pt x="213" y="345"/>
                  </a:cubicBezTo>
                  <a:cubicBezTo>
                    <a:pt x="217" y="345"/>
                    <a:pt x="217" y="345"/>
                    <a:pt x="217" y="345"/>
                  </a:cubicBezTo>
                  <a:cubicBezTo>
                    <a:pt x="213" y="343"/>
                    <a:pt x="213" y="343"/>
                    <a:pt x="213" y="343"/>
                  </a:cubicBezTo>
                  <a:cubicBezTo>
                    <a:pt x="213" y="343"/>
                    <a:pt x="213" y="344"/>
                    <a:pt x="213" y="345"/>
                  </a:cubicBezTo>
                  <a:cubicBezTo>
                    <a:pt x="217" y="345"/>
                    <a:pt x="217" y="345"/>
                    <a:pt x="217" y="345"/>
                  </a:cubicBezTo>
                  <a:cubicBezTo>
                    <a:pt x="213" y="343"/>
                    <a:pt x="213" y="343"/>
                    <a:pt x="213" y="343"/>
                  </a:cubicBezTo>
                  <a:cubicBezTo>
                    <a:pt x="217" y="345"/>
                    <a:pt x="217" y="345"/>
                    <a:pt x="217" y="345"/>
                  </a:cubicBezTo>
                  <a:cubicBezTo>
                    <a:pt x="213" y="343"/>
                    <a:pt x="213" y="343"/>
                    <a:pt x="213" y="343"/>
                  </a:cubicBezTo>
                  <a:cubicBezTo>
                    <a:pt x="217" y="345"/>
                    <a:pt x="217" y="345"/>
                    <a:pt x="217" y="345"/>
                  </a:cubicBezTo>
                  <a:cubicBezTo>
                    <a:pt x="215" y="341"/>
                    <a:pt x="215" y="341"/>
                    <a:pt x="215" y="341"/>
                  </a:cubicBezTo>
                  <a:cubicBezTo>
                    <a:pt x="214" y="342"/>
                    <a:pt x="214" y="342"/>
                    <a:pt x="213" y="343"/>
                  </a:cubicBezTo>
                  <a:cubicBezTo>
                    <a:pt x="217" y="345"/>
                    <a:pt x="217" y="345"/>
                    <a:pt x="217" y="345"/>
                  </a:cubicBezTo>
                  <a:cubicBezTo>
                    <a:pt x="215" y="341"/>
                    <a:pt x="215" y="341"/>
                    <a:pt x="215" y="341"/>
                  </a:cubicBezTo>
                  <a:cubicBezTo>
                    <a:pt x="217" y="345"/>
                    <a:pt x="217" y="345"/>
                    <a:pt x="217" y="345"/>
                  </a:cubicBezTo>
                  <a:cubicBezTo>
                    <a:pt x="216" y="341"/>
                    <a:pt x="216" y="341"/>
                    <a:pt x="216" y="341"/>
                  </a:cubicBezTo>
                  <a:cubicBezTo>
                    <a:pt x="216" y="341"/>
                    <a:pt x="215" y="341"/>
                    <a:pt x="215" y="341"/>
                  </a:cubicBezTo>
                  <a:cubicBezTo>
                    <a:pt x="217" y="345"/>
                    <a:pt x="217" y="345"/>
                    <a:pt x="217" y="345"/>
                  </a:cubicBezTo>
                  <a:cubicBezTo>
                    <a:pt x="216" y="341"/>
                    <a:pt x="216" y="341"/>
                    <a:pt x="216" y="341"/>
                  </a:cubicBezTo>
                  <a:cubicBezTo>
                    <a:pt x="217" y="344"/>
                    <a:pt x="217" y="344"/>
                    <a:pt x="217" y="344"/>
                  </a:cubicBezTo>
                  <a:cubicBezTo>
                    <a:pt x="217" y="341"/>
                    <a:pt x="217" y="341"/>
                    <a:pt x="217" y="341"/>
                  </a:cubicBezTo>
                  <a:cubicBezTo>
                    <a:pt x="216" y="341"/>
                    <a:pt x="216" y="341"/>
                    <a:pt x="216" y="341"/>
                  </a:cubicBezTo>
                  <a:cubicBezTo>
                    <a:pt x="217" y="344"/>
                    <a:pt x="217" y="344"/>
                    <a:pt x="217" y="344"/>
                  </a:cubicBezTo>
                  <a:cubicBezTo>
                    <a:pt x="217" y="341"/>
                    <a:pt x="217" y="341"/>
                    <a:pt x="217" y="341"/>
                  </a:cubicBezTo>
                  <a:cubicBezTo>
                    <a:pt x="217" y="342"/>
                    <a:pt x="217" y="342"/>
                    <a:pt x="217" y="342"/>
                  </a:cubicBezTo>
                  <a:cubicBezTo>
                    <a:pt x="217" y="341"/>
                    <a:pt x="217" y="341"/>
                    <a:pt x="217" y="341"/>
                  </a:cubicBezTo>
                  <a:cubicBezTo>
                    <a:pt x="217" y="341"/>
                    <a:pt x="217" y="341"/>
                    <a:pt x="217" y="341"/>
                  </a:cubicBezTo>
                  <a:cubicBezTo>
                    <a:pt x="217" y="342"/>
                    <a:pt x="217" y="342"/>
                    <a:pt x="217" y="342"/>
                  </a:cubicBezTo>
                  <a:cubicBezTo>
                    <a:pt x="217" y="341"/>
                    <a:pt x="217" y="341"/>
                    <a:pt x="217" y="341"/>
                  </a:cubicBezTo>
                  <a:cubicBezTo>
                    <a:pt x="217" y="341"/>
                    <a:pt x="217" y="341"/>
                    <a:pt x="217" y="341"/>
                  </a:cubicBezTo>
                  <a:cubicBezTo>
                    <a:pt x="216" y="341"/>
                    <a:pt x="216" y="340"/>
                    <a:pt x="215" y="340"/>
                  </a:cubicBezTo>
                  <a:cubicBezTo>
                    <a:pt x="210" y="339"/>
                    <a:pt x="202" y="335"/>
                    <a:pt x="191" y="331"/>
                  </a:cubicBezTo>
                  <a:cubicBezTo>
                    <a:pt x="176" y="325"/>
                    <a:pt x="157" y="316"/>
                    <a:pt x="142" y="310"/>
                  </a:cubicBezTo>
                  <a:cubicBezTo>
                    <a:pt x="135" y="306"/>
                    <a:pt x="128" y="303"/>
                    <a:pt x="123" y="301"/>
                  </a:cubicBezTo>
                  <a:cubicBezTo>
                    <a:pt x="119" y="299"/>
                    <a:pt x="116" y="298"/>
                    <a:pt x="116" y="298"/>
                  </a:cubicBezTo>
                  <a:cubicBezTo>
                    <a:pt x="114" y="297"/>
                    <a:pt x="111" y="298"/>
                    <a:pt x="110" y="300"/>
                  </a:cubicBezTo>
                  <a:cubicBezTo>
                    <a:pt x="109" y="302"/>
                    <a:pt x="110" y="305"/>
                    <a:pt x="112" y="306"/>
                  </a:cubicBezTo>
                  <a:cubicBezTo>
                    <a:pt x="112" y="306"/>
                    <a:pt x="117" y="309"/>
                    <a:pt x="125" y="314"/>
                  </a:cubicBezTo>
                  <a:cubicBezTo>
                    <a:pt x="137" y="321"/>
                    <a:pt x="155" y="333"/>
                    <a:pt x="171" y="342"/>
                  </a:cubicBezTo>
                  <a:cubicBezTo>
                    <a:pt x="178" y="347"/>
                    <a:pt x="185" y="351"/>
                    <a:pt x="190" y="354"/>
                  </a:cubicBezTo>
                  <a:cubicBezTo>
                    <a:pt x="192" y="356"/>
                    <a:pt x="194" y="357"/>
                    <a:pt x="196" y="358"/>
                  </a:cubicBezTo>
                  <a:cubicBezTo>
                    <a:pt x="196" y="358"/>
                    <a:pt x="197" y="359"/>
                    <a:pt x="197" y="359"/>
                  </a:cubicBezTo>
                  <a:cubicBezTo>
                    <a:pt x="197" y="359"/>
                    <a:pt x="197" y="359"/>
                    <a:pt x="197" y="359"/>
                  </a:cubicBezTo>
                  <a:cubicBezTo>
                    <a:pt x="197" y="359"/>
                    <a:pt x="197" y="359"/>
                    <a:pt x="197" y="359"/>
                  </a:cubicBezTo>
                  <a:cubicBezTo>
                    <a:pt x="199" y="357"/>
                    <a:pt x="199" y="357"/>
                    <a:pt x="199" y="357"/>
                  </a:cubicBezTo>
                  <a:cubicBezTo>
                    <a:pt x="197" y="359"/>
                    <a:pt x="197" y="359"/>
                    <a:pt x="197" y="359"/>
                  </a:cubicBezTo>
                  <a:cubicBezTo>
                    <a:pt x="197" y="359"/>
                    <a:pt x="197" y="359"/>
                    <a:pt x="197" y="359"/>
                  </a:cubicBezTo>
                  <a:cubicBezTo>
                    <a:pt x="199" y="357"/>
                    <a:pt x="199" y="357"/>
                    <a:pt x="199" y="357"/>
                  </a:cubicBezTo>
                  <a:cubicBezTo>
                    <a:pt x="197" y="359"/>
                    <a:pt x="197" y="359"/>
                    <a:pt x="197" y="359"/>
                  </a:cubicBezTo>
                  <a:cubicBezTo>
                    <a:pt x="200" y="356"/>
                    <a:pt x="200" y="356"/>
                    <a:pt x="200" y="356"/>
                  </a:cubicBezTo>
                  <a:cubicBezTo>
                    <a:pt x="197" y="358"/>
                    <a:pt x="197" y="358"/>
                    <a:pt x="197" y="358"/>
                  </a:cubicBezTo>
                  <a:cubicBezTo>
                    <a:pt x="197" y="359"/>
                    <a:pt x="197" y="359"/>
                    <a:pt x="197" y="359"/>
                  </a:cubicBezTo>
                  <a:cubicBezTo>
                    <a:pt x="200" y="356"/>
                    <a:pt x="200" y="356"/>
                    <a:pt x="200" y="356"/>
                  </a:cubicBezTo>
                  <a:cubicBezTo>
                    <a:pt x="197" y="358"/>
                    <a:pt x="197" y="358"/>
                    <a:pt x="197" y="358"/>
                  </a:cubicBezTo>
                  <a:cubicBezTo>
                    <a:pt x="200" y="356"/>
                    <a:pt x="200" y="356"/>
                    <a:pt x="200" y="356"/>
                  </a:cubicBezTo>
                  <a:cubicBezTo>
                    <a:pt x="196" y="356"/>
                    <a:pt x="196" y="356"/>
                    <a:pt x="196" y="356"/>
                  </a:cubicBezTo>
                  <a:cubicBezTo>
                    <a:pt x="196" y="357"/>
                    <a:pt x="196" y="358"/>
                    <a:pt x="197" y="358"/>
                  </a:cubicBezTo>
                  <a:cubicBezTo>
                    <a:pt x="200" y="356"/>
                    <a:pt x="200" y="356"/>
                    <a:pt x="200" y="356"/>
                  </a:cubicBezTo>
                  <a:cubicBezTo>
                    <a:pt x="196" y="356"/>
                    <a:pt x="196" y="356"/>
                    <a:pt x="196" y="356"/>
                  </a:cubicBezTo>
                  <a:cubicBezTo>
                    <a:pt x="200" y="356"/>
                    <a:pt x="200" y="356"/>
                    <a:pt x="200" y="356"/>
                  </a:cubicBezTo>
                  <a:cubicBezTo>
                    <a:pt x="196" y="354"/>
                    <a:pt x="196" y="354"/>
                    <a:pt x="196" y="354"/>
                  </a:cubicBezTo>
                  <a:cubicBezTo>
                    <a:pt x="196" y="354"/>
                    <a:pt x="196" y="355"/>
                    <a:pt x="196" y="356"/>
                  </a:cubicBezTo>
                  <a:cubicBezTo>
                    <a:pt x="200" y="356"/>
                    <a:pt x="200" y="356"/>
                    <a:pt x="200" y="356"/>
                  </a:cubicBezTo>
                  <a:cubicBezTo>
                    <a:pt x="196" y="354"/>
                    <a:pt x="196" y="354"/>
                    <a:pt x="196" y="354"/>
                  </a:cubicBezTo>
                  <a:cubicBezTo>
                    <a:pt x="200" y="356"/>
                    <a:pt x="200" y="356"/>
                    <a:pt x="200" y="356"/>
                  </a:cubicBezTo>
                  <a:cubicBezTo>
                    <a:pt x="202" y="352"/>
                    <a:pt x="202" y="352"/>
                    <a:pt x="202" y="352"/>
                  </a:cubicBezTo>
                  <a:cubicBezTo>
                    <a:pt x="96" y="306"/>
                    <a:pt x="96" y="306"/>
                    <a:pt x="96" y="306"/>
                  </a:cubicBezTo>
                  <a:cubicBezTo>
                    <a:pt x="94" y="305"/>
                    <a:pt x="92" y="306"/>
                    <a:pt x="91" y="308"/>
                  </a:cubicBezTo>
                  <a:cubicBezTo>
                    <a:pt x="89" y="310"/>
                    <a:pt x="90" y="313"/>
                    <a:pt x="92" y="314"/>
                  </a:cubicBezTo>
                  <a:cubicBezTo>
                    <a:pt x="92" y="314"/>
                    <a:pt x="94" y="315"/>
                    <a:pt x="96" y="316"/>
                  </a:cubicBezTo>
                  <a:cubicBezTo>
                    <a:pt x="106" y="322"/>
                    <a:pt x="129" y="336"/>
                    <a:pt x="149" y="349"/>
                  </a:cubicBezTo>
                  <a:cubicBezTo>
                    <a:pt x="160" y="355"/>
                    <a:pt x="169" y="361"/>
                    <a:pt x="176" y="366"/>
                  </a:cubicBezTo>
                  <a:cubicBezTo>
                    <a:pt x="180" y="368"/>
                    <a:pt x="183" y="370"/>
                    <a:pt x="185" y="371"/>
                  </a:cubicBezTo>
                  <a:cubicBezTo>
                    <a:pt x="186" y="372"/>
                    <a:pt x="187" y="373"/>
                    <a:pt x="187" y="373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7" y="373"/>
                    <a:pt x="187" y="373"/>
                    <a:pt x="187" y="373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7" y="373"/>
                    <a:pt x="187" y="373"/>
                    <a:pt x="187" y="373"/>
                  </a:cubicBezTo>
                  <a:cubicBezTo>
                    <a:pt x="190" y="370"/>
                    <a:pt x="190" y="370"/>
                    <a:pt x="190" y="370"/>
                  </a:cubicBezTo>
                  <a:cubicBezTo>
                    <a:pt x="187" y="372"/>
                    <a:pt x="187" y="372"/>
                    <a:pt x="187" y="372"/>
                  </a:cubicBezTo>
                  <a:cubicBezTo>
                    <a:pt x="187" y="373"/>
                    <a:pt x="187" y="373"/>
                    <a:pt x="187" y="373"/>
                  </a:cubicBezTo>
                  <a:cubicBezTo>
                    <a:pt x="190" y="370"/>
                    <a:pt x="190" y="370"/>
                    <a:pt x="190" y="370"/>
                  </a:cubicBezTo>
                  <a:cubicBezTo>
                    <a:pt x="187" y="372"/>
                    <a:pt x="187" y="372"/>
                    <a:pt x="187" y="372"/>
                  </a:cubicBezTo>
                  <a:cubicBezTo>
                    <a:pt x="191" y="370"/>
                    <a:pt x="191" y="370"/>
                    <a:pt x="191" y="370"/>
                  </a:cubicBezTo>
                  <a:cubicBezTo>
                    <a:pt x="186" y="372"/>
                    <a:pt x="186" y="372"/>
                    <a:pt x="186" y="372"/>
                  </a:cubicBezTo>
                  <a:cubicBezTo>
                    <a:pt x="187" y="372"/>
                    <a:pt x="187" y="372"/>
                    <a:pt x="187" y="372"/>
                  </a:cubicBezTo>
                  <a:cubicBezTo>
                    <a:pt x="191" y="370"/>
                    <a:pt x="191" y="370"/>
                    <a:pt x="191" y="370"/>
                  </a:cubicBezTo>
                  <a:cubicBezTo>
                    <a:pt x="186" y="372"/>
                    <a:pt x="186" y="372"/>
                    <a:pt x="186" y="372"/>
                  </a:cubicBezTo>
                  <a:cubicBezTo>
                    <a:pt x="191" y="370"/>
                    <a:pt x="191" y="370"/>
                    <a:pt x="191" y="370"/>
                  </a:cubicBezTo>
                  <a:cubicBezTo>
                    <a:pt x="186" y="370"/>
                    <a:pt x="186" y="370"/>
                    <a:pt x="186" y="370"/>
                  </a:cubicBezTo>
                  <a:cubicBezTo>
                    <a:pt x="186" y="371"/>
                    <a:pt x="186" y="371"/>
                    <a:pt x="186" y="372"/>
                  </a:cubicBezTo>
                  <a:cubicBezTo>
                    <a:pt x="191" y="370"/>
                    <a:pt x="191" y="370"/>
                    <a:pt x="191" y="370"/>
                  </a:cubicBezTo>
                  <a:cubicBezTo>
                    <a:pt x="186" y="370"/>
                    <a:pt x="186" y="370"/>
                    <a:pt x="186" y="370"/>
                  </a:cubicBezTo>
                  <a:cubicBezTo>
                    <a:pt x="191" y="370"/>
                    <a:pt x="191" y="370"/>
                    <a:pt x="191" y="370"/>
                  </a:cubicBezTo>
                  <a:cubicBezTo>
                    <a:pt x="187" y="368"/>
                    <a:pt x="187" y="368"/>
                    <a:pt x="187" y="368"/>
                  </a:cubicBezTo>
                  <a:cubicBezTo>
                    <a:pt x="186" y="369"/>
                    <a:pt x="186" y="369"/>
                    <a:pt x="186" y="370"/>
                  </a:cubicBezTo>
                  <a:cubicBezTo>
                    <a:pt x="191" y="370"/>
                    <a:pt x="191" y="370"/>
                    <a:pt x="191" y="370"/>
                  </a:cubicBezTo>
                  <a:cubicBezTo>
                    <a:pt x="187" y="368"/>
                    <a:pt x="187" y="368"/>
                    <a:pt x="187" y="368"/>
                  </a:cubicBezTo>
                  <a:cubicBezTo>
                    <a:pt x="191" y="370"/>
                    <a:pt x="191" y="370"/>
                    <a:pt x="191" y="370"/>
                  </a:cubicBezTo>
                  <a:cubicBezTo>
                    <a:pt x="193" y="366"/>
                    <a:pt x="193" y="366"/>
                    <a:pt x="193" y="366"/>
                  </a:cubicBezTo>
                  <a:cubicBezTo>
                    <a:pt x="193" y="366"/>
                    <a:pt x="168" y="354"/>
                    <a:pt x="143" y="342"/>
                  </a:cubicBezTo>
                  <a:cubicBezTo>
                    <a:pt x="130" y="336"/>
                    <a:pt x="117" y="330"/>
                    <a:pt x="107" y="326"/>
                  </a:cubicBezTo>
                  <a:cubicBezTo>
                    <a:pt x="102" y="324"/>
                    <a:pt x="98" y="322"/>
                    <a:pt x="94" y="320"/>
                  </a:cubicBezTo>
                  <a:cubicBezTo>
                    <a:pt x="93" y="320"/>
                    <a:pt x="91" y="319"/>
                    <a:pt x="90" y="319"/>
                  </a:cubicBezTo>
                  <a:cubicBezTo>
                    <a:pt x="89" y="319"/>
                    <a:pt x="89" y="318"/>
                    <a:pt x="88" y="318"/>
                  </a:cubicBezTo>
                  <a:cubicBezTo>
                    <a:pt x="88" y="318"/>
                    <a:pt x="87" y="318"/>
                    <a:pt x="86" y="318"/>
                  </a:cubicBezTo>
                  <a:cubicBezTo>
                    <a:pt x="86" y="318"/>
                    <a:pt x="85" y="318"/>
                    <a:pt x="85" y="318"/>
                  </a:cubicBezTo>
                  <a:cubicBezTo>
                    <a:pt x="84" y="318"/>
                    <a:pt x="84" y="319"/>
                    <a:pt x="83" y="319"/>
                  </a:cubicBezTo>
                  <a:cubicBezTo>
                    <a:pt x="83" y="319"/>
                    <a:pt x="82" y="320"/>
                    <a:pt x="82" y="320"/>
                  </a:cubicBezTo>
                  <a:cubicBezTo>
                    <a:pt x="81" y="322"/>
                    <a:pt x="81" y="325"/>
                    <a:pt x="83" y="327"/>
                  </a:cubicBezTo>
                  <a:cubicBezTo>
                    <a:pt x="158" y="373"/>
                    <a:pt x="158" y="373"/>
                    <a:pt x="158" y="373"/>
                  </a:cubicBezTo>
                  <a:cubicBezTo>
                    <a:pt x="160" y="369"/>
                    <a:pt x="160" y="369"/>
                    <a:pt x="160" y="369"/>
                  </a:cubicBezTo>
                  <a:cubicBezTo>
                    <a:pt x="162" y="365"/>
                    <a:pt x="162" y="365"/>
                    <a:pt x="162" y="365"/>
                  </a:cubicBezTo>
                  <a:cubicBezTo>
                    <a:pt x="162" y="365"/>
                    <a:pt x="140" y="355"/>
                    <a:pt x="117" y="344"/>
                  </a:cubicBezTo>
                  <a:cubicBezTo>
                    <a:pt x="105" y="339"/>
                    <a:pt x="94" y="334"/>
                    <a:pt x="85" y="330"/>
                  </a:cubicBezTo>
                  <a:cubicBezTo>
                    <a:pt x="80" y="328"/>
                    <a:pt x="76" y="327"/>
                    <a:pt x="73" y="326"/>
                  </a:cubicBezTo>
                  <a:cubicBezTo>
                    <a:pt x="72" y="325"/>
                    <a:pt x="70" y="325"/>
                    <a:pt x="69" y="324"/>
                  </a:cubicBezTo>
                  <a:cubicBezTo>
                    <a:pt x="69" y="324"/>
                    <a:pt x="68" y="324"/>
                    <a:pt x="68" y="324"/>
                  </a:cubicBezTo>
                  <a:cubicBezTo>
                    <a:pt x="67" y="324"/>
                    <a:pt x="67" y="324"/>
                    <a:pt x="66" y="323"/>
                  </a:cubicBezTo>
                  <a:cubicBezTo>
                    <a:pt x="66" y="323"/>
                    <a:pt x="65" y="323"/>
                    <a:pt x="65" y="324"/>
                  </a:cubicBezTo>
                  <a:cubicBezTo>
                    <a:pt x="64" y="324"/>
                    <a:pt x="64" y="324"/>
                    <a:pt x="63" y="324"/>
                  </a:cubicBezTo>
                  <a:cubicBezTo>
                    <a:pt x="63" y="325"/>
                    <a:pt x="62" y="325"/>
                    <a:pt x="62" y="326"/>
                  </a:cubicBezTo>
                  <a:cubicBezTo>
                    <a:pt x="66" y="328"/>
                    <a:pt x="66" y="328"/>
                    <a:pt x="66" y="328"/>
                  </a:cubicBezTo>
                  <a:cubicBezTo>
                    <a:pt x="62" y="325"/>
                    <a:pt x="62" y="325"/>
                    <a:pt x="62" y="325"/>
                  </a:cubicBezTo>
                  <a:cubicBezTo>
                    <a:pt x="61" y="326"/>
                    <a:pt x="61" y="327"/>
                    <a:pt x="61" y="328"/>
                  </a:cubicBezTo>
                  <a:cubicBezTo>
                    <a:pt x="61" y="329"/>
                    <a:pt x="62" y="330"/>
                    <a:pt x="62" y="330"/>
                  </a:cubicBezTo>
                  <a:cubicBezTo>
                    <a:pt x="62" y="331"/>
                    <a:pt x="62" y="331"/>
                    <a:pt x="63" y="331"/>
                  </a:cubicBezTo>
                  <a:cubicBezTo>
                    <a:pt x="63" y="332"/>
                    <a:pt x="63" y="332"/>
                    <a:pt x="64" y="332"/>
                  </a:cubicBezTo>
                  <a:cubicBezTo>
                    <a:pt x="65" y="333"/>
                    <a:pt x="66" y="334"/>
                    <a:pt x="69" y="336"/>
                  </a:cubicBezTo>
                  <a:cubicBezTo>
                    <a:pt x="77" y="341"/>
                    <a:pt x="94" y="351"/>
                    <a:pt x="108" y="359"/>
                  </a:cubicBezTo>
                  <a:cubicBezTo>
                    <a:pt x="115" y="364"/>
                    <a:pt x="121" y="368"/>
                    <a:pt x="126" y="371"/>
                  </a:cubicBezTo>
                  <a:cubicBezTo>
                    <a:pt x="128" y="372"/>
                    <a:pt x="130" y="373"/>
                    <a:pt x="132" y="374"/>
                  </a:cubicBezTo>
                  <a:cubicBezTo>
                    <a:pt x="132" y="375"/>
                    <a:pt x="133" y="375"/>
                    <a:pt x="133" y="375"/>
                  </a:cubicBezTo>
                  <a:cubicBezTo>
                    <a:pt x="133" y="375"/>
                    <a:pt x="133" y="375"/>
                    <a:pt x="133" y="375"/>
                  </a:cubicBezTo>
                  <a:cubicBezTo>
                    <a:pt x="135" y="373"/>
                    <a:pt x="135" y="373"/>
                    <a:pt x="135" y="373"/>
                  </a:cubicBezTo>
                  <a:cubicBezTo>
                    <a:pt x="133" y="375"/>
                    <a:pt x="133" y="375"/>
                    <a:pt x="133" y="375"/>
                  </a:cubicBezTo>
                  <a:cubicBezTo>
                    <a:pt x="133" y="375"/>
                    <a:pt x="133" y="375"/>
                    <a:pt x="133" y="375"/>
                  </a:cubicBezTo>
                  <a:cubicBezTo>
                    <a:pt x="135" y="373"/>
                    <a:pt x="135" y="373"/>
                    <a:pt x="135" y="373"/>
                  </a:cubicBezTo>
                  <a:cubicBezTo>
                    <a:pt x="133" y="375"/>
                    <a:pt x="133" y="375"/>
                    <a:pt x="133" y="375"/>
                  </a:cubicBezTo>
                  <a:cubicBezTo>
                    <a:pt x="136" y="372"/>
                    <a:pt x="136" y="372"/>
                    <a:pt x="136" y="372"/>
                  </a:cubicBezTo>
                  <a:cubicBezTo>
                    <a:pt x="132" y="374"/>
                    <a:pt x="132" y="374"/>
                    <a:pt x="132" y="374"/>
                  </a:cubicBezTo>
                  <a:cubicBezTo>
                    <a:pt x="133" y="375"/>
                    <a:pt x="133" y="375"/>
                    <a:pt x="133" y="375"/>
                  </a:cubicBezTo>
                  <a:cubicBezTo>
                    <a:pt x="136" y="372"/>
                    <a:pt x="136" y="372"/>
                    <a:pt x="136" y="372"/>
                  </a:cubicBezTo>
                  <a:cubicBezTo>
                    <a:pt x="132" y="374"/>
                    <a:pt x="132" y="374"/>
                    <a:pt x="132" y="374"/>
                  </a:cubicBezTo>
                  <a:cubicBezTo>
                    <a:pt x="136" y="372"/>
                    <a:pt x="136" y="372"/>
                    <a:pt x="136" y="372"/>
                  </a:cubicBezTo>
                  <a:cubicBezTo>
                    <a:pt x="132" y="372"/>
                    <a:pt x="132" y="372"/>
                    <a:pt x="132" y="372"/>
                  </a:cubicBezTo>
                  <a:cubicBezTo>
                    <a:pt x="132" y="373"/>
                    <a:pt x="132" y="374"/>
                    <a:pt x="132" y="374"/>
                  </a:cubicBezTo>
                  <a:cubicBezTo>
                    <a:pt x="136" y="372"/>
                    <a:pt x="136" y="372"/>
                    <a:pt x="136" y="372"/>
                  </a:cubicBezTo>
                  <a:cubicBezTo>
                    <a:pt x="132" y="372"/>
                    <a:pt x="132" y="372"/>
                    <a:pt x="132" y="372"/>
                  </a:cubicBezTo>
                  <a:cubicBezTo>
                    <a:pt x="136" y="372"/>
                    <a:pt x="136" y="372"/>
                    <a:pt x="136" y="372"/>
                  </a:cubicBezTo>
                  <a:cubicBezTo>
                    <a:pt x="132" y="370"/>
                    <a:pt x="132" y="370"/>
                    <a:pt x="132" y="370"/>
                  </a:cubicBezTo>
                  <a:cubicBezTo>
                    <a:pt x="132" y="371"/>
                    <a:pt x="132" y="371"/>
                    <a:pt x="132" y="372"/>
                  </a:cubicBezTo>
                  <a:cubicBezTo>
                    <a:pt x="136" y="372"/>
                    <a:pt x="136" y="372"/>
                    <a:pt x="136" y="372"/>
                  </a:cubicBezTo>
                  <a:cubicBezTo>
                    <a:pt x="132" y="370"/>
                    <a:pt x="132" y="370"/>
                    <a:pt x="132" y="370"/>
                  </a:cubicBezTo>
                  <a:cubicBezTo>
                    <a:pt x="136" y="372"/>
                    <a:pt x="136" y="372"/>
                    <a:pt x="136" y="372"/>
                  </a:cubicBezTo>
                  <a:cubicBezTo>
                    <a:pt x="132" y="370"/>
                    <a:pt x="132" y="370"/>
                    <a:pt x="132" y="370"/>
                  </a:cubicBezTo>
                  <a:cubicBezTo>
                    <a:pt x="136" y="372"/>
                    <a:pt x="136" y="372"/>
                    <a:pt x="136" y="372"/>
                  </a:cubicBezTo>
                  <a:cubicBezTo>
                    <a:pt x="134" y="368"/>
                    <a:pt x="134" y="368"/>
                    <a:pt x="134" y="368"/>
                  </a:cubicBezTo>
                  <a:cubicBezTo>
                    <a:pt x="133" y="369"/>
                    <a:pt x="133" y="369"/>
                    <a:pt x="132" y="370"/>
                  </a:cubicBezTo>
                  <a:cubicBezTo>
                    <a:pt x="136" y="372"/>
                    <a:pt x="136" y="372"/>
                    <a:pt x="136" y="372"/>
                  </a:cubicBezTo>
                  <a:cubicBezTo>
                    <a:pt x="134" y="368"/>
                    <a:pt x="134" y="368"/>
                    <a:pt x="134" y="368"/>
                  </a:cubicBezTo>
                  <a:cubicBezTo>
                    <a:pt x="136" y="372"/>
                    <a:pt x="136" y="372"/>
                    <a:pt x="136" y="372"/>
                  </a:cubicBezTo>
                  <a:cubicBezTo>
                    <a:pt x="135" y="368"/>
                    <a:pt x="135" y="368"/>
                    <a:pt x="135" y="368"/>
                  </a:cubicBezTo>
                  <a:cubicBezTo>
                    <a:pt x="135" y="368"/>
                    <a:pt x="134" y="368"/>
                    <a:pt x="134" y="368"/>
                  </a:cubicBezTo>
                  <a:cubicBezTo>
                    <a:pt x="136" y="372"/>
                    <a:pt x="136" y="372"/>
                    <a:pt x="136" y="372"/>
                  </a:cubicBezTo>
                  <a:cubicBezTo>
                    <a:pt x="135" y="368"/>
                    <a:pt x="135" y="368"/>
                    <a:pt x="135" y="368"/>
                  </a:cubicBezTo>
                  <a:cubicBezTo>
                    <a:pt x="136" y="371"/>
                    <a:pt x="136" y="371"/>
                    <a:pt x="136" y="371"/>
                  </a:cubicBezTo>
                  <a:cubicBezTo>
                    <a:pt x="136" y="368"/>
                    <a:pt x="136" y="368"/>
                    <a:pt x="136" y="368"/>
                  </a:cubicBezTo>
                  <a:cubicBezTo>
                    <a:pt x="135" y="368"/>
                    <a:pt x="135" y="368"/>
                    <a:pt x="135" y="368"/>
                  </a:cubicBezTo>
                  <a:cubicBezTo>
                    <a:pt x="136" y="371"/>
                    <a:pt x="136" y="371"/>
                    <a:pt x="136" y="371"/>
                  </a:cubicBezTo>
                  <a:cubicBezTo>
                    <a:pt x="136" y="368"/>
                    <a:pt x="136" y="368"/>
                    <a:pt x="136" y="368"/>
                  </a:cubicBezTo>
                  <a:cubicBezTo>
                    <a:pt x="136" y="370"/>
                    <a:pt x="136" y="370"/>
                    <a:pt x="136" y="370"/>
                  </a:cubicBezTo>
                  <a:cubicBezTo>
                    <a:pt x="136" y="368"/>
                    <a:pt x="136" y="368"/>
                    <a:pt x="136" y="368"/>
                  </a:cubicBezTo>
                  <a:cubicBezTo>
                    <a:pt x="136" y="368"/>
                    <a:pt x="136" y="368"/>
                    <a:pt x="136" y="368"/>
                  </a:cubicBezTo>
                  <a:cubicBezTo>
                    <a:pt x="136" y="370"/>
                    <a:pt x="136" y="370"/>
                    <a:pt x="136" y="370"/>
                  </a:cubicBezTo>
                  <a:cubicBezTo>
                    <a:pt x="136" y="368"/>
                    <a:pt x="136" y="368"/>
                    <a:pt x="136" y="368"/>
                  </a:cubicBezTo>
                  <a:cubicBezTo>
                    <a:pt x="136" y="368"/>
                    <a:pt x="136" y="368"/>
                    <a:pt x="135" y="367"/>
                  </a:cubicBezTo>
                  <a:cubicBezTo>
                    <a:pt x="132" y="366"/>
                    <a:pt x="125" y="364"/>
                    <a:pt x="117" y="361"/>
                  </a:cubicBezTo>
                  <a:cubicBezTo>
                    <a:pt x="105" y="356"/>
                    <a:pt x="90" y="350"/>
                    <a:pt x="78" y="345"/>
                  </a:cubicBezTo>
                  <a:cubicBezTo>
                    <a:pt x="72" y="343"/>
                    <a:pt x="66" y="341"/>
                    <a:pt x="62" y="339"/>
                  </a:cubicBezTo>
                  <a:cubicBezTo>
                    <a:pt x="61" y="339"/>
                    <a:pt x="59" y="338"/>
                    <a:pt x="58" y="337"/>
                  </a:cubicBezTo>
                  <a:cubicBezTo>
                    <a:pt x="57" y="337"/>
                    <a:pt x="57" y="337"/>
                    <a:pt x="56" y="337"/>
                  </a:cubicBezTo>
                  <a:cubicBezTo>
                    <a:pt x="56" y="337"/>
                    <a:pt x="56" y="337"/>
                    <a:pt x="56" y="337"/>
                  </a:cubicBezTo>
                  <a:cubicBezTo>
                    <a:pt x="55" y="337"/>
                    <a:pt x="55" y="337"/>
                    <a:pt x="55" y="337"/>
                  </a:cubicBezTo>
                  <a:cubicBezTo>
                    <a:pt x="55" y="337"/>
                    <a:pt x="55" y="337"/>
                    <a:pt x="54" y="337"/>
                  </a:cubicBezTo>
                  <a:cubicBezTo>
                    <a:pt x="54" y="337"/>
                    <a:pt x="54" y="337"/>
                    <a:pt x="53" y="337"/>
                  </a:cubicBezTo>
                  <a:cubicBezTo>
                    <a:pt x="53" y="337"/>
                    <a:pt x="52" y="337"/>
                    <a:pt x="52" y="337"/>
                  </a:cubicBezTo>
                  <a:cubicBezTo>
                    <a:pt x="51" y="338"/>
                    <a:pt x="51" y="338"/>
                    <a:pt x="50" y="339"/>
                  </a:cubicBezTo>
                  <a:cubicBezTo>
                    <a:pt x="49" y="341"/>
                    <a:pt x="50" y="344"/>
                    <a:pt x="52" y="345"/>
                  </a:cubicBezTo>
                  <a:cubicBezTo>
                    <a:pt x="104" y="378"/>
                    <a:pt x="104" y="378"/>
                    <a:pt x="104" y="378"/>
                  </a:cubicBezTo>
                  <a:cubicBezTo>
                    <a:pt x="107" y="374"/>
                    <a:pt x="107" y="374"/>
                    <a:pt x="107" y="374"/>
                  </a:cubicBezTo>
                  <a:cubicBezTo>
                    <a:pt x="108" y="370"/>
                    <a:pt x="108" y="370"/>
                    <a:pt x="108" y="370"/>
                  </a:cubicBezTo>
                  <a:cubicBezTo>
                    <a:pt x="108" y="370"/>
                    <a:pt x="93" y="364"/>
                    <a:pt x="78" y="358"/>
                  </a:cubicBezTo>
                  <a:cubicBezTo>
                    <a:pt x="71" y="355"/>
                    <a:pt x="63" y="352"/>
                    <a:pt x="57" y="349"/>
                  </a:cubicBezTo>
                  <a:cubicBezTo>
                    <a:pt x="54" y="348"/>
                    <a:pt x="52" y="347"/>
                    <a:pt x="50" y="346"/>
                  </a:cubicBezTo>
                  <a:cubicBezTo>
                    <a:pt x="49" y="346"/>
                    <a:pt x="48" y="346"/>
                    <a:pt x="48" y="346"/>
                  </a:cubicBezTo>
                  <a:cubicBezTo>
                    <a:pt x="47" y="345"/>
                    <a:pt x="47" y="345"/>
                    <a:pt x="47" y="345"/>
                  </a:cubicBezTo>
                  <a:cubicBezTo>
                    <a:pt x="46" y="345"/>
                    <a:pt x="46" y="345"/>
                    <a:pt x="46" y="345"/>
                  </a:cubicBezTo>
                  <a:cubicBezTo>
                    <a:pt x="46" y="345"/>
                    <a:pt x="46" y="345"/>
                    <a:pt x="45" y="345"/>
                  </a:cubicBezTo>
                  <a:cubicBezTo>
                    <a:pt x="45" y="345"/>
                    <a:pt x="45" y="345"/>
                    <a:pt x="44" y="345"/>
                  </a:cubicBezTo>
                  <a:cubicBezTo>
                    <a:pt x="44" y="345"/>
                    <a:pt x="43" y="346"/>
                    <a:pt x="43" y="346"/>
                  </a:cubicBezTo>
                  <a:cubicBezTo>
                    <a:pt x="42" y="346"/>
                    <a:pt x="42" y="347"/>
                    <a:pt x="41" y="347"/>
                  </a:cubicBezTo>
                  <a:cubicBezTo>
                    <a:pt x="45" y="350"/>
                    <a:pt x="45" y="350"/>
                    <a:pt x="45" y="350"/>
                  </a:cubicBezTo>
                  <a:cubicBezTo>
                    <a:pt x="42" y="347"/>
                    <a:pt x="42" y="347"/>
                    <a:pt x="42" y="347"/>
                  </a:cubicBezTo>
                  <a:cubicBezTo>
                    <a:pt x="41" y="348"/>
                    <a:pt x="41" y="349"/>
                    <a:pt x="41" y="350"/>
                  </a:cubicBezTo>
                  <a:cubicBezTo>
                    <a:pt x="41" y="351"/>
                    <a:pt x="41" y="352"/>
                    <a:pt x="41" y="352"/>
                  </a:cubicBezTo>
                  <a:cubicBezTo>
                    <a:pt x="42" y="353"/>
                    <a:pt x="42" y="353"/>
                    <a:pt x="42" y="353"/>
                  </a:cubicBezTo>
                  <a:cubicBezTo>
                    <a:pt x="43" y="354"/>
                    <a:pt x="43" y="354"/>
                    <a:pt x="44" y="355"/>
                  </a:cubicBezTo>
                  <a:cubicBezTo>
                    <a:pt x="46" y="356"/>
                    <a:pt x="49" y="358"/>
                    <a:pt x="53" y="360"/>
                  </a:cubicBezTo>
                  <a:cubicBezTo>
                    <a:pt x="59" y="364"/>
                    <a:pt x="66" y="368"/>
                    <a:pt x="72" y="371"/>
                  </a:cubicBezTo>
                  <a:cubicBezTo>
                    <a:pt x="74" y="373"/>
                    <a:pt x="77" y="374"/>
                    <a:pt x="79" y="375"/>
                  </a:cubicBezTo>
                  <a:cubicBezTo>
                    <a:pt x="79" y="376"/>
                    <a:pt x="80" y="376"/>
                    <a:pt x="80" y="377"/>
                  </a:cubicBezTo>
                  <a:cubicBezTo>
                    <a:pt x="81" y="377"/>
                    <a:pt x="81" y="377"/>
                    <a:pt x="81" y="377"/>
                  </a:cubicBezTo>
                  <a:cubicBezTo>
                    <a:pt x="81" y="377"/>
                    <a:pt x="81" y="377"/>
                    <a:pt x="81" y="377"/>
                  </a:cubicBezTo>
                  <a:cubicBezTo>
                    <a:pt x="82" y="375"/>
                    <a:pt x="82" y="375"/>
                    <a:pt x="82" y="375"/>
                  </a:cubicBezTo>
                  <a:cubicBezTo>
                    <a:pt x="80" y="376"/>
                    <a:pt x="80" y="376"/>
                    <a:pt x="80" y="376"/>
                  </a:cubicBezTo>
                  <a:cubicBezTo>
                    <a:pt x="81" y="377"/>
                    <a:pt x="81" y="377"/>
                    <a:pt x="81" y="377"/>
                  </a:cubicBezTo>
                  <a:cubicBezTo>
                    <a:pt x="82" y="375"/>
                    <a:pt x="82" y="375"/>
                    <a:pt x="82" y="375"/>
                  </a:cubicBezTo>
                  <a:cubicBezTo>
                    <a:pt x="80" y="376"/>
                    <a:pt x="80" y="376"/>
                    <a:pt x="80" y="376"/>
                  </a:cubicBezTo>
                  <a:cubicBezTo>
                    <a:pt x="83" y="374"/>
                    <a:pt x="83" y="374"/>
                    <a:pt x="83" y="374"/>
                  </a:cubicBezTo>
                  <a:cubicBezTo>
                    <a:pt x="80" y="376"/>
                    <a:pt x="80" y="376"/>
                    <a:pt x="80" y="376"/>
                  </a:cubicBezTo>
                  <a:cubicBezTo>
                    <a:pt x="80" y="376"/>
                    <a:pt x="80" y="376"/>
                    <a:pt x="80" y="376"/>
                  </a:cubicBezTo>
                  <a:cubicBezTo>
                    <a:pt x="83" y="374"/>
                    <a:pt x="83" y="374"/>
                    <a:pt x="83" y="374"/>
                  </a:cubicBezTo>
                  <a:cubicBezTo>
                    <a:pt x="80" y="376"/>
                    <a:pt x="80" y="376"/>
                    <a:pt x="80" y="376"/>
                  </a:cubicBezTo>
                  <a:cubicBezTo>
                    <a:pt x="84" y="374"/>
                    <a:pt x="84" y="374"/>
                    <a:pt x="84" y="374"/>
                  </a:cubicBezTo>
                  <a:cubicBezTo>
                    <a:pt x="79" y="374"/>
                    <a:pt x="79" y="374"/>
                    <a:pt x="79" y="374"/>
                  </a:cubicBezTo>
                  <a:cubicBezTo>
                    <a:pt x="79" y="375"/>
                    <a:pt x="80" y="375"/>
                    <a:pt x="80" y="376"/>
                  </a:cubicBezTo>
                  <a:cubicBezTo>
                    <a:pt x="84" y="374"/>
                    <a:pt x="84" y="374"/>
                    <a:pt x="84" y="374"/>
                  </a:cubicBezTo>
                  <a:cubicBezTo>
                    <a:pt x="79" y="374"/>
                    <a:pt x="79" y="374"/>
                    <a:pt x="79" y="374"/>
                  </a:cubicBezTo>
                  <a:cubicBezTo>
                    <a:pt x="84" y="374"/>
                    <a:pt x="84" y="374"/>
                    <a:pt x="84" y="374"/>
                  </a:cubicBezTo>
                  <a:cubicBezTo>
                    <a:pt x="80" y="371"/>
                    <a:pt x="80" y="371"/>
                    <a:pt x="80" y="371"/>
                  </a:cubicBezTo>
                  <a:cubicBezTo>
                    <a:pt x="80" y="372"/>
                    <a:pt x="79" y="373"/>
                    <a:pt x="79" y="374"/>
                  </a:cubicBezTo>
                  <a:cubicBezTo>
                    <a:pt x="84" y="374"/>
                    <a:pt x="84" y="374"/>
                    <a:pt x="84" y="374"/>
                  </a:cubicBezTo>
                  <a:cubicBezTo>
                    <a:pt x="80" y="371"/>
                    <a:pt x="80" y="371"/>
                    <a:pt x="80" y="371"/>
                  </a:cubicBezTo>
                  <a:cubicBezTo>
                    <a:pt x="84" y="374"/>
                    <a:pt x="84" y="374"/>
                    <a:pt x="84" y="374"/>
                  </a:cubicBezTo>
                  <a:cubicBezTo>
                    <a:pt x="85" y="370"/>
                    <a:pt x="85" y="370"/>
                    <a:pt x="85" y="370"/>
                  </a:cubicBezTo>
                  <a:cubicBezTo>
                    <a:pt x="33" y="353"/>
                    <a:pt x="33" y="353"/>
                    <a:pt x="33" y="353"/>
                  </a:cubicBezTo>
                  <a:cubicBezTo>
                    <a:pt x="31" y="352"/>
                    <a:pt x="29" y="353"/>
                    <a:pt x="28" y="354"/>
                  </a:cubicBezTo>
                  <a:cubicBezTo>
                    <a:pt x="27" y="355"/>
                    <a:pt x="27" y="356"/>
                    <a:pt x="27" y="357"/>
                  </a:cubicBezTo>
                  <a:cubicBezTo>
                    <a:pt x="27" y="358"/>
                    <a:pt x="27" y="359"/>
                    <a:pt x="27" y="359"/>
                  </a:cubicBezTo>
                  <a:cubicBezTo>
                    <a:pt x="28" y="360"/>
                    <a:pt x="28" y="360"/>
                    <a:pt x="28" y="360"/>
                  </a:cubicBezTo>
                  <a:cubicBezTo>
                    <a:pt x="29" y="361"/>
                    <a:pt x="29" y="361"/>
                    <a:pt x="29" y="361"/>
                  </a:cubicBezTo>
                  <a:cubicBezTo>
                    <a:pt x="31" y="362"/>
                    <a:pt x="32" y="363"/>
                    <a:pt x="35" y="365"/>
                  </a:cubicBezTo>
                  <a:cubicBezTo>
                    <a:pt x="38" y="367"/>
                    <a:pt x="42" y="369"/>
                    <a:pt x="46" y="371"/>
                  </a:cubicBezTo>
                  <a:cubicBezTo>
                    <a:pt x="47" y="372"/>
                    <a:pt x="49" y="373"/>
                    <a:pt x="50" y="373"/>
                  </a:cubicBezTo>
                  <a:cubicBezTo>
                    <a:pt x="50" y="374"/>
                    <a:pt x="50" y="374"/>
                    <a:pt x="50" y="374"/>
                  </a:cubicBezTo>
                  <a:cubicBezTo>
                    <a:pt x="50" y="374"/>
                    <a:pt x="50" y="374"/>
                    <a:pt x="50" y="374"/>
                  </a:cubicBezTo>
                  <a:cubicBezTo>
                    <a:pt x="52" y="372"/>
                    <a:pt x="52" y="372"/>
                    <a:pt x="52" y="372"/>
                  </a:cubicBezTo>
                  <a:cubicBezTo>
                    <a:pt x="50" y="374"/>
                    <a:pt x="50" y="374"/>
                    <a:pt x="50" y="374"/>
                  </a:cubicBezTo>
                  <a:cubicBezTo>
                    <a:pt x="50" y="374"/>
                    <a:pt x="50" y="374"/>
                    <a:pt x="50" y="374"/>
                  </a:cubicBezTo>
                  <a:cubicBezTo>
                    <a:pt x="52" y="372"/>
                    <a:pt x="52" y="372"/>
                    <a:pt x="52" y="372"/>
                  </a:cubicBezTo>
                  <a:cubicBezTo>
                    <a:pt x="50" y="374"/>
                    <a:pt x="50" y="374"/>
                    <a:pt x="50" y="374"/>
                  </a:cubicBezTo>
                  <a:cubicBezTo>
                    <a:pt x="53" y="371"/>
                    <a:pt x="53" y="371"/>
                    <a:pt x="53" y="371"/>
                  </a:cubicBezTo>
                  <a:cubicBezTo>
                    <a:pt x="50" y="373"/>
                    <a:pt x="50" y="373"/>
                    <a:pt x="50" y="373"/>
                  </a:cubicBezTo>
                  <a:cubicBezTo>
                    <a:pt x="50" y="374"/>
                    <a:pt x="50" y="374"/>
                    <a:pt x="50" y="374"/>
                  </a:cubicBezTo>
                  <a:cubicBezTo>
                    <a:pt x="53" y="371"/>
                    <a:pt x="53" y="371"/>
                    <a:pt x="53" y="371"/>
                  </a:cubicBezTo>
                  <a:cubicBezTo>
                    <a:pt x="50" y="373"/>
                    <a:pt x="50" y="373"/>
                    <a:pt x="50" y="373"/>
                  </a:cubicBezTo>
                  <a:cubicBezTo>
                    <a:pt x="54" y="371"/>
                    <a:pt x="54" y="371"/>
                    <a:pt x="54" y="371"/>
                  </a:cubicBezTo>
                  <a:cubicBezTo>
                    <a:pt x="49" y="371"/>
                    <a:pt x="49" y="371"/>
                    <a:pt x="49" y="371"/>
                  </a:cubicBezTo>
                  <a:cubicBezTo>
                    <a:pt x="49" y="372"/>
                    <a:pt x="50" y="373"/>
                    <a:pt x="50" y="373"/>
                  </a:cubicBezTo>
                  <a:cubicBezTo>
                    <a:pt x="54" y="371"/>
                    <a:pt x="54" y="371"/>
                    <a:pt x="54" y="371"/>
                  </a:cubicBezTo>
                  <a:cubicBezTo>
                    <a:pt x="49" y="371"/>
                    <a:pt x="49" y="371"/>
                    <a:pt x="49" y="371"/>
                  </a:cubicBezTo>
                  <a:cubicBezTo>
                    <a:pt x="54" y="371"/>
                    <a:pt x="54" y="371"/>
                    <a:pt x="54" y="371"/>
                  </a:cubicBezTo>
                  <a:cubicBezTo>
                    <a:pt x="50" y="368"/>
                    <a:pt x="50" y="368"/>
                    <a:pt x="50" y="368"/>
                  </a:cubicBezTo>
                  <a:cubicBezTo>
                    <a:pt x="49" y="369"/>
                    <a:pt x="49" y="370"/>
                    <a:pt x="49" y="371"/>
                  </a:cubicBezTo>
                  <a:cubicBezTo>
                    <a:pt x="54" y="371"/>
                    <a:pt x="54" y="371"/>
                    <a:pt x="54" y="371"/>
                  </a:cubicBezTo>
                  <a:cubicBezTo>
                    <a:pt x="50" y="368"/>
                    <a:pt x="50" y="368"/>
                    <a:pt x="50" y="368"/>
                  </a:cubicBezTo>
                  <a:cubicBezTo>
                    <a:pt x="54" y="371"/>
                    <a:pt x="54" y="371"/>
                    <a:pt x="54" y="371"/>
                  </a:cubicBezTo>
                  <a:cubicBezTo>
                    <a:pt x="55" y="366"/>
                    <a:pt x="55" y="366"/>
                    <a:pt x="55" y="366"/>
                  </a:cubicBezTo>
                  <a:cubicBezTo>
                    <a:pt x="55" y="366"/>
                    <a:pt x="46" y="364"/>
                    <a:pt x="38" y="363"/>
                  </a:cubicBezTo>
                  <a:cubicBezTo>
                    <a:pt x="34" y="362"/>
                    <a:pt x="29" y="361"/>
                    <a:pt x="26" y="360"/>
                  </a:cubicBezTo>
                  <a:cubicBezTo>
                    <a:pt x="24" y="360"/>
                    <a:pt x="22" y="359"/>
                    <a:pt x="21" y="359"/>
                  </a:cubicBezTo>
                  <a:cubicBezTo>
                    <a:pt x="20" y="359"/>
                    <a:pt x="20" y="359"/>
                    <a:pt x="19" y="359"/>
                  </a:cubicBezTo>
                  <a:cubicBezTo>
                    <a:pt x="19" y="359"/>
                    <a:pt x="19" y="359"/>
                    <a:pt x="18" y="359"/>
                  </a:cubicBezTo>
                  <a:cubicBezTo>
                    <a:pt x="18" y="359"/>
                    <a:pt x="17" y="359"/>
                    <a:pt x="17" y="359"/>
                  </a:cubicBezTo>
                  <a:cubicBezTo>
                    <a:pt x="17" y="359"/>
                    <a:pt x="16" y="359"/>
                    <a:pt x="16" y="359"/>
                  </a:cubicBezTo>
                  <a:cubicBezTo>
                    <a:pt x="15" y="359"/>
                    <a:pt x="15" y="360"/>
                    <a:pt x="14" y="361"/>
                  </a:cubicBezTo>
                  <a:cubicBezTo>
                    <a:pt x="12" y="363"/>
                    <a:pt x="13" y="366"/>
                    <a:pt x="15" y="367"/>
                  </a:cubicBezTo>
                  <a:cubicBezTo>
                    <a:pt x="31" y="377"/>
                    <a:pt x="31" y="377"/>
                    <a:pt x="31" y="377"/>
                  </a:cubicBezTo>
                  <a:cubicBezTo>
                    <a:pt x="34" y="373"/>
                    <a:pt x="34" y="373"/>
                    <a:pt x="34" y="373"/>
                  </a:cubicBezTo>
                  <a:cubicBezTo>
                    <a:pt x="34" y="369"/>
                    <a:pt x="34" y="369"/>
                    <a:pt x="34" y="369"/>
                  </a:cubicBezTo>
                  <a:cubicBezTo>
                    <a:pt x="34" y="369"/>
                    <a:pt x="34" y="369"/>
                    <a:pt x="34" y="369"/>
                  </a:cubicBezTo>
                  <a:cubicBezTo>
                    <a:pt x="32" y="369"/>
                    <a:pt x="25" y="369"/>
                    <a:pt x="18" y="369"/>
                  </a:cubicBezTo>
                  <a:cubicBezTo>
                    <a:pt x="15" y="369"/>
                    <a:pt x="12" y="369"/>
                    <a:pt x="9" y="369"/>
                  </a:cubicBezTo>
                  <a:cubicBezTo>
                    <a:pt x="8" y="369"/>
                    <a:pt x="7" y="369"/>
                    <a:pt x="6" y="369"/>
                  </a:cubicBezTo>
                  <a:cubicBezTo>
                    <a:pt x="5" y="369"/>
                    <a:pt x="5" y="369"/>
                    <a:pt x="5" y="370"/>
                  </a:cubicBezTo>
                  <a:cubicBezTo>
                    <a:pt x="4" y="370"/>
                    <a:pt x="4" y="370"/>
                    <a:pt x="4" y="370"/>
                  </a:cubicBezTo>
                  <a:cubicBezTo>
                    <a:pt x="3" y="370"/>
                    <a:pt x="3" y="370"/>
                    <a:pt x="3" y="370"/>
                  </a:cubicBezTo>
                  <a:cubicBezTo>
                    <a:pt x="2" y="371"/>
                    <a:pt x="2" y="371"/>
                    <a:pt x="1" y="372"/>
                  </a:cubicBezTo>
                  <a:cubicBezTo>
                    <a:pt x="0" y="374"/>
                    <a:pt x="1" y="377"/>
                    <a:pt x="3" y="378"/>
                  </a:cubicBezTo>
                  <a:cubicBezTo>
                    <a:pt x="3" y="378"/>
                    <a:pt x="3" y="378"/>
                    <a:pt x="3" y="378"/>
                  </a:cubicBezTo>
                  <a:cubicBezTo>
                    <a:pt x="5" y="379"/>
                    <a:pt x="8" y="379"/>
                    <a:pt x="9" y="377"/>
                  </a:cubicBezTo>
                  <a:cubicBezTo>
                    <a:pt x="10" y="375"/>
                    <a:pt x="10" y="372"/>
                    <a:pt x="8" y="370"/>
                  </a:cubicBezTo>
                  <a:close/>
                </a:path>
              </a:pathLst>
            </a:custGeom>
            <a:solidFill>
              <a:srgbClr val="F3D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6" name="Freeform 269"/>
            <p:cNvSpPr/>
            <p:nvPr/>
          </p:nvSpPr>
          <p:spPr bwMode="auto">
            <a:xfrm>
              <a:off x="4918076" y="3071813"/>
              <a:ext cx="403225" cy="419100"/>
            </a:xfrm>
            <a:custGeom>
              <a:avLst/>
              <a:gdLst>
                <a:gd name="T0" fmla="*/ 268 w 315"/>
                <a:gd name="T1" fmla="*/ 325 h 327"/>
                <a:gd name="T2" fmla="*/ 237 w 315"/>
                <a:gd name="T3" fmla="*/ 288 h 327"/>
                <a:gd name="T4" fmla="*/ 238 w 315"/>
                <a:gd name="T5" fmla="*/ 292 h 327"/>
                <a:gd name="T6" fmla="*/ 290 w 315"/>
                <a:gd name="T7" fmla="*/ 294 h 327"/>
                <a:gd name="T8" fmla="*/ 201 w 315"/>
                <a:gd name="T9" fmla="*/ 245 h 327"/>
                <a:gd name="T10" fmla="*/ 198 w 315"/>
                <a:gd name="T11" fmla="*/ 246 h 327"/>
                <a:gd name="T12" fmla="*/ 296 w 315"/>
                <a:gd name="T13" fmla="*/ 284 h 327"/>
                <a:gd name="T14" fmla="*/ 169 w 315"/>
                <a:gd name="T15" fmla="*/ 200 h 327"/>
                <a:gd name="T16" fmla="*/ 165 w 315"/>
                <a:gd name="T17" fmla="*/ 202 h 327"/>
                <a:gd name="T18" fmla="*/ 165 w 315"/>
                <a:gd name="T19" fmla="*/ 206 h 327"/>
                <a:gd name="T20" fmla="*/ 285 w 315"/>
                <a:gd name="T21" fmla="*/ 263 h 327"/>
                <a:gd name="T22" fmla="*/ 128 w 315"/>
                <a:gd name="T23" fmla="*/ 157 h 327"/>
                <a:gd name="T24" fmla="*/ 131 w 315"/>
                <a:gd name="T25" fmla="*/ 158 h 327"/>
                <a:gd name="T26" fmla="*/ 111 w 315"/>
                <a:gd name="T27" fmla="*/ 131 h 327"/>
                <a:gd name="T28" fmla="*/ 105 w 315"/>
                <a:gd name="T29" fmla="*/ 131 h 327"/>
                <a:gd name="T30" fmla="*/ 73 w 315"/>
                <a:gd name="T31" fmla="*/ 88 h 327"/>
                <a:gd name="T32" fmla="*/ 71 w 315"/>
                <a:gd name="T33" fmla="*/ 96 h 327"/>
                <a:gd name="T34" fmla="*/ 311 w 315"/>
                <a:gd name="T35" fmla="*/ 224 h 327"/>
                <a:gd name="T36" fmla="*/ 9 w 315"/>
                <a:gd name="T37" fmla="*/ 14 h 327"/>
                <a:gd name="T38" fmla="*/ 5 w 315"/>
                <a:gd name="T39" fmla="*/ 13 h 327"/>
                <a:gd name="T40" fmla="*/ 315 w 315"/>
                <a:gd name="T41" fmla="*/ 189 h 327"/>
                <a:gd name="T42" fmla="*/ 27 w 315"/>
                <a:gd name="T43" fmla="*/ 6 h 327"/>
                <a:gd name="T44" fmla="*/ 28 w 315"/>
                <a:gd name="T45" fmla="*/ 7 h 327"/>
                <a:gd name="T46" fmla="*/ 26 w 315"/>
                <a:gd name="T47" fmla="*/ 13 h 327"/>
                <a:gd name="T48" fmla="*/ 270 w 315"/>
                <a:gd name="T49" fmla="*/ 156 h 327"/>
                <a:gd name="T50" fmla="*/ 159 w 315"/>
                <a:gd name="T51" fmla="*/ 78 h 327"/>
                <a:gd name="T52" fmla="*/ 82 w 315"/>
                <a:gd name="T53" fmla="*/ 5 h 327"/>
                <a:gd name="T54" fmla="*/ 81 w 315"/>
                <a:gd name="T55" fmla="*/ 9 h 327"/>
                <a:gd name="T56" fmla="*/ 250 w 315"/>
                <a:gd name="T57" fmla="*/ 85 h 327"/>
                <a:gd name="T58" fmla="*/ 160 w 315"/>
                <a:gd name="T59" fmla="*/ 27 h 327"/>
                <a:gd name="T60" fmla="*/ 256 w 315"/>
                <a:gd name="T61" fmla="*/ 84 h 327"/>
                <a:gd name="T62" fmla="*/ 260 w 315"/>
                <a:gd name="T63" fmla="*/ 84 h 327"/>
                <a:gd name="T64" fmla="*/ 151 w 315"/>
                <a:gd name="T65" fmla="*/ 28 h 327"/>
                <a:gd name="T66" fmla="*/ 296 w 315"/>
                <a:gd name="T67" fmla="*/ 148 h 327"/>
                <a:gd name="T68" fmla="*/ 297 w 315"/>
                <a:gd name="T69" fmla="*/ 140 h 327"/>
                <a:gd name="T70" fmla="*/ 301 w 315"/>
                <a:gd name="T71" fmla="*/ 168 h 327"/>
                <a:gd name="T72" fmla="*/ 304 w 315"/>
                <a:gd name="T73" fmla="*/ 170 h 327"/>
                <a:gd name="T74" fmla="*/ 25 w 315"/>
                <a:gd name="T75" fmla="*/ 5 h 327"/>
                <a:gd name="T76" fmla="*/ 308 w 315"/>
                <a:gd name="T77" fmla="*/ 191 h 327"/>
                <a:gd name="T78" fmla="*/ 311 w 315"/>
                <a:gd name="T79" fmla="*/ 189 h 327"/>
                <a:gd name="T80" fmla="*/ 181 w 315"/>
                <a:gd name="T81" fmla="*/ 127 h 327"/>
                <a:gd name="T82" fmla="*/ 304 w 315"/>
                <a:gd name="T83" fmla="*/ 222 h 327"/>
                <a:gd name="T84" fmla="*/ 305 w 315"/>
                <a:gd name="T85" fmla="*/ 218 h 327"/>
                <a:gd name="T86" fmla="*/ 305 w 315"/>
                <a:gd name="T87" fmla="*/ 217 h 327"/>
                <a:gd name="T88" fmla="*/ 206 w 315"/>
                <a:gd name="T89" fmla="*/ 178 h 327"/>
                <a:gd name="T90" fmla="*/ 302 w 315"/>
                <a:gd name="T91" fmla="*/ 236 h 327"/>
                <a:gd name="T92" fmla="*/ 109 w 315"/>
                <a:gd name="T93" fmla="*/ 140 h 327"/>
                <a:gd name="T94" fmla="*/ 305 w 315"/>
                <a:gd name="T95" fmla="*/ 256 h 327"/>
                <a:gd name="T96" fmla="*/ 122 w 315"/>
                <a:gd name="T97" fmla="*/ 158 h 327"/>
                <a:gd name="T98" fmla="*/ 165 w 315"/>
                <a:gd name="T99" fmla="*/ 198 h 327"/>
                <a:gd name="T100" fmla="*/ 289 w 315"/>
                <a:gd name="T101" fmla="*/ 284 h 327"/>
                <a:gd name="T102" fmla="*/ 288 w 315"/>
                <a:gd name="T103" fmla="*/ 282 h 327"/>
                <a:gd name="T104" fmla="*/ 293 w 315"/>
                <a:gd name="T105" fmla="*/ 277 h 327"/>
                <a:gd name="T106" fmla="*/ 205 w 315"/>
                <a:gd name="T107" fmla="*/ 239 h 327"/>
                <a:gd name="T108" fmla="*/ 283 w 315"/>
                <a:gd name="T109" fmla="*/ 299 h 327"/>
                <a:gd name="T110" fmla="*/ 282 w 315"/>
                <a:gd name="T111" fmla="*/ 296 h 327"/>
                <a:gd name="T112" fmla="*/ 286 w 315"/>
                <a:gd name="T113" fmla="*/ 296 h 327"/>
                <a:gd name="T114" fmla="*/ 286 w 315"/>
                <a:gd name="T115" fmla="*/ 292 h 327"/>
                <a:gd name="T116" fmla="*/ 236 w 315"/>
                <a:gd name="T117" fmla="*/ 284 h 327"/>
                <a:gd name="T118" fmla="*/ 278 w 315"/>
                <a:gd name="T119" fmla="*/ 313 h 327"/>
                <a:gd name="T120" fmla="*/ 262 w 315"/>
                <a:gd name="T121" fmla="*/ 319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5" h="327">
                  <a:moveTo>
                    <a:pt x="270" y="318"/>
                  </a:moveTo>
                  <a:cubicBezTo>
                    <a:pt x="268" y="317"/>
                    <a:pt x="268" y="317"/>
                    <a:pt x="268" y="317"/>
                  </a:cubicBezTo>
                  <a:cubicBezTo>
                    <a:pt x="266" y="321"/>
                    <a:pt x="266" y="321"/>
                    <a:pt x="266" y="321"/>
                  </a:cubicBezTo>
                  <a:cubicBezTo>
                    <a:pt x="269" y="323"/>
                    <a:pt x="269" y="323"/>
                    <a:pt x="269" y="323"/>
                  </a:cubicBezTo>
                  <a:cubicBezTo>
                    <a:pt x="266" y="321"/>
                    <a:pt x="266" y="321"/>
                    <a:pt x="266" y="321"/>
                  </a:cubicBezTo>
                  <a:cubicBezTo>
                    <a:pt x="269" y="324"/>
                    <a:pt x="269" y="324"/>
                    <a:pt x="269" y="324"/>
                  </a:cubicBezTo>
                  <a:cubicBezTo>
                    <a:pt x="269" y="324"/>
                    <a:pt x="269" y="324"/>
                    <a:pt x="269" y="323"/>
                  </a:cubicBezTo>
                  <a:cubicBezTo>
                    <a:pt x="266" y="321"/>
                    <a:pt x="266" y="321"/>
                    <a:pt x="266" y="321"/>
                  </a:cubicBezTo>
                  <a:cubicBezTo>
                    <a:pt x="269" y="324"/>
                    <a:pt x="269" y="324"/>
                    <a:pt x="269" y="324"/>
                  </a:cubicBezTo>
                  <a:cubicBezTo>
                    <a:pt x="266" y="322"/>
                    <a:pt x="266" y="322"/>
                    <a:pt x="266" y="322"/>
                  </a:cubicBezTo>
                  <a:cubicBezTo>
                    <a:pt x="268" y="325"/>
                    <a:pt x="268" y="325"/>
                    <a:pt x="268" y="325"/>
                  </a:cubicBezTo>
                  <a:cubicBezTo>
                    <a:pt x="269" y="324"/>
                    <a:pt x="269" y="324"/>
                    <a:pt x="269" y="324"/>
                  </a:cubicBezTo>
                  <a:cubicBezTo>
                    <a:pt x="266" y="322"/>
                    <a:pt x="266" y="322"/>
                    <a:pt x="266" y="322"/>
                  </a:cubicBezTo>
                  <a:cubicBezTo>
                    <a:pt x="268" y="325"/>
                    <a:pt x="268" y="325"/>
                    <a:pt x="268" y="325"/>
                  </a:cubicBezTo>
                  <a:cubicBezTo>
                    <a:pt x="268" y="325"/>
                    <a:pt x="268" y="325"/>
                    <a:pt x="268" y="325"/>
                  </a:cubicBezTo>
                  <a:cubicBezTo>
                    <a:pt x="268" y="324"/>
                    <a:pt x="270" y="324"/>
                    <a:pt x="271" y="323"/>
                  </a:cubicBezTo>
                  <a:cubicBezTo>
                    <a:pt x="273" y="322"/>
                    <a:pt x="275" y="321"/>
                    <a:pt x="277" y="320"/>
                  </a:cubicBezTo>
                  <a:cubicBezTo>
                    <a:pt x="278" y="319"/>
                    <a:pt x="279" y="319"/>
                    <a:pt x="280" y="318"/>
                  </a:cubicBezTo>
                  <a:cubicBezTo>
                    <a:pt x="281" y="318"/>
                    <a:pt x="281" y="318"/>
                    <a:pt x="281" y="318"/>
                  </a:cubicBezTo>
                  <a:cubicBezTo>
                    <a:pt x="281" y="317"/>
                    <a:pt x="281" y="317"/>
                    <a:pt x="281" y="317"/>
                  </a:cubicBezTo>
                  <a:cubicBezTo>
                    <a:pt x="282" y="317"/>
                    <a:pt x="282" y="317"/>
                    <a:pt x="282" y="317"/>
                  </a:cubicBezTo>
                  <a:cubicBezTo>
                    <a:pt x="282" y="317"/>
                    <a:pt x="282" y="317"/>
                    <a:pt x="282" y="316"/>
                  </a:cubicBezTo>
                  <a:cubicBezTo>
                    <a:pt x="283" y="315"/>
                    <a:pt x="283" y="314"/>
                    <a:pt x="283" y="313"/>
                  </a:cubicBezTo>
                  <a:cubicBezTo>
                    <a:pt x="283" y="312"/>
                    <a:pt x="282" y="311"/>
                    <a:pt x="281" y="310"/>
                  </a:cubicBezTo>
                  <a:cubicBezTo>
                    <a:pt x="240" y="284"/>
                    <a:pt x="240" y="284"/>
                    <a:pt x="240" y="284"/>
                  </a:cubicBezTo>
                  <a:cubicBezTo>
                    <a:pt x="237" y="288"/>
                    <a:pt x="237" y="288"/>
                    <a:pt x="237" y="288"/>
                  </a:cubicBezTo>
                  <a:cubicBezTo>
                    <a:pt x="241" y="290"/>
                    <a:pt x="241" y="290"/>
                    <a:pt x="241" y="290"/>
                  </a:cubicBezTo>
                  <a:cubicBezTo>
                    <a:pt x="237" y="288"/>
                    <a:pt x="237" y="288"/>
                    <a:pt x="237" y="288"/>
                  </a:cubicBezTo>
                  <a:cubicBezTo>
                    <a:pt x="239" y="292"/>
                    <a:pt x="239" y="292"/>
                    <a:pt x="239" y="292"/>
                  </a:cubicBezTo>
                  <a:cubicBezTo>
                    <a:pt x="240" y="292"/>
                    <a:pt x="240" y="291"/>
                    <a:pt x="241" y="290"/>
                  </a:cubicBezTo>
                  <a:cubicBezTo>
                    <a:pt x="237" y="288"/>
                    <a:pt x="237" y="288"/>
                    <a:pt x="237" y="288"/>
                  </a:cubicBezTo>
                  <a:cubicBezTo>
                    <a:pt x="239" y="292"/>
                    <a:pt x="239" y="292"/>
                    <a:pt x="239" y="292"/>
                  </a:cubicBezTo>
                  <a:cubicBezTo>
                    <a:pt x="238" y="289"/>
                    <a:pt x="238" y="289"/>
                    <a:pt x="238" y="289"/>
                  </a:cubicBezTo>
                  <a:cubicBezTo>
                    <a:pt x="238" y="292"/>
                    <a:pt x="238" y="292"/>
                    <a:pt x="238" y="292"/>
                  </a:cubicBezTo>
                  <a:cubicBezTo>
                    <a:pt x="238" y="292"/>
                    <a:pt x="238" y="292"/>
                    <a:pt x="239" y="292"/>
                  </a:cubicBezTo>
                  <a:cubicBezTo>
                    <a:pt x="238" y="289"/>
                    <a:pt x="238" y="289"/>
                    <a:pt x="238" y="289"/>
                  </a:cubicBezTo>
                  <a:cubicBezTo>
                    <a:pt x="238" y="292"/>
                    <a:pt x="238" y="292"/>
                    <a:pt x="238" y="292"/>
                  </a:cubicBezTo>
                  <a:cubicBezTo>
                    <a:pt x="238" y="291"/>
                    <a:pt x="238" y="291"/>
                    <a:pt x="238" y="291"/>
                  </a:cubicBezTo>
                  <a:cubicBezTo>
                    <a:pt x="238" y="292"/>
                    <a:pt x="238" y="292"/>
                    <a:pt x="238" y="292"/>
                  </a:cubicBezTo>
                  <a:cubicBezTo>
                    <a:pt x="238" y="292"/>
                    <a:pt x="238" y="292"/>
                    <a:pt x="238" y="292"/>
                  </a:cubicBezTo>
                  <a:cubicBezTo>
                    <a:pt x="238" y="291"/>
                    <a:pt x="238" y="291"/>
                    <a:pt x="238" y="291"/>
                  </a:cubicBezTo>
                  <a:cubicBezTo>
                    <a:pt x="238" y="292"/>
                    <a:pt x="238" y="292"/>
                    <a:pt x="238" y="292"/>
                  </a:cubicBezTo>
                  <a:cubicBezTo>
                    <a:pt x="238" y="292"/>
                    <a:pt x="238" y="292"/>
                    <a:pt x="238" y="292"/>
                  </a:cubicBezTo>
                  <a:cubicBezTo>
                    <a:pt x="238" y="292"/>
                    <a:pt x="240" y="292"/>
                    <a:pt x="241" y="292"/>
                  </a:cubicBezTo>
                  <a:cubicBezTo>
                    <a:pt x="247" y="293"/>
                    <a:pt x="258" y="295"/>
                    <a:pt x="267" y="297"/>
                  </a:cubicBezTo>
                  <a:cubicBezTo>
                    <a:pt x="272" y="298"/>
                    <a:pt x="276" y="299"/>
                    <a:pt x="280" y="300"/>
                  </a:cubicBezTo>
                  <a:cubicBezTo>
                    <a:pt x="281" y="300"/>
                    <a:pt x="283" y="300"/>
                    <a:pt x="284" y="300"/>
                  </a:cubicBezTo>
                  <a:cubicBezTo>
                    <a:pt x="284" y="300"/>
                    <a:pt x="285" y="301"/>
                    <a:pt x="285" y="301"/>
                  </a:cubicBezTo>
                  <a:cubicBezTo>
                    <a:pt x="285" y="301"/>
                    <a:pt x="285" y="301"/>
                    <a:pt x="285" y="301"/>
                  </a:cubicBezTo>
                  <a:cubicBezTo>
                    <a:pt x="286" y="301"/>
                    <a:pt x="286" y="301"/>
                    <a:pt x="286" y="301"/>
                  </a:cubicBezTo>
                  <a:cubicBezTo>
                    <a:pt x="287" y="301"/>
                    <a:pt x="287" y="301"/>
                    <a:pt x="287" y="301"/>
                  </a:cubicBezTo>
                  <a:cubicBezTo>
                    <a:pt x="287" y="301"/>
                    <a:pt x="287" y="301"/>
                    <a:pt x="288" y="300"/>
                  </a:cubicBezTo>
                  <a:cubicBezTo>
                    <a:pt x="288" y="300"/>
                    <a:pt x="289" y="300"/>
                    <a:pt x="289" y="299"/>
                  </a:cubicBezTo>
                  <a:cubicBezTo>
                    <a:pt x="290" y="299"/>
                    <a:pt x="290" y="299"/>
                    <a:pt x="290" y="299"/>
                  </a:cubicBezTo>
                  <a:cubicBezTo>
                    <a:pt x="290" y="298"/>
                    <a:pt x="291" y="297"/>
                    <a:pt x="291" y="296"/>
                  </a:cubicBezTo>
                  <a:cubicBezTo>
                    <a:pt x="290" y="295"/>
                    <a:pt x="290" y="294"/>
                    <a:pt x="290" y="294"/>
                  </a:cubicBezTo>
                  <a:cubicBezTo>
                    <a:pt x="289" y="293"/>
                    <a:pt x="289" y="293"/>
                    <a:pt x="289" y="293"/>
                  </a:cubicBezTo>
                  <a:cubicBezTo>
                    <a:pt x="288" y="292"/>
                    <a:pt x="288" y="292"/>
                    <a:pt x="288" y="292"/>
                  </a:cubicBezTo>
                  <a:cubicBezTo>
                    <a:pt x="287" y="291"/>
                    <a:pt x="285" y="290"/>
                    <a:pt x="282" y="288"/>
                  </a:cubicBezTo>
                  <a:cubicBezTo>
                    <a:pt x="261" y="275"/>
                    <a:pt x="201" y="238"/>
                    <a:pt x="201" y="238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203" y="244"/>
                    <a:pt x="203" y="244"/>
                    <a:pt x="203" y="244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201" y="245"/>
                    <a:pt x="201" y="245"/>
                    <a:pt x="201" y="245"/>
                  </a:cubicBezTo>
                  <a:cubicBezTo>
                    <a:pt x="202" y="245"/>
                    <a:pt x="202" y="245"/>
                    <a:pt x="203" y="244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201" y="245"/>
                    <a:pt x="201" y="245"/>
                    <a:pt x="201" y="245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200" y="246"/>
                    <a:pt x="200" y="246"/>
                    <a:pt x="200" y="246"/>
                  </a:cubicBezTo>
                  <a:cubicBezTo>
                    <a:pt x="200" y="246"/>
                    <a:pt x="201" y="246"/>
                    <a:pt x="201" y="245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200" y="246"/>
                    <a:pt x="200" y="246"/>
                    <a:pt x="200" y="246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9" y="246"/>
                    <a:pt x="199" y="246"/>
                    <a:pt x="199" y="246"/>
                  </a:cubicBezTo>
                  <a:cubicBezTo>
                    <a:pt x="200" y="246"/>
                    <a:pt x="200" y="246"/>
                    <a:pt x="200" y="246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9" y="246"/>
                    <a:pt x="199" y="246"/>
                    <a:pt x="199" y="246"/>
                  </a:cubicBezTo>
                  <a:cubicBezTo>
                    <a:pt x="199" y="243"/>
                    <a:pt x="199" y="243"/>
                    <a:pt x="199" y="243"/>
                  </a:cubicBezTo>
                  <a:cubicBezTo>
                    <a:pt x="198" y="246"/>
                    <a:pt x="198" y="246"/>
                    <a:pt x="198" y="246"/>
                  </a:cubicBezTo>
                  <a:cubicBezTo>
                    <a:pt x="198" y="246"/>
                    <a:pt x="198" y="246"/>
                    <a:pt x="199" y="246"/>
                  </a:cubicBezTo>
                  <a:cubicBezTo>
                    <a:pt x="199" y="243"/>
                    <a:pt x="199" y="243"/>
                    <a:pt x="199" y="243"/>
                  </a:cubicBezTo>
                  <a:cubicBezTo>
                    <a:pt x="198" y="246"/>
                    <a:pt x="198" y="246"/>
                    <a:pt x="198" y="246"/>
                  </a:cubicBezTo>
                  <a:cubicBezTo>
                    <a:pt x="198" y="245"/>
                    <a:pt x="198" y="245"/>
                    <a:pt x="198" y="245"/>
                  </a:cubicBezTo>
                  <a:cubicBezTo>
                    <a:pt x="198" y="246"/>
                    <a:pt x="198" y="246"/>
                    <a:pt x="198" y="246"/>
                  </a:cubicBezTo>
                  <a:cubicBezTo>
                    <a:pt x="198" y="246"/>
                    <a:pt x="198" y="246"/>
                    <a:pt x="198" y="246"/>
                  </a:cubicBezTo>
                  <a:cubicBezTo>
                    <a:pt x="198" y="245"/>
                    <a:pt x="198" y="245"/>
                    <a:pt x="198" y="245"/>
                  </a:cubicBezTo>
                  <a:cubicBezTo>
                    <a:pt x="198" y="246"/>
                    <a:pt x="198" y="246"/>
                    <a:pt x="198" y="246"/>
                  </a:cubicBezTo>
                  <a:cubicBezTo>
                    <a:pt x="198" y="246"/>
                    <a:pt x="199" y="246"/>
                    <a:pt x="200" y="247"/>
                  </a:cubicBezTo>
                  <a:cubicBezTo>
                    <a:pt x="203" y="248"/>
                    <a:pt x="211" y="251"/>
                    <a:pt x="220" y="255"/>
                  </a:cubicBezTo>
                  <a:cubicBezTo>
                    <a:pt x="234" y="261"/>
                    <a:pt x="251" y="269"/>
                    <a:pt x="265" y="275"/>
                  </a:cubicBezTo>
                  <a:cubicBezTo>
                    <a:pt x="272" y="278"/>
                    <a:pt x="279" y="281"/>
                    <a:pt x="283" y="283"/>
                  </a:cubicBezTo>
                  <a:cubicBezTo>
                    <a:pt x="285" y="284"/>
                    <a:pt x="287" y="284"/>
                    <a:pt x="289" y="285"/>
                  </a:cubicBezTo>
                  <a:cubicBezTo>
                    <a:pt x="289" y="285"/>
                    <a:pt x="290" y="285"/>
                    <a:pt x="290" y="286"/>
                  </a:cubicBezTo>
                  <a:cubicBezTo>
                    <a:pt x="291" y="286"/>
                    <a:pt x="291" y="286"/>
                    <a:pt x="291" y="286"/>
                  </a:cubicBezTo>
                  <a:cubicBezTo>
                    <a:pt x="291" y="286"/>
                    <a:pt x="291" y="286"/>
                    <a:pt x="291" y="286"/>
                  </a:cubicBezTo>
                  <a:cubicBezTo>
                    <a:pt x="292" y="286"/>
                    <a:pt x="292" y="286"/>
                    <a:pt x="293" y="286"/>
                  </a:cubicBezTo>
                  <a:cubicBezTo>
                    <a:pt x="293" y="286"/>
                    <a:pt x="293" y="286"/>
                    <a:pt x="294" y="286"/>
                  </a:cubicBezTo>
                  <a:cubicBezTo>
                    <a:pt x="294" y="286"/>
                    <a:pt x="295" y="285"/>
                    <a:pt x="296" y="284"/>
                  </a:cubicBezTo>
                  <a:cubicBezTo>
                    <a:pt x="296" y="284"/>
                    <a:pt x="296" y="284"/>
                    <a:pt x="296" y="284"/>
                  </a:cubicBezTo>
                  <a:cubicBezTo>
                    <a:pt x="297" y="283"/>
                    <a:pt x="297" y="282"/>
                    <a:pt x="297" y="282"/>
                  </a:cubicBezTo>
                  <a:cubicBezTo>
                    <a:pt x="297" y="280"/>
                    <a:pt x="296" y="279"/>
                    <a:pt x="296" y="279"/>
                  </a:cubicBezTo>
                  <a:cubicBezTo>
                    <a:pt x="296" y="278"/>
                    <a:pt x="295" y="278"/>
                    <a:pt x="295" y="277"/>
                  </a:cubicBezTo>
                  <a:cubicBezTo>
                    <a:pt x="294" y="277"/>
                    <a:pt x="293" y="276"/>
                    <a:pt x="291" y="275"/>
                  </a:cubicBezTo>
                  <a:cubicBezTo>
                    <a:pt x="285" y="271"/>
                    <a:pt x="275" y="265"/>
                    <a:pt x="262" y="257"/>
                  </a:cubicBezTo>
                  <a:cubicBezTo>
                    <a:pt x="244" y="246"/>
                    <a:pt x="220" y="232"/>
                    <a:pt x="201" y="220"/>
                  </a:cubicBezTo>
                  <a:cubicBezTo>
                    <a:pt x="191" y="215"/>
                    <a:pt x="183" y="210"/>
                    <a:pt x="177" y="206"/>
                  </a:cubicBezTo>
                  <a:cubicBezTo>
                    <a:pt x="174" y="204"/>
                    <a:pt x="172" y="202"/>
                    <a:pt x="170" y="201"/>
                  </a:cubicBezTo>
                  <a:cubicBezTo>
                    <a:pt x="170" y="201"/>
                    <a:pt x="169" y="200"/>
                    <a:pt x="169" y="200"/>
                  </a:cubicBezTo>
                  <a:cubicBezTo>
                    <a:pt x="169" y="200"/>
                    <a:pt x="169" y="200"/>
                    <a:pt x="169" y="200"/>
                  </a:cubicBezTo>
                  <a:cubicBezTo>
                    <a:pt x="167" y="201"/>
                    <a:pt x="167" y="201"/>
                    <a:pt x="167" y="201"/>
                  </a:cubicBezTo>
                  <a:cubicBezTo>
                    <a:pt x="169" y="200"/>
                    <a:pt x="169" y="200"/>
                    <a:pt x="169" y="200"/>
                  </a:cubicBezTo>
                  <a:cubicBezTo>
                    <a:pt x="169" y="200"/>
                    <a:pt x="169" y="200"/>
                    <a:pt x="169" y="200"/>
                  </a:cubicBezTo>
                  <a:cubicBezTo>
                    <a:pt x="167" y="201"/>
                    <a:pt x="167" y="201"/>
                    <a:pt x="167" y="201"/>
                  </a:cubicBezTo>
                  <a:cubicBezTo>
                    <a:pt x="169" y="200"/>
                    <a:pt x="169" y="200"/>
                    <a:pt x="169" y="200"/>
                  </a:cubicBezTo>
                  <a:cubicBezTo>
                    <a:pt x="166" y="202"/>
                    <a:pt x="166" y="202"/>
                    <a:pt x="166" y="202"/>
                  </a:cubicBezTo>
                  <a:cubicBezTo>
                    <a:pt x="170" y="202"/>
                    <a:pt x="170" y="202"/>
                    <a:pt x="170" y="202"/>
                  </a:cubicBezTo>
                  <a:cubicBezTo>
                    <a:pt x="170" y="201"/>
                    <a:pt x="169" y="201"/>
                    <a:pt x="169" y="200"/>
                  </a:cubicBezTo>
                  <a:cubicBezTo>
                    <a:pt x="166" y="202"/>
                    <a:pt x="166" y="202"/>
                    <a:pt x="166" y="202"/>
                  </a:cubicBezTo>
                  <a:cubicBezTo>
                    <a:pt x="170" y="202"/>
                    <a:pt x="170" y="202"/>
                    <a:pt x="170" y="202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9" y="205"/>
                    <a:pt x="169" y="205"/>
                    <a:pt x="169" y="205"/>
                  </a:cubicBezTo>
                  <a:cubicBezTo>
                    <a:pt x="169" y="204"/>
                    <a:pt x="170" y="203"/>
                    <a:pt x="170" y="202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9" y="205"/>
                    <a:pt x="169" y="205"/>
                    <a:pt x="169" y="205"/>
                  </a:cubicBezTo>
                  <a:cubicBezTo>
                    <a:pt x="169" y="204"/>
                    <a:pt x="169" y="204"/>
                    <a:pt x="169" y="204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8" y="206"/>
                    <a:pt x="168" y="206"/>
                    <a:pt x="168" y="206"/>
                  </a:cubicBezTo>
                  <a:cubicBezTo>
                    <a:pt x="168" y="205"/>
                    <a:pt x="169" y="205"/>
                    <a:pt x="169" y="204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8" y="206"/>
                    <a:pt x="168" y="206"/>
                    <a:pt x="168" y="206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6" y="206"/>
                    <a:pt x="166" y="206"/>
                    <a:pt x="166" y="206"/>
                  </a:cubicBezTo>
                  <a:cubicBezTo>
                    <a:pt x="167" y="206"/>
                    <a:pt x="167" y="206"/>
                    <a:pt x="168" y="206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6" y="206"/>
                    <a:pt x="166" y="206"/>
                    <a:pt x="166" y="206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5" y="206"/>
                    <a:pt x="165" y="206"/>
                    <a:pt x="165" y="206"/>
                  </a:cubicBezTo>
                  <a:cubicBezTo>
                    <a:pt x="166" y="206"/>
                    <a:pt x="166" y="206"/>
                    <a:pt x="166" y="206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5" y="206"/>
                    <a:pt x="165" y="206"/>
                    <a:pt x="165" y="206"/>
                  </a:cubicBezTo>
                  <a:cubicBezTo>
                    <a:pt x="165" y="203"/>
                    <a:pt x="165" y="203"/>
                    <a:pt x="165" y="203"/>
                  </a:cubicBezTo>
                  <a:cubicBezTo>
                    <a:pt x="165" y="206"/>
                    <a:pt x="165" y="206"/>
                    <a:pt x="165" y="206"/>
                  </a:cubicBezTo>
                  <a:cubicBezTo>
                    <a:pt x="165" y="206"/>
                    <a:pt x="165" y="206"/>
                    <a:pt x="165" y="206"/>
                  </a:cubicBezTo>
                  <a:cubicBezTo>
                    <a:pt x="165" y="203"/>
                    <a:pt x="165" y="203"/>
                    <a:pt x="165" y="203"/>
                  </a:cubicBezTo>
                  <a:cubicBezTo>
                    <a:pt x="165" y="206"/>
                    <a:pt x="165" y="206"/>
                    <a:pt x="165" y="206"/>
                  </a:cubicBezTo>
                  <a:cubicBezTo>
                    <a:pt x="165" y="206"/>
                    <a:pt x="165" y="206"/>
                    <a:pt x="165" y="206"/>
                  </a:cubicBezTo>
                  <a:cubicBezTo>
                    <a:pt x="165" y="206"/>
                    <a:pt x="165" y="206"/>
                    <a:pt x="165" y="206"/>
                  </a:cubicBezTo>
                  <a:cubicBezTo>
                    <a:pt x="165" y="206"/>
                    <a:pt x="165" y="206"/>
                    <a:pt x="165" y="206"/>
                  </a:cubicBezTo>
                  <a:cubicBezTo>
                    <a:pt x="165" y="206"/>
                    <a:pt x="165" y="206"/>
                    <a:pt x="165" y="206"/>
                  </a:cubicBezTo>
                  <a:cubicBezTo>
                    <a:pt x="165" y="206"/>
                    <a:pt x="165" y="206"/>
                    <a:pt x="165" y="206"/>
                  </a:cubicBezTo>
                  <a:cubicBezTo>
                    <a:pt x="165" y="206"/>
                    <a:pt x="166" y="207"/>
                    <a:pt x="167" y="207"/>
                  </a:cubicBezTo>
                  <a:cubicBezTo>
                    <a:pt x="172" y="209"/>
                    <a:pt x="183" y="214"/>
                    <a:pt x="196" y="220"/>
                  </a:cubicBezTo>
                  <a:cubicBezTo>
                    <a:pt x="215" y="229"/>
                    <a:pt x="240" y="241"/>
                    <a:pt x="260" y="251"/>
                  </a:cubicBezTo>
                  <a:cubicBezTo>
                    <a:pt x="270" y="256"/>
                    <a:pt x="279" y="260"/>
                    <a:pt x="285" y="263"/>
                  </a:cubicBezTo>
                  <a:cubicBezTo>
                    <a:pt x="292" y="266"/>
                    <a:pt x="296" y="268"/>
                    <a:pt x="296" y="268"/>
                  </a:cubicBezTo>
                  <a:cubicBezTo>
                    <a:pt x="298" y="269"/>
                    <a:pt x="300" y="268"/>
                    <a:pt x="301" y="266"/>
                  </a:cubicBezTo>
                  <a:cubicBezTo>
                    <a:pt x="302" y="264"/>
                    <a:pt x="302" y="262"/>
                    <a:pt x="300" y="261"/>
                  </a:cubicBezTo>
                  <a:cubicBezTo>
                    <a:pt x="300" y="261"/>
                    <a:pt x="297" y="259"/>
                    <a:pt x="292" y="256"/>
                  </a:cubicBezTo>
                  <a:cubicBezTo>
                    <a:pt x="276" y="246"/>
                    <a:pt x="235" y="221"/>
                    <a:pt x="198" y="198"/>
                  </a:cubicBezTo>
                  <a:cubicBezTo>
                    <a:pt x="180" y="187"/>
                    <a:pt x="163" y="176"/>
                    <a:pt x="150" y="168"/>
                  </a:cubicBezTo>
                  <a:cubicBezTo>
                    <a:pt x="143" y="164"/>
                    <a:pt x="138" y="161"/>
                    <a:pt x="135" y="158"/>
                  </a:cubicBezTo>
                  <a:cubicBezTo>
                    <a:pt x="133" y="157"/>
                    <a:pt x="131" y="156"/>
                    <a:pt x="131" y="155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28" y="157"/>
                    <a:pt x="128" y="157"/>
                    <a:pt x="128" y="157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28" y="157"/>
                    <a:pt x="128" y="157"/>
                    <a:pt x="128" y="157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27" y="157"/>
                    <a:pt x="127" y="157"/>
                    <a:pt x="127" y="157"/>
                  </a:cubicBezTo>
                  <a:cubicBezTo>
                    <a:pt x="131" y="156"/>
                    <a:pt x="131" y="156"/>
                    <a:pt x="131" y="156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27" y="157"/>
                    <a:pt x="127" y="157"/>
                    <a:pt x="127" y="157"/>
                  </a:cubicBezTo>
                  <a:cubicBezTo>
                    <a:pt x="131" y="156"/>
                    <a:pt x="131" y="156"/>
                    <a:pt x="131" y="156"/>
                  </a:cubicBezTo>
                  <a:cubicBezTo>
                    <a:pt x="127" y="158"/>
                    <a:pt x="127" y="158"/>
                    <a:pt x="127" y="158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31" y="157"/>
                    <a:pt x="131" y="156"/>
                    <a:pt x="131" y="156"/>
                  </a:cubicBezTo>
                  <a:cubicBezTo>
                    <a:pt x="127" y="158"/>
                    <a:pt x="127" y="158"/>
                    <a:pt x="127" y="158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27" y="158"/>
                    <a:pt x="127" y="158"/>
                    <a:pt x="127" y="158"/>
                  </a:cubicBezTo>
                  <a:cubicBezTo>
                    <a:pt x="130" y="160"/>
                    <a:pt x="130" y="160"/>
                    <a:pt x="130" y="160"/>
                  </a:cubicBezTo>
                  <a:cubicBezTo>
                    <a:pt x="131" y="159"/>
                    <a:pt x="131" y="158"/>
                    <a:pt x="131" y="158"/>
                  </a:cubicBezTo>
                  <a:cubicBezTo>
                    <a:pt x="127" y="158"/>
                    <a:pt x="127" y="158"/>
                    <a:pt x="127" y="158"/>
                  </a:cubicBezTo>
                  <a:cubicBezTo>
                    <a:pt x="130" y="160"/>
                    <a:pt x="130" y="160"/>
                    <a:pt x="130" y="160"/>
                  </a:cubicBezTo>
                  <a:cubicBezTo>
                    <a:pt x="127" y="158"/>
                    <a:pt x="127" y="158"/>
                    <a:pt x="127" y="158"/>
                  </a:cubicBezTo>
                  <a:cubicBezTo>
                    <a:pt x="124" y="161"/>
                    <a:pt x="124" y="161"/>
                    <a:pt x="124" y="161"/>
                  </a:cubicBezTo>
                  <a:cubicBezTo>
                    <a:pt x="304" y="260"/>
                    <a:pt x="304" y="260"/>
                    <a:pt x="304" y="260"/>
                  </a:cubicBezTo>
                  <a:cubicBezTo>
                    <a:pt x="306" y="261"/>
                    <a:pt x="308" y="260"/>
                    <a:pt x="309" y="258"/>
                  </a:cubicBezTo>
                  <a:cubicBezTo>
                    <a:pt x="310" y="257"/>
                    <a:pt x="310" y="256"/>
                    <a:pt x="310" y="256"/>
                  </a:cubicBezTo>
                  <a:cubicBezTo>
                    <a:pt x="310" y="254"/>
                    <a:pt x="309" y="253"/>
                    <a:pt x="309" y="253"/>
                  </a:cubicBezTo>
                  <a:cubicBezTo>
                    <a:pt x="309" y="252"/>
                    <a:pt x="308" y="252"/>
                    <a:pt x="307" y="251"/>
                  </a:cubicBezTo>
                  <a:cubicBezTo>
                    <a:pt x="306" y="250"/>
                    <a:pt x="304" y="249"/>
                    <a:pt x="302" y="247"/>
                  </a:cubicBezTo>
                  <a:cubicBezTo>
                    <a:pt x="293" y="241"/>
                    <a:pt x="277" y="231"/>
                    <a:pt x="257" y="219"/>
                  </a:cubicBezTo>
                  <a:cubicBezTo>
                    <a:pt x="227" y="201"/>
                    <a:pt x="190" y="179"/>
                    <a:pt x="160" y="161"/>
                  </a:cubicBezTo>
                  <a:cubicBezTo>
                    <a:pt x="145" y="152"/>
                    <a:pt x="132" y="144"/>
                    <a:pt x="122" y="138"/>
                  </a:cubicBezTo>
                  <a:cubicBezTo>
                    <a:pt x="118" y="135"/>
                    <a:pt x="114" y="133"/>
                    <a:pt x="111" y="131"/>
                  </a:cubicBezTo>
                  <a:cubicBezTo>
                    <a:pt x="110" y="130"/>
                    <a:pt x="109" y="129"/>
                    <a:pt x="109" y="129"/>
                  </a:cubicBezTo>
                  <a:cubicBezTo>
                    <a:pt x="109" y="129"/>
                    <a:pt x="109" y="129"/>
                    <a:pt x="109" y="129"/>
                  </a:cubicBezTo>
                  <a:cubicBezTo>
                    <a:pt x="109" y="128"/>
                    <a:pt x="109" y="128"/>
                    <a:pt x="109" y="128"/>
                  </a:cubicBezTo>
                  <a:cubicBezTo>
                    <a:pt x="107" y="130"/>
                    <a:pt x="107" y="130"/>
                    <a:pt x="107" y="130"/>
                  </a:cubicBezTo>
                  <a:cubicBezTo>
                    <a:pt x="109" y="129"/>
                    <a:pt x="109" y="129"/>
                    <a:pt x="109" y="129"/>
                  </a:cubicBezTo>
                  <a:cubicBezTo>
                    <a:pt x="109" y="128"/>
                    <a:pt x="109" y="128"/>
                    <a:pt x="109" y="128"/>
                  </a:cubicBezTo>
                  <a:cubicBezTo>
                    <a:pt x="107" y="130"/>
                    <a:pt x="107" y="130"/>
                    <a:pt x="107" y="130"/>
                  </a:cubicBezTo>
                  <a:cubicBezTo>
                    <a:pt x="109" y="129"/>
                    <a:pt x="109" y="129"/>
                    <a:pt x="109" y="129"/>
                  </a:cubicBezTo>
                  <a:cubicBezTo>
                    <a:pt x="106" y="131"/>
                    <a:pt x="106" y="131"/>
                    <a:pt x="106" y="131"/>
                  </a:cubicBezTo>
                  <a:cubicBezTo>
                    <a:pt x="109" y="131"/>
                    <a:pt x="109" y="131"/>
                    <a:pt x="109" y="131"/>
                  </a:cubicBezTo>
                  <a:cubicBezTo>
                    <a:pt x="109" y="130"/>
                    <a:pt x="109" y="129"/>
                    <a:pt x="109" y="129"/>
                  </a:cubicBezTo>
                  <a:cubicBezTo>
                    <a:pt x="106" y="131"/>
                    <a:pt x="106" y="131"/>
                    <a:pt x="106" y="131"/>
                  </a:cubicBezTo>
                  <a:cubicBezTo>
                    <a:pt x="109" y="131"/>
                    <a:pt x="109" y="131"/>
                    <a:pt x="109" y="131"/>
                  </a:cubicBezTo>
                  <a:cubicBezTo>
                    <a:pt x="105" y="131"/>
                    <a:pt x="105" y="131"/>
                    <a:pt x="105" y="131"/>
                  </a:cubicBezTo>
                  <a:cubicBezTo>
                    <a:pt x="109" y="133"/>
                    <a:pt x="109" y="133"/>
                    <a:pt x="109" y="133"/>
                  </a:cubicBezTo>
                  <a:cubicBezTo>
                    <a:pt x="109" y="132"/>
                    <a:pt x="109" y="131"/>
                    <a:pt x="109" y="131"/>
                  </a:cubicBezTo>
                  <a:cubicBezTo>
                    <a:pt x="105" y="131"/>
                    <a:pt x="105" y="131"/>
                    <a:pt x="105" y="131"/>
                  </a:cubicBezTo>
                  <a:cubicBezTo>
                    <a:pt x="109" y="133"/>
                    <a:pt x="109" y="133"/>
                    <a:pt x="109" y="133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3" y="134"/>
                    <a:pt x="103" y="134"/>
                    <a:pt x="103" y="134"/>
                  </a:cubicBezTo>
                  <a:cubicBezTo>
                    <a:pt x="300" y="240"/>
                    <a:pt x="300" y="240"/>
                    <a:pt x="300" y="240"/>
                  </a:cubicBezTo>
                  <a:cubicBezTo>
                    <a:pt x="302" y="241"/>
                    <a:pt x="305" y="241"/>
                    <a:pt x="306" y="239"/>
                  </a:cubicBezTo>
                  <a:cubicBezTo>
                    <a:pt x="307" y="238"/>
                    <a:pt x="307" y="237"/>
                    <a:pt x="307" y="236"/>
                  </a:cubicBezTo>
                  <a:cubicBezTo>
                    <a:pt x="307" y="235"/>
                    <a:pt x="306" y="234"/>
                    <a:pt x="306" y="233"/>
                  </a:cubicBezTo>
                  <a:cubicBezTo>
                    <a:pt x="305" y="232"/>
                    <a:pt x="305" y="232"/>
                    <a:pt x="304" y="231"/>
                  </a:cubicBezTo>
                  <a:cubicBezTo>
                    <a:pt x="303" y="230"/>
                    <a:pt x="301" y="228"/>
                    <a:pt x="298" y="226"/>
                  </a:cubicBezTo>
                  <a:cubicBezTo>
                    <a:pt x="288" y="219"/>
                    <a:pt x="269" y="207"/>
                    <a:pt x="246" y="192"/>
                  </a:cubicBezTo>
                  <a:cubicBezTo>
                    <a:pt x="177" y="149"/>
                    <a:pt x="73" y="88"/>
                    <a:pt x="73" y="88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3" y="96"/>
                    <a:pt x="74" y="95"/>
                    <a:pt x="75" y="94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6"/>
                    <a:pt x="71" y="96"/>
                    <a:pt x="72" y="96"/>
                  </a:cubicBezTo>
                  <a:cubicBezTo>
                    <a:pt x="75" y="98"/>
                    <a:pt x="80" y="101"/>
                    <a:pt x="88" y="105"/>
                  </a:cubicBezTo>
                  <a:cubicBezTo>
                    <a:pt x="114" y="120"/>
                    <a:pt x="165" y="150"/>
                    <a:pt x="211" y="177"/>
                  </a:cubicBezTo>
                  <a:cubicBezTo>
                    <a:pt x="234" y="190"/>
                    <a:pt x="256" y="202"/>
                    <a:pt x="272" y="211"/>
                  </a:cubicBezTo>
                  <a:cubicBezTo>
                    <a:pt x="281" y="216"/>
                    <a:pt x="288" y="219"/>
                    <a:pt x="293" y="222"/>
                  </a:cubicBezTo>
                  <a:cubicBezTo>
                    <a:pt x="296" y="223"/>
                    <a:pt x="299" y="224"/>
                    <a:pt x="301" y="225"/>
                  </a:cubicBezTo>
                  <a:cubicBezTo>
                    <a:pt x="302" y="225"/>
                    <a:pt x="302" y="226"/>
                    <a:pt x="303" y="226"/>
                  </a:cubicBezTo>
                  <a:cubicBezTo>
                    <a:pt x="304" y="226"/>
                    <a:pt x="305" y="226"/>
                    <a:pt x="306" y="226"/>
                  </a:cubicBezTo>
                  <a:cubicBezTo>
                    <a:pt x="307" y="226"/>
                    <a:pt x="307" y="226"/>
                    <a:pt x="308" y="226"/>
                  </a:cubicBezTo>
                  <a:cubicBezTo>
                    <a:pt x="309" y="226"/>
                    <a:pt x="310" y="225"/>
                    <a:pt x="311" y="224"/>
                  </a:cubicBezTo>
                  <a:cubicBezTo>
                    <a:pt x="311" y="224"/>
                    <a:pt x="311" y="224"/>
                    <a:pt x="311" y="224"/>
                  </a:cubicBezTo>
                  <a:cubicBezTo>
                    <a:pt x="311" y="223"/>
                    <a:pt x="311" y="222"/>
                    <a:pt x="311" y="221"/>
                  </a:cubicBezTo>
                  <a:cubicBezTo>
                    <a:pt x="311" y="220"/>
                    <a:pt x="311" y="219"/>
                    <a:pt x="311" y="219"/>
                  </a:cubicBezTo>
                  <a:cubicBezTo>
                    <a:pt x="310" y="217"/>
                    <a:pt x="309" y="217"/>
                    <a:pt x="308" y="216"/>
                  </a:cubicBezTo>
                  <a:cubicBezTo>
                    <a:pt x="307" y="214"/>
                    <a:pt x="304" y="212"/>
                    <a:pt x="301" y="209"/>
                  </a:cubicBezTo>
                  <a:cubicBezTo>
                    <a:pt x="289" y="200"/>
                    <a:pt x="267" y="186"/>
                    <a:pt x="240" y="169"/>
                  </a:cubicBezTo>
                  <a:cubicBezTo>
                    <a:pt x="160" y="119"/>
                    <a:pt x="38" y="48"/>
                    <a:pt x="38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08" y="206"/>
                    <a:pt x="308" y="206"/>
                    <a:pt x="308" y="206"/>
                  </a:cubicBezTo>
                  <a:cubicBezTo>
                    <a:pt x="310" y="207"/>
                    <a:pt x="313" y="206"/>
                    <a:pt x="314" y="204"/>
                  </a:cubicBezTo>
                  <a:cubicBezTo>
                    <a:pt x="315" y="202"/>
                    <a:pt x="314" y="200"/>
                    <a:pt x="312" y="19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8" y="15"/>
                    <a:pt x="9" y="14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6" y="16"/>
                    <a:pt x="6" y="15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5" y="16"/>
                    <a:pt x="6" y="16"/>
                  </a:cubicBezTo>
                  <a:cubicBezTo>
                    <a:pt x="10" y="18"/>
                    <a:pt x="17" y="22"/>
                    <a:pt x="28" y="28"/>
                  </a:cubicBezTo>
                  <a:cubicBezTo>
                    <a:pt x="64" y="48"/>
                    <a:pt x="134" y="89"/>
                    <a:pt x="196" y="125"/>
                  </a:cubicBezTo>
                  <a:cubicBezTo>
                    <a:pt x="226" y="143"/>
                    <a:pt x="255" y="160"/>
                    <a:pt x="275" y="172"/>
                  </a:cubicBezTo>
                  <a:cubicBezTo>
                    <a:pt x="286" y="179"/>
                    <a:pt x="294" y="184"/>
                    <a:pt x="300" y="187"/>
                  </a:cubicBezTo>
                  <a:cubicBezTo>
                    <a:pt x="306" y="191"/>
                    <a:pt x="309" y="192"/>
                    <a:pt x="309" y="192"/>
                  </a:cubicBezTo>
                  <a:cubicBezTo>
                    <a:pt x="311" y="194"/>
                    <a:pt x="314" y="193"/>
                    <a:pt x="315" y="191"/>
                  </a:cubicBezTo>
                  <a:cubicBezTo>
                    <a:pt x="315" y="190"/>
                    <a:pt x="315" y="189"/>
                    <a:pt x="315" y="189"/>
                  </a:cubicBezTo>
                  <a:cubicBezTo>
                    <a:pt x="315" y="187"/>
                    <a:pt x="315" y="187"/>
                    <a:pt x="315" y="186"/>
                  </a:cubicBezTo>
                  <a:cubicBezTo>
                    <a:pt x="314" y="186"/>
                    <a:pt x="314" y="185"/>
                    <a:pt x="314" y="185"/>
                  </a:cubicBezTo>
                  <a:cubicBezTo>
                    <a:pt x="313" y="184"/>
                    <a:pt x="312" y="184"/>
                    <a:pt x="311" y="183"/>
                  </a:cubicBezTo>
                  <a:cubicBezTo>
                    <a:pt x="308" y="180"/>
                    <a:pt x="301" y="176"/>
                    <a:pt x="291" y="169"/>
                  </a:cubicBezTo>
                  <a:cubicBezTo>
                    <a:pt x="257" y="147"/>
                    <a:pt x="191" y="107"/>
                    <a:pt x="133" y="71"/>
                  </a:cubicBezTo>
                  <a:cubicBezTo>
                    <a:pt x="104" y="54"/>
                    <a:pt x="78" y="38"/>
                    <a:pt x="58" y="26"/>
                  </a:cubicBezTo>
                  <a:cubicBezTo>
                    <a:pt x="48" y="20"/>
                    <a:pt x="41" y="15"/>
                    <a:pt x="35" y="11"/>
                  </a:cubicBezTo>
                  <a:cubicBezTo>
                    <a:pt x="32" y="10"/>
                    <a:pt x="30" y="8"/>
                    <a:pt x="29" y="7"/>
                  </a:cubicBezTo>
                  <a:cubicBezTo>
                    <a:pt x="28" y="7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8"/>
                    <a:pt x="28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7" y="13"/>
                    <a:pt x="28" y="12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6" y="13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6" y="14"/>
                    <a:pt x="26" y="14"/>
                  </a:cubicBezTo>
                  <a:cubicBezTo>
                    <a:pt x="30" y="15"/>
                    <a:pt x="37" y="19"/>
                    <a:pt x="47" y="24"/>
                  </a:cubicBezTo>
                  <a:cubicBezTo>
                    <a:pt x="81" y="42"/>
                    <a:pt x="143" y="80"/>
                    <a:pt x="198" y="113"/>
                  </a:cubicBezTo>
                  <a:cubicBezTo>
                    <a:pt x="226" y="129"/>
                    <a:pt x="251" y="145"/>
                    <a:pt x="270" y="156"/>
                  </a:cubicBezTo>
                  <a:cubicBezTo>
                    <a:pt x="279" y="162"/>
                    <a:pt x="287" y="166"/>
                    <a:pt x="293" y="169"/>
                  </a:cubicBezTo>
                  <a:cubicBezTo>
                    <a:pt x="295" y="171"/>
                    <a:pt x="298" y="172"/>
                    <a:pt x="299" y="173"/>
                  </a:cubicBezTo>
                  <a:cubicBezTo>
                    <a:pt x="300" y="174"/>
                    <a:pt x="301" y="174"/>
                    <a:pt x="301" y="174"/>
                  </a:cubicBezTo>
                  <a:cubicBezTo>
                    <a:pt x="302" y="175"/>
                    <a:pt x="302" y="175"/>
                    <a:pt x="302" y="175"/>
                  </a:cubicBezTo>
                  <a:cubicBezTo>
                    <a:pt x="303" y="175"/>
                    <a:pt x="303" y="175"/>
                    <a:pt x="303" y="175"/>
                  </a:cubicBezTo>
                  <a:cubicBezTo>
                    <a:pt x="303" y="175"/>
                    <a:pt x="304" y="175"/>
                    <a:pt x="304" y="175"/>
                  </a:cubicBezTo>
                  <a:cubicBezTo>
                    <a:pt x="305" y="175"/>
                    <a:pt x="305" y="175"/>
                    <a:pt x="306" y="175"/>
                  </a:cubicBezTo>
                  <a:cubicBezTo>
                    <a:pt x="306" y="174"/>
                    <a:pt x="307" y="174"/>
                    <a:pt x="308" y="173"/>
                  </a:cubicBezTo>
                  <a:cubicBezTo>
                    <a:pt x="308" y="172"/>
                    <a:pt x="309" y="171"/>
                    <a:pt x="308" y="170"/>
                  </a:cubicBezTo>
                  <a:cubicBezTo>
                    <a:pt x="308" y="168"/>
                    <a:pt x="308" y="167"/>
                    <a:pt x="307" y="167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97" y="43"/>
                    <a:pt x="159" y="78"/>
                  </a:cubicBezTo>
                  <a:cubicBezTo>
                    <a:pt x="190" y="96"/>
                    <a:pt x="222" y="113"/>
                    <a:pt x="247" y="126"/>
                  </a:cubicBezTo>
                  <a:cubicBezTo>
                    <a:pt x="260" y="133"/>
                    <a:pt x="271" y="139"/>
                    <a:pt x="279" y="142"/>
                  </a:cubicBezTo>
                  <a:cubicBezTo>
                    <a:pt x="283" y="144"/>
                    <a:pt x="287" y="146"/>
                    <a:pt x="290" y="147"/>
                  </a:cubicBezTo>
                  <a:cubicBezTo>
                    <a:pt x="291" y="148"/>
                    <a:pt x="292" y="148"/>
                    <a:pt x="294" y="148"/>
                  </a:cubicBezTo>
                  <a:cubicBezTo>
                    <a:pt x="295" y="149"/>
                    <a:pt x="296" y="149"/>
                    <a:pt x="297" y="149"/>
                  </a:cubicBezTo>
                  <a:cubicBezTo>
                    <a:pt x="298" y="149"/>
                    <a:pt x="298" y="149"/>
                    <a:pt x="299" y="148"/>
                  </a:cubicBezTo>
                  <a:cubicBezTo>
                    <a:pt x="300" y="148"/>
                    <a:pt x="301" y="148"/>
                    <a:pt x="302" y="146"/>
                  </a:cubicBezTo>
                  <a:cubicBezTo>
                    <a:pt x="302" y="145"/>
                    <a:pt x="302" y="144"/>
                    <a:pt x="302" y="143"/>
                  </a:cubicBezTo>
                  <a:cubicBezTo>
                    <a:pt x="302" y="142"/>
                    <a:pt x="301" y="141"/>
                    <a:pt x="300" y="140"/>
                  </a:cubicBezTo>
                  <a:cubicBezTo>
                    <a:pt x="300" y="140"/>
                    <a:pt x="297" y="138"/>
                    <a:pt x="291" y="135"/>
                  </a:cubicBezTo>
                  <a:cubicBezTo>
                    <a:pt x="270" y="122"/>
                    <a:pt x="217" y="90"/>
                    <a:pt x="169" y="61"/>
                  </a:cubicBezTo>
                  <a:cubicBezTo>
                    <a:pt x="146" y="47"/>
                    <a:pt x="123" y="33"/>
                    <a:pt x="107" y="22"/>
                  </a:cubicBezTo>
                  <a:cubicBezTo>
                    <a:pt x="99" y="17"/>
                    <a:pt x="92" y="12"/>
                    <a:pt x="87" y="9"/>
                  </a:cubicBezTo>
                  <a:cubicBezTo>
                    <a:pt x="85" y="7"/>
                    <a:pt x="83" y="6"/>
                    <a:pt x="82" y="5"/>
                  </a:cubicBezTo>
                  <a:cubicBezTo>
                    <a:pt x="82" y="5"/>
                    <a:pt x="81" y="4"/>
                    <a:pt x="81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5"/>
                    <a:pt x="82" y="5"/>
                    <a:pt x="81" y="5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2" y="8"/>
                    <a:pt x="82" y="7"/>
                    <a:pt x="82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287" y="127"/>
                    <a:pt x="287" y="127"/>
                    <a:pt x="287" y="127"/>
                  </a:cubicBezTo>
                  <a:cubicBezTo>
                    <a:pt x="289" y="128"/>
                    <a:pt x="291" y="128"/>
                    <a:pt x="293" y="126"/>
                  </a:cubicBezTo>
                  <a:cubicBezTo>
                    <a:pt x="294" y="123"/>
                    <a:pt x="293" y="121"/>
                    <a:pt x="291" y="120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8" y="15"/>
                    <a:pt x="143" y="33"/>
                    <a:pt x="180" y="52"/>
                  </a:cubicBezTo>
                  <a:cubicBezTo>
                    <a:pt x="198" y="61"/>
                    <a:pt x="217" y="70"/>
                    <a:pt x="231" y="77"/>
                  </a:cubicBezTo>
                  <a:cubicBezTo>
                    <a:pt x="239" y="80"/>
                    <a:pt x="245" y="83"/>
                    <a:pt x="250" y="85"/>
                  </a:cubicBezTo>
                  <a:cubicBezTo>
                    <a:pt x="252" y="86"/>
                    <a:pt x="254" y="87"/>
                    <a:pt x="255" y="88"/>
                  </a:cubicBezTo>
                  <a:cubicBezTo>
                    <a:pt x="256" y="88"/>
                    <a:pt x="257" y="88"/>
                    <a:pt x="258" y="89"/>
                  </a:cubicBezTo>
                  <a:cubicBezTo>
                    <a:pt x="258" y="89"/>
                    <a:pt x="259" y="89"/>
                    <a:pt x="260" y="89"/>
                  </a:cubicBezTo>
                  <a:cubicBezTo>
                    <a:pt x="260" y="89"/>
                    <a:pt x="261" y="89"/>
                    <a:pt x="261" y="89"/>
                  </a:cubicBezTo>
                  <a:cubicBezTo>
                    <a:pt x="262" y="88"/>
                    <a:pt x="263" y="88"/>
                    <a:pt x="264" y="87"/>
                  </a:cubicBezTo>
                  <a:cubicBezTo>
                    <a:pt x="264" y="87"/>
                    <a:pt x="264" y="87"/>
                    <a:pt x="264" y="87"/>
                  </a:cubicBezTo>
                  <a:cubicBezTo>
                    <a:pt x="264" y="86"/>
                    <a:pt x="265" y="85"/>
                    <a:pt x="265" y="84"/>
                  </a:cubicBezTo>
                  <a:cubicBezTo>
                    <a:pt x="265" y="83"/>
                    <a:pt x="264" y="83"/>
                    <a:pt x="264" y="82"/>
                  </a:cubicBezTo>
                  <a:cubicBezTo>
                    <a:pt x="264" y="81"/>
                    <a:pt x="263" y="81"/>
                    <a:pt x="263" y="80"/>
                  </a:cubicBezTo>
                  <a:cubicBezTo>
                    <a:pt x="262" y="80"/>
                    <a:pt x="261" y="79"/>
                    <a:pt x="260" y="78"/>
                  </a:cubicBezTo>
                  <a:cubicBezTo>
                    <a:pt x="255" y="75"/>
                    <a:pt x="247" y="69"/>
                    <a:pt x="237" y="63"/>
                  </a:cubicBezTo>
                  <a:cubicBezTo>
                    <a:pt x="208" y="45"/>
                    <a:pt x="164" y="19"/>
                    <a:pt x="164" y="19"/>
                  </a:cubicBezTo>
                  <a:cubicBezTo>
                    <a:pt x="162" y="18"/>
                    <a:pt x="159" y="19"/>
                    <a:pt x="158" y="21"/>
                  </a:cubicBezTo>
                  <a:cubicBezTo>
                    <a:pt x="157" y="23"/>
                    <a:pt x="158" y="25"/>
                    <a:pt x="160" y="27"/>
                  </a:cubicBezTo>
                  <a:cubicBezTo>
                    <a:pt x="160" y="27"/>
                    <a:pt x="161" y="28"/>
                    <a:pt x="164" y="29"/>
                  </a:cubicBezTo>
                  <a:cubicBezTo>
                    <a:pt x="173" y="35"/>
                    <a:pt x="197" y="48"/>
                    <a:pt x="218" y="61"/>
                  </a:cubicBezTo>
                  <a:cubicBezTo>
                    <a:pt x="229" y="68"/>
                    <a:pt x="238" y="74"/>
                    <a:pt x="246" y="79"/>
                  </a:cubicBezTo>
                  <a:cubicBezTo>
                    <a:pt x="249" y="81"/>
                    <a:pt x="252" y="83"/>
                    <a:pt x="254" y="85"/>
                  </a:cubicBezTo>
                  <a:cubicBezTo>
                    <a:pt x="255" y="85"/>
                    <a:pt x="256" y="86"/>
                    <a:pt x="256" y="86"/>
                  </a:cubicBezTo>
                  <a:cubicBezTo>
                    <a:pt x="257" y="87"/>
                    <a:pt x="257" y="87"/>
                    <a:pt x="257" y="87"/>
                  </a:cubicBezTo>
                  <a:cubicBezTo>
                    <a:pt x="257" y="87"/>
                    <a:pt x="257" y="87"/>
                    <a:pt x="257" y="87"/>
                  </a:cubicBezTo>
                  <a:cubicBezTo>
                    <a:pt x="259" y="85"/>
                    <a:pt x="259" y="85"/>
                    <a:pt x="259" y="85"/>
                  </a:cubicBezTo>
                  <a:cubicBezTo>
                    <a:pt x="256" y="86"/>
                    <a:pt x="256" y="86"/>
                    <a:pt x="256" y="86"/>
                  </a:cubicBezTo>
                  <a:cubicBezTo>
                    <a:pt x="257" y="87"/>
                    <a:pt x="257" y="87"/>
                    <a:pt x="257" y="87"/>
                  </a:cubicBezTo>
                  <a:cubicBezTo>
                    <a:pt x="259" y="85"/>
                    <a:pt x="259" y="85"/>
                    <a:pt x="259" y="85"/>
                  </a:cubicBezTo>
                  <a:cubicBezTo>
                    <a:pt x="256" y="86"/>
                    <a:pt x="256" y="86"/>
                    <a:pt x="256" y="86"/>
                  </a:cubicBezTo>
                  <a:cubicBezTo>
                    <a:pt x="260" y="84"/>
                    <a:pt x="260" y="84"/>
                    <a:pt x="260" y="84"/>
                  </a:cubicBezTo>
                  <a:cubicBezTo>
                    <a:pt x="256" y="84"/>
                    <a:pt x="256" y="84"/>
                    <a:pt x="256" y="84"/>
                  </a:cubicBezTo>
                  <a:cubicBezTo>
                    <a:pt x="256" y="85"/>
                    <a:pt x="256" y="86"/>
                    <a:pt x="256" y="86"/>
                  </a:cubicBezTo>
                  <a:cubicBezTo>
                    <a:pt x="260" y="84"/>
                    <a:pt x="260" y="84"/>
                    <a:pt x="260" y="84"/>
                  </a:cubicBezTo>
                  <a:cubicBezTo>
                    <a:pt x="256" y="84"/>
                    <a:pt x="256" y="84"/>
                    <a:pt x="256" y="84"/>
                  </a:cubicBezTo>
                  <a:cubicBezTo>
                    <a:pt x="260" y="84"/>
                    <a:pt x="260" y="84"/>
                    <a:pt x="260" y="84"/>
                  </a:cubicBezTo>
                  <a:cubicBezTo>
                    <a:pt x="257" y="82"/>
                    <a:pt x="257" y="82"/>
                    <a:pt x="257" y="82"/>
                  </a:cubicBezTo>
                  <a:cubicBezTo>
                    <a:pt x="256" y="83"/>
                    <a:pt x="256" y="84"/>
                    <a:pt x="256" y="84"/>
                  </a:cubicBezTo>
                  <a:cubicBezTo>
                    <a:pt x="260" y="84"/>
                    <a:pt x="260" y="84"/>
                    <a:pt x="260" y="84"/>
                  </a:cubicBezTo>
                  <a:cubicBezTo>
                    <a:pt x="257" y="82"/>
                    <a:pt x="257" y="82"/>
                    <a:pt x="257" y="82"/>
                  </a:cubicBezTo>
                  <a:cubicBezTo>
                    <a:pt x="260" y="84"/>
                    <a:pt x="260" y="84"/>
                    <a:pt x="260" y="84"/>
                  </a:cubicBezTo>
                  <a:cubicBezTo>
                    <a:pt x="257" y="82"/>
                    <a:pt x="257" y="82"/>
                    <a:pt x="257" y="82"/>
                  </a:cubicBezTo>
                  <a:cubicBezTo>
                    <a:pt x="260" y="84"/>
                    <a:pt x="260" y="84"/>
                    <a:pt x="260" y="84"/>
                  </a:cubicBezTo>
                  <a:cubicBezTo>
                    <a:pt x="259" y="80"/>
                    <a:pt x="259" y="80"/>
                    <a:pt x="259" y="80"/>
                  </a:cubicBezTo>
                  <a:cubicBezTo>
                    <a:pt x="258" y="81"/>
                    <a:pt x="257" y="81"/>
                    <a:pt x="257" y="82"/>
                  </a:cubicBezTo>
                  <a:cubicBezTo>
                    <a:pt x="260" y="84"/>
                    <a:pt x="260" y="84"/>
                    <a:pt x="260" y="84"/>
                  </a:cubicBezTo>
                  <a:cubicBezTo>
                    <a:pt x="259" y="80"/>
                    <a:pt x="259" y="80"/>
                    <a:pt x="259" y="80"/>
                  </a:cubicBezTo>
                  <a:cubicBezTo>
                    <a:pt x="260" y="84"/>
                    <a:pt x="260" y="84"/>
                    <a:pt x="260" y="84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0" y="80"/>
                    <a:pt x="259" y="80"/>
                    <a:pt x="259" y="80"/>
                  </a:cubicBezTo>
                  <a:cubicBezTo>
                    <a:pt x="260" y="84"/>
                    <a:pt x="260" y="84"/>
                    <a:pt x="260" y="84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0" y="80"/>
                    <a:pt x="259" y="80"/>
                    <a:pt x="257" y="79"/>
                  </a:cubicBezTo>
                  <a:cubicBezTo>
                    <a:pt x="252" y="77"/>
                    <a:pt x="239" y="71"/>
                    <a:pt x="224" y="64"/>
                  </a:cubicBezTo>
                  <a:cubicBezTo>
                    <a:pt x="202" y="53"/>
                    <a:pt x="174" y="39"/>
                    <a:pt x="151" y="28"/>
                  </a:cubicBezTo>
                  <a:cubicBezTo>
                    <a:pt x="140" y="22"/>
                    <a:pt x="130" y="17"/>
                    <a:pt x="123" y="13"/>
                  </a:cubicBezTo>
                  <a:cubicBezTo>
                    <a:pt x="116" y="10"/>
                    <a:pt x="112" y="7"/>
                    <a:pt x="111" y="7"/>
                  </a:cubicBezTo>
                  <a:cubicBezTo>
                    <a:pt x="109" y="6"/>
                    <a:pt x="107" y="7"/>
                    <a:pt x="106" y="9"/>
                  </a:cubicBezTo>
                  <a:cubicBezTo>
                    <a:pt x="105" y="11"/>
                    <a:pt x="105" y="14"/>
                    <a:pt x="107" y="15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78" y="2"/>
                    <a:pt x="75" y="2"/>
                    <a:pt x="74" y="4"/>
                  </a:cubicBezTo>
                  <a:cubicBezTo>
                    <a:pt x="73" y="5"/>
                    <a:pt x="73" y="6"/>
                    <a:pt x="73" y="7"/>
                  </a:cubicBezTo>
                  <a:cubicBezTo>
                    <a:pt x="73" y="7"/>
                    <a:pt x="73" y="8"/>
                    <a:pt x="74" y="8"/>
                  </a:cubicBezTo>
                  <a:cubicBezTo>
                    <a:pt x="74" y="9"/>
                    <a:pt x="74" y="10"/>
                    <a:pt x="75" y="10"/>
                  </a:cubicBezTo>
                  <a:cubicBezTo>
                    <a:pt x="75" y="11"/>
                    <a:pt x="76" y="11"/>
                    <a:pt x="77" y="12"/>
                  </a:cubicBezTo>
                  <a:cubicBezTo>
                    <a:pt x="80" y="14"/>
                    <a:pt x="85" y="18"/>
                    <a:pt x="93" y="23"/>
                  </a:cubicBezTo>
                  <a:cubicBezTo>
                    <a:pt x="119" y="40"/>
                    <a:pt x="169" y="71"/>
                    <a:pt x="214" y="98"/>
                  </a:cubicBezTo>
                  <a:cubicBezTo>
                    <a:pt x="258" y="125"/>
                    <a:pt x="296" y="148"/>
                    <a:pt x="296" y="148"/>
                  </a:cubicBezTo>
                  <a:cubicBezTo>
                    <a:pt x="298" y="144"/>
                    <a:pt x="298" y="144"/>
                    <a:pt x="298" y="144"/>
                  </a:cubicBezTo>
                  <a:cubicBezTo>
                    <a:pt x="294" y="142"/>
                    <a:pt x="294" y="142"/>
                    <a:pt x="294" y="142"/>
                  </a:cubicBezTo>
                  <a:cubicBezTo>
                    <a:pt x="297" y="144"/>
                    <a:pt x="297" y="144"/>
                    <a:pt x="297" y="144"/>
                  </a:cubicBezTo>
                  <a:cubicBezTo>
                    <a:pt x="296" y="140"/>
                    <a:pt x="296" y="140"/>
                    <a:pt x="296" y="140"/>
                  </a:cubicBezTo>
                  <a:cubicBezTo>
                    <a:pt x="296" y="140"/>
                    <a:pt x="295" y="141"/>
                    <a:pt x="294" y="142"/>
                  </a:cubicBezTo>
                  <a:cubicBezTo>
                    <a:pt x="297" y="144"/>
                    <a:pt x="297" y="144"/>
                    <a:pt x="297" y="144"/>
                  </a:cubicBezTo>
                  <a:cubicBezTo>
                    <a:pt x="296" y="140"/>
                    <a:pt x="296" y="140"/>
                    <a:pt x="296" y="140"/>
                  </a:cubicBezTo>
                  <a:cubicBezTo>
                    <a:pt x="297" y="143"/>
                    <a:pt x="297" y="143"/>
                    <a:pt x="297" y="143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297" y="140"/>
                    <a:pt x="297" y="140"/>
                    <a:pt x="296" y="140"/>
                  </a:cubicBezTo>
                  <a:cubicBezTo>
                    <a:pt x="297" y="143"/>
                    <a:pt x="297" y="143"/>
                    <a:pt x="297" y="143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297" y="141"/>
                    <a:pt x="297" y="141"/>
                    <a:pt x="297" y="141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297" y="141"/>
                    <a:pt x="297" y="141"/>
                    <a:pt x="297" y="141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297" y="140"/>
                    <a:pt x="296" y="140"/>
                    <a:pt x="296" y="140"/>
                  </a:cubicBezTo>
                  <a:cubicBezTo>
                    <a:pt x="292" y="139"/>
                    <a:pt x="285" y="136"/>
                    <a:pt x="276" y="131"/>
                  </a:cubicBezTo>
                  <a:cubicBezTo>
                    <a:pt x="244" y="116"/>
                    <a:pt x="185" y="83"/>
                    <a:pt x="135" y="55"/>
                  </a:cubicBezTo>
                  <a:cubicBezTo>
                    <a:pt x="109" y="40"/>
                    <a:pt x="86" y="27"/>
                    <a:pt x="69" y="17"/>
                  </a:cubicBezTo>
                  <a:cubicBezTo>
                    <a:pt x="60" y="12"/>
                    <a:pt x="53" y="8"/>
                    <a:pt x="48" y="5"/>
                  </a:cubicBezTo>
                  <a:cubicBezTo>
                    <a:pt x="43" y="2"/>
                    <a:pt x="41" y="1"/>
                    <a:pt x="41" y="1"/>
                  </a:cubicBezTo>
                  <a:cubicBezTo>
                    <a:pt x="39" y="0"/>
                    <a:pt x="36" y="0"/>
                    <a:pt x="35" y="2"/>
                  </a:cubicBezTo>
                  <a:cubicBezTo>
                    <a:pt x="34" y="4"/>
                    <a:pt x="34" y="7"/>
                    <a:pt x="36" y="8"/>
                  </a:cubicBezTo>
                  <a:cubicBezTo>
                    <a:pt x="302" y="174"/>
                    <a:pt x="302" y="174"/>
                    <a:pt x="302" y="174"/>
                  </a:cubicBezTo>
                  <a:cubicBezTo>
                    <a:pt x="304" y="171"/>
                    <a:pt x="304" y="171"/>
                    <a:pt x="304" y="171"/>
                  </a:cubicBezTo>
                  <a:cubicBezTo>
                    <a:pt x="301" y="168"/>
                    <a:pt x="301" y="168"/>
                    <a:pt x="301" y="168"/>
                  </a:cubicBezTo>
                  <a:cubicBezTo>
                    <a:pt x="304" y="171"/>
                    <a:pt x="304" y="171"/>
                    <a:pt x="304" y="171"/>
                  </a:cubicBezTo>
                  <a:cubicBezTo>
                    <a:pt x="303" y="166"/>
                    <a:pt x="303" y="166"/>
                    <a:pt x="303" y="166"/>
                  </a:cubicBezTo>
                  <a:cubicBezTo>
                    <a:pt x="302" y="167"/>
                    <a:pt x="301" y="167"/>
                    <a:pt x="301" y="168"/>
                  </a:cubicBezTo>
                  <a:cubicBezTo>
                    <a:pt x="304" y="171"/>
                    <a:pt x="304" y="171"/>
                    <a:pt x="304" y="171"/>
                  </a:cubicBezTo>
                  <a:cubicBezTo>
                    <a:pt x="303" y="166"/>
                    <a:pt x="303" y="166"/>
                    <a:pt x="303" y="166"/>
                  </a:cubicBezTo>
                  <a:cubicBezTo>
                    <a:pt x="304" y="170"/>
                    <a:pt x="304" y="170"/>
                    <a:pt x="304" y="170"/>
                  </a:cubicBezTo>
                  <a:cubicBezTo>
                    <a:pt x="304" y="166"/>
                    <a:pt x="304" y="166"/>
                    <a:pt x="304" y="166"/>
                  </a:cubicBezTo>
                  <a:cubicBezTo>
                    <a:pt x="304" y="166"/>
                    <a:pt x="303" y="166"/>
                    <a:pt x="303" y="166"/>
                  </a:cubicBezTo>
                  <a:cubicBezTo>
                    <a:pt x="304" y="170"/>
                    <a:pt x="304" y="170"/>
                    <a:pt x="304" y="170"/>
                  </a:cubicBezTo>
                  <a:cubicBezTo>
                    <a:pt x="304" y="166"/>
                    <a:pt x="304" y="166"/>
                    <a:pt x="304" y="166"/>
                  </a:cubicBezTo>
                  <a:cubicBezTo>
                    <a:pt x="304" y="170"/>
                    <a:pt x="304" y="170"/>
                    <a:pt x="304" y="170"/>
                  </a:cubicBezTo>
                  <a:cubicBezTo>
                    <a:pt x="305" y="166"/>
                    <a:pt x="305" y="166"/>
                    <a:pt x="305" y="166"/>
                  </a:cubicBezTo>
                  <a:cubicBezTo>
                    <a:pt x="305" y="166"/>
                    <a:pt x="305" y="166"/>
                    <a:pt x="304" y="166"/>
                  </a:cubicBezTo>
                  <a:cubicBezTo>
                    <a:pt x="304" y="170"/>
                    <a:pt x="304" y="170"/>
                    <a:pt x="304" y="170"/>
                  </a:cubicBezTo>
                  <a:cubicBezTo>
                    <a:pt x="305" y="166"/>
                    <a:pt x="305" y="166"/>
                    <a:pt x="305" y="166"/>
                  </a:cubicBezTo>
                  <a:cubicBezTo>
                    <a:pt x="305" y="168"/>
                    <a:pt x="305" y="168"/>
                    <a:pt x="305" y="168"/>
                  </a:cubicBezTo>
                  <a:cubicBezTo>
                    <a:pt x="305" y="166"/>
                    <a:pt x="305" y="166"/>
                    <a:pt x="305" y="166"/>
                  </a:cubicBezTo>
                  <a:cubicBezTo>
                    <a:pt x="305" y="166"/>
                    <a:pt x="305" y="166"/>
                    <a:pt x="305" y="166"/>
                  </a:cubicBezTo>
                  <a:cubicBezTo>
                    <a:pt x="305" y="168"/>
                    <a:pt x="305" y="168"/>
                    <a:pt x="305" y="168"/>
                  </a:cubicBezTo>
                  <a:cubicBezTo>
                    <a:pt x="305" y="166"/>
                    <a:pt x="305" y="166"/>
                    <a:pt x="305" y="166"/>
                  </a:cubicBezTo>
                  <a:cubicBezTo>
                    <a:pt x="305" y="166"/>
                    <a:pt x="305" y="166"/>
                    <a:pt x="304" y="166"/>
                  </a:cubicBezTo>
                  <a:cubicBezTo>
                    <a:pt x="301" y="164"/>
                    <a:pt x="294" y="160"/>
                    <a:pt x="285" y="155"/>
                  </a:cubicBezTo>
                  <a:cubicBezTo>
                    <a:pt x="254" y="136"/>
                    <a:pt x="193" y="99"/>
                    <a:pt x="138" y="66"/>
                  </a:cubicBezTo>
                  <a:cubicBezTo>
                    <a:pt x="110" y="50"/>
                    <a:pt x="84" y="35"/>
                    <a:pt x="64" y="24"/>
                  </a:cubicBezTo>
                  <a:cubicBezTo>
                    <a:pt x="54" y="18"/>
                    <a:pt x="46" y="13"/>
                    <a:pt x="39" y="10"/>
                  </a:cubicBezTo>
                  <a:cubicBezTo>
                    <a:pt x="36" y="9"/>
                    <a:pt x="33" y="7"/>
                    <a:pt x="31" y="6"/>
                  </a:cubicBezTo>
                  <a:cubicBezTo>
                    <a:pt x="30" y="6"/>
                    <a:pt x="29" y="6"/>
                    <a:pt x="28" y="5"/>
                  </a:cubicBezTo>
                  <a:cubicBezTo>
                    <a:pt x="27" y="5"/>
                    <a:pt x="26" y="5"/>
                    <a:pt x="25" y="5"/>
                  </a:cubicBezTo>
                  <a:cubicBezTo>
                    <a:pt x="24" y="5"/>
                    <a:pt x="24" y="5"/>
                    <a:pt x="23" y="5"/>
                  </a:cubicBezTo>
                  <a:cubicBezTo>
                    <a:pt x="22" y="5"/>
                    <a:pt x="21" y="6"/>
                    <a:pt x="20" y="7"/>
                  </a:cubicBezTo>
                  <a:cubicBezTo>
                    <a:pt x="20" y="8"/>
                    <a:pt x="20" y="9"/>
                    <a:pt x="20" y="9"/>
                  </a:cubicBezTo>
                  <a:cubicBezTo>
                    <a:pt x="20" y="11"/>
                    <a:pt x="20" y="11"/>
                    <a:pt x="20" y="12"/>
                  </a:cubicBezTo>
                  <a:cubicBezTo>
                    <a:pt x="21" y="12"/>
                    <a:pt x="21" y="12"/>
                    <a:pt x="21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3" y="14"/>
                    <a:pt x="23" y="14"/>
                  </a:cubicBezTo>
                  <a:cubicBezTo>
                    <a:pt x="29" y="18"/>
                    <a:pt x="50" y="31"/>
                    <a:pt x="78" y="48"/>
                  </a:cubicBezTo>
                  <a:cubicBezTo>
                    <a:pt x="120" y="73"/>
                    <a:pt x="177" y="109"/>
                    <a:pt x="225" y="138"/>
                  </a:cubicBezTo>
                  <a:cubicBezTo>
                    <a:pt x="248" y="153"/>
                    <a:pt x="269" y="166"/>
                    <a:pt x="284" y="175"/>
                  </a:cubicBezTo>
                  <a:cubicBezTo>
                    <a:pt x="292" y="180"/>
                    <a:pt x="298" y="184"/>
                    <a:pt x="302" y="187"/>
                  </a:cubicBezTo>
                  <a:cubicBezTo>
                    <a:pt x="304" y="189"/>
                    <a:pt x="306" y="190"/>
                    <a:pt x="307" y="190"/>
                  </a:cubicBezTo>
                  <a:cubicBezTo>
                    <a:pt x="307" y="191"/>
                    <a:pt x="308" y="191"/>
                    <a:pt x="308" y="191"/>
                  </a:cubicBezTo>
                  <a:cubicBezTo>
                    <a:pt x="308" y="191"/>
                    <a:pt x="308" y="191"/>
                    <a:pt x="308" y="191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07" y="191"/>
                    <a:pt x="307" y="191"/>
                    <a:pt x="307" y="191"/>
                  </a:cubicBezTo>
                  <a:cubicBezTo>
                    <a:pt x="308" y="191"/>
                    <a:pt x="308" y="191"/>
                    <a:pt x="308" y="191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07" y="191"/>
                    <a:pt x="307" y="191"/>
                    <a:pt x="307" y="191"/>
                  </a:cubicBezTo>
                  <a:cubicBezTo>
                    <a:pt x="311" y="189"/>
                    <a:pt x="311" y="189"/>
                    <a:pt x="311" y="189"/>
                  </a:cubicBezTo>
                  <a:cubicBezTo>
                    <a:pt x="307" y="189"/>
                    <a:pt x="307" y="189"/>
                    <a:pt x="307" y="189"/>
                  </a:cubicBezTo>
                  <a:cubicBezTo>
                    <a:pt x="307" y="190"/>
                    <a:pt x="307" y="191"/>
                    <a:pt x="307" y="191"/>
                  </a:cubicBezTo>
                  <a:cubicBezTo>
                    <a:pt x="311" y="189"/>
                    <a:pt x="311" y="189"/>
                    <a:pt x="311" y="189"/>
                  </a:cubicBezTo>
                  <a:cubicBezTo>
                    <a:pt x="307" y="189"/>
                    <a:pt x="307" y="189"/>
                    <a:pt x="307" y="189"/>
                  </a:cubicBezTo>
                  <a:cubicBezTo>
                    <a:pt x="311" y="189"/>
                    <a:pt x="311" y="189"/>
                    <a:pt x="311" y="189"/>
                  </a:cubicBezTo>
                  <a:cubicBezTo>
                    <a:pt x="307" y="186"/>
                    <a:pt x="307" y="186"/>
                    <a:pt x="307" y="186"/>
                  </a:cubicBezTo>
                  <a:cubicBezTo>
                    <a:pt x="307" y="187"/>
                    <a:pt x="307" y="188"/>
                    <a:pt x="307" y="189"/>
                  </a:cubicBezTo>
                  <a:cubicBezTo>
                    <a:pt x="311" y="189"/>
                    <a:pt x="311" y="189"/>
                    <a:pt x="311" y="189"/>
                  </a:cubicBezTo>
                  <a:cubicBezTo>
                    <a:pt x="307" y="186"/>
                    <a:pt x="307" y="186"/>
                    <a:pt x="307" y="186"/>
                  </a:cubicBezTo>
                  <a:cubicBezTo>
                    <a:pt x="311" y="189"/>
                    <a:pt x="311" y="189"/>
                    <a:pt x="311" y="189"/>
                  </a:cubicBezTo>
                  <a:cubicBezTo>
                    <a:pt x="313" y="185"/>
                    <a:pt x="313" y="185"/>
                    <a:pt x="313" y="185"/>
                  </a:cubicBezTo>
                  <a:cubicBezTo>
                    <a:pt x="313" y="185"/>
                    <a:pt x="239" y="141"/>
                    <a:pt x="164" y="96"/>
                  </a:cubicBezTo>
                  <a:cubicBezTo>
                    <a:pt x="126" y="74"/>
                    <a:pt x="88" y="52"/>
                    <a:pt x="59" y="35"/>
                  </a:cubicBezTo>
                  <a:cubicBezTo>
                    <a:pt x="44" y="27"/>
                    <a:pt x="32" y="20"/>
                    <a:pt x="23" y="15"/>
                  </a:cubicBezTo>
                  <a:cubicBezTo>
                    <a:pt x="18" y="13"/>
                    <a:pt x="15" y="11"/>
                    <a:pt x="12" y="9"/>
                  </a:cubicBezTo>
                  <a:cubicBezTo>
                    <a:pt x="10" y="9"/>
                    <a:pt x="9" y="8"/>
                    <a:pt x="8" y="8"/>
                  </a:cubicBezTo>
                  <a:cubicBezTo>
                    <a:pt x="8" y="8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5" y="7"/>
                    <a:pt x="4" y="7"/>
                    <a:pt x="3" y="7"/>
                  </a:cubicBezTo>
                  <a:cubicBezTo>
                    <a:pt x="3" y="8"/>
                    <a:pt x="2" y="8"/>
                    <a:pt x="1" y="9"/>
                  </a:cubicBezTo>
                  <a:cubicBezTo>
                    <a:pt x="0" y="11"/>
                    <a:pt x="1" y="14"/>
                    <a:pt x="3" y="15"/>
                  </a:cubicBezTo>
                  <a:cubicBezTo>
                    <a:pt x="181" y="127"/>
                    <a:pt x="181" y="127"/>
                    <a:pt x="181" y="12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5" y="47"/>
                    <a:pt x="33" y="48"/>
                    <a:pt x="32" y="50"/>
                  </a:cubicBezTo>
                  <a:cubicBezTo>
                    <a:pt x="31" y="52"/>
                    <a:pt x="31" y="55"/>
                    <a:pt x="33" y="56"/>
                  </a:cubicBezTo>
                  <a:cubicBezTo>
                    <a:pt x="33" y="56"/>
                    <a:pt x="38" y="58"/>
                    <a:pt x="45" y="63"/>
                  </a:cubicBezTo>
                  <a:cubicBezTo>
                    <a:pt x="71" y="78"/>
                    <a:pt x="136" y="115"/>
                    <a:pt x="194" y="151"/>
                  </a:cubicBezTo>
                  <a:cubicBezTo>
                    <a:pt x="223" y="169"/>
                    <a:pt x="251" y="186"/>
                    <a:pt x="271" y="199"/>
                  </a:cubicBezTo>
                  <a:cubicBezTo>
                    <a:pt x="281" y="206"/>
                    <a:pt x="290" y="212"/>
                    <a:pt x="295" y="216"/>
                  </a:cubicBezTo>
                  <a:cubicBezTo>
                    <a:pt x="298" y="218"/>
                    <a:pt x="300" y="220"/>
                    <a:pt x="302" y="221"/>
                  </a:cubicBezTo>
                  <a:cubicBezTo>
                    <a:pt x="302" y="222"/>
                    <a:pt x="303" y="222"/>
                    <a:pt x="303" y="222"/>
                  </a:cubicBezTo>
                  <a:cubicBezTo>
                    <a:pt x="303" y="223"/>
                    <a:pt x="303" y="223"/>
                    <a:pt x="303" y="223"/>
                  </a:cubicBezTo>
                  <a:cubicBezTo>
                    <a:pt x="304" y="222"/>
                    <a:pt x="304" y="222"/>
                    <a:pt x="304" y="222"/>
                  </a:cubicBezTo>
                  <a:cubicBezTo>
                    <a:pt x="303" y="222"/>
                    <a:pt x="303" y="222"/>
                    <a:pt x="303" y="222"/>
                  </a:cubicBezTo>
                  <a:cubicBezTo>
                    <a:pt x="303" y="223"/>
                    <a:pt x="303" y="223"/>
                    <a:pt x="303" y="223"/>
                  </a:cubicBezTo>
                  <a:cubicBezTo>
                    <a:pt x="304" y="222"/>
                    <a:pt x="304" y="222"/>
                    <a:pt x="304" y="222"/>
                  </a:cubicBezTo>
                  <a:cubicBezTo>
                    <a:pt x="303" y="222"/>
                    <a:pt x="303" y="222"/>
                    <a:pt x="303" y="222"/>
                  </a:cubicBezTo>
                  <a:cubicBezTo>
                    <a:pt x="306" y="221"/>
                    <a:pt x="306" y="221"/>
                    <a:pt x="306" y="221"/>
                  </a:cubicBezTo>
                  <a:cubicBezTo>
                    <a:pt x="303" y="221"/>
                    <a:pt x="303" y="221"/>
                    <a:pt x="303" y="221"/>
                  </a:cubicBezTo>
                  <a:cubicBezTo>
                    <a:pt x="303" y="222"/>
                    <a:pt x="303" y="222"/>
                    <a:pt x="303" y="222"/>
                  </a:cubicBezTo>
                  <a:cubicBezTo>
                    <a:pt x="306" y="221"/>
                    <a:pt x="306" y="221"/>
                    <a:pt x="306" y="221"/>
                  </a:cubicBezTo>
                  <a:cubicBezTo>
                    <a:pt x="303" y="221"/>
                    <a:pt x="303" y="221"/>
                    <a:pt x="303" y="221"/>
                  </a:cubicBezTo>
                  <a:cubicBezTo>
                    <a:pt x="306" y="221"/>
                    <a:pt x="306" y="221"/>
                    <a:pt x="306" y="221"/>
                  </a:cubicBezTo>
                  <a:cubicBezTo>
                    <a:pt x="303" y="219"/>
                    <a:pt x="303" y="219"/>
                    <a:pt x="303" y="219"/>
                  </a:cubicBezTo>
                  <a:cubicBezTo>
                    <a:pt x="303" y="220"/>
                    <a:pt x="303" y="221"/>
                    <a:pt x="303" y="221"/>
                  </a:cubicBezTo>
                  <a:cubicBezTo>
                    <a:pt x="306" y="221"/>
                    <a:pt x="306" y="221"/>
                    <a:pt x="306" y="221"/>
                  </a:cubicBezTo>
                  <a:cubicBezTo>
                    <a:pt x="303" y="219"/>
                    <a:pt x="303" y="219"/>
                    <a:pt x="303" y="219"/>
                  </a:cubicBezTo>
                  <a:cubicBezTo>
                    <a:pt x="303" y="219"/>
                    <a:pt x="303" y="219"/>
                    <a:pt x="303" y="219"/>
                  </a:cubicBezTo>
                  <a:cubicBezTo>
                    <a:pt x="306" y="221"/>
                    <a:pt x="306" y="221"/>
                    <a:pt x="306" y="221"/>
                  </a:cubicBezTo>
                  <a:cubicBezTo>
                    <a:pt x="305" y="218"/>
                    <a:pt x="305" y="218"/>
                    <a:pt x="305" y="218"/>
                  </a:cubicBezTo>
                  <a:cubicBezTo>
                    <a:pt x="305" y="218"/>
                    <a:pt x="304" y="218"/>
                    <a:pt x="303" y="219"/>
                  </a:cubicBezTo>
                  <a:cubicBezTo>
                    <a:pt x="306" y="221"/>
                    <a:pt x="306" y="221"/>
                    <a:pt x="306" y="221"/>
                  </a:cubicBezTo>
                  <a:cubicBezTo>
                    <a:pt x="305" y="218"/>
                    <a:pt x="305" y="218"/>
                    <a:pt x="305" y="218"/>
                  </a:cubicBezTo>
                  <a:cubicBezTo>
                    <a:pt x="306" y="220"/>
                    <a:pt x="306" y="220"/>
                    <a:pt x="306" y="220"/>
                  </a:cubicBezTo>
                  <a:cubicBezTo>
                    <a:pt x="306" y="218"/>
                    <a:pt x="306" y="218"/>
                    <a:pt x="306" y="218"/>
                  </a:cubicBezTo>
                  <a:cubicBezTo>
                    <a:pt x="306" y="218"/>
                    <a:pt x="306" y="218"/>
                    <a:pt x="305" y="218"/>
                  </a:cubicBezTo>
                  <a:cubicBezTo>
                    <a:pt x="306" y="220"/>
                    <a:pt x="306" y="220"/>
                    <a:pt x="306" y="220"/>
                  </a:cubicBezTo>
                  <a:cubicBezTo>
                    <a:pt x="306" y="218"/>
                    <a:pt x="306" y="218"/>
                    <a:pt x="306" y="218"/>
                  </a:cubicBezTo>
                  <a:cubicBezTo>
                    <a:pt x="306" y="218"/>
                    <a:pt x="306" y="218"/>
                    <a:pt x="306" y="218"/>
                  </a:cubicBezTo>
                  <a:cubicBezTo>
                    <a:pt x="306" y="218"/>
                    <a:pt x="306" y="218"/>
                    <a:pt x="306" y="218"/>
                  </a:cubicBezTo>
                  <a:cubicBezTo>
                    <a:pt x="306" y="218"/>
                    <a:pt x="306" y="218"/>
                    <a:pt x="306" y="218"/>
                  </a:cubicBezTo>
                  <a:cubicBezTo>
                    <a:pt x="306" y="218"/>
                    <a:pt x="306" y="218"/>
                    <a:pt x="306" y="218"/>
                  </a:cubicBezTo>
                  <a:cubicBezTo>
                    <a:pt x="306" y="218"/>
                    <a:pt x="306" y="218"/>
                    <a:pt x="306" y="218"/>
                  </a:cubicBezTo>
                  <a:cubicBezTo>
                    <a:pt x="306" y="218"/>
                    <a:pt x="305" y="217"/>
                    <a:pt x="305" y="217"/>
                  </a:cubicBezTo>
                  <a:cubicBezTo>
                    <a:pt x="302" y="216"/>
                    <a:pt x="295" y="213"/>
                    <a:pt x="287" y="209"/>
                  </a:cubicBezTo>
                  <a:cubicBezTo>
                    <a:pt x="259" y="195"/>
                    <a:pt x="207" y="164"/>
                    <a:pt x="161" y="138"/>
                  </a:cubicBezTo>
                  <a:cubicBezTo>
                    <a:pt x="139" y="124"/>
                    <a:pt x="117" y="112"/>
                    <a:pt x="101" y="103"/>
                  </a:cubicBezTo>
                  <a:cubicBezTo>
                    <a:pt x="93" y="98"/>
                    <a:pt x="87" y="94"/>
                    <a:pt x="82" y="92"/>
                  </a:cubicBezTo>
                  <a:cubicBezTo>
                    <a:pt x="79" y="91"/>
                    <a:pt x="77" y="90"/>
                    <a:pt x="76" y="89"/>
                  </a:cubicBezTo>
                  <a:cubicBezTo>
                    <a:pt x="75" y="88"/>
                    <a:pt x="74" y="88"/>
                    <a:pt x="74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2" y="87"/>
                    <a:pt x="72" y="87"/>
                    <a:pt x="71" y="87"/>
                  </a:cubicBezTo>
                  <a:cubicBezTo>
                    <a:pt x="71" y="87"/>
                    <a:pt x="70" y="87"/>
                    <a:pt x="70" y="88"/>
                  </a:cubicBezTo>
                  <a:cubicBezTo>
                    <a:pt x="69" y="88"/>
                    <a:pt x="68" y="88"/>
                    <a:pt x="67" y="89"/>
                  </a:cubicBezTo>
                  <a:cubicBezTo>
                    <a:pt x="67" y="90"/>
                    <a:pt x="67" y="92"/>
                    <a:pt x="67" y="93"/>
                  </a:cubicBezTo>
                  <a:cubicBezTo>
                    <a:pt x="67" y="94"/>
                    <a:pt x="68" y="95"/>
                    <a:pt x="69" y="95"/>
                  </a:cubicBezTo>
                  <a:cubicBezTo>
                    <a:pt x="69" y="95"/>
                    <a:pt x="72" y="98"/>
                    <a:pt x="79" y="101"/>
                  </a:cubicBezTo>
                  <a:cubicBezTo>
                    <a:pt x="101" y="114"/>
                    <a:pt x="156" y="147"/>
                    <a:pt x="206" y="178"/>
                  </a:cubicBezTo>
                  <a:cubicBezTo>
                    <a:pt x="231" y="193"/>
                    <a:pt x="255" y="208"/>
                    <a:pt x="272" y="219"/>
                  </a:cubicBezTo>
                  <a:cubicBezTo>
                    <a:pt x="280" y="225"/>
                    <a:pt x="287" y="229"/>
                    <a:pt x="292" y="233"/>
                  </a:cubicBezTo>
                  <a:cubicBezTo>
                    <a:pt x="295" y="235"/>
                    <a:pt x="297" y="236"/>
                    <a:pt x="298" y="237"/>
                  </a:cubicBezTo>
                  <a:cubicBezTo>
                    <a:pt x="298" y="238"/>
                    <a:pt x="299" y="238"/>
                    <a:pt x="299" y="238"/>
                  </a:cubicBezTo>
                  <a:cubicBezTo>
                    <a:pt x="299" y="238"/>
                    <a:pt x="299" y="238"/>
                    <a:pt x="299" y="238"/>
                  </a:cubicBezTo>
                  <a:cubicBezTo>
                    <a:pt x="300" y="237"/>
                    <a:pt x="300" y="237"/>
                    <a:pt x="300" y="237"/>
                  </a:cubicBezTo>
                  <a:cubicBezTo>
                    <a:pt x="299" y="238"/>
                    <a:pt x="299" y="238"/>
                    <a:pt x="299" y="238"/>
                  </a:cubicBezTo>
                  <a:cubicBezTo>
                    <a:pt x="299" y="238"/>
                    <a:pt x="299" y="238"/>
                    <a:pt x="299" y="238"/>
                  </a:cubicBezTo>
                  <a:cubicBezTo>
                    <a:pt x="300" y="237"/>
                    <a:pt x="300" y="237"/>
                    <a:pt x="300" y="237"/>
                  </a:cubicBezTo>
                  <a:cubicBezTo>
                    <a:pt x="299" y="238"/>
                    <a:pt x="299" y="238"/>
                    <a:pt x="299" y="238"/>
                  </a:cubicBezTo>
                  <a:cubicBezTo>
                    <a:pt x="302" y="236"/>
                    <a:pt x="302" y="236"/>
                    <a:pt x="302" y="236"/>
                  </a:cubicBezTo>
                  <a:cubicBezTo>
                    <a:pt x="298" y="236"/>
                    <a:pt x="298" y="236"/>
                    <a:pt x="298" y="236"/>
                  </a:cubicBezTo>
                  <a:cubicBezTo>
                    <a:pt x="298" y="237"/>
                    <a:pt x="298" y="238"/>
                    <a:pt x="299" y="238"/>
                  </a:cubicBezTo>
                  <a:cubicBezTo>
                    <a:pt x="302" y="236"/>
                    <a:pt x="302" y="236"/>
                    <a:pt x="302" y="236"/>
                  </a:cubicBezTo>
                  <a:cubicBezTo>
                    <a:pt x="298" y="236"/>
                    <a:pt x="298" y="236"/>
                    <a:pt x="298" y="236"/>
                  </a:cubicBezTo>
                  <a:cubicBezTo>
                    <a:pt x="302" y="236"/>
                    <a:pt x="302" y="236"/>
                    <a:pt x="302" y="236"/>
                  </a:cubicBezTo>
                  <a:cubicBezTo>
                    <a:pt x="299" y="234"/>
                    <a:pt x="299" y="234"/>
                    <a:pt x="299" y="234"/>
                  </a:cubicBezTo>
                  <a:cubicBezTo>
                    <a:pt x="298" y="235"/>
                    <a:pt x="298" y="236"/>
                    <a:pt x="298" y="236"/>
                  </a:cubicBezTo>
                  <a:cubicBezTo>
                    <a:pt x="302" y="236"/>
                    <a:pt x="302" y="236"/>
                    <a:pt x="302" y="236"/>
                  </a:cubicBezTo>
                  <a:cubicBezTo>
                    <a:pt x="299" y="234"/>
                    <a:pt x="299" y="234"/>
                    <a:pt x="299" y="234"/>
                  </a:cubicBezTo>
                  <a:cubicBezTo>
                    <a:pt x="302" y="236"/>
                    <a:pt x="302" y="236"/>
                    <a:pt x="302" y="236"/>
                  </a:cubicBezTo>
                  <a:cubicBezTo>
                    <a:pt x="305" y="233"/>
                    <a:pt x="305" y="233"/>
                    <a:pt x="305" y="233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05" y="125"/>
                    <a:pt x="102" y="126"/>
                    <a:pt x="101" y="128"/>
                  </a:cubicBezTo>
                  <a:cubicBezTo>
                    <a:pt x="101" y="129"/>
                    <a:pt x="101" y="130"/>
                    <a:pt x="101" y="131"/>
                  </a:cubicBezTo>
                  <a:cubicBezTo>
                    <a:pt x="101" y="132"/>
                    <a:pt x="101" y="133"/>
                    <a:pt x="101" y="133"/>
                  </a:cubicBezTo>
                  <a:cubicBezTo>
                    <a:pt x="102" y="134"/>
                    <a:pt x="102" y="135"/>
                    <a:pt x="103" y="135"/>
                  </a:cubicBezTo>
                  <a:cubicBezTo>
                    <a:pt x="105" y="137"/>
                    <a:pt x="106" y="138"/>
                    <a:pt x="109" y="140"/>
                  </a:cubicBezTo>
                  <a:cubicBezTo>
                    <a:pt x="117" y="146"/>
                    <a:pt x="134" y="156"/>
                    <a:pt x="154" y="168"/>
                  </a:cubicBezTo>
                  <a:cubicBezTo>
                    <a:pt x="183" y="186"/>
                    <a:pt x="221" y="208"/>
                    <a:pt x="251" y="226"/>
                  </a:cubicBezTo>
                  <a:cubicBezTo>
                    <a:pt x="266" y="235"/>
                    <a:pt x="279" y="242"/>
                    <a:pt x="288" y="248"/>
                  </a:cubicBezTo>
                  <a:cubicBezTo>
                    <a:pt x="293" y="251"/>
                    <a:pt x="297" y="254"/>
                    <a:pt x="299" y="256"/>
                  </a:cubicBezTo>
                  <a:cubicBezTo>
                    <a:pt x="300" y="256"/>
                    <a:pt x="301" y="257"/>
                    <a:pt x="302" y="258"/>
                  </a:cubicBezTo>
                  <a:cubicBezTo>
                    <a:pt x="302" y="258"/>
                    <a:pt x="302" y="258"/>
                    <a:pt x="302" y="258"/>
                  </a:cubicBezTo>
                  <a:cubicBezTo>
                    <a:pt x="302" y="258"/>
                    <a:pt x="302" y="258"/>
                    <a:pt x="302" y="258"/>
                  </a:cubicBezTo>
                  <a:cubicBezTo>
                    <a:pt x="302" y="258"/>
                    <a:pt x="302" y="258"/>
                    <a:pt x="302" y="258"/>
                  </a:cubicBezTo>
                  <a:cubicBezTo>
                    <a:pt x="304" y="257"/>
                    <a:pt x="304" y="257"/>
                    <a:pt x="304" y="257"/>
                  </a:cubicBezTo>
                  <a:cubicBezTo>
                    <a:pt x="302" y="258"/>
                    <a:pt x="302" y="258"/>
                    <a:pt x="302" y="258"/>
                  </a:cubicBezTo>
                  <a:cubicBezTo>
                    <a:pt x="302" y="258"/>
                    <a:pt x="302" y="258"/>
                    <a:pt x="302" y="258"/>
                  </a:cubicBezTo>
                  <a:cubicBezTo>
                    <a:pt x="304" y="257"/>
                    <a:pt x="304" y="257"/>
                    <a:pt x="304" y="257"/>
                  </a:cubicBezTo>
                  <a:cubicBezTo>
                    <a:pt x="302" y="258"/>
                    <a:pt x="302" y="258"/>
                    <a:pt x="302" y="258"/>
                  </a:cubicBezTo>
                  <a:cubicBezTo>
                    <a:pt x="305" y="256"/>
                    <a:pt x="305" y="256"/>
                    <a:pt x="305" y="256"/>
                  </a:cubicBezTo>
                  <a:cubicBezTo>
                    <a:pt x="301" y="256"/>
                    <a:pt x="301" y="256"/>
                    <a:pt x="301" y="256"/>
                  </a:cubicBezTo>
                  <a:cubicBezTo>
                    <a:pt x="301" y="257"/>
                    <a:pt x="302" y="257"/>
                    <a:pt x="302" y="258"/>
                  </a:cubicBezTo>
                  <a:cubicBezTo>
                    <a:pt x="305" y="256"/>
                    <a:pt x="305" y="256"/>
                    <a:pt x="305" y="256"/>
                  </a:cubicBezTo>
                  <a:cubicBezTo>
                    <a:pt x="301" y="256"/>
                    <a:pt x="301" y="256"/>
                    <a:pt x="301" y="256"/>
                  </a:cubicBezTo>
                  <a:cubicBezTo>
                    <a:pt x="306" y="256"/>
                    <a:pt x="306" y="256"/>
                    <a:pt x="306" y="256"/>
                  </a:cubicBezTo>
                  <a:cubicBezTo>
                    <a:pt x="302" y="254"/>
                    <a:pt x="302" y="254"/>
                    <a:pt x="302" y="254"/>
                  </a:cubicBezTo>
                  <a:cubicBezTo>
                    <a:pt x="302" y="254"/>
                    <a:pt x="301" y="255"/>
                    <a:pt x="301" y="256"/>
                  </a:cubicBezTo>
                  <a:cubicBezTo>
                    <a:pt x="306" y="256"/>
                    <a:pt x="306" y="256"/>
                    <a:pt x="306" y="256"/>
                  </a:cubicBezTo>
                  <a:cubicBezTo>
                    <a:pt x="302" y="254"/>
                    <a:pt x="302" y="254"/>
                    <a:pt x="302" y="254"/>
                  </a:cubicBezTo>
                  <a:cubicBezTo>
                    <a:pt x="306" y="256"/>
                    <a:pt x="306" y="256"/>
                    <a:pt x="306" y="256"/>
                  </a:cubicBezTo>
                  <a:cubicBezTo>
                    <a:pt x="308" y="252"/>
                    <a:pt x="308" y="252"/>
                    <a:pt x="308" y="252"/>
                  </a:cubicBezTo>
                  <a:cubicBezTo>
                    <a:pt x="129" y="154"/>
                    <a:pt x="129" y="154"/>
                    <a:pt x="129" y="154"/>
                  </a:cubicBezTo>
                  <a:cubicBezTo>
                    <a:pt x="127" y="153"/>
                    <a:pt x="124" y="153"/>
                    <a:pt x="123" y="155"/>
                  </a:cubicBezTo>
                  <a:cubicBezTo>
                    <a:pt x="122" y="156"/>
                    <a:pt x="122" y="157"/>
                    <a:pt x="122" y="158"/>
                  </a:cubicBezTo>
                  <a:cubicBezTo>
                    <a:pt x="122" y="159"/>
                    <a:pt x="123" y="160"/>
                    <a:pt x="123" y="160"/>
                  </a:cubicBezTo>
                  <a:cubicBezTo>
                    <a:pt x="123" y="161"/>
                    <a:pt x="124" y="161"/>
                    <a:pt x="124" y="161"/>
                  </a:cubicBezTo>
                  <a:cubicBezTo>
                    <a:pt x="124" y="161"/>
                    <a:pt x="125" y="162"/>
                    <a:pt x="125" y="162"/>
                  </a:cubicBezTo>
                  <a:cubicBezTo>
                    <a:pt x="128" y="164"/>
                    <a:pt x="132" y="167"/>
                    <a:pt x="138" y="171"/>
                  </a:cubicBezTo>
                  <a:cubicBezTo>
                    <a:pt x="178" y="197"/>
                    <a:pt x="295" y="268"/>
                    <a:pt x="295" y="268"/>
                  </a:cubicBezTo>
                  <a:cubicBezTo>
                    <a:pt x="297" y="264"/>
                    <a:pt x="297" y="264"/>
                    <a:pt x="297" y="264"/>
                  </a:cubicBezTo>
                  <a:cubicBezTo>
                    <a:pt x="299" y="260"/>
                    <a:pt x="299" y="260"/>
                    <a:pt x="299" y="260"/>
                  </a:cubicBezTo>
                  <a:cubicBezTo>
                    <a:pt x="299" y="260"/>
                    <a:pt x="267" y="245"/>
                    <a:pt x="235" y="229"/>
                  </a:cubicBezTo>
                  <a:cubicBezTo>
                    <a:pt x="219" y="222"/>
                    <a:pt x="202" y="214"/>
                    <a:pt x="190" y="208"/>
                  </a:cubicBezTo>
                  <a:cubicBezTo>
                    <a:pt x="183" y="205"/>
                    <a:pt x="178" y="203"/>
                    <a:pt x="174" y="201"/>
                  </a:cubicBezTo>
                  <a:cubicBezTo>
                    <a:pt x="172" y="200"/>
                    <a:pt x="170" y="199"/>
                    <a:pt x="169" y="199"/>
                  </a:cubicBezTo>
                  <a:cubicBezTo>
                    <a:pt x="168" y="199"/>
                    <a:pt x="168" y="198"/>
                    <a:pt x="167" y="198"/>
                  </a:cubicBezTo>
                  <a:cubicBezTo>
                    <a:pt x="167" y="198"/>
                    <a:pt x="167" y="198"/>
                    <a:pt x="167" y="198"/>
                  </a:cubicBezTo>
                  <a:cubicBezTo>
                    <a:pt x="166" y="198"/>
                    <a:pt x="166" y="198"/>
                    <a:pt x="165" y="198"/>
                  </a:cubicBezTo>
                  <a:cubicBezTo>
                    <a:pt x="165" y="198"/>
                    <a:pt x="165" y="198"/>
                    <a:pt x="164" y="198"/>
                  </a:cubicBezTo>
                  <a:cubicBezTo>
                    <a:pt x="164" y="198"/>
                    <a:pt x="163" y="198"/>
                    <a:pt x="163" y="199"/>
                  </a:cubicBezTo>
                  <a:cubicBezTo>
                    <a:pt x="162" y="199"/>
                    <a:pt x="162" y="199"/>
                    <a:pt x="162" y="200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1" y="201"/>
                    <a:pt x="161" y="202"/>
                    <a:pt x="161" y="202"/>
                  </a:cubicBezTo>
                  <a:cubicBezTo>
                    <a:pt x="161" y="204"/>
                    <a:pt x="161" y="204"/>
                    <a:pt x="162" y="205"/>
                  </a:cubicBezTo>
                  <a:cubicBezTo>
                    <a:pt x="162" y="206"/>
                    <a:pt x="163" y="206"/>
                    <a:pt x="163" y="206"/>
                  </a:cubicBezTo>
                  <a:cubicBezTo>
                    <a:pt x="164" y="207"/>
                    <a:pt x="165" y="208"/>
                    <a:pt x="167" y="209"/>
                  </a:cubicBezTo>
                  <a:cubicBezTo>
                    <a:pt x="172" y="213"/>
                    <a:pt x="183" y="220"/>
                    <a:pt x="195" y="227"/>
                  </a:cubicBezTo>
                  <a:cubicBezTo>
                    <a:pt x="214" y="239"/>
                    <a:pt x="238" y="253"/>
                    <a:pt x="257" y="264"/>
                  </a:cubicBezTo>
                  <a:cubicBezTo>
                    <a:pt x="267" y="270"/>
                    <a:pt x="275" y="275"/>
                    <a:pt x="281" y="278"/>
                  </a:cubicBezTo>
                  <a:cubicBezTo>
                    <a:pt x="284" y="280"/>
                    <a:pt x="286" y="282"/>
                    <a:pt x="288" y="283"/>
                  </a:cubicBezTo>
                  <a:cubicBezTo>
                    <a:pt x="288" y="283"/>
                    <a:pt x="289" y="284"/>
                    <a:pt x="289" y="284"/>
                  </a:cubicBezTo>
                  <a:cubicBezTo>
                    <a:pt x="289" y="284"/>
                    <a:pt x="289" y="284"/>
                    <a:pt x="289" y="284"/>
                  </a:cubicBezTo>
                  <a:cubicBezTo>
                    <a:pt x="291" y="283"/>
                    <a:pt x="291" y="283"/>
                    <a:pt x="291" y="283"/>
                  </a:cubicBezTo>
                  <a:cubicBezTo>
                    <a:pt x="289" y="284"/>
                    <a:pt x="289" y="284"/>
                    <a:pt x="289" y="284"/>
                  </a:cubicBezTo>
                  <a:cubicBezTo>
                    <a:pt x="289" y="284"/>
                    <a:pt x="289" y="284"/>
                    <a:pt x="289" y="284"/>
                  </a:cubicBezTo>
                  <a:cubicBezTo>
                    <a:pt x="291" y="283"/>
                    <a:pt x="291" y="283"/>
                    <a:pt x="291" y="283"/>
                  </a:cubicBezTo>
                  <a:cubicBezTo>
                    <a:pt x="289" y="284"/>
                    <a:pt x="289" y="284"/>
                    <a:pt x="289" y="284"/>
                  </a:cubicBezTo>
                  <a:cubicBezTo>
                    <a:pt x="292" y="282"/>
                    <a:pt x="292" y="282"/>
                    <a:pt x="292" y="282"/>
                  </a:cubicBezTo>
                  <a:cubicBezTo>
                    <a:pt x="288" y="282"/>
                    <a:pt x="288" y="282"/>
                    <a:pt x="288" y="282"/>
                  </a:cubicBezTo>
                  <a:cubicBezTo>
                    <a:pt x="288" y="283"/>
                    <a:pt x="289" y="284"/>
                    <a:pt x="289" y="284"/>
                  </a:cubicBezTo>
                  <a:cubicBezTo>
                    <a:pt x="292" y="282"/>
                    <a:pt x="292" y="282"/>
                    <a:pt x="292" y="282"/>
                  </a:cubicBezTo>
                  <a:cubicBezTo>
                    <a:pt x="288" y="282"/>
                    <a:pt x="288" y="282"/>
                    <a:pt x="288" y="282"/>
                  </a:cubicBezTo>
                  <a:cubicBezTo>
                    <a:pt x="292" y="282"/>
                    <a:pt x="292" y="282"/>
                    <a:pt x="292" y="282"/>
                  </a:cubicBezTo>
                  <a:cubicBezTo>
                    <a:pt x="289" y="279"/>
                    <a:pt x="289" y="279"/>
                    <a:pt x="289" y="279"/>
                  </a:cubicBezTo>
                  <a:cubicBezTo>
                    <a:pt x="288" y="280"/>
                    <a:pt x="288" y="281"/>
                    <a:pt x="288" y="282"/>
                  </a:cubicBezTo>
                  <a:cubicBezTo>
                    <a:pt x="292" y="282"/>
                    <a:pt x="292" y="282"/>
                    <a:pt x="292" y="282"/>
                  </a:cubicBezTo>
                  <a:cubicBezTo>
                    <a:pt x="289" y="279"/>
                    <a:pt x="289" y="279"/>
                    <a:pt x="289" y="279"/>
                  </a:cubicBezTo>
                  <a:cubicBezTo>
                    <a:pt x="293" y="282"/>
                    <a:pt x="293" y="282"/>
                    <a:pt x="293" y="282"/>
                  </a:cubicBezTo>
                  <a:cubicBezTo>
                    <a:pt x="289" y="279"/>
                    <a:pt x="289" y="279"/>
                    <a:pt x="289" y="279"/>
                  </a:cubicBezTo>
                  <a:cubicBezTo>
                    <a:pt x="293" y="282"/>
                    <a:pt x="293" y="282"/>
                    <a:pt x="293" y="282"/>
                  </a:cubicBezTo>
                  <a:cubicBezTo>
                    <a:pt x="291" y="278"/>
                    <a:pt x="291" y="278"/>
                    <a:pt x="291" y="278"/>
                  </a:cubicBezTo>
                  <a:cubicBezTo>
                    <a:pt x="291" y="278"/>
                    <a:pt x="290" y="278"/>
                    <a:pt x="289" y="279"/>
                  </a:cubicBezTo>
                  <a:cubicBezTo>
                    <a:pt x="293" y="282"/>
                    <a:pt x="293" y="282"/>
                    <a:pt x="293" y="282"/>
                  </a:cubicBezTo>
                  <a:cubicBezTo>
                    <a:pt x="291" y="278"/>
                    <a:pt x="291" y="278"/>
                    <a:pt x="291" y="278"/>
                  </a:cubicBezTo>
                  <a:cubicBezTo>
                    <a:pt x="293" y="282"/>
                    <a:pt x="293" y="282"/>
                    <a:pt x="293" y="282"/>
                  </a:cubicBezTo>
                  <a:cubicBezTo>
                    <a:pt x="293" y="277"/>
                    <a:pt x="293" y="277"/>
                    <a:pt x="293" y="277"/>
                  </a:cubicBezTo>
                  <a:cubicBezTo>
                    <a:pt x="292" y="277"/>
                    <a:pt x="292" y="277"/>
                    <a:pt x="291" y="278"/>
                  </a:cubicBezTo>
                  <a:cubicBezTo>
                    <a:pt x="293" y="282"/>
                    <a:pt x="293" y="282"/>
                    <a:pt x="293" y="282"/>
                  </a:cubicBezTo>
                  <a:cubicBezTo>
                    <a:pt x="293" y="277"/>
                    <a:pt x="293" y="277"/>
                    <a:pt x="293" y="277"/>
                  </a:cubicBezTo>
                  <a:cubicBezTo>
                    <a:pt x="293" y="281"/>
                    <a:pt x="293" y="281"/>
                    <a:pt x="293" y="281"/>
                  </a:cubicBezTo>
                  <a:cubicBezTo>
                    <a:pt x="293" y="277"/>
                    <a:pt x="293" y="277"/>
                    <a:pt x="293" y="277"/>
                  </a:cubicBezTo>
                  <a:cubicBezTo>
                    <a:pt x="293" y="277"/>
                    <a:pt x="293" y="277"/>
                    <a:pt x="293" y="277"/>
                  </a:cubicBezTo>
                  <a:cubicBezTo>
                    <a:pt x="293" y="281"/>
                    <a:pt x="293" y="281"/>
                    <a:pt x="293" y="281"/>
                  </a:cubicBezTo>
                  <a:cubicBezTo>
                    <a:pt x="293" y="277"/>
                    <a:pt x="293" y="277"/>
                    <a:pt x="293" y="277"/>
                  </a:cubicBezTo>
                  <a:cubicBezTo>
                    <a:pt x="293" y="280"/>
                    <a:pt x="293" y="280"/>
                    <a:pt x="293" y="280"/>
                  </a:cubicBezTo>
                  <a:cubicBezTo>
                    <a:pt x="294" y="278"/>
                    <a:pt x="294" y="278"/>
                    <a:pt x="294" y="278"/>
                  </a:cubicBezTo>
                  <a:cubicBezTo>
                    <a:pt x="293" y="277"/>
                    <a:pt x="293" y="277"/>
                    <a:pt x="293" y="277"/>
                  </a:cubicBezTo>
                  <a:cubicBezTo>
                    <a:pt x="293" y="280"/>
                    <a:pt x="293" y="280"/>
                    <a:pt x="293" y="280"/>
                  </a:cubicBezTo>
                  <a:cubicBezTo>
                    <a:pt x="294" y="278"/>
                    <a:pt x="294" y="278"/>
                    <a:pt x="294" y="278"/>
                  </a:cubicBezTo>
                  <a:cubicBezTo>
                    <a:pt x="294" y="278"/>
                    <a:pt x="293" y="277"/>
                    <a:pt x="292" y="277"/>
                  </a:cubicBezTo>
                  <a:cubicBezTo>
                    <a:pt x="285" y="274"/>
                    <a:pt x="263" y="264"/>
                    <a:pt x="242" y="255"/>
                  </a:cubicBezTo>
                  <a:cubicBezTo>
                    <a:pt x="232" y="251"/>
                    <a:pt x="222" y="246"/>
                    <a:pt x="214" y="243"/>
                  </a:cubicBezTo>
                  <a:cubicBezTo>
                    <a:pt x="210" y="241"/>
                    <a:pt x="207" y="240"/>
                    <a:pt x="205" y="239"/>
                  </a:cubicBezTo>
                  <a:cubicBezTo>
                    <a:pt x="203" y="239"/>
                    <a:pt x="202" y="238"/>
                    <a:pt x="202" y="238"/>
                  </a:cubicBezTo>
                  <a:cubicBezTo>
                    <a:pt x="201" y="238"/>
                    <a:pt x="201" y="238"/>
                    <a:pt x="201" y="238"/>
                  </a:cubicBezTo>
                  <a:cubicBezTo>
                    <a:pt x="200" y="238"/>
                    <a:pt x="200" y="238"/>
                    <a:pt x="200" y="238"/>
                  </a:cubicBezTo>
                  <a:cubicBezTo>
                    <a:pt x="200" y="237"/>
                    <a:pt x="199" y="237"/>
                    <a:pt x="199" y="237"/>
                  </a:cubicBezTo>
                  <a:cubicBezTo>
                    <a:pt x="199" y="237"/>
                    <a:pt x="198" y="237"/>
                    <a:pt x="198" y="238"/>
                  </a:cubicBezTo>
                  <a:cubicBezTo>
                    <a:pt x="197" y="238"/>
                    <a:pt x="197" y="238"/>
                    <a:pt x="196" y="238"/>
                  </a:cubicBezTo>
                  <a:cubicBezTo>
                    <a:pt x="196" y="238"/>
                    <a:pt x="196" y="239"/>
                    <a:pt x="195" y="239"/>
                  </a:cubicBezTo>
                  <a:cubicBezTo>
                    <a:pt x="195" y="240"/>
                    <a:pt x="194" y="242"/>
                    <a:pt x="195" y="243"/>
                  </a:cubicBezTo>
                  <a:cubicBezTo>
                    <a:pt x="195" y="244"/>
                    <a:pt x="196" y="245"/>
                    <a:pt x="197" y="245"/>
                  </a:cubicBezTo>
                  <a:cubicBezTo>
                    <a:pt x="197" y="245"/>
                    <a:pt x="202" y="249"/>
                    <a:pt x="210" y="254"/>
                  </a:cubicBezTo>
                  <a:cubicBezTo>
                    <a:pt x="223" y="261"/>
                    <a:pt x="241" y="273"/>
                    <a:pt x="256" y="282"/>
                  </a:cubicBezTo>
                  <a:cubicBezTo>
                    <a:pt x="264" y="287"/>
                    <a:pt x="271" y="291"/>
                    <a:pt x="276" y="294"/>
                  </a:cubicBezTo>
                  <a:cubicBezTo>
                    <a:pt x="278" y="296"/>
                    <a:pt x="280" y="297"/>
                    <a:pt x="282" y="298"/>
                  </a:cubicBezTo>
                  <a:cubicBezTo>
                    <a:pt x="282" y="299"/>
                    <a:pt x="283" y="299"/>
                    <a:pt x="283" y="299"/>
                  </a:cubicBezTo>
                  <a:cubicBezTo>
                    <a:pt x="283" y="299"/>
                    <a:pt x="283" y="299"/>
                    <a:pt x="283" y="299"/>
                  </a:cubicBezTo>
                  <a:cubicBezTo>
                    <a:pt x="283" y="299"/>
                    <a:pt x="283" y="299"/>
                    <a:pt x="283" y="299"/>
                  </a:cubicBezTo>
                  <a:cubicBezTo>
                    <a:pt x="285" y="297"/>
                    <a:pt x="285" y="297"/>
                    <a:pt x="285" y="297"/>
                  </a:cubicBezTo>
                  <a:cubicBezTo>
                    <a:pt x="283" y="299"/>
                    <a:pt x="283" y="299"/>
                    <a:pt x="283" y="299"/>
                  </a:cubicBezTo>
                  <a:cubicBezTo>
                    <a:pt x="283" y="299"/>
                    <a:pt x="283" y="299"/>
                    <a:pt x="283" y="299"/>
                  </a:cubicBezTo>
                  <a:cubicBezTo>
                    <a:pt x="285" y="297"/>
                    <a:pt x="285" y="297"/>
                    <a:pt x="285" y="297"/>
                  </a:cubicBezTo>
                  <a:cubicBezTo>
                    <a:pt x="283" y="299"/>
                    <a:pt x="283" y="299"/>
                    <a:pt x="283" y="299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2" y="299"/>
                    <a:pt x="282" y="299"/>
                    <a:pt x="282" y="299"/>
                  </a:cubicBezTo>
                  <a:cubicBezTo>
                    <a:pt x="283" y="299"/>
                    <a:pt x="283" y="299"/>
                    <a:pt x="283" y="299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2" y="299"/>
                    <a:pt x="282" y="299"/>
                    <a:pt x="282" y="299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2" y="296"/>
                    <a:pt x="282" y="296"/>
                    <a:pt x="282" y="296"/>
                  </a:cubicBezTo>
                  <a:cubicBezTo>
                    <a:pt x="282" y="298"/>
                    <a:pt x="282" y="298"/>
                    <a:pt x="282" y="299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2" y="296"/>
                    <a:pt x="282" y="296"/>
                    <a:pt x="282" y="296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2" y="294"/>
                    <a:pt x="282" y="294"/>
                    <a:pt x="282" y="294"/>
                  </a:cubicBezTo>
                  <a:cubicBezTo>
                    <a:pt x="282" y="295"/>
                    <a:pt x="282" y="296"/>
                    <a:pt x="282" y="296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2" y="294"/>
                    <a:pt x="282" y="294"/>
                    <a:pt x="282" y="294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3" y="294"/>
                    <a:pt x="283" y="294"/>
                    <a:pt x="283" y="294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5" y="292"/>
                    <a:pt x="285" y="292"/>
                    <a:pt x="285" y="292"/>
                  </a:cubicBezTo>
                  <a:cubicBezTo>
                    <a:pt x="284" y="292"/>
                    <a:pt x="284" y="293"/>
                    <a:pt x="283" y="294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5" y="292"/>
                    <a:pt x="285" y="292"/>
                    <a:pt x="285" y="292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6" y="292"/>
                    <a:pt x="286" y="292"/>
                    <a:pt x="286" y="292"/>
                  </a:cubicBezTo>
                  <a:cubicBezTo>
                    <a:pt x="286" y="292"/>
                    <a:pt x="285" y="292"/>
                    <a:pt x="285" y="292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6" y="292"/>
                    <a:pt x="286" y="292"/>
                    <a:pt x="286" y="292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6" y="292"/>
                    <a:pt x="286" y="292"/>
                    <a:pt x="286" y="292"/>
                  </a:cubicBezTo>
                  <a:cubicBezTo>
                    <a:pt x="286" y="292"/>
                    <a:pt x="286" y="292"/>
                    <a:pt x="286" y="292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6" y="292"/>
                    <a:pt x="286" y="292"/>
                    <a:pt x="286" y="292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7" y="292"/>
                    <a:pt x="287" y="292"/>
                    <a:pt x="287" y="292"/>
                  </a:cubicBezTo>
                  <a:cubicBezTo>
                    <a:pt x="286" y="292"/>
                    <a:pt x="286" y="292"/>
                    <a:pt x="286" y="292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7" y="292"/>
                    <a:pt x="287" y="292"/>
                    <a:pt x="287" y="292"/>
                  </a:cubicBezTo>
                  <a:cubicBezTo>
                    <a:pt x="287" y="292"/>
                    <a:pt x="287" y="292"/>
                    <a:pt x="287" y="292"/>
                  </a:cubicBezTo>
                  <a:cubicBezTo>
                    <a:pt x="287" y="292"/>
                    <a:pt x="287" y="292"/>
                    <a:pt x="287" y="292"/>
                  </a:cubicBezTo>
                  <a:cubicBezTo>
                    <a:pt x="287" y="292"/>
                    <a:pt x="287" y="292"/>
                    <a:pt x="287" y="292"/>
                  </a:cubicBezTo>
                  <a:cubicBezTo>
                    <a:pt x="287" y="292"/>
                    <a:pt x="287" y="292"/>
                    <a:pt x="287" y="292"/>
                  </a:cubicBezTo>
                  <a:cubicBezTo>
                    <a:pt x="287" y="292"/>
                    <a:pt x="287" y="292"/>
                    <a:pt x="287" y="292"/>
                  </a:cubicBezTo>
                  <a:cubicBezTo>
                    <a:pt x="286" y="292"/>
                    <a:pt x="285" y="292"/>
                    <a:pt x="284" y="292"/>
                  </a:cubicBezTo>
                  <a:cubicBezTo>
                    <a:pt x="279" y="291"/>
                    <a:pt x="269" y="289"/>
                    <a:pt x="260" y="287"/>
                  </a:cubicBezTo>
                  <a:cubicBezTo>
                    <a:pt x="255" y="286"/>
                    <a:pt x="250" y="285"/>
                    <a:pt x="247" y="284"/>
                  </a:cubicBezTo>
                  <a:cubicBezTo>
                    <a:pt x="245" y="284"/>
                    <a:pt x="243" y="284"/>
                    <a:pt x="242" y="284"/>
                  </a:cubicBezTo>
                  <a:cubicBezTo>
                    <a:pt x="240" y="284"/>
                    <a:pt x="239" y="283"/>
                    <a:pt x="238" y="283"/>
                  </a:cubicBezTo>
                  <a:cubicBezTo>
                    <a:pt x="238" y="283"/>
                    <a:pt x="237" y="283"/>
                    <a:pt x="237" y="284"/>
                  </a:cubicBezTo>
                  <a:cubicBezTo>
                    <a:pt x="236" y="284"/>
                    <a:pt x="236" y="284"/>
                    <a:pt x="236" y="284"/>
                  </a:cubicBezTo>
                  <a:cubicBezTo>
                    <a:pt x="235" y="284"/>
                    <a:pt x="234" y="284"/>
                    <a:pt x="234" y="286"/>
                  </a:cubicBezTo>
                  <a:cubicBezTo>
                    <a:pt x="232" y="288"/>
                    <a:pt x="233" y="290"/>
                    <a:pt x="235" y="292"/>
                  </a:cubicBezTo>
                  <a:cubicBezTo>
                    <a:pt x="276" y="317"/>
                    <a:pt x="276" y="317"/>
                    <a:pt x="276" y="317"/>
                  </a:cubicBezTo>
                  <a:cubicBezTo>
                    <a:pt x="279" y="314"/>
                    <a:pt x="279" y="314"/>
                    <a:pt x="279" y="314"/>
                  </a:cubicBezTo>
                  <a:cubicBezTo>
                    <a:pt x="275" y="311"/>
                    <a:pt x="275" y="311"/>
                    <a:pt x="275" y="311"/>
                  </a:cubicBezTo>
                  <a:cubicBezTo>
                    <a:pt x="279" y="314"/>
                    <a:pt x="279" y="314"/>
                    <a:pt x="279" y="314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6" y="311"/>
                    <a:pt x="275" y="311"/>
                    <a:pt x="275" y="311"/>
                  </a:cubicBezTo>
                  <a:cubicBezTo>
                    <a:pt x="279" y="314"/>
                    <a:pt x="279" y="314"/>
                    <a:pt x="279" y="314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8" y="313"/>
                    <a:pt x="278" y="313"/>
                    <a:pt x="278" y="313"/>
                  </a:cubicBezTo>
                  <a:cubicBezTo>
                    <a:pt x="276" y="310"/>
                    <a:pt x="276" y="310"/>
                    <a:pt x="276" y="310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8" y="313"/>
                    <a:pt x="278" y="313"/>
                    <a:pt x="278" y="313"/>
                  </a:cubicBezTo>
                  <a:cubicBezTo>
                    <a:pt x="276" y="310"/>
                    <a:pt x="276" y="310"/>
                    <a:pt x="276" y="310"/>
                  </a:cubicBezTo>
                  <a:cubicBezTo>
                    <a:pt x="277" y="311"/>
                    <a:pt x="277" y="311"/>
                    <a:pt x="277" y="311"/>
                  </a:cubicBezTo>
                  <a:cubicBezTo>
                    <a:pt x="276" y="310"/>
                    <a:pt x="276" y="310"/>
                    <a:pt x="276" y="310"/>
                  </a:cubicBezTo>
                  <a:cubicBezTo>
                    <a:pt x="276" y="310"/>
                    <a:pt x="276" y="310"/>
                    <a:pt x="276" y="310"/>
                  </a:cubicBezTo>
                  <a:cubicBezTo>
                    <a:pt x="277" y="311"/>
                    <a:pt x="277" y="311"/>
                    <a:pt x="277" y="311"/>
                  </a:cubicBezTo>
                  <a:cubicBezTo>
                    <a:pt x="276" y="310"/>
                    <a:pt x="276" y="310"/>
                    <a:pt x="276" y="310"/>
                  </a:cubicBezTo>
                  <a:cubicBezTo>
                    <a:pt x="276" y="310"/>
                    <a:pt x="276" y="311"/>
                    <a:pt x="275" y="311"/>
                  </a:cubicBezTo>
                  <a:cubicBezTo>
                    <a:pt x="274" y="312"/>
                    <a:pt x="271" y="313"/>
                    <a:pt x="268" y="315"/>
                  </a:cubicBezTo>
                  <a:cubicBezTo>
                    <a:pt x="267" y="315"/>
                    <a:pt x="266" y="316"/>
                    <a:pt x="265" y="316"/>
                  </a:cubicBezTo>
                  <a:cubicBezTo>
                    <a:pt x="265" y="317"/>
                    <a:pt x="264" y="317"/>
                    <a:pt x="264" y="317"/>
                  </a:cubicBezTo>
                  <a:cubicBezTo>
                    <a:pt x="263" y="317"/>
                    <a:pt x="263" y="317"/>
                    <a:pt x="263" y="317"/>
                  </a:cubicBezTo>
                  <a:cubicBezTo>
                    <a:pt x="263" y="318"/>
                    <a:pt x="263" y="318"/>
                    <a:pt x="263" y="318"/>
                  </a:cubicBezTo>
                  <a:cubicBezTo>
                    <a:pt x="263" y="318"/>
                    <a:pt x="263" y="318"/>
                    <a:pt x="263" y="318"/>
                  </a:cubicBezTo>
                  <a:cubicBezTo>
                    <a:pt x="263" y="318"/>
                    <a:pt x="262" y="318"/>
                    <a:pt x="262" y="319"/>
                  </a:cubicBezTo>
                  <a:cubicBezTo>
                    <a:pt x="261" y="321"/>
                    <a:pt x="261" y="323"/>
                    <a:pt x="263" y="325"/>
                  </a:cubicBezTo>
                  <a:cubicBezTo>
                    <a:pt x="265" y="326"/>
                    <a:pt x="265" y="326"/>
                    <a:pt x="265" y="326"/>
                  </a:cubicBezTo>
                  <a:cubicBezTo>
                    <a:pt x="267" y="327"/>
                    <a:pt x="270" y="326"/>
                    <a:pt x="271" y="324"/>
                  </a:cubicBezTo>
                  <a:cubicBezTo>
                    <a:pt x="272" y="322"/>
                    <a:pt x="272" y="320"/>
                    <a:pt x="270" y="31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7" name="Freeform 270"/>
            <p:cNvSpPr/>
            <p:nvPr/>
          </p:nvSpPr>
          <p:spPr bwMode="auto">
            <a:xfrm>
              <a:off x="4090988" y="2949575"/>
              <a:ext cx="747713" cy="442912"/>
            </a:xfrm>
            <a:custGeom>
              <a:avLst/>
              <a:gdLst>
                <a:gd name="T0" fmla="*/ 194 w 583"/>
                <a:gd name="T1" fmla="*/ 320 h 345"/>
                <a:gd name="T2" fmla="*/ 17 w 583"/>
                <a:gd name="T3" fmla="*/ 200 h 345"/>
                <a:gd name="T4" fmla="*/ 220 w 583"/>
                <a:gd name="T5" fmla="*/ 308 h 345"/>
                <a:gd name="T6" fmla="*/ 5 w 583"/>
                <a:gd name="T7" fmla="*/ 166 h 345"/>
                <a:gd name="T8" fmla="*/ 281 w 583"/>
                <a:gd name="T9" fmla="*/ 314 h 345"/>
                <a:gd name="T10" fmla="*/ 280 w 583"/>
                <a:gd name="T11" fmla="*/ 301 h 345"/>
                <a:gd name="T12" fmla="*/ 17 w 583"/>
                <a:gd name="T13" fmla="*/ 107 h 345"/>
                <a:gd name="T14" fmla="*/ 54 w 583"/>
                <a:gd name="T15" fmla="*/ 111 h 345"/>
                <a:gd name="T16" fmla="*/ 144 w 583"/>
                <a:gd name="T17" fmla="*/ 146 h 345"/>
                <a:gd name="T18" fmla="*/ 329 w 583"/>
                <a:gd name="T19" fmla="*/ 251 h 345"/>
                <a:gd name="T20" fmla="*/ 44 w 583"/>
                <a:gd name="T21" fmla="*/ 62 h 345"/>
                <a:gd name="T22" fmla="*/ 40 w 583"/>
                <a:gd name="T23" fmla="*/ 67 h 345"/>
                <a:gd name="T24" fmla="*/ 52 w 583"/>
                <a:gd name="T25" fmla="*/ 54 h 345"/>
                <a:gd name="T26" fmla="*/ 74 w 583"/>
                <a:gd name="T27" fmla="*/ 39 h 345"/>
                <a:gd name="T28" fmla="*/ 273 w 583"/>
                <a:gd name="T29" fmla="*/ 163 h 345"/>
                <a:gd name="T30" fmla="*/ 82 w 583"/>
                <a:gd name="T31" fmla="*/ 34 h 345"/>
                <a:gd name="T32" fmla="*/ 109 w 583"/>
                <a:gd name="T33" fmla="*/ 24 h 345"/>
                <a:gd name="T34" fmla="*/ 424 w 583"/>
                <a:gd name="T35" fmla="*/ 216 h 345"/>
                <a:gd name="T36" fmla="*/ 119 w 583"/>
                <a:gd name="T37" fmla="*/ 24 h 345"/>
                <a:gd name="T38" fmla="*/ 140 w 583"/>
                <a:gd name="T39" fmla="*/ 16 h 345"/>
                <a:gd name="T40" fmla="*/ 180 w 583"/>
                <a:gd name="T41" fmla="*/ 12 h 345"/>
                <a:gd name="T42" fmla="*/ 499 w 583"/>
                <a:gd name="T43" fmla="*/ 170 h 345"/>
                <a:gd name="T44" fmla="*/ 251 w 583"/>
                <a:gd name="T45" fmla="*/ 9 h 345"/>
                <a:gd name="T46" fmla="*/ 383 w 583"/>
                <a:gd name="T47" fmla="*/ 74 h 345"/>
                <a:gd name="T48" fmla="*/ 527 w 583"/>
                <a:gd name="T49" fmla="*/ 137 h 345"/>
                <a:gd name="T50" fmla="*/ 349 w 583"/>
                <a:gd name="T51" fmla="*/ 8 h 345"/>
                <a:gd name="T52" fmla="*/ 346 w 583"/>
                <a:gd name="T53" fmla="*/ 13 h 345"/>
                <a:gd name="T54" fmla="*/ 392 w 583"/>
                <a:gd name="T55" fmla="*/ 25 h 345"/>
                <a:gd name="T56" fmla="*/ 454 w 583"/>
                <a:gd name="T57" fmla="*/ 36 h 345"/>
                <a:gd name="T58" fmla="*/ 450 w 583"/>
                <a:gd name="T59" fmla="*/ 42 h 345"/>
                <a:gd name="T60" fmla="*/ 476 w 583"/>
                <a:gd name="T61" fmla="*/ 57 h 345"/>
                <a:gd name="T62" fmla="*/ 341 w 583"/>
                <a:gd name="T63" fmla="*/ 12 h 345"/>
                <a:gd name="T64" fmla="*/ 548 w 583"/>
                <a:gd name="T65" fmla="*/ 138 h 345"/>
                <a:gd name="T66" fmla="*/ 539 w 583"/>
                <a:gd name="T67" fmla="*/ 168 h 345"/>
                <a:gd name="T68" fmla="*/ 248 w 583"/>
                <a:gd name="T69" fmla="*/ 8 h 345"/>
                <a:gd name="T70" fmla="*/ 517 w 583"/>
                <a:gd name="T71" fmla="*/ 171 h 345"/>
                <a:gd name="T72" fmla="*/ 328 w 583"/>
                <a:gd name="T73" fmla="*/ 75 h 345"/>
                <a:gd name="T74" fmla="*/ 472 w 583"/>
                <a:gd name="T75" fmla="*/ 196 h 345"/>
                <a:gd name="T76" fmla="*/ 444 w 583"/>
                <a:gd name="T77" fmla="*/ 205 h 345"/>
                <a:gd name="T78" fmla="*/ 448 w 583"/>
                <a:gd name="T79" fmla="*/ 199 h 345"/>
                <a:gd name="T80" fmla="*/ 423 w 583"/>
                <a:gd name="T81" fmla="*/ 209 h 345"/>
                <a:gd name="T82" fmla="*/ 117 w 583"/>
                <a:gd name="T83" fmla="*/ 28 h 345"/>
                <a:gd name="T84" fmla="*/ 410 w 583"/>
                <a:gd name="T85" fmla="*/ 217 h 345"/>
                <a:gd name="T86" fmla="*/ 397 w 583"/>
                <a:gd name="T87" fmla="*/ 230 h 345"/>
                <a:gd name="T88" fmla="*/ 376 w 583"/>
                <a:gd name="T89" fmla="*/ 233 h 345"/>
                <a:gd name="T90" fmla="*/ 359 w 583"/>
                <a:gd name="T91" fmla="*/ 246 h 345"/>
                <a:gd name="T92" fmla="*/ 40 w 583"/>
                <a:gd name="T93" fmla="*/ 59 h 345"/>
                <a:gd name="T94" fmla="*/ 345 w 583"/>
                <a:gd name="T95" fmla="*/ 255 h 345"/>
                <a:gd name="T96" fmla="*/ 346 w 583"/>
                <a:gd name="T97" fmla="*/ 253 h 345"/>
                <a:gd name="T98" fmla="*/ 326 w 583"/>
                <a:gd name="T99" fmla="*/ 268 h 345"/>
                <a:gd name="T100" fmla="*/ 238 w 583"/>
                <a:gd name="T101" fmla="*/ 233 h 345"/>
                <a:gd name="T102" fmla="*/ 320 w 583"/>
                <a:gd name="T103" fmla="*/ 279 h 345"/>
                <a:gd name="T104" fmla="*/ 283 w 583"/>
                <a:gd name="T105" fmla="*/ 299 h 345"/>
                <a:gd name="T106" fmla="*/ 285 w 583"/>
                <a:gd name="T107" fmla="*/ 294 h 345"/>
                <a:gd name="T108" fmla="*/ 272 w 583"/>
                <a:gd name="T109" fmla="*/ 315 h 345"/>
                <a:gd name="T110" fmla="*/ 277 w 583"/>
                <a:gd name="T111" fmla="*/ 310 h 345"/>
                <a:gd name="T112" fmla="*/ 4 w 583"/>
                <a:gd name="T113" fmla="*/ 158 h 345"/>
                <a:gd name="T114" fmla="*/ 268 w 583"/>
                <a:gd name="T115" fmla="*/ 322 h 345"/>
                <a:gd name="T116" fmla="*/ 258 w 583"/>
                <a:gd name="T117" fmla="*/ 336 h 345"/>
                <a:gd name="T118" fmla="*/ 98 w 583"/>
                <a:gd name="T119" fmla="*/ 255 h 345"/>
                <a:gd name="T120" fmla="*/ 193 w 583"/>
                <a:gd name="T121" fmla="*/ 325 h 345"/>
                <a:gd name="T122" fmla="*/ 155 w 583"/>
                <a:gd name="T123" fmla="*/ 316 h 345"/>
                <a:gd name="T124" fmla="*/ 92 w 583"/>
                <a:gd name="T125" fmla="*/ 30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3" h="345">
                  <a:moveTo>
                    <a:pt x="99" y="302"/>
                  </a:moveTo>
                  <a:cubicBezTo>
                    <a:pt x="100" y="301"/>
                    <a:pt x="100" y="300"/>
                    <a:pt x="100" y="299"/>
                  </a:cubicBezTo>
                  <a:cubicBezTo>
                    <a:pt x="100" y="298"/>
                    <a:pt x="99" y="297"/>
                    <a:pt x="99" y="297"/>
                  </a:cubicBezTo>
                  <a:cubicBezTo>
                    <a:pt x="99" y="296"/>
                    <a:pt x="99" y="296"/>
                    <a:pt x="98" y="296"/>
                  </a:cubicBezTo>
                  <a:cubicBezTo>
                    <a:pt x="98" y="295"/>
                    <a:pt x="97" y="295"/>
                    <a:pt x="97" y="295"/>
                  </a:cubicBezTo>
                  <a:cubicBezTo>
                    <a:pt x="95" y="293"/>
                    <a:pt x="92" y="291"/>
                    <a:pt x="88" y="289"/>
                  </a:cubicBezTo>
                  <a:cubicBezTo>
                    <a:pt x="77" y="282"/>
                    <a:pt x="60" y="272"/>
                    <a:pt x="60" y="272"/>
                  </a:cubicBezTo>
                  <a:cubicBezTo>
                    <a:pt x="57" y="275"/>
                    <a:pt x="57" y="275"/>
                    <a:pt x="57" y="275"/>
                  </a:cubicBezTo>
                  <a:cubicBezTo>
                    <a:pt x="56" y="279"/>
                    <a:pt x="56" y="279"/>
                    <a:pt x="56" y="279"/>
                  </a:cubicBezTo>
                  <a:cubicBezTo>
                    <a:pt x="154" y="320"/>
                    <a:pt x="154" y="320"/>
                    <a:pt x="154" y="320"/>
                  </a:cubicBezTo>
                  <a:cubicBezTo>
                    <a:pt x="156" y="321"/>
                    <a:pt x="158" y="320"/>
                    <a:pt x="159" y="318"/>
                  </a:cubicBezTo>
                  <a:cubicBezTo>
                    <a:pt x="160" y="318"/>
                    <a:pt x="160" y="317"/>
                    <a:pt x="160" y="316"/>
                  </a:cubicBezTo>
                  <a:cubicBezTo>
                    <a:pt x="160" y="315"/>
                    <a:pt x="159" y="314"/>
                    <a:pt x="159" y="314"/>
                  </a:cubicBezTo>
                  <a:cubicBezTo>
                    <a:pt x="159" y="313"/>
                    <a:pt x="158" y="312"/>
                    <a:pt x="158" y="312"/>
                  </a:cubicBezTo>
                  <a:cubicBezTo>
                    <a:pt x="157" y="311"/>
                    <a:pt x="156" y="310"/>
                    <a:pt x="154" y="309"/>
                  </a:cubicBezTo>
                  <a:cubicBezTo>
                    <a:pt x="148" y="305"/>
                    <a:pt x="138" y="298"/>
                    <a:pt x="125" y="290"/>
                  </a:cubicBezTo>
                  <a:cubicBezTo>
                    <a:pt x="86" y="265"/>
                    <a:pt x="27" y="231"/>
                    <a:pt x="27" y="231"/>
                  </a:cubicBezTo>
                  <a:cubicBezTo>
                    <a:pt x="25" y="234"/>
                    <a:pt x="25" y="234"/>
                    <a:pt x="25" y="234"/>
                  </a:cubicBezTo>
                  <a:cubicBezTo>
                    <a:pt x="23" y="238"/>
                    <a:pt x="23" y="238"/>
                    <a:pt x="23" y="238"/>
                  </a:cubicBezTo>
                  <a:cubicBezTo>
                    <a:pt x="191" y="329"/>
                    <a:pt x="191" y="329"/>
                    <a:pt x="191" y="329"/>
                  </a:cubicBezTo>
                  <a:cubicBezTo>
                    <a:pt x="193" y="330"/>
                    <a:pt x="195" y="329"/>
                    <a:pt x="196" y="327"/>
                  </a:cubicBezTo>
                  <a:cubicBezTo>
                    <a:pt x="197" y="327"/>
                    <a:pt x="197" y="326"/>
                    <a:pt x="197" y="325"/>
                  </a:cubicBezTo>
                  <a:cubicBezTo>
                    <a:pt x="197" y="324"/>
                    <a:pt x="197" y="324"/>
                    <a:pt x="197" y="323"/>
                  </a:cubicBezTo>
                  <a:cubicBezTo>
                    <a:pt x="196" y="322"/>
                    <a:pt x="196" y="322"/>
                    <a:pt x="196" y="322"/>
                  </a:cubicBezTo>
                  <a:cubicBezTo>
                    <a:pt x="195" y="321"/>
                    <a:pt x="195" y="321"/>
                    <a:pt x="194" y="320"/>
                  </a:cubicBezTo>
                  <a:cubicBezTo>
                    <a:pt x="192" y="318"/>
                    <a:pt x="187" y="315"/>
                    <a:pt x="181" y="311"/>
                  </a:cubicBezTo>
                  <a:cubicBezTo>
                    <a:pt x="161" y="298"/>
                    <a:pt x="121" y="273"/>
                    <a:pt x="87" y="252"/>
                  </a:cubicBezTo>
                  <a:cubicBezTo>
                    <a:pt x="52" y="231"/>
                    <a:pt x="22" y="214"/>
                    <a:pt x="22" y="214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18" y="221"/>
                    <a:pt x="18" y="221"/>
                    <a:pt x="18" y="221"/>
                  </a:cubicBezTo>
                  <a:cubicBezTo>
                    <a:pt x="240" y="344"/>
                    <a:pt x="240" y="344"/>
                    <a:pt x="240" y="344"/>
                  </a:cubicBezTo>
                  <a:cubicBezTo>
                    <a:pt x="242" y="345"/>
                    <a:pt x="244" y="345"/>
                    <a:pt x="245" y="342"/>
                  </a:cubicBezTo>
                  <a:cubicBezTo>
                    <a:pt x="247" y="340"/>
                    <a:pt x="246" y="338"/>
                    <a:pt x="244" y="337"/>
                  </a:cubicBezTo>
                  <a:cubicBezTo>
                    <a:pt x="19" y="196"/>
                    <a:pt x="19" y="196"/>
                    <a:pt x="19" y="196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20" y="202"/>
                    <a:pt x="20" y="202"/>
                    <a:pt x="20" y="202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8" y="204"/>
                    <a:pt x="18" y="204"/>
                    <a:pt x="18" y="204"/>
                  </a:cubicBezTo>
                  <a:cubicBezTo>
                    <a:pt x="19" y="203"/>
                    <a:pt x="20" y="203"/>
                    <a:pt x="20" y="202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8" y="204"/>
                    <a:pt x="18" y="204"/>
                    <a:pt x="18" y="204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7" y="204"/>
                    <a:pt x="17" y="204"/>
                    <a:pt x="17" y="204"/>
                  </a:cubicBezTo>
                  <a:cubicBezTo>
                    <a:pt x="17" y="204"/>
                    <a:pt x="17" y="204"/>
                    <a:pt x="18" y="204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7" y="204"/>
                    <a:pt x="17" y="204"/>
                    <a:pt x="17" y="204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6" y="204"/>
                    <a:pt x="16" y="204"/>
                    <a:pt x="17" y="204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6" y="202"/>
                    <a:pt x="16" y="202"/>
                    <a:pt x="16" y="202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6" y="202"/>
                    <a:pt x="16" y="202"/>
                    <a:pt x="16" y="202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4"/>
                    <a:pt x="16" y="204"/>
                    <a:pt x="17" y="204"/>
                  </a:cubicBezTo>
                  <a:cubicBezTo>
                    <a:pt x="19" y="206"/>
                    <a:pt x="25" y="209"/>
                    <a:pt x="33" y="213"/>
                  </a:cubicBezTo>
                  <a:cubicBezTo>
                    <a:pt x="61" y="229"/>
                    <a:pt x="117" y="261"/>
                    <a:pt x="165" y="288"/>
                  </a:cubicBezTo>
                  <a:cubicBezTo>
                    <a:pt x="189" y="302"/>
                    <a:pt x="212" y="315"/>
                    <a:pt x="228" y="324"/>
                  </a:cubicBezTo>
                  <a:cubicBezTo>
                    <a:pt x="236" y="329"/>
                    <a:pt x="243" y="333"/>
                    <a:pt x="248" y="336"/>
                  </a:cubicBezTo>
                  <a:cubicBezTo>
                    <a:pt x="251" y="337"/>
                    <a:pt x="252" y="338"/>
                    <a:pt x="254" y="339"/>
                  </a:cubicBezTo>
                  <a:cubicBezTo>
                    <a:pt x="255" y="339"/>
                    <a:pt x="255" y="339"/>
                    <a:pt x="256" y="340"/>
                  </a:cubicBezTo>
                  <a:cubicBezTo>
                    <a:pt x="256" y="340"/>
                    <a:pt x="256" y="340"/>
                    <a:pt x="256" y="340"/>
                  </a:cubicBezTo>
                  <a:cubicBezTo>
                    <a:pt x="257" y="340"/>
                    <a:pt x="257" y="340"/>
                    <a:pt x="257" y="340"/>
                  </a:cubicBezTo>
                  <a:cubicBezTo>
                    <a:pt x="257" y="340"/>
                    <a:pt x="257" y="340"/>
                    <a:pt x="258" y="340"/>
                  </a:cubicBezTo>
                  <a:cubicBezTo>
                    <a:pt x="258" y="340"/>
                    <a:pt x="259" y="340"/>
                    <a:pt x="259" y="340"/>
                  </a:cubicBezTo>
                  <a:cubicBezTo>
                    <a:pt x="260" y="340"/>
                    <a:pt x="261" y="340"/>
                    <a:pt x="262" y="339"/>
                  </a:cubicBezTo>
                  <a:cubicBezTo>
                    <a:pt x="262" y="338"/>
                    <a:pt x="263" y="336"/>
                    <a:pt x="262" y="335"/>
                  </a:cubicBezTo>
                  <a:cubicBezTo>
                    <a:pt x="262" y="334"/>
                    <a:pt x="261" y="333"/>
                    <a:pt x="260" y="332"/>
                  </a:cubicBezTo>
                  <a:cubicBezTo>
                    <a:pt x="13" y="178"/>
                    <a:pt x="13" y="178"/>
                    <a:pt x="13" y="178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9" y="185"/>
                    <a:pt x="70" y="221"/>
                    <a:pt x="132" y="258"/>
                  </a:cubicBezTo>
                  <a:cubicBezTo>
                    <a:pt x="164" y="276"/>
                    <a:pt x="195" y="294"/>
                    <a:pt x="220" y="308"/>
                  </a:cubicBezTo>
                  <a:cubicBezTo>
                    <a:pt x="232" y="314"/>
                    <a:pt x="243" y="320"/>
                    <a:pt x="251" y="324"/>
                  </a:cubicBezTo>
                  <a:cubicBezTo>
                    <a:pt x="255" y="326"/>
                    <a:pt x="258" y="328"/>
                    <a:pt x="261" y="329"/>
                  </a:cubicBezTo>
                  <a:cubicBezTo>
                    <a:pt x="262" y="329"/>
                    <a:pt x="263" y="330"/>
                    <a:pt x="264" y="330"/>
                  </a:cubicBezTo>
                  <a:cubicBezTo>
                    <a:pt x="265" y="330"/>
                    <a:pt x="265" y="330"/>
                    <a:pt x="266" y="331"/>
                  </a:cubicBezTo>
                  <a:cubicBezTo>
                    <a:pt x="266" y="331"/>
                    <a:pt x="267" y="331"/>
                    <a:pt x="267" y="331"/>
                  </a:cubicBezTo>
                  <a:cubicBezTo>
                    <a:pt x="268" y="331"/>
                    <a:pt x="268" y="331"/>
                    <a:pt x="269" y="330"/>
                  </a:cubicBezTo>
                  <a:cubicBezTo>
                    <a:pt x="270" y="330"/>
                    <a:pt x="271" y="330"/>
                    <a:pt x="271" y="329"/>
                  </a:cubicBezTo>
                  <a:cubicBezTo>
                    <a:pt x="272" y="328"/>
                    <a:pt x="272" y="326"/>
                    <a:pt x="272" y="325"/>
                  </a:cubicBezTo>
                  <a:cubicBezTo>
                    <a:pt x="272" y="324"/>
                    <a:pt x="271" y="323"/>
                    <a:pt x="270" y="323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9" y="164"/>
                    <a:pt x="9" y="164"/>
                    <a:pt x="9" y="164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7" y="166"/>
                    <a:pt x="7" y="166"/>
                    <a:pt x="7" y="166"/>
                  </a:cubicBezTo>
                  <a:cubicBezTo>
                    <a:pt x="7" y="166"/>
                    <a:pt x="8" y="165"/>
                    <a:pt x="9" y="164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7" y="166"/>
                    <a:pt x="7" y="166"/>
                    <a:pt x="7" y="166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6" y="166"/>
                    <a:pt x="6" y="166"/>
                    <a:pt x="7" y="166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4" y="166"/>
                    <a:pt x="5" y="166"/>
                    <a:pt x="5" y="166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4" y="166"/>
                    <a:pt x="4" y="167"/>
                    <a:pt x="5" y="167"/>
                  </a:cubicBezTo>
                  <a:cubicBezTo>
                    <a:pt x="8" y="168"/>
                    <a:pt x="14" y="172"/>
                    <a:pt x="23" y="177"/>
                  </a:cubicBezTo>
                  <a:cubicBezTo>
                    <a:pt x="54" y="195"/>
                    <a:pt x="114" y="230"/>
                    <a:pt x="168" y="261"/>
                  </a:cubicBezTo>
                  <a:cubicBezTo>
                    <a:pt x="195" y="276"/>
                    <a:pt x="221" y="291"/>
                    <a:pt x="240" y="301"/>
                  </a:cubicBezTo>
                  <a:cubicBezTo>
                    <a:pt x="250" y="306"/>
                    <a:pt x="258" y="311"/>
                    <a:pt x="264" y="314"/>
                  </a:cubicBezTo>
                  <a:cubicBezTo>
                    <a:pt x="267" y="315"/>
                    <a:pt x="269" y="316"/>
                    <a:pt x="271" y="317"/>
                  </a:cubicBezTo>
                  <a:cubicBezTo>
                    <a:pt x="272" y="318"/>
                    <a:pt x="273" y="318"/>
                    <a:pt x="274" y="318"/>
                  </a:cubicBezTo>
                  <a:cubicBezTo>
                    <a:pt x="274" y="319"/>
                    <a:pt x="275" y="319"/>
                    <a:pt x="275" y="319"/>
                  </a:cubicBezTo>
                  <a:cubicBezTo>
                    <a:pt x="276" y="319"/>
                    <a:pt x="276" y="319"/>
                    <a:pt x="277" y="319"/>
                  </a:cubicBezTo>
                  <a:cubicBezTo>
                    <a:pt x="277" y="319"/>
                    <a:pt x="278" y="319"/>
                    <a:pt x="278" y="319"/>
                  </a:cubicBezTo>
                  <a:cubicBezTo>
                    <a:pt x="279" y="318"/>
                    <a:pt x="280" y="318"/>
                    <a:pt x="281" y="317"/>
                  </a:cubicBezTo>
                  <a:cubicBezTo>
                    <a:pt x="281" y="317"/>
                    <a:pt x="281" y="317"/>
                    <a:pt x="281" y="317"/>
                  </a:cubicBezTo>
                  <a:cubicBezTo>
                    <a:pt x="281" y="316"/>
                    <a:pt x="281" y="315"/>
                    <a:pt x="281" y="314"/>
                  </a:cubicBezTo>
                  <a:cubicBezTo>
                    <a:pt x="281" y="313"/>
                    <a:pt x="281" y="313"/>
                    <a:pt x="281" y="312"/>
                  </a:cubicBezTo>
                  <a:cubicBezTo>
                    <a:pt x="281" y="312"/>
                    <a:pt x="280" y="311"/>
                    <a:pt x="280" y="311"/>
                  </a:cubicBezTo>
                  <a:cubicBezTo>
                    <a:pt x="279" y="310"/>
                    <a:pt x="278" y="309"/>
                    <a:pt x="278" y="309"/>
                  </a:cubicBezTo>
                  <a:cubicBezTo>
                    <a:pt x="274" y="306"/>
                    <a:pt x="267" y="301"/>
                    <a:pt x="258" y="295"/>
                  </a:cubicBezTo>
                  <a:cubicBezTo>
                    <a:pt x="227" y="274"/>
                    <a:pt x="165" y="236"/>
                    <a:pt x="111" y="203"/>
                  </a:cubicBezTo>
                  <a:cubicBezTo>
                    <a:pt x="57" y="171"/>
                    <a:pt x="11" y="143"/>
                    <a:pt x="11" y="143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12" y="149"/>
                    <a:pt x="12" y="149"/>
                    <a:pt x="12" y="149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1" y="150"/>
                    <a:pt x="12" y="150"/>
                    <a:pt x="12" y="149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0" y="151"/>
                    <a:pt x="10" y="151"/>
                    <a:pt x="11" y="151"/>
                  </a:cubicBezTo>
                  <a:cubicBezTo>
                    <a:pt x="15" y="152"/>
                    <a:pt x="22" y="156"/>
                    <a:pt x="32" y="160"/>
                  </a:cubicBezTo>
                  <a:cubicBezTo>
                    <a:pt x="65" y="177"/>
                    <a:pt x="125" y="213"/>
                    <a:pt x="179" y="244"/>
                  </a:cubicBezTo>
                  <a:cubicBezTo>
                    <a:pt x="205" y="259"/>
                    <a:pt x="230" y="274"/>
                    <a:pt x="249" y="285"/>
                  </a:cubicBezTo>
                  <a:cubicBezTo>
                    <a:pt x="258" y="290"/>
                    <a:pt x="266" y="294"/>
                    <a:pt x="272" y="297"/>
                  </a:cubicBezTo>
                  <a:cubicBezTo>
                    <a:pt x="275" y="299"/>
                    <a:pt x="278" y="300"/>
                    <a:pt x="280" y="301"/>
                  </a:cubicBezTo>
                  <a:cubicBezTo>
                    <a:pt x="281" y="301"/>
                    <a:pt x="281" y="302"/>
                    <a:pt x="282" y="302"/>
                  </a:cubicBezTo>
                  <a:cubicBezTo>
                    <a:pt x="283" y="302"/>
                    <a:pt x="283" y="302"/>
                    <a:pt x="283" y="302"/>
                  </a:cubicBezTo>
                  <a:cubicBezTo>
                    <a:pt x="284" y="302"/>
                    <a:pt x="284" y="302"/>
                    <a:pt x="285" y="302"/>
                  </a:cubicBezTo>
                  <a:cubicBezTo>
                    <a:pt x="285" y="302"/>
                    <a:pt x="286" y="302"/>
                    <a:pt x="287" y="302"/>
                  </a:cubicBezTo>
                  <a:cubicBezTo>
                    <a:pt x="287" y="302"/>
                    <a:pt x="288" y="301"/>
                    <a:pt x="289" y="300"/>
                  </a:cubicBezTo>
                  <a:cubicBezTo>
                    <a:pt x="289" y="300"/>
                    <a:pt x="289" y="300"/>
                    <a:pt x="289" y="300"/>
                  </a:cubicBezTo>
                  <a:cubicBezTo>
                    <a:pt x="289" y="299"/>
                    <a:pt x="290" y="299"/>
                    <a:pt x="290" y="298"/>
                  </a:cubicBezTo>
                  <a:cubicBezTo>
                    <a:pt x="290" y="297"/>
                    <a:pt x="289" y="296"/>
                    <a:pt x="289" y="296"/>
                  </a:cubicBezTo>
                  <a:cubicBezTo>
                    <a:pt x="289" y="295"/>
                    <a:pt x="288" y="295"/>
                    <a:pt x="288" y="294"/>
                  </a:cubicBezTo>
                  <a:cubicBezTo>
                    <a:pt x="287" y="294"/>
                    <a:pt x="287" y="293"/>
                    <a:pt x="286" y="292"/>
                  </a:cubicBezTo>
                  <a:cubicBezTo>
                    <a:pt x="282" y="289"/>
                    <a:pt x="275" y="285"/>
                    <a:pt x="266" y="279"/>
                  </a:cubicBezTo>
                  <a:cubicBezTo>
                    <a:pt x="201" y="236"/>
                    <a:pt x="11" y="122"/>
                    <a:pt x="11" y="122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7" y="129"/>
                    <a:pt x="7" y="129"/>
                    <a:pt x="7" y="129"/>
                  </a:cubicBezTo>
                  <a:cubicBezTo>
                    <a:pt x="297" y="289"/>
                    <a:pt x="297" y="289"/>
                    <a:pt x="297" y="289"/>
                  </a:cubicBezTo>
                  <a:cubicBezTo>
                    <a:pt x="299" y="291"/>
                    <a:pt x="302" y="290"/>
                    <a:pt x="303" y="288"/>
                  </a:cubicBezTo>
                  <a:cubicBezTo>
                    <a:pt x="304" y="286"/>
                    <a:pt x="303" y="283"/>
                    <a:pt x="301" y="282"/>
                  </a:cubicBezTo>
                  <a:cubicBezTo>
                    <a:pt x="301" y="282"/>
                    <a:pt x="297" y="279"/>
                    <a:pt x="289" y="275"/>
                  </a:cubicBezTo>
                  <a:cubicBezTo>
                    <a:pt x="262" y="259"/>
                    <a:pt x="194" y="218"/>
                    <a:pt x="132" y="181"/>
                  </a:cubicBezTo>
                  <a:cubicBezTo>
                    <a:pt x="102" y="162"/>
                    <a:pt x="73" y="144"/>
                    <a:pt x="52" y="130"/>
                  </a:cubicBezTo>
                  <a:cubicBezTo>
                    <a:pt x="41" y="123"/>
                    <a:pt x="32" y="117"/>
                    <a:pt x="26" y="113"/>
                  </a:cubicBezTo>
                  <a:cubicBezTo>
                    <a:pt x="23" y="111"/>
                    <a:pt x="21" y="109"/>
                    <a:pt x="20" y="108"/>
                  </a:cubicBezTo>
                  <a:cubicBezTo>
                    <a:pt x="19" y="107"/>
                    <a:pt x="18" y="107"/>
                    <a:pt x="18" y="10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18" y="107"/>
                    <a:pt x="18" y="107"/>
                    <a:pt x="18" y="107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18" y="107"/>
                    <a:pt x="18" y="107"/>
                    <a:pt x="18" y="107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19" y="107"/>
                    <a:pt x="18" y="107"/>
                    <a:pt x="18" y="107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8" y="110"/>
                    <a:pt x="18" y="110"/>
                    <a:pt x="18" y="110"/>
                  </a:cubicBezTo>
                  <a:cubicBezTo>
                    <a:pt x="18" y="109"/>
                    <a:pt x="19" y="109"/>
                    <a:pt x="19" y="108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8" y="110"/>
                    <a:pt x="18" y="110"/>
                    <a:pt x="18" y="110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317" y="283"/>
                    <a:pt x="317" y="283"/>
                    <a:pt x="317" y="283"/>
                  </a:cubicBezTo>
                  <a:cubicBezTo>
                    <a:pt x="319" y="284"/>
                    <a:pt x="322" y="283"/>
                    <a:pt x="323" y="281"/>
                  </a:cubicBezTo>
                  <a:cubicBezTo>
                    <a:pt x="324" y="280"/>
                    <a:pt x="324" y="279"/>
                    <a:pt x="324" y="279"/>
                  </a:cubicBezTo>
                  <a:cubicBezTo>
                    <a:pt x="324" y="277"/>
                    <a:pt x="324" y="277"/>
                    <a:pt x="323" y="276"/>
                  </a:cubicBezTo>
                  <a:cubicBezTo>
                    <a:pt x="323" y="276"/>
                    <a:pt x="322" y="275"/>
                    <a:pt x="322" y="275"/>
                  </a:cubicBezTo>
                  <a:cubicBezTo>
                    <a:pt x="321" y="274"/>
                    <a:pt x="321" y="274"/>
                    <a:pt x="320" y="273"/>
                  </a:cubicBezTo>
                  <a:cubicBezTo>
                    <a:pt x="316" y="270"/>
                    <a:pt x="308" y="265"/>
                    <a:pt x="298" y="259"/>
                  </a:cubicBezTo>
                  <a:cubicBezTo>
                    <a:pt x="263" y="237"/>
                    <a:pt x="193" y="196"/>
                    <a:pt x="133" y="160"/>
                  </a:cubicBezTo>
                  <a:cubicBezTo>
                    <a:pt x="102" y="142"/>
                    <a:pt x="74" y="125"/>
                    <a:pt x="54" y="111"/>
                  </a:cubicBezTo>
                  <a:cubicBezTo>
                    <a:pt x="44" y="105"/>
                    <a:pt x="35" y="99"/>
                    <a:pt x="30" y="95"/>
                  </a:cubicBezTo>
                  <a:cubicBezTo>
                    <a:pt x="27" y="93"/>
                    <a:pt x="25" y="92"/>
                    <a:pt x="23" y="90"/>
                  </a:cubicBezTo>
                  <a:cubicBezTo>
                    <a:pt x="23" y="90"/>
                    <a:pt x="22" y="89"/>
                    <a:pt x="22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2"/>
                    <a:pt x="22" y="91"/>
                    <a:pt x="22" y="91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327" y="268"/>
                    <a:pt x="327" y="268"/>
                    <a:pt x="327" y="268"/>
                  </a:cubicBezTo>
                  <a:cubicBezTo>
                    <a:pt x="329" y="269"/>
                    <a:pt x="330" y="269"/>
                    <a:pt x="332" y="268"/>
                  </a:cubicBezTo>
                  <a:cubicBezTo>
                    <a:pt x="333" y="267"/>
                    <a:pt x="334" y="266"/>
                    <a:pt x="334" y="264"/>
                  </a:cubicBezTo>
                  <a:cubicBezTo>
                    <a:pt x="334" y="263"/>
                    <a:pt x="333" y="263"/>
                    <a:pt x="333" y="262"/>
                  </a:cubicBezTo>
                  <a:cubicBezTo>
                    <a:pt x="333" y="262"/>
                    <a:pt x="333" y="262"/>
                    <a:pt x="332" y="261"/>
                  </a:cubicBezTo>
                  <a:cubicBezTo>
                    <a:pt x="332" y="261"/>
                    <a:pt x="332" y="261"/>
                    <a:pt x="332" y="261"/>
                  </a:cubicBezTo>
                  <a:cubicBezTo>
                    <a:pt x="331" y="261"/>
                    <a:pt x="331" y="260"/>
                    <a:pt x="330" y="260"/>
                  </a:cubicBezTo>
                  <a:cubicBezTo>
                    <a:pt x="327" y="258"/>
                    <a:pt x="320" y="253"/>
                    <a:pt x="310" y="247"/>
                  </a:cubicBezTo>
                  <a:cubicBezTo>
                    <a:pt x="275" y="226"/>
                    <a:pt x="205" y="184"/>
                    <a:pt x="144" y="146"/>
                  </a:cubicBezTo>
                  <a:cubicBezTo>
                    <a:pt x="113" y="127"/>
                    <a:pt x="84" y="109"/>
                    <a:pt x="63" y="96"/>
                  </a:cubicBezTo>
                  <a:cubicBezTo>
                    <a:pt x="53" y="89"/>
                    <a:pt x="45" y="84"/>
                    <a:pt x="39" y="80"/>
                  </a:cubicBezTo>
                  <a:cubicBezTo>
                    <a:pt x="36" y="77"/>
                    <a:pt x="34" y="76"/>
                    <a:pt x="32" y="75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1" y="77"/>
                    <a:pt x="31" y="76"/>
                    <a:pt x="31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79"/>
                    <a:pt x="104" y="124"/>
                    <a:pt x="183" y="169"/>
                  </a:cubicBezTo>
                  <a:cubicBezTo>
                    <a:pt x="223" y="191"/>
                    <a:pt x="263" y="214"/>
                    <a:pt x="293" y="231"/>
                  </a:cubicBezTo>
                  <a:cubicBezTo>
                    <a:pt x="308" y="239"/>
                    <a:pt x="320" y="246"/>
                    <a:pt x="329" y="251"/>
                  </a:cubicBezTo>
                  <a:cubicBezTo>
                    <a:pt x="334" y="253"/>
                    <a:pt x="337" y="255"/>
                    <a:pt x="340" y="257"/>
                  </a:cubicBezTo>
                  <a:cubicBezTo>
                    <a:pt x="341" y="257"/>
                    <a:pt x="342" y="258"/>
                    <a:pt x="343" y="258"/>
                  </a:cubicBezTo>
                  <a:cubicBezTo>
                    <a:pt x="343" y="258"/>
                    <a:pt x="343" y="259"/>
                    <a:pt x="343" y="259"/>
                  </a:cubicBezTo>
                  <a:cubicBezTo>
                    <a:pt x="344" y="259"/>
                    <a:pt x="344" y="259"/>
                    <a:pt x="344" y="259"/>
                  </a:cubicBezTo>
                  <a:cubicBezTo>
                    <a:pt x="344" y="259"/>
                    <a:pt x="344" y="259"/>
                    <a:pt x="344" y="259"/>
                  </a:cubicBezTo>
                  <a:cubicBezTo>
                    <a:pt x="345" y="259"/>
                    <a:pt x="345" y="259"/>
                    <a:pt x="346" y="259"/>
                  </a:cubicBezTo>
                  <a:cubicBezTo>
                    <a:pt x="346" y="259"/>
                    <a:pt x="346" y="259"/>
                    <a:pt x="347" y="259"/>
                  </a:cubicBezTo>
                  <a:cubicBezTo>
                    <a:pt x="348" y="259"/>
                    <a:pt x="348" y="259"/>
                    <a:pt x="349" y="258"/>
                  </a:cubicBezTo>
                  <a:cubicBezTo>
                    <a:pt x="349" y="257"/>
                    <a:pt x="349" y="257"/>
                    <a:pt x="349" y="257"/>
                  </a:cubicBezTo>
                  <a:cubicBezTo>
                    <a:pt x="350" y="256"/>
                    <a:pt x="350" y="255"/>
                    <a:pt x="350" y="255"/>
                  </a:cubicBezTo>
                  <a:cubicBezTo>
                    <a:pt x="350" y="254"/>
                    <a:pt x="350" y="253"/>
                    <a:pt x="350" y="253"/>
                  </a:cubicBezTo>
                  <a:cubicBezTo>
                    <a:pt x="349" y="252"/>
                    <a:pt x="349" y="251"/>
                    <a:pt x="348" y="251"/>
                  </a:cubicBezTo>
                  <a:cubicBezTo>
                    <a:pt x="348" y="250"/>
                    <a:pt x="347" y="250"/>
                    <a:pt x="346" y="249"/>
                  </a:cubicBezTo>
                  <a:cubicBezTo>
                    <a:pt x="342" y="246"/>
                    <a:pt x="334" y="241"/>
                    <a:pt x="324" y="234"/>
                  </a:cubicBezTo>
                  <a:cubicBezTo>
                    <a:pt x="288" y="211"/>
                    <a:pt x="217" y="169"/>
                    <a:pt x="156" y="132"/>
                  </a:cubicBezTo>
                  <a:cubicBezTo>
                    <a:pt x="125" y="114"/>
                    <a:pt x="97" y="97"/>
                    <a:pt x="76" y="84"/>
                  </a:cubicBezTo>
                  <a:cubicBezTo>
                    <a:pt x="65" y="77"/>
                    <a:pt x="57" y="72"/>
                    <a:pt x="51" y="68"/>
                  </a:cubicBezTo>
                  <a:cubicBezTo>
                    <a:pt x="48" y="66"/>
                    <a:pt x="46" y="64"/>
                    <a:pt x="45" y="63"/>
                  </a:cubicBezTo>
                  <a:cubicBezTo>
                    <a:pt x="44" y="63"/>
                    <a:pt x="44" y="62"/>
                    <a:pt x="43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63"/>
                    <a:pt x="44" y="62"/>
                    <a:pt x="44" y="62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4" y="65"/>
                    <a:pt x="44" y="64"/>
                    <a:pt x="44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2" y="67"/>
                    <a:pt x="43" y="67"/>
                    <a:pt x="43" y="66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68"/>
                    <a:pt x="41" y="68"/>
                    <a:pt x="41" y="68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68"/>
                    <a:pt x="41" y="68"/>
                    <a:pt x="42" y="68"/>
                  </a:cubicBezTo>
                  <a:cubicBezTo>
                    <a:pt x="46" y="70"/>
                    <a:pt x="54" y="74"/>
                    <a:pt x="66" y="80"/>
                  </a:cubicBezTo>
                  <a:cubicBezTo>
                    <a:pt x="105" y="100"/>
                    <a:pt x="179" y="142"/>
                    <a:pt x="243" y="180"/>
                  </a:cubicBezTo>
                  <a:cubicBezTo>
                    <a:pt x="275" y="198"/>
                    <a:pt x="305" y="216"/>
                    <a:pt x="327" y="229"/>
                  </a:cubicBezTo>
                  <a:cubicBezTo>
                    <a:pt x="337" y="235"/>
                    <a:pt x="346" y="240"/>
                    <a:pt x="352" y="244"/>
                  </a:cubicBezTo>
                  <a:cubicBezTo>
                    <a:pt x="358" y="247"/>
                    <a:pt x="362" y="249"/>
                    <a:pt x="362" y="249"/>
                  </a:cubicBezTo>
                  <a:cubicBezTo>
                    <a:pt x="364" y="250"/>
                    <a:pt x="367" y="250"/>
                    <a:pt x="368" y="248"/>
                  </a:cubicBezTo>
                  <a:cubicBezTo>
                    <a:pt x="368" y="247"/>
                    <a:pt x="368" y="246"/>
                    <a:pt x="368" y="245"/>
                  </a:cubicBezTo>
                  <a:cubicBezTo>
                    <a:pt x="368" y="244"/>
                    <a:pt x="368" y="244"/>
                    <a:pt x="368" y="243"/>
                  </a:cubicBezTo>
                  <a:cubicBezTo>
                    <a:pt x="368" y="243"/>
                    <a:pt x="367" y="242"/>
                    <a:pt x="367" y="242"/>
                  </a:cubicBezTo>
                  <a:cubicBezTo>
                    <a:pt x="366" y="241"/>
                    <a:pt x="365" y="240"/>
                    <a:pt x="364" y="239"/>
                  </a:cubicBezTo>
                  <a:cubicBezTo>
                    <a:pt x="360" y="236"/>
                    <a:pt x="352" y="230"/>
                    <a:pt x="342" y="223"/>
                  </a:cubicBezTo>
                  <a:cubicBezTo>
                    <a:pt x="305" y="199"/>
                    <a:pt x="233" y="155"/>
                    <a:pt x="170" y="116"/>
                  </a:cubicBezTo>
                  <a:cubicBezTo>
                    <a:pt x="107" y="78"/>
                    <a:pt x="53" y="46"/>
                    <a:pt x="53" y="4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3" y="54"/>
                    <a:pt x="54" y="53"/>
                    <a:pt x="55" y="52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4"/>
                    <a:pt x="52" y="54"/>
                    <a:pt x="52" y="5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4"/>
                    <a:pt x="51" y="54"/>
                    <a:pt x="52" y="55"/>
                  </a:cubicBezTo>
                  <a:cubicBezTo>
                    <a:pt x="56" y="56"/>
                    <a:pt x="64" y="61"/>
                    <a:pt x="74" y="66"/>
                  </a:cubicBezTo>
                  <a:cubicBezTo>
                    <a:pt x="110" y="87"/>
                    <a:pt x="181" y="130"/>
                    <a:pt x="244" y="168"/>
                  </a:cubicBezTo>
                  <a:cubicBezTo>
                    <a:pt x="276" y="187"/>
                    <a:pt x="306" y="204"/>
                    <a:pt x="329" y="217"/>
                  </a:cubicBezTo>
                  <a:cubicBezTo>
                    <a:pt x="341" y="223"/>
                    <a:pt x="351" y="229"/>
                    <a:pt x="359" y="232"/>
                  </a:cubicBezTo>
                  <a:cubicBezTo>
                    <a:pt x="363" y="234"/>
                    <a:pt x="366" y="235"/>
                    <a:pt x="369" y="237"/>
                  </a:cubicBezTo>
                  <a:cubicBezTo>
                    <a:pt x="370" y="237"/>
                    <a:pt x="371" y="237"/>
                    <a:pt x="372" y="238"/>
                  </a:cubicBezTo>
                  <a:cubicBezTo>
                    <a:pt x="374" y="238"/>
                    <a:pt x="375" y="238"/>
                    <a:pt x="376" y="238"/>
                  </a:cubicBezTo>
                  <a:cubicBezTo>
                    <a:pt x="376" y="238"/>
                    <a:pt x="377" y="238"/>
                    <a:pt x="378" y="238"/>
                  </a:cubicBezTo>
                  <a:cubicBezTo>
                    <a:pt x="379" y="238"/>
                    <a:pt x="380" y="237"/>
                    <a:pt x="381" y="236"/>
                  </a:cubicBezTo>
                  <a:cubicBezTo>
                    <a:pt x="381" y="235"/>
                    <a:pt x="382" y="234"/>
                    <a:pt x="381" y="233"/>
                  </a:cubicBezTo>
                  <a:cubicBezTo>
                    <a:pt x="381" y="231"/>
                    <a:pt x="380" y="230"/>
                    <a:pt x="379" y="230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6"/>
                    <a:pt x="74" y="46"/>
                    <a:pt x="75" y="45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2" y="47"/>
                    <a:pt x="73" y="47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47"/>
                    <a:pt x="71" y="47"/>
                    <a:pt x="72" y="47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47"/>
                    <a:pt x="71" y="47"/>
                    <a:pt x="72" y="47"/>
                  </a:cubicBezTo>
                  <a:cubicBezTo>
                    <a:pt x="76" y="49"/>
                    <a:pt x="84" y="53"/>
                    <a:pt x="95" y="59"/>
                  </a:cubicBezTo>
                  <a:cubicBezTo>
                    <a:pt x="133" y="81"/>
                    <a:pt x="208" y="124"/>
                    <a:pt x="273" y="163"/>
                  </a:cubicBezTo>
                  <a:cubicBezTo>
                    <a:pt x="306" y="182"/>
                    <a:pt x="336" y="200"/>
                    <a:pt x="358" y="213"/>
                  </a:cubicBezTo>
                  <a:cubicBezTo>
                    <a:pt x="369" y="219"/>
                    <a:pt x="378" y="224"/>
                    <a:pt x="384" y="228"/>
                  </a:cubicBezTo>
                  <a:cubicBezTo>
                    <a:pt x="388" y="230"/>
                    <a:pt x="390" y="231"/>
                    <a:pt x="392" y="232"/>
                  </a:cubicBezTo>
                  <a:cubicBezTo>
                    <a:pt x="393" y="233"/>
                    <a:pt x="393" y="233"/>
                    <a:pt x="394" y="233"/>
                  </a:cubicBezTo>
                  <a:cubicBezTo>
                    <a:pt x="394" y="234"/>
                    <a:pt x="394" y="234"/>
                    <a:pt x="394" y="234"/>
                  </a:cubicBezTo>
                  <a:cubicBezTo>
                    <a:pt x="395" y="234"/>
                    <a:pt x="395" y="234"/>
                    <a:pt x="395" y="234"/>
                  </a:cubicBezTo>
                  <a:cubicBezTo>
                    <a:pt x="395" y="234"/>
                    <a:pt x="395" y="234"/>
                    <a:pt x="395" y="234"/>
                  </a:cubicBezTo>
                  <a:cubicBezTo>
                    <a:pt x="395" y="234"/>
                    <a:pt x="395" y="234"/>
                    <a:pt x="395" y="234"/>
                  </a:cubicBezTo>
                  <a:cubicBezTo>
                    <a:pt x="396" y="234"/>
                    <a:pt x="396" y="234"/>
                    <a:pt x="397" y="234"/>
                  </a:cubicBezTo>
                  <a:cubicBezTo>
                    <a:pt x="399" y="234"/>
                    <a:pt x="400" y="233"/>
                    <a:pt x="401" y="231"/>
                  </a:cubicBezTo>
                  <a:cubicBezTo>
                    <a:pt x="401" y="229"/>
                    <a:pt x="401" y="227"/>
                    <a:pt x="399" y="226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4" y="37"/>
                    <a:pt x="85" y="37"/>
                    <a:pt x="86" y="36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82" y="38"/>
                    <a:pt x="83" y="38"/>
                    <a:pt x="84" y="38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8"/>
                    <a:pt x="82" y="38"/>
                    <a:pt x="82" y="38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8"/>
                    <a:pt x="81" y="38"/>
                    <a:pt x="82" y="38"/>
                  </a:cubicBezTo>
                  <a:cubicBezTo>
                    <a:pt x="86" y="40"/>
                    <a:pt x="94" y="44"/>
                    <a:pt x="104" y="50"/>
                  </a:cubicBezTo>
                  <a:cubicBezTo>
                    <a:pt x="142" y="71"/>
                    <a:pt x="218" y="114"/>
                    <a:pt x="284" y="151"/>
                  </a:cubicBezTo>
                  <a:cubicBezTo>
                    <a:pt x="317" y="170"/>
                    <a:pt x="348" y="187"/>
                    <a:pt x="371" y="200"/>
                  </a:cubicBezTo>
                  <a:cubicBezTo>
                    <a:pt x="382" y="206"/>
                    <a:pt x="391" y="211"/>
                    <a:pt x="397" y="215"/>
                  </a:cubicBezTo>
                  <a:cubicBezTo>
                    <a:pt x="404" y="218"/>
                    <a:pt x="407" y="220"/>
                    <a:pt x="407" y="220"/>
                  </a:cubicBezTo>
                  <a:cubicBezTo>
                    <a:pt x="409" y="222"/>
                    <a:pt x="412" y="221"/>
                    <a:pt x="413" y="219"/>
                  </a:cubicBezTo>
                  <a:cubicBezTo>
                    <a:pt x="414" y="218"/>
                    <a:pt x="414" y="217"/>
                    <a:pt x="414" y="216"/>
                  </a:cubicBezTo>
                  <a:cubicBezTo>
                    <a:pt x="414" y="215"/>
                    <a:pt x="414" y="214"/>
                    <a:pt x="413" y="214"/>
                  </a:cubicBezTo>
                  <a:cubicBezTo>
                    <a:pt x="412" y="212"/>
                    <a:pt x="412" y="212"/>
                    <a:pt x="411" y="211"/>
                  </a:cubicBezTo>
                  <a:cubicBezTo>
                    <a:pt x="409" y="209"/>
                    <a:pt x="406" y="207"/>
                    <a:pt x="403" y="204"/>
                  </a:cubicBezTo>
                  <a:cubicBezTo>
                    <a:pt x="389" y="194"/>
                    <a:pt x="365" y="178"/>
                    <a:pt x="334" y="160"/>
                  </a:cubicBezTo>
                  <a:cubicBezTo>
                    <a:pt x="289" y="132"/>
                    <a:pt x="232" y="98"/>
                    <a:pt x="187" y="71"/>
                  </a:cubicBezTo>
                  <a:cubicBezTo>
                    <a:pt x="164" y="57"/>
                    <a:pt x="144" y="45"/>
                    <a:pt x="130" y="37"/>
                  </a:cubicBezTo>
                  <a:cubicBezTo>
                    <a:pt x="123" y="33"/>
                    <a:pt x="117" y="29"/>
                    <a:pt x="113" y="27"/>
                  </a:cubicBezTo>
                  <a:cubicBezTo>
                    <a:pt x="111" y="26"/>
                    <a:pt x="110" y="25"/>
                    <a:pt x="109" y="24"/>
                  </a:cubicBezTo>
                  <a:cubicBezTo>
                    <a:pt x="108" y="24"/>
                    <a:pt x="108" y="23"/>
                    <a:pt x="108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09" y="25"/>
                    <a:pt x="109" y="24"/>
                    <a:pt x="109" y="24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30"/>
                    <a:pt x="181" y="76"/>
                    <a:pt x="260" y="123"/>
                  </a:cubicBezTo>
                  <a:cubicBezTo>
                    <a:pt x="300" y="146"/>
                    <a:pt x="340" y="169"/>
                    <a:pt x="370" y="186"/>
                  </a:cubicBezTo>
                  <a:cubicBezTo>
                    <a:pt x="386" y="195"/>
                    <a:pt x="399" y="202"/>
                    <a:pt x="408" y="207"/>
                  </a:cubicBezTo>
                  <a:cubicBezTo>
                    <a:pt x="413" y="210"/>
                    <a:pt x="417" y="212"/>
                    <a:pt x="419" y="213"/>
                  </a:cubicBezTo>
                  <a:cubicBezTo>
                    <a:pt x="421" y="214"/>
                    <a:pt x="422" y="215"/>
                    <a:pt x="423" y="215"/>
                  </a:cubicBezTo>
                  <a:cubicBezTo>
                    <a:pt x="423" y="215"/>
                    <a:pt x="424" y="215"/>
                    <a:pt x="424" y="216"/>
                  </a:cubicBezTo>
                  <a:cubicBezTo>
                    <a:pt x="425" y="216"/>
                    <a:pt x="425" y="216"/>
                    <a:pt x="426" y="216"/>
                  </a:cubicBezTo>
                  <a:cubicBezTo>
                    <a:pt x="427" y="216"/>
                    <a:pt x="427" y="216"/>
                    <a:pt x="428" y="216"/>
                  </a:cubicBezTo>
                  <a:cubicBezTo>
                    <a:pt x="428" y="215"/>
                    <a:pt x="429" y="215"/>
                    <a:pt x="430" y="214"/>
                  </a:cubicBezTo>
                  <a:cubicBezTo>
                    <a:pt x="431" y="213"/>
                    <a:pt x="431" y="212"/>
                    <a:pt x="431" y="211"/>
                  </a:cubicBezTo>
                  <a:cubicBezTo>
                    <a:pt x="430" y="209"/>
                    <a:pt x="430" y="208"/>
                    <a:pt x="429" y="208"/>
                  </a:cubicBezTo>
                  <a:cubicBezTo>
                    <a:pt x="123" y="17"/>
                    <a:pt x="123" y="17"/>
                    <a:pt x="123" y="17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9" y="24"/>
                    <a:pt x="119" y="25"/>
                    <a:pt x="120" y="25"/>
                  </a:cubicBezTo>
                  <a:cubicBezTo>
                    <a:pt x="133" y="32"/>
                    <a:pt x="213" y="78"/>
                    <a:pt x="291" y="121"/>
                  </a:cubicBezTo>
                  <a:cubicBezTo>
                    <a:pt x="330" y="143"/>
                    <a:pt x="369" y="165"/>
                    <a:pt x="397" y="181"/>
                  </a:cubicBezTo>
                  <a:cubicBezTo>
                    <a:pt x="412" y="189"/>
                    <a:pt x="424" y="196"/>
                    <a:pt x="432" y="200"/>
                  </a:cubicBezTo>
                  <a:cubicBezTo>
                    <a:pt x="436" y="203"/>
                    <a:pt x="440" y="204"/>
                    <a:pt x="442" y="206"/>
                  </a:cubicBezTo>
                  <a:cubicBezTo>
                    <a:pt x="443" y="206"/>
                    <a:pt x="444" y="207"/>
                    <a:pt x="445" y="207"/>
                  </a:cubicBezTo>
                  <a:cubicBezTo>
                    <a:pt x="446" y="207"/>
                    <a:pt x="446" y="207"/>
                    <a:pt x="446" y="208"/>
                  </a:cubicBezTo>
                  <a:cubicBezTo>
                    <a:pt x="447" y="208"/>
                    <a:pt x="447" y="208"/>
                    <a:pt x="447" y="208"/>
                  </a:cubicBezTo>
                  <a:cubicBezTo>
                    <a:pt x="447" y="208"/>
                    <a:pt x="447" y="208"/>
                    <a:pt x="447" y="208"/>
                  </a:cubicBezTo>
                  <a:cubicBezTo>
                    <a:pt x="447" y="208"/>
                    <a:pt x="448" y="208"/>
                    <a:pt x="448" y="208"/>
                  </a:cubicBezTo>
                  <a:cubicBezTo>
                    <a:pt x="448" y="208"/>
                    <a:pt x="449" y="208"/>
                    <a:pt x="449" y="208"/>
                  </a:cubicBezTo>
                  <a:cubicBezTo>
                    <a:pt x="450" y="208"/>
                    <a:pt x="451" y="207"/>
                    <a:pt x="452" y="206"/>
                  </a:cubicBezTo>
                  <a:cubicBezTo>
                    <a:pt x="452" y="206"/>
                    <a:pt x="452" y="206"/>
                    <a:pt x="452" y="206"/>
                  </a:cubicBezTo>
                  <a:cubicBezTo>
                    <a:pt x="452" y="205"/>
                    <a:pt x="453" y="204"/>
                    <a:pt x="453" y="204"/>
                  </a:cubicBezTo>
                  <a:cubicBezTo>
                    <a:pt x="453" y="203"/>
                    <a:pt x="452" y="202"/>
                    <a:pt x="452" y="202"/>
                  </a:cubicBezTo>
                  <a:cubicBezTo>
                    <a:pt x="452" y="201"/>
                    <a:pt x="451" y="200"/>
                    <a:pt x="451" y="200"/>
                  </a:cubicBezTo>
                  <a:cubicBezTo>
                    <a:pt x="450" y="199"/>
                    <a:pt x="449" y="198"/>
                    <a:pt x="448" y="197"/>
                  </a:cubicBezTo>
                  <a:cubicBezTo>
                    <a:pt x="444" y="194"/>
                    <a:pt x="437" y="189"/>
                    <a:pt x="427" y="182"/>
                  </a:cubicBezTo>
                  <a:cubicBezTo>
                    <a:pt x="390" y="158"/>
                    <a:pt x="320" y="115"/>
                    <a:pt x="259" y="78"/>
                  </a:cubicBezTo>
                  <a:cubicBezTo>
                    <a:pt x="197" y="40"/>
                    <a:pt x="145" y="9"/>
                    <a:pt x="145" y="9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40" y="16"/>
                    <a:pt x="220" y="63"/>
                    <a:pt x="301" y="109"/>
                  </a:cubicBezTo>
                  <a:cubicBezTo>
                    <a:pt x="342" y="132"/>
                    <a:pt x="383" y="155"/>
                    <a:pt x="414" y="172"/>
                  </a:cubicBezTo>
                  <a:cubicBezTo>
                    <a:pt x="430" y="181"/>
                    <a:pt x="443" y="188"/>
                    <a:pt x="453" y="193"/>
                  </a:cubicBezTo>
                  <a:cubicBezTo>
                    <a:pt x="458" y="195"/>
                    <a:pt x="462" y="197"/>
                    <a:pt x="464" y="199"/>
                  </a:cubicBezTo>
                  <a:cubicBezTo>
                    <a:pt x="466" y="199"/>
                    <a:pt x="467" y="200"/>
                    <a:pt x="468" y="200"/>
                  </a:cubicBezTo>
                  <a:cubicBezTo>
                    <a:pt x="469" y="201"/>
                    <a:pt x="469" y="201"/>
                    <a:pt x="470" y="201"/>
                  </a:cubicBezTo>
                  <a:cubicBezTo>
                    <a:pt x="470" y="201"/>
                    <a:pt x="471" y="201"/>
                    <a:pt x="472" y="201"/>
                  </a:cubicBezTo>
                  <a:cubicBezTo>
                    <a:pt x="472" y="201"/>
                    <a:pt x="472" y="201"/>
                    <a:pt x="473" y="201"/>
                  </a:cubicBezTo>
                  <a:cubicBezTo>
                    <a:pt x="474" y="201"/>
                    <a:pt x="475" y="200"/>
                    <a:pt x="475" y="199"/>
                  </a:cubicBezTo>
                  <a:cubicBezTo>
                    <a:pt x="476" y="198"/>
                    <a:pt x="476" y="197"/>
                    <a:pt x="476" y="196"/>
                  </a:cubicBezTo>
                  <a:cubicBezTo>
                    <a:pt x="476" y="195"/>
                    <a:pt x="475" y="194"/>
                    <a:pt x="474" y="193"/>
                  </a:cubicBezTo>
                  <a:cubicBezTo>
                    <a:pt x="474" y="193"/>
                    <a:pt x="469" y="190"/>
                    <a:pt x="461" y="186"/>
                  </a:cubicBezTo>
                  <a:cubicBezTo>
                    <a:pt x="433" y="169"/>
                    <a:pt x="362" y="128"/>
                    <a:pt x="298" y="89"/>
                  </a:cubicBezTo>
                  <a:cubicBezTo>
                    <a:pt x="267" y="70"/>
                    <a:pt x="236" y="51"/>
                    <a:pt x="214" y="37"/>
                  </a:cubicBezTo>
                  <a:cubicBezTo>
                    <a:pt x="203" y="29"/>
                    <a:pt x="194" y="23"/>
                    <a:pt x="188" y="18"/>
                  </a:cubicBezTo>
                  <a:cubicBezTo>
                    <a:pt x="185" y="16"/>
                    <a:pt x="183" y="14"/>
                    <a:pt x="181" y="13"/>
                  </a:cubicBezTo>
                  <a:cubicBezTo>
                    <a:pt x="181" y="12"/>
                    <a:pt x="180" y="11"/>
                    <a:pt x="180" y="11"/>
                  </a:cubicBezTo>
                  <a:cubicBezTo>
                    <a:pt x="180" y="11"/>
                    <a:pt x="180" y="11"/>
                    <a:pt x="180" y="11"/>
                  </a:cubicBezTo>
                  <a:cubicBezTo>
                    <a:pt x="179" y="11"/>
                    <a:pt x="179" y="11"/>
                    <a:pt x="179" y="11"/>
                  </a:cubicBezTo>
                  <a:cubicBezTo>
                    <a:pt x="180" y="11"/>
                    <a:pt x="180" y="11"/>
                    <a:pt x="180" y="11"/>
                  </a:cubicBezTo>
                  <a:cubicBezTo>
                    <a:pt x="180" y="11"/>
                    <a:pt x="180" y="11"/>
                    <a:pt x="180" y="11"/>
                  </a:cubicBezTo>
                  <a:cubicBezTo>
                    <a:pt x="179" y="11"/>
                    <a:pt x="179" y="11"/>
                    <a:pt x="179" y="11"/>
                  </a:cubicBezTo>
                  <a:cubicBezTo>
                    <a:pt x="180" y="11"/>
                    <a:pt x="180" y="11"/>
                    <a:pt x="180" y="11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80" y="11"/>
                    <a:pt x="180" y="11"/>
                    <a:pt x="180" y="11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80" y="14"/>
                    <a:pt x="180" y="14"/>
                    <a:pt x="180" y="14"/>
                  </a:cubicBezTo>
                  <a:cubicBezTo>
                    <a:pt x="180" y="14"/>
                    <a:pt x="180" y="13"/>
                    <a:pt x="180" y="12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80" y="14"/>
                    <a:pt x="180" y="14"/>
                    <a:pt x="180" y="14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483" y="189"/>
                    <a:pt x="483" y="189"/>
                    <a:pt x="483" y="189"/>
                  </a:cubicBezTo>
                  <a:cubicBezTo>
                    <a:pt x="485" y="190"/>
                    <a:pt x="488" y="190"/>
                    <a:pt x="489" y="188"/>
                  </a:cubicBezTo>
                  <a:cubicBezTo>
                    <a:pt x="490" y="186"/>
                    <a:pt x="490" y="183"/>
                    <a:pt x="488" y="182"/>
                  </a:cubicBezTo>
                  <a:cubicBezTo>
                    <a:pt x="380" y="115"/>
                    <a:pt x="380" y="115"/>
                    <a:pt x="380" y="115"/>
                  </a:cubicBezTo>
                  <a:cubicBezTo>
                    <a:pt x="507" y="187"/>
                    <a:pt x="507" y="187"/>
                    <a:pt x="507" y="187"/>
                  </a:cubicBezTo>
                  <a:cubicBezTo>
                    <a:pt x="509" y="188"/>
                    <a:pt x="512" y="187"/>
                    <a:pt x="513" y="185"/>
                  </a:cubicBezTo>
                  <a:cubicBezTo>
                    <a:pt x="514" y="183"/>
                    <a:pt x="514" y="181"/>
                    <a:pt x="512" y="179"/>
                  </a:cubicBezTo>
                  <a:cubicBezTo>
                    <a:pt x="226" y="1"/>
                    <a:pt x="226" y="1"/>
                    <a:pt x="226" y="1"/>
                  </a:cubicBezTo>
                  <a:cubicBezTo>
                    <a:pt x="225" y="1"/>
                    <a:pt x="224" y="0"/>
                    <a:pt x="223" y="1"/>
                  </a:cubicBezTo>
                  <a:cubicBezTo>
                    <a:pt x="222" y="1"/>
                    <a:pt x="221" y="2"/>
                    <a:pt x="220" y="3"/>
                  </a:cubicBezTo>
                  <a:cubicBezTo>
                    <a:pt x="220" y="3"/>
                    <a:pt x="220" y="5"/>
                    <a:pt x="220" y="6"/>
                  </a:cubicBezTo>
                  <a:cubicBezTo>
                    <a:pt x="220" y="7"/>
                    <a:pt x="221" y="8"/>
                    <a:pt x="222" y="8"/>
                  </a:cubicBezTo>
                  <a:cubicBezTo>
                    <a:pt x="222" y="8"/>
                    <a:pt x="291" y="51"/>
                    <a:pt x="362" y="93"/>
                  </a:cubicBezTo>
                  <a:cubicBezTo>
                    <a:pt x="398" y="114"/>
                    <a:pt x="434" y="135"/>
                    <a:pt x="463" y="151"/>
                  </a:cubicBezTo>
                  <a:cubicBezTo>
                    <a:pt x="477" y="159"/>
                    <a:pt x="490" y="166"/>
                    <a:pt x="499" y="170"/>
                  </a:cubicBezTo>
                  <a:cubicBezTo>
                    <a:pt x="504" y="173"/>
                    <a:pt x="508" y="175"/>
                    <a:pt x="511" y="176"/>
                  </a:cubicBezTo>
                  <a:cubicBezTo>
                    <a:pt x="513" y="177"/>
                    <a:pt x="515" y="177"/>
                    <a:pt x="516" y="178"/>
                  </a:cubicBezTo>
                  <a:cubicBezTo>
                    <a:pt x="517" y="178"/>
                    <a:pt x="518" y="178"/>
                    <a:pt x="520" y="178"/>
                  </a:cubicBezTo>
                  <a:cubicBezTo>
                    <a:pt x="520" y="178"/>
                    <a:pt x="521" y="178"/>
                    <a:pt x="522" y="178"/>
                  </a:cubicBezTo>
                  <a:cubicBezTo>
                    <a:pt x="523" y="178"/>
                    <a:pt x="524" y="177"/>
                    <a:pt x="524" y="176"/>
                  </a:cubicBezTo>
                  <a:cubicBezTo>
                    <a:pt x="525" y="176"/>
                    <a:pt x="525" y="176"/>
                    <a:pt x="525" y="176"/>
                  </a:cubicBezTo>
                  <a:cubicBezTo>
                    <a:pt x="525" y="175"/>
                    <a:pt x="525" y="174"/>
                    <a:pt x="525" y="173"/>
                  </a:cubicBezTo>
                  <a:cubicBezTo>
                    <a:pt x="525" y="172"/>
                    <a:pt x="525" y="172"/>
                    <a:pt x="525" y="171"/>
                  </a:cubicBezTo>
                  <a:cubicBezTo>
                    <a:pt x="524" y="171"/>
                    <a:pt x="524" y="170"/>
                    <a:pt x="524" y="170"/>
                  </a:cubicBezTo>
                  <a:cubicBezTo>
                    <a:pt x="523" y="169"/>
                    <a:pt x="523" y="169"/>
                    <a:pt x="523" y="169"/>
                  </a:cubicBezTo>
                  <a:cubicBezTo>
                    <a:pt x="522" y="169"/>
                    <a:pt x="520" y="167"/>
                    <a:pt x="517" y="166"/>
                  </a:cubicBezTo>
                  <a:cubicBezTo>
                    <a:pt x="497" y="152"/>
                    <a:pt x="431" y="111"/>
                    <a:pt x="370" y="73"/>
                  </a:cubicBezTo>
                  <a:cubicBezTo>
                    <a:pt x="309" y="36"/>
                    <a:pt x="253" y="1"/>
                    <a:pt x="253" y="1"/>
                  </a:cubicBezTo>
                  <a:cubicBezTo>
                    <a:pt x="251" y="5"/>
                    <a:pt x="251" y="5"/>
                    <a:pt x="251" y="5"/>
                  </a:cubicBezTo>
                  <a:cubicBezTo>
                    <a:pt x="254" y="7"/>
                    <a:pt x="254" y="7"/>
                    <a:pt x="254" y="7"/>
                  </a:cubicBezTo>
                  <a:cubicBezTo>
                    <a:pt x="251" y="5"/>
                    <a:pt x="251" y="5"/>
                    <a:pt x="251" y="5"/>
                  </a:cubicBezTo>
                  <a:cubicBezTo>
                    <a:pt x="252" y="9"/>
                    <a:pt x="252" y="9"/>
                    <a:pt x="252" y="9"/>
                  </a:cubicBezTo>
                  <a:cubicBezTo>
                    <a:pt x="253" y="8"/>
                    <a:pt x="254" y="8"/>
                    <a:pt x="254" y="7"/>
                  </a:cubicBezTo>
                  <a:cubicBezTo>
                    <a:pt x="251" y="5"/>
                    <a:pt x="251" y="5"/>
                    <a:pt x="251" y="5"/>
                  </a:cubicBezTo>
                  <a:cubicBezTo>
                    <a:pt x="252" y="9"/>
                    <a:pt x="252" y="9"/>
                    <a:pt x="252" y="9"/>
                  </a:cubicBezTo>
                  <a:cubicBezTo>
                    <a:pt x="251" y="5"/>
                    <a:pt x="251" y="5"/>
                    <a:pt x="251" y="5"/>
                  </a:cubicBezTo>
                  <a:cubicBezTo>
                    <a:pt x="251" y="9"/>
                    <a:pt x="251" y="9"/>
                    <a:pt x="251" y="9"/>
                  </a:cubicBezTo>
                  <a:cubicBezTo>
                    <a:pt x="251" y="9"/>
                    <a:pt x="252" y="9"/>
                    <a:pt x="252" y="9"/>
                  </a:cubicBezTo>
                  <a:cubicBezTo>
                    <a:pt x="251" y="5"/>
                    <a:pt x="251" y="5"/>
                    <a:pt x="251" y="5"/>
                  </a:cubicBezTo>
                  <a:cubicBezTo>
                    <a:pt x="251" y="9"/>
                    <a:pt x="251" y="9"/>
                    <a:pt x="251" y="9"/>
                  </a:cubicBezTo>
                  <a:cubicBezTo>
                    <a:pt x="251" y="6"/>
                    <a:pt x="251" y="6"/>
                    <a:pt x="251" y="6"/>
                  </a:cubicBezTo>
                  <a:cubicBezTo>
                    <a:pt x="251" y="9"/>
                    <a:pt x="251" y="9"/>
                    <a:pt x="251" y="9"/>
                  </a:cubicBezTo>
                  <a:cubicBezTo>
                    <a:pt x="251" y="9"/>
                    <a:pt x="251" y="9"/>
                    <a:pt x="251" y="9"/>
                  </a:cubicBezTo>
                  <a:cubicBezTo>
                    <a:pt x="251" y="6"/>
                    <a:pt x="251" y="6"/>
                    <a:pt x="251" y="6"/>
                  </a:cubicBezTo>
                  <a:cubicBezTo>
                    <a:pt x="251" y="9"/>
                    <a:pt x="251" y="9"/>
                    <a:pt x="251" y="9"/>
                  </a:cubicBezTo>
                  <a:cubicBezTo>
                    <a:pt x="251" y="8"/>
                    <a:pt x="251" y="8"/>
                    <a:pt x="251" y="8"/>
                  </a:cubicBezTo>
                  <a:cubicBezTo>
                    <a:pt x="251" y="9"/>
                    <a:pt x="251" y="9"/>
                    <a:pt x="251" y="9"/>
                  </a:cubicBezTo>
                  <a:cubicBezTo>
                    <a:pt x="251" y="9"/>
                    <a:pt x="251" y="9"/>
                    <a:pt x="251" y="9"/>
                  </a:cubicBezTo>
                  <a:cubicBezTo>
                    <a:pt x="251" y="8"/>
                    <a:pt x="251" y="8"/>
                    <a:pt x="251" y="8"/>
                  </a:cubicBezTo>
                  <a:cubicBezTo>
                    <a:pt x="251" y="9"/>
                    <a:pt x="251" y="9"/>
                    <a:pt x="251" y="9"/>
                  </a:cubicBezTo>
                  <a:cubicBezTo>
                    <a:pt x="251" y="9"/>
                    <a:pt x="251" y="9"/>
                    <a:pt x="252" y="9"/>
                  </a:cubicBezTo>
                  <a:cubicBezTo>
                    <a:pt x="256" y="11"/>
                    <a:pt x="263" y="15"/>
                    <a:pt x="273" y="20"/>
                  </a:cubicBezTo>
                  <a:cubicBezTo>
                    <a:pt x="306" y="39"/>
                    <a:pt x="371" y="78"/>
                    <a:pt x="428" y="112"/>
                  </a:cubicBezTo>
                  <a:cubicBezTo>
                    <a:pt x="456" y="129"/>
                    <a:pt x="483" y="145"/>
                    <a:pt x="503" y="157"/>
                  </a:cubicBezTo>
                  <a:cubicBezTo>
                    <a:pt x="513" y="163"/>
                    <a:pt x="521" y="168"/>
                    <a:pt x="527" y="171"/>
                  </a:cubicBezTo>
                  <a:cubicBezTo>
                    <a:pt x="530" y="173"/>
                    <a:pt x="533" y="174"/>
                    <a:pt x="535" y="175"/>
                  </a:cubicBezTo>
                  <a:cubicBezTo>
                    <a:pt x="536" y="175"/>
                    <a:pt x="536" y="176"/>
                    <a:pt x="537" y="176"/>
                  </a:cubicBezTo>
                  <a:cubicBezTo>
                    <a:pt x="538" y="176"/>
                    <a:pt x="538" y="176"/>
                    <a:pt x="538" y="176"/>
                  </a:cubicBezTo>
                  <a:cubicBezTo>
                    <a:pt x="539" y="176"/>
                    <a:pt x="539" y="177"/>
                    <a:pt x="540" y="177"/>
                  </a:cubicBezTo>
                  <a:cubicBezTo>
                    <a:pt x="540" y="177"/>
                    <a:pt x="541" y="177"/>
                    <a:pt x="542" y="176"/>
                  </a:cubicBezTo>
                  <a:cubicBezTo>
                    <a:pt x="542" y="176"/>
                    <a:pt x="543" y="176"/>
                    <a:pt x="544" y="175"/>
                  </a:cubicBezTo>
                  <a:cubicBezTo>
                    <a:pt x="544" y="174"/>
                    <a:pt x="545" y="172"/>
                    <a:pt x="544" y="171"/>
                  </a:cubicBezTo>
                  <a:cubicBezTo>
                    <a:pt x="544" y="170"/>
                    <a:pt x="543" y="169"/>
                    <a:pt x="542" y="168"/>
                  </a:cubicBezTo>
                  <a:cubicBezTo>
                    <a:pt x="542" y="168"/>
                    <a:pt x="538" y="166"/>
                    <a:pt x="531" y="162"/>
                  </a:cubicBezTo>
                  <a:cubicBezTo>
                    <a:pt x="505" y="147"/>
                    <a:pt x="441" y="109"/>
                    <a:pt x="383" y="74"/>
                  </a:cubicBezTo>
                  <a:cubicBezTo>
                    <a:pt x="355" y="56"/>
                    <a:pt x="327" y="39"/>
                    <a:pt x="307" y="26"/>
                  </a:cubicBezTo>
                  <a:cubicBezTo>
                    <a:pt x="297" y="20"/>
                    <a:pt x="289" y="14"/>
                    <a:pt x="284" y="10"/>
                  </a:cubicBezTo>
                  <a:cubicBezTo>
                    <a:pt x="281" y="8"/>
                    <a:pt x="279" y="6"/>
                    <a:pt x="277" y="5"/>
                  </a:cubicBezTo>
                  <a:cubicBezTo>
                    <a:pt x="277" y="4"/>
                    <a:pt x="276" y="4"/>
                    <a:pt x="276" y="4"/>
                  </a:cubicBezTo>
                  <a:cubicBezTo>
                    <a:pt x="276" y="4"/>
                    <a:pt x="276" y="4"/>
                    <a:pt x="276" y="4"/>
                  </a:cubicBezTo>
                  <a:cubicBezTo>
                    <a:pt x="274" y="5"/>
                    <a:pt x="274" y="5"/>
                    <a:pt x="274" y="5"/>
                  </a:cubicBezTo>
                  <a:cubicBezTo>
                    <a:pt x="276" y="5"/>
                    <a:pt x="276" y="5"/>
                    <a:pt x="276" y="5"/>
                  </a:cubicBezTo>
                  <a:cubicBezTo>
                    <a:pt x="276" y="4"/>
                    <a:pt x="276" y="4"/>
                    <a:pt x="276" y="4"/>
                  </a:cubicBezTo>
                  <a:cubicBezTo>
                    <a:pt x="274" y="5"/>
                    <a:pt x="274" y="5"/>
                    <a:pt x="274" y="5"/>
                  </a:cubicBezTo>
                  <a:cubicBezTo>
                    <a:pt x="276" y="5"/>
                    <a:pt x="276" y="5"/>
                    <a:pt x="276" y="5"/>
                  </a:cubicBezTo>
                  <a:cubicBezTo>
                    <a:pt x="273" y="5"/>
                    <a:pt x="273" y="5"/>
                    <a:pt x="273" y="5"/>
                  </a:cubicBezTo>
                  <a:cubicBezTo>
                    <a:pt x="276" y="7"/>
                    <a:pt x="276" y="7"/>
                    <a:pt x="276" y="7"/>
                  </a:cubicBezTo>
                  <a:cubicBezTo>
                    <a:pt x="276" y="6"/>
                    <a:pt x="276" y="6"/>
                    <a:pt x="276" y="5"/>
                  </a:cubicBezTo>
                  <a:cubicBezTo>
                    <a:pt x="273" y="5"/>
                    <a:pt x="273" y="5"/>
                    <a:pt x="273" y="5"/>
                  </a:cubicBezTo>
                  <a:cubicBezTo>
                    <a:pt x="276" y="7"/>
                    <a:pt x="276" y="7"/>
                    <a:pt x="276" y="7"/>
                  </a:cubicBezTo>
                  <a:cubicBezTo>
                    <a:pt x="272" y="5"/>
                    <a:pt x="272" y="5"/>
                    <a:pt x="272" y="5"/>
                  </a:cubicBezTo>
                  <a:cubicBezTo>
                    <a:pt x="270" y="8"/>
                    <a:pt x="270" y="8"/>
                    <a:pt x="270" y="8"/>
                  </a:cubicBezTo>
                  <a:cubicBezTo>
                    <a:pt x="556" y="166"/>
                    <a:pt x="556" y="166"/>
                    <a:pt x="556" y="166"/>
                  </a:cubicBezTo>
                  <a:cubicBezTo>
                    <a:pt x="558" y="167"/>
                    <a:pt x="560" y="166"/>
                    <a:pt x="561" y="164"/>
                  </a:cubicBezTo>
                  <a:cubicBezTo>
                    <a:pt x="563" y="162"/>
                    <a:pt x="562" y="160"/>
                    <a:pt x="560" y="158"/>
                  </a:cubicBezTo>
                  <a:cubicBezTo>
                    <a:pt x="310" y="2"/>
                    <a:pt x="310" y="2"/>
                    <a:pt x="310" y="2"/>
                  </a:cubicBezTo>
                  <a:cubicBezTo>
                    <a:pt x="308" y="6"/>
                    <a:pt x="308" y="6"/>
                    <a:pt x="308" y="6"/>
                  </a:cubicBezTo>
                  <a:cubicBezTo>
                    <a:pt x="306" y="10"/>
                    <a:pt x="306" y="10"/>
                    <a:pt x="306" y="10"/>
                  </a:cubicBezTo>
                  <a:cubicBezTo>
                    <a:pt x="306" y="10"/>
                    <a:pt x="369" y="47"/>
                    <a:pt x="435" y="85"/>
                  </a:cubicBezTo>
                  <a:cubicBezTo>
                    <a:pt x="467" y="104"/>
                    <a:pt x="501" y="122"/>
                    <a:pt x="527" y="137"/>
                  </a:cubicBezTo>
                  <a:cubicBezTo>
                    <a:pt x="540" y="144"/>
                    <a:pt x="551" y="149"/>
                    <a:pt x="560" y="154"/>
                  </a:cubicBezTo>
                  <a:cubicBezTo>
                    <a:pt x="564" y="156"/>
                    <a:pt x="568" y="157"/>
                    <a:pt x="571" y="159"/>
                  </a:cubicBezTo>
                  <a:cubicBezTo>
                    <a:pt x="572" y="159"/>
                    <a:pt x="573" y="160"/>
                    <a:pt x="575" y="160"/>
                  </a:cubicBezTo>
                  <a:cubicBezTo>
                    <a:pt x="576" y="160"/>
                    <a:pt x="577" y="160"/>
                    <a:pt x="578" y="161"/>
                  </a:cubicBezTo>
                  <a:cubicBezTo>
                    <a:pt x="579" y="161"/>
                    <a:pt x="579" y="160"/>
                    <a:pt x="580" y="160"/>
                  </a:cubicBezTo>
                  <a:cubicBezTo>
                    <a:pt x="581" y="160"/>
                    <a:pt x="582" y="159"/>
                    <a:pt x="583" y="158"/>
                  </a:cubicBezTo>
                  <a:cubicBezTo>
                    <a:pt x="583" y="157"/>
                    <a:pt x="583" y="156"/>
                    <a:pt x="583" y="155"/>
                  </a:cubicBezTo>
                  <a:cubicBezTo>
                    <a:pt x="583" y="154"/>
                    <a:pt x="582" y="153"/>
                    <a:pt x="581" y="152"/>
                  </a:cubicBezTo>
                  <a:cubicBezTo>
                    <a:pt x="581" y="152"/>
                    <a:pt x="578" y="150"/>
                    <a:pt x="571" y="146"/>
                  </a:cubicBezTo>
                  <a:cubicBezTo>
                    <a:pt x="549" y="132"/>
                    <a:pt x="493" y="98"/>
                    <a:pt x="443" y="67"/>
                  </a:cubicBezTo>
                  <a:cubicBezTo>
                    <a:pt x="418" y="51"/>
                    <a:pt x="394" y="36"/>
                    <a:pt x="376" y="25"/>
                  </a:cubicBezTo>
                  <a:cubicBezTo>
                    <a:pt x="368" y="20"/>
                    <a:pt x="360" y="15"/>
                    <a:pt x="356" y="12"/>
                  </a:cubicBezTo>
                  <a:cubicBezTo>
                    <a:pt x="353" y="10"/>
                    <a:pt x="351" y="9"/>
                    <a:pt x="350" y="8"/>
                  </a:cubicBezTo>
                  <a:cubicBezTo>
                    <a:pt x="349" y="8"/>
                    <a:pt x="349" y="7"/>
                    <a:pt x="349" y="7"/>
                  </a:cubicBezTo>
                  <a:cubicBezTo>
                    <a:pt x="349" y="7"/>
                    <a:pt x="349" y="7"/>
                    <a:pt x="349" y="7"/>
                  </a:cubicBezTo>
                  <a:cubicBezTo>
                    <a:pt x="347" y="9"/>
                    <a:pt x="347" y="9"/>
                    <a:pt x="347" y="9"/>
                  </a:cubicBezTo>
                  <a:cubicBezTo>
                    <a:pt x="349" y="7"/>
                    <a:pt x="349" y="7"/>
                    <a:pt x="349" y="7"/>
                  </a:cubicBezTo>
                  <a:cubicBezTo>
                    <a:pt x="349" y="7"/>
                    <a:pt x="349" y="7"/>
                    <a:pt x="349" y="7"/>
                  </a:cubicBezTo>
                  <a:cubicBezTo>
                    <a:pt x="347" y="9"/>
                    <a:pt x="347" y="9"/>
                    <a:pt x="347" y="9"/>
                  </a:cubicBezTo>
                  <a:cubicBezTo>
                    <a:pt x="349" y="7"/>
                    <a:pt x="349" y="7"/>
                    <a:pt x="349" y="7"/>
                  </a:cubicBezTo>
                  <a:cubicBezTo>
                    <a:pt x="346" y="10"/>
                    <a:pt x="346" y="10"/>
                    <a:pt x="346" y="10"/>
                  </a:cubicBezTo>
                  <a:cubicBezTo>
                    <a:pt x="349" y="8"/>
                    <a:pt x="349" y="8"/>
                    <a:pt x="349" y="8"/>
                  </a:cubicBezTo>
                  <a:cubicBezTo>
                    <a:pt x="349" y="7"/>
                    <a:pt x="349" y="7"/>
                    <a:pt x="349" y="7"/>
                  </a:cubicBezTo>
                  <a:cubicBezTo>
                    <a:pt x="346" y="10"/>
                    <a:pt x="346" y="10"/>
                    <a:pt x="346" y="10"/>
                  </a:cubicBezTo>
                  <a:cubicBezTo>
                    <a:pt x="349" y="8"/>
                    <a:pt x="349" y="8"/>
                    <a:pt x="349" y="8"/>
                  </a:cubicBezTo>
                  <a:cubicBezTo>
                    <a:pt x="345" y="10"/>
                    <a:pt x="345" y="10"/>
                    <a:pt x="345" y="10"/>
                  </a:cubicBezTo>
                  <a:cubicBezTo>
                    <a:pt x="350" y="10"/>
                    <a:pt x="350" y="10"/>
                    <a:pt x="350" y="10"/>
                  </a:cubicBezTo>
                  <a:cubicBezTo>
                    <a:pt x="350" y="9"/>
                    <a:pt x="349" y="8"/>
                    <a:pt x="349" y="8"/>
                  </a:cubicBezTo>
                  <a:cubicBezTo>
                    <a:pt x="345" y="10"/>
                    <a:pt x="345" y="10"/>
                    <a:pt x="345" y="10"/>
                  </a:cubicBezTo>
                  <a:cubicBezTo>
                    <a:pt x="350" y="10"/>
                    <a:pt x="350" y="10"/>
                    <a:pt x="350" y="10"/>
                  </a:cubicBezTo>
                  <a:cubicBezTo>
                    <a:pt x="345" y="10"/>
                    <a:pt x="345" y="10"/>
                    <a:pt x="345" y="10"/>
                  </a:cubicBezTo>
                  <a:cubicBezTo>
                    <a:pt x="349" y="13"/>
                    <a:pt x="349" y="13"/>
                    <a:pt x="349" y="13"/>
                  </a:cubicBezTo>
                  <a:cubicBezTo>
                    <a:pt x="350" y="11"/>
                    <a:pt x="350" y="11"/>
                    <a:pt x="350" y="10"/>
                  </a:cubicBezTo>
                  <a:cubicBezTo>
                    <a:pt x="345" y="10"/>
                    <a:pt x="345" y="10"/>
                    <a:pt x="345" y="10"/>
                  </a:cubicBezTo>
                  <a:cubicBezTo>
                    <a:pt x="349" y="13"/>
                    <a:pt x="349" y="13"/>
                    <a:pt x="349" y="13"/>
                  </a:cubicBezTo>
                  <a:cubicBezTo>
                    <a:pt x="349" y="12"/>
                    <a:pt x="349" y="12"/>
                    <a:pt x="349" y="12"/>
                  </a:cubicBezTo>
                  <a:cubicBezTo>
                    <a:pt x="346" y="10"/>
                    <a:pt x="346" y="10"/>
                    <a:pt x="346" y="10"/>
                  </a:cubicBezTo>
                  <a:cubicBezTo>
                    <a:pt x="347" y="14"/>
                    <a:pt x="347" y="14"/>
                    <a:pt x="347" y="14"/>
                  </a:cubicBezTo>
                  <a:cubicBezTo>
                    <a:pt x="348" y="14"/>
                    <a:pt x="348" y="13"/>
                    <a:pt x="349" y="12"/>
                  </a:cubicBezTo>
                  <a:cubicBezTo>
                    <a:pt x="346" y="10"/>
                    <a:pt x="346" y="10"/>
                    <a:pt x="346" y="10"/>
                  </a:cubicBezTo>
                  <a:cubicBezTo>
                    <a:pt x="347" y="14"/>
                    <a:pt x="347" y="14"/>
                    <a:pt x="347" y="14"/>
                  </a:cubicBezTo>
                  <a:cubicBezTo>
                    <a:pt x="346" y="11"/>
                    <a:pt x="346" y="11"/>
                    <a:pt x="346" y="11"/>
                  </a:cubicBezTo>
                  <a:cubicBezTo>
                    <a:pt x="346" y="14"/>
                    <a:pt x="346" y="14"/>
                    <a:pt x="346" y="14"/>
                  </a:cubicBezTo>
                  <a:cubicBezTo>
                    <a:pt x="346" y="14"/>
                    <a:pt x="347" y="14"/>
                    <a:pt x="347" y="14"/>
                  </a:cubicBezTo>
                  <a:cubicBezTo>
                    <a:pt x="346" y="11"/>
                    <a:pt x="346" y="11"/>
                    <a:pt x="346" y="11"/>
                  </a:cubicBezTo>
                  <a:cubicBezTo>
                    <a:pt x="346" y="14"/>
                    <a:pt x="346" y="14"/>
                    <a:pt x="346" y="14"/>
                  </a:cubicBezTo>
                  <a:cubicBezTo>
                    <a:pt x="346" y="13"/>
                    <a:pt x="346" y="13"/>
                    <a:pt x="346" y="13"/>
                  </a:cubicBezTo>
                  <a:cubicBezTo>
                    <a:pt x="346" y="14"/>
                    <a:pt x="346" y="14"/>
                    <a:pt x="346" y="14"/>
                  </a:cubicBezTo>
                  <a:cubicBezTo>
                    <a:pt x="346" y="14"/>
                    <a:pt x="346" y="14"/>
                    <a:pt x="346" y="14"/>
                  </a:cubicBezTo>
                  <a:cubicBezTo>
                    <a:pt x="346" y="13"/>
                    <a:pt x="346" y="13"/>
                    <a:pt x="346" y="13"/>
                  </a:cubicBezTo>
                  <a:cubicBezTo>
                    <a:pt x="346" y="14"/>
                    <a:pt x="346" y="14"/>
                    <a:pt x="346" y="14"/>
                  </a:cubicBezTo>
                  <a:cubicBezTo>
                    <a:pt x="346" y="14"/>
                    <a:pt x="347" y="14"/>
                    <a:pt x="347" y="14"/>
                  </a:cubicBezTo>
                  <a:cubicBezTo>
                    <a:pt x="350" y="15"/>
                    <a:pt x="356" y="18"/>
                    <a:pt x="364" y="22"/>
                  </a:cubicBezTo>
                  <a:cubicBezTo>
                    <a:pt x="392" y="36"/>
                    <a:pt x="443" y="64"/>
                    <a:pt x="487" y="89"/>
                  </a:cubicBezTo>
                  <a:cubicBezTo>
                    <a:pt x="509" y="102"/>
                    <a:pt x="529" y="113"/>
                    <a:pt x="544" y="122"/>
                  </a:cubicBezTo>
                  <a:cubicBezTo>
                    <a:pt x="551" y="126"/>
                    <a:pt x="557" y="129"/>
                    <a:pt x="561" y="132"/>
                  </a:cubicBezTo>
                  <a:cubicBezTo>
                    <a:pt x="565" y="134"/>
                    <a:pt x="568" y="136"/>
                    <a:pt x="568" y="136"/>
                  </a:cubicBezTo>
                  <a:cubicBezTo>
                    <a:pt x="570" y="137"/>
                    <a:pt x="572" y="136"/>
                    <a:pt x="574" y="134"/>
                  </a:cubicBezTo>
                  <a:cubicBezTo>
                    <a:pt x="575" y="132"/>
                    <a:pt x="574" y="129"/>
                    <a:pt x="572" y="128"/>
                  </a:cubicBezTo>
                  <a:cubicBezTo>
                    <a:pt x="394" y="17"/>
                    <a:pt x="394" y="17"/>
                    <a:pt x="394" y="17"/>
                  </a:cubicBezTo>
                  <a:cubicBezTo>
                    <a:pt x="392" y="21"/>
                    <a:pt x="392" y="21"/>
                    <a:pt x="392" y="21"/>
                  </a:cubicBezTo>
                  <a:cubicBezTo>
                    <a:pt x="396" y="23"/>
                    <a:pt x="396" y="23"/>
                    <a:pt x="396" y="23"/>
                  </a:cubicBezTo>
                  <a:cubicBezTo>
                    <a:pt x="392" y="21"/>
                    <a:pt x="392" y="21"/>
                    <a:pt x="392" y="21"/>
                  </a:cubicBezTo>
                  <a:cubicBezTo>
                    <a:pt x="394" y="25"/>
                    <a:pt x="394" y="25"/>
                    <a:pt x="394" y="25"/>
                  </a:cubicBezTo>
                  <a:cubicBezTo>
                    <a:pt x="394" y="25"/>
                    <a:pt x="395" y="24"/>
                    <a:pt x="396" y="23"/>
                  </a:cubicBezTo>
                  <a:cubicBezTo>
                    <a:pt x="392" y="21"/>
                    <a:pt x="392" y="21"/>
                    <a:pt x="392" y="21"/>
                  </a:cubicBezTo>
                  <a:cubicBezTo>
                    <a:pt x="394" y="25"/>
                    <a:pt x="394" y="25"/>
                    <a:pt x="394" y="25"/>
                  </a:cubicBezTo>
                  <a:cubicBezTo>
                    <a:pt x="392" y="21"/>
                    <a:pt x="392" y="21"/>
                    <a:pt x="392" y="21"/>
                  </a:cubicBezTo>
                  <a:cubicBezTo>
                    <a:pt x="392" y="25"/>
                    <a:pt x="392" y="25"/>
                    <a:pt x="392" y="25"/>
                  </a:cubicBezTo>
                  <a:cubicBezTo>
                    <a:pt x="392" y="25"/>
                    <a:pt x="393" y="25"/>
                    <a:pt x="394" y="25"/>
                  </a:cubicBezTo>
                  <a:cubicBezTo>
                    <a:pt x="392" y="21"/>
                    <a:pt x="392" y="21"/>
                    <a:pt x="392" y="21"/>
                  </a:cubicBezTo>
                  <a:cubicBezTo>
                    <a:pt x="392" y="25"/>
                    <a:pt x="392" y="25"/>
                    <a:pt x="392" y="25"/>
                  </a:cubicBezTo>
                  <a:cubicBezTo>
                    <a:pt x="392" y="21"/>
                    <a:pt x="392" y="21"/>
                    <a:pt x="392" y="21"/>
                  </a:cubicBezTo>
                  <a:cubicBezTo>
                    <a:pt x="391" y="25"/>
                    <a:pt x="391" y="25"/>
                    <a:pt x="391" y="25"/>
                  </a:cubicBezTo>
                  <a:cubicBezTo>
                    <a:pt x="392" y="25"/>
                    <a:pt x="392" y="25"/>
                    <a:pt x="392" y="25"/>
                  </a:cubicBezTo>
                  <a:cubicBezTo>
                    <a:pt x="392" y="21"/>
                    <a:pt x="392" y="21"/>
                    <a:pt x="392" y="21"/>
                  </a:cubicBezTo>
                  <a:cubicBezTo>
                    <a:pt x="391" y="25"/>
                    <a:pt x="391" y="25"/>
                    <a:pt x="391" y="25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1" y="25"/>
                    <a:pt x="391" y="25"/>
                    <a:pt x="391" y="25"/>
                  </a:cubicBezTo>
                  <a:cubicBezTo>
                    <a:pt x="391" y="25"/>
                    <a:pt x="391" y="25"/>
                    <a:pt x="391" y="25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1" y="25"/>
                    <a:pt x="391" y="25"/>
                    <a:pt x="391" y="25"/>
                  </a:cubicBezTo>
                  <a:cubicBezTo>
                    <a:pt x="391" y="25"/>
                    <a:pt x="391" y="25"/>
                    <a:pt x="391" y="25"/>
                  </a:cubicBezTo>
                  <a:cubicBezTo>
                    <a:pt x="392" y="25"/>
                    <a:pt x="393" y="26"/>
                    <a:pt x="394" y="26"/>
                  </a:cubicBezTo>
                  <a:cubicBezTo>
                    <a:pt x="400" y="29"/>
                    <a:pt x="413" y="35"/>
                    <a:pt x="429" y="43"/>
                  </a:cubicBezTo>
                  <a:cubicBezTo>
                    <a:pt x="453" y="55"/>
                    <a:pt x="484" y="71"/>
                    <a:pt x="508" y="83"/>
                  </a:cubicBezTo>
                  <a:cubicBezTo>
                    <a:pt x="521" y="89"/>
                    <a:pt x="531" y="95"/>
                    <a:pt x="539" y="99"/>
                  </a:cubicBezTo>
                  <a:cubicBezTo>
                    <a:pt x="547" y="102"/>
                    <a:pt x="551" y="105"/>
                    <a:pt x="551" y="105"/>
                  </a:cubicBezTo>
                  <a:cubicBezTo>
                    <a:pt x="553" y="106"/>
                    <a:pt x="556" y="105"/>
                    <a:pt x="557" y="103"/>
                  </a:cubicBezTo>
                  <a:cubicBezTo>
                    <a:pt x="558" y="102"/>
                    <a:pt x="558" y="102"/>
                    <a:pt x="558" y="101"/>
                  </a:cubicBezTo>
                  <a:cubicBezTo>
                    <a:pt x="558" y="99"/>
                    <a:pt x="557" y="99"/>
                    <a:pt x="557" y="98"/>
                  </a:cubicBezTo>
                  <a:cubicBezTo>
                    <a:pt x="556" y="98"/>
                    <a:pt x="556" y="97"/>
                    <a:pt x="556" y="97"/>
                  </a:cubicBezTo>
                  <a:cubicBezTo>
                    <a:pt x="555" y="96"/>
                    <a:pt x="554" y="96"/>
                    <a:pt x="553" y="95"/>
                  </a:cubicBezTo>
                  <a:cubicBezTo>
                    <a:pt x="548" y="92"/>
                    <a:pt x="540" y="86"/>
                    <a:pt x="530" y="80"/>
                  </a:cubicBezTo>
                  <a:cubicBezTo>
                    <a:pt x="515" y="71"/>
                    <a:pt x="496" y="60"/>
                    <a:pt x="481" y="51"/>
                  </a:cubicBezTo>
                  <a:cubicBezTo>
                    <a:pt x="473" y="46"/>
                    <a:pt x="467" y="42"/>
                    <a:pt x="462" y="39"/>
                  </a:cubicBezTo>
                  <a:cubicBezTo>
                    <a:pt x="460" y="38"/>
                    <a:pt x="458" y="37"/>
                    <a:pt x="457" y="36"/>
                  </a:cubicBezTo>
                  <a:cubicBezTo>
                    <a:pt x="456" y="35"/>
                    <a:pt x="456" y="35"/>
                    <a:pt x="455" y="35"/>
                  </a:cubicBezTo>
                  <a:cubicBezTo>
                    <a:pt x="455" y="35"/>
                    <a:pt x="455" y="35"/>
                    <a:pt x="455" y="35"/>
                  </a:cubicBezTo>
                  <a:cubicBezTo>
                    <a:pt x="454" y="36"/>
                    <a:pt x="454" y="36"/>
                    <a:pt x="454" y="36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5" y="35"/>
                    <a:pt x="455" y="35"/>
                    <a:pt x="455" y="35"/>
                  </a:cubicBezTo>
                  <a:cubicBezTo>
                    <a:pt x="454" y="36"/>
                    <a:pt x="454" y="36"/>
                    <a:pt x="454" y="36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3" y="38"/>
                    <a:pt x="453" y="38"/>
                    <a:pt x="453" y="38"/>
                  </a:cubicBezTo>
                  <a:cubicBezTo>
                    <a:pt x="456" y="36"/>
                    <a:pt x="456" y="36"/>
                    <a:pt x="456" y="36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3" y="38"/>
                    <a:pt x="453" y="38"/>
                    <a:pt x="453" y="38"/>
                  </a:cubicBezTo>
                  <a:cubicBezTo>
                    <a:pt x="456" y="36"/>
                    <a:pt x="456" y="36"/>
                    <a:pt x="456" y="36"/>
                  </a:cubicBezTo>
                  <a:cubicBezTo>
                    <a:pt x="452" y="38"/>
                    <a:pt x="452" y="38"/>
                    <a:pt x="452" y="38"/>
                  </a:cubicBezTo>
                  <a:cubicBezTo>
                    <a:pt x="457" y="38"/>
                    <a:pt x="457" y="38"/>
                    <a:pt x="457" y="38"/>
                  </a:cubicBezTo>
                  <a:cubicBezTo>
                    <a:pt x="456" y="37"/>
                    <a:pt x="456" y="36"/>
                    <a:pt x="456" y="36"/>
                  </a:cubicBezTo>
                  <a:cubicBezTo>
                    <a:pt x="452" y="38"/>
                    <a:pt x="452" y="38"/>
                    <a:pt x="452" y="38"/>
                  </a:cubicBezTo>
                  <a:cubicBezTo>
                    <a:pt x="457" y="38"/>
                    <a:pt x="457" y="38"/>
                    <a:pt x="457" y="38"/>
                  </a:cubicBezTo>
                  <a:cubicBezTo>
                    <a:pt x="452" y="38"/>
                    <a:pt x="452" y="38"/>
                    <a:pt x="452" y="38"/>
                  </a:cubicBezTo>
                  <a:cubicBezTo>
                    <a:pt x="456" y="40"/>
                    <a:pt x="456" y="40"/>
                    <a:pt x="456" y="40"/>
                  </a:cubicBezTo>
                  <a:cubicBezTo>
                    <a:pt x="456" y="39"/>
                    <a:pt x="457" y="38"/>
                    <a:pt x="457" y="38"/>
                  </a:cubicBezTo>
                  <a:cubicBezTo>
                    <a:pt x="452" y="38"/>
                    <a:pt x="452" y="38"/>
                    <a:pt x="452" y="38"/>
                  </a:cubicBezTo>
                  <a:cubicBezTo>
                    <a:pt x="456" y="40"/>
                    <a:pt x="456" y="40"/>
                    <a:pt x="456" y="40"/>
                  </a:cubicBezTo>
                  <a:cubicBezTo>
                    <a:pt x="457" y="38"/>
                    <a:pt x="457" y="36"/>
                    <a:pt x="455" y="34"/>
                  </a:cubicBezTo>
                  <a:cubicBezTo>
                    <a:pt x="453" y="33"/>
                    <a:pt x="450" y="33"/>
                    <a:pt x="449" y="35"/>
                  </a:cubicBezTo>
                  <a:cubicBezTo>
                    <a:pt x="448" y="36"/>
                    <a:pt x="448" y="37"/>
                    <a:pt x="448" y="38"/>
                  </a:cubicBezTo>
                  <a:cubicBezTo>
                    <a:pt x="448" y="39"/>
                    <a:pt x="448" y="40"/>
                    <a:pt x="448" y="40"/>
                  </a:cubicBezTo>
                  <a:cubicBezTo>
                    <a:pt x="449" y="41"/>
                    <a:pt x="449" y="41"/>
                    <a:pt x="449" y="41"/>
                  </a:cubicBezTo>
                  <a:cubicBezTo>
                    <a:pt x="450" y="41"/>
                    <a:pt x="450" y="42"/>
                    <a:pt x="450" y="42"/>
                  </a:cubicBezTo>
                  <a:cubicBezTo>
                    <a:pt x="452" y="43"/>
                    <a:pt x="454" y="45"/>
                    <a:pt x="458" y="47"/>
                  </a:cubicBezTo>
                  <a:cubicBezTo>
                    <a:pt x="470" y="54"/>
                    <a:pt x="493" y="68"/>
                    <a:pt x="514" y="80"/>
                  </a:cubicBezTo>
                  <a:cubicBezTo>
                    <a:pt x="524" y="87"/>
                    <a:pt x="533" y="92"/>
                    <a:pt x="540" y="97"/>
                  </a:cubicBezTo>
                  <a:cubicBezTo>
                    <a:pt x="543" y="99"/>
                    <a:pt x="546" y="101"/>
                    <a:pt x="548" y="102"/>
                  </a:cubicBezTo>
                  <a:cubicBezTo>
                    <a:pt x="549" y="103"/>
                    <a:pt x="550" y="103"/>
                    <a:pt x="550" y="103"/>
                  </a:cubicBezTo>
                  <a:cubicBezTo>
                    <a:pt x="550" y="103"/>
                    <a:pt x="550" y="103"/>
                    <a:pt x="550" y="103"/>
                  </a:cubicBezTo>
                  <a:cubicBezTo>
                    <a:pt x="550" y="103"/>
                    <a:pt x="550" y="103"/>
                    <a:pt x="550" y="103"/>
                  </a:cubicBezTo>
                  <a:cubicBezTo>
                    <a:pt x="552" y="102"/>
                    <a:pt x="552" y="102"/>
                    <a:pt x="552" y="102"/>
                  </a:cubicBezTo>
                  <a:cubicBezTo>
                    <a:pt x="550" y="103"/>
                    <a:pt x="550" y="103"/>
                    <a:pt x="550" y="103"/>
                  </a:cubicBezTo>
                  <a:cubicBezTo>
                    <a:pt x="550" y="103"/>
                    <a:pt x="550" y="103"/>
                    <a:pt x="550" y="103"/>
                  </a:cubicBezTo>
                  <a:cubicBezTo>
                    <a:pt x="552" y="102"/>
                    <a:pt x="552" y="102"/>
                    <a:pt x="552" y="102"/>
                  </a:cubicBezTo>
                  <a:cubicBezTo>
                    <a:pt x="550" y="103"/>
                    <a:pt x="550" y="103"/>
                    <a:pt x="550" y="103"/>
                  </a:cubicBezTo>
                  <a:cubicBezTo>
                    <a:pt x="553" y="101"/>
                    <a:pt x="553" y="101"/>
                    <a:pt x="553" y="101"/>
                  </a:cubicBezTo>
                  <a:cubicBezTo>
                    <a:pt x="549" y="101"/>
                    <a:pt x="549" y="101"/>
                    <a:pt x="549" y="101"/>
                  </a:cubicBezTo>
                  <a:cubicBezTo>
                    <a:pt x="549" y="102"/>
                    <a:pt x="550" y="103"/>
                    <a:pt x="550" y="103"/>
                  </a:cubicBezTo>
                  <a:cubicBezTo>
                    <a:pt x="553" y="101"/>
                    <a:pt x="553" y="101"/>
                    <a:pt x="553" y="101"/>
                  </a:cubicBezTo>
                  <a:cubicBezTo>
                    <a:pt x="549" y="101"/>
                    <a:pt x="549" y="101"/>
                    <a:pt x="549" y="101"/>
                  </a:cubicBezTo>
                  <a:cubicBezTo>
                    <a:pt x="553" y="101"/>
                    <a:pt x="553" y="101"/>
                    <a:pt x="553" y="101"/>
                  </a:cubicBezTo>
                  <a:cubicBezTo>
                    <a:pt x="550" y="99"/>
                    <a:pt x="550" y="99"/>
                    <a:pt x="550" y="99"/>
                  </a:cubicBezTo>
                  <a:cubicBezTo>
                    <a:pt x="549" y="99"/>
                    <a:pt x="549" y="100"/>
                    <a:pt x="549" y="101"/>
                  </a:cubicBezTo>
                  <a:cubicBezTo>
                    <a:pt x="553" y="101"/>
                    <a:pt x="553" y="101"/>
                    <a:pt x="553" y="101"/>
                  </a:cubicBezTo>
                  <a:cubicBezTo>
                    <a:pt x="550" y="99"/>
                    <a:pt x="550" y="99"/>
                    <a:pt x="550" y="99"/>
                  </a:cubicBezTo>
                  <a:cubicBezTo>
                    <a:pt x="553" y="101"/>
                    <a:pt x="553" y="101"/>
                    <a:pt x="553" y="101"/>
                  </a:cubicBezTo>
                  <a:cubicBezTo>
                    <a:pt x="555" y="97"/>
                    <a:pt x="555" y="97"/>
                    <a:pt x="555" y="97"/>
                  </a:cubicBezTo>
                  <a:cubicBezTo>
                    <a:pt x="555" y="97"/>
                    <a:pt x="516" y="77"/>
                    <a:pt x="476" y="57"/>
                  </a:cubicBezTo>
                  <a:cubicBezTo>
                    <a:pt x="456" y="47"/>
                    <a:pt x="436" y="37"/>
                    <a:pt x="421" y="29"/>
                  </a:cubicBezTo>
                  <a:cubicBezTo>
                    <a:pt x="413" y="26"/>
                    <a:pt x="407" y="23"/>
                    <a:pt x="402" y="20"/>
                  </a:cubicBezTo>
                  <a:cubicBezTo>
                    <a:pt x="400" y="19"/>
                    <a:pt x="398" y="18"/>
                    <a:pt x="396" y="18"/>
                  </a:cubicBezTo>
                  <a:cubicBezTo>
                    <a:pt x="396" y="17"/>
                    <a:pt x="395" y="17"/>
                    <a:pt x="394" y="17"/>
                  </a:cubicBezTo>
                  <a:cubicBezTo>
                    <a:pt x="394" y="17"/>
                    <a:pt x="394" y="17"/>
                    <a:pt x="394" y="17"/>
                  </a:cubicBezTo>
                  <a:cubicBezTo>
                    <a:pt x="393" y="17"/>
                    <a:pt x="393" y="17"/>
                    <a:pt x="393" y="17"/>
                  </a:cubicBezTo>
                  <a:cubicBezTo>
                    <a:pt x="393" y="17"/>
                    <a:pt x="393" y="16"/>
                    <a:pt x="392" y="16"/>
                  </a:cubicBezTo>
                  <a:cubicBezTo>
                    <a:pt x="392" y="16"/>
                    <a:pt x="391" y="16"/>
                    <a:pt x="391" y="17"/>
                  </a:cubicBezTo>
                  <a:cubicBezTo>
                    <a:pt x="390" y="17"/>
                    <a:pt x="389" y="17"/>
                    <a:pt x="388" y="19"/>
                  </a:cubicBezTo>
                  <a:cubicBezTo>
                    <a:pt x="387" y="21"/>
                    <a:pt x="388" y="23"/>
                    <a:pt x="390" y="24"/>
                  </a:cubicBezTo>
                  <a:cubicBezTo>
                    <a:pt x="568" y="136"/>
                    <a:pt x="568" y="136"/>
                    <a:pt x="568" y="136"/>
                  </a:cubicBezTo>
                  <a:cubicBezTo>
                    <a:pt x="570" y="132"/>
                    <a:pt x="570" y="132"/>
                    <a:pt x="570" y="132"/>
                  </a:cubicBezTo>
                  <a:cubicBezTo>
                    <a:pt x="572" y="128"/>
                    <a:pt x="572" y="128"/>
                    <a:pt x="572" y="128"/>
                  </a:cubicBezTo>
                  <a:cubicBezTo>
                    <a:pt x="572" y="128"/>
                    <a:pt x="520" y="98"/>
                    <a:pt x="465" y="67"/>
                  </a:cubicBezTo>
                  <a:cubicBezTo>
                    <a:pt x="438" y="52"/>
                    <a:pt x="411" y="36"/>
                    <a:pt x="389" y="25"/>
                  </a:cubicBezTo>
                  <a:cubicBezTo>
                    <a:pt x="378" y="19"/>
                    <a:pt x="369" y="14"/>
                    <a:pt x="362" y="11"/>
                  </a:cubicBezTo>
                  <a:cubicBezTo>
                    <a:pt x="358" y="9"/>
                    <a:pt x="355" y="8"/>
                    <a:pt x="353" y="7"/>
                  </a:cubicBezTo>
                  <a:cubicBezTo>
                    <a:pt x="351" y="7"/>
                    <a:pt x="350" y="6"/>
                    <a:pt x="349" y="6"/>
                  </a:cubicBezTo>
                  <a:cubicBezTo>
                    <a:pt x="348" y="6"/>
                    <a:pt x="347" y="5"/>
                    <a:pt x="346" y="5"/>
                  </a:cubicBezTo>
                  <a:cubicBezTo>
                    <a:pt x="346" y="5"/>
                    <a:pt x="345" y="5"/>
                    <a:pt x="344" y="6"/>
                  </a:cubicBezTo>
                  <a:cubicBezTo>
                    <a:pt x="343" y="6"/>
                    <a:pt x="342" y="7"/>
                    <a:pt x="342" y="8"/>
                  </a:cubicBezTo>
                  <a:cubicBezTo>
                    <a:pt x="345" y="10"/>
                    <a:pt x="345" y="10"/>
                    <a:pt x="345" y="10"/>
                  </a:cubicBezTo>
                  <a:cubicBezTo>
                    <a:pt x="342" y="7"/>
                    <a:pt x="342" y="7"/>
                    <a:pt x="342" y="7"/>
                  </a:cubicBezTo>
                  <a:cubicBezTo>
                    <a:pt x="341" y="8"/>
                    <a:pt x="341" y="9"/>
                    <a:pt x="341" y="10"/>
                  </a:cubicBezTo>
                  <a:cubicBezTo>
                    <a:pt x="341" y="11"/>
                    <a:pt x="341" y="12"/>
                    <a:pt x="341" y="12"/>
                  </a:cubicBezTo>
                  <a:cubicBezTo>
                    <a:pt x="342" y="13"/>
                    <a:pt x="342" y="13"/>
                    <a:pt x="342" y="13"/>
                  </a:cubicBezTo>
                  <a:cubicBezTo>
                    <a:pt x="343" y="13"/>
                    <a:pt x="343" y="14"/>
                    <a:pt x="343" y="14"/>
                  </a:cubicBezTo>
                  <a:cubicBezTo>
                    <a:pt x="344" y="15"/>
                    <a:pt x="346" y="16"/>
                    <a:pt x="348" y="17"/>
                  </a:cubicBezTo>
                  <a:cubicBezTo>
                    <a:pt x="357" y="23"/>
                    <a:pt x="375" y="35"/>
                    <a:pt x="398" y="49"/>
                  </a:cubicBezTo>
                  <a:cubicBezTo>
                    <a:pt x="467" y="93"/>
                    <a:pt x="577" y="160"/>
                    <a:pt x="577" y="160"/>
                  </a:cubicBezTo>
                  <a:cubicBezTo>
                    <a:pt x="579" y="156"/>
                    <a:pt x="579" y="156"/>
                    <a:pt x="579" y="156"/>
                  </a:cubicBezTo>
                  <a:cubicBezTo>
                    <a:pt x="575" y="154"/>
                    <a:pt x="575" y="154"/>
                    <a:pt x="575" y="154"/>
                  </a:cubicBezTo>
                  <a:cubicBezTo>
                    <a:pt x="578" y="156"/>
                    <a:pt x="578" y="156"/>
                    <a:pt x="578" y="156"/>
                  </a:cubicBezTo>
                  <a:cubicBezTo>
                    <a:pt x="577" y="152"/>
                    <a:pt x="577" y="152"/>
                    <a:pt x="577" y="152"/>
                  </a:cubicBezTo>
                  <a:cubicBezTo>
                    <a:pt x="577" y="152"/>
                    <a:pt x="576" y="153"/>
                    <a:pt x="575" y="154"/>
                  </a:cubicBezTo>
                  <a:cubicBezTo>
                    <a:pt x="578" y="156"/>
                    <a:pt x="578" y="156"/>
                    <a:pt x="578" y="156"/>
                  </a:cubicBezTo>
                  <a:cubicBezTo>
                    <a:pt x="577" y="152"/>
                    <a:pt x="577" y="152"/>
                    <a:pt x="577" y="152"/>
                  </a:cubicBezTo>
                  <a:cubicBezTo>
                    <a:pt x="578" y="155"/>
                    <a:pt x="578" y="155"/>
                    <a:pt x="578" y="155"/>
                  </a:cubicBezTo>
                  <a:cubicBezTo>
                    <a:pt x="578" y="152"/>
                    <a:pt x="578" y="152"/>
                    <a:pt x="578" y="152"/>
                  </a:cubicBezTo>
                  <a:cubicBezTo>
                    <a:pt x="578" y="152"/>
                    <a:pt x="578" y="152"/>
                    <a:pt x="577" y="152"/>
                  </a:cubicBezTo>
                  <a:cubicBezTo>
                    <a:pt x="578" y="155"/>
                    <a:pt x="578" y="155"/>
                    <a:pt x="578" y="155"/>
                  </a:cubicBezTo>
                  <a:cubicBezTo>
                    <a:pt x="578" y="152"/>
                    <a:pt x="578" y="152"/>
                    <a:pt x="578" y="152"/>
                  </a:cubicBezTo>
                  <a:cubicBezTo>
                    <a:pt x="578" y="153"/>
                    <a:pt x="578" y="153"/>
                    <a:pt x="578" y="153"/>
                  </a:cubicBezTo>
                  <a:cubicBezTo>
                    <a:pt x="578" y="152"/>
                    <a:pt x="578" y="152"/>
                    <a:pt x="578" y="152"/>
                  </a:cubicBezTo>
                  <a:cubicBezTo>
                    <a:pt x="578" y="152"/>
                    <a:pt x="578" y="152"/>
                    <a:pt x="578" y="152"/>
                  </a:cubicBezTo>
                  <a:cubicBezTo>
                    <a:pt x="578" y="153"/>
                    <a:pt x="578" y="153"/>
                    <a:pt x="578" y="153"/>
                  </a:cubicBezTo>
                  <a:cubicBezTo>
                    <a:pt x="578" y="152"/>
                    <a:pt x="578" y="152"/>
                    <a:pt x="578" y="152"/>
                  </a:cubicBezTo>
                  <a:cubicBezTo>
                    <a:pt x="578" y="152"/>
                    <a:pt x="578" y="152"/>
                    <a:pt x="578" y="152"/>
                  </a:cubicBezTo>
                  <a:cubicBezTo>
                    <a:pt x="577" y="152"/>
                    <a:pt x="575" y="151"/>
                    <a:pt x="572" y="150"/>
                  </a:cubicBezTo>
                  <a:cubicBezTo>
                    <a:pt x="567" y="148"/>
                    <a:pt x="559" y="144"/>
                    <a:pt x="548" y="138"/>
                  </a:cubicBezTo>
                  <a:cubicBezTo>
                    <a:pt x="513" y="120"/>
                    <a:pt x="453" y="86"/>
                    <a:pt x="402" y="56"/>
                  </a:cubicBezTo>
                  <a:cubicBezTo>
                    <a:pt x="377" y="42"/>
                    <a:pt x="354" y="28"/>
                    <a:pt x="337" y="18"/>
                  </a:cubicBezTo>
                  <a:cubicBezTo>
                    <a:pt x="329" y="13"/>
                    <a:pt x="322" y="9"/>
                    <a:pt x="317" y="7"/>
                  </a:cubicBezTo>
                  <a:cubicBezTo>
                    <a:pt x="313" y="4"/>
                    <a:pt x="310" y="2"/>
                    <a:pt x="310" y="2"/>
                  </a:cubicBezTo>
                  <a:cubicBezTo>
                    <a:pt x="308" y="1"/>
                    <a:pt x="305" y="2"/>
                    <a:pt x="304" y="4"/>
                  </a:cubicBezTo>
                  <a:cubicBezTo>
                    <a:pt x="303" y="6"/>
                    <a:pt x="304" y="8"/>
                    <a:pt x="306" y="10"/>
                  </a:cubicBezTo>
                  <a:cubicBezTo>
                    <a:pt x="421" y="82"/>
                    <a:pt x="421" y="82"/>
                    <a:pt x="421" y="82"/>
                  </a:cubicBezTo>
                  <a:cubicBezTo>
                    <a:pt x="274" y="1"/>
                    <a:pt x="274" y="1"/>
                    <a:pt x="274" y="1"/>
                  </a:cubicBezTo>
                  <a:cubicBezTo>
                    <a:pt x="272" y="0"/>
                    <a:pt x="270" y="0"/>
                    <a:pt x="268" y="2"/>
                  </a:cubicBezTo>
                  <a:cubicBezTo>
                    <a:pt x="268" y="3"/>
                    <a:pt x="268" y="4"/>
                    <a:pt x="268" y="5"/>
                  </a:cubicBezTo>
                  <a:cubicBezTo>
                    <a:pt x="268" y="6"/>
                    <a:pt x="268" y="7"/>
                    <a:pt x="268" y="8"/>
                  </a:cubicBezTo>
                  <a:cubicBezTo>
                    <a:pt x="269" y="9"/>
                    <a:pt x="270" y="10"/>
                    <a:pt x="271" y="10"/>
                  </a:cubicBezTo>
                  <a:cubicBezTo>
                    <a:pt x="272" y="12"/>
                    <a:pt x="275" y="14"/>
                    <a:pt x="278" y="17"/>
                  </a:cubicBezTo>
                  <a:cubicBezTo>
                    <a:pt x="289" y="25"/>
                    <a:pt x="311" y="40"/>
                    <a:pt x="338" y="56"/>
                  </a:cubicBezTo>
                  <a:cubicBezTo>
                    <a:pt x="417" y="106"/>
                    <a:pt x="538" y="176"/>
                    <a:pt x="538" y="176"/>
                  </a:cubicBezTo>
                  <a:cubicBezTo>
                    <a:pt x="540" y="172"/>
                    <a:pt x="540" y="172"/>
                    <a:pt x="540" y="172"/>
                  </a:cubicBezTo>
                  <a:cubicBezTo>
                    <a:pt x="537" y="170"/>
                    <a:pt x="537" y="170"/>
                    <a:pt x="537" y="170"/>
                  </a:cubicBezTo>
                  <a:cubicBezTo>
                    <a:pt x="540" y="172"/>
                    <a:pt x="540" y="172"/>
                    <a:pt x="540" y="172"/>
                  </a:cubicBezTo>
                  <a:cubicBezTo>
                    <a:pt x="539" y="168"/>
                    <a:pt x="539" y="168"/>
                    <a:pt x="539" y="168"/>
                  </a:cubicBezTo>
                  <a:cubicBezTo>
                    <a:pt x="538" y="168"/>
                    <a:pt x="537" y="169"/>
                    <a:pt x="537" y="170"/>
                  </a:cubicBezTo>
                  <a:cubicBezTo>
                    <a:pt x="540" y="172"/>
                    <a:pt x="540" y="172"/>
                    <a:pt x="540" y="172"/>
                  </a:cubicBezTo>
                  <a:cubicBezTo>
                    <a:pt x="539" y="168"/>
                    <a:pt x="539" y="168"/>
                    <a:pt x="539" y="168"/>
                  </a:cubicBezTo>
                  <a:cubicBezTo>
                    <a:pt x="540" y="172"/>
                    <a:pt x="540" y="172"/>
                    <a:pt x="540" y="172"/>
                  </a:cubicBezTo>
                  <a:cubicBezTo>
                    <a:pt x="540" y="168"/>
                    <a:pt x="540" y="168"/>
                    <a:pt x="540" y="168"/>
                  </a:cubicBezTo>
                  <a:cubicBezTo>
                    <a:pt x="540" y="168"/>
                    <a:pt x="539" y="168"/>
                    <a:pt x="539" y="168"/>
                  </a:cubicBezTo>
                  <a:cubicBezTo>
                    <a:pt x="540" y="172"/>
                    <a:pt x="540" y="172"/>
                    <a:pt x="540" y="172"/>
                  </a:cubicBezTo>
                  <a:cubicBezTo>
                    <a:pt x="540" y="168"/>
                    <a:pt x="540" y="168"/>
                    <a:pt x="540" y="168"/>
                  </a:cubicBezTo>
                  <a:cubicBezTo>
                    <a:pt x="540" y="171"/>
                    <a:pt x="540" y="171"/>
                    <a:pt x="540" y="171"/>
                  </a:cubicBezTo>
                  <a:cubicBezTo>
                    <a:pt x="541" y="168"/>
                    <a:pt x="541" y="168"/>
                    <a:pt x="541" y="168"/>
                  </a:cubicBezTo>
                  <a:cubicBezTo>
                    <a:pt x="540" y="168"/>
                    <a:pt x="540" y="168"/>
                    <a:pt x="540" y="168"/>
                  </a:cubicBezTo>
                  <a:cubicBezTo>
                    <a:pt x="540" y="171"/>
                    <a:pt x="540" y="171"/>
                    <a:pt x="540" y="171"/>
                  </a:cubicBezTo>
                  <a:cubicBezTo>
                    <a:pt x="541" y="168"/>
                    <a:pt x="541" y="168"/>
                    <a:pt x="541" y="168"/>
                  </a:cubicBezTo>
                  <a:cubicBezTo>
                    <a:pt x="540" y="169"/>
                    <a:pt x="540" y="169"/>
                    <a:pt x="540" y="169"/>
                  </a:cubicBezTo>
                  <a:cubicBezTo>
                    <a:pt x="541" y="168"/>
                    <a:pt x="541" y="168"/>
                    <a:pt x="541" y="168"/>
                  </a:cubicBezTo>
                  <a:cubicBezTo>
                    <a:pt x="541" y="168"/>
                    <a:pt x="541" y="168"/>
                    <a:pt x="541" y="168"/>
                  </a:cubicBezTo>
                  <a:cubicBezTo>
                    <a:pt x="540" y="169"/>
                    <a:pt x="540" y="169"/>
                    <a:pt x="540" y="169"/>
                  </a:cubicBezTo>
                  <a:cubicBezTo>
                    <a:pt x="541" y="168"/>
                    <a:pt x="541" y="168"/>
                    <a:pt x="541" y="168"/>
                  </a:cubicBezTo>
                  <a:cubicBezTo>
                    <a:pt x="541" y="168"/>
                    <a:pt x="541" y="168"/>
                    <a:pt x="541" y="168"/>
                  </a:cubicBezTo>
                  <a:cubicBezTo>
                    <a:pt x="540" y="168"/>
                    <a:pt x="538" y="167"/>
                    <a:pt x="535" y="165"/>
                  </a:cubicBezTo>
                  <a:cubicBezTo>
                    <a:pt x="524" y="160"/>
                    <a:pt x="502" y="147"/>
                    <a:pt x="474" y="130"/>
                  </a:cubicBezTo>
                  <a:cubicBezTo>
                    <a:pt x="433" y="105"/>
                    <a:pt x="379" y="73"/>
                    <a:pt x="336" y="47"/>
                  </a:cubicBezTo>
                  <a:cubicBezTo>
                    <a:pt x="314" y="34"/>
                    <a:pt x="294" y="22"/>
                    <a:pt x="279" y="14"/>
                  </a:cubicBezTo>
                  <a:cubicBezTo>
                    <a:pt x="272" y="10"/>
                    <a:pt x="266" y="7"/>
                    <a:pt x="261" y="4"/>
                  </a:cubicBezTo>
                  <a:cubicBezTo>
                    <a:pt x="259" y="3"/>
                    <a:pt x="257" y="2"/>
                    <a:pt x="256" y="1"/>
                  </a:cubicBezTo>
                  <a:cubicBezTo>
                    <a:pt x="255" y="1"/>
                    <a:pt x="254" y="1"/>
                    <a:pt x="253" y="1"/>
                  </a:cubicBezTo>
                  <a:cubicBezTo>
                    <a:pt x="253" y="0"/>
                    <a:pt x="252" y="0"/>
                    <a:pt x="251" y="0"/>
                  </a:cubicBezTo>
                  <a:cubicBezTo>
                    <a:pt x="251" y="0"/>
                    <a:pt x="250" y="0"/>
                    <a:pt x="249" y="0"/>
                  </a:cubicBezTo>
                  <a:cubicBezTo>
                    <a:pt x="249" y="1"/>
                    <a:pt x="248" y="1"/>
                    <a:pt x="247" y="2"/>
                  </a:cubicBezTo>
                  <a:cubicBezTo>
                    <a:pt x="246" y="3"/>
                    <a:pt x="246" y="5"/>
                    <a:pt x="246" y="6"/>
                  </a:cubicBezTo>
                  <a:cubicBezTo>
                    <a:pt x="247" y="7"/>
                    <a:pt x="247" y="8"/>
                    <a:pt x="248" y="8"/>
                  </a:cubicBezTo>
                  <a:cubicBezTo>
                    <a:pt x="248" y="8"/>
                    <a:pt x="253" y="11"/>
                    <a:pt x="260" y="15"/>
                  </a:cubicBezTo>
                  <a:cubicBezTo>
                    <a:pt x="286" y="31"/>
                    <a:pt x="350" y="71"/>
                    <a:pt x="409" y="107"/>
                  </a:cubicBezTo>
                  <a:cubicBezTo>
                    <a:pt x="438" y="126"/>
                    <a:pt x="465" y="143"/>
                    <a:pt x="485" y="155"/>
                  </a:cubicBezTo>
                  <a:cubicBezTo>
                    <a:pt x="495" y="162"/>
                    <a:pt x="504" y="167"/>
                    <a:pt x="509" y="171"/>
                  </a:cubicBezTo>
                  <a:cubicBezTo>
                    <a:pt x="512" y="173"/>
                    <a:pt x="515" y="174"/>
                    <a:pt x="516" y="175"/>
                  </a:cubicBezTo>
                  <a:cubicBezTo>
                    <a:pt x="517" y="176"/>
                    <a:pt x="517" y="176"/>
                    <a:pt x="518" y="176"/>
                  </a:cubicBezTo>
                  <a:cubicBezTo>
                    <a:pt x="518" y="176"/>
                    <a:pt x="518" y="176"/>
                    <a:pt x="518" y="176"/>
                  </a:cubicBezTo>
                  <a:cubicBezTo>
                    <a:pt x="518" y="176"/>
                    <a:pt x="518" y="176"/>
                    <a:pt x="518" y="176"/>
                  </a:cubicBezTo>
                  <a:cubicBezTo>
                    <a:pt x="519" y="175"/>
                    <a:pt x="519" y="175"/>
                    <a:pt x="519" y="175"/>
                  </a:cubicBezTo>
                  <a:cubicBezTo>
                    <a:pt x="517" y="176"/>
                    <a:pt x="517" y="176"/>
                    <a:pt x="517" y="176"/>
                  </a:cubicBezTo>
                  <a:cubicBezTo>
                    <a:pt x="518" y="176"/>
                    <a:pt x="518" y="176"/>
                    <a:pt x="518" y="176"/>
                  </a:cubicBezTo>
                  <a:cubicBezTo>
                    <a:pt x="519" y="175"/>
                    <a:pt x="519" y="175"/>
                    <a:pt x="519" y="175"/>
                  </a:cubicBezTo>
                  <a:cubicBezTo>
                    <a:pt x="517" y="176"/>
                    <a:pt x="517" y="176"/>
                    <a:pt x="517" y="176"/>
                  </a:cubicBezTo>
                  <a:cubicBezTo>
                    <a:pt x="520" y="174"/>
                    <a:pt x="520" y="174"/>
                    <a:pt x="520" y="174"/>
                  </a:cubicBezTo>
                  <a:cubicBezTo>
                    <a:pt x="517" y="176"/>
                    <a:pt x="517" y="176"/>
                    <a:pt x="517" y="176"/>
                  </a:cubicBezTo>
                  <a:cubicBezTo>
                    <a:pt x="517" y="176"/>
                    <a:pt x="517" y="176"/>
                    <a:pt x="517" y="176"/>
                  </a:cubicBezTo>
                  <a:cubicBezTo>
                    <a:pt x="520" y="174"/>
                    <a:pt x="520" y="174"/>
                    <a:pt x="520" y="174"/>
                  </a:cubicBezTo>
                  <a:cubicBezTo>
                    <a:pt x="517" y="176"/>
                    <a:pt x="517" y="176"/>
                    <a:pt x="517" y="176"/>
                  </a:cubicBezTo>
                  <a:cubicBezTo>
                    <a:pt x="521" y="173"/>
                    <a:pt x="521" y="173"/>
                    <a:pt x="521" y="173"/>
                  </a:cubicBezTo>
                  <a:cubicBezTo>
                    <a:pt x="516" y="173"/>
                    <a:pt x="516" y="173"/>
                    <a:pt x="516" y="173"/>
                  </a:cubicBezTo>
                  <a:cubicBezTo>
                    <a:pt x="517" y="175"/>
                    <a:pt x="517" y="175"/>
                    <a:pt x="517" y="176"/>
                  </a:cubicBezTo>
                  <a:cubicBezTo>
                    <a:pt x="521" y="173"/>
                    <a:pt x="521" y="173"/>
                    <a:pt x="521" y="173"/>
                  </a:cubicBezTo>
                  <a:cubicBezTo>
                    <a:pt x="516" y="173"/>
                    <a:pt x="516" y="173"/>
                    <a:pt x="516" y="173"/>
                  </a:cubicBezTo>
                  <a:cubicBezTo>
                    <a:pt x="521" y="173"/>
                    <a:pt x="521" y="173"/>
                    <a:pt x="521" y="173"/>
                  </a:cubicBezTo>
                  <a:cubicBezTo>
                    <a:pt x="517" y="171"/>
                    <a:pt x="517" y="171"/>
                    <a:pt x="517" y="171"/>
                  </a:cubicBezTo>
                  <a:cubicBezTo>
                    <a:pt x="517" y="172"/>
                    <a:pt x="516" y="173"/>
                    <a:pt x="516" y="173"/>
                  </a:cubicBezTo>
                  <a:cubicBezTo>
                    <a:pt x="521" y="173"/>
                    <a:pt x="521" y="173"/>
                    <a:pt x="521" y="173"/>
                  </a:cubicBezTo>
                  <a:cubicBezTo>
                    <a:pt x="517" y="171"/>
                    <a:pt x="517" y="171"/>
                    <a:pt x="517" y="171"/>
                  </a:cubicBezTo>
                  <a:cubicBezTo>
                    <a:pt x="521" y="173"/>
                    <a:pt x="521" y="173"/>
                    <a:pt x="521" y="173"/>
                  </a:cubicBezTo>
                  <a:cubicBezTo>
                    <a:pt x="517" y="171"/>
                    <a:pt x="517" y="171"/>
                    <a:pt x="517" y="171"/>
                  </a:cubicBezTo>
                  <a:cubicBezTo>
                    <a:pt x="520" y="173"/>
                    <a:pt x="520" y="173"/>
                    <a:pt x="520" y="173"/>
                  </a:cubicBezTo>
                  <a:cubicBezTo>
                    <a:pt x="519" y="170"/>
                    <a:pt x="519" y="170"/>
                    <a:pt x="519" y="170"/>
                  </a:cubicBezTo>
                  <a:cubicBezTo>
                    <a:pt x="518" y="170"/>
                    <a:pt x="518" y="170"/>
                    <a:pt x="517" y="171"/>
                  </a:cubicBezTo>
                  <a:cubicBezTo>
                    <a:pt x="520" y="173"/>
                    <a:pt x="520" y="173"/>
                    <a:pt x="520" y="173"/>
                  </a:cubicBezTo>
                  <a:cubicBezTo>
                    <a:pt x="519" y="170"/>
                    <a:pt x="519" y="170"/>
                    <a:pt x="519" y="170"/>
                  </a:cubicBezTo>
                  <a:cubicBezTo>
                    <a:pt x="520" y="172"/>
                    <a:pt x="520" y="172"/>
                    <a:pt x="520" y="172"/>
                  </a:cubicBezTo>
                  <a:cubicBezTo>
                    <a:pt x="520" y="170"/>
                    <a:pt x="520" y="170"/>
                    <a:pt x="520" y="170"/>
                  </a:cubicBezTo>
                  <a:cubicBezTo>
                    <a:pt x="520" y="170"/>
                    <a:pt x="519" y="170"/>
                    <a:pt x="519" y="170"/>
                  </a:cubicBezTo>
                  <a:cubicBezTo>
                    <a:pt x="520" y="172"/>
                    <a:pt x="520" y="172"/>
                    <a:pt x="520" y="172"/>
                  </a:cubicBezTo>
                  <a:cubicBezTo>
                    <a:pt x="520" y="170"/>
                    <a:pt x="520" y="170"/>
                    <a:pt x="520" y="170"/>
                  </a:cubicBezTo>
                  <a:cubicBezTo>
                    <a:pt x="520" y="170"/>
                    <a:pt x="520" y="170"/>
                    <a:pt x="520" y="170"/>
                  </a:cubicBezTo>
                  <a:cubicBezTo>
                    <a:pt x="519" y="169"/>
                    <a:pt x="519" y="169"/>
                    <a:pt x="517" y="169"/>
                  </a:cubicBezTo>
                  <a:cubicBezTo>
                    <a:pt x="513" y="168"/>
                    <a:pt x="505" y="164"/>
                    <a:pt x="495" y="159"/>
                  </a:cubicBezTo>
                  <a:cubicBezTo>
                    <a:pt x="458" y="140"/>
                    <a:pt x="391" y="100"/>
                    <a:pt x="333" y="66"/>
                  </a:cubicBezTo>
                  <a:cubicBezTo>
                    <a:pt x="304" y="48"/>
                    <a:pt x="277" y="32"/>
                    <a:pt x="258" y="20"/>
                  </a:cubicBezTo>
                  <a:cubicBezTo>
                    <a:pt x="248" y="14"/>
                    <a:pt x="240" y="10"/>
                    <a:pt x="235" y="6"/>
                  </a:cubicBezTo>
                  <a:cubicBezTo>
                    <a:pt x="229" y="3"/>
                    <a:pt x="226" y="1"/>
                    <a:pt x="226" y="1"/>
                  </a:cubicBezTo>
                  <a:cubicBezTo>
                    <a:pt x="224" y="0"/>
                    <a:pt x="222" y="0"/>
                    <a:pt x="220" y="3"/>
                  </a:cubicBezTo>
                  <a:cubicBezTo>
                    <a:pt x="219" y="5"/>
                    <a:pt x="220" y="7"/>
                    <a:pt x="222" y="8"/>
                  </a:cubicBezTo>
                  <a:cubicBezTo>
                    <a:pt x="328" y="75"/>
                    <a:pt x="328" y="75"/>
                    <a:pt x="328" y="75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199" y="2"/>
                    <a:pt x="197" y="2"/>
                    <a:pt x="195" y="4"/>
                  </a:cubicBezTo>
                  <a:cubicBezTo>
                    <a:pt x="194" y="6"/>
                    <a:pt x="195" y="9"/>
                    <a:pt x="197" y="10"/>
                  </a:cubicBezTo>
                  <a:cubicBezTo>
                    <a:pt x="330" y="93"/>
                    <a:pt x="330" y="93"/>
                    <a:pt x="330" y="93"/>
                  </a:cubicBezTo>
                  <a:cubicBezTo>
                    <a:pt x="178" y="8"/>
                    <a:pt x="178" y="8"/>
                    <a:pt x="178" y="8"/>
                  </a:cubicBezTo>
                  <a:cubicBezTo>
                    <a:pt x="176" y="7"/>
                    <a:pt x="173" y="8"/>
                    <a:pt x="172" y="10"/>
                  </a:cubicBezTo>
                  <a:cubicBezTo>
                    <a:pt x="172" y="11"/>
                    <a:pt x="171" y="12"/>
                    <a:pt x="171" y="12"/>
                  </a:cubicBezTo>
                  <a:cubicBezTo>
                    <a:pt x="171" y="14"/>
                    <a:pt x="172" y="14"/>
                    <a:pt x="172" y="15"/>
                  </a:cubicBezTo>
                  <a:cubicBezTo>
                    <a:pt x="173" y="16"/>
                    <a:pt x="174" y="17"/>
                    <a:pt x="174" y="18"/>
                  </a:cubicBezTo>
                  <a:cubicBezTo>
                    <a:pt x="176" y="20"/>
                    <a:pt x="179" y="22"/>
                    <a:pt x="182" y="25"/>
                  </a:cubicBezTo>
                  <a:cubicBezTo>
                    <a:pt x="195" y="35"/>
                    <a:pt x="219" y="50"/>
                    <a:pt x="249" y="69"/>
                  </a:cubicBezTo>
                  <a:cubicBezTo>
                    <a:pt x="336" y="123"/>
                    <a:pt x="470" y="201"/>
                    <a:pt x="470" y="201"/>
                  </a:cubicBezTo>
                  <a:cubicBezTo>
                    <a:pt x="472" y="197"/>
                    <a:pt x="472" y="197"/>
                    <a:pt x="472" y="197"/>
                  </a:cubicBezTo>
                  <a:cubicBezTo>
                    <a:pt x="468" y="195"/>
                    <a:pt x="468" y="195"/>
                    <a:pt x="468" y="195"/>
                  </a:cubicBezTo>
                  <a:cubicBezTo>
                    <a:pt x="472" y="197"/>
                    <a:pt x="472" y="197"/>
                    <a:pt x="472" y="197"/>
                  </a:cubicBezTo>
                  <a:cubicBezTo>
                    <a:pt x="470" y="193"/>
                    <a:pt x="470" y="193"/>
                    <a:pt x="470" y="193"/>
                  </a:cubicBezTo>
                  <a:cubicBezTo>
                    <a:pt x="470" y="193"/>
                    <a:pt x="469" y="194"/>
                    <a:pt x="468" y="195"/>
                  </a:cubicBezTo>
                  <a:cubicBezTo>
                    <a:pt x="472" y="197"/>
                    <a:pt x="472" y="197"/>
                    <a:pt x="472" y="197"/>
                  </a:cubicBezTo>
                  <a:cubicBezTo>
                    <a:pt x="470" y="193"/>
                    <a:pt x="470" y="193"/>
                    <a:pt x="470" y="193"/>
                  </a:cubicBezTo>
                  <a:cubicBezTo>
                    <a:pt x="472" y="197"/>
                    <a:pt x="472" y="197"/>
                    <a:pt x="472" y="197"/>
                  </a:cubicBezTo>
                  <a:cubicBezTo>
                    <a:pt x="472" y="193"/>
                    <a:pt x="472" y="193"/>
                    <a:pt x="472" y="193"/>
                  </a:cubicBezTo>
                  <a:cubicBezTo>
                    <a:pt x="471" y="193"/>
                    <a:pt x="471" y="193"/>
                    <a:pt x="470" y="193"/>
                  </a:cubicBezTo>
                  <a:cubicBezTo>
                    <a:pt x="472" y="197"/>
                    <a:pt x="472" y="197"/>
                    <a:pt x="472" y="197"/>
                  </a:cubicBezTo>
                  <a:cubicBezTo>
                    <a:pt x="472" y="193"/>
                    <a:pt x="472" y="193"/>
                    <a:pt x="472" y="193"/>
                  </a:cubicBezTo>
                  <a:cubicBezTo>
                    <a:pt x="472" y="196"/>
                    <a:pt x="472" y="196"/>
                    <a:pt x="472" y="196"/>
                  </a:cubicBezTo>
                  <a:cubicBezTo>
                    <a:pt x="472" y="193"/>
                    <a:pt x="472" y="193"/>
                    <a:pt x="472" y="193"/>
                  </a:cubicBezTo>
                  <a:cubicBezTo>
                    <a:pt x="472" y="193"/>
                    <a:pt x="472" y="193"/>
                    <a:pt x="472" y="193"/>
                  </a:cubicBezTo>
                  <a:cubicBezTo>
                    <a:pt x="472" y="196"/>
                    <a:pt x="472" y="196"/>
                    <a:pt x="472" y="196"/>
                  </a:cubicBezTo>
                  <a:cubicBezTo>
                    <a:pt x="472" y="193"/>
                    <a:pt x="472" y="193"/>
                    <a:pt x="472" y="193"/>
                  </a:cubicBezTo>
                  <a:cubicBezTo>
                    <a:pt x="472" y="193"/>
                    <a:pt x="472" y="193"/>
                    <a:pt x="472" y="193"/>
                  </a:cubicBezTo>
                  <a:cubicBezTo>
                    <a:pt x="472" y="193"/>
                    <a:pt x="471" y="192"/>
                    <a:pt x="470" y="192"/>
                  </a:cubicBezTo>
                  <a:cubicBezTo>
                    <a:pt x="466" y="190"/>
                    <a:pt x="458" y="186"/>
                    <a:pt x="446" y="180"/>
                  </a:cubicBezTo>
                  <a:cubicBezTo>
                    <a:pt x="407" y="158"/>
                    <a:pt x="331" y="116"/>
                    <a:pt x="266" y="78"/>
                  </a:cubicBezTo>
                  <a:cubicBezTo>
                    <a:pt x="233" y="60"/>
                    <a:pt x="203" y="42"/>
                    <a:pt x="181" y="30"/>
                  </a:cubicBezTo>
                  <a:cubicBezTo>
                    <a:pt x="170" y="23"/>
                    <a:pt x="161" y="18"/>
                    <a:pt x="154" y="15"/>
                  </a:cubicBezTo>
                  <a:cubicBezTo>
                    <a:pt x="148" y="11"/>
                    <a:pt x="145" y="9"/>
                    <a:pt x="145" y="9"/>
                  </a:cubicBezTo>
                  <a:cubicBezTo>
                    <a:pt x="143" y="8"/>
                    <a:pt x="140" y="8"/>
                    <a:pt x="139" y="10"/>
                  </a:cubicBezTo>
                  <a:cubicBezTo>
                    <a:pt x="138" y="13"/>
                    <a:pt x="138" y="15"/>
                    <a:pt x="140" y="16"/>
                  </a:cubicBezTo>
                  <a:cubicBezTo>
                    <a:pt x="140" y="16"/>
                    <a:pt x="145" y="19"/>
                    <a:pt x="153" y="24"/>
                  </a:cubicBezTo>
                  <a:cubicBezTo>
                    <a:pt x="183" y="42"/>
                    <a:pt x="256" y="86"/>
                    <a:pt x="322" y="126"/>
                  </a:cubicBezTo>
                  <a:cubicBezTo>
                    <a:pt x="355" y="147"/>
                    <a:pt x="386" y="166"/>
                    <a:pt x="408" y="181"/>
                  </a:cubicBezTo>
                  <a:cubicBezTo>
                    <a:pt x="420" y="188"/>
                    <a:pt x="429" y="194"/>
                    <a:pt x="436" y="199"/>
                  </a:cubicBezTo>
                  <a:cubicBezTo>
                    <a:pt x="439" y="201"/>
                    <a:pt x="441" y="203"/>
                    <a:pt x="443" y="204"/>
                  </a:cubicBezTo>
                  <a:cubicBezTo>
                    <a:pt x="444" y="205"/>
                    <a:pt x="444" y="205"/>
                    <a:pt x="444" y="205"/>
                  </a:cubicBezTo>
                  <a:cubicBezTo>
                    <a:pt x="445" y="206"/>
                    <a:pt x="445" y="206"/>
                    <a:pt x="445" y="206"/>
                  </a:cubicBezTo>
                  <a:cubicBezTo>
                    <a:pt x="446" y="204"/>
                    <a:pt x="446" y="204"/>
                    <a:pt x="446" y="204"/>
                  </a:cubicBezTo>
                  <a:cubicBezTo>
                    <a:pt x="444" y="205"/>
                    <a:pt x="444" y="205"/>
                    <a:pt x="444" y="205"/>
                  </a:cubicBezTo>
                  <a:cubicBezTo>
                    <a:pt x="445" y="206"/>
                    <a:pt x="445" y="206"/>
                    <a:pt x="445" y="206"/>
                  </a:cubicBezTo>
                  <a:cubicBezTo>
                    <a:pt x="446" y="204"/>
                    <a:pt x="446" y="204"/>
                    <a:pt x="446" y="204"/>
                  </a:cubicBezTo>
                  <a:cubicBezTo>
                    <a:pt x="444" y="205"/>
                    <a:pt x="444" y="205"/>
                    <a:pt x="444" y="205"/>
                  </a:cubicBezTo>
                  <a:cubicBezTo>
                    <a:pt x="448" y="204"/>
                    <a:pt x="448" y="204"/>
                    <a:pt x="448" y="204"/>
                  </a:cubicBezTo>
                  <a:cubicBezTo>
                    <a:pt x="444" y="204"/>
                    <a:pt x="444" y="204"/>
                    <a:pt x="444" y="204"/>
                  </a:cubicBezTo>
                  <a:cubicBezTo>
                    <a:pt x="444" y="205"/>
                    <a:pt x="444" y="205"/>
                    <a:pt x="444" y="205"/>
                  </a:cubicBezTo>
                  <a:cubicBezTo>
                    <a:pt x="448" y="204"/>
                    <a:pt x="448" y="204"/>
                    <a:pt x="448" y="204"/>
                  </a:cubicBezTo>
                  <a:cubicBezTo>
                    <a:pt x="444" y="204"/>
                    <a:pt x="444" y="204"/>
                    <a:pt x="444" y="204"/>
                  </a:cubicBezTo>
                  <a:cubicBezTo>
                    <a:pt x="448" y="204"/>
                    <a:pt x="448" y="204"/>
                    <a:pt x="448" y="204"/>
                  </a:cubicBezTo>
                  <a:cubicBezTo>
                    <a:pt x="445" y="201"/>
                    <a:pt x="445" y="201"/>
                    <a:pt x="445" y="201"/>
                  </a:cubicBezTo>
                  <a:cubicBezTo>
                    <a:pt x="444" y="202"/>
                    <a:pt x="444" y="203"/>
                    <a:pt x="444" y="204"/>
                  </a:cubicBezTo>
                  <a:cubicBezTo>
                    <a:pt x="448" y="204"/>
                    <a:pt x="448" y="204"/>
                    <a:pt x="448" y="204"/>
                  </a:cubicBezTo>
                  <a:cubicBezTo>
                    <a:pt x="445" y="201"/>
                    <a:pt x="445" y="201"/>
                    <a:pt x="445" y="201"/>
                  </a:cubicBezTo>
                  <a:cubicBezTo>
                    <a:pt x="448" y="204"/>
                    <a:pt x="448" y="204"/>
                    <a:pt x="448" y="204"/>
                  </a:cubicBezTo>
                  <a:cubicBezTo>
                    <a:pt x="445" y="201"/>
                    <a:pt x="445" y="201"/>
                    <a:pt x="445" y="201"/>
                  </a:cubicBezTo>
                  <a:cubicBezTo>
                    <a:pt x="448" y="204"/>
                    <a:pt x="448" y="204"/>
                    <a:pt x="448" y="204"/>
                  </a:cubicBezTo>
                  <a:cubicBezTo>
                    <a:pt x="447" y="199"/>
                    <a:pt x="447" y="199"/>
                    <a:pt x="447" y="199"/>
                  </a:cubicBezTo>
                  <a:cubicBezTo>
                    <a:pt x="446" y="200"/>
                    <a:pt x="445" y="200"/>
                    <a:pt x="445" y="201"/>
                  </a:cubicBezTo>
                  <a:cubicBezTo>
                    <a:pt x="448" y="204"/>
                    <a:pt x="448" y="204"/>
                    <a:pt x="448" y="204"/>
                  </a:cubicBezTo>
                  <a:cubicBezTo>
                    <a:pt x="447" y="199"/>
                    <a:pt x="447" y="199"/>
                    <a:pt x="447" y="199"/>
                  </a:cubicBezTo>
                  <a:cubicBezTo>
                    <a:pt x="448" y="204"/>
                    <a:pt x="448" y="204"/>
                    <a:pt x="448" y="204"/>
                  </a:cubicBezTo>
                  <a:cubicBezTo>
                    <a:pt x="448" y="199"/>
                    <a:pt x="448" y="199"/>
                    <a:pt x="448" y="199"/>
                  </a:cubicBezTo>
                  <a:cubicBezTo>
                    <a:pt x="448" y="199"/>
                    <a:pt x="448" y="199"/>
                    <a:pt x="447" y="199"/>
                  </a:cubicBezTo>
                  <a:cubicBezTo>
                    <a:pt x="448" y="204"/>
                    <a:pt x="448" y="204"/>
                    <a:pt x="448" y="204"/>
                  </a:cubicBezTo>
                  <a:cubicBezTo>
                    <a:pt x="448" y="199"/>
                    <a:pt x="448" y="199"/>
                    <a:pt x="448" y="199"/>
                  </a:cubicBezTo>
                  <a:cubicBezTo>
                    <a:pt x="448" y="203"/>
                    <a:pt x="448" y="203"/>
                    <a:pt x="448" y="203"/>
                  </a:cubicBezTo>
                  <a:cubicBezTo>
                    <a:pt x="449" y="199"/>
                    <a:pt x="449" y="199"/>
                    <a:pt x="449" y="199"/>
                  </a:cubicBezTo>
                  <a:cubicBezTo>
                    <a:pt x="449" y="199"/>
                    <a:pt x="449" y="199"/>
                    <a:pt x="448" y="199"/>
                  </a:cubicBezTo>
                  <a:cubicBezTo>
                    <a:pt x="448" y="203"/>
                    <a:pt x="448" y="203"/>
                    <a:pt x="448" y="203"/>
                  </a:cubicBezTo>
                  <a:cubicBezTo>
                    <a:pt x="449" y="199"/>
                    <a:pt x="449" y="199"/>
                    <a:pt x="449" y="199"/>
                  </a:cubicBezTo>
                  <a:cubicBezTo>
                    <a:pt x="448" y="202"/>
                    <a:pt x="448" y="202"/>
                    <a:pt x="448" y="202"/>
                  </a:cubicBezTo>
                  <a:cubicBezTo>
                    <a:pt x="449" y="200"/>
                    <a:pt x="449" y="200"/>
                    <a:pt x="449" y="200"/>
                  </a:cubicBezTo>
                  <a:cubicBezTo>
                    <a:pt x="449" y="199"/>
                    <a:pt x="449" y="199"/>
                    <a:pt x="449" y="199"/>
                  </a:cubicBezTo>
                  <a:cubicBezTo>
                    <a:pt x="448" y="202"/>
                    <a:pt x="448" y="202"/>
                    <a:pt x="448" y="202"/>
                  </a:cubicBezTo>
                  <a:cubicBezTo>
                    <a:pt x="449" y="200"/>
                    <a:pt x="449" y="200"/>
                    <a:pt x="449" y="200"/>
                  </a:cubicBezTo>
                  <a:cubicBezTo>
                    <a:pt x="449" y="200"/>
                    <a:pt x="449" y="199"/>
                    <a:pt x="448" y="199"/>
                  </a:cubicBezTo>
                  <a:cubicBezTo>
                    <a:pt x="445" y="197"/>
                    <a:pt x="437" y="193"/>
                    <a:pt x="426" y="187"/>
                  </a:cubicBezTo>
                  <a:cubicBezTo>
                    <a:pt x="388" y="166"/>
                    <a:pt x="312" y="123"/>
                    <a:pt x="246" y="86"/>
                  </a:cubicBezTo>
                  <a:cubicBezTo>
                    <a:pt x="213" y="67"/>
                    <a:pt x="182" y="50"/>
                    <a:pt x="160" y="37"/>
                  </a:cubicBezTo>
                  <a:cubicBezTo>
                    <a:pt x="148" y="31"/>
                    <a:pt x="139" y="26"/>
                    <a:pt x="133" y="22"/>
                  </a:cubicBezTo>
                  <a:cubicBezTo>
                    <a:pt x="129" y="20"/>
                    <a:pt x="127" y="19"/>
                    <a:pt x="125" y="18"/>
                  </a:cubicBezTo>
                  <a:cubicBezTo>
                    <a:pt x="124" y="17"/>
                    <a:pt x="124" y="17"/>
                    <a:pt x="123" y="17"/>
                  </a:cubicBezTo>
                  <a:cubicBezTo>
                    <a:pt x="123" y="17"/>
                    <a:pt x="123" y="17"/>
                    <a:pt x="123" y="17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21" y="16"/>
                    <a:pt x="121" y="16"/>
                    <a:pt x="120" y="16"/>
                  </a:cubicBezTo>
                  <a:cubicBezTo>
                    <a:pt x="118" y="16"/>
                    <a:pt x="117" y="17"/>
                    <a:pt x="116" y="19"/>
                  </a:cubicBezTo>
                  <a:cubicBezTo>
                    <a:pt x="116" y="21"/>
                    <a:pt x="116" y="23"/>
                    <a:pt x="118" y="24"/>
                  </a:cubicBezTo>
                  <a:cubicBezTo>
                    <a:pt x="424" y="215"/>
                    <a:pt x="424" y="215"/>
                    <a:pt x="424" y="215"/>
                  </a:cubicBezTo>
                  <a:cubicBezTo>
                    <a:pt x="426" y="212"/>
                    <a:pt x="426" y="212"/>
                    <a:pt x="426" y="212"/>
                  </a:cubicBezTo>
                  <a:cubicBezTo>
                    <a:pt x="423" y="209"/>
                    <a:pt x="423" y="209"/>
                    <a:pt x="423" y="209"/>
                  </a:cubicBezTo>
                  <a:cubicBezTo>
                    <a:pt x="426" y="211"/>
                    <a:pt x="426" y="211"/>
                    <a:pt x="426" y="211"/>
                  </a:cubicBezTo>
                  <a:cubicBezTo>
                    <a:pt x="425" y="207"/>
                    <a:pt x="425" y="207"/>
                    <a:pt x="425" y="207"/>
                  </a:cubicBezTo>
                  <a:cubicBezTo>
                    <a:pt x="424" y="208"/>
                    <a:pt x="423" y="208"/>
                    <a:pt x="423" y="209"/>
                  </a:cubicBezTo>
                  <a:cubicBezTo>
                    <a:pt x="426" y="211"/>
                    <a:pt x="426" y="211"/>
                    <a:pt x="426" y="211"/>
                  </a:cubicBezTo>
                  <a:cubicBezTo>
                    <a:pt x="425" y="207"/>
                    <a:pt x="425" y="207"/>
                    <a:pt x="425" y="207"/>
                  </a:cubicBezTo>
                  <a:cubicBezTo>
                    <a:pt x="426" y="211"/>
                    <a:pt x="426" y="211"/>
                    <a:pt x="426" y="211"/>
                  </a:cubicBezTo>
                  <a:cubicBezTo>
                    <a:pt x="426" y="207"/>
                    <a:pt x="426" y="207"/>
                    <a:pt x="426" y="207"/>
                  </a:cubicBezTo>
                  <a:cubicBezTo>
                    <a:pt x="426" y="207"/>
                    <a:pt x="426" y="207"/>
                    <a:pt x="425" y="207"/>
                  </a:cubicBezTo>
                  <a:cubicBezTo>
                    <a:pt x="426" y="211"/>
                    <a:pt x="426" y="211"/>
                    <a:pt x="426" y="211"/>
                  </a:cubicBezTo>
                  <a:cubicBezTo>
                    <a:pt x="426" y="207"/>
                    <a:pt x="426" y="207"/>
                    <a:pt x="426" y="207"/>
                  </a:cubicBezTo>
                  <a:cubicBezTo>
                    <a:pt x="426" y="210"/>
                    <a:pt x="426" y="210"/>
                    <a:pt x="426" y="210"/>
                  </a:cubicBezTo>
                  <a:cubicBezTo>
                    <a:pt x="427" y="207"/>
                    <a:pt x="427" y="207"/>
                    <a:pt x="427" y="207"/>
                  </a:cubicBezTo>
                  <a:cubicBezTo>
                    <a:pt x="427" y="207"/>
                    <a:pt x="427" y="207"/>
                    <a:pt x="426" y="207"/>
                  </a:cubicBezTo>
                  <a:cubicBezTo>
                    <a:pt x="426" y="210"/>
                    <a:pt x="426" y="210"/>
                    <a:pt x="426" y="210"/>
                  </a:cubicBezTo>
                  <a:cubicBezTo>
                    <a:pt x="427" y="207"/>
                    <a:pt x="427" y="207"/>
                    <a:pt x="427" y="207"/>
                  </a:cubicBezTo>
                  <a:cubicBezTo>
                    <a:pt x="427" y="208"/>
                    <a:pt x="427" y="208"/>
                    <a:pt x="427" y="208"/>
                  </a:cubicBezTo>
                  <a:cubicBezTo>
                    <a:pt x="427" y="207"/>
                    <a:pt x="427" y="207"/>
                    <a:pt x="427" y="207"/>
                  </a:cubicBezTo>
                  <a:cubicBezTo>
                    <a:pt x="427" y="207"/>
                    <a:pt x="427" y="207"/>
                    <a:pt x="427" y="207"/>
                  </a:cubicBezTo>
                  <a:cubicBezTo>
                    <a:pt x="427" y="208"/>
                    <a:pt x="427" y="208"/>
                    <a:pt x="427" y="208"/>
                  </a:cubicBezTo>
                  <a:cubicBezTo>
                    <a:pt x="427" y="207"/>
                    <a:pt x="427" y="207"/>
                    <a:pt x="427" y="207"/>
                  </a:cubicBezTo>
                  <a:cubicBezTo>
                    <a:pt x="427" y="207"/>
                    <a:pt x="426" y="207"/>
                    <a:pt x="425" y="207"/>
                  </a:cubicBezTo>
                  <a:cubicBezTo>
                    <a:pt x="422" y="205"/>
                    <a:pt x="414" y="201"/>
                    <a:pt x="403" y="195"/>
                  </a:cubicBezTo>
                  <a:cubicBezTo>
                    <a:pt x="365" y="174"/>
                    <a:pt x="291" y="131"/>
                    <a:pt x="226" y="93"/>
                  </a:cubicBezTo>
                  <a:cubicBezTo>
                    <a:pt x="194" y="74"/>
                    <a:pt x="164" y="56"/>
                    <a:pt x="143" y="44"/>
                  </a:cubicBezTo>
                  <a:cubicBezTo>
                    <a:pt x="132" y="37"/>
                    <a:pt x="123" y="32"/>
                    <a:pt x="117" y="28"/>
                  </a:cubicBezTo>
                  <a:cubicBezTo>
                    <a:pt x="111" y="25"/>
                    <a:pt x="107" y="23"/>
                    <a:pt x="107" y="23"/>
                  </a:cubicBezTo>
                  <a:cubicBezTo>
                    <a:pt x="106" y="22"/>
                    <a:pt x="104" y="22"/>
                    <a:pt x="103" y="23"/>
                  </a:cubicBezTo>
                  <a:cubicBezTo>
                    <a:pt x="101" y="23"/>
                    <a:pt x="101" y="25"/>
                    <a:pt x="101" y="26"/>
                  </a:cubicBezTo>
                  <a:cubicBezTo>
                    <a:pt x="101" y="28"/>
                    <a:pt x="101" y="28"/>
                    <a:pt x="101" y="29"/>
                  </a:cubicBezTo>
                  <a:cubicBezTo>
                    <a:pt x="102" y="29"/>
                    <a:pt x="102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4" y="31"/>
                    <a:pt x="106" y="33"/>
                    <a:pt x="109" y="34"/>
                  </a:cubicBezTo>
                  <a:cubicBezTo>
                    <a:pt x="132" y="48"/>
                    <a:pt x="206" y="92"/>
                    <a:pt x="275" y="133"/>
                  </a:cubicBezTo>
                  <a:cubicBezTo>
                    <a:pt x="310" y="154"/>
                    <a:pt x="343" y="175"/>
                    <a:pt x="367" y="190"/>
                  </a:cubicBezTo>
                  <a:cubicBezTo>
                    <a:pt x="379" y="198"/>
                    <a:pt x="389" y="205"/>
                    <a:pt x="396" y="210"/>
                  </a:cubicBezTo>
                  <a:cubicBezTo>
                    <a:pt x="400" y="212"/>
                    <a:pt x="402" y="215"/>
                    <a:pt x="404" y="216"/>
                  </a:cubicBezTo>
                  <a:cubicBezTo>
                    <a:pt x="405" y="217"/>
                    <a:pt x="405" y="217"/>
                    <a:pt x="405" y="218"/>
                  </a:cubicBezTo>
                  <a:cubicBezTo>
                    <a:pt x="406" y="218"/>
                    <a:pt x="406" y="218"/>
                    <a:pt x="406" y="218"/>
                  </a:cubicBezTo>
                  <a:cubicBezTo>
                    <a:pt x="406" y="218"/>
                    <a:pt x="406" y="218"/>
                    <a:pt x="406" y="218"/>
                  </a:cubicBezTo>
                  <a:cubicBezTo>
                    <a:pt x="408" y="216"/>
                    <a:pt x="408" y="216"/>
                    <a:pt x="408" y="216"/>
                  </a:cubicBezTo>
                  <a:cubicBezTo>
                    <a:pt x="405" y="216"/>
                    <a:pt x="405" y="216"/>
                    <a:pt x="405" y="216"/>
                  </a:cubicBezTo>
                  <a:cubicBezTo>
                    <a:pt x="405" y="218"/>
                    <a:pt x="406" y="218"/>
                    <a:pt x="406" y="218"/>
                  </a:cubicBezTo>
                  <a:cubicBezTo>
                    <a:pt x="408" y="216"/>
                    <a:pt x="408" y="216"/>
                    <a:pt x="408" y="216"/>
                  </a:cubicBezTo>
                  <a:cubicBezTo>
                    <a:pt x="405" y="216"/>
                    <a:pt x="405" y="216"/>
                    <a:pt x="405" y="216"/>
                  </a:cubicBezTo>
                  <a:cubicBezTo>
                    <a:pt x="409" y="216"/>
                    <a:pt x="409" y="216"/>
                    <a:pt x="409" y="216"/>
                  </a:cubicBezTo>
                  <a:cubicBezTo>
                    <a:pt x="406" y="214"/>
                    <a:pt x="406" y="214"/>
                    <a:pt x="406" y="214"/>
                  </a:cubicBezTo>
                  <a:cubicBezTo>
                    <a:pt x="405" y="215"/>
                    <a:pt x="405" y="216"/>
                    <a:pt x="405" y="216"/>
                  </a:cubicBezTo>
                  <a:cubicBezTo>
                    <a:pt x="409" y="216"/>
                    <a:pt x="409" y="216"/>
                    <a:pt x="409" y="216"/>
                  </a:cubicBezTo>
                  <a:cubicBezTo>
                    <a:pt x="406" y="214"/>
                    <a:pt x="406" y="214"/>
                    <a:pt x="406" y="214"/>
                  </a:cubicBezTo>
                  <a:cubicBezTo>
                    <a:pt x="410" y="217"/>
                    <a:pt x="410" y="217"/>
                    <a:pt x="410" y="217"/>
                  </a:cubicBezTo>
                  <a:cubicBezTo>
                    <a:pt x="412" y="213"/>
                    <a:pt x="412" y="213"/>
                    <a:pt x="412" y="213"/>
                  </a:cubicBezTo>
                  <a:cubicBezTo>
                    <a:pt x="412" y="213"/>
                    <a:pt x="331" y="167"/>
                    <a:pt x="249" y="121"/>
                  </a:cubicBezTo>
                  <a:cubicBezTo>
                    <a:pt x="209" y="98"/>
                    <a:pt x="168" y="76"/>
                    <a:pt x="137" y="58"/>
                  </a:cubicBezTo>
                  <a:cubicBezTo>
                    <a:pt x="122" y="50"/>
                    <a:pt x="109" y="43"/>
                    <a:pt x="99" y="38"/>
                  </a:cubicBezTo>
                  <a:cubicBezTo>
                    <a:pt x="95" y="35"/>
                    <a:pt x="91" y="33"/>
                    <a:pt x="88" y="32"/>
                  </a:cubicBezTo>
                  <a:cubicBezTo>
                    <a:pt x="87" y="31"/>
                    <a:pt x="86" y="30"/>
                    <a:pt x="85" y="30"/>
                  </a:cubicBezTo>
                  <a:cubicBezTo>
                    <a:pt x="85" y="30"/>
                    <a:pt x="85" y="30"/>
                    <a:pt x="84" y="30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29"/>
                    <a:pt x="83" y="29"/>
                    <a:pt x="82" y="29"/>
                  </a:cubicBezTo>
                  <a:cubicBezTo>
                    <a:pt x="82" y="29"/>
                    <a:pt x="81" y="29"/>
                    <a:pt x="81" y="29"/>
                  </a:cubicBezTo>
                  <a:cubicBezTo>
                    <a:pt x="80" y="30"/>
                    <a:pt x="79" y="30"/>
                    <a:pt x="78" y="31"/>
                  </a:cubicBezTo>
                  <a:cubicBezTo>
                    <a:pt x="77" y="33"/>
                    <a:pt x="78" y="36"/>
                    <a:pt x="80" y="37"/>
                  </a:cubicBezTo>
                  <a:cubicBezTo>
                    <a:pt x="394" y="234"/>
                    <a:pt x="394" y="234"/>
                    <a:pt x="394" y="234"/>
                  </a:cubicBezTo>
                  <a:cubicBezTo>
                    <a:pt x="397" y="230"/>
                    <a:pt x="397" y="230"/>
                    <a:pt x="397" y="230"/>
                  </a:cubicBezTo>
                  <a:cubicBezTo>
                    <a:pt x="397" y="226"/>
                    <a:pt x="397" y="226"/>
                    <a:pt x="397" y="226"/>
                  </a:cubicBezTo>
                  <a:cubicBezTo>
                    <a:pt x="397" y="230"/>
                    <a:pt x="397" y="230"/>
                    <a:pt x="397" y="230"/>
                  </a:cubicBezTo>
                  <a:cubicBezTo>
                    <a:pt x="398" y="226"/>
                    <a:pt x="398" y="226"/>
                    <a:pt x="398" y="226"/>
                  </a:cubicBezTo>
                  <a:cubicBezTo>
                    <a:pt x="397" y="226"/>
                    <a:pt x="397" y="226"/>
                    <a:pt x="397" y="226"/>
                  </a:cubicBezTo>
                  <a:cubicBezTo>
                    <a:pt x="397" y="230"/>
                    <a:pt x="397" y="230"/>
                    <a:pt x="397" y="230"/>
                  </a:cubicBezTo>
                  <a:cubicBezTo>
                    <a:pt x="398" y="226"/>
                    <a:pt x="398" y="226"/>
                    <a:pt x="398" y="226"/>
                  </a:cubicBezTo>
                  <a:cubicBezTo>
                    <a:pt x="397" y="230"/>
                    <a:pt x="397" y="230"/>
                    <a:pt x="397" y="230"/>
                  </a:cubicBezTo>
                  <a:cubicBezTo>
                    <a:pt x="398" y="226"/>
                    <a:pt x="398" y="226"/>
                    <a:pt x="398" y="226"/>
                  </a:cubicBezTo>
                  <a:cubicBezTo>
                    <a:pt x="398" y="226"/>
                    <a:pt x="398" y="226"/>
                    <a:pt x="398" y="226"/>
                  </a:cubicBezTo>
                  <a:cubicBezTo>
                    <a:pt x="397" y="230"/>
                    <a:pt x="397" y="230"/>
                    <a:pt x="397" y="230"/>
                  </a:cubicBezTo>
                  <a:cubicBezTo>
                    <a:pt x="398" y="226"/>
                    <a:pt x="398" y="226"/>
                    <a:pt x="398" y="226"/>
                  </a:cubicBezTo>
                  <a:cubicBezTo>
                    <a:pt x="397" y="229"/>
                    <a:pt x="397" y="229"/>
                    <a:pt x="397" y="229"/>
                  </a:cubicBezTo>
                  <a:cubicBezTo>
                    <a:pt x="398" y="226"/>
                    <a:pt x="398" y="226"/>
                    <a:pt x="398" y="226"/>
                  </a:cubicBezTo>
                  <a:cubicBezTo>
                    <a:pt x="398" y="226"/>
                    <a:pt x="398" y="226"/>
                    <a:pt x="398" y="226"/>
                  </a:cubicBezTo>
                  <a:cubicBezTo>
                    <a:pt x="397" y="229"/>
                    <a:pt x="397" y="229"/>
                    <a:pt x="397" y="229"/>
                  </a:cubicBezTo>
                  <a:cubicBezTo>
                    <a:pt x="398" y="226"/>
                    <a:pt x="398" y="226"/>
                    <a:pt x="398" y="226"/>
                  </a:cubicBezTo>
                  <a:cubicBezTo>
                    <a:pt x="398" y="226"/>
                    <a:pt x="398" y="226"/>
                    <a:pt x="398" y="226"/>
                  </a:cubicBezTo>
                  <a:cubicBezTo>
                    <a:pt x="398" y="226"/>
                    <a:pt x="396" y="225"/>
                    <a:pt x="393" y="223"/>
                  </a:cubicBezTo>
                  <a:cubicBezTo>
                    <a:pt x="372" y="211"/>
                    <a:pt x="294" y="165"/>
                    <a:pt x="220" y="122"/>
                  </a:cubicBezTo>
                  <a:cubicBezTo>
                    <a:pt x="183" y="100"/>
                    <a:pt x="148" y="79"/>
                    <a:pt x="121" y="64"/>
                  </a:cubicBezTo>
                  <a:cubicBezTo>
                    <a:pt x="107" y="56"/>
                    <a:pt x="96" y="50"/>
                    <a:pt x="88" y="46"/>
                  </a:cubicBezTo>
                  <a:cubicBezTo>
                    <a:pt x="84" y="43"/>
                    <a:pt x="80" y="42"/>
                    <a:pt x="78" y="40"/>
                  </a:cubicBezTo>
                  <a:cubicBezTo>
                    <a:pt x="77" y="40"/>
                    <a:pt x="76" y="39"/>
                    <a:pt x="75" y="39"/>
                  </a:cubicBezTo>
                  <a:cubicBezTo>
                    <a:pt x="74" y="39"/>
                    <a:pt x="74" y="39"/>
                    <a:pt x="73" y="38"/>
                  </a:cubicBezTo>
                  <a:cubicBezTo>
                    <a:pt x="73" y="38"/>
                    <a:pt x="73" y="38"/>
                    <a:pt x="72" y="38"/>
                  </a:cubicBezTo>
                  <a:cubicBezTo>
                    <a:pt x="71" y="38"/>
                    <a:pt x="71" y="38"/>
                    <a:pt x="70" y="38"/>
                  </a:cubicBezTo>
                  <a:cubicBezTo>
                    <a:pt x="69" y="39"/>
                    <a:pt x="68" y="39"/>
                    <a:pt x="68" y="40"/>
                  </a:cubicBezTo>
                  <a:cubicBezTo>
                    <a:pt x="66" y="42"/>
                    <a:pt x="67" y="45"/>
                    <a:pt x="69" y="46"/>
                  </a:cubicBezTo>
                  <a:cubicBezTo>
                    <a:pt x="375" y="237"/>
                    <a:pt x="375" y="237"/>
                    <a:pt x="375" y="237"/>
                  </a:cubicBezTo>
                  <a:cubicBezTo>
                    <a:pt x="377" y="233"/>
                    <a:pt x="377" y="233"/>
                    <a:pt x="377" y="233"/>
                  </a:cubicBezTo>
                  <a:cubicBezTo>
                    <a:pt x="373" y="231"/>
                    <a:pt x="373" y="231"/>
                    <a:pt x="373" y="231"/>
                  </a:cubicBezTo>
                  <a:cubicBezTo>
                    <a:pt x="376" y="233"/>
                    <a:pt x="376" y="233"/>
                    <a:pt x="376" y="233"/>
                  </a:cubicBezTo>
                  <a:cubicBezTo>
                    <a:pt x="375" y="230"/>
                    <a:pt x="375" y="230"/>
                    <a:pt x="375" y="230"/>
                  </a:cubicBezTo>
                  <a:cubicBezTo>
                    <a:pt x="375" y="230"/>
                    <a:pt x="374" y="230"/>
                    <a:pt x="373" y="231"/>
                  </a:cubicBezTo>
                  <a:cubicBezTo>
                    <a:pt x="376" y="233"/>
                    <a:pt x="376" y="233"/>
                    <a:pt x="376" y="233"/>
                  </a:cubicBezTo>
                  <a:cubicBezTo>
                    <a:pt x="375" y="230"/>
                    <a:pt x="375" y="230"/>
                    <a:pt x="375" y="230"/>
                  </a:cubicBezTo>
                  <a:cubicBezTo>
                    <a:pt x="376" y="232"/>
                    <a:pt x="376" y="232"/>
                    <a:pt x="376" y="232"/>
                  </a:cubicBezTo>
                  <a:cubicBezTo>
                    <a:pt x="376" y="230"/>
                    <a:pt x="376" y="230"/>
                    <a:pt x="376" y="230"/>
                  </a:cubicBezTo>
                  <a:cubicBezTo>
                    <a:pt x="376" y="230"/>
                    <a:pt x="376" y="230"/>
                    <a:pt x="375" y="230"/>
                  </a:cubicBezTo>
                  <a:cubicBezTo>
                    <a:pt x="376" y="232"/>
                    <a:pt x="376" y="232"/>
                    <a:pt x="376" y="232"/>
                  </a:cubicBezTo>
                  <a:cubicBezTo>
                    <a:pt x="376" y="230"/>
                    <a:pt x="376" y="230"/>
                    <a:pt x="376" y="230"/>
                  </a:cubicBezTo>
                  <a:cubicBezTo>
                    <a:pt x="376" y="230"/>
                    <a:pt x="376" y="230"/>
                    <a:pt x="376" y="230"/>
                  </a:cubicBezTo>
                  <a:cubicBezTo>
                    <a:pt x="375" y="230"/>
                    <a:pt x="375" y="229"/>
                    <a:pt x="373" y="229"/>
                  </a:cubicBezTo>
                  <a:cubicBezTo>
                    <a:pt x="369" y="228"/>
                    <a:pt x="360" y="223"/>
                    <a:pt x="349" y="218"/>
                  </a:cubicBezTo>
                  <a:cubicBezTo>
                    <a:pt x="310" y="197"/>
                    <a:pt x="238" y="154"/>
                    <a:pt x="175" y="116"/>
                  </a:cubicBezTo>
                  <a:cubicBezTo>
                    <a:pt x="143" y="97"/>
                    <a:pt x="114" y="80"/>
                    <a:pt x="92" y="67"/>
                  </a:cubicBezTo>
                  <a:cubicBezTo>
                    <a:pt x="81" y="61"/>
                    <a:pt x="72" y="55"/>
                    <a:pt x="65" y="52"/>
                  </a:cubicBezTo>
                  <a:cubicBezTo>
                    <a:pt x="62" y="50"/>
                    <a:pt x="59" y="48"/>
                    <a:pt x="57" y="47"/>
                  </a:cubicBezTo>
                  <a:cubicBezTo>
                    <a:pt x="56" y="47"/>
                    <a:pt x="55" y="46"/>
                    <a:pt x="54" y="46"/>
                  </a:cubicBezTo>
                  <a:cubicBezTo>
                    <a:pt x="54" y="46"/>
                    <a:pt x="53" y="46"/>
                    <a:pt x="53" y="46"/>
                  </a:cubicBezTo>
                  <a:cubicBezTo>
                    <a:pt x="52" y="46"/>
                    <a:pt x="52" y="45"/>
                    <a:pt x="51" y="45"/>
                  </a:cubicBezTo>
                  <a:cubicBezTo>
                    <a:pt x="51" y="45"/>
                    <a:pt x="50" y="45"/>
                    <a:pt x="50" y="46"/>
                  </a:cubicBezTo>
                  <a:cubicBezTo>
                    <a:pt x="49" y="46"/>
                    <a:pt x="48" y="47"/>
                    <a:pt x="47" y="48"/>
                  </a:cubicBezTo>
                  <a:cubicBezTo>
                    <a:pt x="47" y="49"/>
                    <a:pt x="46" y="50"/>
                    <a:pt x="47" y="51"/>
                  </a:cubicBezTo>
                  <a:cubicBezTo>
                    <a:pt x="47" y="52"/>
                    <a:pt x="48" y="53"/>
                    <a:pt x="49" y="54"/>
                  </a:cubicBezTo>
                  <a:cubicBezTo>
                    <a:pt x="49" y="54"/>
                    <a:pt x="54" y="56"/>
                    <a:pt x="62" y="62"/>
                  </a:cubicBezTo>
                  <a:cubicBezTo>
                    <a:pt x="92" y="80"/>
                    <a:pt x="167" y="125"/>
                    <a:pt x="234" y="166"/>
                  </a:cubicBezTo>
                  <a:cubicBezTo>
                    <a:pt x="268" y="187"/>
                    <a:pt x="300" y="207"/>
                    <a:pt x="323" y="222"/>
                  </a:cubicBezTo>
                  <a:cubicBezTo>
                    <a:pt x="335" y="229"/>
                    <a:pt x="345" y="236"/>
                    <a:pt x="351" y="240"/>
                  </a:cubicBezTo>
                  <a:cubicBezTo>
                    <a:pt x="354" y="243"/>
                    <a:pt x="357" y="244"/>
                    <a:pt x="359" y="246"/>
                  </a:cubicBezTo>
                  <a:cubicBezTo>
                    <a:pt x="359" y="246"/>
                    <a:pt x="360" y="247"/>
                    <a:pt x="360" y="247"/>
                  </a:cubicBezTo>
                  <a:cubicBezTo>
                    <a:pt x="360" y="247"/>
                    <a:pt x="360" y="247"/>
                    <a:pt x="360" y="247"/>
                  </a:cubicBezTo>
                  <a:cubicBezTo>
                    <a:pt x="362" y="246"/>
                    <a:pt x="362" y="246"/>
                    <a:pt x="362" y="246"/>
                  </a:cubicBezTo>
                  <a:cubicBezTo>
                    <a:pt x="360" y="247"/>
                    <a:pt x="360" y="247"/>
                    <a:pt x="360" y="247"/>
                  </a:cubicBezTo>
                  <a:cubicBezTo>
                    <a:pt x="360" y="247"/>
                    <a:pt x="360" y="247"/>
                    <a:pt x="360" y="247"/>
                  </a:cubicBezTo>
                  <a:cubicBezTo>
                    <a:pt x="362" y="246"/>
                    <a:pt x="362" y="246"/>
                    <a:pt x="362" y="246"/>
                  </a:cubicBezTo>
                  <a:cubicBezTo>
                    <a:pt x="360" y="247"/>
                    <a:pt x="360" y="247"/>
                    <a:pt x="360" y="247"/>
                  </a:cubicBezTo>
                  <a:cubicBezTo>
                    <a:pt x="363" y="245"/>
                    <a:pt x="363" y="245"/>
                    <a:pt x="363" y="245"/>
                  </a:cubicBezTo>
                  <a:cubicBezTo>
                    <a:pt x="360" y="245"/>
                    <a:pt x="360" y="245"/>
                    <a:pt x="360" y="245"/>
                  </a:cubicBezTo>
                  <a:cubicBezTo>
                    <a:pt x="360" y="246"/>
                    <a:pt x="360" y="247"/>
                    <a:pt x="360" y="247"/>
                  </a:cubicBezTo>
                  <a:cubicBezTo>
                    <a:pt x="363" y="245"/>
                    <a:pt x="363" y="245"/>
                    <a:pt x="363" y="245"/>
                  </a:cubicBezTo>
                  <a:cubicBezTo>
                    <a:pt x="360" y="245"/>
                    <a:pt x="360" y="245"/>
                    <a:pt x="360" y="245"/>
                  </a:cubicBezTo>
                  <a:cubicBezTo>
                    <a:pt x="364" y="245"/>
                    <a:pt x="364" y="245"/>
                    <a:pt x="364" y="245"/>
                  </a:cubicBezTo>
                  <a:cubicBezTo>
                    <a:pt x="360" y="243"/>
                    <a:pt x="360" y="243"/>
                    <a:pt x="360" y="243"/>
                  </a:cubicBezTo>
                  <a:cubicBezTo>
                    <a:pt x="360" y="244"/>
                    <a:pt x="360" y="245"/>
                    <a:pt x="360" y="245"/>
                  </a:cubicBezTo>
                  <a:cubicBezTo>
                    <a:pt x="364" y="245"/>
                    <a:pt x="364" y="245"/>
                    <a:pt x="364" y="245"/>
                  </a:cubicBezTo>
                  <a:cubicBezTo>
                    <a:pt x="360" y="243"/>
                    <a:pt x="360" y="243"/>
                    <a:pt x="360" y="243"/>
                  </a:cubicBezTo>
                  <a:cubicBezTo>
                    <a:pt x="364" y="246"/>
                    <a:pt x="364" y="246"/>
                    <a:pt x="364" y="246"/>
                  </a:cubicBezTo>
                  <a:cubicBezTo>
                    <a:pt x="366" y="242"/>
                    <a:pt x="366" y="242"/>
                    <a:pt x="366" y="242"/>
                  </a:cubicBezTo>
                  <a:cubicBezTo>
                    <a:pt x="366" y="242"/>
                    <a:pt x="289" y="196"/>
                    <a:pt x="210" y="151"/>
                  </a:cubicBezTo>
                  <a:cubicBezTo>
                    <a:pt x="171" y="128"/>
                    <a:pt x="131" y="105"/>
                    <a:pt x="100" y="88"/>
                  </a:cubicBezTo>
                  <a:cubicBezTo>
                    <a:pt x="84" y="80"/>
                    <a:pt x="71" y="72"/>
                    <a:pt x="61" y="67"/>
                  </a:cubicBezTo>
                  <a:cubicBezTo>
                    <a:pt x="56" y="65"/>
                    <a:pt x="52" y="63"/>
                    <a:pt x="48" y="62"/>
                  </a:cubicBezTo>
                  <a:cubicBezTo>
                    <a:pt x="47" y="61"/>
                    <a:pt x="45" y="60"/>
                    <a:pt x="44" y="60"/>
                  </a:cubicBezTo>
                  <a:cubicBezTo>
                    <a:pt x="43" y="59"/>
                    <a:pt x="42" y="59"/>
                    <a:pt x="40" y="59"/>
                  </a:cubicBezTo>
                  <a:cubicBezTo>
                    <a:pt x="40" y="59"/>
                    <a:pt x="39" y="59"/>
                    <a:pt x="38" y="59"/>
                  </a:cubicBezTo>
                  <a:cubicBezTo>
                    <a:pt x="38" y="60"/>
                    <a:pt x="37" y="60"/>
                    <a:pt x="36" y="61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5" y="62"/>
                    <a:pt x="35" y="63"/>
                    <a:pt x="35" y="64"/>
                  </a:cubicBezTo>
                  <a:cubicBezTo>
                    <a:pt x="35" y="66"/>
                    <a:pt x="36" y="66"/>
                    <a:pt x="36" y="67"/>
                  </a:cubicBezTo>
                  <a:cubicBezTo>
                    <a:pt x="37" y="68"/>
                    <a:pt x="38" y="68"/>
                    <a:pt x="39" y="69"/>
                  </a:cubicBezTo>
                  <a:cubicBezTo>
                    <a:pt x="41" y="71"/>
                    <a:pt x="43" y="73"/>
                    <a:pt x="47" y="75"/>
                  </a:cubicBezTo>
                  <a:cubicBezTo>
                    <a:pt x="60" y="84"/>
                    <a:pt x="85" y="100"/>
                    <a:pt x="115" y="118"/>
                  </a:cubicBezTo>
                  <a:cubicBezTo>
                    <a:pt x="160" y="146"/>
                    <a:pt x="218" y="179"/>
                    <a:pt x="263" y="207"/>
                  </a:cubicBezTo>
                  <a:cubicBezTo>
                    <a:pt x="286" y="221"/>
                    <a:pt x="306" y="233"/>
                    <a:pt x="320" y="242"/>
                  </a:cubicBezTo>
                  <a:cubicBezTo>
                    <a:pt x="328" y="247"/>
                    <a:pt x="333" y="250"/>
                    <a:pt x="337" y="253"/>
                  </a:cubicBezTo>
                  <a:cubicBezTo>
                    <a:pt x="339" y="254"/>
                    <a:pt x="340" y="255"/>
                    <a:pt x="341" y="256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343" y="256"/>
                    <a:pt x="343" y="256"/>
                    <a:pt x="343" y="256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343" y="256"/>
                    <a:pt x="343" y="256"/>
                    <a:pt x="343" y="256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41" y="255"/>
                    <a:pt x="341" y="255"/>
                    <a:pt x="341" y="255"/>
                  </a:cubicBezTo>
                  <a:cubicBezTo>
                    <a:pt x="341" y="256"/>
                    <a:pt x="342" y="256"/>
                    <a:pt x="342" y="257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41" y="255"/>
                    <a:pt x="341" y="255"/>
                    <a:pt x="341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42" y="253"/>
                    <a:pt x="342" y="253"/>
                    <a:pt x="342" y="253"/>
                  </a:cubicBezTo>
                  <a:cubicBezTo>
                    <a:pt x="341" y="253"/>
                    <a:pt x="341" y="254"/>
                    <a:pt x="341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42" y="253"/>
                    <a:pt x="342" y="253"/>
                    <a:pt x="342" y="253"/>
                  </a:cubicBezTo>
                  <a:cubicBezTo>
                    <a:pt x="346" y="255"/>
                    <a:pt x="346" y="255"/>
                    <a:pt x="346" y="255"/>
                  </a:cubicBezTo>
                  <a:cubicBezTo>
                    <a:pt x="342" y="252"/>
                    <a:pt x="342" y="252"/>
                    <a:pt x="342" y="252"/>
                  </a:cubicBezTo>
                  <a:cubicBezTo>
                    <a:pt x="346" y="255"/>
                    <a:pt x="346" y="255"/>
                    <a:pt x="346" y="255"/>
                  </a:cubicBezTo>
                  <a:cubicBezTo>
                    <a:pt x="344" y="251"/>
                    <a:pt x="344" y="251"/>
                    <a:pt x="344" y="251"/>
                  </a:cubicBezTo>
                  <a:cubicBezTo>
                    <a:pt x="344" y="251"/>
                    <a:pt x="343" y="251"/>
                    <a:pt x="342" y="252"/>
                  </a:cubicBezTo>
                  <a:cubicBezTo>
                    <a:pt x="346" y="255"/>
                    <a:pt x="346" y="255"/>
                    <a:pt x="346" y="255"/>
                  </a:cubicBezTo>
                  <a:cubicBezTo>
                    <a:pt x="344" y="251"/>
                    <a:pt x="344" y="251"/>
                    <a:pt x="344" y="251"/>
                  </a:cubicBezTo>
                  <a:cubicBezTo>
                    <a:pt x="346" y="255"/>
                    <a:pt x="346" y="255"/>
                    <a:pt x="346" y="255"/>
                  </a:cubicBezTo>
                  <a:cubicBezTo>
                    <a:pt x="346" y="251"/>
                    <a:pt x="346" y="251"/>
                    <a:pt x="346" y="251"/>
                  </a:cubicBezTo>
                  <a:cubicBezTo>
                    <a:pt x="345" y="251"/>
                    <a:pt x="345" y="251"/>
                    <a:pt x="344" y="251"/>
                  </a:cubicBezTo>
                  <a:cubicBezTo>
                    <a:pt x="346" y="255"/>
                    <a:pt x="346" y="255"/>
                    <a:pt x="346" y="255"/>
                  </a:cubicBezTo>
                  <a:cubicBezTo>
                    <a:pt x="346" y="251"/>
                    <a:pt x="346" y="251"/>
                    <a:pt x="346" y="251"/>
                  </a:cubicBezTo>
                  <a:cubicBezTo>
                    <a:pt x="346" y="255"/>
                    <a:pt x="346" y="255"/>
                    <a:pt x="346" y="255"/>
                  </a:cubicBezTo>
                  <a:cubicBezTo>
                    <a:pt x="347" y="251"/>
                    <a:pt x="347" y="251"/>
                    <a:pt x="347" y="251"/>
                  </a:cubicBezTo>
                  <a:cubicBezTo>
                    <a:pt x="347" y="251"/>
                    <a:pt x="346" y="251"/>
                    <a:pt x="346" y="251"/>
                  </a:cubicBezTo>
                  <a:cubicBezTo>
                    <a:pt x="346" y="255"/>
                    <a:pt x="346" y="255"/>
                    <a:pt x="346" y="255"/>
                  </a:cubicBezTo>
                  <a:cubicBezTo>
                    <a:pt x="347" y="251"/>
                    <a:pt x="347" y="251"/>
                    <a:pt x="347" y="251"/>
                  </a:cubicBezTo>
                  <a:cubicBezTo>
                    <a:pt x="346" y="253"/>
                    <a:pt x="346" y="253"/>
                    <a:pt x="346" y="253"/>
                  </a:cubicBezTo>
                  <a:cubicBezTo>
                    <a:pt x="347" y="251"/>
                    <a:pt x="347" y="251"/>
                    <a:pt x="347" y="251"/>
                  </a:cubicBezTo>
                  <a:cubicBezTo>
                    <a:pt x="347" y="251"/>
                    <a:pt x="347" y="251"/>
                    <a:pt x="347" y="251"/>
                  </a:cubicBezTo>
                  <a:cubicBezTo>
                    <a:pt x="346" y="253"/>
                    <a:pt x="346" y="253"/>
                    <a:pt x="346" y="253"/>
                  </a:cubicBezTo>
                  <a:cubicBezTo>
                    <a:pt x="347" y="251"/>
                    <a:pt x="347" y="251"/>
                    <a:pt x="347" y="251"/>
                  </a:cubicBezTo>
                  <a:cubicBezTo>
                    <a:pt x="347" y="251"/>
                    <a:pt x="346" y="251"/>
                    <a:pt x="346" y="250"/>
                  </a:cubicBezTo>
                  <a:cubicBezTo>
                    <a:pt x="339" y="247"/>
                    <a:pt x="316" y="234"/>
                    <a:pt x="285" y="216"/>
                  </a:cubicBezTo>
                  <a:cubicBezTo>
                    <a:pt x="239" y="190"/>
                    <a:pt x="175" y="154"/>
                    <a:pt x="122" y="125"/>
                  </a:cubicBezTo>
                  <a:cubicBezTo>
                    <a:pt x="96" y="110"/>
                    <a:pt x="73" y="97"/>
                    <a:pt x="56" y="87"/>
                  </a:cubicBezTo>
                  <a:cubicBezTo>
                    <a:pt x="48" y="82"/>
                    <a:pt x="41" y="79"/>
                    <a:pt x="36" y="76"/>
                  </a:cubicBezTo>
                  <a:cubicBezTo>
                    <a:pt x="32" y="73"/>
                    <a:pt x="29" y="72"/>
                    <a:pt x="29" y="72"/>
                  </a:cubicBezTo>
                  <a:cubicBezTo>
                    <a:pt x="27" y="71"/>
                    <a:pt x="25" y="71"/>
                    <a:pt x="23" y="73"/>
                  </a:cubicBezTo>
                  <a:cubicBezTo>
                    <a:pt x="23" y="74"/>
                    <a:pt x="23" y="75"/>
                    <a:pt x="23" y="76"/>
                  </a:cubicBezTo>
                  <a:cubicBezTo>
                    <a:pt x="23" y="77"/>
                    <a:pt x="23" y="77"/>
                    <a:pt x="23" y="78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25" y="80"/>
                    <a:pt x="26" y="81"/>
                    <a:pt x="27" y="82"/>
                  </a:cubicBezTo>
                  <a:cubicBezTo>
                    <a:pt x="31" y="85"/>
                    <a:pt x="38" y="90"/>
                    <a:pt x="48" y="96"/>
                  </a:cubicBezTo>
                  <a:cubicBezTo>
                    <a:pt x="84" y="120"/>
                    <a:pt x="154" y="162"/>
                    <a:pt x="215" y="199"/>
                  </a:cubicBezTo>
                  <a:cubicBezTo>
                    <a:pt x="245" y="218"/>
                    <a:pt x="273" y="235"/>
                    <a:pt x="294" y="247"/>
                  </a:cubicBezTo>
                  <a:cubicBezTo>
                    <a:pt x="304" y="254"/>
                    <a:pt x="312" y="259"/>
                    <a:pt x="318" y="262"/>
                  </a:cubicBezTo>
                  <a:cubicBezTo>
                    <a:pt x="321" y="264"/>
                    <a:pt x="323" y="266"/>
                    <a:pt x="325" y="266"/>
                  </a:cubicBezTo>
                  <a:cubicBezTo>
                    <a:pt x="325" y="267"/>
                    <a:pt x="326" y="267"/>
                    <a:pt x="326" y="268"/>
                  </a:cubicBezTo>
                  <a:cubicBezTo>
                    <a:pt x="326" y="268"/>
                    <a:pt x="326" y="268"/>
                    <a:pt x="326" y="268"/>
                  </a:cubicBezTo>
                  <a:cubicBezTo>
                    <a:pt x="327" y="268"/>
                    <a:pt x="327" y="268"/>
                    <a:pt x="327" y="268"/>
                  </a:cubicBezTo>
                  <a:cubicBezTo>
                    <a:pt x="328" y="266"/>
                    <a:pt x="328" y="266"/>
                    <a:pt x="328" y="266"/>
                  </a:cubicBezTo>
                  <a:cubicBezTo>
                    <a:pt x="326" y="268"/>
                    <a:pt x="326" y="268"/>
                    <a:pt x="326" y="268"/>
                  </a:cubicBezTo>
                  <a:cubicBezTo>
                    <a:pt x="327" y="268"/>
                    <a:pt x="327" y="268"/>
                    <a:pt x="327" y="268"/>
                  </a:cubicBezTo>
                  <a:cubicBezTo>
                    <a:pt x="328" y="266"/>
                    <a:pt x="328" y="266"/>
                    <a:pt x="328" y="266"/>
                  </a:cubicBezTo>
                  <a:cubicBezTo>
                    <a:pt x="326" y="268"/>
                    <a:pt x="326" y="268"/>
                    <a:pt x="326" y="268"/>
                  </a:cubicBezTo>
                  <a:cubicBezTo>
                    <a:pt x="329" y="265"/>
                    <a:pt x="329" y="265"/>
                    <a:pt x="329" y="265"/>
                  </a:cubicBezTo>
                  <a:cubicBezTo>
                    <a:pt x="326" y="267"/>
                    <a:pt x="326" y="267"/>
                    <a:pt x="326" y="267"/>
                  </a:cubicBezTo>
                  <a:cubicBezTo>
                    <a:pt x="326" y="268"/>
                    <a:pt x="326" y="268"/>
                    <a:pt x="326" y="268"/>
                  </a:cubicBezTo>
                  <a:cubicBezTo>
                    <a:pt x="329" y="265"/>
                    <a:pt x="329" y="265"/>
                    <a:pt x="329" y="265"/>
                  </a:cubicBezTo>
                  <a:cubicBezTo>
                    <a:pt x="326" y="267"/>
                    <a:pt x="326" y="267"/>
                    <a:pt x="326" y="267"/>
                  </a:cubicBezTo>
                  <a:cubicBezTo>
                    <a:pt x="329" y="265"/>
                    <a:pt x="329" y="265"/>
                    <a:pt x="329" y="265"/>
                  </a:cubicBezTo>
                  <a:cubicBezTo>
                    <a:pt x="325" y="266"/>
                    <a:pt x="325" y="266"/>
                    <a:pt x="325" y="266"/>
                  </a:cubicBezTo>
                  <a:cubicBezTo>
                    <a:pt x="326" y="267"/>
                    <a:pt x="326" y="267"/>
                    <a:pt x="326" y="267"/>
                  </a:cubicBezTo>
                  <a:cubicBezTo>
                    <a:pt x="329" y="265"/>
                    <a:pt x="329" y="265"/>
                    <a:pt x="329" y="265"/>
                  </a:cubicBezTo>
                  <a:cubicBezTo>
                    <a:pt x="325" y="266"/>
                    <a:pt x="325" y="266"/>
                    <a:pt x="325" y="266"/>
                  </a:cubicBezTo>
                  <a:cubicBezTo>
                    <a:pt x="329" y="264"/>
                    <a:pt x="329" y="264"/>
                    <a:pt x="329" y="264"/>
                  </a:cubicBezTo>
                  <a:cubicBezTo>
                    <a:pt x="325" y="264"/>
                    <a:pt x="325" y="264"/>
                    <a:pt x="325" y="264"/>
                  </a:cubicBezTo>
                  <a:cubicBezTo>
                    <a:pt x="325" y="266"/>
                    <a:pt x="325" y="266"/>
                    <a:pt x="325" y="266"/>
                  </a:cubicBezTo>
                  <a:cubicBezTo>
                    <a:pt x="329" y="264"/>
                    <a:pt x="329" y="264"/>
                    <a:pt x="329" y="264"/>
                  </a:cubicBezTo>
                  <a:cubicBezTo>
                    <a:pt x="325" y="264"/>
                    <a:pt x="325" y="264"/>
                    <a:pt x="325" y="264"/>
                  </a:cubicBezTo>
                  <a:cubicBezTo>
                    <a:pt x="329" y="264"/>
                    <a:pt x="329" y="264"/>
                    <a:pt x="329" y="264"/>
                  </a:cubicBezTo>
                  <a:cubicBezTo>
                    <a:pt x="331" y="261"/>
                    <a:pt x="331" y="261"/>
                    <a:pt x="331" y="261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18" y="85"/>
                    <a:pt x="16" y="86"/>
                    <a:pt x="15" y="88"/>
                  </a:cubicBezTo>
                  <a:cubicBezTo>
                    <a:pt x="14" y="89"/>
                    <a:pt x="14" y="90"/>
                    <a:pt x="14" y="91"/>
                  </a:cubicBezTo>
                  <a:cubicBezTo>
                    <a:pt x="14" y="92"/>
                    <a:pt x="14" y="93"/>
                    <a:pt x="15" y="93"/>
                  </a:cubicBezTo>
                  <a:cubicBezTo>
                    <a:pt x="15" y="95"/>
                    <a:pt x="16" y="95"/>
                    <a:pt x="17" y="96"/>
                  </a:cubicBezTo>
                  <a:cubicBezTo>
                    <a:pt x="19" y="98"/>
                    <a:pt x="22" y="100"/>
                    <a:pt x="25" y="103"/>
                  </a:cubicBezTo>
                  <a:cubicBezTo>
                    <a:pt x="38" y="112"/>
                    <a:pt x="63" y="127"/>
                    <a:pt x="92" y="146"/>
                  </a:cubicBezTo>
                  <a:cubicBezTo>
                    <a:pt x="137" y="173"/>
                    <a:pt x="193" y="206"/>
                    <a:pt x="238" y="233"/>
                  </a:cubicBezTo>
                  <a:cubicBezTo>
                    <a:pt x="261" y="246"/>
                    <a:pt x="281" y="258"/>
                    <a:pt x="295" y="267"/>
                  </a:cubicBezTo>
                  <a:cubicBezTo>
                    <a:pt x="302" y="271"/>
                    <a:pt x="307" y="275"/>
                    <a:pt x="311" y="278"/>
                  </a:cubicBezTo>
                  <a:cubicBezTo>
                    <a:pt x="313" y="279"/>
                    <a:pt x="315" y="280"/>
                    <a:pt x="315" y="281"/>
                  </a:cubicBezTo>
                  <a:cubicBezTo>
                    <a:pt x="316" y="281"/>
                    <a:pt x="316" y="281"/>
                    <a:pt x="316" y="281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6" y="281"/>
                    <a:pt x="316" y="281"/>
                    <a:pt x="316" y="281"/>
                  </a:cubicBezTo>
                  <a:cubicBezTo>
                    <a:pt x="316" y="281"/>
                    <a:pt x="316" y="281"/>
                    <a:pt x="316" y="281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6" y="281"/>
                    <a:pt x="316" y="281"/>
                    <a:pt x="316" y="281"/>
                  </a:cubicBezTo>
                  <a:cubicBezTo>
                    <a:pt x="318" y="279"/>
                    <a:pt x="318" y="279"/>
                    <a:pt x="318" y="279"/>
                  </a:cubicBezTo>
                  <a:cubicBezTo>
                    <a:pt x="316" y="281"/>
                    <a:pt x="316" y="281"/>
                    <a:pt x="316" y="281"/>
                  </a:cubicBezTo>
                  <a:cubicBezTo>
                    <a:pt x="316" y="281"/>
                    <a:pt x="316" y="281"/>
                    <a:pt x="316" y="281"/>
                  </a:cubicBezTo>
                  <a:cubicBezTo>
                    <a:pt x="318" y="279"/>
                    <a:pt x="318" y="279"/>
                    <a:pt x="318" y="279"/>
                  </a:cubicBezTo>
                  <a:cubicBezTo>
                    <a:pt x="316" y="281"/>
                    <a:pt x="316" y="281"/>
                    <a:pt x="316" y="281"/>
                  </a:cubicBezTo>
                  <a:cubicBezTo>
                    <a:pt x="319" y="279"/>
                    <a:pt x="319" y="279"/>
                    <a:pt x="319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315" y="280"/>
                    <a:pt x="316" y="280"/>
                    <a:pt x="316" y="281"/>
                  </a:cubicBezTo>
                  <a:cubicBezTo>
                    <a:pt x="319" y="279"/>
                    <a:pt x="319" y="279"/>
                    <a:pt x="319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319" y="279"/>
                    <a:pt x="319" y="279"/>
                    <a:pt x="319" y="279"/>
                  </a:cubicBezTo>
                  <a:cubicBezTo>
                    <a:pt x="316" y="276"/>
                    <a:pt x="316" y="276"/>
                    <a:pt x="316" y="276"/>
                  </a:cubicBezTo>
                  <a:cubicBezTo>
                    <a:pt x="315" y="277"/>
                    <a:pt x="315" y="278"/>
                    <a:pt x="315" y="279"/>
                  </a:cubicBezTo>
                  <a:cubicBezTo>
                    <a:pt x="319" y="279"/>
                    <a:pt x="319" y="279"/>
                    <a:pt x="319" y="279"/>
                  </a:cubicBezTo>
                  <a:cubicBezTo>
                    <a:pt x="316" y="276"/>
                    <a:pt x="316" y="276"/>
                    <a:pt x="316" y="276"/>
                  </a:cubicBezTo>
                  <a:cubicBezTo>
                    <a:pt x="320" y="279"/>
                    <a:pt x="320" y="279"/>
                    <a:pt x="320" y="279"/>
                  </a:cubicBezTo>
                  <a:cubicBezTo>
                    <a:pt x="322" y="275"/>
                    <a:pt x="322" y="275"/>
                    <a:pt x="322" y="275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4" y="103"/>
                    <a:pt x="12" y="103"/>
                    <a:pt x="11" y="105"/>
                  </a:cubicBezTo>
                  <a:cubicBezTo>
                    <a:pt x="10" y="106"/>
                    <a:pt x="10" y="107"/>
                    <a:pt x="10" y="108"/>
                  </a:cubicBezTo>
                  <a:cubicBezTo>
                    <a:pt x="10" y="109"/>
                    <a:pt x="10" y="110"/>
                    <a:pt x="11" y="111"/>
                  </a:cubicBezTo>
                  <a:cubicBezTo>
                    <a:pt x="11" y="112"/>
                    <a:pt x="12" y="113"/>
                    <a:pt x="13" y="113"/>
                  </a:cubicBezTo>
                  <a:cubicBezTo>
                    <a:pt x="15" y="115"/>
                    <a:pt x="17" y="117"/>
                    <a:pt x="21" y="120"/>
                  </a:cubicBezTo>
                  <a:cubicBezTo>
                    <a:pt x="33" y="129"/>
                    <a:pt x="56" y="144"/>
                    <a:pt x="84" y="161"/>
                  </a:cubicBezTo>
                  <a:cubicBezTo>
                    <a:pt x="169" y="214"/>
                    <a:pt x="297" y="289"/>
                    <a:pt x="297" y="289"/>
                  </a:cubicBezTo>
                  <a:cubicBezTo>
                    <a:pt x="299" y="286"/>
                    <a:pt x="299" y="286"/>
                    <a:pt x="299" y="286"/>
                  </a:cubicBezTo>
                  <a:cubicBezTo>
                    <a:pt x="301" y="282"/>
                    <a:pt x="301" y="282"/>
                    <a:pt x="301" y="282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9" y="120"/>
                    <a:pt x="6" y="121"/>
                    <a:pt x="5" y="123"/>
                  </a:cubicBezTo>
                  <a:cubicBezTo>
                    <a:pt x="4" y="125"/>
                    <a:pt x="5" y="128"/>
                    <a:pt x="7" y="129"/>
                  </a:cubicBezTo>
                  <a:cubicBezTo>
                    <a:pt x="7" y="129"/>
                    <a:pt x="11" y="132"/>
                    <a:pt x="18" y="136"/>
                  </a:cubicBezTo>
                  <a:cubicBezTo>
                    <a:pt x="45" y="152"/>
                    <a:pt x="111" y="192"/>
                    <a:pt x="171" y="229"/>
                  </a:cubicBezTo>
                  <a:cubicBezTo>
                    <a:pt x="200" y="247"/>
                    <a:pt x="228" y="265"/>
                    <a:pt x="249" y="278"/>
                  </a:cubicBezTo>
                  <a:cubicBezTo>
                    <a:pt x="259" y="285"/>
                    <a:pt x="268" y="290"/>
                    <a:pt x="274" y="294"/>
                  </a:cubicBezTo>
                  <a:cubicBezTo>
                    <a:pt x="277" y="296"/>
                    <a:pt x="279" y="298"/>
                    <a:pt x="280" y="299"/>
                  </a:cubicBezTo>
                  <a:cubicBezTo>
                    <a:pt x="281" y="300"/>
                    <a:pt x="281" y="300"/>
                    <a:pt x="282" y="300"/>
                  </a:cubicBezTo>
                  <a:cubicBezTo>
                    <a:pt x="282" y="300"/>
                    <a:pt x="282" y="300"/>
                    <a:pt x="282" y="300"/>
                  </a:cubicBezTo>
                  <a:cubicBezTo>
                    <a:pt x="283" y="299"/>
                    <a:pt x="283" y="299"/>
                    <a:pt x="283" y="299"/>
                  </a:cubicBezTo>
                  <a:cubicBezTo>
                    <a:pt x="281" y="300"/>
                    <a:pt x="281" y="300"/>
                    <a:pt x="281" y="300"/>
                  </a:cubicBezTo>
                  <a:cubicBezTo>
                    <a:pt x="282" y="300"/>
                    <a:pt x="282" y="300"/>
                    <a:pt x="282" y="300"/>
                  </a:cubicBezTo>
                  <a:cubicBezTo>
                    <a:pt x="283" y="299"/>
                    <a:pt x="283" y="299"/>
                    <a:pt x="283" y="299"/>
                  </a:cubicBezTo>
                  <a:cubicBezTo>
                    <a:pt x="281" y="300"/>
                    <a:pt x="281" y="300"/>
                    <a:pt x="281" y="300"/>
                  </a:cubicBezTo>
                  <a:cubicBezTo>
                    <a:pt x="285" y="298"/>
                    <a:pt x="285" y="298"/>
                    <a:pt x="285" y="298"/>
                  </a:cubicBezTo>
                  <a:cubicBezTo>
                    <a:pt x="281" y="298"/>
                    <a:pt x="281" y="298"/>
                    <a:pt x="281" y="298"/>
                  </a:cubicBezTo>
                  <a:cubicBezTo>
                    <a:pt x="281" y="299"/>
                    <a:pt x="281" y="300"/>
                    <a:pt x="281" y="300"/>
                  </a:cubicBezTo>
                  <a:cubicBezTo>
                    <a:pt x="285" y="298"/>
                    <a:pt x="285" y="298"/>
                    <a:pt x="285" y="298"/>
                  </a:cubicBezTo>
                  <a:cubicBezTo>
                    <a:pt x="281" y="298"/>
                    <a:pt x="281" y="298"/>
                    <a:pt x="281" y="298"/>
                  </a:cubicBezTo>
                  <a:cubicBezTo>
                    <a:pt x="285" y="298"/>
                    <a:pt x="285" y="298"/>
                    <a:pt x="285" y="298"/>
                  </a:cubicBezTo>
                  <a:cubicBezTo>
                    <a:pt x="282" y="296"/>
                    <a:pt x="282" y="296"/>
                    <a:pt x="282" y="296"/>
                  </a:cubicBezTo>
                  <a:cubicBezTo>
                    <a:pt x="281" y="296"/>
                    <a:pt x="281" y="297"/>
                    <a:pt x="281" y="298"/>
                  </a:cubicBezTo>
                  <a:cubicBezTo>
                    <a:pt x="285" y="298"/>
                    <a:pt x="285" y="298"/>
                    <a:pt x="285" y="298"/>
                  </a:cubicBezTo>
                  <a:cubicBezTo>
                    <a:pt x="282" y="296"/>
                    <a:pt x="282" y="296"/>
                    <a:pt x="282" y="296"/>
                  </a:cubicBezTo>
                  <a:cubicBezTo>
                    <a:pt x="285" y="298"/>
                    <a:pt x="285" y="298"/>
                    <a:pt x="285" y="298"/>
                  </a:cubicBezTo>
                  <a:cubicBezTo>
                    <a:pt x="282" y="296"/>
                    <a:pt x="282" y="296"/>
                    <a:pt x="282" y="296"/>
                  </a:cubicBezTo>
                  <a:cubicBezTo>
                    <a:pt x="285" y="298"/>
                    <a:pt x="285" y="298"/>
                    <a:pt x="285" y="298"/>
                  </a:cubicBezTo>
                  <a:cubicBezTo>
                    <a:pt x="284" y="294"/>
                    <a:pt x="284" y="294"/>
                    <a:pt x="284" y="294"/>
                  </a:cubicBezTo>
                  <a:cubicBezTo>
                    <a:pt x="283" y="294"/>
                    <a:pt x="282" y="295"/>
                    <a:pt x="282" y="296"/>
                  </a:cubicBezTo>
                  <a:cubicBezTo>
                    <a:pt x="285" y="298"/>
                    <a:pt x="285" y="298"/>
                    <a:pt x="285" y="298"/>
                  </a:cubicBezTo>
                  <a:cubicBezTo>
                    <a:pt x="284" y="294"/>
                    <a:pt x="284" y="294"/>
                    <a:pt x="284" y="294"/>
                  </a:cubicBezTo>
                  <a:cubicBezTo>
                    <a:pt x="285" y="297"/>
                    <a:pt x="285" y="297"/>
                    <a:pt x="285" y="297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5" y="294"/>
                    <a:pt x="284" y="294"/>
                    <a:pt x="284" y="294"/>
                  </a:cubicBezTo>
                  <a:cubicBezTo>
                    <a:pt x="285" y="297"/>
                    <a:pt x="285" y="297"/>
                    <a:pt x="285" y="297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5" y="296"/>
                    <a:pt x="285" y="296"/>
                    <a:pt x="285" y="296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5" y="296"/>
                    <a:pt x="285" y="296"/>
                    <a:pt x="285" y="296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5" y="294"/>
                    <a:pt x="284" y="294"/>
                    <a:pt x="284" y="293"/>
                  </a:cubicBezTo>
                  <a:cubicBezTo>
                    <a:pt x="280" y="292"/>
                    <a:pt x="273" y="288"/>
                    <a:pt x="264" y="283"/>
                  </a:cubicBezTo>
                  <a:cubicBezTo>
                    <a:pt x="233" y="266"/>
                    <a:pt x="173" y="231"/>
                    <a:pt x="120" y="200"/>
                  </a:cubicBezTo>
                  <a:cubicBezTo>
                    <a:pt x="93" y="184"/>
                    <a:pt x="68" y="170"/>
                    <a:pt x="49" y="160"/>
                  </a:cubicBezTo>
                  <a:cubicBezTo>
                    <a:pt x="39" y="154"/>
                    <a:pt x="30" y="150"/>
                    <a:pt x="24" y="147"/>
                  </a:cubicBezTo>
                  <a:cubicBezTo>
                    <a:pt x="21" y="146"/>
                    <a:pt x="18" y="144"/>
                    <a:pt x="16" y="143"/>
                  </a:cubicBezTo>
                  <a:cubicBezTo>
                    <a:pt x="15" y="143"/>
                    <a:pt x="14" y="143"/>
                    <a:pt x="13" y="142"/>
                  </a:cubicBezTo>
                  <a:cubicBezTo>
                    <a:pt x="12" y="142"/>
                    <a:pt x="11" y="142"/>
                    <a:pt x="10" y="142"/>
                  </a:cubicBezTo>
                  <a:cubicBezTo>
                    <a:pt x="9" y="142"/>
                    <a:pt x="8" y="142"/>
                    <a:pt x="7" y="142"/>
                  </a:cubicBezTo>
                  <a:cubicBezTo>
                    <a:pt x="7" y="143"/>
                    <a:pt x="6" y="143"/>
                    <a:pt x="5" y="144"/>
                  </a:cubicBezTo>
                  <a:cubicBezTo>
                    <a:pt x="4" y="145"/>
                    <a:pt x="4" y="147"/>
                    <a:pt x="4" y="148"/>
                  </a:cubicBezTo>
                  <a:cubicBezTo>
                    <a:pt x="5" y="149"/>
                    <a:pt x="5" y="150"/>
                    <a:pt x="6" y="150"/>
                  </a:cubicBezTo>
                  <a:cubicBezTo>
                    <a:pt x="6" y="150"/>
                    <a:pt x="11" y="153"/>
                    <a:pt x="18" y="157"/>
                  </a:cubicBezTo>
                  <a:cubicBezTo>
                    <a:pt x="44" y="173"/>
                    <a:pt x="108" y="211"/>
                    <a:pt x="166" y="247"/>
                  </a:cubicBezTo>
                  <a:cubicBezTo>
                    <a:pt x="194" y="265"/>
                    <a:pt x="222" y="282"/>
                    <a:pt x="242" y="295"/>
                  </a:cubicBezTo>
                  <a:cubicBezTo>
                    <a:pt x="252" y="301"/>
                    <a:pt x="260" y="307"/>
                    <a:pt x="266" y="311"/>
                  </a:cubicBezTo>
                  <a:cubicBezTo>
                    <a:pt x="268" y="313"/>
                    <a:pt x="271" y="314"/>
                    <a:pt x="272" y="315"/>
                  </a:cubicBezTo>
                  <a:cubicBezTo>
                    <a:pt x="273" y="316"/>
                    <a:pt x="273" y="316"/>
                    <a:pt x="273" y="316"/>
                  </a:cubicBezTo>
                  <a:cubicBezTo>
                    <a:pt x="273" y="317"/>
                    <a:pt x="273" y="317"/>
                    <a:pt x="273" y="317"/>
                  </a:cubicBezTo>
                  <a:cubicBezTo>
                    <a:pt x="275" y="315"/>
                    <a:pt x="275" y="315"/>
                    <a:pt x="275" y="315"/>
                  </a:cubicBezTo>
                  <a:cubicBezTo>
                    <a:pt x="273" y="316"/>
                    <a:pt x="273" y="316"/>
                    <a:pt x="273" y="316"/>
                  </a:cubicBezTo>
                  <a:cubicBezTo>
                    <a:pt x="273" y="317"/>
                    <a:pt x="273" y="317"/>
                    <a:pt x="273" y="317"/>
                  </a:cubicBezTo>
                  <a:cubicBezTo>
                    <a:pt x="275" y="315"/>
                    <a:pt x="275" y="315"/>
                    <a:pt x="275" y="315"/>
                  </a:cubicBezTo>
                  <a:cubicBezTo>
                    <a:pt x="273" y="316"/>
                    <a:pt x="273" y="316"/>
                    <a:pt x="273" y="316"/>
                  </a:cubicBezTo>
                  <a:cubicBezTo>
                    <a:pt x="277" y="314"/>
                    <a:pt x="277" y="314"/>
                    <a:pt x="277" y="314"/>
                  </a:cubicBezTo>
                  <a:cubicBezTo>
                    <a:pt x="273" y="314"/>
                    <a:pt x="273" y="314"/>
                    <a:pt x="273" y="314"/>
                  </a:cubicBezTo>
                  <a:cubicBezTo>
                    <a:pt x="273" y="315"/>
                    <a:pt x="273" y="316"/>
                    <a:pt x="273" y="316"/>
                  </a:cubicBezTo>
                  <a:cubicBezTo>
                    <a:pt x="277" y="314"/>
                    <a:pt x="277" y="314"/>
                    <a:pt x="277" y="314"/>
                  </a:cubicBezTo>
                  <a:cubicBezTo>
                    <a:pt x="273" y="314"/>
                    <a:pt x="273" y="314"/>
                    <a:pt x="273" y="314"/>
                  </a:cubicBezTo>
                  <a:cubicBezTo>
                    <a:pt x="277" y="314"/>
                    <a:pt x="277" y="314"/>
                    <a:pt x="277" y="314"/>
                  </a:cubicBezTo>
                  <a:cubicBezTo>
                    <a:pt x="273" y="312"/>
                    <a:pt x="273" y="312"/>
                    <a:pt x="273" y="312"/>
                  </a:cubicBezTo>
                  <a:cubicBezTo>
                    <a:pt x="273" y="313"/>
                    <a:pt x="273" y="314"/>
                    <a:pt x="273" y="314"/>
                  </a:cubicBezTo>
                  <a:cubicBezTo>
                    <a:pt x="277" y="314"/>
                    <a:pt x="277" y="314"/>
                    <a:pt x="277" y="314"/>
                  </a:cubicBezTo>
                  <a:cubicBezTo>
                    <a:pt x="273" y="312"/>
                    <a:pt x="273" y="312"/>
                    <a:pt x="273" y="312"/>
                  </a:cubicBezTo>
                  <a:cubicBezTo>
                    <a:pt x="273" y="312"/>
                    <a:pt x="273" y="312"/>
                    <a:pt x="273" y="312"/>
                  </a:cubicBezTo>
                  <a:cubicBezTo>
                    <a:pt x="277" y="314"/>
                    <a:pt x="277" y="314"/>
                    <a:pt x="277" y="314"/>
                  </a:cubicBezTo>
                  <a:cubicBezTo>
                    <a:pt x="276" y="310"/>
                    <a:pt x="276" y="310"/>
                    <a:pt x="276" y="310"/>
                  </a:cubicBezTo>
                  <a:cubicBezTo>
                    <a:pt x="275" y="311"/>
                    <a:pt x="274" y="311"/>
                    <a:pt x="273" y="312"/>
                  </a:cubicBezTo>
                  <a:cubicBezTo>
                    <a:pt x="277" y="314"/>
                    <a:pt x="277" y="314"/>
                    <a:pt x="277" y="314"/>
                  </a:cubicBezTo>
                  <a:cubicBezTo>
                    <a:pt x="276" y="310"/>
                    <a:pt x="276" y="310"/>
                    <a:pt x="276" y="310"/>
                  </a:cubicBezTo>
                  <a:cubicBezTo>
                    <a:pt x="277" y="314"/>
                    <a:pt x="277" y="314"/>
                    <a:pt x="277" y="314"/>
                  </a:cubicBezTo>
                  <a:cubicBezTo>
                    <a:pt x="277" y="310"/>
                    <a:pt x="277" y="310"/>
                    <a:pt x="277" y="310"/>
                  </a:cubicBezTo>
                  <a:cubicBezTo>
                    <a:pt x="276" y="310"/>
                    <a:pt x="276" y="310"/>
                    <a:pt x="276" y="310"/>
                  </a:cubicBezTo>
                  <a:cubicBezTo>
                    <a:pt x="277" y="314"/>
                    <a:pt x="277" y="314"/>
                    <a:pt x="277" y="314"/>
                  </a:cubicBezTo>
                  <a:cubicBezTo>
                    <a:pt x="277" y="310"/>
                    <a:pt x="277" y="310"/>
                    <a:pt x="277" y="310"/>
                  </a:cubicBezTo>
                  <a:cubicBezTo>
                    <a:pt x="277" y="313"/>
                    <a:pt x="277" y="313"/>
                    <a:pt x="277" y="313"/>
                  </a:cubicBezTo>
                  <a:cubicBezTo>
                    <a:pt x="277" y="310"/>
                    <a:pt x="277" y="310"/>
                    <a:pt x="277" y="310"/>
                  </a:cubicBezTo>
                  <a:cubicBezTo>
                    <a:pt x="277" y="310"/>
                    <a:pt x="277" y="310"/>
                    <a:pt x="277" y="310"/>
                  </a:cubicBezTo>
                  <a:cubicBezTo>
                    <a:pt x="277" y="313"/>
                    <a:pt x="277" y="313"/>
                    <a:pt x="277" y="313"/>
                  </a:cubicBezTo>
                  <a:cubicBezTo>
                    <a:pt x="277" y="310"/>
                    <a:pt x="277" y="310"/>
                    <a:pt x="277" y="310"/>
                  </a:cubicBezTo>
                  <a:cubicBezTo>
                    <a:pt x="277" y="311"/>
                    <a:pt x="277" y="311"/>
                    <a:pt x="277" y="311"/>
                  </a:cubicBezTo>
                  <a:cubicBezTo>
                    <a:pt x="277" y="310"/>
                    <a:pt x="277" y="310"/>
                    <a:pt x="277" y="310"/>
                  </a:cubicBezTo>
                  <a:cubicBezTo>
                    <a:pt x="277" y="310"/>
                    <a:pt x="277" y="310"/>
                    <a:pt x="277" y="310"/>
                  </a:cubicBezTo>
                  <a:cubicBezTo>
                    <a:pt x="277" y="311"/>
                    <a:pt x="277" y="311"/>
                    <a:pt x="277" y="311"/>
                  </a:cubicBezTo>
                  <a:cubicBezTo>
                    <a:pt x="277" y="310"/>
                    <a:pt x="277" y="310"/>
                    <a:pt x="277" y="310"/>
                  </a:cubicBezTo>
                  <a:cubicBezTo>
                    <a:pt x="277" y="310"/>
                    <a:pt x="276" y="310"/>
                    <a:pt x="276" y="310"/>
                  </a:cubicBezTo>
                  <a:cubicBezTo>
                    <a:pt x="272" y="308"/>
                    <a:pt x="265" y="305"/>
                    <a:pt x="256" y="300"/>
                  </a:cubicBezTo>
                  <a:cubicBezTo>
                    <a:pt x="224" y="283"/>
                    <a:pt x="162" y="247"/>
                    <a:pt x="108" y="216"/>
                  </a:cubicBezTo>
                  <a:cubicBezTo>
                    <a:pt x="81" y="201"/>
                    <a:pt x="56" y="186"/>
                    <a:pt x="38" y="176"/>
                  </a:cubicBezTo>
                  <a:cubicBezTo>
                    <a:pt x="29" y="170"/>
                    <a:pt x="21" y="166"/>
                    <a:pt x="16" y="163"/>
                  </a:cubicBezTo>
                  <a:cubicBezTo>
                    <a:pt x="13" y="162"/>
                    <a:pt x="11" y="160"/>
                    <a:pt x="10" y="160"/>
                  </a:cubicBezTo>
                  <a:cubicBezTo>
                    <a:pt x="9" y="159"/>
                    <a:pt x="8" y="159"/>
                    <a:pt x="8" y="159"/>
                  </a:cubicBezTo>
                  <a:cubicBezTo>
                    <a:pt x="7" y="158"/>
                    <a:pt x="7" y="158"/>
                    <a:pt x="7" y="158"/>
                  </a:cubicBezTo>
                  <a:cubicBezTo>
                    <a:pt x="7" y="158"/>
                    <a:pt x="7" y="158"/>
                    <a:pt x="7" y="15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6" y="158"/>
                    <a:pt x="6" y="158"/>
                    <a:pt x="5" y="158"/>
                  </a:cubicBezTo>
                  <a:cubicBezTo>
                    <a:pt x="5" y="158"/>
                    <a:pt x="4" y="158"/>
                    <a:pt x="4" y="158"/>
                  </a:cubicBezTo>
                  <a:cubicBezTo>
                    <a:pt x="3" y="158"/>
                    <a:pt x="2" y="159"/>
                    <a:pt x="1" y="160"/>
                  </a:cubicBezTo>
                  <a:cubicBezTo>
                    <a:pt x="0" y="162"/>
                    <a:pt x="1" y="165"/>
                    <a:pt x="3" y="166"/>
                  </a:cubicBezTo>
                  <a:cubicBezTo>
                    <a:pt x="266" y="330"/>
                    <a:pt x="266" y="330"/>
                    <a:pt x="266" y="330"/>
                  </a:cubicBezTo>
                  <a:cubicBezTo>
                    <a:pt x="268" y="326"/>
                    <a:pt x="268" y="326"/>
                    <a:pt x="268" y="326"/>
                  </a:cubicBezTo>
                  <a:cubicBezTo>
                    <a:pt x="264" y="324"/>
                    <a:pt x="264" y="324"/>
                    <a:pt x="264" y="324"/>
                  </a:cubicBezTo>
                  <a:cubicBezTo>
                    <a:pt x="268" y="326"/>
                    <a:pt x="268" y="326"/>
                    <a:pt x="268" y="326"/>
                  </a:cubicBezTo>
                  <a:cubicBezTo>
                    <a:pt x="266" y="322"/>
                    <a:pt x="266" y="322"/>
                    <a:pt x="266" y="322"/>
                  </a:cubicBezTo>
                  <a:cubicBezTo>
                    <a:pt x="266" y="322"/>
                    <a:pt x="265" y="323"/>
                    <a:pt x="264" y="324"/>
                  </a:cubicBezTo>
                  <a:cubicBezTo>
                    <a:pt x="268" y="326"/>
                    <a:pt x="268" y="326"/>
                    <a:pt x="268" y="326"/>
                  </a:cubicBezTo>
                  <a:cubicBezTo>
                    <a:pt x="266" y="322"/>
                    <a:pt x="266" y="322"/>
                    <a:pt x="266" y="322"/>
                  </a:cubicBezTo>
                  <a:cubicBezTo>
                    <a:pt x="267" y="325"/>
                    <a:pt x="267" y="325"/>
                    <a:pt x="267" y="325"/>
                  </a:cubicBezTo>
                  <a:cubicBezTo>
                    <a:pt x="267" y="322"/>
                    <a:pt x="267" y="322"/>
                    <a:pt x="267" y="322"/>
                  </a:cubicBezTo>
                  <a:cubicBezTo>
                    <a:pt x="267" y="322"/>
                    <a:pt x="267" y="322"/>
                    <a:pt x="266" y="322"/>
                  </a:cubicBezTo>
                  <a:cubicBezTo>
                    <a:pt x="267" y="325"/>
                    <a:pt x="267" y="325"/>
                    <a:pt x="267" y="325"/>
                  </a:cubicBezTo>
                  <a:cubicBezTo>
                    <a:pt x="267" y="322"/>
                    <a:pt x="267" y="322"/>
                    <a:pt x="267" y="322"/>
                  </a:cubicBezTo>
                  <a:cubicBezTo>
                    <a:pt x="267" y="324"/>
                    <a:pt x="267" y="324"/>
                    <a:pt x="267" y="324"/>
                  </a:cubicBezTo>
                  <a:cubicBezTo>
                    <a:pt x="268" y="322"/>
                    <a:pt x="268" y="322"/>
                    <a:pt x="268" y="322"/>
                  </a:cubicBezTo>
                  <a:cubicBezTo>
                    <a:pt x="267" y="322"/>
                    <a:pt x="267" y="322"/>
                    <a:pt x="267" y="322"/>
                  </a:cubicBezTo>
                  <a:cubicBezTo>
                    <a:pt x="267" y="324"/>
                    <a:pt x="267" y="324"/>
                    <a:pt x="267" y="324"/>
                  </a:cubicBezTo>
                  <a:cubicBezTo>
                    <a:pt x="268" y="322"/>
                    <a:pt x="268" y="322"/>
                    <a:pt x="268" y="322"/>
                  </a:cubicBezTo>
                  <a:cubicBezTo>
                    <a:pt x="268" y="322"/>
                    <a:pt x="268" y="322"/>
                    <a:pt x="268" y="322"/>
                  </a:cubicBezTo>
                  <a:cubicBezTo>
                    <a:pt x="268" y="322"/>
                    <a:pt x="268" y="322"/>
                    <a:pt x="268" y="322"/>
                  </a:cubicBezTo>
                  <a:cubicBezTo>
                    <a:pt x="268" y="322"/>
                    <a:pt x="268" y="322"/>
                    <a:pt x="268" y="322"/>
                  </a:cubicBezTo>
                  <a:cubicBezTo>
                    <a:pt x="268" y="322"/>
                    <a:pt x="268" y="322"/>
                    <a:pt x="268" y="322"/>
                  </a:cubicBezTo>
                  <a:cubicBezTo>
                    <a:pt x="268" y="322"/>
                    <a:pt x="268" y="322"/>
                    <a:pt x="268" y="322"/>
                  </a:cubicBezTo>
                  <a:cubicBezTo>
                    <a:pt x="268" y="322"/>
                    <a:pt x="267" y="322"/>
                    <a:pt x="266" y="322"/>
                  </a:cubicBezTo>
                  <a:cubicBezTo>
                    <a:pt x="263" y="320"/>
                    <a:pt x="256" y="317"/>
                    <a:pt x="247" y="312"/>
                  </a:cubicBezTo>
                  <a:cubicBezTo>
                    <a:pt x="216" y="296"/>
                    <a:pt x="157" y="262"/>
                    <a:pt x="107" y="233"/>
                  </a:cubicBezTo>
                  <a:cubicBezTo>
                    <a:pt x="81" y="218"/>
                    <a:pt x="58" y="204"/>
                    <a:pt x="41" y="194"/>
                  </a:cubicBezTo>
                  <a:cubicBezTo>
                    <a:pt x="32" y="189"/>
                    <a:pt x="25" y="185"/>
                    <a:pt x="21" y="182"/>
                  </a:cubicBezTo>
                  <a:cubicBezTo>
                    <a:pt x="16" y="179"/>
                    <a:pt x="13" y="178"/>
                    <a:pt x="13" y="178"/>
                  </a:cubicBezTo>
                  <a:cubicBezTo>
                    <a:pt x="11" y="177"/>
                    <a:pt x="8" y="177"/>
                    <a:pt x="7" y="179"/>
                  </a:cubicBezTo>
                  <a:cubicBezTo>
                    <a:pt x="6" y="181"/>
                    <a:pt x="7" y="184"/>
                    <a:pt x="9" y="185"/>
                  </a:cubicBezTo>
                  <a:cubicBezTo>
                    <a:pt x="256" y="340"/>
                    <a:pt x="256" y="340"/>
                    <a:pt x="256" y="340"/>
                  </a:cubicBezTo>
                  <a:cubicBezTo>
                    <a:pt x="258" y="336"/>
                    <a:pt x="258" y="336"/>
                    <a:pt x="258" y="336"/>
                  </a:cubicBezTo>
                  <a:cubicBezTo>
                    <a:pt x="255" y="333"/>
                    <a:pt x="255" y="333"/>
                    <a:pt x="255" y="333"/>
                  </a:cubicBezTo>
                  <a:cubicBezTo>
                    <a:pt x="258" y="336"/>
                    <a:pt x="258" y="336"/>
                    <a:pt x="258" y="336"/>
                  </a:cubicBezTo>
                  <a:cubicBezTo>
                    <a:pt x="257" y="332"/>
                    <a:pt x="257" y="332"/>
                    <a:pt x="257" y="332"/>
                  </a:cubicBezTo>
                  <a:cubicBezTo>
                    <a:pt x="256" y="332"/>
                    <a:pt x="255" y="332"/>
                    <a:pt x="255" y="333"/>
                  </a:cubicBezTo>
                  <a:cubicBezTo>
                    <a:pt x="258" y="336"/>
                    <a:pt x="258" y="336"/>
                    <a:pt x="258" y="336"/>
                  </a:cubicBezTo>
                  <a:cubicBezTo>
                    <a:pt x="257" y="332"/>
                    <a:pt x="257" y="332"/>
                    <a:pt x="257" y="332"/>
                  </a:cubicBezTo>
                  <a:cubicBezTo>
                    <a:pt x="258" y="336"/>
                    <a:pt x="258" y="336"/>
                    <a:pt x="258" y="336"/>
                  </a:cubicBezTo>
                  <a:cubicBezTo>
                    <a:pt x="258" y="332"/>
                    <a:pt x="258" y="332"/>
                    <a:pt x="258" y="332"/>
                  </a:cubicBezTo>
                  <a:cubicBezTo>
                    <a:pt x="258" y="332"/>
                    <a:pt x="257" y="332"/>
                    <a:pt x="257" y="332"/>
                  </a:cubicBezTo>
                  <a:cubicBezTo>
                    <a:pt x="258" y="336"/>
                    <a:pt x="258" y="336"/>
                    <a:pt x="258" y="336"/>
                  </a:cubicBezTo>
                  <a:cubicBezTo>
                    <a:pt x="258" y="332"/>
                    <a:pt x="258" y="332"/>
                    <a:pt x="258" y="332"/>
                  </a:cubicBezTo>
                  <a:cubicBezTo>
                    <a:pt x="258" y="336"/>
                    <a:pt x="258" y="336"/>
                    <a:pt x="258" y="336"/>
                  </a:cubicBezTo>
                  <a:cubicBezTo>
                    <a:pt x="259" y="332"/>
                    <a:pt x="259" y="332"/>
                    <a:pt x="259" y="332"/>
                  </a:cubicBezTo>
                  <a:cubicBezTo>
                    <a:pt x="259" y="332"/>
                    <a:pt x="259" y="332"/>
                    <a:pt x="258" y="332"/>
                  </a:cubicBezTo>
                  <a:cubicBezTo>
                    <a:pt x="258" y="336"/>
                    <a:pt x="258" y="336"/>
                    <a:pt x="258" y="336"/>
                  </a:cubicBezTo>
                  <a:cubicBezTo>
                    <a:pt x="259" y="332"/>
                    <a:pt x="259" y="332"/>
                    <a:pt x="259" y="332"/>
                  </a:cubicBezTo>
                  <a:cubicBezTo>
                    <a:pt x="258" y="335"/>
                    <a:pt x="258" y="335"/>
                    <a:pt x="258" y="335"/>
                  </a:cubicBezTo>
                  <a:cubicBezTo>
                    <a:pt x="259" y="332"/>
                    <a:pt x="259" y="332"/>
                    <a:pt x="259" y="332"/>
                  </a:cubicBezTo>
                  <a:cubicBezTo>
                    <a:pt x="259" y="332"/>
                    <a:pt x="259" y="332"/>
                    <a:pt x="259" y="332"/>
                  </a:cubicBezTo>
                  <a:cubicBezTo>
                    <a:pt x="258" y="335"/>
                    <a:pt x="258" y="335"/>
                    <a:pt x="258" y="335"/>
                  </a:cubicBezTo>
                  <a:cubicBezTo>
                    <a:pt x="259" y="332"/>
                    <a:pt x="259" y="332"/>
                    <a:pt x="259" y="332"/>
                  </a:cubicBezTo>
                  <a:cubicBezTo>
                    <a:pt x="259" y="332"/>
                    <a:pt x="259" y="332"/>
                    <a:pt x="259" y="332"/>
                  </a:cubicBezTo>
                  <a:cubicBezTo>
                    <a:pt x="260" y="332"/>
                    <a:pt x="260" y="332"/>
                    <a:pt x="260" y="332"/>
                  </a:cubicBezTo>
                  <a:cubicBezTo>
                    <a:pt x="259" y="332"/>
                    <a:pt x="259" y="332"/>
                    <a:pt x="259" y="332"/>
                  </a:cubicBezTo>
                  <a:cubicBezTo>
                    <a:pt x="259" y="332"/>
                    <a:pt x="259" y="332"/>
                    <a:pt x="259" y="332"/>
                  </a:cubicBezTo>
                  <a:cubicBezTo>
                    <a:pt x="260" y="332"/>
                    <a:pt x="260" y="332"/>
                    <a:pt x="260" y="332"/>
                  </a:cubicBezTo>
                  <a:cubicBezTo>
                    <a:pt x="259" y="332"/>
                    <a:pt x="259" y="332"/>
                    <a:pt x="258" y="331"/>
                  </a:cubicBezTo>
                  <a:cubicBezTo>
                    <a:pt x="256" y="330"/>
                    <a:pt x="250" y="327"/>
                    <a:pt x="242" y="322"/>
                  </a:cubicBezTo>
                  <a:cubicBezTo>
                    <a:pt x="214" y="307"/>
                    <a:pt x="159" y="275"/>
                    <a:pt x="111" y="247"/>
                  </a:cubicBezTo>
                  <a:cubicBezTo>
                    <a:pt x="86" y="233"/>
                    <a:pt x="64" y="221"/>
                    <a:pt x="47" y="211"/>
                  </a:cubicBezTo>
                  <a:cubicBezTo>
                    <a:pt x="39" y="206"/>
                    <a:pt x="32" y="203"/>
                    <a:pt x="27" y="200"/>
                  </a:cubicBezTo>
                  <a:cubicBezTo>
                    <a:pt x="24" y="199"/>
                    <a:pt x="22" y="198"/>
                    <a:pt x="21" y="197"/>
                  </a:cubicBezTo>
                  <a:cubicBezTo>
                    <a:pt x="20" y="196"/>
                    <a:pt x="20" y="196"/>
                    <a:pt x="19" y="196"/>
                  </a:cubicBezTo>
                  <a:cubicBezTo>
                    <a:pt x="18" y="196"/>
                    <a:pt x="18" y="196"/>
                    <a:pt x="18" y="196"/>
                  </a:cubicBezTo>
                  <a:cubicBezTo>
                    <a:pt x="18" y="195"/>
                    <a:pt x="18" y="195"/>
                    <a:pt x="18" y="195"/>
                  </a:cubicBezTo>
                  <a:cubicBezTo>
                    <a:pt x="17" y="195"/>
                    <a:pt x="17" y="195"/>
                    <a:pt x="17" y="195"/>
                  </a:cubicBezTo>
                  <a:cubicBezTo>
                    <a:pt x="16" y="195"/>
                    <a:pt x="16" y="195"/>
                    <a:pt x="15" y="196"/>
                  </a:cubicBezTo>
                  <a:cubicBezTo>
                    <a:pt x="14" y="196"/>
                    <a:pt x="13" y="196"/>
                    <a:pt x="13" y="197"/>
                  </a:cubicBezTo>
                  <a:cubicBezTo>
                    <a:pt x="12" y="199"/>
                    <a:pt x="12" y="202"/>
                    <a:pt x="14" y="203"/>
                  </a:cubicBezTo>
                  <a:cubicBezTo>
                    <a:pt x="98" y="255"/>
                    <a:pt x="98" y="255"/>
                    <a:pt x="98" y="255"/>
                  </a:cubicBezTo>
                  <a:cubicBezTo>
                    <a:pt x="22" y="214"/>
                    <a:pt x="22" y="214"/>
                    <a:pt x="22" y="214"/>
                  </a:cubicBezTo>
                  <a:cubicBezTo>
                    <a:pt x="20" y="212"/>
                    <a:pt x="18" y="213"/>
                    <a:pt x="16" y="215"/>
                  </a:cubicBezTo>
                  <a:cubicBezTo>
                    <a:pt x="15" y="217"/>
                    <a:pt x="16" y="220"/>
                    <a:pt x="18" y="221"/>
                  </a:cubicBezTo>
                  <a:cubicBezTo>
                    <a:pt x="18" y="221"/>
                    <a:pt x="21" y="223"/>
                    <a:pt x="25" y="226"/>
                  </a:cubicBezTo>
                  <a:cubicBezTo>
                    <a:pt x="42" y="235"/>
                    <a:pt x="83" y="260"/>
                    <a:pt x="120" y="283"/>
                  </a:cubicBezTo>
                  <a:cubicBezTo>
                    <a:pt x="139" y="295"/>
                    <a:pt x="156" y="305"/>
                    <a:pt x="169" y="314"/>
                  </a:cubicBezTo>
                  <a:cubicBezTo>
                    <a:pt x="176" y="318"/>
                    <a:pt x="181" y="321"/>
                    <a:pt x="184" y="324"/>
                  </a:cubicBezTo>
                  <a:cubicBezTo>
                    <a:pt x="186" y="325"/>
                    <a:pt x="188" y="326"/>
                    <a:pt x="188" y="327"/>
                  </a:cubicBezTo>
                  <a:cubicBezTo>
                    <a:pt x="189" y="327"/>
                    <a:pt x="189" y="327"/>
                    <a:pt x="189" y="327"/>
                  </a:cubicBezTo>
                  <a:cubicBezTo>
                    <a:pt x="190" y="326"/>
                    <a:pt x="190" y="326"/>
                    <a:pt x="190" y="326"/>
                  </a:cubicBezTo>
                  <a:cubicBezTo>
                    <a:pt x="189" y="327"/>
                    <a:pt x="189" y="327"/>
                    <a:pt x="189" y="327"/>
                  </a:cubicBezTo>
                  <a:cubicBezTo>
                    <a:pt x="189" y="327"/>
                    <a:pt x="189" y="327"/>
                    <a:pt x="189" y="327"/>
                  </a:cubicBezTo>
                  <a:cubicBezTo>
                    <a:pt x="190" y="326"/>
                    <a:pt x="190" y="326"/>
                    <a:pt x="190" y="326"/>
                  </a:cubicBezTo>
                  <a:cubicBezTo>
                    <a:pt x="189" y="327"/>
                    <a:pt x="189" y="327"/>
                    <a:pt x="189" y="327"/>
                  </a:cubicBezTo>
                  <a:cubicBezTo>
                    <a:pt x="192" y="325"/>
                    <a:pt x="192" y="325"/>
                    <a:pt x="192" y="325"/>
                  </a:cubicBezTo>
                  <a:cubicBezTo>
                    <a:pt x="188" y="325"/>
                    <a:pt x="188" y="325"/>
                    <a:pt x="188" y="325"/>
                  </a:cubicBezTo>
                  <a:cubicBezTo>
                    <a:pt x="188" y="327"/>
                    <a:pt x="189" y="327"/>
                    <a:pt x="189" y="327"/>
                  </a:cubicBezTo>
                  <a:cubicBezTo>
                    <a:pt x="192" y="325"/>
                    <a:pt x="192" y="325"/>
                    <a:pt x="192" y="325"/>
                  </a:cubicBezTo>
                  <a:cubicBezTo>
                    <a:pt x="188" y="325"/>
                    <a:pt x="188" y="325"/>
                    <a:pt x="188" y="325"/>
                  </a:cubicBezTo>
                  <a:cubicBezTo>
                    <a:pt x="193" y="325"/>
                    <a:pt x="193" y="325"/>
                    <a:pt x="193" y="325"/>
                  </a:cubicBezTo>
                  <a:cubicBezTo>
                    <a:pt x="189" y="323"/>
                    <a:pt x="189" y="323"/>
                    <a:pt x="189" y="323"/>
                  </a:cubicBezTo>
                  <a:cubicBezTo>
                    <a:pt x="189" y="324"/>
                    <a:pt x="188" y="325"/>
                    <a:pt x="188" y="325"/>
                  </a:cubicBezTo>
                  <a:cubicBezTo>
                    <a:pt x="193" y="325"/>
                    <a:pt x="193" y="325"/>
                    <a:pt x="193" y="325"/>
                  </a:cubicBezTo>
                  <a:cubicBezTo>
                    <a:pt x="189" y="323"/>
                    <a:pt x="189" y="323"/>
                    <a:pt x="189" y="323"/>
                  </a:cubicBezTo>
                  <a:cubicBezTo>
                    <a:pt x="193" y="325"/>
                    <a:pt x="193" y="325"/>
                    <a:pt x="193" y="325"/>
                  </a:cubicBezTo>
                  <a:cubicBezTo>
                    <a:pt x="195" y="321"/>
                    <a:pt x="195" y="321"/>
                    <a:pt x="195" y="321"/>
                  </a:cubicBezTo>
                  <a:cubicBezTo>
                    <a:pt x="27" y="231"/>
                    <a:pt x="27" y="231"/>
                    <a:pt x="27" y="231"/>
                  </a:cubicBezTo>
                  <a:cubicBezTo>
                    <a:pt x="25" y="230"/>
                    <a:pt x="22" y="230"/>
                    <a:pt x="21" y="232"/>
                  </a:cubicBezTo>
                  <a:cubicBezTo>
                    <a:pt x="20" y="234"/>
                    <a:pt x="21" y="237"/>
                    <a:pt x="23" y="238"/>
                  </a:cubicBezTo>
                  <a:cubicBezTo>
                    <a:pt x="23" y="238"/>
                    <a:pt x="25" y="239"/>
                    <a:pt x="28" y="242"/>
                  </a:cubicBezTo>
                  <a:cubicBezTo>
                    <a:pt x="41" y="249"/>
                    <a:pt x="72" y="268"/>
                    <a:pt x="100" y="285"/>
                  </a:cubicBezTo>
                  <a:cubicBezTo>
                    <a:pt x="114" y="293"/>
                    <a:pt x="128" y="302"/>
                    <a:pt x="137" y="308"/>
                  </a:cubicBezTo>
                  <a:cubicBezTo>
                    <a:pt x="142" y="311"/>
                    <a:pt x="146" y="314"/>
                    <a:pt x="149" y="316"/>
                  </a:cubicBezTo>
                  <a:cubicBezTo>
                    <a:pt x="150" y="317"/>
                    <a:pt x="151" y="317"/>
                    <a:pt x="152" y="318"/>
                  </a:cubicBezTo>
                  <a:cubicBezTo>
                    <a:pt x="152" y="318"/>
                    <a:pt x="152" y="318"/>
                    <a:pt x="152" y="318"/>
                  </a:cubicBezTo>
                  <a:cubicBezTo>
                    <a:pt x="152" y="318"/>
                    <a:pt x="152" y="318"/>
                    <a:pt x="152" y="318"/>
                  </a:cubicBezTo>
                  <a:cubicBezTo>
                    <a:pt x="153" y="317"/>
                    <a:pt x="153" y="317"/>
                    <a:pt x="153" y="317"/>
                  </a:cubicBezTo>
                  <a:cubicBezTo>
                    <a:pt x="152" y="318"/>
                    <a:pt x="152" y="318"/>
                    <a:pt x="152" y="318"/>
                  </a:cubicBezTo>
                  <a:cubicBezTo>
                    <a:pt x="152" y="318"/>
                    <a:pt x="152" y="318"/>
                    <a:pt x="152" y="318"/>
                  </a:cubicBezTo>
                  <a:cubicBezTo>
                    <a:pt x="153" y="317"/>
                    <a:pt x="153" y="317"/>
                    <a:pt x="153" y="317"/>
                  </a:cubicBezTo>
                  <a:cubicBezTo>
                    <a:pt x="152" y="318"/>
                    <a:pt x="152" y="318"/>
                    <a:pt x="152" y="318"/>
                  </a:cubicBezTo>
                  <a:cubicBezTo>
                    <a:pt x="155" y="316"/>
                    <a:pt x="155" y="316"/>
                    <a:pt x="155" y="316"/>
                  </a:cubicBezTo>
                  <a:cubicBezTo>
                    <a:pt x="151" y="316"/>
                    <a:pt x="151" y="316"/>
                    <a:pt x="151" y="316"/>
                  </a:cubicBezTo>
                  <a:cubicBezTo>
                    <a:pt x="151" y="317"/>
                    <a:pt x="152" y="318"/>
                    <a:pt x="152" y="318"/>
                  </a:cubicBezTo>
                  <a:cubicBezTo>
                    <a:pt x="155" y="316"/>
                    <a:pt x="155" y="316"/>
                    <a:pt x="155" y="316"/>
                  </a:cubicBezTo>
                  <a:cubicBezTo>
                    <a:pt x="151" y="316"/>
                    <a:pt x="151" y="316"/>
                    <a:pt x="151" y="316"/>
                  </a:cubicBezTo>
                  <a:cubicBezTo>
                    <a:pt x="155" y="316"/>
                    <a:pt x="155" y="316"/>
                    <a:pt x="155" y="316"/>
                  </a:cubicBezTo>
                  <a:cubicBezTo>
                    <a:pt x="152" y="314"/>
                    <a:pt x="152" y="314"/>
                    <a:pt x="152" y="314"/>
                  </a:cubicBezTo>
                  <a:cubicBezTo>
                    <a:pt x="151" y="315"/>
                    <a:pt x="151" y="315"/>
                    <a:pt x="151" y="316"/>
                  </a:cubicBezTo>
                  <a:cubicBezTo>
                    <a:pt x="155" y="316"/>
                    <a:pt x="155" y="316"/>
                    <a:pt x="155" y="316"/>
                  </a:cubicBezTo>
                  <a:cubicBezTo>
                    <a:pt x="152" y="314"/>
                    <a:pt x="152" y="314"/>
                    <a:pt x="152" y="314"/>
                  </a:cubicBezTo>
                  <a:cubicBezTo>
                    <a:pt x="156" y="316"/>
                    <a:pt x="156" y="316"/>
                    <a:pt x="156" y="316"/>
                  </a:cubicBezTo>
                  <a:cubicBezTo>
                    <a:pt x="157" y="312"/>
                    <a:pt x="157" y="312"/>
                    <a:pt x="157" y="312"/>
                  </a:cubicBezTo>
                  <a:cubicBezTo>
                    <a:pt x="59" y="271"/>
                    <a:pt x="59" y="271"/>
                    <a:pt x="59" y="271"/>
                  </a:cubicBezTo>
                  <a:cubicBezTo>
                    <a:pt x="57" y="271"/>
                    <a:pt x="54" y="271"/>
                    <a:pt x="53" y="273"/>
                  </a:cubicBezTo>
                  <a:cubicBezTo>
                    <a:pt x="52" y="275"/>
                    <a:pt x="53" y="278"/>
                    <a:pt x="55" y="279"/>
                  </a:cubicBezTo>
                  <a:cubicBezTo>
                    <a:pt x="55" y="279"/>
                    <a:pt x="58" y="281"/>
                    <a:pt x="61" y="283"/>
                  </a:cubicBezTo>
                  <a:cubicBezTo>
                    <a:pt x="66" y="286"/>
                    <a:pt x="75" y="291"/>
                    <a:pt x="81" y="295"/>
                  </a:cubicBezTo>
                  <a:cubicBezTo>
                    <a:pt x="85" y="297"/>
                    <a:pt x="88" y="299"/>
                    <a:pt x="90" y="300"/>
                  </a:cubicBezTo>
                  <a:cubicBezTo>
                    <a:pt x="91" y="301"/>
                    <a:pt x="92" y="302"/>
                    <a:pt x="92" y="302"/>
                  </a:cubicBezTo>
                  <a:cubicBezTo>
                    <a:pt x="92" y="302"/>
                    <a:pt x="92" y="302"/>
                    <a:pt x="92" y="302"/>
                  </a:cubicBezTo>
                  <a:cubicBezTo>
                    <a:pt x="93" y="302"/>
                    <a:pt x="93" y="302"/>
                    <a:pt x="93" y="302"/>
                  </a:cubicBezTo>
                  <a:cubicBezTo>
                    <a:pt x="94" y="301"/>
                    <a:pt x="94" y="301"/>
                    <a:pt x="94" y="301"/>
                  </a:cubicBezTo>
                  <a:cubicBezTo>
                    <a:pt x="92" y="302"/>
                    <a:pt x="92" y="302"/>
                    <a:pt x="92" y="302"/>
                  </a:cubicBezTo>
                  <a:cubicBezTo>
                    <a:pt x="93" y="302"/>
                    <a:pt x="93" y="302"/>
                    <a:pt x="93" y="302"/>
                  </a:cubicBezTo>
                  <a:cubicBezTo>
                    <a:pt x="94" y="301"/>
                    <a:pt x="94" y="301"/>
                    <a:pt x="94" y="301"/>
                  </a:cubicBezTo>
                  <a:cubicBezTo>
                    <a:pt x="92" y="302"/>
                    <a:pt x="92" y="302"/>
                    <a:pt x="92" y="302"/>
                  </a:cubicBezTo>
                  <a:cubicBezTo>
                    <a:pt x="95" y="300"/>
                    <a:pt x="95" y="300"/>
                    <a:pt x="95" y="300"/>
                  </a:cubicBezTo>
                  <a:cubicBezTo>
                    <a:pt x="92" y="301"/>
                    <a:pt x="92" y="301"/>
                    <a:pt x="92" y="301"/>
                  </a:cubicBezTo>
                  <a:cubicBezTo>
                    <a:pt x="92" y="302"/>
                    <a:pt x="92" y="302"/>
                    <a:pt x="92" y="302"/>
                  </a:cubicBezTo>
                  <a:cubicBezTo>
                    <a:pt x="95" y="300"/>
                    <a:pt x="95" y="300"/>
                    <a:pt x="95" y="300"/>
                  </a:cubicBezTo>
                  <a:cubicBezTo>
                    <a:pt x="92" y="301"/>
                    <a:pt x="92" y="301"/>
                    <a:pt x="92" y="301"/>
                  </a:cubicBezTo>
                  <a:cubicBezTo>
                    <a:pt x="96" y="299"/>
                    <a:pt x="96" y="299"/>
                    <a:pt x="96" y="299"/>
                  </a:cubicBezTo>
                  <a:cubicBezTo>
                    <a:pt x="91" y="299"/>
                    <a:pt x="91" y="299"/>
                    <a:pt x="91" y="299"/>
                  </a:cubicBezTo>
                  <a:cubicBezTo>
                    <a:pt x="91" y="301"/>
                    <a:pt x="92" y="301"/>
                    <a:pt x="92" y="301"/>
                  </a:cubicBezTo>
                  <a:cubicBezTo>
                    <a:pt x="96" y="299"/>
                    <a:pt x="96" y="299"/>
                    <a:pt x="96" y="299"/>
                  </a:cubicBezTo>
                  <a:cubicBezTo>
                    <a:pt x="91" y="299"/>
                    <a:pt x="91" y="299"/>
                    <a:pt x="91" y="299"/>
                  </a:cubicBezTo>
                  <a:cubicBezTo>
                    <a:pt x="96" y="299"/>
                    <a:pt x="96" y="299"/>
                    <a:pt x="96" y="299"/>
                  </a:cubicBezTo>
                  <a:cubicBezTo>
                    <a:pt x="92" y="297"/>
                    <a:pt x="92" y="297"/>
                    <a:pt x="92" y="297"/>
                  </a:cubicBezTo>
                  <a:cubicBezTo>
                    <a:pt x="91" y="298"/>
                    <a:pt x="91" y="299"/>
                    <a:pt x="91" y="299"/>
                  </a:cubicBezTo>
                  <a:cubicBezTo>
                    <a:pt x="96" y="299"/>
                    <a:pt x="96" y="299"/>
                    <a:pt x="96" y="299"/>
                  </a:cubicBezTo>
                  <a:cubicBezTo>
                    <a:pt x="92" y="297"/>
                    <a:pt x="92" y="297"/>
                    <a:pt x="92" y="297"/>
                  </a:cubicBezTo>
                  <a:cubicBezTo>
                    <a:pt x="91" y="299"/>
                    <a:pt x="91" y="302"/>
                    <a:pt x="93" y="303"/>
                  </a:cubicBezTo>
                  <a:cubicBezTo>
                    <a:pt x="95" y="304"/>
                    <a:pt x="98" y="304"/>
                    <a:pt x="99" y="30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8" name="Freeform 271"/>
            <p:cNvSpPr/>
            <p:nvPr/>
          </p:nvSpPr>
          <p:spPr bwMode="auto">
            <a:xfrm>
              <a:off x="4095751" y="2990850"/>
              <a:ext cx="1358900" cy="1042987"/>
            </a:xfrm>
            <a:custGeom>
              <a:avLst/>
              <a:gdLst>
                <a:gd name="T0" fmla="*/ 820 w 1059"/>
                <a:gd name="T1" fmla="*/ 551 h 813"/>
                <a:gd name="T2" fmla="*/ 370 w 1059"/>
                <a:gd name="T3" fmla="*/ 193 h 813"/>
                <a:gd name="T4" fmla="*/ 822 w 1059"/>
                <a:gd name="T5" fmla="*/ 559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9" h="813">
                  <a:moveTo>
                    <a:pt x="820" y="551"/>
                  </a:moveTo>
                  <a:cubicBezTo>
                    <a:pt x="526" y="813"/>
                    <a:pt x="0" y="513"/>
                    <a:pt x="370" y="193"/>
                  </a:cubicBezTo>
                  <a:cubicBezTo>
                    <a:pt x="599" y="0"/>
                    <a:pt x="1059" y="298"/>
                    <a:pt x="822" y="5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9" name="Freeform 272"/>
            <p:cNvSpPr/>
            <p:nvPr/>
          </p:nvSpPr>
          <p:spPr bwMode="auto">
            <a:xfrm>
              <a:off x="4357688" y="3109913"/>
              <a:ext cx="927100" cy="739775"/>
            </a:xfrm>
            <a:custGeom>
              <a:avLst/>
              <a:gdLst>
                <a:gd name="T0" fmla="*/ 589 w 723"/>
                <a:gd name="T1" fmla="*/ 460 h 577"/>
                <a:gd name="T2" fmla="*/ 391 w 723"/>
                <a:gd name="T3" fmla="*/ 545 h 577"/>
                <a:gd name="T4" fmla="*/ 192 w 723"/>
                <a:gd name="T5" fmla="*/ 500 h 577"/>
                <a:gd name="T6" fmla="*/ 77 w 723"/>
                <a:gd name="T7" fmla="*/ 365 h 577"/>
                <a:gd name="T8" fmla="*/ 120 w 723"/>
                <a:gd name="T9" fmla="*/ 177 h 577"/>
                <a:gd name="T10" fmla="*/ 293 w 723"/>
                <a:gd name="T11" fmla="*/ 53 h 577"/>
                <a:gd name="T12" fmla="*/ 492 w 723"/>
                <a:gd name="T13" fmla="*/ 95 h 577"/>
                <a:gd name="T14" fmla="*/ 627 w 723"/>
                <a:gd name="T15" fmla="*/ 418 h 577"/>
                <a:gd name="T16" fmla="*/ 591 w 723"/>
                <a:gd name="T17" fmla="*/ 469 h 577"/>
                <a:gd name="T18" fmla="*/ 605 w 723"/>
                <a:gd name="T19" fmla="*/ 478 h 577"/>
                <a:gd name="T20" fmla="*/ 646 w 723"/>
                <a:gd name="T21" fmla="*/ 464 h 577"/>
                <a:gd name="T22" fmla="*/ 713 w 723"/>
                <a:gd name="T23" fmla="*/ 276 h 577"/>
                <a:gd name="T24" fmla="*/ 615 w 723"/>
                <a:gd name="T25" fmla="*/ 118 h 577"/>
                <a:gd name="T26" fmla="*/ 206 w 723"/>
                <a:gd name="T27" fmla="*/ 60 h 577"/>
                <a:gd name="T28" fmla="*/ 32 w 723"/>
                <a:gd name="T29" fmla="*/ 232 h 577"/>
                <a:gd name="T30" fmla="*/ 26 w 723"/>
                <a:gd name="T31" fmla="*/ 411 h 577"/>
                <a:gd name="T32" fmla="*/ 369 w 723"/>
                <a:gd name="T33" fmla="*/ 569 h 577"/>
                <a:gd name="T34" fmla="*/ 644 w 723"/>
                <a:gd name="T35" fmla="*/ 455 h 577"/>
                <a:gd name="T36" fmla="*/ 630 w 723"/>
                <a:gd name="T37" fmla="*/ 446 h 577"/>
                <a:gd name="T38" fmla="*/ 589 w 723"/>
                <a:gd name="T39" fmla="*/ 46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3" h="577">
                  <a:moveTo>
                    <a:pt x="589" y="460"/>
                  </a:moveTo>
                  <a:cubicBezTo>
                    <a:pt x="533" y="510"/>
                    <a:pt x="466" y="540"/>
                    <a:pt x="391" y="545"/>
                  </a:cubicBezTo>
                  <a:cubicBezTo>
                    <a:pt x="323" y="550"/>
                    <a:pt x="252" y="533"/>
                    <a:pt x="192" y="500"/>
                  </a:cubicBezTo>
                  <a:cubicBezTo>
                    <a:pt x="139" y="471"/>
                    <a:pt x="95" y="425"/>
                    <a:pt x="77" y="365"/>
                  </a:cubicBezTo>
                  <a:cubicBezTo>
                    <a:pt x="57" y="299"/>
                    <a:pt x="81" y="231"/>
                    <a:pt x="120" y="177"/>
                  </a:cubicBezTo>
                  <a:cubicBezTo>
                    <a:pt x="161" y="119"/>
                    <a:pt x="221" y="62"/>
                    <a:pt x="293" y="53"/>
                  </a:cubicBezTo>
                  <a:cubicBezTo>
                    <a:pt x="361" y="44"/>
                    <a:pt x="432" y="63"/>
                    <a:pt x="492" y="95"/>
                  </a:cubicBezTo>
                  <a:cubicBezTo>
                    <a:pt x="610" y="157"/>
                    <a:pt x="697" y="289"/>
                    <a:pt x="627" y="418"/>
                  </a:cubicBezTo>
                  <a:cubicBezTo>
                    <a:pt x="617" y="437"/>
                    <a:pt x="604" y="454"/>
                    <a:pt x="591" y="469"/>
                  </a:cubicBezTo>
                  <a:cubicBezTo>
                    <a:pt x="582" y="479"/>
                    <a:pt x="598" y="479"/>
                    <a:pt x="605" y="478"/>
                  </a:cubicBezTo>
                  <a:cubicBezTo>
                    <a:pt x="617" y="477"/>
                    <a:pt x="637" y="474"/>
                    <a:pt x="646" y="464"/>
                  </a:cubicBezTo>
                  <a:cubicBezTo>
                    <a:pt x="693" y="412"/>
                    <a:pt x="723" y="347"/>
                    <a:pt x="713" y="276"/>
                  </a:cubicBezTo>
                  <a:cubicBezTo>
                    <a:pt x="704" y="213"/>
                    <a:pt x="663" y="158"/>
                    <a:pt x="615" y="118"/>
                  </a:cubicBezTo>
                  <a:cubicBezTo>
                    <a:pt x="503" y="23"/>
                    <a:pt x="339" y="0"/>
                    <a:pt x="206" y="60"/>
                  </a:cubicBezTo>
                  <a:cubicBezTo>
                    <a:pt x="132" y="93"/>
                    <a:pt x="68" y="161"/>
                    <a:pt x="32" y="232"/>
                  </a:cubicBezTo>
                  <a:cubicBezTo>
                    <a:pt x="4" y="288"/>
                    <a:pt x="0" y="353"/>
                    <a:pt x="26" y="411"/>
                  </a:cubicBezTo>
                  <a:cubicBezTo>
                    <a:pt x="84" y="535"/>
                    <a:pt x="243" y="577"/>
                    <a:pt x="369" y="569"/>
                  </a:cubicBezTo>
                  <a:cubicBezTo>
                    <a:pt x="469" y="562"/>
                    <a:pt x="568" y="522"/>
                    <a:pt x="644" y="455"/>
                  </a:cubicBezTo>
                  <a:cubicBezTo>
                    <a:pt x="655" y="446"/>
                    <a:pt x="635" y="445"/>
                    <a:pt x="630" y="446"/>
                  </a:cubicBezTo>
                  <a:cubicBezTo>
                    <a:pt x="616" y="447"/>
                    <a:pt x="599" y="451"/>
                    <a:pt x="589" y="460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0" name="Freeform 273"/>
            <p:cNvSpPr/>
            <p:nvPr/>
          </p:nvSpPr>
          <p:spPr bwMode="auto">
            <a:xfrm>
              <a:off x="4933951" y="3302000"/>
              <a:ext cx="93663" cy="152400"/>
            </a:xfrm>
            <a:custGeom>
              <a:avLst/>
              <a:gdLst>
                <a:gd name="T0" fmla="*/ 1 w 74"/>
                <a:gd name="T1" fmla="*/ 25 h 119"/>
                <a:gd name="T2" fmla="*/ 14 w 74"/>
                <a:gd name="T3" fmla="*/ 105 h 119"/>
                <a:gd name="T4" fmla="*/ 69 w 74"/>
                <a:gd name="T5" fmla="*/ 90 h 119"/>
                <a:gd name="T6" fmla="*/ 56 w 74"/>
                <a:gd name="T7" fmla="*/ 10 h 119"/>
                <a:gd name="T8" fmla="*/ 1 w 74"/>
                <a:gd name="T9" fmla="*/ 2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19">
                  <a:moveTo>
                    <a:pt x="1" y="25"/>
                  </a:moveTo>
                  <a:cubicBezTo>
                    <a:pt x="0" y="53"/>
                    <a:pt x="2" y="79"/>
                    <a:pt x="14" y="105"/>
                  </a:cubicBezTo>
                  <a:cubicBezTo>
                    <a:pt x="21" y="119"/>
                    <a:pt x="74" y="101"/>
                    <a:pt x="69" y="90"/>
                  </a:cubicBezTo>
                  <a:cubicBezTo>
                    <a:pt x="58" y="64"/>
                    <a:pt x="56" y="38"/>
                    <a:pt x="56" y="10"/>
                  </a:cubicBezTo>
                  <a:cubicBezTo>
                    <a:pt x="57" y="0"/>
                    <a:pt x="1" y="8"/>
                    <a:pt x="1" y="25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1" name="Freeform 274"/>
            <p:cNvSpPr/>
            <p:nvPr/>
          </p:nvSpPr>
          <p:spPr bwMode="auto">
            <a:xfrm>
              <a:off x="4610101" y="3311525"/>
              <a:ext cx="93663" cy="153987"/>
            </a:xfrm>
            <a:custGeom>
              <a:avLst/>
              <a:gdLst>
                <a:gd name="T0" fmla="*/ 14 w 73"/>
                <a:gd name="T1" fmla="*/ 19 h 119"/>
                <a:gd name="T2" fmla="*/ 12 w 73"/>
                <a:gd name="T3" fmla="*/ 106 h 119"/>
                <a:gd name="T4" fmla="*/ 67 w 73"/>
                <a:gd name="T5" fmla="*/ 91 h 119"/>
                <a:gd name="T6" fmla="*/ 69 w 73"/>
                <a:gd name="T7" fmla="*/ 9 h 119"/>
                <a:gd name="T8" fmla="*/ 47 w 73"/>
                <a:gd name="T9" fmla="*/ 4 h 119"/>
                <a:gd name="T10" fmla="*/ 14 w 73"/>
                <a:gd name="T11" fmla="*/ 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119">
                  <a:moveTo>
                    <a:pt x="14" y="19"/>
                  </a:moveTo>
                  <a:cubicBezTo>
                    <a:pt x="2" y="48"/>
                    <a:pt x="0" y="76"/>
                    <a:pt x="12" y="106"/>
                  </a:cubicBezTo>
                  <a:cubicBezTo>
                    <a:pt x="17" y="119"/>
                    <a:pt x="71" y="102"/>
                    <a:pt x="67" y="91"/>
                  </a:cubicBezTo>
                  <a:cubicBezTo>
                    <a:pt x="56" y="63"/>
                    <a:pt x="57" y="37"/>
                    <a:pt x="69" y="9"/>
                  </a:cubicBezTo>
                  <a:cubicBezTo>
                    <a:pt x="73" y="0"/>
                    <a:pt x="50" y="3"/>
                    <a:pt x="47" y="4"/>
                  </a:cubicBezTo>
                  <a:cubicBezTo>
                    <a:pt x="38" y="5"/>
                    <a:pt x="18" y="9"/>
                    <a:pt x="14" y="19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2" name="Freeform 275"/>
            <p:cNvSpPr/>
            <p:nvPr/>
          </p:nvSpPr>
          <p:spPr bwMode="auto">
            <a:xfrm>
              <a:off x="4622801" y="3594100"/>
              <a:ext cx="415925" cy="149225"/>
            </a:xfrm>
            <a:custGeom>
              <a:avLst/>
              <a:gdLst>
                <a:gd name="T0" fmla="*/ 265 w 324"/>
                <a:gd name="T1" fmla="*/ 14 h 116"/>
                <a:gd name="T2" fmla="*/ 172 w 324"/>
                <a:gd name="T3" fmla="*/ 85 h 116"/>
                <a:gd name="T4" fmla="*/ 63 w 324"/>
                <a:gd name="T5" fmla="*/ 37 h 116"/>
                <a:gd name="T6" fmla="*/ 11 w 324"/>
                <a:gd name="T7" fmla="*/ 57 h 116"/>
                <a:gd name="T8" fmla="*/ 163 w 324"/>
                <a:gd name="T9" fmla="*/ 109 h 116"/>
                <a:gd name="T10" fmla="*/ 316 w 324"/>
                <a:gd name="T11" fmla="*/ 12 h 116"/>
                <a:gd name="T12" fmla="*/ 302 w 324"/>
                <a:gd name="T13" fmla="*/ 0 h 116"/>
                <a:gd name="T14" fmla="*/ 265 w 324"/>
                <a:gd name="T15" fmla="*/ 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" h="116">
                  <a:moveTo>
                    <a:pt x="265" y="14"/>
                  </a:moveTo>
                  <a:cubicBezTo>
                    <a:pt x="242" y="43"/>
                    <a:pt x="211" y="78"/>
                    <a:pt x="172" y="85"/>
                  </a:cubicBezTo>
                  <a:cubicBezTo>
                    <a:pt x="132" y="92"/>
                    <a:pt x="91" y="62"/>
                    <a:pt x="63" y="37"/>
                  </a:cubicBezTo>
                  <a:cubicBezTo>
                    <a:pt x="51" y="26"/>
                    <a:pt x="0" y="47"/>
                    <a:pt x="11" y="57"/>
                  </a:cubicBezTo>
                  <a:cubicBezTo>
                    <a:pt x="54" y="96"/>
                    <a:pt x="104" y="116"/>
                    <a:pt x="163" y="109"/>
                  </a:cubicBezTo>
                  <a:cubicBezTo>
                    <a:pt x="226" y="101"/>
                    <a:pt x="277" y="59"/>
                    <a:pt x="316" y="12"/>
                  </a:cubicBezTo>
                  <a:cubicBezTo>
                    <a:pt x="324" y="2"/>
                    <a:pt x="309" y="0"/>
                    <a:pt x="302" y="0"/>
                  </a:cubicBezTo>
                  <a:cubicBezTo>
                    <a:pt x="290" y="1"/>
                    <a:pt x="273" y="4"/>
                    <a:pt x="265" y="14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3" name="Freeform 276"/>
            <p:cNvSpPr/>
            <p:nvPr/>
          </p:nvSpPr>
          <p:spPr bwMode="auto">
            <a:xfrm>
              <a:off x="4052888" y="2933700"/>
              <a:ext cx="1019175" cy="447675"/>
            </a:xfrm>
            <a:custGeom>
              <a:avLst/>
              <a:gdLst>
                <a:gd name="T0" fmla="*/ 765 w 794"/>
                <a:gd name="T1" fmla="*/ 196 h 349"/>
                <a:gd name="T2" fmla="*/ 558 w 794"/>
                <a:gd name="T3" fmla="*/ 84 h 349"/>
                <a:gd name="T4" fmla="*/ 299 w 794"/>
                <a:gd name="T5" fmla="*/ 9 h 349"/>
                <a:gd name="T6" fmla="*/ 67 w 794"/>
                <a:gd name="T7" fmla="*/ 56 h 349"/>
                <a:gd name="T8" fmla="*/ 3 w 794"/>
                <a:gd name="T9" fmla="*/ 153 h 349"/>
                <a:gd name="T10" fmla="*/ 42 w 794"/>
                <a:gd name="T11" fmla="*/ 240 h 349"/>
                <a:gd name="T12" fmla="*/ 254 w 794"/>
                <a:gd name="T13" fmla="*/ 345 h 349"/>
                <a:gd name="T14" fmla="*/ 302 w 794"/>
                <a:gd name="T15" fmla="*/ 333 h 349"/>
                <a:gd name="T16" fmla="*/ 294 w 794"/>
                <a:gd name="T17" fmla="*/ 306 h 349"/>
                <a:gd name="T18" fmla="*/ 96 w 794"/>
                <a:gd name="T19" fmla="*/ 203 h 349"/>
                <a:gd name="T20" fmla="*/ 76 w 794"/>
                <a:gd name="T21" fmla="*/ 122 h 349"/>
                <a:gd name="T22" fmla="*/ 149 w 794"/>
                <a:gd name="T23" fmla="*/ 59 h 349"/>
                <a:gd name="T24" fmla="*/ 378 w 794"/>
                <a:gd name="T25" fmla="*/ 73 h 349"/>
                <a:gd name="T26" fmla="*/ 620 w 794"/>
                <a:gd name="T27" fmla="*/ 176 h 349"/>
                <a:gd name="T28" fmla="*/ 712 w 794"/>
                <a:gd name="T29" fmla="*/ 231 h 349"/>
                <a:gd name="T30" fmla="*/ 765 w 794"/>
                <a:gd name="T31" fmla="*/ 19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4" h="349">
                  <a:moveTo>
                    <a:pt x="765" y="196"/>
                  </a:moveTo>
                  <a:cubicBezTo>
                    <a:pt x="700" y="153"/>
                    <a:pt x="630" y="116"/>
                    <a:pt x="558" y="84"/>
                  </a:cubicBezTo>
                  <a:cubicBezTo>
                    <a:pt x="475" y="48"/>
                    <a:pt x="388" y="20"/>
                    <a:pt x="299" y="9"/>
                  </a:cubicBezTo>
                  <a:cubicBezTo>
                    <a:pt x="220" y="0"/>
                    <a:pt x="133" y="8"/>
                    <a:pt x="67" y="56"/>
                  </a:cubicBezTo>
                  <a:cubicBezTo>
                    <a:pt x="36" y="78"/>
                    <a:pt x="5" y="112"/>
                    <a:pt x="3" y="153"/>
                  </a:cubicBezTo>
                  <a:cubicBezTo>
                    <a:pt x="0" y="186"/>
                    <a:pt x="19" y="217"/>
                    <a:pt x="42" y="240"/>
                  </a:cubicBezTo>
                  <a:cubicBezTo>
                    <a:pt x="96" y="296"/>
                    <a:pt x="179" y="331"/>
                    <a:pt x="254" y="345"/>
                  </a:cubicBezTo>
                  <a:cubicBezTo>
                    <a:pt x="270" y="349"/>
                    <a:pt x="289" y="345"/>
                    <a:pt x="302" y="333"/>
                  </a:cubicBezTo>
                  <a:cubicBezTo>
                    <a:pt x="312" y="323"/>
                    <a:pt x="309" y="309"/>
                    <a:pt x="294" y="306"/>
                  </a:cubicBezTo>
                  <a:cubicBezTo>
                    <a:pt x="223" y="292"/>
                    <a:pt x="145" y="258"/>
                    <a:pt x="96" y="203"/>
                  </a:cubicBezTo>
                  <a:cubicBezTo>
                    <a:pt x="76" y="181"/>
                    <a:pt x="63" y="150"/>
                    <a:pt x="76" y="122"/>
                  </a:cubicBezTo>
                  <a:cubicBezTo>
                    <a:pt x="89" y="91"/>
                    <a:pt x="122" y="68"/>
                    <a:pt x="149" y="59"/>
                  </a:cubicBezTo>
                  <a:cubicBezTo>
                    <a:pt x="221" y="35"/>
                    <a:pt x="306" y="53"/>
                    <a:pt x="378" y="73"/>
                  </a:cubicBezTo>
                  <a:cubicBezTo>
                    <a:pt x="462" y="97"/>
                    <a:pt x="543" y="134"/>
                    <a:pt x="620" y="176"/>
                  </a:cubicBezTo>
                  <a:cubicBezTo>
                    <a:pt x="651" y="193"/>
                    <a:pt x="682" y="211"/>
                    <a:pt x="712" y="231"/>
                  </a:cubicBezTo>
                  <a:cubicBezTo>
                    <a:pt x="732" y="245"/>
                    <a:pt x="794" y="216"/>
                    <a:pt x="765" y="196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4" name="Freeform 277"/>
            <p:cNvSpPr/>
            <p:nvPr/>
          </p:nvSpPr>
          <p:spPr bwMode="auto">
            <a:xfrm>
              <a:off x="4860926" y="3052763"/>
              <a:ext cx="493713" cy="476250"/>
            </a:xfrm>
            <a:custGeom>
              <a:avLst/>
              <a:gdLst>
                <a:gd name="T0" fmla="*/ 33 w 385"/>
                <a:gd name="T1" fmla="*/ 54 h 371"/>
                <a:gd name="T2" fmla="*/ 262 w 385"/>
                <a:gd name="T3" fmla="*/ 120 h 371"/>
                <a:gd name="T4" fmla="*/ 313 w 385"/>
                <a:gd name="T5" fmla="*/ 221 h 371"/>
                <a:gd name="T6" fmla="*/ 275 w 385"/>
                <a:gd name="T7" fmla="*/ 351 h 371"/>
                <a:gd name="T8" fmla="*/ 293 w 385"/>
                <a:gd name="T9" fmla="*/ 370 h 371"/>
                <a:gd name="T10" fmla="*/ 338 w 385"/>
                <a:gd name="T11" fmla="*/ 352 h 371"/>
                <a:gd name="T12" fmla="*/ 381 w 385"/>
                <a:gd name="T13" fmla="*/ 207 h 371"/>
                <a:gd name="T14" fmla="*/ 322 w 385"/>
                <a:gd name="T15" fmla="*/ 90 h 371"/>
                <a:gd name="T16" fmla="*/ 43 w 385"/>
                <a:gd name="T17" fmla="*/ 17 h 371"/>
                <a:gd name="T18" fmla="*/ 4 w 385"/>
                <a:gd name="T19" fmla="*/ 40 h 371"/>
                <a:gd name="T20" fmla="*/ 33 w 385"/>
                <a:gd name="T21" fmla="*/ 5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371">
                  <a:moveTo>
                    <a:pt x="33" y="54"/>
                  </a:moveTo>
                  <a:cubicBezTo>
                    <a:pt x="114" y="39"/>
                    <a:pt x="202" y="62"/>
                    <a:pt x="262" y="120"/>
                  </a:cubicBezTo>
                  <a:cubicBezTo>
                    <a:pt x="290" y="147"/>
                    <a:pt x="308" y="182"/>
                    <a:pt x="313" y="221"/>
                  </a:cubicBezTo>
                  <a:cubicBezTo>
                    <a:pt x="319" y="267"/>
                    <a:pt x="300" y="313"/>
                    <a:pt x="275" y="351"/>
                  </a:cubicBezTo>
                  <a:cubicBezTo>
                    <a:pt x="266" y="365"/>
                    <a:pt x="282" y="370"/>
                    <a:pt x="293" y="370"/>
                  </a:cubicBezTo>
                  <a:cubicBezTo>
                    <a:pt x="308" y="371"/>
                    <a:pt x="329" y="365"/>
                    <a:pt x="338" y="352"/>
                  </a:cubicBezTo>
                  <a:cubicBezTo>
                    <a:pt x="366" y="308"/>
                    <a:pt x="385" y="260"/>
                    <a:pt x="381" y="207"/>
                  </a:cubicBezTo>
                  <a:cubicBezTo>
                    <a:pt x="378" y="162"/>
                    <a:pt x="353" y="121"/>
                    <a:pt x="322" y="90"/>
                  </a:cubicBezTo>
                  <a:cubicBezTo>
                    <a:pt x="250" y="21"/>
                    <a:pt x="138" y="0"/>
                    <a:pt x="43" y="17"/>
                  </a:cubicBezTo>
                  <a:cubicBezTo>
                    <a:pt x="30" y="20"/>
                    <a:pt x="8" y="25"/>
                    <a:pt x="4" y="40"/>
                  </a:cubicBezTo>
                  <a:cubicBezTo>
                    <a:pt x="0" y="55"/>
                    <a:pt x="25" y="55"/>
                    <a:pt x="33" y="54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5" name="Freeform 278"/>
            <p:cNvSpPr/>
            <p:nvPr/>
          </p:nvSpPr>
          <p:spPr bwMode="auto">
            <a:xfrm>
              <a:off x="5245101" y="5264150"/>
              <a:ext cx="492125" cy="544512"/>
            </a:xfrm>
            <a:custGeom>
              <a:avLst/>
              <a:gdLst>
                <a:gd name="T0" fmla="*/ 165 w 310"/>
                <a:gd name="T1" fmla="*/ 332 h 343"/>
                <a:gd name="T2" fmla="*/ 165 w 310"/>
                <a:gd name="T3" fmla="*/ 341 h 343"/>
                <a:gd name="T4" fmla="*/ 310 w 310"/>
                <a:gd name="T5" fmla="*/ 343 h 343"/>
                <a:gd name="T6" fmla="*/ 153 w 310"/>
                <a:gd name="T7" fmla="*/ 0 h 343"/>
                <a:gd name="T8" fmla="*/ 0 w 310"/>
                <a:gd name="T9" fmla="*/ 9 h 343"/>
                <a:gd name="T10" fmla="*/ 159 w 310"/>
                <a:gd name="T11" fmla="*/ 341 h 343"/>
                <a:gd name="T12" fmla="*/ 165 w 310"/>
                <a:gd name="T13" fmla="*/ 341 h 343"/>
                <a:gd name="T14" fmla="*/ 165 w 310"/>
                <a:gd name="T15" fmla="*/ 332 h 343"/>
                <a:gd name="T16" fmla="*/ 174 w 310"/>
                <a:gd name="T17" fmla="*/ 327 h 343"/>
                <a:gd name="T18" fmla="*/ 30 w 310"/>
                <a:gd name="T19" fmla="*/ 26 h 343"/>
                <a:gd name="T20" fmla="*/ 141 w 310"/>
                <a:gd name="T21" fmla="*/ 20 h 343"/>
                <a:gd name="T22" fmla="*/ 279 w 310"/>
                <a:gd name="T23" fmla="*/ 324 h 343"/>
                <a:gd name="T24" fmla="*/ 165 w 310"/>
                <a:gd name="T25" fmla="*/ 322 h 343"/>
                <a:gd name="T26" fmla="*/ 165 w 310"/>
                <a:gd name="T27" fmla="*/ 332 h 343"/>
                <a:gd name="T28" fmla="*/ 174 w 310"/>
                <a:gd name="T29" fmla="*/ 327 h 343"/>
                <a:gd name="T30" fmla="*/ 165 w 310"/>
                <a:gd name="T31" fmla="*/ 33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" h="343">
                  <a:moveTo>
                    <a:pt x="165" y="332"/>
                  </a:moveTo>
                  <a:lnTo>
                    <a:pt x="165" y="341"/>
                  </a:lnTo>
                  <a:lnTo>
                    <a:pt x="310" y="343"/>
                  </a:lnTo>
                  <a:lnTo>
                    <a:pt x="153" y="0"/>
                  </a:lnTo>
                  <a:lnTo>
                    <a:pt x="0" y="9"/>
                  </a:lnTo>
                  <a:lnTo>
                    <a:pt x="159" y="341"/>
                  </a:lnTo>
                  <a:lnTo>
                    <a:pt x="165" y="341"/>
                  </a:lnTo>
                  <a:lnTo>
                    <a:pt x="165" y="332"/>
                  </a:lnTo>
                  <a:lnTo>
                    <a:pt x="174" y="327"/>
                  </a:lnTo>
                  <a:lnTo>
                    <a:pt x="30" y="26"/>
                  </a:lnTo>
                  <a:lnTo>
                    <a:pt x="141" y="20"/>
                  </a:lnTo>
                  <a:lnTo>
                    <a:pt x="279" y="324"/>
                  </a:lnTo>
                  <a:lnTo>
                    <a:pt x="165" y="322"/>
                  </a:lnTo>
                  <a:lnTo>
                    <a:pt x="165" y="332"/>
                  </a:lnTo>
                  <a:lnTo>
                    <a:pt x="174" y="327"/>
                  </a:lnTo>
                  <a:lnTo>
                    <a:pt x="165" y="332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6" name="Freeform 279"/>
            <p:cNvSpPr/>
            <p:nvPr/>
          </p:nvSpPr>
          <p:spPr bwMode="auto">
            <a:xfrm>
              <a:off x="5449888" y="4810125"/>
              <a:ext cx="871538" cy="1006475"/>
            </a:xfrm>
            <a:custGeom>
              <a:avLst/>
              <a:gdLst>
                <a:gd name="T0" fmla="*/ 167 w 549"/>
                <a:gd name="T1" fmla="*/ 613 h 634"/>
                <a:gd name="T2" fmla="*/ 175 w 549"/>
                <a:gd name="T3" fmla="*/ 623 h 634"/>
                <a:gd name="T4" fmla="*/ 549 w 549"/>
                <a:gd name="T5" fmla="*/ 315 h 634"/>
                <a:gd name="T6" fmla="*/ 422 w 549"/>
                <a:gd name="T7" fmla="*/ 0 h 634"/>
                <a:gd name="T8" fmla="*/ 0 w 549"/>
                <a:gd name="T9" fmla="*/ 299 h 634"/>
                <a:gd name="T10" fmla="*/ 162 w 549"/>
                <a:gd name="T11" fmla="*/ 634 h 634"/>
                <a:gd name="T12" fmla="*/ 175 w 549"/>
                <a:gd name="T13" fmla="*/ 623 h 634"/>
                <a:gd name="T14" fmla="*/ 167 w 549"/>
                <a:gd name="T15" fmla="*/ 613 h 634"/>
                <a:gd name="T16" fmla="*/ 179 w 549"/>
                <a:gd name="T17" fmla="*/ 607 h 634"/>
                <a:gd name="T18" fmla="*/ 34 w 549"/>
                <a:gd name="T19" fmla="*/ 307 h 634"/>
                <a:gd name="T20" fmla="*/ 410 w 549"/>
                <a:gd name="T21" fmla="*/ 41 h 634"/>
                <a:gd name="T22" fmla="*/ 517 w 549"/>
                <a:gd name="T23" fmla="*/ 307 h 634"/>
                <a:gd name="T24" fmla="*/ 158 w 549"/>
                <a:gd name="T25" fmla="*/ 602 h 634"/>
                <a:gd name="T26" fmla="*/ 167 w 549"/>
                <a:gd name="T27" fmla="*/ 613 h 634"/>
                <a:gd name="T28" fmla="*/ 179 w 549"/>
                <a:gd name="T29" fmla="*/ 607 h 634"/>
                <a:gd name="T30" fmla="*/ 167 w 549"/>
                <a:gd name="T31" fmla="*/ 613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9" h="634">
                  <a:moveTo>
                    <a:pt x="167" y="613"/>
                  </a:moveTo>
                  <a:lnTo>
                    <a:pt x="175" y="623"/>
                  </a:lnTo>
                  <a:lnTo>
                    <a:pt x="549" y="315"/>
                  </a:lnTo>
                  <a:lnTo>
                    <a:pt x="422" y="0"/>
                  </a:lnTo>
                  <a:lnTo>
                    <a:pt x="0" y="299"/>
                  </a:lnTo>
                  <a:lnTo>
                    <a:pt x="162" y="634"/>
                  </a:lnTo>
                  <a:lnTo>
                    <a:pt x="175" y="623"/>
                  </a:lnTo>
                  <a:lnTo>
                    <a:pt x="167" y="613"/>
                  </a:lnTo>
                  <a:lnTo>
                    <a:pt x="179" y="607"/>
                  </a:lnTo>
                  <a:lnTo>
                    <a:pt x="34" y="307"/>
                  </a:lnTo>
                  <a:lnTo>
                    <a:pt x="410" y="41"/>
                  </a:lnTo>
                  <a:lnTo>
                    <a:pt x="517" y="307"/>
                  </a:lnTo>
                  <a:lnTo>
                    <a:pt x="158" y="602"/>
                  </a:lnTo>
                  <a:lnTo>
                    <a:pt x="167" y="613"/>
                  </a:lnTo>
                  <a:lnTo>
                    <a:pt x="179" y="607"/>
                  </a:lnTo>
                  <a:lnTo>
                    <a:pt x="167" y="613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7" name="Freeform 280"/>
            <p:cNvSpPr/>
            <p:nvPr/>
          </p:nvSpPr>
          <p:spPr bwMode="auto">
            <a:xfrm>
              <a:off x="5913438" y="4805363"/>
              <a:ext cx="204788" cy="42862"/>
            </a:xfrm>
            <a:custGeom>
              <a:avLst/>
              <a:gdLst>
                <a:gd name="T0" fmla="*/ 129 w 129"/>
                <a:gd name="T1" fmla="*/ 7 h 27"/>
                <a:gd name="T2" fmla="*/ 1 w 129"/>
                <a:gd name="T3" fmla="*/ 0 h 27"/>
                <a:gd name="T4" fmla="*/ 0 w 129"/>
                <a:gd name="T5" fmla="*/ 20 h 27"/>
                <a:gd name="T6" fmla="*/ 127 w 129"/>
                <a:gd name="T7" fmla="*/ 27 h 27"/>
                <a:gd name="T8" fmla="*/ 129 w 129"/>
                <a:gd name="T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27">
                  <a:moveTo>
                    <a:pt x="129" y="7"/>
                  </a:moveTo>
                  <a:lnTo>
                    <a:pt x="1" y="0"/>
                  </a:lnTo>
                  <a:lnTo>
                    <a:pt x="0" y="20"/>
                  </a:lnTo>
                  <a:lnTo>
                    <a:pt x="127" y="27"/>
                  </a:lnTo>
                  <a:lnTo>
                    <a:pt x="129" y="7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8" name="Freeform 281"/>
            <p:cNvSpPr/>
            <p:nvPr/>
          </p:nvSpPr>
          <p:spPr bwMode="auto">
            <a:xfrm>
              <a:off x="5913438" y="4805363"/>
              <a:ext cx="204788" cy="42862"/>
            </a:xfrm>
            <a:custGeom>
              <a:avLst/>
              <a:gdLst>
                <a:gd name="T0" fmla="*/ 129 w 129"/>
                <a:gd name="T1" fmla="*/ 7 h 27"/>
                <a:gd name="T2" fmla="*/ 1 w 129"/>
                <a:gd name="T3" fmla="*/ 0 h 27"/>
                <a:gd name="T4" fmla="*/ 0 w 129"/>
                <a:gd name="T5" fmla="*/ 20 h 27"/>
                <a:gd name="T6" fmla="*/ 127 w 129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27">
                  <a:moveTo>
                    <a:pt x="129" y="7"/>
                  </a:moveTo>
                  <a:lnTo>
                    <a:pt x="1" y="0"/>
                  </a:lnTo>
                  <a:lnTo>
                    <a:pt x="0" y="20"/>
                  </a:lnTo>
                  <a:lnTo>
                    <a:pt x="127" y="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9" name="Freeform 282"/>
            <p:cNvSpPr/>
            <p:nvPr/>
          </p:nvSpPr>
          <p:spPr bwMode="auto">
            <a:xfrm>
              <a:off x="5241926" y="4810125"/>
              <a:ext cx="681038" cy="488950"/>
            </a:xfrm>
            <a:custGeom>
              <a:avLst/>
              <a:gdLst>
                <a:gd name="T0" fmla="*/ 418 w 429"/>
                <a:gd name="T1" fmla="*/ 0 h 308"/>
                <a:gd name="T2" fmla="*/ 0 w 429"/>
                <a:gd name="T3" fmla="*/ 293 h 308"/>
                <a:gd name="T4" fmla="*/ 12 w 429"/>
                <a:gd name="T5" fmla="*/ 308 h 308"/>
                <a:gd name="T6" fmla="*/ 429 w 429"/>
                <a:gd name="T7" fmla="*/ 15 h 308"/>
                <a:gd name="T8" fmla="*/ 418 w 429"/>
                <a:gd name="T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" h="308">
                  <a:moveTo>
                    <a:pt x="418" y="0"/>
                  </a:moveTo>
                  <a:lnTo>
                    <a:pt x="0" y="293"/>
                  </a:lnTo>
                  <a:lnTo>
                    <a:pt x="12" y="308"/>
                  </a:lnTo>
                  <a:lnTo>
                    <a:pt x="429" y="15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0" name="Freeform 283"/>
            <p:cNvSpPr/>
            <p:nvPr/>
          </p:nvSpPr>
          <p:spPr bwMode="auto">
            <a:xfrm>
              <a:off x="5241926" y="4810125"/>
              <a:ext cx="681038" cy="488950"/>
            </a:xfrm>
            <a:custGeom>
              <a:avLst/>
              <a:gdLst>
                <a:gd name="T0" fmla="*/ 418 w 429"/>
                <a:gd name="T1" fmla="*/ 0 h 308"/>
                <a:gd name="T2" fmla="*/ 0 w 429"/>
                <a:gd name="T3" fmla="*/ 293 h 308"/>
                <a:gd name="T4" fmla="*/ 12 w 429"/>
                <a:gd name="T5" fmla="*/ 308 h 308"/>
                <a:gd name="T6" fmla="*/ 429 w 429"/>
                <a:gd name="T7" fmla="*/ 15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9" h="308">
                  <a:moveTo>
                    <a:pt x="418" y="0"/>
                  </a:moveTo>
                  <a:lnTo>
                    <a:pt x="0" y="293"/>
                  </a:lnTo>
                  <a:lnTo>
                    <a:pt x="12" y="308"/>
                  </a:lnTo>
                  <a:lnTo>
                    <a:pt x="429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1" name="Freeform 284"/>
            <p:cNvSpPr/>
            <p:nvPr/>
          </p:nvSpPr>
          <p:spPr bwMode="auto">
            <a:xfrm>
              <a:off x="5768976" y="4735513"/>
              <a:ext cx="119063" cy="166687"/>
            </a:xfrm>
            <a:custGeom>
              <a:avLst/>
              <a:gdLst>
                <a:gd name="T0" fmla="*/ 75 w 75"/>
                <a:gd name="T1" fmla="*/ 94 h 105"/>
                <a:gd name="T2" fmla="*/ 17 w 75"/>
                <a:gd name="T3" fmla="*/ 0 h 105"/>
                <a:gd name="T4" fmla="*/ 0 w 75"/>
                <a:gd name="T5" fmla="*/ 11 h 105"/>
                <a:gd name="T6" fmla="*/ 59 w 75"/>
                <a:gd name="T7" fmla="*/ 105 h 105"/>
                <a:gd name="T8" fmla="*/ 75 w 75"/>
                <a:gd name="T9" fmla="*/ 9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05">
                  <a:moveTo>
                    <a:pt x="75" y="94"/>
                  </a:moveTo>
                  <a:lnTo>
                    <a:pt x="17" y="0"/>
                  </a:lnTo>
                  <a:lnTo>
                    <a:pt x="0" y="11"/>
                  </a:lnTo>
                  <a:lnTo>
                    <a:pt x="59" y="105"/>
                  </a:lnTo>
                  <a:lnTo>
                    <a:pt x="75" y="94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2" name="Freeform 285"/>
            <p:cNvSpPr/>
            <p:nvPr/>
          </p:nvSpPr>
          <p:spPr bwMode="auto">
            <a:xfrm>
              <a:off x="5768976" y="4735513"/>
              <a:ext cx="119063" cy="166687"/>
            </a:xfrm>
            <a:custGeom>
              <a:avLst/>
              <a:gdLst>
                <a:gd name="T0" fmla="*/ 75 w 75"/>
                <a:gd name="T1" fmla="*/ 94 h 105"/>
                <a:gd name="T2" fmla="*/ 17 w 75"/>
                <a:gd name="T3" fmla="*/ 0 h 105"/>
                <a:gd name="T4" fmla="*/ 0 w 75"/>
                <a:gd name="T5" fmla="*/ 11 h 105"/>
                <a:gd name="T6" fmla="*/ 59 w 75"/>
                <a:gd name="T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05">
                  <a:moveTo>
                    <a:pt x="75" y="94"/>
                  </a:moveTo>
                  <a:lnTo>
                    <a:pt x="17" y="0"/>
                  </a:lnTo>
                  <a:lnTo>
                    <a:pt x="0" y="11"/>
                  </a:lnTo>
                  <a:lnTo>
                    <a:pt x="59" y="10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3" name="Freeform 286"/>
            <p:cNvSpPr/>
            <p:nvPr/>
          </p:nvSpPr>
          <p:spPr bwMode="auto">
            <a:xfrm>
              <a:off x="5715001" y="4729163"/>
              <a:ext cx="73025" cy="55562"/>
            </a:xfrm>
            <a:custGeom>
              <a:avLst/>
              <a:gdLst>
                <a:gd name="T0" fmla="*/ 39 w 46"/>
                <a:gd name="T1" fmla="*/ 0 h 35"/>
                <a:gd name="T2" fmla="*/ 0 w 46"/>
                <a:gd name="T3" fmla="*/ 17 h 35"/>
                <a:gd name="T4" fmla="*/ 7 w 46"/>
                <a:gd name="T5" fmla="*/ 35 h 35"/>
                <a:gd name="T6" fmla="*/ 46 w 46"/>
                <a:gd name="T7" fmla="*/ 19 h 35"/>
                <a:gd name="T8" fmla="*/ 39 w 46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5">
                  <a:moveTo>
                    <a:pt x="39" y="0"/>
                  </a:moveTo>
                  <a:lnTo>
                    <a:pt x="0" y="17"/>
                  </a:lnTo>
                  <a:lnTo>
                    <a:pt x="7" y="35"/>
                  </a:lnTo>
                  <a:lnTo>
                    <a:pt x="46" y="1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4" name="Freeform 287"/>
            <p:cNvSpPr/>
            <p:nvPr/>
          </p:nvSpPr>
          <p:spPr bwMode="auto">
            <a:xfrm>
              <a:off x="5715001" y="4729163"/>
              <a:ext cx="73025" cy="55562"/>
            </a:xfrm>
            <a:custGeom>
              <a:avLst/>
              <a:gdLst>
                <a:gd name="T0" fmla="*/ 39 w 46"/>
                <a:gd name="T1" fmla="*/ 0 h 35"/>
                <a:gd name="T2" fmla="*/ 0 w 46"/>
                <a:gd name="T3" fmla="*/ 17 h 35"/>
                <a:gd name="T4" fmla="*/ 7 w 46"/>
                <a:gd name="T5" fmla="*/ 35 h 35"/>
                <a:gd name="T6" fmla="*/ 46 w 46"/>
                <a:gd name="T7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5">
                  <a:moveTo>
                    <a:pt x="39" y="0"/>
                  </a:moveTo>
                  <a:lnTo>
                    <a:pt x="0" y="17"/>
                  </a:lnTo>
                  <a:lnTo>
                    <a:pt x="7" y="35"/>
                  </a:lnTo>
                  <a:lnTo>
                    <a:pt x="46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5" name="Freeform 288"/>
            <p:cNvSpPr/>
            <p:nvPr/>
          </p:nvSpPr>
          <p:spPr bwMode="auto">
            <a:xfrm>
              <a:off x="5422901" y="4873625"/>
              <a:ext cx="73025" cy="80962"/>
            </a:xfrm>
            <a:custGeom>
              <a:avLst/>
              <a:gdLst>
                <a:gd name="T0" fmla="*/ 32 w 46"/>
                <a:gd name="T1" fmla="*/ 0 h 51"/>
                <a:gd name="T2" fmla="*/ 0 w 46"/>
                <a:gd name="T3" fmla="*/ 38 h 51"/>
                <a:gd name="T4" fmla="*/ 15 w 46"/>
                <a:gd name="T5" fmla="*/ 51 h 51"/>
                <a:gd name="T6" fmla="*/ 46 w 46"/>
                <a:gd name="T7" fmla="*/ 13 h 51"/>
                <a:gd name="T8" fmla="*/ 32 w 46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1">
                  <a:moveTo>
                    <a:pt x="32" y="0"/>
                  </a:moveTo>
                  <a:lnTo>
                    <a:pt x="0" y="38"/>
                  </a:lnTo>
                  <a:lnTo>
                    <a:pt x="15" y="51"/>
                  </a:lnTo>
                  <a:lnTo>
                    <a:pt x="46" y="1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6" name="Freeform 289"/>
            <p:cNvSpPr/>
            <p:nvPr/>
          </p:nvSpPr>
          <p:spPr bwMode="auto">
            <a:xfrm>
              <a:off x="5422901" y="4873625"/>
              <a:ext cx="73025" cy="80962"/>
            </a:xfrm>
            <a:custGeom>
              <a:avLst/>
              <a:gdLst>
                <a:gd name="T0" fmla="*/ 32 w 46"/>
                <a:gd name="T1" fmla="*/ 0 h 51"/>
                <a:gd name="T2" fmla="*/ 0 w 46"/>
                <a:gd name="T3" fmla="*/ 38 h 51"/>
                <a:gd name="T4" fmla="*/ 15 w 46"/>
                <a:gd name="T5" fmla="*/ 51 h 51"/>
                <a:gd name="T6" fmla="*/ 46 w 46"/>
                <a:gd name="T7" fmla="*/ 1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51">
                  <a:moveTo>
                    <a:pt x="32" y="0"/>
                  </a:moveTo>
                  <a:lnTo>
                    <a:pt x="0" y="38"/>
                  </a:lnTo>
                  <a:lnTo>
                    <a:pt x="15" y="51"/>
                  </a:lnTo>
                  <a:lnTo>
                    <a:pt x="46" y="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7" name="Freeform 290"/>
            <p:cNvSpPr/>
            <p:nvPr/>
          </p:nvSpPr>
          <p:spPr bwMode="auto">
            <a:xfrm>
              <a:off x="5421313" y="4937125"/>
              <a:ext cx="127000" cy="209550"/>
            </a:xfrm>
            <a:custGeom>
              <a:avLst/>
              <a:gdLst>
                <a:gd name="T0" fmla="*/ 0 w 80"/>
                <a:gd name="T1" fmla="*/ 8 h 132"/>
                <a:gd name="T2" fmla="*/ 62 w 80"/>
                <a:gd name="T3" fmla="*/ 132 h 132"/>
                <a:gd name="T4" fmla="*/ 80 w 80"/>
                <a:gd name="T5" fmla="*/ 123 h 132"/>
                <a:gd name="T6" fmla="*/ 17 w 80"/>
                <a:gd name="T7" fmla="*/ 0 h 132"/>
                <a:gd name="T8" fmla="*/ 0 w 80"/>
                <a:gd name="T9" fmla="*/ 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32">
                  <a:moveTo>
                    <a:pt x="0" y="8"/>
                  </a:moveTo>
                  <a:lnTo>
                    <a:pt x="62" y="132"/>
                  </a:lnTo>
                  <a:lnTo>
                    <a:pt x="80" y="123"/>
                  </a:lnTo>
                  <a:lnTo>
                    <a:pt x="1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8" name="Freeform 291"/>
            <p:cNvSpPr/>
            <p:nvPr/>
          </p:nvSpPr>
          <p:spPr bwMode="auto">
            <a:xfrm>
              <a:off x="5421313" y="4937125"/>
              <a:ext cx="127000" cy="209550"/>
            </a:xfrm>
            <a:custGeom>
              <a:avLst/>
              <a:gdLst>
                <a:gd name="T0" fmla="*/ 0 w 80"/>
                <a:gd name="T1" fmla="*/ 8 h 132"/>
                <a:gd name="T2" fmla="*/ 62 w 80"/>
                <a:gd name="T3" fmla="*/ 132 h 132"/>
                <a:gd name="T4" fmla="*/ 80 w 80"/>
                <a:gd name="T5" fmla="*/ 123 h 132"/>
                <a:gd name="T6" fmla="*/ 17 w 80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132">
                  <a:moveTo>
                    <a:pt x="0" y="8"/>
                  </a:moveTo>
                  <a:lnTo>
                    <a:pt x="62" y="132"/>
                  </a:lnTo>
                  <a:lnTo>
                    <a:pt x="80" y="123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9" name="Freeform 292"/>
            <p:cNvSpPr/>
            <p:nvPr/>
          </p:nvSpPr>
          <p:spPr bwMode="auto">
            <a:xfrm>
              <a:off x="5921376" y="4567238"/>
              <a:ext cx="282575" cy="234950"/>
            </a:xfrm>
            <a:custGeom>
              <a:avLst/>
              <a:gdLst>
                <a:gd name="T0" fmla="*/ 15 w 221"/>
                <a:gd name="T1" fmla="*/ 21 h 184"/>
                <a:gd name="T2" fmla="*/ 196 w 221"/>
                <a:gd name="T3" fmla="*/ 173 h 184"/>
                <a:gd name="T4" fmla="*/ 219 w 221"/>
                <a:gd name="T5" fmla="*/ 167 h 184"/>
                <a:gd name="T6" fmla="*/ 23 w 221"/>
                <a:gd name="T7" fmla="*/ 3 h 184"/>
                <a:gd name="T8" fmla="*/ 15 w 221"/>
                <a:gd name="T9" fmla="*/ 2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184">
                  <a:moveTo>
                    <a:pt x="15" y="21"/>
                  </a:moveTo>
                  <a:cubicBezTo>
                    <a:pt x="96" y="38"/>
                    <a:pt x="184" y="83"/>
                    <a:pt x="196" y="173"/>
                  </a:cubicBezTo>
                  <a:cubicBezTo>
                    <a:pt x="197" y="184"/>
                    <a:pt x="221" y="179"/>
                    <a:pt x="219" y="167"/>
                  </a:cubicBezTo>
                  <a:cubicBezTo>
                    <a:pt x="207" y="70"/>
                    <a:pt x="109" y="22"/>
                    <a:pt x="23" y="3"/>
                  </a:cubicBezTo>
                  <a:cubicBezTo>
                    <a:pt x="11" y="0"/>
                    <a:pt x="0" y="17"/>
                    <a:pt x="15" y="21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0" name="Freeform 293"/>
            <p:cNvSpPr/>
            <p:nvPr/>
          </p:nvSpPr>
          <p:spPr bwMode="auto">
            <a:xfrm>
              <a:off x="5972176" y="4529138"/>
              <a:ext cx="255588" cy="152400"/>
            </a:xfrm>
            <a:custGeom>
              <a:avLst/>
              <a:gdLst>
                <a:gd name="T0" fmla="*/ 12 w 200"/>
                <a:gd name="T1" fmla="*/ 10 h 119"/>
                <a:gd name="T2" fmla="*/ 176 w 200"/>
                <a:gd name="T3" fmla="*/ 114 h 119"/>
                <a:gd name="T4" fmla="*/ 199 w 200"/>
                <a:gd name="T5" fmla="*/ 108 h 119"/>
                <a:gd name="T6" fmla="*/ 27 w 200"/>
                <a:gd name="T7" fmla="*/ 1 h 119"/>
                <a:gd name="T8" fmla="*/ 12 w 200"/>
                <a:gd name="T9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19">
                  <a:moveTo>
                    <a:pt x="12" y="10"/>
                  </a:moveTo>
                  <a:cubicBezTo>
                    <a:pt x="75" y="18"/>
                    <a:pt x="171" y="34"/>
                    <a:pt x="176" y="114"/>
                  </a:cubicBezTo>
                  <a:cubicBezTo>
                    <a:pt x="176" y="119"/>
                    <a:pt x="200" y="115"/>
                    <a:pt x="199" y="108"/>
                  </a:cubicBezTo>
                  <a:cubicBezTo>
                    <a:pt x="194" y="25"/>
                    <a:pt x="92" y="9"/>
                    <a:pt x="27" y="1"/>
                  </a:cubicBezTo>
                  <a:cubicBezTo>
                    <a:pt x="22" y="0"/>
                    <a:pt x="0" y="9"/>
                    <a:pt x="12" y="10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64"/>
          <p:cNvSpPr txBox="1"/>
          <p:nvPr/>
        </p:nvSpPr>
        <p:spPr>
          <a:xfrm>
            <a:off x="4722834" y="351780"/>
            <a:ext cx="3409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latin typeface="+mn-ea"/>
              </a:rPr>
              <a:t>童话我来演</a:t>
            </a:r>
            <a:endParaRPr lang="zh-CN" altLang="en-US" sz="4400" b="1" dirty="0">
              <a:latin typeface="+mn-ea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005840" y="2113895"/>
            <a:ext cx="10546080" cy="508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20"/>
              </a:lnSpc>
            </a:pPr>
            <a:r>
              <a:rPr lang="zh-CN" altLang="en-US" sz="3600" dirty="0"/>
              <a:t>       </a:t>
            </a:r>
            <a:endParaRPr lang="zh-CN" altLang="en-US" sz="3600" b="1" dirty="0">
              <a:latin typeface="方正粗黑宋简体" pitchFamily="2" charset="-122"/>
              <a:ea typeface="方正粗黑宋简体" pitchFamily="2" charset="-122"/>
            </a:endParaRPr>
          </a:p>
        </p:txBody>
      </p:sp>
      <p:grpSp>
        <p:nvGrpSpPr>
          <p:cNvPr id="2" name="组合 63"/>
          <p:cNvGrpSpPr/>
          <p:nvPr/>
        </p:nvGrpSpPr>
        <p:grpSpPr>
          <a:xfrm>
            <a:off x="10052685" y="4384675"/>
            <a:ext cx="2139315" cy="2294890"/>
            <a:chOff x="2668588" y="2786063"/>
            <a:chExt cx="4070350" cy="4071937"/>
          </a:xfrm>
        </p:grpSpPr>
        <p:sp>
          <p:nvSpPr>
            <p:cNvPr id="66" name="AutoShape 235"/>
            <p:cNvSpPr>
              <a:spLocks noChangeAspect="1" noChangeArrowheads="1" noTextEdit="1"/>
            </p:cNvSpPr>
            <p:nvPr/>
          </p:nvSpPr>
          <p:spPr bwMode="auto">
            <a:xfrm>
              <a:off x="2668588" y="2786063"/>
              <a:ext cx="4070350" cy="407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237"/>
            <p:cNvSpPr>
              <a:spLocks noEditPoints="1"/>
            </p:cNvSpPr>
            <p:nvPr/>
          </p:nvSpPr>
          <p:spPr bwMode="auto">
            <a:xfrm>
              <a:off x="3138488" y="6107113"/>
              <a:ext cx="2921000" cy="622300"/>
            </a:xfrm>
            <a:custGeom>
              <a:avLst/>
              <a:gdLst>
                <a:gd name="T0" fmla="*/ 717 w 2278"/>
                <a:gd name="T1" fmla="*/ 479 h 485"/>
                <a:gd name="T2" fmla="*/ 717 w 2278"/>
                <a:gd name="T3" fmla="*/ 474 h 485"/>
                <a:gd name="T4" fmla="*/ 716 w 2278"/>
                <a:gd name="T5" fmla="*/ 465 h 485"/>
                <a:gd name="T6" fmla="*/ 1603 w 2278"/>
                <a:gd name="T7" fmla="*/ 439 h 485"/>
                <a:gd name="T8" fmla="*/ 1651 w 2278"/>
                <a:gd name="T9" fmla="*/ 431 h 485"/>
                <a:gd name="T10" fmla="*/ 681 w 2278"/>
                <a:gd name="T11" fmla="*/ 434 h 485"/>
                <a:gd name="T12" fmla="*/ 311 w 2278"/>
                <a:gd name="T13" fmla="*/ 428 h 485"/>
                <a:gd name="T14" fmla="*/ 309 w 2278"/>
                <a:gd name="T15" fmla="*/ 453 h 485"/>
                <a:gd name="T16" fmla="*/ 1651 w 2278"/>
                <a:gd name="T17" fmla="*/ 437 h 485"/>
                <a:gd name="T18" fmla="*/ 605 w 2278"/>
                <a:gd name="T19" fmla="*/ 433 h 485"/>
                <a:gd name="T20" fmla="*/ 315 w 2278"/>
                <a:gd name="T21" fmla="*/ 428 h 485"/>
                <a:gd name="T22" fmla="*/ 604 w 2278"/>
                <a:gd name="T23" fmla="*/ 424 h 485"/>
                <a:gd name="T24" fmla="*/ 605 w 2278"/>
                <a:gd name="T25" fmla="*/ 424 h 485"/>
                <a:gd name="T26" fmla="*/ 311 w 2278"/>
                <a:gd name="T27" fmla="*/ 403 h 485"/>
                <a:gd name="T28" fmla="*/ 604 w 2278"/>
                <a:gd name="T29" fmla="*/ 421 h 485"/>
                <a:gd name="T30" fmla="*/ 1357 w 2278"/>
                <a:gd name="T31" fmla="*/ 394 h 485"/>
                <a:gd name="T32" fmla="*/ 1922 w 2278"/>
                <a:gd name="T33" fmla="*/ 394 h 485"/>
                <a:gd name="T34" fmla="*/ 1927 w 2278"/>
                <a:gd name="T35" fmla="*/ 426 h 485"/>
                <a:gd name="T36" fmla="*/ 1410 w 2278"/>
                <a:gd name="T37" fmla="*/ 391 h 485"/>
                <a:gd name="T38" fmla="*/ 269 w 2278"/>
                <a:gd name="T39" fmla="*/ 384 h 485"/>
                <a:gd name="T40" fmla="*/ 310 w 2278"/>
                <a:gd name="T41" fmla="*/ 403 h 485"/>
                <a:gd name="T42" fmla="*/ 311 w 2278"/>
                <a:gd name="T43" fmla="*/ 384 h 485"/>
                <a:gd name="T44" fmla="*/ 726 w 2278"/>
                <a:gd name="T45" fmla="*/ 380 h 485"/>
                <a:gd name="T46" fmla="*/ 726 w 2278"/>
                <a:gd name="T47" fmla="*/ 380 h 485"/>
                <a:gd name="T48" fmla="*/ 605 w 2278"/>
                <a:gd name="T49" fmla="*/ 379 h 485"/>
                <a:gd name="T50" fmla="*/ 2100 w 2278"/>
                <a:gd name="T51" fmla="*/ 378 h 485"/>
                <a:gd name="T52" fmla="*/ 604 w 2278"/>
                <a:gd name="T53" fmla="*/ 379 h 485"/>
                <a:gd name="T54" fmla="*/ 604 w 2278"/>
                <a:gd name="T55" fmla="*/ 364 h 485"/>
                <a:gd name="T56" fmla="*/ 310 w 2278"/>
                <a:gd name="T57" fmla="*/ 384 h 485"/>
                <a:gd name="T58" fmla="*/ 204 w 2278"/>
                <a:gd name="T59" fmla="*/ 347 h 485"/>
                <a:gd name="T60" fmla="*/ 75 w 2278"/>
                <a:gd name="T61" fmla="*/ 348 h 485"/>
                <a:gd name="T62" fmla="*/ 222 w 2278"/>
                <a:gd name="T63" fmla="*/ 384 h 485"/>
                <a:gd name="T64" fmla="*/ 270 w 2278"/>
                <a:gd name="T65" fmla="*/ 353 h 485"/>
                <a:gd name="T66" fmla="*/ 76 w 2278"/>
                <a:gd name="T67" fmla="*/ 309 h 485"/>
                <a:gd name="T68" fmla="*/ 245 w 2278"/>
                <a:gd name="T69" fmla="*/ 311 h 485"/>
                <a:gd name="T70" fmla="*/ 75 w 2278"/>
                <a:gd name="T71" fmla="*/ 436 h 485"/>
                <a:gd name="T72" fmla="*/ 81 w 2278"/>
                <a:gd name="T73" fmla="*/ 309 h 485"/>
                <a:gd name="T74" fmla="*/ 80 w 2278"/>
                <a:gd name="T75" fmla="*/ 309 h 485"/>
                <a:gd name="T76" fmla="*/ 1806 w 2278"/>
                <a:gd name="T77" fmla="*/ 260 h 485"/>
                <a:gd name="T78" fmla="*/ 72 w 2278"/>
                <a:gd name="T79" fmla="*/ 252 h 485"/>
                <a:gd name="T80" fmla="*/ 1927 w 2278"/>
                <a:gd name="T81" fmla="*/ 288 h 485"/>
                <a:gd name="T82" fmla="*/ 2071 w 2278"/>
                <a:gd name="T83" fmla="*/ 296 h 485"/>
                <a:gd name="T84" fmla="*/ 2099 w 2278"/>
                <a:gd name="T85" fmla="*/ 231 h 485"/>
                <a:gd name="T86" fmla="*/ 2074 w 2278"/>
                <a:gd name="T87" fmla="*/ 249 h 485"/>
                <a:gd name="T88" fmla="*/ 2071 w 2278"/>
                <a:gd name="T89" fmla="*/ 296 h 485"/>
                <a:gd name="T90" fmla="*/ 1928 w 2278"/>
                <a:gd name="T91" fmla="*/ 329 h 485"/>
                <a:gd name="T92" fmla="*/ 1689 w 2278"/>
                <a:gd name="T93" fmla="*/ 353 h 485"/>
                <a:gd name="T94" fmla="*/ 2104 w 2278"/>
                <a:gd name="T95" fmla="*/ 332 h 485"/>
                <a:gd name="T96" fmla="*/ 18 w 2278"/>
                <a:gd name="T97" fmla="*/ 137 h 485"/>
                <a:gd name="T98" fmla="*/ 2278 w 2278"/>
                <a:gd name="T99" fmla="*/ 87 h 485"/>
                <a:gd name="T100" fmla="*/ 2273 w 2278"/>
                <a:gd name="T101" fmla="*/ 87 h 485"/>
                <a:gd name="T102" fmla="*/ 29 w 2278"/>
                <a:gd name="T103" fmla="*/ 78 h 485"/>
                <a:gd name="T104" fmla="*/ 19 w 2278"/>
                <a:gd name="T105" fmla="*/ 330 h 485"/>
                <a:gd name="T106" fmla="*/ 73 w 2278"/>
                <a:gd name="T107" fmla="*/ 310 h 485"/>
                <a:gd name="T108" fmla="*/ 30 w 2278"/>
                <a:gd name="T109" fmla="*/ 308 h 485"/>
                <a:gd name="T110" fmla="*/ 22 w 2278"/>
                <a:gd name="T111" fmla="*/ 251 h 485"/>
                <a:gd name="T112" fmla="*/ 17 w 2278"/>
                <a:gd name="T113" fmla="*/ 134 h 485"/>
                <a:gd name="T114" fmla="*/ 2051 w 2278"/>
                <a:gd name="T115" fmla="*/ 55 h 485"/>
                <a:gd name="T116" fmla="*/ 2052 w 2278"/>
                <a:gd name="T117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78" h="485">
                  <a:moveTo>
                    <a:pt x="1187" y="485"/>
                  </a:moveTo>
                  <a:cubicBezTo>
                    <a:pt x="1186" y="485"/>
                    <a:pt x="1185" y="485"/>
                    <a:pt x="1184" y="485"/>
                  </a:cubicBezTo>
                  <a:cubicBezTo>
                    <a:pt x="1186" y="485"/>
                    <a:pt x="1188" y="485"/>
                    <a:pt x="1191" y="485"/>
                  </a:cubicBezTo>
                  <a:cubicBezTo>
                    <a:pt x="1189" y="485"/>
                    <a:pt x="1188" y="485"/>
                    <a:pt x="1187" y="485"/>
                  </a:cubicBezTo>
                  <a:moveTo>
                    <a:pt x="716" y="465"/>
                  </a:moveTo>
                  <a:cubicBezTo>
                    <a:pt x="716" y="465"/>
                    <a:pt x="716" y="468"/>
                    <a:pt x="716" y="472"/>
                  </a:cubicBezTo>
                  <a:cubicBezTo>
                    <a:pt x="717" y="476"/>
                    <a:pt x="717" y="479"/>
                    <a:pt x="717" y="479"/>
                  </a:cubicBezTo>
                  <a:cubicBezTo>
                    <a:pt x="717" y="479"/>
                    <a:pt x="717" y="479"/>
                    <a:pt x="717" y="479"/>
                  </a:cubicBezTo>
                  <a:cubicBezTo>
                    <a:pt x="717" y="479"/>
                    <a:pt x="717" y="479"/>
                    <a:pt x="717" y="479"/>
                  </a:cubicBezTo>
                  <a:cubicBezTo>
                    <a:pt x="717" y="479"/>
                    <a:pt x="717" y="478"/>
                    <a:pt x="717" y="477"/>
                  </a:cubicBezTo>
                  <a:cubicBezTo>
                    <a:pt x="717" y="477"/>
                    <a:pt x="717" y="477"/>
                    <a:pt x="717" y="477"/>
                  </a:cubicBezTo>
                  <a:cubicBezTo>
                    <a:pt x="717" y="477"/>
                    <a:pt x="717" y="477"/>
                    <a:pt x="717" y="477"/>
                  </a:cubicBezTo>
                  <a:cubicBezTo>
                    <a:pt x="717" y="478"/>
                    <a:pt x="717" y="478"/>
                    <a:pt x="717" y="478"/>
                  </a:cubicBezTo>
                  <a:cubicBezTo>
                    <a:pt x="717" y="478"/>
                    <a:pt x="717" y="476"/>
                    <a:pt x="717" y="474"/>
                  </a:cubicBezTo>
                  <a:cubicBezTo>
                    <a:pt x="716" y="472"/>
                    <a:pt x="716" y="470"/>
                    <a:pt x="716" y="470"/>
                  </a:cubicBezTo>
                  <a:cubicBezTo>
                    <a:pt x="716" y="470"/>
                    <a:pt x="716" y="470"/>
                    <a:pt x="716" y="470"/>
                  </a:cubicBezTo>
                  <a:cubicBezTo>
                    <a:pt x="717" y="470"/>
                    <a:pt x="717" y="470"/>
                    <a:pt x="717" y="470"/>
                  </a:cubicBezTo>
                  <a:cubicBezTo>
                    <a:pt x="717" y="470"/>
                    <a:pt x="717" y="470"/>
                    <a:pt x="717" y="470"/>
                  </a:cubicBezTo>
                  <a:cubicBezTo>
                    <a:pt x="717" y="469"/>
                    <a:pt x="717" y="468"/>
                    <a:pt x="717" y="467"/>
                  </a:cubicBezTo>
                  <a:cubicBezTo>
                    <a:pt x="716" y="467"/>
                    <a:pt x="716" y="467"/>
                    <a:pt x="716" y="467"/>
                  </a:cubicBezTo>
                  <a:cubicBezTo>
                    <a:pt x="716" y="465"/>
                    <a:pt x="716" y="465"/>
                    <a:pt x="716" y="465"/>
                  </a:cubicBezTo>
                  <a:moveTo>
                    <a:pt x="1616" y="439"/>
                  </a:moveTo>
                  <a:cubicBezTo>
                    <a:pt x="1548" y="441"/>
                    <a:pt x="1482" y="441"/>
                    <a:pt x="1415" y="441"/>
                  </a:cubicBezTo>
                  <a:cubicBezTo>
                    <a:pt x="1397" y="441"/>
                    <a:pt x="1379" y="441"/>
                    <a:pt x="1361" y="441"/>
                  </a:cubicBezTo>
                  <a:cubicBezTo>
                    <a:pt x="1356" y="441"/>
                    <a:pt x="1351" y="441"/>
                    <a:pt x="1345" y="441"/>
                  </a:cubicBezTo>
                  <a:cubicBezTo>
                    <a:pt x="1250" y="448"/>
                    <a:pt x="1118" y="454"/>
                    <a:pt x="944" y="458"/>
                  </a:cubicBezTo>
                  <a:cubicBezTo>
                    <a:pt x="975" y="459"/>
                    <a:pt x="1006" y="460"/>
                    <a:pt x="1037" y="462"/>
                  </a:cubicBezTo>
                  <a:cubicBezTo>
                    <a:pt x="1209" y="456"/>
                    <a:pt x="1409" y="448"/>
                    <a:pt x="1603" y="439"/>
                  </a:cubicBezTo>
                  <a:cubicBezTo>
                    <a:pt x="1607" y="439"/>
                    <a:pt x="1611" y="439"/>
                    <a:pt x="1616" y="439"/>
                  </a:cubicBezTo>
                  <a:moveTo>
                    <a:pt x="312" y="436"/>
                  </a:moveTo>
                  <a:cubicBezTo>
                    <a:pt x="312" y="437"/>
                    <a:pt x="312" y="438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2" y="438"/>
                    <a:pt x="312" y="437"/>
                    <a:pt x="312" y="436"/>
                  </a:cubicBezTo>
                  <a:moveTo>
                    <a:pt x="1651" y="431"/>
                  </a:moveTo>
                  <a:cubicBezTo>
                    <a:pt x="1651" y="431"/>
                    <a:pt x="1651" y="431"/>
                    <a:pt x="1651" y="431"/>
                  </a:cubicBezTo>
                  <a:cubicBezTo>
                    <a:pt x="1651" y="431"/>
                    <a:pt x="1651" y="431"/>
                    <a:pt x="1651" y="431"/>
                  </a:cubicBezTo>
                  <a:cubicBezTo>
                    <a:pt x="1651" y="433"/>
                    <a:pt x="1651" y="436"/>
                    <a:pt x="1651" y="437"/>
                  </a:cubicBezTo>
                  <a:cubicBezTo>
                    <a:pt x="1651" y="437"/>
                    <a:pt x="1651" y="437"/>
                    <a:pt x="1651" y="437"/>
                  </a:cubicBezTo>
                  <a:cubicBezTo>
                    <a:pt x="1651" y="435"/>
                    <a:pt x="1651" y="433"/>
                    <a:pt x="1651" y="431"/>
                  </a:cubicBezTo>
                  <a:moveTo>
                    <a:pt x="793" y="431"/>
                  </a:moveTo>
                  <a:cubicBezTo>
                    <a:pt x="755" y="431"/>
                    <a:pt x="708" y="432"/>
                    <a:pt x="681" y="434"/>
                  </a:cubicBezTo>
                  <a:cubicBezTo>
                    <a:pt x="710" y="434"/>
                    <a:pt x="741" y="434"/>
                    <a:pt x="772" y="434"/>
                  </a:cubicBezTo>
                  <a:cubicBezTo>
                    <a:pt x="790" y="434"/>
                    <a:pt x="808" y="434"/>
                    <a:pt x="826" y="434"/>
                  </a:cubicBezTo>
                  <a:cubicBezTo>
                    <a:pt x="846" y="434"/>
                    <a:pt x="863" y="433"/>
                    <a:pt x="879" y="432"/>
                  </a:cubicBezTo>
                  <a:cubicBezTo>
                    <a:pt x="854" y="431"/>
                    <a:pt x="829" y="431"/>
                    <a:pt x="803" y="431"/>
                  </a:cubicBezTo>
                  <a:cubicBezTo>
                    <a:pt x="800" y="431"/>
                    <a:pt x="796" y="431"/>
                    <a:pt x="793" y="431"/>
                  </a:cubicBezTo>
                  <a:moveTo>
                    <a:pt x="312" y="428"/>
                  </a:moveTo>
                  <a:cubicBezTo>
                    <a:pt x="311" y="428"/>
                    <a:pt x="311" y="428"/>
                    <a:pt x="311" y="428"/>
                  </a:cubicBezTo>
                  <a:cubicBezTo>
                    <a:pt x="311" y="428"/>
                    <a:pt x="311" y="428"/>
                    <a:pt x="311" y="428"/>
                  </a:cubicBezTo>
                  <a:cubicBezTo>
                    <a:pt x="311" y="432"/>
                    <a:pt x="312" y="436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2" y="436"/>
                    <a:pt x="312" y="432"/>
                    <a:pt x="312" y="428"/>
                  </a:cubicBezTo>
                  <a:moveTo>
                    <a:pt x="311" y="425"/>
                  </a:moveTo>
                  <a:cubicBezTo>
                    <a:pt x="310" y="425"/>
                    <a:pt x="309" y="425"/>
                    <a:pt x="308" y="425"/>
                  </a:cubicBezTo>
                  <a:cubicBezTo>
                    <a:pt x="309" y="442"/>
                    <a:pt x="309" y="453"/>
                    <a:pt x="309" y="453"/>
                  </a:cubicBezTo>
                  <a:cubicBezTo>
                    <a:pt x="309" y="453"/>
                    <a:pt x="309" y="446"/>
                    <a:pt x="308" y="426"/>
                  </a:cubicBezTo>
                  <a:cubicBezTo>
                    <a:pt x="308" y="426"/>
                    <a:pt x="308" y="426"/>
                    <a:pt x="308" y="426"/>
                  </a:cubicBezTo>
                  <a:cubicBezTo>
                    <a:pt x="309" y="426"/>
                    <a:pt x="309" y="426"/>
                    <a:pt x="309" y="426"/>
                  </a:cubicBezTo>
                  <a:cubicBezTo>
                    <a:pt x="311" y="426"/>
                    <a:pt x="311" y="426"/>
                    <a:pt x="311" y="426"/>
                  </a:cubicBezTo>
                  <a:cubicBezTo>
                    <a:pt x="311" y="426"/>
                    <a:pt x="311" y="426"/>
                    <a:pt x="311" y="425"/>
                  </a:cubicBezTo>
                  <a:moveTo>
                    <a:pt x="1651" y="425"/>
                  </a:moveTo>
                  <a:cubicBezTo>
                    <a:pt x="1651" y="425"/>
                    <a:pt x="1651" y="429"/>
                    <a:pt x="1651" y="437"/>
                  </a:cubicBezTo>
                  <a:cubicBezTo>
                    <a:pt x="1651" y="437"/>
                    <a:pt x="1651" y="437"/>
                    <a:pt x="1651" y="437"/>
                  </a:cubicBezTo>
                  <a:cubicBezTo>
                    <a:pt x="1651" y="431"/>
                    <a:pt x="1651" y="425"/>
                    <a:pt x="1651" y="425"/>
                  </a:cubicBezTo>
                  <a:moveTo>
                    <a:pt x="605" y="424"/>
                  </a:moveTo>
                  <a:cubicBezTo>
                    <a:pt x="605" y="424"/>
                    <a:pt x="605" y="424"/>
                    <a:pt x="605" y="424"/>
                  </a:cubicBezTo>
                  <a:cubicBezTo>
                    <a:pt x="605" y="425"/>
                    <a:pt x="605" y="427"/>
                    <a:pt x="605" y="429"/>
                  </a:cubicBezTo>
                  <a:cubicBezTo>
                    <a:pt x="605" y="430"/>
                    <a:pt x="605" y="432"/>
                    <a:pt x="605" y="433"/>
                  </a:cubicBezTo>
                  <a:cubicBezTo>
                    <a:pt x="605" y="433"/>
                    <a:pt x="605" y="433"/>
                    <a:pt x="605" y="433"/>
                  </a:cubicBezTo>
                  <a:cubicBezTo>
                    <a:pt x="605" y="430"/>
                    <a:pt x="605" y="427"/>
                    <a:pt x="605" y="424"/>
                  </a:cubicBezTo>
                  <a:moveTo>
                    <a:pt x="604" y="423"/>
                  </a:moveTo>
                  <a:cubicBezTo>
                    <a:pt x="530" y="424"/>
                    <a:pt x="455" y="425"/>
                    <a:pt x="385" y="425"/>
                  </a:cubicBezTo>
                  <a:cubicBezTo>
                    <a:pt x="360" y="425"/>
                    <a:pt x="335" y="425"/>
                    <a:pt x="312" y="425"/>
                  </a:cubicBezTo>
                  <a:cubicBezTo>
                    <a:pt x="312" y="426"/>
                    <a:pt x="312" y="427"/>
                    <a:pt x="312" y="428"/>
                  </a:cubicBezTo>
                  <a:cubicBezTo>
                    <a:pt x="312" y="428"/>
                    <a:pt x="312" y="428"/>
                    <a:pt x="312" y="428"/>
                  </a:cubicBezTo>
                  <a:cubicBezTo>
                    <a:pt x="315" y="428"/>
                    <a:pt x="315" y="428"/>
                    <a:pt x="315" y="428"/>
                  </a:cubicBezTo>
                  <a:cubicBezTo>
                    <a:pt x="331" y="428"/>
                    <a:pt x="331" y="428"/>
                    <a:pt x="331" y="428"/>
                  </a:cubicBezTo>
                  <a:cubicBezTo>
                    <a:pt x="365" y="428"/>
                    <a:pt x="365" y="428"/>
                    <a:pt x="365" y="428"/>
                  </a:cubicBezTo>
                  <a:cubicBezTo>
                    <a:pt x="410" y="428"/>
                    <a:pt x="456" y="430"/>
                    <a:pt x="504" y="431"/>
                  </a:cubicBezTo>
                  <a:cubicBezTo>
                    <a:pt x="537" y="431"/>
                    <a:pt x="570" y="432"/>
                    <a:pt x="605" y="433"/>
                  </a:cubicBezTo>
                  <a:cubicBezTo>
                    <a:pt x="605" y="431"/>
                    <a:pt x="605" y="428"/>
                    <a:pt x="605" y="424"/>
                  </a:cubicBezTo>
                  <a:cubicBezTo>
                    <a:pt x="605" y="424"/>
                    <a:pt x="605" y="424"/>
                    <a:pt x="605" y="424"/>
                  </a:cubicBezTo>
                  <a:cubicBezTo>
                    <a:pt x="604" y="424"/>
                    <a:pt x="604" y="424"/>
                    <a:pt x="604" y="424"/>
                  </a:cubicBezTo>
                  <a:cubicBezTo>
                    <a:pt x="605" y="425"/>
                    <a:pt x="605" y="425"/>
                    <a:pt x="605" y="425"/>
                  </a:cubicBezTo>
                  <a:cubicBezTo>
                    <a:pt x="605" y="425"/>
                    <a:pt x="604" y="424"/>
                    <a:pt x="604" y="423"/>
                  </a:cubicBezTo>
                  <a:moveTo>
                    <a:pt x="605" y="423"/>
                  </a:moveTo>
                  <a:cubicBezTo>
                    <a:pt x="605" y="423"/>
                    <a:pt x="605" y="423"/>
                    <a:pt x="605" y="423"/>
                  </a:cubicBezTo>
                  <a:cubicBezTo>
                    <a:pt x="605" y="423"/>
                    <a:pt x="605" y="423"/>
                    <a:pt x="605" y="423"/>
                  </a:cubicBezTo>
                  <a:cubicBezTo>
                    <a:pt x="605" y="423"/>
                    <a:pt x="605" y="424"/>
                    <a:pt x="605" y="424"/>
                  </a:cubicBezTo>
                  <a:cubicBezTo>
                    <a:pt x="605" y="424"/>
                    <a:pt x="605" y="424"/>
                    <a:pt x="605" y="424"/>
                  </a:cubicBezTo>
                  <a:cubicBezTo>
                    <a:pt x="605" y="423"/>
                    <a:pt x="605" y="423"/>
                    <a:pt x="605" y="423"/>
                  </a:cubicBezTo>
                  <a:moveTo>
                    <a:pt x="271" y="403"/>
                  </a:moveTo>
                  <a:cubicBezTo>
                    <a:pt x="270" y="403"/>
                    <a:pt x="270" y="403"/>
                    <a:pt x="270" y="403"/>
                  </a:cubicBezTo>
                  <a:cubicBezTo>
                    <a:pt x="271" y="406"/>
                    <a:pt x="271" y="409"/>
                    <a:pt x="271" y="412"/>
                  </a:cubicBezTo>
                  <a:cubicBezTo>
                    <a:pt x="271" y="412"/>
                    <a:pt x="271" y="412"/>
                    <a:pt x="271" y="412"/>
                  </a:cubicBezTo>
                  <a:cubicBezTo>
                    <a:pt x="271" y="409"/>
                    <a:pt x="271" y="406"/>
                    <a:pt x="271" y="403"/>
                  </a:cubicBezTo>
                  <a:moveTo>
                    <a:pt x="311" y="403"/>
                  </a:moveTo>
                  <a:cubicBezTo>
                    <a:pt x="311" y="403"/>
                    <a:pt x="311" y="403"/>
                    <a:pt x="310" y="403"/>
                  </a:cubicBezTo>
                  <a:cubicBezTo>
                    <a:pt x="311" y="410"/>
                    <a:pt x="311" y="418"/>
                    <a:pt x="311" y="425"/>
                  </a:cubicBezTo>
                  <a:cubicBezTo>
                    <a:pt x="311" y="425"/>
                    <a:pt x="311" y="425"/>
                    <a:pt x="311" y="425"/>
                  </a:cubicBezTo>
                  <a:cubicBezTo>
                    <a:pt x="311" y="419"/>
                    <a:pt x="311" y="412"/>
                    <a:pt x="311" y="403"/>
                  </a:cubicBezTo>
                  <a:moveTo>
                    <a:pt x="604" y="401"/>
                  </a:moveTo>
                  <a:cubicBezTo>
                    <a:pt x="604" y="401"/>
                    <a:pt x="604" y="401"/>
                    <a:pt x="604" y="401"/>
                  </a:cubicBezTo>
                  <a:cubicBezTo>
                    <a:pt x="604" y="411"/>
                    <a:pt x="604" y="421"/>
                    <a:pt x="604" y="421"/>
                  </a:cubicBezTo>
                  <a:cubicBezTo>
                    <a:pt x="604" y="421"/>
                    <a:pt x="604" y="419"/>
                    <a:pt x="604" y="414"/>
                  </a:cubicBezTo>
                  <a:cubicBezTo>
                    <a:pt x="604" y="414"/>
                    <a:pt x="604" y="414"/>
                    <a:pt x="604" y="414"/>
                  </a:cubicBezTo>
                  <a:cubicBezTo>
                    <a:pt x="604" y="410"/>
                    <a:pt x="604" y="406"/>
                    <a:pt x="604" y="401"/>
                  </a:cubicBezTo>
                  <a:moveTo>
                    <a:pt x="1357" y="394"/>
                  </a:moveTo>
                  <a:cubicBezTo>
                    <a:pt x="1357" y="394"/>
                    <a:pt x="1357" y="394"/>
                    <a:pt x="1357" y="394"/>
                  </a:cubicBezTo>
                  <a:cubicBezTo>
                    <a:pt x="1357" y="394"/>
                    <a:pt x="1357" y="394"/>
                    <a:pt x="1357" y="394"/>
                  </a:cubicBezTo>
                  <a:cubicBezTo>
                    <a:pt x="1357" y="394"/>
                    <a:pt x="1357" y="394"/>
                    <a:pt x="1357" y="394"/>
                  </a:cubicBezTo>
                  <a:moveTo>
                    <a:pt x="1928" y="392"/>
                  </a:moveTo>
                  <a:cubicBezTo>
                    <a:pt x="1928" y="392"/>
                    <a:pt x="1928" y="393"/>
                    <a:pt x="1928" y="395"/>
                  </a:cubicBezTo>
                  <a:cubicBezTo>
                    <a:pt x="1928" y="396"/>
                    <a:pt x="1928" y="397"/>
                    <a:pt x="1928" y="397"/>
                  </a:cubicBezTo>
                  <a:cubicBezTo>
                    <a:pt x="1928" y="397"/>
                    <a:pt x="1928" y="397"/>
                    <a:pt x="1928" y="395"/>
                  </a:cubicBezTo>
                  <a:cubicBezTo>
                    <a:pt x="1927" y="395"/>
                    <a:pt x="1927" y="395"/>
                    <a:pt x="1927" y="395"/>
                  </a:cubicBezTo>
                  <a:cubicBezTo>
                    <a:pt x="1926" y="394"/>
                    <a:pt x="1926" y="394"/>
                    <a:pt x="1926" y="394"/>
                  </a:cubicBezTo>
                  <a:cubicBezTo>
                    <a:pt x="1922" y="394"/>
                    <a:pt x="1922" y="394"/>
                    <a:pt x="1922" y="394"/>
                  </a:cubicBezTo>
                  <a:cubicBezTo>
                    <a:pt x="1915" y="394"/>
                    <a:pt x="1915" y="394"/>
                    <a:pt x="1915" y="394"/>
                  </a:cubicBezTo>
                  <a:cubicBezTo>
                    <a:pt x="1904" y="393"/>
                    <a:pt x="1904" y="393"/>
                    <a:pt x="1904" y="393"/>
                  </a:cubicBezTo>
                  <a:cubicBezTo>
                    <a:pt x="1861" y="397"/>
                    <a:pt x="1818" y="400"/>
                    <a:pt x="1767" y="404"/>
                  </a:cubicBezTo>
                  <a:cubicBezTo>
                    <a:pt x="1748" y="406"/>
                    <a:pt x="1685" y="412"/>
                    <a:pt x="1651" y="416"/>
                  </a:cubicBezTo>
                  <a:cubicBezTo>
                    <a:pt x="1651" y="425"/>
                    <a:pt x="1651" y="432"/>
                    <a:pt x="1652" y="437"/>
                  </a:cubicBezTo>
                  <a:cubicBezTo>
                    <a:pt x="1729" y="434"/>
                    <a:pt x="1796" y="432"/>
                    <a:pt x="1875" y="429"/>
                  </a:cubicBezTo>
                  <a:cubicBezTo>
                    <a:pt x="1891" y="428"/>
                    <a:pt x="1908" y="427"/>
                    <a:pt x="1927" y="426"/>
                  </a:cubicBezTo>
                  <a:cubicBezTo>
                    <a:pt x="1927" y="426"/>
                    <a:pt x="1927" y="426"/>
                    <a:pt x="1927" y="426"/>
                  </a:cubicBezTo>
                  <a:cubicBezTo>
                    <a:pt x="1928" y="426"/>
                    <a:pt x="1928" y="426"/>
                    <a:pt x="1928" y="426"/>
                  </a:cubicBezTo>
                  <a:cubicBezTo>
                    <a:pt x="1928" y="426"/>
                    <a:pt x="1928" y="426"/>
                    <a:pt x="1928" y="426"/>
                  </a:cubicBezTo>
                  <a:cubicBezTo>
                    <a:pt x="1928" y="398"/>
                    <a:pt x="1928" y="392"/>
                    <a:pt x="1928" y="392"/>
                  </a:cubicBezTo>
                  <a:moveTo>
                    <a:pt x="1522" y="385"/>
                  </a:moveTo>
                  <a:cubicBezTo>
                    <a:pt x="1513" y="385"/>
                    <a:pt x="1505" y="385"/>
                    <a:pt x="1497" y="385"/>
                  </a:cubicBezTo>
                  <a:cubicBezTo>
                    <a:pt x="1468" y="387"/>
                    <a:pt x="1439" y="389"/>
                    <a:pt x="1410" y="391"/>
                  </a:cubicBezTo>
                  <a:cubicBezTo>
                    <a:pt x="1411" y="391"/>
                    <a:pt x="1412" y="391"/>
                    <a:pt x="1413" y="391"/>
                  </a:cubicBezTo>
                  <a:cubicBezTo>
                    <a:pt x="1451" y="389"/>
                    <a:pt x="1501" y="388"/>
                    <a:pt x="1555" y="385"/>
                  </a:cubicBezTo>
                  <a:cubicBezTo>
                    <a:pt x="1544" y="385"/>
                    <a:pt x="1533" y="385"/>
                    <a:pt x="1522" y="385"/>
                  </a:cubicBezTo>
                  <a:moveTo>
                    <a:pt x="269" y="384"/>
                  </a:moveTo>
                  <a:cubicBezTo>
                    <a:pt x="269" y="384"/>
                    <a:pt x="269" y="384"/>
                    <a:pt x="269" y="384"/>
                  </a:cubicBezTo>
                  <a:cubicBezTo>
                    <a:pt x="269" y="393"/>
                    <a:pt x="269" y="398"/>
                    <a:pt x="269" y="398"/>
                  </a:cubicBezTo>
                  <a:cubicBezTo>
                    <a:pt x="269" y="398"/>
                    <a:pt x="269" y="394"/>
                    <a:pt x="269" y="384"/>
                  </a:cubicBezTo>
                  <a:moveTo>
                    <a:pt x="310" y="384"/>
                  </a:moveTo>
                  <a:cubicBezTo>
                    <a:pt x="295" y="384"/>
                    <a:pt x="282" y="384"/>
                    <a:pt x="270" y="384"/>
                  </a:cubicBezTo>
                  <a:cubicBezTo>
                    <a:pt x="270" y="391"/>
                    <a:pt x="270" y="397"/>
                    <a:pt x="271" y="403"/>
                  </a:cubicBezTo>
                  <a:cubicBezTo>
                    <a:pt x="271" y="403"/>
                    <a:pt x="271" y="403"/>
                    <a:pt x="271" y="403"/>
                  </a:cubicBezTo>
                  <a:cubicBezTo>
                    <a:pt x="272" y="403"/>
                    <a:pt x="272" y="403"/>
                    <a:pt x="272" y="403"/>
                  </a:cubicBezTo>
                  <a:cubicBezTo>
                    <a:pt x="278" y="403"/>
                    <a:pt x="278" y="403"/>
                    <a:pt x="278" y="403"/>
                  </a:cubicBezTo>
                  <a:cubicBezTo>
                    <a:pt x="289" y="403"/>
                    <a:pt x="299" y="403"/>
                    <a:pt x="310" y="403"/>
                  </a:cubicBezTo>
                  <a:cubicBezTo>
                    <a:pt x="310" y="396"/>
                    <a:pt x="310" y="390"/>
                    <a:pt x="310" y="384"/>
                  </a:cubicBezTo>
                  <a:moveTo>
                    <a:pt x="221" y="384"/>
                  </a:moveTo>
                  <a:cubicBezTo>
                    <a:pt x="219" y="384"/>
                    <a:pt x="216" y="384"/>
                    <a:pt x="213" y="384"/>
                  </a:cubicBezTo>
                  <a:cubicBezTo>
                    <a:pt x="216" y="384"/>
                    <a:pt x="219" y="384"/>
                    <a:pt x="222" y="384"/>
                  </a:cubicBezTo>
                  <a:cubicBezTo>
                    <a:pt x="221" y="384"/>
                    <a:pt x="221" y="384"/>
                    <a:pt x="221" y="384"/>
                  </a:cubicBezTo>
                  <a:moveTo>
                    <a:pt x="604" y="381"/>
                  </a:moveTo>
                  <a:cubicBezTo>
                    <a:pt x="499" y="382"/>
                    <a:pt x="386" y="384"/>
                    <a:pt x="311" y="384"/>
                  </a:cubicBezTo>
                  <a:cubicBezTo>
                    <a:pt x="311" y="391"/>
                    <a:pt x="311" y="397"/>
                    <a:pt x="311" y="403"/>
                  </a:cubicBezTo>
                  <a:cubicBezTo>
                    <a:pt x="331" y="403"/>
                    <a:pt x="351" y="403"/>
                    <a:pt x="371" y="403"/>
                  </a:cubicBezTo>
                  <a:cubicBezTo>
                    <a:pt x="434" y="403"/>
                    <a:pt x="498" y="402"/>
                    <a:pt x="562" y="401"/>
                  </a:cubicBezTo>
                  <a:cubicBezTo>
                    <a:pt x="576" y="401"/>
                    <a:pt x="590" y="401"/>
                    <a:pt x="604" y="401"/>
                  </a:cubicBezTo>
                  <a:cubicBezTo>
                    <a:pt x="604" y="401"/>
                    <a:pt x="604" y="400"/>
                    <a:pt x="604" y="400"/>
                  </a:cubicBezTo>
                  <a:cubicBezTo>
                    <a:pt x="604" y="393"/>
                    <a:pt x="604" y="385"/>
                    <a:pt x="604" y="381"/>
                  </a:cubicBezTo>
                  <a:moveTo>
                    <a:pt x="726" y="380"/>
                  </a:moveTo>
                  <a:cubicBezTo>
                    <a:pt x="689" y="380"/>
                    <a:pt x="647" y="381"/>
                    <a:pt x="604" y="381"/>
                  </a:cubicBezTo>
                  <a:cubicBezTo>
                    <a:pt x="604" y="383"/>
                    <a:pt x="604" y="386"/>
                    <a:pt x="604" y="388"/>
                  </a:cubicBezTo>
                  <a:cubicBezTo>
                    <a:pt x="605" y="392"/>
                    <a:pt x="605" y="397"/>
                    <a:pt x="605" y="401"/>
                  </a:cubicBezTo>
                  <a:cubicBezTo>
                    <a:pt x="717" y="400"/>
                    <a:pt x="826" y="397"/>
                    <a:pt x="920" y="395"/>
                  </a:cubicBezTo>
                  <a:cubicBezTo>
                    <a:pt x="1067" y="392"/>
                    <a:pt x="1214" y="389"/>
                    <a:pt x="1362" y="385"/>
                  </a:cubicBezTo>
                  <a:cubicBezTo>
                    <a:pt x="1157" y="385"/>
                    <a:pt x="945" y="382"/>
                    <a:pt x="732" y="380"/>
                  </a:cubicBezTo>
                  <a:cubicBezTo>
                    <a:pt x="730" y="380"/>
                    <a:pt x="728" y="380"/>
                    <a:pt x="726" y="380"/>
                  </a:cubicBezTo>
                  <a:moveTo>
                    <a:pt x="604" y="379"/>
                  </a:moveTo>
                  <a:cubicBezTo>
                    <a:pt x="604" y="379"/>
                    <a:pt x="604" y="379"/>
                    <a:pt x="604" y="379"/>
                  </a:cubicBezTo>
                  <a:cubicBezTo>
                    <a:pt x="604" y="380"/>
                    <a:pt x="604" y="381"/>
                    <a:pt x="604" y="381"/>
                  </a:cubicBezTo>
                  <a:cubicBezTo>
                    <a:pt x="647" y="381"/>
                    <a:pt x="689" y="380"/>
                    <a:pt x="726" y="380"/>
                  </a:cubicBezTo>
                  <a:cubicBezTo>
                    <a:pt x="687" y="380"/>
                    <a:pt x="649" y="379"/>
                    <a:pt x="611" y="379"/>
                  </a:cubicBezTo>
                  <a:cubicBezTo>
                    <a:pt x="607" y="379"/>
                    <a:pt x="607" y="379"/>
                    <a:pt x="607" y="379"/>
                  </a:cubicBezTo>
                  <a:cubicBezTo>
                    <a:pt x="605" y="379"/>
                    <a:pt x="605" y="379"/>
                    <a:pt x="605" y="379"/>
                  </a:cubicBezTo>
                  <a:cubicBezTo>
                    <a:pt x="604" y="379"/>
                    <a:pt x="604" y="379"/>
                    <a:pt x="604" y="379"/>
                  </a:cubicBezTo>
                  <a:moveTo>
                    <a:pt x="2100" y="378"/>
                  </a:moveTo>
                  <a:cubicBezTo>
                    <a:pt x="2100" y="378"/>
                    <a:pt x="2100" y="378"/>
                    <a:pt x="2100" y="378"/>
                  </a:cubicBezTo>
                  <a:cubicBezTo>
                    <a:pt x="2100" y="378"/>
                    <a:pt x="2100" y="378"/>
                    <a:pt x="2100" y="378"/>
                  </a:cubicBezTo>
                  <a:cubicBezTo>
                    <a:pt x="2100" y="378"/>
                    <a:pt x="2100" y="378"/>
                    <a:pt x="2100" y="378"/>
                  </a:cubicBezTo>
                  <a:moveTo>
                    <a:pt x="2100" y="378"/>
                  </a:moveTo>
                  <a:cubicBezTo>
                    <a:pt x="2100" y="378"/>
                    <a:pt x="2100" y="378"/>
                    <a:pt x="2100" y="378"/>
                  </a:cubicBezTo>
                  <a:cubicBezTo>
                    <a:pt x="2100" y="379"/>
                    <a:pt x="2100" y="379"/>
                    <a:pt x="2100" y="379"/>
                  </a:cubicBezTo>
                  <a:cubicBezTo>
                    <a:pt x="2101" y="387"/>
                    <a:pt x="2101" y="396"/>
                    <a:pt x="2101" y="396"/>
                  </a:cubicBezTo>
                  <a:cubicBezTo>
                    <a:pt x="2101" y="396"/>
                    <a:pt x="2101" y="391"/>
                    <a:pt x="2100" y="378"/>
                  </a:cubicBezTo>
                  <a:moveTo>
                    <a:pt x="310" y="354"/>
                  </a:moveTo>
                  <a:cubicBezTo>
                    <a:pt x="310" y="364"/>
                    <a:pt x="310" y="374"/>
                    <a:pt x="311" y="384"/>
                  </a:cubicBezTo>
                  <a:cubicBezTo>
                    <a:pt x="386" y="384"/>
                    <a:pt x="499" y="382"/>
                    <a:pt x="604" y="381"/>
                  </a:cubicBezTo>
                  <a:cubicBezTo>
                    <a:pt x="604" y="380"/>
                    <a:pt x="604" y="379"/>
                    <a:pt x="604" y="379"/>
                  </a:cubicBezTo>
                  <a:cubicBezTo>
                    <a:pt x="604" y="379"/>
                    <a:pt x="604" y="379"/>
                    <a:pt x="604" y="379"/>
                  </a:cubicBezTo>
                  <a:cubicBezTo>
                    <a:pt x="604" y="379"/>
                    <a:pt x="604" y="379"/>
                    <a:pt x="604" y="379"/>
                  </a:cubicBezTo>
                  <a:cubicBezTo>
                    <a:pt x="604" y="367"/>
                    <a:pt x="604" y="357"/>
                    <a:pt x="604" y="357"/>
                  </a:cubicBezTo>
                  <a:cubicBezTo>
                    <a:pt x="604" y="357"/>
                    <a:pt x="604" y="360"/>
                    <a:pt x="604" y="369"/>
                  </a:cubicBezTo>
                  <a:cubicBezTo>
                    <a:pt x="604" y="369"/>
                    <a:pt x="604" y="369"/>
                    <a:pt x="604" y="369"/>
                  </a:cubicBezTo>
                  <a:cubicBezTo>
                    <a:pt x="604" y="369"/>
                    <a:pt x="604" y="369"/>
                    <a:pt x="604" y="369"/>
                  </a:cubicBezTo>
                  <a:cubicBezTo>
                    <a:pt x="604" y="367"/>
                    <a:pt x="604" y="366"/>
                    <a:pt x="604" y="364"/>
                  </a:cubicBezTo>
                  <a:cubicBezTo>
                    <a:pt x="604" y="364"/>
                    <a:pt x="604" y="364"/>
                    <a:pt x="604" y="364"/>
                  </a:cubicBezTo>
                  <a:cubicBezTo>
                    <a:pt x="604" y="361"/>
                    <a:pt x="604" y="359"/>
                    <a:pt x="604" y="356"/>
                  </a:cubicBezTo>
                  <a:cubicBezTo>
                    <a:pt x="534" y="356"/>
                    <a:pt x="455" y="355"/>
                    <a:pt x="373" y="354"/>
                  </a:cubicBezTo>
                  <a:cubicBezTo>
                    <a:pt x="352" y="354"/>
                    <a:pt x="331" y="354"/>
                    <a:pt x="310" y="354"/>
                  </a:cubicBezTo>
                  <a:moveTo>
                    <a:pt x="270" y="353"/>
                  </a:moveTo>
                  <a:cubicBezTo>
                    <a:pt x="270" y="364"/>
                    <a:pt x="270" y="374"/>
                    <a:pt x="270" y="384"/>
                  </a:cubicBezTo>
                  <a:cubicBezTo>
                    <a:pt x="282" y="384"/>
                    <a:pt x="295" y="384"/>
                    <a:pt x="310" y="384"/>
                  </a:cubicBezTo>
                  <a:cubicBezTo>
                    <a:pt x="310" y="373"/>
                    <a:pt x="309" y="363"/>
                    <a:pt x="309" y="354"/>
                  </a:cubicBezTo>
                  <a:cubicBezTo>
                    <a:pt x="308" y="354"/>
                    <a:pt x="307" y="354"/>
                    <a:pt x="306" y="354"/>
                  </a:cubicBezTo>
                  <a:cubicBezTo>
                    <a:pt x="273" y="353"/>
                    <a:pt x="273" y="353"/>
                    <a:pt x="273" y="353"/>
                  </a:cubicBezTo>
                  <a:cubicBezTo>
                    <a:pt x="270" y="353"/>
                    <a:pt x="270" y="353"/>
                    <a:pt x="270" y="353"/>
                  </a:cubicBezTo>
                  <a:cubicBezTo>
                    <a:pt x="270" y="353"/>
                    <a:pt x="270" y="353"/>
                    <a:pt x="270" y="353"/>
                  </a:cubicBezTo>
                  <a:moveTo>
                    <a:pt x="269" y="346"/>
                  </a:moveTo>
                  <a:cubicBezTo>
                    <a:pt x="249" y="346"/>
                    <a:pt x="227" y="346"/>
                    <a:pt x="204" y="347"/>
                  </a:cubicBezTo>
                  <a:cubicBezTo>
                    <a:pt x="171" y="347"/>
                    <a:pt x="135" y="347"/>
                    <a:pt x="97" y="348"/>
                  </a:cubicBezTo>
                  <a:cubicBezTo>
                    <a:pt x="82" y="348"/>
                    <a:pt x="82" y="348"/>
                    <a:pt x="82" y="348"/>
                  </a:cubicBezTo>
                  <a:cubicBezTo>
                    <a:pt x="79" y="348"/>
                    <a:pt x="79" y="348"/>
                    <a:pt x="79" y="348"/>
                  </a:cubicBezTo>
                  <a:cubicBezTo>
                    <a:pt x="77" y="348"/>
                    <a:pt x="77" y="348"/>
                    <a:pt x="77" y="348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5" y="348"/>
                    <a:pt x="75" y="348"/>
                    <a:pt x="75" y="348"/>
                  </a:cubicBezTo>
                  <a:cubicBezTo>
                    <a:pt x="76" y="372"/>
                    <a:pt x="76" y="384"/>
                    <a:pt x="76" y="386"/>
                  </a:cubicBezTo>
                  <a:cubicBezTo>
                    <a:pt x="76" y="386"/>
                    <a:pt x="76" y="386"/>
                    <a:pt x="76" y="386"/>
                  </a:cubicBezTo>
                  <a:cubicBezTo>
                    <a:pt x="78" y="386"/>
                    <a:pt x="78" y="386"/>
                    <a:pt x="78" y="386"/>
                  </a:cubicBezTo>
                  <a:cubicBezTo>
                    <a:pt x="97" y="386"/>
                    <a:pt x="97" y="386"/>
                    <a:pt x="97" y="386"/>
                  </a:cubicBezTo>
                  <a:cubicBezTo>
                    <a:pt x="138" y="386"/>
                    <a:pt x="177" y="385"/>
                    <a:pt x="213" y="384"/>
                  </a:cubicBezTo>
                  <a:cubicBezTo>
                    <a:pt x="216" y="384"/>
                    <a:pt x="219" y="384"/>
                    <a:pt x="221" y="384"/>
                  </a:cubicBezTo>
                  <a:cubicBezTo>
                    <a:pt x="221" y="384"/>
                    <a:pt x="221" y="384"/>
                    <a:pt x="222" y="384"/>
                  </a:cubicBezTo>
                  <a:cubicBezTo>
                    <a:pt x="225" y="384"/>
                    <a:pt x="229" y="383"/>
                    <a:pt x="232" y="383"/>
                  </a:cubicBezTo>
                  <a:cubicBezTo>
                    <a:pt x="245" y="383"/>
                    <a:pt x="257" y="383"/>
                    <a:pt x="269" y="383"/>
                  </a:cubicBezTo>
                  <a:cubicBezTo>
                    <a:pt x="269" y="384"/>
                    <a:pt x="269" y="384"/>
                    <a:pt x="269" y="384"/>
                  </a:cubicBezTo>
                  <a:cubicBezTo>
                    <a:pt x="269" y="384"/>
                    <a:pt x="269" y="384"/>
                    <a:pt x="269" y="384"/>
                  </a:cubicBezTo>
                  <a:cubicBezTo>
                    <a:pt x="269" y="384"/>
                    <a:pt x="269" y="384"/>
                    <a:pt x="269" y="383"/>
                  </a:cubicBezTo>
                  <a:cubicBezTo>
                    <a:pt x="269" y="383"/>
                    <a:pt x="270" y="383"/>
                    <a:pt x="270" y="383"/>
                  </a:cubicBezTo>
                  <a:cubicBezTo>
                    <a:pt x="270" y="375"/>
                    <a:pt x="270" y="365"/>
                    <a:pt x="270" y="353"/>
                  </a:cubicBezTo>
                  <a:cubicBezTo>
                    <a:pt x="269" y="353"/>
                    <a:pt x="269" y="353"/>
                    <a:pt x="269" y="353"/>
                  </a:cubicBezTo>
                  <a:cubicBezTo>
                    <a:pt x="269" y="351"/>
                    <a:pt x="269" y="348"/>
                    <a:pt x="269" y="346"/>
                  </a:cubicBezTo>
                  <a:moveTo>
                    <a:pt x="1927" y="310"/>
                  </a:moveTo>
                  <a:cubicBezTo>
                    <a:pt x="1927" y="310"/>
                    <a:pt x="1927" y="310"/>
                    <a:pt x="1927" y="310"/>
                  </a:cubicBezTo>
                  <a:cubicBezTo>
                    <a:pt x="1927" y="314"/>
                    <a:pt x="1927" y="316"/>
                    <a:pt x="1927" y="316"/>
                  </a:cubicBezTo>
                  <a:cubicBezTo>
                    <a:pt x="1927" y="316"/>
                    <a:pt x="1927" y="314"/>
                    <a:pt x="1927" y="310"/>
                  </a:cubicBezTo>
                  <a:moveTo>
                    <a:pt x="76" y="309"/>
                  </a:moveTo>
                  <a:cubicBezTo>
                    <a:pt x="76" y="311"/>
                    <a:pt x="76" y="311"/>
                    <a:pt x="76" y="311"/>
                  </a:cubicBezTo>
                  <a:cubicBezTo>
                    <a:pt x="76" y="311"/>
                    <a:pt x="76" y="311"/>
                    <a:pt x="76" y="310"/>
                  </a:cubicBezTo>
                  <a:cubicBezTo>
                    <a:pt x="77" y="310"/>
                    <a:pt x="77" y="310"/>
                    <a:pt x="77" y="310"/>
                  </a:cubicBezTo>
                  <a:cubicBezTo>
                    <a:pt x="132" y="311"/>
                    <a:pt x="189" y="312"/>
                    <a:pt x="250" y="312"/>
                  </a:cubicBezTo>
                  <a:cubicBezTo>
                    <a:pt x="256" y="312"/>
                    <a:pt x="262" y="312"/>
                    <a:pt x="269" y="312"/>
                  </a:cubicBezTo>
                  <a:cubicBezTo>
                    <a:pt x="269" y="312"/>
                    <a:pt x="269" y="312"/>
                    <a:pt x="269" y="311"/>
                  </a:cubicBezTo>
                  <a:cubicBezTo>
                    <a:pt x="261" y="311"/>
                    <a:pt x="253" y="311"/>
                    <a:pt x="245" y="311"/>
                  </a:cubicBezTo>
                  <a:cubicBezTo>
                    <a:pt x="223" y="311"/>
                    <a:pt x="201" y="311"/>
                    <a:pt x="179" y="310"/>
                  </a:cubicBezTo>
                  <a:cubicBezTo>
                    <a:pt x="138" y="310"/>
                    <a:pt x="105" y="310"/>
                    <a:pt x="81" y="309"/>
                  </a:cubicBezTo>
                  <a:cubicBezTo>
                    <a:pt x="81" y="309"/>
                    <a:pt x="80" y="310"/>
                    <a:pt x="80" y="310"/>
                  </a:cubicBezTo>
                  <a:cubicBezTo>
                    <a:pt x="80" y="310"/>
                    <a:pt x="80" y="309"/>
                    <a:pt x="80" y="309"/>
                  </a:cubicBezTo>
                  <a:cubicBezTo>
                    <a:pt x="79" y="309"/>
                    <a:pt x="78" y="309"/>
                    <a:pt x="76" y="309"/>
                  </a:cubicBezTo>
                  <a:moveTo>
                    <a:pt x="73" y="309"/>
                  </a:moveTo>
                  <a:cubicBezTo>
                    <a:pt x="74" y="366"/>
                    <a:pt x="75" y="419"/>
                    <a:pt x="75" y="436"/>
                  </a:cubicBezTo>
                  <a:cubicBezTo>
                    <a:pt x="75" y="428"/>
                    <a:pt x="75" y="413"/>
                    <a:pt x="74" y="386"/>
                  </a:cubicBezTo>
                  <a:cubicBezTo>
                    <a:pt x="75" y="386"/>
                    <a:pt x="75" y="386"/>
                    <a:pt x="75" y="386"/>
                  </a:cubicBezTo>
                  <a:cubicBezTo>
                    <a:pt x="76" y="386"/>
                    <a:pt x="76" y="386"/>
                    <a:pt x="76" y="386"/>
                  </a:cubicBezTo>
                  <a:cubicBezTo>
                    <a:pt x="76" y="382"/>
                    <a:pt x="75" y="349"/>
                    <a:pt x="75" y="309"/>
                  </a:cubicBezTo>
                  <a:cubicBezTo>
                    <a:pt x="74" y="309"/>
                    <a:pt x="73" y="309"/>
                    <a:pt x="73" y="309"/>
                  </a:cubicBezTo>
                  <a:moveTo>
                    <a:pt x="81" y="309"/>
                  </a:moveTo>
                  <a:cubicBezTo>
                    <a:pt x="81" y="309"/>
                    <a:pt x="81" y="309"/>
                    <a:pt x="81" y="309"/>
                  </a:cubicBezTo>
                  <a:cubicBezTo>
                    <a:pt x="105" y="310"/>
                    <a:pt x="138" y="310"/>
                    <a:pt x="179" y="310"/>
                  </a:cubicBezTo>
                  <a:cubicBezTo>
                    <a:pt x="149" y="310"/>
                    <a:pt x="117" y="309"/>
                    <a:pt x="86" y="309"/>
                  </a:cubicBezTo>
                  <a:cubicBezTo>
                    <a:pt x="81" y="309"/>
                    <a:pt x="81" y="309"/>
                    <a:pt x="81" y="309"/>
                  </a:cubicBezTo>
                  <a:cubicBezTo>
                    <a:pt x="81" y="309"/>
                    <a:pt x="81" y="309"/>
                    <a:pt x="81" y="309"/>
                  </a:cubicBezTo>
                  <a:moveTo>
                    <a:pt x="76" y="309"/>
                  </a:moveTo>
                  <a:cubicBezTo>
                    <a:pt x="76" y="309"/>
                    <a:pt x="76" y="309"/>
                    <a:pt x="76" y="309"/>
                  </a:cubicBezTo>
                  <a:cubicBezTo>
                    <a:pt x="78" y="309"/>
                    <a:pt x="79" y="309"/>
                    <a:pt x="80" y="309"/>
                  </a:cubicBezTo>
                  <a:cubicBezTo>
                    <a:pt x="80" y="309"/>
                    <a:pt x="80" y="309"/>
                    <a:pt x="80" y="309"/>
                  </a:cubicBezTo>
                  <a:cubicBezTo>
                    <a:pt x="78" y="309"/>
                    <a:pt x="78" y="309"/>
                    <a:pt x="78" y="309"/>
                  </a:cubicBezTo>
                  <a:cubicBezTo>
                    <a:pt x="77" y="309"/>
                    <a:pt x="77" y="309"/>
                    <a:pt x="77" y="309"/>
                  </a:cubicBezTo>
                  <a:cubicBezTo>
                    <a:pt x="77" y="309"/>
                    <a:pt x="77" y="309"/>
                    <a:pt x="77" y="309"/>
                  </a:cubicBezTo>
                  <a:cubicBezTo>
                    <a:pt x="76" y="309"/>
                    <a:pt x="76" y="309"/>
                    <a:pt x="76" y="309"/>
                  </a:cubicBezTo>
                  <a:moveTo>
                    <a:pt x="1808" y="260"/>
                  </a:moveTo>
                  <a:cubicBezTo>
                    <a:pt x="1808" y="260"/>
                    <a:pt x="1807" y="260"/>
                    <a:pt x="1806" y="260"/>
                  </a:cubicBezTo>
                  <a:cubicBezTo>
                    <a:pt x="1806" y="260"/>
                    <a:pt x="1805" y="261"/>
                    <a:pt x="1805" y="261"/>
                  </a:cubicBezTo>
                  <a:cubicBezTo>
                    <a:pt x="1806" y="261"/>
                    <a:pt x="1807" y="260"/>
                    <a:pt x="1808" y="260"/>
                  </a:cubicBezTo>
                  <a:moveTo>
                    <a:pt x="75" y="252"/>
                  </a:moveTo>
                  <a:cubicBezTo>
                    <a:pt x="75" y="261"/>
                    <a:pt x="76" y="269"/>
                    <a:pt x="76" y="277"/>
                  </a:cubicBezTo>
                  <a:cubicBezTo>
                    <a:pt x="76" y="268"/>
                    <a:pt x="75" y="259"/>
                    <a:pt x="75" y="252"/>
                  </a:cubicBezTo>
                  <a:cubicBezTo>
                    <a:pt x="75" y="252"/>
                    <a:pt x="75" y="252"/>
                    <a:pt x="75" y="252"/>
                  </a:cubicBezTo>
                  <a:moveTo>
                    <a:pt x="72" y="252"/>
                  </a:moveTo>
                  <a:cubicBezTo>
                    <a:pt x="72" y="271"/>
                    <a:pt x="73" y="290"/>
                    <a:pt x="73" y="309"/>
                  </a:cubicBezTo>
                  <a:cubicBezTo>
                    <a:pt x="73" y="309"/>
                    <a:pt x="74" y="309"/>
                    <a:pt x="75" y="309"/>
                  </a:cubicBezTo>
                  <a:cubicBezTo>
                    <a:pt x="74" y="300"/>
                    <a:pt x="74" y="290"/>
                    <a:pt x="74" y="280"/>
                  </a:cubicBezTo>
                  <a:cubicBezTo>
                    <a:pt x="74" y="270"/>
                    <a:pt x="74" y="261"/>
                    <a:pt x="74" y="252"/>
                  </a:cubicBezTo>
                  <a:cubicBezTo>
                    <a:pt x="73" y="252"/>
                    <a:pt x="72" y="252"/>
                    <a:pt x="72" y="252"/>
                  </a:cubicBezTo>
                  <a:moveTo>
                    <a:pt x="1926" y="241"/>
                  </a:moveTo>
                  <a:cubicBezTo>
                    <a:pt x="1927" y="257"/>
                    <a:pt x="1927" y="274"/>
                    <a:pt x="1927" y="288"/>
                  </a:cubicBezTo>
                  <a:cubicBezTo>
                    <a:pt x="1949" y="289"/>
                    <a:pt x="1972" y="290"/>
                    <a:pt x="1997" y="291"/>
                  </a:cubicBezTo>
                  <a:cubicBezTo>
                    <a:pt x="1997" y="291"/>
                    <a:pt x="1998" y="291"/>
                    <a:pt x="1999" y="291"/>
                  </a:cubicBezTo>
                  <a:cubicBezTo>
                    <a:pt x="2021" y="293"/>
                    <a:pt x="2044" y="294"/>
                    <a:pt x="2068" y="296"/>
                  </a:cubicBezTo>
                  <a:cubicBezTo>
                    <a:pt x="2070" y="296"/>
                    <a:pt x="2070" y="296"/>
                    <a:pt x="2070" y="296"/>
                  </a:cubicBezTo>
                  <a:cubicBezTo>
                    <a:pt x="2071" y="296"/>
                    <a:pt x="2071" y="296"/>
                    <a:pt x="2071" y="296"/>
                  </a:cubicBezTo>
                  <a:cubicBezTo>
                    <a:pt x="2071" y="296"/>
                    <a:pt x="2071" y="296"/>
                    <a:pt x="2071" y="296"/>
                  </a:cubicBezTo>
                  <a:cubicBezTo>
                    <a:pt x="2071" y="296"/>
                    <a:pt x="2071" y="296"/>
                    <a:pt x="2071" y="296"/>
                  </a:cubicBezTo>
                  <a:cubicBezTo>
                    <a:pt x="2071" y="298"/>
                    <a:pt x="2071" y="300"/>
                    <a:pt x="2071" y="300"/>
                  </a:cubicBezTo>
                  <a:cubicBezTo>
                    <a:pt x="2071" y="300"/>
                    <a:pt x="2071" y="300"/>
                    <a:pt x="2071" y="300"/>
                  </a:cubicBezTo>
                  <a:cubicBezTo>
                    <a:pt x="2071" y="300"/>
                    <a:pt x="2071" y="300"/>
                    <a:pt x="2071" y="300"/>
                  </a:cubicBezTo>
                  <a:cubicBezTo>
                    <a:pt x="2071" y="299"/>
                    <a:pt x="2070" y="279"/>
                    <a:pt x="2068" y="249"/>
                  </a:cubicBezTo>
                  <a:cubicBezTo>
                    <a:pt x="2049" y="248"/>
                    <a:pt x="2029" y="246"/>
                    <a:pt x="2009" y="245"/>
                  </a:cubicBezTo>
                  <a:cubicBezTo>
                    <a:pt x="1982" y="243"/>
                    <a:pt x="1954" y="242"/>
                    <a:pt x="1926" y="241"/>
                  </a:cubicBezTo>
                  <a:moveTo>
                    <a:pt x="2099" y="231"/>
                  </a:moveTo>
                  <a:cubicBezTo>
                    <a:pt x="2099" y="231"/>
                    <a:pt x="2099" y="232"/>
                    <a:pt x="2099" y="233"/>
                  </a:cubicBezTo>
                  <a:cubicBezTo>
                    <a:pt x="2099" y="233"/>
                    <a:pt x="2099" y="233"/>
                    <a:pt x="2099" y="233"/>
                  </a:cubicBezTo>
                  <a:cubicBezTo>
                    <a:pt x="2096" y="233"/>
                    <a:pt x="2096" y="233"/>
                    <a:pt x="2096" y="233"/>
                  </a:cubicBezTo>
                  <a:cubicBezTo>
                    <a:pt x="2090" y="233"/>
                    <a:pt x="2090" y="233"/>
                    <a:pt x="2090" y="233"/>
                  </a:cubicBezTo>
                  <a:cubicBezTo>
                    <a:pt x="2073" y="234"/>
                    <a:pt x="2073" y="234"/>
                    <a:pt x="2073" y="234"/>
                  </a:cubicBezTo>
                  <a:cubicBezTo>
                    <a:pt x="2074" y="262"/>
                    <a:pt x="2076" y="282"/>
                    <a:pt x="2076" y="282"/>
                  </a:cubicBezTo>
                  <a:cubicBezTo>
                    <a:pt x="2076" y="282"/>
                    <a:pt x="2075" y="273"/>
                    <a:pt x="2074" y="249"/>
                  </a:cubicBezTo>
                  <a:cubicBezTo>
                    <a:pt x="2072" y="249"/>
                    <a:pt x="2070" y="249"/>
                    <a:pt x="2068" y="249"/>
                  </a:cubicBezTo>
                  <a:cubicBezTo>
                    <a:pt x="2070" y="279"/>
                    <a:pt x="2071" y="299"/>
                    <a:pt x="2071" y="300"/>
                  </a:cubicBezTo>
                  <a:cubicBezTo>
                    <a:pt x="2071" y="300"/>
                    <a:pt x="2071" y="300"/>
                    <a:pt x="2071" y="300"/>
                  </a:cubicBezTo>
                  <a:cubicBezTo>
                    <a:pt x="2071" y="300"/>
                    <a:pt x="2071" y="300"/>
                    <a:pt x="2071" y="300"/>
                  </a:cubicBezTo>
                  <a:cubicBezTo>
                    <a:pt x="2071" y="300"/>
                    <a:pt x="2071" y="300"/>
                    <a:pt x="2071" y="300"/>
                  </a:cubicBezTo>
                  <a:cubicBezTo>
                    <a:pt x="2071" y="300"/>
                    <a:pt x="2071" y="298"/>
                    <a:pt x="2071" y="296"/>
                  </a:cubicBezTo>
                  <a:cubicBezTo>
                    <a:pt x="2071" y="296"/>
                    <a:pt x="2071" y="296"/>
                    <a:pt x="2071" y="296"/>
                  </a:cubicBezTo>
                  <a:cubicBezTo>
                    <a:pt x="2071" y="296"/>
                    <a:pt x="2071" y="296"/>
                    <a:pt x="2071" y="296"/>
                  </a:cubicBezTo>
                  <a:cubicBezTo>
                    <a:pt x="2070" y="296"/>
                    <a:pt x="2070" y="296"/>
                    <a:pt x="2070" y="296"/>
                  </a:cubicBezTo>
                  <a:cubicBezTo>
                    <a:pt x="2068" y="296"/>
                    <a:pt x="2068" y="296"/>
                    <a:pt x="2068" y="296"/>
                  </a:cubicBezTo>
                  <a:cubicBezTo>
                    <a:pt x="2044" y="294"/>
                    <a:pt x="2021" y="293"/>
                    <a:pt x="1999" y="291"/>
                  </a:cubicBezTo>
                  <a:cubicBezTo>
                    <a:pt x="1998" y="291"/>
                    <a:pt x="1997" y="291"/>
                    <a:pt x="1997" y="291"/>
                  </a:cubicBezTo>
                  <a:cubicBezTo>
                    <a:pt x="1972" y="290"/>
                    <a:pt x="1949" y="289"/>
                    <a:pt x="1927" y="288"/>
                  </a:cubicBezTo>
                  <a:cubicBezTo>
                    <a:pt x="1928" y="311"/>
                    <a:pt x="1928" y="329"/>
                    <a:pt x="1928" y="329"/>
                  </a:cubicBezTo>
                  <a:cubicBezTo>
                    <a:pt x="1928" y="329"/>
                    <a:pt x="1928" y="328"/>
                    <a:pt x="1928" y="326"/>
                  </a:cubicBezTo>
                  <a:cubicBezTo>
                    <a:pt x="1926" y="326"/>
                    <a:pt x="1926" y="326"/>
                    <a:pt x="1926" y="326"/>
                  </a:cubicBezTo>
                  <a:cubicBezTo>
                    <a:pt x="1911" y="328"/>
                    <a:pt x="1911" y="328"/>
                    <a:pt x="1911" y="328"/>
                  </a:cubicBezTo>
                  <a:cubicBezTo>
                    <a:pt x="1881" y="330"/>
                    <a:pt x="1881" y="330"/>
                    <a:pt x="1881" y="330"/>
                  </a:cubicBezTo>
                  <a:cubicBezTo>
                    <a:pt x="1807" y="336"/>
                    <a:pt x="1729" y="341"/>
                    <a:pt x="1650" y="346"/>
                  </a:cubicBezTo>
                  <a:cubicBezTo>
                    <a:pt x="1650" y="348"/>
                    <a:pt x="1650" y="350"/>
                    <a:pt x="1650" y="352"/>
                  </a:cubicBezTo>
                  <a:cubicBezTo>
                    <a:pt x="1663" y="352"/>
                    <a:pt x="1676" y="353"/>
                    <a:pt x="1689" y="353"/>
                  </a:cubicBezTo>
                  <a:cubicBezTo>
                    <a:pt x="1737" y="351"/>
                    <a:pt x="1786" y="349"/>
                    <a:pt x="1836" y="347"/>
                  </a:cubicBezTo>
                  <a:cubicBezTo>
                    <a:pt x="1786" y="349"/>
                    <a:pt x="1737" y="351"/>
                    <a:pt x="1689" y="353"/>
                  </a:cubicBezTo>
                  <a:cubicBezTo>
                    <a:pt x="1725" y="354"/>
                    <a:pt x="1761" y="355"/>
                    <a:pt x="1797" y="357"/>
                  </a:cubicBezTo>
                  <a:cubicBezTo>
                    <a:pt x="1824" y="358"/>
                    <a:pt x="1850" y="359"/>
                    <a:pt x="1877" y="361"/>
                  </a:cubicBezTo>
                  <a:cubicBezTo>
                    <a:pt x="1919" y="356"/>
                    <a:pt x="1961" y="351"/>
                    <a:pt x="2004" y="345"/>
                  </a:cubicBezTo>
                  <a:cubicBezTo>
                    <a:pt x="2034" y="342"/>
                    <a:pt x="2063" y="338"/>
                    <a:pt x="2093" y="334"/>
                  </a:cubicBezTo>
                  <a:cubicBezTo>
                    <a:pt x="2104" y="332"/>
                    <a:pt x="2104" y="332"/>
                    <a:pt x="2104" y="332"/>
                  </a:cubicBezTo>
                  <a:cubicBezTo>
                    <a:pt x="2105" y="332"/>
                    <a:pt x="2105" y="332"/>
                    <a:pt x="2105" y="332"/>
                  </a:cubicBezTo>
                  <a:cubicBezTo>
                    <a:pt x="2106" y="342"/>
                    <a:pt x="2106" y="348"/>
                    <a:pt x="2107" y="351"/>
                  </a:cubicBezTo>
                  <a:cubicBezTo>
                    <a:pt x="2107" y="351"/>
                    <a:pt x="2107" y="351"/>
                    <a:pt x="2107" y="351"/>
                  </a:cubicBezTo>
                  <a:cubicBezTo>
                    <a:pt x="2106" y="343"/>
                    <a:pt x="2105" y="318"/>
                    <a:pt x="2103" y="293"/>
                  </a:cubicBezTo>
                  <a:cubicBezTo>
                    <a:pt x="2101" y="262"/>
                    <a:pt x="2100" y="231"/>
                    <a:pt x="2099" y="231"/>
                  </a:cubicBezTo>
                  <a:moveTo>
                    <a:pt x="17" y="136"/>
                  </a:moveTo>
                  <a:cubicBezTo>
                    <a:pt x="17" y="136"/>
                    <a:pt x="18" y="137"/>
                    <a:pt x="18" y="137"/>
                  </a:cubicBezTo>
                  <a:cubicBezTo>
                    <a:pt x="19" y="137"/>
                    <a:pt x="19" y="137"/>
                    <a:pt x="19" y="137"/>
                  </a:cubicBezTo>
                  <a:cubicBezTo>
                    <a:pt x="26" y="136"/>
                    <a:pt x="26" y="136"/>
                    <a:pt x="26" y="136"/>
                  </a:cubicBezTo>
                  <a:cubicBezTo>
                    <a:pt x="26" y="136"/>
                    <a:pt x="27" y="136"/>
                    <a:pt x="27" y="136"/>
                  </a:cubicBezTo>
                  <a:cubicBezTo>
                    <a:pt x="24" y="136"/>
                    <a:pt x="21" y="136"/>
                    <a:pt x="19" y="136"/>
                  </a:cubicBezTo>
                  <a:cubicBezTo>
                    <a:pt x="18" y="136"/>
                    <a:pt x="18" y="136"/>
                    <a:pt x="17" y="136"/>
                  </a:cubicBezTo>
                  <a:moveTo>
                    <a:pt x="2278" y="81"/>
                  </a:moveTo>
                  <a:cubicBezTo>
                    <a:pt x="2278" y="81"/>
                    <a:pt x="2278" y="84"/>
                    <a:pt x="2278" y="87"/>
                  </a:cubicBezTo>
                  <a:cubicBezTo>
                    <a:pt x="2278" y="87"/>
                    <a:pt x="2278" y="87"/>
                    <a:pt x="2278" y="87"/>
                  </a:cubicBezTo>
                  <a:cubicBezTo>
                    <a:pt x="2278" y="86"/>
                    <a:pt x="2278" y="86"/>
                    <a:pt x="2278" y="86"/>
                  </a:cubicBezTo>
                  <a:cubicBezTo>
                    <a:pt x="2278" y="86"/>
                    <a:pt x="2278" y="92"/>
                    <a:pt x="2278" y="100"/>
                  </a:cubicBezTo>
                  <a:cubicBezTo>
                    <a:pt x="2278" y="86"/>
                    <a:pt x="2278" y="81"/>
                    <a:pt x="2278" y="81"/>
                  </a:cubicBezTo>
                  <a:moveTo>
                    <a:pt x="2273" y="79"/>
                  </a:moveTo>
                  <a:cubicBezTo>
                    <a:pt x="2273" y="79"/>
                    <a:pt x="2273" y="82"/>
                    <a:pt x="2273" y="87"/>
                  </a:cubicBezTo>
                  <a:cubicBezTo>
                    <a:pt x="2273" y="87"/>
                    <a:pt x="2273" y="87"/>
                    <a:pt x="2273" y="87"/>
                  </a:cubicBezTo>
                  <a:cubicBezTo>
                    <a:pt x="2273" y="82"/>
                    <a:pt x="2273" y="79"/>
                    <a:pt x="2273" y="79"/>
                  </a:cubicBezTo>
                  <a:moveTo>
                    <a:pt x="693" y="41"/>
                  </a:moveTo>
                  <a:cubicBezTo>
                    <a:pt x="619" y="41"/>
                    <a:pt x="535" y="43"/>
                    <a:pt x="437" y="46"/>
                  </a:cubicBezTo>
                  <a:cubicBezTo>
                    <a:pt x="364" y="50"/>
                    <a:pt x="291" y="54"/>
                    <a:pt x="218" y="60"/>
                  </a:cubicBezTo>
                  <a:cubicBezTo>
                    <a:pt x="182" y="63"/>
                    <a:pt x="145" y="65"/>
                    <a:pt x="109" y="6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1" y="99"/>
                    <a:pt x="12" y="117"/>
                    <a:pt x="13" y="134"/>
                  </a:cubicBezTo>
                  <a:cubicBezTo>
                    <a:pt x="3" y="136"/>
                    <a:pt x="0" y="137"/>
                    <a:pt x="7" y="137"/>
                  </a:cubicBezTo>
                  <a:cubicBezTo>
                    <a:pt x="9" y="137"/>
                    <a:pt x="11" y="137"/>
                    <a:pt x="13" y="137"/>
                  </a:cubicBezTo>
                  <a:cubicBezTo>
                    <a:pt x="17" y="291"/>
                    <a:pt x="19" y="330"/>
                    <a:pt x="19" y="330"/>
                  </a:cubicBezTo>
                  <a:cubicBezTo>
                    <a:pt x="19" y="330"/>
                    <a:pt x="18" y="319"/>
                    <a:pt x="18" y="309"/>
                  </a:cubicBezTo>
                  <a:cubicBezTo>
                    <a:pt x="18" y="298"/>
                    <a:pt x="17" y="288"/>
                    <a:pt x="18" y="288"/>
                  </a:cubicBezTo>
                  <a:cubicBezTo>
                    <a:pt x="18" y="288"/>
                    <a:pt x="18" y="293"/>
                    <a:pt x="18" y="308"/>
                  </a:cubicBezTo>
                  <a:cubicBezTo>
                    <a:pt x="19" y="308"/>
                    <a:pt x="19" y="308"/>
                    <a:pt x="19" y="308"/>
                  </a:cubicBezTo>
                  <a:cubicBezTo>
                    <a:pt x="20" y="309"/>
                    <a:pt x="20" y="309"/>
                    <a:pt x="20" y="309"/>
                  </a:cubicBezTo>
                  <a:cubicBezTo>
                    <a:pt x="27" y="309"/>
                    <a:pt x="27" y="309"/>
                    <a:pt x="27" y="309"/>
                  </a:cubicBezTo>
                  <a:cubicBezTo>
                    <a:pt x="42" y="309"/>
                    <a:pt x="58" y="310"/>
                    <a:pt x="73" y="310"/>
                  </a:cubicBezTo>
                  <a:cubicBezTo>
                    <a:pt x="74" y="379"/>
                    <a:pt x="75" y="441"/>
                    <a:pt x="75" y="441"/>
                  </a:cubicBezTo>
                  <a:cubicBezTo>
                    <a:pt x="75" y="441"/>
                    <a:pt x="75" y="439"/>
                    <a:pt x="75" y="436"/>
                  </a:cubicBezTo>
                  <a:cubicBezTo>
                    <a:pt x="75" y="419"/>
                    <a:pt x="74" y="366"/>
                    <a:pt x="73" y="309"/>
                  </a:cubicBezTo>
                  <a:cubicBezTo>
                    <a:pt x="48" y="309"/>
                    <a:pt x="34" y="308"/>
                    <a:pt x="30" y="308"/>
                  </a:cubicBezTo>
                  <a:cubicBezTo>
                    <a:pt x="30" y="308"/>
                    <a:pt x="30" y="308"/>
                    <a:pt x="30" y="308"/>
                  </a:cubicBezTo>
                  <a:cubicBezTo>
                    <a:pt x="30" y="308"/>
                    <a:pt x="30" y="308"/>
                    <a:pt x="30" y="308"/>
                  </a:cubicBezTo>
                  <a:cubicBezTo>
                    <a:pt x="30" y="308"/>
                    <a:pt x="30" y="308"/>
                    <a:pt x="30" y="308"/>
                  </a:cubicBezTo>
                  <a:cubicBezTo>
                    <a:pt x="30" y="308"/>
                    <a:pt x="30" y="308"/>
                    <a:pt x="30" y="308"/>
                  </a:cubicBezTo>
                  <a:cubicBezTo>
                    <a:pt x="34" y="308"/>
                    <a:pt x="48" y="309"/>
                    <a:pt x="73" y="309"/>
                  </a:cubicBezTo>
                  <a:cubicBezTo>
                    <a:pt x="73" y="290"/>
                    <a:pt x="72" y="271"/>
                    <a:pt x="72" y="252"/>
                  </a:cubicBezTo>
                  <a:cubicBezTo>
                    <a:pt x="70" y="252"/>
                    <a:pt x="69" y="252"/>
                    <a:pt x="67" y="252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22" y="251"/>
                    <a:pt x="22" y="251"/>
                    <a:pt x="22" y="251"/>
                  </a:cubicBezTo>
                  <a:cubicBezTo>
                    <a:pt x="21" y="251"/>
                    <a:pt x="21" y="251"/>
                    <a:pt x="21" y="251"/>
                  </a:cubicBezTo>
                  <a:cubicBezTo>
                    <a:pt x="21" y="252"/>
                    <a:pt x="21" y="252"/>
                    <a:pt x="21" y="252"/>
                  </a:cubicBezTo>
                  <a:cubicBezTo>
                    <a:pt x="21" y="252"/>
                    <a:pt x="19" y="217"/>
                    <a:pt x="18" y="182"/>
                  </a:cubicBezTo>
                  <a:cubicBezTo>
                    <a:pt x="18" y="165"/>
                    <a:pt x="17" y="149"/>
                    <a:pt x="17" y="136"/>
                  </a:cubicBezTo>
                  <a:cubicBezTo>
                    <a:pt x="13" y="135"/>
                    <a:pt x="14" y="135"/>
                    <a:pt x="17" y="134"/>
                  </a:cubicBezTo>
                  <a:cubicBezTo>
                    <a:pt x="17" y="121"/>
                    <a:pt x="17" y="112"/>
                    <a:pt x="17" y="112"/>
                  </a:cubicBezTo>
                  <a:cubicBezTo>
                    <a:pt x="17" y="112"/>
                    <a:pt x="17" y="118"/>
                    <a:pt x="17" y="134"/>
                  </a:cubicBezTo>
                  <a:cubicBezTo>
                    <a:pt x="38" y="129"/>
                    <a:pt x="158" y="118"/>
                    <a:pt x="245" y="112"/>
                  </a:cubicBezTo>
                  <a:cubicBezTo>
                    <a:pt x="596" y="89"/>
                    <a:pt x="925" y="81"/>
                    <a:pt x="1282" y="77"/>
                  </a:cubicBezTo>
                  <a:cubicBezTo>
                    <a:pt x="1126" y="64"/>
                    <a:pt x="991" y="41"/>
                    <a:pt x="693" y="41"/>
                  </a:cubicBezTo>
                  <a:moveTo>
                    <a:pt x="2053" y="17"/>
                  </a:moveTo>
                  <a:cubicBezTo>
                    <a:pt x="2054" y="26"/>
                    <a:pt x="2055" y="38"/>
                    <a:pt x="2056" y="54"/>
                  </a:cubicBezTo>
                  <a:cubicBezTo>
                    <a:pt x="2055" y="54"/>
                    <a:pt x="2055" y="54"/>
                    <a:pt x="2055" y="54"/>
                  </a:cubicBezTo>
                  <a:cubicBezTo>
                    <a:pt x="2051" y="55"/>
                    <a:pt x="2051" y="55"/>
                    <a:pt x="2051" y="55"/>
                  </a:cubicBezTo>
                  <a:cubicBezTo>
                    <a:pt x="2043" y="56"/>
                    <a:pt x="2043" y="56"/>
                    <a:pt x="2043" y="56"/>
                  </a:cubicBezTo>
                  <a:cubicBezTo>
                    <a:pt x="2026" y="58"/>
                    <a:pt x="2026" y="58"/>
                    <a:pt x="2026" y="58"/>
                  </a:cubicBezTo>
                  <a:cubicBezTo>
                    <a:pt x="2004" y="62"/>
                    <a:pt x="1981" y="65"/>
                    <a:pt x="1958" y="68"/>
                  </a:cubicBezTo>
                  <a:cubicBezTo>
                    <a:pt x="1947" y="69"/>
                    <a:pt x="1937" y="70"/>
                    <a:pt x="1926" y="72"/>
                  </a:cubicBezTo>
                  <a:cubicBezTo>
                    <a:pt x="1970" y="73"/>
                    <a:pt x="2014" y="74"/>
                    <a:pt x="2057" y="76"/>
                  </a:cubicBezTo>
                  <a:cubicBezTo>
                    <a:pt x="2055" y="52"/>
                    <a:pt x="2054" y="31"/>
                    <a:pt x="2053" y="17"/>
                  </a:cubicBezTo>
                  <a:moveTo>
                    <a:pt x="2052" y="0"/>
                  </a:moveTo>
                  <a:cubicBezTo>
                    <a:pt x="2052" y="0"/>
                    <a:pt x="2053" y="5"/>
                    <a:pt x="2053" y="17"/>
                  </a:cubicBezTo>
                  <a:cubicBezTo>
                    <a:pt x="2054" y="31"/>
                    <a:pt x="2055" y="52"/>
                    <a:pt x="2057" y="76"/>
                  </a:cubicBezTo>
                  <a:cubicBezTo>
                    <a:pt x="2057" y="76"/>
                    <a:pt x="2057" y="76"/>
                    <a:pt x="2057" y="76"/>
                  </a:cubicBezTo>
                  <a:cubicBezTo>
                    <a:pt x="2054" y="32"/>
                    <a:pt x="2052" y="0"/>
                    <a:pt x="2052" y="0"/>
                  </a:cubicBezTo>
                </a:path>
              </a:pathLst>
            </a:cu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238"/>
            <p:cNvSpPr>
              <a:spLocks noEditPoints="1"/>
            </p:cNvSpPr>
            <p:nvPr/>
          </p:nvSpPr>
          <p:spPr bwMode="auto">
            <a:xfrm>
              <a:off x="4781551" y="6196013"/>
              <a:ext cx="1279525" cy="150812"/>
            </a:xfrm>
            <a:custGeom>
              <a:avLst/>
              <a:gdLst>
                <a:gd name="T0" fmla="*/ 996 w 997"/>
                <a:gd name="T1" fmla="*/ 31 h 118"/>
                <a:gd name="T2" fmla="*/ 996 w 997"/>
                <a:gd name="T3" fmla="*/ 90 h 118"/>
                <a:gd name="T4" fmla="*/ 996 w 997"/>
                <a:gd name="T5" fmla="*/ 90 h 118"/>
                <a:gd name="T6" fmla="*/ 995 w 997"/>
                <a:gd name="T7" fmla="*/ 90 h 118"/>
                <a:gd name="T8" fmla="*/ 974 w 997"/>
                <a:gd name="T9" fmla="*/ 91 h 118"/>
                <a:gd name="T10" fmla="*/ 933 w 997"/>
                <a:gd name="T11" fmla="*/ 94 h 118"/>
                <a:gd name="T12" fmla="*/ 851 w 997"/>
                <a:gd name="T13" fmla="*/ 100 h 118"/>
                <a:gd name="T14" fmla="*/ 799 w 997"/>
                <a:gd name="T15" fmla="*/ 102 h 118"/>
                <a:gd name="T16" fmla="*/ 800 w 997"/>
                <a:gd name="T17" fmla="*/ 118 h 118"/>
                <a:gd name="T18" fmla="*/ 800 w 997"/>
                <a:gd name="T19" fmla="*/ 118 h 118"/>
                <a:gd name="T20" fmla="*/ 799 w 997"/>
                <a:gd name="T21" fmla="*/ 103 h 118"/>
                <a:gd name="T22" fmla="*/ 840 w 997"/>
                <a:gd name="T23" fmla="*/ 101 h 118"/>
                <a:gd name="T24" fmla="*/ 922 w 997"/>
                <a:gd name="T25" fmla="*/ 95 h 118"/>
                <a:gd name="T26" fmla="*/ 963 w 997"/>
                <a:gd name="T27" fmla="*/ 92 h 118"/>
                <a:gd name="T28" fmla="*/ 983 w 997"/>
                <a:gd name="T29" fmla="*/ 91 h 118"/>
                <a:gd name="T30" fmla="*/ 994 w 997"/>
                <a:gd name="T31" fmla="*/ 90 h 118"/>
                <a:gd name="T32" fmla="*/ 996 w 997"/>
                <a:gd name="T33" fmla="*/ 90 h 118"/>
                <a:gd name="T34" fmla="*/ 996 w 997"/>
                <a:gd name="T35" fmla="*/ 106 h 118"/>
                <a:gd name="T36" fmla="*/ 996 w 997"/>
                <a:gd name="T37" fmla="*/ 62 h 118"/>
                <a:gd name="T38" fmla="*/ 996 w 997"/>
                <a:gd name="T39" fmla="*/ 31 h 118"/>
                <a:gd name="T40" fmla="*/ 991 w 997"/>
                <a:gd name="T41" fmla="*/ 17 h 118"/>
                <a:gd name="T42" fmla="*/ 991 w 997"/>
                <a:gd name="T43" fmla="*/ 18 h 118"/>
                <a:gd name="T44" fmla="*/ 991 w 997"/>
                <a:gd name="T45" fmla="*/ 18 h 118"/>
                <a:gd name="T46" fmla="*/ 991 w 997"/>
                <a:gd name="T47" fmla="*/ 18 h 118"/>
                <a:gd name="T48" fmla="*/ 992 w 997"/>
                <a:gd name="T49" fmla="*/ 18 h 118"/>
                <a:gd name="T50" fmla="*/ 995 w 997"/>
                <a:gd name="T51" fmla="*/ 19 h 118"/>
                <a:gd name="T52" fmla="*/ 996 w 997"/>
                <a:gd name="T53" fmla="*/ 19 h 118"/>
                <a:gd name="T54" fmla="*/ 996 w 997"/>
                <a:gd name="T55" fmla="*/ 25 h 118"/>
                <a:gd name="T56" fmla="*/ 996 w 997"/>
                <a:gd name="T57" fmla="*/ 19 h 118"/>
                <a:gd name="T58" fmla="*/ 996 w 997"/>
                <a:gd name="T59" fmla="*/ 18 h 118"/>
                <a:gd name="T60" fmla="*/ 995 w 997"/>
                <a:gd name="T61" fmla="*/ 18 h 118"/>
                <a:gd name="T62" fmla="*/ 995 w 997"/>
                <a:gd name="T63" fmla="*/ 18 h 118"/>
                <a:gd name="T64" fmla="*/ 993 w 997"/>
                <a:gd name="T65" fmla="*/ 18 h 118"/>
                <a:gd name="T66" fmla="*/ 991 w 997"/>
                <a:gd name="T67" fmla="*/ 18 h 118"/>
                <a:gd name="T68" fmla="*/ 991 w 997"/>
                <a:gd name="T69" fmla="*/ 17 h 118"/>
                <a:gd name="T70" fmla="*/ 775 w 997"/>
                <a:gd name="T71" fmla="*/ 7 h 118"/>
                <a:gd name="T72" fmla="*/ 775 w 997"/>
                <a:gd name="T73" fmla="*/ 7 h 118"/>
                <a:gd name="T74" fmla="*/ 810 w 997"/>
                <a:gd name="T75" fmla="*/ 8 h 118"/>
                <a:gd name="T76" fmla="*/ 977 w 997"/>
                <a:gd name="T77" fmla="*/ 17 h 118"/>
                <a:gd name="T78" fmla="*/ 987 w 997"/>
                <a:gd name="T79" fmla="*/ 18 h 118"/>
                <a:gd name="T80" fmla="*/ 991 w 997"/>
                <a:gd name="T81" fmla="*/ 18 h 118"/>
                <a:gd name="T82" fmla="*/ 991 w 997"/>
                <a:gd name="T83" fmla="*/ 18 h 118"/>
                <a:gd name="T84" fmla="*/ 988 w 997"/>
                <a:gd name="T85" fmla="*/ 18 h 118"/>
                <a:gd name="T86" fmla="*/ 822 w 997"/>
                <a:gd name="T87" fmla="*/ 8 h 118"/>
                <a:gd name="T88" fmla="*/ 775 w 997"/>
                <a:gd name="T89" fmla="*/ 7 h 118"/>
                <a:gd name="T90" fmla="*/ 642 w 997"/>
                <a:gd name="T91" fmla="*/ 3 h 118"/>
                <a:gd name="T92" fmla="*/ 639 w 997"/>
                <a:gd name="T93" fmla="*/ 3 h 118"/>
                <a:gd name="T94" fmla="*/ 640 w 997"/>
                <a:gd name="T95" fmla="*/ 3 h 118"/>
                <a:gd name="T96" fmla="*/ 644 w 997"/>
                <a:gd name="T97" fmla="*/ 3 h 118"/>
                <a:gd name="T98" fmla="*/ 642 w 997"/>
                <a:gd name="T99" fmla="*/ 3 h 118"/>
                <a:gd name="T100" fmla="*/ 475 w 997"/>
                <a:gd name="T101" fmla="*/ 0 h 118"/>
                <a:gd name="T102" fmla="*/ 303 w 997"/>
                <a:gd name="T103" fmla="*/ 3 h 118"/>
                <a:gd name="T104" fmla="*/ 71 w 997"/>
                <a:gd name="T105" fmla="*/ 7 h 118"/>
                <a:gd name="T106" fmla="*/ 0 w 997"/>
                <a:gd name="T107" fmla="*/ 8 h 118"/>
                <a:gd name="T108" fmla="*/ 5 w 997"/>
                <a:gd name="T109" fmla="*/ 8 h 118"/>
                <a:gd name="T110" fmla="*/ 60 w 997"/>
                <a:gd name="T111" fmla="*/ 7 h 118"/>
                <a:gd name="T112" fmla="*/ 292 w 997"/>
                <a:gd name="T113" fmla="*/ 3 h 118"/>
                <a:gd name="T114" fmla="*/ 464 w 997"/>
                <a:gd name="T115" fmla="*/ 0 h 118"/>
                <a:gd name="T116" fmla="*/ 639 w 997"/>
                <a:gd name="T117" fmla="*/ 3 h 118"/>
                <a:gd name="T118" fmla="*/ 642 w 997"/>
                <a:gd name="T119" fmla="*/ 3 h 118"/>
                <a:gd name="T120" fmla="*/ 475 w 997"/>
                <a:gd name="T12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97" h="118">
                  <a:moveTo>
                    <a:pt x="996" y="31"/>
                  </a:moveTo>
                  <a:cubicBezTo>
                    <a:pt x="996" y="43"/>
                    <a:pt x="996" y="61"/>
                    <a:pt x="996" y="90"/>
                  </a:cubicBezTo>
                  <a:cubicBezTo>
                    <a:pt x="996" y="90"/>
                    <a:pt x="996" y="90"/>
                    <a:pt x="996" y="90"/>
                  </a:cubicBezTo>
                  <a:cubicBezTo>
                    <a:pt x="995" y="90"/>
                    <a:pt x="995" y="90"/>
                    <a:pt x="995" y="90"/>
                  </a:cubicBezTo>
                  <a:cubicBezTo>
                    <a:pt x="974" y="91"/>
                    <a:pt x="974" y="91"/>
                    <a:pt x="974" y="91"/>
                  </a:cubicBezTo>
                  <a:cubicBezTo>
                    <a:pt x="933" y="94"/>
                    <a:pt x="933" y="94"/>
                    <a:pt x="933" y="94"/>
                  </a:cubicBezTo>
                  <a:cubicBezTo>
                    <a:pt x="906" y="96"/>
                    <a:pt x="879" y="98"/>
                    <a:pt x="851" y="100"/>
                  </a:cubicBezTo>
                  <a:cubicBezTo>
                    <a:pt x="834" y="101"/>
                    <a:pt x="816" y="101"/>
                    <a:pt x="799" y="102"/>
                  </a:cubicBezTo>
                  <a:cubicBezTo>
                    <a:pt x="799" y="109"/>
                    <a:pt x="800" y="114"/>
                    <a:pt x="800" y="118"/>
                  </a:cubicBezTo>
                  <a:cubicBezTo>
                    <a:pt x="800" y="118"/>
                    <a:pt x="800" y="118"/>
                    <a:pt x="800" y="118"/>
                  </a:cubicBezTo>
                  <a:cubicBezTo>
                    <a:pt x="800" y="113"/>
                    <a:pt x="799" y="108"/>
                    <a:pt x="799" y="103"/>
                  </a:cubicBezTo>
                  <a:cubicBezTo>
                    <a:pt x="813" y="102"/>
                    <a:pt x="826" y="101"/>
                    <a:pt x="840" y="101"/>
                  </a:cubicBezTo>
                  <a:cubicBezTo>
                    <a:pt x="867" y="99"/>
                    <a:pt x="894" y="97"/>
                    <a:pt x="922" y="95"/>
                  </a:cubicBezTo>
                  <a:cubicBezTo>
                    <a:pt x="963" y="92"/>
                    <a:pt x="963" y="92"/>
                    <a:pt x="963" y="92"/>
                  </a:cubicBezTo>
                  <a:cubicBezTo>
                    <a:pt x="983" y="91"/>
                    <a:pt x="983" y="91"/>
                    <a:pt x="983" y="91"/>
                  </a:cubicBezTo>
                  <a:cubicBezTo>
                    <a:pt x="994" y="90"/>
                    <a:pt x="994" y="90"/>
                    <a:pt x="994" y="90"/>
                  </a:cubicBezTo>
                  <a:cubicBezTo>
                    <a:pt x="996" y="90"/>
                    <a:pt x="996" y="90"/>
                    <a:pt x="996" y="90"/>
                  </a:cubicBezTo>
                  <a:cubicBezTo>
                    <a:pt x="996" y="101"/>
                    <a:pt x="996" y="106"/>
                    <a:pt x="996" y="106"/>
                  </a:cubicBezTo>
                  <a:cubicBezTo>
                    <a:pt x="997" y="106"/>
                    <a:pt x="996" y="84"/>
                    <a:pt x="996" y="62"/>
                  </a:cubicBezTo>
                  <a:cubicBezTo>
                    <a:pt x="996" y="50"/>
                    <a:pt x="996" y="39"/>
                    <a:pt x="996" y="31"/>
                  </a:cubicBezTo>
                  <a:moveTo>
                    <a:pt x="991" y="17"/>
                  </a:moveTo>
                  <a:cubicBezTo>
                    <a:pt x="991" y="17"/>
                    <a:pt x="991" y="18"/>
                    <a:pt x="991" y="18"/>
                  </a:cubicBezTo>
                  <a:cubicBezTo>
                    <a:pt x="991" y="18"/>
                    <a:pt x="991" y="18"/>
                    <a:pt x="991" y="18"/>
                  </a:cubicBezTo>
                  <a:cubicBezTo>
                    <a:pt x="991" y="18"/>
                    <a:pt x="991" y="18"/>
                    <a:pt x="991" y="18"/>
                  </a:cubicBezTo>
                  <a:cubicBezTo>
                    <a:pt x="992" y="18"/>
                    <a:pt x="992" y="18"/>
                    <a:pt x="992" y="18"/>
                  </a:cubicBezTo>
                  <a:cubicBezTo>
                    <a:pt x="995" y="19"/>
                    <a:pt x="995" y="19"/>
                    <a:pt x="995" y="19"/>
                  </a:cubicBezTo>
                  <a:cubicBezTo>
                    <a:pt x="996" y="19"/>
                    <a:pt x="996" y="19"/>
                    <a:pt x="996" y="19"/>
                  </a:cubicBezTo>
                  <a:cubicBezTo>
                    <a:pt x="996" y="23"/>
                    <a:pt x="996" y="25"/>
                    <a:pt x="996" y="25"/>
                  </a:cubicBezTo>
                  <a:cubicBezTo>
                    <a:pt x="996" y="25"/>
                    <a:pt x="996" y="22"/>
                    <a:pt x="996" y="19"/>
                  </a:cubicBezTo>
                  <a:cubicBezTo>
                    <a:pt x="996" y="18"/>
                    <a:pt x="996" y="18"/>
                    <a:pt x="996" y="18"/>
                  </a:cubicBezTo>
                  <a:cubicBezTo>
                    <a:pt x="995" y="18"/>
                    <a:pt x="995" y="18"/>
                    <a:pt x="995" y="18"/>
                  </a:cubicBezTo>
                  <a:cubicBezTo>
                    <a:pt x="995" y="18"/>
                    <a:pt x="995" y="18"/>
                    <a:pt x="995" y="18"/>
                  </a:cubicBezTo>
                  <a:cubicBezTo>
                    <a:pt x="993" y="18"/>
                    <a:pt x="993" y="18"/>
                    <a:pt x="993" y="18"/>
                  </a:cubicBezTo>
                  <a:cubicBezTo>
                    <a:pt x="991" y="18"/>
                    <a:pt x="991" y="18"/>
                    <a:pt x="991" y="18"/>
                  </a:cubicBezTo>
                  <a:cubicBezTo>
                    <a:pt x="991" y="18"/>
                    <a:pt x="991" y="17"/>
                    <a:pt x="991" y="17"/>
                  </a:cubicBezTo>
                  <a:moveTo>
                    <a:pt x="775" y="7"/>
                  </a:moveTo>
                  <a:cubicBezTo>
                    <a:pt x="775" y="7"/>
                    <a:pt x="775" y="7"/>
                    <a:pt x="775" y="7"/>
                  </a:cubicBezTo>
                  <a:cubicBezTo>
                    <a:pt x="787" y="7"/>
                    <a:pt x="799" y="8"/>
                    <a:pt x="810" y="8"/>
                  </a:cubicBezTo>
                  <a:cubicBezTo>
                    <a:pt x="866" y="11"/>
                    <a:pt x="922" y="14"/>
                    <a:pt x="977" y="17"/>
                  </a:cubicBezTo>
                  <a:cubicBezTo>
                    <a:pt x="987" y="18"/>
                    <a:pt x="987" y="18"/>
                    <a:pt x="987" y="18"/>
                  </a:cubicBezTo>
                  <a:cubicBezTo>
                    <a:pt x="991" y="18"/>
                    <a:pt x="991" y="18"/>
                    <a:pt x="991" y="18"/>
                  </a:cubicBezTo>
                  <a:cubicBezTo>
                    <a:pt x="991" y="18"/>
                    <a:pt x="991" y="18"/>
                    <a:pt x="991" y="18"/>
                  </a:cubicBezTo>
                  <a:cubicBezTo>
                    <a:pt x="988" y="18"/>
                    <a:pt x="988" y="18"/>
                    <a:pt x="988" y="18"/>
                  </a:cubicBezTo>
                  <a:cubicBezTo>
                    <a:pt x="933" y="14"/>
                    <a:pt x="878" y="11"/>
                    <a:pt x="822" y="8"/>
                  </a:cubicBezTo>
                  <a:cubicBezTo>
                    <a:pt x="806" y="8"/>
                    <a:pt x="791" y="7"/>
                    <a:pt x="775" y="7"/>
                  </a:cubicBezTo>
                  <a:moveTo>
                    <a:pt x="642" y="3"/>
                  </a:moveTo>
                  <a:cubicBezTo>
                    <a:pt x="641" y="3"/>
                    <a:pt x="640" y="3"/>
                    <a:pt x="639" y="3"/>
                  </a:cubicBezTo>
                  <a:cubicBezTo>
                    <a:pt x="639" y="3"/>
                    <a:pt x="640" y="3"/>
                    <a:pt x="640" y="3"/>
                  </a:cubicBezTo>
                  <a:cubicBezTo>
                    <a:pt x="642" y="3"/>
                    <a:pt x="643" y="3"/>
                    <a:pt x="644" y="3"/>
                  </a:cubicBezTo>
                  <a:cubicBezTo>
                    <a:pt x="643" y="3"/>
                    <a:pt x="643" y="3"/>
                    <a:pt x="642" y="3"/>
                  </a:cubicBezTo>
                  <a:moveTo>
                    <a:pt x="475" y="0"/>
                  </a:moveTo>
                  <a:cubicBezTo>
                    <a:pt x="412" y="0"/>
                    <a:pt x="348" y="1"/>
                    <a:pt x="303" y="3"/>
                  </a:cubicBezTo>
                  <a:cubicBezTo>
                    <a:pt x="257" y="4"/>
                    <a:pt x="135" y="5"/>
                    <a:pt x="71" y="7"/>
                  </a:cubicBezTo>
                  <a:cubicBezTo>
                    <a:pt x="47" y="7"/>
                    <a:pt x="24" y="7"/>
                    <a:pt x="0" y="8"/>
                  </a:cubicBezTo>
                  <a:cubicBezTo>
                    <a:pt x="2" y="8"/>
                    <a:pt x="4" y="8"/>
                    <a:pt x="5" y="8"/>
                  </a:cubicBezTo>
                  <a:cubicBezTo>
                    <a:pt x="24" y="8"/>
                    <a:pt x="42" y="8"/>
                    <a:pt x="60" y="7"/>
                  </a:cubicBezTo>
                  <a:cubicBezTo>
                    <a:pt x="124" y="6"/>
                    <a:pt x="246" y="5"/>
                    <a:pt x="292" y="3"/>
                  </a:cubicBezTo>
                  <a:cubicBezTo>
                    <a:pt x="337" y="1"/>
                    <a:pt x="400" y="1"/>
                    <a:pt x="464" y="0"/>
                  </a:cubicBezTo>
                  <a:cubicBezTo>
                    <a:pt x="523" y="1"/>
                    <a:pt x="581" y="2"/>
                    <a:pt x="639" y="3"/>
                  </a:cubicBezTo>
                  <a:cubicBezTo>
                    <a:pt x="640" y="3"/>
                    <a:pt x="641" y="3"/>
                    <a:pt x="642" y="3"/>
                  </a:cubicBezTo>
                  <a:cubicBezTo>
                    <a:pt x="587" y="1"/>
                    <a:pt x="532" y="1"/>
                    <a:pt x="475" y="0"/>
                  </a:cubicBezTo>
                </a:path>
              </a:pathLst>
            </a:custGeom>
            <a:solidFill>
              <a:srgbClr val="D4D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239"/>
            <p:cNvSpPr>
              <a:spLocks noEditPoints="1"/>
            </p:cNvSpPr>
            <p:nvPr/>
          </p:nvSpPr>
          <p:spPr bwMode="auto">
            <a:xfrm>
              <a:off x="3154363" y="6196013"/>
              <a:ext cx="2905125" cy="309562"/>
            </a:xfrm>
            <a:custGeom>
              <a:avLst/>
              <a:gdLst>
                <a:gd name="T0" fmla="*/ 67 w 2265"/>
                <a:gd name="T1" fmla="*/ 241 h 241"/>
                <a:gd name="T2" fmla="*/ 67 w 2265"/>
                <a:gd name="T3" fmla="*/ 240 h 241"/>
                <a:gd name="T4" fmla="*/ 67 w 2265"/>
                <a:gd name="T5" fmla="*/ 240 h 241"/>
                <a:gd name="T6" fmla="*/ 68 w 2265"/>
                <a:gd name="T7" fmla="*/ 240 h 241"/>
                <a:gd name="T8" fmla="*/ 2050 w 2265"/>
                <a:gd name="T9" fmla="*/ 106 h 241"/>
                <a:gd name="T10" fmla="*/ 2050 w 2265"/>
                <a:gd name="T11" fmla="*/ 106 h 241"/>
                <a:gd name="T12" fmla="*/ 2056 w 2265"/>
                <a:gd name="T13" fmla="*/ 105 h 241"/>
                <a:gd name="T14" fmla="*/ 2050 w 2265"/>
                <a:gd name="T15" fmla="*/ 106 h 241"/>
                <a:gd name="T16" fmla="*/ 2056 w 2265"/>
                <a:gd name="T17" fmla="*/ 105 h 241"/>
                <a:gd name="T18" fmla="*/ 4 w 2265"/>
                <a:gd name="T19" fmla="*/ 67 h 241"/>
                <a:gd name="T20" fmla="*/ 2044 w 2265"/>
                <a:gd name="T21" fmla="*/ 7 h 241"/>
                <a:gd name="T22" fmla="*/ 2150 w 2265"/>
                <a:gd name="T23" fmla="*/ 26 h 241"/>
                <a:gd name="T24" fmla="*/ 2217 w 2265"/>
                <a:gd name="T25" fmla="*/ 30 h 241"/>
                <a:gd name="T26" fmla="*/ 2257 w 2265"/>
                <a:gd name="T27" fmla="*/ 29 h 241"/>
                <a:gd name="T28" fmla="*/ 2260 w 2265"/>
                <a:gd name="T29" fmla="*/ 29 h 241"/>
                <a:gd name="T30" fmla="*/ 2260 w 2265"/>
                <a:gd name="T31" fmla="*/ 33 h 241"/>
                <a:gd name="T32" fmla="*/ 2264 w 2265"/>
                <a:gd name="T33" fmla="*/ 32 h 241"/>
                <a:gd name="T34" fmla="*/ 2264 w 2265"/>
                <a:gd name="T35" fmla="*/ 85 h 241"/>
                <a:gd name="T36" fmla="*/ 2262 w 2265"/>
                <a:gd name="T37" fmla="*/ 75 h 241"/>
                <a:gd name="T38" fmla="*/ 2261 w 2265"/>
                <a:gd name="T39" fmla="*/ 85 h 241"/>
                <a:gd name="T40" fmla="*/ 2260 w 2265"/>
                <a:gd name="T41" fmla="*/ 75 h 241"/>
                <a:gd name="T42" fmla="*/ 2260 w 2265"/>
                <a:gd name="T43" fmla="*/ 80 h 241"/>
                <a:gd name="T44" fmla="*/ 2256 w 2265"/>
                <a:gd name="T45" fmla="*/ 79 h 241"/>
                <a:gd name="T46" fmla="*/ 2235 w 2265"/>
                <a:gd name="T47" fmla="*/ 77 h 241"/>
                <a:gd name="T48" fmla="*/ 2060 w 2265"/>
                <a:gd name="T49" fmla="*/ 104 h 241"/>
                <a:gd name="T50" fmla="*/ 2064 w 2265"/>
                <a:gd name="T51" fmla="*/ 107 h 241"/>
                <a:gd name="T52" fmla="*/ 2061 w 2265"/>
                <a:gd name="T53" fmla="*/ 106 h 241"/>
                <a:gd name="T54" fmla="*/ 2060 w 2265"/>
                <a:gd name="T55" fmla="*/ 106 h 241"/>
                <a:gd name="T56" fmla="*/ 2069 w 2265"/>
                <a:gd name="T57" fmla="*/ 118 h 241"/>
                <a:gd name="T58" fmla="*/ 2120 w 2265"/>
                <a:gd name="T59" fmla="*/ 100 h 241"/>
                <a:gd name="T60" fmla="*/ 2243 w 2265"/>
                <a:gd name="T61" fmla="*/ 91 h 241"/>
                <a:gd name="T62" fmla="*/ 2265 w 2265"/>
                <a:gd name="T63" fmla="*/ 90 h 241"/>
                <a:gd name="T64" fmla="*/ 2265 w 2265"/>
                <a:gd name="T65" fmla="*/ 31 h 241"/>
                <a:gd name="T66" fmla="*/ 2265 w 2265"/>
                <a:gd name="T67" fmla="*/ 18 h 241"/>
                <a:gd name="T68" fmla="*/ 2265 w 2265"/>
                <a:gd name="T69" fmla="*/ 19 h 241"/>
                <a:gd name="T70" fmla="*/ 2265 w 2265"/>
                <a:gd name="T71" fmla="*/ 19 h 241"/>
                <a:gd name="T72" fmla="*/ 2261 w 2265"/>
                <a:gd name="T73" fmla="*/ 18 h 241"/>
                <a:gd name="T74" fmla="*/ 2260 w 2265"/>
                <a:gd name="T75" fmla="*/ 18 h 241"/>
                <a:gd name="T76" fmla="*/ 2260 w 2265"/>
                <a:gd name="T77" fmla="*/ 18 h 241"/>
                <a:gd name="T78" fmla="*/ 2246 w 2265"/>
                <a:gd name="T79" fmla="*/ 17 h 241"/>
                <a:gd name="T80" fmla="*/ 2044 w 2265"/>
                <a:gd name="T81" fmla="*/ 7 h 241"/>
                <a:gd name="T82" fmla="*/ 2044 w 2265"/>
                <a:gd name="T83" fmla="*/ 7 h 241"/>
                <a:gd name="T84" fmla="*/ 1909 w 2265"/>
                <a:gd name="T85" fmla="*/ 3 h 241"/>
                <a:gd name="T86" fmla="*/ 1784 w 2265"/>
                <a:gd name="T87" fmla="*/ 14 h 241"/>
                <a:gd name="T88" fmla="*/ 2045 w 2265"/>
                <a:gd name="T89" fmla="*/ 21 h 241"/>
                <a:gd name="T90" fmla="*/ 1913 w 2265"/>
                <a:gd name="T91" fmla="*/ 3 h 241"/>
                <a:gd name="T92" fmla="*/ 1561 w 2265"/>
                <a:gd name="T93" fmla="*/ 3 h 241"/>
                <a:gd name="T94" fmla="*/ 1274 w 2265"/>
                <a:gd name="T95" fmla="*/ 8 h 241"/>
                <a:gd name="T96" fmla="*/ 232 w 2265"/>
                <a:gd name="T97" fmla="*/ 43 h 241"/>
                <a:gd name="T98" fmla="*/ 4 w 2265"/>
                <a:gd name="T99" fmla="*/ 67 h 241"/>
                <a:gd name="T100" fmla="*/ 14 w 2265"/>
                <a:gd name="T101" fmla="*/ 67 h 241"/>
                <a:gd name="T102" fmla="*/ 572 w 2265"/>
                <a:gd name="T103" fmla="*/ 36 h 241"/>
                <a:gd name="T104" fmla="*/ 753 w 2265"/>
                <a:gd name="T105" fmla="*/ 34 h 241"/>
                <a:gd name="T106" fmla="*/ 1515 w 2265"/>
                <a:gd name="T107" fmla="*/ 13 h 241"/>
                <a:gd name="T108" fmla="*/ 1549 w 2265"/>
                <a:gd name="T109" fmla="*/ 13 h 241"/>
                <a:gd name="T110" fmla="*/ 1784 w 2265"/>
                <a:gd name="T111" fmla="*/ 14 h 241"/>
                <a:gd name="T112" fmla="*/ 1733 w 2265"/>
                <a:gd name="T1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65" h="241">
                  <a:moveTo>
                    <a:pt x="67" y="240"/>
                  </a:moveTo>
                  <a:cubicBezTo>
                    <a:pt x="67" y="240"/>
                    <a:pt x="67" y="241"/>
                    <a:pt x="67" y="241"/>
                  </a:cubicBezTo>
                  <a:cubicBezTo>
                    <a:pt x="67" y="241"/>
                    <a:pt x="68" y="240"/>
                    <a:pt x="68" y="240"/>
                  </a:cubicBezTo>
                  <a:cubicBezTo>
                    <a:pt x="67" y="240"/>
                    <a:pt x="67" y="240"/>
                    <a:pt x="67" y="240"/>
                  </a:cubicBezTo>
                  <a:moveTo>
                    <a:pt x="67" y="240"/>
                  </a:moveTo>
                  <a:cubicBezTo>
                    <a:pt x="67" y="240"/>
                    <a:pt x="67" y="240"/>
                    <a:pt x="67" y="240"/>
                  </a:cubicBezTo>
                  <a:cubicBezTo>
                    <a:pt x="67" y="240"/>
                    <a:pt x="67" y="240"/>
                    <a:pt x="68" y="240"/>
                  </a:cubicBezTo>
                  <a:cubicBezTo>
                    <a:pt x="68" y="240"/>
                    <a:pt x="68" y="240"/>
                    <a:pt x="68" y="240"/>
                  </a:cubicBezTo>
                  <a:cubicBezTo>
                    <a:pt x="67" y="240"/>
                    <a:pt x="67" y="240"/>
                    <a:pt x="67" y="240"/>
                  </a:cubicBezTo>
                  <a:moveTo>
                    <a:pt x="2050" y="106"/>
                  </a:moveTo>
                  <a:cubicBezTo>
                    <a:pt x="2050" y="106"/>
                    <a:pt x="2050" y="106"/>
                    <a:pt x="2050" y="106"/>
                  </a:cubicBezTo>
                  <a:cubicBezTo>
                    <a:pt x="2050" y="106"/>
                    <a:pt x="2050" y="106"/>
                    <a:pt x="2050" y="106"/>
                  </a:cubicBezTo>
                  <a:cubicBezTo>
                    <a:pt x="2050" y="106"/>
                    <a:pt x="2050" y="106"/>
                    <a:pt x="2050" y="106"/>
                  </a:cubicBezTo>
                  <a:moveTo>
                    <a:pt x="2056" y="105"/>
                  </a:moveTo>
                  <a:cubicBezTo>
                    <a:pt x="2054" y="105"/>
                    <a:pt x="2052" y="105"/>
                    <a:pt x="2050" y="106"/>
                  </a:cubicBezTo>
                  <a:cubicBezTo>
                    <a:pt x="2050" y="106"/>
                    <a:pt x="2050" y="106"/>
                    <a:pt x="2050" y="106"/>
                  </a:cubicBezTo>
                  <a:cubicBezTo>
                    <a:pt x="2056" y="106"/>
                    <a:pt x="2056" y="106"/>
                    <a:pt x="2056" y="106"/>
                  </a:cubicBezTo>
                  <a:cubicBezTo>
                    <a:pt x="2056" y="106"/>
                    <a:pt x="2056" y="105"/>
                    <a:pt x="2056" y="105"/>
                  </a:cubicBezTo>
                  <a:moveTo>
                    <a:pt x="4" y="65"/>
                  </a:moveTo>
                  <a:cubicBezTo>
                    <a:pt x="1" y="66"/>
                    <a:pt x="0" y="66"/>
                    <a:pt x="4" y="67"/>
                  </a:cubicBezTo>
                  <a:cubicBezTo>
                    <a:pt x="4" y="66"/>
                    <a:pt x="4" y="66"/>
                    <a:pt x="4" y="65"/>
                  </a:cubicBezTo>
                  <a:moveTo>
                    <a:pt x="2044" y="7"/>
                  </a:moveTo>
                  <a:cubicBezTo>
                    <a:pt x="2044" y="11"/>
                    <a:pt x="2045" y="16"/>
                    <a:pt x="2045" y="21"/>
                  </a:cubicBezTo>
                  <a:cubicBezTo>
                    <a:pt x="2079" y="23"/>
                    <a:pt x="2114" y="24"/>
                    <a:pt x="2150" y="26"/>
                  </a:cubicBezTo>
                  <a:cubicBezTo>
                    <a:pt x="2171" y="27"/>
                    <a:pt x="2193" y="28"/>
                    <a:pt x="2214" y="30"/>
                  </a:cubicBezTo>
                  <a:cubicBezTo>
                    <a:pt x="2217" y="30"/>
                    <a:pt x="2217" y="30"/>
                    <a:pt x="2217" y="30"/>
                  </a:cubicBezTo>
                  <a:cubicBezTo>
                    <a:pt x="2220" y="30"/>
                    <a:pt x="2224" y="30"/>
                    <a:pt x="2227" y="30"/>
                  </a:cubicBezTo>
                  <a:cubicBezTo>
                    <a:pt x="2237" y="29"/>
                    <a:pt x="2247" y="29"/>
                    <a:pt x="2257" y="29"/>
                  </a:cubicBezTo>
                  <a:cubicBezTo>
                    <a:pt x="2259" y="29"/>
                    <a:pt x="2259" y="29"/>
                    <a:pt x="2259" y="29"/>
                  </a:cubicBezTo>
                  <a:cubicBezTo>
                    <a:pt x="2260" y="29"/>
                    <a:pt x="2260" y="29"/>
                    <a:pt x="2260" y="29"/>
                  </a:cubicBezTo>
                  <a:cubicBezTo>
                    <a:pt x="2260" y="29"/>
                    <a:pt x="2260" y="29"/>
                    <a:pt x="2260" y="29"/>
                  </a:cubicBezTo>
                  <a:cubicBezTo>
                    <a:pt x="2260" y="30"/>
                    <a:pt x="2260" y="31"/>
                    <a:pt x="2260" y="33"/>
                  </a:cubicBezTo>
                  <a:cubicBezTo>
                    <a:pt x="2263" y="33"/>
                    <a:pt x="2263" y="33"/>
                    <a:pt x="2263" y="33"/>
                  </a:cubicBezTo>
                  <a:cubicBezTo>
                    <a:pt x="2264" y="33"/>
                    <a:pt x="2264" y="32"/>
                    <a:pt x="2264" y="32"/>
                  </a:cubicBezTo>
                  <a:cubicBezTo>
                    <a:pt x="2264" y="32"/>
                    <a:pt x="2264" y="45"/>
                    <a:pt x="2264" y="59"/>
                  </a:cubicBezTo>
                  <a:cubicBezTo>
                    <a:pt x="2264" y="72"/>
                    <a:pt x="2264" y="85"/>
                    <a:pt x="2264" y="85"/>
                  </a:cubicBezTo>
                  <a:cubicBezTo>
                    <a:pt x="2264" y="85"/>
                    <a:pt x="2264" y="82"/>
                    <a:pt x="2263" y="75"/>
                  </a:cubicBezTo>
                  <a:cubicBezTo>
                    <a:pt x="2262" y="75"/>
                    <a:pt x="2262" y="75"/>
                    <a:pt x="2262" y="75"/>
                  </a:cubicBezTo>
                  <a:cubicBezTo>
                    <a:pt x="2261" y="75"/>
                    <a:pt x="2261" y="75"/>
                    <a:pt x="2261" y="75"/>
                  </a:cubicBezTo>
                  <a:cubicBezTo>
                    <a:pt x="2261" y="82"/>
                    <a:pt x="2261" y="85"/>
                    <a:pt x="2261" y="85"/>
                  </a:cubicBezTo>
                  <a:cubicBezTo>
                    <a:pt x="2261" y="85"/>
                    <a:pt x="2261" y="82"/>
                    <a:pt x="2261" y="80"/>
                  </a:cubicBezTo>
                  <a:cubicBezTo>
                    <a:pt x="2261" y="78"/>
                    <a:pt x="2260" y="76"/>
                    <a:pt x="2260" y="75"/>
                  </a:cubicBezTo>
                  <a:cubicBezTo>
                    <a:pt x="2260" y="75"/>
                    <a:pt x="2260" y="75"/>
                    <a:pt x="2260" y="75"/>
                  </a:cubicBezTo>
                  <a:cubicBezTo>
                    <a:pt x="2260" y="76"/>
                    <a:pt x="2260" y="77"/>
                    <a:pt x="2260" y="80"/>
                  </a:cubicBezTo>
                  <a:cubicBezTo>
                    <a:pt x="2260" y="80"/>
                    <a:pt x="2260" y="80"/>
                    <a:pt x="2260" y="80"/>
                  </a:cubicBezTo>
                  <a:cubicBezTo>
                    <a:pt x="2256" y="79"/>
                    <a:pt x="2256" y="79"/>
                    <a:pt x="2256" y="79"/>
                  </a:cubicBezTo>
                  <a:cubicBezTo>
                    <a:pt x="2249" y="79"/>
                    <a:pt x="2249" y="79"/>
                    <a:pt x="2249" y="79"/>
                  </a:cubicBezTo>
                  <a:cubicBezTo>
                    <a:pt x="2235" y="77"/>
                    <a:pt x="2235" y="77"/>
                    <a:pt x="2235" y="77"/>
                  </a:cubicBezTo>
                  <a:cubicBezTo>
                    <a:pt x="2178" y="81"/>
                    <a:pt x="2119" y="85"/>
                    <a:pt x="2059" y="88"/>
                  </a:cubicBezTo>
                  <a:cubicBezTo>
                    <a:pt x="2059" y="93"/>
                    <a:pt x="2059" y="98"/>
                    <a:pt x="2060" y="104"/>
                  </a:cubicBezTo>
                  <a:cubicBezTo>
                    <a:pt x="2064" y="103"/>
                    <a:pt x="2064" y="103"/>
                    <a:pt x="2064" y="103"/>
                  </a:cubicBezTo>
                  <a:cubicBezTo>
                    <a:pt x="2065" y="106"/>
                    <a:pt x="2065" y="107"/>
                    <a:pt x="2064" y="107"/>
                  </a:cubicBezTo>
                  <a:cubicBezTo>
                    <a:pt x="2063" y="107"/>
                    <a:pt x="2063" y="106"/>
                    <a:pt x="2062" y="106"/>
                  </a:cubicBezTo>
                  <a:cubicBezTo>
                    <a:pt x="2062" y="106"/>
                    <a:pt x="2061" y="106"/>
                    <a:pt x="2061" y="106"/>
                  </a:cubicBezTo>
                  <a:cubicBezTo>
                    <a:pt x="2061" y="106"/>
                    <a:pt x="2060" y="106"/>
                    <a:pt x="2060" y="106"/>
                  </a:cubicBezTo>
                  <a:cubicBezTo>
                    <a:pt x="2060" y="106"/>
                    <a:pt x="2060" y="106"/>
                    <a:pt x="2060" y="106"/>
                  </a:cubicBezTo>
                  <a:cubicBezTo>
                    <a:pt x="2060" y="110"/>
                    <a:pt x="2060" y="114"/>
                    <a:pt x="2061" y="118"/>
                  </a:cubicBezTo>
                  <a:cubicBezTo>
                    <a:pt x="2063" y="118"/>
                    <a:pt x="2066" y="118"/>
                    <a:pt x="2069" y="118"/>
                  </a:cubicBezTo>
                  <a:cubicBezTo>
                    <a:pt x="2069" y="114"/>
                    <a:pt x="2068" y="109"/>
                    <a:pt x="2068" y="102"/>
                  </a:cubicBezTo>
                  <a:cubicBezTo>
                    <a:pt x="2085" y="101"/>
                    <a:pt x="2103" y="101"/>
                    <a:pt x="2120" y="100"/>
                  </a:cubicBezTo>
                  <a:cubicBezTo>
                    <a:pt x="2148" y="98"/>
                    <a:pt x="2175" y="96"/>
                    <a:pt x="2202" y="94"/>
                  </a:cubicBezTo>
                  <a:cubicBezTo>
                    <a:pt x="2243" y="91"/>
                    <a:pt x="2243" y="91"/>
                    <a:pt x="2243" y="91"/>
                  </a:cubicBezTo>
                  <a:cubicBezTo>
                    <a:pt x="2264" y="90"/>
                    <a:pt x="2264" y="90"/>
                    <a:pt x="2264" y="90"/>
                  </a:cubicBezTo>
                  <a:cubicBezTo>
                    <a:pt x="2265" y="90"/>
                    <a:pt x="2265" y="90"/>
                    <a:pt x="2265" y="90"/>
                  </a:cubicBezTo>
                  <a:cubicBezTo>
                    <a:pt x="2265" y="90"/>
                    <a:pt x="2265" y="90"/>
                    <a:pt x="2265" y="90"/>
                  </a:cubicBezTo>
                  <a:cubicBezTo>
                    <a:pt x="2265" y="61"/>
                    <a:pt x="2265" y="43"/>
                    <a:pt x="2265" y="31"/>
                  </a:cubicBezTo>
                  <a:cubicBezTo>
                    <a:pt x="2265" y="23"/>
                    <a:pt x="2265" y="17"/>
                    <a:pt x="2265" y="17"/>
                  </a:cubicBezTo>
                  <a:cubicBezTo>
                    <a:pt x="2265" y="17"/>
                    <a:pt x="2265" y="17"/>
                    <a:pt x="2265" y="18"/>
                  </a:cubicBezTo>
                  <a:cubicBezTo>
                    <a:pt x="2265" y="18"/>
                    <a:pt x="2265" y="18"/>
                    <a:pt x="2265" y="18"/>
                  </a:cubicBezTo>
                  <a:cubicBezTo>
                    <a:pt x="2265" y="18"/>
                    <a:pt x="2265" y="18"/>
                    <a:pt x="2265" y="19"/>
                  </a:cubicBezTo>
                  <a:cubicBezTo>
                    <a:pt x="2265" y="22"/>
                    <a:pt x="2265" y="25"/>
                    <a:pt x="2265" y="25"/>
                  </a:cubicBezTo>
                  <a:cubicBezTo>
                    <a:pt x="2265" y="25"/>
                    <a:pt x="2265" y="23"/>
                    <a:pt x="2265" y="19"/>
                  </a:cubicBezTo>
                  <a:cubicBezTo>
                    <a:pt x="2264" y="19"/>
                    <a:pt x="2264" y="19"/>
                    <a:pt x="2264" y="19"/>
                  </a:cubicBezTo>
                  <a:cubicBezTo>
                    <a:pt x="2261" y="18"/>
                    <a:pt x="2261" y="18"/>
                    <a:pt x="2261" y="18"/>
                  </a:cubicBezTo>
                  <a:cubicBezTo>
                    <a:pt x="2260" y="18"/>
                    <a:pt x="2260" y="18"/>
                    <a:pt x="2260" y="18"/>
                  </a:cubicBezTo>
                  <a:cubicBezTo>
                    <a:pt x="2260" y="18"/>
                    <a:pt x="2260" y="18"/>
                    <a:pt x="2260" y="18"/>
                  </a:cubicBezTo>
                  <a:cubicBezTo>
                    <a:pt x="2260" y="18"/>
                    <a:pt x="2260" y="18"/>
                    <a:pt x="2260" y="18"/>
                  </a:cubicBezTo>
                  <a:cubicBezTo>
                    <a:pt x="2260" y="18"/>
                    <a:pt x="2260" y="18"/>
                    <a:pt x="2260" y="18"/>
                  </a:cubicBezTo>
                  <a:cubicBezTo>
                    <a:pt x="2256" y="18"/>
                    <a:pt x="2256" y="18"/>
                    <a:pt x="2256" y="18"/>
                  </a:cubicBezTo>
                  <a:cubicBezTo>
                    <a:pt x="2246" y="17"/>
                    <a:pt x="2246" y="17"/>
                    <a:pt x="2246" y="17"/>
                  </a:cubicBezTo>
                  <a:cubicBezTo>
                    <a:pt x="2191" y="14"/>
                    <a:pt x="2135" y="11"/>
                    <a:pt x="2079" y="8"/>
                  </a:cubicBezTo>
                  <a:cubicBezTo>
                    <a:pt x="2068" y="8"/>
                    <a:pt x="2056" y="7"/>
                    <a:pt x="2044" y="7"/>
                  </a:cubicBezTo>
                  <a:cubicBezTo>
                    <a:pt x="2044" y="7"/>
                    <a:pt x="2044" y="7"/>
                    <a:pt x="2044" y="7"/>
                  </a:cubicBezTo>
                  <a:cubicBezTo>
                    <a:pt x="2044" y="7"/>
                    <a:pt x="2044" y="7"/>
                    <a:pt x="2044" y="7"/>
                  </a:cubicBezTo>
                  <a:moveTo>
                    <a:pt x="1913" y="3"/>
                  </a:moveTo>
                  <a:cubicBezTo>
                    <a:pt x="1912" y="3"/>
                    <a:pt x="1911" y="3"/>
                    <a:pt x="1909" y="3"/>
                  </a:cubicBezTo>
                  <a:cubicBezTo>
                    <a:pt x="1909" y="3"/>
                    <a:pt x="1908" y="3"/>
                    <a:pt x="1908" y="3"/>
                  </a:cubicBezTo>
                  <a:cubicBezTo>
                    <a:pt x="1866" y="8"/>
                    <a:pt x="1824" y="11"/>
                    <a:pt x="1784" y="14"/>
                  </a:cubicBezTo>
                  <a:cubicBezTo>
                    <a:pt x="1854" y="15"/>
                    <a:pt x="1937" y="17"/>
                    <a:pt x="2029" y="21"/>
                  </a:cubicBezTo>
                  <a:cubicBezTo>
                    <a:pt x="2035" y="21"/>
                    <a:pt x="2040" y="21"/>
                    <a:pt x="2045" y="21"/>
                  </a:cubicBezTo>
                  <a:cubicBezTo>
                    <a:pt x="2045" y="16"/>
                    <a:pt x="2044" y="11"/>
                    <a:pt x="2044" y="7"/>
                  </a:cubicBezTo>
                  <a:cubicBezTo>
                    <a:pt x="2001" y="5"/>
                    <a:pt x="1957" y="4"/>
                    <a:pt x="1913" y="3"/>
                  </a:cubicBezTo>
                  <a:moveTo>
                    <a:pt x="1733" y="0"/>
                  </a:moveTo>
                  <a:cubicBezTo>
                    <a:pt x="1669" y="1"/>
                    <a:pt x="1606" y="1"/>
                    <a:pt x="1561" y="3"/>
                  </a:cubicBezTo>
                  <a:cubicBezTo>
                    <a:pt x="1515" y="5"/>
                    <a:pt x="1393" y="6"/>
                    <a:pt x="1329" y="7"/>
                  </a:cubicBezTo>
                  <a:cubicBezTo>
                    <a:pt x="1311" y="8"/>
                    <a:pt x="1293" y="8"/>
                    <a:pt x="1274" y="8"/>
                  </a:cubicBezTo>
                  <a:cubicBezTo>
                    <a:pt x="1273" y="8"/>
                    <a:pt x="1271" y="8"/>
                    <a:pt x="1269" y="8"/>
                  </a:cubicBezTo>
                  <a:cubicBezTo>
                    <a:pt x="912" y="12"/>
                    <a:pt x="583" y="20"/>
                    <a:pt x="232" y="43"/>
                  </a:cubicBezTo>
                  <a:cubicBezTo>
                    <a:pt x="145" y="49"/>
                    <a:pt x="25" y="60"/>
                    <a:pt x="4" y="65"/>
                  </a:cubicBezTo>
                  <a:cubicBezTo>
                    <a:pt x="4" y="66"/>
                    <a:pt x="4" y="66"/>
                    <a:pt x="4" y="67"/>
                  </a:cubicBezTo>
                  <a:cubicBezTo>
                    <a:pt x="5" y="67"/>
                    <a:pt x="5" y="67"/>
                    <a:pt x="6" y="67"/>
                  </a:cubicBezTo>
                  <a:cubicBezTo>
                    <a:pt x="8" y="67"/>
                    <a:pt x="11" y="67"/>
                    <a:pt x="14" y="67"/>
                  </a:cubicBezTo>
                  <a:cubicBezTo>
                    <a:pt x="32" y="65"/>
                    <a:pt x="50" y="64"/>
                    <a:pt x="68" y="62"/>
                  </a:cubicBezTo>
                  <a:cubicBezTo>
                    <a:pt x="304" y="40"/>
                    <a:pt x="488" y="36"/>
                    <a:pt x="572" y="36"/>
                  </a:cubicBezTo>
                  <a:cubicBezTo>
                    <a:pt x="589" y="36"/>
                    <a:pt x="602" y="36"/>
                    <a:pt x="611" y="36"/>
                  </a:cubicBezTo>
                  <a:cubicBezTo>
                    <a:pt x="611" y="35"/>
                    <a:pt x="666" y="34"/>
                    <a:pt x="753" y="34"/>
                  </a:cubicBezTo>
                  <a:cubicBezTo>
                    <a:pt x="795" y="34"/>
                    <a:pt x="844" y="34"/>
                    <a:pt x="899" y="34"/>
                  </a:cubicBezTo>
                  <a:cubicBezTo>
                    <a:pt x="1031" y="28"/>
                    <a:pt x="1337" y="14"/>
                    <a:pt x="1515" y="13"/>
                  </a:cubicBezTo>
                  <a:cubicBezTo>
                    <a:pt x="1515" y="13"/>
                    <a:pt x="1516" y="13"/>
                    <a:pt x="1520" y="13"/>
                  </a:cubicBezTo>
                  <a:cubicBezTo>
                    <a:pt x="1525" y="13"/>
                    <a:pt x="1535" y="13"/>
                    <a:pt x="1549" y="13"/>
                  </a:cubicBezTo>
                  <a:cubicBezTo>
                    <a:pt x="1563" y="13"/>
                    <a:pt x="1581" y="13"/>
                    <a:pt x="1603" y="13"/>
                  </a:cubicBezTo>
                  <a:cubicBezTo>
                    <a:pt x="1648" y="13"/>
                    <a:pt x="1709" y="13"/>
                    <a:pt x="1784" y="14"/>
                  </a:cubicBezTo>
                  <a:cubicBezTo>
                    <a:pt x="1824" y="11"/>
                    <a:pt x="1866" y="8"/>
                    <a:pt x="1908" y="3"/>
                  </a:cubicBezTo>
                  <a:cubicBezTo>
                    <a:pt x="1850" y="2"/>
                    <a:pt x="1792" y="1"/>
                    <a:pt x="1733" y="0"/>
                  </a:cubicBezTo>
                </a:path>
              </a:pathLst>
            </a:custGeom>
            <a:solidFill>
              <a:srgbClr val="D2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240"/>
            <p:cNvSpPr>
              <a:spLocks noEditPoints="1"/>
            </p:cNvSpPr>
            <p:nvPr/>
          </p:nvSpPr>
          <p:spPr bwMode="auto">
            <a:xfrm>
              <a:off x="3159126" y="6213475"/>
              <a:ext cx="2898775" cy="293687"/>
            </a:xfrm>
            <a:custGeom>
              <a:avLst/>
              <a:gdLst>
                <a:gd name="T0" fmla="*/ 214 w 2260"/>
                <a:gd name="T1" fmla="*/ 229 h 229"/>
                <a:gd name="T2" fmla="*/ 1909 w 2260"/>
                <a:gd name="T3" fmla="*/ 214 h 229"/>
                <a:gd name="T4" fmla="*/ 1905 w 2260"/>
                <a:gd name="T5" fmla="*/ 205 h 229"/>
                <a:gd name="T6" fmla="*/ 442 w 2260"/>
                <a:gd name="T7" fmla="*/ 174 h 229"/>
                <a:gd name="T8" fmla="*/ 654 w 2260"/>
                <a:gd name="T9" fmla="*/ 171 h 229"/>
                <a:gd name="T10" fmla="*/ 1904 w 2260"/>
                <a:gd name="T11" fmla="*/ 164 h 229"/>
                <a:gd name="T12" fmla="*/ 1789 w 2260"/>
                <a:gd name="T13" fmla="*/ 178 h 229"/>
                <a:gd name="T14" fmla="*/ 1898 w 2260"/>
                <a:gd name="T15" fmla="*/ 175 h 229"/>
                <a:gd name="T16" fmla="*/ 1906 w 2260"/>
                <a:gd name="T17" fmla="*/ 164 h 229"/>
                <a:gd name="T18" fmla="*/ 1905 w 2260"/>
                <a:gd name="T19" fmla="*/ 175 h 229"/>
                <a:gd name="T20" fmla="*/ 1908 w 2260"/>
                <a:gd name="T21" fmla="*/ 159 h 229"/>
                <a:gd name="T22" fmla="*/ 252 w 2260"/>
                <a:gd name="T23" fmla="*/ 159 h 229"/>
                <a:gd name="T24" fmla="*/ 290 w 2260"/>
                <a:gd name="T25" fmla="*/ 160 h 229"/>
                <a:gd name="T26" fmla="*/ 723 w 2260"/>
                <a:gd name="T27" fmla="*/ 164 h 229"/>
                <a:gd name="T28" fmla="*/ 57 w 2260"/>
                <a:gd name="T29" fmla="*/ 110 h 229"/>
                <a:gd name="T30" fmla="*/ 59 w 2260"/>
                <a:gd name="T31" fmla="*/ 227 h 229"/>
                <a:gd name="T32" fmla="*/ 64 w 2260"/>
                <a:gd name="T33" fmla="*/ 227 h 229"/>
                <a:gd name="T34" fmla="*/ 252 w 2260"/>
                <a:gd name="T35" fmla="*/ 229 h 229"/>
                <a:gd name="T36" fmla="*/ 251 w 2260"/>
                <a:gd name="T37" fmla="*/ 204 h 229"/>
                <a:gd name="T38" fmla="*/ 252 w 2260"/>
                <a:gd name="T39" fmla="*/ 170 h 229"/>
                <a:gd name="T40" fmla="*/ 97 w 2260"/>
                <a:gd name="T41" fmla="*/ 129 h 229"/>
                <a:gd name="T42" fmla="*/ 58 w 2260"/>
                <a:gd name="T43" fmla="*/ 132 h 229"/>
                <a:gd name="T44" fmla="*/ 2052 w 2260"/>
                <a:gd name="T45" fmla="*/ 93 h 229"/>
                <a:gd name="T46" fmla="*/ 2056 w 2260"/>
                <a:gd name="T47" fmla="*/ 93 h 229"/>
                <a:gd name="T48" fmla="*/ 1907 w 2260"/>
                <a:gd name="T49" fmla="*/ 72 h 229"/>
                <a:gd name="T50" fmla="*/ 1836 w 2260"/>
                <a:gd name="T51" fmla="*/ 96 h 229"/>
                <a:gd name="T52" fmla="*/ 1902 w 2260"/>
                <a:gd name="T53" fmla="*/ 95 h 229"/>
                <a:gd name="T54" fmla="*/ 2044 w 2260"/>
                <a:gd name="T55" fmla="*/ 51 h 229"/>
                <a:gd name="T56" fmla="*/ 2016 w 2260"/>
                <a:gd name="T57" fmla="*/ 104 h 229"/>
                <a:gd name="T58" fmla="*/ 2044 w 2260"/>
                <a:gd name="T59" fmla="*/ 51 h 229"/>
                <a:gd name="T60" fmla="*/ 2049 w 2260"/>
                <a:gd name="T61" fmla="*/ 50 h 229"/>
                <a:gd name="T62" fmla="*/ 2047 w 2260"/>
                <a:gd name="T63" fmla="*/ 18 h 229"/>
                <a:gd name="T64" fmla="*/ 2053 w 2260"/>
                <a:gd name="T65" fmla="*/ 57 h 229"/>
                <a:gd name="T66" fmla="*/ 2245 w 2260"/>
                <a:gd name="T67" fmla="*/ 66 h 229"/>
                <a:gd name="T68" fmla="*/ 2256 w 2260"/>
                <a:gd name="T69" fmla="*/ 62 h 229"/>
                <a:gd name="T70" fmla="*/ 2259 w 2260"/>
                <a:gd name="T71" fmla="*/ 62 h 229"/>
                <a:gd name="T72" fmla="*/ 2256 w 2260"/>
                <a:gd name="T73" fmla="*/ 20 h 229"/>
                <a:gd name="T74" fmla="*/ 2223 w 2260"/>
                <a:gd name="T75" fmla="*/ 17 h 229"/>
                <a:gd name="T76" fmla="*/ 1780 w 2260"/>
                <a:gd name="T77" fmla="*/ 1 h 229"/>
                <a:gd name="T78" fmla="*/ 660 w 2260"/>
                <a:gd name="T79" fmla="*/ 32 h 229"/>
                <a:gd name="T80" fmla="*/ 64 w 2260"/>
                <a:gd name="T81" fmla="*/ 55 h 229"/>
                <a:gd name="T82" fmla="*/ 55 w 2260"/>
                <a:gd name="T83" fmla="*/ 170 h 229"/>
                <a:gd name="T84" fmla="*/ 93 w 2260"/>
                <a:gd name="T85" fmla="*/ 90 h 229"/>
                <a:gd name="T86" fmla="*/ 671 w 2260"/>
                <a:gd name="T87" fmla="*/ 67 h 229"/>
                <a:gd name="T88" fmla="*/ 2017 w 2260"/>
                <a:gd name="T89" fmla="*/ 22 h 229"/>
                <a:gd name="T90" fmla="*/ 2025 w 2260"/>
                <a:gd name="T91" fmla="*/ 8 h 229"/>
                <a:gd name="T92" fmla="*/ 1511 w 2260"/>
                <a:gd name="T93" fmla="*/ 0 h 229"/>
                <a:gd name="T94" fmla="*/ 64 w 2260"/>
                <a:gd name="T95" fmla="*/ 49 h 229"/>
                <a:gd name="T96" fmla="*/ 0 w 2260"/>
                <a:gd name="T97" fmla="*/ 54 h 229"/>
                <a:gd name="T98" fmla="*/ 1 w 2260"/>
                <a:gd name="T99" fmla="*/ 100 h 229"/>
                <a:gd name="T100" fmla="*/ 22 w 2260"/>
                <a:gd name="T101" fmla="*/ 169 h 229"/>
                <a:gd name="T102" fmla="*/ 53 w 2260"/>
                <a:gd name="T103" fmla="*/ 52 h 229"/>
                <a:gd name="T104" fmla="*/ 109 w 2260"/>
                <a:gd name="T105" fmla="*/ 51 h 229"/>
                <a:gd name="T106" fmla="*/ 1251 w 2260"/>
                <a:gd name="T107" fmla="*/ 22 h 229"/>
                <a:gd name="T108" fmla="*/ 1599 w 2260"/>
                <a:gd name="T10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60" h="229">
                  <a:moveTo>
                    <a:pt x="162" y="228"/>
                  </a:moveTo>
                  <a:cubicBezTo>
                    <a:pt x="184" y="229"/>
                    <a:pt x="206" y="229"/>
                    <a:pt x="228" y="229"/>
                  </a:cubicBezTo>
                  <a:cubicBezTo>
                    <a:pt x="236" y="229"/>
                    <a:pt x="244" y="229"/>
                    <a:pt x="252" y="229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39" y="229"/>
                    <a:pt x="226" y="229"/>
                    <a:pt x="214" y="229"/>
                  </a:cubicBezTo>
                  <a:cubicBezTo>
                    <a:pt x="195" y="229"/>
                    <a:pt x="178" y="229"/>
                    <a:pt x="162" y="228"/>
                  </a:cubicBezTo>
                  <a:moveTo>
                    <a:pt x="1905" y="205"/>
                  </a:moveTo>
                  <a:cubicBezTo>
                    <a:pt x="1905" y="209"/>
                    <a:pt x="1906" y="211"/>
                    <a:pt x="1906" y="214"/>
                  </a:cubicBezTo>
                  <a:cubicBezTo>
                    <a:pt x="1908" y="214"/>
                    <a:pt x="1908" y="214"/>
                    <a:pt x="1908" y="214"/>
                  </a:cubicBezTo>
                  <a:cubicBezTo>
                    <a:pt x="1909" y="214"/>
                    <a:pt x="1909" y="214"/>
                    <a:pt x="1909" y="214"/>
                  </a:cubicBezTo>
                  <a:cubicBezTo>
                    <a:pt x="1909" y="214"/>
                    <a:pt x="1909" y="214"/>
                    <a:pt x="1909" y="214"/>
                  </a:cubicBezTo>
                  <a:cubicBezTo>
                    <a:pt x="1909" y="221"/>
                    <a:pt x="1910" y="225"/>
                    <a:pt x="1910" y="228"/>
                  </a:cubicBezTo>
                  <a:cubicBezTo>
                    <a:pt x="1910" y="228"/>
                    <a:pt x="1910" y="228"/>
                    <a:pt x="1910" y="228"/>
                  </a:cubicBezTo>
                  <a:cubicBezTo>
                    <a:pt x="1910" y="223"/>
                    <a:pt x="1909" y="215"/>
                    <a:pt x="1909" y="206"/>
                  </a:cubicBezTo>
                  <a:cubicBezTo>
                    <a:pt x="1908" y="206"/>
                    <a:pt x="1907" y="205"/>
                    <a:pt x="1905" y="205"/>
                  </a:cubicBezTo>
                  <a:moveTo>
                    <a:pt x="290" y="176"/>
                  </a:moveTo>
                  <a:cubicBezTo>
                    <a:pt x="287" y="176"/>
                    <a:pt x="283" y="176"/>
                    <a:pt x="280" y="176"/>
                  </a:cubicBezTo>
                  <a:cubicBezTo>
                    <a:pt x="282" y="176"/>
                    <a:pt x="286" y="176"/>
                    <a:pt x="290" y="176"/>
                  </a:cubicBezTo>
                  <a:cubicBezTo>
                    <a:pt x="290" y="176"/>
                    <a:pt x="290" y="176"/>
                    <a:pt x="290" y="176"/>
                  </a:cubicBezTo>
                  <a:moveTo>
                    <a:pt x="442" y="174"/>
                  </a:moveTo>
                  <a:cubicBezTo>
                    <a:pt x="390" y="174"/>
                    <a:pt x="339" y="175"/>
                    <a:pt x="290" y="176"/>
                  </a:cubicBezTo>
                  <a:cubicBezTo>
                    <a:pt x="290" y="176"/>
                    <a:pt x="291" y="176"/>
                    <a:pt x="291" y="176"/>
                  </a:cubicBezTo>
                  <a:cubicBezTo>
                    <a:pt x="315" y="176"/>
                    <a:pt x="367" y="175"/>
                    <a:pt x="442" y="174"/>
                  </a:cubicBezTo>
                  <a:moveTo>
                    <a:pt x="931" y="167"/>
                  </a:moveTo>
                  <a:cubicBezTo>
                    <a:pt x="874" y="168"/>
                    <a:pt x="771" y="169"/>
                    <a:pt x="654" y="171"/>
                  </a:cubicBezTo>
                  <a:cubicBezTo>
                    <a:pt x="723" y="173"/>
                    <a:pt x="783" y="175"/>
                    <a:pt x="827" y="178"/>
                  </a:cubicBezTo>
                  <a:cubicBezTo>
                    <a:pt x="837" y="177"/>
                    <a:pt x="848" y="177"/>
                    <a:pt x="858" y="176"/>
                  </a:cubicBezTo>
                  <a:cubicBezTo>
                    <a:pt x="903" y="174"/>
                    <a:pt x="948" y="172"/>
                    <a:pt x="995" y="170"/>
                  </a:cubicBezTo>
                  <a:cubicBezTo>
                    <a:pt x="971" y="169"/>
                    <a:pt x="949" y="168"/>
                    <a:pt x="931" y="167"/>
                  </a:cubicBezTo>
                  <a:moveTo>
                    <a:pt x="1904" y="164"/>
                  </a:moveTo>
                  <a:cubicBezTo>
                    <a:pt x="1904" y="164"/>
                    <a:pt x="1904" y="164"/>
                    <a:pt x="1904" y="164"/>
                  </a:cubicBezTo>
                  <a:cubicBezTo>
                    <a:pt x="1900" y="164"/>
                    <a:pt x="1900" y="164"/>
                    <a:pt x="1900" y="164"/>
                  </a:cubicBezTo>
                  <a:cubicBezTo>
                    <a:pt x="1870" y="168"/>
                    <a:pt x="1870" y="168"/>
                    <a:pt x="1870" y="168"/>
                  </a:cubicBezTo>
                  <a:cubicBezTo>
                    <a:pt x="1809" y="174"/>
                    <a:pt x="1809" y="174"/>
                    <a:pt x="1809" y="174"/>
                  </a:cubicBezTo>
                  <a:cubicBezTo>
                    <a:pt x="1809" y="174"/>
                    <a:pt x="1800" y="176"/>
                    <a:pt x="1789" y="178"/>
                  </a:cubicBezTo>
                  <a:cubicBezTo>
                    <a:pt x="1790" y="178"/>
                    <a:pt x="1791" y="178"/>
                    <a:pt x="1791" y="178"/>
                  </a:cubicBezTo>
                  <a:cubicBezTo>
                    <a:pt x="1790" y="178"/>
                    <a:pt x="1789" y="179"/>
                    <a:pt x="1788" y="179"/>
                  </a:cubicBezTo>
                  <a:cubicBezTo>
                    <a:pt x="1786" y="179"/>
                    <a:pt x="1785" y="179"/>
                    <a:pt x="1783" y="180"/>
                  </a:cubicBezTo>
                  <a:cubicBezTo>
                    <a:pt x="1816" y="178"/>
                    <a:pt x="1849" y="177"/>
                    <a:pt x="1883" y="176"/>
                  </a:cubicBezTo>
                  <a:cubicBezTo>
                    <a:pt x="1898" y="175"/>
                    <a:pt x="1898" y="175"/>
                    <a:pt x="1898" y="175"/>
                  </a:cubicBezTo>
                  <a:cubicBezTo>
                    <a:pt x="1905" y="175"/>
                    <a:pt x="1905" y="175"/>
                    <a:pt x="1905" y="175"/>
                  </a:cubicBezTo>
                  <a:cubicBezTo>
                    <a:pt x="1904" y="172"/>
                    <a:pt x="1904" y="168"/>
                    <a:pt x="1904" y="164"/>
                  </a:cubicBezTo>
                  <a:moveTo>
                    <a:pt x="1904" y="158"/>
                  </a:moveTo>
                  <a:cubicBezTo>
                    <a:pt x="1904" y="160"/>
                    <a:pt x="1904" y="162"/>
                    <a:pt x="1904" y="164"/>
                  </a:cubicBezTo>
                  <a:cubicBezTo>
                    <a:pt x="1906" y="164"/>
                    <a:pt x="1906" y="164"/>
                    <a:pt x="1906" y="164"/>
                  </a:cubicBezTo>
                  <a:cubicBezTo>
                    <a:pt x="1906" y="165"/>
                    <a:pt x="1906" y="165"/>
                    <a:pt x="1906" y="165"/>
                  </a:cubicBezTo>
                  <a:cubicBezTo>
                    <a:pt x="1906" y="165"/>
                    <a:pt x="1906" y="164"/>
                    <a:pt x="1906" y="164"/>
                  </a:cubicBezTo>
                  <a:cubicBezTo>
                    <a:pt x="1906" y="163"/>
                    <a:pt x="1906" y="163"/>
                    <a:pt x="1906" y="163"/>
                  </a:cubicBezTo>
                  <a:cubicBezTo>
                    <a:pt x="1906" y="163"/>
                    <a:pt x="1906" y="165"/>
                    <a:pt x="1906" y="175"/>
                  </a:cubicBezTo>
                  <a:cubicBezTo>
                    <a:pt x="1905" y="175"/>
                    <a:pt x="1905" y="175"/>
                    <a:pt x="1905" y="175"/>
                  </a:cubicBezTo>
                  <a:cubicBezTo>
                    <a:pt x="1905" y="175"/>
                    <a:pt x="1905" y="175"/>
                    <a:pt x="1905" y="175"/>
                  </a:cubicBezTo>
                  <a:cubicBezTo>
                    <a:pt x="1905" y="186"/>
                    <a:pt x="1905" y="197"/>
                    <a:pt x="1905" y="205"/>
                  </a:cubicBezTo>
                  <a:cubicBezTo>
                    <a:pt x="1907" y="205"/>
                    <a:pt x="1908" y="206"/>
                    <a:pt x="1909" y="206"/>
                  </a:cubicBezTo>
                  <a:cubicBezTo>
                    <a:pt x="1909" y="197"/>
                    <a:pt x="1909" y="188"/>
                    <a:pt x="1909" y="179"/>
                  </a:cubicBezTo>
                  <a:cubicBezTo>
                    <a:pt x="1908" y="172"/>
                    <a:pt x="1908" y="165"/>
                    <a:pt x="1908" y="159"/>
                  </a:cubicBezTo>
                  <a:cubicBezTo>
                    <a:pt x="1907" y="158"/>
                    <a:pt x="1905" y="158"/>
                    <a:pt x="1904" y="158"/>
                  </a:cubicBezTo>
                  <a:moveTo>
                    <a:pt x="548" y="117"/>
                  </a:moveTo>
                  <a:cubicBezTo>
                    <a:pt x="523" y="118"/>
                    <a:pt x="495" y="118"/>
                    <a:pt x="464" y="118"/>
                  </a:cubicBezTo>
                  <a:cubicBezTo>
                    <a:pt x="404" y="119"/>
                    <a:pt x="333" y="120"/>
                    <a:pt x="251" y="123"/>
                  </a:cubicBezTo>
                  <a:cubicBezTo>
                    <a:pt x="251" y="133"/>
                    <a:pt x="252" y="146"/>
                    <a:pt x="252" y="159"/>
                  </a:cubicBezTo>
                  <a:cubicBezTo>
                    <a:pt x="252" y="160"/>
                    <a:pt x="252" y="160"/>
                    <a:pt x="252" y="160"/>
                  </a:cubicBezTo>
                  <a:cubicBezTo>
                    <a:pt x="256" y="160"/>
                    <a:pt x="256" y="160"/>
                    <a:pt x="256" y="160"/>
                  </a:cubicBezTo>
                  <a:cubicBezTo>
                    <a:pt x="265" y="160"/>
                    <a:pt x="265" y="160"/>
                    <a:pt x="265" y="160"/>
                  </a:cubicBezTo>
                  <a:cubicBezTo>
                    <a:pt x="282" y="160"/>
                    <a:pt x="282" y="160"/>
                    <a:pt x="282" y="160"/>
                  </a:cubicBezTo>
                  <a:cubicBezTo>
                    <a:pt x="284" y="160"/>
                    <a:pt x="287" y="160"/>
                    <a:pt x="290" y="160"/>
                  </a:cubicBezTo>
                  <a:cubicBezTo>
                    <a:pt x="290" y="151"/>
                    <a:pt x="290" y="146"/>
                    <a:pt x="290" y="146"/>
                  </a:cubicBezTo>
                  <a:cubicBezTo>
                    <a:pt x="290" y="146"/>
                    <a:pt x="290" y="150"/>
                    <a:pt x="290" y="160"/>
                  </a:cubicBezTo>
                  <a:cubicBezTo>
                    <a:pt x="332" y="161"/>
                    <a:pt x="374" y="162"/>
                    <a:pt x="416" y="163"/>
                  </a:cubicBezTo>
                  <a:cubicBezTo>
                    <a:pt x="481" y="165"/>
                    <a:pt x="543" y="167"/>
                    <a:pt x="601" y="169"/>
                  </a:cubicBezTo>
                  <a:cubicBezTo>
                    <a:pt x="639" y="167"/>
                    <a:pt x="680" y="166"/>
                    <a:pt x="723" y="164"/>
                  </a:cubicBezTo>
                  <a:cubicBezTo>
                    <a:pt x="776" y="162"/>
                    <a:pt x="832" y="159"/>
                    <a:pt x="891" y="156"/>
                  </a:cubicBezTo>
                  <a:cubicBezTo>
                    <a:pt x="864" y="148"/>
                    <a:pt x="700" y="144"/>
                    <a:pt x="635" y="135"/>
                  </a:cubicBezTo>
                  <a:cubicBezTo>
                    <a:pt x="622" y="133"/>
                    <a:pt x="672" y="129"/>
                    <a:pt x="658" y="126"/>
                  </a:cubicBezTo>
                  <a:cubicBezTo>
                    <a:pt x="631" y="123"/>
                    <a:pt x="593" y="120"/>
                    <a:pt x="548" y="117"/>
                  </a:cubicBezTo>
                  <a:moveTo>
                    <a:pt x="57" y="110"/>
                  </a:moveTo>
                  <a:cubicBezTo>
                    <a:pt x="57" y="110"/>
                    <a:pt x="58" y="140"/>
                    <a:pt x="58" y="170"/>
                  </a:cubicBezTo>
                  <a:cubicBezTo>
                    <a:pt x="58" y="170"/>
                    <a:pt x="58" y="170"/>
                    <a:pt x="58" y="170"/>
                  </a:cubicBezTo>
                  <a:cubicBezTo>
                    <a:pt x="58" y="170"/>
                    <a:pt x="58" y="170"/>
                    <a:pt x="58" y="170"/>
                  </a:cubicBezTo>
                  <a:cubicBezTo>
                    <a:pt x="58" y="177"/>
                    <a:pt x="59" y="186"/>
                    <a:pt x="59" y="195"/>
                  </a:cubicBezTo>
                  <a:cubicBezTo>
                    <a:pt x="59" y="209"/>
                    <a:pt x="59" y="221"/>
                    <a:pt x="59" y="227"/>
                  </a:cubicBezTo>
                  <a:cubicBezTo>
                    <a:pt x="60" y="227"/>
                    <a:pt x="60" y="227"/>
                    <a:pt x="60" y="227"/>
                  </a:cubicBezTo>
                  <a:cubicBezTo>
                    <a:pt x="60" y="227"/>
                    <a:pt x="60" y="227"/>
                    <a:pt x="60" y="227"/>
                  </a:cubicBezTo>
                  <a:cubicBezTo>
                    <a:pt x="61" y="227"/>
                    <a:pt x="61" y="227"/>
                    <a:pt x="61" y="227"/>
                  </a:cubicBezTo>
                  <a:cubicBezTo>
                    <a:pt x="63" y="227"/>
                    <a:pt x="63" y="227"/>
                    <a:pt x="63" y="227"/>
                  </a:cubicBezTo>
                  <a:cubicBezTo>
                    <a:pt x="64" y="227"/>
                    <a:pt x="64" y="227"/>
                    <a:pt x="64" y="227"/>
                  </a:cubicBezTo>
                  <a:cubicBezTo>
                    <a:pt x="64" y="227"/>
                    <a:pt x="64" y="227"/>
                    <a:pt x="64" y="227"/>
                  </a:cubicBezTo>
                  <a:cubicBezTo>
                    <a:pt x="69" y="227"/>
                    <a:pt x="69" y="227"/>
                    <a:pt x="69" y="227"/>
                  </a:cubicBezTo>
                  <a:cubicBezTo>
                    <a:pt x="100" y="227"/>
                    <a:pt x="132" y="228"/>
                    <a:pt x="162" y="228"/>
                  </a:cubicBezTo>
                  <a:cubicBezTo>
                    <a:pt x="178" y="229"/>
                    <a:pt x="195" y="229"/>
                    <a:pt x="214" y="229"/>
                  </a:cubicBezTo>
                  <a:cubicBezTo>
                    <a:pt x="226" y="229"/>
                    <a:pt x="239" y="229"/>
                    <a:pt x="252" y="229"/>
                  </a:cubicBezTo>
                  <a:cubicBezTo>
                    <a:pt x="252" y="227"/>
                    <a:pt x="252" y="225"/>
                    <a:pt x="252" y="223"/>
                  </a:cubicBezTo>
                  <a:cubicBezTo>
                    <a:pt x="252" y="223"/>
                    <a:pt x="252" y="223"/>
                    <a:pt x="252" y="223"/>
                  </a:cubicBezTo>
                  <a:cubicBezTo>
                    <a:pt x="252" y="224"/>
                    <a:pt x="252" y="224"/>
                    <a:pt x="252" y="224"/>
                  </a:cubicBezTo>
                  <a:cubicBezTo>
                    <a:pt x="251" y="224"/>
                    <a:pt x="251" y="219"/>
                    <a:pt x="251" y="214"/>
                  </a:cubicBezTo>
                  <a:cubicBezTo>
                    <a:pt x="251" y="209"/>
                    <a:pt x="251" y="204"/>
                    <a:pt x="251" y="204"/>
                  </a:cubicBezTo>
                  <a:cubicBezTo>
                    <a:pt x="252" y="204"/>
                    <a:pt x="252" y="205"/>
                    <a:pt x="252" y="207"/>
                  </a:cubicBezTo>
                  <a:cubicBezTo>
                    <a:pt x="252" y="207"/>
                    <a:pt x="252" y="207"/>
                    <a:pt x="252" y="207"/>
                  </a:cubicBezTo>
                  <a:cubicBezTo>
                    <a:pt x="251" y="162"/>
                    <a:pt x="251" y="149"/>
                    <a:pt x="251" y="149"/>
                  </a:cubicBezTo>
                  <a:cubicBezTo>
                    <a:pt x="251" y="149"/>
                    <a:pt x="251" y="154"/>
                    <a:pt x="251" y="159"/>
                  </a:cubicBezTo>
                  <a:cubicBezTo>
                    <a:pt x="252" y="165"/>
                    <a:pt x="252" y="170"/>
                    <a:pt x="252" y="170"/>
                  </a:cubicBezTo>
                  <a:cubicBezTo>
                    <a:pt x="252" y="170"/>
                    <a:pt x="252" y="169"/>
                    <a:pt x="252" y="169"/>
                  </a:cubicBezTo>
                  <a:cubicBezTo>
                    <a:pt x="251" y="153"/>
                    <a:pt x="251" y="137"/>
                    <a:pt x="251" y="123"/>
                  </a:cubicBezTo>
                  <a:cubicBezTo>
                    <a:pt x="238" y="123"/>
                    <a:pt x="225" y="124"/>
                    <a:pt x="212" y="124"/>
                  </a:cubicBezTo>
                  <a:cubicBezTo>
                    <a:pt x="188" y="125"/>
                    <a:pt x="163" y="126"/>
                    <a:pt x="137" y="127"/>
                  </a:cubicBezTo>
                  <a:cubicBezTo>
                    <a:pt x="124" y="128"/>
                    <a:pt x="111" y="129"/>
                    <a:pt x="97" y="129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59" y="132"/>
                    <a:pt x="59" y="132"/>
                    <a:pt x="59" y="132"/>
                  </a:cubicBezTo>
                  <a:cubicBezTo>
                    <a:pt x="58" y="132"/>
                    <a:pt x="58" y="132"/>
                    <a:pt x="58" y="132"/>
                  </a:cubicBezTo>
                  <a:cubicBezTo>
                    <a:pt x="58" y="116"/>
                    <a:pt x="57" y="110"/>
                    <a:pt x="57" y="110"/>
                  </a:cubicBezTo>
                  <a:moveTo>
                    <a:pt x="2046" y="93"/>
                  </a:moveTo>
                  <a:cubicBezTo>
                    <a:pt x="2047" y="97"/>
                    <a:pt x="2047" y="101"/>
                    <a:pt x="2047" y="104"/>
                  </a:cubicBezTo>
                  <a:cubicBezTo>
                    <a:pt x="2049" y="104"/>
                    <a:pt x="2051" y="104"/>
                    <a:pt x="2053" y="105"/>
                  </a:cubicBezTo>
                  <a:cubicBezTo>
                    <a:pt x="2053" y="101"/>
                    <a:pt x="2052" y="97"/>
                    <a:pt x="2052" y="93"/>
                  </a:cubicBezTo>
                  <a:cubicBezTo>
                    <a:pt x="2046" y="93"/>
                    <a:pt x="2046" y="93"/>
                    <a:pt x="2046" y="93"/>
                  </a:cubicBezTo>
                  <a:moveTo>
                    <a:pt x="2060" y="90"/>
                  </a:moveTo>
                  <a:cubicBezTo>
                    <a:pt x="2056" y="91"/>
                    <a:pt x="2056" y="91"/>
                    <a:pt x="2056" y="91"/>
                  </a:cubicBezTo>
                  <a:cubicBezTo>
                    <a:pt x="2056" y="92"/>
                    <a:pt x="2056" y="92"/>
                    <a:pt x="2056" y="93"/>
                  </a:cubicBezTo>
                  <a:cubicBezTo>
                    <a:pt x="2056" y="93"/>
                    <a:pt x="2056" y="93"/>
                    <a:pt x="2056" y="93"/>
                  </a:cubicBezTo>
                  <a:cubicBezTo>
                    <a:pt x="2056" y="93"/>
                    <a:pt x="2057" y="93"/>
                    <a:pt x="2057" y="93"/>
                  </a:cubicBezTo>
                  <a:cubicBezTo>
                    <a:pt x="2057" y="93"/>
                    <a:pt x="2058" y="93"/>
                    <a:pt x="2058" y="93"/>
                  </a:cubicBezTo>
                  <a:cubicBezTo>
                    <a:pt x="2059" y="93"/>
                    <a:pt x="2059" y="94"/>
                    <a:pt x="2060" y="94"/>
                  </a:cubicBezTo>
                  <a:cubicBezTo>
                    <a:pt x="2061" y="94"/>
                    <a:pt x="2061" y="93"/>
                    <a:pt x="2060" y="90"/>
                  </a:cubicBezTo>
                  <a:moveTo>
                    <a:pt x="1907" y="72"/>
                  </a:moveTo>
                  <a:cubicBezTo>
                    <a:pt x="1882" y="75"/>
                    <a:pt x="1858" y="78"/>
                    <a:pt x="1833" y="80"/>
                  </a:cubicBezTo>
                  <a:cubicBezTo>
                    <a:pt x="1758" y="88"/>
                    <a:pt x="1683" y="94"/>
                    <a:pt x="1610" y="98"/>
                  </a:cubicBezTo>
                  <a:cubicBezTo>
                    <a:pt x="1640" y="98"/>
                    <a:pt x="1670" y="98"/>
                    <a:pt x="1699" y="99"/>
                  </a:cubicBezTo>
                  <a:cubicBezTo>
                    <a:pt x="1708" y="99"/>
                    <a:pt x="1716" y="98"/>
                    <a:pt x="1725" y="98"/>
                  </a:cubicBezTo>
                  <a:cubicBezTo>
                    <a:pt x="1760" y="97"/>
                    <a:pt x="1797" y="96"/>
                    <a:pt x="1836" y="96"/>
                  </a:cubicBezTo>
                  <a:cubicBezTo>
                    <a:pt x="1855" y="95"/>
                    <a:pt x="1875" y="95"/>
                    <a:pt x="1895" y="95"/>
                  </a:cubicBezTo>
                  <a:cubicBezTo>
                    <a:pt x="1902" y="95"/>
                    <a:pt x="1902" y="95"/>
                    <a:pt x="1902" y="95"/>
                  </a:cubicBezTo>
                  <a:cubicBezTo>
                    <a:pt x="1902" y="89"/>
                    <a:pt x="1902" y="87"/>
                    <a:pt x="1902" y="87"/>
                  </a:cubicBezTo>
                  <a:cubicBezTo>
                    <a:pt x="1902" y="87"/>
                    <a:pt x="1902" y="90"/>
                    <a:pt x="1902" y="95"/>
                  </a:cubicBezTo>
                  <a:cubicBezTo>
                    <a:pt x="1902" y="95"/>
                    <a:pt x="1902" y="95"/>
                    <a:pt x="1902" y="95"/>
                  </a:cubicBezTo>
                  <a:cubicBezTo>
                    <a:pt x="1906" y="95"/>
                    <a:pt x="1906" y="95"/>
                    <a:pt x="1906" y="95"/>
                  </a:cubicBezTo>
                  <a:cubicBezTo>
                    <a:pt x="1907" y="95"/>
                    <a:pt x="1907" y="95"/>
                    <a:pt x="1907" y="95"/>
                  </a:cubicBezTo>
                  <a:cubicBezTo>
                    <a:pt x="1907" y="95"/>
                    <a:pt x="1907" y="95"/>
                    <a:pt x="1907" y="95"/>
                  </a:cubicBezTo>
                  <a:cubicBezTo>
                    <a:pt x="1907" y="85"/>
                    <a:pt x="1907" y="77"/>
                    <a:pt x="1907" y="72"/>
                  </a:cubicBezTo>
                  <a:moveTo>
                    <a:pt x="2044" y="51"/>
                  </a:moveTo>
                  <a:cubicBezTo>
                    <a:pt x="2035" y="53"/>
                    <a:pt x="2035" y="53"/>
                    <a:pt x="2035" y="53"/>
                  </a:cubicBezTo>
                  <a:cubicBezTo>
                    <a:pt x="2013" y="57"/>
                    <a:pt x="1991" y="60"/>
                    <a:pt x="1968" y="64"/>
                  </a:cubicBezTo>
                  <a:cubicBezTo>
                    <a:pt x="1948" y="67"/>
                    <a:pt x="1927" y="69"/>
                    <a:pt x="1907" y="72"/>
                  </a:cubicBezTo>
                  <a:cubicBezTo>
                    <a:pt x="1907" y="79"/>
                    <a:pt x="1907" y="89"/>
                    <a:pt x="1908" y="102"/>
                  </a:cubicBezTo>
                  <a:cubicBezTo>
                    <a:pt x="1945" y="102"/>
                    <a:pt x="1981" y="103"/>
                    <a:pt x="2016" y="104"/>
                  </a:cubicBezTo>
                  <a:cubicBezTo>
                    <a:pt x="2027" y="104"/>
                    <a:pt x="2037" y="104"/>
                    <a:pt x="2047" y="104"/>
                  </a:cubicBezTo>
                  <a:cubicBezTo>
                    <a:pt x="2047" y="101"/>
                    <a:pt x="2047" y="97"/>
                    <a:pt x="2046" y="93"/>
                  </a:cubicBezTo>
                  <a:cubicBezTo>
                    <a:pt x="2046" y="93"/>
                    <a:pt x="2046" y="93"/>
                    <a:pt x="2046" y="93"/>
                  </a:cubicBezTo>
                  <a:cubicBezTo>
                    <a:pt x="2046" y="93"/>
                    <a:pt x="2046" y="93"/>
                    <a:pt x="2046" y="93"/>
                  </a:cubicBezTo>
                  <a:cubicBezTo>
                    <a:pt x="2045" y="79"/>
                    <a:pt x="2045" y="65"/>
                    <a:pt x="2044" y="51"/>
                  </a:cubicBezTo>
                  <a:moveTo>
                    <a:pt x="2049" y="50"/>
                  </a:moveTo>
                  <a:cubicBezTo>
                    <a:pt x="2044" y="51"/>
                    <a:pt x="2044" y="51"/>
                    <a:pt x="2044" y="51"/>
                  </a:cubicBezTo>
                  <a:cubicBezTo>
                    <a:pt x="2045" y="65"/>
                    <a:pt x="2045" y="79"/>
                    <a:pt x="2046" y="93"/>
                  </a:cubicBezTo>
                  <a:cubicBezTo>
                    <a:pt x="2048" y="92"/>
                    <a:pt x="2050" y="92"/>
                    <a:pt x="2052" y="92"/>
                  </a:cubicBezTo>
                  <a:cubicBezTo>
                    <a:pt x="2051" y="77"/>
                    <a:pt x="2050" y="62"/>
                    <a:pt x="2049" y="50"/>
                  </a:cubicBezTo>
                  <a:moveTo>
                    <a:pt x="2041" y="8"/>
                  </a:moveTo>
                  <a:cubicBezTo>
                    <a:pt x="2041" y="12"/>
                    <a:pt x="2041" y="15"/>
                    <a:pt x="2042" y="18"/>
                  </a:cubicBezTo>
                  <a:cubicBezTo>
                    <a:pt x="2044" y="18"/>
                    <a:pt x="2044" y="18"/>
                    <a:pt x="2044" y="18"/>
                  </a:cubicBezTo>
                  <a:cubicBezTo>
                    <a:pt x="2046" y="18"/>
                    <a:pt x="2046" y="18"/>
                    <a:pt x="2046" y="18"/>
                  </a:cubicBezTo>
                  <a:cubicBezTo>
                    <a:pt x="2047" y="18"/>
                    <a:pt x="2047" y="18"/>
                    <a:pt x="2047" y="18"/>
                  </a:cubicBezTo>
                  <a:cubicBezTo>
                    <a:pt x="2047" y="17"/>
                    <a:pt x="2047" y="17"/>
                    <a:pt x="2047" y="17"/>
                  </a:cubicBezTo>
                  <a:cubicBezTo>
                    <a:pt x="2047" y="16"/>
                    <a:pt x="2047" y="15"/>
                    <a:pt x="2047" y="15"/>
                  </a:cubicBezTo>
                  <a:cubicBezTo>
                    <a:pt x="2047" y="15"/>
                    <a:pt x="2048" y="29"/>
                    <a:pt x="2049" y="50"/>
                  </a:cubicBezTo>
                  <a:cubicBezTo>
                    <a:pt x="2052" y="50"/>
                    <a:pt x="2052" y="50"/>
                    <a:pt x="2052" y="50"/>
                  </a:cubicBezTo>
                  <a:cubicBezTo>
                    <a:pt x="2053" y="55"/>
                    <a:pt x="2053" y="57"/>
                    <a:pt x="2053" y="57"/>
                  </a:cubicBezTo>
                  <a:cubicBezTo>
                    <a:pt x="2053" y="57"/>
                    <a:pt x="2053" y="53"/>
                    <a:pt x="2053" y="49"/>
                  </a:cubicBezTo>
                  <a:cubicBezTo>
                    <a:pt x="2052" y="45"/>
                    <a:pt x="2052" y="42"/>
                    <a:pt x="2052" y="42"/>
                  </a:cubicBezTo>
                  <a:cubicBezTo>
                    <a:pt x="2052" y="42"/>
                    <a:pt x="2053" y="49"/>
                    <a:pt x="2055" y="75"/>
                  </a:cubicBezTo>
                  <a:cubicBezTo>
                    <a:pt x="2115" y="72"/>
                    <a:pt x="2174" y="68"/>
                    <a:pt x="2231" y="64"/>
                  </a:cubicBezTo>
                  <a:cubicBezTo>
                    <a:pt x="2245" y="66"/>
                    <a:pt x="2245" y="66"/>
                    <a:pt x="2245" y="66"/>
                  </a:cubicBezTo>
                  <a:cubicBezTo>
                    <a:pt x="2252" y="66"/>
                    <a:pt x="2252" y="66"/>
                    <a:pt x="2252" y="66"/>
                  </a:cubicBezTo>
                  <a:cubicBezTo>
                    <a:pt x="2256" y="67"/>
                    <a:pt x="2256" y="67"/>
                    <a:pt x="2256" y="67"/>
                  </a:cubicBezTo>
                  <a:cubicBezTo>
                    <a:pt x="2256" y="67"/>
                    <a:pt x="2256" y="67"/>
                    <a:pt x="2256" y="67"/>
                  </a:cubicBezTo>
                  <a:cubicBezTo>
                    <a:pt x="2256" y="64"/>
                    <a:pt x="2256" y="63"/>
                    <a:pt x="2256" y="62"/>
                  </a:cubicBezTo>
                  <a:cubicBezTo>
                    <a:pt x="2256" y="62"/>
                    <a:pt x="2256" y="62"/>
                    <a:pt x="2256" y="62"/>
                  </a:cubicBezTo>
                  <a:cubicBezTo>
                    <a:pt x="2256" y="63"/>
                    <a:pt x="2257" y="65"/>
                    <a:pt x="2257" y="67"/>
                  </a:cubicBezTo>
                  <a:cubicBezTo>
                    <a:pt x="2257" y="69"/>
                    <a:pt x="2257" y="72"/>
                    <a:pt x="2257" y="72"/>
                  </a:cubicBezTo>
                  <a:cubicBezTo>
                    <a:pt x="2257" y="72"/>
                    <a:pt x="2257" y="69"/>
                    <a:pt x="2257" y="62"/>
                  </a:cubicBezTo>
                  <a:cubicBezTo>
                    <a:pt x="2258" y="62"/>
                    <a:pt x="2258" y="62"/>
                    <a:pt x="2258" y="62"/>
                  </a:cubicBezTo>
                  <a:cubicBezTo>
                    <a:pt x="2259" y="62"/>
                    <a:pt x="2259" y="62"/>
                    <a:pt x="2259" y="62"/>
                  </a:cubicBezTo>
                  <a:cubicBezTo>
                    <a:pt x="2260" y="69"/>
                    <a:pt x="2260" y="72"/>
                    <a:pt x="2260" y="72"/>
                  </a:cubicBezTo>
                  <a:cubicBezTo>
                    <a:pt x="2260" y="72"/>
                    <a:pt x="2260" y="59"/>
                    <a:pt x="2260" y="46"/>
                  </a:cubicBezTo>
                  <a:cubicBezTo>
                    <a:pt x="2260" y="32"/>
                    <a:pt x="2260" y="19"/>
                    <a:pt x="2260" y="19"/>
                  </a:cubicBezTo>
                  <a:cubicBezTo>
                    <a:pt x="2260" y="19"/>
                    <a:pt x="2260" y="20"/>
                    <a:pt x="2259" y="20"/>
                  </a:cubicBezTo>
                  <a:cubicBezTo>
                    <a:pt x="2256" y="20"/>
                    <a:pt x="2256" y="20"/>
                    <a:pt x="2256" y="20"/>
                  </a:cubicBezTo>
                  <a:cubicBezTo>
                    <a:pt x="2256" y="18"/>
                    <a:pt x="2256" y="17"/>
                    <a:pt x="2256" y="16"/>
                  </a:cubicBezTo>
                  <a:cubicBezTo>
                    <a:pt x="2256" y="16"/>
                    <a:pt x="2256" y="16"/>
                    <a:pt x="2256" y="16"/>
                  </a:cubicBezTo>
                  <a:cubicBezTo>
                    <a:pt x="2255" y="16"/>
                    <a:pt x="2255" y="16"/>
                    <a:pt x="2255" y="16"/>
                  </a:cubicBezTo>
                  <a:cubicBezTo>
                    <a:pt x="2253" y="16"/>
                    <a:pt x="2253" y="16"/>
                    <a:pt x="2253" y="16"/>
                  </a:cubicBezTo>
                  <a:cubicBezTo>
                    <a:pt x="2243" y="16"/>
                    <a:pt x="2233" y="16"/>
                    <a:pt x="2223" y="17"/>
                  </a:cubicBezTo>
                  <a:cubicBezTo>
                    <a:pt x="2220" y="17"/>
                    <a:pt x="2216" y="17"/>
                    <a:pt x="2213" y="17"/>
                  </a:cubicBezTo>
                  <a:cubicBezTo>
                    <a:pt x="2210" y="17"/>
                    <a:pt x="2210" y="17"/>
                    <a:pt x="2210" y="17"/>
                  </a:cubicBezTo>
                  <a:cubicBezTo>
                    <a:pt x="2189" y="15"/>
                    <a:pt x="2167" y="14"/>
                    <a:pt x="2146" y="13"/>
                  </a:cubicBezTo>
                  <a:cubicBezTo>
                    <a:pt x="2110" y="11"/>
                    <a:pt x="2075" y="10"/>
                    <a:pt x="2041" y="8"/>
                  </a:cubicBezTo>
                  <a:moveTo>
                    <a:pt x="1780" y="1"/>
                  </a:moveTo>
                  <a:cubicBezTo>
                    <a:pt x="1653" y="11"/>
                    <a:pt x="1538" y="15"/>
                    <a:pt x="1486" y="18"/>
                  </a:cubicBezTo>
                  <a:cubicBezTo>
                    <a:pt x="1485" y="18"/>
                    <a:pt x="1484" y="18"/>
                    <a:pt x="1482" y="18"/>
                  </a:cubicBezTo>
                  <a:cubicBezTo>
                    <a:pt x="1406" y="20"/>
                    <a:pt x="1329" y="21"/>
                    <a:pt x="1251" y="22"/>
                  </a:cubicBezTo>
                  <a:cubicBezTo>
                    <a:pt x="1251" y="22"/>
                    <a:pt x="1251" y="22"/>
                    <a:pt x="1251" y="22"/>
                  </a:cubicBezTo>
                  <a:cubicBezTo>
                    <a:pt x="1251" y="22"/>
                    <a:pt x="970" y="27"/>
                    <a:pt x="660" y="32"/>
                  </a:cubicBezTo>
                  <a:cubicBezTo>
                    <a:pt x="658" y="32"/>
                    <a:pt x="657" y="32"/>
                    <a:pt x="655" y="32"/>
                  </a:cubicBezTo>
                  <a:cubicBezTo>
                    <a:pt x="502" y="35"/>
                    <a:pt x="342" y="39"/>
                    <a:pt x="206" y="46"/>
                  </a:cubicBezTo>
                  <a:cubicBezTo>
                    <a:pt x="206" y="46"/>
                    <a:pt x="206" y="46"/>
                    <a:pt x="206" y="46"/>
                  </a:cubicBezTo>
                  <a:cubicBezTo>
                    <a:pt x="172" y="47"/>
                    <a:pt x="139" y="49"/>
                    <a:pt x="109" y="51"/>
                  </a:cubicBezTo>
                  <a:cubicBezTo>
                    <a:pt x="93" y="52"/>
                    <a:pt x="78" y="54"/>
                    <a:pt x="64" y="55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3"/>
                    <a:pt x="53" y="52"/>
                    <a:pt x="53" y="52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5"/>
                    <a:pt x="54" y="108"/>
                    <a:pt x="55" y="170"/>
                  </a:cubicBezTo>
                  <a:cubicBezTo>
                    <a:pt x="55" y="170"/>
                    <a:pt x="56" y="170"/>
                    <a:pt x="57" y="170"/>
                  </a:cubicBezTo>
                  <a:cubicBezTo>
                    <a:pt x="56" y="127"/>
                    <a:pt x="55" y="91"/>
                    <a:pt x="55" y="91"/>
                  </a:cubicBezTo>
                  <a:cubicBezTo>
                    <a:pt x="55" y="91"/>
                    <a:pt x="55" y="92"/>
                    <a:pt x="55" y="93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73" y="92"/>
                    <a:pt x="83" y="91"/>
                    <a:pt x="93" y="90"/>
                  </a:cubicBezTo>
                  <a:cubicBezTo>
                    <a:pt x="114" y="88"/>
                    <a:pt x="135" y="86"/>
                    <a:pt x="156" y="84"/>
                  </a:cubicBezTo>
                  <a:cubicBezTo>
                    <a:pt x="156" y="84"/>
                    <a:pt x="191" y="82"/>
                    <a:pt x="251" y="80"/>
                  </a:cubicBezTo>
                  <a:cubicBezTo>
                    <a:pt x="251" y="69"/>
                    <a:pt x="250" y="63"/>
                    <a:pt x="250" y="63"/>
                  </a:cubicBezTo>
                  <a:cubicBezTo>
                    <a:pt x="250" y="63"/>
                    <a:pt x="251" y="68"/>
                    <a:pt x="251" y="80"/>
                  </a:cubicBezTo>
                  <a:cubicBezTo>
                    <a:pt x="344" y="75"/>
                    <a:pt x="499" y="70"/>
                    <a:pt x="671" y="67"/>
                  </a:cubicBezTo>
                  <a:cubicBezTo>
                    <a:pt x="954" y="62"/>
                    <a:pt x="1285" y="59"/>
                    <a:pt x="1486" y="59"/>
                  </a:cubicBezTo>
                  <a:cubicBezTo>
                    <a:pt x="1486" y="58"/>
                    <a:pt x="1558" y="57"/>
                    <a:pt x="1672" y="52"/>
                  </a:cubicBezTo>
                  <a:cubicBezTo>
                    <a:pt x="1729" y="50"/>
                    <a:pt x="1797" y="46"/>
                    <a:pt x="1872" y="39"/>
                  </a:cubicBezTo>
                  <a:cubicBezTo>
                    <a:pt x="1909" y="36"/>
                    <a:pt x="1948" y="32"/>
                    <a:pt x="1987" y="26"/>
                  </a:cubicBezTo>
                  <a:cubicBezTo>
                    <a:pt x="1997" y="25"/>
                    <a:pt x="2007" y="24"/>
                    <a:pt x="2017" y="22"/>
                  </a:cubicBezTo>
                  <a:cubicBezTo>
                    <a:pt x="2032" y="20"/>
                    <a:pt x="2032" y="20"/>
                    <a:pt x="2032" y="20"/>
                  </a:cubicBezTo>
                  <a:cubicBezTo>
                    <a:pt x="2040" y="19"/>
                    <a:pt x="2040" y="19"/>
                    <a:pt x="2040" y="19"/>
                  </a:cubicBezTo>
                  <a:cubicBezTo>
                    <a:pt x="2042" y="18"/>
                    <a:pt x="2042" y="18"/>
                    <a:pt x="2042" y="18"/>
                  </a:cubicBezTo>
                  <a:cubicBezTo>
                    <a:pt x="2041" y="15"/>
                    <a:pt x="2041" y="12"/>
                    <a:pt x="2041" y="8"/>
                  </a:cubicBezTo>
                  <a:cubicBezTo>
                    <a:pt x="2036" y="8"/>
                    <a:pt x="2031" y="8"/>
                    <a:pt x="2025" y="8"/>
                  </a:cubicBezTo>
                  <a:cubicBezTo>
                    <a:pt x="1933" y="4"/>
                    <a:pt x="1850" y="2"/>
                    <a:pt x="1780" y="1"/>
                  </a:cubicBezTo>
                  <a:moveTo>
                    <a:pt x="1599" y="0"/>
                  </a:moveTo>
                  <a:cubicBezTo>
                    <a:pt x="1577" y="0"/>
                    <a:pt x="1559" y="0"/>
                    <a:pt x="1545" y="0"/>
                  </a:cubicBezTo>
                  <a:cubicBezTo>
                    <a:pt x="1531" y="0"/>
                    <a:pt x="1521" y="0"/>
                    <a:pt x="1516" y="0"/>
                  </a:cubicBezTo>
                  <a:cubicBezTo>
                    <a:pt x="1512" y="0"/>
                    <a:pt x="1511" y="0"/>
                    <a:pt x="1511" y="0"/>
                  </a:cubicBezTo>
                  <a:cubicBezTo>
                    <a:pt x="1333" y="1"/>
                    <a:pt x="1027" y="15"/>
                    <a:pt x="895" y="21"/>
                  </a:cubicBezTo>
                  <a:cubicBezTo>
                    <a:pt x="840" y="21"/>
                    <a:pt x="791" y="21"/>
                    <a:pt x="749" y="21"/>
                  </a:cubicBezTo>
                  <a:cubicBezTo>
                    <a:pt x="662" y="21"/>
                    <a:pt x="607" y="22"/>
                    <a:pt x="607" y="23"/>
                  </a:cubicBezTo>
                  <a:cubicBezTo>
                    <a:pt x="598" y="23"/>
                    <a:pt x="585" y="23"/>
                    <a:pt x="568" y="23"/>
                  </a:cubicBezTo>
                  <a:cubicBezTo>
                    <a:pt x="484" y="23"/>
                    <a:pt x="300" y="27"/>
                    <a:pt x="64" y="49"/>
                  </a:cubicBezTo>
                  <a:cubicBezTo>
                    <a:pt x="46" y="51"/>
                    <a:pt x="28" y="52"/>
                    <a:pt x="10" y="54"/>
                  </a:cubicBezTo>
                  <a:cubicBezTo>
                    <a:pt x="10" y="54"/>
                    <a:pt x="9" y="54"/>
                    <a:pt x="9" y="54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5"/>
                    <a:pt x="0" y="54"/>
                    <a:pt x="0" y="54"/>
                  </a:cubicBezTo>
                  <a:cubicBezTo>
                    <a:pt x="0" y="53"/>
                    <a:pt x="0" y="53"/>
                    <a:pt x="0" y="52"/>
                  </a:cubicBezTo>
                  <a:cubicBezTo>
                    <a:pt x="0" y="36"/>
                    <a:pt x="0" y="30"/>
                    <a:pt x="0" y="30"/>
                  </a:cubicBezTo>
                  <a:cubicBezTo>
                    <a:pt x="0" y="30"/>
                    <a:pt x="0" y="39"/>
                    <a:pt x="0" y="52"/>
                  </a:cubicBezTo>
                  <a:cubicBezTo>
                    <a:pt x="0" y="53"/>
                    <a:pt x="0" y="53"/>
                    <a:pt x="0" y="54"/>
                  </a:cubicBezTo>
                  <a:cubicBezTo>
                    <a:pt x="0" y="67"/>
                    <a:pt x="1" y="83"/>
                    <a:pt x="1" y="100"/>
                  </a:cubicBezTo>
                  <a:cubicBezTo>
                    <a:pt x="2" y="135"/>
                    <a:pt x="4" y="170"/>
                    <a:pt x="4" y="170"/>
                  </a:cubicBezTo>
                  <a:cubicBezTo>
                    <a:pt x="4" y="170"/>
                    <a:pt x="4" y="170"/>
                    <a:pt x="4" y="169"/>
                  </a:cubicBezTo>
                  <a:cubicBezTo>
                    <a:pt x="5" y="169"/>
                    <a:pt x="5" y="169"/>
                    <a:pt x="5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22" y="169"/>
                    <a:pt x="22" y="169"/>
                    <a:pt x="22" y="169"/>
                  </a:cubicBezTo>
                  <a:cubicBezTo>
                    <a:pt x="50" y="170"/>
                    <a:pt x="50" y="170"/>
                    <a:pt x="50" y="170"/>
                  </a:cubicBezTo>
                  <a:cubicBezTo>
                    <a:pt x="52" y="170"/>
                    <a:pt x="53" y="170"/>
                    <a:pt x="55" y="170"/>
                  </a:cubicBezTo>
                  <a:cubicBezTo>
                    <a:pt x="54" y="108"/>
                    <a:pt x="53" y="55"/>
                    <a:pt x="53" y="52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3" y="53"/>
                    <a:pt x="53" y="56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78" y="54"/>
                    <a:pt x="93" y="52"/>
                    <a:pt x="109" y="51"/>
                  </a:cubicBezTo>
                  <a:cubicBezTo>
                    <a:pt x="139" y="49"/>
                    <a:pt x="172" y="47"/>
                    <a:pt x="206" y="46"/>
                  </a:cubicBezTo>
                  <a:cubicBezTo>
                    <a:pt x="206" y="46"/>
                    <a:pt x="206" y="46"/>
                    <a:pt x="206" y="46"/>
                  </a:cubicBezTo>
                  <a:cubicBezTo>
                    <a:pt x="342" y="39"/>
                    <a:pt x="502" y="35"/>
                    <a:pt x="655" y="32"/>
                  </a:cubicBezTo>
                  <a:cubicBezTo>
                    <a:pt x="657" y="32"/>
                    <a:pt x="658" y="32"/>
                    <a:pt x="660" y="32"/>
                  </a:cubicBezTo>
                  <a:cubicBezTo>
                    <a:pt x="970" y="27"/>
                    <a:pt x="1251" y="22"/>
                    <a:pt x="1251" y="22"/>
                  </a:cubicBezTo>
                  <a:cubicBezTo>
                    <a:pt x="1251" y="22"/>
                    <a:pt x="1251" y="22"/>
                    <a:pt x="1251" y="22"/>
                  </a:cubicBezTo>
                  <a:cubicBezTo>
                    <a:pt x="1329" y="21"/>
                    <a:pt x="1406" y="20"/>
                    <a:pt x="1482" y="18"/>
                  </a:cubicBezTo>
                  <a:cubicBezTo>
                    <a:pt x="1484" y="18"/>
                    <a:pt x="1485" y="18"/>
                    <a:pt x="1486" y="18"/>
                  </a:cubicBezTo>
                  <a:cubicBezTo>
                    <a:pt x="1538" y="15"/>
                    <a:pt x="1653" y="11"/>
                    <a:pt x="1780" y="1"/>
                  </a:cubicBezTo>
                  <a:cubicBezTo>
                    <a:pt x="1705" y="0"/>
                    <a:pt x="1644" y="0"/>
                    <a:pt x="1599" y="0"/>
                  </a:cubicBezTo>
                </a:path>
              </a:pathLst>
            </a:custGeom>
            <a:solidFill>
              <a:srgbClr val="D8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241"/>
            <p:cNvSpPr>
              <a:spLocks noEditPoints="1"/>
            </p:cNvSpPr>
            <p:nvPr/>
          </p:nvSpPr>
          <p:spPr bwMode="auto">
            <a:xfrm>
              <a:off x="3230563" y="6232525"/>
              <a:ext cx="2570163" cy="369887"/>
            </a:xfrm>
            <a:custGeom>
              <a:avLst/>
              <a:gdLst>
                <a:gd name="T0" fmla="*/ 236 w 2004"/>
                <a:gd name="T1" fmla="*/ 213 h 289"/>
                <a:gd name="T2" fmla="*/ 201 w 2004"/>
                <a:gd name="T3" fmla="*/ 256 h 289"/>
                <a:gd name="T4" fmla="*/ 236 w 2004"/>
                <a:gd name="T5" fmla="*/ 213 h 289"/>
                <a:gd name="T6" fmla="*/ 4 w 2004"/>
                <a:gd name="T7" fmla="*/ 289 h 289"/>
                <a:gd name="T8" fmla="*/ 4 w 2004"/>
                <a:gd name="T9" fmla="*/ 251 h 289"/>
                <a:gd name="T10" fmla="*/ 132 w 2004"/>
                <a:gd name="T11" fmla="*/ 250 h 289"/>
                <a:gd name="T12" fmla="*/ 197 w 2004"/>
                <a:gd name="T13" fmla="*/ 214 h 289"/>
                <a:gd name="T14" fmla="*/ 4 w 2004"/>
                <a:gd name="T15" fmla="*/ 213 h 289"/>
                <a:gd name="T16" fmla="*/ 237 w 2004"/>
                <a:gd name="T17" fmla="*/ 213 h 289"/>
                <a:gd name="T18" fmla="*/ 532 w 2004"/>
                <a:gd name="T19" fmla="*/ 239 h 289"/>
                <a:gd name="T20" fmla="*/ 610 w 2004"/>
                <a:gd name="T21" fmla="*/ 257 h 289"/>
                <a:gd name="T22" fmla="*/ 838 w 2004"/>
                <a:gd name="T23" fmla="*/ 258 h 289"/>
                <a:gd name="T24" fmla="*/ 1243 w 2004"/>
                <a:gd name="T25" fmla="*/ 218 h 289"/>
                <a:gd name="T26" fmla="*/ 320 w 2004"/>
                <a:gd name="T27" fmla="*/ 208 h 289"/>
                <a:gd name="T28" fmla="*/ 1134 w 2004"/>
                <a:gd name="T29" fmla="*/ 187 h 289"/>
                <a:gd name="T30" fmla="*/ 1569 w 2004"/>
                <a:gd name="T31" fmla="*/ 206 h 289"/>
                <a:gd name="T32" fmla="*/ 1576 w 2004"/>
                <a:gd name="T33" fmla="*/ 206 h 289"/>
                <a:gd name="T34" fmla="*/ 1839 w 2004"/>
                <a:gd name="T35" fmla="*/ 231 h 289"/>
                <a:gd name="T36" fmla="*/ 1854 w 2004"/>
                <a:gd name="T37" fmla="*/ 191 h 289"/>
                <a:gd name="T38" fmla="*/ 1854 w 2004"/>
                <a:gd name="T39" fmla="*/ 199 h 289"/>
                <a:gd name="T40" fmla="*/ 1808 w 2004"/>
                <a:gd name="T41" fmla="*/ 189 h 289"/>
                <a:gd name="T42" fmla="*/ 1851 w 2004"/>
                <a:gd name="T43" fmla="*/ 150 h 289"/>
                <a:gd name="T44" fmla="*/ 1851 w 2004"/>
                <a:gd name="T45" fmla="*/ 160 h 289"/>
                <a:gd name="T46" fmla="*/ 235 w 2004"/>
                <a:gd name="T47" fmla="*/ 194 h 289"/>
                <a:gd name="T48" fmla="*/ 236 w 2004"/>
                <a:gd name="T49" fmla="*/ 206 h 289"/>
                <a:gd name="T50" fmla="*/ 236 w 2004"/>
                <a:gd name="T51" fmla="*/ 180 h 289"/>
                <a:gd name="T52" fmla="*/ 227 w 2004"/>
                <a:gd name="T53" fmla="*/ 145 h 289"/>
                <a:gd name="T54" fmla="*/ 1995 w 2004"/>
                <a:gd name="T55" fmla="*/ 137 h 289"/>
                <a:gd name="T56" fmla="*/ 1072 w 2004"/>
                <a:gd name="T57" fmla="*/ 157 h 289"/>
                <a:gd name="T58" fmla="*/ 876 w 2004"/>
                <a:gd name="T59" fmla="*/ 152 h 289"/>
                <a:gd name="T60" fmla="*/ 361 w 2004"/>
                <a:gd name="T61" fmla="*/ 148 h 289"/>
                <a:gd name="T62" fmla="*/ 236 w 2004"/>
                <a:gd name="T63" fmla="*/ 173 h 289"/>
                <a:gd name="T64" fmla="*/ 1694 w 2004"/>
                <a:gd name="T65" fmla="*/ 185 h 289"/>
                <a:gd name="T66" fmla="*/ 1843 w 2004"/>
                <a:gd name="T67" fmla="*/ 160 h 289"/>
                <a:gd name="T68" fmla="*/ 1754 w 2004"/>
                <a:gd name="T69" fmla="*/ 159 h 289"/>
                <a:gd name="T70" fmla="*/ 1849 w 2004"/>
                <a:gd name="T71" fmla="*/ 143 h 289"/>
                <a:gd name="T72" fmla="*/ 1854 w 2004"/>
                <a:gd name="T73" fmla="*/ 144 h 289"/>
                <a:gd name="T74" fmla="*/ 1996 w 2004"/>
                <a:gd name="T75" fmla="*/ 137 h 289"/>
                <a:gd name="T76" fmla="*/ 2001 w 2004"/>
                <a:gd name="T77" fmla="*/ 137 h 289"/>
                <a:gd name="T78" fmla="*/ 196 w 2004"/>
                <a:gd name="T79" fmla="*/ 199 h 289"/>
                <a:gd name="T80" fmla="*/ 197 w 2004"/>
                <a:gd name="T81" fmla="*/ 214 h 289"/>
                <a:gd name="T82" fmla="*/ 196 w 2004"/>
                <a:gd name="T83" fmla="*/ 134 h 289"/>
                <a:gd name="T84" fmla="*/ 279 w 2004"/>
                <a:gd name="T85" fmla="*/ 96 h 289"/>
                <a:gd name="T86" fmla="*/ 196 w 2004"/>
                <a:gd name="T87" fmla="*/ 95 h 289"/>
                <a:gd name="T88" fmla="*/ 8 w 2004"/>
                <a:gd name="T89" fmla="*/ 78 h 289"/>
                <a:gd name="T90" fmla="*/ 3 w 2004"/>
                <a:gd name="T91" fmla="*/ 212 h 289"/>
                <a:gd name="T92" fmla="*/ 3 w 2004"/>
                <a:gd name="T93" fmla="*/ 155 h 289"/>
                <a:gd name="T94" fmla="*/ 12 w 2004"/>
                <a:gd name="T95" fmla="*/ 116 h 289"/>
                <a:gd name="T96" fmla="*/ 196 w 2004"/>
                <a:gd name="T97" fmla="*/ 108 h 289"/>
                <a:gd name="T98" fmla="*/ 1997 w 2004"/>
                <a:gd name="T99" fmla="*/ 35 h 289"/>
                <a:gd name="T100" fmla="*/ 2002 w 2004"/>
                <a:gd name="T101" fmla="*/ 90 h 289"/>
                <a:gd name="T102" fmla="*/ 1987 w 2004"/>
                <a:gd name="T103" fmla="*/ 3 h 289"/>
                <a:gd name="T104" fmla="*/ 1817 w 2004"/>
                <a:gd name="T105" fmla="*/ 24 h 289"/>
                <a:gd name="T106" fmla="*/ 196 w 2004"/>
                <a:gd name="T107" fmla="*/ 94 h 289"/>
                <a:gd name="T108" fmla="*/ 196 w 2004"/>
                <a:gd name="T109" fmla="*/ 72 h 289"/>
                <a:gd name="T110" fmla="*/ 221 w 2004"/>
                <a:gd name="T111" fmla="*/ 73 h 289"/>
                <a:gd name="T112" fmla="*/ 1778 w 2004"/>
                <a:gd name="T113" fmla="*/ 65 h 289"/>
                <a:gd name="T114" fmla="*/ 1847 w 2004"/>
                <a:gd name="T115" fmla="*/ 80 h 289"/>
                <a:gd name="T116" fmla="*/ 1781 w 2004"/>
                <a:gd name="T117" fmla="*/ 81 h 289"/>
                <a:gd name="T118" fmla="*/ 1852 w 2004"/>
                <a:gd name="T119" fmla="*/ 57 h 289"/>
                <a:gd name="T120" fmla="*/ 1992 w 2004"/>
                <a:gd name="T121" fmla="*/ 0 h 289"/>
                <a:gd name="T122" fmla="*/ 1987 w 2004"/>
                <a:gd name="T123" fmla="*/ 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04" h="289">
                  <a:moveTo>
                    <a:pt x="4" y="289"/>
                  </a:moveTo>
                  <a:cubicBezTo>
                    <a:pt x="4" y="289"/>
                    <a:pt x="4" y="289"/>
                    <a:pt x="4" y="289"/>
                  </a:cubicBezTo>
                  <a:cubicBezTo>
                    <a:pt x="4" y="289"/>
                    <a:pt x="4" y="289"/>
                    <a:pt x="4" y="289"/>
                  </a:cubicBezTo>
                  <a:cubicBezTo>
                    <a:pt x="4" y="289"/>
                    <a:pt x="4" y="289"/>
                    <a:pt x="4" y="289"/>
                  </a:cubicBezTo>
                  <a:moveTo>
                    <a:pt x="236" y="213"/>
                  </a:moveTo>
                  <a:cubicBezTo>
                    <a:pt x="223" y="213"/>
                    <a:pt x="210" y="213"/>
                    <a:pt x="198" y="214"/>
                  </a:cubicBezTo>
                  <a:cubicBezTo>
                    <a:pt x="198" y="218"/>
                    <a:pt x="198" y="222"/>
                    <a:pt x="198" y="227"/>
                  </a:cubicBezTo>
                  <a:cubicBezTo>
                    <a:pt x="198" y="237"/>
                    <a:pt x="198" y="247"/>
                    <a:pt x="198" y="256"/>
                  </a:cubicBezTo>
                  <a:cubicBezTo>
                    <a:pt x="198" y="256"/>
                    <a:pt x="198" y="256"/>
                    <a:pt x="198" y="256"/>
                  </a:cubicBezTo>
                  <a:cubicBezTo>
                    <a:pt x="201" y="256"/>
                    <a:pt x="201" y="256"/>
                    <a:pt x="201" y="256"/>
                  </a:cubicBezTo>
                  <a:cubicBezTo>
                    <a:pt x="234" y="257"/>
                    <a:pt x="234" y="257"/>
                    <a:pt x="234" y="257"/>
                  </a:cubicBezTo>
                  <a:cubicBezTo>
                    <a:pt x="235" y="257"/>
                    <a:pt x="236" y="257"/>
                    <a:pt x="237" y="257"/>
                  </a:cubicBezTo>
                  <a:cubicBezTo>
                    <a:pt x="237" y="237"/>
                    <a:pt x="236" y="223"/>
                    <a:pt x="236" y="213"/>
                  </a:cubicBezTo>
                  <a:moveTo>
                    <a:pt x="236" y="213"/>
                  </a:moveTo>
                  <a:cubicBezTo>
                    <a:pt x="236" y="213"/>
                    <a:pt x="236" y="213"/>
                    <a:pt x="236" y="213"/>
                  </a:cubicBezTo>
                  <a:cubicBezTo>
                    <a:pt x="236" y="216"/>
                    <a:pt x="236" y="217"/>
                    <a:pt x="236" y="217"/>
                  </a:cubicBezTo>
                  <a:cubicBezTo>
                    <a:pt x="236" y="217"/>
                    <a:pt x="236" y="216"/>
                    <a:pt x="236" y="213"/>
                  </a:cubicBezTo>
                  <a:moveTo>
                    <a:pt x="3" y="212"/>
                  </a:moveTo>
                  <a:cubicBezTo>
                    <a:pt x="3" y="252"/>
                    <a:pt x="4" y="285"/>
                    <a:pt x="4" y="289"/>
                  </a:cubicBezTo>
                  <a:cubicBezTo>
                    <a:pt x="4" y="289"/>
                    <a:pt x="4" y="289"/>
                    <a:pt x="4" y="289"/>
                  </a:cubicBezTo>
                  <a:cubicBezTo>
                    <a:pt x="4" y="289"/>
                    <a:pt x="4" y="289"/>
                    <a:pt x="4" y="289"/>
                  </a:cubicBezTo>
                  <a:cubicBezTo>
                    <a:pt x="4" y="289"/>
                    <a:pt x="4" y="289"/>
                    <a:pt x="4" y="289"/>
                  </a:cubicBezTo>
                  <a:cubicBezTo>
                    <a:pt x="4" y="287"/>
                    <a:pt x="4" y="275"/>
                    <a:pt x="3" y="251"/>
                  </a:cubicBezTo>
                  <a:cubicBezTo>
                    <a:pt x="4" y="251"/>
                    <a:pt x="4" y="251"/>
                    <a:pt x="4" y="251"/>
                  </a:cubicBezTo>
                  <a:cubicBezTo>
                    <a:pt x="4" y="251"/>
                    <a:pt x="4" y="251"/>
                    <a:pt x="4" y="251"/>
                  </a:cubicBezTo>
                  <a:cubicBezTo>
                    <a:pt x="5" y="251"/>
                    <a:pt x="5" y="251"/>
                    <a:pt x="5" y="251"/>
                  </a:cubicBezTo>
                  <a:cubicBezTo>
                    <a:pt x="7" y="251"/>
                    <a:pt x="7" y="251"/>
                    <a:pt x="7" y="251"/>
                  </a:cubicBezTo>
                  <a:cubicBezTo>
                    <a:pt x="10" y="251"/>
                    <a:pt x="10" y="251"/>
                    <a:pt x="10" y="251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63" y="250"/>
                    <a:pt x="99" y="250"/>
                    <a:pt x="132" y="250"/>
                  </a:cubicBezTo>
                  <a:cubicBezTo>
                    <a:pt x="155" y="249"/>
                    <a:pt x="177" y="249"/>
                    <a:pt x="197" y="249"/>
                  </a:cubicBezTo>
                  <a:cubicBezTo>
                    <a:pt x="197" y="251"/>
                    <a:pt x="197" y="254"/>
                    <a:pt x="197" y="256"/>
                  </a:cubicBezTo>
                  <a:cubicBezTo>
                    <a:pt x="198" y="256"/>
                    <a:pt x="198" y="256"/>
                    <a:pt x="198" y="256"/>
                  </a:cubicBezTo>
                  <a:cubicBezTo>
                    <a:pt x="198" y="243"/>
                    <a:pt x="198" y="229"/>
                    <a:pt x="197" y="214"/>
                  </a:cubicBezTo>
                  <a:cubicBezTo>
                    <a:pt x="197" y="214"/>
                    <a:pt x="197" y="214"/>
                    <a:pt x="197" y="214"/>
                  </a:cubicBezTo>
                  <a:cubicBezTo>
                    <a:pt x="197" y="214"/>
                    <a:pt x="197" y="214"/>
                    <a:pt x="197" y="214"/>
                  </a:cubicBezTo>
                  <a:cubicBezTo>
                    <a:pt x="197" y="215"/>
                    <a:pt x="197" y="215"/>
                    <a:pt x="197" y="215"/>
                  </a:cubicBezTo>
                  <a:cubicBezTo>
                    <a:pt x="190" y="215"/>
                    <a:pt x="184" y="215"/>
                    <a:pt x="178" y="215"/>
                  </a:cubicBezTo>
                  <a:cubicBezTo>
                    <a:pt x="117" y="215"/>
                    <a:pt x="60" y="214"/>
                    <a:pt x="5" y="213"/>
                  </a:cubicBezTo>
                  <a:cubicBezTo>
                    <a:pt x="4" y="213"/>
                    <a:pt x="4" y="213"/>
                    <a:pt x="4" y="213"/>
                  </a:cubicBezTo>
                  <a:cubicBezTo>
                    <a:pt x="4" y="214"/>
                    <a:pt x="4" y="214"/>
                    <a:pt x="4" y="214"/>
                  </a:cubicBezTo>
                  <a:cubicBezTo>
                    <a:pt x="4" y="214"/>
                    <a:pt x="4" y="214"/>
                    <a:pt x="4" y="212"/>
                  </a:cubicBezTo>
                  <a:cubicBezTo>
                    <a:pt x="4" y="212"/>
                    <a:pt x="3" y="212"/>
                    <a:pt x="3" y="212"/>
                  </a:cubicBezTo>
                  <a:moveTo>
                    <a:pt x="427" y="210"/>
                  </a:moveTo>
                  <a:cubicBezTo>
                    <a:pt x="357" y="212"/>
                    <a:pt x="294" y="213"/>
                    <a:pt x="237" y="213"/>
                  </a:cubicBezTo>
                  <a:cubicBezTo>
                    <a:pt x="237" y="225"/>
                    <a:pt x="237" y="237"/>
                    <a:pt x="238" y="249"/>
                  </a:cubicBezTo>
                  <a:cubicBezTo>
                    <a:pt x="238" y="251"/>
                    <a:pt x="238" y="254"/>
                    <a:pt x="238" y="257"/>
                  </a:cubicBezTo>
                  <a:cubicBezTo>
                    <a:pt x="259" y="257"/>
                    <a:pt x="280" y="257"/>
                    <a:pt x="301" y="257"/>
                  </a:cubicBezTo>
                  <a:cubicBezTo>
                    <a:pt x="383" y="258"/>
                    <a:pt x="462" y="259"/>
                    <a:pt x="532" y="259"/>
                  </a:cubicBezTo>
                  <a:cubicBezTo>
                    <a:pt x="532" y="247"/>
                    <a:pt x="532" y="239"/>
                    <a:pt x="532" y="239"/>
                  </a:cubicBezTo>
                  <a:cubicBezTo>
                    <a:pt x="532" y="239"/>
                    <a:pt x="532" y="244"/>
                    <a:pt x="532" y="258"/>
                  </a:cubicBezTo>
                  <a:cubicBezTo>
                    <a:pt x="534" y="258"/>
                    <a:pt x="534" y="258"/>
                    <a:pt x="534" y="258"/>
                  </a:cubicBezTo>
                  <a:cubicBezTo>
                    <a:pt x="537" y="258"/>
                    <a:pt x="537" y="258"/>
                    <a:pt x="537" y="258"/>
                  </a:cubicBezTo>
                  <a:cubicBezTo>
                    <a:pt x="548" y="257"/>
                    <a:pt x="548" y="257"/>
                    <a:pt x="548" y="257"/>
                  </a:cubicBezTo>
                  <a:cubicBezTo>
                    <a:pt x="569" y="257"/>
                    <a:pt x="589" y="257"/>
                    <a:pt x="610" y="257"/>
                  </a:cubicBezTo>
                  <a:cubicBezTo>
                    <a:pt x="621" y="257"/>
                    <a:pt x="632" y="257"/>
                    <a:pt x="643" y="257"/>
                  </a:cubicBezTo>
                  <a:cubicBezTo>
                    <a:pt x="665" y="257"/>
                    <a:pt x="687" y="257"/>
                    <a:pt x="709" y="257"/>
                  </a:cubicBezTo>
                  <a:cubicBezTo>
                    <a:pt x="721" y="257"/>
                    <a:pt x="734" y="257"/>
                    <a:pt x="747" y="257"/>
                  </a:cubicBezTo>
                  <a:cubicBezTo>
                    <a:pt x="760" y="257"/>
                    <a:pt x="773" y="257"/>
                    <a:pt x="786" y="257"/>
                  </a:cubicBezTo>
                  <a:cubicBezTo>
                    <a:pt x="803" y="257"/>
                    <a:pt x="821" y="257"/>
                    <a:pt x="838" y="258"/>
                  </a:cubicBezTo>
                  <a:cubicBezTo>
                    <a:pt x="950" y="257"/>
                    <a:pt x="1062" y="257"/>
                    <a:pt x="1164" y="256"/>
                  </a:cubicBezTo>
                  <a:cubicBezTo>
                    <a:pt x="1079" y="255"/>
                    <a:pt x="1041" y="254"/>
                    <a:pt x="1099" y="254"/>
                  </a:cubicBezTo>
                  <a:cubicBezTo>
                    <a:pt x="1072" y="254"/>
                    <a:pt x="1009" y="250"/>
                    <a:pt x="997" y="248"/>
                  </a:cubicBezTo>
                  <a:cubicBezTo>
                    <a:pt x="1002" y="246"/>
                    <a:pt x="988" y="243"/>
                    <a:pt x="1011" y="242"/>
                  </a:cubicBezTo>
                  <a:cubicBezTo>
                    <a:pt x="1192" y="237"/>
                    <a:pt x="1179" y="226"/>
                    <a:pt x="1243" y="218"/>
                  </a:cubicBezTo>
                  <a:cubicBezTo>
                    <a:pt x="1227" y="215"/>
                    <a:pt x="719" y="214"/>
                    <a:pt x="427" y="210"/>
                  </a:cubicBezTo>
                  <a:moveTo>
                    <a:pt x="237" y="206"/>
                  </a:moveTo>
                  <a:cubicBezTo>
                    <a:pt x="237" y="208"/>
                    <a:pt x="237" y="211"/>
                    <a:pt x="237" y="213"/>
                  </a:cubicBezTo>
                  <a:cubicBezTo>
                    <a:pt x="294" y="213"/>
                    <a:pt x="357" y="212"/>
                    <a:pt x="427" y="210"/>
                  </a:cubicBezTo>
                  <a:cubicBezTo>
                    <a:pt x="387" y="210"/>
                    <a:pt x="350" y="209"/>
                    <a:pt x="320" y="208"/>
                  </a:cubicBezTo>
                  <a:cubicBezTo>
                    <a:pt x="296" y="208"/>
                    <a:pt x="273" y="207"/>
                    <a:pt x="249" y="206"/>
                  </a:cubicBezTo>
                  <a:cubicBezTo>
                    <a:pt x="241" y="206"/>
                    <a:pt x="241" y="206"/>
                    <a:pt x="241" y="206"/>
                  </a:cubicBezTo>
                  <a:cubicBezTo>
                    <a:pt x="237" y="206"/>
                    <a:pt x="237" y="206"/>
                    <a:pt x="237" y="206"/>
                  </a:cubicBezTo>
                  <a:moveTo>
                    <a:pt x="1455" y="182"/>
                  </a:moveTo>
                  <a:cubicBezTo>
                    <a:pt x="1346" y="182"/>
                    <a:pt x="1239" y="184"/>
                    <a:pt x="1134" y="187"/>
                  </a:cubicBezTo>
                  <a:cubicBezTo>
                    <a:pt x="1204" y="189"/>
                    <a:pt x="1263" y="191"/>
                    <a:pt x="1304" y="193"/>
                  </a:cubicBezTo>
                  <a:cubicBezTo>
                    <a:pt x="1351" y="195"/>
                    <a:pt x="1399" y="197"/>
                    <a:pt x="1446" y="199"/>
                  </a:cubicBezTo>
                  <a:cubicBezTo>
                    <a:pt x="1517" y="203"/>
                    <a:pt x="1517" y="203"/>
                    <a:pt x="1517" y="203"/>
                  </a:cubicBezTo>
                  <a:cubicBezTo>
                    <a:pt x="1552" y="205"/>
                    <a:pt x="1552" y="205"/>
                    <a:pt x="1552" y="205"/>
                  </a:cubicBezTo>
                  <a:cubicBezTo>
                    <a:pt x="1569" y="206"/>
                    <a:pt x="1569" y="206"/>
                    <a:pt x="1569" y="206"/>
                  </a:cubicBezTo>
                  <a:cubicBezTo>
                    <a:pt x="1574" y="206"/>
                    <a:pt x="1574" y="206"/>
                    <a:pt x="1574" y="206"/>
                  </a:cubicBezTo>
                  <a:cubicBezTo>
                    <a:pt x="1576" y="206"/>
                    <a:pt x="1576" y="206"/>
                    <a:pt x="1576" y="206"/>
                  </a:cubicBezTo>
                  <a:cubicBezTo>
                    <a:pt x="1576" y="206"/>
                    <a:pt x="1576" y="206"/>
                    <a:pt x="1576" y="206"/>
                  </a:cubicBezTo>
                  <a:cubicBezTo>
                    <a:pt x="1576" y="192"/>
                    <a:pt x="1576" y="186"/>
                    <a:pt x="1576" y="186"/>
                  </a:cubicBezTo>
                  <a:cubicBezTo>
                    <a:pt x="1576" y="186"/>
                    <a:pt x="1576" y="194"/>
                    <a:pt x="1576" y="206"/>
                  </a:cubicBezTo>
                  <a:cubicBezTo>
                    <a:pt x="1577" y="206"/>
                    <a:pt x="1577" y="206"/>
                    <a:pt x="1577" y="206"/>
                  </a:cubicBezTo>
                  <a:cubicBezTo>
                    <a:pt x="1577" y="206"/>
                    <a:pt x="1577" y="206"/>
                    <a:pt x="1577" y="206"/>
                  </a:cubicBezTo>
                  <a:cubicBezTo>
                    <a:pt x="1577" y="222"/>
                    <a:pt x="1577" y="236"/>
                    <a:pt x="1578" y="249"/>
                  </a:cubicBezTo>
                  <a:cubicBezTo>
                    <a:pt x="1657" y="244"/>
                    <a:pt x="1735" y="239"/>
                    <a:pt x="1809" y="233"/>
                  </a:cubicBezTo>
                  <a:cubicBezTo>
                    <a:pt x="1839" y="231"/>
                    <a:pt x="1839" y="231"/>
                    <a:pt x="1839" y="231"/>
                  </a:cubicBezTo>
                  <a:cubicBezTo>
                    <a:pt x="1854" y="229"/>
                    <a:pt x="1854" y="229"/>
                    <a:pt x="1854" y="229"/>
                  </a:cubicBezTo>
                  <a:cubicBezTo>
                    <a:pt x="1856" y="229"/>
                    <a:pt x="1856" y="229"/>
                    <a:pt x="1856" y="229"/>
                  </a:cubicBezTo>
                  <a:cubicBezTo>
                    <a:pt x="1856" y="231"/>
                    <a:pt x="1856" y="232"/>
                    <a:pt x="1856" y="232"/>
                  </a:cubicBezTo>
                  <a:cubicBezTo>
                    <a:pt x="1856" y="232"/>
                    <a:pt x="1856" y="214"/>
                    <a:pt x="1855" y="191"/>
                  </a:cubicBezTo>
                  <a:cubicBezTo>
                    <a:pt x="1855" y="191"/>
                    <a:pt x="1855" y="191"/>
                    <a:pt x="1854" y="191"/>
                  </a:cubicBezTo>
                  <a:cubicBezTo>
                    <a:pt x="1854" y="200"/>
                    <a:pt x="1855" y="208"/>
                    <a:pt x="1855" y="213"/>
                  </a:cubicBezTo>
                  <a:cubicBezTo>
                    <a:pt x="1855" y="217"/>
                    <a:pt x="1855" y="219"/>
                    <a:pt x="1855" y="219"/>
                  </a:cubicBezTo>
                  <a:cubicBezTo>
                    <a:pt x="1855" y="219"/>
                    <a:pt x="1855" y="217"/>
                    <a:pt x="1855" y="213"/>
                  </a:cubicBezTo>
                  <a:cubicBezTo>
                    <a:pt x="1855" y="210"/>
                    <a:pt x="1854" y="206"/>
                    <a:pt x="1854" y="199"/>
                  </a:cubicBezTo>
                  <a:cubicBezTo>
                    <a:pt x="1854" y="199"/>
                    <a:pt x="1854" y="199"/>
                    <a:pt x="1854" y="199"/>
                  </a:cubicBezTo>
                  <a:cubicBezTo>
                    <a:pt x="1853" y="199"/>
                    <a:pt x="1853" y="199"/>
                    <a:pt x="1853" y="199"/>
                  </a:cubicBezTo>
                  <a:cubicBezTo>
                    <a:pt x="1851" y="199"/>
                    <a:pt x="1851" y="199"/>
                    <a:pt x="1851" y="199"/>
                  </a:cubicBezTo>
                  <a:cubicBezTo>
                    <a:pt x="1851" y="196"/>
                    <a:pt x="1850" y="194"/>
                    <a:pt x="1850" y="190"/>
                  </a:cubicBezTo>
                  <a:cubicBezTo>
                    <a:pt x="1835" y="190"/>
                    <a:pt x="1821" y="189"/>
                    <a:pt x="1808" y="189"/>
                  </a:cubicBezTo>
                  <a:cubicBezTo>
                    <a:pt x="1808" y="189"/>
                    <a:pt x="1808" y="189"/>
                    <a:pt x="1808" y="189"/>
                  </a:cubicBezTo>
                  <a:cubicBezTo>
                    <a:pt x="1739" y="186"/>
                    <a:pt x="1694" y="186"/>
                    <a:pt x="1694" y="185"/>
                  </a:cubicBezTo>
                  <a:cubicBezTo>
                    <a:pt x="1614" y="183"/>
                    <a:pt x="1534" y="182"/>
                    <a:pt x="1455" y="182"/>
                  </a:cubicBezTo>
                  <a:moveTo>
                    <a:pt x="1851" y="148"/>
                  </a:moveTo>
                  <a:cubicBezTo>
                    <a:pt x="1851" y="148"/>
                    <a:pt x="1851" y="148"/>
                    <a:pt x="1851" y="149"/>
                  </a:cubicBezTo>
                  <a:cubicBezTo>
                    <a:pt x="1851" y="149"/>
                    <a:pt x="1851" y="150"/>
                    <a:pt x="1851" y="150"/>
                  </a:cubicBezTo>
                  <a:cubicBezTo>
                    <a:pt x="1851" y="150"/>
                    <a:pt x="1851" y="150"/>
                    <a:pt x="1851" y="149"/>
                  </a:cubicBezTo>
                  <a:cubicBezTo>
                    <a:pt x="1849" y="149"/>
                    <a:pt x="1849" y="149"/>
                    <a:pt x="1849" y="149"/>
                  </a:cubicBezTo>
                  <a:cubicBezTo>
                    <a:pt x="1849" y="153"/>
                    <a:pt x="1849" y="157"/>
                    <a:pt x="1850" y="160"/>
                  </a:cubicBezTo>
                  <a:cubicBezTo>
                    <a:pt x="1850" y="160"/>
                    <a:pt x="1850" y="160"/>
                    <a:pt x="1850" y="160"/>
                  </a:cubicBezTo>
                  <a:cubicBezTo>
                    <a:pt x="1851" y="160"/>
                    <a:pt x="1851" y="160"/>
                    <a:pt x="1851" y="160"/>
                  </a:cubicBezTo>
                  <a:cubicBezTo>
                    <a:pt x="1851" y="150"/>
                    <a:pt x="1851" y="148"/>
                    <a:pt x="1851" y="148"/>
                  </a:cubicBezTo>
                  <a:moveTo>
                    <a:pt x="197" y="144"/>
                  </a:moveTo>
                  <a:cubicBezTo>
                    <a:pt x="197" y="166"/>
                    <a:pt x="197" y="189"/>
                    <a:pt x="198" y="214"/>
                  </a:cubicBezTo>
                  <a:cubicBezTo>
                    <a:pt x="210" y="213"/>
                    <a:pt x="223" y="213"/>
                    <a:pt x="236" y="213"/>
                  </a:cubicBezTo>
                  <a:cubicBezTo>
                    <a:pt x="236" y="199"/>
                    <a:pt x="235" y="194"/>
                    <a:pt x="235" y="194"/>
                  </a:cubicBezTo>
                  <a:cubicBezTo>
                    <a:pt x="235" y="194"/>
                    <a:pt x="236" y="200"/>
                    <a:pt x="236" y="206"/>
                  </a:cubicBezTo>
                  <a:cubicBezTo>
                    <a:pt x="236" y="208"/>
                    <a:pt x="236" y="211"/>
                    <a:pt x="236" y="213"/>
                  </a:cubicBezTo>
                  <a:cubicBezTo>
                    <a:pt x="236" y="213"/>
                    <a:pt x="236" y="213"/>
                    <a:pt x="236" y="213"/>
                  </a:cubicBezTo>
                  <a:cubicBezTo>
                    <a:pt x="236" y="212"/>
                    <a:pt x="236" y="209"/>
                    <a:pt x="236" y="206"/>
                  </a:cubicBezTo>
                  <a:cubicBezTo>
                    <a:pt x="236" y="206"/>
                    <a:pt x="236" y="206"/>
                    <a:pt x="236" y="206"/>
                  </a:cubicBezTo>
                  <a:cubicBezTo>
                    <a:pt x="236" y="200"/>
                    <a:pt x="236" y="193"/>
                    <a:pt x="236" y="186"/>
                  </a:cubicBezTo>
                  <a:cubicBezTo>
                    <a:pt x="236" y="186"/>
                    <a:pt x="236" y="186"/>
                    <a:pt x="236" y="186"/>
                  </a:cubicBezTo>
                  <a:cubicBezTo>
                    <a:pt x="236" y="180"/>
                    <a:pt x="236" y="177"/>
                    <a:pt x="236" y="177"/>
                  </a:cubicBezTo>
                  <a:cubicBezTo>
                    <a:pt x="236" y="177"/>
                    <a:pt x="236" y="178"/>
                    <a:pt x="236" y="180"/>
                  </a:cubicBezTo>
                  <a:cubicBezTo>
                    <a:pt x="236" y="180"/>
                    <a:pt x="236" y="180"/>
                    <a:pt x="236" y="180"/>
                  </a:cubicBezTo>
                  <a:cubicBezTo>
                    <a:pt x="236" y="173"/>
                    <a:pt x="236" y="167"/>
                    <a:pt x="235" y="161"/>
                  </a:cubicBezTo>
                  <a:cubicBezTo>
                    <a:pt x="231" y="161"/>
                    <a:pt x="227" y="161"/>
                    <a:pt x="225" y="161"/>
                  </a:cubicBezTo>
                  <a:cubicBezTo>
                    <a:pt x="228" y="161"/>
                    <a:pt x="232" y="161"/>
                    <a:pt x="235" y="161"/>
                  </a:cubicBezTo>
                  <a:cubicBezTo>
                    <a:pt x="235" y="155"/>
                    <a:pt x="235" y="150"/>
                    <a:pt x="235" y="145"/>
                  </a:cubicBezTo>
                  <a:cubicBezTo>
                    <a:pt x="232" y="145"/>
                    <a:pt x="229" y="145"/>
                    <a:pt x="227" y="145"/>
                  </a:cubicBezTo>
                  <a:cubicBezTo>
                    <a:pt x="210" y="145"/>
                    <a:pt x="210" y="145"/>
                    <a:pt x="210" y="145"/>
                  </a:cubicBezTo>
                  <a:cubicBezTo>
                    <a:pt x="201" y="145"/>
                    <a:pt x="201" y="145"/>
                    <a:pt x="201" y="145"/>
                  </a:cubicBezTo>
                  <a:cubicBezTo>
                    <a:pt x="197" y="145"/>
                    <a:pt x="197" y="145"/>
                    <a:pt x="197" y="145"/>
                  </a:cubicBezTo>
                  <a:cubicBezTo>
                    <a:pt x="197" y="144"/>
                    <a:pt x="197" y="144"/>
                    <a:pt x="197" y="144"/>
                  </a:cubicBezTo>
                  <a:moveTo>
                    <a:pt x="1995" y="137"/>
                  </a:moveTo>
                  <a:cubicBezTo>
                    <a:pt x="1952" y="138"/>
                    <a:pt x="1952" y="138"/>
                    <a:pt x="1952" y="138"/>
                  </a:cubicBezTo>
                  <a:cubicBezTo>
                    <a:pt x="1893" y="139"/>
                    <a:pt x="1835" y="141"/>
                    <a:pt x="1778" y="142"/>
                  </a:cubicBezTo>
                  <a:cubicBezTo>
                    <a:pt x="1664" y="145"/>
                    <a:pt x="1556" y="147"/>
                    <a:pt x="1460" y="149"/>
                  </a:cubicBezTo>
                  <a:cubicBezTo>
                    <a:pt x="1273" y="154"/>
                    <a:pt x="1131" y="157"/>
                    <a:pt x="1077" y="157"/>
                  </a:cubicBezTo>
                  <a:cubicBezTo>
                    <a:pt x="1075" y="157"/>
                    <a:pt x="1074" y="157"/>
                    <a:pt x="1072" y="157"/>
                  </a:cubicBezTo>
                  <a:cubicBezTo>
                    <a:pt x="1029" y="157"/>
                    <a:pt x="981" y="156"/>
                    <a:pt x="940" y="155"/>
                  </a:cubicBezTo>
                  <a:cubicBezTo>
                    <a:pt x="893" y="157"/>
                    <a:pt x="848" y="159"/>
                    <a:pt x="803" y="161"/>
                  </a:cubicBezTo>
                  <a:cubicBezTo>
                    <a:pt x="793" y="162"/>
                    <a:pt x="782" y="162"/>
                    <a:pt x="772" y="163"/>
                  </a:cubicBezTo>
                  <a:cubicBezTo>
                    <a:pt x="728" y="160"/>
                    <a:pt x="668" y="158"/>
                    <a:pt x="599" y="156"/>
                  </a:cubicBezTo>
                  <a:cubicBezTo>
                    <a:pt x="716" y="154"/>
                    <a:pt x="819" y="153"/>
                    <a:pt x="876" y="152"/>
                  </a:cubicBezTo>
                  <a:cubicBezTo>
                    <a:pt x="842" y="150"/>
                    <a:pt x="824" y="148"/>
                    <a:pt x="837" y="147"/>
                  </a:cubicBezTo>
                  <a:cubicBezTo>
                    <a:pt x="842" y="145"/>
                    <a:pt x="841" y="143"/>
                    <a:pt x="836" y="141"/>
                  </a:cubicBezTo>
                  <a:cubicBezTo>
                    <a:pt x="777" y="144"/>
                    <a:pt x="721" y="147"/>
                    <a:pt x="668" y="149"/>
                  </a:cubicBezTo>
                  <a:cubicBezTo>
                    <a:pt x="625" y="151"/>
                    <a:pt x="584" y="152"/>
                    <a:pt x="546" y="154"/>
                  </a:cubicBezTo>
                  <a:cubicBezTo>
                    <a:pt x="488" y="152"/>
                    <a:pt x="426" y="150"/>
                    <a:pt x="361" y="148"/>
                  </a:cubicBezTo>
                  <a:cubicBezTo>
                    <a:pt x="319" y="147"/>
                    <a:pt x="277" y="146"/>
                    <a:pt x="235" y="145"/>
                  </a:cubicBezTo>
                  <a:cubicBezTo>
                    <a:pt x="235" y="150"/>
                    <a:pt x="235" y="155"/>
                    <a:pt x="235" y="161"/>
                  </a:cubicBezTo>
                  <a:cubicBezTo>
                    <a:pt x="284" y="160"/>
                    <a:pt x="335" y="159"/>
                    <a:pt x="387" y="159"/>
                  </a:cubicBezTo>
                  <a:cubicBezTo>
                    <a:pt x="312" y="160"/>
                    <a:pt x="260" y="161"/>
                    <a:pt x="236" y="161"/>
                  </a:cubicBezTo>
                  <a:cubicBezTo>
                    <a:pt x="236" y="165"/>
                    <a:pt x="236" y="169"/>
                    <a:pt x="236" y="173"/>
                  </a:cubicBezTo>
                  <a:cubicBezTo>
                    <a:pt x="238" y="173"/>
                    <a:pt x="238" y="173"/>
                    <a:pt x="238" y="173"/>
                  </a:cubicBezTo>
                  <a:cubicBezTo>
                    <a:pt x="351" y="174"/>
                    <a:pt x="487" y="176"/>
                    <a:pt x="625" y="177"/>
                  </a:cubicBezTo>
                  <a:cubicBezTo>
                    <a:pt x="808" y="179"/>
                    <a:pt x="994" y="183"/>
                    <a:pt x="1134" y="187"/>
                  </a:cubicBezTo>
                  <a:cubicBezTo>
                    <a:pt x="1239" y="184"/>
                    <a:pt x="1346" y="182"/>
                    <a:pt x="1455" y="182"/>
                  </a:cubicBezTo>
                  <a:cubicBezTo>
                    <a:pt x="1534" y="182"/>
                    <a:pt x="1614" y="183"/>
                    <a:pt x="1694" y="185"/>
                  </a:cubicBezTo>
                  <a:cubicBezTo>
                    <a:pt x="1694" y="186"/>
                    <a:pt x="1739" y="186"/>
                    <a:pt x="1808" y="189"/>
                  </a:cubicBezTo>
                  <a:cubicBezTo>
                    <a:pt x="1808" y="189"/>
                    <a:pt x="1808" y="189"/>
                    <a:pt x="1808" y="189"/>
                  </a:cubicBezTo>
                  <a:cubicBezTo>
                    <a:pt x="1821" y="189"/>
                    <a:pt x="1835" y="190"/>
                    <a:pt x="1850" y="190"/>
                  </a:cubicBezTo>
                  <a:cubicBezTo>
                    <a:pt x="1850" y="182"/>
                    <a:pt x="1850" y="171"/>
                    <a:pt x="1850" y="160"/>
                  </a:cubicBezTo>
                  <a:cubicBezTo>
                    <a:pt x="1843" y="160"/>
                    <a:pt x="1843" y="160"/>
                    <a:pt x="1843" y="160"/>
                  </a:cubicBezTo>
                  <a:cubicBezTo>
                    <a:pt x="1828" y="161"/>
                    <a:pt x="1828" y="161"/>
                    <a:pt x="1828" y="161"/>
                  </a:cubicBezTo>
                  <a:cubicBezTo>
                    <a:pt x="1794" y="162"/>
                    <a:pt x="1761" y="163"/>
                    <a:pt x="1728" y="165"/>
                  </a:cubicBezTo>
                  <a:cubicBezTo>
                    <a:pt x="1730" y="164"/>
                    <a:pt x="1731" y="164"/>
                    <a:pt x="1733" y="164"/>
                  </a:cubicBezTo>
                  <a:cubicBezTo>
                    <a:pt x="1733" y="164"/>
                    <a:pt x="1734" y="163"/>
                    <a:pt x="1734" y="163"/>
                  </a:cubicBezTo>
                  <a:cubicBezTo>
                    <a:pt x="1745" y="161"/>
                    <a:pt x="1754" y="159"/>
                    <a:pt x="1754" y="159"/>
                  </a:cubicBezTo>
                  <a:cubicBezTo>
                    <a:pt x="1815" y="153"/>
                    <a:pt x="1815" y="153"/>
                    <a:pt x="1815" y="153"/>
                  </a:cubicBezTo>
                  <a:cubicBezTo>
                    <a:pt x="1845" y="149"/>
                    <a:pt x="1845" y="149"/>
                    <a:pt x="1845" y="149"/>
                  </a:cubicBezTo>
                  <a:cubicBezTo>
                    <a:pt x="1849" y="149"/>
                    <a:pt x="1849" y="149"/>
                    <a:pt x="1849" y="149"/>
                  </a:cubicBezTo>
                  <a:cubicBezTo>
                    <a:pt x="1849" y="149"/>
                    <a:pt x="1849" y="149"/>
                    <a:pt x="1849" y="149"/>
                  </a:cubicBezTo>
                  <a:cubicBezTo>
                    <a:pt x="1849" y="147"/>
                    <a:pt x="1849" y="145"/>
                    <a:pt x="1849" y="143"/>
                  </a:cubicBezTo>
                  <a:cubicBezTo>
                    <a:pt x="1850" y="143"/>
                    <a:pt x="1852" y="143"/>
                    <a:pt x="1853" y="144"/>
                  </a:cubicBezTo>
                  <a:cubicBezTo>
                    <a:pt x="1853" y="150"/>
                    <a:pt x="1853" y="157"/>
                    <a:pt x="1854" y="164"/>
                  </a:cubicBezTo>
                  <a:cubicBezTo>
                    <a:pt x="1854" y="173"/>
                    <a:pt x="1854" y="182"/>
                    <a:pt x="1854" y="191"/>
                  </a:cubicBezTo>
                  <a:cubicBezTo>
                    <a:pt x="1855" y="191"/>
                    <a:pt x="1855" y="191"/>
                    <a:pt x="1855" y="191"/>
                  </a:cubicBezTo>
                  <a:cubicBezTo>
                    <a:pt x="1855" y="177"/>
                    <a:pt x="1855" y="160"/>
                    <a:pt x="1854" y="144"/>
                  </a:cubicBezTo>
                  <a:cubicBezTo>
                    <a:pt x="1882" y="145"/>
                    <a:pt x="1910" y="146"/>
                    <a:pt x="1937" y="148"/>
                  </a:cubicBezTo>
                  <a:cubicBezTo>
                    <a:pt x="1957" y="149"/>
                    <a:pt x="1977" y="151"/>
                    <a:pt x="1996" y="152"/>
                  </a:cubicBezTo>
                  <a:cubicBezTo>
                    <a:pt x="1996" y="147"/>
                    <a:pt x="1995" y="142"/>
                    <a:pt x="1995" y="137"/>
                  </a:cubicBezTo>
                  <a:moveTo>
                    <a:pt x="2001" y="137"/>
                  </a:moveTo>
                  <a:cubicBezTo>
                    <a:pt x="1996" y="137"/>
                    <a:pt x="1996" y="137"/>
                    <a:pt x="1996" y="137"/>
                  </a:cubicBezTo>
                  <a:cubicBezTo>
                    <a:pt x="1995" y="137"/>
                    <a:pt x="1995" y="137"/>
                    <a:pt x="1995" y="137"/>
                  </a:cubicBezTo>
                  <a:cubicBezTo>
                    <a:pt x="1995" y="142"/>
                    <a:pt x="1996" y="147"/>
                    <a:pt x="1996" y="152"/>
                  </a:cubicBezTo>
                  <a:cubicBezTo>
                    <a:pt x="1998" y="152"/>
                    <a:pt x="2000" y="152"/>
                    <a:pt x="2002" y="152"/>
                  </a:cubicBezTo>
                  <a:cubicBezTo>
                    <a:pt x="2003" y="176"/>
                    <a:pt x="2004" y="185"/>
                    <a:pt x="2004" y="185"/>
                  </a:cubicBezTo>
                  <a:cubicBezTo>
                    <a:pt x="2004" y="185"/>
                    <a:pt x="2002" y="165"/>
                    <a:pt x="2001" y="137"/>
                  </a:cubicBezTo>
                  <a:moveTo>
                    <a:pt x="196" y="134"/>
                  </a:moveTo>
                  <a:cubicBezTo>
                    <a:pt x="196" y="134"/>
                    <a:pt x="196" y="147"/>
                    <a:pt x="197" y="192"/>
                  </a:cubicBezTo>
                  <a:cubicBezTo>
                    <a:pt x="197" y="192"/>
                    <a:pt x="197" y="192"/>
                    <a:pt x="197" y="192"/>
                  </a:cubicBezTo>
                  <a:cubicBezTo>
                    <a:pt x="197" y="190"/>
                    <a:pt x="197" y="189"/>
                    <a:pt x="196" y="189"/>
                  </a:cubicBezTo>
                  <a:cubicBezTo>
                    <a:pt x="196" y="189"/>
                    <a:pt x="196" y="194"/>
                    <a:pt x="196" y="199"/>
                  </a:cubicBezTo>
                  <a:cubicBezTo>
                    <a:pt x="196" y="204"/>
                    <a:pt x="196" y="209"/>
                    <a:pt x="197" y="209"/>
                  </a:cubicBezTo>
                  <a:cubicBezTo>
                    <a:pt x="197" y="209"/>
                    <a:pt x="197" y="209"/>
                    <a:pt x="197" y="208"/>
                  </a:cubicBezTo>
                  <a:cubicBezTo>
                    <a:pt x="197" y="208"/>
                    <a:pt x="197" y="208"/>
                    <a:pt x="197" y="208"/>
                  </a:cubicBezTo>
                  <a:cubicBezTo>
                    <a:pt x="197" y="210"/>
                    <a:pt x="197" y="212"/>
                    <a:pt x="197" y="214"/>
                  </a:cubicBezTo>
                  <a:cubicBezTo>
                    <a:pt x="197" y="214"/>
                    <a:pt x="197" y="214"/>
                    <a:pt x="197" y="214"/>
                  </a:cubicBezTo>
                  <a:cubicBezTo>
                    <a:pt x="197" y="202"/>
                    <a:pt x="197" y="190"/>
                    <a:pt x="197" y="179"/>
                  </a:cubicBezTo>
                  <a:cubicBezTo>
                    <a:pt x="197" y="170"/>
                    <a:pt x="197" y="162"/>
                    <a:pt x="197" y="154"/>
                  </a:cubicBezTo>
                  <a:cubicBezTo>
                    <a:pt x="197" y="154"/>
                    <a:pt x="197" y="155"/>
                    <a:pt x="197" y="155"/>
                  </a:cubicBezTo>
                  <a:cubicBezTo>
                    <a:pt x="197" y="155"/>
                    <a:pt x="197" y="150"/>
                    <a:pt x="196" y="144"/>
                  </a:cubicBezTo>
                  <a:cubicBezTo>
                    <a:pt x="196" y="139"/>
                    <a:pt x="196" y="134"/>
                    <a:pt x="196" y="134"/>
                  </a:cubicBezTo>
                  <a:moveTo>
                    <a:pt x="196" y="94"/>
                  </a:moveTo>
                  <a:cubicBezTo>
                    <a:pt x="196" y="99"/>
                    <a:pt x="196" y="103"/>
                    <a:pt x="196" y="108"/>
                  </a:cubicBezTo>
                  <a:cubicBezTo>
                    <a:pt x="278" y="105"/>
                    <a:pt x="349" y="104"/>
                    <a:pt x="409" y="103"/>
                  </a:cubicBezTo>
                  <a:cubicBezTo>
                    <a:pt x="440" y="103"/>
                    <a:pt x="468" y="103"/>
                    <a:pt x="493" y="102"/>
                  </a:cubicBezTo>
                  <a:cubicBezTo>
                    <a:pt x="432" y="99"/>
                    <a:pt x="359" y="96"/>
                    <a:pt x="279" y="96"/>
                  </a:cubicBezTo>
                  <a:cubicBezTo>
                    <a:pt x="264" y="95"/>
                    <a:pt x="249" y="95"/>
                    <a:pt x="234" y="95"/>
                  </a:cubicBezTo>
                  <a:cubicBezTo>
                    <a:pt x="211" y="95"/>
                    <a:pt x="211" y="95"/>
                    <a:pt x="211" y="95"/>
                  </a:cubicBezTo>
                  <a:cubicBezTo>
                    <a:pt x="200" y="95"/>
                    <a:pt x="200" y="95"/>
                    <a:pt x="200" y="95"/>
                  </a:cubicBezTo>
                  <a:cubicBezTo>
                    <a:pt x="197" y="95"/>
                    <a:pt x="197" y="95"/>
                    <a:pt x="197" y="95"/>
                  </a:cubicBezTo>
                  <a:cubicBezTo>
                    <a:pt x="196" y="95"/>
                    <a:pt x="196" y="95"/>
                    <a:pt x="196" y="95"/>
                  </a:cubicBezTo>
                  <a:cubicBezTo>
                    <a:pt x="196" y="94"/>
                    <a:pt x="196" y="94"/>
                    <a:pt x="196" y="94"/>
                  </a:cubicBezTo>
                  <a:moveTo>
                    <a:pt x="196" y="65"/>
                  </a:moveTo>
                  <a:cubicBezTo>
                    <a:pt x="136" y="67"/>
                    <a:pt x="101" y="69"/>
                    <a:pt x="101" y="69"/>
                  </a:cubicBezTo>
                  <a:cubicBezTo>
                    <a:pt x="80" y="71"/>
                    <a:pt x="59" y="73"/>
                    <a:pt x="38" y="75"/>
                  </a:cubicBezTo>
                  <a:cubicBezTo>
                    <a:pt x="28" y="76"/>
                    <a:pt x="18" y="77"/>
                    <a:pt x="8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7"/>
                    <a:pt x="0" y="76"/>
                    <a:pt x="0" y="76"/>
                  </a:cubicBezTo>
                  <a:cubicBezTo>
                    <a:pt x="0" y="76"/>
                    <a:pt x="1" y="112"/>
                    <a:pt x="2" y="155"/>
                  </a:cubicBezTo>
                  <a:cubicBezTo>
                    <a:pt x="2" y="164"/>
                    <a:pt x="2" y="173"/>
                    <a:pt x="2" y="183"/>
                  </a:cubicBezTo>
                  <a:cubicBezTo>
                    <a:pt x="2" y="193"/>
                    <a:pt x="2" y="203"/>
                    <a:pt x="3" y="212"/>
                  </a:cubicBezTo>
                  <a:cubicBezTo>
                    <a:pt x="3" y="212"/>
                    <a:pt x="4" y="212"/>
                    <a:pt x="4" y="212"/>
                  </a:cubicBezTo>
                  <a:cubicBezTo>
                    <a:pt x="4" y="212"/>
                    <a:pt x="4" y="212"/>
                    <a:pt x="4" y="212"/>
                  </a:cubicBezTo>
                  <a:cubicBezTo>
                    <a:pt x="4" y="206"/>
                    <a:pt x="4" y="194"/>
                    <a:pt x="4" y="180"/>
                  </a:cubicBezTo>
                  <a:cubicBezTo>
                    <a:pt x="4" y="172"/>
                    <a:pt x="3" y="164"/>
                    <a:pt x="3" y="155"/>
                  </a:cubicBezTo>
                  <a:cubicBezTo>
                    <a:pt x="3" y="155"/>
                    <a:pt x="3" y="155"/>
                    <a:pt x="3" y="155"/>
                  </a:cubicBezTo>
                  <a:cubicBezTo>
                    <a:pt x="3" y="125"/>
                    <a:pt x="2" y="95"/>
                    <a:pt x="2" y="95"/>
                  </a:cubicBezTo>
                  <a:cubicBezTo>
                    <a:pt x="2" y="95"/>
                    <a:pt x="3" y="101"/>
                    <a:pt x="3" y="117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56" y="114"/>
                    <a:pt x="69" y="113"/>
                    <a:pt x="82" y="112"/>
                  </a:cubicBezTo>
                  <a:cubicBezTo>
                    <a:pt x="108" y="111"/>
                    <a:pt x="133" y="110"/>
                    <a:pt x="157" y="109"/>
                  </a:cubicBezTo>
                  <a:cubicBezTo>
                    <a:pt x="170" y="109"/>
                    <a:pt x="183" y="108"/>
                    <a:pt x="196" y="108"/>
                  </a:cubicBezTo>
                  <a:cubicBezTo>
                    <a:pt x="196" y="90"/>
                    <a:pt x="196" y="75"/>
                    <a:pt x="196" y="65"/>
                  </a:cubicBezTo>
                  <a:moveTo>
                    <a:pt x="1997" y="27"/>
                  </a:moveTo>
                  <a:cubicBezTo>
                    <a:pt x="1997" y="27"/>
                    <a:pt x="1997" y="30"/>
                    <a:pt x="1998" y="34"/>
                  </a:cubicBezTo>
                  <a:cubicBezTo>
                    <a:pt x="1998" y="38"/>
                    <a:pt x="1998" y="42"/>
                    <a:pt x="1998" y="42"/>
                  </a:cubicBezTo>
                  <a:cubicBezTo>
                    <a:pt x="1998" y="42"/>
                    <a:pt x="1998" y="40"/>
                    <a:pt x="1997" y="35"/>
                  </a:cubicBezTo>
                  <a:cubicBezTo>
                    <a:pt x="1994" y="35"/>
                    <a:pt x="1994" y="35"/>
                    <a:pt x="1994" y="35"/>
                  </a:cubicBezTo>
                  <a:cubicBezTo>
                    <a:pt x="1995" y="47"/>
                    <a:pt x="1996" y="62"/>
                    <a:pt x="1997" y="77"/>
                  </a:cubicBezTo>
                  <a:cubicBezTo>
                    <a:pt x="1997" y="77"/>
                    <a:pt x="1997" y="78"/>
                    <a:pt x="1997" y="78"/>
                  </a:cubicBezTo>
                  <a:cubicBezTo>
                    <a:pt x="1997" y="82"/>
                    <a:pt x="1998" y="86"/>
                    <a:pt x="1998" y="90"/>
                  </a:cubicBezTo>
                  <a:cubicBezTo>
                    <a:pt x="1999" y="90"/>
                    <a:pt x="2000" y="90"/>
                    <a:pt x="2002" y="90"/>
                  </a:cubicBezTo>
                  <a:cubicBezTo>
                    <a:pt x="2001" y="86"/>
                    <a:pt x="2001" y="82"/>
                    <a:pt x="2001" y="78"/>
                  </a:cubicBezTo>
                  <a:cubicBezTo>
                    <a:pt x="2001" y="77"/>
                    <a:pt x="2001" y="77"/>
                    <a:pt x="2001" y="76"/>
                  </a:cubicBezTo>
                  <a:cubicBezTo>
                    <a:pt x="2000" y="70"/>
                    <a:pt x="2000" y="65"/>
                    <a:pt x="2000" y="60"/>
                  </a:cubicBezTo>
                  <a:cubicBezTo>
                    <a:pt x="1998" y="34"/>
                    <a:pt x="1997" y="27"/>
                    <a:pt x="1997" y="27"/>
                  </a:cubicBezTo>
                  <a:moveTo>
                    <a:pt x="1987" y="3"/>
                  </a:moveTo>
                  <a:cubicBezTo>
                    <a:pt x="1985" y="4"/>
                    <a:pt x="1985" y="4"/>
                    <a:pt x="1985" y="4"/>
                  </a:cubicBezTo>
                  <a:cubicBezTo>
                    <a:pt x="1977" y="5"/>
                    <a:pt x="1977" y="5"/>
                    <a:pt x="1977" y="5"/>
                  </a:cubicBezTo>
                  <a:cubicBezTo>
                    <a:pt x="1962" y="7"/>
                    <a:pt x="1962" y="7"/>
                    <a:pt x="1962" y="7"/>
                  </a:cubicBezTo>
                  <a:cubicBezTo>
                    <a:pt x="1952" y="9"/>
                    <a:pt x="1942" y="10"/>
                    <a:pt x="1932" y="11"/>
                  </a:cubicBezTo>
                  <a:cubicBezTo>
                    <a:pt x="1893" y="17"/>
                    <a:pt x="1854" y="21"/>
                    <a:pt x="1817" y="24"/>
                  </a:cubicBezTo>
                  <a:cubicBezTo>
                    <a:pt x="1742" y="31"/>
                    <a:pt x="1674" y="35"/>
                    <a:pt x="1617" y="37"/>
                  </a:cubicBezTo>
                  <a:cubicBezTo>
                    <a:pt x="1503" y="42"/>
                    <a:pt x="1431" y="43"/>
                    <a:pt x="1431" y="44"/>
                  </a:cubicBezTo>
                  <a:cubicBezTo>
                    <a:pt x="1230" y="44"/>
                    <a:pt x="899" y="47"/>
                    <a:pt x="616" y="52"/>
                  </a:cubicBezTo>
                  <a:cubicBezTo>
                    <a:pt x="444" y="55"/>
                    <a:pt x="289" y="60"/>
                    <a:pt x="196" y="65"/>
                  </a:cubicBezTo>
                  <a:cubicBezTo>
                    <a:pt x="196" y="72"/>
                    <a:pt x="196" y="82"/>
                    <a:pt x="196" y="94"/>
                  </a:cubicBezTo>
                  <a:cubicBezTo>
                    <a:pt x="196" y="94"/>
                    <a:pt x="196" y="94"/>
                    <a:pt x="196" y="94"/>
                  </a:cubicBezTo>
                  <a:cubicBezTo>
                    <a:pt x="196" y="78"/>
                    <a:pt x="196" y="68"/>
                    <a:pt x="196" y="68"/>
                  </a:cubicBezTo>
                  <a:cubicBezTo>
                    <a:pt x="196" y="68"/>
                    <a:pt x="196" y="70"/>
                    <a:pt x="196" y="72"/>
                  </a:cubicBezTo>
                  <a:cubicBezTo>
                    <a:pt x="196" y="72"/>
                    <a:pt x="196" y="72"/>
                    <a:pt x="196" y="72"/>
                  </a:cubicBezTo>
                  <a:cubicBezTo>
                    <a:pt x="196" y="72"/>
                    <a:pt x="196" y="72"/>
                    <a:pt x="196" y="72"/>
                  </a:cubicBezTo>
                  <a:cubicBezTo>
                    <a:pt x="197" y="72"/>
                    <a:pt x="197" y="72"/>
                    <a:pt x="197" y="72"/>
                  </a:cubicBezTo>
                  <a:cubicBezTo>
                    <a:pt x="198" y="73"/>
                    <a:pt x="198" y="73"/>
                    <a:pt x="198" y="73"/>
                  </a:cubicBezTo>
                  <a:cubicBezTo>
                    <a:pt x="202" y="73"/>
                    <a:pt x="202" y="73"/>
                    <a:pt x="202" y="73"/>
                  </a:cubicBezTo>
                  <a:cubicBezTo>
                    <a:pt x="208" y="73"/>
                    <a:pt x="208" y="73"/>
                    <a:pt x="208" y="73"/>
                  </a:cubicBezTo>
                  <a:cubicBezTo>
                    <a:pt x="221" y="73"/>
                    <a:pt x="221" y="73"/>
                    <a:pt x="221" y="73"/>
                  </a:cubicBezTo>
                  <a:cubicBezTo>
                    <a:pt x="230" y="73"/>
                    <a:pt x="238" y="73"/>
                    <a:pt x="246" y="73"/>
                  </a:cubicBezTo>
                  <a:cubicBezTo>
                    <a:pt x="263" y="73"/>
                    <a:pt x="278" y="74"/>
                    <a:pt x="293" y="74"/>
                  </a:cubicBezTo>
                  <a:cubicBezTo>
                    <a:pt x="562" y="80"/>
                    <a:pt x="910" y="81"/>
                    <a:pt x="1249" y="82"/>
                  </a:cubicBezTo>
                  <a:cubicBezTo>
                    <a:pt x="1353" y="82"/>
                    <a:pt x="1456" y="82"/>
                    <a:pt x="1555" y="83"/>
                  </a:cubicBezTo>
                  <a:cubicBezTo>
                    <a:pt x="1628" y="79"/>
                    <a:pt x="1703" y="73"/>
                    <a:pt x="1778" y="65"/>
                  </a:cubicBezTo>
                  <a:cubicBezTo>
                    <a:pt x="1803" y="63"/>
                    <a:pt x="1827" y="60"/>
                    <a:pt x="1852" y="57"/>
                  </a:cubicBezTo>
                  <a:cubicBezTo>
                    <a:pt x="1852" y="62"/>
                    <a:pt x="1852" y="70"/>
                    <a:pt x="1852" y="80"/>
                  </a:cubicBezTo>
                  <a:cubicBezTo>
                    <a:pt x="1852" y="80"/>
                    <a:pt x="1852" y="80"/>
                    <a:pt x="1852" y="80"/>
                  </a:cubicBezTo>
                  <a:cubicBezTo>
                    <a:pt x="1851" y="80"/>
                    <a:pt x="1851" y="80"/>
                    <a:pt x="1851" y="80"/>
                  </a:cubicBezTo>
                  <a:cubicBezTo>
                    <a:pt x="1847" y="80"/>
                    <a:pt x="1847" y="80"/>
                    <a:pt x="1847" y="80"/>
                  </a:cubicBezTo>
                  <a:cubicBezTo>
                    <a:pt x="1847" y="80"/>
                    <a:pt x="1847" y="80"/>
                    <a:pt x="1847" y="80"/>
                  </a:cubicBezTo>
                  <a:cubicBezTo>
                    <a:pt x="1847" y="75"/>
                    <a:pt x="1847" y="72"/>
                    <a:pt x="1847" y="72"/>
                  </a:cubicBezTo>
                  <a:cubicBezTo>
                    <a:pt x="1847" y="72"/>
                    <a:pt x="1847" y="74"/>
                    <a:pt x="1847" y="80"/>
                  </a:cubicBezTo>
                  <a:cubicBezTo>
                    <a:pt x="1840" y="80"/>
                    <a:pt x="1840" y="80"/>
                    <a:pt x="1840" y="80"/>
                  </a:cubicBezTo>
                  <a:cubicBezTo>
                    <a:pt x="1820" y="80"/>
                    <a:pt x="1800" y="80"/>
                    <a:pt x="1781" y="81"/>
                  </a:cubicBezTo>
                  <a:cubicBezTo>
                    <a:pt x="1742" y="81"/>
                    <a:pt x="1705" y="82"/>
                    <a:pt x="1670" y="83"/>
                  </a:cubicBezTo>
                  <a:cubicBezTo>
                    <a:pt x="1661" y="83"/>
                    <a:pt x="1653" y="84"/>
                    <a:pt x="1644" y="84"/>
                  </a:cubicBezTo>
                  <a:cubicBezTo>
                    <a:pt x="1677" y="84"/>
                    <a:pt x="1709" y="85"/>
                    <a:pt x="1741" y="85"/>
                  </a:cubicBezTo>
                  <a:cubicBezTo>
                    <a:pt x="1779" y="85"/>
                    <a:pt x="1816" y="86"/>
                    <a:pt x="1853" y="87"/>
                  </a:cubicBezTo>
                  <a:cubicBezTo>
                    <a:pt x="1852" y="74"/>
                    <a:pt x="1852" y="64"/>
                    <a:pt x="1852" y="57"/>
                  </a:cubicBezTo>
                  <a:cubicBezTo>
                    <a:pt x="1872" y="54"/>
                    <a:pt x="1893" y="52"/>
                    <a:pt x="1913" y="49"/>
                  </a:cubicBezTo>
                  <a:cubicBezTo>
                    <a:pt x="1936" y="45"/>
                    <a:pt x="1958" y="42"/>
                    <a:pt x="1980" y="38"/>
                  </a:cubicBezTo>
                  <a:cubicBezTo>
                    <a:pt x="1989" y="36"/>
                    <a:pt x="1989" y="36"/>
                    <a:pt x="1989" y="36"/>
                  </a:cubicBezTo>
                  <a:cubicBezTo>
                    <a:pt x="1988" y="25"/>
                    <a:pt x="1987" y="14"/>
                    <a:pt x="1987" y="3"/>
                  </a:cubicBezTo>
                  <a:moveTo>
                    <a:pt x="1992" y="0"/>
                  </a:moveTo>
                  <a:cubicBezTo>
                    <a:pt x="1992" y="0"/>
                    <a:pt x="1992" y="1"/>
                    <a:pt x="1992" y="2"/>
                  </a:cubicBezTo>
                  <a:cubicBezTo>
                    <a:pt x="1992" y="3"/>
                    <a:pt x="1992" y="3"/>
                    <a:pt x="1992" y="3"/>
                  </a:cubicBezTo>
                  <a:cubicBezTo>
                    <a:pt x="1991" y="3"/>
                    <a:pt x="1991" y="3"/>
                    <a:pt x="1991" y="3"/>
                  </a:cubicBezTo>
                  <a:cubicBezTo>
                    <a:pt x="1989" y="3"/>
                    <a:pt x="1989" y="3"/>
                    <a:pt x="1989" y="3"/>
                  </a:cubicBezTo>
                  <a:cubicBezTo>
                    <a:pt x="1987" y="3"/>
                    <a:pt x="1987" y="3"/>
                    <a:pt x="1987" y="3"/>
                  </a:cubicBezTo>
                  <a:cubicBezTo>
                    <a:pt x="1987" y="14"/>
                    <a:pt x="1988" y="25"/>
                    <a:pt x="1989" y="36"/>
                  </a:cubicBezTo>
                  <a:cubicBezTo>
                    <a:pt x="1994" y="35"/>
                    <a:pt x="1994" y="35"/>
                    <a:pt x="1994" y="35"/>
                  </a:cubicBezTo>
                  <a:cubicBezTo>
                    <a:pt x="1993" y="14"/>
                    <a:pt x="1992" y="0"/>
                    <a:pt x="1992" y="0"/>
                  </a:cubicBezTo>
                </a:path>
              </a:pathLst>
            </a:custGeom>
            <a:solidFill>
              <a:srgbClr val="E3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242"/>
            <p:cNvSpPr>
              <a:spLocks noEditPoints="1"/>
            </p:cNvSpPr>
            <p:nvPr/>
          </p:nvSpPr>
          <p:spPr bwMode="auto">
            <a:xfrm>
              <a:off x="3479801" y="6292850"/>
              <a:ext cx="2366963" cy="447675"/>
            </a:xfrm>
            <a:custGeom>
              <a:avLst/>
              <a:gdLst>
                <a:gd name="T0" fmla="*/ 451 w 1845"/>
                <a:gd name="T1" fmla="*/ 335 h 348"/>
                <a:gd name="T2" fmla="*/ 449 w 1845"/>
                <a:gd name="T3" fmla="*/ 325 h 348"/>
                <a:gd name="T4" fmla="*/ 450 w 1845"/>
                <a:gd name="T5" fmla="*/ 325 h 348"/>
                <a:gd name="T6" fmla="*/ 723 w 1845"/>
                <a:gd name="T7" fmla="*/ 328 h 348"/>
                <a:gd name="T8" fmla="*/ 450 w 1845"/>
                <a:gd name="T9" fmla="*/ 315 h 348"/>
                <a:gd name="T10" fmla="*/ 1384 w 1845"/>
                <a:gd name="T11" fmla="*/ 292 h 348"/>
                <a:gd name="T12" fmla="*/ 45 w 1845"/>
                <a:gd name="T13" fmla="*/ 303 h 348"/>
                <a:gd name="T14" fmla="*/ 44 w 1845"/>
                <a:gd name="T15" fmla="*/ 283 h 348"/>
                <a:gd name="T16" fmla="*/ 98 w 1845"/>
                <a:gd name="T17" fmla="*/ 283 h 348"/>
                <a:gd name="T18" fmla="*/ 160 w 1845"/>
                <a:gd name="T19" fmla="*/ 302 h 348"/>
                <a:gd name="T20" fmla="*/ 505 w 1845"/>
                <a:gd name="T21" fmla="*/ 289 h 348"/>
                <a:gd name="T22" fmla="*/ 338 w 1845"/>
                <a:gd name="T23" fmla="*/ 293 h 348"/>
                <a:gd name="T24" fmla="*/ 5 w 1845"/>
                <a:gd name="T25" fmla="*/ 258 h 348"/>
                <a:gd name="T26" fmla="*/ 41 w 1845"/>
                <a:gd name="T27" fmla="*/ 280 h 348"/>
                <a:gd name="T28" fmla="*/ 118 w 1845"/>
                <a:gd name="T29" fmla="*/ 280 h 348"/>
                <a:gd name="T30" fmla="*/ 3 w 1845"/>
                <a:gd name="T31" fmla="*/ 262 h 348"/>
                <a:gd name="T32" fmla="*/ 44 w 1845"/>
                <a:gd name="T33" fmla="*/ 258 h 348"/>
                <a:gd name="T34" fmla="*/ 337 w 1845"/>
                <a:gd name="T35" fmla="*/ 236 h 348"/>
                <a:gd name="T36" fmla="*/ 1384 w 1845"/>
                <a:gd name="T37" fmla="*/ 271 h 348"/>
                <a:gd name="T38" fmla="*/ 1661 w 1845"/>
                <a:gd name="T39" fmla="*/ 252 h 348"/>
                <a:gd name="T40" fmla="*/ 1385 w 1845"/>
                <a:gd name="T41" fmla="*/ 292 h 348"/>
                <a:gd name="T42" fmla="*/ 1384 w 1845"/>
                <a:gd name="T43" fmla="*/ 293 h 348"/>
                <a:gd name="T44" fmla="*/ 1234 w 1845"/>
                <a:gd name="T45" fmla="*/ 315 h 348"/>
                <a:gd name="T46" fmla="*/ 1662 w 1845"/>
                <a:gd name="T47" fmla="*/ 300 h 348"/>
                <a:gd name="T48" fmla="*/ 1510 w 1845"/>
                <a:gd name="T49" fmla="*/ 232 h 348"/>
                <a:gd name="T50" fmla="*/ 1288 w 1845"/>
                <a:gd name="T51" fmla="*/ 240 h 348"/>
                <a:gd name="T52" fmla="*/ 459 w 1845"/>
                <a:gd name="T53" fmla="*/ 235 h 348"/>
                <a:gd name="T54" fmla="*/ 338 w 1845"/>
                <a:gd name="T55" fmla="*/ 279 h 348"/>
                <a:gd name="T56" fmla="*/ 1283 w 1845"/>
                <a:gd name="T57" fmla="*/ 276 h 348"/>
                <a:gd name="T58" fmla="*/ 1354 w 1845"/>
                <a:gd name="T59" fmla="*/ 278 h 348"/>
                <a:gd name="T60" fmla="*/ 1384 w 1845"/>
                <a:gd name="T61" fmla="*/ 286 h 348"/>
                <a:gd name="T62" fmla="*/ 340 w 1845"/>
                <a:gd name="T63" fmla="*/ 234 h 348"/>
                <a:gd name="T64" fmla="*/ 366 w 1845"/>
                <a:gd name="T65" fmla="*/ 224 h 348"/>
                <a:gd name="T66" fmla="*/ 337 w 1845"/>
                <a:gd name="T67" fmla="*/ 224 h 348"/>
                <a:gd name="T68" fmla="*/ 3 w 1845"/>
                <a:gd name="T69" fmla="*/ 239 h 348"/>
                <a:gd name="T70" fmla="*/ 41 w 1845"/>
                <a:gd name="T71" fmla="*/ 165 h 348"/>
                <a:gd name="T72" fmla="*/ 41 w 1845"/>
                <a:gd name="T73" fmla="*/ 158 h 348"/>
                <a:gd name="T74" fmla="*/ 1048 w 1845"/>
                <a:gd name="T75" fmla="*/ 170 h 348"/>
                <a:gd name="T76" fmla="*/ 1382 w 1845"/>
                <a:gd name="T77" fmla="*/ 207 h 348"/>
                <a:gd name="T78" fmla="*/ 685 w 1845"/>
                <a:gd name="T79" fmla="*/ 147 h 348"/>
                <a:gd name="T80" fmla="*/ 46 w 1845"/>
                <a:gd name="T81" fmla="*/ 158 h 348"/>
                <a:gd name="T82" fmla="*/ 130 w 1845"/>
                <a:gd name="T83" fmla="*/ 139 h 348"/>
                <a:gd name="T84" fmla="*/ 1381 w 1845"/>
                <a:gd name="T85" fmla="*/ 158 h 348"/>
                <a:gd name="T86" fmla="*/ 41 w 1845"/>
                <a:gd name="T87" fmla="*/ 129 h 348"/>
                <a:gd name="T88" fmla="*/ 1832 w 1845"/>
                <a:gd name="T89" fmla="*/ 88 h 348"/>
                <a:gd name="T90" fmla="*/ 1826 w 1845"/>
                <a:gd name="T91" fmla="*/ 189 h 348"/>
                <a:gd name="T92" fmla="*/ 1663 w 1845"/>
                <a:gd name="T93" fmla="*/ 246 h 348"/>
                <a:gd name="T94" fmla="*/ 1841 w 1845"/>
                <a:gd name="T95" fmla="*/ 233 h 348"/>
                <a:gd name="T96" fmla="*/ 1829 w 1845"/>
                <a:gd name="T97" fmla="*/ 42 h 348"/>
                <a:gd name="T98" fmla="*/ 1 w 1845"/>
                <a:gd name="T99" fmla="*/ 46 h 348"/>
                <a:gd name="T100" fmla="*/ 408 w 1845"/>
                <a:gd name="T101" fmla="*/ 63 h 348"/>
                <a:gd name="T102" fmla="*/ 1265 w 1845"/>
                <a:gd name="T103" fmla="*/ 101 h 348"/>
                <a:gd name="T104" fmla="*/ 1449 w 1845"/>
                <a:gd name="T105" fmla="*/ 36 h 348"/>
                <a:gd name="T106" fmla="*/ 3 w 1845"/>
                <a:gd name="T107" fmla="*/ 25 h 348"/>
                <a:gd name="T108" fmla="*/ 1 w 1845"/>
                <a:gd name="T109" fmla="*/ 60 h 348"/>
                <a:gd name="T110" fmla="*/ 1 w 1845"/>
                <a:gd name="T111" fmla="*/ 46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45" h="348">
                  <a:moveTo>
                    <a:pt x="999" y="338"/>
                  </a:moveTo>
                  <a:cubicBezTo>
                    <a:pt x="987" y="339"/>
                    <a:pt x="975" y="339"/>
                    <a:pt x="963" y="339"/>
                  </a:cubicBezTo>
                  <a:cubicBezTo>
                    <a:pt x="976" y="339"/>
                    <a:pt x="988" y="339"/>
                    <a:pt x="998" y="339"/>
                  </a:cubicBezTo>
                  <a:cubicBezTo>
                    <a:pt x="1005" y="339"/>
                    <a:pt x="1010" y="339"/>
                    <a:pt x="1014" y="339"/>
                  </a:cubicBezTo>
                  <a:cubicBezTo>
                    <a:pt x="1014" y="339"/>
                    <a:pt x="1014" y="339"/>
                    <a:pt x="1014" y="339"/>
                  </a:cubicBezTo>
                  <a:cubicBezTo>
                    <a:pt x="1014" y="339"/>
                    <a:pt x="1014" y="339"/>
                    <a:pt x="1014" y="339"/>
                  </a:cubicBezTo>
                  <a:cubicBezTo>
                    <a:pt x="1009" y="339"/>
                    <a:pt x="1004" y="339"/>
                    <a:pt x="999" y="338"/>
                  </a:cubicBezTo>
                  <a:moveTo>
                    <a:pt x="451" y="335"/>
                  </a:moveTo>
                  <a:cubicBezTo>
                    <a:pt x="451" y="335"/>
                    <a:pt x="451" y="335"/>
                    <a:pt x="451" y="335"/>
                  </a:cubicBezTo>
                  <a:cubicBezTo>
                    <a:pt x="450" y="335"/>
                    <a:pt x="450" y="335"/>
                    <a:pt x="450" y="335"/>
                  </a:cubicBezTo>
                  <a:cubicBezTo>
                    <a:pt x="451" y="339"/>
                    <a:pt x="451" y="342"/>
                    <a:pt x="451" y="342"/>
                  </a:cubicBezTo>
                  <a:cubicBezTo>
                    <a:pt x="451" y="342"/>
                    <a:pt x="451" y="342"/>
                    <a:pt x="451" y="342"/>
                  </a:cubicBezTo>
                  <a:cubicBezTo>
                    <a:pt x="451" y="342"/>
                    <a:pt x="451" y="342"/>
                    <a:pt x="451" y="342"/>
                  </a:cubicBezTo>
                  <a:cubicBezTo>
                    <a:pt x="451" y="342"/>
                    <a:pt x="451" y="342"/>
                    <a:pt x="451" y="342"/>
                  </a:cubicBezTo>
                  <a:cubicBezTo>
                    <a:pt x="451" y="340"/>
                    <a:pt x="451" y="338"/>
                    <a:pt x="451" y="335"/>
                  </a:cubicBezTo>
                  <a:moveTo>
                    <a:pt x="449" y="325"/>
                  </a:moveTo>
                  <a:cubicBezTo>
                    <a:pt x="449" y="325"/>
                    <a:pt x="449" y="327"/>
                    <a:pt x="450" y="329"/>
                  </a:cubicBezTo>
                  <a:cubicBezTo>
                    <a:pt x="450" y="331"/>
                    <a:pt x="450" y="333"/>
                    <a:pt x="450" y="333"/>
                  </a:cubicBezTo>
                  <a:cubicBezTo>
                    <a:pt x="450" y="333"/>
                    <a:pt x="450" y="333"/>
                    <a:pt x="450" y="332"/>
                  </a:cubicBezTo>
                  <a:cubicBezTo>
                    <a:pt x="450" y="332"/>
                    <a:pt x="450" y="332"/>
                    <a:pt x="450" y="332"/>
                  </a:cubicBezTo>
                  <a:cubicBezTo>
                    <a:pt x="450" y="332"/>
                    <a:pt x="450" y="332"/>
                    <a:pt x="450" y="332"/>
                  </a:cubicBezTo>
                  <a:cubicBezTo>
                    <a:pt x="450" y="330"/>
                    <a:pt x="450" y="329"/>
                    <a:pt x="450" y="327"/>
                  </a:cubicBezTo>
                  <a:cubicBezTo>
                    <a:pt x="450" y="326"/>
                    <a:pt x="450" y="325"/>
                    <a:pt x="450" y="325"/>
                  </a:cubicBezTo>
                  <a:cubicBezTo>
                    <a:pt x="450" y="325"/>
                    <a:pt x="450" y="325"/>
                    <a:pt x="450" y="325"/>
                  </a:cubicBezTo>
                  <a:cubicBezTo>
                    <a:pt x="449" y="325"/>
                    <a:pt x="449" y="325"/>
                    <a:pt x="449" y="325"/>
                  </a:cubicBezTo>
                  <a:cubicBezTo>
                    <a:pt x="449" y="325"/>
                    <a:pt x="449" y="325"/>
                    <a:pt x="449" y="325"/>
                  </a:cubicBezTo>
                  <a:moveTo>
                    <a:pt x="451" y="321"/>
                  </a:moveTo>
                  <a:cubicBezTo>
                    <a:pt x="451" y="327"/>
                    <a:pt x="451" y="331"/>
                    <a:pt x="451" y="335"/>
                  </a:cubicBezTo>
                  <a:cubicBezTo>
                    <a:pt x="454" y="335"/>
                    <a:pt x="454" y="335"/>
                    <a:pt x="454" y="335"/>
                  </a:cubicBezTo>
                  <a:cubicBezTo>
                    <a:pt x="467" y="334"/>
                    <a:pt x="467" y="334"/>
                    <a:pt x="467" y="334"/>
                  </a:cubicBezTo>
                  <a:cubicBezTo>
                    <a:pt x="484" y="334"/>
                    <a:pt x="501" y="333"/>
                    <a:pt x="517" y="333"/>
                  </a:cubicBezTo>
                  <a:cubicBezTo>
                    <a:pt x="590" y="330"/>
                    <a:pt x="655" y="329"/>
                    <a:pt x="723" y="328"/>
                  </a:cubicBezTo>
                  <a:cubicBezTo>
                    <a:pt x="682" y="327"/>
                    <a:pt x="641" y="326"/>
                    <a:pt x="600" y="325"/>
                  </a:cubicBezTo>
                  <a:cubicBezTo>
                    <a:pt x="561" y="325"/>
                    <a:pt x="523" y="324"/>
                    <a:pt x="486" y="323"/>
                  </a:cubicBezTo>
                  <a:cubicBezTo>
                    <a:pt x="459" y="322"/>
                    <a:pt x="459" y="322"/>
                    <a:pt x="459" y="322"/>
                  </a:cubicBezTo>
                  <a:cubicBezTo>
                    <a:pt x="452" y="321"/>
                    <a:pt x="452" y="321"/>
                    <a:pt x="452" y="321"/>
                  </a:cubicBezTo>
                  <a:cubicBezTo>
                    <a:pt x="451" y="321"/>
                    <a:pt x="451" y="321"/>
                    <a:pt x="451" y="321"/>
                  </a:cubicBezTo>
                  <a:cubicBezTo>
                    <a:pt x="451" y="321"/>
                    <a:pt x="451" y="321"/>
                    <a:pt x="451" y="321"/>
                  </a:cubicBezTo>
                  <a:moveTo>
                    <a:pt x="450" y="315"/>
                  </a:moveTo>
                  <a:cubicBezTo>
                    <a:pt x="450" y="315"/>
                    <a:pt x="450" y="315"/>
                    <a:pt x="450" y="315"/>
                  </a:cubicBezTo>
                  <a:cubicBezTo>
                    <a:pt x="450" y="317"/>
                    <a:pt x="450" y="319"/>
                    <a:pt x="450" y="321"/>
                  </a:cubicBezTo>
                  <a:cubicBezTo>
                    <a:pt x="451" y="321"/>
                    <a:pt x="451" y="321"/>
                    <a:pt x="451" y="321"/>
                  </a:cubicBezTo>
                  <a:cubicBezTo>
                    <a:pt x="451" y="320"/>
                    <a:pt x="451" y="318"/>
                    <a:pt x="450" y="315"/>
                  </a:cubicBezTo>
                  <a:moveTo>
                    <a:pt x="1384" y="292"/>
                  </a:moveTo>
                  <a:cubicBezTo>
                    <a:pt x="1384" y="292"/>
                    <a:pt x="1384" y="292"/>
                    <a:pt x="1384" y="292"/>
                  </a:cubicBezTo>
                  <a:cubicBezTo>
                    <a:pt x="1384" y="292"/>
                    <a:pt x="1384" y="292"/>
                    <a:pt x="1384" y="293"/>
                  </a:cubicBezTo>
                  <a:cubicBezTo>
                    <a:pt x="1384" y="293"/>
                    <a:pt x="1384" y="293"/>
                    <a:pt x="1384" y="293"/>
                  </a:cubicBezTo>
                  <a:cubicBezTo>
                    <a:pt x="1384" y="292"/>
                    <a:pt x="1384" y="292"/>
                    <a:pt x="1384" y="292"/>
                  </a:cubicBezTo>
                  <a:moveTo>
                    <a:pt x="45" y="288"/>
                  </a:moveTo>
                  <a:cubicBezTo>
                    <a:pt x="45" y="288"/>
                    <a:pt x="45" y="289"/>
                    <a:pt x="45" y="291"/>
                  </a:cubicBezTo>
                  <a:cubicBezTo>
                    <a:pt x="45" y="292"/>
                    <a:pt x="45" y="293"/>
                    <a:pt x="45" y="294"/>
                  </a:cubicBezTo>
                  <a:cubicBezTo>
                    <a:pt x="46" y="325"/>
                    <a:pt x="46" y="348"/>
                    <a:pt x="46" y="348"/>
                  </a:cubicBezTo>
                  <a:cubicBezTo>
                    <a:pt x="47" y="348"/>
                    <a:pt x="46" y="337"/>
                    <a:pt x="45" y="309"/>
                  </a:cubicBezTo>
                  <a:cubicBezTo>
                    <a:pt x="46" y="309"/>
                    <a:pt x="46" y="309"/>
                    <a:pt x="46" y="309"/>
                  </a:cubicBezTo>
                  <a:cubicBezTo>
                    <a:pt x="46" y="307"/>
                    <a:pt x="45" y="305"/>
                    <a:pt x="45" y="303"/>
                  </a:cubicBezTo>
                  <a:cubicBezTo>
                    <a:pt x="45" y="303"/>
                    <a:pt x="45" y="303"/>
                    <a:pt x="45" y="303"/>
                  </a:cubicBezTo>
                  <a:cubicBezTo>
                    <a:pt x="45" y="292"/>
                    <a:pt x="45" y="288"/>
                    <a:pt x="45" y="288"/>
                  </a:cubicBezTo>
                  <a:moveTo>
                    <a:pt x="44" y="280"/>
                  </a:moveTo>
                  <a:cubicBezTo>
                    <a:pt x="44" y="280"/>
                    <a:pt x="44" y="280"/>
                    <a:pt x="44" y="280"/>
                  </a:cubicBezTo>
                  <a:cubicBezTo>
                    <a:pt x="44" y="281"/>
                    <a:pt x="44" y="281"/>
                    <a:pt x="44" y="281"/>
                  </a:cubicBezTo>
                  <a:cubicBezTo>
                    <a:pt x="44" y="282"/>
                    <a:pt x="44" y="282"/>
                    <a:pt x="44" y="283"/>
                  </a:cubicBezTo>
                  <a:cubicBezTo>
                    <a:pt x="44" y="283"/>
                    <a:pt x="44" y="283"/>
                    <a:pt x="44" y="283"/>
                  </a:cubicBezTo>
                  <a:cubicBezTo>
                    <a:pt x="44" y="283"/>
                    <a:pt x="44" y="283"/>
                    <a:pt x="44" y="283"/>
                  </a:cubicBezTo>
                  <a:cubicBezTo>
                    <a:pt x="44" y="283"/>
                    <a:pt x="44" y="283"/>
                    <a:pt x="44" y="283"/>
                  </a:cubicBezTo>
                  <a:cubicBezTo>
                    <a:pt x="45" y="283"/>
                    <a:pt x="45" y="283"/>
                    <a:pt x="45" y="283"/>
                  </a:cubicBezTo>
                  <a:cubicBezTo>
                    <a:pt x="44" y="282"/>
                    <a:pt x="44" y="281"/>
                    <a:pt x="44" y="280"/>
                  </a:cubicBezTo>
                  <a:moveTo>
                    <a:pt x="338" y="279"/>
                  </a:moveTo>
                  <a:cubicBezTo>
                    <a:pt x="338" y="279"/>
                    <a:pt x="338" y="279"/>
                    <a:pt x="338" y="279"/>
                  </a:cubicBezTo>
                  <a:cubicBezTo>
                    <a:pt x="338" y="279"/>
                    <a:pt x="338" y="279"/>
                    <a:pt x="338" y="279"/>
                  </a:cubicBezTo>
                  <a:cubicBezTo>
                    <a:pt x="338" y="283"/>
                    <a:pt x="338" y="286"/>
                    <a:pt x="338" y="288"/>
                  </a:cubicBezTo>
                  <a:cubicBezTo>
                    <a:pt x="303" y="287"/>
                    <a:pt x="270" y="286"/>
                    <a:pt x="237" y="286"/>
                  </a:cubicBezTo>
                  <a:cubicBezTo>
                    <a:pt x="189" y="285"/>
                    <a:pt x="143" y="283"/>
                    <a:pt x="98" y="283"/>
                  </a:cubicBezTo>
                  <a:cubicBezTo>
                    <a:pt x="64" y="283"/>
                    <a:pt x="64" y="283"/>
                    <a:pt x="64" y="283"/>
                  </a:cubicBezTo>
                  <a:cubicBezTo>
                    <a:pt x="48" y="283"/>
                    <a:pt x="48" y="283"/>
                    <a:pt x="48" y="283"/>
                  </a:cubicBezTo>
                  <a:cubicBezTo>
                    <a:pt x="45" y="283"/>
                    <a:pt x="45" y="283"/>
                    <a:pt x="45" y="283"/>
                  </a:cubicBezTo>
                  <a:cubicBezTo>
                    <a:pt x="45" y="283"/>
                    <a:pt x="45" y="283"/>
                    <a:pt x="45" y="283"/>
                  </a:cubicBezTo>
                  <a:cubicBezTo>
                    <a:pt x="45" y="291"/>
                    <a:pt x="45" y="297"/>
                    <a:pt x="45" y="303"/>
                  </a:cubicBezTo>
                  <a:cubicBezTo>
                    <a:pt x="46" y="303"/>
                    <a:pt x="46" y="303"/>
                    <a:pt x="46" y="303"/>
                  </a:cubicBezTo>
                  <a:cubicBezTo>
                    <a:pt x="52" y="303"/>
                    <a:pt x="52" y="303"/>
                    <a:pt x="52" y="303"/>
                  </a:cubicBezTo>
                  <a:cubicBezTo>
                    <a:pt x="89" y="302"/>
                    <a:pt x="126" y="302"/>
                    <a:pt x="160" y="302"/>
                  </a:cubicBezTo>
                  <a:cubicBezTo>
                    <a:pt x="195" y="302"/>
                    <a:pt x="228" y="302"/>
                    <a:pt x="257" y="302"/>
                  </a:cubicBezTo>
                  <a:cubicBezTo>
                    <a:pt x="287" y="302"/>
                    <a:pt x="312" y="303"/>
                    <a:pt x="332" y="303"/>
                  </a:cubicBezTo>
                  <a:cubicBezTo>
                    <a:pt x="333" y="303"/>
                    <a:pt x="334" y="303"/>
                    <a:pt x="334" y="303"/>
                  </a:cubicBezTo>
                  <a:cubicBezTo>
                    <a:pt x="373" y="303"/>
                    <a:pt x="412" y="303"/>
                    <a:pt x="451" y="303"/>
                  </a:cubicBezTo>
                  <a:cubicBezTo>
                    <a:pt x="611" y="303"/>
                    <a:pt x="770" y="300"/>
                    <a:pt x="928" y="294"/>
                  </a:cubicBezTo>
                  <a:cubicBezTo>
                    <a:pt x="823" y="292"/>
                    <a:pt x="718" y="289"/>
                    <a:pt x="612" y="287"/>
                  </a:cubicBezTo>
                  <a:cubicBezTo>
                    <a:pt x="596" y="288"/>
                    <a:pt x="579" y="289"/>
                    <a:pt x="559" y="289"/>
                  </a:cubicBezTo>
                  <a:cubicBezTo>
                    <a:pt x="541" y="289"/>
                    <a:pt x="523" y="289"/>
                    <a:pt x="505" y="289"/>
                  </a:cubicBezTo>
                  <a:cubicBezTo>
                    <a:pt x="474" y="289"/>
                    <a:pt x="443" y="289"/>
                    <a:pt x="414" y="289"/>
                  </a:cubicBezTo>
                  <a:cubicBezTo>
                    <a:pt x="414" y="289"/>
                    <a:pt x="413" y="289"/>
                    <a:pt x="413" y="289"/>
                  </a:cubicBezTo>
                  <a:cubicBezTo>
                    <a:pt x="398" y="290"/>
                    <a:pt x="383" y="291"/>
                    <a:pt x="368" y="291"/>
                  </a:cubicBezTo>
                  <a:cubicBezTo>
                    <a:pt x="345" y="293"/>
                    <a:pt x="345" y="293"/>
                    <a:pt x="345" y="293"/>
                  </a:cubicBezTo>
                  <a:cubicBezTo>
                    <a:pt x="339" y="293"/>
                    <a:pt x="339" y="293"/>
                    <a:pt x="339" y="293"/>
                  </a:cubicBezTo>
                  <a:cubicBezTo>
                    <a:pt x="339" y="293"/>
                    <a:pt x="339" y="293"/>
                    <a:pt x="339" y="293"/>
                  </a:cubicBezTo>
                  <a:cubicBezTo>
                    <a:pt x="338" y="293"/>
                    <a:pt x="338" y="293"/>
                    <a:pt x="338" y="293"/>
                  </a:cubicBezTo>
                  <a:cubicBezTo>
                    <a:pt x="338" y="293"/>
                    <a:pt x="338" y="293"/>
                    <a:pt x="338" y="293"/>
                  </a:cubicBezTo>
                  <a:cubicBezTo>
                    <a:pt x="338" y="294"/>
                    <a:pt x="338" y="294"/>
                    <a:pt x="338" y="294"/>
                  </a:cubicBezTo>
                  <a:cubicBezTo>
                    <a:pt x="338" y="294"/>
                    <a:pt x="338" y="292"/>
                    <a:pt x="338" y="288"/>
                  </a:cubicBezTo>
                  <a:cubicBezTo>
                    <a:pt x="338" y="288"/>
                    <a:pt x="338" y="288"/>
                    <a:pt x="338" y="288"/>
                  </a:cubicBezTo>
                  <a:cubicBezTo>
                    <a:pt x="338" y="287"/>
                    <a:pt x="338" y="285"/>
                    <a:pt x="338" y="284"/>
                  </a:cubicBezTo>
                  <a:cubicBezTo>
                    <a:pt x="338" y="282"/>
                    <a:pt x="338" y="280"/>
                    <a:pt x="338" y="279"/>
                  </a:cubicBezTo>
                  <a:moveTo>
                    <a:pt x="43" y="258"/>
                  </a:moveTo>
                  <a:cubicBezTo>
                    <a:pt x="32" y="258"/>
                    <a:pt x="22" y="258"/>
                    <a:pt x="11" y="258"/>
                  </a:cubicBezTo>
                  <a:cubicBezTo>
                    <a:pt x="5" y="258"/>
                    <a:pt x="5" y="258"/>
                    <a:pt x="5" y="258"/>
                  </a:cubicBezTo>
                  <a:cubicBezTo>
                    <a:pt x="4" y="258"/>
                    <a:pt x="4" y="258"/>
                    <a:pt x="4" y="258"/>
                  </a:cubicBezTo>
                  <a:cubicBezTo>
                    <a:pt x="4" y="258"/>
                    <a:pt x="4" y="258"/>
                    <a:pt x="4" y="258"/>
                  </a:cubicBezTo>
                  <a:cubicBezTo>
                    <a:pt x="4" y="261"/>
                    <a:pt x="4" y="264"/>
                    <a:pt x="4" y="267"/>
                  </a:cubicBezTo>
                  <a:cubicBezTo>
                    <a:pt x="4" y="308"/>
                    <a:pt x="4" y="337"/>
                    <a:pt x="4" y="337"/>
                  </a:cubicBezTo>
                  <a:cubicBezTo>
                    <a:pt x="4" y="337"/>
                    <a:pt x="4" y="321"/>
                    <a:pt x="4" y="280"/>
                  </a:cubicBezTo>
                  <a:cubicBezTo>
                    <a:pt x="5" y="280"/>
                    <a:pt x="5" y="280"/>
                    <a:pt x="5" y="280"/>
                  </a:cubicBezTo>
                  <a:cubicBezTo>
                    <a:pt x="5" y="280"/>
                    <a:pt x="6" y="280"/>
                    <a:pt x="7" y="280"/>
                  </a:cubicBezTo>
                  <a:cubicBezTo>
                    <a:pt x="18" y="280"/>
                    <a:pt x="29" y="280"/>
                    <a:pt x="41" y="280"/>
                  </a:cubicBezTo>
                  <a:cubicBezTo>
                    <a:pt x="42" y="280"/>
                    <a:pt x="43" y="280"/>
                    <a:pt x="44" y="280"/>
                  </a:cubicBezTo>
                  <a:cubicBezTo>
                    <a:pt x="44" y="273"/>
                    <a:pt x="44" y="265"/>
                    <a:pt x="43" y="258"/>
                  </a:cubicBezTo>
                  <a:moveTo>
                    <a:pt x="337" y="256"/>
                  </a:moveTo>
                  <a:cubicBezTo>
                    <a:pt x="323" y="256"/>
                    <a:pt x="309" y="256"/>
                    <a:pt x="295" y="256"/>
                  </a:cubicBezTo>
                  <a:cubicBezTo>
                    <a:pt x="231" y="257"/>
                    <a:pt x="167" y="258"/>
                    <a:pt x="104" y="258"/>
                  </a:cubicBezTo>
                  <a:cubicBezTo>
                    <a:pt x="84" y="258"/>
                    <a:pt x="64" y="258"/>
                    <a:pt x="44" y="258"/>
                  </a:cubicBezTo>
                  <a:cubicBezTo>
                    <a:pt x="44" y="266"/>
                    <a:pt x="45" y="274"/>
                    <a:pt x="45" y="280"/>
                  </a:cubicBezTo>
                  <a:cubicBezTo>
                    <a:pt x="68" y="280"/>
                    <a:pt x="93" y="280"/>
                    <a:pt x="118" y="280"/>
                  </a:cubicBezTo>
                  <a:cubicBezTo>
                    <a:pt x="188" y="280"/>
                    <a:pt x="263" y="279"/>
                    <a:pt x="337" y="278"/>
                  </a:cubicBezTo>
                  <a:cubicBezTo>
                    <a:pt x="337" y="276"/>
                    <a:pt x="337" y="273"/>
                    <a:pt x="337" y="269"/>
                  </a:cubicBezTo>
                  <a:cubicBezTo>
                    <a:pt x="337" y="269"/>
                    <a:pt x="337" y="269"/>
                    <a:pt x="337" y="269"/>
                  </a:cubicBezTo>
                  <a:cubicBezTo>
                    <a:pt x="337" y="274"/>
                    <a:pt x="337" y="276"/>
                    <a:pt x="337" y="276"/>
                  </a:cubicBezTo>
                  <a:cubicBezTo>
                    <a:pt x="337" y="276"/>
                    <a:pt x="337" y="266"/>
                    <a:pt x="337" y="256"/>
                  </a:cubicBezTo>
                  <a:moveTo>
                    <a:pt x="3" y="239"/>
                  </a:moveTo>
                  <a:cubicBezTo>
                    <a:pt x="3" y="239"/>
                    <a:pt x="3" y="239"/>
                    <a:pt x="3" y="239"/>
                  </a:cubicBezTo>
                  <a:cubicBezTo>
                    <a:pt x="3" y="253"/>
                    <a:pt x="3" y="262"/>
                    <a:pt x="3" y="262"/>
                  </a:cubicBezTo>
                  <a:cubicBezTo>
                    <a:pt x="3" y="262"/>
                    <a:pt x="3" y="261"/>
                    <a:pt x="3" y="258"/>
                  </a:cubicBezTo>
                  <a:cubicBezTo>
                    <a:pt x="3" y="258"/>
                    <a:pt x="3" y="258"/>
                    <a:pt x="3" y="258"/>
                  </a:cubicBezTo>
                  <a:cubicBezTo>
                    <a:pt x="4" y="258"/>
                    <a:pt x="4" y="258"/>
                    <a:pt x="4" y="258"/>
                  </a:cubicBezTo>
                  <a:cubicBezTo>
                    <a:pt x="3" y="252"/>
                    <a:pt x="3" y="246"/>
                    <a:pt x="3" y="239"/>
                  </a:cubicBezTo>
                  <a:moveTo>
                    <a:pt x="43" y="239"/>
                  </a:moveTo>
                  <a:cubicBezTo>
                    <a:pt x="43" y="239"/>
                    <a:pt x="43" y="239"/>
                    <a:pt x="43" y="239"/>
                  </a:cubicBezTo>
                  <a:cubicBezTo>
                    <a:pt x="43" y="245"/>
                    <a:pt x="43" y="251"/>
                    <a:pt x="43" y="258"/>
                  </a:cubicBezTo>
                  <a:cubicBezTo>
                    <a:pt x="44" y="258"/>
                    <a:pt x="44" y="258"/>
                    <a:pt x="44" y="258"/>
                  </a:cubicBezTo>
                  <a:cubicBezTo>
                    <a:pt x="44" y="252"/>
                    <a:pt x="44" y="246"/>
                    <a:pt x="43" y="239"/>
                  </a:cubicBezTo>
                  <a:moveTo>
                    <a:pt x="337" y="236"/>
                  </a:moveTo>
                  <a:cubicBezTo>
                    <a:pt x="337" y="236"/>
                    <a:pt x="337" y="236"/>
                    <a:pt x="337" y="236"/>
                  </a:cubicBezTo>
                  <a:cubicBezTo>
                    <a:pt x="337" y="240"/>
                    <a:pt x="337" y="248"/>
                    <a:pt x="337" y="255"/>
                  </a:cubicBezTo>
                  <a:cubicBezTo>
                    <a:pt x="337" y="255"/>
                    <a:pt x="337" y="256"/>
                    <a:pt x="337" y="256"/>
                  </a:cubicBezTo>
                  <a:cubicBezTo>
                    <a:pt x="337" y="256"/>
                    <a:pt x="337" y="256"/>
                    <a:pt x="337" y="256"/>
                  </a:cubicBezTo>
                  <a:cubicBezTo>
                    <a:pt x="337" y="253"/>
                    <a:pt x="337" y="249"/>
                    <a:pt x="337" y="246"/>
                  </a:cubicBezTo>
                  <a:cubicBezTo>
                    <a:pt x="337" y="243"/>
                    <a:pt x="337" y="239"/>
                    <a:pt x="337" y="236"/>
                  </a:cubicBezTo>
                  <a:moveTo>
                    <a:pt x="337" y="234"/>
                  </a:moveTo>
                  <a:cubicBezTo>
                    <a:pt x="337" y="234"/>
                    <a:pt x="337" y="235"/>
                    <a:pt x="337" y="236"/>
                  </a:cubicBezTo>
                  <a:cubicBezTo>
                    <a:pt x="337" y="236"/>
                    <a:pt x="337" y="236"/>
                    <a:pt x="337" y="236"/>
                  </a:cubicBezTo>
                  <a:cubicBezTo>
                    <a:pt x="337" y="236"/>
                    <a:pt x="337" y="235"/>
                    <a:pt x="337" y="234"/>
                  </a:cubicBezTo>
                  <a:cubicBezTo>
                    <a:pt x="337" y="234"/>
                    <a:pt x="337" y="234"/>
                    <a:pt x="337" y="234"/>
                  </a:cubicBezTo>
                  <a:cubicBezTo>
                    <a:pt x="337" y="234"/>
                    <a:pt x="337" y="234"/>
                    <a:pt x="337" y="234"/>
                  </a:cubicBezTo>
                  <a:moveTo>
                    <a:pt x="1383" y="228"/>
                  </a:moveTo>
                  <a:cubicBezTo>
                    <a:pt x="1384" y="246"/>
                    <a:pt x="1384" y="260"/>
                    <a:pt x="1384" y="271"/>
                  </a:cubicBezTo>
                  <a:cubicBezTo>
                    <a:pt x="1418" y="267"/>
                    <a:pt x="1481" y="261"/>
                    <a:pt x="1500" y="259"/>
                  </a:cubicBezTo>
                  <a:cubicBezTo>
                    <a:pt x="1551" y="255"/>
                    <a:pt x="1594" y="252"/>
                    <a:pt x="1637" y="248"/>
                  </a:cubicBezTo>
                  <a:cubicBezTo>
                    <a:pt x="1648" y="249"/>
                    <a:pt x="1648" y="249"/>
                    <a:pt x="1648" y="249"/>
                  </a:cubicBezTo>
                  <a:cubicBezTo>
                    <a:pt x="1655" y="249"/>
                    <a:pt x="1655" y="249"/>
                    <a:pt x="1655" y="249"/>
                  </a:cubicBezTo>
                  <a:cubicBezTo>
                    <a:pt x="1659" y="249"/>
                    <a:pt x="1659" y="249"/>
                    <a:pt x="1659" y="249"/>
                  </a:cubicBezTo>
                  <a:cubicBezTo>
                    <a:pt x="1660" y="250"/>
                    <a:pt x="1660" y="250"/>
                    <a:pt x="1660" y="250"/>
                  </a:cubicBezTo>
                  <a:cubicBezTo>
                    <a:pt x="1661" y="250"/>
                    <a:pt x="1661" y="250"/>
                    <a:pt x="1661" y="250"/>
                  </a:cubicBezTo>
                  <a:cubicBezTo>
                    <a:pt x="1661" y="252"/>
                    <a:pt x="1661" y="252"/>
                    <a:pt x="1661" y="252"/>
                  </a:cubicBezTo>
                  <a:cubicBezTo>
                    <a:pt x="1661" y="252"/>
                    <a:pt x="1661" y="251"/>
                    <a:pt x="1661" y="250"/>
                  </a:cubicBezTo>
                  <a:cubicBezTo>
                    <a:pt x="1661" y="248"/>
                    <a:pt x="1661" y="247"/>
                    <a:pt x="1661" y="247"/>
                  </a:cubicBezTo>
                  <a:cubicBezTo>
                    <a:pt x="1661" y="247"/>
                    <a:pt x="1661" y="253"/>
                    <a:pt x="1661" y="281"/>
                  </a:cubicBezTo>
                  <a:cubicBezTo>
                    <a:pt x="1661" y="281"/>
                    <a:pt x="1661" y="281"/>
                    <a:pt x="1661" y="281"/>
                  </a:cubicBezTo>
                  <a:cubicBezTo>
                    <a:pt x="1660" y="281"/>
                    <a:pt x="1660" y="281"/>
                    <a:pt x="1660" y="281"/>
                  </a:cubicBezTo>
                  <a:cubicBezTo>
                    <a:pt x="1660" y="281"/>
                    <a:pt x="1660" y="281"/>
                    <a:pt x="1660" y="281"/>
                  </a:cubicBezTo>
                  <a:cubicBezTo>
                    <a:pt x="1641" y="282"/>
                    <a:pt x="1624" y="283"/>
                    <a:pt x="1608" y="284"/>
                  </a:cubicBezTo>
                  <a:cubicBezTo>
                    <a:pt x="1529" y="287"/>
                    <a:pt x="1462" y="289"/>
                    <a:pt x="1385" y="292"/>
                  </a:cubicBezTo>
                  <a:cubicBezTo>
                    <a:pt x="1385" y="302"/>
                    <a:pt x="1385" y="305"/>
                    <a:pt x="1385" y="305"/>
                  </a:cubicBezTo>
                  <a:cubicBezTo>
                    <a:pt x="1385" y="305"/>
                    <a:pt x="1385" y="299"/>
                    <a:pt x="1384" y="293"/>
                  </a:cubicBezTo>
                  <a:cubicBezTo>
                    <a:pt x="1384" y="293"/>
                    <a:pt x="1384" y="292"/>
                    <a:pt x="1384" y="292"/>
                  </a:cubicBezTo>
                  <a:cubicBezTo>
                    <a:pt x="1384" y="292"/>
                    <a:pt x="1384" y="292"/>
                    <a:pt x="1384" y="292"/>
                  </a:cubicBezTo>
                  <a:cubicBezTo>
                    <a:pt x="1384" y="292"/>
                    <a:pt x="1384" y="292"/>
                    <a:pt x="1384" y="293"/>
                  </a:cubicBezTo>
                  <a:cubicBezTo>
                    <a:pt x="1384" y="293"/>
                    <a:pt x="1384" y="293"/>
                    <a:pt x="1384" y="293"/>
                  </a:cubicBezTo>
                  <a:cubicBezTo>
                    <a:pt x="1384" y="298"/>
                    <a:pt x="1384" y="301"/>
                    <a:pt x="1384" y="301"/>
                  </a:cubicBezTo>
                  <a:cubicBezTo>
                    <a:pt x="1384" y="301"/>
                    <a:pt x="1384" y="299"/>
                    <a:pt x="1384" y="293"/>
                  </a:cubicBezTo>
                  <a:cubicBezTo>
                    <a:pt x="1383" y="293"/>
                    <a:pt x="1383" y="293"/>
                    <a:pt x="1383" y="293"/>
                  </a:cubicBezTo>
                  <a:cubicBezTo>
                    <a:pt x="1374" y="293"/>
                    <a:pt x="1374" y="293"/>
                    <a:pt x="1374" y="293"/>
                  </a:cubicBezTo>
                  <a:cubicBezTo>
                    <a:pt x="1366" y="293"/>
                    <a:pt x="1357" y="293"/>
                    <a:pt x="1349" y="294"/>
                  </a:cubicBezTo>
                  <a:cubicBezTo>
                    <a:pt x="1344" y="294"/>
                    <a:pt x="1340" y="294"/>
                    <a:pt x="1336" y="294"/>
                  </a:cubicBezTo>
                  <a:cubicBezTo>
                    <a:pt x="1142" y="303"/>
                    <a:pt x="942" y="311"/>
                    <a:pt x="770" y="317"/>
                  </a:cubicBezTo>
                  <a:cubicBezTo>
                    <a:pt x="821" y="319"/>
                    <a:pt x="872" y="321"/>
                    <a:pt x="924" y="324"/>
                  </a:cubicBezTo>
                  <a:cubicBezTo>
                    <a:pt x="925" y="324"/>
                    <a:pt x="925" y="324"/>
                    <a:pt x="926" y="324"/>
                  </a:cubicBezTo>
                  <a:cubicBezTo>
                    <a:pt x="1032" y="322"/>
                    <a:pt x="1125" y="319"/>
                    <a:pt x="1234" y="315"/>
                  </a:cubicBezTo>
                  <a:cubicBezTo>
                    <a:pt x="1331" y="312"/>
                    <a:pt x="1428" y="307"/>
                    <a:pt x="1524" y="302"/>
                  </a:cubicBezTo>
                  <a:cubicBezTo>
                    <a:pt x="1596" y="297"/>
                    <a:pt x="1596" y="297"/>
                    <a:pt x="1596" y="297"/>
                  </a:cubicBezTo>
                  <a:cubicBezTo>
                    <a:pt x="1633" y="294"/>
                    <a:pt x="1633" y="294"/>
                    <a:pt x="1633" y="294"/>
                  </a:cubicBezTo>
                  <a:cubicBezTo>
                    <a:pt x="1651" y="293"/>
                    <a:pt x="1651" y="293"/>
                    <a:pt x="1651" y="293"/>
                  </a:cubicBezTo>
                  <a:cubicBezTo>
                    <a:pt x="1660" y="293"/>
                    <a:pt x="1660" y="293"/>
                    <a:pt x="1660" y="293"/>
                  </a:cubicBezTo>
                  <a:cubicBezTo>
                    <a:pt x="1662" y="292"/>
                    <a:pt x="1662" y="292"/>
                    <a:pt x="1662" y="292"/>
                  </a:cubicBezTo>
                  <a:cubicBezTo>
                    <a:pt x="1662" y="296"/>
                    <a:pt x="1662" y="298"/>
                    <a:pt x="1662" y="300"/>
                  </a:cubicBezTo>
                  <a:cubicBezTo>
                    <a:pt x="1662" y="300"/>
                    <a:pt x="1662" y="300"/>
                    <a:pt x="1662" y="300"/>
                  </a:cubicBezTo>
                  <a:cubicBezTo>
                    <a:pt x="1662" y="294"/>
                    <a:pt x="1662" y="282"/>
                    <a:pt x="1662" y="271"/>
                  </a:cubicBezTo>
                  <a:cubicBezTo>
                    <a:pt x="1661" y="254"/>
                    <a:pt x="1661" y="238"/>
                    <a:pt x="1661" y="238"/>
                  </a:cubicBezTo>
                  <a:cubicBezTo>
                    <a:pt x="1661" y="238"/>
                    <a:pt x="1661" y="238"/>
                    <a:pt x="1661" y="238"/>
                  </a:cubicBezTo>
                  <a:cubicBezTo>
                    <a:pt x="1661" y="238"/>
                    <a:pt x="1661" y="238"/>
                    <a:pt x="1661" y="238"/>
                  </a:cubicBezTo>
                  <a:cubicBezTo>
                    <a:pt x="1660" y="238"/>
                    <a:pt x="1660" y="238"/>
                    <a:pt x="1660" y="238"/>
                  </a:cubicBezTo>
                  <a:cubicBezTo>
                    <a:pt x="1659" y="238"/>
                    <a:pt x="1659" y="238"/>
                    <a:pt x="1659" y="238"/>
                  </a:cubicBezTo>
                  <a:cubicBezTo>
                    <a:pt x="1655" y="238"/>
                    <a:pt x="1655" y="238"/>
                    <a:pt x="1655" y="238"/>
                  </a:cubicBezTo>
                  <a:cubicBezTo>
                    <a:pt x="1510" y="232"/>
                    <a:pt x="1510" y="232"/>
                    <a:pt x="1510" y="232"/>
                  </a:cubicBezTo>
                  <a:cubicBezTo>
                    <a:pt x="1468" y="230"/>
                    <a:pt x="1426" y="229"/>
                    <a:pt x="1383" y="228"/>
                  </a:cubicBezTo>
                  <a:moveTo>
                    <a:pt x="1090" y="249"/>
                  </a:moveTo>
                  <a:cubicBezTo>
                    <a:pt x="1090" y="249"/>
                    <a:pt x="1090" y="249"/>
                    <a:pt x="1090" y="249"/>
                  </a:cubicBezTo>
                  <a:cubicBezTo>
                    <a:pt x="1090" y="249"/>
                    <a:pt x="1090" y="249"/>
                    <a:pt x="1090" y="249"/>
                  </a:cubicBezTo>
                  <a:cubicBezTo>
                    <a:pt x="1090" y="249"/>
                    <a:pt x="1090" y="249"/>
                    <a:pt x="1090" y="249"/>
                  </a:cubicBezTo>
                  <a:moveTo>
                    <a:pt x="1230" y="240"/>
                  </a:moveTo>
                  <a:cubicBezTo>
                    <a:pt x="1238" y="240"/>
                    <a:pt x="1246" y="240"/>
                    <a:pt x="1255" y="240"/>
                  </a:cubicBezTo>
                  <a:cubicBezTo>
                    <a:pt x="1266" y="240"/>
                    <a:pt x="1277" y="240"/>
                    <a:pt x="1288" y="240"/>
                  </a:cubicBezTo>
                  <a:cubicBezTo>
                    <a:pt x="1234" y="243"/>
                    <a:pt x="1184" y="244"/>
                    <a:pt x="1146" y="246"/>
                  </a:cubicBezTo>
                  <a:cubicBezTo>
                    <a:pt x="1145" y="246"/>
                    <a:pt x="1144" y="246"/>
                    <a:pt x="1143" y="246"/>
                  </a:cubicBezTo>
                  <a:cubicBezTo>
                    <a:pt x="1172" y="244"/>
                    <a:pt x="1201" y="242"/>
                    <a:pt x="1230" y="240"/>
                  </a:cubicBezTo>
                  <a:moveTo>
                    <a:pt x="1014" y="225"/>
                  </a:moveTo>
                  <a:cubicBezTo>
                    <a:pt x="990" y="225"/>
                    <a:pt x="966" y="225"/>
                    <a:pt x="942" y="225"/>
                  </a:cubicBezTo>
                  <a:cubicBezTo>
                    <a:pt x="756" y="231"/>
                    <a:pt x="629" y="234"/>
                    <a:pt x="600" y="234"/>
                  </a:cubicBezTo>
                  <a:cubicBezTo>
                    <a:pt x="596" y="234"/>
                    <a:pt x="593" y="234"/>
                    <a:pt x="593" y="234"/>
                  </a:cubicBezTo>
                  <a:cubicBezTo>
                    <a:pt x="572" y="234"/>
                    <a:pt x="522" y="234"/>
                    <a:pt x="459" y="235"/>
                  </a:cubicBezTo>
                  <a:cubicBezTo>
                    <a:pt x="461" y="235"/>
                    <a:pt x="463" y="235"/>
                    <a:pt x="465" y="235"/>
                  </a:cubicBezTo>
                  <a:cubicBezTo>
                    <a:pt x="678" y="237"/>
                    <a:pt x="890" y="240"/>
                    <a:pt x="1095" y="240"/>
                  </a:cubicBezTo>
                  <a:cubicBezTo>
                    <a:pt x="947" y="244"/>
                    <a:pt x="800" y="247"/>
                    <a:pt x="653" y="250"/>
                  </a:cubicBezTo>
                  <a:cubicBezTo>
                    <a:pt x="559" y="252"/>
                    <a:pt x="450" y="255"/>
                    <a:pt x="338" y="256"/>
                  </a:cubicBezTo>
                  <a:cubicBezTo>
                    <a:pt x="338" y="264"/>
                    <a:pt x="338" y="272"/>
                    <a:pt x="338" y="278"/>
                  </a:cubicBezTo>
                  <a:cubicBezTo>
                    <a:pt x="338" y="278"/>
                    <a:pt x="338" y="278"/>
                    <a:pt x="338" y="278"/>
                  </a:cubicBezTo>
                  <a:cubicBezTo>
                    <a:pt x="338" y="278"/>
                    <a:pt x="338" y="278"/>
                    <a:pt x="338" y="278"/>
                  </a:cubicBezTo>
                  <a:cubicBezTo>
                    <a:pt x="338" y="278"/>
                    <a:pt x="338" y="278"/>
                    <a:pt x="338" y="279"/>
                  </a:cubicBezTo>
                  <a:cubicBezTo>
                    <a:pt x="338" y="279"/>
                    <a:pt x="338" y="279"/>
                    <a:pt x="338" y="279"/>
                  </a:cubicBezTo>
                  <a:cubicBezTo>
                    <a:pt x="348" y="279"/>
                    <a:pt x="348" y="279"/>
                    <a:pt x="348" y="279"/>
                  </a:cubicBezTo>
                  <a:cubicBezTo>
                    <a:pt x="362" y="278"/>
                    <a:pt x="375" y="278"/>
                    <a:pt x="389" y="278"/>
                  </a:cubicBezTo>
                  <a:cubicBezTo>
                    <a:pt x="417" y="278"/>
                    <a:pt x="446" y="277"/>
                    <a:pt x="479" y="277"/>
                  </a:cubicBezTo>
                  <a:cubicBezTo>
                    <a:pt x="592" y="275"/>
                    <a:pt x="710" y="273"/>
                    <a:pt x="809" y="273"/>
                  </a:cubicBezTo>
                  <a:cubicBezTo>
                    <a:pt x="852" y="273"/>
                    <a:pt x="891" y="273"/>
                    <a:pt x="925" y="274"/>
                  </a:cubicBezTo>
                  <a:cubicBezTo>
                    <a:pt x="1021" y="278"/>
                    <a:pt x="1118" y="280"/>
                    <a:pt x="1219" y="280"/>
                  </a:cubicBezTo>
                  <a:cubicBezTo>
                    <a:pt x="1240" y="279"/>
                    <a:pt x="1261" y="278"/>
                    <a:pt x="1283" y="276"/>
                  </a:cubicBezTo>
                  <a:cubicBezTo>
                    <a:pt x="1284" y="276"/>
                    <a:pt x="1285" y="276"/>
                    <a:pt x="1285" y="276"/>
                  </a:cubicBezTo>
                  <a:cubicBezTo>
                    <a:pt x="1285" y="276"/>
                    <a:pt x="1285" y="276"/>
                    <a:pt x="1285" y="276"/>
                  </a:cubicBezTo>
                  <a:cubicBezTo>
                    <a:pt x="1285" y="276"/>
                    <a:pt x="1285" y="276"/>
                    <a:pt x="1285" y="276"/>
                  </a:cubicBezTo>
                  <a:cubicBezTo>
                    <a:pt x="1285" y="276"/>
                    <a:pt x="1285" y="276"/>
                    <a:pt x="1283" y="276"/>
                  </a:cubicBezTo>
                  <a:cubicBezTo>
                    <a:pt x="1283" y="276"/>
                    <a:pt x="1283" y="276"/>
                    <a:pt x="1283" y="276"/>
                  </a:cubicBezTo>
                  <a:cubicBezTo>
                    <a:pt x="1279" y="277"/>
                    <a:pt x="1270" y="278"/>
                    <a:pt x="1255" y="280"/>
                  </a:cubicBezTo>
                  <a:cubicBezTo>
                    <a:pt x="1258" y="280"/>
                    <a:pt x="1261" y="280"/>
                    <a:pt x="1264" y="280"/>
                  </a:cubicBezTo>
                  <a:cubicBezTo>
                    <a:pt x="1294" y="280"/>
                    <a:pt x="1323" y="279"/>
                    <a:pt x="1354" y="278"/>
                  </a:cubicBezTo>
                  <a:cubicBezTo>
                    <a:pt x="1377" y="278"/>
                    <a:pt x="1377" y="278"/>
                    <a:pt x="1377" y="278"/>
                  </a:cubicBezTo>
                  <a:cubicBezTo>
                    <a:pt x="1382" y="278"/>
                    <a:pt x="1382" y="278"/>
                    <a:pt x="1382" y="278"/>
                  </a:cubicBezTo>
                  <a:cubicBezTo>
                    <a:pt x="1383" y="278"/>
                    <a:pt x="1383" y="278"/>
                    <a:pt x="1383" y="278"/>
                  </a:cubicBezTo>
                  <a:cubicBezTo>
                    <a:pt x="1383" y="278"/>
                    <a:pt x="1383" y="278"/>
                    <a:pt x="1383" y="278"/>
                  </a:cubicBezTo>
                  <a:cubicBezTo>
                    <a:pt x="1384" y="278"/>
                    <a:pt x="1384" y="278"/>
                    <a:pt x="1384" y="278"/>
                  </a:cubicBezTo>
                  <a:cubicBezTo>
                    <a:pt x="1384" y="281"/>
                    <a:pt x="1384" y="284"/>
                    <a:pt x="1384" y="286"/>
                  </a:cubicBezTo>
                  <a:cubicBezTo>
                    <a:pt x="1384" y="286"/>
                    <a:pt x="1384" y="286"/>
                    <a:pt x="1384" y="286"/>
                  </a:cubicBezTo>
                  <a:cubicBezTo>
                    <a:pt x="1384" y="286"/>
                    <a:pt x="1384" y="286"/>
                    <a:pt x="1384" y="286"/>
                  </a:cubicBezTo>
                  <a:cubicBezTo>
                    <a:pt x="1384" y="274"/>
                    <a:pt x="1383" y="255"/>
                    <a:pt x="1383" y="236"/>
                  </a:cubicBezTo>
                  <a:cubicBezTo>
                    <a:pt x="1383" y="233"/>
                    <a:pt x="1383" y="231"/>
                    <a:pt x="1383" y="228"/>
                  </a:cubicBezTo>
                  <a:cubicBezTo>
                    <a:pt x="1260" y="225"/>
                    <a:pt x="1137" y="225"/>
                    <a:pt x="1014" y="225"/>
                  </a:cubicBezTo>
                  <a:moveTo>
                    <a:pt x="337" y="224"/>
                  </a:moveTo>
                  <a:cubicBezTo>
                    <a:pt x="337" y="227"/>
                    <a:pt x="337" y="231"/>
                    <a:pt x="337" y="234"/>
                  </a:cubicBezTo>
                  <a:cubicBezTo>
                    <a:pt x="337" y="234"/>
                    <a:pt x="337" y="234"/>
                    <a:pt x="337" y="234"/>
                  </a:cubicBezTo>
                  <a:cubicBezTo>
                    <a:pt x="338" y="234"/>
                    <a:pt x="338" y="234"/>
                    <a:pt x="338" y="234"/>
                  </a:cubicBezTo>
                  <a:cubicBezTo>
                    <a:pt x="340" y="234"/>
                    <a:pt x="340" y="234"/>
                    <a:pt x="340" y="234"/>
                  </a:cubicBezTo>
                  <a:cubicBezTo>
                    <a:pt x="344" y="234"/>
                    <a:pt x="344" y="234"/>
                    <a:pt x="344" y="234"/>
                  </a:cubicBezTo>
                  <a:cubicBezTo>
                    <a:pt x="382" y="234"/>
                    <a:pt x="420" y="235"/>
                    <a:pt x="459" y="235"/>
                  </a:cubicBezTo>
                  <a:cubicBezTo>
                    <a:pt x="522" y="234"/>
                    <a:pt x="572" y="234"/>
                    <a:pt x="593" y="234"/>
                  </a:cubicBezTo>
                  <a:cubicBezTo>
                    <a:pt x="593" y="234"/>
                    <a:pt x="596" y="234"/>
                    <a:pt x="600" y="234"/>
                  </a:cubicBezTo>
                  <a:cubicBezTo>
                    <a:pt x="629" y="234"/>
                    <a:pt x="756" y="231"/>
                    <a:pt x="942" y="225"/>
                  </a:cubicBezTo>
                  <a:cubicBezTo>
                    <a:pt x="939" y="225"/>
                    <a:pt x="936" y="225"/>
                    <a:pt x="933" y="225"/>
                  </a:cubicBezTo>
                  <a:cubicBezTo>
                    <a:pt x="869" y="227"/>
                    <a:pt x="790" y="228"/>
                    <a:pt x="708" y="228"/>
                  </a:cubicBezTo>
                  <a:cubicBezTo>
                    <a:pt x="593" y="228"/>
                    <a:pt x="470" y="226"/>
                    <a:pt x="366" y="224"/>
                  </a:cubicBezTo>
                  <a:cubicBezTo>
                    <a:pt x="346" y="224"/>
                    <a:pt x="346" y="224"/>
                    <a:pt x="346" y="224"/>
                  </a:cubicBezTo>
                  <a:cubicBezTo>
                    <a:pt x="341" y="224"/>
                    <a:pt x="341" y="224"/>
                    <a:pt x="341" y="224"/>
                  </a:cubicBezTo>
                  <a:cubicBezTo>
                    <a:pt x="338" y="224"/>
                    <a:pt x="338" y="224"/>
                    <a:pt x="338" y="224"/>
                  </a:cubicBezTo>
                  <a:cubicBezTo>
                    <a:pt x="337" y="224"/>
                    <a:pt x="337" y="224"/>
                    <a:pt x="337" y="224"/>
                  </a:cubicBezTo>
                  <a:moveTo>
                    <a:pt x="337" y="219"/>
                  </a:moveTo>
                  <a:cubicBezTo>
                    <a:pt x="337" y="221"/>
                    <a:pt x="337" y="222"/>
                    <a:pt x="337" y="224"/>
                  </a:cubicBezTo>
                  <a:cubicBezTo>
                    <a:pt x="337" y="224"/>
                    <a:pt x="337" y="224"/>
                    <a:pt x="337" y="224"/>
                  </a:cubicBezTo>
                  <a:cubicBezTo>
                    <a:pt x="337" y="224"/>
                    <a:pt x="337" y="224"/>
                    <a:pt x="337" y="224"/>
                  </a:cubicBezTo>
                  <a:cubicBezTo>
                    <a:pt x="337" y="222"/>
                    <a:pt x="337" y="221"/>
                    <a:pt x="337" y="219"/>
                  </a:cubicBezTo>
                  <a:cubicBezTo>
                    <a:pt x="337" y="219"/>
                    <a:pt x="337" y="219"/>
                    <a:pt x="337" y="219"/>
                  </a:cubicBezTo>
                  <a:moveTo>
                    <a:pt x="3" y="166"/>
                  </a:moveTo>
                  <a:cubicBezTo>
                    <a:pt x="2" y="166"/>
                    <a:pt x="2" y="166"/>
                    <a:pt x="2" y="166"/>
                  </a:cubicBezTo>
                  <a:cubicBezTo>
                    <a:pt x="3" y="181"/>
                    <a:pt x="3" y="195"/>
                    <a:pt x="3" y="208"/>
                  </a:cubicBezTo>
                  <a:cubicBezTo>
                    <a:pt x="3" y="220"/>
                    <a:pt x="3" y="230"/>
                    <a:pt x="3" y="238"/>
                  </a:cubicBezTo>
                  <a:cubicBezTo>
                    <a:pt x="3" y="239"/>
                    <a:pt x="3" y="239"/>
                    <a:pt x="3" y="239"/>
                  </a:cubicBezTo>
                  <a:cubicBezTo>
                    <a:pt x="3" y="239"/>
                    <a:pt x="3" y="239"/>
                    <a:pt x="3" y="239"/>
                  </a:cubicBezTo>
                  <a:cubicBezTo>
                    <a:pt x="3" y="229"/>
                    <a:pt x="3" y="219"/>
                    <a:pt x="3" y="208"/>
                  </a:cubicBezTo>
                  <a:cubicBezTo>
                    <a:pt x="3" y="199"/>
                    <a:pt x="3" y="189"/>
                    <a:pt x="3" y="179"/>
                  </a:cubicBezTo>
                  <a:cubicBezTo>
                    <a:pt x="3" y="174"/>
                    <a:pt x="3" y="170"/>
                    <a:pt x="3" y="166"/>
                  </a:cubicBezTo>
                  <a:moveTo>
                    <a:pt x="41" y="165"/>
                  </a:moveTo>
                  <a:cubicBezTo>
                    <a:pt x="41" y="165"/>
                    <a:pt x="41" y="165"/>
                    <a:pt x="41" y="165"/>
                  </a:cubicBezTo>
                  <a:cubicBezTo>
                    <a:pt x="41" y="168"/>
                    <a:pt x="41" y="169"/>
                    <a:pt x="41" y="169"/>
                  </a:cubicBezTo>
                  <a:cubicBezTo>
                    <a:pt x="41" y="169"/>
                    <a:pt x="41" y="168"/>
                    <a:pt x="41" y="165"/>
                  </a:cubicBezTo>
                  <a:cubicBezTo>
                    <a:pt x="41" y="165"/>
                    <a:pt x="41" y="165"/>
                    <a:pt x="41" y="165"/>
                  </a:cubicBezTo>
                  <a:cubicBezTo>
                    <a:pt x="41" y="175"/>
                    <a:pt x="42" y="189"/>
                    <a:pt x="42" y="209"/>
                  </a:cubicBezTo>
                  <a:cubicBezTo>
                    <a:pt x="42" y="218"/>
                    <a:pt x="43" y="228"/>
                    <a:pt x="43" y="239"/>
                  </a:cubicBezTo>
                  <a:cubicBezTo>
                    <a:pt x="43" y="239"/>
                    <a:pt x="43" y="239"/>
                    <a:pt x="43" y="239"/>
                  </a:cubicBezTo>
                  <a:cubicBezTo>
                    <a:pt x="43" y="219"/>
                    <a:pt x="42" y="195"/>
                    <a:pt x="41" y="165"/>
                  </a:cubicBezTo>
                  <a:moveTo>
                    <a:pt x="41" y="158"/>
                  </a:moveTo>
                  <a:cubicBezTo>
                    <a:pt x="41" y="161"/>
                    <a:pt x="41" y="164"/>
                    <a:pt x="41" y="165"/>
                  </a:cubicBezTo>
                  <a:cubicBezTo>
                    <a:pt x="41" y="165"/>
                    <a:pt x="41" y="165"/>
                    <a:pt x="41" y="165"/>
                  </a:cubicBezTo>
                  <a:cubicBezTo>
                    <a:pt x="41" y="163"/>
                    <a:pt x="41" y="160"/>
                    <a:pt x="41" y="158"/>
                  </a:cubicBezTo>
                  <a:cubicBezTo>
                    <a:pt x="41" y="158"/>
                    <a:pt x="41" y="158"/>
                    <a:pt x="41" y="158"/>
                  </a:cubicBezTo>
                  <a:moveTo>
                    <a:pt x="910" y="206"/>
                  </a:moveTo>
                  <a:cubicBezTo>
                    <a:pt x="910" y="206"/>
                    <a:pt x="910" y="206"/>
                    <a:pt x="910" y="206"/>
                  </a:cubicBezTo>
                  <a:cubicBezTo>
                    <a:pt x="910" y="206"/>
                    <a:pt x="910" y="206"/>
                    <a:pt x="910" y="206"/>
                  </a:cubicBezTo>
                  <a:moveTo>
                    <a:pt x="685" y="147"/>
                  </a:moveTo>
                  <a:cubicBezTo>
                    <a:pt x="551" y="152"/>
                    <a:pt x="426" y="157"/>
                    <a:pt x="313" y="160"/>
                  </a:cubicBezTo>
                  <a:cubicBezTo>
                    <a:pt x="285" y="161"/>
                    <a:pt x="258" y="162"/>
                    <a:pt x="232" y="162"/>
                  </a:cubicBezTo>
                  <a:cubicBezTo>
                    <a:pt x="524" y="166"/>
                    <a:pt x="1032" y="167"/>
                    <a:pt x="1048" y="170"/>
                  </a:cubicBezTo>
                  <a:cubicBezTo>
                    <a:pt x="984" y="178"/>
                    <a:pt x="997" y="189"/>
                    <a:pt x="816" y="194"/>
                  </a:cubicBezTo>
                  <a:cubicBezTo>
                    <a:pt x="793" y="195"/>
                    <a:pt x="807" y="198"/>
                    <a:pt x="802" y="200"/>
                  </a:cubicBezTo>
                  <a:cubicBezTo>
                    <a:pt x="814" y="202"/>
                    <a:pt x="877" y="206"/>
                    <a:pt x="904" y="206"/>
                  </a:cubicBezTo>
                  <a:cubicBezTo>
                    <a:pt x="846" y="206"/>
                    <a:pt x="884" y="207"/>
                    <a:pt x="969" y="208"/>
                  </a:cubicBezTo>
                  <a:cubicBezTo>
                    <a:pt x="985" y="208"/>
                    <a:pt x="1002" y="208"/>
                    <a:pt x="1018" y="208"/>
                  </a:cubicBezTo>
                  <a:cubicBezTo>
                    <a:pt x="1093" y="206"/>
                    <a:pt x="1163" y="205"/>
                    <a:pt x="1240" y="205"/>
                  </a:cubicBezTo>
                  <a:cubicBezTo>
                    <a:pt x="1265" y="205"/>
                    <a:pt x="1291" y="205"/>
                    <a:pt x="1318" y="205"/>
                  </a:cubicBezTo>
                  <a:cubicBezTo>
                    <a:pt x="1339" y="206"/>
                    <a:pt x="1361" y="206"/>
                    <a:pt x="1382" y="207"/>
                  </a:cubicBezTo>
                  <a:cubicBezTo>
                    <a:pt x="1382" y="187"/>
                    <a:pt x="1381" y="171"/>
                    <a:pt x="1381" y="171"/>
                  </a:cubicBezTo>
                  <a:cubicBezTo>
                    <a:pt x="1381" y="171"/>
                    <a:pt x="1381" y="172"/>
                    <a:pt x="1381" y="173"/>
                  </a:cubicBezTo>
                  <a:cubicBezTo>
                    <a:pt x="1380" y="173"/>
                    <a:pt x="1380" y="173"/>
                    <a:pt x="1380" y="173"/>
                  </a:cubicBezTo>
                  <a:cubicBezTo>
                    <a:pt x="1377" y="173"/>
                    <a:pt x="1377" y="173"/>
                    <a:pt x="1377" y="173"/>
                  </a:cubicBezTo>
                  <a:cubicBezTo>
                    <a:pt x="1366" y="172"/>
                    <a:pt x="1366" y="172"/>
                    <a:pt x="1366" y="172"/>
                  </a:cubicBezTo>
                  <a:cubicBezTo>
                    <a:pt x="1319" y="169"/>
                    <a:pt x="1319" y="169"/>
                    <a:pt x="1319" y="169"/>
                  </a:cubicBezTo>
                  <a:cubicBezTo>
                    <a:pt x="1257" y="166"/>
                    <a:pt x="1193" y="162"/>
                    <a:pt x="1126" y="159"/>
                  </a:cubicBezTo>
                  <a:cubicBezTo>
                    <a:pt x="1048" y="156"/>
                    <a:pt x="880" y="151"/>
                    <a:pt x="685" y="147"/>
                  </a:cubicBezTo>
                  <a:moveTo>
                    <a:pt x="40" y="146"/>
                  </a:moveTo>
                  <a:cubicBezTo>
                    <a:pt x="40" y="146"/>
                    <a:pt x="41" y="151"/>
                    <a:pt x="41" y="165"/>
                  </a:cubicBezTo>
                  <a:cubicBezTo>
                    <a:pt x="41" y="165"/>
                    <a:pt x="41" y="165"/>
                    <a:pt x="41" y="165"/>
                  </a:cubicBezTo>
                  <a:cubicBezTo>
                    <a:pt x="41" y="163"/>
                    <a:pt x="41" y="160"/>
                    <a:pt x="41" y="158"/>
                  </a:cubicBezTo>
                  <a:cubicBezTo>
                    <a:pt x="41" y="152"/>
                    <a:pt x="40" y="146"/>
                    <a:pt x="40" y="146"/>
                  </a:cubicBezTo>
                  <a:moveTo>
                    <a:pt x="41" y="138"/>
                  </a:moveTo>
                  <a:cubicBezTo>
                    <a:pt x="41" y="144"/>
                    <a:pt x="41" y="151"/>
                    <a:pt x="42" y="158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54" y="158"/>
                    <a:pt x="54" y="158"/>
                    <a:pt x="54" y="158"/>
                  </a:cubicBezTo>
                  <a:cubicBezTo>
                    <a:pt x="78" y="159"/>
                    <a:pt x="101" y="160"/>
                    <a:pt x="125" y="160"/>
                  </a:cubicBezTo>
                  <a:cubicBezTo>
                    <a:pt x="155" y="161"/>
                    <a:pt x="192" y="162"/>
                    <a:pt x="232" y="162"/>
                  </a:cubicBezTo>
                  <a:cubicBezTo>
                    <a:pt x="258" y="162"/>
                    <a:pt x="285" y="161"/>
                    <a:pt x="313" y="160"/>
                  </a:cubicBezTo>
                  <a:cubicBezTo>
                    <a:pt x="426" y="157"/>
                    <a:pt x="551" y="152"/>
                    <a:pt x="685" y="147"/>
                  </a:cubicBezTo>
                  <a:cubicBezTo>
                    <a:pt x="608" y="146"/>
                    <a:pt x="527" y="144"/>
                    <a:pt x="445" y="143"/>
                  </a:cubicBezTo>
                  <a:cubicBezTo>
                    <a:pt x="373" y="142"/>
                    <a:pt x="301" y="141"/>
                    <a:pt x="232" y="141"/>
                  </a:cubicBezTo>
                  <a:cubicBezTo>
                    <a:pt x="197" y="140"/>
                    <a:pt x="163" y="140"/>
                    <a:pt x="130" y="139"/>
                  </a:cubicBezTo>
                  <a:cubicBezTo>
                    <a:pt x="113" y="139"/>
                    <a:pt x="97" y="139"/>
                    <a:pt x="81" y="139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8"/>
                    <a:pt x="41" y="138"/>
                    <a:pt x="41" y="138"/>
                  </a:cubicBezTo>
                  <a:moveTo>
                    <a:pt x="1381" y="138"/>
                  </a:moveTo>
                  <a:cubicBezTo>
                    <a:pt x="1381" y="138"/>
                    <a:pt x="1381" y="144"/>
                    <a:pt x="1381" y="158"/>
                  </a:cubicBezTo>
                  <a:cubicBezTo>
                    <a:pt x="1381" y="158"/>
                    <a:pt x="1381" y="158"/>
                    <a:pt x="1381" y="158"/>
                  </a:cubicBezTo>
                  <a:cubicBezTo>
                    <a:pt x="1381" y="146"/>
                    <a:pt x="1381" y="138"/>
                    <a:pt x="1381" y="138"/>
                  </a:cubicBezTo>
                  <a:moveTo>
                    <a:pt x="41" y="129"/>
                  </a:moveTo>
                  <a:cubicBezTo>
                    <a:pt x="41" y="129"/>
                    <a:pt x="41" y="132"/>
                    <a:pt x="41" y="13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6"/>
                    <a:pt x="41" y="134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1" y="130"/>
                    <a:pt x="41" y="129"/>
                    <a:pt x="41" y="129"/>
                  </a:cubicBezTo>
                  <a:moveTo>
                    <a:pt x="1797" y="41"/>
                  </a:moveTo>
                  <a:cubicBezTo>
                    <a:pt x="1798" y="58"/>
                    <a:pt x="1799" y="74"/>
                    <a:pt x="1800" y="89"/>
                  </a:cubicBezTo>
                  <a:cubicBezTo>
                    <a:pt x="1801" y="89"/>
                    <a:pt x="1801" y="89"/>
                    <a:pt x="1801" y="89"/>
                  </a:cubicBezTo>
                  <a:cubicBezTo>
                    <a:pt x="1806" y="89"/>
                    <a:pt x="1806" y="89"/>
                    <a:pt x="1806" y="89"/>
                  </a:cubicBezTo>
                  <a:cubicBezTo>
                    <a:pt x="1823" y="88"/>
                    <a:pt x="1823" y="88"/>
                    <a:pt x="1823" y="88"/>
                  </a:cubicBezTo>
                  <a:cubicBezTo>
                    <a:pt x="1829" y="88"/>
                    <a:pt x="1829" y="88"/>
                    <a:pt x="1829" y="88"/>
                  </a:cubicBezTo>
                  <a:cubicBezTo>
                    <a:pt x="1832" y="88"/>
                    <a:pt x="1832" y="88"/>
                    <a:pt x="1832" y="88"/>
                  </a:cubicBezTo>
                  <a:cubicBezTo>
                    <a:pt x="1832" y="88"/>
                    <a:pt x="1832" y="88"/>
                    <a:pt x="1832" y="88"/>
                  </a:cubicBezTo>
                  <a:cubicBezTo>
                    <a:pt x="1832" y="87"/>
                    <a:pt x="1832" y="86"/>
                    <a:pt x="1832" y="86"/>
                  </a:cubicBezTo>
                  <a:cubicBezTo>
                    <a:pt x="1833" y="86"/>
                    <a:pt x="1834" y="117"/>
                    <a:pt x="1836" y="148"/>
                  </a:cubicBezTo>
                  <a:cubicBezTo>
                    <a:pt x="1838" y="173"/>
                    <a:pt x="1839" y="198"/>
                    <a:pt x="1840" y="206"/>
                  </a:cubicBezTo>
                  <a:cubicBezTo>
                    <a:pt x="1840" y="208"/>
                    <a:pt x="1840" y="209"/>
                    <a:pt x="1840" y="209"/>
                  </a:cubicBezTo>
                  <a:cubicBezTo>
                    <a:pt x="1840" y="209"/>
                    <a:pt x="1840" y="208"/>
                    <a:pt x="1840" y="206"/>
                  </a:cubicBezTo>
                  <a:cubicBezTo>
                    <a:pt x="1839" y="203"/>
                    <a:pt x="1839" y="197"/>
                    <a:pt x="1838" y="187"/>
                  </a:cubicBezTo>
                  <a:cubicBezTo>
                    <a:pt x="1837" y="187"/>
                    <a:pt x="1837" y="187"/>
                    <a:pt x="1837" y="187"/>
                  </a:cubicBezTo>
                  <a:cubicBezTo>
                    <a:pt x="1826" y="189"/>
                    <a:pt x="1826" y="189"/>
                    <a:pt x="1826" y="189"/>
                  </a:cubicBezTo>
                  <a:cubicBezTo>
                    <a:pt x="1796" y="193"/>
                    <a:pt x="1767" y="197"/>
                    <a:pt x="1737" y="200"/>
                  </a:cubicBezTo>
                  <a:cubicBezTo>
                    <a:pt x="1694" y="206"/>
                    <a:pt x="1652" y="211"/>
                    <a:pt x="1610" y="216"/>
                  </a:cubicBezTo>
                  <a:cubicBezTo>
                    <a:pt x="1618" y="216"/>
                    <a:pt x="1626" y="217"/>
                    <a:pt x="1635" y="217"/>
                  </a:cubicBezTo>
                  <a:cubicBezTo>
                    <a:pt x="1661" y="218"/>
                    <a:pt x="1661" y="218"/>
                    <a:pt x="1661" y="218"/>
                  </a:cubicBezTo>
                  <a:cubicBezTo>
                    <a:pt x="1662" y="218"/>
                    <a:pt x="1662" y="218"/>
                    <a:pt x="1662" y="218"/>
                  </a:cubicBezTo>
                  <a:cubicBezTo>
                    <a:pt x="1662" y="218"/>
                    <a:pt x="1662" y="218"/>
                    <a:pt x="1662" y="218"/>
                  </a:cubicBezTo>
                  <a:cubicBezTo>
                    <a:pt x="1662" y="217"/>
                    <a:pt x="1662" y="217"/>
                    <a:pt x="1662" y="217"/>
                  </a:cubicBezTo>
                  <a:cubicBezTo>
                    <a:pt x="1662" y="217"/>
                    <a:pt x="1662" y="229"/>
                    <a:pt x="1663" y="246"/>
                  </a:cubicBezTo>
                  <a:cubicBezTo>
                    <a:pt x="1680" y="245"/>
                    <a:pt x="1699" y="243"/>
                    <a:pt x="1718" y="242"/>
                  </a:cubicBezTo>
                  <a:cubicBezTo>
                    <a:pt x="1748" y="240"/>
                    <a:pt x="1778" y="238"/>
                    <a:pt x="1810" y="235"/>
                  </a:cubicBezTo>
                  <a:cubicBezTo>
                    <a:pt x="1833" y="233"/>
                    <a:pt x="1833" y="233"/>
                    <a:pt x="1833" y="233"/>
                  </a:cubicBezTo>
                  <a:cubicBezTo>
                    <a:pt x="1833" y="233"/>
                    <a:pt x="1833" y="233"/>
                    <a:pt x="1833" y="233"/>
                  </a:cubicBezTo>
                  <a:cubicBezTo>
                    <a:pt x="1833" y="233"/>
                    <a:pt x="1833" y="233"/>
                    <a:pt x="1833" y="233"/>
                  </a:cubicBezTo>
                  <a:cubicBezTo>
                    <a:pt x="1833" y="233"/>
                    <a:pt x="1833" y="233"/>
                    <a:pt x="1833" y="233"/>
                  </a:cubicBezTo>
                  <a:cubicBezTo>
                    <a:pt x="1835" y="233"/>
                    <a:pt x="1835" y="233"/>
                    <a:pt x="1835" y="233"/>
                  </a:cubicBezTo>
                  <a:cubicBezTo>
                    <a:pt x="1841" y="233"/>
                    <a:pt x="1841" y="233"/>
                    <a:pt x="1841" y="233"/>
                  </a:cubicBezTo>
                  <a:cubicBezTo>
                    <a:pt x="1843" y="233"/>
                    <a:pt x="1843" y="233"/>
                    <a:pt x="1843" y="233"/>
                  </a:cubicBezTo>
                  <a:cubicBezTo>
                    <a:pt x="1843" y="233"/>
                    <a:pt x="1843" y="233"/>
                    <a:pt x="1843" y="233"/>
                  </a:cubicBezTo>
                  <a:cubicBezTo>
                    <a:pt x="1844" y="233"/>
                    <a:pt x="1844" y="233"/>
                    <a:pt x="1844" y="233"/>
                  </a:cubicBezTo>
                  <a:cubicBezTo>
                    <a:pt x="1843" y="220"/>
                    <a:pt x="1843" y="215"/>
                    <a:pt x="1843" y="215"/>
                  </a:cubicBezTo>
                  <a:cubicBezTo>
                    <a:pt x="1843" y="215"/>
                    <a:pt x="1843" y="224"/>
                    <a:pt x="1844" y="233"/>
                  </a:cubicBezTo>
                  <a:cubicBezTo>
                    <a:pt x="1844" y="241"/>
                    <a:pt x="1845" y="250"/>
                    <a:pt x="1845" y="250"/>
                  </a:cubicBezTo>
                  <a:cubicBezTo>
                    <a:pt x="1845" y="250"/>
                    <a:pt x="1843" y="210"/>
                    <a:pt x="1833" y="42"/>
                  </a:cubicBezTo>
                  <a:cubicBezTo>
                    <a:pt x="1829" y="42"/>
                    <a:pt x="1829" y="42"/>
                    <a:pt x="1829" y="42"/>
                  </a:cubicBezTo>
                  <a:cubicBezTo>
                    <a:pt x="1817" y="42"/>
                    <a:pt x="1817" y="42"/>
                    <a:pt x="1817" y="42"/>
                  </a:cubicBezTo>
                  <a:cubicBezTo>
                    <a:pt x="1816" y="42"/>
                    <a:pt x="1816" y="42"/>
                    <a:pt x="1815" y="42"/>
                  </a:cubicBezTo>
                  <a:cubicBezTo>
                    <a:pt x="1815" y="42"/>
                    <a:pt x="1815" y="42"/>
                    <a:pt x="1815" y="42"/>
                  </a:cubicBezTo>
                  <a:cubicBezTo>
                    <a:pt x="1812" y="42"/>
                    <a:pt x="1809" y="42"/>
                    <a:pt x="1807" y="42"/>
                  </a:cubicBezTo>
                  <a:cubicBezTo>
                    <a:pt x="1805" y="42"/>
                    <a:pt x="1804" y="42"/>
                    <a:pt x="1803" y="42"/>
                  </a:cubicBezTo>
                  <a:cubicBezTo>
                    <a:pt x="1801" y="41"/>
                    <a:pt x="1799" y="41"/>
                    <a:pt x="1797" y="41"/>
                  </a:cubicBezTo>
                  <a:moveTo>
                    <a:pt x="1" y="20"/>
                  </a:moveTo>
                  <a:cubicBezTo>
                    <a:pt x="1" y="20"/>
                    <a:pt x="1" y="30"/>
                    <a:pt x="1" y="46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54" y="47"/>
                    <a:pt x="69" y="47"/>
                    <a:pt x="84" y="48"/>
                  </a:cubicBezTo>
                  <a:cubicBezTo>
                    <a:pt x="164" y="48"/>
                    <a:pt x="237" y="51"/>
                    <a:pt x="298" y="54"/>
                  </a:cubicBezTo>
                  <a:cubicBezTo>
                    <a:pt x="343" y="57"/>
                    <a:pt x="381" y="60"/>
                    <a:pt x="408" y="63"/>
                  </a:cubicBezTo>
                  <a:cubicBezTo>
                    <a:pt x="422" y="66"/>
                    <a:pt x="372" y="70"/>
                    <a:pt x="385" y="72"/>
                  </a:cubicBezTo>
                  <a:cubicBezTo>
                    <a:pt x="450" y="81"/>
                    <a:pt x="614" y="85"/>
                    <a:pt x="641" y="93"/>
                  </a:cubicBezTo>
                  <a:cubicBezTo>
                    <a:pt x="646" y="95"/>
                    <a:pt x="647" y="97"/>
                    <a:pt x="642" y="99"/>
                  </a:cubicBezTo>
                  <a:cubicBezTo>
                    <a:pt x="629" y="100"/>
                    <a:pt x="647" y="102"/>
                    <a:pt x="681" y="104"/>
                  </a:cubicBezTo>
                  <a:cubicBezTo>
                    <a:pt x="699" y="105"/>
                    <a:pt x="721" y="106"/>
                    <a:pt x="745" y="107"/>
                  </a:cubicBezTo>
                  <a:cubicBezTo>
                    <a:pt x="786" y="108"/>
                    <a:pt x="834" y="109"/>
                    <a:pt x="877" y="109"/>
                  </a:cubicBezTo>
                  <a:cubicBezTo>
                    <a:pt x="879" y="109"/>
                    <a:pt x="880" y="109"/>
                    <a:pt x="882" y="109"/>
                  </a:cubicBezTo>
                  <a:cubicBezTo>
                    <a:pt x="936" y="109"/>
                    <a:pt x="1078" y="106"/>
                    <a:pt x="1265" y="101"/>
                  </a:cubicBezTo>
                  <a:cubicBezTo>
                    <a:pt x="1361" y="99"/>
                    <a:pt x="1469" y="97"/>
                    <a:pt x="1583" y="94"/>
                  </a:cubicBezTo>
                  <a:cubicBezTo>
                    <a:pt x="1640" y="93"/>
                    <a:pt x="1698" y="91"/>
                    <a:pt x="1757" y="90"/>
                  </a:cubicBezTo>
                  <a:cubicBezTo>
                    <a:pt x="1800" y="89"/>
                    <a:pt x="1800" y="89"/>
                    <a:pt x="1800" y="89"/>
                  </a:cubicBezTo>
                  <a:cubicBezTo>
                    <a:pt x="1799" y="74"/>
                    <a:pt x="1798" y="58"/>
                    <a:pt x="1797" y="41"/>
                  </a:cubicBezTo>
                  <a:cubicBezTo>
                    <a:pt x="1787" y="41"/>
                    <a:pt x="1777" y="41"/>
                    <a:pt x="1766" y="41"/>
                  </a:cubicBezTo>
                  <a:cubicBezTo>
                    <a:pt x="1731" y="40"/>
                    <a:pt x="1695" y="39"/>
                    <a:pt x="1658" y="39"/>
                  </a:cubicBezTo>
                  <a:cubicBezTo>
                    <a:pt x="1621" y="38"/>
                    <a:pt x="1584" y="37"/>
                    <a:pt x="1546" y="37"/>
                  </a:cubicBezTo>
                  <a:cubicBezTo>
                    <a:pt x="1514" y="37"/>
                    <a:pt x="1482" y="36"/>
                    <a:pt x="1449" y="36"/>
                  </a:cubicBezTo>
                  <a:cubicBezTo>
                    <a:pt x="1420" y="35"/>
                    <a:pt x="1390" y="35"/>
                    <a:pt x="1360" y="35"/>
                  </a:cubicBezTo>
                  <a:cubicBezTo>
                    <a:pt x="1261" y="34"/>
                    <a:pt x="1158" y="34"/>
                    <a:pt x="1054" y="34"/>
                  </a:cubicBezTo>
                  <a:cubicBezTo>
                    <a:pt x="715" y="33"/>
                    <a:pt x="367" y="32"/>
                    <a:pt x="98" y="26"/>
                  </a:cubicBezTo>
                  <a:cubicBezTo>
                    <a:pt x="83" y="26"/>
                    <a:pt x="68" y="25"/>
                    <a:pt x="51" y="25"/>
                  </a:cubicBezTo>
                  <a:cubicBezTo>
                    <a:pt x="43" y="25"/>
                    <a:pt x="35" y="25"/>
                    <a:pt x="26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2"/>
                    <a:pt x="1" y="20"/>
                    <a:pt x="1" y="20"/>
                  </a:cubicBezTo>
                  <a:moveTo>
                    <a:pt x="0" y="0"/>
                  </a:moveTo>
                  <a:cubicBezTo>
                    <a:pt x="0" y="0"/>
                    <a:pt x="1" y="6"/>
                    <a:pt x="1" y="17"/>
                  </a:cubicBezTo>
                  <a:cubicBezTo>
                    <a:pt x="1" y="27"/>
                    <a:pt x="1" y="42"/>
                    <a:pt x="1" y="60"/>
                  </a:cubicBezTo>
                  <a:cubicBezTo>
                    <a:pt x="1" y="74"/>
                    <a:pt x="1" y="90"/>
                    <a:pt x="2" y="106"/>
                  </a:cubicBezTo>
                  <a:cubicBezTo>
                    <a:pt x="2" y="114"/>
                    <a:pt x="2" y="122"/>
                    <a:pt x="2" y="131"/>
                  </a:cubicBezTo>
                  <a:cubicBezTo>
                    <a:pt x="2" y="142"/>
                    <a:pt x="2" y="154"/>
                    <a:pt x="2" y="166"/>
                  </a:cubicBezTo>
                  <a:cubicBezTo>
                    <a:pt x="2" y="166"/>
                    <a:pt x="2" y="166"/>
                    <a:pt x="3" y="166"/>
                  </a:cubicBezTo>
                  <a:cubicBezTo>
                    <a:pt x="2" y="141"/>
                    <a:pt x="2" y="118"/>
                    <a:pt x="2" y="96"/>
                  </a:cubicBezTo>
                  <a:cubicBezTo>
                    <a:pt x="2" y="83"/>
                    <a:pt x="1" y="70"/>
                    <a:pt x="1" y="60"/>
                  </a:cubicBezTo>
                  <a:cubicBezTo>
                    <a:pt x="1" y="55"/>
                    <a:pt x="1" y="51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34"/>
                    <a:pt x="1" y="24"/>
                    <a:pt x="1" y="17"/>
                  </a:cubicBezTo>
                  <a:cubicBezTo>
                    <a:pt x="1" y="5"/>
                    <a:pt x="0" y="0"/>
                    <a:pt x="0" y="0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243"/>
            <p:cNvSpPr>
              <a:spLocks noEditPoints="1"/>
            </p:cNvSpPr>
            <p:nvPr/>
          </p:nvSpPr>
          <p:spPr bwMode="auto">
            <a:xfrm>
              <a:off x="3176588" y="6107113"/>
              <a:ext cx="2617788" cy="566737"/>
            </a:xfrm>
            <a:custGeom>
              <a:avLst/>
              <a:gdLst>
                <a:gd name="T0" fmla="*/ 45 w 2041"/>
                <a:gd name="T1" fmla="*/ 441 h 441"/>
                <a:gd name="T2" fmla="*/ 73 w 2041"/>
                <a:gd name="T3" fmla="*/ 386 h 441"/>
                <a:gd name="T4" fmla="*/ 46 w 2041"/>
                <a:gd name="T5" fmla="*/ 386 h 441"/>
                <a:gd name="T6" fmla="*/ 44 w 2041"/>
                <a:gd name="T7" fmla="*/ 386 h 441"/>
                <a:gd name="T8" fmla="*/ 46 w 2041"/>
                <a:gd name="T9" fmla="*/ 386 h 441"/>
                <a:gd name="T10" fmla="*/ 183 w 2041"/>
                <a:gd name="T11" fmla="*/ 384 h 441"/>
                <a:gd name="T12" fmla="*/ 239 w 2041"/>
                <a:gd name="T13" fmla="*/ 384 h 441"/>
                <a:gd name="T14" fmla="*/ 280 w 2041"/>
                <a:gd name="T15" fmla="*/ 384 h 441"/>
                <a:gd name="T16" fmla="*/ 240 w 2041"/>
                <a:gd name="T17" fmla="*/ 384 h 441"/>
                <a:gd name="T18" fmla="*/ 231 w 2041"/>
                <a:gd name="T19" fmla="*/ 384 h 441"/>
                <a:gd name="T20" fmla="*/ 574 w 2041"/>
                <a:gd name="T21" fmla="*/ 381 h 441"/>
                <a:gd name="T22" fmla="*/ 574 w 2041"/>
                <a:gd name="T23" fmla="*/ 381 h 441"/>
                <a:gd name="T24" fmla="*/ 837 w 2041"/>
                <a:gd name="T25" fmla="*/ 379 h 441"/>
                <a:gd name="T26" fmla="*/ 574 w 2041"/>
                <a:gd name="T27" fmla="*/ 381 h 441"/>
                <a:gd name="T28" fmla="*/ 1179 w 2041"/>
                <a:gd name="T29" fmla="*/ 370 h 441"/>
                <a:gd name="T30" fmla="*/ 1806 w 2041"/>
                <a:gd name="T31" fmla="*/ 347 h 441"/>
                <a:gd name="T32" fmla="*/ 2041 w 2041"/>
                <a:gd name="T33" fmla="*/ 296 h 441"/>
                <a:gd name="T34" fmla="*/ 550 w 2041"/>
                <a:gd name="T35" fmla="*/ 305 h 441"/>
                <a:gd name="T36" fmla="*/ 469 w 2041"/>
                <a:gd name="T37" fmla="*/ 307 h 441"/>
                <a:gd name="T38" fmla="*/ 1967 w 2041"/>
                <a:gd name="T39" fmla="*/ 291 h 441"/>
                <a:gd name="T40" fmla="*/ 2041 w 2041"/>
                <a:gd name="T41" fmla="*/ 296 h 441"/>
                <a:gd name="T42" fmla="*/ 2041 w 2041"/>
                <a:gd name="T43" fmla="*/ 296 h 441"/>
                <a:gd name="T44" fmla="*/ 1967 w 2041"/>
                <a:gd name="T45" fmla="*/ 291 h 441"/>
                <a:gd name="T46" fmla="*/ 1897 w 2041"/>
                <a:gd name="T47" fmla="*/ 288 h 441"/>
                <a:gd name="T48" fmla="*/ 1892 w 2041"/>
                <a:gd name="T49" fmla="*/ 287 h 441"/>
                <a:gd name="T50" fmla="*/ 1176 w 2041"/>
                <a:gd name="T51" fmla="*/ 284 h 441"/>
                <a:gd name="T52" fmla="*/ 1850 w 2041"/>
                <a:gd name="T53" fmla="*/ 286 h 441"/>
                <a:gd name="T54" fmla="*/ 40 w 2041"/>
                <a:gd name="T55" fmla="*/ 134 h 441"/>
                <a:gd name="T56" fmla="*/ 0 w 2041"/>
                <a:gd name="T57" fmla="*/ 308 h 441"/>
                <a:gd name="T58" fmla="*/ 45 w 2041"/>
                <a:gd name="T59" fmla="*/ 436 h 441"/>
                <a:gd name="T60" fmla="*/ 45 w 2041"/>
                <a:gd name="T61" fmla="*/ 441 h 441"/>
                <a:gd name="T62" fmla="*/ 46 w 2041"/>
                <a:gd name="T63" fmla="*/ 309 h 441"/>
                <a:gd name="T64" fmla="*/ 201 w 2041"/>
                <a:gd name="T65" fmla="*/ 311 h 441"/>
                <a:gd name="T66" fmla="*/ 278 w 2041"/>
                <a:gd name="T67" fmla="*/ 310 h 441"/>
                <a:gd name="T68" fmla="*/ 278 w 2041"/>
                <a:gd name="T69" fmla="*/ 310 h 441"/>
                <a:gd name="T70" fmla="*/ 240 w 2041"/>
                <a:gd name="T71" fmla="*/ 311 h 441"/>
                <a:gd name="T72" fmla="*/ 149 w 2041"/>
                <a:gd name="T73" fmla="*/ 310 h 441"/>
                <a:gd name="T74" fmla="*/ 45 w 2041"/>
                <a:gd name="T75" fmla="*/ 309 h 441"/>
                <a:gd name="T76" fmla="*/ 193 w 2041"/>
                <a:gd name="T77" fmla="*/ 128 h 441"/>
                <a:gd name="T78" fmla="*/ 41 w 2041"/>
                <a:gd name="T79" fmla="*/ 137 h 441"/>
                <a:gd name="T80" fmla="*/ 40 w 2041"/>
                <a:gd name="T81" fmla="*/ 134 h 441"/>
                <a:gd name="T82" fmla="*/ 51 w 2041"/>
                <a:gd name="T83" fmla="*/ 137 h 441"/>
                <a:gd name="T84" fmla="*/ 642 w 2041"/>
                <a:gd name="T85" fmla="*/ 114 h 441"/>
                <a:gd name="T86" fmla="*/ 1238 w 2041"/>
                <a:gd name="T87" fmla="*/ 104 h 441"/>
                <a:gd name="T88" fmla="*/ 1238 w 2041"/>
                <a:gd name="T89" fmla="*/ 104 h 441"/>
                <a:gd name="T90" fmla="*/ 1469 w 2041"/>
                <a:gd name="T91" fmla="*/ 100 h 441"/>
                <a:gd name="T92" fmla="*/ 1891 w 2041"/>
                <a:gd name="T93" fmla="*/ 72 h 441"/>
                <a:gd name="T94" fmla="*/ 1473 w 2041"/>
                <a:gd name="T95" fmla="*/ 100 h 441"/>
                <a:gd name="T96" fmla="*/ 1960 w 2041"/>
                <a:gd name="T97" fmla="*/ 64 h 441"/>
                <a:gd name="T98" fmla="*/ 1995 w 2041"/>
                <a:gd name="T99" fmla="*/ 59 h 441"/>
                <a:gd name="T100" fmla="*/ 2012 w 2041"/>
                <a:gd name="T101" fmla="*/ 56 h 441"/>
                <a:gd name="T102" fmla="*/ 2012 w 2041"/>
                <a:gd name="T103" fmla="*/ 56 h 441"/>
                <a:gd name="T104" fmla="*/ 2026 w 2041"/>
                <a:gd name="T105" fmla="*/ 54 h 441"/>
                <a:gd name="T106" fmla="*/ 2022 w 2041"/>
                <a:gd name="T107" fmla="*/ 0 h 441"/>
                <a:gd name="T108" fmla="*/ 2022 w 2041"/>
                <a:gd name="T109" fmla="*/ 0 h 441"/>
                <a:gd name="T110" fmla="*/ 2023 w 2041"/>
                <a:gd name="T111" fmla="*/ 17 h 441"/>
                <a:gd name="T112" fmla="*/ 2031 w 2041"/>
                <a:gd name="T113" fmla="*/ 133 h 441"/>
                <a:gd name="T114" fmla="*/ 2037 w 2041"/>
                <a:gd name="T115" fmla="*/ 234 h 441"/>
                <a:gd name="T116" fmla="*/ 2041 w 2041"/>
                <a:gd name="T117" fmla="*/ 300 h 441"/>
                <a:gd name="T118" fmla="*/ 2034 w 2041"/>
                <a:gd name="T119" fmla="*/ 186 h 441"/>
                <a:gd name="T120" fmla="*/ 2029 w 2041"/>
                <a:gd name="T121" fmla="*/ 100 h 441"/>
                <a:gd name="T122" fmla="*/ 2022 w 2041"/>
                <a:gd name="T123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41" h="441">
                  <a:moveTo>
                    <a:pt x="44" y="386"/>
                  </a:moveTo>
                  <a:cubicBezTo>
                    <a:pt x="44" y="386"/>
                    <a:pt x="44" y="386"/>
                    <a:pt x="44" y="386"/>
                  </a:cubicBezTo>
                  <a:cubicBezTo>
                    <a:pt x="45" y="424"/>
                    <a:pt x="45" y="440"/>
                    <a:pt x="45" y="441"/>
                  </a:cubicBezTo>
                  <a:cubicBezTo>
                    <a:pt x="45" y="441"/>
                    <a:pt x="45" y="441"/>
                    <a:pt x="45" y="441"/>
                  </a:cubicBezTo>
                  <a:cubicBezTo>
                    <a:pt x="45" y="440"/>
                    <a:pt x="45" y="424"/>
                    <a:pt x="44" y="386"/>
                  </a:cubicBezTo>
                  <a:moveTo>
                    <a:pt x="191" y="384"/>
                  </a:moveTo>
                  <a:cubicBezTo>
                    <a:pt x="189" y="384"/>
                    <a:pt x="186" y="384"/>
                    <a:pt x="183" y="384"/>
                  </a:cubicBezTo>
                  <a:cubicBezTo>
                    <a:pt x="157" y="385"/>
                    <a:pt x="120" y="386"/>
                    <a:pt x="73" y="386"/>
                  </a:cubicBezTo>
                  <a:cubicBezTo>
                    <a:pt x="67" y="386"/>
                    <a:pt x="60" y="386"/>
                    <a:pt x="54" y="386"/>
                  </a:cubicBezTo>
                  <a:cubicBezTo>
                    <a:pt x="49" y="386"/>
                    <a:pt x="49" y="386"/>
                    <a:pt x="49" y="386"/>
                  </a:cubicBezTo>
                  <a:cubicBezTo>
                    <a:pt x="46" y="386"/>
                    <a:pt x="46" y="386"/>
                    <a:pt x="46" y="386"/>
                  </a:cubicBezTo>
                  <a:cubicBezTo>
                    <a:pt x="46" y="386"/>
                    <a:pt x="46" y="386"/>
                    <a:pt x="46" y="386"/>
                  </a:cubicBezTo>
                  <a:cubicBezTo>
                    <a:pt x="46" y="386"/>
                    <a:pt x="46" y="386"/>
                    <a:pt x="46" y="386"/>
                  </a:cubicBezTo>
                  <a:cubicBezTo>
                    <a:pt x="45" y="386"/>
                    <a:pt x="45" y="386"/>
                    <a:pt x="45" y="386"/>
                  </a:cubicBezTo>
                  <a:cubicBezTo>
                    <a:pt x="44" y="386"/>
                    <a:pt x="44" y="386"/>
                    <a:pt x="44" y="386"/>
                  </a:cubicBezTo>
                  <a:cubicBezTo>
                    <a:pt x="44" y="386"/>
                    <a:pt x="44" y="386"/>
                    <a:pt x="44" y="386"/>
                  </a:cubicBezTo>
                  <a:cubicBezTo>
                    <a:pt x="45" y="386"/>
                    <a:pt x="45" y="386"/>
                    <a:pt x="45" y="386"/>
                  </a:cubicBezTo>
                  <a:cubicBezTo>
                    <a:pt x="46" y="386"/>
                    <a:pt x="46" y="386"/>
                    <a:pt x="46" y="386"/>
                  </a:cubicBezTo>
                  <a:cubicBezTo>
                    <a:pt x="46" y="386"/>
                    <a:pt x="46" y="386"/>
                    <a:pt x="46" y="386"/>
                  </a:cubicBezTo>
                  <a:cubicBezTo>
                    <a:pt x="46" y="386"/>
                    <a:pt x="46" y="386"/>
                    <a:pt x="46" y="386"/>
                  </a:cubicBezTo>
                  <a:cubicBezTo>
                    <a:pt x="49" y="386"/>
                    <a:pt x="49" y="386"/>
                    <a:pt x="49" y="386"/>
                  </a:cubicBezTo>
                  <a:cubicBezTo>
                    <a:pt x="54" y="386"/>
                    <a:pt x="54" y="386"/>
                    <a:pt x="54" y="386"/>
                  </a:cubicBezTo>
                  <a:cubicBezTo>
                    <a:pt x="60" y="386"/>
                    <a:pt x="67" y="386"/>
                    <a:pt x="73" y="386"/>
                  </a:cubicBezTo>
                  <a:cubicBezTo>
                    <a:pt x="120" y="386"/>
                    <a:pt x="157" y="385"/>
                    <a:pt x="183" y="384"/>
                  </a:cubicBezTo>
                  <a:cubicBezTo>
                    <a:pt x="186" y="384"/>
                    <a:pt x="189" y="384"/>
                    <a:pt x="191" y="384"/>
                  </a:cubicBezTo>
                  <a:cubicBezTo>
                    <a:pt x="191" y="384"/>
                    <a:pt x="191" y="384"/>
                    <a:pt x="192" y="384"/>
                  </a:cubicBezTo>
                  <a:cubicBezTo>
                    <a:pt x="195" y="384"/>
                    <a:pt x="209" y="384"/>
                    <a:pt x="231" y="384"/>
                  </a:cubicBezTo>
                  <a:cubicBezTo>
                    <a:pt x="233" y="384"/>
                    <a:pt x="236" y="384"/>
                    <a:pt x="239" y="384"/>
                  </a:cubicBezTo>
                  <a:cubicBezTo>
                    <a:pt x="239" y="384"/>
                    <a:pt x="239" y="384"/>
                    <a:pt x="239" y="384"/>
                  </a:cubicBezTo>
                  <a:cubicBezTo>
                    <a:pt x="239" y="384"/>
                    <a:pt x="240" y="384"/>
                    <a:pt x="240" y="384"/>
                  </a:cubicBezTo>
                  <a:cubicBezTo>
                    <a:pt x="240" y="384"/>
                    <a:pt x="240" y="384"/>
                    <a:pt x="240" y="384"/>
                  </a:cubicBezTo>
                  <a:cubicBezTo>
                    <a:pt x="252" y="384"/>
                    <a:pt x="265" y="384"/>
                    <a:pt x="280" y="384"/>
                  </a:cubicBezTo>
                  <a:cubicBezTo>
                    <a:pt x="280" y="384"/>
                    <a:pt x="280" y="384"/>
                    <a:pt x="280" y="384"/>
                  </a:cubicBezTo>
                  <a:cubicBezTo>
                    <a:pt x="280" y="384"/>
                    <a:pt x="280" y="384"/>
                    <a:pt x="280" y="384"/>
                  </a:cubicBezTo>
                  <a:cubicBezTo>
                    <a:pt x="280" y="384"/>
                    <a:pt x="280" y="384"/>
                    <a:pt x="280" y="384"/>
                  </a:cubicBezTo>
                  <a:cubicBezTo>
                    <a:pt x="265" y="384"/>
                    <a:pt x="252" y="384"/>
                    <a:pt x="240" y="384"/>
                  </a:cubicBezTo>
                  <a:cubicBezTo>
                    <a:pt x="240" y="384"/>
                    <a:pt x="240" y="384"/>
                    <a:pt x="240" y="384"/>
                  </a:cubicBezTo>
                  <a:cubicBezTo>
                    <a:pt x="240" y="384"/>
                    <a:pt x="239" y="384"/>
                    <a:pt x="239" y="384"/>
                  </a:cubicBezTo>
                  <a:cubicBezTo>
                    <a:pt x="239" y="384"/>
                    <a:pt x="239" y="384"/>
                    <a:pt x="239" y="384"/>
                  </a:cubicBezTo>
                  <a:cubicBezTo>
                    <a:pt x="236" y="384"/>
                    <a:pt x="233" y="384"/>
                    <a:pt x="231" y="384"/>
                  </a:cubicBezTo>
                  <a:cubicBezTo>
                    <a:pt x="209" y="384"/>
                    <a:pt x="195" y="384"/>
                    <a:pt x="192" y="384"/>
                  </a:cubicBezTo>
                  <a:cubicBezTo>
                    <a:pt x="191" y="384"/>
                    <a:pt x="191" y="384"/>
                    <a:pt x="191" y="384"/>
                  </a:cubicBezTo>
                  <a:moveTo>
                    <a:pt x="574" y="381"/>
                  </a:moveTo>
                  <a:cubicBezTo>
                    <a:pt x="574" y="381"/>
                    <a:pt x="574" y="381"/>
                    <a:pt x="574" y="381"/>
                  </a:cubicBezTo>
                  <a:cubicBezTo>
                    <a:pt x="469" y="382"/>
                    <a:pt x="356" y="384"/>
                    <a:pt x="281" y="384"/>
                  </a:cubicBezTo>
                  <a:cubicBezTo>
                    <a:pt x="281" y="384"/>
                    <a:pt x="281" y="384"/>
                    <a:pt x="281" y="384"/>
                  </a:cubicBezTo>
                  <a:cubicBezTo>
                    <a:pt x="356" y="384"/>
                    <a:pt x="469" y="382"/>
                    <a:pt x="574" y="381"/>
                  </a:cubicBezTo>
                  <a:cubicBezTo>
                    <a:pt x="574" y="381"/>
                    <a:pt x="574" y="381"/>
                    <a:pt x="574" y="381"/>
                  </a:cubicBezTo>
                  <a:cubicBezTo>
                    <a:pt x="574" y="381"/>
                    <a:pt x="574" y="381"/>
                    <a:pt x="574" y="381"/>
                  </a:cubicBezTo>
                  <a:moveTo>
                    <a:pt x="1179" y="370"/>
                  </a:moveTo>
                  <a:cubicBezTo>
                    <a:pt x="1179" y="370"/>
                    <a:pt x="1179" y="370"/>
                    <a:pt x="1179" y="370"/>
                  </a:cubicBezTo>
                  <a:cubicBezTo>
                    <a:pt x="993" y="376"/>
                    <a:pt x="866" y="379"/>
                    <a:pt x="837" y="379"/>
                  </a:cubicBezTo>
                  <a:cubicBezTo>
                    <a:pt x="833" y="379"/>
                    <a:pt x="830" y="379"/>
                    <a:pt x="830" y="379"/>
                  </a:cubicBezTo>
                  <a:cubicBezTo>
                    <a:pt x="809" y="379"/>
                    <a:pt x="759" y="379"/>
                    <a:pt x="696" y="380"/>
                  </a:cubicBezTo>
                  <a:cubicBezTo>
                    <a:pt x="659" y="380"/>
                    <a:pt x="617" y="381"/>
                    <a:pt x="574" y="381"/>
                  </a:cubicBezTo>
                  <a:cubicBezTo>
                    <a:pt x="574" y="381"/>
                    <a:pt x="574" y="381"/>
                    <a:pt x="574" y="381"/>
                  </a:cubicBezTo>
                  <a:cubicBezTo>
                    <a:pt x="617" y="381"/>
                    <a:pt x="659" y="380"/>
                    <a:pt x="696" y="380"/>
                  </a:cubicBezTo>
                  <a:cubicBezTo>
                    <a:pt x="759" y="379"/>
                    <a:pt x="809" y="379"/>
                    <a:pt x="830" y="379"/>
                  </a:cubicBezTo>
                  <a:cubicBezTo>
                    <a:pt x="830" y="379"/>
                    <a:pt x="833" y="379"/>
                    <a:pt x="837" y="379"/>
                  </a:cubicBezTo>
                  <a:cubicBezTo>
                    <a:pt x="866" y="379"/>
                    <a:pt x="993" y="376"/>
                    <a:pt x="1179" y="370"/>
                  </a:cubicBezTo>
                  <a:moveTo>
                    <a:pt x="1806" y="347"/>
                  </a:moveTo>
                  <a:cubicBezTo>
                    <a:pt x="1756" y="349"/>
                    <a:pt x="1707" y="351"/>
                    <a:pt x="1659" y="353"/>
                  </a:cubicBezTo>
                  <a:cubicBezTo>
                    <a:pt x="1659" y="353"/>
                    <a:pt x="1659" y="353"/>
                    <a:pt x="1659" y="353"/>
                  </a:cubicBezTo>
                  <a:cubicBezTo>
                    <a:pt x="1707" y="351"/>
                    <a:pt x="1756" y="349"/>
                    <a:pt x="1806" y="347"/>
                  </a:cubicBezTo>
                  <a:moveTo>
                    <a:pt x="0" y="308"/>
                  </a:moveTo>
                  <a:cubicBezTo>
                    <a:pt x="0" y="308"/>
                    <a:pt x="0" y="308"/>
                    <a:pt x="0" y="308"/>
                  </a:cubicBezTo>
                  <a:cubicBezTo>
                    <a:pt x="0" y="308"/>
                    <a:pt x="0" y="308"/>
                    <a:pt x="0" y="308"/>
                  </a:cubicBezTo>
                  <a:moveTo>
                    <a:pt x="2041" y="296"/>
                  </a:moveTo>
                  <a:cubicBezTo>
                    <a:pt x="2041" y="298"/>
                    <a:pt x="2041" y="300"/>
                    <a:pt x="2041" y="300"/>
                  </a:cubicBezTo>
                  <a:cubicBezTo>
                    <a:pt x="2041" y="300"/>
                    <a:pt x="2041" y="298"/>
                    <a:pt x="2041" y="296"/>
                  </a:cubicBezTo>
                  <a:moveTo>
                    <a:pt x="922" y="292"/>
                  </a:moveTo>
                  <a:cubicBezTo>
                    <a:pt x="788" y="297"/>
                    <a:pt x="663" y="302"/>
                    <a:pt x="550" y="305"/>
                  </a:cubicBezTo>
                  <a:cubicBezTo>
                    <a:pt x="522" y="306"/>
                    <a:pt x="495" y="307"/>
                    <a:pt x="469" y="307"/>
                  </a:cubicBezTo>
                  <a:cubicBezTo>
                    <a:pt x="399" y="309"/>
                    <a:pt x="336" y="310"/>
                    <a:pt x="279" y="310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336" y="310"/>
                    <a:pt x="399" y="309"/>
                    <a:pt x="469" y="307"/>
                  </a:cubicBezTo>
                  <a:cubicBezTo>
                    <a:pt x="495" y="307"/>
                    <a:pt x="522" y="306"/>
                    <a:pt x="550" y="305"/>
                  </a:cubicBezTo>
                  <a:cubicBezTo>
                    <a:pt x="663" y="302"/>
                    <a:pt x="788" y="297"/>
                    <a:pt x="922" y="292"/>
                  </a:cubicBezTo>
                  <a:cubicBezTo>
                    <a:pt x="922" y="292"/>
                    <a:pt x="922" y="292"/>
                    <a:pt x="922" y="292"/>
                  </a:cubicBezTo>
                  <a:moveTo>
                    <a:pt x="1967" y="291"/>
                  </a:moveTo>
                  <a:cubicBezTo>
                    <a:pt x="1967" y="291"/>
                    <a:pt x="1968" y="291"/>
                    <a:pt x="1969" y="291"/>
                  </a:cubicBezTo>
                  <a:cubicBezTo>
                    <a:pt x="1991" y="293"/>
                    <a:pt x="2014" y="294"/>
                    <a:pt x="2038" y="296"/>
                  </a:cubicBezTo>
                  <a:cubicBezTo>
                    <a:pt x="2040" y="296"/>
                    <a:pt x="2040" y="296"/>
                    <a:pt x="2040" y="296"/>
                  </a:cubicBezTo>
                  <a:cubicBezTo>
                    <a:pt x="2041" y="296"/>
                    <a:pt x="2041" y="296"/>
                    <a:pt x="2041" y="296"/>
                  </a:cubicBezTo>
                  <a:cubicBezTo>
                    <a:pt x="2041" y="296"/>
                    <a:pt x="2041" y="296"/>
                    <a:pt x="2041" y="296"/>
                  </a:cubicBezTo>
                  <a:cubicBezTo>
                    <a:pt x="2041" y="296"/>
                    <a:pt x="2041" y="296"/>
                    <a:pt x="2041" y="296"/>
                  </a:cubicBezTo>
                  <a:cubicBezTo>
                    <a:pt x="2041" y="296"/>
                    <a:pt x="2041" y="296"/>
                    <a:pt x="2041" y="296"/>
                  </a:cubicBezTo>
                  <a:cubicBezTo>
                    <a:pt x="2041" y="296"/>
                    <a:pt x="2041" y="296"/>
                    <a:pt x="2041" y="296"/>
                  </a:cubicBezTo>
                  <a:cubicBezTo>
                    <a:pt x="2040" y="296"/>
                    <a:pt x="2040" y="296"/>
                    <a:pt x="2040" y="296"/>
                  </a:cubicBezTo>
                  <a:cubicBezTo>
                    <a:pt x="2038" y="296"/>
                    <a:pt x="2038" y="296"/>
                    <a:pt x="2038" y="296"/>
                  </a:cubicBezTo>
                  <a:cubicBezTo>
                    <a:pt x="2014" y="294"/>
                    <a:pt x="1991" y="293"/>
                    <a:pt x="1969" y="291"/>
                  </a:cubicBezTo>
                  <a:cubicBezTo>
                    <a:pt x="1968" y="291"/>
                    <a:pt x="1967" y="291"/>
                    <a:pt x="1967" y="291"/>
                  </a:cubicBezTo>
                  <a:moveTo>
                    <a:pt x="1850" y="286"/>
                  </a:moveTo>
                  <a:cubicBezTo>
                    <a:pt x="1863" y="286"/>
                    <a:pt x="1877" y="287"/>
                    <a:pt x="1892" y="287"/>
                  </a:cubicBezTo>
                  <a:cubicBezTo>
                    <a:pt x="1894" y="287"/>
                    <a:pt x="1895" y="288"/>
                    <a:pt x="1896" y="288"/>
                  </a:cubicBezTo>
                  <a:cubicBezTo>
                    <a:pt x="1897" y="288"/>
                    <a:pt x="1897" y="288"/>
                    <a:pt x="1897" y="288"/>
                  </a:cubicBezTo>
                  <a:cubicBezTo>
                    <a:pt x="1919" y="289"/>
                    <a:pt x="1942" y="290"/>
                    <a:pt x="1967" y="291"/>
                  </a:cubicBezTo>
                  <a:cubicBezTo>
                    <a:pt x="1942" y="290"/>
                    <a:pt x="1919" y="289"/>
                    <a:pt x="1897" y="288"/>
                  </a:cubicBezTo>
                  <a:cubicBezTo>
                    <a:pt x="1897" y="288"/>
                    <a:pt x="1897" y="288"/>
                    <a:pt x="1896" y="288"/>
                  </a:cubicBezTo>
                  <a:cubicBezTo>
                    <a:pt x="1895" y="288"/>
                    <a:pt x="1894" y="287"/>
                    <a:pt x="1892" y="287"/>
                  </a:cubicBezTo>
                  <a:cubicBezTo>
                    <a:pt x="1877" y="287"/>
                    <a:pt x="1863" y="286"/>
                    <a:pt x="1850" y="286"/>
                  </a:cubicBezTo>
                  <a:moveTo>
                    <a:pt x="1497" y="279"/>
                  </a:moveTo>
                  <a:cubicBezTo>
                    <a:pt x="1388" y="279"/>
                    <a:pt x="1281" y="281"/>
                    <a:pt x="1176" y="284"/>
                  </a:cubicBezTo>
                  <a:cubicBezTo>
                    <a:pt x="1176" y="284"/>
                    <a:pt x="1176" y="284"/>
                    <a:pt x="1176" y="284"/>
                  </a:cubicBezTo>
                  <a:cubicBezTo>
                    <a:pt x="1281" y="281"/>
                    <a:pt x="1388" y="279"/>
                    <a:pt x="1497" y="279"/>
                  </a:cubicBezTo>
                  <a:cubicBezTo>
                    <a:pt x="1576" y="279"/>
                    <a:pt x="1656" y="280"/>
                    <a:pt x="1736" y="282"/>
                  </a:cubicBezTo>
                  <a:cubicBezTo>
                    <a:pt x="1736" y="283"/>
                    <a:pt x="1781" y="283"/>
                    <a:pt x="1850" y="286"/>
                  </a:cubicBezTo>
                  <a:cubicBezTo>
                    <a:pt x="1850" y="286"/>
                    <a:pt x="1850" y="286"/>
                    <a:pt x="1850" y="286"/>
                  </a:cubicBezTo>
                  <a:cubicBezTo>
                    <a:pt x="1850" y="286"/>
                    <a:pt x="1850" y="286"/>
                    <a:pt x="1850" y="286"/>
                  </a:cubicBezTo>
                  <a:cubicBezTo>
                    <a:pt x="1781" y="283"/>
                    <a:pt x="1736" y="283"/>
                    <a:pt x="1736" y="282"/>
                  </a:cubicBezTo>
                  <a:cubicBezTo>
                    <a:pt x="1656" y="280"/>
                    <a:pt x="1576" y="279"/>
                    <a:pt x="1497" y="279"/>
                  </a:cubicBezTo>
                  <a:moveTo>
                    <a:pt x="40" y="134"/>
                  </a:moveTo>
                  <a:cubicBezTo>
                    <a:pt x="40" y="134"/>
                    <a:pt x="40" y="134"/>
                    <a:pt x="40" y="134"/>
                  </a:cubicBezTo>
                  <a:cubicBezTo>
                    <a:pt x="40" y="137"/>
                    <a:pt x="41" y="190"/>
                    <a:pt x="42" y="252"/>
                  </a:cubicBezTo>
                  <a:cubicBezTo>
                    <a:pt x="42" y="271"/>
                    <a:pt x="43" y="290"/>
                    <a:pt x="43" y="309"/>
                  </a:cubicBezTo>
                  <a:cubicBezTo>
                    <a:pt x="18" y="309"/>
                    <a:pt x="4" y="308"/>
                    <a:pt x="0" y="308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4" y="308"/>
                    <a:pt x="18" y="309"/>
                    <a:pt x="43" y="309"/>
                  </a:cubicBezTo>
                  <a:cubicBezTo>
                    <a:pt x="44" y="366"/>
                    <a:pt x="45" y="419"/>
                    <a:pt x="45" y="436"/>
                  </a:cubicBezTo>
                  <a:cubicBezTo>
                    <a:pt x="45" y="439"/>
                    <a:pt x="45" y="441"/>
                    <a:pt x="45" y="441"/>
                  </a:cubicBezTo>
                  <a:cubicBezTo>
                    <a:pt x="45" y="441"/>
                    <a:pt x="45" y="441"/>
                    <a:pt x="45" y="441"/>
                  </a:cubicBezTo>
                  <a:cubicBezTo>
                    <a:pt x="45" y="441"/>
                    <a:pt x="45" y="441"/>
                    <a:pt x="45" y="441"/>
                  </a:cubicBezTo>
                  <a:cubicBezTo>
                    <a:pt x="45" y="441"/>
                    <a:pt x="45" y="441"/>
                    <a:pt x="45" y="441"/>
                  </a:cubicBezTo>
                  <a:cubicBezTo>
                    <a:pt x="45" y="441"/>
                    <a:pt x="45" y="439"/>
                    <a:pt x="45" y="436"/>
                  </a:cubicBezTo>
                  <a:cubicBezTo>
                    <a:pt x="45" y="419"/>
                    <a:pt x="44" y="366"/>
                    <a:pt x="43" y="309"/>
                  </a:cubicBezTo>
                  <a:cubicBezTo>
                    <a:pt x="43" y="309"/>
                    <a:pt x="44" y="309"/>
                    <a:pt x="45" y="309"/>
                  </a:cubicBezTo>
                  <a:cubicBezTo>
                    <a:pt x="45" y="309"/>
                    <a:pt x="46" y="309"/>
                    <a:pt x="46" y="309"/>
                  </a:cubicBezTo>
                  <a:cubicBezTo>
                    <a:pt x="48" y="309"/>
                    <a:pt x="49" y="309"/>
                    <a:pt x="50" y="309"/>
                  </a:cubicBezTo>
                  <a:cubicBezTo>
                    <a:pt x="50" y="309"/>
                    <a:pt x="50" y="309"/>
                    <a:pt x="51" y="309"/>
                  </a:cubicBezTo>
                  <a:cubicBezTo>
                    <a:pt x="75" y="310"/>
                    <a:pt x="108" y="310"/>
                    <a:pt x="149" y="310"/>
                  </a:cubicBezTo>
                  <a:cubicBezTo>
                    <a:pt x="165" y="311"/>
                    <a:pt x="182" y="311"/>
                    <a:pt x="201" y="311"/>
                  </a:cubicBezTo>
                  <a:cubicBezTo>
                    <a:pt x="213" y="311"/>
                    <a:pt x="226" y="311"/>
                    <a:pt x="239" y="311"/>
                  </a:cubicBezTo>
                  <a:cubicBezTo>
                    <a:pt x="239" y="311"/>
                    <a:pt x="239" y="311"/>
                    <a:pt x="239" y="311"/>
                  </a:cubicBezTo>
                  <a:cubicBezTo>
                    <a:pt x="239" y="311"/>
                    <a:pt x="239" y="311"/>
                    <a:pt x="240" y="311"/>
                  </a:cubicBezTo>
                  <a:cubicBezTo>
                    <a:pt x="252" y="310"/>
                    <a:pt x="265" y="310"/>
                    <a:pt x="278" y="310"/>
                  </a:cubicBezTo>
                  <a:cubicBezTo>
                    <a:pt x="278" y="310"/>
                    <a:pt x="278" y="310"/>
                    <a:pt x="278" y="310"/>
                  </a:cubicBezTo>
                  <a:cubicBezTo>
                    <a:pt x="278" y="310"/>
                    <a:pt x="278" y="310"/>
                    <a:pt x="278" y="310"/>
                  </a:cubicBezTo>
                  <a:cubicBezTo>
                    <a:pt x="278" y="310"/>
                    <a:pt x="278" y="310"/>
                    <a:pt x="278" y="310"/>
                  </a:cubicBezTo>
                  <a:cubicBezTo>
                    <a:pt x="278" y="310"/>
                    <a:pt x="278" y="310"/>
                    <a:pt x="278" y="310"/>
                  </a:cubicBezTo>
                  <a:cubicBezTo>
                    <a:pt x="278" y="310"/>
                    <a:pt x="278" y="310"/>
                    <a:pt x="278" y="310"/>
                  </a:cubicBezTo>
                  <a:cubicBezTo>
                    <a:pt x="278" y="310"/>
                    <a:pt x="278" y="310"/>
                    <a:pt x="278" y="310"/>
                  </a:cubicBezTo>
                  <a:cubicBezTo>
                    <a:pt x="278" y="310"/>
                    <a:pt x="278" y="310"/>
                    <a:pt x="278" y="310"/>
                  </a:cubicBezTo>
                  <a:cubicBezTo>
                    <a:pt x="265" y="310"/>
                    <a:pt x="252" y="310"/>
                    <a:pt x="240" y="311"/>
                  </a:cubicBezTo>
                  <a:cubicBezTo>
                    <a:pt x="239" y="311"/>
                    <a:pt x="239" y="311"/>
                    <a:pt x="239" y="311"/>
                  </a:cubicBezTo>
                  <a:cubicBezTo>
                    <a:pt x="239" y="311"/>
                    <a:pt x="239" y="311"/>
                    <a:pt x="239" y="311"/>
                  </a:cubicBezTo>
                  <a:cubicBezTo>
                    <a:pt x="226" y="311"/>
                    <a:pt x="213" y="311"/>
                    <a:pt x="201" y="311"/>
                  </a:cubicBezTo>
                  <a:cubicBezTo>
                    <a:pt x="182" y="311"/>
                    <a:pt x="165" y="311"/>
                    <a:pt x="149" y="310"/>
                  </a:cubicBezTo>
                  <a:cubicBezTo>
                    <a:pt x="108" y="310"/>
                    <a:pt x="75" y="310"/>
                    <a:pt x="51" y="309"/>
                  </a:cubicBezTo>
                  <a:cubicBezTo>
                    <a:pt x="50" y="309"/>
                    <a:pt x="50" y="309"/>
                    <a:pt x="50" y="309"/>
                  </a:cubicBezTo>
                  <a:cubicBezTo>
                    <a:pt x="49" y="309"/>
                    <a:pt x="48" y="309"/>
                    <a:pt x="46" y="309"/>
                  </a:cubicBezTo>
                  <a:cubicBezTo>
                    <a:pt x="46" y="309"/>
                    <a:pt x="45" y="309"/>
                    <a:pt x="45" y="309"/>
                  </a:cubicBezTo>
                  <a:cubicBezTo>
                    <a:pt x="44" y="309"/>
                    <a:pt x="43" y="309"/>
                    <a:pt x="43" y="309"/>
                  </a:cubicBezTo>
                  <a:cubicBezTo>
                    <a:pt x="43" y="290"/>
                    <a:pt x="42" y="271"/>
                    <a:pt x="42" y="252"/>
                  </a:cubicBezTo>
                  <a:cubicBezTo>
                    <a:pt x="41" y="190"/>
                    <a:pt x="40" y="137"/>
                    <a:pt x="40" y="134"/>
                  </a:cubicBezTo>
                  <a:moveTo>
                    <a:pt x="193" y="128"/>
                  </a:moveTo>
                  <a:cubicBezTo>
                    <a:pt x="193" y="128"/>
                    <a:pt x="193" y="128"/>
                    <a:pt x="193" y="128"/>
                  </a:cubicBezTo>
                  <a:cubicBezTo>
                    <a:pt x="159" y="129"/>
                    <a:pt x="126" y="131"/>
                    <a:pt x="96" y="133"/>
                  </a:cubicBezTo>
                  <a:cubicBezTo>
                    <a:pt x="80" y="134"/>
                    <a:pt x="65" y="136"/>
                    <a:pt x="51" y="137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5"/>
                    <a:pt x="40" y="134"/>
                    <a:pt x="40" y="134"/>
                  </a:cubicBezTo>
                  <a:cubicBezTo>
                    <a:pt x="40" y="134"/>
                    <a:pt x="40" y="134"/>
                    <a:pt x="40" y="134"/>
                  </a:cubicBezTo>
                  <a:cubicBezTo>
                    <a:pt x="40" y="134"/>
                    <a:pt x="40" y="134"/>
                    <a:pt x="40" y="134"/>
                  </a:cubicBezTo>
                  <a:cubicBezTo>
                    <a:pt x="40" y="134"/>
                    <a:pt x="40" y="134"/>
                    <a:pt x="40" y="134"/>
                  </a:cubicBezTo>
                  <a:cubicBezTo>
                    <a:pt x="40" y="134"/>
                    <a:pt x="40" y="135"/>
                    <a:pt x="40" y="138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65" y="136"/>
                    <a:pt x="80" y="134"/>
                    <a:pt x="96" y="133"/>
                  </a:cubicBezTo>
                  <a:cubicBezTo>
                    <a:pt x="126" y="131"/>
                    <a:pt x="159" y="129"/>
                    <a:pt x="193" y="128"/>
                  </a:cubicBezTo>
                  <a:cubicBezTo>
                    <a:pt x="193" y="128"/>
                    <a:pt x="193" y="128"/>
                    <a:pt x="193" y="128"/>
                  </a:cubicBezTo>
                  <a:moveTo>
                    <a:pt x="642" y="114"/>
                  </a:moveTo>
                  <a:cubicBezTo>
                    <a:pt x="489" y="117"/>
                    <a:pt x="329" y="121"/>
                    <a:pt x="193" y="128"/>
                  </a:cubicBezTo>
                  <a:cubicBezTo>
                    <a:pt x="329" y="121"/>
                    <a:pt x="489" y="117"/>
                    <a:pt x="642" y="114"/>
                  </a:cubicBezTo>
                  <a:moveTo>
                    <a:pt x="1238" y="104"/>
                  </a:moveTo>
                  <a:cubicBezTo>
                    <a:pt x="1238" y="104"/>
                    <a:pt x="1238" y="104"/>
                    <a:pt x="1238" y="104"/>
                  </a:cubicBezTo>
                  <a:cubicBezTo>
                    <a:pt x="1238" y="104"/>
                    <a:pt x="957" y="109"/>
                    <a:pt x="647" y="114"/>
                  </a:cubicBezTo>
                  <a:cubicBezTo>
                    <a:pt x="645" y="114"/>
                    <a:pt x="644" y="114"/>
                    <a:pt x="642" y="114"/>
                  </a:cubicBezTo>
                  <a:cubicBezTo>
                    <a:pt x="644" y="114"/>
                    <a:pt x="645" y="114"/>
                    <a:pt x="647" y="114"/>
                  </a:cubicBezTo>
                  <a:cubicBezTo>
                    <a:pt x="957" y="109"/>
                    <a:pt x="1238" y="104"/>
                    <a:pt x="1238" y="104"/>
                  </a:cubicBezTo>
                  <a:cubicBezTo>
                    <a:pt x="1238" y="104"/>
                    <a:pt x="1238" y="104"/>
                    <a:pt x="1238" y="104"/>
                  </a:cubicBezTo>
                  <a:moveTo>
                    <a:pt x="1469" y="100"/>
                  </a:moveTo>
                  <a:cubicBezTo>
                    <a:pt x="1393" y="102"/>
                    <a:pt x="1316" y="103"/>
                    <a:pt x="1238" y="104"/>
                  </a:cubicBezTo>
                  <a:cubicBezTo>
                    <a:pt x="1316" y="103"/>
                    <a:pt x="1393" y="102"/>
                    <a:pt x="1469" y="100"/>
                  </a:cubicBezTo>
                  <a:moveTo>
                    <a:pt x="1960" y="64"/>
                  </a:moveTo>
                  <a:cubicBezTo>
                    <a:pt x="1960" y="64"/>
                    <a:pt x="1960" y="64"/>
                    <a:pt x="1960" y="64"/>
                  </a:cubicBezTo>
                  <a:cubicBezTo>
                    <a:pt x="1938" y="67"/>
                    <a:pt x="1916" y="69"/>
                    <a:pt x="1894" y="72"/>
                  </a:cubicBezTo>
                  <a:cubicBezTo>
                    <a:pt x="1893" y="72"/>
                    <a:pt x="1892" y="72"/>
                    <a:pt x="1891" y="72"/>
                  </a:cubicBezTo>
                  <a:cubicBezTo>
                    <a:pt x="1849" y="77"/>
                    <a:pt x="1807" y="80"/>
                    <a:pt x="1767" y="83"/>
                  </a:cubicBezTo>
                  <a:cubicBezTo>
                    <a:pt x="1640" y="93"/>
                    <a:pt x="1525" y="97"/>
                    <a:pt x="1473" y="100"/>
                  </a:cubicBezTo>
                  <a:cubicBezTo>
                    <a:pt x="1472" y="100"/>
                    <a:pt x="1471" y="100"/>
                    <a:pt x="1469" y="100"/>
                  </a:cubicBezTo>
                  <a:cubicBezTo>
                    <a:pt x="1471" y="100"/>
                    <a:pt x="1472" y="100"/>
                    <a:pt x="1473" y="100"/>
                  </a:cubicBezTo>
                  <a:cubicBezTo>
                    <a:pt x="1525" y="97"/>
                    <a:pt x="1640" y="93"/>
                    <a:pt x="1767" y="83"/>
                  </a:cubicBezTo>
                  <a:cubicBezTo>
                    <a:pt x="1807" y="80"/>
                    <a:pt x="1849" y="77"/>
                    <a:pt x="1891" y="72"/>
                  </a:cubicBezTo>
                  <a:cubicBezTo>
                    <a:pt x="1892" y="72"/>
                    <a:pt x="1893" y="72"/>
                    <a:pt x="1894" y="72"/>
                  </a:cubicBezTo>
                  <a:cubicBezTo>
                    <a:pt x="1916" y="69"/>
                    <a:pt x="1938" y="67"/>
                    <a:pt x="1960" y="64"/>
                  </a:cubicBezTo>
                  <a:cubicBezTo>
                    <a:pt x="1960" y="64"/>
                    <a:pt x="1960" y="64"/>
                    <a:pt x="1960" y="64"/>
                  </a:cubicBezTo>
                  <a:moveTo>
                    <a:pt x="1995" y="59"/>
                  </a:moveTo>
                  <a:cubicBezTo>
                    <a:pt x="1984" y="61"/>
                    <a:pt x="1972" y="62"/>
                    <a:pt x="1960" y="64"/>
                  </a:cubicBezTo>
                  <a:cubicBezTo>
                    <a:pt x="1972" y="62"/>
                    <a:pt x="1984" y="61"/>
                    <a:pt x="1995" y="59"/>
                  </a:cubicBezTo>
                  <a:moveTo>
                    <a:pt x="2026" y="54"/>
                  </a:moveTo>
                  <a:cubicBezTo>
                    <a:pt x="2024" y="54"/>
                    <a:pt x="2024" y="54"/>
                    <a:pt x="2024" y="54"/>
                  </a:cubicBezTo>
                  <a:cubicBezTo>
                    <a:pt x="2020" y="54"/>
                    <a:pt x="2020" y="54"/>
                    <a:pt x="2020" y="54"/>
                  </a:cubicBezTo>
                  <a:cubicBezTo>
                    <a:pt x="2012" y="56"/>
                    <a:pt x="2012" y="56"/>
                    <a:pt x="2012" y="56"/>
                  </a:cubicBezTo>
                  <a:cubicBezTo>
                    <a:pt x="1995" y="59"/>
                    <a:pt x="1995" y="59"/>
                    <a:pt x="1995" y="59"/>
                  </a:cubicBezTo>
                  <a:cubicBezTo>
                    <a:pt x="1995" y="59"/>
                    <a:pt x="1995" y="59"/>
                    <a:pt x="1995" y="59"/>
                  </a:cubicBezTo>
                  <a:cubicBezTo>
                    <a:pt x="1995" y="59"/>
                    <a:pt x="1995" y="59"/>
                    <a:pt x="1995" y="59"/>
                  </a:cubicBezTo>
                  <a:cubicBezTo>
                    <a:pt x="2012" y="56"/>
                    <a:pt x="2012" y="56"/>
                    <a:pt x="2012" y="56"/>
                  </a:cubicBezTo>
                  <a:cubicBezTo>
                    <a:pt x="2020" y="54"/>
                    <a:pt x="2020" y="54"/>
                    <a:pt x="2020" y="54"/>
                  </a:cubicBezTo>
                  <a:cubicBezTo>
                    <a:pt x="2024" y="54"/>
                    <a:pt x="2024" y="54"/>
                    <a:pt x="2024" y="54"/>
                  </a:cubicBezTo>
                  <a:cubicBezTo>
                    <a:pt x="2026" y="54"/>
                    <a:pt x="2026" y="54"/>
                    <a:pt x="2026" y="54"/>
                  </a:cubicBezTo>
                  <a:cubicBezTo>
                    <a:pt x="2026" y="54"/>
                    <a:pt x="2026" y="54"/>
                    <a:pt x="2026" y="54"/>
                  </a:cubicBezTo>
                  <a:moveTo>
                    <a:pt x="2022" y="0"/>
                  </a:moveTo>
                  <a:cubicBezTo>
                    <a:pt x="2022" y="1"/>
                    <a:pt x="2023" y="17"/>
                    <a:pt x="2026" y="54"/>
                  </a:cubicBezTo>
                  <a:cubicBezTo>
                    <a:pt x="2023" y="17"/>
                    <a:pt x="2022" y="1"/>
                    <a:pt x="2022" y="0"/>
                  </a:cubicBezTo>
                  <a:moveTo>
                    <a:pt x="2022" y="0"/>
                  </a:moveTo>
                  <a:cubicBezTo>
                    <a:pt x="2022" y="0"/>
                    <a:pt x="2022" y="0"/>
                    <a:pt x="2022" y="0"/>
                  </a:cubicBezTo>
                  <a:cubicBezTo>
                    <a:pt x="2022" y="0"/>
                    <a:pt x="2022" y="0"/>
                    <a:pt x="2022" y="0"/>
                  </a:cubicBezTo>
                  <a:cubicBezTo>
                    <a:pt x="2022" y="0"/>
                    <a:pt x="2022" y="0"/>
                    <a:pt x="2022" y="0"/>
                  </a:cubicBezTo>
                  <a:cubicBezTo>
                    <a:pt x="2022" y="0"/>
                    <a:pt x="2022" y="0"/>
                    <a:pt x="2022" y="0"/>
                  </a:cubicBezTo>
                  <a:cubicBezTo>
                    <a:pt x="2022" y="0"/>
                    <a:pt x="2022" y="0"/>
                    <a:pt x="2022" y="0"/>
                  </a:cubicBezTo>
                  <a:moveTo>
                    <a:pt x="2022" y="0"/>
                  </a:moveTo>
                  <a:cubicBezTo>
                    <a:pt x="2022" y="0"/>
                    <a:pt x="2022" y="0"/>
                    <a:pt x="2022" y="0"/>
                  </a:cubicBezTo>
                  <a:cubicBezTo>
                    <a:pt x="2022" y="0"/>
                    <a:pt x="2023" y="6"/>
                    <a:pt x="2023" y="17"/>
                  </a:cubicBezTo>
                  <a:cubicBezTo>
                    <a:pt x="2024" y="31"/>
                    <a:pt x="2025" y="52"/>
                    <a:pt x="2027" y="76"/>
                  </a:cubicBezTo>
                  <a:cubicBezTo>
                    <a:pt x="2027" y="80"/>
                    <a:pt x="2028" y="85"/>
                    <a:pt x="2028" y="90"/>
                  </a:cubicBezTo>
                  <a:cubicBezTo>
                    <a:pt x="2028" y="94"/>
                    <a:pt x="2028" y="97"/>
                    <a:pt x="2029" y="100"/>
                  </a:cubicBezTo>
                  <a:cubicBezTo>
                    <a:pt x="2029" y="111"/>
                    <a:pt x="2030" y="122"/>
                    <a:pt x="2031" y="133"/>
                  </a:cubicBezTo>
                  <a:cubicBezTo>
                    <a:pt x="2032" y="147"/>
                    <a:pt x="2032" y="161"/>
                    <a:pt x="2033" y="175"/>
                  </a:cubicBezTo>
                  <a:cubicBezTo>
                    <a:pt x="2033" y="175"/>
                    <a:pt x="2033" y="175"/>
                    <a:pt x="2033" y="175"/>
                  </a:cubicBezTo>
                  <a:cubicBezTo>
                    <a:pt x="2034" y="179"/>
                    <a:pt x="2034" y="183"/>
                    <a:pt x="2034" y="186"/>
                  </a:cubicBezTo>
                  <a:cubicBezTo>
                    <a:pt x="2035" y="203"/>
                    <a:pt x="2036" y="219"/>
                    <a:pt x="2037" y="234"/>
                  </a:cubicBezTo>
                  <a:cubicBezTo>
                    <a:pt x="2037" y="239"/>
                    <a:pt x="2038" y="244"/>
                    <a:pt x="2038" y="249"/>
                  </a:cubicBezTo>
                  <a:cubicBezTo>
                    <a:pt x="2040" y="279"/>
                    <a:pt x="2041" y="299"/>
                    <a:pt x="2041" y="300"/>
                  </a:cubicBezTo>
                  <a:cubicBezTo>
                    <a:pt x="2041" y="300"/>
                    <a:pt x="2041" y="300"/>
                    <a:pt x="2041" y="300"/>
                  </a:cubicBezTo>
                  <a:cubicBezTo>
                    <a:pt x="2041" y="300"/>
                    <a:pt x="2041" y="300"/>
                    <a:pt x="2041" y="300"/>
                  </a:cubicBezTo>
                  <a:cubicBezTo>
                    <a:pt x="2041" y="300"/>
                    <a:pt x="2041" y="300"/>
                    <a:pt x="2041" y="300"/>
                  </a:cubicBezTo>
                  <a:cubicBezTo>
                    <a:pt x="2041" y="299"/>
                    <a:pt x="2040" y="279"/>
                    <a:pt x="2038" y="249"/>
                  </a:cubicBezTo>
                  <a:cubicBezTo>
                    <a:pt x="2038" y="244"/>
                    <a:pt x="2037" y="239"/>
                    <a:pt x="2037" y="234"/>
                  </a:cubicBezTo>
                  <a:cubicBezTo>
                    <a:pt x="2036" y="219"/>
                    <a:pt x="2035" y="203"/>
                    <a:pt x="2034" y="186"/>
                  </a:cubicBezTo>
                  <a:cubicBezTo>
                    <a:pt x="2034" y="183"/>
                    <a:pt x="2034" y="179"/>
                    <a:pt x="2033" y="175"/>
                  </a:cubicBezTo>
                  <a:cubicBezTo>
                    <a:pt x="2033" y="175"/>
                    <a:pt x="2033" y="175"/>
                    <a:pt x="2033" y="175"/>
                  </a:cubicBezTo>
                  <a:cubicBezTo>
                    <a:pt x="2032" y="161"/>
                    <a:pt x="2032" y="147"/>
                    <a:pt x="2031" y="133"/>
                  </a:cubicBezTo>
                  <a:cubicBezTo>
                    <a:pt x="2030" y="122"/>
                    <a:pt x="2029" y="111"/>
                    <a:pt x="2029" y="100"/>
                  </a:cubicBezTo>
                  <a:cubicBezTo>
                    <a:pt x="2028" y="97"/>
                    <a:pt x="2028" y="94"/>
                    <a:pt x="2028" y="90"/>
                  </a:cubicBezTo>
                  <a:cubicBezTo>
                    <a:pt x="2028" y="85"/>
                    <a:pt x="2027" y="80"/>
                    <a:pt x="2027" y="76"/>
                  </a:cubicBezTo>
                  <a:cubicBezTo>
                    <a:pt x="2025" y="52"/>
                    <a:pt x="2024" y="31"/>
                    <a:pt x="2023" y="17"/>
                  </a:cubicBezTo>
                  <a:cubicBezTo>
                    <a:pt x="2023" y="6"/>
                    <a:pt x="2022" y="0"/>
                    <a:pt x="2022" y="0"/>
                  </a:cubicBezTo>
                </a:path>
              </a:pathLst>
            </a:custGeom>
            <a:solidFill>
              <a:srgbClr val="E1E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244"/>
            <p:cNvSpPr>
              <a:spLocks noEditPoints="1"/>
            </p:cNvSpPr>
            <p:nvPr/>
          </p:nvSpPr>
          <p:spPr bwMode="auto">
            <a:xfrm>
              <a:off x="3532188" y="6400800"/>
              <a:ext cx="2082800" cy="350837"/>
            </a:xfrm>
            <a:custGeom>
              <a:avLst/>
              <a:gdLst>
                <a:gd name="T0" fmla="*/ 410 w 1624"/>
                <a:gd name="T1" fmla="*/ 249 h 274"/>
                <a:gd name="T2" fmla="*/ 410 w 1624"/>
                <a:gd name="T3" fmla="*/ 252 h 274"/>
                <a:gd name="T4" fmla="*/ 410 w 1624"/>
                <a:gd name="T5" fmla="*/ 238 h 274"/>
                <a:gd name="T6" fmla="*/ 1344 w 1624"/>
                <a:gd name="T7" fmla="*/ 218 h 274"/>
                <a:gd name="T8" fmla="*/ 1245 w 1624"/>
                <a:gd name="T9" fmla="*/ 193 h 274"/>
                <a:gd name="T10" fmla="*/ 297 w 1624"/>
                <a:gd name="T11" fmla="*/ 163 h 274"/>
                <a:gd name="T12" fmla="*/ 297 w 1624"/>
                <a:gd name="T13" fmla="*/ 196 h 274"/>
                <a:gd name="T14" fmla="*/ 298 w 1624"/>
                <a:gd name="T15" fmla="*/ 196 h 274"/>
                <a:gd name="T16" fmla="*/ 297 w 1624"/>
                <a:gd name="T17" fmla="*/ 153 h 274"/>
                <a:gd name="T18" fmla="*/ 297 w 1624"/>
                <a:gd name="T19" fmla="*/ 141 h 274"/>
                <a:gd name="T20" fmla="*/ 1 w 1624"/>
                <a:gd name="T21" fmla="*/ 82 h 274"/>
                <a:gd name="T22" fmla="*/ 4 w 1624"/>
                <a:gd name="T23" fmla="*/ 197 h 274"/>
                <a:gd name="T24" fmla="*/ 5 w 1624"/>
                <a:gd name="T25" fmla="*/ 211 h 274"/>
                <a:gd name="T26" fmla="*/ 5 w 1624"/>
                <a:gd name="T27" fmla="*/ 200 h 274"/>
                <a:gd name="T28" fmla="*/ 3 w 1624"/>
                <a:gd name="T29" fmla="*/ 126 h 274"/>
                <a:gd name="T30" fmla="*/ 1 w 1624"/>
                <a:gd name="T31" fmla="*/ 55 h 274"/>
                <a:gd name="T32" fmla="*/ 0 w 1624"/>
                <a:gd name="T33" fmla="*/ 30 h 274"/>
                <a:gd name="T34" fmla="*/ 3 w 1624"/>
                <a:gd name="T35" fmla="*/ 55 h 274"/>
                <a:gd name="T36" fmla="*/ 192 w 1624"/>
                <a:gd name="T37" fmla="*/ 58 h 274"/>
                <a:gd name="T38" fmla="*/ 1279 w 1624"/>
                <a:gd name="T39" fmla="*/ 86 h 274"/>
                <a:gd name="T40" fmla="*/ 1341 w 1624"/>
                <a:gd name="T41" fmla="*/ 88 h 274"/>
                <a:gd name="T42" fmla="*/ 929 w 1624"/>
                <a:gd name="T43" fmla="*/ 125 h 274"/>
                <a:gd name="T44" fmla="*/ 408 w 1624"/>
                <a:gd name="T45" fmla="*/ 126 h 274"/>
                <a:gd name="T46" fmla="*/ 297 w 1624"/>
                <a:gd name="T47" fmla="*/ 127 h 274"/>
                <a:gd name="T48" fmla="*/ 298 w 1624"/>
                <a:gd name="T49" fmla="*/ 141 h 274"/>
                <a:gd name="T50" fmla="*/ 893 w 1624"/>
                <a:gd name="T51" fmla="*/ 142 h 274"/>
                <a:gd name="T52" fmla="*/ 1343 w 1624"/>
                <a:gd name="T53" fmla="*/ 153 h 274"/>
                <a:gd name="T54" fmla="*/ 1344 w 1624"/>
                <a:gd name="T55" fmla="*/ 209 h 274"/>
                <a:gd name="T56" fmla="*/ 1345 w 1624"/>
                <a:gd name="T57" fmla="*/ 209 h 274"/>
                <a:gd name="T58" fmla="*/ 1619 w 1624"/>
                <a:gd name="T59" fmla="*/ 155 h 274"/>
                <a:gd name="T60" fmla="*/ 1622 w 1624"/>
                <a:gd name="T61" fmla="*/ 188 h 274"/>
                <a:gd name="T62" fmla="*/ 1620 w 1624"/>
                <a:gd name="T63" fmla="*/ 210 h 274"/>
                <a:gd name="T64" fmla="*/ 1194 w 1624"/>
                <a:gd name="T65" fmla="*/ 232 h 274"/>
                <a:gd name="T66" fmla="*/ 1038 w 1624"/>
                <a:gd name="T67" fmla="*/ 213 h 274"/>
                <a:gd name="T68" fmla="*/ 1343 w 1624"/>
                <a:gd name="T69" fmla="*/ 210 h 274"/>
                <a:gd name="T70" fmla="*/ 1343 w 1624"/>
                <a:gd name="T71" fmla="*/ 195 h 274"/>
                <a:gd name="T72" fmla="*/ 1224 w 1624"/>
                <a:gd name="T73" fmla="*/ 197 h 274"/>
                <a:gd name="T74" fmla="*/ 769 w 1624"/>
                <a:gd name="T75" fmla="*/ 190 h 274"/>
                <a:gd name="T76" fmla="*/ 298 w 1624"/>
                <a:gd name="T77" fmla="*/ 196 h 274"/>
                <a:gd name="T78" fmla="*/ 298 w 1624"/>
                <a:gd name="T79" fmla="*/ 210 h 274"/>
                <a:gd name="T80" fmla="*/ 373 w 1624"/>
                <a:gd name="T81" fmla="*/ 206 h 274"/>
                <a:gd name="T82" fmla="*/ 888 w 1624"/>
                <a:gd name="T83" fmla="*/ 211 h 274"/>
                <a:gd name="T84" fmla="*/ 120 w 1624"/>
                <a:gd name="T85" fmla="*/ 219 h 274"/>
                <a:gd name="T86" fmla="*/ 6 w 1624"/>
                <a:gd name="T87" fmla="*/ 236 h 274"/>
                <a:gd name="T88" fmla="*/ 13 w 1624"/>
                <a:gd name="T89" fmla="*/ 233 h 274"/>
                <a:gd name="T90" fmla="*/ 149 w 1624"/>
                <a:gd name="T91" fmla="*/ 232 h 274"/>
                <a:gd name="T92" fmla="*/ 411 w 1624"/>
                <a:gd name="T93" fmla="*/ 238 h 274"/>
                <a:gd name="T94" fmla="*/ 560 w 1624"/>
                <a:gd name="T95" fmla="*/ 242 h 274"/>
                <a:gd name="T96" fmla="*/ 411 w 1624"/>
                <a:gd name="T97" fmla="*/ 252 h 274"/>
                <a:gd name="T98" fmla="*/ 412 w 1624"/>
                <a:gd name="T99" fmla="*/ 270 h 274"/>
                <a:gd name="T100" fmla="*/ 476 w 1624"/>
                <a:gd name="T101" fmla="*/ 267 h 274"/>
                <a:gd name="T102" fmla="*/ 923 w 1624"/>
                <a:gd name="T103" fmla="*/ 256 h 274"/>
                <a:gd name="T104" fmla="*/ 1108 w 1624"/>
                <a:gd name="T105" fmla="*/ 260 h 274"/>
                <a:gd name="T106" fmla="*/ 1612 w 1624"/>
                <a:gd name="T107" fmla="*/ 230 h 274"/>
                <a:gd name="T108" fmla="*/ 1623 w 1624"/>
                <a:gd name="T109" fmla="*/ 192 h 274"/>
                <a:gd name="T110" fmla="*/ 1621 w 1624"/>
                <a:gd name="T111" fmla="*/ 135 h 274"/>
                <a:gd name="T112" fmla="*/ 1382 w 1624"/>
                <a:gd name="T113" fmla="*/ 125 h 274"/>
                <a:gd name="T114" fmla="*/ 1341 w 1624"/>
                <a:gd name="T115" fmla="*/ 75 h 274"/>
                <a:gd name="T116" fmla="*/ 1317 w 1624"/>
                <a:gd name="T117" fmla="*/ 74 h 274"/>
                <a:gd name="T118" fmla="*/ 899 w 1624"/>
                <a:gd name="T119" fmla="*/ 56 h 274"/>
                <a:gd name="T120" fmla="*/ 0 w 1624"/>
                <a:gd name="T121" fmla="*/ 3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4" h="274">
                  <a:moveTo>
                    <a:pt x="410" y="235"/>
                  </a:moveTo>
                  <a:cubicBezTo>
                    <a:pt x="410" y="235"/>
                    <a:pt x="410" y="237"/>
                    <a:pt x="410" y="239"/>
                  </a:cubicBezTo>
                  <a:cubicBezTo>
                    <a:pt x="410" y="240"/>
                    <a:pt x="410" y="241"/>
                    <a:pt x="410" y="242"/>
                  </a:cubicBezTo>
                  <a:cubicBezTo>
                    <a:pt x="410" y="242"/>
                    <a:pt x="410" y="243"/>
                    <a:pt x="410" y="244"/>
                  </a:cubicBezTo>
                  <a:cubicBezTo>
                    <a:pt x="410" y="246"/>
                    <a:pt x="410" y="247"/>
                    <a:pt x="410" y="249"/>
                  </a:cubicBezTo>
                  <a:cubicBezTo>
                    <a:pt x="410" y="250"/>
                    <a:pt x="410" y="251"/>
                    <a:pt x="410" y="251"/>
                  </a:cubicBezTo>
                  <a:cubicBezTo>
                    <a:pt x="410" y="252"/>
                    <a:pt x="410" y="252"/>
                    <a:pt x="410" y="252"/>
                  </a:cubicBezTo>
                  <a:cubicBezTo>
                    <a:pt x="410" y="252"/>
                    <a:pt x="410" y="252"/>
                    <a:pt x="410" y="252"/>
                  </a:cubicBezTo>
                  <a:cubicBezTo>
                    <a:pt x="410" y="252"/>
                    <a:pt x="410" y="252"/>
                    <a:pt x="410" y="252"/>
                  </a:cubicBezTo>
                  <a:cubicBezTo>
                    <a:pt x="410" y="252"/>
                    <a:pt x="410" y="252"/>
                    <a:pt x="410" y="252"/>
                  </a:cubicBezTo>
                  <a:cubicBezTo>
                    <a:pt x="411" y="252"/>
                    <a:pt x="411" y="252"/>
                    <a:pt x="411" y="252"/>
                  </a:cubicBezTo>
                  <a:cubicBezTo>
                    <a:pt x="411" y="252"/>
                    <a:pt x="411" y="252"/>
                    <a:pt x="411" y="252"/>
                  </a:cubicBezTo>
                  <a:cubicBezTo>
                    <a:pt x="411" y="248"/>
                    <a:pt x="411" y="244"/>
                    <a:pt x="411" y="238"/>
                  </a:cubicBezTo>
                  <a:cubicBezTo>
                    <a:pt x="410" y="238"/>
                    <a:pt x="410" y="238"/>
                    <a:pt x="410" y="238"/>
                  </a:cubicBezTo>
                  <a:cubicBezTo>
                    <a:pt x="410" y="238"/>
                    <a:pt x="410" y="238"/>
                    <a:pt x="410" y="238"/>
                  </a:cubicBezTo>
                  <a:cubicBezTo>
                    <a:pt x="410" y="238"/>
                    <a:pt x="410" y="238"/>
                    <a:pt x="410" y="238"/>
                  </a:cubicBezTo>
                  <a:cubicBezTo>
                    <a:pt x="410" y="236"/>
                    <a:pt x="410" y="235"/>
                    <a:pt x="410" y="235"/>
                  </a:cubicBezTo>
                  <a:moveTo>
                    <a:pt x="1344" y="210"/>
                  </a:moveTo>
                  <a:cubicBezTo>
                    <a:pt x="1344" y="210"/>
                    <a:pt x="1344" y="210"/>
                    <a:pt x="1344" y="210"/>
                  </a:cubicBezTo>
                  <a:cubicBezTo>
                    <a:pt x="1344" y="216"/>
                    <a:pt x="1344" y="218"/>
                    <a:pt x="1344" y="218"/>
                  </a:cubicBezTo>
                  <a:cubicBezTo>
                    <a:pt x="1344" y="218"/>
                    <a:pt x="1344" y="215"/>
                    <a:pt x="1344" y="210"/>
                  </a:cubicBezTo>
                  <a:moveTo>
                    <a:pt x="1245" y="193"/>
                  </a:moveTo>
                  <a:cubicBezTo>
                    <a:pt x="1245" y="193"/>
                    <a:pt x="1244" y="193"/>
                    <a:pt x="1243" y="193"/>
                  </a:cubicBezTo>
                  <a:cubicBezTo>
                    <a:pt x="1243" y="193"/>
                    <a:pt x="1243" y="193"/>
                    <a:pt x="1243" y="193"/>
                  </a:cubicBezTo>
                  <a:cubicBezTo>
                    <a:pt x="1245" y="193"/>
                    <a:pt x="1245" y="193"/>
                    <a:pt x="1245" y="193"/>
                  </a:cubicBezTo>
                  <a:moveTo>
                    <a:pt x="297" y="129"/>
                  </a:moveTo>
                  <a:cubicBezTo>
                    <a:pt x="297" y="129"/>
                    <a:pt x="297" y="139"/>
                    <a:pt x="297" y="151"/>
                  </a:cubicBezTo>
                  <a:cubicBezTo>
                    <a:pt x="297" y="152"/>
                    <a:pt x="297" y="153"/>
                    <a:pt x="297" y="153"/>
                  </a:cubicBezTo>
                  <a:cubicBezTo>
                    <a:pt x="297" y="153"/>
                    <a:pt x="297" y="153"/>
                    <a:pt x="297" y="153"/>
                  </a:cubicBezTo>
                  <a:cubicBezTo>
                    <a:pt x="297" y="156"/>
                    <a:pt x="297" y="160"/>
                    <a:pt x="297" y="163"/>
                  </a:cubicBezTo>
                  <a:cubicBezTo>
                    <a:pt x="297" y="166"/>
                    <a:pt x="297" y="170"/>
                    <a:pt x="297" y="173"/>
                  </a:cubicBezTo>
                  <a:cubicBezTo>
                    <a:pt x="297" y="178"/>
                    <a:pt x="297" y="182"/>
                    <a:pt x="297" y="186"/>
                  </a:cubicBezTo>
                  <a:cubicBezTo>
                    <a:pt x="297" y="190"/>
                    <a:pt x="297" y="193"/>
                    <a:pt x="297" y="195"/>
                  </a:cubicBezTo>
                  <a:cubicBezTo>
                    <a:pt x="297" y="196"/>
                    <a:pt x="298" y="197"/>
                    <a:pt x="298" y="197"/>
                  </a:cubicBezTo>
                  <a:cubicBezTo>
                    <a:pt x="298" y="197"/>
                    <a:pt x="298" y="197"/>
                    <a:pt x="297" y="196"/>
                  </a:cubicBezTo>
                  <a:cubicBezTo>
                    <a:pt x="298" y="196"/>
                    <a:pt x="298" y="196"/>
                    <a:pt x="298" y="196"/>
                  </a:cubicBezTo>
                  <a:cubicBezTo>
                    <a:pt x="298" y="196"/>
                    <a:pt x="298" y="196"/>
                    <a:pt x="298" y="196"/>
                  </a:cubicBezTo>
                  <a:cubicBezTo>
                    <a:pt x="298" y="196"/>
                    <a:pt x="298" y="196"/>
                    <a:pt x="298" y="196"/>
                  </a:cubicBezTo>
                  <a:cubicBezTo>
                    <a:pt x="298" y="196"/>
                    <a:pt x="298" y="196"/>
                    <a:pt x="298" y="196"/>
                  </a:cubicBezTo>
                  <a:cubicBezTo>
                    <a:pt x="298" y="196"/>
                    <a:pt x="298" y="196"/>
                    <a:pt x="298" y="196"/>
                  </a:cubicBezTo>
                  <a:cubicBezTo>
                    <a:pt x="298" y="196"/>
                    <a:pt x="298" y="195"/>
                    <a:pt x="298" y="195"/>
                  </a:cubicBezTo>
                  <a:cubicBezTo>
                    <a:pt x="298" y="189"/>
                    <a:pt x="298" y="181"/>
                    <a:pt x="298" y="173"/>
                  </a:cubicBezTo>
                  <a:cubicBezTo>
                    <a:pt x="298" y="169"/>
                    <a:pt x="298" y="164"/>
                    <a:pt x="297" y="160"/>
                  </a:cubicBezTo>
                  <a:cubicBezTo>
                    <a:pt x="297" y="158"/>
                    <a:pt x="297" y="155"/>
                    <a:pt x="297" y="153"/>
                  </a:cubicBezTo>
                  <a:cubicBezTo>
                    <a:pt x="297" y="153"/>
                    <a:pt x="297" y="153"/>
                    <a:pt x="297" y="153"/>
                  </a:cubicBezTo>
                  <a:cubicBezTo>
                    <a:pt x="297" y="153"/>
                    <a:pt x="297" y="152"/>
                    <a:pt x="297" y="151"/>
                  </a:cubicBezTo>
                  <a:cubicBezTo>
                    <a:pt x="297" y="148"/>
                    <a:pt x="297" y="144"/>
                    <a:pt x="297" y="141"/>
                  </a:cubicBezTo>
                  <a:cubicBezTo>
                    <a:pt x="297" y="141"/>
                    <a:pt x="297" y="141"/>
                    <a:pt x="297" y="141"/>
                  </a:cubicBezTo>
                  <a:cubicBezTo>
                    <a:pt x="297" y="141"/>
                    <a:pt x="297" y="141"/>
                    <a:pt x="297" y="141"/>
                  </a:cubicBezTo>
                  <a:cubicBezTo>
                    <a:pt x="297" y="141"/>
                    <a:pt x="297" y="141"/>
                    <a:pt x="297" y="141"/>
                  </a:cubicBezTo>
                  <a:cubicBezTo>
                    <a:pt x="297" y="141"/>
                    <a:pt x="297" y="141"/>
                    <a:pt x="297" y="141"/>
                  </a:cubicBezTo>
                  <a:cubicBezTo>
                    <a:pt x="297" y="132"/>
                    <a:pt x="297" y="129"/>
                    <a:pt x="297" y="129"/>
                  </a:cubicBezTo>
                  <a:moveTo>
                    <a:pt x="1" y="55"/>
                  </a:moveTo>
                  <a:cubicBezTo>
                    <a:pt x="1" y="62"/>
                    <a:pt x="1" y="69"/>
                    <a:pt x="1" y="75"/>
                  </a:cubicBezTo>
                  <a:cubicBezTo>
                    <a:pt x="1" y="77"/>
                    <a:pt x="1" y="80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2" y="112"/>
                    <a:pt x="3" y="136"/>
                    <a:pt x="3" y="156"/>
                  </a:cubicBezTo>
                  <a:cubicBezTo>
                    <a:pt x="3" y="156"/>
                    <a:pt x="3" y="156"/>
                    <a:pt x="3" y="156"/>
                  </a:cubicBezTo>
                  <a:cubicBezTo>
                    <a:pt x="4" y="163"/>
                    <a:pt x="4" y="169"/>
                    <a:pt x="4" y="175"/>
                  </a:cubicBezTo>
                  <a:cubicBezTo>
                    <a:pt x="4" y="184"/>
                    <a:pt x="4" y="191"/>
                    <a:pt x="4" y="197"/>
                  </a:cubicBezTo>
                  <a:cubicBezTo>
                    <a:pt x="4" y="198"/>
                    <a:pt x="4" y="199"/>
                    <a:pt x="5" y="200"/>
                  </a:cubicBezTo>
                  <a:cubicBezTo>
                    <a:pt x="5" y="204"/>
                    <a:pt x="5" y="208"/>
                    <a:pt x="5" y="211"/>
                  </a:cubicBezTo>
                  <a:cubicBezTo>
                    <a:pt x="5" y="229"/>
                    <a:pt x="5" y="235"/>
                    <a:pt x="5" y="235"/>
                  </a:cubicBezTo>
                  <a:cubicBezTo>
                    <a:pt x="6" y="235"/>
                    <a:pt x="5" y="227"/>
                    <a:pt x="5" y="220"/>
                  </a:cubicBezTo>
                  <a:cubicBezTo>
                    <a:pt x="5" y="217"/>
                    <a:pt x="5" y="214"/>
                    <a:pt x="5" y="211"/>
                  </a:cubicBezTo>
                  <a:cubicBezTo>
                    <a:pt x="5" y="210"/>
                    <a:pt x="5" y="209"/>
                    <a:pt x="5" y="208"/>
                  </a:cubicBezTo>
                  <a:cubicBezTo>
                    <a:pt x="5" y="206"/>
                    <a:pt x="5" y="205"/>
                    <a:pt x="5" y="205"/>
                  </a:cubicBezTo>
                  <a:cubicBezTo>
                    <a:pt x="5" y="205"/>
                    <a:pt x="5" y="209"/>
                    <a:pt x="5" y="220"/>
                  </a:cubicBezTo>
                  <a:cubicBezTo>
                    <a:pt x="5" y="220"/>
                    <a:pt x="5" y="220"/>
                    <a:pt x="5" y="220"/>
                  </a:cubicBezTo>
                  <a:cubicBezTo>
                    <a:pt x="5" y="214"/>
                    <a:pt x="5" y="208"/>
                    <a:pt x="5" y="200"/>
                  </a:cubicBezTo>
                  <a:cubicBezTo>
                    <a:pt x="5" y="199"/>
                    <a:pt x="5" y="198"/>
                    <a:pt x="5" y="197"/>
                  </a:cubicBezTo>
                  <a:cubicBezTo>
                    <a:pt x="5" y="191"/>
                    <a:pt x="4" y="183"/>
                    <a:pt x="4" y="175"/>
                  </a:cubicBezTo>
                  <a:cubicBezTo>
                    <a:pt x="4" y="169"/>
                    <a:pt x="4" y="163"/>
                    <a:pt x="4" y="156"/>
                  </a:cubicBezTo>
                  <a:cubicBezTo>
                    <a:pt x="4" y="156"/>
                    <a:pt x="4" y="156"/>
                    <a:pt x="4" y="156"/>
                  </a:cubicBezTo>
                  <a:cubicBezTo>
                    <a:pt x="3" y="146"/>
                    <a:pt x="3" y="136"/>
                    <a:pt x="3" y="126"/>
                  </a:cubicBezTo>
                  <a:cubicBezTo>
                    <a:pt x="3" y="123"/>
                    <a:pt x="3" y="120"/>
                    <a:pt x="3" y="118"/>
                  </a:cubicBezTo>
                  <a:cubicBezTo>
                    <a:pt x="2" y="106"/>
                    <a:pt x="2" y="94"/>
                    <a:pt x="2" y="82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2" y="80"/>
                    <a:pt x="2" y="77"/>
                    <a:pt x="2" y="75"/>
                  </a:cubicBezTo>
                  <a:cubicBezTo>
                    <a:pt x="1" y="68"/>
                    <a:pt x="1" y="61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moveTo>
                    <a:pt x="0" y="0"/>
                  </a:moveTo>
                  <a:cubicBezTo>
                    <a:pt x="0" y="0"/>
                    <a:pt x="0" y="5"/>
                    <a:pt x="0" y="14"/>
                  </a:cubicBezTo>
                  <a:cubicBezTo>
                    <a:pt x="0" y="19"/>
                    <a:pt x="0" y="24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36"/>
                    <a:pt x="1" y="42"/>
                    <a:pt x="1" y="49"/>
                  </a:cubicBezTo>
                  <a:cubicBezTo>
                    <a:pt x="1" y="51"/>
                    <a:pt x="1" y="53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57" y="56"/>
                    <a:pt x="73" y="56"/>
                    <a:pt x="90" y="56"/>
                  </a:cubicBezTo>
                  <a:cubicBezTo>
                    <a:pt x="123" y="57"/>
                    <a:pt x="157" y="57"/>
                    <a:pt x="192" y="58"/>
                  </a:cubicBezTo>
                  <a:cubicBezTo>
                    <a:pt x="261" y="58"/>
                    <a:pt x="333" y="59"/>
                    <a:pt x="405" y="60"/>
                  </a:cubicBezTo>
                  <a:cubicBezTo>
                    <a:pt x="487" y="61"/>
                    <a:pt x="568" y="63"/>
                    <a:pt x="645" y="64"/>
                  </a:cubicBezTo>
                  <a:cubicBezTo>
                    <a:pt x="645" y="64"/>
                    <a:pt x="645" y="64"/>
                    <a:pt x="645" y="64"/>
                  </a:cubicBezTo>
                  <a:cubicBezTo>
                    <a:pt x="840" y="68"/>
                    <a:pt x="1008" y="73"/>
                    <a:pt x="1086" y="76"/>
                  </a:cubicBezTo>
                  <a:cubicBezTo>
                    <a:pt x="1153" y="79"/>
                    <a:pt x="1217" y="83"/>
                    <a:pt x="1279" y="86"/>
                  </a:cubicBezTo>
                  <a:cubicBezTo>
                    <a:pt x="1326" y="89"/>
                    <a:pt x="1326" y="89"/>
                    <a:pt x="1326" y="89"/>
                  </a:cubicBezTo>
                  <a:cubicBezTo>
                    <a:pt x="1337" y="90"/>
                    <a:pt x="1337" y="90"/>
                    <a:pt x="1337" y="90"/>
                  </a:cubicBezTo>
                  <a:cubicBezTo>
                    <a:pt x="1340" y="90"/>
                    <a:pt x="1340" y="90"/>
                    <a:pt x="1340" y="90"/>
                  </a:cubicBezTo>
                  <a:cubicBezTo>
                    <a:pt x="1341" y="90"/>
                    <a:pt x="1341" y="90"/>
                    <a:pt x="1341" y="90"/>
                  </a:cubicBezTo>
                  <a:cubicBezTo>
                    <a:pt x="1341" y="89"/>
                    <a:pt x="1341" y="88"/>
                    <a:pt x="1341" y="88"/>
                  </a:cubicBezTo>
                  <a:cubicBezTo>
                    <a:pt x="1341" y="88"/>
                    <a:pt x="1342" y="104"/>
                    <a:pt x="1342" y="124"/>
                  </a:cubicBezTo>
                  <a:cubicBezTo>
                    <a:pt x="1321" y="123"/>
                    <a:pt x="1299" y="123"/>
                    <a:pt x="1278" y="122"/>
                  </a:cubicBezTo>
                  <a:cubicBezTo>
                    <a:pt x="1251" y="122"/>
                    <a:pt x="1225" y="122"/>
                    <a:pt x="1200" y="122"/>
                  </a:cubicBezTo>
                  <a:cubicBezTo>
                    <a:pt x="1123" y="122"/>
                    <a:pt x="1053" y="123"/>
                    <a:pt x="978" y="125"/>
                  </a:cubicBezTo>
                  <a:cubicBezTo>
                    <a:pt x="962" y="125"/>
                    <a:pt x="945" y="125"/>
                    <a:pt x="929" y="125"/>
                  </a:cubicBezTo>
                  <a:cubicBezTo>
                    <a:pt x="827" y="126"/>
                    <a:pt x="715" y="126"/>
                    <a:pt x="603" y="127"/>
                  </a:cubicBezTo>
                  <a:cubicBezTo>
                    <a:pt x="586" y="126"/>
                    <a:pt x="568" y="126"/>
                    <a:pt x="551" y="126"/>
                  </a:cubicBezTo>
                  <a:cubicBezTo>
                    <a:pt x="538" y="126"/>
                    <a:pt x="525" y="126"/>
                    <a:pt x="512" y="126"/>
                  </a:cubicBezTo>
                  <a:cubicBezTo>
                    <a:pt x="499" y="126"/>
                    <a:pt x="486" y="126"/>
                    <a:pt x="474" y="126"/>
                  </a:cubicBezTo>
                  <a:cubicBezTo>
                    <a:pt x="452" y="126"/>
                    <a:pt x="430" y="126"/>
                    <a:pt x="408" y="126"/>
                  </a:cubicBezTo>
                  <a:cubicBezTo>
                    <a:pt x="397" y="126"/>
                    <a:pt x="386" y="126"/>
                    <a:pt x="375" y="126"/>
                  </a:cubicBezTo>
                  <a:cubicBezTo>
                    <a:pt x="354" y="126"/>
                    <a:pt x="334" y="126"/>
                    <a:pt x="313" y="126"/>
                  </a:cubicBezTo>
                  <a:cubicBezTo>
                    <a:pt x="302" y="127"/>
                    <a:pt x="302" y="127"/>
                    <a:pt x="302" y="127"/>
                  </a:cubicBezTo>
                  <a:cubicBezTo>
                    <a:pt x="299" y="127"/>
                    <a:pt x="299" y="127"/>
                    <a:pt x="299" y="127"/>
                  </a:cubicBezTo>
                  <a:cubicBezTo>
                    <a:pt x="297" y="127"/>
                    <a:pt x="297" y="127"/>
                    <a:pt x="297" y="127"/>
                  </a:cubicBezTo>
                  <a:cubicBezTo>
                    <a:pt x="297" y="113"/>
                    <a:pt x="297" y="108"/>
                    <a:pt x="297" y="108"/>
                  </a:cubicBezTo>
                  <a:cubicBezTo>
                    <a:pt x="297" y="108"/>
                    <a:pt x="297" y="116"/>
                    <a:pt x="297" y="128"/>
                  </a:cubicBezTo>
                  <a:cubicBezTo>
                    <a:pt x="297" y="131"/>
                    <a:pt x="297" y="133"/>
                    <a:pt x="297" y="136"/>
                  </a:cubicBezTo>
                  <a:cubicBezTo>
                    <a:pt x="297" y="138"/>
                    <a:pt x="297" y="139"/>
                    <a:pt x="297" y="141"/>
                  </a:cubicBezTo>
                  <a:cubicBezTo>
                    <a:pt x="298" y="141"/>
                    <a:pt x="298" y="141"/>
                    <a:pt x="298" y="141"/>
                  </a:cubicBezTo>
                  <a:cubicBezTo>
                    <a:pt x="301" y="141"/>
                    <a:pt x="301" y="141"/>
                    <a:pt x="301" y="141"/>
                  </a:cubicBezTo>
                  <a:cubicBezTo>
                    <a:pt x="306" y="141"/>
                    <a:pt x="306" y="141"/>
                    <a:pt x="306" y="141"/>
                  </a:cubicBezTo>
                  <a:cubicBezTo>
                    <a:pt x="326" y="141"/>
                    <a:pt x="326" y="141"/>
                    <a:pt x="326" y="141"/>
                  </a:cubicBezTo>
                  <a:cubicBezTo>
                    <a:pt x="430" y="143"/>
                    <a:pt x="553" y="145"/>
                    <a:pt x="668" y="145"/>
                  </a:cubicBezTo>
                  <a:cubicBezTo>
                    <a:pt x="750" y="145"/>
                    <a:pt x="829" y="144"/>
                    <a:pt x="893" y="142"/>
                  </a:cubicBezTo>
                  <a:cubicBezTo>
                    <a:pt x="896" y="142"/>
                    <a:pt x="899" y="142"/>
                    <a:pt x="902" y="142"/>
                  </a:cubicBezTo>
                  <a:cubicBezTo>
                    <a:pt x="902" y="142"/>
                    <a:pt x="902" y="142"/>
                    <a:pt x="902" y="142"/>
                  </a:cubicBezTo>
                  <a:cubicBezTo>
                    <a:pt x="926" y="142"/>
                    <a:pt x="950" y="142"/>
                    <a:pt x="974" y="142"/>
                  </a:cubicBezTo>
                  <a:cubicBezTo>
                    <a:pt x="1097" y="142"/>
                    <a:pt x="1220" y="142"/>
                    <a:pt x="1343" y="145"/>
                  </a:cubicBezTo>
                  <a:cubicBezTo>
                    <a:pt x="1343" y="148"/>
                    <a:pt x="1343" y="150"/>
                    <a:pt x="1343" y="153"/>
                  </a:cubicBezTo>
                  <a:cubicBezTo>
                    <a:pt x="1343" y="172"/>
                    <a:pt x="1344" y="191"/>
                    <a:pt x="1344" y="203"/>
                  </a:cubicBezTo>
                  <a:cubicBezTo>
                    <a:pt x="1344" y="205"/>
                    <a:pt x="1344" y="207"/>
                    <a:pt x="1344" y="209"/>
                  </a:cubicBezTo>
                  <a:cubicBezTo>
                    <a:pt x="1344" y="209"/>
                    <a:pt x="1344" y="209"/>
                    <a:pt x="1344" y="210"/>
                  </a:cubicBezTo>
                  <a:cubicBezTo>
                    <a:pt x="1344" y="210"/>
                    <a:pt x="1344" y="210"/>
                    <a:pt x="1344" y="210"/>
                  </a:cubicBezTo>
                  <a:cubicBezTo>
                    <a:pt x="1344" y="209"/>
                    <a:pt x="1344" y="209"/>
                    <a:pt x="1344" y="209"/>
                  </a:cubicBezTo>
                  <a:cubicBezTo>
                    <a:pt x="1344" y="201"/>
                    <a:pt x="1344" y="197"/>
                    <a:pt x="1344" y="197"/>
                  </a:cubicBezTo>
                  <a:cubicBezTo>
                    <a:pt x="1344" y="197"/>
                    <a:pt x="1344" y="203"/>
                    <a:pt x="1344" y="209"/>
                  </a:cubicBezTo>
                  <a:cubicBezTo>
                    <a:pt x="1344" y="209"/>
                    <a:pt x="1344" y="210"/>
                    <a:pt x="1344" y="210"/>
                  </a:cubicBezTo>
                  <a:cubicBezTo>
                    <a:pt x="1345" y="216"/>
                    <a:pt x="1345" y="222"/>
                    <a:pt x="1345" y="222"/>
                  </a:cubicBezTo>
                  <a:cubicBezTo>
                    <a:pt x="1345" y="222"/>
                    <a:pt x="1345" y="219"/>
                    <a:pt x="1345" y="209"/>
                  </a:cubicBezTo>
                  <a:cubicBezTo>
                    <a:pt x="1344" y="204"/>
                    <a:pt x="1344" y="197"/>
                    <a:pt x="1344" y="188"/>
                  </a:cubicBezTo>
                  <a:cubicBezTo>
                    <a:pt x="1344" y="177"/>
                    <a:pt x="1344" y="163"/>
                    <a:pt x="1343" y="145"/>
                  </a:cubicBezTo>
                  <a:cubicBezTo>
                    <a:pt x="1386" y="146"/>
                    <a:pt x="1428" y="147"/>
                    <a:pt x="1470" y="149"/>
                  </a:cubicBezTo>
                  <a:cubicBezTo>
                    <a:pt x="1615" y="155"/>
                    <a:pt x="1615" y="155"/>
                    <a:pt x="1615" y="155"/>
                  </a:cubicBezTo>
                  <a:cubicBezTo>
                    <a:pt x="1619" y="155"/>
                    <a:pt x="1619" y="155"/>
                    <a:pt x="1619" y="155"/>
                  </a:cubicBezTo>
                  <a:cubicBezTo>
                    <a:pt x="1620" y="155"/>
                    <a:pt x="1620" y="155"/>
                    <a:pt x="1620" y="155"/>
                  </a:cubicBezTo>
                  <a:cubicBezTo>
                    <a:pt x="1621" y="155"/>
                    <a:pt x="1621" y="155"/>
                    <a:pt x="1621" y="155"/>
                  </a:cubicBezTo>
                  <a:cubicBezTo>
                    <a:pt x="1621" y="155"/>
                    <a:pt x="1621" y="155"/>
                    <a:pt x="1621" y="155"/>
                  </a:cubicBezTo>
                  <a:cubicBezTo>
                    <a:pt x="1621" y="155"/>
                    <a:pt x="1621" y="155"/>
                    <a:pt x="1621" y="155"/>
                  </a:cubicBezTo>
                  <a:cubicBezTo>
                    <a:pt x="1621" y="155"/>
                    <a:pt x="1621" y="171"/>
                    <a:pt x="1622" y="188"/>
                  </a:cubicBezTo>
                  <a:cubicBezTo>
                    <a:pt x="1622" y="199"/>
                    <a:pt x="1622" y="211"/>
                    <a:pt x="1622" y="217"/>
                  </a:cubicBezTo>
                  <a:cubicBezTo>
                    <a:pt x="1622" y="220"/>
                    <a:pt x="1622" y="221"/>
                    <a:pt x="1622" y="221"/>
                  </a:cubicBezTo>
                  <a:cubicBezTo>
                    <a:pt x="1622" y="221"/>
                    <a:pt x="1622" y="220"/>
                    <a:pt x="1622" y="217"/>
                  </a:cubicBezTo>
                  <a:cubicBezTo>
                    <a:pt x="1622" y="215"/>
                    <a:pt x="1622" y="213"/>
                    <a:pt x="1622" y="209"/>
                  </a:cubicBezTo>
                  <a:cubicBezTo>
                    <a:pt x="1620" y="210"/>
                    <a:pt x="1620" y="210"/>
                    <a:pt x="1620" y="210"/>
                  </a:cubicBezTo>
                  <a:cubicBezTo>
                    <a:pt x="1611" y="210"/>
                    <a:pt x="1611" y="210"/>
                    <a:pt x="1611" y="210"/>
                  </a:cubicBezTo>
                  <a:cubicBezTo>
                    <a:pt x="1593" y="211"/>
                    <a:pt x="1593" y="211"/>
                    <a:pt x="1593" y="211"/>
                  </a:cubicBezTo>
                  <a:cubicBezTo>
                    <a:pt x="1556" y="214"/>
                    <a:pt x="1556" y="214"/>
                    <a:pt x="1556" y="214"/>
                  </a:cubicBezTo>
                  <a:cubicBezTo>
                    <a:pt x="1484" y="219"/>
                    <a:pt x="1484" y="219"/>
                    <a:pt x="1484" y="219"/>
                  </a:cubicBezTo>
                  <a:cubicBezTo>
                    <a:pt x="1388" y="224"/>
                    <a:pt x="1291" y="229"/>
                    <a:pt x="1194" y="232"/>
                  </a:cubicBezTo>
                  <a:cubicBezTo>
                    <a:pt x="1085" y="236"/>
                    <a:pt x="992" y="239"/>
                    <a:pt x="886" y="241"/>
                  </a:cubicBezTo>
                  <a:cubicBezTo>
                    <a:pt x="885" y="241"/>
                    <a:pt x="885" y="241"/>
                    <a:pt x="884" y="241"/>
                  </a:cubicBezTo>
                  <a:cubicBezTo>
                    <a:pt x="832" y="238"/>
                    <a:pt x="781" y="236"/>
                    <a:pt x="730" y="234"/>
                  </a:cubicBezTo>
                  <a:cubicBezTo>
                    <a:pt x="699" y="232"/>
                    <a:pt x="668" y="231"/>
                    <a:pt x="637" y="230"/>
                  </a:cubicBezTo>
                  <a:cubicBezTo>
                    <a:pt x="811" y="226"/>
                    <a:pt x="943" y="220"/>
                    <a:pt x="1038" y="213"/>
                  </a:cubicBezTo>
                  <a:cubicBezTo>
                    <a:pt x="1044" y="213"/>
                    <a:pt x="1049" y="213"/>
                    <a:pt x="1054" y="213"/>
                  </a:cubicBezTo>
                  <a:cubicBezTo>
                    <a:pt x="1072" y="213"/>
                    <a:pt x="1090" y="213"/>
                    <a:pt x="1108" y="213"/>
                  </a:cubicBezTo>
                  <a:cubicBezTo>
                    <a:pt x="1175" y="213"/>
                    <a:pt x="1241" y="213"/>
                    <a:pt x="1309" y="211"/>
                  </a:cubicBezTo>
                  <a:cubicBezTo>
                    <a:pt x="1317" y="210"/>
                    <a:pt x="1326" y="210"/>
                    <a:pt x="1334" y="210"/>
                  </a:cubicBezTo>
                  <a:cubicBezTo>
                    <a:pt x="1343" y="210"/>
                    <a:pt x="1343" y="210"/>
                    <a:pt x="1343" y="210"/>
                  </a:cubicBezTo>
                  <a:cubicBezTo>
                    <a:pt x="1344" y="210"/>
                    <a:pt x="1344" y="210"/>
                    <a:pt x="1344" y="210"/>
                  </a:cubicBezTo>
                  <a:cubicBezTo>
                    <a:pt x="1344" y="209"/>
                    <a:pt x="1344" y="209"/>
                    <a:pt x="1344" y="209"/>
                  </a:cubicBezTo>
                  <a:cubicBezTo>
                    <a:pt x="1344" y="208"/>
                    <a:pt x="1344" y="205"/>
                    <a:pt x="1344" y="203"/>
                  </a:cubicBezTo>
                  <a:cubicBezTo>
                    <a:pt x="1344" y="201"/>
                    <a:pt x="1344" y="198"/>
                    <a:pt x="1344" y="195"/>
                  </a:cubicBezTo>
                  <a:cubicBezTo>
                    <a:pt x="1343" y="195"/>
                    <a:pt x="1343" y="195"/>
                    <a:pt x="1343" y="195"/>
                  </a:cubicBezTo>
                  <a:cubicBezTo>
                    <a:pt x="1343" y="195"/>
                    <a:pt x="1343" y="195"/>
                    <a:pt x="1343" y="195"/>
                  </a:cubicBezTo>
                  <a:cubicBezTo>
                    <a:pt x="1342" y="195"/>
                    <a:pt x="1342" y="195"/>
                    <a:pt x="1342" y="195"/>
                  </a:cubicBezTo>
                  <a:cubicBezTo>
                    <a:pt x="1337" y="195"/>
                    <a:pt x="1337" y="195"/>
                    <a:pt x="1337" y="195"/>
                  </a:cubicBezTo>
                  <a:cubicBezTo>
                    <a:pt x="1314" y="195"/>
                    <a:pt x="1314" y="195"/>
                    <a:pt x="1314" y="195"/>
                  </a:cubicBezTo>
                  <a:cubicBezTo>
                    <a:pt x="1283" y="196"/>
                    <a:pt x="1254" y="197"/>
                    <a:pt x="1224" y="197"/>
                  </a:cubicBezTo>
                  <a:cubicBezTo>
                    <a:pt x="1221" y="197"/>
                    <a:pt x="1218" y="197"/>
                    <a:pt x="1215" y="197"/>
                  </a:cubicBezTo>
                  <a:cubicBezTo>
                    <a:pt x="1230" y="195"/>
                    <a:pt x="1239" y="194"/>
                    <a:pt x="1243" y="193"/>
                  </a:cubicBezTo>
                  <a:cubicBezTo>
                    <a:pt x="1221" y="195"/>
                    <a:pt x="1200" y="196"/>
                    <a:pt x="1179" y="197"/>
                  </a:cubicBezTo>
                  <a:cubicBezTo>
                    <a:pt x="1078" y="197"/>
                    <a:pt x="981" y="195"/>
                    <a:pt x="885" y="191"/>
                  </a:cubicBezTo>
                  <a:cubicBezTo>
                    <a:pt x="851" y="190"/>
                    <a:pt x="812" y="190"/>
                    <a:pt x="769" y="190"/>
                  </a:cubicBezTo>
                  <a:cubicBezTo>
                    <a:pt x="670" y="190"/>
                    <a:pt x="552" y="192"/>
                    <a:pt x="439" y="194"/>
                  </a:cubicBezTo>
                  <a:cubicBezTo>
                    <a:pt x="406" y="194"/>
                    <a:pt x="377" y="195"/>
                    <a:pt x="349" y="195"/>
                  </a:cubicBezTo>
                  <a:cubicBezTo>
                    <a:pt x="335" y="195"/>
                    <a:pt x="322" y="195"/>
                    <a:pt x="308" y="196"/>
                  </a:cubicBezTo>
                  <a:cubicBezTo>
                    <a:pt x="298" y="196"/>
                    <a:pt x="298" y="196"/>
                    <a:pt x="298" y="196"/>
                  </a:cubicBezTo>
                  <a:cubicBezTo>
                    <a:pt x="298" y="196"/>
                    <a:pt x="298" y="196"/>
                    <a:pt x="298" y="196"/>
                  </a:cubicBezTo>
                  <a:cubicBezTo>
                    <a:pt x="298" y="196"/>
                    <a:pt x="298" y="196"/>
                    <a:pt x="298" y="196"/>
                  </a:cubicBezTo>
                  <a:cubicBezTo>
                    <a:pt x="298" y="199"/>
                    <a:pt x="298" y="202"/>
                    <a:pt x="298" y="205"/>
                  </a:cubicBezTo>
                  <a:cubicBezTo>
                    <a:pt x="298" y="209"/>
                    <a:pt x="298" y="211"/>
                    <a:pt x="298" y="211"/>
                  </a:cubicBezTo>
                  <a:cubicBezTo>
                    <a:pt x="298" y="211"/>
                    <a:pt x="298" y="211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9" y="210"/>
                    <a:pt x="299" y="210"/>
                    <a:pt x="299" y="210"/>
                  </a:cubicBezTo>
                  <a:cubicBezTo>
                    <a:pt x="299" y="210"/>
                    <a:pt x="299" y="210"/>
                    <a:pt x="299" y="210"/>
                  </a:cubicBezTo>
                  <a:cubicBezTo>
                    <a:pt x="305" y="210"/>
                    <a:pt x="305" y="210"/>
                    <a:pt x="305" y="210"/>
                  </a:cubicBezTo>
                  <a:cubicBezTo>
                    <a:pt x="328" y="208"/>
                    <a:pt x="328" y="208"/>
                    <a:pt x="328" y="208"/>
                  </a:cubicBezTo>
                  <a:cubicBezTo>
                    <a:pt x="343" y="208"/>
                    <a:pt x="358" y="207"/>
                    <a:pt x="373" y="206"/>
                  </a:cubicBezTo>
                  <a:cubicBezTo>
                    <a:pt x="373" y="206"/>
                    <a:pt x="374" y="206"/>
                    <a:pt x="374" y="206"/>
                  </a:cubicBezTo>
                  <a:cubicBezTo>
                    <a:pt x="401" y="204"/>
                    <a:pt x="448" y="203"/>
                    <a:pt x="486" y="203"/>
                  </a:cubicBezTo>
                  <a:cubicBezTo>
                    <a:pt x="489" y="203"/>
                    <a:pt x="493" y="203"/>
                    <a:pt x="496" y="203"/>
                  </a:cubicBezTo>
                  <a:cubicBezTo>
                    <a:pt x="522" y="203"/>
                    <a:pt x="547" y="203"/>
                    <a:pt x="572" y="204"/>
                  </a:cubicBezTo>
                  <a:cubicBezTo>
                    <a:pt x="678" y="206"/>
                    <a:pt x="783" y="209"/>
                    <a:pt x="888" y="211"/>
                  </a:cubicBezTo>
                  <a:cubicBezTo>
                    <a:pt x="730" y="217"/>
                    <a:pt x="571" y="220"/>
                    <a:pt x="411" y="220"/>
                  </a:cubicBezTo>
                  <a:cubicBezTo>
                    <a:pt x="372" y="220"/>
                    <a:pt x="333" y="220"/>
                    <a:pt x="294" y="220"/>
                  </a:cubicBezTo>
                  <a:cubicBezTo>
                    <a:pt x="294" y="220"/>
                    <a:pt x="293" y="220"/>
                    <a:pt x="292" y="220"/>
                  </a:cubicBezTo>
                  <a:cubicBezTo>
                    <a:pt x="272" y="220"/>
                    <a:pt x="247" y="219"/>
                    <a:pt x="217" y="219"/>
                  </a:cubicBezTo>
                  <a:cubicBezTo>
                    <a:pt x="188" y="219"/>
                    <a:pt x="155" y="219"/>
                    <a:pt x="120" y="219"/>
                  </a:cubicBezTo>
                  <a:cubicBezTo>
                    <a:pt x="86" y="219"/>
                    <a:pt x="49" y="219"/>
                    <a:pt x="12" y="220"/>
                  </a:cubicBezTo>
                  <a:cubicBezTo>
                    <a:pt x="6" y="220"/>
                    <a:pt x="6" y="220"/>
                    <a:pt x="6" y="220"/>
                  </a:cubicBezTo>
                  <a:cubicBezTo>
                    <a:pt x="5" y="220"/>
                    <a:pt x="5" y="220"/>
                    <a:pt x="5" y="220"/>
                  </a:cubicBezTo>
                  <a:cubicBezTo>
                    <a:pt x="5" y="222"/>
                    <a:pt x="6" y="224"/>
                    <a:pt x="6" y="226"/>
                  </a:cubicBezTo>
                  <a:cubicBezTo>
                    <a:pt x="6" y="232"/>
                    <a:pt x="6" y="236"/>
                    <a:pt x="6" y="236"/>
                  </a:cubicBezTo>
                  <a:cubicBezTo>
                    <a:pt x="6" y="236"/>
                    <a:pt x="6" y="235"/>
                    <a:pt x="6" y="233"/>
                  </a:cubicBezTo>
                  <a:cubicBezTo>
                    <a:pt x="6" y="233"/>
                    <a:pt x="6" y="233"/>
                    <a:pt x="6" y="233"/>
                  </a:cubicBezTo>
                  <a:cubicBezTo>
                    <a:pt x="7" y="233"/>
                    <a:pt x="7" y="233"/>
                    <a:pt x="7" y="233"/>
                  </a:cubicBezTo>
                  <a:cubicBezTo>
                    <a:pt x="8" y="233"/>
                    <a:pt x="8" y="233"/>
                    <a:pt x="8" y="233"/>
                  </a:cubicBezTo>
                  <a:cubicBezTo>
                    <a:pt x="13" y="233"/>
                    <a:pt x="13" y="233"/>
                    <a:pt x="13" y="233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42" y="232"/>
                    <a:pt x="42" y="232"/>
                    <a:pt x="42" y="232"/>
                  </a:cubicBezTo>
                  <a:cubicBezTo>
                    <a:pt x="55" y="232"/>
                    <a:pt x="68" y="232"/>
                    <a:pt x="80" y="232"/>
                  </a:cubicBezTo>
                  <a:cubicBezTo>
                    <a:pt x="91" y="232"/>
                    <a:pt x="102" y="232"/>
                    <a:pt x="112" y="232"/>
                  </a:cubicBezTo>
                  <a:cubicBezTo>
                    <a:pt x="125" y="232"/>
                    <a:pt x="137" y="232"/>
                    <a:pt x="149" y="232"/>
                  </a:cubicBezTo>
                  <a:cubicBezTo>
                    <a:pt x="191" y="232"/>
                    <a:pt x="225" y="232"/>
                    <a:pt x="249" y="232"/>
                  </a:cubicBezTo>
                  <a:cubicBezTo>
                    <a:pt x="282" y="233"/>
                    <a:pt x="315" y="233"/>
                    <a:pt x="347" y="233"/>
                  </a:cubicBezTo>
                  <a:cubicBezTo>
                    <a:pt x="368" y="233"/>
                    <a:pt x="389" y="233"/>
                    <a:pt x="410" y="232"/>
                  </a:cubicBezTo>
                  <a:cubicBezTo>
                    <a:pt x="410" y="232"/>
                    <a:pt x="410" y="232"/>
                    <a:pt x="410" y="232"/>
                  </a:cubicBezTo>
                  <a:cubicBezTo>
                    <a:pt x="411" y="235"/>
                    <a:pt x="411" y="237"/>
                    <a:pt x="411" y="238"/>
                  </a:cubicBezTo>
                  <a:cubicBezTo>
                    <a:pt x="411" y="238"/>
                    <a:pt x="411" y="238"/>
                    <a:pt x="411" y="238"/>
                  </a:cubicBezTo>
                  <a:cubicBezTo>
                    <a:pt x="412" y="238"/>
                    <a:pt x="412" y="238"/>
                    <a:pt x="412" y="238"/>
                  </a:cubicBezTo>
                  <a:cubicBezTo>
                    <a:pt x="419" y="239"/>
                    <a:pt x="419" y="239"/>
                    <a:pt x="419" y="239"/>
                  </a:cubicBezTo>
                  <a:cubicBezTo>
                    <a:pt x="446" y="240"/>
                    <a:pt x="446" y="240"/>
                    <a:pt x="446" y="240"/>
                  </a:cubicBezTo>
                  <a:cubicBezTo>
                    <a:pt x="483" y="241"/>
                    <a:pt x="521" y="242"/>
                    <a:pt x="560" y="242"/>
                  </a:cubicBezTo>
                  <a:cubicBezTo>
                    <a:pt x="601" y="243"/>
                    <a:pt x="642" y="244"/>
                    <a:pt x="683" y="245"/>
                  </a:cubicBezTo>
                  <a:cubicBezTo>
                    <a:pt x="615" y="246"/>
                    <a:pt x="550" y="247"/>
                    <a:pt x="477" y="250"/>
                  </a:cubicBezTo>
                  <a:cubicBezTo>
                    <a:pt x="461" y="250"/>
                    <a:pt x="444" y="251"/>
                    <a:pt x="427" y="251"/>
                  </a:cubicBezTo>
                  <a:cubicBezTo>
                    <a:pt x="414" y="252"/>
                    <a:pt x="414" y="252"/>
                    <a:pt x="414" y="252"/>
                  </a:cubicBezTo>
                  <a:cubicBezTo>
                    <a:pt x="411" y="252"/>
                    <a:pt x="411" y="252"/>
                    <a:pt x="411" y="252"/>
                  </a:cubicBezTo>
                  <a:cubicBezTo>
                    <a:pt x="411" y="255"/>
                    <a:pt x="411" y="257"/>
                    <a:pt x="411" y="259"/>
                  </a:cubicBezTo>
                  <a:cubicBezTo>
                    <a:pt x="411" y="271"/>
                    <a:pt x="412" y="274"/>
                    <a:pt x="412" y="274"/>
                  </a:cubicBezTo>
                  <a:cubicBezTo>
                    <a:pt x="412" y="274"/>
                    <a:pt x="412" y="272"/>
                    <a:pt x="412" y="270"/>
                  </a:cubicBezTo>
                  <a:cubicBezTo>
                    <a:pt x="412" y="268"/>
                    <a:pt x="412" y="265"/>
                    <a:pt x="412" y="265"/>
                  </a:cubicBezTo>
                  <a:cubicBezTo>
                    <a:pt x="412" y="265"/>
                    <a:pt x="412" y="267"/>
                    <a:pt x="412" y="270"/>
                  </a:cubicBezTo>
                  <a:cubicBezTo>
                    <a:pt x="412" y="270"/>
                    <a:pt x="412" y="270"/>
                    <a:pt x="412" y="270"/>
                  </a:cubicBezTo>
                  <a:cubicBezTo>
                    <a:pt x="413" y="270"/>
                    <a:pt x="413" y="270"/>
                    <a:pt x="413" y="270"/>
                  </a:cubicBezTo>
                  <a:cubicBezTo>
                    <a:pt x="418" y="270"/>
                    <a:pt x="418" y="270"/>
                    <a:pt x="418" y="270"/>
                  </a:cubicBezTo>
                  <a:cubicBezTo>
                    <a:pt x="430" y="269"/>
                    <a:pt x="430" y="269"/>
                    <a:pt x="430" y="269"/>
                  </a:cubicBezTo>
                  <a:cubicBezTo>
                    <a:pt x="476" y="267"/>
                    <a:pt x="476" y="267"/>
                    <a:pt x="476" y="267"/>
                  </a:cubicBezTo>
                  <a:cubicBezTo>
                    <a:pt x="507" y="266"/>
                    <a:pt x="537" y="265"/>
                    <a:pt x="568" y="264"/>
                  </a:cubicBezTo>
                  <a:cubicBezTo>
                    <a:pt x="630" y="263"/>
                    <a:pt x="693" y="261"/>
                    <a:pt x="756" y="259"/>
                  </a:cubicBezTo>
                  <a:cubicBezTo>
                    <a:pt x="796" y="259"/>
                    <a:pt x="836" y="258"/>
                    <a:pt x="877" y="257"/>
                  </a:cubicBezTo>
                  <a:cubicBezTo>
                    <a:pt x="878" y="257"/>
                    <a:pt x="879" y="257"/>
                    <a:pt x="880" y="257"/>
                  </a:cubicBezTo>
                  <a:cubicBezTo>
                    <a:pt x="894" y="257"/>
                    <a:pt x="908" y="256"/>
                    <a:pt x="923" y="256"/>
                  </a:cubicBezTo>
                  <a:cubicBezTo>
                    <a:pt x="935" y="256"/>
                    <a:pt x="947" y="256"/>
                    <a:pt x="959" y="255"/>
                  </a:cubicBezTo>
                  <a:cubicBezTo>
                    <a:pt x="964" y="256"/>
                    <a:pt x="969" y="256"/>
                    <a:pt x="974" y="256"/>
                  </a:cubicBezTo>
                  <a:cubicBezTo>
                    <a:pt x="974" y="256"/>
                    <a:pt x="974" y="256"/>
                    <a:pt x="974" y="256"/>
                  </a:cubicBezTo>
                  <a:cubicBezTo>
                    <a:pt x="1016" y="256"/>
                    <a:pt x="1088" y="261"/>
                    <a:pt x="1105" y="261"/>
                  </a:cubicBezTo>
                  <a:cubicBezTo>
                    <a:pt x="1108" y="261"/>
                    <a:pt x="1110" y="261"/>
                    <a:pt x="1108" y="260"/>
                  </a:cubicBezTo>
                  <a:cubicBezTo>
                    <a:pt x="1112" y="259"/>
                    <a:pt x="1086" y="256"/>
                    <a:pt x="1057" y="253"/>
                  </a:cubicBezTo>
                  <a:cubicBezTo>
                    <a:pt x="1085" y="253"/>
                    <a:pt x="1114" y="252"/>
                    <a:pt x="1144" y="251"/>
                  </a:cubicBezTo>
                  <a:cubicBezTo>
                    <a:pt x="1275" y="248"/>
                    <a:pt x="1410" y="244"/>
                    <a:pt x="1547" y="234"/>
                  </a:cubicBezTo>
                  <a:cubicBezTo>
                    <a:pt x="1599" y="231"/>
                    <a:pt x="1599" y="231"/>
                    <a:pt x="1599" y="231"/>
                  </a:cubicBezTo>
                  <a:cubicBezTo>
                    <a:pt x="1612" y="230"/>
                    <a:pt x="1612" y="230"/>
                    <a:pt x="1612" y="230"/>
                  </a:cubicBezTo>
                  <a:cubicBezTo>
                    <a:pt x="1619" y="230"/>
                    <a:pt x="1619" y="230"/>
                    <a:pt x="1619" y="230"/>
                  </a:cubicBezTo>
                  <a:cubicBezTo>
                    <a:pt x="1622" y="230"/>
                    <a:pt x="1622" y="230"/>
                    <a:pt x="1622" y="230"/>
                  </a:cubicBezTo>
                  <a:cubicBezTo>
                    <a:pt x="1623" y="230"/>
                    <a:pt x="1623" y="230"/>
                    <a:pt x="1623" y="230"/>
                  </a:cubicBezTo>
                  <a:cubicBezTo>
                    <a:pt x="1624" y="244"/>
                    <a:pt x="1624" y="250"/>
                    <a:pt x="1624" y="250"/>
                  </a:cubicBezTo>
                  <a:cubicBezTo>
                    <a:pt x="1624" y="250"/>
                    <a:pt x="1624" y="221"/>
                    <a:pt x="1623" y="192"/>
                  </a:cubicBezTo>
                  <a:cubicBezTo>
                    <a:pt x="1623" y="182"/>
                    <a:pt x="1623" y="172"/>
                    <a:pt x="1623" y="163"/>
                  </a:cubicBezTo>
                  <a:cubicBezTo>
                    <a:pt x="1622" y="146"/>
                    <a:pt x="1622" y="134"/>
                    <a:pt x="1622" y="134"/>
                  </a:cubicBezTo>
                  <a:cubicBezTo>
                    <a:pt x="1622" y="134"/>
                    <a:pt x="1622" y="134"/>
                    <a:pt x="1622" y="135"/>
                  </a:cubicBezTo>
                  <a:cubicBezTo>
                    <a:pt x="1622" y="135"/>
                    <a:pt x="1622" y="135"/>
                    <a:pt x="1622" y="135"/>
                  </a:cubicBezTo>
                  <a:cubicBezTo>
                    <a:pt x="1621" y="135"/>
                    <a:pt x="1621" y="135"/>
                    <a:pt x="1621" y="135"/>
                  </a:cubicBezTo>
                  <a:cubicBezTo>
                    <a:pt x="1595" y="134"/>
                    <a:pt x="1595" y="134"/>
                    <a:pt x="1595" y="134"/>
                  </a:cubicBezTo>
                  <a:cubicBezTo>
                    <a:pt x="1586" y="134"/>
                    <a:pt x="1578" y="133"/>
                    <a:pt x="1570" y="133"/>
                  </a:cubicBezTo>
                  <a:cubicBezTo>
                    <a:pt x="1543" y="131"/>
                    <a:pt x="1517" y="130"/>
                    <a:pt x="1490" y="129"/>
                  </a:cubicBezTo>
                  <a:cubicBezTo>
                    <a:pt x="1454" y="127"/>
                    <a:pt x="1418" y="126"/>
                    <a:pt x="1382" y="125"/>
                  </a:cubicBezTo>
                  <a:cubicBezTo>
                    <a:pt x="1382" y="125"/>
                    <a:pt x="1382" y="125"/>
                    <a:pt x="1382" y="125"/>
                  </a:cubicBezTo>
                  <a:cubicBezTo>
                    <a:pt x="1369" y="125"/>
                    <a:pt x="1356" y="124"/>
                    <a:pt x="1343" y="124"/>
                  </a:cubicBezTo>
                  <a:cubicBezTo>
                    <a:pt x="1343" y="122"/>
                    <a:pt x="1343" y="120"/>
                    <a:pt x="1343" y="118"/>
                  </a:cubicBezTo>
                  <a:cubicBezTo>
                    <a:pt x="1342" y="105"/>
                    <a:pt x="1342" y="91"/>
                    <a:pt x="1342" y="75"/>
                  </a:cubicBezTo>
                  <a:cubicBezTo>
                    <a:pt x="1342" y="75"/>
                    <a:pt x="1342" y="75"/>
                    <a:pt x="1342" y="75"/>
                  </a:cubicBezTo>
                  <a:cubicBezTo>
                    <a:pt x="1341" y="75"/>
                    <a:pt x="1341" y="75"/>
                    <a:pt x="1341" y="75"/>
                  </a:cubicBezTo>
                  <a:cubicBezTo>
                    <a:pt x="1341" y="75"/>
                    <a:pt x="1341" y="75"/>
                    <a:pt x="1341" y="75"/>
                  </a:cubicBezTo>
                  <a:cubicBezTo>
                    <a:pt x="1341" y="75"/>
                    <a:pt x="1341" y="75"/>
                    <a:pt x="1341" y="75"/>
                  </a:cubicBezTo>
                  <a:cubicBezTo>
                    <a:pt x="1339" y="75"/>
                    <a:pt x="1339" y="75"/>
                    <a:pt x="1339" y="75"/>
                  </a:cubicBezTo>
                  <a:cubicBezTo>
                    <a:pt x="1334" y="75"/>
                    <a:pt x="1334" y="75"/>
                    <a:pt x="1334" y="75"/>
                  </a:cubicBezTo>
                  <a:cubicBezTo>
                    <a:pt x="1317" y="74"/>
                    <a:pt x="1317" y="74"/>
                    <a:pt x="1317" y="74"/>
                  </a:cubicBezTo>
                  <a:cubicBezTo>
                    <a:pt x="1282" y="72"/>
                    <a:pt x="1282" y="72"/>
                    <a:pt x="1282" y="72"/>
                  </a:cubicBezTo>
                  <a:cubicBezTo>
                    <a:pt x="1211" y="68"/>
                    <a:pt x="1211" y="68"/>
                    <a:pt x="1211" y="68"/>
                  </a:cubicBezTo>
                  <a:cubicBezTo>
                    <a:pt x="1164" y="66"/>
                    <a:pt x="1116" y="64"/>
                    <a:pt x="1069" y="62"/>
                  </a:cubicBezTo>
                  <a:cubicBezTo>
                    <a:pt x="1028" y="60"/>
                    <a:pt x="969" y="58"/>
                    <a:pt x="899" y="56"/>
                  </a:cubicBezTo>
                  <a:cubicBezTo>
                    <a:pt x="899" y="56"/>
                    <a:pt x="899" y="56"/>
                    <a:pt x="899" y="56"/>
                  </a:cubicBezTo>
                  <a:cubicBezTo>
                    <a:pt x="759" y="52"/>
                    <a:pt x="573" y="48"/>
                    <a:pt x="390" y="46"/>
                  </a:cubicBezTo>
                  <a:cubicBezTo>
                    <a:pt x="252" y="45"/>
                    <a:pt x="116" y="43"/>
                    <a:pt x="3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4"/>
                    <a:pt x="1" y="30"/>
                  </a:cubicBezTo>
                  <a:cubicBezTo>
                    <a:pt x="1" y="30"/>
                    <a:pt x="0" y="30"/>
                    <a:pt x="0" y="30"/>
                  </a:cubicBezTo>
                  <a:cubicBezTo>
                    <a:pt x="0" y="24"/>
                    <a:pt x="0" y="19"/>
                    <a:pt x="0" y="14"/>
                  </a:cubicBezTo>
                  <a:cubicBezTo>
                    <a:pt x="0" y="4"/>
                    <a:pt x="0" y="0"/>
                    <a:pt x="0" y="0"/>
                  </a:cubicBezTo>
                </a:path>
              </a:pathLst>
            </a:custGeom>
            <a:solidFill>
              <a:srgbClr val="FB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245"/>
            <p:cNvSpPr/>
            <p:nvPr/>
          </p:nvSpPr>
          <p:spPr bwMode="auto">
            <a:xfrm>
              <a:off x="4978401" y="3371850"/>
              <a:ext cx="528638" cy="401637"/>
            </a:xfrm>
            <a:custGeom>
              <a:avLst/>
              <a:gdLst>
                <a:gd name="T0" fmla="*/ 7 w 412"/>
                <a:gd name="T1" fmla="*/ 105 h 312"/>
                <a:gd name="T2" fmla="*/ 255 w 412"/>
                <a:gd name="T3" fmla="*/ 249 h 312"/>
                <a:gd name="T4" fmla="*/ 27 w 412"/>
                <a:gd name="T5" fmla="*/ 97 h 312"/>
                <a:gd name="T6" fmla="*/ 23 w 412"/>
                <a:gd name="T7" fmla="*/ 100 h 312"/>
                <a:gd name="T8" fmla="*/ 227 w 412"/>
                <a:gd name="T9" fmla="*/ 206 h 312"/>
                <a:gd name="T10" fmla="*/ 244 w 412"/>
                <a:gd name="T11" fmla="*/ 174 h 312"/>
                <a:gd name="T12" fmla="*/ 85 w 412"/>
                <a:gd name="T13" fmla="*/ 81 h 312"/>
                <a:gd name="T14" fmla="*/ 250 w 412"/>
                <a:gd name="T15" fmla="*/ 171 h 312"/>
                <a:gd name="T16" fmla="*/ 110 w 412"/>
                <a:gd name="T17" fmla="*/ 71 h 312"/>
                <a:gd name="T18" fmla="*/ 110 w 412"/>
                <a:gd name="T19" fmla="*/ 77 h 312"/>
                <a:gd name="T20" fmla="*/ 270 w 412"/>
                <a:gd name="T21" fmla="*/ 151 h 312"/>
                <a:gd name="T22" fmla="*/ 126 w 412"/>
                <a:gd name="T23" fmla="*/ 66 h 312"/>
                <a:gd name="T24" fmla="*/ 266 w 412"/>
                <a:gd name="T25" fmla="*/ 132 h 312"/>
                <a:gd name="T26" fmla="*/ 267 w 412"/>
                <a:gd name="T27" fmla="*/ 112 h 312"/>
                <a:gd name="T28" fmla="*/ 178 w 412"/>
                <a:gd name="T29" fmla="*/ 47 h 312"/>
                <a:gd name="T30" fmla="*/ 180 w 412"/>
                <a:gd name="T31" fmla="*/ 51 h 312"/>
                <a:gd name="T32" fmla="*/ 176 w 412"/>
                <a:gd name="T33" fmla="*/ 54 h 312"/>
                <a:gd name="T34" fmla="*/ 200 w 412"/>
                <a:gd name="T35" fmla="*/ 40 h 312"/>
                <a:gd name="T36" fmla="*/ 199 w 412"/>
                <a:gd name="T37" fmla="*/ 50 h 312"/>
                <a:gd name="T38" fmla="*/ 312 w 412"/>
                <a:gd name="T39" fmla="*/ 87 h 312"/>
                <a:gd name="T40" fmla="*/ 221 w 412"/>
                <a:gd name="T41" fmla="*/ 37 h 312"/>
                <a:gd name="T42" fmla="*/ 299 w 412"/>
                <a:gd name="T43" fmla="*/ 70 h 312"/>
                <a:gd name="T44" fmla="*/ 254 w 412"/>
                <a:gd name="T45" fmla="*/ 32 h 312"/>
                <a:gd name="T46" fmla="*/ 250 w 412"/>
                <a:gd name="T47" fmla="*/ 32 h 312"/>
                <a:gd name="T48" fmla="*/ 295 w 412"/>
                <a:gd name="T49" fmla="*/ 29 h 312"/>
                <a:gd name="T50" fmla="*/ 272 w 412"/>
                <a:gd name="T51" fmla="*/ 19 h 312"/>
                <a:gd name="T52" fmla="*/ 375 w 412"/>
                <a:gd name="T53" fmla="*/ 68 h 312"/>
                <a:gd name="T54" fmla="*/ 306 w 412"/>
                <a:gd name="T55" fmla="*/ 12 h 312"/>
                <a:gd name="T56" fmla="*/ 301 w 412"/>
                <a:gd name="T57" fmla="*/ 15 h 312"/>
                <a:gd name="T58" fmla="*/ 411 w 412"/>
                <a:gd name="T59" fmla="*/ 61 h 312"/>
                <a:gd name="T60" fmla="*/ 328 w 412"/>
                <a:gd name="T61" fmla="*/ 4 h 312"/>
                <a:gd name="T62" fmla="*/ 403 w 412"/>
                <a:gd name="T63" fmla="*/ 63 h 312"/>
                <a:gd name="T64" fmla="*/ 375 w 412"/>
                <a:gd name="T65" fmla="*/ 68 h 312"/>
                <a:gd name="T66" fmla="*/ 379 w 412"/>
                <a:gd name="T67" fmla="*/ 63 h 312"/>
                <a:gd name="T68" fmla="*/ 378 w 412"/>
                <a:gd name="T69" fmla="*/ 58 h 312"/>
                <a:gd name="T70" fmla="*/ 380 w 412"/>
                <a:gd name="T71" fmla="*/ 58 h 312"/>
                <a:gd name="T72" fmla="*/ 329 w 412"/>
                <a:gd name="T73" fmla="*/ 61 h 312"/>
                <a:gd name="T74" fmla="*/ 348 w 412"/>
                <a:gd name="T75" fmla="*/ 70 h 312"/>
                <a:gd name="T76" fmla="*/ 253 w 412"/>
                <a:gd name="T77" fmla="*/ 22 h 312"/>
                <a:gd name="T78" fmla="*/ 216 w 412"/>
                <a:gd name="T79" fmla="*/ 27 h 312"/>
                <a:gd name="T80" fmla="*/ 303 w 412"/>
                <a:gd name="T81" fmla="*/ 93 h 312"/>
                <a:gd name="T82" fmla="*/ 302 w 412"/>
                <a:gd name="T83" fmla="*/ 89 h 312"/>
                <a:gd name="T84" fmla="*/ 194 w 412"/>
                <a:gd name="T85" fmla="*/ 40 h 312"/>
                <a:gd name="T86" fmla="*/ 171 w 412"/>
                <a:gd name="T87" fmla="*/ 46 h 312"/>
                <a:gd name="T88" fmla="*/ 265 w 412"/>
                <a:gd name="T89" fmla="*/ 102 h 312"/>
                <a:gd name="T90" fmla="*/ 268 w 412"/>
                <a:gd name="T91" fmla="*/ 101 h 312"/>
                <a:gd name="T92" fmla="*/ 266 w 412"/>
                <a:gd name="T93" fmla="*/ 128 h 312"/>
                <a:gd name="T94" fmla="*/ 268 w 412"/>
                <a:gd name="T95" fmla="*/ 127 h 312"/>
                <a:gd name="T96" fmla="*/ 265 w 412"/>
                <a:gd name="T97" fmla="*/ 152 h 312"/>
                <a:gd name="T98" fmla="*/ 265 w 412"/>
                <a:gd name="T99" fmla="*/ 149 h 312"/>
                <a:gd name="T100" fmla="*/ 103 w 412"/>
                <a:gd name="T101" fmla="*/ 79 h 312"/>
                <a:gd name="T102" fmla="*/ 252 w 412"/>
                <a:gd name="T103" fmla="*/ 160 h 312"/>
                <a:gd name="T104" fmla="*/ 254 w 412"/>
                <a:gd name="T105" fmla="*/ 160 h 312"/>
                <a:gd name="T106" fmla="*/ 51 w 412"/>
                <a:gd name="T107" fmla="*/ 82 h 312"/>
                <a:gd name="T108" fmla="*/ 241 w 412"/>
                <a:gd name="T109" fmla="*/ 212 h 312"/>
                <a:gd name="T110" fmla="*/ 36 w 412"/>
                <a:gd name="T111" fmla="*/ 95 h 312"/>
                <a:gd name="T112" fmla="*/ 261 w 412"/>
                <a:gd name="T113" fmla="*/ 250 h 312"/>
                <a:gd name="T114" fmla="*/ 261 w 412"/>
                <a:gd name="T115" fmla="*/ 249 h 312"/>
                <a:gd name="T116" fmla="*/ 264 w 412"/>
                <a:gd name="T117" fmla="*/ 242 h 312"/>
                <a:gd name="T118" fmla="*/ 38 w 412"/>
                <a:gd name="T119" fmla="*/ 11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2" h="312">
                  <a:moveTo>
                    <a:pt x="333" y="301"/>
                  </a:moveTo>
                  <a:cubicBezTo>
                    <a:pt x="10" y="99"/>
                    <a:pt x="10" y="99"/>
                    <a:pt x="10" y="99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11" y="107"/>
                    <a:pt x="11" y="107"/>
                    <a:pt x="11" y="107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9" y="109"/>
                    <a:pt x="11" y="108"/>
                    <a:pt x="11" y="107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09"/>
                    <a:pt x="6" y="109"/>
                    <a:pt x="7" y="109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07"/>
                    <a:pt x="6" y="107"/>
                    <a:pt x="6" y="107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07"/>
                    <a:pt x="6" y="107"/>
                    <a:pt x="6" y="107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10"/>
                    <a:pt x="8" y="110"/>
                    <a:pt x="10" y="112"/>
                  </a:cubicBezTo>
                  <a:cubicBezTo>
                    <a:pt x="20" y="117"/>
                    <a:pt x="39" y="128"/>
                    <a:pt x="64" y="142"/>
                  </a:cubicBezTo>
                  <a:cubicBezTo>
                    <a:pt x="100" y="163"/>
                    <a:pt x="147" y="191"/>
                    <a:pt x="187" y="213"/>
                  </a:cubicBezTo>
                  <a:cubicBezTo>
                    <a:pt x="206" y="224"/>
                    <a:pt x="224" y="234"/>
                    <a:pt x="238" y="241"/>
                  </a:cubicBezTo>
                  <a:cubicBezTo>
                    <a:pt x="244" y="244"/>
                    <a:pt x="250" y="247"/>
                    <a:pt x="255" y="249"/>
                  </a:cubicBezTo>
                  <a:cubicBezTo>
                    <a:pt x="257" y="250"/>
                    <a:pt x="259" y="251"/>
                    <a:pt x="261" y="252"/>
                  </a:cubicBezTo>
                  <a:cubicBezTo>
                    <a:pt x="261" y="252"/>
                    <a:pt x="262" y="252"/>
                    <a:pt x="263" y="252"/>
                  </a:cubicBezTo>
                  <a:cubicBezTo>
                    <a:pt x="264" y="253"/>
                    <a:pt x="265" y="253"/>
                    <a:pt x="266" y="253"/>
                  </a:cubicBezTo>
                  <a:cubicBezTo>
                    <a:pt x="266" y="253"/>
                    <a:pt x="267" y="253"/>
                    <a:pt x="268" y="252"/>
                  </a:cubicBezTo>
                  <a:cubicBezTo>
                    <a:pt x="269" y="252"/>
                    <a:pt x="270" y="251"/>
                    <a:pt x="271" y="250"/>
                  </a:cubicBezTo>
                  <a:cubicBezTo>
                    <a:pt x="272" y="249"/>
                    <a:pt x="272" y="248"/>
                    <a:pt x="272" y="247"/>
                  </a:cubicBezTo>
                  <a:cubicBezTo>
                    <a:pt x="272" y="246"/>
                    <a:pt x="272" y="245"/>
                    <a:pt x="271" y="245"/>
                  </a:cubicBezTo>
                  <a:cubicBezTo>
                    <a:pt x="271" y="244"/>
                    <a:pt x="271" y="244"/>
                    <a:pt x="271" y="243"/>
                  </a:cubicBezTo>
                  <a:cubicBezTo>
                    <a:pt x="270" y="243"/>
                    <a:pt x="270" y="243"/>
                    <a:pt x="270" y="243"/>
                  </a:cubicBezTo>
                  <a:cubicBezTo>
                    <a:pt x="269" y="242"/>
                    <a:pt x="269" y="242"/>
                    <a:pt x="269" y="242"/>
                  </a:cubicBezTo>
                  <a:cubicBezTo>
                    <a:pt x="268" y="241"/>
                    <a:pt x="266" y="240"/>
                    <a:pt x="264" y="239"/>
                  </a:cubicBezTo>
                  <a:cubicBezTo>
                    <a:pt x="246" y="227"/>
                    <a:pt x="186" y="190"/>
                    <a:pt x="131" y="155"/>
                  </a:cubicBezTo>
                  <a:cubicBezTo>
                    <a:pt x="76" y="121"/>
                    <a:pt x="25" y="90"/>
                    <a:pt x="25" y="90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26" y="99"/>
                    <a:pt x="27" y="98"/>
                    <a:pt x="27" y="97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100"/>
                    <a:pt x="25" y="100"/>
                    <a:pt x="26" y="99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3" y="100"/>
                    <a:pt x="23" y="100"/>
                    <a:pt x="24" y="100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2" y="100"/>
                    <a:pt x="22" y="100"/>
                    <a:pt x="23" y="100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2" y="97"/>
                    <a:pt x="22" y="97"/>
                    <a:pt x="22" y="97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2" y="97"/>
                    <a:pt x="22" y="97"/>
                    <a:pt x="22" y="97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2" y="100"/>
                    <a:pt x="23" y="101"/>
                    <a:pt x="26" y="102"/>
                  </a:cubicBezTo>
                  <a:cubicBezTo>
                    <a:pt x="34" y="106"/>
                    <a:pt x="52" y="115"/>
                    <a:pt x="74" y="126"/>
                  </a:cubicBezTo>
                  <a:cubicBezTo>
                    <a:pt x="107" y="144"/>
                    <a:pt x="150" y="166"/>
                    <a:pt x="184" y="184"/>
                  </a:cubicBezTo>
                  <a:cubicBezTo>
                    <a:pt x="201" y="193"/>
                    <a:pt x="216" y="201"/>
                    <a:pt x="227" y="206"/>
                  </a:cubicBezTo>
                  <a:cubicBezTo>
                    <a:pt x="232" y="209"/>
                    <a:pt x="236" y="211"/>
                    <a:pt x="239" y="213"/>
                  </a:cubicBezTo>
                  <a:cubicBezTo>
                    <a:pt x="242" y="214"/>
                    <a:pt x="244" y="215"/>
                    <a:pt x="244" y="215"/>
                  </a:cubicBezTo>
                  <a:cubicBezTo>
                    <a:pt x="246" y="217"/>
                    <a:pt x="249" y="216"/>
                    <a:pt x="251" y="213"/>
                  </a:cubicBezTo>
                  <a:cubicBezTo>
                    <a:pt x="252" y="212"/>
                    <a:pt x="252" y="211"/>
                    <a:pt x="252" y="210"/>
                  </a:cubicBezTo>
                  <a:cubicBezTo>
                    <a:pt x="252" y="209"/>
                    <a:pt x="251" y="208"/>
                    <a:pt x="251" y="207"/>
                  </a:cubicBezTo>
                  <a:cubicBezTo>
                    <a:pt x="250" y="206"/>
                    <a:pt x="250" y="205"/>
                    <a:pt x="249" y="205"/>
                  </a:cubicBezTo>
                  <a:cubicBezTo>
                    <a:pt x="248" y="203"/>
                    <a:pt x="246" y="202"/>
                    <a:pt x="243" y="200"/>
                  </a:cubicBezTo>
                  <a:cubicBezTo>
                    <a:pt x="235" y="193"/>
                    <a:pt x="219" y="183"/>
                    <a:pt x="199" y="171"/>
                  </a:cubicBezTo>
                  <a:cubicBezTo>
                    <a:pt x="141" y="134"/>
                    <a:pt x="52" y="82"/>
                    <a:pt x="52" y="82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246" y="188"/>
                    <a:pt x="246" y="188"/>
                    <a:pt x="246" y="188"/>
                  </a:cubicBezTo>
                  <a:cubicBezTo>
                    <a:pt x="248" y="190"/>
                    <a:pt x="251" y="188"/>
                    <a:pt x="253" y="186"/>
                  </a:cubicBezTo>
                  <a:cubicBezTo>
                    <a:pt x="254" y="183"/>
                    <a:pt x="253" y="180"/>
                    <a:pt x="251" y="178"/>
                  </a:cubicBezTo>
                  <a:cubicBezTo>
                    <a:pt x="251" y="178"/>
                    <a:pt x="248" y="177"/>
                    <a:pt x="244" y="174"/>
                  </a:cubicBezTo>
                  <a:cubicBezTo>
                    <a:pt x="228" y="165"/>
                    <a:pt x="189" y="142"/>
                    <a:pt x="153" y="121"/>
                  </a:cubicBezTo>
                  <a:cubicBezTo>
                    <a:pt x="136" y="110"/>
                    <a:pt x="119" y="100"/>
                    <a:pt x="107" y="92"/>
                  </a:cubicBezTo>
                  <a:cubicBezTo>
                    <a:pt x="101" y="88"/>
                    <a:pt x="96" y="84"/>
                    <a:pt x="92" y="82"/>
                  </a:cubicBezTo>
                  <a:cubicBezTo>
                    <a:pt x="91" y="81"/>
                    <a:pt x="90" y="80"/>
                    <a:pt x="89" y="79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9" y="80"/>
                    <a:pt x="89" y="79"/>
                    <a:pt x="89" y="79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9" y="83"/>
                    <a:pt x="89" y="82"/>
                    <a:pt x="89" y="81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81" y="86"/>
                    <a:pt x="123" y="107"/>
                    <a:pt x="165" y="128"/>
                  </a:cubicBezTo>
                  <a:cubicBezTo>
                    <a:pt x="186" y="139"/>
                    <a:pt x="207" y="149"/>
                    <a:pt x="222" y="157"/>
                  </a:cubicBezTo>
                  <a:cubicBezTo>
                    <a:pt x="230" y="161"/>
                    <a:pt x="237" y="164"/>
                    <a:pt x="242" y="167"/>
                  </a:cubicBezTo>
                  <a:cubicBezTo>
                    <a:pt x="244" y="168"/>
                    <a:pt x="246" y="169"/>
                    <a:pt x="248" y="170"/>
                  </a:cubicBezTo>
                  <a:cubicBezTo>
                    <a:pt x="248" y="170"/>
                    <a:pt x="249" y="170"/>
                    <a:pt x="249" y="170"/>
                  </a:cubicBezTo>
                  <a:cubicBezTo>
                    <a:pt x="250" y="171"/>
                    <a:pt x="250" y="171"/>
                    <a:pt x="250" y="171"/>
                  </a:cubicBezTo>
                  <a:cubicBezTo>
                    <a:pt x="250" y="171"/>
                    <a:pt x="250" y="171"/>
                    <a:pt x="250" y="171"/>
                  </a:cubicBezTo>
                  <a:cubicBezTo>
                    <a:pt x="251" y="171"/>
                    <a:pt x="251" y="171"/>
                    <a:pt x="251" y="171"/>
                  </a:cubicBezTo>
                  <a:cubicBezTo>
                    <a:pt x="251" y="171"/>
                    <a:pt x="251" y="171"/>
                    <a:pt x="252" y="171"/>
                  </a:cubicBezTo>
                  <a:cubicBezTo>
                    <a:pt x="253" y="171"/>
                    <a:pt x="253" y="171"/>
                    <a:pt x="254" y="171"/>
                  </a:cubicBezTo>
                  <a:cubicBezTo>
                    <a:pt x="254" y="171"/>
                    <a:pt x="255" y="170"/>
                    <a:pt x="256" y="169"/>
                  </a:cubicBezTo>
                  <a:cubicBezTo>
                    <a:pt x="257" y="168"/>
                    <a:pt x="258" y="167"/>
                    <a:pt x="258" y="165"/>
                  </a:cubicBezTo>
                  <a:cubicBezTo>
                    <a:pt x="257" y="163"/>
                    <a:pt x="256" y="162"/>
                    <a:pt x="255" y="161"/>
                  </a:cubicBezTo>
                  <a:cubicBezTo>
                    <a:pt x="255" y="161"/>
                    <a:pt x="253" y="159"/>
                    <a:pt x="249" y="157"/>
                  </a:cubicBezTo>
                  <a:cubicBezTo>
                    <a:pt x="235" y="149"/>
                    <a:pt x="199" y="127"/>
                    <a:pt x="168" y="108"/>
                  </a:cubicBezTo>
                  <a:cubicBezTo>
                    <a:pt x="152" y="98"/>
                    <a:pt x="137" y="89"/>
                    <a:pt x="126" y="82"/>
                  </a:cubicBezTo>
                  <a:cubicBezTo>
                    <a:pt x="121" y="78"/>
                    <a:pt x="116" y="75"/>
                    <a:pt x="113" y="73"/>
                  </a:cubicBezTo>
                  <a:cubicBezTo>
                    <a:pt x="112" y="72"/>
                    <a:pt x="111" y="71"/>
                    <a:pt x="110" y="71"/>
                  </a:cubicBezTo>
                  <a:cubicBezTo>
                    <a:pt x="110" y="71"/>
                    <a:pt x="110" y="71"/>
                    <a:pt x="110" y="71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8" y="72"/>
                    <a:pt x="108" y="72"/>
                    <a:pt x="108" y="72"/>
                  </a:cubicBezTo>
                  <a:cubicBezTo>
                    <a:pt x="110" y="71"/>
                    <a:pt x="110" y="71"/>
                    <a:pt x="110" y="71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8" y="72"/>
                    <a:pt x="108" y="72"/>
                    <a:pt x="108" y="72"/>
                  </a:cubicBezTo>
                  <a:cubicBezTo>
                    <a:pt x="110" y="71"/>
                    <a:pt x="110" y="71"/>
                    <a:pt x="110" y="71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10" y="72"/>
                    <a:pt x="110" y="72"/>
                    <a:pt x="110" y="72"/>
                  </a:cubicBezTo>
                  <a:cubicBezTo>
                    <a:pt x="110" y="71"/>
                    <a:pt x="110" y="71"/>
                    <a:pt x="110" y="71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10" y="72"/>
                    <a:pt x="110" y="72"/>
                    <a:pt x="110" y="72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11" y="73"/>
                    <a:pt x="110" y="72"/>
                    <a:pt x="110" y="72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1" y="76"/>
                    <a:pt x="111" y="75"/>
                    <a:pt x="111" y="74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03" y="79"/>
                    <a:pt x="103" y="79"/>
                    <a:pt x="103" y="79"/>
                  </a:cubicBezTo>
                  <a:cubicBezTo>
                    <a:pt x="103" y="79"/>
                    <a:pt x="140" y="98"/>
                    <a:pt x="179" y="118"/>
                  </a:cubicBezTo>
                  <a:cubicBezTo>
                    <a:pt x="198" y="128"/>
                    <a:pt x="218" y="138"/>
                    <a:pt x="234" y="145"/>
                  </a:cubicBezTo>
                  <a:cubicBezTo>
                    <a:pt x="241" y="149"/>
                    <a:pt x="248" y="152"/>
                    <a:pt x="253" y="154"/>
                  </a:cubicBezTo>
                  <a:cubicBezTo>
                    <a:pt x="256" y="155"/>
                    <a:pt x="258" y="156"/>
                    <a:pt x="259" y="157"/>
                  </a:cubicBezTo>
                  <a:cubicBezTo>
                    <a:pt x="260" y="157"/>
                    <a:pt x="261" y="157"/>
                    <a:pt x="262" y="157"/>
                  </a:cubicBezTo>
                  <a:cubicBezTo>
                    <a:pt x="263" y="158"/>
                    <a:pt x="263" y="158"/>
                    <a:pt x="265" y="158"/>
                  </a:cubicBezTo>
                  <a:cubicBezTo>
                    <a:pt x="265" y="158"/>
                    <a:pt x="266" y="158"/>
                    <a:pt x="267" y="157"/>
                  </a:cubicBezTo>
                  <a:cubicBezTo>
                    <a:pt x="267" y="157"/>
                    <a:pt x="268" y="157"/>
                    <a:pt x="268" y="157"/>
                  </a:cubicBezTo>
                  <a:cubicBezTo>
                    <a:pt x="269" y="156"/>
                    <a:pt x="269" y="156"/>
                    <a:pt x="270" y="155"/>
                  </a:cubicBezTo>
                  <a:cubicBezTo>
                    <a:pt x="271" y="154"/>
                    <a:pt x="271" y="152"/>
                    <a:pt x="270" y="151"/>
                  </a:cubicBezTo>
                  <a:cubicBezTo>
                    <a:pt x="270" y="149"/>
                    <a:pt x="269" y="148"/>
                    <a:pt x="268" y="147"/>
                  </a:cubicBezTo>
                  <a:cubicBezTo>
                    <a:pt x="128" y="60"/>
                    <a:pt x="128" y="60"/>
                    <a:pt x="128" y="60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30" y="68"/>
                    <a:pt x="130" y="68"/>
                    <a:pt x="130" y="68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9" y="69"/>
                    <a:pt x="129" y="69"/>
                    <a:pt x="129" y="69"/>
                  </a:cubicBezTo>
                  <a:cubicBezTo>
                    <a:pt x="129" y="69"/>
                    <a:pt x="130" y="69"/>
                    <a:pt x="130" y="68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9" y="69"/>
                    <a:pt x="129" y="69"/>
                    <a:pt x="129" y="69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7" y="70"/>
                    <a:pt x="128" y="70"/>
                    <a:pt x="129" y="69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70"/>
                    <a:pt x="127" y="70"/>
                    <a:pt x="127" y="70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68"/>
                    <a:pt x="126" y="68"/>
                    <a:pt x="126" y="68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68"/>
                    <a:pt x="126" y="68"/>
                    <a:pt x="126" y="68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70"/>
                    <a:pt x="127" y="71"/>
                    <a:pt x="129" y="71"/>
                  </a:cubicBezTo>
                  <a:cubicBezTo>
                    <a:pt x="135" y="73"/>
                    <a:pt x="147" y="78"/>
                    <a:pt x="161" y="84"/>
                  </a:cubicBezTo>
                  <a:cubicBezTo>
                    <a:pt x="182" y="93"/>
                    <a:pt x="208" y="105"/>
                    <a:pt x="229" y="115"/>
                  </a:cubicBezTo>
                  <a:cubicBezTo>
                    <a:pt x="240" y="120"/>
                    <a:pt x="249" y="124"/>
                    <a:pt x="255" y="127"/>
                  </a:cubicBezTo>
                  <a:cubicBezTo>
                    <a:pt x="262" y="130"/>
                    <a:pt x="266" y="132"/>
                    <a:pt x="266" y="132"/>
                  </a:cubicBezTo>
                  <a:cubicBezTo>
                    <a:pt x="268" y="134"/>
                    <a:pt x="271" y="133"/>
                    <a:pt x="273" y="130"/>
                  </a:cubicBezTo>
                  <a:cubicBezTo>
                    <a:pt x="274" y="129"/>
                    <a:pt x="274" y="128"/>
                    <a:pt x="274" y="127"/>
                  </a:cubicBezTo>
                  <a:cubicBezTo>
                    <a:pt x="274" y="125"/>
                    <a:pt x="273" y="125"/>
                    <a:pt x="273" y="124"/>
                  </a:cubicBezTo>
                  <a:cubicBezTo>
                    <a:pt x="272" y="123"/>
                    <a:pt x="272" y="123"/>
                    <a:pt x="271" y="122"/>
                  </a:cubicBezTo>
                  <a:cubicBezTo>
                    <a:pt x="270" y="121"/>
                    <a:pt x="269" y="121"/>
                    <a:pt x="268" y="120"/>
                  </a:cubicBezTo>
                  <a:cubicBezTo>
                    <a:pt x="263" y="116"/>
                    <a:pt x="253" y="110"/>
                    <a:pt x="242" y="102"/>
                  </a:cubicBezTo>
                  <a:cubicBezTo>
                    <a:pt x="207" y="81"/>
                    <a:pt x="155" y="50"/>
                    <a:pt x="154" y="50"/>
                  </a:cubicBezTo>
                  <a:cubicBezTo>
                    <a:pt x="152" y="55"/>
                    <a:pt x="152" y="55"/>
                    <a:pt x="152" y="55"/>
                  </a:cubicBezTo>
                  <a:cubicBezTo>
                    <a:pt x="149" y="60"/>
                    <a:pt x="149" y="60"/>
                    <a:pt x="149" y="60"/>
                  </a:cubicBezTo>
                  <a:cubicBezTo>
                    <a:pt x="149" y="60"/>
                    <a:pt x="176" y="72"/>
                    <a:pt x="204" y="85"/>
                  </a:cubicBezTo>
                  <a:cubicBezTo>
                    <a:pt x="218" y="92"/>
                    <a:pt x="232" y="98"/>
                    <a:pt x="243" y="103"/>
                  </a:cubicBezTo>
                  <a:cubicBezTo>
                    <a:pt x="249" y="106"/>
                    <a:pt x="254" y="108"/>
                    <a:pt x="258" y="109"/>
                  </a:cubicBezTo>
                  <a:cubicBezTo>
                    <a:pt x="260" y="110"/>
                    <a:pt x="262" y="111"/>
                    <a:pt x="263" y="111"/>
                  </a:cubicBezTo>
                  <a:cubicBezTo>
                    <a:pt x="264" y="111"/>
                    <a:pt x="264" y="111"/>
                    <a:pt x="265" y="112"/>
                  </a:cubicBezTo>
                  <a:cubicBezTo>
                    <a:pt x="266" y="112"/>
                    <a:pt x="266" y="112"/>
                    <a:pt x="267" y="112"/>
                  </a:cubicBezTo>
                  <a:cubicBezTo>
                    <a:pt x="268" y="112"/>
                    <a:pt x="268" y="112"/>
                    <a:pt x="269" y="112"/>
                  </a:cubicBezTo>
                  <a:cubicBezTo>
                    <a:pt x="270" y="111"/>
                    <a:pt x="270" y="111"/>
                    <a:pt x="271" y="111"/>
                  </a:cubicBezTo>
                  <a:cubicBezTo>
                    <a:pt x="271" y="110"/>
                    <a:pt x="272" y="110"/>
                    <a:pt x="273" y="109"/>
                  </a:cubicBezTo>
                  <a:cubicBezTo>
                    <a:pt x="273" y="108"/>
                    <a:pt x="274" y="106"/>
                    <a:pt x="273" y="105"/>
                  </a:cubicBezTo>
                  <a:cubicBezTo>
                    <a:pt x="273" y="103"/>
                    <a:pt x="272" y="102"/>
                    <a:pt x="271" y="101"/>
                  </a:cubicBezTo>
                  <a:cubicBezTo>
                    <a:pt x="271" y="101"/>
                    <a:pt x="269" y="101"/>
                    <a:pt x="267" y="99"/>
                  </a:cubicBezTo>
                  <a:cubicBezTo>
                    <a:pt x="258" y="94"/>
                    <a:pt x="236" y="81"/>
                    <a:pt x="216" y="69"/>
                  </a:cubicBezTo>
                  <a:cubicBezTo>
                    <a:pt x="206" y="63"/>
                    <a:pt x="197" y="57"/>
                    <a:pt x="190" y="53"/>
                  </a:cubicBezTo>
                  <a:cubicBezTo>
                    <a:pt x="187" y="50"/>
                    <a:pt x="184" y="49"/>
                    <a:pt x="182" y="47"/>
                  </a:cubicBezTo>
                  <a:cubicBezTo>
                    <a:pt x="181" y="46"/>
                    <a:pt x="180" y="46"/>
                    <a:pt x="180" y="46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78" y="47"/>
                    <a:pt x="178" y="47"/>
                    <a:pt x="178" y="47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78" y="47"/>
                    <a:pt x="178" y="47"/>
                    <a:pt x="178" y="47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81" y="49"/>
                    <a:pt x="181" y="49"/>
                    <a:pt x="181" y="49"/>
                  </a:cubicBezTo>
                  <a:cubicBezTo>
                    <a:pt x="181" y="47"/>
                    <a:pt x="181" y="46"/>
                    <a:pt x="180" y="46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81" y="49"/>
                    <a:pt x="181" y="49"/>
                    <a:pt x="181" y="49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1" y="51"/>
                    <a:pt x="181" y="49"/>
                    <a:pt x="181" y="49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0" y="51"/>
                    <a:pt x="180" y="51"/>
                    <a:pt x="180" y="51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9" y="53"/>
                    <a:pt x="179" y="53"/>
                    <a:pt x="179" y="53"/>
                  </a:cubicBezTo>
                  <a:cubicBezTo>
                    <a:pt x="179" y="53"/>
                    <a:pt x="180" y="52"/>
                    <a:pt x="180" y="51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9" y="53"/>
                    <a:pt x="179" y="53"/>
                    <a:pt x="179" y="53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7" y="54"/>
                    <a:pt x="177" y="54"/>
                    <a:pt x="177" y="54"/>
                  </a:cubicBezTo>
                  <a:cubicBezTo>
                    <a:pt x="177" y="54"/>
                    <a:pt x="178" y="54"/>
                    <a:pt x="179" y="53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7" y="54"/>
                    <a:pt x="177" y="54"/>
                    <a:pt x="177" y="54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6" y="54"/>
                    <a:pt x="176" y="54"/>
                    <a:pt x="176" y="54"/>
                  </a:cubicBezTo>
                  <a:cubicBezTo>
                    <a:pt x="176" y="54"/>
                    <a:pt x="176" y="54"/>
                    <a:pt x="177" y="54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6" y="54"/>
                    <a:pt x="176" y="54"/>
                    <a:pt x="176" y="54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5" y="54"/>
                    <a:pt x="176" y="54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6" y="54"/>
                    <a:pt x="177" y="55"/>
                  </a:cubicBezTo>
                  <a:cubicBezTo>
                    <a:pt x="181" y="56"/>
                    <a:pt x="189" y="60"/>
                    <a:pt x="199" y="64"/>
                  </a:cubicBezTo>
                  <a:cubicBezTo>
                    <a:pt x="215" y="71"/>
                    <a:pt x="234" y="80"/>
                    <a:pt x="250" y="88"/>
                  </a:cubicBezTo>
                  <a:cubicBezTo>
                    <a:pt x="257" y="91"/>
                    <a:pt x="264" y="95"/>
                    <a:pt x="269" y="97"/>
                  </a:cubicBezTo>
                  <a:cubicBezTo>
                    <a:pt x="274" y="99"/>
                    <a:pt x="277" y="100"/>
                    <a:pt x="277" y="100"/>
                  </a:cubicBezTo>
                  <a:cubicBezTo>
                    <a:pt x="280" y="102"/>
                    <a:pt x="283" y="101"/>
                    <a:pt x="284" y="98"/>
                  </a:cubicBezTo>
                  <a:cubicBezTo>
                    <a:pt x="286" y="96"/>
                    <a:pt x="285" y="92"/>
                    <a:pt x="282" y="91"/>
                  </a:cubicBezTo>
                  <a:cubicBezTo>
                    <a:pt x="200" y="40"/>
                    <a:pt x="200" y="40"/>
                    <a:pt x="200" y="40"/>
                  </a:cubicBezTo>
                  <a:cubicBezTo>
                    <a:pt x="197" y="44"/>
                    <a:pt x="197" y="44"/>
                    <a:pt x="197" y="44"/>
                  </a:cubicBezTo>
                  <a:cubicBezTo>
                    <a:pt x="202" y="47"/>
                    <a:pt x="202" y="47"/>
                    <a:pt x="202" y="47"/>
                  </a:cubicBezTo>
                  <a:cubicBezTo>
                    <a:pt x="198" y="44"/>
                    <a:pt x="198" y="44"/>
                    <a:pt x="198" y="44"/>
                  </a:cubicBezTo>
                  <a:cubicBezTo>
                    <a:pt x="200" y="49"/>
                    <a:pt x="200" y="49"/>
                    <a:pt x="200" y="49"/>
                  </a:cubicBezTo>
                  <a:cubicBezTo>
                    <a:pt x="201" y="49"/>
                    <a:pt x="202" y="48"/>
                    <a:pt x="202" y="47"/>
                  </a:cubicBezTo>
                  <a:cubicBezTo>
                    <a:pt x="198" y="44"/>
                    <a:pt x="198" y="44"/>
                    <a:pt x="198" y="44"/>
                  </a:cubicBezTo>
                  <a:cubicBezTo>
                    <a:pt x="200" y="49"/>
                    <a:pt x="200" y="49"/>
                    <a:pt x="200" y="49"/>
                  </a:cubicBezTo>
                  <a:cubicBezTo>
                    <a:pt x="198" y="45"/>
                    <a:pt x="198" y="45"/>
                    <a:pt x="198" y="45"/>
                  </a:cubicBezTo>
                  <a:cubicBezTo>
                    <a:pt x="199" y="50"/>
                    <a:pt x="199" y="50"/>
                    <a:pt x="199" y="50"/>
                  </a:cubicBezTo>
                  <a:cubicBezTo>
                    <a:pt x="199" y="50"/>
                    <a:pt x="200" y="49"/>
                    <a:pt x="200" y="49"/>
                  </a:cubicBezTo>
                  <a:cubicBezTo>
                    <a:pt x="198" y="45"/>
                    <a:pt x="198" y="45"/>
                    <a:pt x="198" y="45"/>
                  </a:cubicBezTo>
                  <a:cubicBezTo>
                    <a:pt x="199" y="50"/>
                    <a:pt x="199" y="50"/>
                    <a:pt x="199" y="50"/>
                  </a:cubicBezTo>
                  <a:cubicBezTo>
                    <a:pt x="198" y="45"/>
                    <a:pt x="198" y="45"/>
                    <a:pt x="198" y="45"/>
                  </a:cubicBezTo>
                  <a:cubicBezTo>
                    <a:pt x="198" y="50"/>
                    <a:pt x="198" y="50"/>
                    <a:pt x="198" y="50"/>
                  </a:cubicBezTo>
                  <a:cubicBezTo>
                    <a:pt x="198" y="50"/>
                    <a:pt x="198" y="50"/>
                    <a:pt x="199" y="50"/>
                  </a:cubicBezTo>
                  <a:cubicBezTo>
                    <a:pt x="198" y="45"/>
                    <a:pt x="198" y="45"/>
                    <a:pt x="198" y="45"/>
                  </a:cubicBezTo>
                  <a:cubicBezTo>
                    <a:pt x="198" y="50"/>
                    <a:pt x="198" y="50"/>
                    <a:pt x="198" y="50"/>
                  </a:cubicBezTo>
                  <a:cubicBezTo>
                    <a:pt x="198" y="48"/>
                    <a:pt x="198" y="48"/>
                    <a:pt x="198" y="48"/>
                  </a:cubicBezTo>
                  <a:cubicBezTo>
                    <a:pt x="198" y="50"/>
                    <a:pt x="198" y="50"/>
                    <a:pt x="198" y="50"/>
                  </a:cubicBezTo>
                  <a:cubicBezTo>
                    <a:pt x="198" y="50"/>
                    <a:pt x="198" y="50"/>
                    <a:pt x="198" y="50"/>
                  </a:cubicBezTo>
                  <a:cubicBezTo>
                    <a:pt x="198" y="48"/>
                    <a:pt x="198" y="48"/>
                    <a:pt x="198" y="48"/>
                  </a:cubicBezTo>
                  <a:cubicBezTo>
                    <a:pt x="198" y="50"/>
                    <a:pt x="198" y="50"/>
                    <a:pt x="198" y="50"/>
                  </a:cubicBezTo>
                  <a:cubicBezTo>
                    <a:pt x="198" y="50"/>
                    <a:pt x="198" y="50"/>
                    <a:pt x="200" y="50"/>
                  </a:cubicBezTo>
                  <a:cubicBezTo>
                    <a:pt x="204" y="52"/>
                    <a:pt x="213" y="55"/>
                    <a:pt x="224" y="59"/>
                  </a:cubicBezTo>
                  <a:cubicBezTo>
                    <a:pt x="240" y="66"/>
                    <a:pt x="260" y="75"/>
                    <a:pt x="277" y="82"/>
                  </a:cubicBezTo>
                  <a:cubicBezTo>
                    <a:pt x="285" y="85"/>
                    <a:pt x="292" y="88"/>
                    <a:pt x="297" y="90"/>
                  </a:cubicBezTo>
                  <a:cubicBezTo>
                    <a:pt x="302" y="93"/>
                    <a:pt x="305" y="94"/>
                    <a:pt x="305" y="94"/>
                  </a:cubicBezTo>
                  <a:cubicBezTo>
                    <a:pt x="308" y="95"/>
                    <a:pt x="311" y="94"/>
                    <a:pt x="312" y="92"/>
                  </a:cubicBezTo>
                  <a:cubicBezTo>
                    <a:pt x="313" y="90"/>
                    <a:pt x="313" y="89"/>
                    <a:pt x="313" y="89"/>
                  </a:cubicBezTo>
                  <a:cubicBezTo>
                    <a:pt x="313" y="88"/>
                    <a:pt x="313" y="87"/>
                    <a:pt x="312" y="87"/>
                  </a:cubicBezTo>
                  <a:cubicBezTo>
                    <a:pt x="312" y="86"/>
                    <a:pt x="312" y="86"/>
                    <a:pt x="311" y="85"/>
                  </a:cubicBezTo>
                  <a:cubicBezTo>
                    <a:pt x="311" y="85"/>
                    <a:pt x="311" y="85"/>
                    <a:pt x="311" y="84"/>
                  </a:cubicBezTo>
                  <a:cubicBezTo>
                    <a:pt x="310" y="84"/>
                    <a:pt x="310" y="84"/>
                    <a:pt x="310" y="84"/>
                  </a:cubicBezTo>
                  <a:cubicBezTo>
                    <a:pt x="308" y="83"/>
                    <a:pt x="306" y="81"/>
                    <a:pt x="303" y="79"/>
                  </a:cubicBezTo>
                  <a:cubicBezTo>
                    <a:pt x="281" y="65"/>
                    <a:pt x="220" y="28"/>
                    <a:pt x="220" y="28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21" y="37"/>
                    <a:pt x="221" y="37"/>
                    <a:pt x="221" y="37"/>
                  </a:cubicBezTo>
                  <a:cubicBezTo>
                    <a:pt x="221" y="37"/>
                    <a:pt x="222" y="37"/>
                    <a:pt x="222" y="36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21" y="37"/>
                    <a:pt x="221" y="37"/>
                    <a:pt x="221" y="37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9" y="38"/>
                    <a:pt x="220" y="38"/>
                    <a:pt x="221" y="37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8" y="34"/>
                    <a:pt x="218" y="34"/>
                    <a:pt x="218" y="34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18" y="38"/>
                    <a:pt x="218" y="38"/>
                    <a:pt x="219" y="38"/>
                  </a:cubicBezTo>
                  <a:cubicBezTo>
                    <a:pt x="218" y="34"/>
                    <a:pt x="218" y="34"/>
                    <a:pt x="218" y="34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18" y="36"/>
                    <a:pt x="218" y="36"/>
                    <a:pt x="218" y="36"/>
                  </a:cubicBezTo>
                  <a:cubicBezTo>
                    <a:pt x="217" y="38"/>
                    <a:pt x="217" y="38"/>
                    <a:pt x="217" y="38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18" y="36"/>
                    <a:pt x="218" y="36"/>
                    <a:pt x="218" y="36"/>
                  </a:cubicBezTo>
                  <a:cubicBezTo>
                    <a:pt x="217" y="38"/>
                    <a:pt x="217" y="38"/>
                    <a:pt x="217" y="38"/>
                  </a:cubicBezTo>
                  <a:cubicBezTo>
                    <a:pt x="218" y="38"/>
                    <a:pt x="218" y="38"/>
                    <a:pt x="220" y="39"/>
                  </a:cubicBezTo>
                  <a:cubicBezTo>
                    <a:pt x="224" y="40"/>
                    <a:pt x="233" y="43"/>
                    <a:pt x="244" y="48"/>
                  </a:cubicBezTo>
                  <a:cubicBezTo>
                    <a:pt x="261" y="54"/>
                    <a:pt x="282" y="63"/>
                    <a:pt x="299" y="70"/>
                  </a:cubicBezTo>
                  <a:cubicBezTo>
                    <a:pt x="307" y="73"/>
                    <a:pt x="315" y="76"/>
                    <a:pt x="320" y="78"/>
                  </a:cubicBezTo>
                  <a:cubicBezTo>
                    <a:pt x="325" y="81"/>
                    <a:pt x="328" y="82"/>
                    <a:pt x="328" y="82"/>
                  </a:cubicBezTo>
                  <a:cubicBezTo>
                    <a:pt x="331" y="83"/>
                    <a:pt x="334" y="82"/>
                    <a:pt x="335" y="79"/>
                  </a:cubicBezTo>
                  <a:cubicBezTo>
                    <a:pt x="337" y="77"/>
                    <a:pt x="336" y="74"/>
                    <a:pt x="333" y="72"/>
                  </a:cubicBezTo>
                  <a:cubicBezTo>
                    <a:pt x="254" y="22"/>
                    <a:pt x="254" y="22"/>
                    <a:pt x="254" y="22"/>
                  </a:cubicBezTo>
                  <a:cubicBezTo>
                    <a:pt x="251" y="27"/>
                    <a:pt x="251" y="27"/>
                    <a:pt x="251" y="27"/>
                  </a:cubicBezTo>
                  <a:cubicBezTo>
                    <a:pt x="255" y="30"/>
                    <a:pt x="255" y="30"/>
                    <a:pt x="255" y="30"/>
                  </a:cubicBezTo>
                  <a:cubicBezTo>
                    <a:pt x="251" y="27"/>
                    <a:pt x="251" y="27"/>
                    <a:pt x="251" y="27"/>
                  </a:cubicBezTo>
                  <a:cubicBezTo>
                    <a:pt x="254" y="32"/>
                    <a:pt x="254" y="32"/>
                    <a:pt x="254" y="32"/>
                  </a:cubicBezTo>
                  <a:cubicBezTo>
                    <a:pt x="254" y="31"/>
                    <a:pt x="255" y="31"/>
                    <a:pt x="255" y="30"/>
                  </a:cubicBezTo>
                  <a:cubicBezTo>
                    <a:pt x="251" y="27"/>
                    <a:pt x="251" y="27"/>
                    <a:pt x="251" y="27"/>
                  </a:cubicBezTo>
                  <a:cubicBezTo>
                    <a:pt x="254" y="32"/>
                    <a:pt x="254" y="32"/>
                    <a:pt x="254" y="32"/>
                  </a:cubicBezTo>
                  <a:cubicBezTo>
                    <a:pt x="251" y="27"/>
                    <a:pt x="251" y="27"/>
                    <a:pt x="251" y="27"/>
                  </a:cubicBezTo>
                  <a:cubicBezTo>
                    <a:pt x="252" y="32"/>
                    <a:pt x="252" y="32"/>
                    <a:pt x="252" y="32"/>
                  </a:cubicBezTo>
                  <a:cubicBezTo>
                    <a:pt x="252" y="32"/>
                    <a:pt x="253" y="32"/>
                    <a:pt x="254" y="32"/>
                  </a:cubicBezTo>
                  <a:cubicBezTo>
                    <a:pt x="251" y="27"/>
                    <a:pt x="251" y="27"/>
                    <a:pt x="251" y="27"/>
                  </a:cubicBezTo>
                  <a:cubicBezTo>
                    <a:pt x="252" y="32"/>
                    <a:pt x="252" y="32"/>
                    <a:pt x="252" y="32"/>
                  </a:cubicBezTo>
                  <a:cubicBezTo>
                    <a:pt x="251" y="28"/>
                    <a:pt x="251" y="28"/>
                    <a:pt x="251" y="28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51" y="33"/>
                    <a:pt x="251" y="33"/>
                    <a:pt x="252" y="32"/>
                  </a:cubicBezTo>
                  <a:cubicBezTo>
                    <a:pt x="251" y="28"/>
                    <a:pt x="251" y="28"/>
                    <a:pt x="251" y="28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0" y="32"/>
                    <a:pt x="250" y="32"/>
                    <a:pt x="250" y="32"/>
                  </a:cubicBezTo>
                  <a:cubicBezTo>
                    <a:pt x="250" y="32"/>
                    <a:pt x="250" y="33"/>
                    <a:pt x="251" y="33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0" y="32"/>
                    <a:pt x="250" y="32"/>
                    <a:pt x="250" y="32"/>
                  </a:cubicBezTo>
                  <a:cubicBezTo>
                    <a:pt x="250" y="32"/>
                    <a:pt x="250" y="32"/>
                    <a:pt x="250" y="32"/>
                  </a:cubicBezTo>
                  <a:cubicBezTo>
                    <a:pt x="250" y="32"/>
                    <a:pt x="250" y="32"/>
                    <a:pt x="250" y="32"/>
                  </a:cubicBezTo>
                  <a:cubicBezTo>
                    <a:pt x="250" y="32"/>
                    <a:pt x="250" y="32"/>
                    <a:pt x="250" y="32"/>
                  </a:cubicBezTo>
                  <a:cubicBezTo>
                    <a:pt x="250" y="32"/>
                    <a:pt x="250" y="32"/>
                    <a:pt x="250" y="32"/>
                  </a:cubicBezTo>
                  <a:cubicBezTo>
                    <a:pt x="250" y="32"/>
                    <a:pt x="250" y="32"/>
                    <a:pt x="250" y="32"/>
                  </a:cubicBezTo>
                  <a:cubicBezTo>
                    <a:pt x="250" y="32"/>
                    <a:pt x="251" y="33"/>
                    <a:pt x="252" y="33"/>
                  </a:cubicBezTo>
                  <a:cubicBezTo>
                    <a:pt x="256" y="34"/>
                    <a:pt x="265" y="38"/>
                    <a:pt x="275" y="42"/>
                  </a:cubicBezTo>
                  <a:cubicBezTo>
                    <a:pt x="290" y="48"/>
                    <a:pt x="309" y="57"/>
                    <a:pt x="324" y="63"/>
                  </a:cubicBezTo>
                  <a:cubicBezTo>
                    <a:pt x="332" y="67"/>
                    <a:pt x="339" y="70"/>
                    <a:pt x="343" y="72"/>
                  </a:cubicBezTo>
                  <a:cubicBezTo>
                    <a:pt x="348" y="74"/>
                    <a:pt x="351" y="75"/>
                    <a:pt x="351" y="75"/>
                  </a:cubicBezTo>
                  <a:cubicBezTo>
                    <a:pt x="354" y="76"/>
                    <a:pt x="357" y="75"/>
                    <a:pt x="358" y="73"/>
                  </a:cubicBezTo>
                  <a:cubicBezTo>
                    <a:pt x="359" y="72"/>
                    <a:pt x="359" y="71"/>
                    <a:pt x="359" y="70"/>
                  </a:cubicBezTo>
                  <a:cubicBezTo>
                    <a:pt x="359" y="69"/>
                    <a:pt x="359" y="68"/>
                    <a:pt x="358" y="68"/>
                  </a:cubicBezTo>
                  <a:cubicBezTo>
                    <a:pt x="358" y="67"/>
                    <a:pt x="358" y="67"/>
                    <a:pt x="357" y="66"/>
                  </a:cubicBezTo>
                  <a:cubicBezTo>
                    <a:pt x="357" y="66"/>
                    <a:pt x="356" y="65"/>
                    <a:pt x="356" y="65"/>
                  </a:cubicBezTo>
                  <a:cubicBezTo>
                    <a:pt x="355" y="65"/>
                    <a:pt x="354" y="64"/>
                    <a:pt x="353" y="63"/>
                  </a:cubicBezTo>
                  <a:cubicBezTo>
                    <a:pt x="350" y="61"/>
                    <a:pt x="343" y="57"/>
                    <a:pt x="335" y="52"/>
                  </a:cubicBezTo>
                  <a:cubicBezTo>
                    <a:pt x="322" y="45"/>
                    <a:pt x="307" y="36"/>
                    <a:pt x="295" y="29"/>
                  </a:cubicBezTo>
                  <a:cubicBezTo>
                    <a:pt x="289" y="25"/>
                    <a:pt x="284" y="22"/>
                    <a:pt x="280" y="19"/>
                  </a:cubicBezTo>
                  <a:cubicBezTo>
                    <a:pt x="278" y="18"/>
                    <a:pt x="277" y="17"/>
                    <a:pt x="276" y="16"/>
                  </a:cubicBezTo>
                  <a:cubicBezTo>
                    <a:pt x="276" y="16"/>
                    <a:pt x="276" y="16"/>
                    <a:pt x="276" y="16"/>
                  </a:cubicBezTo>
                  <a:cubicBezTo>
                    <a:pt x="276" y="16"/>
                    <a:pt x="276" y="16"/>
                    <a:pt x="276" y="16"/>
                  </a:cubicBezTo>
                  <a:cubicBezTo>
                    <a:pt x="275" y="17"/>
                    <a:pt x="275" y="17"/>
                    <a:pt x="275" y="17"/>
                  </a:cubicBezTo>
                  <a:cubicBezTo>
                    <a:pt x="276" y="16"/>
                    <a:pt x="276" y="16"/>
                    <a:pt x="276" y="16"/>
                  </a:cubicBezTo>
                  <a:cubicBezTo>
                    <a:pt x="276" y="16"/>
                    <a:pt x="276" y="16"/>
                    <a:pt x="276" y="16"/>
                  </a:cubicBezTo>
                  <a:cubicBezTo>
                    <a:pt x="275" y="17"/>
                    <a:pt x="275" y="17"/>
                    <a:pt x="275" y="17"/>
                  </a:cubicBezTo>
                  <a:cubicBezTo>
                    <a:pt x="276" y="16"/>
                    <a:pt x="276" y="16"/>
                    <a:pt x="276" y="16"/>
                  </a:cubicBezTo>
                  <a:cubicBezTo>
                    <a:pt x="273" y="18"/>
                    <a:pt x="273" y="18"/>
                    <a:pt x="273" y="18"/>
                  </a:cubicBezTo>
                  <a:cubicBezTo>
                    <a:pt x="276" y="17"/>
                    <a:pt x="276" y="17"/>
                    <a:pt x="276" y="17"/>
                  </a:cubicBezTo>
                  <a:cubicBezTo>
                    <a:pt x="276" y="16"/>
                    <a:pt x="276" y="16"/>
                    <a:pt x="276" y="16"/>
                  </a:cubicBezTo>
                  <a:cubicBezTo>
                    <a:pt x="273" y="18"/>
                    <a:pt x="273" y="18"/>
                    <a:pt x="273" y="18"/>
                  </a:cubicBezTo>
                  <a:cubicBezTo>
                    <a:pt x="276" y="17"/>
                    <a:pt x="276" y="17"/>
                    <a:pt x="276" y="17"/>
                  </a:cubicBezTo>
                  <a:cubicBezTo>
                    <a:pt x="272" y="19"/>
                    <a:pt x="272" y="19"/>
                    <a:pt x="272" y="19"/>
                  </a:cubicBezTo>
                  <a:cubicBezTo>
                    <a:pt x="277" y="19"/>
                    <a:pt x="277" y="19"/>
                    <a:pt x="277" y="19"/>
                  </a:cubicBezTo>
                  <a:cubicBezTo>
                    <a:pt x="277" y="18"/>
                    <a:pt x="276" y="17"/>
                    <a:pt x="276" y="17"/>
                  </a:cubicBezTo>
                  <a:cubicBezTo>
                    <a:pt x="272" y="19"/>
                    <a:pt x="272" y="19"/>
                    <a:pt x="272" y="19"/>
                  </a:cubicBezTo>
                  <a:cubicBezTo>
                    <a:pt x="277" y="19"/>
                    <a:pt x="277" y="19"/>
                    <a:pt x="277" y="19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6" y="22"/>
                    <a:pt x="276" y="22"/>
                    <a:pt x="276" y="22"/>
                  </a:cubicBezTo>
                  <a:cubicBezTo>
                    <a:pt x="276" y="21"/>
                    <a:pt x="277" y="20"/>
                    <a:pt x="277" y="19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6" y="22"/>
                    <a:pt x="276" y="22"/>
                    <a:pt x="276" y="22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69" y="24"/>
                    <a:pt x="269" y="24"/>
                    <a:pt x="269" y="24"/>
                  </a:cubicBezTo>
                  <a:cubicBezTo>
                    <a:pt x="269" y="24"/>
                    <a:pt x="295" y="35"/>
                    <a:pt x="321" y="46"/>
                  </a:cubicBezTo>
                  <a:cubicBezTo>
                    <a:pt x="334" y="52"/>
                    <a:pt x="348" y="57"/>
                    <a:pt x="358" y="62"/>
                  </a:cubicBezTo>
                  <a:cubicBezTo>
                    <a:pt x="363" y="64"/>
                    <a:pt x="368" y="65"/>
                    <a:pt x="371" y="67"/>
                  </a:cubicBezTo>
                  <a:cubicBezTo>
                    <a:pt x="373" y="67"/>
                    <a:pt x="374" y="68"/>
                    <a:pt x="375" y="68"/>
                  </a:cubicBezTo>
                  <a:cubicBezTo>
                    <a:pt x="376" y="68"/>
                    <a:pt x="376" y="69"/>
                    <a:pt x="377" y="69"/>
                  </a:cubicBezTo>
                  <a:cubicBezTo>
                    <a:pt x="378" y="69"/>
                    <a:pt x="378" y="69"/>
                    <a:pt x="378" y="69"/>
                  </a:cubicBezTo>
                  <a:cubicBezTo>
                    <a:pt x="378" y="69"/>
                    <a:pt x="378" y="69"/>
                    <a:pt x="379" y="69"/>
                  </a:cubicBezTo>
                  <a:cubicBezTo>
                    <a:pt x="379" y="69"/>
                    <a:pt x="380" y="69"/>
                    <a:pt x="380" y="69"/>
                  </a:cubicBezTo>
                  <a:cubicBezTo>
                    <a:pt x="381" y="69"/>
                    <a:pt x="381" y="68"/>
                    <a:pt x="382" y="68"/>
                  </a:cubicBezTo>
                  <a:cubicBezTo>
                    <a:pt x="382" y="68"/>
                    <a:pt x="383" y="67"/>
                    <a:pt x="384" y="66"/>
                  </a:cubicBezTo>
                  <a:cubicBezTo>
                    <a:pt x="384" y="66"/>
                    <a:pt x="384" y="64"/>
                    <a:pt x="384" y="63"/>
                  </a:cubicBezTo>
                  <a:cubicBezTo>
                    <a:pt x="384" y="62"/>
                    <a:pt x="384" y="61"/>
                    <a:pt x="384" y="61"/>
                  </a:cubicBezTo>
                  <a:cubicBezTo>
                    <a:pt x="383" y="60"/>
                    <a:pt x="383" y="60"/>
                    <a:pt x="383" y="59"/>
                  </a:cubicBezTo>
                  <a:cubicBezTo>
                    <a:pt x="382" y="59"/>
                    <a:pt x="382" y="59"/>
                    <a:pt x="382" y="59"/>
                  </a:cubicBezTo>
                  <a:cubicBezTo>
                    <a:pt x="382" y="58"/>
                    <a:pt x="381" y="58"/>
                    <a:pt x="380" y="58"/>
                  </a:cubicBezTo>
                  <a:cubicBezTo>
                    <a:pt x="377" y="56"/>
                    <a:pt x="371" y="52"/>
                    <a:pt x="363" y="47"/>
                  </a:cubicBezTo>
                  <a:cubicBezTo>
                    <a:pt x="352" y="40"/>
                    <a:pt x="337" y="31"/>
                    <a:pt x="325" y="24"/>
                  </a:cubicBezTo>
                  <a:cubicBezTo>
                    <a:pt x="319" y="20"/>
                    <a:pt x="314" y="17"/>
                    <a:pt x="310" y="15"/>
                  </a:cubicBezTo>
                  <a:cubicBezTo>
                    <a:pt x="308" y="13"/>
                    <a:pt x="307" y="12"/>
                    <a:pt x="306" y="12"/>
                  </a:cubicBezTo>
                  <a:cubicBezTo>
                    <a:pt x="305" y="11"/>
                    <a:pt x="305" y="11"/>
                    <a:pt x="305" y="11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5" y="11"/>
                    <a:pt x="305" y="11"/>
                    <a:pt x="305" y="11"/>
                  </a:cubicBezTo>
                  <a:cubicBezTo>
                    <a:pt x="305" y="11"/>
                    <a:pt x="305" y="11"/>
                    <a:pt x="305" y="11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5" y="11"/>
                    <a:pt x="305" y="11"/>
                    <a:pt x="305" y="11"/>
                  </a:cubicBezTo>
                  <a:cubicBezTo>
                    <a:pt x="302" y="14"/>
                    <a:pt x="302" y="14"/>
                    <a:pt x="302" y="14"/>
                  </a:cubicBezTo>
                  <a:cubicBezTo>
                    <a:pt x="306" y="12"/>
                    <a:pt x="306" y="12"/>
                    <a:pt x="306" y="12"/>
                  </a:cubicBezTo>
                  <a:cubicBezTo>
                    <a:pt x="306" y="12"/>
                    <a:pt x="305" y="12"/>
                    <a:pt x="305" y="11"/>
                  </a:cubicBezTo>
                  <a:cubicBezTo>
                    <a:pt x="302" y="14"/>
                    <a:pt x="302" y="14"/>
                    <a:pt x="302" y="14"/>
                  </a:cubicBezTo>
                  <a:cubicBezTo>
                    <a:pt x="306" y="12"/>
                    <a:pt x="306" y="12"/>
                    <a:pt x="306" y="12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6" y="15"/>
                    <a:pt x="306" y="15"/>
                    <a:pt x="306" y="15"/>
                  </a:cubicBezTo>
                  <a:cubicBezTo>
                    <a:pt x="306" y="13"/>
                    <a:pt x="306" y="13"/>
                    <a:pt x="306" y="12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6" y="15"/>
                    <a:pt x="306" y="15"/>
                    <a:pt x="306" y="15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6" y="16"/>
                    <a:pt x="306" y="16"/>
                    <a:pt x="306" y="16"/>
                  </a:cubicBezTo>
                  <a:cubicBezTo>
                    <a:pt x="306" y="16"/>
                    <a:pt x="306" y="15"/>
                    <a:pt x="306" y="15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6" y="16"/>
                    <a:pt x="306" y="16"/>
                    <a:pt x="306" y="16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5" y="18"/>
                    <a:pt x="305" y="18"/>
                    <a:pt x="305" y="18"/>
                  </a:cubicBezTo>
                  <a:cubicBezTo>
                    <a:pt x="306" y="17"/>
                    <a:pt x="306" y="17"/>
                    <a:pt x="306" y="16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5" y="18"/>
                    <a:pt x="305" y="18"/>
                    <a:pt x="305" y="18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299" y="20"/>
                    <a:pt x="299" y="20"/>
                    <a:pt x="299" y="20"/>
                  </a:cubicBezTo>
                  <a:cubicBezTo>
                    <a:pt x="404" y="63"/>
                    <a:pt x="404" y="63"/>
                    <a:pt x="404" y="63"/>
                  </a:cubicBezTo>
                  <a:cubicBezTo>
                    <a:pt x="406" y="64"/>
                    <a:pt x="409" y="63"/>
                    <a:pt x="411" y="61"/>
                  </a:cubicBezTo>
                  <a:cubicBezTo>
                    <a:pt x="412" y="58"/>
                    <a:pt x="411" y="55"/>
                    <a:pt x="408" y="53"/>
                  </a:cubicBezTo>
                  <a:cubicBezTo>
                    <a:pt x="408" y="53"/>
                    <a:pt x="407" y="53"/>
                    <a:pt x="405" y="51"/>
                  </a:cubicBezTo>
                  <a:cubicBezTo>
                    <a:pt x="397" y="47"/>
                    <a:pt x="377" y="35"/>
                    <a:pt x="360" y="24"/>
                  </a:cubicBezTo>
                  <a:cubicBezTo>
                    <a:pt x="351" y="19"/>
                    <a:pt x="342" y="14"/>
                    <a:pt x="336" y="10"/>
                  </a:cubicBezTo>
                  <a:cubicBezTo>
                    <a:pt x="333" y="8"/>
                    <a:pt x="331" y="6"/>
                    <a:pt x="329" y="5"/>
                  </a:cubicBezTo>
                  <a:cubicBezTo>
                    <a:pt x="329" y="4"/>
                    <a:pt x="328" y="4"/>
                    <a:pt x="328" y="4"/>
                  </a:cubicBezTo>
                  <a:cubicBezTo>
                    <a:pt x="328" y="4"/>
                    <a:pt x="328" y="4"/>
                    <a:pt x="328" y="4"/>
                  </a:cubicBezTo>
                  <a:cubicBezTo>
                    <a:pt x="326" y="6"/>
                    <a:pt x="326" y="6"/>
                    <a:pt x="326" y="6"/>
                  </a:cubicBezTo>
                  <a:cubicBezTo>
                    <a:pt x="328" y="4"/>
                    <a:pt x="328" y="4"/>
                    <a:pt x="328" y="4"/>
                  </a:cubicBezTo>
                  <a:cubicBezTo>
                    <a:pt x="328" y="4"/>
                    <a:pt x="328" y="4"/>
                    <a:pt x="328" y="4"/>
                  </a:cubicBezTo>
                  <a:cubicBezTo>
                    <a:pt x="326" y="6"/>
                    <a:pt x="326" y="6"/>
                    <a:pt x="326" y="6"/>
                  </a:cubicBezTo>
                  <a:cubicBezTo>
                    <a:pt x="328" y="4"/>
                    <a:pt x="328" y="4"/>
                    <a:pt x="328" y="4"/>
                  </a:cubicBezTo>
                  <a:cubicBezTo>
                    <a:pt x="324" y="7"/>
                    <a:pt x="324" y="7"/>
                    <a:pt x="324" y="7"/>
                  </a:cubicBezTo>
                  <a:cubicBezTo>
                    <a:pt x="329" y="7"/>
                    <a:pt x="329" y="7"/>
                    <a:pt x="329" y="7"/>
                  </a:cubicBezTo>
                  <a:cubicBezTo>
                    <a:pt x="329" y="5"/>
                    <a:pt x="328" y="4"/>
                    <a:pt x="328" y="4"/>
                  </a:cubicBezTo>
                  <a:cubicBezTo>
                    <a:pt x="324" y="7"/>
                    <a:pt x="324" y="7"/>
                    <a:pt x="324" y="7"/>
                  </a:cubicBezTo>
                  <a:cubicBezTo>
                    <a:pt x="329" y="7"/>
                    <a:pt x="329" y="7"/>
                    <a:pt x="329" y="7"/>
                  </a:cubicBezTo>
                  <a:cubicBezTo>
                    <a:pt x="323" y="7"/>
                    <a:pt x="323" y="7"/>
                    <a:pt x="323" y="7"/>
                  </a:cubicBezTo>
                  <a:cubicBezTo>
                    <a:pt x="328" y="10"/>
                    <a:pt x="328" y="10"/>
                    <a:pt x="328" y="10"/>
                  </a:cubicBezTo>
                  <a:cubicBezTo>
                    <a:pt x="329" y="9"/>
                    <a:pt x="329" y="7"/>
                    <a:pt x="329" y="7"/>
                  </a:cubicBezTo>
                  <a:cubicBezTo>
                    <a:pt x="323" y="7"/>
                    <a:pt x="323" y="7"/>
                    <a:pt x="323" y="7"/>
                  </a:cubicBezTo>
                  <a:cubicBezTo>
                    <a:pt x="328" y="10"/>
                    <a:pt x="328" y="10"/>
                    <a:pt x="328" y="10"/>
                  </a:cubicBezTo>
                  <a:cubicBezTo>
                    <a:pt x="330" y="7"/>
                    <a:pt x="329" y="4"/>
                    <a:pt x="326" y="2"/>
                  </a:cubicBezTo>
                  <a:cubicBezTo>
                    <a:pt x="324" y="0"/>
                    <a:pt x="320" y="1"/>
                    <a:pt x="319" y="4"/>
                  </a:cubicBezTo>
                  <a:cubicBezTo>
                    <a:pt x="318" y="5"/>
                    <a:pt x="318" y="6"/>
                    <a:pt x="318" y="7"/>
                  </a:cubicBezTo>
                  <a:cubicBezTo>
                    <a:pt x="318" y="8"/>
                    <a:pt x="318" y="9"/>
                    <a:pt x="319" y="10"/>
                  </a:cubicBezTo>
                  <a:cubicBezTo>
                    <a:pt x="319" y="11"/>
                    <a:pt x="320" y="11"/>
                    <a:pt x="320" y="11"/>
                  </a:cubicBezTo>
                  <a:cubicBezTo>
                    <a:pt x="321" y="12"/>
                    <a:pt x="322" y="13"/>
                    <a:pt x="323" y="14"/>
                  </a:cubicBezTo>
                  <a:cubicBezTo>
                    <a:pt x="326" y="16"/>
                    <a:pt x="333" y="21"/>
                    <a:pt x="341" y="26"/>
                  </a:cubicBezTo>
                  <a:cubicBezTo>
                    <a:pt x="366" y="41"/>
                    <a:pt x="403" y="63"/>
                    <a:pt x="403" y="63"/>
                  </a:cubicBezTo>
                  <a:cubicBezTo>
                    <a:pt x="406" y="58"/>
                    <a:pt x="406" y="58"/>
                    <a:pt x="406" y="58"/>
                  </a:cubicBezTo>
                  <a:cubicBezTo>
                    <a:pt x="408" y="53"/>
                    <a:pt x="408" y="53"/>
                    <a:pt x="408" y="53"/>
                  </a:cubicBezTo>
                  <a:cubicBezTo>
                    <a:pt x="303" y="10"/>
                    <a:pt x="303" y="10"/>
                    <a:pt x="303" y="10"/>
                  </a:cubicBezTo>
                  <a:cubicBezTo>
                    <a:pt x="301" y="9"/>
                    <a:pt x="298" y="9"/>
                    <a:pt x="297" y="11"/>
                  </a:cubicBezTo>
                  <a:cubicBezTo>
                    <a:pt x="296" y="12"/>
                    <a:pt x="296" y="13"/>
                    <a:pt x="296" y="13"/>
                  </a:cubicBezTo>
                  <a:cubicBezTo>
                    <a:pt x="295" y="14"/>
                    <a:pt x="295" y="14"/>
                    <a:pt x="295" y="15"/>
                  </a:cubicBezTo>
                  <a:cubicBezTo>
                    <a:pt x="295" y="16"/>
                    <a:pt x="296" y="16"/>
                    <a:pt x="296" y="17"/>
                  </a:cubicBezTo>
                  <a:cubicBezTo>
                    <a:pt x="296" y="18"/>
                    <a:pt x="297" y="18"/>
                    <a:pt x="297" y="19"/>
                  </a:cubicBezTo>
                  <a:cubicBezTo>
                    <a:pt x="297" y="19"/>
                    <a:pt x="298" y="19"/>
                    <a:pt x="298" y="20"/>
                  </a:cubicBezTo>
                  <a:cubicBezTo>
                    <a:pt x="299" y="20"/>
                    <a:pt x="300" y="21"/>
                    <a:pt x="301" y="21"/>
                  </a:cubicBezTo>
                  <a:cubicBezTo>
                    <a:pt x="304" y="24"/>
                    <a:pt x="311" y="28"/>
                    <a:pt x="318" y="33"/>
                  </a:cubicBezTo>
                  <a:cubicBezTo>
                    <a:pt x="330" y="40"/>
                    <a:pt x="344" y="49"/>
                    <a:pt x="356" y="56"/>
                  </a:cubicBezTo>
                  <a:cubicBezTo>
                    <a:pt x="362" y="59"/>
                    <a:pt x="367" y="62"/>
                    <a:pt x="370" y="64"/>
                  </a:cubicBezTo>
                  <a:cubicBezTo>
                    <a:pt x="372" y="66"/>
                    <a:pt x="374" y="66"/>
                    <a:pt x="375" y="67"/>
                  </a:cubicBezTo>
                  <a:cubicBezTo>
                    <a:pt x="375" y="67"/>
                    <a:pt x="375" y="68"/>
                    <a:pt x="375" y="68"/>
                  </a:cubicBezTo>
                  <a:cubicBezTo>
                    <a:pt x="375" y="68"/>
                    <a:pt x="375" y="68"/>
                    <a:pt x="375" y="68"/>
                  </a:cubicBezTo>
                  <a:cubicBezTo>
                    <a:pt x="378" y="64"/>
                    <a:pt x="378" y="64"/>
                    <a:pt x="378" y="64"/>
                  </a:cubicBezTo>
                  <a:cubicBezTo>
                    <a:pt x="375" y="67"/>
                    <a:pt x="375" y="67"/>
                    <a:pt x="375" y="67"/>
                  </a:cubicBezTo>
                  <a:cubicBezTo>
                    <a:pt x="375" y="68"/>
                    <a:pt x="375" y="68"/>
                    <a:pt x="375" y="68"/>
                  </a:cubicBezTo>
                  <a:cubicBezTo>
                    <a:pt x="378" y="64"/>
                    <a:pt x="378" y="64"/>
                    <a:pt x="378" y="64"/>
                  </a:cubicBezTo>
                  <a:cubicBezTo>
                    <a:pt x="375" y="67"/>
                    <a:pt x="375" y="67"/>
                    <a:pt x="375" y="67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75" y="67"/>
                    <a:pt x="375" y="67"/>
                    <a:pt x="375" y="67"/>
                  </a:cubicBezTo>
                  <a:cubicBezTo>
                    <a:pt x="375" y="67"/>
                    <a:pt x="375" y="67"/>
                    <a:pt x="375" y="67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75" y="67"/>
                    <a:pt x="375" y="67"/>
                    <a:pt x="375" y="67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74" y="66"/>
                    <a:pt x="374" y="66"/>
                    <a:pt x="374" y="66"/>
                  </a:cubicBezTo>
                  <a:cubicBezTo>
                    <a:pt x="374" y="66"/>
                    <a:pt x="374" y="66"/>
                    <a:pt x="375" y="67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74" y="66"/>
                    <a:pt x="374" y="66"/>
                    <a:pt x="374" y="66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73" y="63"/>
                    <a:pt x="373" y="63"/>
                    <a:pt x="373" y="63"/>
                  </a:cubicBezTo>
                  <a:cubicBezTo>
                    <a:pt x="373" y="65"/>
                    <a:pt x="374" y="65"/>
                    <a:pt x="374" y="66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73" y="63"/>
                    <a:pt x="373" y="63"/>
                    <a:pt x="373" y="63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74" y="60"/>
                    <a:pt x="374" y="60"/>
                    <a:pt x="374" y="60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76" y="59"/>
                    <a:pt x="376" y="59"/>
                    <a:pt x="376" y="59"/>
                  </a:cubicBezTo>
                  <a:cubicBezTo>
                    <a:pt x="376" y="59"/>
                    <a:pt x="375" y="60"/>
                    <a:pt x="374" y="60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76" y="59"/>
                    <a:pt x="376" y="59"/>
                    <a:pt x="376" y="59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78" y="58"/>
                    <a:pt x="378" y="58"/>
                    <a:pt x="378" y="58"/>
                  </a:cubicBezTo>
                  <a:cubicBezTo>
                    <a:pt x="377" y="58"/>
                    <a:pt x="377" y="58"/>
                    <a:pt x="376" y="59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78" y="58"/>
                    <a:pt x="378" y="58"/>
                    <a:pt x="378" y="58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79" y="58"/>
                    <a:pt x="379" y="58"/>
                    <a:pt x="379" y="58"/>
                  </a:cubicBezTo>
                  <a:cubicBezTo>
                    <a:pt x="379" y="58"/>
                    <a:pt x="378" y="58"/>
                    <a:pt x="378" y="58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79" y="58"/>
                    <a:pt x="379" y="58"/>
                    <a:pt x="379" y="58"/>
                  </a:cubicBezTo>
                  <a:cubicBezTo>
                    <a:pt x="379" y="62"/>
                    <a:pt x="379" y="62"/>
                    <a:pt x="379" y="62"/>
                  </a:cubicBezTo>
                  <a:cubicBezTo>
                    <a:pt x="380" y="58"/>
                    <a:pt x="380" y="58"/>
                    <a:pt x="380" y="58"/>
                  </a:cubicBezTo>
                  <a:cubicBezTo>
                    <a:pt x="379" y="58"/>
                    <a:pt x="379" y="58"/>
                    <a:pt x="379" y="58"/>
                  </a:cubicBezTo>
                  <a:cubicBezTo>
                    <a:pt x="379" y="62"/>
                    <a:pt x="379" y="62"/>
                    <a:pt x="379" y="62"/>
                  </a:cubicBezTo>
                  <a:cubicBezTo>
                    <a:pt x="380" y="58"/>
                    <a:pt x="380" y="58"/>
                    <a:pt x="380" y="58"/>
                  </a:cubicBezTo>
                  <a:cubicBezTo>
                    <a:pt x="379" y="59"/>
                    <a:pt x="379" y="59"/>
                    <a:pt x="379" y="59"/>
                  </a:cubicBezTo>
                  <a:cubicBezTo>
                    <a:pt x="380" y="58"/>
                    <a:pt x="380" y="58"/>
                    <a:pt x="380" y="58"/>
                  </a:cubicBezTo>
                  <a:cubicBezTo>
                    <a:pt x="380" y="58"/>
                    <a:pt x="380" y="58"/>
                    <a:pt x="380" y="58"/>
                  </a:cubicBezTo>
                  <a:cubicBezTo>
                    <a:pt x="379" y="59"/>
                    <a:pt x="379" y="59"/>
                    <a:pt x="379" y="59"/>
                  </a:cubicBezTo>
                  <a:cubicBezTo>
                    <a:pt x="380" y="58"/>
                    <a:pt x="380" y="58"/>
                    <a:pt x="380" y="58"/>
                  </a:cubicBezTo>
                  <a:cubicBezTo>
                    <a:pt x="379" y="58"/>
                    <a:pt x="379" y="58"/>
                    <a:pt x="378" y="57"/>
                  </a:cubicBezTo>
                  <a:cubicBezTo>
                    <a:pt x="373" y="56"/>
                    <a:pt x="364" y="52"/>
                    <a:pt x="354" y="48"/>
                  </a:cubicBezTo>
                  <a:cubicBezTo>
                    <a:pt x="338" y="41"/>
                    <a:pt x="318" y="33"/>
                    <a:pt x="302" y="26"/>
                  </a:cubicBezTo>
                  <a:cubicBezTo>
                    <a:pt x="294" y="23"/>
                    <a:pt x="287" y="19"/>
                    <a:pt x="281" y="17"/>
                  </a:cubicBezTo>
                  <a:cubicBezTo>
                    <a:pt x="276" y="15"/>
                    <a:pt x="273" y="14"/>
                    <a:pt x="273" y="14"/>
                  </a:cubicBezTo>
                  <a:cubicBezTo>
                    <a:pt x="271" y="13"/>
                    <a:pt x="268" y="14"/>
                    <a:pt x="267" y="16"/>
                  </a:cubicBezTo>
                  <a:cubicBezTo>
                    <a:pt x="266" y="17"/>
                    <a:pt x="266" y="18"/>
                    <a:pt x="266" y="19"/>
                  </a:cubicBezTo>
                  <a:cubicBezTo>
                    <a:pt x="266" y="20"/>
                    <a:pt x="266" y="21"/>
                    <a:pt x="266" y="22"/>
                  </a:cubicBezTo>
                  <a:cubicBezTo>
                    <a:pt x="267" y="23"/>
                    <a:pt x="267" y="23"/>
                    <a:pt x="268" y="24"/>
                  </a:cubicBezTo>
                  <a:cubicBezTo>
                    <a:pt x="269" y="24"/>
                    <a:pt x="269" y="25"/>
                    <a:pt x="270" y="26"/>
                  </a:cubicBezTo>
                  <a:cubicBezTo>
                    <a:pt x="274" y="29"/>
                    <a:pt x="281" y="33"/>
                    <a:pt x="289" y="38"/>
                  </a:cubicBezTo>
                  <a:cubicBezTo>
                    <a:pt x="301" y="45"/>
                    <a:pt x="317" y="54"/>
                    <a:pt x="329" y="61"/>
                  </a:cubicBezTo>
                  <a:cubicBezTo>
                    <a:pt x="335" y="65"/>
                    <a:pt x="340" y="68"/>
                    <a:pt x="344" y="70"/>
                  </a:cubicBezTo>
                  <a:cubicBezTo>
                    <a:pt x="346" y="72"/>
                    <a:pt x="348" y="73"/>
                    <a:pt x="348" y="73"/>
                  </a:cubicBezTo>
                  <a:cubicBezTo>
                    <a:pt x="349" y="73"/>
                    <a:pt x="349" y="74"/>
                    <a:pt x="349" y="74"/>
                  </a:cubicBezTo>
                  <a:cubicBezTo>
                    <a:pt x="351" y="72"/>
                    <a:pt x="351" y="72"/>
                    <a:pt x="351" y="72"/>
                  </a:cubicBezTo>
                  <a:cubicBezTo>
                    <a:pt x="349" y="73"/>
                    <a:pt x="349" y="73"/>
                    <a:pt x="349" y="73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51" y="72"/>
                    <a:pt x="351" y="72"/>
                    <a:pt x="351" y="72"/>
                  </a:cubicBezTo>
                  <a:cubicBezTo>
                    <a:pt x="349" y="73"/>
                    <a:pt x="349" y="73"/>
                    <a:pt x="349" y="73"/>
                  </a:cubicBezTo>
                  <a:cubicBezTo>
                    <a:pt x="353" y="70"/>
                    <a:pt x="353" y="70"/>
                    <a:pt x="353" y="70"/>
                  </a:cubicBezTo>
                  <a:cubicBezTo>
                    <a:pt x="348" y="73"/>
                    <a:pt x="348" y="73"/>
                    <a:pt x="348" y="73"/>
                  </a:cubicBezTo>
                  <a:cubicBezTo>
                    <a:pt x="349" y="73"/>
                    <a:pt x="349" y="73"/>
                    <a:pt x="349" y="73"/>
                  </a:cubicBezTo>
                  <a:cubicBezTo>
                    <a:pt x="353" y="70"/>
                    <a:pt x="353" y="70"/>
                    <a:pt x="353" y="70"/>
                  </a:cubicBezTo>
                  <a:cubicBezTo>
                    <a:pt x="348" y="73"/>
                    <a:pt x="348" y="73"/>
                    <a:pt x="348" y="73"/>
                  </a:cubicBezTo>
                  <a:cubicBezTo>
                    <a:pt x="353" y="70"/>
                    <a:pt x="353" y="70"/>
                    <a:pt x="353" y="70"/>
                  </a:cubicBezTo>
                  <a:cubicBezTo>
                    <a:pt x="348" y="70"/>
                    <a:pt x="348" y="70"/>
                    <a:pt x="348" y="70"/>
                  </a:cubicBezTo>
                  <a:cubicBezTo>
                    <a:pt x="348" y="71"/>
                    <a:pt x="348" y="72"/>
                    <a:pt x="348" y="73"/>
                  </a:cubicBezTo>
                  <a:cubicBezTo>
                    <a:pt x="353" y="70"/>
                    <a:pt x="353" y="70"/>
                    <a:pt x="353" y="70"/>
                  </a:cubicBezTo>
                  <a:cubicBezTo>
                    <a:pt x="348" y="70"/>
                    <a:pt x="348" y="70"/>
                    <a:pt x="348" y="70"/>
                  </a:cubicBezTo>
                  <a:cubicBezTo>
                    <a:pt x="353" y="70"/>
                    <a:pt x="353" y="70"/>
                    <a:pt x="353" y="70"/>
                  </a:cubicBezTo>
                  <a:cubicBezTo>
                    <a:pt x="349" y="67"/>
                    <a:pt x="349" y="67"/>
                    <a:pt x="349" y="67"/>
                  </a:cubicBezTo>
                  <a:cubicBezTo>
                    <a:pt x="348" y="68"/>
                    <a:pt x="348" y="69"/>
                    <a:pt x="348" y="70"/>
                  </a:cubicBezTo>
                  <a:cubicBezTo>
                    <a:pt x="353" y="70"/>
                    <a:pt x="353" y="70"/>
                    <a:pt x="353" y="70"/>
                  </a:cubicBezTo>
                  <a:cubicBezTo>
                    <a:pt x="349" y="67"/>
                    <a:pt x="349" y="67"/>
                    <a:pt x="349" y="67"/>
                  </a:cubicBezTo>
                  <a:cubicBezTo>
                    <a:pt x="353" y="70"/>
                    <a:pt x="353" y="70"/>
                    <a:pt x="353" y="70"/>
                  </a:cubicBezTo>
                  <a:cubicBezTo>
                    <a:pt x="355" y="65"/>
                    <a:pt x="355" y="65"/>
                    <a:pt x="355" y="65"/>
                  </a:cubicBezTo>
                  <a:cubicBezTo>
                    <a:pt x="355" y="65"/>
                    <a:pt x="331" y="54"/>
                    <a:pt x="306" y="44"/>
                  </a:cubicBezTo>
                  <a:cubicBezTo>
                    <a:pt x="294" y="38"/>
                    <a:pt x="281" y="33"/>
                    <a:pt x="271" y="29"/>
                  </a:cubicBezTo>
                  <a:cubicBezTo>
                    <a:pt x="266" y="27"/>
                    <a:pt x="262" y="25"/>
                    <a:pt x="259" y="24"/>
                  </a:cubicBezTo>
                  <a:cubicBezTo>
                    <a:pt x="257" y="23"/>
                    <a:pt x="256" y="23"/>
                    <a:pt x="254" y="22"/>
                  </a:cubicBezTo>
                  <a:cubicBezTo>
                    <a:pt x="254" y="22"/>
                    <a:pt x="253" y="22"/>
                    <a:pt x="253" y="22"/>
                  </a:cubicBezTo>
                  <a:cubicBezTo>
                    <a:pt x="252" y="22"/>
                    <a:pt x="252" y="22"/>
                    <a:pt x="251" y="21"/>
                  </a:cubicBezTo>
                  <a:cubicBezTo>
                    <a:pt x="250" y="21"/>
                    <a:pt x="250" y="21"/>
                    <a:pt x="249" y="22"/>
                  </a:cubicBezTo>
                  <a:cubicBezTo>
                    <a:pt x="249" y="22"/>
                    <a:pt x="248" y="22"/>
                    <a:pt x="248" y="22"/>
                  </a:cubicBezTo>
                  <a:cubicBezTo>
                    <a:pt x="247" y="23"/>
                    <a:pt x="246" y="23"/>
                    <a:pt x="246" y="24"/>
                  </a:cubicBezTo>
                  <a:cubicBezTo>
                    <a:pt x="244" y="27"/>
                    <a:pt x="245" y="30"/>
                    <a:pt x="248" y="32"/>
                  </a:cubicBezTo>
                  <a:cubicBezTo>
                    <a:pt x="327" y="82"/>
                    <a:pt x="327" y="82"/>
                    <a:pt x="327" y="82"/>
                  </a:cubicBezTo>
                  <a:cubicBezTo>
                    <a:pt x="330" y="77"/>
                    <a:pt x="330" y="77"/>
                    <a:pt x="330" y="77"/>
                  </a:cubicBezTo>
                  <a:cubicBezTo>
                    <a:pt x="332" y="72"/>
                    <a:pt x="332" y="72"/>
                    <a:pt x="332" y="72"/>
                  </a:cubicBezTo>
                  <a:cubicBezTo>
                    <a:pt x="332" y="72"/>
                    <a:pt x="306" y="61"/>
                    <a:pt x="279" y="50"/>
                  </a:cubicBezTo>
                  <a:cubicBezTo>
                    <a:pt x="265" y="44"/>
                    <a:pt x="251" y="39"/>
                    <a:pt x="240" y="34"/>
                  </a:cubicBezTo>
                  <a:cubicBezTo>
                    <a:pt x="235" y="32"/>
                    <a:pt x="230" y="31"/>
                    <a:pt x="226" y="29"/>
                  </a:cubicBezTo>
                  <a:cubicBezTo>
                    <a:pt x="225" y="29"/>
                    <a:pt x="223" y="28"/>
                    <a:pt x="222" y="28"/>
                  </a:cubicBezTo>
                  <a:cubicBezTo>
                    <a:pt x="221" y="28"/>
                    <a:pt x="220" y="28"/>
                    <a:pt x="220" y="27"/>
                  </a:cubicBezTo>
                  <a:cubicBezTo>
                    <a:pt x="219" y="27"/>
                    <a:pt x="219" y="27"/>
                    <a:pt x="218" y="27"/>
                  </a:cubicBezTo>
                  <a:cubicBezTo>
                    <a:pt x="217" y="27"/>
                    <a:pt x="217" y="27"/>
                    <a:pt x="216" y="27"/>
                  </a:cubicBezTo>
                  <a:cubicBezTo>
                    <a:pt x="216" y="28"/>
                    <a:pt x="215" y="28"/>
                    <a:pt x="215" y="28"/>
                  </a:cubicBezTo>
                  <a:cubicBezTo>
                    <a:pt x="214" y="28"/>
                    <a:pt x="213" y="29"/>
                    <a:pt x="213" y="30"/>
                  </a:cubicBezTo>
                  <a:cubicBezTo>
                    <a:pt x="212" y="31"/>
                    <a:pt x="212" y="33"/>
                    <a:pt x="212" y="34"/>
                  </a:cubicBezTo>
                  <a:cubicBezTo>
                    <a:pt x="213" y="35"/>
                    <a:pt x="213" y="37"/>
                    <a:pt x="215" y="37"/>
                  </a:cubicBezTo>
                  <a:cubicBezTo>
                    <a:pt x="215" y="38"/>
                    <a:pt x="220" y="41"/>
                    <a:pt x="229" y="46"/>
                  </a:cubicBezTo>
                  <a:cubicBezTo>
                    <a:pt x="241" y="54"/>
                    <a:pt x="260" y="65"/>
                    <a:pt x="276" y="75"/>
                  </a:cubicBezTo>
                  <a:cubicBezTo>
                    <a:pt x="284" y="80"/>
                    <a:pt x="291" y="85"/>
                    <a:pt x="296" y="88"/>
                  </a:cubicBezTo>
                  <a:cubicBezTo>
                    <a:pt x="299" y="89"/>
                    <a:pt x="301" y="91"/>
                    <a:pt x="302" y="92"/>
                  </a:cubicBezTo>
                  <a:cubicBezTo>
                    <a:pt x="303" y="92"/>
                    <a:pt x="303" y="93"/>
                    <a:pt x="303" y="93"/>
                  </a:cubicBezTo>
                  <a:cubicBezTo>
                    <a:pt x="303" y="93"/>
                    <a:pt x="303" y="93"/>
                    <a:pt x="303" y="93"/>
                  </a:cubicBezTo>
                  <a:cubicBezTo>
                    <a:pt x="305" y="91"/>
                    <a:pt x="305" y="91"/>
                    <a:pt x="305" y="91"/>
                  </a:cubicBezTo>
                  <a:cubicBezTo>
                    <a:pt x="303" y="93"/>
                    <a:pt x="303" y="93"/>
                    <a:pt x="303" y="93"/>
                  </a:cubicBezTo>
                  <a:cubicBezTo>
                    <a:pt x="303" y="93"/>
                    <a:pt x="303" y="93"/>
                    <a:pt x="303" y="93"/>
                  </a:cubicBezTo>
                  <a:cubicBezTo>
                    <a:pt x="305" y="91"/>
                    <a:pt x="305" y="91"/>
                    <a:pt x="305" y="91"/>
                  </a:cubicBezTo>
                  <a:cubicBezTo>
                    <a:pt x="303" y="93"/>
                    <a:pt x="303" y="93"/>
                    <a:pt x="303" y="93"/>
                  </a:cubicBezTo>
                  <a:cubicBezTo>
                    <a:pt x="307" y="89"/>
                    <a:pt x="307" y="89"/>
                    <a:pt x="307" y="89"/>
                  </a:cubicBezTo>
                  <a:cubicBezTo>
                    <a:pt x="303" y="92"/>
                    <a:pt x="303" y="92"/>
                    <a:pt x="303" y="92"/>
                  </a:cubicBezTo>
                  <a:cubicBezTo>
                    <a:pt x="303" y="92"/>
                    <a:pt x="303" y="92"/>
                    <a:pt x="303" y="93"/>
                  </a:cubicBezTo>
                  <a:cubicBezTo>
                    <a:pt x="307" y="89"/>
                    <a:pt x="307" y="89"/>
                    <a:pt x="307" y="89"/>
                  </a:cubicBezTo>
                  <a:cubicBezTo>
                    <a:pt x="303" y="92"/>
                    <a:pt x="303" y="92"/>
                    <a:pt x="303" y="92"/>
                  </a:cubicBezTo>
                  <a:cubicBezTo>
                    <a:pt x="307" y="89"/>
                    <a:pt x="307" y="89"/>
                    <a:pt x="307" y="89"/>
                  </a:cubicBezTo>
                  <a:cubicBezTo>
                    <a:pt x="302" y="91"/>
                    <a:pt x="302" y="91"/>
                    <a:pt x="302" y="91"/>
                  </a:cubicBezTo>
                  <a:cubicBezTo>
                    <a:pt x="302" y="91"/>
                    <a:pt x="303" y="92"/>
                    <a:pt x="303" y="92"/>
                  </a:cubicBezTo>
                  <a:cubicBezTo>
                    <a:pt x="307" y="89"/>
                    <a:pt x="307" y="89"/>
                    <a:pt x="307" y="89"/>
                  </a:cubicBezTo>
                  <a:cubicBezTo>
                    <a:pt x="302" y="91"/>
                    <a:pt x="302" y="91"/>
                    <a:pt x="302" y="91"/>
                  </a:cubicBezTo>
                  <a:cubicBezTo>
                    <a:pt x="307" y="89"/>
                    <a:pt x="307" y="89"/>
                    <a:pt x="307" y="89"/>
                  </a:cubicBezTo>
                  <a:cubicBezTo>
                    <a:pt x="302" y="89"/>
                    <a:pt x="302" y="89"/>
                    <a:pt x="302" y="89"/>
                  </a:cubicBezTo>
                  <a:cubicBezTo>
                    <a:pt x="302" y="90"/>
                    <a:pt x="302" y="91"/>
                    <a:pt x="302" y="91"/>
                  </a:cubicBezTo>
                  <a:cubicBezTo>
                    <a:pt x="307" y="89"/>
                    <a:pt x="307" y="89"/>
                    <a:pt x="307" y="89"/>
                  </a:cubicBezTo>
                  <a:cubicBezTo>
                    <a:pt x="302" y="89"/>
                    <a:pt x="302" y="89"/>
                    <a:pt x="302" y="89"/>
                  </a:cubicBezTo>
                  <a:cubicBezTo>
                    <a:pt x="307" y="89"/>
                    <a:pt x="307" y="89"/>
                    <a:pt x="307" y="89"/>
                  </a:cubicBezTo>
                  <a:cubicBezTo>
                    <a:pt x="302" y="86"/>
                    <a:pt x="302" y="86"/>
                    <a:pt x="302" y="86"/>
                  </a:cubicBezTo>
                  <a:cubicBezTo>
                    <a:pt x="302" y="87"/>
                    <a:pt x="302" y="88"/>
                    <a:pt x="302" y="89"/>
                  </a:cubicBezTo>
                  <a:cubicBezTo>
                    <a:pt x="307" y="89"/>
                    <a:pt x="307" y="89"/>
                    <a:pt x="307" y="89"/>
                  </a:cubicBezTo>
                  <a:cubicBezTo>
                    <a:pt x="302" y="86"/>
                    <a:pt x="302" y="86"/>
                    <a:pt x="302" y="86"/>
                  </a:cubicBezTo>
                  <a:cubicBezTo>
                    <a:pt x="307" y="89"/>
                    <a:pt x="307" y="89"/>
                    <a:pt x="307" y="89"/>
                  </a:cubicBezTo>
                  <a:cubicBezTo>
                    <a:pt x="309" y="84"/>
                    <a:pt x="309" y="84"/>
                    <a:pt x="309" y="84"/>
                  </a:cubicBezTo>
                  <a:cubicBezTo>
                    <a:pt x="309" y="84"/>
                    <a:pt x="284" y="73"/>
                    <a:pt x="258" y="61"/>
                  </a:cubicBezTo>
                  <a:cubicBezTo>
                    <a:pt x="244" y="56"/>
                    <a:pt x="231" y="50"/>
                    <a:pt x="220" y="46"/>
                  </a:cubicBezTo>
                  <a:cubicBezTo>
                    <a:pt x="215" y="44"/>
                    <a:pt x="210" y="42"/>
                    <a:pt x="207" y="41"/>
                  </a:cubicBezTo>
                  <a:cubicBezTo>
                    <a:pt x="205" y="40"/>
                    <a:pt x="203" y="40"/>
                    <a:pt x="202" y="39"/>
                  </a:cubicBezTo>
                  <a:cubicBezTo>
                    <a:pt x="201" y="39"/>
                    <a:pt x="201" y="39"/>
                    <a:pt x="200" y="39"/>
                  </a:cubicBezTo>
                  <a:cubicBezTo>
                    <a:pt x="199" y="39"/>
                    <a:pt x="199" y="39"/>
                    <a:pt x="198" y="39"/>
                  </a:cubicBezTo>
                  <a:cubicBezTo>
                    <a:pt x="197" y="39"/>
                    <a:pt x="197" y="39"/>
                    <a:pt x="196" y="39"/>
                  </a:cubicBezTo>
                  <a:cubicBezTo>
                    <a:pt x="196" y="39"/>
                    <a:pt x="195" y="39"/>
                    <a:pt x="194" y="40"/>
                  </a:cubicBezTo>
                  <a:cubicBezTo>
                    <a:pt x="194" y="40"/>
                    <a:pt x="193" y="41"/>
                    <a:pt x="193" y="41"/>
                  </a:cubicBezTo>
                  <a:cubicBezTo>
                    <a:pt x="191" y="44"/>
                    <a:pt x="192" y="47"/>
                    <a:pt x="194" y="49"/>
                  </a:cubicBezTo>
                  <a:cubicBezTo>
                    <a:pt x="276" y="100"/>
                    <a:pt x="276" y="100"/>
                    <a:pt x="276" y="100"/>
                  </a:cubicBezTo>
                  <a:cubicBezTo>
                    <a:pt x="279" y="95"/>
                    <a:pt x="279" y="95"/>
                    <a:pt x="279" y="95"/>
                  </a:cubicBezTo>
                  <a:cubicBezTo>
                    <a:pt x="282" y="90"/>
                    <a:pt x="282" y="90"/>
                    <a:pt x="282" y="90"/>
                  </a:cubicBezTo>
                  <a:cubicBezTo>
                    <a:pt x="282" y="90"/>
                    <a:pt x="257" y="79"/>
                    <a:pt x="231" y="67"/>
                  </a:cubicBezTo>
                  <a:cubicBezTo>
                    <a:pt x="219" y="61"/>
                    <a:pt x="206" y="55"/>
                    <a:pt x="196" y="51"/>
                  </a:cubicBezTo>
                  <a:cubicBezTo>
                    <a:pt x="191" y="49"/>
                    <a:pt x="187" y="47"/>
                    <a:pt x="184" y="45"/>
                  </a:cubicBezTo>
                  <a:cubicBezTo>
                    <a:pt x="182" y="45"/>
                    <a:pt x="181" y="44"/>
                    <a:pt x="180" y="44"/>
                  </a:cubicBezTo>
                  <a:cubicBezTo>
                    <a:pt x="179" y="44"/>
                    <a:pt x="178" y="44"/>
                    <a:pt x="178" y="43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77" y="43"/>
                    <a:pt x="177" y="43"/>
                    <a:pt x="176" y="43"/>
                  </a:cubicBezTo>
                  <a:cubicBezTo>
                    <a:pt x="175" y="43"/>
                    <a:pt x="175" y="43"/>
                    <a:pt x="174" y="43"/>
                  </a:cubicBezTo>
                  <a:cubicBezTo>
                    <a:pt x="174" y="43"/>
                    <a:pt x="173" y="44"/>
                    <a:pt x="173" y="44"/>
                  </a:cubicBezTo>
                  <a:cubicBezTo>
                    <a:pt x="172" y="44"/>
                    <a:pt x="171" y="45"/>
                    <a:pt x="171" y="46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1" y="46"/>
                    <a:pt x="171" y="46"/>
                    <a:pt x="171" y="46"/>
                  </a:cubicBezTo>
                  <a:cubicBezTo>
                    <a:pt x="170" y="47"/>
                    <a:pt x="170" y="48"/>
                    <a:pt x="170" y="49"/>
                  </a:cubicBezTo>
                  <a:cubicBezTo>
                    <a:pt x="170" y="50"/>
                    <a:pt x="171" y="51"/>
                    <a:pt x="171" y="51"/>
                  </a:cubicBezTo>
                  <a:cubicBezTo>
                    <a:pt x="171" y="53"/>
                    <a:pt x="172" y="53"/>
                    <a:pt x="172" y="53"/>
                  </a:cubicBezTo>
                  <a:cubicBezTo>
                    <a:pt x="173" y="54"/>
                    <a:pt x="174" y="55"/>
                    <a:pt x="175" y="56"/>
                  </a:cubicBezTo>
                  <a:cubicBezTo>
                    <a:pt x="179" y="59"/>
                    <a:pt x="187" y="64"/>
                    <a:pt x="196" y="70"/>
                  </a:cubicBezTo>
                  <a:cubicBezTo>
                    <a:pt x="224" y="87"/>
                    <a:pt x="265" y="111"/>
                    <a:pt x="265" y="111"/>
                  </a:cubicBezTo>
                  <a:cubicBezTo>
                    <a:pt x="268" y="106"/>
                    <a:pt x="268" y="106"/>
                    <a:pt x="268" y="106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8" y="106"/>
                    <a:pt x="268" y="106"/>
                    <a:pt x="268" y="106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4" y="102"/>
                    <a:pt x="264" y="103"/>
                    <a:pt x="263" y="103"/>
                  </a:cubicBezTo>
                  <a:cubicBezTo>
                    <a:pt x="268" y="106"/>
                    <a:pt x="268" y="106"/>
                    <a:pt x="268" y="106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8" y="106"/>
                    <a:pt x="268" y="106"/>
                    <a:pt x="268" y="106"/>
                  </a:cubicBezTo>
                  <a:cubicBezTo>
                    <a:pt x="267" y="101"/>
                    <a:pt x="267" y="101"/>
                    <a:pt x="267" y="101"/>
                  </a:cubicBezTo>
                  <a:cubicBezTo>
                    <a:pt x="266" y="101"/>
                    <a:pt x="266" y="101"/>
                    <a:pt x="265" y="102"/>
                  </a:cubicBezTo>
                  <a:cubicBezTo>
                    <a:pt x="268" y="106"/>
                    <a:pt x="268" y="106"/>
                    <a:pt x="268" y="106"/>
                  </a:cubicBezTo>
                  <a:cubicBezTo>
                    <a:pt x="267" y="101"/>
                    <a:pt x="267" y="101"/>
                    <a:pt x="267" y="101"/>
                  </a:cubicBezTo>
                  <a:cubicBezTo>
                    <a:pt x="267" y="105"/>
                    <a:pt x="267" y="105"/>
                    <a:pt x="267" y="105"/>
                  </a:cubicBezTo>
                  <a:cubicBezTo>
                    <a:pt x="267" y="101"/>
                    <a:pt x="267" y="101"/>
                    <a:pt x="267" y="101"/>
                  </a:cubicBezTo>
                  <a:cubicBezTo>
                    <a:pt x="267" y="101"/>
                    <a:pt x="267" y="101"/>
                    <a:pt x="267" y="101"/>
                  </a:cubicBezTo>
                  <a:cubicBezTo>
                    <a:pt x="267" y="105"/>
                    <a:pt x="267" y="105"/>
                    <a:pt x="267" y="105"/>
                  </a:cubicBezTo>
                  <a:cubicBezTo>
                    <a:pt x="267" y="101"/>
                    <a:pt x="267" y="101"/>
                    <a:pt x="267" y="101"/>
                  </a:cubicBezTo>
                  <a:cubicBezTo>
                    <a:pt x="267" y="103"/>
                    <a:pt x="267" y="103"/>
                    <a:pt x="267" y="103"/>
                  </a:cubicBezTo>
                  <a:cubicBezTo>
                    <a:pt x="268" y="101"/>
                    <a:pt x="268" y="101"/>
                    <a:pt x="268" y="101"/>
                  </a:cubicBezTo>
                  <a:cubicBezTo>
                    <a:pt x="267" y="101"/>
                    <a:pt x="267" y="101"/>
                    <a:pt x="267" y="101"/>
                  </a:cubicBezTo>
                  <a:cubicBezTo>
                    <a:pt x="267" y="103"/>
                    <a:pt x="267" y="103"/>
                    <a:pt x="267" y="103"/>
                  </a:cubicBezTo>
                  <a:cubicBezTo>
                    <a:pt x="268" y="101"/>
                    <a:pt x="268" y="101"/>
                    <a:pt x="268" y="101"/>
                  </a:cubicBezTo>
                  <a:cubicBezTo>
                    <a:pt x="268" y="101"/>
                    <a:pt x="267" y="101"/>
                    <a:pt x="265" y="100"/>
                  </a:cubicBezTo>
                  <a:cubicBezTo>
                    <a:pt x="261" y="99"/>
                    <a:pt x="251" y="95"/>
                    <a:pt x="240" y="90"/>
                  </a:cubicBezTo>
                  <a:cubicBezTo>
                    <a:pt x="222" y="82"/>
                    <a:pt x="201" y="72"/>
                    <a:pt x="184" y="64"/>
                  </a:cubicBezTo>
                  <a:cubicBezTo>
                    <a:pt x="175" y="60"/>
                    <a:pt x="168" y="56"/>
                    <a:pt x="163" y="54"/>
                  </a:cubicBezTo>
                  <a:cubicBezTo>
                    <a:pt x="157" y="51"/>
                    <a:pt x="154" y="50"/>
                    <a:pt x="154" y="50"/>
                  </a:cubicBezTo>
                  <a:cubicBezTo>
                    <a:pt x="151" y="48"/>
                    <a:pt x="148" y="49"/>
                    <a:pt x="147" y="52"/>
                  </a:cubicBezTo>
                  <a:cubicBezTo>
                    <a:pt x="145" y="55"/>
                    <a:pt x="146" y="58"/>
                    <a:pt x="149" y="59"/>
                  </a:cubicBezTo>
                  <a:cubicBezTo>
                    <a:pt x="149" y="59"/>
                    <a:pt x="151" y="60"/>
                    <a:pt x="154" y="62"/>
                  </a:cubicBezTo>
                  <a:cubicBezTo>
                    <a:pt x="165" y="69"/>
                    <a:pt x="193" y="85"/>
                    <a:pt x="218" y="101"/>
                  </a:cubicBezTo>
                  <a:cubicBezTo>
                    <a:pt x="231" y="109"/>
                    <a:pt x="242" y="116"/>
                    <a:pt x="251" y="122"/>
                  </a:cubicBezTo>
                  <a:cubicBezTo>
                    <a:pt x="255" y="124"/>
                    <a:pt x="259" y="127"/>
                    <a:pt x="261" y="128"/>
                  </a:cubicBezTo>
                  <a:cubicBezTo>
                    <a:pt x="262" y="129"/>
                    <a:pt x="263" y="130"/>
                    <a:pt x="264" y="130"/>
                  </a:cubicBezTo>
                  <a:cubicBezTo>
                    <a:pt x="264" y="130"/>
                    <a:pt x="264" y="130"/>
                    <a:pt x="264" y="130"/>
                  </a:cubicBezTo>
                  <a:cubicBezTo>
                    <a:pt x="264" y="130"/>
                    <a:pt x="264" y="130"/>
                    <a:pt x="264" y="130"/>
                  </a:cubicBezTo>
                  <a:cubicBezTo>
                    <a:pt x="266" y="128"/>
                    <a:pt x="266" y="128"/>
                    <a:pt x="266" y="128"/>
                  </a:cubicBezTo>
                  <a:cubicBezTo>
                    <a:pt x="264" y="130"/>
                    <a:pt x="264" y="130"/>
                    <a:pt x="264" y="130"/>
                  </a:cubicBezTo>
                  <a:cubicBezTo>
                    <a:pt x="264" y="130"/>
                    <a:pt x="264" y="130"/>
                    <a:pt x="264" y="130"/>
                  </a:cubicBezTo>
                  <a:cubicBezTo>
                    <a:pt x="266" y="128"/>
                    <a:pt x="266" y="128"/>
                    <a:pt x="266" y="128"/>
                  </a:cubicBezTo>
                  <a:cubicBezTo>
                    <a:pt x="264" y="130"/>
                    <a:pt x="264" y="130"/>
                    <a:pt x="264" y="130"/>
                  </a:cubicBezTo>
                  <a:cubicBezTo>
                    <a:pt x="268" y="127"/>
                    <a:pt x="268" y="127"/>
                    <a:pt x="268" y="127"/>
                  </a:cubicBezTo>
                  <a:cubicBezTo>
                    <a:pt x="263" y="127"/>
                    <a:pt x="263" y="127"/>
                    <a:pt x="263" y="127"/>
                  </a:cubicBezTo>
                  <a:cubicBezTo>
                    <a:pt x="263" y="129"/>
                    <a:pt x="263" y="130"/>
                    <a:pt x="264" y="130"/>
                  </a:cubicBezTo>
                  <a:cubicBezTo>
                    <a:pt x="268" y="127"/>
                    <a:pt x="268" y="127"/>
                    <a:pt x="268" y="127"/>
                  </a:cubicBezTo>
                  <a:cubicBezTo>
                    <a:pt x="263" y="127"/>
                    <a:pt x="263" y="127"/>
                    <a:pt x="263" y="127"/>
                  </a:cubicBezTo>
                  <a:cubicBezTo>
                    <a:pt x="268" y="127"/>
                    <a:pt x="268" y="127"/>
                    <a:pt x="268" y="127"/>
                  </a:cubicBezTo>
                  <a:cubicBezTo>
                    <a:pt x="264" y="125"/>
                    <a:pt x="264" y="125"/>
                    <a:pt x="264" y="125"/>
                  </a:cubicBezTo>
                  <a:cubicBezTo>
                    <a:pt x="263" y="125"/>
                    <a:pt x="263" y="127"/>
                    <a:pt x="263" y="127"/>
                  </a:cubicBezTo>
                  <a:cubicBezTo>
                    <a:pt x="268" y="127"/>
                    <a:pt x="268" y="127"/>
                    <a:pt x="268" y="127"/>
                  </a:cubicBezTo>
                  <a:cubicBezTo>
                    <a:pt x="264" y="125"/>
                    <a:pt x="264" y="125"/>
                    <a:pt x="264" y="125"/>
                  </a:cubicBezTo>
                  <a:cubicBezTo>
                    <a:pt x="268" y="127"/>
                    <a:pt x="268" y="127"/>
                    <a:pt x="268" y="127"/>
                  </a:cubicBezTo>
                  <a:cubicBezTo>
                    <a:pt x="271" y="122"/>
                    <a:pt x="271" y="122"/>
                    <a:pt x="271" y="122"/>
                  </a:cubicBezTo>
                  <a:cubicBezTo>
                    <a:pt x="271" y="122"/>
                    <a:pt x="238" y="107"/>
                    <a:pt x="203" y="91"/>
                  </a:cubicBezTo>
                  <a:cubicBezTo>
                    <a:pt x="186" y="83"/>
                    <a:pt x="169" y="75"/>
                    <a:pt x="155" y="69"/>
                  </a:cubicBezTo>
                  <a:cubicBezTo>
                    <a:pt x="148" y="66"/>
                    <a:pt x="142" y="64"/>
                    <a:pt x="137" y="62"/>
                  </a:cubicBezTo>
                  <a:cubicBezTo>
                    <a:pt x="135" y="61"/>
                    <a:pt x="133" y="61"/>
                    <a:pt x="131" y="60"/>
                  </a:cubicBezTo>
                  <a:cubicBezTo>
                    <a:pt x="130" y="60"/>
                    <a:pt x="129" y="60"/>
                    <a:pt x="129" y="60"/>
                  </a:cubicBezTo>
                  <a:cubicBezTo>
                    <a:pt x="128" y="59"/>
                    <a:pt x="127" y="59"/>
                    <a:pt x="126" y="59"/>
                  </a:cubicBezTo>
                  <a:cubicBezTo>
                    <a:pt x="126" y="59"/>
                    <a:pt x="125" y="59"/>
                    <a:pt x="124" y="60"/>
                  </a:cubicBezTo>
                  <a:cubicBezTo>
                    <a:pt x="124" y="60"/>
                    <a:pt x="123" y="60"/>
                    <a:pt x="123" y="60"/>
                  </a:cubicBezTo>
                  <a:cubicBezTo>
                    <a:pt x="122" y="61"/>
                    <a:pt x="121" y="61"/>
                    <a:pt x="121" y="62"/>
                  </a:cubicBezTo>
                  <a:cubicBezTo>
                    <a:pt x="119" y="65"/>
                    <a:pt x="120" y="68"/>
                    <a:pt x="123" y="70"/>
                  </a:cubicBezTo>
                  <a:cubicBezTo>
                    <a:pt x="262" y="157"/>
                    <a:pt x="262" y="157"/>
                    <a:pt x="262" y="157"/>
                  </a:cubicBezTo>
                  <a:cubicBezTo>
                    <a:pt x="265" y="152"/>
                    <a:pt x="265" y="152"/>
                    <a:pt x="265" y="152"/>
                  </a:cubicBezTo>
                  <a:cubicBezTo>
                    <a:pt x="260" y="149"/>
                    <a:pt x="260" y="149"/>
                    <a:pt x="260" y="149"/>
                  </a:cubicBezTo>
                  <a:cubicBezTo>
                    <a:pt x="265" y="152"/>
                    <a:pt x="265" y="152"/>
                    <a:pt x="265" y="152"/>
                  </a:cubicBezTo>
                  <a:cubicBezTo>
                    <a:pt x="262" y="148"/>
                    <a:pt x="262" y="148"/>
                    <a:pt x="262" y="148"/>
                  </a:cubicBezTo>
                  <a:cubicBezTo>
                    <a:pt x="261" y="148"/>
                    <a:pt x="261" y="148"/>
                    <a:pt x="260" y="149"/>
                  </a:cubicBezTo>
                  <a:cubicBezTo>
                    <a:pt x="265" y="152"/>
                    <a:pt x="265" y="152"/>
                    <a:pt x="265" y="152"/>
                  </a:cubicBezTo>
                  <a:cubicBezTo>
                    <a:pt x="262" y="148"/>
                    <a:pt x="262" y="148"/>
                    <a:pt x="262" y="148"/>
                  </a:cubicBezTo>
                  <a:cubicBezTo>
                    <a:pt x="265" y="152"/>
                    <a:pt x="265" y="152"/>
                    <a:pt x="265" y="152"/>
                  </a:cubicBezTo>
                  <a:cubicBezTo>
                    <a:pt x="264" y="147"/>
                    <a:pt x="264" y="147"/>
                    <a:pt x="264" y="147"/>
                  </a:cubicBezTo>
                  <a:cubicBezTo>
                    <a:pt x="263" y="147"/>
                    <a:pt x="263" y="147"/>
                    <a:pt x="262" y="148"/>
                  </a:cubicBezTo>
                  <a:cubicBezTo>
                    <a:pt x="265" y="152"/>
                    <a:pt x="265" y="152"/>
                    <a:pt x="265" y="152"/>
                  </a:cubicBezTo>
                  <a:cubicBezTo>
                    <a:pt x="264" y="147"/>
                    <a:pt x="264" y="147"/>
                    <a:pt x="264" y="147"/>
                  </a:cubicBezTo>
                  <a:cubicBezTo>
                    <a:pt x="265" y="151"/>
                    <a:pt x="265" y="151"/>
                    <a:pt x="265" y="151"/>
                  </a:cubicBezTo>
                  <a:cubicBezTo>
                    <a:pt x="265" y="147"/>
                    <a:pt x="265" y="147"/>
                    <a:pt x="265" y="147"/>
                  </a:cubicBezTo>
                  <a:cubicBezTo>
                    <a:pt x="264" y="147"/>
                    <a:pt x="264" y="147"/>
                    <a:pt x="264" y="147"/>
                  </a:cubicBezTo>
                  <a:cubicBezTo>
                    <a:pt x="265" y="151"/>
                    <a:pt x="265" y="151"/>
                    <a:pt x="265" y="151"/>
                  </a:cubicBezTo>
                  <a:cubicBezTo>
                    <a:pt x="265" y="147"/>
                    <a:pt x="265" y="147"/>
                    <a:pt x="265" y="147"/>
                  </a:cubicBezTo>
                  <a:cubicBezTo>
                    <a:pt x="265" y="149"/>
                    <a:pt x="265" y="149"/>
                    <a:pt x="265" y="149"/>
                  </a:cubicBezTo>
                  <a:cubicBezTo>
                    <a:pt x="265" y="147"/>
                    <a:pt x="265" y="147"/>
                    <a:pt x="265" y="147"/>
                  </a:cubicBezTo>
                  <a:cubicBezTo>
                    <a:pt x="265" y="147"/>
                    <a:pt x="265" y="147"/>
                    <a:pt x="265" y="147"/>
                  </a:cubicBezTo>
                  <a:cubicBezTo>
                    <a:pt x="265" y="149"/>
                    <a:pt x="265" y="149"/>
                    <a:pt x="265" y="149"/>
                  </a:cubicBezTo>
                  <a:cubicBezTo>
                    <a:pt x="265" y="147"/>
                    <a:pt x="265" y="147"/>
                    <a:pt x="265" y="147"/>
                  </a:cubicBezTo>
                  <a:cubicBezTo>
                    <a:pt x="265" y="147"/>
                    <a:pt x="264" y="146"/>
                    <a:pt x="262" y="146"/>
                  </a:cubicBezTo>
                  <a:cubicBezTo>
                    <a:pt x="259" y="145"/>
                    <a:pt x="254" y="142"/>
                    <a:pt x="248" y="140"/>
                  </a:cubicBezTo>
                  <a:cubicBezTo>
                    <a:pt x="227" y="130"/>
                    <a:pt x="192" y="112"/>
                    <a:pt x="162" y="97"/>
                  </a:cubicBezTo>
                  <a:cubicBezTo>
                    <a:pt x="147" y="89"/>
                    <a:pt x="134" y="82"/>
                    <a:pt x="124" y="77"/>
                  </a:cubicBezTo>
                  <a:cubicBezTo>
                    <a:pt x="119" y="75"/>
                    <a:pt x="115" y="73"/>
                    <a:pt x="112" y="71"/>
                  </a:cubicBezTo>
                  <a:cubicBezTo>
                    <a:pt x="109" y="70"/>
                    <a:pt x="108" y="69"/>
                    <a:pt x="108" y="69"/>
                  </a:cubicBezTo>
                  <a:cubicBezTo>
                    <a:pt x="105" y="68"/>
                    <a:pt x="102" y="68"/>
                    <a:pt x="101" y="71"/>
                  </a:cubicBezTo>
                  <a:cubicBezTo>
                    <a:pt x="100" y="72"/>
                    <a:pt x="100" y="73"/>
                    <a:pt x="100" y="74"/>
                  </a:cubicBezTo>
                  <a:cubicBezTo>
                    <a:pt x="100" y="75"/>
                    <a:pt x="100" y="76"/>
                    <a:pt x="100" y="76"/>
                  </a:cubicBezTo>
                  <a:cubicBezTo>
                    <a:pt x="101" y="77"/>
                    <a:pt x="101" y="78"/>
                    <a:pt x="101" y="78"/>
                  </a:cubicBezTo>
                  <a:cubicBezTo>
                    <a:pt x="102" y="79"/>
                    <a:pt x="102" y="79"/>
                    <a:pt x="103" y="79"/>
                  </a:cubicBezTo>
                  <a:cubicBezTo>
                    <a:pt x="104" y="80"/>
                    <a:pt x="106" y="81"/>
                    <a:pt x="107" y="83"/>
                  </a:cubicBezTo>
                  <a:cubicBezTo>
                    <a:pt x="114" y="87"/>
                    <a:pt x="126" y="95"/>
                    <a:pt x="141" y="104"/>
                  </a:cubicBezTo>
                  <a:cubicBezTo>
                    <a:pt x="184" y="131"/>
                    <a:pt x="249" y="170"/>
                    <a:pt x="249" y="170"/>
                  </a:cubicBezTo>
                  <a:cubicBezTo>
                    <a:pt x="252" y="166"/>
                    <a:pt x="252" y="166"/>
                    <a:pt x="252" y="166"/>
                  </a:cubicBezTo>
                  <a:cubicBezTo>
                    <a:pt x="248" y="162"/>
                    <a:pt x="248" y="162"/>
                    <a:pt x="248" y="162"/>
                  </a:cubicBezTo>
                  <a:cubicBezTo>
                    <a:pt x="252" y="166"/>
                    <a:pt x="252" y="166"/>
                    <a:pt x="252" y="166"/>
                  </a:cubicBezTo>
                  <a:cubicBezTo>
                    <a:pt x="250" y="160"/>
                    <a:pt x="250" y="160"/>
                    <a:pt x="250" y="160"/>
                  </a:cubicBezTo>
                  <a:cubicBezTo>
                    <a:pt x="250" y="160"/>
                    <a:pt x="249" y="161"/>
                    <a:pt x="248" y="162"/>
                  </a:cubicBezTo>
                  <a:cubicBezTo>
                    <a:pt x="252" y="166"/>
                    <a:pt x="252" y="166"/>
                    <a:pt x="252" y="166"/>
                  </a:cubicBezTo>
                  <a:cubicBezTo>
                    <a:pt x="250" y="160"/>
                    <a:pt x="250" y="160"/>
                    <a:pt x="250" y="160"/>
                  </a:cubicBezTo>
                  <a:cubicBezTo>
                    <a:pt x="252" y="165"/>
                    <a:pt x="252" y="165"/>
                    <a:pt x="252" y="165"/>
                  </a:cubicBezTo>
                  <a:cubicBezTo>
                    <a:pt x="252" y="160"/>
                    <a:pt x="252" y="160"/>
                    <a:pt x="252" y="160"/>
                  </a:cubicBezTo>
                  <a:cubicBezTo>
                    <a:pt x="252" y="160"/>
                    <a:pt x="251" y="160"/>
                    <a:pt x="250" y="160"/>
                  </a:cubicBezTo>
                  <a:cubicBezTo>
                    <a:pt x="252" y="165"/>
                    <a:pt x="252" y="165"/>
                    <a:pt x="252" y="165"/>
                  </a:cubicBezTo>
                  <a:cubicBezTo>
                    <a:pt x="252" y="160"/>
                    <a:pt x="252" y="160"/>
                    <a:pt x="252" y="160"/>
                  </a:cubicBezTo>
                  <a:cubicBezTo>
                    <a:pt x="252" y="165"/>
                    <a:pt x="252" y="165"/>
                    <a:pt x="252" y="165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53" y="160"/>
                    <a:pt x="253" y="160"/>
                    <a:pt x="252" y="160"/>
                  </a:cubicBezTo>
                  <a:cubicBezTo>
                    <a:pt x="252" y="165"/>
                    <a:pt x="252" y="165"/>
                    <a:pt x="252" y="165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52" y="165"/>
                    <a:pt x="252" y="165"/>
                    <a:pt x="252" y="165"/>
                  </a:cubicBezTo>
                  <a:cubicBezTo>
                    <a:pt x="254" y="160"/>
                    <a:pt x="254" y="160"/>
                    <a:pt x="254" y="160"/>
                  </a:cubicBezTo>
                  <a:cubicBezTo>
                    <a:pt x="254" y="160"/>
                    <a:pt x="254" y="160"/>
                    <a:pt x="253" y="160"/>
                  </a:cubicBezTo>
                  <a:cubicBezTo>
                    <a:pt x="252" y="165"/>
                    <a:pt x="252" y="165"/>
                    <a:pt x="252" y="165"/>
                  </a:cubicBezTo>
                  <a:cubicBezTo>
                    <a:pt x="254" y="160"/>
                    <a:pt x="254" y="160"/>
                    <a:pt x="254" y="160"/>
                  </a:cubicBezTo>
                  <a:cubicBezTo>
                    <a:pt x="253" y="162"/>
                    <a:pt x="253" y="162"/>
                    <a:pt x="253" y="162"/>
                  </a:cubicBezTo>
                  <a:cubicBezTo>
                    <a:pt x="254" y="160"/>
                    <a:pt x="254" y="160"/>
                    <a:pt x="254" y="160"/>
                  </a:cubicBezTo>
                  <a:cubicBezTo>
                    <a:pt x="254" y="160"/>
                    <a:pt x="254" y="160"/>
                    <a:pt x="254" y="160"/>
                  </a:cubicBezTo>
                  <a:cubicBezTo>
                    <a:pt x="253" y="162"/>
                    <a:pt x="253" y="162"/>
                    <a:pt x="253" y="162"/>
                  </a:cubicBezTo>
                  <a:cubicBezTo>
                    <a:pt x="254" y="160"/>
                    <a:pt x="254" y="160"/>
                    <a:pt x="254" y="160"/>
                  </a:cubicBezTo>
                  <a:cubicBezTo>
                    <a:pt x="254" y="160"/>
                    <a:pt x="252" y="160"/>
                    <a:pt x="251" y="159"/>
                  </a:cubicBezTo>
                  <a:cubicBezTo>
                    <a:pt x="239" y="153"/>
                    <a:pt x="198" y="132"/>
                    <a:pt x="160" y="113"/>
                  </a:cubicBezTo>
                  <a:cubicBezTo>
                    <a:pt x="140" y="103"/>
                    <a:pt x="122" y="94"/>
                    <a:pt x="109" y="87"/>
                  </a:cubicBezTo>
                  <a:cubicBezTo>
                    <a:pt x="102" y="84"/>
                    <a:pt x="96" y="81"/>
                    <a:pt x="92" y="79"/>
                  </a:cubicBezTo>
                  <a:cubicBezTo>
                    <a:pt x="88" y="77"/>
                    <a:pt x="86" y="76"/>
                    <a:pt x="86" y="76"/>
                  </a:cubicBezTo>
                  <a:cubicBezTo>
                    <a:pt x="84" y="74"/>
                    <a:pt x="81" y="75"/>
                    <a:pt x="79" y="78"/>
                  </a:cubicBezTo>
                  <a:cubicBezTo>
                    <a:pt x="78" y="79"/>
                    <a:pt x="78" y="80"/>
                    <a:pt x="78" y="81"/>
                  </a:cubicBezTo>
                  <a:cubicBezTo>
                    <a:pt x="78" y="82"/>
                    <a:pt x="79" y="83"/>
                    <a:pt x="79" y="84"/>
                  </a:cubicBezTo>
                  <a:cubicBezTo>
                    <a:pt x="79" y="85"/>
                    <a:pt x="80" y="86"/>
                    <a:pt x="81" y="86"/>
                  </a:cubicBezTo>
                  <a:cubicBezTo>
                    <a:pt x="82" y="88"/>
                    <a:pt x="83" y="89"/>
                    <a:pt x="85" y="90"/>
                  </a:cubicBezTo>
                  <a:cubicBezTo>
                    <a:pt x="93" y="96"/>
                    <a:pt x="106" y="105"/>
                    <a:pt x="122" y="115"/>
                  </a:cubicBezTo>
                  <a:cubicBezTo>
                    <a:pt x="171" y="145"/>
                    <a:pt x="245" y="188"/>
                    <a:pt x="245" y="188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0" y="178"/>
                    <a:pt x="250" y="178"/>
                    <a:pt x="250" y="178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81"/>
                    <a:pt x="46" y="82"/>
                    <a:pt x="44" y="85"/>
                  </a:cubicBezTo>
                  <a:cubicBezTo>
                    <a:pt x="43" y="87"/>
                    <a:pt x="44" y="90"/>
                    <a:pt x="46" y="92"/>
                  </a:cubicBezTo>
                  <a:cubicBezTo>
                    <a:pt x="46" y="92"/>
                    <a:pt x="49" y="94"/>
                    <a:pt x="55" y="97"/>
                  </a:cubicBezTo>
                  <a:cubicBezTo>
                    <a:pt x="74" y="108"/>
                    <a:pt x="121" y="136"/>
                    <a:pt x="163" y="161"/>
                  </a:cubicBezTo>
                  <a:cubicBezTo>
                    <a:pt x="184" y="174"/>
                    <a:pt x="204" y="187"/>
                    <a:pt x="219" y="196"/>
                  </a:cubicBezTo>
                  <a:cubicBezTo>
                    <a:pt x="226" y="201"/>
                    <a:pt x="232" y="205"/>
                    <a:pt x="236" y="208"/>
                  </a:cubicBezTo>
                  <a:cubicBezTo>
                    <a:pt x="238" y="210"/>
                    <a:pt x="240" y="211"/>
                    <a:pt x="241" y="212"/>
                  </a:cubicBezTo>
                  <a:cubicBezTo>
                    <a:pt x="241" y="212"/>
                    <a:pt x="241" y="212"/>
                    <a:pt x="241" y="212"/>
                  </a:cubicBezTo>
                  <a:cubicBezTo>
                    <a:pt x="242" y="213"/>
                    <a:pt x="242" y="213"/>
                    <a:pt x="242" y="213"/>
                  </a:cubicBezTo>
                  <a:cubicBezTo>
                    <a:pt x="242" y="213"/>
                    <a:pt x="242" y="213"/>
                    <a:pt x="242" y="213"/>
                  </a:cubicBezTo>
                  <a:cubicBezTo>
                    <a:pt x="244" y="211"/>
                    <a:pt x="244" y="211"/>
                    <a:pt x="244" y="211"/>
                  </a:cubicBezTo>
                  <a:cubicBezTo>
                    <a:pt x="241" y="212"/>
                    <a:pt x="241" y="212"/>
                    <a:pt x="241" y="212"/>
                  </a:cubicBezTo>
                  <a:cubicBezTo>
                    <a:pt x="242" y="213"/>
                    <a:pt x="242" y="213"/>
                    <a:pt x="242" y="213"/>
                  </a:cubicBezTo>
                  <a:cubicBezTo>
                    <a:pt x="244" y="211"/>
                    <a:pt x="244" y="211"/>
                    <a:pt x="244" y="211"/>
                  </a:cubicBezTo>
                  <a:cubicBezTo>
                    <a:pt x="241" y="212"/>
                    <a:pt x="241" y="212"/>
                    <a:pt x="241" y="212"/>
                  </a:cubicBezTo>
                  <a:cubicBezTo>
                    <a:pt x="245" y="210"/>
                    <a:pt x="245" y="210"/>
                    <a:pt x="245" y="210"/>
                  </a:cubicBezTo>
                  <a:cubicBezTo>
                    <a:pt x="241" y="210"/>
                    <a:pt x="241" y="210"/>
                    <a:pt x="241" y="210"/>
                  </a:cubicBezTo>
                  <a:cubicBezTo>
                    <a:pt x="241" y="211"/>
                    <a:pt x="241" y="212"/>
                    <a:pt x="241" y="212"/>
                  </a:cubicBezTo>
                  <a:cubicBezTo>
                    <a:pt x="245" y="210"/>
                    <a:pt x="245" y="210"/>
                    <a:pt x="245" y="210"/>
                  </a:cubicBezTo>
                  <a:cubicBezTo>
                    <a:pt x="241" y="210"/>
                    <a:pt x="241" y="210"/>
                    <a:pt x="241" y="210"/>
                  </a:cubicBezTo>
                  <a:cubicBezTo>
                    <a:pt x="246" y="210"/>
                    <a:pt x="246" y="210"/>
                    <a:pt x="246" y="210"/>
                  </a:cubicBezTo>
                  <a:cubicBezTo>
                    <a:pt x="242" y="207"/>
                    <a:pt x="242" y="207"/>
                    <a:pt x="242" y="207"/>
                  </a:cubicBezTo>
                  <a:cubicBezTo>
                    <a:pt x="241" y="208"/>
                    <a:pt x="241" y="209"/>
                    <a:pt x="241" y="210"/>
                  </a:cubicBezTo>
                  <a:cubicBezTo>
                    <a:pt x="246" y="210"/>
                    <a:pt x="246" y="210"/>
                    <a:pt x="246" y="210"/>
                  </a:cubicBezTo>
                  <a:cubicBezTo>
                    <a:pt x="242" y="207"/>
                    <a:pt x="242" y="207"/>
                    <a:pt x="242" y="207"/>
                  </a:cubicBezTo>
                  <a:cubicBezTo>
                    <a:pt x="246" y="210"/>
                    <a:pt x="246" y="210"/>
                    <a:pt x="246" y="210"/>
                  </a:cubicBezTo>
                  <a:cubicBezTo>
                    <a:pt x="249" y="206"/>
                    <a:pt x="249" y="206"/>
                    <a:pt x="249" y="206"/>
                  </a:cubicBezTo>
                  <a:cubicBezTo>
                    <a:pt x="249" y="206"/>
                    <a:pt x="194" y="177"/>
                    <a:pt x="139" y="148"/>
                  </a:cubicBezTo>
                  <a:cubicBezTo>
                    <a:pt x="111" y="133"/>
                    <a:pt x="83" y="119"/>
                    <a:pt x="62" y="108"/>
                  </a:cubicBezTo>
                  <a:cubicBezTo>
                    <a:pt x="51" y="102"/>
                    <a:pt x="42" y="98"/>
                    <a:pt x="36" y="95"/>
                  </a:cubicBezTo>
                  <a:cubicBezTo>
                    <a:pt x="33" y="93"/>
                    <a:pt x="30" y="92"/>
                    <a:pt x="28" y="91"/>
                  </a:cubicBezTo>
                  <a:cubicBezTo>
                    <a:pt x="27" y="90"/>
                    <a:pt x="26" y="90"/>
                    <a:pt x="26" y="90"/>
                  </a:cubicBezTo>
                  <a:cubicBezTo>
                    <a:pt x="25" y="90"/>
                    <a:pt x="25" y="90"/>
                    <a:pt x="25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3" y="89"/>
                    <a:pt x="23" y="89"/>
                  </a:cubicBezTo>
                  <a:cubicBezTo>
                    <a:pt x="22" y="89"/>
                    <a:pt x="22" y="89"/>
                    <a:pt x="21" y="89"/>
                  </a:cubicBezTo>
                  <a:cubicBezTo>
                    <a:pt x="20" y="89"/>
                    <a:pt x="20" y="90"/>
                    <a:pt x="19" y="90"/>
                  </a:cubicBezTo>
                  <a:cubicBezTo>
                    <a:pt x="19" y="90"/>
                    <a:pt x="18" y="91"/>
                    <a:pt x="18" y="92"/>
                  </a:cubicBezTo>
                  <a:cubicBezTo>
                    <a:pt x="17" y="93"/>
                    <a:pt x="17" y="94"/>
                    <a:pt x="17" y="96"/>
                  </a:cubicBezTo>
                  <a:cubicBezTo>
                    <a:pt x="17" y="97"/>
                    <a:pt x="18" y="98"/>
                    <a:pt x="20" y="99"/>
                  </a:cubicBezTo>
                  <a:cubicBezTo>
                    <a:pt x="20" y="99"/>
                    <a:pt x="23" y="102"/>
                    <a:pt x="30" y="106"/>
                  </a:cubicBezTo>
                  <a:cubicBezTo>
                    <a:pt x="53" y="120"/>
                    <a:pt x="112" y="156"/>
                    <a:pt x="164" y="189"/>
                  </a:cubicBezTo>
                  <a:cubicBezTo>
                    <a:pt x="191" y="205"/>
                    <a:pt x="215" y="221"/>
                    <a:pt x="234" y="232"/>
                  </a:cubicBezTo>
                  <a:cubicBezTo>
                    <a:pt x="243" y="238"/>
                    <a:pt x="250" y="243"/>
                    <a:pt x="255" y="246"/>
                  </a:cubicBezTo>
                  <a:cubicBezTo>
                    <a:pt x="258" y="248"/>
                    <a:pt x="260" y="249"/>
                    <a:pt x="261" y="250"/>
                  </a:cubicBezTo>
                  <a:cubicBezTo>
                    <a:pt x="262" y="250"/>
                    <a:pt x="262" y="251"/>
                    <a:pt x="263" y="251"/>
                  </a:cubicBezTo>
                  <a:cubicBezTo>
                    <a:pt x="263" y="251"/>
                    <a:pt x="263" y="251"/>
                    <a:pt x="263" y="251"/>
                  </a:cubicBezTo>
                  <a:cubicBezTo>
                    <a:pt x="263" y="251"/>
                    <a:pt x="263" y="251"/>
                    <a:pt x="263" y="251"/>
                  </a:cubicBezTo>
                  <a:cubicBezTo>
                    <a:pt x="265" y="248"/>
                    <a:pt x="265" y="248"/>
                    <a:pt x="265" y="248"/>
                  </a:cubicBezTo>
                  <a:cubicBezTo>
                    <a:pt x="262" y="251"/>
                    <a:pt x="262" y="251"/>
                    <a:pt x="262" y="251"/>
                  </a:cubicBezTo>
                  <a:cubicBezTo>
                    <a:pt x="263" y="251"/>
                    <a:pt x="263" y="251"/>
                    <a:pt x="263" y="251"/>
                  </a:cubicBezTo>
                  <a:cubicBezTo>
                    <a:pt x="265" y="248"/>
                    <a:pt x="265" y="248"/>
                    <a:pt x="265" y="248"/>
                  </a:cubicBezTo>
                  <a:cubicBezTo>
                    <a:pt x="262" y="251"/>
                    <a:pt x="262" y="251"/>
                    <a:pt x="262" y="251"/>
                  </a:cubicBezTo>
                  <a:cubicBezTo>
                    <a:pt x="266" y="247"/>
                    <a:pt x="266" y="247"/>
                    <a:pt x="266" y="247"/>
                  </a:cubicBezTo>
                  <a:cubicBezTo>
                    <a:pt x="262" y="250"/>
                    <a:pt x="262" y="250"/>
                    <a:pt x="262" y="250"/>
                  </a:cubicBezTo>
                  <a:cubicBezTo>
                    <a:pt x="262" y="251"/>
                    <a:pt x="262" y="251"/>
                    <a:pt x="262" y="251"/>
                  </a:cubicBezTo>
                  <a:cubicBezTo>
                    <a:pt x="266" y="247"/>
                    <a:pt x="266" y="247"/>
                    <a:pt x="266" y="247"/>
                  </a:cubicBezTo>
                  <a:cubicBezTo>
                    <a:pt x="262" y="250"/>
                    <a:pt x="262" y="250"/>
                    <a:pt x="262" y="250"/>
                  </a:cubicBezTo>
                  <a:cubicBezTo>
                    <a:pt x="266" y="247"/>
                    <a:pt x="266" y="247"/>
                    <a:pt x="266" y="247"/>
                  </a:cubicBezTo>
                  <a:cubicBezTo>
                    <a:pt x="261" y="249"/>
                    <a:pt x="261" y="249"/>
                    <a:pt x="261" y="249"/>
                  </a:cubicBezTo>
                  <a:cubicBezTo>
                    <a:pt x="262" y="250"/>
                    <a:pt x="262" y="250"/>
                    <a:pt x="262" y="250"/>
                  </a:cubicBezTo>
                  <a:cubicBezTo>
                    <a:pt x="266" y="247"/>
                    <a:pt x="266" y="247"/>
                    <a:pt x="266" y="247"/>
                  </a:cubicBezTo>
                  <a:cubicBezTo>
                    <a:pt x="261" y="249"/>
                    <a:pt x="261" y="249"/>
                    <a:pt x="261" y="249"/>
                  </a:cubicBezTo>
                  <a:cubicBezTo>
                    <a:pt x="266" y="247"/>
                    <a:pt x="266" y="247"/>
                    <a:pt x="266" y="247"/>
                  </a:cubicBezTo>
                  <a:cubicBezTo>
                    <a:pt x="261" y="247"/>
                    <a:pt x="261" y="247"/>
                    <a:pt x="261" y="247"/>
                  </a:cubicBezTo>
                  <a:cubicBezTo>
                    <a:pt x="261" y="248"/>
                    <a:pt x="261" y="249"/>
                    <a:pt x="261" y="249"/>
                  </a:cubicBezTo>
                  <a:cubicBezTo>
                    <a:pt x="266" y="247"/>
                    <a:pt x="266" y="247"/>
                    <a:pt x="266" y="247"/>
                  </a:cubicBezTo>
                  <a:cubicBezTo>
                    <a:pt x="261" y="247"/>
                    <a:pt x="261" y="247"/>
                    <a:pt x="261" y="247"/>
                  </a:cubicBezTo>
                  <a:cubicBezTo>
                    <a:pt x="266" y="247"/>
                    <a:pt x="266" y="247"/>
                    <a:pt x="266" y="247"/>
                  </a:cubicBezTo>
                  <a:cubicBezTo>
                    <a:pt x="262" y="244"/>
                    <a:pt x="262" y="244"/>
                    <a:pt x="262" y="244"/>
                  </a:cubicBezTo>
                  <a:cubicBezTo>
                    <a:pt x="266" y="247"/>
                    <a:pt x="266" y="247"/>
                    <a:pt x="266" y="247"/>
                  </a:cubicBezTo>
                  <a:cubicBezTo>
                    <a:pt x="264" y="242"/>
                    <a:pt x="264" y="242"/>
                    <a:pt x="264" y="242"/>
                  </a:cubicBezTo>
                  <a:cubicBezTo>
                    <a:pt x="264" y="242"/>
                    <a:pt x="262" y="243"/>
                    <a:pt x="262" y="244"/>
                  </a:cubicBezTo>
                  <a:cubicBezTo>
                    <a:pt x="266" y="247"/>
                    <a:pt x="266" y="247"/>
                    <a:pt x="266" y="247"/>
                  </a:cubicBezTo>
                  <a:cubicBezTo>
                    <a:pt x="264" y="242"/>
                    <a:pt x="264" y="242"/>
                    <a:pt x="264" y="242"/>
                  </a:cubicBezTo>
                  <a:cubicBezTo>
                    <a:pt x="266" y="246"/>
                    <a:pt x="266" y="246"/>
                    <a:pt x="266" y="246"/>
                  </a:cubicBezTo>
                  <a:cubicBezTo>
                    <a:pt x="266" y="242"/>
                    <a:pt x="266" y="242"/>
                    <a:pt x="266" y="242"/>
                  </a:cubicBezTo>
                  <a:cubicBezTo>
                    <a:pt x="265" y="242"/>
                    <a:pt x="265" y="242"/>
                    <a:pt x="264" y="242"/>
                  </a:cubicBezTo>
                  <a:cubicBezTo>
                    <a:pt x="266" y="246"/>
                    <a:pt x="266" y="246"/>
                    <a:pt x="266" y="246"/>
                  </a:cubicBezTo>
                  <a:cubicBezTo>
                    <a:pt x="266" y="242"/>
                    <a:pt x="266" y="242"/>
                    <a:pt x="266" y="242"/>
                  </a:cubicBezTo>
                  <a:cubicBezTo>
                    <a:pt x="266" y="244"/>
                    <a:pt x="266" y="244"/>
                    <a:pt x="266" y="244"/>
                  </a:cubicBezTo>
                  <a:cubicBezTo>
                    <a:pt x="266" y="242"/>
                    <a:pt x="266" y="242"/>
                    <a:pt x="266" y="242"/>
                  </a:cubicBezTo>
                  <a:cubicBezTo>
                    <a:pt x="266" y="242"/>
                    <a:pt x="266" y="242"/>
                    <a:pt x="266" y="242"/>
                  </a:cubicBezTo>
                  <a:cubicBezTo>
                    <a:pt x="266" y="244"/>
                    <a:pt x="266" y="244"/>
                    <a:pt x="266" y="244"/>
                  </a:cubicBezTo>
                  <a:cubicBezTo>
                    <a:pt x="266" y="242"/>
                    <a:pt x="266" y="242"/>
                    <a:pt x="266" y="242"/>
                  </a:cubicBezTo>
                  <a:cubicBezTo>
                    <a:pt x="266" y="242"/>
                    <a:pt x="266" y="242"/>
                    <a:pt x="266" y="242"/>
                  </a:cubicBezTo>
                  <a:cubicBezTo>
                    <a:pt x="265" y="242"/>
                    <a:pt x="263" y="241"/>
                    <a:pt x="260" y="240"/>
                  </a:cubicBezTo>
                  <a:cubicBezTo>
                    <a:pt x="255" y="238"/>
                    <a:pt x="247" y="234"/>
                    <a:pt x="238" y="228"/>
                  </a:cubicBezTo>
                  <a:cubicBezTo>
                    <a:pt x="204" y="211"/>
                    <a:pt x="148" y="178"/>
                    <a:pt x="100" y="150"/>
                  </a:cubicBezTo>
                  <a:cubicBezTo>
                    <a:pt x="76" y="136"/>
                    <a:pt x="54" y="124"/>
                    <a:pt x="38" y="114"/>
                  </a:cubicBezTo>
                  <a:cubicBezTo>
                    <a:pt x="29" y="110"/>
                    <a:pt x="23" y="106"/>
                    <a:pt x="18" y="103"/>
                  </a:cubicBezTo>
                  <a:cubicBezTo>
                    <a:pt x="15" y="102"/>
                    <a:pt x="13" y="101"/>
                    <a:pt x="12" y="100"/>
                  </a:cubicBezTo>
                  <a:cubicBezTo>
                    <a:pt x="11" y="100"/>
                    <a:pt x="10" y="99"/>
                    <a:pt x="10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8" y="99"/>
                    <a:pt x="8" y="98"/>
                    <a:pt x="7" y="98"/>
                  </a:cubicBezTo>
                  <a:cubicBezTo>
                    <a:pt x="6" y="98"/>
                    <a:pt x="6" y="98"/>
                    <a:pt x="5" y="99"/>
                  </a:cubicBezTo>
                  <a:cubicBezTo>
                    <a:pt x="4" y="99"/>
                    <a:pt x="3" y="100"/>
                    <a:pt x="2" y="101"/>
                  </a:cubicBezTo>
                  <a:cubicBezTo>
                    <a:pt x="0" y="104"/>
                    <a:pt x="1" y="107"/>
                    <a:pt x="4" y="109"/>
                  </a:cubicBezTo>
                  <a:cubicBezTo>
                    <a:pt x="327" y="310"/>
                    <a:pt x="327" y="310"/>
                    <a:pt x="327" y="310"/>
                  </a:cubicBezTo>
                  <a:cubicBezTo>
                    <a:pt x="329" y="312"/>
                    <a:pt x="333" y="311"/>
                    <a:pt x="334" y="309"/>
                  </a:cubicBezTo>
                  <a:cubicBezTo>
                    <a:pt x="336" y="306"/>
                    <a:pt x="335" y="303"/>
                    <a:pt x="333" y="301"/>
                  </a:cubicBezTo>
                  <a:close/>
                </a:path>
              </a:pathLst>
            </a:custGeom>
            <a:solidFill>
              <a:srgbClr val="C6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246"/>
            <p:cNvSpPr/>
            <p:nvPr/>
          </p:nvSpPr>
          <p:spPr bwMode="auto">
            <a:xfrm>
              <a:off x="3322638" y="3789363"/>
              <a:ext cx="414338" cy="292100"/>
            </a:xfrm>
            <a:custGeom>
              <a:avLst/>
              <a:gdLst>
                <a:gd name="T0" fmla="*/ 9 w 323"/>
                <a:gd name="T1" fmla="*/ 225 h 228"/>
                <a:gd name="T2" fmla="*/ 44 w 323"/>
                <a:gd name="T3" fmla="*/ 216 h 228"/>
                <a:gd name="T4" fmla="*/ 18 w 323"/>
                <a:gd name="T5" fmla="*/ 170 h 228"/>
                <a:gd name="T6" fmla="*/ 93 w 323"/>
                <a:gd name="T7" fmla="*/ 197 h 228"/>
                <a:gd name="T8" fmla="*/ 30 w 323"/>
                <a:gd name="T9" fmla="*/ 158 h 228"/>
                <a:gd name="T10" fmla="*/ 26 w 323"/>
                <a:gd name="T11" fmla="*/ 161 h 228"/>
                <a:gd name="T12" fmla="*/ 121 w 323"/>
                <a:gd name="T13" fmla="*/ 197 h 228"/>
                <a:gd name="T14" fmla="*/ 31 w 323"/>
                <a:gd name="T15" fmla="*/ 129 h 228"/>
                <a:gd name="T16" fmla="*/ 27 w 323"/>
                <a:gd name="T17" fmla="*/ 132 h 228"/>
                <a:gd name="T18" fmla="*/ 84 w 323"/>
                <a:gd name="T19" fmla="*/ 163 h 228"/>
                <a:gd name="T20" fmla="*/ 89 w 323"/>
                <a:gd name="T21" fmla="*/ 139 h 228"/>
                <a:gd name="T22" fmla="*/ 46 w 323"/>
                <a:gd name="T23" fmla="*/ 114 h 228"/>
                <a:gd name="T24" fmla="*/ 180 w 323"/>
                <a:gd name="T25" fmla="*/ 178 h 228"/>
                <a:gd name="T26" fmla="*/ 49 w 323"/>
                <a:gd name="T27" fmla="*/ 88 h 228"/>
                <a:gd name="T28" fmla="*/ 50 w 323"/>
                <a:gd name="T29" fmla="*/ 90 h 228"/>
                <a:gd name="T30" fmla="*/ 45 w 323"/>
                <a:gd name="T31" fmla="*/ 92 h 228"/>
                <a:gd name="T32" fmla="*/ 197 w 323"/>
                <a:gd name="T33" fmla="*/ 163 h 228"/>
                <a:gd name="T34" fmla="*/ 62 w 323"/>
                <a:gd name="T35" fmla="*/ 78 h 228"/>
                <a:gd name="T36" fmla="*/ 58 w 323"/>
                <a:gd name="T37" fmla="*/ 81 h 228"/>
                <a:gd name="T38" fmla="*/ 73 w 323"/>
                <a:gd name="T39" fmla="*/ 57 h 228"/>
                <a:gd name="T40" fmla="*/ 249 w 323"/>
                <a:gd name="T41" fmla="*/ 160 h 228"/>
                <a:gd name="T42" fmla="*/ 275 w 323"/>
                <a:gd name="T43" fmla="*/ 151 h 228"/>
                <a:gd name="T44" fmla="*/ 303 w 323"/>
                <a:gd name="T45" fmla="*/ 145 h 228"/>
                <a:gd name="T46" fmla="*/ 108 w 323"/>
                <a:gd name="T47" fmla="*/ 23 h 228"/>
                <a:gd name="T48" fmla="*/ 105 w 323"/>
                <a:gd name="T49" fmla="*/ 23 h 228"/>
                <a:gd name="T50" fmla="*/ 319 w 323"/>
                <a:gd name="T51" fmla="*/ 137 h 228"/>
                <a:gd name="T52" fmla="*/ 123 w 323"/>
                <a:gd name="T53" fmla="*/ 16 h 228"/>
                <a:gd name="T54" fmla="*/ 314 w 323"/>
                <a:gd name="T55" fmla="*/ 135 h 228"/>
                <a:gd name="T56" fmla="*/ 312 w 323"/>
                <a:gd name="T57" fmla="*/ 134 h 228"/>
                <a:gd name="T58" fmla="*/ 315 w 323"/>
                <a:gd name="T59" fmla="*/ 126 h 228"/>
                <a:gd name="T60" fmla="*/ 317 w 323"/>
                <a:gd name="T61" fmla="*/ 129 h 228"/>
                <a:gd name="T62" fmla="*/ 116 w 323"/>
                <a:gd name="T63" fmla="*/ 16 h 228"/>
                <a:gd name="T64" fmla="*/ 298 w 323"/>
                <a:gd name="T65" fmla="*/ 135 h 228"/>
                <a:gd name="T66" fmla="*/ 301 w 323"/>
                <a:gd name="T67" fmla="*/ 139 h 228"/>
                <a:gd name="T68" fmla="*/ 300 w 323"/>
                <a:gd name="T69" fmla="*/ 134 h 228"/>
                <a:gd name="T70" fmla="*/ 85 w 323"/>
                <a:gd name="T71" fmla="*/ 60 h 228"/>
                <a:gd name="T72" fmla="*/ 243 w 323"/>
                <a:gd name="T73" fmla="*/ 157 h 228"/>
                <a:gd name="T74" fmla="*/ 247 w 323"/>
                <a:gd name="T75" fmla="*/ 154 h 228"/>
                <a:gd name="T76" fmla="*/ 247 w 323"/>
                <a:gd name="T77" fmla="*/ 154 h 228"/>
                <a:gd name="T78" fmla="*/ 248 w 323"/>
                <a:gd name="T79" fmla="*/ 149 h 228"/>
                <a:gd name="T80" fmla="*/ 52 w 323"/>
                <a:gd name="T81" fmla="*/ 83 h 228"/>
                <a:gd name="T82" fmla="*/ 189 w 323"/>
                <a:gd name="T83" fmla="*/ 169 h 228"/>
                <a:gd name="T84" fmla="*/ 187 w 323"/>
                <a:gd name="T85" fmla="*/ 168 h 228"/>
                <a:gd name="T86" fmla="*/ 194 w 323"/>
                <a:gd name="T87" fmla="*/ 160 h 228"/>
                <a:gd name="T88" fmla="*/ 171 w 323"/>
                <a:gd name="T89" fmla="*/ 177 h 228"/>
                <a:gd name="T90" fmla="*/ 176 w 323"/>
                <a:gd name="T91" fmla="*/ 174 h 228"/>
                <a:gd name="T92" fmla="*/ 177 w 323"/>
                <a:gd name="T93" fmla="*/ 174 h 228"/>
                <a:gd name="T94" fmla="*/ 152 w 323"/>
                <a:gd name="T95" fmla="*/ 184 h 228"/>
                <a:gd name="T96" fmla="*/ 151 w 323"/>
                <a:gd name="T97" fmla="*/ 178 h 228"/>
                <a:gd name="T98" fmla="*/ 29 w 323"/>
                <a:gd name="T99" fmla="*/ 127 h 228"/>
                <a:gd name="T100" fmla="*/ 118 w 323"/>
                <a:gd name="T101" fmla="*/ 189 h 228"/>
                <a:gd name="T102" fmla="*/ 123 w 323"/>
                <a:gd name="T103" fmla="*/ 187 h 228"/>
                <a:gd name="T104" fmla="*/ 102 w 323"/>
                <a:gd name="T105" fmla="*/ 178 h 228"/>
                <a:gd name="T106" fmla="*/ 65 w 323"/>
                <a:gd name="T107" fmla="*/ 186 h 228"/>
                <a:gd name="T108" fmla="*/ 87 w 323"/>
                <a:gd name="T109" fmla="*/ 195 h 228"/>
                <a:gd name="T110" fmla="*/ 88 w 323"/>
                <a:gd name="T111" fmla="*/ 194 h 228"/>
                <a:gd name="T112" fmla="*/ 88 w 323"/>
                <a:gd name="T113" fmla="*/ 194 h 228"/>
                <a:gd name="T114" fmla="*/ 43 w 323"/>
                <a:gd name="T115" fmla="*/ 177 h 228"/>
                <a:gd name="T116" fmla="*/ 35 w 323"/>
                <a:gd name="T117" fmla="*/ 216 h 228"/>
                <a:gd name="T118" fmla="*/ 39 w 323"/>
                <a:gd name="T119" fmla="*/ 213 h 228"/>
                <a:gd name="T120" fmla="*/ 21 w 323"/>
                <a:gd name="T121" fmla="*/ 211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3" h="228">
                  <a:moveTo>
                    <a:pt x="10" y="217"/>
                  </a:moveTo>
                  <a:cubicBezTo>
                    <a:pt x="9" y="216"/>
                    <a:pt x="9" y="216"/>
                    <a:pt x="9" y="216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11" y="224"/>
                    <a:pt x="11" y="224"/>
                    <a:pt x="11" y="224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9" y="225"/>
                    <a:pt x="9" y="225"/>
                    <a:pt x="9" y="225"/>
                  </a:cubicBezTo>
                  <a:cubicBezTo>
                    <a:pt x="10" y="225"/>
                    <a:pt x="10" y="225"/>
                    <a:pt x="11" y="224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9" y="225"/>
                    <a:pt x="9" y="225"/>
                    <a:pt x="9" y="225"/>
                  </a:cubicBezTo>
                  <a:cubicBezTo>
                    <a:pt x="7" y="222"/>
                    <a:pt x="7" y="222"/>
                    <a:pt x="7" y="222"/>
                  </a:cubicBezTo>
                  <a:cubicBezTo>
                    <a:pt x="9" y="226"/>
                    <a:pt x="9" y="226"/>
                    <a:pt x="9" y="226"/>
                  </a:cubicBezTo>
                  <a:cubicBezTo>
                    <a:pt x="9" y="226"/>
                    <a:pt x="9" y="226"/>
                    <a:pt x="9" y="225"/>
                  </a:cubicBezTo>
                  <a:cubicBezTo>
                    <a:pt x="7" y="222"/>
                    <a:pt x="7" y="222"/>
                    <a:pt x="7" y="222"/>
                  </a:cubicBezTo>
                  <a:cubicBezTo>
                    <a:pt x="9" y="226"/>
                    <a:pt x="9" y="226"/>
                    <a:pt x="9" y="226"/>
                  </a:cubicBezTo>
                  <a:cubicBezTo>
                    <a:pt x="8" y="225"/>
                    <a:pt x="8" y="225"/>
                    <a:pt x="8" y="225"/>
                  </a:cubicBezTo>
                  <a:cubicBezTo>
                    <a:pt x="9" y="226"/>
                    <a:pt x="9" y="226"/>
                    <a:pt x="9" y="226"/>
                  </a:cubicBezTo>
                  <a:cubicBezTo>
                    <a:pt x="9" y="226"/>
                    <a:pt x="9" y="226"/>
                    <a:pt x="9" y="226"/>
                  </a:cubicBezTo>
                  <a:cubicBezTo>
                    <a:pt x="8" y="225"/>
                    <a:pt x="8" y="225"/>
                    <a:pt x="8" y="225"/>
                  </a:cubicBezTo>
                  <a:cubicBezTo>
                    <a:pt x="9" y="226"/>
                    <a:pt x="9" y="226"/>
                    <a:pt x="9" y="226"/>
                  </a:cubicBezTo>
                  <a:cubicBezTo>
                    <a:pt x="9" y="226"/>
                    <a:pt x="9" y="225"/>
                    <a:pt x="11" y="225"/>
                  </a:cubicBezTo>
                  <a:cubicBezTo>
                    <a:pt x="14" y="224"/>
                    <a:pt x="22" y="222"/>
                    <a:pt x="28" y="221"/>
                  </a:cubicBezTo>
                  <a:cubicBezTo>
                    <a:pt x="31" y="220"/>
                    <a:pt x="34" y="219"/>
                    <a:pt x="37" y="219"/>
                  </a:cubicBezTo>
                  <a:cubicBezTo>
                    <a:pt x="39" y="218"/>
                    <a:pt x="40" y="218"/>
                    <a:pt x="40" y="218"/>
                  </a:cubicBezTo>
                  <a:cubicBezTo>
                    <a:pt x="42" y="218"/>
                    <a:pt x="43" y="217"/>
                    <a:pt x="44" y="216"/>
                  </a:cubicBezTo>
                  <a:cubicBezTo>
                    <a:pt x="44" y="215"/>
                    <a:pt x="44" y="214"/>
                    <a:pt x="44" y="213"/>
                  </a:cubicBezTo>
                  <a:cubicBezTo>
                    <a:pt x="44" y="211"/>
                    <a:pt x="44" y="211"/>
                    <a:pt x="44" y="210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2" y="208"/>
                    <a:pt x="42" y="208"/>
                    <a:pt x="41" y="208"/>
                  </a:cubicBezTo>
                  <a:cubicBezTo>
                    <a:pt x="40" y="207"/>
                    <a:pt x="38" y="205"/>
                    <a:pt x="35" y="204"/>
                  </a:cubicBezTo>
                  <a:cubicBezTo>
                    <a:pt x="28" y="199"/>
                    <a:pt x="17" y="192"/>
                    <a:pt x="17" y="192"/>
                  </a:cubicBezTo>
                  <a:cubicBezTo>
                    <a:pt x="14" y="197"/>
                    <a:pt x="14" y="197"/>
                    <a:pt x="14" y="197"/>
                  </a:cubicBezTo>
                  <a:cubicBezTo>
                    <a:pt x="13" y="203"/>
                    <a:pt x="13" y="203"/>
                    <a:pt x="13" y="203"/>
                  </a:cubicBezTo>
                  <a:cubicBezTo>
                    <a:pt x="59" y="208"/>
                    <a:pt x="59" y="208"/>
                    <a:pt x="59" y="208"/>
                  </a:cubicBezTo>
                  <a:cubicBezTo>
                    <a:pt x="61" y="208"/>
                    <a:pt x="64" y="207"/>
                    <a:pt x="64" y="204"/>
                  </a:cubicBezTo>
                  <a:cubicBezTo>
                    <a:pt x="65" y="202"/>
                    <a:pt x="64" y="199"/>
                    <a:pt x="62" y="198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5" y="174"/>
                    <a:pt x="15" y="174"/>
                    <a:pt x="15" y="174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13" y="180"/>
                    <a:pt x="30" y="185"/>
                    <a:pt x="48" y="190"/>
                  </a:cubicBezTo>
                  <a:cubicBezTo>
                    <a:pt x="57" y="192"/>
                    <a:pt x="66" y="195"/>
                    <a:pt x="73" y="197"/>
                  </a:cubicBezTo>
                  <a:cubicBezTo>
                    <a:pt x="76" y="198"/>
                    <a:pt x="80" y="198"/>
                    <a:pt x="82" y="199"/>
                  </a:cubicBezTo>
                  <a:cubicBezTo>
                    <a:pt x="83" y="199"/>
                    <a:pt x="84" y="199"/>
                    <a:pt x="85" y="200"/>
                  </a:cubicBezTo>
                  <a:cubicBezTo>
                    <a:pt x="85" y="200"/>
                    <a:pt x="86" y="200"/>
                    <a:pt x="86" y="200"/>
                  </a:cubicBezTo>
                  <a:cubicBezTo>
                    <a:pt x="87" y="200"/>
                    <a:pt x="87" y="200"/>
                    <a:pt x="88" y="200"/>
                  </a:cubicBezTo>
                  <a:cubicBezTo>
                    <a:pt x="88" y="200"/>
                    <a:pt x="88" y="200"/>
                    <a:pt x="89" y="200"/>
                  </a:cubicBezTo>
                  <a:cubicBezTo>
                    <a:pt x="89" y="200"/>
                    <a:pt x="90" y="200"/>
                    <a:pt x="90" y="199"/>
                  </a:cubicBezTo>
                  <a:cubicBezTo>
                    <a:pt x="91" y="199"/>
                    <a:pt x="92" y="198"/>
                    <a:pt x="93" y="197"/>
                  </a:cubicBezTo>
                  <a:cubicBezTo>
                    <a:pt x="93" y="197"/>
                    <a:pt x="93" y="197"/>
                    <a:pt x="93" y="197"/>
                  </a:cubicBezTo>
                  <a:cubicBezTo>
                    <a:pt x="93" y="196"/>
                    <a:pt x="93" y="195"/>
                    <a:pt x="93" y="194"/>
                  </a:cubicBezTo>
                  <a:cubicBezTo>
                    <a:pt x="93" y="193"/>
                    <a:pt x="93" y="193"/>
                    <a:pt x="93" y="192"/>
                  </a:cubicBezTo>
                  <a:cubicBezTo>
                    <a:pt x="93" y="191"/>
                    <a:pt x="92" y="191"/>
                    <a:pt x="92" y="191"/>
                  </a:cubicBezTo>
                  <a:cubicBezTo>
                    <a:pt x="92" y="190"/>
                    <a:pt x="91" y="190"/>
                    <a:pt x="91" y="190"/>
                  </a:cubicBezTo>
                  <a:cubicBezTo>
                    <a:pt x="90" y="189"/>
                    <a:pt x="90" y="189"/>
                    <a:pt x="89" y="188"/>
                  </a:cubicBezTo>
                  <a:cubicBezTo>
                    <a:pt x="86" y="186"/>
                    <a:pt x="81" y="183"/>
                    <a:pt x="74" y="179"/>
                  </a:cubicBezTo>
                  <a:cubicBezTo>
                    <a:pt x="56" y="167"/>
                    <a:pt x="28" y="150"/>
                    <a:pt x="28" y="150"/>
                  </a:cubicBezTo>
                  <a:cubicBezTo>
                    <a:pt x="25" y="155"/>
                    <a:pt x="25" y="155"/>
                    <a:pt x="25" y="155"/>
                  </a:cubicBezTo>
                  <a:cubicBezTo>
                    <a:pt x="30" y="158"/>
                    <a:pt x="30" y="158"/>
                    <a:pt x="30" y="158"/>
                  </a:cubicBezTo>
                  <a:cubicBezTo>
                    <a:pt x="25" y="155"/>
                    <a:pt x="25" y="155"/>
                    <a:pt x="25" y="155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29" y="159"/>
                    <a:pt x="29" y="159"/>
                    <a:pt x="30" y="158"/>
                  </a:cubicBezTo>
                  <a:cubicBezTo>
                    <a:pt x="25" y="155"/>
                    <a:pt x="25" y="155"/>
                    <a:pt x="25" y="155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61"/>
                    <a:pt x="26" y="161"/>
                    <a:pt x="26" y="161"/>
                  </a:cubicBezTo>
                  <a:cubicBezTo>
                    <a:pt x="27" y="160"/>
                    <a:pt x="27" y="160"/>
                    <a:pt x="28" y="160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61"/>
                    <a:pt x="26" y="161"/>
                    <a:pt x="26" y="16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61"/>
                    <a:pt x="26" y="161"/>
                    <a:pt x="26" y="161"/>
                  </a:cubicBezTo>
                  <a:cubicBezTo>
                    <a:pt x="26" y="161"/>
                    <a:pt x="26" y="161"/>
                    <a:pt x="26" y="16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61"/>
                    <a:pt x="26" y="161"/>
                    <a:pt x="26" y="161"/>
                  </a:cubicBezTo>
                  <a:cubicBezTo>
                    <a:pt x="26" y="159"/>
                    <a:pt x="26" y="159"/>
                    <a:pt x="26" y="159"/>
                  </a:cubicBezTo>
                  <a:cubicBezTo>
                    <a:pt x="25" y="161"/>
                    <a:pt x="25" y="161"/>
                    <a:pt x="25" y="161"/>
                  </a:cubicBezTo>
                  <a:cubicBezTo>
                    <a:pt x="26" y="161"/>
                    <a:pt x="26" y="161"/>
                    <a:pt x="26" y="161"/>
                  </a:cubicBezTo>
                  <a:cubicBezTo>
                    <a:pt x="26" y="159"/>
                    <a:pt x="26" y="159"/>
                    <a:pt x="26" y="159"/>
                  </a:cubicBezTo>
                  <a:cubicBezTo>
                    <a:pt x="25" y="161"/>
                    <a:pt x="25" y="161"/>
                    <a:pt x="25" y="161"/>
                  </a:cubicBezTo>
                  <a:cubicBezTo>
                    <a:pt x="25" y="161"/>
                    <a:pt x="26" y="161"/>
                    <a:pt x="27" y="161"/>
                  </a:cubicBezTo>
                  <a:cubicBezTo>
                    <a:pt x="31" y="162"/>
                    <a:pt x="39" y="165"/>
                    <a:pt x="48" y="169"/>
                  </a:cubicBezTo>
                  <a:cubicBezTo>
                    <a:pt x="62" y="174"/>
                    <a:pt x="80" y="181"/>
                    <a:pt x="94" y="187"/>
                  </a:cubicBezTo>
                  <a:cubicBezTo>
                    <a:pt x="101" y="190"/>
                    <a:pt x="108" y="192"/>
                    <a:pt x="112" y="194"/>
                  </a:cubicBezTo>
                  <a:cubicBezTo>
                    <a:pt x="115" y="195"/>
                    <a:pt x="117" y="196"/>
                    <a:pt x="118" y="197"/>
                  </a:cubicBezTo>
                  <a:cubicBezTo>
                    <a:pt x="119" y="197"/>
                    <a:pt x="120" y="197"/>
                    <a:pt x="120" y="197"/>
                  </a:cubicBezTo>
                  <a:cubicBezTo>
                    <a:pt x="121" y="197"/>
                    <a:pt x="121" y="197"/>
                    <a:pt x="121" y="197"/>
                  </a:cubicBezTo>
                  <a:cubicBezTo>
                    <a:pt x="121" y="198"/>
                    <a:pt x="121" y="198"/>
                    <a:pt x="121" y="198"/>
                  </a:cubicBezTo>
                  <a:cubicBezTo>
                    <a:pt x="122" y="198"/>
                    <a:pt x="122" y="198"/>
                    <a:pt x="123" y="198"/>
                  </a:cubicBezTo>
                  <a:cubicBezTo>
                    <a:pt x="123" y="198"/>
                    <a:pt x="123" y="198"/>
                    <a:pt x="124" y="197"/>
                  </a:cubicBezTo>
                  <a:cubicBezTo>
                    <a:pt x="124" y="197"/>
                    <a:pt x="125" y="197"/>
                    <a:pt x="125" y="197"/>
                  </a:cubicBezTo>
                  <a:cubicBezTo>
                    <a:pt x="126" y="197"/>
                    <a:pt x="127" y="196"/>
                    <a:pt x="127" y="195"/>
                  </a:cubicBezTo>
                  <a:cubicBezTo>
                    <a:pt x="128" y="194"/>
                    <a:pt x="128" y="192"/>
                    <a:pt x="128" y="191"/>
                  </a:cubicBezTo>
                  <a:cubicBezTo>
                    <a:pt x="128" y="189"/>
                    <a:pt x="127" y="188"/>
                    <a:pt x="125" y="187"/>
                  </a:cubicBezTo>
                  <a:cubicBezTo>
                    <a:pt x="125" y="187"/>
                    <a:pt x="124" y="187"/>
                    <a:pt x="121" y="185"/>
                  </a:cubicBezTo>
                  <a:cubicBezTo>
                    <a:pt x="112" y="180"/>
                    <a:pt x="89" y="166"/>
                    <a:pt x="68" y="153"/>
                  </a:cubicBezTo>
                  <a:cubicBezTo>
                    <a:pt x="58" y="147"/>
                    <a:pt x="48" y="141"/>
                    <a:pt x="41" y="136"/>
                  </a:cubicBezTo>
                  <a:cubicBezTo>
                    <a:pt x="38" y="134"/>
                    <a:pt x="35" y="132"/>
                    <a:pt x="33" y="131"/>
                  </a:cubicBezTo>
                  <a:cubicBezTo>
                    <a:pt x="32" y="130"/>
                    <a:pt x="31" y="129"/>
                    <a:pt x="31" y="129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29" y="131"/>
                    <a:pt x="29" y="131"/>
                    <a:pt x="29" y="131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29" y="131"/>
                    <a:pt x="29" y="131"/>
                    <a:pt x="29" y="131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32" y="130"/>
                    <a:pt x="32" y="130"/>
                    <a:pt x="32" y="130"/>
                  </a:cubicBezTo>
                  <a:cubicBezTo>
                    <a:pt x="31" y="130"/>
                    <a:pt x="31" y="129"/>
                    <a:pt x="31" y="129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32" y="130"/>
                    <a:pt x="32" y="130"/>
                    <a:pt x="32" y="130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2" y="131"/>
                    <a:pt x="32" y="131"/>
                    <a:pt x="32" y="130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31" y="135"/>
                    <a:pt x="31" y="135"/>
                    <a:pt x="31" y="135"/>
                  </a:cubicBezTo>
                  <a:cubicBezTo>
                    <a:pt x="32" y="134"/>
                    <a:pt x="32" y="133"/>
                    <a:pt x="32" y="132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31" y="135"/>
                    <a:pt x="31" y="135"/>
                    <a:pt x="31" y="135"/>
                  </a:cubicBezTo>
                  <a:cubicBezTo>
                    <a:pt x="26" y="132"/>
                    <a:pt x="26" y="132"/>
                    <a:pt x="26" y="132"/>
                  </a:cubicBezTo>
                  <a:cubicBezTo>
                    <a:pt x="24" y="137"/>
                    <a:pt x="24" y="137"/>
                    <a:pt x="24" y="137"/>
                  </a:cubicBezTo>
                  <a:cubicBezTo>
                    <a:pt x="24" y="137"/>
                    <a:pt x="53" y="150"/>
                    <a:pt x="84" y="163"/>
                  </a:cubicBezTo>
                  <a:cubicBezTo>
                    <a:pt x="99" y="169"/>
                    <a:pt x="114" y="176"/>
                    <a:pt x="127" y="181"/>
                  </a:cubicBezTo>
                  <a:cubicBezTo>
                    <a:pt x="133" y="183"/>
                    <a:pt x="138" y="185"/>
                    <a:pt x="142" y="187"/>
                  </a:cubicBezTo>
                  <a:cubicBezTo>
                    <a:pt x="144" y="188"/>
                    <a:pt x="146" y="188"/>
                    <a:pt x="148" y="189"/>
                  </a:cubicBezTo>
                  <a:cubicBezTo>
                    <a:pt x="149" y="189"/>
                    <a:pt x="149" y="189"/>
                    <a:pt x="150" y="189"/>
                  </a:cubicBezTo>
                  <a:cubicBezTo>
                    <a:pt x="151" y="189"/>
                    <a:pt x="151" y="189"/>
                    <a:pt x="152" y="189"/>
                  </a:cubicBezTo>
                  <a:cubicBezTo>
                    <a:pt x="153" y="189"/>
                    <a:pt x="153" y="189"/>
                    <a:pt x="154" y="189"/>
                  </a:cubicBezTo>
                  <a:cubicBezTo>
                    <a:pt x="154" y="189"/>
                    <a:pt x="155" y="189"/>
                    <a:pt x="155" y="188"/>
                  </a:cubicBezTo>
                  <a:cubicBezTo>
                    <a:pt x="156" y="188"/>
                    <a:pt x="157" y="187"/>
                    <a:pt x="157" y="187"/>
                  </a:cubicBezTo>
                  <a:cubicBezTo>
                    <a:pt x="158" y="185"/>
                    <a:pt x="158" y="184"/>
                    <a:pt x="158" y="182"/>
                  </a:cubicBezTo>
                  <a:cubicBezTo>
                    <a:pt x="158" y="181"/>
                    <a:pt x="157" y="180"/>
                    <a:pt x="155" y="179"/>
                  </a:cubicBezTo>
                  <a:cubicBezTo>
                    <a:pt x="155" y="179"/>
                    <a:pt x="154" y="178"/>
                    <a:pt x="151" y="176"/>
                  </a:cubicBezTo>
                  <a:cubicBezTo>
                    <a:pt x="140" y="170"/>
                    <a:pt x="113" y="154"/>
                    <a:pt x="89" y="139"/>
                  </a:cubicBezTo>
                  <a:cubicBezTo>
                    <a:pt x="77" y="132"/>
                    <a:pt x="66" y="125"/>
                    <a:pt x="58" y="120"/>
                  </a:cubicBezTo>
                  <a:cubicBezTo>
                    <a:pt x="53" y="117"/>
                    <a:pt x="50" y="115"/>
                    <a:pt x="48" y="113"/>
                  </a:cubicBezTo>
                  <a:cubicBezTo>
                    <a:pt x="47" y="112"/>
                    <a:pt x="46" y="112"/>
                    <a:pt x="46" y="111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46" y="112"/>
                    <a:pt x="46" y="112"/>
                    <a:pt x="46" y="11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46" y="116"/>
                    <a:pt x="46" y="115"/>
                    <a:pt x="46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174" y="179"/>
                    <a:pt x="174" y="179"/>
                    <a:pt x="174" y="179"/>
                  </a:cubicBezTo>
                  <a:cubicBezTo>
                    <a:pt x="176" y="180"/>
                    <a:pt x="178" y="179"/>
                    <a:pt x="180" y="178"/>
                  </a:cubicBezTo>
                  <a:cubicBezTo>
                    <a:pt x="181" y="177"/>
                    <a:pt x="182" y="176"/>
                    <a:pt x="182" y="174"/>
                  </a:cubicBezTo>
                  <a:cubicBezTo>
                    <a:pt x="182" y="172"/>
                    <a:pt x="182" y="171"/>
                    <a:pt x="181" y="171"/>
                  </a:cubicBezTo>
                  <a:cubicBezTo>
                    <a:pt x="181" y="170"/>
                    <a:pt x="181" y="170"/>
                    <a:pt x="180" y="170"/>
                  </a:cubicBezTo>
                  <a:cubicBezTo>
                    <a:pt x="180" y="169"/>
                    <a:pt x="180" y="169"/>
                    <a:pt x="180" y="169"/>
                  </a:cubicBezTo>
                  <a:cubicBezTo>
                    <a:pt x="179" y="169"/>
                    <a:pt x="178" y="168"/>
                    <a:pt x="177" y="167"/>
                  </a:cubicBezTo>
                  <a:cubicBezTo>
                    <a:pt x="172" y="164"/>
                    <a:pt x="161" y="158"/>
                    <a:pt x="149" y="150"/>
                  </a:cubicBezTo>
                  <a:cubicBezTo>
                    <a:pt x="129" y="138"/>
                    <a:pt x="104" y="122"/>
                    <a:pt x="84" y="110"/>
                  </a:cubicBezTo>
                  <a:cubicBezTo>
                    <a:pt x="74" y="103"/>
                    <a:pt x="65" y="98"/>
                    <a:pt x="59" y="94"/>
                  </a:cubicBezTo>
                  <a:cubicBezTo>
                    <a:pt x="55" y="92"/>
                    <a:pt x="53" y="90"/>
                    <a:pt x="51" y="89"/>
                  </a:cubicBezTo>
                  <a:cubicBezTo>
                    <a:pt x="50" y="89"/>
                    <a:pt x="50" y="88"/>
                    <a:pt x="49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88"/>
                    <a:pt x="49" y="88"/>
                    <a:pt x="49" y="88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1" y="93"/>
                    <a:pt x="51" y="92"/>
                    <a:pt x="51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50" y="95"/>
                    <a:pt x="50" y="94"/>
                    <a:pt x="51" y="93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189" y="170"/>
                    <a:pt x="189" y="170"/>
                    <a:pt x="189" y="170"/>
                  </a:cubicBezTo>
                  <a:cubicBezTo>
                    <a:pt x="191" y="171"/>
                    <a:pt x="193" y="171"/>
                    <a:pt x="195" y="170"/>
                  </a:cubicBezTo>
                  <a:cubicBezTo>
                    <a:pt x="196" y="169"/>
                    <a:pt x="197" y="167"/>
                    <a:pt x="197" y="165"/>
                  </a:cubicBezTo>
                  <a:cubicBezTo>
                    <a:pt x="197" y="164"/>
                    <a:pt x="197" y="163"/>
                    <a:pt x="197" y="163"/>
                  </a:cubicBezTo>
                  <a:cubicBezTo>
                    <a:pt x="196" y="162"/>
                    <a:pt x="196" y="161"/>
                    <a:pt x="196" y="161"/>
                  </a:cubicBezTo>
                  <a:cubicBezTo>
                    <a:pt x="195" y="161"/>
                    <a:pt x="195" y="161"/>
                    <a:pt x="195" y="161"/>
                  </a:cubicBezTo>
                  <a:cubicBezTo>
                    <a:pt x="195" y="160"/>
                    <a:pt x="195" y="160"/>
                    <a:pt x="194" y="160"/>
                  </a:cubicBezTo>
                  <a:cubicBezTo>
                    <a:pt x="193" y="159"/>
                    <a:pt x="190" y="157"/>
                    <a:pt x="185" y="154"/>
                  </a:cubicBezTo>
                  <a:cubicBezTo>
                    <a:pt x="170" y="145"/>
                    <a:pt x="139" y="126"/>
                    <a:pt x="111" y="110"/>
                  </a:cubicBezTo>
                  <a:cubicBezTo>
                    <a:pt x="98" y="101"/>
                    <a:pt x="85" y="93"/>
                    <a:pt x="76" y="87"/>
                  </a:cubicBezTo>
                  <a:cubicBezTo>
                    <a:pt x="71" y="84"/>
                    <a:pt x="67" y="82"/>
                    <a:pt x="65" y="80"/>
                  </a:cubicBezTo>
                  <a:cubicBezTo>
                    <a:pt x="64" y="79"/>
                    <a:pt x="63" y="79"/>
                    <a:pt x="62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79"/>
                    <a:pt x="62" y="79"/>
                    <a:pt x="62" y="78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3" y="83"/>
                    <a:pt x="63" y="82"/>
                    <a:pt x="63" y="81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224" y="164"/>
                    <a:pt x="224" y="164"/>
                    <a:pt x="224" y="164"/>
                  </a:cubicBezTo>
                  <a:cubicBezTo>
                    <a:pt x="226" y="166"/>
                    <a:pt x="229" y="164"/>
                    <a:pt x="231" y="162"/>
                  </a:cubicBezTo>
                  <a:cubicBezTo>
                    <a:pt x="232" y="159"/>
                    <a:pt x="231" y="156"/>
                    <a:pt x="229" y="155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7"/>
                    <a:pt x="111" y="90"/>
                    <a:pt x="155" y="113"/>
                  </a:cubicBezTo>
                  <a:cubicBezTo>
                    <a:pt x="177" y="125"/>
                    <a:pt x="200" y="136"/>
                    <a:pt x="216" y="145"/>
                  </a:cubicBezTo>
                  <a:cubicBezTo>
                    <a:pt x="225" y="149"/>
                    <a:pt x="232" y="153"/>
                    <a:pt x="237" y="155"/>
                  </a:cubicBezTo>
                  <a:cubicBezTo>
                    <a:pt x="239" y="157"/>
                    <a:pt x="241" y="158"/>
                    <a:pt x="243" y="158"/>
                  </a:cubicBezTo>
                  <a:cubicBezTo>
                    <a:pt x="243" y="159"/>
                    <a:pt x="244" y="159"/>
                    <a:pt x="245" y="159"/>
                  </a:cubicBezTo>
                  <a:cubicBezTo>
                    <a:pt x="245" y="160"/>
                    <a:pt x="245" y="160"/>
                    <a:pt x="245" y="160"/>
                  </a:cubicBezTo>
                  <a:cubicBezTo>
                    <a:pt x="246" y="160"/>
                    <a:pt x="246" y="160"/>
                    <a:pt x="246" y="160"/>
                  </a:cubicBezTo>
                  <a:cubicBezTo>
                    <a:pt x="246" y="160"/>
                    <a:pt x="246" y="160"/>
                    <a:pt x="246" y="160"/>
                  </a:cubicBezTo>
                  <a:cubicBezTo>
                    <a:pt x="247" y="160"/>
                    <a:pt x="247" y="160"/>
                    <a:pt x="247" y="160"/>
                  </a:cubicBezTo>
                  <a:cubicBezTo>
                    <a:pt x="248" y="160"/>
                    <a:pt x="248" y="160"/>
                    <a:pt x="249" y="160"/>
                  </a:cubicBezTo>
                  <a:cubicBezTo>
                    <a:pt x="250" y="159"/>
                    <a:pt x="251" y="159"/>
                    <a:pt x="252" y="158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3" y="156"/>
                    <a:pt x="253" y="155"/>
                    <a:pt x="253" y="154"/>
                  </a:cubicBezTo>
                  <a:cubicBezTo>
                    <a:pt x="253" y="153"/>
                    <a:pt x="253" y="153"/>
                    <a:pt x="253" y="152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1" y="150"/>
                    <a:pt x="251" y="150"/>
                    <a:pt x="251" y="150"/>
                  </a:cubicBezTo>
                  <a:cubicBezTo>
                    <a:pt x="250" y="149"/>
                    <a:pt x="250" y="149"/>
                    <a:pt x="249" y="149"/>
                  </a:cubicBezTo>
                  <a:cubicBezTo>
                    <a:pt x="247" y="147"/>
                    <a:pt x="243" y="144"/>
                    <a:pt x="237" y="140"/>
                  </a:cubicBezTo>
                  <a:cubicBezTo>
                    <a:pt x="197" y="115"/>
                    <a:pt x="84" y="46"/>
                    <a:pt x="84" y="46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275" y="151"/>
                    <a:pt x="275" y="151"/>
                    <a:pt x="275" y="151"/>
                  </a:cubicBezTo>
                  <a:cubicBezTo>
                    <a:pt x="277" y="152"/>
                    <a:pt x="281" y="151"/>
                    <a:pt x="282" y="149"/>
                  </a:cubicBezTo>
                  <a:cubicBezTo>
                    <a:pt x="283" y="146"/>
                    <a:pt x="283" y="143"/>
                    <a:pt x="280" y="141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4" y="38"/>
                    <a:pt x="142" y="65"/>
                    <a:pt x="192" y="92"/>
                  </a:cubicBezTo>
                  <a:cubicBezTo>
                    <a:pt x="216" y="105"/>
                    <a:pt x="241" y="118"/>
                    <a:pt x="261" y="128"/>
                  </a:cubicBezTo>
                  <a:cubicBezTo>
                    <a:pt x="271" y="133"/>
                    <a:pt x="280" y="138"/>
                    <a:pt x="286" y="140"/>
                  </a:cubicBezTo>
                  <a:cubicBezTo>
                    <a:pt x="290" y="142"/>
                    <a:pt x="292" y="143"/>
                    <a:pt x="295" y="144"/>
                  </a:cubicBezTo>
                  <a:cubicBezTo>
                    <a:pt x="296" y="144"/>
                    <a:pt x="297" y="145"/>
                    <a:pt x="298" y="145"/>
                  </a:cubicBezTo>
                  <a:cubicBezTo>
                    <a:pt x="299" y="145"/>
                    <a:pt x="300" y="146"/>
                    <a:pt x="301" y="146"/>
                  </a:cubicBezTo>
                  <a:cubicBezTo>
                    <a:pt x="302" y="146"/>
                    <a:pt x="302" y="146"/>
                    <a:pt x="303" y="145"/>
                  </a:cubicBezTo>
                  <a:cubicBezTo>
                    <a:pt x="304" y="145"/>
                    <a:pt x="304" y="145"/>
                    <a:pt x="305" y="144"/>
                  </a:cubicBezTo>
                  <a:cubicBezTo>
                    <a:pt x="305" y="144"/>
                    <a:pt x="306" y="143"/>
                    <a:pt x="306" y="143"/>
                  </a:cubicBezTo>
                  <a:cubicBezTo>
                    <a:pt x="307" y="142"/>
                    <a:pt x="307" y="140"/>
                    <a:pt x="307" y="139"/>
                  </a:cubicBezTo>
                  <a:cubicBezTo>
                    <a:pt x="307" y="137"/>
                    <a:pt x="306" y="136"/>
                    <a:pt x="305" y="135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9" y="23"/>
                    <a:pt x="110" y="22"/>
                    <a:pt x="111" y="21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7" y="23"/>
                    <a:pt x="108" y="23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19"/>
                    <a:pt x="107" y="19"/>
                    <a:pt x="107" y="19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6" y="23"/>
                    <a:pt x="106" y="23"/>
                    <a:pt x="107" y="23"/>
                  </a:cubicBezTo>
                  <a:cubicBezTo>
                    <a:pt x="107" y="19"/>
                    <a:pt x="107" y="19"/>
                    <a:pt x="107" y="19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5" y="23"/>
                    <a:pt x="106" y="23"/>
                    <a:pt x="106" y="23"/>
                  </a:cubicBezTo>
                  <a:cubicBezTo>
                    <a:pt x="109" y="25"/>
                    <a:pt x="114" y="27"/>
                    <a:pt x="121" y="31"/>
                  </a:cubicBezTo>
                  <a:cubicBezTo>
                    <a:pt x="145" y="44"/>
                    <a:pt x="191" y="70"/>
                    <a:pt x="232" y="94"/>
                  </a:cubicBezTo>
                  <a:cubicBezTo>
                    <a:pt x="252" y="105"/>
                    <a:pt x="272" y="116"/>
                    <a:pt x="286" y="124"/>
                  </a:cubicBezTo>
                  <a:cubicBezTo>
                    <a:pt x="294" y="128"/>
                    <a:pt x="300" y="131"/>
                    <a:pt x="305" y="133"/>
                  </a:cubicBezTo>
                  <a:cubicBezTo>
                    <a:pt x="308" y="134"/>
                    <a:pt x="310" y="135"/>
                    <a:pt x="311" y="136"/>
                  </a:cubicBezTo>
                  <a:cubicBezTo>
                    <a:pt x="312" y="136"/>
                    <a:pt x="313" y="136"/>
                    <a:pt x="314" y="137"/>
                  </a:cubicBezTo>
                  <a:cubicBezTo>
                    <a:pt x="315" y="137"/>
                    <a:pt x="315" y="137"/>
                    <a:pt x="317" y="137"/>
                  </a:cubicBezTo>
                  <a:cubicBezTo>
                    <a:pt x="317" y="137"/>
                    <a:pt x="318" y="137"/>
                    <a:pt x="319" y="137"/>
                  </a:cubicBezTo>
                  <a:cubicBezTo>
                    <a:pt x="320" y="136"/>
                    <a:pt x="321" y="136"/>
                    <a:pt x="322" y="134"/>
                  </a:cubicBezTo>
                  <a:cubicBezTo>
                    <a:pt x="322" y="133"/>
                    <a:pt x="323" y="132"/>
                    <a:pt x="323" y="131"/>
                  </a:cubicBezTo>
                  <a:cubicBezTo>
                    <a:pt x="323" y="130"/>
                    <a:pt x="322" y="129"/>
                    <a:pt x="322" y="129"/>
                  </a:cubicBezTo>
                  <a:cubicBezTo>
                    <a:pt x="322" y="128"/>
                    <a:pt x="321" y="128"/>
                    <a:pt x="321" y="128"/>
                  </a:cubicBezTo>
                  <a:cubicBezTo>
                    <a:pt x="321" y="127"/>
                    <a:pt x="321" y="127"/>
                    <a:pt x="321" y="127"/>
                  </a:cubicBezTo>
                  <a:cubicBezTo>
                    <a:pt x="320" y="127"/>
                    <a:pt x="320" y="127"/>
                    <a:pt x="320" y="127"/>
                  </a:cubicBezTo>
                  <a:cubicBezTo>
                    <a:pt x="320" y="126"/>
                    <a:pt x="320" y="126"/>
                    <a:pt x="319" y="126"/>
                  </a:cubicBezTo>
                  <a:cubicBezTo>
                    <a:pt x="315" y="123"/>
                    <a:pt x="300" y="114"/>
                    <a:pt x="281" y="102"/>
                  </a:cubicBezTo>
                  <a:cubicBezTo>
                    <a:pt x="223" y="65"/>
                    <a:pt x="120" y="2"/>
                    <a:pt x="120" y="2"/>
                  </a:cubicBezTo>
                  <a:cubicBezTo>
                    <a:pt x="117" y="0"/>
                    <a:pt x="114" y="1"/>
                    <a:pt x="112" y="3"/>
                  </a:cubicBezTo>
                  <a:cubicBezTo>
                    <a:pt x="111" y="6"/>
                    <a:pt x="112" y="9"/>
                    <a:pt x="114" y="11"/>
                  </a:cubicBezTo>
                  <a:cubicBezTo>
                    <a:pt x="114" y="11"/>
                    <a:pt x="117" y="13"/>
                    <a:pt x="123" y="16"/>
                  </a:cubicBezTo>
                  <a:cubicBezTo>
                    <a:pt x="142" y="28"/>
                    <a:pt x="190" y="58"/>
                    <a:pt x="233" y="85"/>
                  </a:cubicBezTo>
                  <a:cubicBezTo>
                    <a:pt x="254" y="98"/>
                    <a:pt x="275" y="111"/>
                    <a:pt x="290" y="120"/>
                  </a:cubicBezTo>
                  <a:cubicBezTo>
                    <a:pt x="297" y="125"/>
                    <a:pt x="303" y="129"/>
                    <a:pt x="308" y="132"/>
                  </a:cubicBezTo>
                  <a:cubicBezTo>
                    <a:pt x="310" y="133"/>
                    <a:pt x="311" y="134"/>
                    <a:pt x="312" y="135"/>
                  </a:cubicBezTo>
                  <a:cubicBezTo>
                    <a:pt x="313" y="135"/>
                    <a:pt x="313" y="135"/>
                    <a:pt x="314" y="136"/>
                  </a:cubicBezTo>
                  <a:cubicBezTo>
                    <a:pt x="314" y="136"/>
                    <a:pt x="314" y="136"/>
                    <a:pt x="314" y="136"/>
                  </a:cubicBezTo>
                  <a:cubicBezTo>
                    <a:pt x="314" y="136"/>
                    <a:pt x="314" y="136"/>
                    <a:pt x="314" y="136"/>
                  </a:cubicBezTo>
                  <a:cubicBezTo>
                    <a:pt x="316" y="133"/>
                    <a:pt x="316" y="133"/>
                    <a:pt x="316" y="133"/>
                  </a:cubicBezTo>
                  <a:cubicBezTo>
                    <a:pt x="314" y="135"/>
                    <a:pt x="314" y="135"/>
                    <a:pt x="314" y="135"/>
                  </a:cubicBezTo>
                  <a:cubicBezTo>
                    <a:pt x="314" y="136"/>
                    <a:pt x="314" y="136"/>
                    <a:pt x="314" y="136"/>
                  </a:cubicBezTo>
                  <a:cubicBezTo>
                    <a:pt x="316" y="133"/>
                    <a:pt x="316" y="133"/>
                    <a:pt x="316" y="133"/>
                  </a:cubicBezTo>
                  <a:cubicBezTo>
                    <a:pt x="314" y="135"/>
                    <a:pt x="314" y="135"/>
                    <a:pt x="314" y="135"/>
                  </a:cubicBezTo>
                  <a:cubicBezTo>
                    <a:pt x="317" y="131"/>
                    <a:pt x="317" y="131"/>
                    <a:pt x="317" y="131"/>
                  </a:cubicBezTo>
                  <a:cubicBezTo>
                    <a:pt x="313" y="135"/>
                    <a:pt x="313" y="135"/>
                    <a:pt x="313" y="135"/>
                  </a:cubicBezTo>
                  <a:cubicBezTo>
                    <a:pt x="314" y="135"/>
                    <a:pt x="314" y="135"/>
                    <a:pt x="314" y="135"/>
                  </a:cubicBezTo>
                  <a:cubicBezTo>
                    <a:pt x="317" y="131"/>
                    <a:pt x="317" y="131"/>
                    <a:pt x="317" y="131"/>
                  </a:cubicBezTo>
                  <a:cubicBezTo>
                    <a:pt x="313" y="135"/>
                    <a:pt x="313" y="135"/>
                    <a:pt x="313" y="135"/>
                  </a:cubicBezTo>
                  <a:cubicBezTo>
                    <a:pt x="317" y="131"/>
                    <a:pt x="317" y="131"/>
                    <a:pt x="317" y="131"/>
                  </a:cubicBezTo>
                  <a:cubicBezTo>
                    <a:pt x="313" y="134"/>
                    <a:pt x="313" y="134"/>
                    <a:pt x="313" y="134"/>
                  </a:cubicBezTo>
                  <a:cubicBezTo>
                    <a:pt x="313" y="135"/>
                    <a:pt x="313" y="135"/>
                    <a:pt x="313" y="135"/>
                  </a:cubicBezTo>
                  <a:cubicBezTo>
                    <a:pt x="317" y="131"/>
                    <a:pt x="317" y="131"/>
                    <a:pt x="317" y="131"/>
                  </a:cubicBezTo>
                  <a:cubicBezTo>
                    <a:pt x="313" y="134"/>
                    <a:pt x="313" y="134"/>
                    <a:pt x="313" y="134"/>
                  </a:cubicBezTo>
                  <a:cubicBezTo>
                    <a:pt x="317" y="131"/>
                    <a:pt x="317" y="131"/>
                    <a:pt x="317" y="131"/>
                  </a:cubicBezTo>
                  <a:cubicBezTo>
                    <a:pt x="312" y="134"/>
                    <a:pt x="312" y="134"/>
                    <a:pt x="312" y="134"/>
                  </a:cubicBezTo>
                  <a:cubicBezTo>
                    <a:pt x="312" y="134"/>
                    <a:pt x="312" y="134"/>
                    <a:pt x="313" y="134"/>
                  </a:cubicBezTo>
                  <a:cubicBezTo>
                    <a:pt x="317" y="131"/>
                    <a:pt x="317" y="131"/>
                    <a:pt x="317" y="131"/>
                  </a:cubicBezTo>
                  <a:cubicBezTo>
                    <a:pt x="312" y="134"/>
                    <a:pt x="312" y="134"/>
                    <a:pt x="312" y="134"/>
                  </a:cubicBezTo>
                  <a:cubicBezTo>
                    <a:pt x="317" y="131"/>
                    <a:pt x="317" y="131"/>
                    <a:pt x="317" y="131"/>
                  </a:cubicBezTo>
                  <a:cubicBezTo>
                    <a:pt x="312" y="131"/>
                    <a:pt x="312" y="131"/>
                    <a:pt x="312" y="131"/>
                  </a:cubicBezTo>
                  <a:cubicBezTo>
                    <a:pt x="312" y="132"/>
                    <a:pt x="312" y="133"/>
                    <a:pt x="312" y="134"/>
                  </a:cubicBezTo>
                  <a:cubicBezTo>
                    <a:pt x="317" y="131"/>
                    <a:pt x="317" y="131"/>
                    <a:pt x="317" y="131"/>
                  </a:cubicBezTo>
                  <a:cubicBezTo>
                    <a:pt x="312" y="131"/>
                    <a:pt x="312" y="131"/>
                    <a:pt x="312" y="131"/>
                  </a:cubicBezTo>
                  <a:cubicBezTo>
                    <a:pt x="317" y="131"/>
                    <a:pt x="317" y="131"/>
                    <a:pt x="317" y="131"/>
                  </a:cubicBezTo>
                  <a:cubicBezTo>
                    <a:pt x="312" y="128"/>
                    <a:pt x="312" y="128"/>
                    <a:pt x="312" y="128"/>
                  </a:cubicBezTo>
                  <a:cubicBezTo>
                    <a:pt x="317" y="131"/>
                    <a:pt x="317" y="131"/>
                    <a:pt x="317" y="131"/>
                  </a:cubicBezTo>
                  <a:cubicBezTo>
                    <a:pt x="315" y="126"/>
                    <a:pt x="315" y="126"/>
                    <a:pt x="315" y="126"/>
                  </a:cubicBezTo>
                  <a:cubicBezTo>
                    <a:pt x="314" y="126"/>
                    <a:pt x="313" y="127"/>
                    <a:pt x="312" y="128"/>
                  </a:cubicBezTo>
                  <a:cubicBezTo>
                    <a:pt x="317" y="131"/>
                    <a:pt x="317" y="131"/>
                    <a:pt x="317" y="131"/>
                  </a:cubicBezTo>
                  <a:cubicBezTo>
                    <a:pt x="315" y="126"/>
                    <a:pt x="315" y="126"/>
                    <a:pt x="315" y="126"/>
                  </a:cubicBezTo>
                  <a:cubicBezTo>
                    <a:pt x="317" y="130"/>
                    <a:pt x="317" y="130"/>
                    <a:pt x="317" y="130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6" y="126"/>
                    <a:pt x="316" y="126"/>
                    <a:pt x="315" y="126"/>
                  </a:cubicBezTo>
                  <a:cubicBezTo>
                    <a:pt x="317" y="130"/>
                    <a:pt x="317" y="130"/>
                    <a:pt x="317" y="130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7" y="129"/>
                    <a:pt x="317" y="129"/>
                    <a:pt x="317" y="129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7" y="129"/>
                    <a:pt x="317" y="129"/>
                    <a:pt x="317" y="129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7" y="127"/>
                    <a:pt x="317" y="127"/>
                    <a:pt x="317" y="127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7" y="127"/>
                    <a:pt x="317" y="127"/>
                    <a:pt x="317" y="127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6" y="126"/>
                    <a:pt x="315" y="125"/>
                    <a:pt x="313" y="124"/>
                  </a:cubicBezTo>
                  <a:cubicBezTo>
                    <a:pt x="308" y="122"/>
                    <a:pt x="302" y="119"/>
                    <a:pt x="294" y="115"/>
                  </a:cubicBezTo>
                  <a:cubicBezTo>
                    <a:pt x="267" y="101"/>
                    <a:pt x="222" y="75"/>
                    <a:pt x="183" y="53"/>
                  </a:cubicBezTo>
                  <a:cubicBezTo>
                    <a:pt x="164" y="42"/>
                    <a:pt x="146" y="32"/>
                    <a:pt x="133" y="25"/>
                  </a:cubicBezTo>
                  <a:cubicBezTo>
                    <a:pt x="126" y="21"/>
                    <a:pt x="120" y="18"/>
                    <a:pt x="116" y="16"/>
                  </a:cubicBezTo>
                  <a:cubicBezTo>
                    <a:pt x="114" y="15"/>
                    <a:pt x="112" y="14"/>
                    <a:pt x="111" y="13"/>
                  </a:cubicBezTo>
                  <a:cubicBezTo>
                    <a:pt x="110" y="13"/>
                    <a:pt x="110" y="13"/>
                    <a:pt x="109" y="13"/>
                  </a:cubicBezTo>
                  <a:cubicBezTo>
                    <a:pt x="109" y="13"/>
                    <a:pt x="109" y="12"/>
                    <a:pt x="108" y="12"/>
                  </a:cubicBezTo>
                  <a:cubicBezTo>
                    <a:pt x="108" y="12"/>
                    <a:pt x="107" y="12"/>
                    <a:pt x="107" y="12"/>
                  </a:cubicBezTo>
                  <a:cubicBezTo>
                    <a:pt x="106" y="12"/>
                    <a:pt x="105" y="12"/>
                    <a:pt x="105" y="12"/>
                  </a:cubicBezTo>
                  <a:cubicBezTo>
                    <a:pt x="104" y="13"/>
                    <a:pt x="103" y="13"/>
                    <a:pt x="102" y="15"/>
                  </a:cubicBezTo>
                  <a:cubicBezTo>
                    <a:pt x="100" y="17"/>
                    <a:pt x="101" y="21"/>
                    <a:pt x="103" y="22"/>
                  </a:cubicBezTo>
                  <a:cubicBezTo>
                    <a:pt x="299" y="145"/>
                    <a:pt x="299" y="145"/>
                    <a:pt x="299" y="145"/>
                  </a:cubicBezTo>
                  <a:cubicBezTo>
                    <a:pt x="302" y="140"/>
                    <a:pt x="302" y="140"/>
                    <a:pt x="302" y="140"/>
                  </a:cubicBezTo>
                  <a:cubicBezTo>
                    <a:pt x="297" y="137"/>
                    <a:pt x="297" y="137"/>
                    <a:pt x="297" y="137"/>
                  </a:cubicBezTo>
                  <a:cubicBezTo>
                    <a:pt x="301" y="140"/>
                    <a:pt x="301" y="140"/>
                    <a:pt x="301" y="140"/>
                  </a:cubicBezTo>
                  <a:cubicBezTo>
                    <a:pt x="298" y="135"/>
                    <a:pt x="298" y="135"/>
                    <a:pt x="298" y="135"/>
                  </a:cubicBezTo>
                  <a:cubicBezTo>
                    <a:pt x="298" y="136"/>
                    <a:pt x="297" y="136"/>
                    <a:pt x="297" y="137"/>
                  </a:cubicBezTo>
                  <a:cubicBezTo>
                    <a:pt x="301" y="140"/>
                    <a:pt x="301" y="140"/>
                    <a:pt x="301" y="140"/>
                  </a:cubicBezTo>
                  <a:cubicBezTo>
                    <a:pt x="298" y="135"/>
                    <a:pt x="298" y="135"/>
                    <a:pt x="298" y="135"/>
                  </a:cubicBezTo>
                  <a:cubicBezTo>
                    <a:pt x="301" y="139"/>
                    <a:pt x="301" y="139"/>
                    <a:pt x="301" y="139"/>
                  </a:cubicBezTo>
                  <a:cubicBezTo>
                    <a:pt x="300" y="135"/>
                    <a:pt x="300" y="135"/>
                    <a:pt x="300" y="135"/>
                  </a:cubicBezTo>
                  <a:cubicBezTo>
                    <a:pt x="300" y="135"/>
                    <a:pt x="299" y="135"/>
                    <a:pt x="298" y="135"/>
                  </a:cubicBezTo>
                  <a:cubicBezTo>
                    <a:pt x="301" y="139"/>
                    <a:pt x="301" y="139"/>
                    <a:pt x="301" y="139"/>
                  </a:cubicBezTo>
                  <a:cubicBezTo>
                    <a:pt x="300" y="135"/>
                    <a:pt x="300" y="135"/>
                    <a:pt x="300" y="135"/>
                  </a:cubicBezTo>
                  <a:cubicBezTo>
                    <a:pt x="301" y="139"/>
                    <a:pt x="301" y="139"/>
                    <a:pt x="301" y="139"/>
                  </a:cubicBezTo>
                  <a:cubicBezTo>
                    <a:pt x="301" y="135"/>
                    <a:pt x="301" y="135"/>
                    <a:pt x="301" y="135"/>
                  </a:cubicBezTo>
                  <a:cubicBezTo>
                    <a:pt x="301" y="135"/>
                    <a:pt x="301" y="135"/>
                    <a:pt x="300" y="135"/>
                  </a:cubicBezTo>
                  <a:cubicBezTo>
                    <a:pt x="301" y="139"/>
                    <a:pt x="301" y="139"/>
                    <a:pt x="301" y="139"/>
                  </a:cubicBezTo>
                  <a:cubicBezTo>
                    <a:pt x="301" y="135"/>
                    <a:pt x="301" y="135"/>
                    <a:pt x="301" y="135"/>
                  </a:cubicBezTo>
                  <a:cubicBezTo>
                    <a:pt x="301" y="137"/>
                    <a:pt x="301" y="137"/>
                    <a:pt x="301" y="137"/>
                  </a:cubicBezTo>
                  <a:cubicBezTo>
                    <a:pt x="301" y="135"/>
                    <a:pt x="301" y="135"/>
                    <a:pt x="301" y="135"/>
                  </a:cubicBezTo>
                  <a:cubicBezTo>
                    <a:pt x="301" y="135"/>
                    <a:pt x="301" y="135"/>
                    <a:pt x="301" y="135"/>
                  </a:cubicBezTo>
                  <a:cubicBezTo>
                    <a:pt x="301" y="137"/>
                    <a:pt x="301" y="137"/>
                    <a:pt x="301" y="137"/>
                  </a:cubicBezTo>
                  <a:cubicBezTo>
                    <a:pt x="301" y="135"/>
                    <a:pt x="301" y="135"/>
                    <a:pt x="301" y="135"/>
                  </a:cubicBezTo>
                  <a:cubicBezTo>
                    <a:pt x="301" y="135"/>
                    <a:pt x="301" y="135"/>
                    <a:pt x="301" y="135"/>
                  </a:cubicBezTo>
                  <a:cubicBezTo>
                    <a:pt x="301" y="135"/>
                    <a:pt x="301" y="135"/>
                    <a:pt x="301" y="135"/>
                  </a:cubicBezTo>
                  <a:cubicBezTo>
                    <a:pt x="301" y="135"/>
                    <a:pt x="301" y="135"/>
                    <a:pt x="301" y="135"/>
                  </a:cubicBezTo>
                  <a:cubicBezTo>
                    <a:pt x="301" y="135"/>
                    <a:pt x="301" y="135"/>
                    <a:pt x="301" y="135"/>
                  </a:cubicBezTo>
                  <a:cubicBezTo>
                    <a:pt x="301" y="135"/>
                    <a:pt x="301" y="135"/>
                    <a:pt x="301" y="135"/>
                  </a:cubicBezTo>
                  <a:cubicBezTo>
                    <a:pt x="301" y="135"/>
                    <a:pt x="301" y="134"/>
                    <a:pt x="300" y="134"/>
                  </a:cubicBezTo>
                  <a:cubicBezTo>
                    <a:pt x="297" y="133"/>
                    <a:pt x="292" y="131"/>
                    <a:pt x="285" y="128"/>
                  </a:cubicBezTo>
                  <a:cubicBezTo>
                    <a:pt x="259" y="116"/>
                    <a:pt x="213" y="91"/>
                    <a:pt x="173" y="69"/>
                  </a:cubicBezTo>
                  <a:cubicBezTo>
                    <a:pt x="153" y="58"/>
                    <a:pt x="135" y="48"/>
                    <a:pt x="121" y="41"/>
                  </a:cubicBezTo>
                  <a:cubicBezTo>
                    <a:pt x="115" y="37"/>
                    <a:pt x="109" y="34"/>
                    <a:pt x="106" y="32"/>
                  </a:cubicBezTo>
                  <a:cubicBezTo>
                    <a:pt x="102" y="30"/>
                    <a:pt x="100" y="29"/>
                    <a:pt x="100" y="29"/>
                  </a:cubicBezTo>
                  <a:cubicBezTo>
                    <a:pt x="97" y="27"/>
                    <a:pt x="94" y="28"/>
                    <a:pt x="92" y="31"/>
                  </a:cubicBezTo>
                  <a:cubicBezTo>
                    <a:pt x="91" y="33"/>
                    <a:pt x="92" y="36"/>
                    <a:pt x="94" y="38"/>
                  </a:cubicBezTo>
                  <a:cubicBezTo>
                    <a:pt x="185" y="95"/>
                    <a:pt x="185" y="95"/>
                    <a:pt x="185" y="95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1" y="44"/>
                    <a:pt x="78" y="45"/>
                    <a:pt x="76" y="48"/>
                  </a:cubicBezTo>
                  <a:cubicBezTo>
                    <a:pt x="75" y="50"/>
                    <a:pt x="76" y="54"/>
                    <a:pt x="78" y="55"/>
                  </a:cubicBezTo>
                  <a:cubicBezTo>
                    <a:pt x="78" y="55"/>
                    <a:pt x="81" y="57"/>
                    <a:pt x="85" y="60"/>
                  </a:cubicBezTo>
                  <a:cubicBezTo>
                    <a:pt x="101" y="69"/>
                    <a:pt x="141" y="94"/>
                    <a:pt x="177" y="116"/>
                  </a:cubicBezTo>
                  <a:cubicBezTo>
                    <a:pt x="195" y="127"/>
                    <a:pt x="212" y="137"/>
                    <a:pt x="224" y="145"/>
                  </a:cubicBezTo>
                  <a:cubicBezTo>
                    <a:pt x="230" y="149"/>
                    <a:pt x="235" y="153"/>
                    <a:pt x="239" y="155"/>
                  </a:cubicBezTo>
                  <a:cubicBezTo>
                    <a:pt x="241" y="156"/>
                    <a:pt x="242" y="157"/>
                    <a:pt x="243" y="158"/>
                  </a:cubicBezTo>
                  <a:cubicBezTo>
                    <a:pt x="243" y="158"/>
                    <a:pt x="243" y="158"/>
                    <a:pt x="244" y="158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7" y="155"/>
                    <a:pt x="247" y="155"/>
                    <a:pt x="247" y="155"/>
                  </a:cubicBezTo>
                  <a:cubicBezTo>
                    <a:pt x="243" y="157"/>
                    <a:pt x="243" y="157"/>
                    <a:pt x="243" y="157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7" y="155"/>
                    <a:pt x="247" y="155"/>
                    <a:pt x="247" y="155"/>
                  </a:cubicBezTo>
                  <a:cubicBezTo>
                    <a:pt x="243" y="157"/>
                    <a:pt x="243" y="157"/>
                    <a:pt x="243" y="157"/>
                  </a:cubicBezTo>
                  <a:cubicBezTo>
                    <a:pt x="247" y="154"/>
                    <a:pt x="247" y="154"/>
                    <a:pt x="247" y="154"/>
                  </a:cubicBezTo>
                  <a:cubicBezTo>
                    <a:pt x="242" y="154"/>
                    <a:pt x="242" y="154"/>
                    <a:pt x="242" y="154"/>
                  </a:cubicBezTo>
                  <a:cubicBezTo>
                    <a:pt x="242" y="156"/>
                    <a:pt x="243" y="157"/>
                    <a:pt x="243" y="157"/>
                  </a:cubicBezTo>
                  <a:cubicBezTo>
                    <a:pt x="247" y="154"/>
                    <a:pt x="247" y="154"/>
                    <a:pt x="247" y="154"/>
                  </a:cubicBezTo>
                  <a:cubicBezTo>
                    <a:pt x="242" y="154"/>
                    <a:pt x="242" y="154"/>
                    <a:pt x="242" y="154"/>
                  </a:cubicBezTo>
                  <a:cubicBezTo>
                    <a:pt x="247" y="154"/>
                    <a:pt x="247" y="154"/>
                    <a:pt x="247" y="154"/>
                  </a:cubicBezTo>
                  <a:cubicBezTo>
                    <a:pt x="243" y="152"/>
                    <a:pt x="243" y="152"/>
                    <a:pt x="243" y="152"/>
                  </a:cubicBezTo>
                  <a:cubicBezTo>
                    <a:pt x="242" y="153"/>
                    <a:pt x="242" y="154"/>
                    <a:pt x="242" y="154"/>
                  </a:cubicBezTo>
                  <a:cubicBezTo>
                    <a:pt x="247" y="154"/>
                    <a:pt x="247" y="154"/>
                    <a:pt x="247" y="154"/>
                  </a:cubicBezTo>
                  <a:cubicBezTo>
                    <a:pt x="243" y="152"/>
                    <a:pt x="243" y="152"/>
                    <a:pt x="243" y="152"/>
                  </a:cubicBezTo>
                  <a:cubicBezTo>
                    <a:pt x="247" y="154"/>
                    <a:pt x="247" y="154"/>
                    <a:pt x="247" y="154"/>
                  </a:cubicBezTo>
                  <a:cubicBezTo>
                    <a:pt x="243" y="151"/>
                    <a:pt x="243" y="151"/>
                    <a:pt x="243" y="151"/>
                  </a:cubicBezTo>
                  <a:cubicBezTo>
                    <a:pt x="247" y="154"/>
                    <a:pt x="247" y="154"/>
                    <a:pt x="247" y="154"/>
                  </a:cubicBezTo>
                  <a:cubicBezTo>
                    <a:pt x="246" y="149"/>
                    <a:pt x="246" y="149"/>
                    <a:pt x="246" y="149"/>
                  </a:cubicBezTo>
                  <a:cubicBezTo>
                    <a:pt x="245" y="149"/>
                    <a:pt x="244" y="150"/>
                    <a:pt x="243" y="151"/>
                  </a:cubicBezTo>
                  <a:cubicBezTo>
                    <a:pt x="247" y="154"/>
                    <a:pt x="247" y="154"/>
                    <a:pt x="247" y="154"/>
                  </a:cubicBezTo>
                  <a:cubicBezTo>
                    <a:pt x="246" y="149"/>
                    <a:pt x="246" y="149"/>
                    <a:pt x="246" y="149"/>
                  </a:cubicBezTo>
                  <a:cubicBezTo>
                    <a:pt x="247" y="154"/>
                    <a:pt x="247" y="154"/>
                    <a:pt x="247" y="154"/>
                  </a:cubicBezTo>
                  <a:cubicBezTo>
                    <a:pt x="247" y="149"/>
                    <a:pt x="247" y="149"/>
                    <a:pt x="247" y="149"/>
                  </a:cubicBezTo>
                  <a:cubicBezTo>
                    <a:pt x="247" y="149"/>
                    <a:pt x="247" y="149"/>
                    <a:pt x="246" y="149"/>
                  </a:cubicBezTo>
                  <a:cubicBezTo>
                    <a:pt x="247" y="154"/>
                    <a:pt x="247" y="154"/>
                    <a:pt x="247" y="154"/>
                  </a:cubicBezTo>
                  <a:cubicBezTo>
                    <a:pt x="247" y="149"/>
                    <a:pt x="247" y="149"/>
                    <a:pt x="247" y="149"/>
                  </a:cubicBezTo>
                  <a:cubicBezTo>
                    <a:pt x="247" y="154"/>
                    <a:pt x="247" y="154"/>
                    <a:pt x="247" y="154"/>
                  </a:cubicBezTo>
                  <a:cubicBezTo>
                    <a:pt x="248" y="149"/>
                    <a:pt x="248" y="149"/>
                    <a:pt x="248" y="149"/>
                  </a:cubicBezTo>
                  <a:cubicBezTo>
                    <a:pt x="248" y="149"/>
                    <a:pt x="248" y="149"/>
                    <a:pt x="247" y="149"/>
                  </a:cubicBezTo>
                  <a:cubicBezTo>
                    <a:pt x="247" y="154"/>
                    <a:pt x="247" y="154"/>
                    <a:pt x="247" y="154"/>
                  </a:cubicBezTo>
                  <a:cubicBezTo>
                    <a:pt x="248" y="149"/>
                    <a:pt x="248" y="149"/>
                    <a:pt x="248" y="149"/>
                  </a:cubicBezTo>
                  <a:cubicBezTo>
                    <a:pt x="248" y="153"/>
                    <a:pt x="248" y="153"/>
                    <a:pt x="248" y="153"/>
                  </a:cubicBezTo>
                  <a:cubicBezTo>
                    <a:pt x="249" y="149"/>
                    <a:pt x="249" y="149"/>
                    <a:pt x="249" y="149"/>
                  </a:cubicBezTo>
                  <a:cubicBezTo>
                    <a:pt x="249" y="149"/>
                    <a:pt x="249" y="149"/>
                    <a:pt x="248" y="149"/>
                  </a:cubicBezTo>
                  <a:cubicBezTo>
                    <a:pt x="248" y="153"/>
                    <a:pt x="248" y="153"/>
                    <a:pt x="248" y="153"/>
                  </a:cubicBezTo>
                  <a:cubicBezTo>
                    <a:pt x="249" y="149"/>
                    <a:pt x="249" y="149"/>
                    <a:pt x="249" y="149"/>
                  </a:cubicBezTo>
                  <a:cubicBezTo>
                    <a:pt x="249" y="149"/>
                    <a:pt x="249" y="149"/>
                    <a:pt x="248" y="149"/>
                  </a:cubicBezTo>
                  <a:cubicBezTo>
                    <a:pt x="246" y="148"/>
                    <a:pt x="242" y="146"/>
                    <a:pt x="236" y="142"/>
                  </a:cubicBezTo>
                  <a:cubicBezTo>
                    <a:pt x="215" y="132"/>
                    <a:pt x="174" y="110"/>
                    <a:pt x="138" y="92"/>
                  </a:cubicBezTo>
                  <a:cubicBezTo>
                    <a:pt x="121" y="82"/>
                    <a:pt x="104" y="74"/>
                    <a:pt x="92" y="67"/>
                  </a:cubicBezTo>
                  <a:cubicBezTo>
                    <a:pt x="86" y="64"/>
                    <a:pt x="81" y="62"/>
                    <a:pt x="78" y="60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0" y="56"/>
                    <a:pt x="67" y="57"/>
                    <a:pt x="65" y="59"/>
                  </a:cubicBezTo>
                  <a:cubicBezTo>
                    <a:pt x="64" y="62"/>
                    <a:pt x="65" y="65"/>
                    <a:pt x="67" y="67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60" y="76"/>
                    <a:pt x="60" y="76"/>
                    <a:pt x="60" y="76"/>
                  </a:cubicBezTo>
                  <a:cubicBezTo>
                    <a:pt x="57" y="75"/>
                    <a:pt x="54" y="76"/>
                    <a:pt x="53" y="78"/>
                  </a:cubicBezTo>
                  <a:cubicBezTo>
                    <a:pt x="52" y="79"/>
                    <a:pt x="52" y="80"/>
                    <a:pt x="52" y="81"/>
                  </a:cubicBezTo>
                  <a:cubicBezTo>
                    <a:pt x="52" y="82"/>
                    <a:pt x="52" y="83"/>
                    <a:pt x="52" y="83"/>
                  </a:cubicBezTo>
                  <a:cubicBezTo>
                    <a:pt x="53" y="84"/>
                    <a:pt x="53" y="85"/>
                    <a:pt x="54" y="85"/>
                  </a:cubicBezTo>
                  <a:cubicBezTo>
                    <a:pt x="54" y="86"/>
                    <a:pt x="55" y="86"/>
                    <a:pt x="55" y="87"/>
                  </a:cubicBezTo>
                  <a:cubicBezTo>
                    <a:pt x="56" y="88"/>
                    <a:pt x="57" y="88"/>
                    <a:pt x="59" y="90"/>
                  </a:cubicBezTo>
                  <a:cubicBezTo>
                    <a:pt x="65" y="94"/>
                    <a:pt x="76" y="101"/>
                    <a:pt x="90" y="109"/>
                  </a:cubicBezTo>
                  <a:cubicBezTo>
                    <a:pt x="110" y="122"/>
                    <a:pt x="134" y="137"/>
                    <a:pt x="154" y="149"/>
                  </a:cubicBezTo>
                  <a:cubicBezTo>
                    <a:pt x="164" y="155"/>
                    <a:pt x="173" y="160"/>
                    <a:pt x="179" y="164"/>
                  </a:cubicBezTo>
                  <a:cubicBezTo>
                    <a:pt x="182" y="166"/>
                    <a:pt x="185" y="167"/>
                    <a:pt x="186" y="168"/>
                  </a:cubicBezTo>
                  <a:cubicBezTo>
                    <a:pt x="187" y="169"/>
                    <a:pt x="188" y="169"/>
                    <a:pt x="188" y="169"/>
                  </a:cubicBezTo>
                  <a:cubicBezTo>
                    <a:pt x="189" y="169"/>
                    <a:pt x="189" y="169"/>
                    <a:pt x="189" y="169"/>
                  </a:cubicBezTo>
                  <a:cubicBezTo>
                    <a:pt x="190" y="167"/>
                    <a:pt x="190" y="167"/>
                    <a:pt x="190" y="167"/>
                  </a:cubicBezTo>
                  <a:cubicBezTo>
                    <a:pt x="188" y="169"/>
                    <a:pt x="188" y="169"/>
                    <a:pt x="188" y="169"/>
                  </a:cubicBezTo>
                  <a:cubicBezTo>
                    <a:pt x="189" y="169"/>
                    <a:pt x="189" y="169"/>
                    <a:pt x="189" y="169"/>
                  </a:cubicBezTo>
                  <a:cubicBezTo>
                    <a:pt x="190" y="167"/>
                    <a:pt x="190" y="167"/>
                    <a:pt x="190" y="167"/>
                  </a:cubicBezTo>
                  <a:cubicBezTo>
                    <a:pt x="188" y="169"/>
                    <a:pt x="188" y="169"/>
                    <a:pt x="188" y="169"/>
                  </a:cubicBezTo>
                  <a:cubicBezTo>
                    <a:pt x="192" y="165"/>
                    <a:pt x="192" y="165"/>
                    <a:pt x="192" y="165"/>
                  </a:cubicBezTo>
                  <a:cubicBezTo>
                    <a:pt x="188" y="169"/>
                    <a:pt x="188" y="169"/>
                    <a:pt x="188" y="169"/>
                  </a:cubicBezTo>
                  <a:cubicBezTo>
                    <a:pt x="188" y="169"/>
                    <a:pt x="188" y="169"/>
                    <a:pt x="188" y="169"/>
                  </a:cubicBezTo>
                  <a:cubicBezTo>
                    <a:pt x="192" y="165"/>
                    <a:pt x="192" y="165"/>
                    <a:pt x="192" y="165"/>
                  </a:cubicBezTo>
                  <a:cubicBezTo>
                    <a:pt x="188" y="169"/>
                    <a:pt x="188" y="169"/>
                    <a:pt x="188" y="169"/>
                  </a:cubicBezTo>
                  <a:cubicBezTo>
                    <a:pt x="192" y="165"/>
                    <a:pt x="192" y="165"/>
                    <a:pt x="192" y="165"/>
                  </a:cubicBezTo>
                  <a:cubicBezTo>
                    <a:pt x="187" y="168"/>
                    <a:pt x="187" y="168"/>
                    <a:pt x="187" y="168"/>
                  </a:cubicBezTo>
                  <a:cubicBezTo>
                    <a:pt x="188" y="169"/>
                    <a:pt x="188" y="169"/>
                    <a:pt x="188" y="169"/>
                  </a:cubicBezTo>
                  <a:cubicBezTo>
                    <a:pt x="192" y="165"/>
                    <a:pt x="192" y="165"/>
                    <a:pt x="192" y="165"/>
                  </a:cubicBezTo>
                  <a:cubicBezTo>
                    <a:pt x="187" y="168"/>
                    <a:pt x="187" y="168"/>
                    <a:pt x="187" y="168"/>
                  </a:cubicBezTo>
                  <a:cubicBezTo>
                    <a:pt x="192" y="165"/>
                    <a:pt x="192" y="165"/>
                    <a:pt x="192" y="165"/>
                  </a:cubicBezTo>
                  <a:cubicBezTo>
                    <a:pt x="187" y="167"/>
                    <a:pt x="187" y="167"/>
                    <a:pt x="187" y="167"/>
                  </a:cubicBezTo>
                  <a:cubicBezTo>
                    <a:pt x="187" y="168"/>
                    <a:pt x="187" y="168"/>
                    <a:pt x="187" y="168"/>
                  </a:cubicBezTo>
                  <a:cubicBezTo>
                    <a:pt x="192" y="165"/>
                    <a:pt x="192" y="165"/>
                    <a:pt x="192" y="165"/>
                  </a:cubicBezTo>
                  <a:cubicBezTo>
                    <a:pt x="187" y="167"/>
                    <a:pt x="187" y="167"/>
                    <a:pt x="187" y="167"/>
                  </a:cubicBezTo>
                  <a:cubicBezTo>
                    <a:pt x="192" y="165"/>
                    <a:pt x="192" y="165"/>
                    <a:pt x="192" y="165"/>
                  </a:cubicBezTo>
                  <a:cubicBezTo>
                    <a:pt x="186" y="165"/>
                    <a:pt x="186" y="165"/>
                    <a:pt x="186" y="165"/>
                  </a:cubicBezTo>
                  <a:cubicBezTo>
                    <a:pt x="186" y="166"/>
                    <a:pt x="187" y="167"/>
                    <a:pt x="187" y="167"/>
                  </a:cubicBezTo>
                  <a:cubicBezTo>
                    <a:pt x="192" y="165"/>
                    <a:pt x="192" y="165"/>
                    <a:pt x="192" y="165"/>
                  </a:cubicBezTo>
                  <a:cubicBezTo>
                    <a:pt x="186" y="165"/>
                    <a:pt x="186" y="165"/>
                    <a:pt x="186" y="165"/>
                  </a:cubicBezTo>
                  <a:cubicBezTo>
                    <a:pt x="192" y="165"/>
                    <a:pt x="192" y="165"/>
                    <a:pt x="192" y="165"/>
                  </a:cubicBezTo>
                  <a:cubicBezTo>
                    <a:pt x="194" y="160"/>
                    <a:pt x="194" y="160"/>
                    <a:pt x="194" y="160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6" y="86"/>
                    <a:pt x="43" y="86"/>
                    <a:pt x="41" y="88"/>
                  </a:cubicBezTo>
                  <a:cubicBezTo>
                    <a:pt x="41" y="89"/>
                    <a:pt x="40" y="90"/>
                    <a:pt x="40" y="90"/>
                  </a:cubicBezTo>
                  <a:cubicBezTo>
                    <a:pt x="40" y="91"/>
                    <a:pt x="40" y="91"/>
                    <a:pt x="40" y="92"/>
                  </a:cubicBezTo>
                  <a:cubicBezTo>
                    <a:pt x="40" y="93"/>
                    <a:pt x="40" y="94"/>
                    <a:pt x="41" y="94"/>
                  </a:cubicBezTo>
                  <a:cubicBezTo>
                    <a:pt x="41" y="95"/>
                    <a:pt x="41" y="96"/>
                    <a:pt x="42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3" y="97"/>
                    <a:pt x="44" y="98"/>
                    <a:pt x="45" y="98"/>
                  </a:cubicBezTo>
                  <a:cubicBezTo>
                    <a:pt x="50" y="102"/>
                    <a:pt x="61" y="108"/>
                    <a:pt x="74" y="116"/>
                  </a:cubicBezTo>
                  <a:cubicBezTo>
                    <a:pt x="93" y="128"/>
                    <a:pt x="118" y="144"/>
                    <a:pt x="138" y="156"/>
                  </a:cubicBezTo>
                  <a:cubicBezTo>
                    <a:pt x="148" y="162"/>
                    <a:pt x="157" y="168"/>
                    <a:pt x="164" y="172"/>
                  </a:cubicBezTo>
                  <a:cubicBezTo>
                    <a:pt x="167" y="174"/>
                    <a:pt x="169" y="175"/>
                    <a:pt x="171" y="177"/>
                  </a:cubicBezTo>
                  <a:cubicBezTo>
                    <a:pt x="172" y="177"/>
                    <a:pt x="172" y="178"/>
                    <a:pt x="173" y="178"/>
                  </a:cubicBezTo>
                  <a:cubicBezTo>
                    <a:pt x="173" y="178"/>
                    <a:pt x="173" y="178"/>
                    <a:pt x="173" y="178"/>
                  </a:cubicBezTo>
                  <a:cubicBezTo>
                    <a:pt x="173" y="178"/>
                    <a:pt x="173" y="178"/>
                    <a:pt x="173" y="178"/>
                  </a:cubicBezTo>
                  <a:cubicBezTo>
                    <a:pt x="175" y="175"/>
                    <a:pt x="175" y="175"/>
                    <a:pt x="175" y="175"/>
                  </a:cubicBezTo>
                  <a:cubicBezTo>
                    <a:pt x="173" y="178"/>
                    <a:pt x="173" y="178"/>
                    <a:pt x="173" y="178"/>
                  </a:cubicBezTo>
                  <a:cubicBezTo>
                    <a:pt x="173" y="178"/>
                    <a:pt x="173" y="178"/>
                    <a:pt x="173" y="178"/>
                  </a:cubicBezTo>
                  <a:cubicBezTo>
                    <a:pt x="175" y="175"/>
                    <a:pt x="175" y="175"/>
                    <a:pt x="175" y="175"/>
                  </a:cubicBezTo>
                  <a:cubicBezTo>
                    <a:pt x="173" y="178"/>
                    <a:pt x="173" y="178"/>
                    <a:pt x="173" y="178"/>
                  </a:cubicBezTo>
                  <a:cubicBezTo>
                    <a:pt x="176" y="174"/>
                    <a:pt x="176" y="174"/>
                    <a:pt x="176" y="174"/>
                  </a:cubicBezTo>
                  <a:cubicBezTo>
                    <a:pt x="172" y="177"/>
                    <a:pt x="172" y="177"/>
                    <a:pt x="172" y="177"/>
                  </a:cubicBezTo>
                  <a:cubicBezTo>
                    <a:pt x="173" y="178"/>
                    <a:pt x="173" y="178"/>
                    <a:pt x="173" y="178"/>
                  </a:cubicBezTo>
                  <a:cubicBezTo>
                    <a:pt x="176" y="174"/>
                    <a:pt x="176" y="174"/>
                    <a:pt x="176" y="174"/>
                  </a:cubicBezTo>
                  <a:cubicBezTo>
                    <a:pt x="172" y="177"/>
                    <a:pt x="172" y="177"/>
                    <a:pt x="172" y="177"/>
                  </a:cubicBezTo>
                  <a:cubicBezTo>
                    <a:pt x="177" y="174"/>
                    <a:pt x="177" y="174"/>
                    <a:pt x="177" y="174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7"/>
                    <a:pt x="172" y="177"/>
                    <a:pt x="172" y="177"/>
                  </a:cubicBezTo>
                  <a:cubicBezTo>
                    <a:pt x="177" y="174"/>
                    <a:pt x="177" y="174"/>
                    <a:pt x="177" y="174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7" y="174"/>
                    <a:pt x="177" y="174"/>
                    <a:pt x="177" y="174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71" y="175"/>
                    <a:pt x="172" y="176"/>
                    <a:pt x="172" y="176"/>
                  </a:cubicBezTo>
                  <a:cubicBezTo>
                    <a:pt x="177" y="174"/>
                    <a:pt x="177" y="174"/>
                    <a:pt x="177" y="174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77" y="174"/>
                    <a:pt x="177" y="174"/>
                    <a:pt x="177" y="174"/>
                  </a:cubicBezTo>
                  <a:cubicBezTo>
                    <a:pt x="179" y="169"/>
                    <a:pt x="179" y="169"/>
                    <a:pt x="179" y="169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41" y="108"/>
                    <a:pt x="38" y="109"/>
                    <a:pt x="36" y="111"/>
                  </a:cubicBezTo>
                  <a:cubicBezTo>
                    <a:pt x="36" y="112"/>
                    <a:pt x="35" y="113"/>
                    <a:pt x="35" y="114"/>
                  </a:cubicBezTo>
                  <a:cubicBezTo>
                    <a:pt x="35" y="115"/>
                    <a:pt x="36" y="116"/>
                    <a:pt x="36" y="117"/>
                  </a:cubicBezTo>
                  <a:cubicBezTo>
                    <a:pt x="37" y="118"/>
                    <a:pt x="37" y="118"/>
                    <a:pt x="38" y="119"/>
                  </a:cubicBezTo>
                  <a:cubicBezTo>
                    <a:pt x="39" y="120"/>
                    <a:pt x="40" y="121"/>
                    <a:pt x="41" y="122"/>
                  </a:cubicBezTo>
                  <a:cubicBezTo>
                    <a:pt x="46" y="125"/>
                    <a:pt x="55" y="131"/>
                    <a:pt x="66" y="138"/>
                  </a:cubicBezTo>
                  <a:cubicBezTo>
                    <a:pt x="100" y="159"/>
                    <a:pt x="150" y="188"/>
                    <a:pt x="150" y="188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48" y="181"/>
                    <a:pt x="148" y="181"/>
                    <a:pt x="148" y="181"/>
                  </a:cubicBezTo>
                  <a:cubicBezTo>
                    <a:pt x="152" y="184"/>
                    <a:pt x="152" y="184"/>
                    <a:pt x="152" y="184"/>
                  </a:cubicBezTo>
                  <a:cubicBezTo>
                    <a:pt x="150" y="179"/>
                    <a:pt x="150" y="179"/>
                    <a:pt x="150" y="179"/>
                  </a:cubicBezTo>
                  <a:cubicBezTo>
                    <a:pt x="149" y="179"/>
                    <a:pt x="148" y="180"/>
                    <a:pt x="148" y="181"/>
                  </a:cubicBezTo>
                  <a:cubicBezTo>
                    <a:pt x="152" y="184"/>
                    <a:pt x="152" y="184"/>
                    <a:pt x="152" y="184"/>
                  </a:cubicBezTo>
                  <a:cubicBezTo>
                    <a:pt x="150" y="179"/>
                    <a:pt x="150" y="179"/>
                    <a:pt x="150" y="179"/>
                  </a:cubicBezTo>
                  <a:cubicBezTo>
                    <a:pt x="152" y="183"/>
                    <a:pt x="152" y="183"/>
                    <a:pt x="152" y="183"/>
                  </a:cubicBezTo>
                  <a:cubicBezTo>
                    <a:pt x="151" y="178"/>
                    <a:pt x="151" y="178"/>
                    <a:pt x="151" y="178"/>
                  </a:cubicBezTo>
                  <a:cubicBezTo>
                    <a:pt x="151" y="178"/>
                    <a:pt x="150" y="179"/>
                    <a:pt x="150" y="179"/>
                  </a:cubicBezTo>
                  <a:cubicBezTo>
                    <a:pt x="152" y="183"/>
                    <a:pt x="152" y="183"/>
                    <a:pt x="152" y="183"/>
                  </a:cubicBezTo>
                  <a:cubicBezTo>
                    <a:pt x="151" y="178"/>
                    <a:pt x="151" y="178"/>
                    <a:pt x="151" y="178"/>
                  </a:cubicBezTo>
                  <a:cubicBezTo>
                    <a:pt x="152" y="182"/>
                    <a:pt x="152" y="182"/>
                    <a:pt x="152" y="182"/>
                  </a:cubicBezTo>
                  <a:cubicBezTo>
                    <a:pt x="152" y="178"/>
                    <a:pt x="152" y="178"/>
                    <a:pt x="152" y="178"/>
                  </a:cubicBezTo>
                  <a:cubicBezTo>
                    <a:pt x="152" y="178"/>
                    <a:pt x="152" y="178"/>
                    <a:pt x="151" y="178"/>
                  </a:cubicBezTo>
                  <a:cubicBezTo>
                    <a:pt x="152" y="182"/>
                    <a:pt x="152" y="182"/>
                    <a:pt x="152" y="182"/>
                  </a:cubicBezTo>
                  <a:cubicBezTo>
                    <a:pt x="152" y="178"/>
                    <a:pt x="152" y="178"/>
                    <a:pt x="152" y="178"/>
                  </a:cubicBezTo>
                  <a:cubicBezTo>
                    <a:pt x="152" y="180"/>
                    <a:pt x="152" y="180"/>
                    <a:pt x="152" y="180"/>
                  </a:cubicBezTo>
                  <a:cubicBezTo>
                    <a:pt x="152" y="178"/>
                    <a:pt x="152" y="178"/>
                    <a:pt x="152" y="178"/>
                  </a:cubicBezTo>
                  <a:cubicBezTo>
                    <a:pt x="152" y="178"/>
                    <a:pt x="152" y="178"/>
                    <a:pt x="152" y="178"/>
                  </a:cubicBezTo>
                  <a:cubicBezTo>
                    <a:pt x="152" y="180"/>
                    <a:pt x="152" y="180"/>
                    <a:pt x="152" y="180"/>
                  </a:cubicBezTo>
                  <a:cubicBezTo>
                    <a:pt x="152" y="178"/>
                    <a:pt x="152" y="178"/>
                    <a:pt x="152" y="178"/>
                  </a:cubicBezTo>
                  <a:cubicBezTo>
                    <a:pt x="152" y="178"/>
                    <a:pt x="151" y="178"/>
                    <a:pt x="150" y="178"/>
                  </a:cubicBezTo>
                  <a:cubicBezTo>
                    <a:pt x="145" y="176"/>
                    <a:pt x="134" y="172"/>
                    <a:pt x="122" y="167"/>
                  </a:cubicBezTo>
                  <a:cubicBezTo>
                    <a:pt x="103" y="159"/>
                    <a:pt x="80" y="149"/>
                    <a:pt x="61" y="141"/>
                  </a:cubicBezTo>
                  <a:cubicBezTo>
                    <a:pt x="52" y="137"/>
                    <a:pt x="44" y="134"/>
                    <a:pt x="38" y="131"/>
                  </a:cubicBezTo>
                  <a:cubicBezTo>
                    <a:pt x="32" y="129"/>
                    <a:pt x="29" y="127"/>
                    <a:pt x="29" y="127"/>
                  </a:cubicBezTo>
                  <a:cubicBezTo>
                    <a:pt x="26" y="126"/>
                    <a:pt x="23" y="127"/>
                    <a:pt x="22" y="129"/>
                  </a:cubicBezTo>
                  <a:cubicBezTo>
                    <a:pt x="21" y="130"/>
                    <a:pt x="21" y="131"/>
                    <a:pt x="21" y="132"/>
                  </a:cubicBezTo>
                  <a:cubicBezTo>
                    <a:pt x="21" y="134"/>
                    <a:pt x="21" y="135"/>
                    <a:pt x="22" y="135"/>
                  </a:cubicBezTo>
                  <a:cubicBezTo>
                    <a:pt x="22" y="136"/>
                    <a:pt x="23" y="136"/>
                    <a:pt x="23" y="137"/>
                  </a:cubicBezTo>
                  <a:cubicBezTo>
                    <a:pt x="24" y="138"/>
                    <a:pt x="25" y="138"/>
                    <a:pt x="26" y="139"/>
                  </a:cubicBezTo>
                  <a:cubicBezTo>
                    <a:pt x="31" y="143"/>
                    <a:pt x="38" y="148"/>
                    <a:pt x="48" y="154"/>
                  </a:cubicBezTo>
                  <a:cubicBezTo>
                    <a:pt x="77" y="171"/>
                    <a:pt x="120" y="197"/>
                    <a:pt x="120" y="197"/>
                  </a:cubicBezTo>
                  <a:cubicBezTo>
                    <a:pt x="123" y="192"/>
                    <a:pt x="123" y="192"/>
                    <a:pt x="123" y="192"/>
                  </a:cubicBezTo>
                  <a:cubicBezTo>
                    <a:pt x="118" y="189"/>
                    <a:pt x="118" y="189"/>
                    <a:pt x="118" y="189"/>
                  </a:cubicBezTo>
                  <a:cubicBezTo>
                    <a:pt x="123" y="192"/>
                    <a:pt x="123" y="192"/>
                    <a:pt x="123" y="192"/>
                  </a:cubicBezTo>
                  <a:cubicBezTo>
                    <a:pt x="120" y="187"/>
                    <a:pt x="120" y="187"/>
                    <a:pt x="120" y="187"/>
                  </a:cubicBezTo>
                  <a:cubicBezTo>
                    <a:pt x="119" y="188"/>
                    <a:pt x="119" y="188"/>
                    <a:pt x="118" y="189"/>
                  </a:cubicBezTo>
                  <a:cubicBezTo>
                    <a:pt x="123" y="192"/>
                    <a:pt x="123" y="192"/>
                    <a:pt x="123" y="192"/>
                  </a:cubicBezTo>
                  <a:cubicBezTo>
                    <a:pt x="120" y="187"/>
                    <a:pt x="120" y="187"/>
                    <a:pt x="120" y="187"/>
                  </a:cubicBezTo>
                  <a:cubicBezTo>
                    <a:pt x="123" y="192"/>
                    <a:pt x="123" y="192"/>
                    <a:pt x="123" y="192"/>
                  </a:cubicBezTo>
                  <a:cubicBezTo>
                    <a:pt x="122" y="187"/>
                    <a:pt x="122" y="187"/>
                    <a:pt x="122" y="187"/>
                  </a:cubicBezTo>
                  <a:cubicBezTo>
                    <a:pt x="121" y="187"/>
                    <a:pt x="121" y="187"/>
                    <a:pt x="120" y="187"/>
                  </a:cubicBezTo>
                  <a:cubicBezTo>
                    <a:pt x="123" y="192"/>
                    <a:pt x="123" y="192"/>
                    <a:pt x="123" y="192"/>
                  </a:cubicBezTo>
                  <a:cubicBezTo>
                    <a:pt x="122" y="187"/>
                    <a:pt x="122" y="187"/>
                    <a:pt x="122" y="187"/>
                  </a:cubicBezTo>
                  <a:cubicBezTo>
                    <a:pt x="123" y="192"/>
                    <a:pt x="123" y="192"/>
                    <a:pt x="123" y="192"/>
                  </a:cubicBezTo>
                  <a:cubicBezTo>
                    <a:pt x="123" y="187"/>
                    <a:pt x="123" y="187"/>
                    <a:pt x="123" y="187"/>
                  </a:cubicBezTo>
                  <a:cubicBezTo>
                    <a:pt x="122" y="187"/>
                    <a:pt x="122" y="187"/>
                    <a:pt x="122" y="187"/>
                  </a:cubicBezTo>
                  <a:cubicBezTo>
                    <a:pt x="123" y="192"/>
                    <a:pt x="123" y="192"/>
                    <a:pt x="123" y="192"/>
                  </a:cubicBezTo>
                  <a:cubicBezTo>
                    <a:pt x="123" y="187"/>
                    <a:pt x="123" y="187"/>
                    <a:pt x="123" y="187"/>
                  </a:cubicBezTo>
                  <a:cubicBezTo>
                    <a:pt x="123" y="191"/>
                    <a:pt x="123" y="191"/>
                    <a:pt x="123" y="191"/>
                  </a:cubicBezTo>
                  <a:cubicBezTo>
                    <a:pt x="124" y="187"/>
                    <a:pt x="124" y="187"/>
                    <a:pt x="124" y="187"/>
                  </a:cubicBezTo>
                  <a:cubicBezTo>
                    <a:pt x="123" y="187"/>
                    <a:pt x="123" y="187"/>
                    <a:pt x="123" y="187"/>
                  </a:cubicBezTo>
                  <a:cubicBezTo>
                    <a:pt x="123" y="191"/>
                    <a:pt x="123" y="191"/>
                    <a:pt x="123" y="191"/>
                  </a:cubicBezTo>
                  <a:cubicBezTo>
                    <a:pt x="124" y="187"/>
                    <a:pt x="124" y="187"/>
                    <a:pt x="124" y="187"/>
                  </a:cubicBezTo>
                  <a:cubicBezTo>
                    <a:pt x="123" y="189"/>
                    <a:pt x="123" y="189"/>
                    <a:pt x="123" y="189"/>
                  </a:cubicBezTo>
                  <a:cubicBezTo>
                    <a:pt x="124" y="187"/>
                    <a:pt x="124" y="187"/>
                    <a:pt x="124" y="187"/>
                  </a:cubicBezTo>
                  <a:cubicBezTo>
                    <a:pt x="124" y="187"/>
                    <a:pt x="124" y="187"/>
                    <a:pt x="124" y="187"/>
                  </a:cubicBezTo>
                  <a:cubicBezTo>
                    <a:pt x="123" y="189"/>
                    <a:pt x="123" y="189"/>
                    <a:pt x="123" y="189"/>
                  </a:cubicBezTo>
                  <a:cubicBezTo>
                    <a:pt x="124" y="187"/>
                    <a:pt x="124" y="187"/>
                    <a:pt x="124" y="187"/>
                  </a:cubicBezTo>
                  <a:cubicBezTo>
                    <a:pt x="124" y="187"/>
                    <a:pt x="123" y="187"/>
                    <a:pt x="122" y="186"/>
                  </a:cubicBezTo>
                  <a:cubicBezTo>
                    <a:pt x="119" y="185"/>
                    <a:pt x="111" y="182"/>
                    <a:pt x="102" y="178"/>
                  </a:cubicBezTo>
                  <a:cubicBezTo>
                    <a:pt x="89" y="173"/>
                    <a:pt x="71" y="166"/>
                    <a:pt x="57" y="160"/>
                  </a:cubicBezTo>
                  <a:cubicBezTo>
                    <a:pt x="49" y="157"/>
                    <a:pt x="43" y="155"/>
                    <a:pt x="38" y="153"/>
                  </a:cubicBezTo>
                  <a:cubicBezTo>
                    <a:pt x="35" y="152"/>
                    <a:pt x="33" y="151"/>
                    <a:pt x="31" y="151"/>
                  </a:cubicBezTo>
                  <a:cubicBezTo>
                    <a:pt x="30" y="150"/>
                    <a:pt x="29" y="150"/>
                    <a:pt x="28" y="150"/>
                  </a:cubicBezTo>
                  <a:cubicBezTo>
                    <a:pt x="27" y="150"/>
                    <a:pt x="27" y="150"/>
                    <a:pt x="26" y="150"/>
                  </a:cubicBezTo>
                  <a:cubicBezTo>
                    <a:pt x="25" y="150"/>
                    <a:pt x="25" y="150"/>
                    <a:pt x="24" y="150"/>
                  </a:cubicBezTo>
                  <a:cubicBezTo>
                    <a:pt x="23" y="150"/>
                    <a:pt x="23" y="150"/>
                    <a:pt x="22" y="150"/>
                  </a:cubicBezTo>
                  <a:cubicBezTo>
                    <a:pt x="22" y="151"/>
                    <a:pt x="21" y="151"/>
                    <a:pt x="21" y="152"/>
                  </a:cubicBezTo>
                  <a:cubicBezTo>
                    <a:pt x="20" y="154"/>
                    <a:pt x="19" y="155"/>
                    <a:pt x="20" y="157"/>
                  </a:cubicBezTo>
                  <a:cubicBezTo>
                    <a:pt x="20" y="158"/>
                    <a:pt x="21" y="159"/>
                    <a:pt x="22" y="160"/>
                  </a:cubicBezTo>
                  <a:cubicBezTo>
                    <a:pt x="22" y="160"/>
                    <a:pt x="26" y="162"/>
                    <a:pt x="32" y="166"/>
                  </a:cubicBezTo>
                  <a:cubicBezTo>
                    <a:pt x="41" y="171"/>
                    <a:pt x="54" y="179"/>
                    <a:pt x="65" y="186"/>
                  </a:cubicBezTo>
                  <a:cubicBezTo>
                    <a:pt x="71" y="189"/>
                    <a:pt x="76" y="192"/>
                    <a:pt x="79" y="195"/>
                  </a:cubicBezTo>
                  <a:cubicBezTo>
                    <a:pt x="81" y="196"/>
                    <a:pt x="82" y="197"/>
                    <a:pt x="83" y="197"/>
                  </a:cubicBezTo>
                  <a:cubicBezTo>
                    <a:pt x="84" y="198"/>
                    <a:pt x="84" y="198"/>
                    <a:pt x="84" y="198"/>
                  </a:cubicBezTo>
                  <a:cubicBezTo>
                    <a:pt x="86" y="196"/>
                    <a:pt x="86" y="196"/>
                    <a:pt x="86" y="196"/>
                  </a:cubicBezTo>
                  <a:cubicBezTo>
                    <a:pt x="84" y="198"/>
                    <a:pt x="84" y="198"/>
                    <a:pt x="84" y="198"/>
                  </a:cubicBezTo>
                  <a:cubicBezTo>
                    <a:pt x="84" y="198"/>
                    <a:pt x="84" y="198"/>
                    <a:pt x="84" y="198"/>
                  </a:cubicBezTo>
                  <a:cubicBezTo>
                    <a:pt x="86" y="196"/>
                    <a:pt x="86" y="196"/>
                    <a:pt x="86" y="196"/>
                  </a:cubicBezTo>
                  <a:cubicBezTo>
                    <a:pt x="84" y="198"/>
                    <a:pt x="84" y="198"/>
                    <a:pt x="84" y="198"/>
                  </a:cubicBezTo>
                  <a:cubicBezTo>
                    <a:pt x="87" y="195"/>
                    <a:pt x="87" y="195"/>
                    <a:pt x="87" y="195"/>
                  </a:cubicBezTo>
                  <a:cubicBezTo>
                    <a:pt x="83" y="197"/>
                    <a:pt x="83" y="197"/>
                    <a:pt x="83" y="197"/>
                  </a:cubicBezTo>
                  <a:cubicBezTo>
                    <a:pt x="83" y="197"/>
                    <a:pt x="83" y="198"/>
                    <a:pt x="84" y="198"/>
                  </a:cubicBezTo>
                  <a:cubicBezTo>
                    <a:pt x="87" y="195"/>
                    <a:pt x="87" y="195"/>
                    <a:pt x="87" y="195"/>
                  </a:cubicBezTo>
                  <a:cubicBezTo>
                    <a:pt x="83" y="197"/>
                    <a:pt x="83" y="197"/>
                    <a:pt x="83" y="197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2" y="194"/>
                    <a:pt x="82" y="194"/>
                    <a:pt x="82" y="194"/>
                  </a:cubicBezTo>
                  <a:cubicBezTo>
                    <a:pt x="82" y="196"/>
                    <a:pt x="83" y="197"/>
                    <a:pt x="83" y="197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2" y="194"/>
                    <a:pt x="82" y="194"/>
                    <a:pt x="82" y="194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3" y="191"/>
                    <a:pt x="83" y="191"/>
                    <a:pt x="83" y="191"/>
                  </a:cubicBezTo>
                  <a:cubicBezTo>
                    <a:pt x="83" y="192"/>
                    <a:pt x="82" y="194"/>
                    <a:pt x="82" y="194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3" y="191"/>
                    <a:pt x="83" y="191"/>
                    <a:pt x="83" y="191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3" y="191"/>
                    <a:pt x="83" y="191"/>
                    <a:pt x="83" y="191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5" y="190"/>
                    <a:pt x="85" y="190"/>
                    <a:pt x="85" y="190"/>
                  </a:cubicBezTo>
                  <a:cubicBezTo>
                    <a:pt x="85" y="190"/>
                    <a:pt x="84" y="190"/>
                    <a:pt x="83" y="191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5" y="190"/>
                    <a:pt x="85" y="190"/>
                    <a:pt x="85" y="190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7" y="189"/>
                    <a:pt x="87" y="189"/>
                    <a:pt x="87" y="189"/>
                  </a:cubicBezTo>
                  <a:cubicBezTo>
                    <a:pt x="87" y="189"/>
                    <a:pt x="86" y="189"/>
                    <a:pt x="85" y="190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7" y="189"/>
                    <a:pt x="87" y="189"/>
                    <a:pt x="87" y="189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89"/>
                    <a:pt x="88" y="189"/>
                    <a:pt x="88" y="189"/>
                  </a:cubicBezTo>
                  <a:cubicBezTo>
                    <a:pt x="87" y="189"/>
                    <a:pt x="87" y="189"/>
                    <a:pt x="87" y="189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89"/>
                    <a:pt x="88" y="189"/>
                    <a:pt x="88" y="189"/>
                  </a:cubicBezTo>
                  <a:cubicBezTo>
                    <a:pt x="88" y="192"/>
                    <a:pt x="88" y="192"/>
                    <a:pt x="88" y="192"/>
                  </a:cubicBezTo>
                  <a:cubicBezTo>
                    <a:pt x="88" y="189"/>
                    <a:pt x="88" y="189"/>
                    <a:pt x="88" y="189"/>
                  </a:cubicBezTo>
                  <a:cubicBezTo>
                    <a:pt x="88" y="189"/>
                    <a:pt x="88" y="189"/>
                    <a:pt x="88" y="189"/>
                  </a:cubicBezTo>
                  <a:cubicBezTo>
                    <a:pt x="88" y="192"/>
                    <a:pt x="88" y="192"/>
                    <a:pt x="88" y="192"/>
                  </a:cubicBezTo>
                  <a:cubicBezTo>
                    <a:pt x="88" y="189"/>
                    <a:pt x="88" y="189"/>
                    <a:pt x="88" y="189"/>
                  </a:cubicBezTo>
                  <a:cubicBezTo>
                    <a:pt x="88" y="189"/>
                    <a:pt x="88" y="189"/>
                    <a:pt x="88" y="189"/>
                  </a:cubicBezTo>
                  <a:cubicBezTo>
                    <a:pt x="87" y="189"/>
                    <a:pt x="85" y="188"/>
                    <a:pt x="83" y="188"/>
                  </a:cubicBezTo>
                  <a:cubicBezTo>
                    <a:pt x="74" y="186"/>
                    <a:pt x="57" y="181"/>
                    <a:pt x="43" y="177"/>
                  </a:cubicBezTo>
                  <a:cubicBezTo>
                    <a:pt x="36" y="175"/>
                    <a:pt x="29" y="173"/>
                    <a:pt x="24" y="172"/>
                  </a:cubicBezTo>
                  <a:cubicBezTo>
                    <a:pt x="19" y="170"/>
                    <a:pt x="16" y="169"/>
                    <a:pt x="16" y="169"/>
                  </a:cubicBezTo>
                  <a:cubicBezTo>
                    <a:pt x="14" y="168"/>
                    <a:pt x="11" y="170"/>
                    <a:pt x="10" y="172"/>
                  </a:cubicBezTo>
                  <a:cubicBezTo>
                    <a:pt x="9" y="175"/>
                    <a:pt x="9" y="178"/>
                    <a:pt x="12" y="179"/>
                  </a:cubicBezTo>
                  <a:cubicBezTo>
                    <a:pt x="36" y="194"/>
                    <a:pt x="36" y="194"/>
                    <a:pt x="36" y="194"/>
                  </a:cubicBezTo>
                  <a:cubicBezTo>
                    <a:pt x="14" y="192"/>
                    <a:pt x="14" y="192"/>
                    <a:pt x="14" y="192"/>
                  </a:cubicBezTo>
                  <a:cubicBezTo>
                    <a:pt x="12" y="191"/>
                    <a:pt x="9" y="193"/>
                    <a:pt x="9" y="195"/>
                  </a:cubicBezTo>
                  <a:cubicBezTo>
                    <a:pt x="8" y="198"/>
                    <a:pt x="9" y="201"/>
                    <a:pt x="11" y="202"/>
                  </a:cubicBezTo>
                  <a:cubicBezTo>
                    <a:pt x="11" y="202"/>
                    <a:pt x="13" y="203"/>
                    <a:pt x="15" y="204"/>
                  </a:cubicBezTo>
                  <a:cubicBezTo>
                    <a:pt x="18" y="206"/>
                    <a:pt x="24" y="209"/>
                    <a:pt x="28" y="212"/>
                  </a:cubicBezTo>
                  <a:cubicBezTo>
                    <a:pt x="30" y="213"/>
                    <a:pt x="32" y="215"/>
                    <a:pt x="33" y="216"/>
                  </a:cubicBezTo>
                  <a:cubicBezTo>
                    <a:pt x="34" y="216"/>
                    <a:pt x="35" y="216"/>
                    <a:pt x="35" y="216"/>
                  </a:cubicBezTo>
                  <a:cubicBezTo>
                    <a:pt x="35" y="217"/>
                    <a:pt x="35" y="217"/>
                    <a:pt x="35" y="217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5" y="216"/>
                    <a:pt x="35" y="216"/>
                    <a:pt x="35" y="216"/>
                  </a:cubicBezTo>
                  <a:cubicBezTo>
                    <a:pt x="35" y="217"/>
                    <a:pt x="35" y="217"/>
                    <a:pt x="35" y="217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5" y="216"/>
                    <a:pt x="35" y="216"/>
                    <a:pt x="35" y="216"/>
                  </a:cubicBezTo>
                  <a:cubicBezTo>
                    <a:pt x="38" y="213"/>
                    <a:pt x="38" y="213"/>
                    <a:pt x="38" y="213"/>
                  </a:cubicBezTo>
                  <a:cubicBezTo>
                    <a:pt x="34" y="215"/>
                    <a:pt x="34" y="215"/>
                    <a:pt x="34" y="215"/>
                  </a:cubicBezTo>
                  <a:cubicBezTo>
                    <a:pt x="34" y="216"/>
                    <a:pt x="35" y="216"/>
                    <a:pt x="35" y="216"/>
                  </a:cubicBezTo>
                  <a:cubicBezTo>
                    <a:pt x="38" y="213"/>
                    <a:pt x="38" y="213"/>
                    <a:pt x="38" y="213"/>
                  </a:cubicBezTo>
                  <a:cubicBezTo>
                    <a:pt x="34" y="215"/>
                    <a:pt x="34" y="215"/>
                    <a:pt x="34" y="215"/>
                  </a:cubicBezTo>
                  <a:cubicBezTo>
                    <a:pt x="39" y="213"/>
                    <a:pt x="39" y="213"/>
                    <a:pt x="39" y="213"/>
                  </a:cubicBezTo>
                  <a:cubicBezTo>
                    <a:pt x="33" y="213"/>
                    <a:pt x="33" y="213"/>
                    <a:pt x="33" y="213"/>
                  </a:cubicBezTo>
                  <a:cubicBezTo>
                    <a:pt x="33" y="214"/>
                    <a:pt x="34" y="215"/>
                    <a:pt x="34" y="215"/>
                  </a:cubicBezTo>
                  <a:cubicBezTo>
                    <a:pt x="39" y="213"/>
                    <a:pt x="39" y="213"/>
                    <a:pt x="39" y="213"/>
                  </a:cubicBezTo>
                  <a:cubicBezTo>
                    <a:pt x="33" y="213"/>
                    <a:pt x="33" y="213"/>
                    <a:pt x="33" y="213"/>
                  </a:cubicBezTo>
                  <a:cubicBezTo>
                    <a:pt x="39" y="213"/>
                    <a:pt x="39" y="213"/>
                    <a:pt x="39" y="213"/>
                  </a:cubicBezTo>
                  <a:cubicBezTo>
                    <a:pt x="34" y="210"/>
                    <a:pt x="34" y="210"/>
                    <a:pt x="34" y="210"/>
                  </a:cubicBezTo>
                  <a:cubicBezTo>
                    <a:pt x="34" y="211"/>
                    <a:pt x="33" y="212"/>
                    <a:pt x="33" y="213"/>
                  </a:cubicBezTo>
                  <a:cubicBezTo>
                    <a:pt x="39" y="213"/>
                    <a:pt x="39" y="213"/>
                    <a:pt x="39" y="213"/>
                  </a:cubicBezTo>
                  <a:cubicBezTo>
                    <a:pt x="34" y="210"/>
                    <a:pt x="34" y="210"/>
                    <a:pt x="34" y="210"/>
                  </a:cubicBezTo>
                  <a:cubicBezTo>
                    <a:pt x="39" y="213"/>
                    <a:pt x="39" y="213"/>
                    <a:pt x="39" y="213"/>
                  </a:cubicBezTo>
                  <a:cubicBezTo>
                    <a:pt x="38" y="207"/>
                    <a:pt x="38" y="207"/>
                    <a:pt x="38" y="207"/>
                  </a:cubicBezTo>
                  <a:cubicBezTo>
                    <a:pt x="38" y="207"/>
                    <a:pt x="30" y="209"/>
                    <a:pt x="21" y="211"/>
                  </a:cubicBezTo>
                  <a:cubicBezTo>
                    <a:pt x="17" y="212"/>
                    <a:pt x="13" y="213"/>
                    <a:pt x="10" y="214"/>
                  </a:cubicBezTo>
                  <a:cubicBezTo>
                    <a:pt x="9" y="214"/>
                    <a:pt x="7" y="215"/>
                    <a:pt x="6" y="215"/>
                  </a:cubicBezTo>
                  <a:cubicBezTo>
                    <a:pt x="6" y="215"/>
                    <a:pt x="5" y="215"/>
                    <a:pt x="5" y="215"/>
                  </a:cubicBezTo>
                  <a:cubicBezTo>
                    <a:pt x="4" y="216"/>
                    <a:pt x="4" y="216"/>
                    <a:pt x="4" y="216"/>
                  </a:cubicBezTo>
                  <a:cubicBezTo>
                    <a:pt x="3" y="216"/>
                    <a:pt x="3" y="216"/>
                    <a:pt x="3" y="216"/>
                  </a:cubicBezTo>
                  <a:cubicBezTo>
                    <a:pt x="3" y="217"/>
                    <a:pt x="2" y="217"/>
                    <a:pt x="1" y="218"/>
                  </a:cubicBezTo>
                  <a:cubicBezTo>
                    <a:pt x="0" y="220"/>
                    <a:pt x="1" y="224"/>
                    <a:pt x="3" y="225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7" y="228"/>
                    <a:pt x="10" y="227"/>
                    <a:pt x="12" y="224"/>
                  </a:cubicBezTo>
                  <a:cubicBezTo>
                    <a:pt x="13" y="222"/>
                    <a:pt x="12" y="218"/>
                    <a:pt x="10" y="217"/>
                  </a:cubicBezTo>
                  <a:close/>
                </a:path>
              </a:pathLst>
            </a:custGeom>
            <a:solidFill>
              <a:srgbClr val="C6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4" name="Freeform 247"/>
            <p:cNvSpPr/>
            <p:nvPr/>
          </p:nvSpPr>
          <p:spPr bwMode="auto">
            <a:xfrm>
              <a:off x="3435351" y="3360738"/>
              <a:ext cx="2338388" cy="1158875"/>
            </a:xfrm>
            <a:custGeom>
              <a:avLst/>
              <a:gdLst>
                <a:gd name="T0" fmla="*/ 35 w 1823"/>
                <a:gd name="T1" fmla="*/ 767 h 903"/>
                <a:gd name="T2" fmla="*/ 308 w 1823"/>
                <a:gd name="T3" fmla="*/ 899 h 903"/>
                <a:gd name="T4" fmla="*/ 137 w 1823"/>
                <a:gd name="T5" fmla="*/ 740 h 903"/>
                <a:gd name="T6" fmla="*/ 190 w 1823"/>
                <a:gd name="T7" fmla="*/ 717 h 903"/>
                <a:gd name="T8" fmla="*/ 249 w 1823"/>
                <a:gd name="T9" fmla="*/ 707 h 903"/>
                <a:gd name="T10" fmla="*/ 329 w 1823"/>
                <a:gd name="T11" fmla="*/ 673 h 903"/>
                <a:gd name="T12" fmla="*/ 579 w 1823"/>
                <a:gd name="T13" fmla="*/ 750 h 903"/>
                <a:gd name="T14" fmla="*/ 579 w 1823"/>
                <a:gd name="T15" fmla="*/ 721 h 903"/>
                <a:gd name="T16" fmla="*/ 628 w 1823"/>
                <a:gd name="T17" fmla="*/ 681 h 903"/>
                <a:gd name="T18" fmla="*/ 76 w 1823"/>
                <a:gd name="T19" fmla="*/ 306 h 903"/>
                <a:gd name="T20" fmla="*/ 101 w 1823"/>
                <a:gd name="T21" fmla="*/ 285 h 903"/>
                <a:gd name="T22" fmla="*/ 723 w 1823"/>
                <a:gd name="T23" fmla="*/ 605 h 903"/>
                <a:gd name="T24" fmla="*/ 726 w 1823"/>
                <a:gd name="T25" fmla="*/ 564 h 903"/>
                <a:gd name="T26" fmla="*/ 309 w 1823"/>
                <a:gd name="T27" fmla="*/ 237 h 903"/>
                <a:gd name="T28" fmla="*/ 803 w 1823"/>
                <a:gd name="T29" fmla="*/ 458 h 903"/>
                <a:gd name="T30" fmla="*/ 1030 w 1823"/>
                <a:gd name="T31" fmla="*/ 527 h 903"/>
                <a:gd name="T32" fmla="*/ 727 w 1823"/>
                <a:gd name="T33" fmla="*/ 285 h 903"/>
                <a:gd name="T34" fmla="*/ 785 w 1823"/>
                <a:gd name="T35" fmla="*/ 259 h 903"/>
                <a:gd name="T36" fmla="*/ 832 w 1823"/>
                <a:gd name="T37" fmla="*/ 250 h 903"/>
                <a:gd name="T38" fmla="*/ 876 w 1823"/>
                <a:gd name="T39" fmla="*/ 230 h 903"/>
                <a:gd name="T40" fmla="*/ 902 w 1823"/>
                <a:gd name="T41" fmla="*/ 225 h 903"/>
                <a:gd name="T42" fmla="*/ 987 w 1823"/>
                <a:gd name="T43" fmla="*/ 189 h 903"/>
                <a:gd name="T44" fmla="*/ 1065 w 1823"/>
                <a:gd name="T45" fmla="*/ 170 h 903"/>
                <a:gd name="T46" fmla="*/ 1108 w 1823"/>
                <a:gd name="T47" fmla="*/ 152 h 903"/>
                <a:gd name="T48" fmla="*/ 1196 w 1823"/>
                <a:gd name="T49" fmla="*/ 126 h 903"/>
                <a:gd name="T50" fmla="*/ 1589 w 1823"/>
                <a:gd name="T51" fmla="*/ 316 h 903"/>
                <a:gd name="T52" fmla="*/ 1668 w 1823"/>
                <a:gd name="T53" fmla="*/ 291 h 903"/>
                <a:gd name="T54" fmla="*/ 1704 w 1823"/>
                <a:gd name="T55" fmla="*/ 213 h 903"/>
                <a:gd name="T56" fmla="*/ 1703 w 1823"/>
                <a:gd name="T57" fmla="*/ 179 h 903"/>
                <a:gd name="T58" fmla="*/ 1549 w 1823"/>
                <a:gd name="T59" fmla="*/ 9 h 903"/>
                <a:gd name="T60" fmla="*/ 1660 w 1823"/>
                <a:gd name="T61" fmla="*/ 10 h 903"/>
                <a:gd name="T62" fmla="*/ 1749 w 1823"/>
                <a:gd name="T63" fmla="*/ 50 h 903"/>
                <a:gd name="T64" fmla="*/ 1820 w 1823"/>
                <a:gd name="T65" fmla="*/ 146 h 903"/>
                <a:gd name="T66" fmla="*/ 1810 w 1823"/>
                <a:gd name="T67" fmla="*/ 194 h 903"/>
                <a:gd name="T68" fmla="*/ 1786 w 1823"/>
                <a:gd name="T69" fmla="*/ 253 h 903"/>
                <a:gd name="T70" fmla="*/ 1783 w 1823"/>
                <a:gd name="T71" fmla="*/ 297 h 903"/>
                <a:gd name="T72" fmla="*/ 1690 w 1823"/>
                <a:gd name="T73" fmla="*/ 269 h 903"/>
                <a:gd name="T74" fmla="*/ 1743 w 1823"/>
                <a:gd name="T75" fmla="*/ 336 h 903"/>
                <a:gd name="T76" fmla="*/ 1681 w 1823"/>
                <a:gd name="T77" fmla="*/ 374 h 903"/>
                <a:gd name="T78" fmla="*/ 1650 w 1823"/>
                <a:gd name="T79" fmla="*/ 371 h 903"/>
                <a:gd name="T80" fmla="*/ 1101 w 1823"/>
                <a:gd name="T81" fmla="*/ 151 h 903"/>
                <a:gd name="T82" fmla="*/ 1437 w 1823"/>
                <a:gd name="T83" fmla="*/ 427 h 903"/>
                <a:gd name="T84" fmla="*/ 1429 w 1823"/>
                <a:gd name="T85" fmla="*/ 437 h 903"/>
                <a:gd name="T86" fmla="*/ 1320 w 1823"/>
                <a:gd name="T87" fmla="*/ 457 h 903"/>
                <a:gd name="T88" fmla="*/ 1166 w 1823"/>
                <a:gd name="T89" fmla="*/ 445 h 903"/>
                <a:gd name="T90" fmla="*/ 1178 w 1823"/>
                <a:gd name="T91" fmla="*/ 493 h 903"/>
                <a:gd name="T92" fmla="*/ 1131 w 1823"/>
                <a:gd name="T93" fmla="*/ 496 h 903"/>
                <a:gd name="T94" fmla="*/ 1092 w 1823"/>
                <a:gd name="T95" fmla="*/ 506 h 903"/>
                <a:gd name="T96" fmla="*/ 1033 w 1823"/>
                <a:gd name="T97" fmla="*/ 522 h 903"/>
                <a:gd name="T98" fmla="*/ 953 w 1823"/>
                <a:gd name="T99" fmla="*/ 533 h 903"/>
                <a:gd name="T100" fmla="*/ 866 w 1823"/>
                <a:gd name="T101" fmla="*/ 555 h 903"/>
                <a:gd name="T102" fmla="*/ 215 w 1823"/>
                <a:gd name="T103" fmla="*/ 239 h 903"/>
                <a:gd name="T104" fmla="*/ 721 w 1823"/>
                <a:gd name="T105" fmla="*/ 594 h 903"/>
                <a:gd name="T106" fmla="*/ 98 w 1823"/>
                <a:gd name="T107" fmla="*/ 290 h 903"/>
                <a:gd name="T108" fmla="*/ 633 w 1823"/>
                <a:gd name="T109" fmla="*/ 666 h 903"/>
                <a:gd name="T110" fmla="*/ 615 w 1823"/>
                <a:gd name="T111" fmla="*/ 699 h 903"/>
                <a:gd name="T112" fmla="*/ 316 w 1823"/>
                <a:gd name="T113" fmla="*/ 574 h 903"/>
                <a:gd name="T114" fmla="*/ 576 w 1823"/>
                <a:gd name="T115" fmla="*/ 749 h 903"/>
                <a:gd name="T116" fmla="*/ 304 w 1823"/>
                <a:gd name="T117" fmla="*/ 687 h 903"/>
                <a:gd name="T118" fmla="*/ 456 w 1823"/>
                <a:gd name="T119" fmla="*/ 840 h 903"/>
                <a:gd name="T120" fmla="*/ 441 w 1823"/>
                <a:gd name="T121" fmla="*/ 849 h 903"/>
                <a:gd name="T122" fmla="*/ 106 w 1823"/>
                <a:gd name="T123" fmla="*/ 744 h 903"/>
                <a:gd name="T124" fmla="*/ 26 w 1823"/>
                <a:gd name="T125" fmla="*/ 773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23" h="903">
                  <a:moveTo>
                    <a:pt x="102" y="856"/>
                  </a:moveTo>
                  <a:cubicBezTo>
                    <a:pt x="102" y="856"/>
                    <a:pt x="98" y="854"/>
                    <a:pt x="91" y="849"/>
                  </a:cubicBezTo>
                  <a:cubicBezTo>
                    <a:pt x="80" y="843"/>
                    <a:pt x="65" y="833"/>
                    <a:pt x="52" y="825"/>
                  </a:cubicBezTo>
                  <a:cubicBezTo>
                    <a:pt x="45" y="821"/>
                    <a:pt x="39" y="817"/>
                    <a:pt x="35" y="815"/>
                  </a:cubicBezTo>
                  <a:cubicBezTo>
                    <a:pt x="33" y="813"/>
                    <a:pt x="31" y="812"/>
                    <a:pt x="30" y="811"/>
                  </a:cubicBezTo>
                  <a:cubicBezTo>
                    <a:pt x="30" y="811"/>
                    <a:pt x="29" y="811"/>
                    <a:pt x="29" y="811"/>
                  </a:cubicBezTo>
                  <a:cubicBezTo>
                    <a:pt x="29" y="811"/>
                    <a:pt x="29" y="811"/>
                    <a:pt x="29" y="811"/>
                  </a:cubicBezTo>
                  <a:cubicBezTo>
                    <a:pt x="27" y="813"/>
                    <a:pt x="27" y="813"/>
                    <a:pt x="27" y="813"/>
                  </a:cubicBezTo>
                  <a:cubicBezTo>
                    <a:pt x="29" y="811"/>
                    <a:pt x="29" y="811"/>
                    <a:pt x="29" y="811"/>
                  </a:cubicBezTo>
                  <a:cubicBezTo>
                    <a:pt x="29" y="811"/>
                    <a:pt x="29" y="811"/>
                    <a:pt x="29" y="811"/>
                  </a:cubicBezTo>
                  <a:cubicBezTo>
                    <a:pt x="27" y="813"/>
                    <a:pt x="27" y="813"/>
                    <a:pt x="27" y="813"/>
                  </a:cubicBezTo>
                  <a:cubicBezTo>
                    <a:pt x="29" y="811"/>
                    <a:pt x="29" y="811"/>
                    <a:pt x="29" y="811"/>
                  </a:cubicBezTo>
                  <a:cubicBezTo>
                    <a:pt x="26" y="814"/>
                    <a:pt x="26" y="814"/>
                    <a:pt x="26" y="814"/>
                  </a:cubicBezTo>
                  <a:cubicBezTo>
                    <a:pt x="30" y="812"/>
                    <a:pt x="30" y="812"/>
                    <a:pt x="30" y="812"/>
                  </a:cubicBezTo>
                  <a:cubicBezTo>
                    <a:pt x="29" y="811"/>
                    <a:pt x="29" y="811"/>
                    <a:pt x="29" y="811"/>
                  </a:cubicBezTo>
                  <a:cubicBezTo>
                    <a:pt x="26" y="814"/>
                    <a:pt x="26" y="814"/>
                    <a:pt x="26" y="814"/>
                  </a:cubicBezTo>
                  <a:cubicBezTo>
                    <a:pt x="30" y="812"/>
                    <a:pt x="30" y="812"/>
                    <a:pt x="30" y="812"/>
                  </a:cubicBezTo>
                  <a:cubicBezTo>
                    <a:pt x="25" y="815"/>
                    <a:pt x="25" y="815"/>
                    <a:pt x="25" y="815"/>
                  </a:cubicBezTo>
                  <a:cubicBezTo>
                    <a:pt x="30" y="813"/>
                    <a:pt x="30" y="813"/>
                    <a:pt x="30" y="813"/>
                  </a:cubicBezTo>
                  <a:cubicBezTo>
                    <a:pt x="30" y="812"/>
                    <a:pt x="30" y="812"/>
                    <a:pt x="30" y="812"/>
                  </a:cubicBezTo>
                  <a:cubicBezTo>
                    <a:pt x="25" y="815"/>
                    <a:pt x="25" y="815"/>
                    <a:pt x="25" y="815"/>
                  </a:cubicBezTo>
                  <a:cubicBezTo>
                    <a:pt x="30" y="813"/>
                    <a:pt x="30" y="813"/>
                    <a:pt x="30" y="813"/>
                  </a:cubicBezTo>
                  <a:cubicBezTo>
                    <a:pt x="25" y="815"/>
                    <a:pt x="25" y="815"/>
                    <a:pt x="25" y="815"/>
                  </a:cubicBezTo>
                  <a:cubicBezTo>
                    <a:pt x="31" y="815"/>
                    <a:pt x="31" y="815"/>
                    <a:pt x="31" y="815"/>
                  </a:cubicBezTo>
                  <a:cubicBezTo>
                    <a:pt x="31" y="814"/>
                    <a:pt x="30" y="813"/>
                    <a:pt x="30" y="813"/>
                  </a:cubicBezTo>
                  <a:cubicBezTo>
                    <a:pt x="25" y="815"/>
                    <a:pt x="25" y="815"/>
                    <a:pt x="25" y="815"/>
                  </a:cubicBezTo>
                  <a:cubicBezTo>
                    <a:pt x="31" y="815"/>
                    <a:pt x="31" y="815"/>
                    <a:pt x="31" y="815"/>
                  </a:cubicBezTo>
                  <a:cubicBezTo>
                    <a:pt x="25" y="815"/>
                    <a:pt x="25" y="815"/>
                    <a:pt x="25" y="815"/>
                  </a:cubicBezTo>
                  <a:cubicBezTo>
                    <a:pt x="30" y="818"/>
                    <a:pt x="30" y="818"/>
                    <a:pt x="30" y="818"/>
                  </a:cubicBezTo>
                  <a:cubicBezTo>
                    <a:pt x="30" y="816"/>
                    <a:pt x="31" y="815"/>
                    <a:pt x="31" y="815"/>
                  </a:cubicBezTo>
                  <a:cubicBezTo>
                    <a:pt x="25" y="815"/>
                    <a:pt x="25" y="815"/>
                    <a:pt x="25" y="815"/>
                  </a:cubicBezTo>
                  <a:cubicBezTo>
                    <a:pt x="30" y="818"/>
                    <a:pt x="30" y="818"/>
                    <a:pt x="30" y="818"/>
                  </a:cubicBezTo>
                  <a:cubicBezTo>
                    <a:pt x="25" y="815"/>
                    <a:pt x="25" y="815"/>
                    <a:pt x="25" y="815"/>
                  </a:cubicBezTo>
                  <a:cubicBezTo>
                    <a:pt x="23" y="820"/>
                    <a:pt x="23" y="820"/>
                    <a:pt x="23" y="820"/>
                  </a:cubicBezTo>
                  <a:cubicBezTo>
                    <a:pt x="177" y="890"/>
                    <a:pt x="177" y="890"/>
                    <a:pt x="177" y="890"/>
                  </a:cubicBezTo>
                  <a:cubicBezTo>
                    <a:pt x="180" y="891"/>
                    <a:pt x="183" y="890"/>
                    <a:pt x="185" y="888"/>
                  </a:cubicBezTo>
                  <a:cubicBezTo>
                    <a:pt x="186" y="885"/>
                    <a:pt x="185" y="882"/>
                    <a:pt x="182" y="880"/>
                  </a:cubicBezTo>
                  <a:cubicBezTo>
                    <a:pt x="182" y="880"/>
                    <a:pt x="180" y="879"/>
                    <a:pt x="175" y="876"/>
                  </a:cubicBezTo>
                  <a:cubicBezTo>
                    <a:pt x="158" y="866"/>
                    <a:pt x="117" y="842"/>
                    <a:pt x="79" y="819"/>
                  </a:cubicBezTo>
                  <a:cubicBezTo>
                    <a:pt x="61" y="807"/>
                    <a:pt x="43" y="796"/>
                    <a:pt x="30" y="788"/>
                  </a:cubicBezTo>
                  <a:cubicBezTo>
                    <a:pt x="24" y="784"/>
                    <a:pt x="18" y="780"/>
                    <a:pt x="15" y="777"/>
                  </a:cubicBezTo>
                  <a:cubicBezTo>
                    <a:pt x="13" y="776"/>
                    <a:pt x="12" y="775"/>
                    <a:pt x="11" y="774"/>
                  </a:cubicBezTo>
                  <a:cubicBezTo>
                    <a:pt x="10" y="774"/>
                    <a:pt x="10" y="774"/>
                    <a:pt x="10" y="774"/>
                  </a:cubicBezTo>
                  <a:cubicBezTo>
                    <a:pt x="10" y="774"/>
                    <a:pt x="10" y="774"/>
                    <a:pt x="10" y="774"/>
                  </a:cubicBezTo>
                  <a:cubicBezTo>
                    <a:pt x="9" y="775"/>
                    <a:pt x="9" y="775"/>
                    <a:pt x="9" y="775"/>
                  </a:cubicBezTo>
                  <a:cubicBezTo>
                    <a:pt x="11" y="774"/>
                    <a:pt x="11" y="774"/>
                    <a:pt x="11" y="774"/>
                  </a:cubicBezTo>
                  <a:cubicBezTo>
                    <a:pt x="10" y="774"/>
                    <a:pt x="10" y="774"/>
                    <a:pt x="10" y="774"/>
                  </a:cubicBezTo>
                  <a:cubicBezTo>
                    <a:pt x="9" y="775"/>
                    <a:pt x="9" y="775"/>
                    <a:pt x="9" y="775"/>
                  </a:cubicBezTo>
                  <a:cubicBezTo>
                    <a:pt x="11" y="774"/>
                    <a:pt x="11" y="774"/>
                    <a:pt x="11" y="774"/>
                  </a:cubicBezTo>
                  <a:cubicBezTo>
                    <a:pt x="6" y="777"/>
                    <a:pt x="6" y="777"/>
                    <a:pt x="6" y="777"/>
                  </a:cubicBezTo>
                  <a:cubicBezTo>
                    <a:pt x="11" y="777"/>
                    <a:pt x="11" y="777"/>
                    <a:pt x="11" y="777"/>
                  </a:cubicBezTo>
                  <a:cubicBezTo>
                    <a:pt x="11" y="775"/>
                    <a:pt x="11" y="775"/>
                    <a:pt x="11" y="774"/>
                  </a:cubicBezTo>
                  <a:cubicBezTo>
                    <a:pt x="6" y="777"/>
                    <a:pt x="6" y="777"/>
                    <a:pt x="6" y="777"/>
                  </a:cubicBezTo>
                  <a:cubicBezTo>
                    <a:pt x="11" y="777"/>
                    <a:pt x="11" y="777"/>
                    <a:pt x="11" y="777"/>
                  </a:cubicBezTo>
                  <a:cubicBezTo>
                    <a:pt x="6" y="777"/>
                    <a:pt x="6" y="777"/>
                    <a:pt x="6" y="777"/>
                  </a:cubicBezTo>
                  <a:cubicBezTo>
                    <a:pt x="10" y="779"/>
                    <a:pt x="10" y="779"/>
                    <a:pt x="10" y="779"/>
                  </a:cubicBezTo>
                  <a:cubicBezTo>
                    <a:pt x="11" y="778"/>
                    <a:pt x="11" y="777"/>
                    <a:pt x="11" y="777"/>
                  </a:cubicBezTo>
                  <a:cubicBezTo>
                    <a:pt x="6" y="777"/>
                    <a:pt x="6" y="777"/>
                    <a:pt x="6" y="777"/>
                  </a:cubicBezTo>
                  <a:cubicBezTo>
                    <a:pt x="10" y="779"/>
                    <a:pt x="10" y="779"/>
                    <a:pt x="10" y="779"/>
                  </a:cubicBezTo>
                  <a:cubicBezTo>
                    <a:pt x="6" y="776"/>
                    <a:pt x="6" y="776"/>
                    <a:pt x="6" y="776"/>
                  </a:cubicBezTo>
                  <a:cubicBezTo>
                    <a:pt x="3" y="781"/>
                    <a:pt x="3" y="781"/>
                    <a:pt x="3" y="781"/>
                  </a:cubicBezTo>
                  <a:cubicBezTo>
                    <a:pt x="3" y="781"/>
                    <a:pt x="58" y="810"/>
                    <a:pt x="113" y="839"/>
                  </a:cubicBezTo>
                  <a:cubicBezTo>
                    <a:pt x="141" y="854"/>
                    <a:pt x="168" y="868"/>
                    <a:pt x="189" y="879"/>
                  </a:cubicBezTo>
                  <a:cubicBezTo>
                    <a:pt x="200" y="884"/>
                    <a:pt x="208" y="889"/>
                    <a:pt x="214" y="892"/>
                  </a:cubicBezTo>
                  <a:cubicBezTo>
                    <a:pt x="217" y="894"/>
                    <a:pt x="220" y="895"/>
                    <a:pt x="221" y="896"/>
                  </a:cubicBezTo>
                  <a:cubicBezTo>
                    <a:pt x="222" y="896"/>
                    <a:pt x="223" y="896"/>
                    <a:pt x="223" y="897"/>
                  </a:cubicBezTo>
                  <a:cubicBezTo>
                    <a:pt x="224" y="897"/>
                    <a:pt x="224" y="897"/>
                    <a:pt x="224" y="897"/>
                  </a:cubicBezTo>
                  <a:cubicBezTo>
                    <a:pt x="224" y="897"/>
                    <a:pt x="224" y="897"/>
                    <a:pt x="224" y="897"/>
                  </a:cubicBezTo>
                  <a:cubicBezTo>
                    <a:pt x="225" y="897"/>
                    <a:pt x="225" y="897"/>
                    <a:pt x="225" y="897"/>
                  </a:cubicBezTo>
                  <a:cubicBezTo>
                    <a:pt x="225" y="897"/>
                    <a:pt x="225" y="897"/>
                    <a:pt x="225" y="897"/>
                  </a:cubicBezTo>
                  <a:cubicBezTo>
                    <a:pt x="226" y="897"/>
                    <a:pt x="226" y="898"/>
                    <a:pt x="227" y="898"/>
                  </a:cubicBezTo>
                  <a:cubicBezTo>
                    <a:pt x="228" y="898"/>
                    <a:pt x="229" y="897"/>
                    <a:pt x="230" y="896"/>
                  </a:cubicBezTo>
                  <a:cubicBezTo>
                    <a:pt x="232" y="895"/>
                    <a:pt x="232" y="893"/>
                    <a:pt x="232" y="892"/>
                  </a:cubicBezTo>
                  <a:cubicBezTo>
                    <a:pt x="232" y="890"/>
                    <a:pt x="231" y="888"/>
                    <a:pt x="229" y="887"/>
                  </a:cubicBezTo>
                  <a:cubicBezTo>
                    <a:pt x="229" y="887"/>
                    <a:pt x="226" y="886"/>
                    <a:pt x="221" y="882"/>
                  </a:cubicBezTo>
                  <a:cubicBezTo>
                    <a:pt x="202" y="871"/>
                    <a:pt x="155" y="843"/>
                    <a:pt x="113" y="816"/>
                  </a:cubicBezTo>
                  <a:cubicBezTo>
                    <a:pt x="92" y="803"/>
                    <a:pt x="72" y="791"/>
                    <a:pt x="57" y="782"/>
                  </a:cubicBezTo>
                  <a:cubicBezTo>
                    <a:pt x="50" y="777"/>
                    <a:pt x="44" y="773"/>
                    <a:pt x="39" y="770"/>
                  </a:cubicBezTo>
                  <a:cubicBezTo>
                    <a:pt x="37" y="769"/>
                    <a:pt x="36" y="767"/>
                    <a:pt x="35" y="767"/>
                  </a:cubicBezTo>
                  <a:cubicBezTo>
                    <a:pt x="34" y="766"/>
                    <a:pt x="34" y="766"/>
                    <a:pt x="34" y="766"/>
                  </a:cubicBezTo>
                  <a:cubicBezTo>
                    <a:pt x="32" y="768"/>
                    <a:pt x="32" y="768"/>
                    <a:pt x="32" y="768"/>
                  </a:cubicBezTo>
                  <a:cubicBezTo>
                    <a:pt x="34" y="766"/>
                    <a:pt x="34" y="766"/>
                    <a:pt x="34" y="766"/>
                  </a:cubicBezTo>
                  <a:cubicBezTo>
                    <a:pt x="34" y="766"/>
                    <a:pt x="34" y="766"/>
                    <a:pt x="34" y="766"/>
                  </a:cubicBezTo>
                  <a:cubicBezTo>
                    <a:pt x="32" y="768"/>
                    <a:pt x="32" y="768"/>
                    <a:pt x="32" y="768"/>
                  </a:cubicBezTo>
                  <a:cubicBezTo>
                    <a:pt x="34" y="766"/>
                    <a:pt x="34" y="766"/>
                    <a:pt x="34" y="766"/>
                  </a:cubicBezTo>
                  <a:cubicBezTo>
                    <a:pt x="31" y="769"/>
                    <a:pt x="31" y="769"/>
                    <a:pt x="31" y="769"/>
                  </a:cubicBezTo>
                  <a:cubicBezTo>
                    <a:pt x="35" y="767"/>
                    <a:pt x="35" y="767"/>
                    <a:pt x="35" y="767"/>
                  </a:cubicBezTo>
                  <a:cubicBezTo>
                    <a:pt x="35" y="767"/>
                    <a:pt x="35" y="766"/>
                    <a:pt x="34" y="766"/>
                  </a:cubicBezTo>
                  <a:cubicBezTo>
                    <a:pt x="31" y="769"/>
                    <a:pt x="31" y="769"/>
                    <a:pt x="31" y="769"/>
                  </a:cubicBezTo>
                  <a:cubicBezTo>
                    <a:pt x="35" y="767"/>
                    <a:pt x="35" y="767"/>
                    <a:pt x="35" y="767"/>
                  </a:cubicBezTo>
                  <a:cubicBezTo>
                    <a:pt x="30" y="769"/>
                    <a:pt x="30" y="769"/>
                    <a:pt x="30" y="769"/>
                  </a:cubicBezTo>
                  <a:cubicBezTo>
                    <a:pt x="35" y="769"/>
                    <a:pt x="35" y="769"/>
                    <a:pt x="35" y="769"/>
                  </a:cubicBezTo>
                  <a:cubicBezTo>
                    <a:pt x="35" y="768"/>
                    <a:pt x="35" y="768"/>
                    <a:pt x="35" y="767"/>
                  </a:cubicBezTo>
                  <a:cubicBezTo>
                    <a:pt x="30" y="769"/>
                    <a:pt x="30" y="769"/>
                    <a:pt x="30" y="769"/>
                  </a:cubicBezTo>
                  <a:cubicBezTo>
                    <a:pt x="35" y="769"/>
                    <a:pt x="35" y="769"/>
                    <a:pt x="35" y="769"/>
                  </a:cubicBezTo>
                  <a:cubicBezTo>
                    <a:pt x="30" y="769"/>
                    <a:pt x="30" y="769"/>
                    <a:pt x="30" y="769"/>
                  </a:cubicBezTo>
                  <a:cubicBezTo>
                    <a:pt x="34" y="772"/>
                    <a:pt x="34" y="772"/>
                    <a:pt x="34" y="772"/>
                  </a:cubicBezTo>
                  <a:cubicBezTo>
                    <a:pt x="35" y="771"/>
                    <a:pt x="35" y="770"/>
                    <a:pt x="35" y="769"/>
                  </a:cubicBezTo>
                  <a:cubicBezTo>
                    <a:pt x="30" y="769"/>
                    <a:pt x="30" y="769"/>
                    <a:pt x="30" y="769"/>
                  </a:cubicBezTo>
                  <a:cubicBezTo>
                    <a:pt x="34" y="772"/>
                    <a:pt x="34" y="772"/>
                    <a:pt x="34" y="772"/>
                  </a:cubicBezTo>
                  <a:cubicBezTo>
                    <a:pt x="34" y="772"/>
                    <a:pt x="34" y="772"/>
                    <a:pt x="34" y="772"/>
                  </a:cubicBezTo>
                  <a:cubicBezTo>
                    <a:pt x="30" y="769"/>
                    <a:pt x="30" y="769"/>
                    <a:pt x="30" y="769"/>
                  </a:cubicBezTo>
                  <a:cubicBezTo>
                    <a:pt x="33" y="773"/>
                    <a:pt x="33" y="773"/>
                    <a:pt x="33" y="773"/>
                  </a:cubicBezTo>
                  <a:cubicBezTo>
                    <a:pt x="34" y="773"/>
                    <a:pt x="34" y="773"/>
                    <a:pt x="34" y="772"/>
                  </a:cubicBezTo>
                  <a:cubicBezTo>
                    <a:pt x="30" y="769"/>
                    <a:pt x="30" y="769"/>
                    <a:pt x="30" y="769"/>
                  </a:cubicBezTo>
                  <a:cubicBezTo>
                    <a:pt x="33" y="773"/>
                    <a:pt x="33" y="773"/>
                    <a:pt x="33" y="773"/>
                  </a:cubicBezTo>
                  <a:cubicBezTo>
                    <a:pt x="30" y="770"/>
                    <a:pt x="30" y="770"/>
                    <a:pt x="30" y="770"/>
                  </a:cubicBezTo>
                  <a:cubicBezTo>
                    <a:pt x="31" y="774"/>
                    <a:pt x="31" y="774"/>
                    <a:pt x="31" y="774"/>
                  </a:cubicBezTo>
                  <a:cubicBezTo>
                    <a:pt x="32" y="774"/>
                    <a:pt x="32" y="774"/>
                    <a:pt x="33" y="773"/>
                  </a:cubicBezTo>
                  <a:cubicBezTo>
                    <a:pt x="30" y="770"/>
                    <a:pt x="30" y="770"/>
                    <a:pt x="30" y="770"/>
                  </a:cubicBezTo>
                  <a:cubicBezTo>
                    <a:pt x="31" y="774"/>
                    <a:pt x="31" y="774"/>
                    <a:pt x="31" y="774"/>
                  </a:cubicBezTo>
                  <a:cubicBezTo>
                    <a:pt x="30" y="771"/>
                    <a:pt x="30" y="771"/>
                    <a:pt x="30" y="771"/>
                  </a:cubicBezTo>
                  <a:cubicBezTo>
                    <a:pt x="30" y="774"/>
                    <a:pt x="30" y="774"/>
                    <a:pt x="30" y="774"/>
                  </a:cubicBezTo>
                  <a:cubicBezTo>
                    <a:pt x="31" y="774"/>
                    <a:pt x="31" y="774"/>
                    <a:pt x="31" y="774"/>
                  </a:cubicBezTo>
                  <a:cubicBezTo>
                    <a:pt x="30" y="771"/>
                    <a:pt x="30" y="771"/>
                    <a:pt x="30" y="771"/>
                  </a:cubicBezTo>
                  <a:cubicBezTo>
                    <a:pt x="30" y="774"/>
                    <a:pt x="30" y="774"/>
                    <a:pt x="30" y="774"/>
                  </a:cubicBezTo>
                  <a:cubicBezTo>
                    <a:pt x="30" y="773"/>
                    <a:pt x="30" y="773"/>
                    <a:pt x="30" y="773"/>
                  </a:cubicBezTo>
                  <a:cubicBezTo>
                    <a:pt x="30" y="774"/>
                    <a:pt x="30" y="774"/>
                    <a:pt x="30" y="774"/>
                  </a:cubicBezTo>
                  <a:cubicBezTo>
                    <a:pt x="30" y="774"/>
                    <a:pt x="30" y="774"/>
                    <a:pt x="30" y="774"/>
                  </a:cubicBezTo>
                  <a:cubicBezTo>
                    <a:pt x="30" y="773"/>
                    <a:pt x="30" y="773"/>
                    <a:pt x="30" y="773"/>
                  </a:cubicBezTo>
                  <a:cubicBezTo>
                    <a:pt x="30" y="774"/>
                    <a:pt x="30" y="774"/>
                    <a:pt x="30" y="774"/>
                  </a:cubicBezTo>
                  <a:cubicBezTo>
                    <a:pt x="31" y="774"/>
                    <a:pt x="31" y="774"/>
                    <a:pt x="31" y="774"/>
                  </a:cubicBezTo>
                  <a:cubicBezTo>
                    <a:pt x="32" y="775"/>
                    <a:pt x="34" y="775"/>
                    <a:pt x="36" y="776"/>
                  </a:cubicBezTo>
                  <a:cubicBezTo>
                    <a:pt x="47" y="781"/>
                    <a:pt x="67" y="791"/>
                    <a:pt x="91" y="803"/>
                  </a:cubicBezTo>
                  <a:cubicBezTo>
                    <a:pt x="127" y="822"/>
                    <a:pt x="171" y="847"/>
                    <a:pt x="207" y="867"/>
                  </a:cubicBezTo>
                  <a:cubicBezTo>
                    <a:pt x="225" y="877"/>
                    <a:pt x="240" y="885"/>
                    <a:pt x="251" y="891"/>
                  </a:cubicBezTo>
                  <a:cubicBezTo>
                    <a:pt x="257" y="895"/>
                    <a:pt x="261" y="897"/>
                    <a:pt x="264" y="899"/>
                  </a:cubicBezTo>
                  <a:cubicBezTo>
                    <a:pt x="267" y="901"/>
                    <a:pt x="269" y="901"/>
                    <a:pt x="269" y="901"/>
                  </a:cubicBezTo>
                  <a:cubicBezTo>
                    <a:pt x="272" y="903"/>
                    <a:pt x="275" y="902"/>
                    <a:pt x="276" y="899"/>
                  </a:cubicBezTo>
                  <a:cubicBezTo>
                    <a:pt x="278" y="897"/>
                    <a:pt x="277" y="893"/>
                    <a:pt x="275" y="892"/>
                  </a:cubicBezTo>
                  <a:cubicBezTo>
                    <a:pt x="274" y="892"/>
                    <a:pt x="271" y="890"/>
                    <a:pt x="265" y="886"/>
                  </a:cubicBezTo>
                  <a:cubicBezTo>
                    <a:pt x="245" y="874"/>
                    <a:pt x="194" y="843"/>
                    <a:pt x="148" y="815"/>
                  </a:cubicBezTo>
                  <a:cubicBezTo>
                    <a:pt x="125" y="801"/>
                    <a:pt x="103" y="788"/>
                    <a:pt x="87" y="777"/>
                  </a:cubicBezTo>
                  <a:cubicBezTo>
                    <a:pt x="79" y="772"/>
                    <a:pt x="73" y="768"/>
                    <a:pt x="68" y="765"/>
                  </a:cubicBezTo>
                  <a:cubicBezTo>
                    <a:pt x="66" y="763"/>
                    <a:pt x="64" y="762"/>
                    <a:pt x="63" y="761"/>
                  </a:cubicBezTo>
                  <a:cubicBezTo>
                    <a:pt x="63" y="761"/>
                    <a:pt x="62" y="760"/>
                    <a:pt x="62" y="760"/>
                  </a:cubicBezTo>
                  <a:cubicBezTo>
                    <a:pt x="61" y="762"/>
                    <a:pt x="61" y="762"/>
                    <a:pt x="61" y="762"/>
                  </a:cubicBezTo>
                  <a:cubicBezTo>
                    <a:pt x="63" y="761"/>
                    <a:pt x="63" y="761"/>
                    <a:pt x="63" y="761"/>
                  </a:cubicBezTo>
                  <a:cubicBezTo>
                    <a:pt x="62" y="760"/>
                    <a:pt x="62" y="760"/>
                    <a:pt x="62" y="760"/>
                  </a:cubicBezTo>
                  <a:cubicBezTo>
                    <a:pt x="61" y="762"/>
                    <a:pt x="61" y="762"/>
                    <a:pt x="61" y="762"/>
                  </a:cubicBezTo>
                  <a:cubicBezTo>
                    <a:pt x="63" y="761"/>
                    <a:pt x="63" y="761"/>
                    <a:pt x="63" y="761"/>
                  </a:cubicBezTo>
                  <a:cubicBezTo>
                    <a:pt x="58" y="763"/>
                    <a:pt x="58" y="763"/>
                    <a:pt x="58" y="763"/>
                  </a:cubicBezTo>
                  <a:cubicBezTo>
                    <a:pt x="63" y="763"/>
                    <a:pt x="63" y="763"/>
                    <a:pt x="63" y="763"/>
                  </a:cubicBezTo>
                  <a:cubicBezTo>
                    <a:pt x="63" y="761"/>
                    <a:pt x="63" y="761"/>
                    <a:pt x="63" y="761"/>
                  </a:cubicBezTo>
                  <a:cubicBezTo>
                    <a:pt x="58" y="763"/>
                    <a:pt x="58" y="763"/>
                    <a:pt x="58" y="763"/>
                  </a:cubicBezTo>
                  <a:cubicBezTo>
                    <a:pt x="63" y="763"/>
                    <a:pt x="63" y="763"/>
                    <a:pt x="63" y="763"/>
                  </a:cubicBezTo>
                  <a:cubicBezTo>
                    <a:pt x="58" y="763"/>
                    <a:pt x="58" y="763"/>
                    <a:pt x="58" y="763"/>
                  </a:cubicBezTo>
                  <a:cubicBezTo>
                    <a:pt x="62" y="766"/>
                    <a:pt x="62" y="766"/>
                    <a:pt x="62" y="766"/>
                  </a:cubicBezTo>
                  <a:cubicBezTo>
                    <a:pt x="63" y="765"/>
                    <a:pt x="63" y="764"/>
                    <a:pt x="63" y="763"/>
                  </a:cubicBezTo>
                  <a:cubicBezTo>
                    <a:pt x="58" y="763"/>
                    <a:pt x="58" y="763"/>
                    <a:pt x="58" y="763"/>
                  </a:cubicBezTo>
                  <a:cubicBezTo>
                    <a:pt x="62" y="766"/>
                    <a:pt x="62" y="766"/>
                    <a:pt x="62" y="766"/>
                  </a:cubicBezTo>
                  <a:cubicBezTo>
                    <a:pt x="62" y="766"/>
                    <a:pt x="62" y="766"/>
                    <a:pt x="62" y="766"/>
                  </a:cubicBezTo>
                  <a:cubicBezTo>
                    <a:pt x="58" y="763"/>
                    <a:pt x="58" y="763"/>
                    <a:pt x="58" y="763"/>
                  </a:cubicBezTo>
                  <a:cubicBezTo>
                    <a:pt x="60" y="768"/>
                    <a:pt x="60" y="768"/>
                    <a:pt x="60" y="768"/>
                  </a:cubicBezTo>
                  <a:cubicBezTo>
                    <a:pt x="61" y="768"/>
                    <a:pt x="62" y="767"/>
                    <a:pt x="62" y="766"/>
                  </a:cubicBezTo>
                  <a:cubicBezTo>
                    <a:pt x="58" y="763"/>
                    <a:pt x="58" y="763"/>
                    <a:pt x="58" y="763"/>
                  </a:cubicBezTo>
                  <a:cubicBezTo>
                    <a:pt x="60" y="768"/>
                    <a:pt x="60" y="768"/>
                    <a:pt x="60" y="768"/>
                  </a:cubicBezTo>
                  <a:cubicBezTo>
                    <a:pt x="58" y="764"/>
                    <a:pt x="58" y="764"/>
                    <a:pt x="58" y="764"/>
                  </a:cubicBezTo>
                  <a:cubicBezTo>
                    <a:pt x="58" y="768"/>
                    <a:pt x="58" y="768"/>
                    <a:pt x="58" y="768"/>
                  </a:cubicBezTo>
                  <a:cubicBezTo>
                    <a:pt x="59" y="768"/>
                    <a:pt x="59" y="768"/>
                    <a:pt x="60" y="768"/>
                  </a:cubicBezTo>
                  <a:cubicBezTo>
                    <a:pt x="58" y="764"/>
                    <a:pt x="58" y="764"/>
                    <a:pt x="58" y="764"/>
                  </a:cubicBezTo>
                  <a:cubicBezTo>
                    <a:pt x="58" y="768"/>
                    <a:pt x="58" y="768"/>
                    <a:pt x="58" y="768"/>
                  </a:cubicBezTo>
                  <a:cubicBezTo>
                    <a:pt x="58" y="766"/>
                    <a:pt x="58" y="766"/>
                    <a:pt x="58" y="766"/>
                  </a:cubicBezTo>
                  <a:cubicBezTo>
                    <a:pt x="58" y="768"/>
                    <a:pt x="58" y="768"/>
                    <a:pt x="58" y="768"/>
                  </a:cubicBezTo>
                  <a:cubicBezTo>
                    <a:pt x="58" y="768"/>
                    <a:pt x="58" y="768"/>
                    <a:pt x="58" y="768"/>
                  </a:cubicBezTo>
                  <a:cubicBezTo>
                    <a:pt x="58" y="766"/>
                    <a:pt x="58" y="766"/>
                    <a:pt x="58" y="766"/>
                  </a:cubicBezTo>
                  <a:cubicBezTo>
                    <a:pt x="58" y="768"/>
                    <a:pt x="58" y="768"/>
                    <a:pt x="58" y="768"/>
                  </a:cubicBezTo>
                  <a:cubicBezTo>
                    <a:pt x="58" y="768"/>
                    <a:pt x="58" y="768"/>
                    <a:pt x="58" y="768"/>
                  </a:cubicBezTo>
                  <a:cubicBezTo>
                    <a:pt x="58" y="768"/>
                    <a:pt x="58" y="768"/>
                    <a:pt x="58" y="768"/>
                  </a:cubicBezTo>
                  <a:cubicBezTo>
                    <a:pt x="58" y="768"/>
                    <a:pt x="58" y="768"/>
                    <a:pt x="58" y="768"/>
                  </a:cubicBezTo>
                  <a:cubicBezTo>
                    <a:pt x="58" y="768"/>
                    <a:pt x="58" y="768"/>
                    <a:pt x="58" y="768"/>
                  </a:cubicBezTo>
                  <a:cubicBezTo>
                    <a:pt x="58" y="768"/>
                    <a:pt x="58" y="768"/>
                    <a:pt x="58" y="768"/>
                  </a:cubicBezTo>
                  <a:cubicBezTo>
                    <a:pt x="58" y="768"/>
                    <a:pt x="58" y="768"/>
                    <a:pt x="58" y="768"/>
                  </a:cubicBezTo>
                  <a:cubicBezTo>
                    <a:pt x="59" y="769"/>
                    <a:pt x="62" y="769"/>
                    <a:pt x="64" y="771"/>
                  </a:cubicBezTo>
                  <a:cubicBezTo>
                    <a:pt x="75" y="775"/>
                    <a:pt x="95" y="786"/>
                    <a:pt x="119" y="798"/>
                  </a:cubicBezTo>
                  <a:cubicBezTo>
                    <a:pt x="156" y="818"/>
                    <a:pt x="201" y="843"/>
                    <a:pt x="238" y="863"/>
                  </a:cubicBezTo>
                  <a:cubicBezTo>
                    <a:pt x="257" y="873"/>
                    <a:pt x="274" y="882"/>
                    <a:pt x="286" y="888"/>
                  </a:cubicBezTo>
                  <a:cubicBezTo>
                    <a:pt x="292" y="891"/>
                    <a:pt x="297" y="894"/>
                    <a:pt x="301" y="896"/>
                  </a:cubicBezTo>
                  <a:cubicBezTo>
                    <a:pt x="303" y="897"/>
                    <a:pt x="304" y="897"/>
                    <a:pt x="306" y="898"/>
                  </a:cubicBezTo>
                  <a:cubicBezTo>
                    <a:pt x="306" y="898"/>
                    <a:pt x="307" y="898"/>
                    <a:pt x="308" y="899"/>
                  </a:cubicBezTo>
                  <a:cubicBezTo>
                    <a:pt x="308" y="899"/>
                    <a:pt x="309" y="899"/>
                    <a:pt x="310" y="899"/>
                  </a:cubicBezTo>
                  <a:cubicBezTo>
                    <a:pt x="311" y="899"/>
                    <a:pt x="311" y="899"/>
                    <a:pt x="312" y="899"/>
                  </a:cubicBezTo>
                  <a:cubicBezTo>
                    <a:pt x="312" y="898"/>
                    <a:pt x="313" y="898"/>
                    <a:pt x="314" y="898"/>
                  </a:cubicBezTo>
                  <a:cubicBezTo>
                    <a:pt x="314" y="897"/>
                    <a:pt x="315" y="897"/>
                    <a:pt x="315" y="896"/>
                  </a:cubicBezTo>
                  <a:cubicBezTo>
                    <a:pt x="316" y="895"/>
                    <a:pt x="316" y="894"/>
                    <a:pt x="316" y="892"/>
                  </a:cubicBezTo>
                  <a:cubicBezTo>
                    <a:pt x="315" y="891"/>
                    <a:pt x="315" y="889"/>
                    <a:pt x="313" y="889"/>
                  </a:cubicBezTo>
                  <a:cubicBezTo>
                    <a:pt x="88" y="748"/>
                    <a:pt x="88" y="748"/>
                    <a:pt x="88" y="748"/>
                  </a:cubicBezTo>
                  <a:cubicBezTo>
                    <a:pt x="85" y="752"/>
                    <a:pt x="85" y="752"/>
                    <a:pt x="85" y="752"/>
                  </a:cubicBezTo>
                  <a:cubicBezTo>
                    <a:pt x="82" y="757"/>
                    <a:pt x="82" y="757"/>
                    <a:pt x="82" y="757"/>
                  </a:cubicBezTo>
                  <a:cubicBezTo>
                    <a:pt x="82" y="757"/>
                    <a:pt x="141" y="792"/>
                    <a:pt x="203" y="826"/>
                  </a:cubicBezTo>
                  <a:cubicBezTo>
                    <a:pt x="233" y="843"/>
                    <a:pt x="264" y="861"/>
                    <a:pt x="289" y="874"/>
                  </a:cubicBezTo>
                  <a:cubicBezTo>
                    <a:pt x="301" y="880"/>
                    <a:pt x="312" y="886"/>
                    <a:pt x="320" y="889"/>
                  </a:cubicBezTo>
                  <a:cubicBezTo>
                    <a:pt x="324" y="891"/>
                    <a:pt x="328" y="893"/>
                    <a:pt x="331" y="894"/>
                  </a:cubicBezTo>
                  <a:cubicBezTo>
                    <a:pt x="332" y="895"/>
                    <a:pt x="333" y="895"/>
                    <a:pt x="335" y="895"/>
                  </a:cubicBezTo>
                  <a:cubicBezTo>
                    <a:pt x="336" y="896"/>
                    <a:pt x="337" y="896"/>
                    <a:pt x="338" y="896"/>
                  </a:cubicBezTo>
                  <a:cubicBezTo>
                    <a:pt x="339" y="896"/>
                    <a:pt x="340" y="896"/>
                    <a:pt x="341" y="896"/>
                  </a:cubicBezTo>
                  <a:cubicBezTo>
                    <a:pt x="342" y="895"/>
                    <a:pt x="343" y="894"/>
                    <a:pt x="344" y="893"/>
                  </a:cubicBezTo>
                  <a:cubicBezTo>
                    <a:pt x="345" y="892"/>
                    <a:pt x="345" y="890"/>
                    <a:pt x="345" y="889"/>
                  </a:cubicBezTo>
                  <a:cubicBezTo>
                    <a:pt x="344" y="887"/>
                    <a:pt x="343" y="886"/>
                    <a:pt x="342" y="885"/>
                  </a:cubicBezTo>
                  <a:cubicBezTo>
                    <a:pt x="342" y="885"/>
                    <a:pt x="338" y="883"/>
                    <a:pt x="332" y="879"/>
                  </a:cubicBezTo>
                  <a:cubicBezTo>
                    <a:pt x="310" y="866"/>
                    <a:pt x="256" y="833"/>
                    <a:pt x="206" y="803"/>
                  </a:cubicBezTo>
                  <a:cubicBezTo>
                    <a:pt x="182" y="788"/>
                    <a:pt x="159" y="773"/>
                    <a:pt x="142" y="762"/>
                  </a:cubicBezTo>
                  <a:cubicBezTo>
                    <a:pt x="133" y="757"/>
                    <a:pt x="126" y="752"/>
                    <a:pt x="121" y="749"/>
                  </a:cubicBezTo>
                  <a:cubicBezTo>
                    <a:pt x="119" y="747"/>
                    <a:pt x="117" y="746"/>
                    <a:pt x="116" y="745"/>
                  </a:cubicBezTo>
                  <a:cubicBezTo>
                    <a:pt x="115" y="745"/>
                    <a:pt x="115" y="744"/>
                    <a:pt x="115" y="744"/>
                  </a:cubicBezTo>
                  <a:cubicBezTo>
                    <a:pt x="115" y="744"/>
                    <a:pt x="115" y="744"/>
                    <a:pt x="115" y="744"/>
                  </a:cubicBezTo>
                  <a:cubicBezTo>
                    <a:pt x="113" y="746"/>
                    <a:pt x="113" y="746"/>
                    <a:pt x="113" y="746"/>
                  </a:cubicBezTo>
                  <a:cubicBezTo>
                    <a:pt x="115" y="745"/>
                    <a:pt x="115" y="745"/>
                    <a:pt x="115" y="745"/>
                  </a:cubicBezTo>
                  <a:cubicBezTo>
                    <a:pt x="115" y="744"/>
                    <a:pt x="115" y="744"/>
                    <a:pt x="115" y="744"/>
                  </a:cubicBezTo>
                  <a:cubicBezTo>
                    <a:pt x="113" y="746"/>
                    <a:pt x="113" y="746"/>
                    <a:pt x="113" y="746"/>
                  </a:cubicBezTo>
                  <a:cubicBezTo>
                    <a:pt x="115" y="745"/>
                    <a:pt x="115" y="745"/>
                    <a:pt x="115" y="745"/>
                  </a:cubicBezTo>
                  <a:cubicBezTo>
                    <a:pt x="111" y="747"/>
                    <a:pt x="111" y="747"/>
                    <a:pt x="111" y="747"/>
                  </a:cubicBezTo>
                  <a:cubicBezTo>
                    <a:pt x="116" y="747"/>
                    <a:pt x="116" y="747"/>
                    <a:pt x="116" y="747"/>
                  </a:cubicBezTo>
                  <a:cubicBezTo>
                    <a:pt x="116" y="746"/>
                    <a:pt x="116" y="745"/>
                    <a:pt x="115" y="745"/>
                  </a:cubicBezTo>
                  <a:cubicBezTo>
                    <a:pt x="111" y="747"/>
                    <a:pt x="111" y="747"/>
                    <a:pt x="111" y="747"/>
                  </a:cubicBezTo>
                  <a:cubicBezTo>
                    <a:pt x="116" y="747"/>
                    <a:pt x="116" y="747"/>
                    <a:pt x="116" y="747"/>
                  </a:cubicBezTo>
                  <a:cubicBezTo>
                    <a:pt x="111" y="747"/>
                    <a:pt x="111" y="747"/>
                    <a:pt x="111" y="747"/>
                  </a:cubicBezTo>
                  <a:cubicBezTo>
                    <a:pt x="115" y="750"/>
                    <a:pt x="115" y="750"/>
                    <a:pt x="115" y="750"/>
                  </a:cubicBezTo>
                  <a:cubicBezTo>
                    <a:pt x="116" y="749"/>
                    <a:pt x="116" y="748"/>
                    <a:pt x="116" y="747"/>
                  </a:cubicBezTo>
                  <a:cubicBezTo>
                    <a:pt x="111" y="747"/>
                    <a:pt x="111" y="747"/>
                    <a:pt x="111" y="747"/>
                  </a:cubicBezTo>
                  <a:cubicBezTo>
                    <a:pt x="115" y="750"/>
                    <a:pt x="115" y="750"/>
                    <a:pt x="115" y="750"/>
                  </a:cubicBezTo>
                  <a:cubicBezTo>
                    <a:pt x="115" y="750"/>
                    <a:pt x="115" y="750"/>
                    <a:pt x="115" y="750"/>
                  </a:cubicBezTo>
                  <a:cubicBezTo>
                    <a:pt x="111" y="747"/>
                    <a:pt x="111" y="747"/>
                    <a:pt x="111" y="747"/>
                  </a:cubicBezTo>
                  <a:cubicBezTo>
                    <a:pt x="114" y="752"/>
                    <a:pt x="114" y="752"/>
                    <a:pt x="114" y="752"/>
                  </a:cubicBezTo>
                  <a:cubicBezTo>
                    <a:pt x="114" y="751"/>
                    <a:pt x="115" y="751"/>
                    <a:pt x="115" y="750"/>
                  </a:cubicBezTo>
                  <a:cubicBezTo>
                    <a:pt x="111" y="747"/>
                    <a:pt x="111" y="747"/>
                    <a:pt x="111" y="747"/>
                  </a:cubicBezTo>
                  <a:cubicBezTo>
                    <a:pt x="114" y="752"/>
                    <a:pt x="114" y="752"/>
                    <a:pt x="114" y="752"/>
                  </a:cubicBezTo>
                  <a:cubicBezTo>
                    <a:pt x="111" y="747"/>
                    <a:pt x="111" y="747"/>
                    <a:pt x="111" y="747"/>
                  </a:cubicBezTo>
                  <a:cubicBezTo>
                    <a:pt x="112" y="753"/>
                    <a:pt x="112" y="753"/>
                    <a:pt x="112" y="753"/>
                  </a:cubicBezTo>
                  <a:cubicBezTo>
                    <a:pt x="112" y="753"/>
                    <a:pt x="113" y="752"/>
                    <a:pt x="114" y="752"/>
                  </a:cubicBezTo>
                  <a:cubicBezTo>
                    <a:pt x="111" y="747"/>
                    <a:pt x="111" y="747"/>
                    <a:pt x="111" y="747"/>
                  </a:cubicBezTo>
                  <a:cubicBezTo>
                    <a:pt x="112" y="753"/>
                    <a:pt x="112" y="753"/>
                    <a:pt x="112" y="753"/>
                  </a:cubicBezTo>
                  <a:cubicBezTo>
                    <a:pt x="111" y="747"/>
                    <a:pt x="111" y="747"/>
                    <a:pt x="111" y="747"/>
                  </a:cubicBezTo>
                  <a:cubicBezTo>
                    <a:pt x="111" y="753"/>
                    <a:pt x="111" y="753"/>
                    <a:pt x="111" y="753"/>
                  </a:cubicBezTo>
                  <a:cubicBezTo>
                    <a:pt x="111" y="753"/>
                    <a:pt x="111" y="753"/>
                    <a:pt x="112" y="753"/>
                  </a:cubicBezTo>
                  <a:cubicBezTo>
                    <a:pt x="111" y="747"/>
                    <a:pt x="111" y="747"/>
                    <a:pt x="111" y="747"/>
                  </a:cubicBezTo>
                  <a:cubicBezTo>
                    <a:pt x="111" y="753"/>
                    <a:pt x="111" y="753"/>
                    <a:pt x="111" y="753"/>
                  </a:cubicBezTo>
                  <a:cubicBezTo>
                    <a:pt x="111" y="747"/>
                    <a:pt x="111" y="747"/>
                    <a:pt x="111" y="747"/>
                  </a:cubicBezTo>
                  <a:cubicBezTo>
                    <a:pt x="109" y="753"/>
                    <a:pt x="109" y="753"/>
                    <a:pt x="109" y="753"/>
                  </a:cubicBezTo>
                  <a:cubicBezTo>
                    <a:pt x="110" y="753"/>
                    <a:pt x="110" y="753"/>
                    <a:pt x="111" y="753"/>
                  </a:cubicBezTo>
                  <a:cubicBezTo>
                    <a:pt x="111" y="747"/>
                    <a:pt x="111" y="747"/>
                    <a:pt x="111" y="747"/>
                  </a:cubicBezTo>
                  <a:cubicBezTo>
                    <a:pt x="109" y="753"/>
                    <a:pt x="109" y="753"/>
                    <a:pt x="109" y="753"/>
                  </a:cubicBezTo>
                  <a:cubicBezTo>
                    <a:pt x="110" y="748"/>
                    <a:pt x="110" y="748"/>
                    <a:pt x="110" y="748"/>
                  </a:cubicBezTo>
                  <a:cubicBezTo>
                    <a:pt x="109" y="752"/>
                    <a:pt x="109" y="752"/>
                    <a:pt x="109" y="752"/>
                  </a:cubicBezTo>
                  <a:cubicBezTo>
                    <a:pt x="109" y="752"/>
                    <a:pt x="109" y="753"/>
                    <a:pt x="109" y="753"/>
                  </a:cubicBezTo>
                  <a:cubicBezTo>
                    <a:pt x="110" y="748"/>
                    <a:pt x="110" y="748"/>
                    <a:pt x="110" y="748"/>
                  </a:cubicBezTo>
                  <a:cubicBezTo>
                    <a:pt x="109" y="752"/>
                    <a:pt x="109" y="752"/>
                    <a:pt x="109" y="752"/>
                  </a:cubicBezTo>
                  <a:cubicBezTo>
                    <a:pt x="109" y="752"/>
                    <a:pt x="109" y="752"/>
                    <a:pt x="109" y="752"/>
                  </a:cubicBezTo>
                  <a:cubicBezTo>
                    <a:pt x="109" y="753"/>
                    <a:pt x="111" y="753"/>
                    <a:pt x="113" y="755"/>
                  </a:cubicBezTo>
                  <a:cubicBezTo>
                    <a:pt x="131" y="764"/>
                    <a:pt x="193" y="797"/>
                    <a:pt x="250" y="828"/>
                  </a:cubicBezTo>
                  <a:cubicBezTo>
                    <a:pt x="279" y="843"/>
                    <a:pt x="306" y="858"/>
                    <a:pt x="327" y="869"/>
                  </a:cubicBezTo>
                  <a:cubicBezTo>
                    <a:pt x="337" y="874"/>
                    <a:pt x="345" y="879"/>
                    <a:pt x="351" y="882"/>
                  </a:cubicBezTo>
                  <a:cubicBezTo>
                    <a:pt x="357" y="885"/>
                    <a:pt x="360" y="887"/>
                    <a:pt x="360" y="887"/>
                  </a:cubicBezTo>
                  <a:cubicBezTo>
                    <a:pt x="363" y="888"/>
                    <a:pt x="366" y="887"/>
                    <a:pt x="368" y="885"/>
                  </a:cubicBezTo>
                  <a:cubicBezTo>
                    <a:pt x="369" y="882"/>
                    <a:pt x="368" y="879"/>
                    <a:pt x="366" y="877"/>
                  </a:cubicBezTo>
                  <a:cubicBezTo>
                    <a:pt x="366" y="877"/>
                    <a:pt x="362" y="875"/>
                    <a:pt x="356" y="872"/>
                  </a:cubicBezTo>
                  <a:cubicBezTo>
                    <a:pt x="334" y="859"/>
                    <a:pt x="280" y="827"/>
                    <a:pt x="231" y="798"/>
                  </a:cubicBezTo>
                  <a:cubicBezTo>
                    <a:pt x="206" y="783"/>
                    <a:pt x="183" y="768"/>
                    <a:pt x="166" y="757"/>
                  </a:cubicBezTo>
                  <a:cubicBezTo>
                    <a:pt x="158" y="752"/>
                    <a:pt x="151" y="747"/>
                    <a:pt x="146" y="743"/>
                  </a:cubicBezTo>
                  <a:cubicBezTo>
                    <a:pt x="144" y="741"/>
                    <a:pt x="142" y="740"/>
                    <a:pt x="141" y="739"/>
                  </a:cubicBezTo>
                  <a:cubicBezTo>
                    <a:pt x="141" y="739"/>
                    <a:pt x="141" y="738"/>
                    <a:pt x="140" y="738"/>
                  </a:cubicBezTo>
                  <a:cubicBezTo>
                    <a:pt x="140" y="739"/>
                    <a:pt x="140" y="739"/>
                    <a:pt x="140" y="739"/>
                  </a:cubicBezTo>
                  <a:cubicBezTo>
                    <a:pt x="141" y="738"/>
                    <a:pt x="141" y="738"/>
                    <a:pt x="141" y="738"/>
                  </a:cubicBezTo>
                  <a:cubicBezTo>
                    <a:pt x="140" y="738"/>
                    <a:pt x="140" y="738"/>
                    <a:pt x="140" y="738"/>
                  </a:cubicBezTo>
                  <a:cubicBezTo>
                    <a:pt x="140" y="739"/>
                    <a:pt x="140" y="739"/>
                    <a:pt x="140" y="739"/>
                  </a:cubicBezTo>
                  <a:cubicBezTo>
                    <a:pt x="141" y="738"/>
                    <a:pt x="141" y="738"/>
                    <a:pt x="141" y="738"/>
                  </a:cubicBezTo>
                  <a:cubicBezTo>
                    <a:pt x="137" y="740"/>
                    <a:pt x="137" y="740"/>
                    <a:pt x="137" y="740"/>
                  </a:cubicBezTo>
                  <a:cubicBezTo>
                    <a:pt x="141" y="740"/>
                    <a:pt x="141" y="740"/>
                    <a:pt x="141" y="740"/>
                  </a:cubicBezTo>
                  <a:cubicBezTo>
                    <a:pt x="141" y="739"/>
                    <a:pt x="141" y="738"/>
                    <a:pt x="141" y="738"/>
                  </a:cubicBezTo>
                  <a:cubicBezTo>
                    <a:pt x="137" y="740"/>
                    <a:pt x="137" y="740"/>
                    <a:pt x="137" y="740"/>
                  </a:cubicBezTo>
                  <a:cubicBezTo>
                    <a:pt x="141" y="740"/>
                    <a:pt x="141" y="740"/>
                    <a:pt x="141" y="740"/>
                  </a:cubicBezTo>
                  <a:cubicBezTo>
                    <a:pt x="136" y="740"/>
                    <a:pt x="136" y="740"/>
                    <a:pt x="136" y="740"/>
                  </a:cubicBezTo>
                  <a:cubicBezTo>
                    <a:pt x="140" y="743"/>
                    <a:pt x="140" y="743"/>
                    <a:pt x="140" y="743"/>
                  </a:cubicBezTo>
                  <a:cubicBezTo>
                    <a:pt x="141" y="742"/>
                    <a:pt x="141" y="741"/>
                    <a:pt x="141" y="740"/>
                  </a:cubicBezTo>
                  <a:cubicBezTo>
                    <a:pt x="136" y="740"/>
                    <a:pt x="136" y="740"/>
                    <a:pt x="136" y="740"/>
                  </a:cubicBezTo>
                  <a:cubicBezTo>
                    <a:pt x="140" y="743"/>
                    <a:pt x="140" y="743"/>
                    <a:pt x="140" y="743"/>
                  </a:cubicBezTo>
                  <a:cubicBezTo>
                    <a:pt x="140" y="743"/>
                    <a:pt x="140" y="743"/>
                    <a:pt x="140" y="743"/>
                  </a:cubicBezTo>
                  <a:cubicBezTo>
                    <a:pt x="136" y="740"/>
                    <a:pt x="136" y="740"/>
                    <a:pt x="136" y="740"/>
                  </a:cubicBezTo>
                  <a:cubicBezTo>
                    <a:pt x="139" y="744"/>
                    <a:pt x="139" y="744"/>
                    <a:pt x="139" y="744"/>
                  </a:cubicBezTo>
                  <a:cubicBezTo>
                    <a:pt x="139" y="744"/>
                    <a:pt x="140" y="743"/>
                    <a:pt x="140" y="743"/>
                  </a:cubicBezTo>
                  <a:cubicBezTo>
                    <a:pt x="136" y="740"/>
                    <a:pt x="136" y="740"/>
                    <a:pt x="136" y="740"/>
                  </a:cubicBezTo>
                  <a:cubicBezTo>
                    <a:pt x="139" y="744"/>
                    <a:pt x="139" y="744"/>
                    <a:pt x="139" y="744"/>
                  </a:cubicBezTo>
                  <a:cubicBezTo>
                    <a:pt x="136" y="740"/>
                    <a:pt x="136" y="740"/>
                    <a:pt x="136" y="740"/>
                  </a:cubicBezTo>
                  <a:cubicBezTo>
                    <a:pt x="137" y="745"/>
                    <a:pt x="137" y="745"/>
                    <a:pt x="137" y="745"/>
                  </a:cubicBezTo>
                  <a:cubicBezTo>
                    <a:pt x="137" y="745"/>
                    <a:pt x="138" y="745"/>
                    <a:pt x="139" y="744"/>
                  </a:cubicBezTo>
                  <a:cubicBezTo>
                    <a:pt x="136" y="740"/>
                    <a:pt x="136" y="740"/>
                    <a:pt x="136" y="740"/>
                  </a:cubicBezTo>
                  <a:cubicBezTo>
                    <a:pt x="137" y="745"/>
                    <a:pt x="137" y="745"/>
                    <a:pt x="137" y="745"/>
                  </a:cubicBezTo>
                  <a:cubicBezTo>
                    <a:pt x="136" y="740"/>
                    <a:pt x="136" y="740"/>
                    <a:pt x="136" y="740"/>
                  </a:cubicBezTo>
                  <a:cubicBezTo>
                    <a:pt x="136" y="745"/>
                    <a:pt x="136" y="745"/>
                    <a:pt x="136" y="745"/>
                  </a:cubicBezTo>
                  <a:cubicBezTo>
                    <a:pt x="136" y="745"/>
                    <a:pt x="136" y="745"/>
                    <a:pt x="137" y="745"/>
                  </a:cubicBezTo>
                  <a:cubicBezTo>
                    <a:pt x="136" y="740"/>
                    <a:pt x="136" y="740"/>
                    <a:pt x="136" y="740"/>
                  </a:cubicBezTo>
                  <a:cubicBezTo>
                    <a:pt x="136" y="745"/>
                    <a:pt x="136" y="745"/>
                    <a:pt x="136" y="745"/>
                  </a:cubicBezTo>
                  <a:cubicBezTo>
                    <a:pt x="136" y="741"/>
                    <a:pt x="136" y="741"/>
                    <a:pt x="136" y="741"/>
                  </a:cubicBezTo>
                  <a:cubicBezTo>
                    <a:pt x="135" y="745"/>
                    <a:pt x="135" y="745"/>
                    <a:pt x="135" y="745"/>
                  </a:cubicBezTo>
                  <a:cubicBezTo>
                    <a:pt x="135" y="745"/>
                    <a:pt x="135" y="745"/>
                    <a:pt x="136" y="745"/>
                  </a:cubicBezTo>
                  <a:cubicBezTo>
                    <a:pt x="136" y="741"/>
                    <a:pt x="136" y="741"/>
                    <a:pt x="136" y="741"/>
                  </a:cubicBezTo>
                  <a:cubicBezTo>
                    <a:pt x="135" y="745"/>
                    <a:pt x="135" y="745"/>
                    <a:pt x="135" y="745"/>
                  </a:cubicBezTo>
                  <a:cubicBezTo>
                    <a:pt x="135" y="743"/>
                    <a:pt x="135" y="743"/>
                    <a:pt x="135" y="743"/>
                  </a:cubicBezTo>
                  <a:cubicBezTo>
                    <a:pt x="135" y="745"/>
                    <a:pt x="135" y="745"/>
                    <a:pt x="135" y="745"/>
                  </a:cubicBezTo>
                  <a:cubicBezTo>
                    <a:pt x="135" y="745"/>
                    <a:pt x="135" y="745"/>
                    <a:pt x="135" y="745"/>
                  </a:cubicBezTo>
                  <a:cubicBezTo>
                    <a:pt x="135" y="743"/>
                    <a:pt x="135" y="743"/>
                    <a:pt x="135" y="743"/>
                  </a:cubicBezTo>
                  <a:cubicBezTo>
                    <a:pt x="135" y="745"/>
                    <a:pt x="135" y="745"/>
                    <a:pt x="135" y="745"/>
                  </a:cubicBezTo>
                  <a:cubicBezTo>
                    <a:pt x="135" y="745"/>
                    <a:pt x="135" y="745"/>
                    <a:pt x="136" y="746"/>
                  </a:cubicBezTo>
                  <a:cubicBezTo>
                    <a:pt x="139" y="747"/>
                    <a:pt x="145" y="750"/>
                    <a:pt x="153" y="754"/>
                  </a:cubicBezTo>
                  <a:cubicBezTo>
                    <a:pt x="183" y="769"/>
                    <a:pt x="239" y="800"/>
                    <a:pt x="289" y="826"/>
                  </a:cubicBezTo>
                  <a:cubicBezTo>
                    <a:pt x="314" y="840"/>
                    <a:pt x="337" y="852"/>
                    <a:pt x="355" y="861"/>
                  </a:cubicBezTo>
                  <a:cubicBezTo>
                    <a:pt x="364" y="865"/>
                    <a:pt x="371" y="869"/>
                    <a:pt x="376" y="872"/>
                  </a:cubicBezTo>
                  <a:cubicBezTo>
                    <a:pt x="379" y="873"/>
                    <a:pt x="381" y="874"/>
                    <a:pt x="383" y="875"/>
                  </a:cubicBezTo>
                  <a:cubicBezTo>
                    <a:pt x="384" y="875"/>
                    <a:pt x="385" y="875"/>
                    <a:pt x="385" y="876"/>
                  </a:cubicBezTo>
                  <a:cubicBezTo>
                    <a:pt x="386" y="876"/>
                    <a:pt x="386" y="876"/>
                    <a:pt x="387" y="876"/>
                  </a:cubicBezTo>
                  <a:cubicBezTo>
                    <a:pt x="387" y="876"/>
                    <a:pt x="387" y="876"/>
                    <a:pt x="388" y="876"/>
                  </a:cubicBezTo>
                  <a:cubicBezTo>
                    <a:pt x="389" y="876"/>
                    <a:pt x="389" y="876"/>
                    <a:pt x="390" y="876"/>
                  </a:cubicBezTo>
                  <a:cubicBezTo>
                    <a:pt x="391" y="876"/>
                    <a:pt x="391" y="876"/>
                    <a:pt x="392" y="875"/>
                  </a:cubicBezTo>
                  <a:cubicBezTo>
                    <a:pt x="392" y="875"/>
                    <a:pt x="393" y="874"/>
                    <a:pt x="393" y="874"/>
                  </a:cubicBezTo>
                  <a:cubicBezTo>
                    <a:pt x="394" y="872"/>
                    <a:pt x="394" y="871"/>
                    <a:pt x="394" y="869"/>
                  </a:cubicBezTo>
                  <a:cubicBezTo>
                    <a:pt x="394" y="868"/>
                    <a:pt x="393" y="867"/>
                    <a:pt x="391" y="866"/>
                  </a:cubicBezTo>
                  <a:cubicBezTo>
                    <a:pt x="391" y="866"/>
                    <a:pt x="388" y="864"/>
                    <a:pt x="382" y="860"/>
                  </a:cubicBezTo>
                  <a:cubicBezTo>
                    <a:pt x="360" y="847"/>
                    <a:pt x="306" y="814"/>
                    <a:pt x="257" y="783"/>
                  </a:cubicBezTo>
                  <a:cubicBezTo>
                    <a:pt x="233" y="768"/>
                    <a:pt x="210" y="754"/>
                    <a:pt x="193" y="743"/>
                  </a:cubicBezTo>
                  <a:cubicBezTo>
                    <a:pt x="185" y="738"/>
                    <a:pt x="178" y="734"/>
                    <a:pt x="173" y="730"/>
                  </a:cubicBezTo>
                  <a:cubicBezTo>
                    <a:pt x="171" y="729"/>
                    <a:pt x="169" y="728"/>
                    <a:pt x="168" y="727"/>
                  </a:cubicBezTo>
                  <a:cubicBezTo>
                    <a:pt x="167" y="726"/>
                    <a:pt x="167" y="726"/>
                    <a:pt x="167" y="726"/>
                  </a:cubicBezTo>
                  <a:cubicBezTo>
                    <a:pt x="167" y="726"/>
                    <a:pt x="167" y="726"/>
                    <a:pt x="167" y="726"/>
                  </a:cubicBezTo>
                  <a:cubicBezTo>
                    <a:pt x="166" y="727"/>
                    <a:pt x="166" y="727"/>
                    <a:pt x="166" y="727"/>
                  </a:cubicBezTo>
                  <a:cubicBezTo>
                    <a:pt x="167" y="726"/>
                    <a:pt x="167" y="726"/>
                    <a:pt x="167" y="726"/>
                  </a:cubicBezTo>
                  <a:cubicBezTo>
                    <a:pt x="167" y="726"/>
                    <a:pt x="167" y="726"/>
                    <a:pt x="167" y="726"/>
                  </a:cubicBezTo>
                  <a:cubicBezTo>
                    <a:pt x="166" y="727"/>
                    <a:pt x="166" y="727"/>
                    <a:pt x="166" y="727"/>
                  </a:cubicBezTo>
                  <a:cubicBezTo>
                    <a:pt x="167" y="726"/>
                    <a:pt x="167" y="726"/>
                    <a:pt x="167" y="726"/>
                  </a:cubicBezTo>
                  <a:cubicBezTo>
                    <a:pt x="164" y="729"/>
                    <a:pt x="164" y="729"/>
                    <a:pt x="164" y="729"/>
                  </a:cubicBezTo>
                  <a:cubicBezTo>
                    <a:pt x="167" y="726"/>
                    <a:pt x="167" y="726"/>
                    <a:pt x="167" y="726"/>
                  </a:cubicBezTo>
                  <a:cubicBezTo>
                    <a:pt x="167" y="726"/>
                    <a:pt x="167" y="726"/>
                    <a:pt x="167" y="726"/>
                  </a:cubicBezTo>
                  <a:cubicBezTo>
                    <a:pt x="164" y="729"/>
                    <a:pt x="164" y="729"/>
                    <a:pt x="164" y="729"/>
                  </a:cubicBezTo>
                  <a:cubicBezTo>
                    <a:pt x="167" y="726"/>
                    <a:pt x="167" y="726"/>
                    <a:pt x="167" y="726"/>
                  </a:cubicBezTo>
                  <a:cubicBezTo>
                    <a:pt x="163" y="729"/>
                    <a:pt x="163" y="729"/>
                    <a:pt x="163" y="729"/>
                  </a:cubicBezTo>
                  <a:cubicBezTo>
                    <a:pt x="168" y="727"/>
                    <a:pt x="168" y="727"/>
                    <a:pt x="168" y="727"/>
                  </a:cubicBezTo>
                  <a:cubicBezTo>
                    <a:pt x="167" y="727"/>
                    <a:pt x="167" y="727"/>
                    <a:pt x="167" y="726"/>
                  </a:cubicBezTo>
                  <a:cubicBezTo>
                    <a:pt x="163" y="729"/>
                    <a:pt x="163" y="729"/>
                    <a:pt x="163" y="729"/>
                  </a:cubicBezTo>
                  <a:cubicBezTo>
                    <a:pt x="168" y="727"/>
                    <a:pt x="168" y="727"/>
                    <a:pt x="168" y="727"/>
                  </a:cubicBezTo>
                  <a:cubicBezTo>
                    <a:pt x="163" y="730"/>
                    <a:pt x="163" y="730"/>
                    <a:pt x="163" y="730"/>
                  </a:cubicBezTo>
                  <a:cubicBezTo>
                    <a:pt x="168" y="730"/>
                    <a:pt x="168" y="730"/>
                    <a:pt x="168" y="730"/>
                  </a:cubicBezTo>
                  <a:cubicBezTo>
                    <a:pt x="168" y="728"/>
                    <a:pt x="168" y="728"/>
                    <a:pt x="168" y="727"/>
                  </a:cubicBezTo>
                  <a:cubicBezTo>
                    <a:pt x="163" y="730"/>
                    <a:pt x="163" y="730"/>
                    <a:pt x="163" y="730"/>
                  </a:cubicBezTo>
                  <a:cubicBezTo>
                    <a:pt x="168" y="730"/>
                    <a:pt x="168" y="730"/>
                    <a:pt x="168" y="730"/>
                  </a:cubicBezTo>
                  <a:cubicBezTo>
                    <a:pt x="163" y="730"/>
                    <a:pt x="163" y="730"/>
                    <a:pt x="163" y="730"/>
                  </a:cubicBezTo>
                  <a:cubicBezTo>
                    <a:pt x="167" y="733"/>
                    <a:pt x="167" y="733"/>
                    <a:pt x="167" y="733"/>
                  </a:cubicBezTo>
                  <a:cubicBezTo>
                    <a:pt x="168" y="731"/>
                    <a:pt x="168" y="730"/>
                    <a:pt x="168" y="730"/>
                  </a:cubicBezTo>
                  <a:cubicBezTo>
                    <a:pt x="163" y="730"/>
                    <a:pt x="163" y="730"/>
                    <a:pt x="163" y="730"/>
                  </a:cubicBezTo>
                  <a:cubicBezTo>
                    <a:pt x="167" y="733"/>
                    <a:pt x="167" y="733"/>
                    <a:pt x="167" y="733"/>
                  </a:cubicBezTo>
                  <a:cubicBezTo>
                    <a:pt x="163" y="730"/>
                    <a:pt x="163" y="730"/>
                    <a:pt x="163" y="730"/>
                  </a:cubicBezTo>
                  <a:cubicBezTo>
                    <a:pt x="160" y="734"/>
                    <a:pt x="160" y="734"/>
                    <a:pt x="160" y="734"/>
                  </a:cubicBezTo>
                  <a:cubicBezTo>
                    <a:pt x="414" y="869"/>
                    <a:pt x="414" y="869"/>
                    <a:pt x="414" y="869"/>
                  </a:cubicBezTo>
                  <a:cubicBezTo>
                    <a:pt x="417" y="870"/>
                    <a:pt x="420" y="869"/>
                    <a:pt x="421" y="866"/>
                  </a:cubicBezTo>
                  <a:cubicBezTo>
                    <a:pt x="423" y="864"/>
                    <a:pt x="422" y="861"/>
                    <a:pt x="419" y="859"/>
                  </a:cubicBezTo>
                  <a:cubicBezTo>
                    <a:pt x="419" y="859"/>
                    <a:pt x="416" y="857"/>
                    <a:pt x="410" y="853"/>
                  </a:cubicBezTo>
                  <a:cubicBezTo>
                    <a:pt x="387" y="840"/>
                    <a:pt x="332" y="806"/>
                    <a:pt x="283" y="776"/>
                  </a:cubicBezTo>
                  <a:cubicBezTo>
                    <a:pt x="258" y="761"/>
                    <a:pt x="234" y="746"/>
                    <a:pt x="217" y="735"/>
                  </a:cubicBezTo>
                  <a:cubicBezTo>
                    <a:pt x="209" y="729"/>
                    <a:pt x="202" y="725"/>
                    <a:pt x="197" y="721"/>
                  </a:cubicBezTo>
                  <a:cubicBezTo>
                    <a:pt x="194" y="720"/>
                    <a:pt x="193" y="718"/>
                    <a:pt x="191" y="718"/>
                  </a:cubicBezTo>
                  <a:cubicBezTo>
                    <a:pt x="191" y="717"/>
                    <a:pt x="191" y="717"/>
                    <a:pt x="190" y="717"/>
                  </a:cubicBezTo>
                  <a:cubicBezTo>
                    <a:pt x="190" y="717"/>
                    <a:pt x="190" y="717"/>
                    <a:pt x="190" y="717"/>
                  </a:cubicBezTo>
                  <a:cubicBezTo>
                    <a:pt x="189" y="718"/>
                    <a:pt x="189" y="718"/>
                    <a:pt x="189" y="718"/>
                  </a:cubicBezTo>
                  <a:cubicBezTo>
                    <a:pt x="191" y="717"/>
                    <a:pt x="191" y="717"/>
                    <a:pt x="191" y="717"/>
                  </a:cubicBezTo>
                  <a:cubicBezTo>
                    <a:pt x="190" y="717"/>
                    <a:pt x="190" y="717"/>
                    <a:pt x="190" y="717"/>
                  </a:cubicBezTo>
                  <a:cubicBezTo>
                    <a:pt x="189" y="718"/>
                    <a:pt x="189" y="718"/>
                    <a:pt x="189" y="718"/>
                  </a:cubicBezTo>
                  <a:cubicBezTo>
                    <a:pt x="191" y="717"/>
                    <a:pt x="191" y="717"/>
                    <a:pt x="191" y="717"/>
                  </a:cubicBezTo>
                  <a:cubicBezTo>
                    <a:pt x="187" y="720"/>
                    <a:pt x="187" y="720"/>
                    <a:pt x="187" y="720"/>
                  </a:cubicBezTo>
                  <a:cubicBezTo>
                    <a:pt x="191" y="718"/>
                    <a:pt x="191" y="718"/>
                    <a:pt x="191" y="718"/>
                  </a:cubicBezTo>
                  <a:cubicBezTo>
                    <a:pt x="191" y="717"/>
                    <a:pt x="191" y="717"/>
                    <a:pt x="191" y="717"/>
                  </a:cubicBezTo>
                  <a:cubicBezTo>
                    <a:pt x="187" y="720"/>
                    <a:pt x="187" y="720"/>
                    <a:pt x="187" y="720"/>
                  </a:cubicBezTo>
                  <a:cubicBezTo>
                    <a:pt x="191" y="718"/>
                    <a:pt x="191" y="718"/>
                    <a:pt x="191" y="718"/>
                  </a:cubicBezTo>
                  <a:cubicBezTo>
                    <a:pt x="186" y="720"/>
                    <a:pt x="186" y="720"/>
                    <a:pt x="186" y="720"/>
                  </a:cubicBezTo>
                  <a:cubicBezTo>
                    <a:pt x="192" y="720"/>
                    <a:pt x="192" y="720"/>
                    <a:pt x="192" y="720"/>
                  </a:cubicBezTo>
                  <a:cubicBezTo>
                    <a:pt x="192" y="719"/>
                    <a:pt x="191" y="718"/>
                    <a:pt x="191" y="718"/>
                  </a:cubicBezTo>
                  <a:cubicBezTo>
                    <a:pt x="186" y="720"/>
                    <a:pt x="186" y="720"/>
                    <a:pt x="186" y="720"/>
                  </a:cubicBezTo>
                  <a:cubicBezTo>
                    <a:pt x="192" y="720"/>
                    <a:pt x="192" y="720"/>
                    <a:pt x="192" y="720"/>
                  </a:cubicBezTo>
                  <a:cubicBezTo>
                    <a:pt x="186" y="720"/>
                    <a:pt x="186" y="720"/>
                    <a:pt x="186" y="720"/>
                  </a:cubicBezTo>
                  <a:cubicBezTo>
                    <a:pt x="191" y="723"/>
                    <a:pt x="191" y="723"/>
                    <a:pt x="191" y="723"/>
                  </a:cubicBezTo>
                  <a:cubicBezTo>
                    <a:pt x="191" y="722"/>
                    <a:pt x="192" y="721"/>
                    <a:pt x="192" y="720"/>
                  </a:cubicBezTo>
                  <a:cubicBezTo>
                    <a:pt x="186" y="720"/>
                    <a:pt x="186" y="720"/>
                    <a:pt x="186" y="720"/>
                  </a:cubicBezTo>
                  <a:cubicBezTo>
                    <a:pt x="191" y="723"/>
                    <a:pt x="191" y="723"/>
                    <a:pt x="191" y="723"/>
                  </a:cubicBezTo>
                  <a:cubicBezTo>
                    <a:pt x="186" y="720"/>
                    <a:pt x="186" y="720"/>
                    <a:pt x="186" y="720"/>
                  </a:cubicBezTo>
                  <a:cubicBezTo>
                    <a:pt x="183" y="724"/>
                    <a:pt x="183" y="724"/>
                    <a:pt x="183" y="724"/>
                  </a:cubicBezTo>
                  <a:cubicBezTo>
                    <a:pt x="183" y="724"/>
                    <a:pt x="243" y="758"/>
                    <a:pt x="305" y="792"/>
                  </a:cubicBezTo>
                  <a:cubicBezTo>
                    <a:pt x="336" y="809"/>
                    <a:pt x="368" y="826"/>
                    <a:pt x="392" y="839"/>
                  </a:cubicBezTo>
                  <a:cubicBezTo>
                    <a:pt x="404" y="845"/>
                    <a:pt x="415" y="850"/>
                    <a:pt x="423" y="854"/>
                  </a:cubicBezTo>
                  <a:cubicBezTo>
                    <a:pt x="427" y="856"/>
                    <a:pt x="431" y="857"/>
                    <a:pt x="433" y="858"/>
                  </a:cubicBezTo>
                  <a:cubicBezTo>
                    <a:pt x="435" y="859"/>
                    <a:pt x="436" y="859"/>
                    <a:pt x="437" y="860"/>
                  </a:cubicBezTo>
                  <a:cubicBezTo>
                    <a:pt x="438" y="860"/>
                    <a:pt x="439" y="860"/>
                    <a:pt x="441" y="860"/>
                  </a:cubicBezTo>
                  <a:cubicBezTo>
                    <a:pt x="441" y="860"/>
                    <a:pt x="442" y="860"/>
                    <a:pt x="443" y="860"/>
                  </a:cubicBezTo>
                  <a:cubicBezTo>
                    <a:pt x="443" y="860"/>
                    <a:pt x="444" y="860"/>
                    <a:pt x="444" y="859"/>
                  </a:cubicBezTo>
                  <a:cubicBezTo>
                    <a:pt x="445" y="859"/>
                    <a:pt x="445" y="858"/>
                    <a:pt x="446" y="858"/>
                  </a:cubicBezTo>
                  <a:cubicBezTo>
                    <a:pt x="446" y="858"/>
                    <a:pt x="446" y="858"/>
                    <a:pt x="446" y="858"/>
                  </a:cubicBezTo>
                  <a:cubicBezTo>
                    <a:pt x="446" y="856"/>
                    <a:pt x="447" y="855"/>
                    <a:pt x="447" y="855"/>
                  </a:cubicBezTo>
                  <a:cubicBezTo>
                    <a:pt x="447" y="854"/>
                    <a:pt x="446" y="853"/>
                    <a:pt x="446" y="852"/>
                  </a:cubicBezTo>
                  <a:cubicBezTo>
                    <a:pt x="446" y="852"/>
                    <a:pt x="446" y="851"/>
                    <a:pt x="445" y="851"/>
                  </a:cubicBezTo>
                  <a:cubicBezTo>
                    <a:pt x="445" y="850"/>
                    <a:pt x="445" y="850"/>
                    <a:pt x="444" y="850"/>
                  </a:cubicBezTo>
                  <a:cubicBezTo>
                    <a:pt x="444" y="849"/>
                    <a:pt x="443" y="849"/>
                    <a:pt x="442" y="848"/>
                  </a:cubicBezTo>
                  <a:cubicBezTo>
                    <a:pt x="439" y="846"/>
                    <a:pt x="434" y="843"/>
                    <a:pt x="426" y="838"/>
                  </a:cubicBezTo>
                  <a:cubicBezTo>
                    <a:pt x="400" y="821"/>
                    <a:pt x="349" y="790"/>
                    <a:pt x="305" y="763"/>
                  </a:cubicBezTo>
                  <a:cubicBezTo>
                    <a:pt x="283" y="750"/>
                    <a:pt x="263" y="737"/>
                    <a:pt x="248" y="728"/>
                  </a:cubicBezTo>
                  <a:cubicBezTo>
                    <a:pt x="241" y="723"/>
                    <a:pt x="235" y="720"/>
                    <a:pt x="230" y="717"/>
                  </a:cubicBezTo>
                  <a:cubicBezTo>
                    <a:pt x="228" y="716"/>
                    <a:pt x="227" y="714"/>
                    <a:pt x="226" y="714"/>
                  </a:cubicBezTo>
                  <a:cubicBezTo>
                    <a:pt x="225" y="713"/>
                    <a:pt x="225" y="713"/>
                    <a:pt x="225" y="713"/>
                  </a:cubicBezTo>
                  <a:cubicBezTo>
                    <a:pt x="225" y="713"/>
                    <a:pt x="225" y="713"/>
                    <a:pt x="225" y="713"/>
                  </a:cubicBezTo>
                  <a:cubicBezTo>
                    <a:pt x="222" y="716"/>
                    <a:pt x="222" y="716"/>
                    <a:pt x="222" y="716"/>
                  </a:cubicBezTo>
                  <a:cubicBezTo>
                    <a:pt x="225" y="713"/>
                    <a:pt x="225" y="713"/>
                    <a:pt x="225" y="713"/>
                  </a:cubicBezTo>
                  <a:cubicBezTo>
                    <a:pt x="225" y="713"/>
                    <a:pt x="225" y="713"/>
                    <a:pt x="225" y="713"/>
                  </a:cubicBezTo>
                  <a:cubicBezTo>
                    <a:pt x="222" y="716"/>
                    <a:pt x="222" y="716"/>
                    <a:pt x="222" y="716"/>
                  </a:cubicBezTo>
                  <a:cubicBezTo>
                    <a:pt x="225" y="713"/>
                    <a:pt x="225" y="713"/>
                    <a:pt x="225" y="713"/>
                  </a:cubicBezTo>
                  <a:cubicBezTo>
                    <a:pt x="221" y="717"/>
                    <a:pt x="221" y="717"/>
                    <a:pt x="221" y="717"/>
                  </a:cubicBezTo>
                  <a:cubicBezTo>
                    <a:pt x="226" y="714"/>
                    <a:pt x="226" y="714"/>
                    <a:pt x="226" y="714"/>
                  </a:cubicBezTo>
                  <a:cubicBezTo>
                    <a:pt x="225" y="714"/>
                    <a:pt x="225" y="713"/>
                    <a:pt x="225" y="713"/>
                  </a:cubicBezTo>
                  <a:cubicBezTo>
                    <a:pt x="221" y="717"/>
                    <a:pt x="221" y="717"/>
                    <a:pt x="221" y="717"/>
                  </a:cubicBezTo>
                  <a:cubicBezTo>
                    <a:pt x="226" y="714"/>
                    <a:pt x="226" y="714"/>
                    <a:pt x="226" y="714"/>
                  </a:cubicBezTo>
                  <a:cubicBezTo>
                    <a:pt x="221" y="717"/>
                    <a:pt x="221" y="717"/>
                    <a:pt x="221" y="717"/>
                  </a:cubicBezTo>
                  <a:cubicBezTo>
                    <a:pt x="226" y="715"/>
                    <a:pt x="226" y="715"/>
                    <a:pt x="226" y="715"/>
                  </a:cubicBezTo>
                  <a:cubicBezTo>
                    <a:pt x="226" y="714"/>
                    <a:pt x="226" y="714"/>
                    <a:pt x="226" y="714"/>
                  </a:cubicBezTo>
                  <a:cubicBezTo>
                    <a:pt x="221" y="717"/>
                    <a:pt x="221" y="717"/>
                    <a:pt x="221" y="717"/>
                  </a:cubicBezTo>
                  <a:cubicBezTo>
                    <a:pt x="226" y="715"/>
                    <a:pt x="226" y="715"/>
                    <a:pt x="226" y="715"/>
                  </a:cubicBezTo>
                  <a:cubicBezTo>
                    <a:pt x="221" y="717"/>
                    <a:pt x="221" y="717"/>
                    <a:pt x="221" y="717"/>
                  </a:cubicBezTo>
                  <a:cubicBezTo>
                    <a:pt x="226" y="717"/>
                    <a:pt x="226" y="717"/>
                    <a:pt x="226" y="717"/>
                  </a:cubicBezTo>
                  <a:cubicBezTo>
                    <a:pt x="226" y="716"/>
                    <a:pt x="226" y="715"/>
                    <a:pt x="226" y="715"/>
                  </a:cubicBezTo>
                  <a:cubicBezTo>
                    <a:pt x="221" y="717"/>
                    <a:pt x="221" y="717"/>
                    <a:pt x="221" y="717"/>
                  </a:cubicBezTo>
                  <a:cubicBezTo>
                    <a:pt x="226" y="717"/>
                    <a:pt x="226" y="717"/>
                    <a:pt x="226" y="717"/>
                  </a:cubicBezTo>
                  <a:cubicBezTo>
                    <a:pt x="221" y="717"/>
                    <a:pt x="221" y="717"/>
                    <a:pt x="221" y="717"/>
                  </a:cubicBezTo>
                  <a:cubicBezTo>
                    <a:pt x="225" y="720"/>
                    <a:pt x="225" y="720"/>
                    <a:pt x="225" y="720"/>
                  </a:cubicBezTo>
                  <a:cubicBezTo>
                    <a:pt x="226" y="719"/>
                    <a:pt x="226" y="718"/>
                    <a:pt x="226" y="717"/>
                  </a:cubicBezTo>
                  <a:cubicBezTo>
                    <a:pt x="221" y="717"/>
                    <a:pt x="221" y="717"/>
                    <a:pt x="221" y="717"/>
                  </a:cubicBezTo>
                  <a:cubicBezTo>
                    <a:pt x="225" y="720"/>
                    <a:pt x="225" y="720"/>
                    <a:pt x="225" y="720"/>
                  </a:cubicBezTo>
                  <a:cubicBezTo>
                    <a:pt x="221" y="717"/>
                    <a:pt x="221" y="717"/>
                    <a:pt x="221" y="717"/>
                  </a:cubicBezTo>
                  <a:cubicBezTo>
                    <a:pt x="218" y="722"/>
                    <a:pt x="218" y="722"/>
                    <a:pt x="218" y="722"/>
                  </a:cubicBezTo>
                  <a:cubicBezTo>
                    <a:pt x="218" y="722"/>
                    <a:pt x="276" y="753"/>
                    <a:pt x="334" y="784"/>
                  </a:cubicBezTo>
                  <a:cubicBezTo>
                    <a:pt x="364" y="799"/>
                    <a:pt x="393" y="814"/>
                    <a:pt x="416" y="826"/>
                  </a:cubicBezTo>
                  <a:cubicBezTo>
                    <a:pt x="428" y="832"/>
                    <a:pt x="438" y="837"/>
                    <a:pt x="446" y="840"/>
                  </a:cubicBezTo>
                  <a:cubicBezTo>
                    <a:pt x="449" y="842"/>
                    <a:pt x="452" y="843"/>
                    <a:pt x="455" y="844"/>
                  </a:cubicBezTo>
                  <a:cubicBezTo>
                    <a:pt x="456" y="845"/>
                    <a:pt x="457" y="845"/>
                    <a:pt x="458" y="845"/>
                  </a:cubicBezTo>
                  <a:cubicBezTo>
                    <a:pt x="459" y="845"/>
                    <a:pt x="459" y="845"/>
                    <a:pt x="460" y="846"/>
                  </a:cubicBezTo>
                  <a:cubicBezTo>
                    <a:pt x="460" y="846"/>
                    <a:pt x="461" y="846"/>
                    <a:pt x="462" y="846"/>
                  </a:cubicBezTo>
                  <a:cubicBezTo>
                    <a:pt x="462" y="846"/>
                    <a:pt x="463" y="846"/>
                    <a:pt x="464" y="845"/>
                  </a:cubicBezTo>
                  <a:cubicBezTo>
                    <a:pt x="464" y="845"/>
                    <a:pt x="465" y="845"/>
                    <a:pt x="465" y="845"/>
                  </a:cubicBezTo>
                  <a:cubicBezTo>
                    <a:pt x="466" y="844"/>
                    <a:pt x="466" y="844"/>
                    <a:pt x="467" y="843"/>
                  </a:cubicBezTo>
                  <a:cubicBezTo>
                    <a:pt x="467" y="843"/>
                    <a:pt x="467" y="843"/>
                    <a:pt x="467" y="843"/>
                  </a:cubicBezTo>
                  <a:cubicBezTo>
                    <a:pt x="467" y="842"/>
                    <a:pt x="468" y="841"/>
                    <a:pt x="468" y="840"/>
                  </a:cubicBezTo>
                  <a:cubicBezTo>
                    <a:pt x="467" y="839"/>
                    <a:pt x="467" y="838"/>
                    <a:pt x="467" y="837"/>
                  </a:cubicBezTo>
                  <a:cubicBezTo>
                    <a:pt x="466" y="837"/>
                    <a:pt x="466" y="836"/>
                    <a:pt x="466" y="836"/>
                  </a:cubicBezTo>
                  <a:cubicBezTo>
                    <a:pt x="465" y="836"/>
                    <a:pt x="465" y="836"/>
                    <a:pt x="465" y="835"/>
                  </a:cubicBezTo>
                  <a:cubicBezTo>
                    <a:pt x="464" y="835"/>
                    <a:pt x="463" y="834"/>
                    <a:pt x="460" y="832"/>
                  </a:cubicBezTo>
                  <a:cubicBezTo>
                    <a:pt x="452" y="827"/>
                    <a:pt x="436" y="816"/>
                    <a:pt x="414" y="803"/>
                  </a:cubicBezTo>
                  <a:cubicBezTo>
                    <a:pt x="351" y="764"/>
                    <a:pt x="252" y="702"/>
                    <a:pt x="252" y="702"/>
                  </a:cubicBezTo>
                  <a:cubicBezTo>
                    <a:pt x="249" y="707"/>
                    <a:pt x="249" y="707"/>
                    <a:pt x="249" y="707"/>
                  </a:cubicBezTo>
                  <a:cubicBezTo>
                    <a:pt x="246" y="712"/>
                    <a:pt x="246" y="712"/>
                    <a:pt x="246" y="712"/>
                  </a:cubicBezTo>
                  <a:cubicBezTo>
                    <a:pt x="246" y="712"/>
                    <a:pt x="303" y="743"/>
                    <a:pt x="360" y="774"/>
                  </a:cubicBezTo>
                  <a:cubicBezTo>
                    <a:pt x="389" y="789"/>
                    <a:pt x="418" y="805"/>
                    <a:pt x="440" y="816"/>
                  </a:cubicBezTo>
                  <a:cubicBezTo>
                    <a:pt x="451" y="822"/>
                    <a:pt x="461" y="827"/>
                    <a:pt x="468" y="830"/>
                  </a:cubicBezTo>
                  <a:cubicBezTo>
                    <a:pt x="471" y="832"/>
                    <a:pt x="474" y="833"/>
                    <a:pt x="476" y="834"/>
                  </a:cubicBezTo>
                  <a:cubicBezTo>
                    <a:pt x="477" y="835"/>
                    <a:pt x="478" y="835"/>
                    <a:pt x="479" y="836"/>
                  </a:cubicBezTo>
                  <a:cubicBezTo>
                    <a:pt x="479" y="836"/>
                    <a:pt x="480" y="836"/>
                    <a:pt x="480" y="836"/>
                  </a:cubicBezTo>
                  <a:cubicBezTo>
                    <a:pt x="480" y="836"/>
                    <a:pt x="481" y="836"/>
                    <a:pt x="482" y="836"/>
                  </a:cubicBezTo>
                  <a:cubicBezTo>
                    <a:pt x="482" y="836"/>
                    <a:pt x="483" y="836"/>
                    <a:pt x="484" y="836"/>
                  </a:cubicBezTo>
                  <a:cubicBezTo>
                    <a:pt x="484" y="836"/>
                    <a:pt x="485" y="836"/>
                    <a:pt x="485" y="835"/>
                  </a:cubicBezTo>
                  <a:cubicBezTo>
                    <a:pt x="486" y="835"/>
                    <a:pt x="486" y="834"/>
                    <a:pt x="487" y="834"/>
                  </a:cubicBezTo>
                  <a:cubicBezTo>
                    <a:pt x="487" y="834"/>
                    <a:pt x="487" y="834"/>
                    <a:pt x="487" y="834"/>
                  </a:cubicBezTo>
                  <a:cubicBezTo>
                    <a:pt x="487" y="833"/>
                    <a:pt x="488" y="831"/>
                    <a:pt x="488" y="830"/>
                  </a:cubicBezTo>
                  <a:cubicBezTo>
                    <a:pt x="488" y="829"/>
                    <a:pt x="487" y="828"/>
                    <a:pt x="487" y="827"/>
                  </a:cubicBezTo>
                  <a:cubicBezTo>
                    <a:pt x="486" y="826"/>
                    <a:pt x="485" y="825"/>
                    <a:pt x="485" y="825"/>
                  </a:cubicBezTo>
                  <a:cubicBezTo>
                    <a:pt x="483" y="823"/>
                    <a:pt x="481" y="822"/>
                    <a:pt x="479" y="820"/>
                  </a:cubicBezTo>
                  <a:cubicBezTo>
                    <a:pt x="469" y="813"/>
                    <a:pt x="452" y="803"/>
                    <a:pt x="431" y="790"/>
                  </a:cubicBezTo>
                  <a:cubicBezTo>
                    <a:pt x="399" y="771"/>
                    <a:pt x="359" y="749"/>
                    <a:pt x="327" y="730"/>
                  </a:cubicBezTo>
                  <a:cubicBezTo>
                    <a:pt x="311" y="720"/>
                    <a:pt x="297" y="712"/>
                    <a:pt x="287" y="705"/>
                  </a:cubicBezTo>
                  <a:cubicBezTo>
                    <a:pt x="282" y="702"/>
                    <a:pt x="279" y="699"/>
                    <a:pt x="276" y="697"/>
                  </a:cubicBezTo>
                  <a:cubicBezTo>
                    <a:pt x="275" y="696"/>
                    <a:pt x="274" y="696"/>
                    <a:pt x="273" y="695"/>
                  </a:cubicBezTo>
                  <a:cubicBezTo>
                    <a:pt x="273" y="695"/>
                    <a:pt x="273" y="695"/>
                    <a:pt x="273" y="695"/>
                  </a:cubicBezTo>
                  <a:cubicBezTo>
                    <a:pt x="273" y="695"/>
                    <a:pt x="273" y="695"/>
                    <a:pt x="273" y="695"/>
                  </a:cubicBezTo>
                  <a:cubicBezTo>
                    <a:pt x="271" y="696"/>
                    <a:pt x="271" y="696"/>
                    <a:pt x="271" y="696"/>
                  </a:cubicBezTo>
                  <a:cubicBezTo>
                    <a:pt x="273" y="695"/>
                    <a:pt x="273" y="695"/>
                    <a:pt x="273" y="695"/>
                  </a:cubicBezTo>
                  <a:cubicBezTo>
                    <a:pt x="273" y="695"/>
                    <a:pt x="273" y="695"/>
                    <a:pt x="273" y="695"/>
                  </a:cubicBezTo>
                  <a:cubicBezTo>
                    <a:pt x="271" y="696"/>
                    <a:pt x="271" y="696"/>
                    <a:pt x="271" y="696"/>
                  </a:cubicBezTo>
                  <a:cubicBezTo>
                    <a:pt x="273" y="695"/>
                    <a:pt x="273" y="695"/>
                    <a:pt x="273" y="695"/>
                  </a:cubicBezTo>
                  <a:cubicBezTo>
                    <a:pt x="269" y="697"/>
                    <a:pt x="269" y="697"/>
                    <a:pt x="269" y="697"/>
                  </a:cubicBezTo>
                  <a:cubicBezTo>
                    <a:pt x="274" y="697"/>
                    <a:pt x="274" y="697"/>
                    <a:pt x="274" y="697"/>
                  </a:cubicBezTo>
                  <a:cubicBezTo>
                    <a:pt x="274" y="696"/>
                    <a:pt x="274" y="696"/>
                    <a:pt x="273" y="695"/>
                  </a:cubicBezTo>
                  <a:cubicBezTo>
                    <a:pt x="269" y="697"/>
                    <a:pt x="269" y="697"/>
                    <a:pt x="269" y="697"/>
                  </a:cubicBezTo>
                  <a:cubicBezTo>
                    <a:pt x="274" y="697"/>
                    <a:pt x="274" y="697"/>
                    <a:pt x="274" y="697"/>
                  </a:cubicBezTo>
                  <a:cubicBezTo>
                    <a:pt x="269" y="697"/>
                    <a:pt x="269" y="697"/>
                    <a:pt x="269" y="697"/>
                  </a:cubicBezTo>
                  <a:cubicBezTo>
                    <a:pt x="273" y="700"/>
                    <a:pt x="273" y="700"/>
                    <a:pt x="273" y="700"/>
                  </a:cubicBezTo>
                  <a:cubicBezTo>
                    <a:pt x="274" y="699"/>
                    <a:pt x="274" y="698"/>
                    <a:pt x="274" y="697"/>
                  </a:cubicBezTo>
                  <a:cubicBezTo>
                    <a:pt x="269" y="697"/>
                    <a:pt x="269" y="697"/>
                    <a:pt x="269" y="697"/>
                  </a:cubicBezTo>
                  <a:cubicBezTo>
                    <a:pt x="273" y="700"/>
                    <a:pt x="273" y="700"/>
                    <a:pt x="273" y="700"/>
                  </a:cubicBezTo>
                  <a:cubicBezTo>
                    <a:pt x="268" y="697"/>
                    <a:pt x="268" y="697"/>
                    <a:pt x="268" y="697"/>
                  </a:cubicBezTo>
                  <a:cubicBezTo>
                    <a:pt x="266" y="702"/>
                    <a:pt x="266" y="702"/>
                    <a:pt x="266" y="702"/>
                  </a:cubicBezTo>
                  <a:cubicBezTo>
                    <a:pt x="499" y="822"/>
                    <a:pt x="499" y="822"/>
                    <a:pt x="499" y="822"/>
                  </a:cubicBezTo>
                  <a:cubicBezTo>
                    <a:pt x="502" y="824"/>
                    <a:pt x="505" y="823"/>
                    <a:pt x="506" y="820"/>
                  </a:cubicBezTo>
                  <a:cubicBezTo>
                    <a:pt x="508" y="818"/>
                    <a:pt x="507" y="814"/>
                    <a:pt x="504" y="813"/>
                  </a:cubicBezTo>
                  <a:cubicBezTo>
                    <a:pt x="303" y="687"/>
                    <a:pt x="303" y="687"/>
                    <a:pt x="303" y="687"/>
                  </a:cubicBezTo>
                  <a:cubicBezTo>
                    <a:pt x="300" y="692"/>
                    <a:pt x="300" y="692"/>
                    <a:pt x="300" y="692"/>
                  </a:cubicBezTo>
                  <a:cubicBezTo>
                    <a:pt x="305" y="695"/>
                    <a:pt x="305" y="695"/>
                    <a:pt x="305" y="695"/>
                  </a:cubicBezTo>
                  <a:cubicBezTo>
                    <a:pt x="301" y="692"/>
                    <a:pt x="301" y="692"/>
                    <a:pt x="301" y="692"/>
                  </a:cubicBezTo>
                  <a:cubicBezTo>
                    <a:pt x="302" y="697"/>
                    <a:pt x="302" y="697"/>
                    <a:pt x="302" y="697"/>
                  </a:cubicBezTo>
                  <a:cubicBezTo>
                    <a:pt x="303" y="697"/>
                    <a:pt x="304" y="696"/>
                    <a:pt x="305" y="695"/>
                  </a:cubicBezTo>
                  <a:cubicBezTo>
                    <a:pt x="301" y="692"/>
                    <a:pt x="301" y="692"/>
                    <a:pt x="301" y="692"/>
                  </a:cubicBezTo>
                  <a:cubicBezTo>
                    <a:pt x="302" y="697"/>
                    <a:pt x="302" y="697"/>
                    <a:pt x="302" y="697"/>
                  </a:cubicBezTo>
                  <a:cubicBezTo>
                    <a:pt x="301" y="693"/>
                    <a:pt x="301" y="693"/>
                    <a:pt x="301" y="693"/>
                  </a:cubicBezTo>
                  <a:cubicBezTo>
                    <a:pt x="301" y="697"/>
                    <a:pt x="301" y="697"/>
                    <a:pt x="301" y="697"/>
                  </a:cubicBezTo>
                  <a:cubicBezTo>
                    <a:pt x="301" y="697"/>
                    <a:pt x="302" y="697"/>
                    <a:pt x="302" y="697"/>
                  </a:cubicBezTo>
                  <a:cubicBezTo>
                    <a:pt x="301" y="693"/>
                    <a:pt x="301" y="693"/>
                    <a:pt x="301" y="693"/>
                  </a:cubicBezTo>
                  <a:cubicBezTo>
                    <a:pt x="301" y="697"/>
                    <a:pt x="301" y="697"/>
                    <a:pt x="301" y="697"/>
                  </a:cubicBezTo>
                  <a:cubicBezTo>
                    <a:pt x="301" y="694"/>
                    <a:pt x="301" y="694"/>
                    <a:pt x="301" y="694"/>
                  </a:cubicBezTo>
                  <a:cubicBezTo>
                    <a:pt x="301" y="697"/>
                    <a:pt x="301" y="697"/>
                    <a:pt x="301" y="697"/>
                  </a:cubicBezTo>
                  <a:cubicBezTo>
                    <a:pt x="301" y="697"/>
                    <a:pt x="301" y="697"/>
                    <a:pt x="301" y="697"/>
                  </a:cubicBezTo>
                  <a:cubicBezTo>
                    <a:pt x="301" y="694"/>
                    <a:pt x="301" y="694"/>
                    <a:pt x="301" y="694"/>
                  </a:cubicBezTo>
                  <a:cubicBezTo>
                    <a:pt x="301" y="697"/>
                    <a:pt x="301" y="697"/>
                    <a:pt x="301" y="697"/>
                  </a:cubicBezTo>
                  <a:cubicBezTo>
                    <a:pt x="301" y="696"/>
                    <a:pt x="301" y="696"/>
                    <a:pt x="301" y="696"/>
                  </a:cubicBezTo>
                  <a:cubicBezTo>
                    <a:pt x="300" y="697"/>
                    <a:pt x="300" y="697"/>
                    <a:pt x="300" y="697"/>
                  </a:cubicBezTo>
                  <a:cubicBezTo>
                    <a:pt x="301" y="697"/>
                    <a:pt x="301" y="697"/>
                    <a:pt x="301" y="697"/>
                  </a:cubicBezTo>
                  <a:cubicBezTo>
                    <a:pt x="301" y="696"/>
                    <a:pt x="301" y="696"/>
                    <a:pt x="301" y="696"/>
                  </a:cubicBezTo>
                  <a:cubicBezTo>
                    <a:pt x="300" y="697"/>
                    <a:pt x="300" y="697"/>
                    <a:pt x="300" y="697"/>
                  </a:cubicBezTo>
                  <a:cubicBezTo>
                    <a:pt x="300" y="697"/>
                    <a:pt x="301" y="697"/>
                    <a:pt x="302" y="698"/>
                  </a:cubicBezTo>
                  <a:cubicBezTo>
                    <a:pt x="304" y="698"/>
                    <a:pt x="310" y="701"/>
                    <a:pt x="318" y="705"/>
                  </a:cubicBezTo>
                  <a:cubicBezTo>
                    <a:pt x="344" y="718"/>
                    <a:pt x="394" y="745"/>
                    <a:pt x="436" y="769"/>
                  </a:cubicBezTo>
                  <a:cubicBezTo>
                    <a:pt x="457" y="781"/>
                    <a:pt x="477" y="792"/>
                    <a:pt x="491" y="800"/>
                  </a:cubicBezTo>
                  <a:cubicBezTo>
                    <a:pt x="498" y="804"/>
                    <a:pt x="504" y="807"/>
                    <a:pt x="508" y="809"/>
                  </a:cubicBezTo>
                  <a:cubicBezTo>
                    <a:pt x="512" y="812"/>
                    <a:pt x="514" y="813"/>
                    <a:pt x="514" y="813"/>
                  </a:cubicBezTo>
                  <a:cubicBezTo>
                    <a:pt x="517" y="814"/>
                    <a:pt x="520" y="814"/>
                    <a:pt x="521" y="811"/>
                  </a:cubicBezTo>
                  <a:cubicBezTo>
                    <a:pt x="523" y="808"/>
                    <a:pt x="522" y="805"/>
                    <a:pt x="520" y="803"/>
                  </a:cubicBezTo>
                  <a:cubicBezTo>
                    <a:pt x="452" y="762"/>
                    <a:pt x="452" y="762"/>
                    <a:pt x="452" y="762"/>
                  </a:cubicBezTo>
                  <a:cubicBezTo>
                    <a:pt x="528" y="802"/>
                    <a:pt x="528" y="802"/>
                    <a:pt x="528" y="802"/>
                  </a:cubicBezTo>
                  <a:cubicBezTo>
                    <a:pt x="530" y="803"/>
                    <a:pt x="534" y="802"/>
                    <a:pt x="535" y="800"/>
                  </a:cubicBezTo>
                  <a:cubicBezTo>
                    <a:pt x="536" y="799"/>
                    <a:pt x="536" y="797"/>
                    <a:pt x="536" y="797"/>
                  </a:cubicBezTo>
                  <a:cubicBezTo>
                    <a:pt x="536" y="795"/>
                    <a:pt x="535" y="794"/>
                    <a:pt x="535" y="793"/>
                  </a:cubicBezTo>
                  <a:cubicBezTo>
                    <a:pt x="534" y="792"/>
                    <a:pt x="534" y="792"/>
                    <a:pt x="533" y="791"/>
                  </a:cubicBezTo>
                  <a:cubicBezTo>
                    <a:pt x="532" y="790"/>
                    <a:pt x="530" y="788"/>
                    <a:pt x="527" y="786"/>
                  </a:cubicBezTo>
                  <a:cubicBezTo>
                    <a:pt x="518" y="780"/>
                    <a:pt x="502" y="769"/>
                    <a:pt x="481" y="756"/>
                  </a:cubicBezTo>
                  <a:cubicBezTo>
                    <a:pt x="420" y="718"/>
                    <a:pt x="328" y="664"/>
                    <a:pt x="328" y="664"/>
                  </a:cubicBezTo>
                  <a:cubicBezTo>
                    <a:pt x="325" y="669"/>
                    <a:pt x="325" y="669"/>
                    <a:pt x="325" y="669"/>
                  </a:cubicBezTo>
                  <a:cubicBezTo>
                    <a:pt x="330" y="672"/>
                    <a:pt x="330" y="672"/>
                    <a:pt x="330" y="672"/>
                  </a:cubicBezTo>
                  <a:cubicBezTo>
                    <a:pt x="326" y="669"/>
                    <a:pt x="326" y="669"/>
                    <a:pt x="326" y="669"/>
                  </a:cubicBezTo>
                  <a:cubicBezTo>
                    <a:pt x="329" y="673"/>
                    <a:pt x="329" y="673"/>
                    <a:pt x="329" y="673"/>
                  </a:cubicBezTo>
                  <a:cubicBezTo>
                    <a:pt x="329" y="673"/>
                    <a:pt x="330" y="672"/>
                    <a:pt x="330" y="672"/>
                  </a:cubicBezTo>
                  <a:cubicBezTo>
                    <a:pt x="326" y="669"/>
                    <a:pt x="326" y="669"/>
                    <a:pt x="326" y="669"/>
                  </a:cubicBezTo>
                  <a:cubicBezTo>
                    <a:pt x="329" y="673"/>
                    <a:pt x="329" y="673"/>
                    <a:pt x="329" y="673"/>
                  </a:cubicBezTo>
                  <a:cubicBezTo>
                    <a:pt x="326" y="669"/>
                    <a:pt x="326" y="669"/>
                    <a:pt x="326" y="669"/>
                  </a:cubicBezTo>
                  <a:cubicBezTo>
                    <a:pt x="327" y="674"/>
                    <a:pt x="327" y="674"/>
                    <a:pt x="327" y="674"/>
                  </a:cubicBezTo>
                  <a:cubicBezTo>
                    <a:pt x="327" y="674"/>
                    <a:pt x="328" y="674"/>
                    <a:pt x="329" y="673"/>
                  </a:cubicBezTo>
                  <a:cubicBezTo>
                    <a:pt x="326" y="669"/>
                    <a:pt x="326" y="669"/>
                    <a:pt x="326" y="669"/>
                  </a:cubicBezTo>
                  <a:cubicBezTo>
                    <a:pt x="327" y="674"/>
                    <a:pt x="327" y="674"/>
                    <a:pt x="327" y="674"/>
                  </a:cubicBezTo>
                  <a:cubicBezTo>
                    <a:pt x="326" y="670"/>
                    <a:pt x="326" y="670"/>
                    <a:pt x="326" y="670"/>
                  </a:cubicBezTo>
                  <a:cubicBezTo>
                    <a:pt x="326" y="674"/>
                    <a:pt x="326" y="674"/>
                    <a:pt x="326" y="674"/>
                  </a:cubicBezTo>
                  <a:cubicBezTo>
                    <a:pt x="326" y="674"/>
                    <a:pt x="327" y="674"/>
                    <a:pt x="327" y="674"/>
                  </a:cubicBezTo>
                  <a:cubicBezTo>
                    <a:pt x="326" y="670"/>
                    <a:pt x="326" y="670"/>
                    <a:pt x="326" y="670"/>
                  </a:cubicBezTo>
                  <a:cubicBezTo>
                    <a:pt x="326" y="674"/>
                    <a:pt x="326" y="674"/>
                    <a:pt x="326" y="674"/>
                  </a:cubicBezTo>
                  <a:cubicBezTo>
                    <a:pt x="326" y="672"/>
                    <a:pt x="326" y="672"/>
                    <a:pt x="326" y="672"/>
                  </a:cubicBezTo>
                  <a:cubicBezTo>
                    <a:pt x="326" y="674"/>
                    <a:pt x="326" y="674"/>
                    <a:pt x="326" y="674"/>
                  </a:cubicBezTo>
                  <a:cubicBezTo>
                    <a:pt x="326" y="674"/>
                    <a:pt x="326" y="674"/>
                    <a:pt x="326" y="674"/>
                  </a:cubicBezTo>
                  <a:cubicBezTo>
                    <a:pt x="326" y="672"/>
                    <a:pt x="326" y="672"/>
                    <a:pt x="326" y="672"/>
                  </a:cubicBezTo>
                  <a:cubicBezTo>
                    <a:pt x="326" y="674"/>
                    <a:pt x="326" y="674"/>
                    <a:pt x="326" y="674"/>
                  </a:cubicBezTo>
                  <a:cubicBezTo>
                    <a:pt x="326" y="674"/>
                    <a:pt x="327" y="674"/>
                    <a:pt x="327" y="674"/>
                  </a:cubicBezTo>
                  <a:cubicBezTo>
                    <a:pt x="330" y="675"/>
                    <a:pt x="336" y="677"/>
                    <a:pt x="344" y="681"/>
                  </a:cubicBezTo>
                  <a:cubicBezTo>
                    <a:pt x="370" y="693"/>
                    <a:pt x="420" y="719"/>
                    <a:pt x="462" y="742"/>
                  </a:cubicBezTo>
                  <a:cubicBezTo>
                    <a:pt x="484" y="753"/>
                    <a:pt x="503" y="763"/>
                    <a:pt x="517" y="771"/>
                  </a:cubicBezTo>
                  <a:cubicBezTo>
                    <a:pt x="525" y="775"/>
                    <a:pt x="530" y="778"/>
                    <a:pt x="534" y="780"/>
                  </a:cubicBezTo>
                  <a:cubicBezTo>
                    <a:pt x="538" y="782"/>
                    <a:pt x="541" y="784"/>
                    <a:pt x="541" y="784"/>
                  </a:cubicBezTo>
                  <a:cubicBezTo>
                    <a:pt x="543" y="785"/>
                    <a:pt x="546" y="784"/>
                    <a:pt x="548" y="782"/>
                  </a:cubicBezTo>
                  <a:cubicBezTo>
                    <a:pt x="549" y="781"/>
                    <a:pt x="549" y="780"/>
                    <a:pt x="549" y="779"/>
                  </a:cubicBezTo>
                  <a:cubicBezTo>
                    <a:pt x="549" y="777"/>
                    <a:pt x="548" y="776"/>
                    <a:pt x="548" y="776"/>
                  </a:cubicBezTo>
                  <a:cubicBezTo>
                    <a:pt x="547" y="774"/>
                    <a:pt x="547" y="774"/>
                    <a:pt x="546" y="773"/>
                  </a:cubicBezTo>
                  <a:cubicBezTo>
                    <a:pt x="544" y="771"/>
                    <a:pt x="542" y="770"/>
                    <a:pt x="540" y="768"/>
                  </a:cubicBezTo>
                  <a:cubicBezTo>
                    <a:pt x="531" y="761"/>
                    <a:pt x="514" y="751"/>
                    <a:pt x="493" y="738"/>
                  </a:cubicBezTo>
                  <a:cubicBezTo>
                    <a:pt x="462" y="720"/>
                    <a:pt x="422" y="698"/>
                    <a:pt x="391" y="679"/>
                  </a:cubicBezTo>
                  <a:cubicBezTo>
                    <a:pt x="375" y="670"/>
                    <a:pt x="362" y="662"/>
                    <a:pt x="352" y="656"/>
                  </a:cubicBezTo>
                  <a:cubicBezTo>
                    <a:pt x="347" y="653"/>
                    <a:pt x="343" y="650"/>
                    <a:pt x="341" y="648"/>
                  </a:cubicBezTo>
                  <a:cubicBezTo>
                    <a:pt x="340" y="647"/>
                    <a:pt x="339" y="646"/>
                    <a:pt x="338" y="646"/>
                  </a:cubicBezTo>
                  <a:cubicBezTo>
                    <a:pt x="338" y="646"/>
                    <a:pt x="338" y="646"/>
                    <a:pt x="338" y="646"/>
                  </a:cubicBezTo>
                  <a:cubicBezTo>
                    <a:pt x="338" y="646"/>
                    <a:pt x="338" y="646"/>
                    <a:pt x="338" y="646"/>
                  </a:cubicBezTo>
                  <a:cubicBezTo>
                    <a:pt x="336" y="647"/>
                    <a:pt x="336" y="647"/>
                    <a:pt x="336" y="647"/>
                  </a:cubicBezTo>
                  <a:cubicBezTo>
                    <a:pt x="338" y="646"/>
                    <a:pt x="338" y="646"/>
                    <a:pt x="338" y="646"/>
                  </a:cubicBezTo>
                  <a:cubicBezTo>
                    <a:pt x="338" y="646"/>
                    <a:pt x="338" y="646"/>
                    <a:pt x="338" y="646"/>
                  </a:cubicBezTo>
                  <a:cubicBezTo>
                    <a:pt x="336" y="647"/>
                    <a:pt x="336" y="647"/>
                    <a:pt x="336" y="647"/>
                  </a:cubicBezTo>
                  <a:cubicBezTo>
                    <a:pt x="338" y="646"/>
                    <a:pt x="338" y="646"/>
                    <a:pt x="338" y="646"/>
                  </a:cubicBezTo>
                  <a:cubicBezTo>
                    <a:pt x="334" y="648"/>
                    <a:pt x="334" y="648"/>
                    <a:pt x="334" y="648"/>
                  </a:cubicBezTo>
                  <a:cubicBezTo>
                    <a:pt x="339" y="648"/>
                    <a:pt x="339" y="648"/>
                    <a:pt x="339" y="648"/>
                  </a:cubicBezTo>
                  <a:cubicBezTo>
                    <a:pt x="339" y="647"/>
                    <a:pt x="339" y="646"/>
                    <a:pt x="338" y="646"/>
                  </a:cubicBezTo>
                  <a:cubicBezTo>
                    <a:pt x="334" y="648"/>
                    <a:pt x="334" y="648"/>
                    <a:pt x="334" y="648"/>
                  </a:cubicBezTo>
                  <a:cubicBezTo>
                    <a:pt x="339" y="648"/>
                    <a:pt x="339" y="648"/>
                    <a:pt x="339" y="648"/>
                  </a:cubicBezTo>
                  <a:cubicBezTo>
                    <a:pt x="334" y="648"/>
                    <a:pt x="334" y="648"/>
                    <a:pt x="334" y="648"/>
                  </a:cubicBezTo>
                  <a:cubicBezTo>
                    <a:pt x="338" y="651"/>
                    <a:pt x="338" y="651"/>
                    <a:pt x="338" y="651"/>
                  </a:cubicBezTo>
                  <a:cubicBezTo>
                    <a:pt x="339" y="650"/>
                    <a:pt x="339" y="649"/>
                    <a:pt x="339" y="648"/>
                  </a:cubicBezTo>
                  <a:cubicBezTo>
                    <a:pt x="334" y="648"/>
                    <a:pt x="334" y="648"/>
                    <a:pt x="334" y="648"/>
                  </a:cubicBezTo>
                  <a:cubicBezTo>
                    <a:pt x="338" y="651"/>
                    <a:pt x="338" y="651"/>
                    <a:pt x="338" y="651"/>
                  </a:cubicBezTo>
                  <a:cubicBezTo>
                    <a:pt x="333" y="648"/>
                    <a:pt x="333" y="648"/>
                    <a:pt x="333" y="648"/>
                  </a:cubicBezTo>
                  <a:cubicBezTo>
                    <a:pt x="331" y="653"/>
                    <a:pt x="331" y="653"/>
                    <a:pt x="331" y="653"/>
                  </a:cubicBezTo>
                  <a:cubicBezTo>
                    <a:pt x="556" y="771"/>
                    <a:pt x="556" y="771"/>
                    <a:pt x="556" y="771"/>
                  </a:cubicBezTo>
                  <a:cubicBezTo>
                    <a:pt x="559" y="773"/>
                    <a:pt x="562" y="772"/>
                    <a:pt x="564" y="769"/>
                  </a:cubicBezTo>
                  <a:cubicBezTo>
                    <a:pt x="565" y="766"/>
                    <a:pt x="564" y="763"/>
                    <a:pt x="562" y="762"/>
                  </a:cubicBezTo>
                  <a:cubicBezTo>
                    <a:pt x="562" y="761"/>
                    <a:pt x="558" y="759"/>
                    <a:pt x="551" y="755"/>
                  </a:cubicBezTo>
                  <a:cubicBezTo>
                    <a:pt x="528" y="742"/>
                    <a:pt x="471" y="708"/>
                    <a:pt x="419" y="677"/>
                  </a:cubicBezTo>
                  <a:cubicBezTo>
                    <a:pt x="394" y="661"/>
                    <a:pt x="369" y="646"/>
                    <a:pt x="351" y="634"/>
                  </a:cubicBezTo>
                  <a:cubicBezTo>
                    <a:pt x="343" y="628"/>
                    <a:pt x="335" y="623"/>
                    <a:pt x="330" y="620"/>
                  </a:cubicBezTo>
                  <a:cubicBezTo>
                    <a:pt x="328" y="618"/>
                    <a:pt x="326" y="616"/>
                    <a:pt x="325" y="615"/>
                  </a:cubicBezTo>
                  <a:cubicBezTo>
                    <a:pt x="324" y="615"/>
                    <a:pt x="324" y="615"/>
                    <a:pt x="324" y="614"/>
                  </a:cubicBezTo>
                  <a:cubicBezTo>
                    <a:pt x="323" y="615"/>
                    <a:pt x="323" y="615"/>
                    <a:pt x="323" y="615"/>
                  </a:cubicBezTo>
                  <a:cubicBezTo>
                    <a:pt x="324" y="614"/>
                    <a:pt x="324" y="614"/>
                    <a:pt x="324" y="614"/>
                  </a:cubicBezTo>
                  <a:cubicBezTo>
                    <a:pt x="324" y="614"/>
                    <a:pt x="324" y="614"/>
                    <a:pt x="324" y="614"/>
                  </a:cubicBezTo>
                  <a:cubicBezTo>
                    <a:pt x="323" y="615"/>
                    <a:pt x="323" y="615"/>
                    <a:pt x="323" y="615"/>
                  </a:cubicBezTo>
                  <a:cubicBezTo>
                    <a:pt x="324" y="614"/>
                    <a:pt x="324" y="614"/>
                    <a:pt x="324" y="614"/>
                  </a:cubicBezTo>
                  <a:cubicBezTo>
                    <a:pt x="321" y="617"/>
                    <a:pt x="321" y="617"/>
                    <a:pt x="321" y="617"/>
                  </a:cubicBezTo>
                  <a:cubicBezTo>
                    <a:pt x="325" y="617"/>
                    <a:pt x="325" y="617"/>
                    <a:pt x="325" y="617"/>
                  </a:cubicBezTo>
                  <a:cubicBezTo>
                    <a:pt x="325" y="615"/>
                    <a:pt x="324" y="615"/>
                    <a:pt x="324" y="614"/>
                  </a:cubicBezTo>
                  <a:cubicBezTo>
                    <a:pt x="321" y="617"/>
                    <a:pt x="321" y="617"/>
                    <a:pt x="321" y="617"/>
                  </a:cubicBezTo>
                  <a:cubicBezTo>
                    <a:pt x="325" y="617"/>
                    <a:pt x="325" y="617"/>
                    <a:pt x="325" y="617"/>
                  </a:cubicBezTo>
                  <a:cubicBezTo>
                    <a:pt x="320" y="617"/>
                    <a:pt x="320" y="617"/>
                    <a:pt x="320" y="617"/>
                  </a:cubicBezTo>
                  <a:cubicBezTo>
                    <a:pt x="324" y="619"/>
                    <a:pt x="324" y="619"/>
                    <a:pt x="324" y="619"/>
                  </a:cubicBezTo>
                  <a:cubicBezTo>
                    <a:pt x="324" y="619"/>
                    <a:pt x="325" y="618"/>
                    <a:pt x="325" y="617"/>
                  </a:cubicBezTo>
                  <a:cubicBezTo>
                    <a:pt x="320" y="617"/>
                    <a:pt x="320" y="617"/>
                    <a:pt x="320" y="617"/>
                  </a:cubicBezTo>
                  <a:cubicBezTo>
                    <a:pt x="324" y="619"/>
                    <a:pt x="324" y="619"/>
                    <a:pt x="324" y="619"/>
                  </a:cubicBezTo>
                  <a:cubicBezTo>
                    <a:pt x="319" y="617"/>
                    <a:pt x="319" y="617"/>
                    <a:pt x="319" y="617"/>
                  </a:cubicBezTo>
                  <a:cubicBezTo>
                    <a:pt x="317" y="621"/>
                    <a:pt x="317" y="621"/>
                    <a:pt x="317" y="621"/>
                  </a:cubicBezTo>
                  <a:cubicBezTo>
                    <a:pt x="317" y="621"/>
                    <a:pt x="380" y="656"/>
                    <a:pt x="443" y="690"/>
                  </a:cubicBezTo>
                  <a:cubicBezTo>
                    <a:pt x="475" y="707"/>
                    <a:pt x="507" y="724"/>
                    <a:pt x="531" y="737"/>
                  </a:cubicBezTo>
                  <a:cubicBezTo>
                    <a:pt x="543" y="744"/>
                    <a:pt x="553" y="749"/>
                    <a:pt x="560" y="753"/>
                  </a:cubicBezTo>
                  <a:cubicBezTo>
                    <a:pt x="563" y="755"/>
                    <a:pt x="566" y="756"/>
                    <a:pt x="568" y="757"/>
                  </a:cubicBezTo>
                  <a:cubicBezTo>
                    <a:pt x="569" y="758"/>
                    <a:pt x="570" y="758"/>
                    <a:pt x="571" y="758"/>
                  </a:cubicBezTo>
                  <a:cubicBezTo>
                    <a:pt x="571" y="759"/>
                    <a:pt x="571" y="759"/>
                    <a:pt x="571" y="759"/>
                  </a:cubicBezTo>
                  <a:cubicBezTo>
                    <a:pt x="572" y="759"/>
                    <a:pt x="572" y="759"/>
                    <a:pt x="572" y="759"/>
                  </a:cubicBezTo>
                  <a:cubicBezTo>
                    <a:pt x="572" y="759"/>
                    <a:pt x="572" y="759"/>
                    <a:pt x="572" y="759"/>
                  </a:cubicBezTo>
                  <a:cubicBezTo>
                    <a:pt x="573" y="759"/>
                    <a:pt x="573" y="759"/>
                    <a:pt x="574" y="759"/>
                  </a:cubicBezTo>
                  <a:cubicBezTo>
                    <a:pt x="574" y="759"/>
                    <a:pt x="575" y="759"/>
                    <a:pt x="576" y="759"/>
                  </a:cubicBezTo>
                  <a:cubicBezTo>
                    <a:pt x="576" y="759"/>
                    <a:pt x="577" y="758"/>
                    <a:pt x="578" y="757"/>
                  </a:cubicBezTo>
                  <a:cubicBezTo>
                    <a:pt x="579" y="757"/>
                    <a:pt x="579" y="757"/>
                    <a:pt x="579" y="757"/>
                  </a:cubicBezTo>
                  <a:cubicBezTo>
                    <a:pt x="579" y="756"/>
                    <a:pt x="579" y="755"/>
                    <a:pt x="579" y="754"/>
                  </a:cubicBezTo>
                  <a:cubicBezTo>
                    <a:pt x="579" y="752"/>
                    <a:pt x="579" y="751"/>
                    <a:pt x="579" y="750"/>
                  </a:cubicBezTo>
                  <a:cubicBezTo>
                    <a:pt x="578" y="749"/>
                    <a:pt x="577" y="748"/>
                    <a:pt x="576" y="747"/>
                  </a:cubicBezTo>
                  <a:cubicBezTo>
                    <a:pt x="574" y="745"/>
                    <a:pt x="572" y="743"/>
                    <a:pt x="569" y="741"/>
                  </a:cubicBezTo>
                  <a:cubicBezTo>
                    <a:pt x="557" y="733"/>
                    <a:pt x="536" y="719"/>
                    <a:pt x="510" y="703"/>
                  </a:cubicBezTo>
                  <a:cubicBezTo>
                    <a:pt x="470" y="679"/>
                    <a:pt x="421" y="651"/>
                    <a:pt x="381" y="627"/>
                  </a:cubicBezTo>
                  <a:cubicBezTo>
                    <a:pt x="362" y="616"/>
                    <a:pt x="344" y="605"/>
                    <a:pt x="332" y="598"/>
                  </a:cubicBezTo>
                  <a:cubicBezTo>
                    <a:pt x="326" y="594"/>
                    <a:pt x="321" y="591"/>
                    <a:pt x="318" y="589"/>
                  </a:cubicBezTo>
                  <a:cubicBezTo>
                    <a:pt x="316" y="587"/>
                    <a:pt x="315" y="586"/>
                    <a:pt x="314" y="586"/>
                  </a:cubicBezTo>
                  <a:cubicBezTo>
                    <a:pt x="314" y="586"/>
                    <a:pt x="314" y="586"/>
                    <a:pt x="314" y="586"/>
                  </a:cubicBezTo>
                  <a:cubicBezTo>
                    <a:pt x="314" y="586"/>
                    <a:pt x="314" y="586"/>
                    <a:pt x="314" y="586"/>
                  </a:cubicBezTo>
                  <a:cubicBezTo>
                    <a:pt x="312" y="587"/>
                    <a:pt x="312" y="587"/>
                    <a:pt x="312" y="587"/>
                  </a:cubicBezTo>
                  <a:cubicBezTo>
                    <a:pt x="314" y="586"/>
                    <a:pt x="314" y="586"/>
                    <a:pt x="314" y="586"/>
                  </a:cubicBezTo>
                  <a:cubicBezTo>
                    <a:pt x="314" y="586"/>
                    <a:pt x="314" y="586"/>
                    <a:pt x="314" y="586"/>
                  </a:cubicBezTo>
                  <a:cubicBezTo>
                    <a:pt x="312" y="587"/>
                    <a:pt x="312" y="587"/>
                    <a:pt x="312" y="587"/>
                  </a:cubicBezTo>
                  <a:cubicBezTo>
                    <a:pt x="314" y="586"/>
                    <a:pt x="314" y="586"/>
                    <a:pt x="314" y="586"/>
                  </a:cubicBezTo>
                  <a:cubicBezTo>
                    <a:pt x="310" y="589"/>
                    <a:pt x="310" y="589"/>
                    <a:pt x="310" y="589"/>
                  </a:cubicBezTo>
                  <a:cubicBezTo>
                    <a:pt x="315" y="589"/>
                    <a:pt x="315" y="589"/>
                    <a:pt x="315" y="589"/>
                  </a:cubicBezTo>
                  <a:cubicBezTo>
                    <a:pt x="315" y="587"/>
                    <a:pt x="314" y="586"/>
                    <a:pt x="314" y="586"/>
                  </a:cubicBezTo>
                  <a:cubicBezTo>
                    <a:pt x="310" y="589"/>
                    <a:pt x="310" y="589"/>
                    <a:pt x="310" y="589"/>
                  </a:cubicBezTo>
                  <a:cubicBezTo>
                    <a:pt x="315" y="589"/>
                    <a:pt x="315" y="589"/>
                    <a:pt x="315" y="589"/>
                  </a:cubicBezTo>
                  <a:cubicBezTo>
                    <a:pt x="309" y="589"/>
                    <a:pt x="309" y="589"/>
                    <a:pt x="309" y="589"/>
                  </a:cubicBezTo>
                  <a:cubicBezTo>
                    <a:pt x="314" y="591"/>
                    <a:pt x="314" y="591"/>
                    <a:pt x="314" y="591"/>
                  </a:cubicBezTo>
                  <a:cubicBezTo>
                    <a:pt x="315" y="591"/>
                    <a:pt x="315" y="589"/>
                    <a:pt x="315" y="589"/>
                  </a:cubicBezTo>
                  <a:cubicBezTo>
                    <a:pt x="309" y="589"/>
                    <a:pt x="309" y="589"/>
                    <a:pt x="309" y="589"/>
                  </a:cubicBezTo>
                  <a:cubicBezTo>
                    <a:pt x="314" y="591"/>
                    <a:pt x="314" y="591"/>
                    <a:pt x="314" y="591"/>
                  </a:cubicBezTo>
                  <a:cubicBezTo>
                    <a:pt x="314" y="591"/>
                    <a:pt x="314" y="591"/>
                    <a:pt x="314" y="591"/>
                  </a:cubicBezTo>
                  <a:cubicBezTo>
                    <a:pt x="309" y="589"/>
                    <a:pt x="309" y="589"/>
                    <a:pt x="309" y="589"/>
                  </a:cubicBezTo>
                  <a:cubicBezTo>
                    <a:pt x="312" y="593"/>
                    <a:pt x="312" y="593"/>
                    <a:pt x="312" y="593"/>
                  </a:cubicBezTo>
                  <a:cubicBezTo>
                    <a:pt x="313" y="593"/>
                    <a:pt x="314" y="592"/>
                    <a:pt x="314" y="591"/>
                  </a:cubicBezTo>
                  <a:cubicBezTo>
                    <a:pt x="309" y="589"/>
                    <a:pt x="309" y="589"/>
                    <a:pt x="309" y="589"/>
                  </a:cubicBezTo>
                  <a:cubicBezTo>
                    <a:pt x="312" y="593"/>
                    <a:pt x="312" y="593"/>
                    <a:pt x="312" y="593"/>
                  </a:cubicBezTo>
                  <a:cubicBezTo>
                    <a:pt x="309" y="589"/>
                    <a:pt x="309" y="589"/>
                    <a:pt x="309" y="589"/>
                  </a:cubicBezTo>
                  <a:cubicBezTo>
                    <a:pt x="310" y="594"/>
                    <a:pt x="310" y="594"/>
                    <a:pt x="310" y="594"/>
                  </a:cubicBezTo>
                  <a:cubicBezTo>
                    <a:pt x="311" y="594"/>
                    <a:pt x="312" y="594"/>
                    <a:pt x="312" y="593"/>
                  </a:cubicBezTo>
                  <a:cubicBezTo>
                    <a:pt x="309" y="589"/>
                    <a:pt x="309" y="589"/>
                    <a:pt x="309" y="589"/>
                  </a:cubicBezTo>
                  <a:cubicBezTo>
                    <a:pt x="310" y="594"/>
                    <a:pt x="310" y="594"/>
                    <a:pt x="310" y="594"/>
                  </a:cubicBezTo>
                  <a:cubicBezTo>
                    <a:pt x="309" y="589"/>
                    <a:pt x="309" y="589"/>
                    <a:pt x="309" y="589"/>
                  </a:cubicBezTo>
                  <a:cubicBezTo>
                    <a:pt x="309" y="594"/>
                    <a:pt x="309" y="594"/>
                    <a:pt x="309" y="594"/>
                  </a:cubicBezTo>
                  <a:cubicBezTo>
                    <a:pt x="310" y="594"/>
                    <a:pt x="310" y="594"/>
                    <a:pt x="310" y="594"/>
                  </a:cubicBezTo>
                  <a:cubicBezTo>
                    <a:pt x="309" y="589"/>
                    <a:pt x="309" y="589"/>
                    <a:pt x="309" y="589"/>
                  </a:cubicBezTo>
                  <a:cubicBezTo>
                    <a:pt x="309" y="594"/>
                    <a:pt x="309" y="594"/>
                    <a:pt x="309" y="594"/>
                  </a:cubicBezTo>
                  <a:cubicBezTo>
                    <a:pt x="309" y="589"/>
                    <a:pt x="309" y="589"/>
                    <a:pt x="309" y="589"/>
                  </a:cubicBezTo>
                  <a:cubicBezTo>
                    <a:pt x="308" y="594"/>
                    <a:pt x="308" y="594"/>
                    <a:pt x="308" y="594"/>
                  </a:cubicBezTo>
                  <a:cubicBezTo>
                    <a:pt x="309" y="594"/>
                    <a:pt x="309" y="594"/>
                    <a:pt x="309" y="594"/>
                  </a:cubicBezTo>
                  <a:cubicBezTo>
                    <a:pt x="309" y="589"/>
                    <a:pt x="309" y="589"/>
                    <a:pt x="309" y="589"/>
                  </a:cubicBezTo>
                  <a:cubicBezTo>
                    <a:pt x="308" y="594"/>
                    <a:pt x="308" y="594"/>
                    <a:pt x="308" y="594"/>
                  </a:cubicBezTo>
                  <a:cubicBezTo>
                    <a:pt x="309" y="592"/>
                    <a:pt x="309" y="592"/>
                    <a:pt x="309" y="592"/>
                  </a:cubicBezTo>
                  <a:cubicBezTo>
                    <a:pt x="308" y="594"/>
                    <a:pt x="308" y="594"/>
                    <a:pt x="308" y="594"/>
                  </a:cubicBezTo>
                  <a:cubicBezTo>
                    <a:pt x="308" y="594"/>
                    <a:pt x="308" y="594"/>
                    <a:pt x="308" y="594"/>
                  </a:cubicBezTo>
                  <a:cubicBezTo>
                    <a:pt x="309" y="592"/>
                    <a:pt x="309" y="592"/>
                    <a:pt x="309" y="592"/>
                  </a:cubicBezTo>
                  <a:cubicBezTo>
                    <a:pt x="308" y="594"/>
                    <a:pt x="308" y="594"/>
                    <a:pt x="308" y="594"/>
                  </a:cubicBezTo>
                  <a:cubicBezTo>
                    <a:pt x="308" y="594"/>
                    <a:pt x="309" y="594"/>
                    <a:pt x="310" y="594"/>
                  </a:cubicBezTo>
                  <a:cubicBezTo>
                    <a:pt x="313" y="596"/>
                    <a:pt x="320" y="599"/>
                    <a:pt x="329" y="604"/>
                  </a:cubicBezTo>
                  <a:cubicBezTo>
                    <a:pt x="362" y="621"/>
                    <a:pt x="425" y="654"/>
                    <a:pt x="479" y="684"/>
                  </a:cubicBezTo>
                  <a:cubicBezTo>
                    <a:pt x="507" y="699"/>
                    <a:pt x="532" y="712"/>
                    <a:pt x="550" y="722"/>
                  </a:cubicBezTo>
                  <a:cubicBezTo>
                    <a:pt x="560" y="727"/>
                    <a:pt x="567" y="732"/>
                    <a:pt x="572" y="734"/>
                  </a:cubicBezTo>
                  <a:cubicBezTo>
                    <a:pt x="578" y="737"/>
                    <a:pt x="580" y="739"/>
                    <a:pt x="580" y="739"/>
                  </a:cubicBezTo>
                  <a:cubicBezTo>
                    <a:pt x="583" y="740"/>
                    <a:pt x="586" y="739"/>
                    <a:pt x="588" y="737"/>
                  </a:cubicBezTo>
                  <a:cubicBezTo>
                    <a:pt x="588" y="736"/>
                    <a:pt x="589" y="735"/>
                    <a:pt x="589" y="734"/>
                  </a:cubicBezTo>
                  <a:cubicBezTo>
                    <a:pt x="589" y="732"/>
                    <a:pt x="588" y="731"/>
                    <a:pt x="588" y="731"/>
                  </a:cubicBezTo>
                  <a:cubicBezTo>
                    <a:pt x="587" y="730"/>
                    <a:pt x="587" y="730"/>
                    <a:pt x="586" y="729"/>
                  </a:cubicBezTo>
                  <a:cubicBezTo>
                    <a:pt x="586" y="729"/>
                    <a:pt x="585" y="728"/>
                    <a:pt x="584" y="727"/>
                  </a:cubicBezTo>
                  <a:cubicBezTo>
                    <a:pt x="581" y="725"/>
                    <a:pt x="574" y="720"/>
                    <a:pt x="564" y="714"/>
                  </a:cubicBezTo>
                  <a:cubicBezTo>
                    <a:pt x="499" y="672"/>
                    <a:pt x="310" y="557"/>
                    <a:pt x="310" y="557"/>
                  </a:cubicBezTo>
                  <a:cubicBezTo>
                    <a:pt x="307" y="562"/>
                    <a:pt x="307" y="562"/>
                    <a:pt x="307" y="562"/>
                  </a:cubicBezTo>
                  <a:cubicBezTo>
                    <a:pt x="312" y="565"/>
                    <a:pt x="312" y="565"/>
                    <a:pt x="312" y="565"/>
                  </a:cubicBezTo>
                  <a:cubicBezTo>
                    <a:pt x="307" y="562"/>
                    <a:pt x="307" y="562"/>
                    <a:pt x="307" y="562"/>
                  </a:cubicBezTo>
                  <a:cubicBezTo>
                    <a:pt x="309" y="567"/>
                    <a:pt x="309" y="567"/>
                    <a:pt x="309" y="567"/>
                  </a:cubicBezTo>
                  <a:cubicBezTo>
                    <a:pt x="310" y="567"/>
                    <a:pt x="311" y="566"/>
                    <a:pt x="312" y="565"/>
                  </a:cubicBezTo>
                  <a:cubicBezTo>
                    <a:pt x="307" y="562"/>
                    <a:pt x="307" y="562"/>
                    <a:pt x="307" y="562"/>
                  </a:cubicBezTo>
                  <a:cubicBezTo>
                    <a:pt x="309" y="567"/>
                    <a:pt x="309" y="567"/>
                    <a:pt x="309" y="567"/>
                  </a:cubicBezTo>
                  <a:cubicBezTo>
                    <a:pt x="307" y="562"/>
                    <a:pt x="307" y="562"/>
                    <a:pt x="307" y="562"/>
                  </a:cubicBezTo>
                  <a:cubicBezTo>
                    <a:pt x="307" y="567"/>
                    <a:pt x="307" y="567"/>
                    <a:pt x="307" y="567"/>
                  </a:cubicBezTo>
                  <a:cubicBezTo>
                    <a:pt x="308" y="567"/>
                    <a:pt x="308" y="567"/>
                    <a:pt x="309" y="567"/>
                  </a:cubicBezTo>
                  <a:cubicBezTo>
                    <a:pt x="307" y="562"/>
                    <a:pt x="307" y="562"/>
                    <a:pt x="307" y="562"/>
                  </a:cubicBezTo>
                  <a:cubicBezTo>
                    <a:pt x="307" y="567"/>
                    <a:pt x="307" y="567"/>
                    <a:pt x="307" y="567"/>
                  </a:cubicBezTo>
                  <a:cubicBezTo>
                    <a:pt x="307" y="562"/>
                    <a:pt x="307" y="562"/>
                    <a:pt x="307" y="562"/>
                  </a:cubicBezTo>
                  <a:cubicBezTo>
                    <a:pt x="306" y="567"/>
                    <a:pt x="306" y="567"/>
                    <a:pt x="306" y="567"/>
                  </a:cubicBezTo>
                  <a:cubicBezTo>
                    <a:pt x="306" y="567"/>
                    <a:pt x="307" y="567"/>
                    <a:pt x="307" y="567"/>
                  </a:cubicBezTo>
                  <a:cubicBezTo>
                    <a:pt x="307" y="562"/>
                    <a:pt x="307" y="562"/>
                    <a:pt x="307" y="562"/>
                  </a:cubicBezTo>
                  <a:cubicBezTo>
                    <a:pt x="306" y="567"/>
                    <a:pt x="306" y="567"/>
                    <a:pt x="306" y="567"/>
                  </a:cubicBezTo>
                  <a:cubicBezTo>
                    <a:pt x="307" y="565"/>
                    <a:pt x="307" y="565"/>
                    <a:pt x="307" y="565"/>
                  </a:cubicBezTo>
                  <a:cubicBezTo>
                    <a:pt x="306" y="567"/>
                    <a:pt x="306" y="567"/>
                    <a:pt x="306" y="567"/>
                  </a:cubicBezTo>
                  <a:cubicBezTo>
                    <a:pt x="306" y="567"/>
                    <a:pt x="306" y="567"/>
                    <a:pt x="306" y="567"/>
                  </a:cubicBezTo>
                  <a:cubicBezTo>
                    <a:pt x="307" y="565"/>
                    <a:pt x="307" y="565"/>
                    <a:pt x="307" y="565"/>
                  </a:cubicBezTo>
                  <a:cubicBezTo>
                    <a:pt x="306" y="567"/>
                    <a:pt x="306" y="567"/>
                    <a:pt x="306" y="567"/>
                  </a:cubicBezTo>
                  <a:cubicBezTo>
                    <a:pt x="306" y="567"/>
                    <a:pt x="307" y="567"/>
                    <a:pt x="308" y="568"/>
                  </a:cubicBezTo>
                  <a:cubicBezTo>
                    <a:pt x="311" y="569"/>
                    <a:pt x="318" y="573"/>
                    <a:pt x="327" y="578"/>
                  </a:cubicBezTo>
                  <a:cubicBezTo>
                    <a:pt x="359" y="596"/>
                    <a:pt x="422" y="633"/>
                    <a:pt x="478" y="665"/>
                  </a:cubicBezTo>
                  <a:cubicBezTo>
                    <a:pt x="507" y="682"/>
                    <a:pt x="533" y="697"/>
                    <a:pt x="554" y="708"/>
                  </a:cubicBezTo>
                  <a:cubicBezTo>
                    <a:pt x="564" y="713"/>
                    <a:pt x="572" y="718"/>
                    <a:pt x="579" y="721"/>
                  </a:cubicBezTo>
                  <a:cubicBezTo>
                    <a:pt x="582" y="722"/>
                    <a:pt x="585" y="724"/>
                    <a:pt x="587" y="724"/>
                  </a:cubicBezTo>
                  <a:cubicBezTo>
                    <a:pt x="588" y="725"/>
                    <a:pt x="589" y="725"/>
                    <a:pt x="590" y="726"/>
                  </a:cubicBezTo>
                  <a:cubicBezTo>
                    <a:pt x="591" y="726"/>
                    <a:pt x="592" y="726"/>
                    <a:pt x="594" y="726"/>
                  </a:cubicBezTo>
                  <a:cubicBezTo>
                    <a:pt x="594" y="726"/>
                    <a:pt x="595" y="726"/>
                    <a:pt x="596" y="726"/>
                  </a:cubicBezTo>
                  <a:cubicBezTo>
                    <a:pt x="597" y="725"/>
                    <a:pt x="598" y="725"/>
                    <a:pt x="599" y="723"/>
                  </a:cubicBezTo>
                  <a:cubicBezTo>
                    <a:pt x="600" y="722"/>
                    <a:pt x="600" y="721"/>
                    <a:pt x="600" y="719"/>
                  </a:cubicBezTo>
                  <a:cubicBezTo>
                    <a:pt x="599" y="718"/>
                    <a:pt x="598" y="716"/>
                    <a:pt x="597" y="716"/>
                  </a:cubicBezTo>
                  <a:cubicBezTo>
                    <a:pt x="304" y="532"/>
                    <a:pt x="304" y="532"/>
                    <a:pt x="304" y="532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6" y="540"/>
                    <a:pt x="306" y="540"/>
                    <a:pt x="306" y="540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4" y="541"/>
                    <a:pt x="304" y="541"/>
                    <a:pt x="304" y="541"/>
                  </a:cubicBezTo>
                  <a:cubicBezTo>
                    <a:pt x="305" y="541"/>
                    <a:pt x="305" y="541"/>
                    <a:pt x="306" y="540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4" y="541"/>
                    <a:pt x="304" y="541"/>
                    <a:pt x="304" y="541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2" y="542"/>
                    <a:pt x="302" y="542"/>
                    <a:pt x="302" y="542"/>
                  </a:cubicBezTo>
                  <a:cubicBezTo>
                    <a:pt x="303" y="542"/>
                    <a:pt x="303" y="542"/>
                    <a:pt x="304" y="541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2" y="542"/>
                    <a:pt x="302" y="542"/>
                    <a:pt x="302" y="542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1" y="542"/>
                    <a:pt x="301" y="542"/>
                    <a:pt x="301" y="542"/>
                  </a:cubicBezTo>
                  <a:cubicBezTo>
                    <a:pt x="301" y="542"/>
                    <a:pt x="302" y="542"/>
                    <a:pt x="302" y="542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1" y="542"/>
                    <a:pt x="301" y="542"/>
                    <a:pt x="301" y="542"/>
                  </a:cubicBezTo>
                  <a:cubicBezTo>
                    <a:pt x="301" y="538"/>
                    <a:pt x="301" y="538"/>
                    <a:pt x="301" y="538"/>
                  </a:cubicBezTo>
                  <a:cubicBezTo>
                    <a:pt x="300" y="542"/>
                    <a:pt x="300" y="542"/>
                    <a:pt x="300" y="542"/>
                  </a:cubicBezTo>
                  <a:cubicBezTo>
                    <a:pt x="301" y="542"/>
                    <a:pt x="301" y="542"/>
                    <a:pt x="301" y="542"/>
                  </a:cubicBezTo>
                  <a:cubicBezTo>
                    <a:pt x="301" y="538"/>
                    <a:pt x="301" y="538"/>
                    <a:pt x="301" y="538"/>
                  </a:cubicBezTo>
                  <a:cubicBezTo>
                    <a:pt x="300" y="542"/>
                    <a:pt x="300" y="542"/>
                    <a:pt x="300" y="542"/>
                  </a:cubicBezTo>
                  <a:cubicBezTo>
                    <a:pt x="301" y="541"/>
                    <a:pt x="301" y="541"/>
                    <a:pt x="301" y="541"/>
                  </a:cubicBezTo>
                  <a:cubicBezTo>
                    <a:pt x="300" y="542"/>
                    <a:pt x="300" y="542"/>
                    <a:pt x="300" y="542"/>
                  </a:cubicBezTo>
                  <a:cubicBezTo>
                    <a:pt x="300" y="542"/>
                    <a:pt x="300" y="542"/>
                    <a:pt x="300" y="542"/>
                  </a:cubicBezTo>
                  <a:cubicBezTo>
                    <a:pt x="301" y="541"/>
                    <a:pt x="301" y="541"/>
                    <a:pt x="301" y="541"/>
                  </a:cubicBezTo>
                  <a:cubicBezTo>
                    <a:pt x="300" y="542"/>
                    <a:pt x="300" y="542"/>
                    <a:pt x="300" y="542"/>
                  </a:cubicBezTo>
                  <a:cubicBezTo>
                    <a:pt x="300" y="542"/>
                    <a:pt x="301" y="543"/>
                    <a:pt x="302" y="543"/>
                  </a:cubicBezTo>
                  <a:cubicBezTo>
                    <a:pt x="306" y="545"/>
                    <a:pt x="314" y="549"/>
                    <a:pt x="324" y="554"/>
                  </a:cubicBezTo>
                  <a:cubicBezTo>
                    <a:pt x="360" y="573"/>
                    <a:pt x="430" y="612"/>
                    <a:pt x="490" y="646"/>
                  </a:cubicBezTo>
                  <a:cubicBezTo>
                    <a:pt x="521" y="662"/>
                    <a:pt x="549" y="678"/>
                    <a:pt x="569" y="690"/>
                  </a:cubicBezTo>
                  <a:cubicBezTo>
                    <a:pt x="579" y="695"/>
                    <a:pt x="587" y="700"/>
                    <a:pt x="593" y="703"/>
                  </a:cubicBezTo>
                  <a:cubicBezTo>
                    <a:pt x="599" y="706"/>
                    <a:pt x="602" y="708"/>
                    <a:pt x="602" y="708"/>
                  </a:cubicBezTo>
                  <a:cubicBezTo>
                    <a:pt x="605" y="710"/>
                    <a:pt x="608" y="709"/>
                    <a:pt x="609" y="706"/>
                  </a:cubicBezTo>
                  <a:cubicBezTo>
                    <a:pt x="610" y="705"/>
                    <a:pt x="610" y="704"/>
                    <a:pt x="610" y="703"/>
                  </a:cubicBezTo>
                  <a:cubicBezTo>
                    <a:pt x="610" y="701"/>
                    <a:pt x="610" y="701"/>
                    <a:pt x="609" y="700"/>
                  </a:cubicBezTo>
                  <a:cubicBezTo>
                    <a:pt x="609" y="698"/>
                    <a:pt x="608" y="698"/>
                    <a:pt x="607" y="697"/>
                  </a:cubicBezTo>
                  <a:cubicBezTo>
                    <a:pt x="605" y="695"/>
                    <a:pt x="602" y="693"/>
                    <a:pt x="598" y="690"/>
                  </a:cubicBezTo>
                  <a:cubicBezTo>
                    <a:pt x="585" y="680"/>
                    <a:pt x="560" y="664"/>
                    <a:pt x="529" y="644"/>
                  </a:cubicBezTo>
                  <a:cubicBezTo>
                    <a:pt x="437" y="587"/>
                    <a:pt x="297" y="505"/>
                    <a:pt x="297" y="505"/>
                  </a:cubicBezTo>
                  <a:cubicBezTo>
                    <a:pt x="294" y="510"/>
                    <a:pt x="294" y="510"/>
                    <a:pt x="294" y="510"/>
                  </a:cubicBezTo>
                  <a:cubicBezTo>
                    <a:pt x="292" y="514"/>
                    <a:pt x="292" y="514"/>
                    <a:pt x="292" y="514"/>
                  </a:cubicBezTo>
                  <a:cubicBezTo>
                    <a:pt x="616" y="700"/>
                    <a:pt x="616" y="700"/>
                    <a:pt x="616" y="700"/>
                  </a:cubicBezTo>
                  <a:cubicBezTo>
                    <a:pt x="618" y="701"/>
                    <a:pt x="620" y="701"/>
                    <a:pt x="622" y="700"/>
                  </a:cubicBezTo>
                  <a:cubicBezTo>
                    <a:pt x="624" y="699"/>
                    <a:pt x="625" y="697"/>
                    <a:pt x="625" y="695"/>
                  </a:cubicBezTo>
                  <a:cubicBezTo>
                    <a:pt x="625" y="694"/>
                    <a:pt x="624" y="693"/>
                    <a:pt x="624" y="693"/>
                  </a:cubicBezTo>
                  <a:cubicBezTo>
                    <a:pt x="623" y="692"/>
                    <a:pt x="623" y="692"/>
                    <a:pt x="623" y="691"/>
                  </a:cubicBezTo>
                  <a:cubicBezTo>
                    <a:pt x="623" y="691"/>
                    <a:pt x="622" y="691"/>
                    <a:pt x="622" y="691"/>
                  </a:cubicBezTo>
                  <a:cubicBezTo>
                    <a:pt x="622" y="690"/>
                    <a:pt x="621" y="690"/>
                    <a:pt x="620" y="689"/>
                  </a:cubicBezTo>
                  <a:cubicBezTo>
                    <a:pt x="617" y="687"/>
                    <a:pt x="609" y="682"/>
                    <a:pt x="598" y="675"/>
                  </a:cubicBezTo>
                  <a:cubicBezTo>
                    <a:pt x="559" y="652"/>
                    <a:pt x="480" y="605"/>
                    <a:pt x="411" y="562"/>
                  </a:cubicBezTo>
                  <a:cubicBezTo>
                    <a:pt x="376" y="541"/>
                    <a:pt x="344" y="521"/>
                    <a:pt x="321" y="506"/>
                  </a:cubicBezTo>
                  <a:cubicBezTo>
                    <a:pt x="309" y="499"/>
                    <a:pt x="299" y="492"/>
                    <a:pt x="293" y="488"/>
                  </a:cubicBezTo>
                  <a:cubicBezTo>
                    <a:pt x="290" y="485"/>
                    <a:pt x="287" y="483"/>
                    <a:pt x="286" y="482"/>
                  </a:cubicBezTo>
                  <a:cubicBezTo>
                    <a:pt x="285" y="481"/>
                    <a:pt x="284" y="481"/>
                    <a:pt x="284" y="481"/>
                  </a:cubicBezTo>
                  <a:cubicBezTo>
                    <a:pt x="284" y="481"/>
                    <a:pt x="284" y="481"/>
                    <a:pt x="284" y="481"/>
                  </a:cubicBezTo>
                  <a:cubicBezTo>
                    <a:pt x="284" y="481"/>
                    <a:pt x="284" y="481"/>
                    <a:pt x="284" y="481"/>
                  </a:cubicBezTo>
                  <a:cubicBezTo>
                    <a:pt x="282" y="482"/>
                    <a:pt x="282" y="482"/>
                    <a:pt x="282" y="482"/>
                  </a:cubicBezTo>
                  <a:cubicBezTo>
                    <a:pt x="284" y="481"/>
                    <a:pt x="284" y="481"/>
                    <a:pt x="284" y="481"/>
                  </a:cubicBezTo>
                  <a:cubicBezTo>
                    <a:pt x="284" y="481"/>
                    <a:pt x="284" y="481"/>
                    <a:pt x="284" y="481"/>
                  </a:cubicBezTo>
                  <a:cubicBezTo>
                    <a:pt x="282" y="482"/>
                    <a:pt x="282" y="482"/>
                    <a:pt x="282" y="482"/>
                  </a:cubicBezTo>
                  <a:cubicBezTo>
                    <a:pt x="284" y="481"/>
                    <a:pt x="284" y="481"/>
                    <a:pt x="284" y="481"/>
                  </a:cubicBezTo>
                  <a:cubicBezTo>
                    <a:pt x="280" y="483"/>
                    <a:pt x="280" y="483"/>
                    <a:pt x="280" y="483"/>
                  </a:cubicBezTo>
                  <a:cubicBezTo>
                    <a:pt x="285" y="483"/>
                    <a:pt x="285" y="483"/>
                    <a:pt x="285" y="483"/>
                  </a:cubicBezTo>
                  <a:cubicBezTo>
                    <a:pt x="285" y="482"/>
                    <a:pt x="285" y="481"/>
                    <a:pt x="284" y="481"/>
                  </a:cubicBezTo>
                  <a:cubicBezTo>
                    <a:pt x="280" y="483"/>
                    <a:pt x="280" y="483"/>
                    <a:pt x="280" y="483"/>
                  </a:cubicBezTo>
                  <a:cubicBezTo>
                    <a:pt x="285" y="483"/>
                    <a:pt x="285" y="483"/>
                    <a:pt x="285" y="483"/>
                  </a:cubicBezTo>
                  <a:cubicBezTo>
                    <a:pt x="280" y="483"/>
                    <a:pt x="280" y="483"/>
                    <a:pt x="280" y="483"/>
                  </a:cubicBezTo>
                  <a:cubicBezTo>
                    <a:pt x="284" y="486"/>
                    <a:pt x="284" y="486"/>
                    <a:pt x="284" y="486"/>
                  </a:cubicBezTo>
                  <a:cubicBezTo>
                    <a:pt x="285" y="485"/>
                    <a:pt x="285" y="484"/>
                    <a:pt x="285" y="483"/>
                  </a:cubicBezTo>
                  <a:cubicBezTo>
                    <a:pt x="280" y="483"/>
                    <a:pt x="280" y="483"/>
                    <a:pt x="280" y="483"/>
                  </a:cubicBezTo>
                  <a:cubicBezTo>
                    <a:pt x="284" y="486"/>
                    <a:pt x="284" y="486"/>
                    <a:pt x="284" y="486"/>
                  </a:cubicBezTo>
                  <a:cubicBezTo>
                    <a:pt x="279" y="483"/>
                    <a:pt x="279" y="483"/>
                    <a:pt x="279" y="483"/>
                  </a:cubicBezTo>
                  <a:cubicBezTo>
                    <a:pt x="277" y="488"/>
                    <a:pt x="277" y="488"/>
                    <a:pt x="277" y="488"/>
                  </a:cubicBezTo>
                  <a:cubicBezTo>
                    <a:pt x="277" y="488"/>
                    <a:pt x="360" y="536"/>
                    <a:pt x="445" y="584"/>
                  </a:cubicBezTo>
                  <a:cubicBezTo>
                    <a:pt x="487" y="608"/>
                    <a:pt x="530" y="632"/>
                    <a:pt x="563" y="650"/>
                  </a:cubicBezTo>
                  <a:cubicBezTo>
                    <a:pt x="580" y="659"/>
                    <a:pt x="594" y="667"/>
                    <a:pt x="605" y="672"/>
                  </a:cubicBezTo>
                  <a:cubicBezTo>
                    <a:pt x="610" y="675"/>
                    <a:pt x="614" y="677"/>
                    <a:pt x="617" y="678"/>
                  </a:cubicBezTo>
                  <a:cubicBezTo>
                    <a:pt x="619" y="679"/>
                    <a:pt x="621" y="680"/>
                    <a:pt x="622" y="680"/>
                  </a:cubicBezTo>
                  <a:cubicBezTo>
                    <a:pt x="622" y="680"/>
                    <a:pt x="623" y="680"/>
                    <a:pt x="624" y="681"/>
                  </a:cubicBezTo>
                  <a:cubicBezTo>
                    <a:pt x="624" y="681"/>
                    <a:pt x="625" y="681"/>
                    <a:pt x="626" y="681"/>
                  </a:cubicBezTo>
                  <a:cubicBezTo>
                    <a:pt x="626" y="681"/>
                    <a:pt x="627" y="681"/>
                    <a:pt x="628" y="681"/>
                  </a:cubicBezTo>
                  <a:cubicBezTo>
                    <a:pt x="629" y="680"/>
                    <a:pt x="630" y="680"/>
                    <a:pt x="631" y="678"/>
                  </a:cubicBezTo>
                  <a:cubicBezTo>
                    <a:pt x="632" y="677"/>
                    <a:pt x="632" y="675"/>
                    <a:pt x="632" y="674"/>
                  </a:cubicBezTo>
                  <a:cubicBezTo>
                    <a:pt x="631" y="673"/>
                    <a:pt x="630" y="671"/>
                    <a:pt x="629" y="671"/>
                  </a:cubicBezTo>
                  <a:cubicBezTo>
                    <a:pt x="629" y="671"/>
                    <a:pt x="627" y="669"/>
                    <a:pt x="623" y="667"/>
                  </a:cubicBezTo>
                  <a:cubicBezTo>
                    <a:pt x="591" y="647"/>
                    <a:pt x="450" y="560"/>
                    <a:pt x="317" y="477"/>
                  </a:cubicBezTo>
                  <a:cubicBezTo>
                    <a:pt x="250" y="435"/>
                    <a:pt x="185" y="395"/>
                    <a:pt x="137" y="365"/>
                  </a:cubicBezTo>
                  <a:cubicBezTo>
                    <a:pt x="113" y="350"/>
                    <a:pt x="94" y="337"/>
                    <a:pt x="80" y="328"/>
                  </a:cubicBezTo>
                  <a:cubicBezTo>
                    <a:pt x="73" y="324"/>
                    <a:pt x="67" y="320"/>
                    <a:pt x="64" y="318"/>
                  </a:cubicBezTo>
                  <a:cubicBezTo>
                    <a:pt x="62" y="317"/>
                    <a:pt x="61" y="316"/>
                    <a:pt x="60" y="315"/>
                  </a:cubicBezTo>
                  <a:cubicBezTo>
                    <a:pt x="59" y="315"/>
                    <a:pt x="59" y="315"/>
                    <a:pt x="59" y="315"/>
                  </a:cubicBezTo>
                  <a:cubicBezTo>
                    <a:pt x="59" y="315"/>
                    <a:pt x="59" y="315"/>
                    <a:pt x="59" y="315"/>
                  </a:cubicBezTo>
                  <a:cubicBezTo>
                    <a:pt x="59" y="315"/>
                    <a:pt x="59" y="315"/>
                    <a:pt x="59" y="315"/>
                  </a:cubicBezTo>
                  <a:cubicBezTo>
                    <a:pt x="59" y="315"/>
                    <a:pt x="59" y="315"/>
                    <a:pt x="59" y="315"/>
                  </a:cubicBezTo>
                  <a:cubicBezTo>
                    <a:pt x="59" y="315"/>
                    <a:pt x="59" y="315"/>
                    <a:pt x="59" y="315"/>
                  </a:cubicBezTo>
                  <a:cubicBezTo>
                    <a:pt x="59" y="315"/>
                    <a:pt x="59" y="315"/>
                    <a:pt x="59" y="315"/>
                  </a:cubicBezTo>
                  <a:cubicBezTo>
                    <a:pt x="56" y="317"/>
                    <a:pt x="56" y="317"/>
                    <a:pt x="56" y="317"/>
                  </a:cubicBezTo>
                  <a:cubicBezTo>
                    <a:pt x="59" y="315"/>
                    <a:pt x="59" y="315"/>
                    <a:pt x="59" y="315"/>
                  </a:cubicBezTo>
                  <a:cubicBezTo>
                    <a:pt x="59" y="315"/>
                    <a:pt x="59" y="315"/>
                    <a:pt x="59" y="315"/>
                  </a:cubicBezTo>
                  <a:cubicBezTo>
                    <a:pt x="56" y="317"/>
                    <a:pt x="56" y="317"/>
                    <a:pt x="56" y="317"/>
                  </a:cubicBezTo>
                  <a:cubicBezTo>
                    <a:pt x="59" y="315"/>
                    <a:pt x="59" y="315"/>
                    <a:pt x="59" y="315"/>
                  </a:cubicBezTo>
                  <a:cubicBezTo>
                    <a:pt x="55" y="318"/>
                    <a:pt x="55" y="318"/>
                    <a:pt x="55" y="318"/>
                  </a:cubicBezTo>
                  <a:cubicBezTo>
                    <a:pt x="60" y="316"/>
                    <a:pt x="60" y="316"/>
                    <a:pt x="60" y="316"/>
                  </a:cubicBezTo>
                  <a:cubicBezTo>
                    <a:pt x="60" y="315"/>
                    <a:pt x="59" y="315"/>
                    <a:pt x="59" y="315"/>
                  </a:cubicBezTo>
                  <a:cubicBezTo>
                    <a:pt x="55" y="318"/>
                    <a:pt x="55" y="318"/>
                    <a:pt x="55" y="318"/>
                  </a:cubicBezTo>
                  <a:cubicBezTo>
                    <a:pt x="60" y="316"/>
                    <a:pt x="60" y="316"/>
                    <a:pt x="60" y="316"/>
                  </a:cubicBezTo>
                  <a:cubicBezTo>
                    <a:pt x="55" y="318"/>
                    <a:pt x="55" y="318"/>
                    <a:pt x="55" y="318"/>
                  </a:cubicBezTo>
                  <a:cubicBezTo>
                    <a:pt x="61" y="318"/>
                    <a:pt x="61" y="318"/>
                    <a:pt x="61" y="318"/>
                  </a:cubicBezTo>
                  <a:cubicBezTo>
                    <a:pt x="61" y="317"/>
                    <a:pt x="60" y="316"/>
                    <a:pt x="60" y="316"/>
                  </a:cubicBezTo>
                  <a:cubicBezTo>
                    <a:pt x="55" y="318"/>
                    <a:pt x="55" y="318"/>
                    <a:pt x="55" y="318"/>
                  </a:cubicBezTo>
                  <a:cubicBezTo>
                    <a:pt x="61" y="318"/>
                    <a:pt x="61" y="318"/>
                    <a:pt x="61" y="318"/>
                  </a:cubicBezTo>
                  <a:cubicBezTo>
                    <a:pt x="55" y="318"/>
                    <a:pt x="55" y="318"/>
                    <a:pt x="55" y="318"/>
                  </a:cubicBezTo>
                  <a:cubicBezTo>
                    <a:pt x="60" y="320"/>
                    <a:pt x="60" y="320"/>
                    <a:pt x="60" y="320"/>
                  </a:cubicBezTo>
                  <a:cubicBezTo>
                    <a:pt x="61" y="319"/>
                    <a:pt x="61" y="319"/>
                    <a:pt x="61" y="318"/>
                  </a:cubicBezTo>
                  <a:cubicBezTo>
                    <a:pt x="55" y="318"/>
                    <a:pt x="55" y="318"/>
                    <a:pt x="55" y="318"/>
                  </a:cubicBezTo>
                  <a:cubicBezTo>
                    <a:pt x="60" y="320"/>
                    <a:pt x="60" y="320"/>
                    <a:pt x="60" y="320"/>
                  </a:cubicBezTo>
                  <a:cubicBezTo>
                    <a:pt x="55" y="318"/>
                    <a:pt x="55" y="318"/>
                    <a:pt x="55" y="318"/>
                  </a:cubicBezTo>
                  <a:cubicBezTo>
                    <a:pt x="59" y="322"/>
                    <a:pt x="59" y="322"/>
                    <a:pt x="59" y="322"/>
                  </a:cubicBezTo>
                  <a:cubicBezTo>
                    <a:pt x="60" y="321"/>
                    <a:pt x="60" y="320"/>
                    <a:pt x="60" y="320"/>
                  </a:cubicBezTo>
                  <a:cubicBezTo>
                    <a:pt x="55" y="318"/>
                    <a:pt x="55" y="318"/>
                    <a:pt x="55" y="318"/>
                  </a:cubicBezTo>
                  <a:cubicBezTo>
                    <a:pt x="59" y="322"/>
                    <a:pt x="59" y="322"/>
                    <a:pt x="59" y="322"/>
                  </a:cubicBezTo>
                  <a:cubicBezTo>
                    <a:pt x="60" y="321"/>
                    <a:pt x="60" y="321"/>
                    <a:pt x="60" y="321"/>
                  </a:cubicBezTo>
                  <a:cubicBezTo>
                    <a:pt x="55" y="319"/>
                    <a:pt x="55" y="319"/>
                    <a:pt x="55" y="319"/>
                  </a:cubicBezTo>
                  <a:cubicBezTo>
                    <a:pt x="57" y="324"/>
                    <a:pt x="57" y="324"/>
                    <a:pt x="57" y="324"/>
                  </a:cubicBezTo>
                  <a:cubicBezTo>
                    <a:pt x="58" y="323"/>
                    <a:pt x="59" y="323"/>
                    <a:pt x="60" y="321"/>
                  </a:cubicBezTo>
                  <a:cubicBezTo>
                    <a:pt x="55" y="319"/>
                    <a:pt x="55" y="319"/>
                    <a:pt x="55" y="319"/>
                  </a:cubicBezTo>
                  <a:cubicBezTo>
                    <a:pt x="57" y="324"/>
                    <a:pt x="57" y="324"/>
                    <a:pt x="57" y="324"/>
                  </a:cubicBezTo>
                  <a:cubicBezTo>
                    <a:pt x="55" y="319"/>
                    <a:pt x="55" y="319"/>
                    <a:pt x="55" y="319"/>
                  </a:cubicBezTo>
                  <a:cubicBezTo>
                    <a:pt x="55" y="324"/>
                    <a:pt x="55" y="324"/>
                    <a:pt x="55" y="324"/>
                  </a:cubicBezTo>
                  <a:cubicBezTo>
                    <a:pt x="56" y="324"/>
                    <a:pt x="56" y="324"/>
                    <a:pt x="57" y="324"/>
                  </a:cubicBezTo>
                  <a:cubicBezTo>
                    <a:pt x="55" y="319"/>
                    <a:pt x="55" y="319"/>
                    <a:pt x="55" y="319"/>
                  </a:cubicBezTo>
                  <a:cubicBezTo>
                    <a:pt x="55" y="324"/>
                    <a:pt x="55" y="324"/>
                    <a:pt x="55" y="324"/>
                  </a:cubicBezTo>
                  <a:cubicBezTo>
                    <a:pt x="55" y="321"/>
                    <a:pt x="55" y="321"/>
                    <a:pt x="55" y="321"/>
                  </a:cubicBezTo>
                  <a:cubicBezTo>
                    <a:pt x="55" y="324"/>
                    <a:pt x="55" y="324"/>
                    <a:pt x="55" y="324"/>
                  </a:cubicBezTo>
                  <a:cubicBezTo>
                    <a:pt x="55" y="324"/>
                    <a:pt x="55" y="324"/>
                    <a:pt x="55" y="324"/>
                  </a:cubicBezTo>
                  <a:cubicBezTo>
                    <a:pt x="55" y="321"/>
                    <a:pt x="55" y="321"/>
                    <a:pt x="55" y="321"/>
                  </a:cubicBezTo>
                  <a:cubicBezTo>
                    <a:pt x="55" y="324"/>
                    <a:pt x="55" y="324"/>
                    <a:pt x="55" y="324"/>
                  </a:cubicBezTo>
                  <a:cubicBezTo>
                    <a:pt x="55" y="324"/>
                    <a:pt x="55" y="324"/>
                    <a:pt x="55" y="324"/>
                  </a:cubicBezTo>
                  <a:cubicBezTo>
                    <a:pt x="55" y="324"/>
                    <a:pt x="55" y="324"/>
                    <a:pt x="55" y="324"/>
                  </a:cubicBezTo>
                  <a:cubicBezTo>
                    <a:pt x="55" y="324"/>
                    <a:pt x="55" y="324"/>
                    <a:pt x="55" y="324"/>
                  </a:cubicBezTo>
                  <a:cubicBezTo>
                    <a:pt x="55" y="324"/>
                    <a:pt x="55" y="324"/>
                    <a:pt x="55" y="324"/>
                  </a:cubicBezTo>
                  <a:cubicBezTo>
                    <a:pt x="55" y="324"/>
                    <a:pt x="55" y="324"/>
                    <a:pt x="55" y="324"/>
                  </a:cubicBezTo>
                  <a:cubicBezTo>
                    <a:pt x="55" y="324"/>
                    <a:pt x="56" y="324"/>
                    <a:pt x="58" y="325"/>
                  </a:cubicBezTo>
                  <a:cubicBezTo>
                    <a:pt x="65" y="328"/>
                    <a:pt x="79" y="336"/>
                    <a:pt x="99" y="347"/>
                  </a:cubicBezTo>
                  <a:cubicBezTo>
                    <a:pt x="168" y="386"/>
                    <a:pt x="301" y="466"/>
                    <a:pt x="418" y="536"/>
                  </a:cubicBezTo>
                  <a:cubicBezTo>
                    <a:pt x="476" y="571"/>
                    <a:pt x="530" y="604"/>
                    <a:pt x="569" y="628"/>
                  </a:cubicBezTo>
                  <a:cubicBezTo>
                    <a:pt x="589" y="640"/>
                    <a:pt x="605" y="650"/>
                    <a:pt x="616" y="656"/>
                  </a:cubicBezTo>
                  <a:cubicBezTo>
                    <a:pt x="621" y="660"/>
                    <a:pt x="626" y="662"/>
                    <a:pt x="629" y="664"/>
                  </a:cubicBezTo>
                  <a:cubicBezTo>
                    <a:pt x="632" y="666"/>
                    <a:pt x="633" y="667"/>
                    <a:pt x="633" y="667"/>
                  </a:cubicBezTo>
                  <a:cubicBezTo>
                    <a:pt x="635" y="668"/>
                    <a:pt x="637" y="668"/>
                    <a:pt x="639" y="667"/>
                  </a:cubicBezTo>
                  <a:cubicBezTo>
                    <a:pt x="641" y="666"/>
                    <a:pt x="642" y="664"/>
                    <a:pt x="642" y="662"/>
                  </a:cubicBezTo>
                  <a:cubicBezTo>
                    <a:pt x="642" y="661"/>
                    <a:pt x="641" y="660"/>
                    <a:pt x="641" y="660"/>
                  </a:cubicBezTo>
                  <a:cubicBezTo>
                    <a:pt x="641" y="659"/>
                    <a:pt x="640" y="659"/>
                    <a:pt x="640" y="659"/>
                  </a:cubicBezTo>
                  <a:cubicBezTo>
                    <a:pt x="640" y="658"/>
                    <a:pt x="640" y="658"/>
                    <a:pt x="640" y="658"/>
                  </a:cubicBezTo>
                  <a:cubicBezTo>
                    <a:pt x="639" y="657"/>
                    <a:pt x="639" y="657"/>
                    <a:pt x="638" y="657"/>
                  </a:cubicBezTo>
                  <a:cubicBezTo>
                    <a:pt x="637" y="656"/>
                    <a:pt x="633" y="654"/>
                    <a:pt x="628" y="650"/>
                  </a:cubicBezTo>
                  <a:cubicBezTo>
                    <a:pt x="588" y="626"/>
                    <a:pt x="450" y="541"/>
                    <a:pt x="321" y="462"/>
                  </a:cubicBezTo>
                  <a:cubicBezTo>
                    <a:pt x="257" y="422"/>
                    <a:pt x="195" y="384"/>
                    <a:pt x="149" y="355"/>
                  </a:cubicBezTo>
                  <a:cubicBezTo>
                    <a:pt x="126" y="340"/>
                    <a:pt x="108" y="328"/>
                    <a:pt x="95" y="320"/>
                  </a:cubicBezTo>
                  <a:cubicBezTo>
                    <a:pt x="88" y="315"/>
                    <a:pt x="83" y="312"/>
                    <a:pt x="80" y="309"/>
                  </a:cubicBezTo>
                  <a:cubicBezTo>
                    <a:pt x="78" y="308"/>
                    <a:pt x="77" y="307"/>
                    <a:pt x="76" y="307"/>
                  </a:cubicBezTo>
                  <a:cubicBezTo>
                    <a:pt x="76" y="306"/>
                    <a:pt x="76" y="306"/>
                    <a:pt x="76" y="306"/>
                  </a:cubicBezTo>
                  <a:cubicBezTo>
                    <a:pt x="75" y="306"/>
                    <a:pt x="75" y="306"/>
                    <a:pt x="75" y="306"/>
                  </a:cubicBezTo>
                  <a:cubicBezTo>
                    <a:pt x="74" y="308"/>
                    <a:pt x="74" y="308"/>
                    <a:pt x="74" y="308"/>
                  </a:cubicBezTo>
                  <a:cubicBezTo>
                    <a:pt x="76" y="306"/>
                    <a:pt x="76" y="306"/>
                    <a:pt x="76" y="306"/>
                  </a:cubicBezTo>
                  <a:cubicBezTo>
                    <a:pt x="75" y="306"/>
                    <a:pt x="75" y="306"/>
                    <a:pt x="75" y="306"/>
                  </a:cubicBezTo>
                  <a:cubicBezTo>
                    <a:pt x="74" y="308"/>
                    <a:pt x="74" y="308"/>
                    <a:pt x="74" y="308"/>
                  </a:cubicBezTo>
                  <a:cubicBezTo>
                    <a:pt x="76" y="306"/>
                    <a:pt x="76" y="306"/>
                    <a:pt x="76" y="306"/>
                  </a:cubicBezTo>
                  <a:cubicBezTo>
                    <a:pt x="72" y="309"/>
                    <a:pt x="72" y="309"/>
                    <a:pt x="72" y="309"/>
                  </a:cubicBezTo>
                  <a:cubicBezTo>
                    <a:pt x="76" y="307"/>
                    <a:pt x="76" y="307"/>
                    <a:pt x="76" y="307"/>
                  </a:cubicBezTo>
                  <a:cubicBezTo>
                    <a:pt x="76" y="307"/>
                    <a:pt x="76" y="307"/>
                    <a:pt x="76" y="306"/>
                  </a:cubicBezTo>
                  <a:cubicBezTo>
                    <a:pt x="72" y="309"/>
                    <a:pt x="72" y="309"/>
                    <a:pt x="72" y="309"/>
                  </a:cubicBezTo>
                  <a:cubicBezTo>
                    <a:pt x="76" y="307"/>
                    <a:pt x="76" y="307"/>
                    <a:pt x="76" y="307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6" y="309"/>
                    <a:pt x="76" y="309"/>
                    <a:pt x="76" y="309"/>
                  </a:cubicBezTo>
                  <a:cubicBezTo>
                    <a:pt x="76" y="308"/>
                    <a:pt x="76" y="308"/>
                    <a:pt x="76" y="307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6" y="309"/>
                    <a:pt x="76" y="309"/>
                    <a:pt x="76" y="309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6" y="312"/>
                    <a:pt x="76" y="312"/>
                    <a:pt x="76" y="312"/>
                  </a:cubicBezTo>
                  <a:cubicBezTo>
                    <a:pt x="76" y="311"/>
                    <a:pt x="76" y="310"/>
                    <a:pt x="76" y="309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6" y="312"/>
                    <a:pt x="76" y="312"/>
                    <a:pt x="76" y="312"/>
                  </a:cubicBezTo>
                  <a:cubicBezTo>
                    <a:pt x="76" y="312"/>
                    <a:pt x="76" y="312"/>
                    <a:pt x="76" y="312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3" y="314"/>
                    <a:pt x="73" y="314"/>
                    <a:pt x="73" y="314"/>
                  </a:cubicBezTo>
                  <a:cubicBezTo>
                    <a:pt x="74" y="314"/>
                    <a:pt x="75" y="313"/>
                    <a:pt x="76" y="312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3" y="314"/>
                    <a:pt x="73" y="314"/>
                    <a:pt x="73" y="314"/>
                  </a:cubicBezTo>
                  <a:cubicBezTo>
                    <a:pt x="72" y="310"/>
                    <a:pt x="72" y="310"/>
                    <a:pt x="72" y="310"/>
                  </a:cubicBezTo>
                  <a:cubicBezTo>
                    <a:pt x="72" y="314"/>
                    <a:pt x="72" y="314"/>
                    <a:pt x="72" y="314"/>
                  </a:cubicBezTo>
                  <a:cubicBezTo>
                    <a:pt x="72" y="314"/>
                    <a:pt x="72" y="314"/>
                    <a:pt x="73" y="314"/>
                  </a:cubicBezTo>
                  <a:cubicBezTo>
                    <a:pt x="72" y="310"/>
                    <a:pt x="72" y="310"/>
                    <a:pt x="72" y="310"/>
                  </a:cubicBezTo>
                  <a:cubicBezTo>
                    <a:pt x="72" y="314"/>
                    <a:pt x="72" y="314"/>
                    <a:pt x="72" y="314"/>
                  </a:cubicBezTo>
                  <a:cubicBezTo>
                    <a:pt x="72" y="312"/>
                    <a:pt x="72" y="312"/>
                    <a:pt x="72" y="312"/>
                  </a:cubicBezTo>
                  <a:cubicBezTo>
                    <a:pt x="71" y="314"/>
                    <a:pt x="71" y="314"/>
                    <a:pt x="71" y="314"/>
                  </a:cubicBezTo>
                  <a:cubicBezTo>
                    <a:pt x="72" y="314"/>
                    <a:pt x="72" y="314"/>
                    <a:pt x="72" y="314"/>
                  </a:cubicBezTo>
                  <a:cubicBezTo>
                    <a:pt x="72" y="312"/>
                    <a:pt x="72" y="312"/>
                    <a:pt x="72" y="312"/>
                  </a:cubicBezTo>
                  <a:cubicBezTo>
                    <a:pt x="71" y="314"/>
                    <a:pt x="71" y="314"/>
                    <a:pt x="71" y="314"/>
                  </a:cubicBezTo>
                  <a:cubicBezTo>
                    <a:pt x="71" y="314"/>
                    <a:pt x="72" y="315"/>
                    <a:pt x="74" y="315"/>
                  </a:cubicBezTo>
                  <a:cubicBezTo>
                    <a:pt x="77" y="317"/>
                    <a:pt x="83" y="319"/>
                    <a:pt x="89" y="323"/>
                  </a:cubicBezTo>
                  <a:cubicBezTo>
                    <a:pt x="115" y="336"/>
                    <a:pt x="161" y="363"/>
                    <a:pt x="217" y="396"/>
                  </a:cubicBezTo>
                  <a:cubicBezTo>
                    <a:pt x="301" y="446"/>
                    <a:pt x="405" y="509"/>
                    <a:pt x="488" y="559"/>
                  </a:cubicBezTo>
                  <a:cubicBezTo>
                    <a:pt x="529" y="585"/>
                    <a:pt x="566" y="607"/>
                    <a:pt x="592" y="623"/>
                  </a:cubicBezTo>
                  <a:cubicBezTo>
                    <a:pt x="605" y="630"/>
                    <a:pt x="615" y="637"/>
                    <a:pt x="622" y="641"/>
                  </a:cubicBezTo>
                  <a:cubicBezTo>
                    <a:pt x="629" y="646"/>
                    <a:pt x="633" y="648"/>
                    <a:pt x="633" y="648"/>
                  </a:cubicBezTo>
                  <a:cubicBezTo>
                    <a:pt x="634" y="649"/>
                    <a:pt x="636" y="649"/>
                    <a:pt x="637" y="649"/>
                  </a:cubicBezTo>
                  <a:cubicBezTo>
                    <a:pt x="639" y="648"/>
                    <a:pt x="640" y="647"/>
                    <a:pt x="641" y="646"/>
                  </a:cubicBezTo>
                  <a:cubicBezTo>
                    <a:pt x="641" y="645"/>
                    <a:pt x="642" y="643"/>
                    <a:pt x="641" y="642"/>
                  </a:cubicBezTo>
                  <a:cubicBezTo>
                    <a:pt x="641" y="641"/>
                    <a:pt x="640" y="639"/>
                    <a:pt x="639" y="639"/>
                  </a:cubicBezTo>
                  <a:cubicBezTo>
                    <a:pt x="639" y="639"/>
                    <a:pt x="637" y="637"/>
                    <a:pt x="633" y="635"/>
                  </a:cubicBezTo>
                  <a:cubicBezTo>
                    <a:pt x="602" y="616"/>
                    <a:pt x="467" y="533"/>
                    <a:pt x="338" y="453"/>
                  </a:cubicBezTo>
                  <a:cubicBezTo>
                    <a:pt x="274" y="414"/>
                    <a:pt x="212" y="375"/>
                    <a:pt x="166" y="346"/>
                  </a:cubicBezTo>
                  <a:cubicBezTo>
                    <a:pt x="143" y="331"/>
                    <a:pt x="123" y="319"/>
                    <a:pt x="110" y="310"/>
                  </a:cubicBezTo>
                  <a:cubicBezTo>
                    <a:pt x="104" y="306"/>
                    <a:pt x="98" y="302"/>
                    <a:pt x="95" y="300"/>
                  </a:cubicBezTo>
                  <a:cubicBezTo>
                    <a:pt x="93" y="299"/>
                    <a:pt x="92" y="298"/>
                    <a:pt x="91" y="297"/>
                  </a:cubicBezTo>
                  <a:cubicBezTo>
                    <a:pt x="91" y="297"/>
                    <a:pt x="91" y="297"/>
                    <a:pt x="91" y="297"/>
                  </a:cubicBezTo>
                  <a:cubicBezTo>
                    <a:pt x="90" y="296"/>
                    <a:pt x="90" y="296"/>
                    <a:pt x="90" y="296"/>
                  </a:cubicBezTo>
                  <a:cubicBezTo>
                    <a:pt x="90" y="296"/>
                    <a:pt x="90" y="296"/>
                    <a:pt x="90" y="296"/>
                  </a:cubicBezTo>
                  <a:cubicBezTo>
                    <a:pt x="88" y="299"/>
                    <a:pt x="88" y="299"/>
                    <a:pt x="88" y="299"/>
                  </a:cubicBezTo>
                  <a:cubicBezTo>
                    <a:pt x="91" y="297"/>
                    <a:pt x="91" y="297"/>
                    <a:pt x="91" y="297"/>
                  </a:cubicBezTo>
                  <a:cubicBezTo>
                    <a:pt x="90" y="296"/>
                    <a:pt x="90" y="296"/>
                    <a:pt x="90" y="296"/>
                  </a:cubicBezTo>
                  <a:cubicBezTo>
                    <a:pt x="88" y="299"/>
                    <a:pt x="88" y="299"/>
                    <a:pt x="88" y="299"/>
                  </a:cubicBezTo>
                  <a:cubicBezTo>
                    <a:pt x="91" y="297"/>
                    <a:pt x="91" y="297"/>
                    <a:pt x="91" y="297"/>
                  </a:cubicBezTo>
                  <a:cubicBezTo>
                    <a:pt x="87" y="300"/>
                    <a:pt x="87" y="300"/>
                    <a:pt x="87" y="300"/>
                  </a:cubicBezTo>
                  <a:cubicBezTo>
                    <a:pt x="91" y="298"/>
                    <a:pt x="91" y="298"/>
                    <a:pt x="91" y="298"/>
                  </a:cubicBezTo>
                  <a:cubicBezTo>
                    <a:pt x="91" y="297"/>
                    <a:pt x="91" y="297"/>
                    <a:pt x="91" y="297"/>
                  </a:cubicBezTo>
                  <a:cubicBezTo>
                    <a:pt x="87" y="300"/>
                    <a:pt x="87" y="300"/>
                    <a:pt x="87" y="300"/>
                  </a:cubicBezTo>
                  <a:cubicBezTo>
                    <a:pt x="91" y="298"/>
                    <a:pt x="91" y="298"/>
                    <a:pt x="91" y="298"/>
                  </a:cubicBezTo>
                  <a:cubicBezTo>
                    <a:pt x="86" y="300"/>
                    <a:pt x="86" y="300"/>
                    <a:pt x="86" y="300"/>
                  </a:cubicBezTo>
                  <a:cubicBezTo>
                    <a:pt x="92" y="300"/>
                    <a:pt x="92" y="300"/>
                    <a:pt x="92" y="300"/>
                  </a:cubicBezTo>
                  <a:cubicBezTo>
                    <a:pt x="92" y="299"/>
                    <a:pt x="91" y="298"/>
                    <a:pt x="91" y="298"/>
                  </a:cubicBezTo>
                  <a:cubicBezTo>
                    <a:pt x="86" y="300"/>
                    <a:pt x="86" y="300"/>
                    <a:pt x="86" y="300"/>
                  </a:cubicBezTo>
                  <a:cubicBezTo>
                    <a:pt x="92" y="300"/>
                    <a:pt x="92" y="300"/>
                    <a:pt x="92" y="300"/>
                  </a:cubicBezTo>
                  <a:cubicBezTo>
                    <a:pt x="86" y="300"/>
                    <a:pt x="86" y="300"/>
                    <a:pt x="86" y="300"/>
                  </a:cubicBezTo>
                  <a:cubicBezTo>
                    <a:pt x="91" y="303"/>
                    <a:pt x="91" y="303"/>
                    <a:pt x="91" y="303"/>
                  </a:cubicBezTo>
                  <a:cubicBezTo>
                    <a:pt x="92" y="302"/>
                    <a:pt x="92" y="301"/>
                    <a:pt x="92" y="300"/>
                  </a:cubicBezTo>
                  <a:cubicBezTo>
                    <a:pt x="86" y="300"/>
                    <a:pt x="86" y="300"/>
                    <a:pt x="86" y="300"/>
                  </a:cubicBezTo>
                  <a:cubicBezTo>
                    <a:pt x="91" y="303"/>
                    <a:pt x="91" y="303"/>
                    <a:pt x="91" y="303"/>
                  </a:cubicBezTo>
                  <a:cubicBezTo>
                    <a:pt x="86" y="300"/>
                    <a:pt x="86" y="300"/>
                    <a:pt x="86" y="300"/>
                  </a:cubicBezTo>
                  <a:cubicBezTo>
                    <a:pt x="83" y="304"/>
                    <a:pt x="83" y="304"/>
                    <a:pt x="83" y="304"/>
                  </a:cubicBezTo>
                  <a:cubicBezTo>
                    <a:pt x="83" y="305"/>
                    <a:pt x="217" y="387"/>
                    <a:pt x="355" y="469"/>
                  </a:cubicBezTo>
                  <a:cubicBezTo>
                    <a:pt x="423" y="510"/>
                    <a:pt x="493" y="551"/>
                    <a:pt x="547" y="582"/>
                  </a:cubicBezTo>
                  <a:cubicBezTo>
                    <a:pt x="574" y="597"/>
                    <a:pt x="597" y="610"/>
                    <a:pt x="615" y="619"/>
                  </a:cubicBezTo>
                  <a:cubicBezTo>
                    <a:pt x="623" y="624"/>
                    <a:pt x="631" y="627"/>
                    <a:pt x="636" y="630"/>
                  </a:cubicBezTo>
                  <a:cubicBezTo>
                    <a:pt x="639" y="631"/>
                    <a:pt x="641" y="632"/>
                    <a:pt x="643" y="633"/>
                  </a:cubicBezTo>
                  <a:cubicBezTo>
                    <a:pt x="644" y="633"/>
                    <a:pt x="645" y="633"/>
                    <a:pt x="646" y="634"/>
                  </a:cubicBezTo>
                  <a:cubicBezTo>
                    <a:pt x="647" y="634"/>
                    <a:pt x="648" y="634"/>
                    <a:pt x="649" y="634"/>
                  </a:cubicBezTo>
                  <a:cubicBezTo>
                    <a:pt x="650" y="634"/>
                    <a:pt x="651" y="634"/>
                    <a:pt x="652" y="634"/>
                  </a:cubicBezTo>
                  <a:cubicBezTo>
                    <a:pt x="653" y="633"/>
                    <a:pt x="654" y="632"/>
                    <a:pt x="655" y="631"/>
                  </a:cubicBezTo>
                  <a:cubicBezTo>
                    <a:pt x="655" y="631"/>
                    <a:pt x="655" y="631"/>
                    <a:pt x="655" y="631"/>
                  </a:cubicBezTo>
                  <a:cubicBezTo>
                    <a:pt x="656" y="630"/>
                    <a:pt x="656" y="629"/>
                    <a:pt x="656" y="628"/>
                  </a:cubicBezTo>
                  <a:cubicBezTo>
                    <a:pt x="656" y="627"/>
                    <a:pt x="655" y="626"/>
                    <a:pt x="655" y="625"/>
                  </a:cubicBezTo>
                  <a:cubicBezTo>
                    <a:pt x="655" y="625"/>
                    <a:pt x="654" y="624"/>
                    <a:pt x="654" y="624"/>
                  </a:cubicBezTo>
                  <a:cubicBezTo>
                    <a:pt x="654" y="624"/>
                    <a:pt x="654" y="624"/>
                    <a:pt x="653" y="623"/>
                  </a:cubicBezTo>
                  <a:cubicBezTo>
                    <a:pt x="653" y="623"/>
                    <a:pt x="652" y="622"/>
                    <a:pt x="650" y="621"/>
                  </a:cubicBezTo>
                  <a:cubicBezTo>
                    <a:pt x="645" y="617"/>
                    <a:pt x="632" y="609"/>
                    <a:pt x="614" y="598"/>
                  </a:cubicBezTo>
                  <a:cubicBezTo>
                    <a:pt x="488" y="518"/>
                    <a:pt x="104" y="280"/>
                    <a:pt x="104" y="280"/>
                  </a:cubicBezTo>
                  <a:cubicBezTo>
                    <a:pt x="101" y="285"/>
                    <a:pt x="101" y="285"/>
                    <a:pt x="101" y="285"/>
                  </a:cubicBezTo>
                  <a:cubicBezTo>
                    <a:pt x="106" y="288"/>
                    <a:pt x="106" y="288"/>
                    <a:pt x="106" y="288"/>
                  </a:cubicBezTo>
                  <a:cubicBezTo>
                    <a:pt x="101" y="285"/>
                    <a:pt x="101" y="285"/>
                    <a:pt x="101" y="285"/>
                  </a:cubicBezTo>
                  <a:cubicBezTo>
                    <a:pt x="103" y="290"/>
                    <a:pt x="103" y="290"/>
                    <a:pt x="103" y="290"/>
                  </a:cubicBezTo>
                  <a:cubicBezTo>
                    <a:pt x="104" y="290"/>
                    <a:pt x="105" y="289"/>
                    <a:pt x="106" y="288"/>
                  </a:cubicBezTo>
                  <a:cubicBezTo>
                    <a:pt x="101" y="285"/>
                    <a:pt x="101" y="285"/>
                    <a:pt x="101" y="285"/>
                  </a:cubicBezTo>
                  <a:cubicBezTo>
                    <a:pt x="103" y="290"/>
                    <a:pt x="103" y="290"/>
                    <a:pt x="103" y="290"/>
                  </a:cubicBezTo>
                  <a:cubicBezTo>
                    <a:pt x="101" y="285"/>
                    <a:pt x="101" y="285"/>
                    <a:pt x="101" y="285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2" y="290"/>
                    <a:pt x="102" y="290"/>
                    <a:pt x="103" y="290"/>
                  </a:cubicBezTo>
                  <a:cubicBezTo>
                    <a:pt x="101" y="285"/>
                    <a:pt x="101" y="285"/>
                    <a:pt x="101" y="285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1" y="287"/>
                    <a:pt x="101" y="287"/>
                    <a:pt x="101" y="287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1" y="287"/>
                    <a:pt x="101" y="287"/>
                    <a:pt x="101" y="287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1" y="290"/>
                    <a:pt x="102" y="291"/>
                    <a:pt x="104" y="291"/>
                  </a:cubicBezTo>
                  <a:cubicBezTo>
                    <a:pt x="110" y="294"/>
                    <a:pt x="124" y="302"/>
                    <a:pt x="143" y="312"/>
                  </a:cubicBezTo>
                  <a:cubicBezTo>
                    <a:pt x="210" y="349"/>
                    <a:pt x="341" y="425"/>
                    <a:pt x="454" y="491"/>
                  </a:cubicBezTo>
                  <a:cubicBezTo>
                    <a:pt x="511" y="525"/>
                    <a:pt x="564" y="556"/>
                    <a:pt x="602" y="579"/>
                  </a:cubicBezTo>
                  <a:cubicBezTo>
                    <a:pt x="621" y="590"/>
                    <a:pt x="637" y="599"/>
                    <a:pt x="648" y="606"/>
                  </a:cubicBezTo>
                  <a:cubicBezTo>
                    <a:pt x="659" y="612"/>
                    <a:pt x="665" y="616"/>
                    <a:pt x="665" y="616"/>
                  </a:cubicBezTo>
                  <a:cubicBezTo>
                    <a:pt x="667" y="617"/>
                    <a:pt x="671" y="616"/>
                    <a:pt x="672" y="614"/>
                  </a:cubicBezTo>
                  <a:cubicBezTo>
                    <a:pt x="673" y="613"/>
                    <a:pt x="673" y="612"/>
                    <a:pt x="673" y="611"/>
                  </a:cubicBezTo>
                  <a:cubicBezTo>
                    <a:pt x="673" y="610"/>
                    <a:pt x="673" y="609"/>
                    <a:pt x="672" y="609"/>
                  </a:cubicBezTo>
                  <a:cubicBezTo>
                    <a:pt x="672" y="608"/>
                    <a:pt x="672" y="607"/>
                    <a:pt x="671" y="607"/>
                  </a:cubicBezTo>
                  <a:cubicBezTo>
                    <a:pt x="671" y="606"/>
                    <a:pt x="670" y="606"/>
                    <a:pt x="670" y="605"/>
                  </a:cubicBezTo>
                  <a:cubicBezTo>
                    <a:pt x="669" y="604"/>
                    <a:pt x="667" y="603"/>
                    <a:pt x="666" y="602"/>
                  </a:cubicBezTo>
                  <a:cubicBezTo>
                    <a:pt x="658" y="597"/>
                    <a:pt x="645" y="588"/>
                    <a:pt x="627" y="576"/>
                  </a:cubicBezTo>
                  <a:cubicBezTo>
                    <a:pt x="499" y="494"/>
                    <a:pt x="134" y="271"/>
                    <a:pt x="134" y="271"/>
                  </a:cubicBezTo>
                  <a:cubicBezTo>
                    <a:pt x="131" y="275"/>
                    <a:pt x="131" y="275"/>
                    <a:pt x="131" y="275"/>
                  </a:cubicBezTo>
                  <a:cubicBezTo>
                    <a:pt x="135" y="278"/>
                    <a:pt x="135" y="278"/>
                    <a:pt x="135" y="278"/>
                  </a:cubicBezTo>
                  <a:cubicBezTo>
                    <a:pt x="131" y="276"/>
                    <a:pt x="131" y="276"/>
                    <a:pt x="131" y="276"/>
                  </a:cubicBezTo>
                  <a:cubicBezTo>
                    <a:pt x="133" y="280"/>
                    <a:pt x="133" y="280"/>
                    <a:pt x="133" y="280"/>
                  </a:cubicBezTo>
                  <a:cubicBezTo>
                    <a:pt x="134" y="280"/>
                    <a:pt x="135" y="280"/>
                    <a:pt x="135" y="278"/>
                  </a:cubicBezTo>
                  <a:cubicBezTo>
                    <a:pt x="131" y="276"/>
                    <a:pt x="131" y="276"/>
                    <a:pt x="131" y="276"/>
                  </a:cubicBezTo>
                  <a:cubicBezTo>
                    <a:pt x="133" y="280"/>
                    <a:pt x="133" y="280"/>
                    <a:pt x="133" y="280"/>
                  </a:cubicBezTo>
                  <a:cubicBezTo>
                    <a:pt x="132" y="277"/>
                    <a:pt x="132" y="277"/>
                    <a:pt x="132" y="277"/>
                  </a:cubicBezTo>
                  <a:cubicBezTo>
                    <a:pt x="132" y="281"/>
                    <a:pt x="132" y="281"/>
                    <a:pt x="132" y="281"/>
                  </a:cubicBezTo>
                  <a:cubicBezTo>
                    <a:pt x="132" y="281"/>
                    <a:pt x="132" y="281"/>
                    <a:pt x="133" y="280"/>
                  </a:cubicBezTo>
                  <a:cubicBezTo>
                    <a:pt x="132" y="277"/>
                    <a:pt x="132" y="277"/>
                    <a:pt x="132" y="277"/>
                  </a:cubicBezTo>
                  <a:cubicBezTo>
                    <a:pt x="132" y="281"/>
                    <a:pt x="132" y="281"/>
                    <a:pt x="132" y="281"/>
                  </a:cubicBezTo>
                  <a:cubicBezTo>
                    <a:pt x="132" y="279"/>
                    <a:pt x="132" y="279"/>
                    <a:pt x="132" y="279"/>
                  </a:cubicBezTo>
                  <a:cubicBezTo>
                    <a:pt x="131" y="281"/>
                    <a:pt x="131" y="281"/>
                    <a:pt x="131" y="281"/>
                  </a:cubicBezTo>
                  <a:cubicBezTo>
                    <a:pt x="132" y="281"/>
                    <a:pt x="132" y="281"/>
                    <a:pt x="132" y="281"/>
                  </a:cubicBezTo>
                  <a:cubicBezTo>
                    <a:pt x="132" y="279"/>
                    <a:pt x="132" y="279"/>
                    <a:pt x="132" y="279"/>
                  </a:cubicBezTo>
                  <a:cubicBezTo>
                    <a:pt x="131" y="281"/>
                    <a:pt x="131" y="281"/>
                    <a:pt x="131" y="281"/>
                  </a:cubicBezTo>
                  <a:cubicBezTo>
                    <a:pt x="132" y="281"/>
                    <a:pt x="132" y="281"/>
                    <a:pt x="132" y="281"/>
                  </a:cubicBezTo>
                  <a:cubicBezTo>
                    <a:pt x="132" y="281"/>
                    <a:pt x="134" y="281"/>
                    <a:pt x="136" y="282"/>
                  </a:cubicBezTo>
                  <a:cubicBezTo>
                    <a:pt x="143" y="285"/>
                    <a:pt x="158" y="293"/>
                    <a:pt x="178" y="303"/>
                  </a:cubicBezTo>
                  <a:cubicBezTo>
                    <a:pt x="246" y="341"/>
                    <a:pt x="374" y="418"/>
                    <a:pt x="485" y="485"/>
                  </a:cubicBezTo>
                  <a:cubicBezTo>
                    <a:pt x="541" y="519"/>
                    <a:pt x="592" y="550"/>
                    <a:pt x="629" y="573"/>
                  </a:cubicBezTo>
                  <a:cubicBezTo>
                    <a:pt x="648" y="584"/>
                    <a:pt x="663" y="594"/>
                    <a:pt x="674" y="600"/>
                  </a:cubicBezTo>
                  <a:cubicBezTo>
                    <a:pt x="684" y="607"/>
                    <a:pt x="690" y="610"/>
                    <a:pt x="690" y="610"/>
                  </a:cubicBezTo>
                  <a:cubicBezTo>
                    <a:pt x="693" y="612"/>
                    <a:pt x="696" y="611"/>
                    <a:pt x="698" y="608"/>
                  </a:cubicBezTo>
                  <a:cubicBezTo>
                    <a:pt x="698" y="607"/>
                    <a:pt x="699" y="606"/>
                    <a:pt x="699" y="605"/>
                  </a:cubicBezTo>
                  <a:cubicBezTo>
                    <a:pt x="699" y="603"/>
                    <a:pt x="698" y="602"/>
                    <a:pt x="697" y="601"/>
                  </a:cubicBezTo>
                  <a:cubicBezTo>
                    <a:pt x="696" y="600"/>
                    <a:pt x="695" y="598"/>
                    <a:pt x="693" y="597"/>
                  </a:cubicBezTo>
                  <a:cubicBezTo>
                    <a:pt x="690" y="594"/>
                    <a:pt x="686" y="591"/>
                    <a:pt x="679" y="586"/>
                  </a:cubicBezTo>
                  <a:cubicBezTo>
                    <a:pt x="656" y="570"/>
                    <a:pt x="612" y="543"/>
                    <a:pt x="559" y="511"/>
                  </a:cubicBezTo>
                  <a:cubicBezTo>
                    <a:pt x="479" y="463"/>
                    <a:pt x="378" y="405"/>
                    <a:pt x="298" y="356"/>
                  </a:cubicBezTo>
                  <a:cubicBezTo>
                    <a:pt x="257" y="332"/>
                    <a:pt x="222" y="311"/>
                    <a:pt x="197" y="294"/>
                  </a:cubicBezTo>
                  <a:cubicBezTo>
                    <a:pt x="184" y="286"/>
                    <a:pt x="174" y="279"/>
                    <a:pt x="168" y="274"/>
                  </a:cubicBezTo>
                  <a:cubicBezTo>
                    <a:pt x="164" y="272"/>
                    <a:pt x="162" y="270"/>
                    <a:pt x="160" y="268"/>
                  </a:cubicBezTo>
                  <a:cubicBezTo>
                    <a:pt x="159" y="268"/>
                    <a:pt x="159" y="267"/>
                    <a:pt x="159" y="267"/>
                  </a:cubicBezTo>
                  <a:cubicBezTo>
                    <a:pt x="159" y="267"/>
                    <a:pt x="159" y="267"/>
                    <a:pt x="159" y="267"/>
                  </a:cubicBezTo>
                  <a:cubicBezTo>
                    <a:pt x="156" y="269"/>
                    <a:pt x="156" y="269"/>
                    <a:pt x="156" y="269"/>
                  </a:cubicBezTo>
                  <a:cubicBezTo>
                    <a:pt x="159" y="269"/>
                    <a:pt x="159" y="269"/>
                    <a:pt x="159" y="269"/>
                  </a:cubicBezTo>
                  <a:cubicBezTo>
                    <a:pt x="159" y="267"/>
                    <a:pt x="159" y="267"/>
                    <a:pt x="159" y="267"/>
                  </a:cubicBezTo>
                  <a:cubicBezTo>
                    <a:pt x="156" y="269"/>
                    <a:pt x="156" y="269"/>
                    <a:pt x="156" y="269"/>
                  </a:cubicBezTo>
                  <a:cubicBezTo>
                    <a:pt x="159" y="269"/>
                    <a:pt x="159" y="269"/>
                    <a:pt x="159" y="269"/>
                  </a:cubicBezTo>
                  <a:cubicBezTo>
                    <a:pt x="154" y="269"/>
                    <a:pt x="154" y="269"/>
                    <a:pt x="154" y="269"/>
                  </a:cubicBezTo>
                  <a:cubicBezTo>
                    <a:pt x="158" y="271"/>
                    <a:pt x="158" y="271"/>
                    <a:pt x="158" y="271"/>
                  </a:cubicBezTo>
                  <a:cubicBezTo>
                    <a:pt x="159" y="270"/>
                    <a:pt x="159" y="269"/>
                    <a:pt x="159" y="269"/>
                  </a:cubicBezTo>
                  <a:cubicBezTo>
                    <a:pt x="154" y="269"/>
                    <a:pt x="154" y="269"/>
                    <a:pt x="154" y="269"/>
                  </a:cubicBezTo>
                  <a:cubicBezTo>
                    <a:pt x="158" y="271"/>
                    <a:pt x="158" y="271"/>
                    <a:pt x="158" y="271"/>
                  </a:cubicBezTo>
                  <a:cubicBezTo>
                    <a:pt x="154" y="268"/>
                    <a:pt x="154" y="268"/>
                    <a:pt x="154" y="268"/>
                  </a:cubicBezTo>
                  <a:cubicBezTo>
                    <a:pt x="151" y="273"/>
                    <a:pt x="151" y="273"/>
                    <a:pt x="151" y="273"/>
                  </a:cubicBezTo>
                  <a:cubicBezTo>
                    <a:pt x="151" y="273"/>
                    <a:pt x="289" y="356"/>
                    <a:pt x="429" y="439"/>
                  </a:cubicBezTo>
                  <a:cubicBezTo>
                    <a:pt x="499" y="480"/>
                    <a:pt x="569" y="522"/>
                    <a:pt x="623" y="553"/>
                  </a:cubicBezTo>
                  <a:cubicBezTo>
                    <a:pt x="650" y="568"/>
                    <a:pt x="673" y="581"/>
                    <a:pt x="690" y="591"/>
                  </a:cubicBezTo>
                  <a:cubicBezTo>
                    <a:pt x="698" y="595"/>
                    <a:pt x="705" y="599"/>
                    <a:pt x="709" y="601"/>
                  </a:cubicBezTo>
                  <a:cubicBezTo>
                    <a:pt x="712" y="602"/>
                    <a:pt x="714" y="603"/>
                    <a:pt x="716" y="604"/>
                  </a:cubicBezTo>
                  <a:cubicBezTo>
                    <a:pt x="716" y="604"/>
                    <a:pt x="717" y="605"/>
                    <a:pt x="718" y="605"/>
                  </a:cubicBezTo>
                  <a:cubicBezTo>
                    <a:pt x="718" y="605"/>
                    <a:pt x="719" y="605"/>
                    <a:pt x="719" y="605"/>
                  </a:cubicBezTo>
                  <a:cubicBezTo>
                    <a:pt x="719" y="605"/>
                    <a:pt x="720" y="605"/>
                    <a:pt x="721" y="605"/>
                  </a:cubicBezTo>
                  <a:cubicBezTo>
                    <a:pt x="721" y="605"/>
                    <a:pt x="722" y="605"/>
                    <a:pt x="723" y="605"/>
                  </a:cubicBezTo>
                  <a:cubicBezTo>
                    <a:pt x="723" y="605"/>
                    <a:pt x="725" y="604"/>
                    <a:pt x="726" y="603"/>
                  </a:cubicBezTo>
                  <a:cubicBezTo>
                    <a:pt x="726" y="603"/>
                    <a:pt x="726" y="603"/>
                    <a:pt x="726" y="603"/>
                  </a:cubicBezTo>
                  <a:cubicBezTo>
                    <a:pt x="726" y="602"/>
                    <a:pt x="726" y="601"/>
                    <a:pt x="726" y="600"/>
                  </a:cubicBezTo>
                  <a:cubicBezTo>
                    <a:pt x="726" y="598"/>
                    <a:pt x="726" y="597"/>
                    <a:pt x="726" y="597"/>
                  </a:cubicBezTo>
                  <a:cubicBezTo>
                    <a:pt x="725" y="596"/>
                    <a:pt x="725" y="595"/>
                    <a:pt x="724" y="595"/>
                  </a:cubicBezTo>
                  <a:cubicBezTo>
                    <a:pt x="723" y="593"/>
                    <a:pt x="721" y="592"/>
                    <a:pt x="720" y="591"/>
                  </a:cubicBezTo>
                  <a:cubicBezTo>
                    <a:pt x="713" y="586"/>
                    <a:pt x="699" y="577"/>
                    <a:pt x="680" y="565"/>
                  </a:cubicBezTo>
                  <a:cubicBezTo>
                    <a:pt x="615" y="523"/>
                    <a:pt x="488" y="445"/>
                    <a:pt x="377" y="378"/>
                  </a:cubicBezTo>
                  <a:cubicBezTo>
                    <a:pt x="322" y="344"/>
                    <a:pt x="270" y="313"/>
                    <a:pt x="233" y="289"/>
                  </a:cubicBezTo>
                  <a:cubicBezTo>
                    <a:pt x="214" y="278"/>
                    <a:pt x="199" y="268"/>
                    <a:pt x="188" y="262"/>
                  </a:cubicBezTo>
                  <a:cubicBezTo>
                    <a:pt x="183" y="258"/>
                    <a:pt x="179" y="256"/>
                    <a:pt x="176" y="254"/>
                  </a:cubicBezTo>
                  <a:cubicBezTo>
                    <a:pt x="175" y="253"/>
                    <a:pt x="174" y="252"/>
                    <a:pt x="173" y="252"/>
                  </a:cubicBezTo>
                  <a:cubicBezTo>
                    <a:pt x="173" y="251"/>
                    <a:pt x="173" y="251"/>
                    <a:pt x="173" y="251"/>
                  </a:cubicBezTo>
                  <a:cubicBezTo>
                    <a:pt x="173" y="251"/>
                    <a:pt x="173" y="251"/>
                    <a:pt x="173" y="251"/>
                  </a:cubicBezTo>
                  <a:cubicBezTo>
                    <a:pt x="171" y="254"/>
                    <a:pt x="171" y="254"/>
                    <a:pt x="171" y="254"/>
                  </a:cubicBezTo>
                  <a:cubicBezTo>
                    <a:pt x="173" y="252"/>
                    <a:pt x="173" y="252"/>
                    <a:pt x="173" y="252"/>
                  </a:cubicBezTo>
                  <a:cubicBezTo>
                    <a:pt x="173" y="251"/>
                    <a:pt x="173" y="251"/>
                    <a:pt x="173" y="251"/>
                  </a:cubicBezTo>
                  <a:cubicBezTo>
                    <a:pt x="171" y="254"/>
                    <a:pt x="171" y="254"/>
                    <a:pt x="171" y="254"/>
                  </a:cubicBezTo>
                  <a:cubicBezTo>
                    <a:pt x="173" y="252"/>
                    <a:pt x="173" y="252"/>
                    <a:pt x="173" y="252"/>
                  </a:cubicBezTo>
                  <a:cubicBezTo>
                    <a:pt x="169" y="255"/>
                    <a:pt x="169" y="255"/>
                    <a:pt x="169" y="255"/>
                  </a:cubicBezTo>
                  <a:cubicBezTo>
                    <a:pt x="174" y="252"/>
                    <a:pt x="174" y="252"/>
                    <a:pt x="174" y="252"/>
                  </a:cubicBezTo>
                  <a:cubicBezTo>
                    <a:pt x="174" y="252"/>
                    <a:pt x="173" y="252"/>
                    <a:pt x="173" y="252"/>
                  </a:cubicBezTo>
                  <a:cubicBezTo>
                    <a:pt x="169" y="255"/>
                    <a:pt x="169" y="255"/>
                    <a:pt x="169" y="255"/>
                  </a:cubicBezTo>
                  <a:cubicBezTo>
                    <a:pt x="174" y="252"/>
                    <a:pt x="174" y="252"/>
                    <a:pt x="174" y="252"/>
                  </a:cubicBezTo>
                  <a:cubicBezTo>
                    <a:pt x="169" y="255"/>
                    <a:pt x="169" y="255"/>
                    <a:pt x="169" y="255"/>
                  </a:cubicBezTo>
                  <a:cubicBezTo>
                    <a:pt x="174" y="255"/>
                    <a:pt x="174" y="255"/>
                    <a:pt x="174" y="255"/>
                  </a:cubicBezTo>
                  <a:cubicBezTo>
                    <a:pt x="174" y="254"/>
                    <a:pt x="174" y="253"/>
                    <a:pt x="174" y="252"/>
                  </a:cubicBezTo>
                  <a:cubicBezTo>
                    <a:pt x="169" y="255"/>
                    <a:pt x="169" y="255"/>
                    <a:pt x="169" y="255"/>
                  </a:cubicBezTo>
                  <a:cubicBezTo>
                    <a:pt x="174" y="255"/>
                    <a:pt x="174" y="255"/>
                    <a:pt x="174" y="255"/>
                  </a:cubicBezTo>
                  <a:cubicBezTo>
                    <a:pt x="169" y="255"/>
                    <a:pt x="169" y="255"/>
                    <a:pt x="169" y="255"/>
                  </a:cubicBezTo>
                  <a:cubicBezTo>
                    <a:pt x="173" y="258"/>
                    <a:pt x="173" y="258"/>
                    <a:pt x="173" y="258"/>
                  </a:cubicBezTo>
                  <a:cubicBezTo>
                    <a:pt x="174" y="257"/>
                    <a:pt x="174" y="256"/>
                    <a:pt x="174" y="255"/>
                  </a:cubicBezTo>
                  <a:cubicBezTo>
                    <a:pt x="169" y="255"/>
                    <a:pt x="169" y="255"/>
                    <a:pt x="169" y="255"/>
                  </a:cubicBezTo>
                  <a:cubicBezTo>
                    <a:pt x="173" y="258"/>
                    <a:pt x="173" y="258"/>
                    <a:pt x="173" y="258"/>
                  </a:cubicBezTo>
                  <a:cubicBezTo>
                    <a:pt x="174" y="258"/>
                    <a:pt x="174" y="258"/>
                    <a:pt x="174" y="258"/>
                  </a:cubicBezTo>
                  <a:cubicBezTo>
                    <a:pt x="169" y="255"/>
                    <a:pt x="169" y="255"/>
                    <a:pt x="169" y="255"/>
                  </a:cubicBezTo>
                  <a:cubicBezTo>
                    <a:pt x="171" y="260"/>
                    <a:pt x="171" y="260"/>
                    <a:pt x="171" y="260"/>
                  </a:cubicBezTo>
                  <a:cubicBezTo>
                    <a:pt x="172" y="260"/>
                    <a:pt x="173" y="259"/>
                    <a:pt x="174" y="258"/>
                  </a:cubicBezTo>
                  <a:cubicBezTo>
                    <a:pt x="169" y="255"/>
                    <a:pt x="169" y="255"/>
                    <a:pt x="169" y="255"/>
                  </a:cubicBezTo>
                  <a:cubicBezTo>
                    <a:pt x="171" y="260"/>
                    <a:pt x="171" y="260"/>
                    <a:pt x="171" y="260"/>
                  </a:cubicBezTo>
                  <a:cubicBezTo>
                    <a:pt x="170" y="256"/>
                    <a:pt x="170" y="256"/>
                    <a:pt x="170" y="256"/>
                  </a:cubicBezTo>
                  <a:cubicBezTo>
                    <a:pt x="170" y="260"/>
                    <a:pt x="170" y="260"/>
                    <a:pt x="170" y="260"/>
                  </a:cubicBezTo>
                  <a:cubicBezTo>
                    <a:pt x="170" y="260"/>
                    <a:pt x="170" y="260"/>
                    <a:pt x="171" y="260"/>
                  </a:cubicBezTo>
                  <a:cubicBezTo>
                    <a:pt x="170" y="256"/>
                    <a:pt x="170" y="256"/>
                    <a:pt x="170" y="256"/>
                  </a:cubicBezTo>
                  <a:cubicBezTo>
                    <a:pt x="170" y="260"/>
                    <a:pt x="170" y="260"/>
                    <a:pt x="170" y="260"/>
                  </a:cubicBezTo>
                  <a:cubicBezTo>
                    <a:pt x="170" y="258"/>
                    <a:pt x="170" y="258"/>
                    <a:pt x="170" y="258"/>
                  </a:cubicBezTo>
                  <a:cubicBezTo>
                    <a:pt x="169" y="260"/>
                    <a:pt x="169" y="260"/>
                    <a:pt x="169" y="260"/>
                  </a:cubicBezTo>
                  <a:cubicBezTo>
                    <a:pt x="170" y="260"/>
                    <a:pt x="170" y="260"/>
                    <a:pt x="170" y="260"/>
                  </a:cubicBezTo>
                  <a:cubicBezTo>
                    <a:pt x="170" y="258"/>
                    <a:pt x="170" y="258"/>
                    <a:pt x="170" y="258"/>
                  </a:cubicBezTo>
                  <a:cubicBezTo>
                    <a:pt x="169" y="260"/>
                    <a:pt x="169" y="260"/>
                    <a:pt x="169" y="260"/>
                  </a:cubicBezTo>
                  <a:cubicBezTo>
                    <a:pt x="169" y="259"/>
                    <a:pt x="169" y="259"/>
                    <a:pt x="169" y="259"/>
                  </a:cubicBezTo>
                  <a:cubicBezTo>
                    <a:pt x="169" y="260"/>
                    <a:pt x="169" y="260"/>
                    <a:pt x="169" y="260"/>
                  </a:cubicBezTo>
                  <a:cubicBezTo>
                    <a:pt x="169" y="260"/>
                    <a:pt x="169" y="260"/>
                    <a:pt x="169" y="260"/>
                  </a:cubicBezTo>
                  <a:cubicBezTo>
                    <a:pt x="169" y="259"/>
                    <a:pt x="169" y="259"/>
                    <a:pt x="169" y="259"/>
                  </a:cubicBezTo>
                  <a:cubicBezTo>
                    <a:pt x="169" y="260"/>
                    <a:pt x="169" y="260"/>
                    <a:pt x="169" y="260"/>
                  </a:cubicBezTo>
                  <a:cubicBezTo>
                    <a:pt x="169" y="260"/>
                    <a:pt x="171" y="260"/>
                    <a:pt x="172" y="261"/>
                  </a:cubicBezTo>
                  <a:cubicBezTo>
                    <a:pt x="176" y="262"/>
                    <a:pt x="181" y="265"/>
                    <a:pt x="188" y="268"/>
                  </a:cubicBezTo>
                  <a:cubicBezTo>
                    <a:pt x="214" y="282"/>
                    <a:pt x="262" y="309"/>
                    <a:pt x="319" y="342"/>
                  </a:cubicBezTo>
                  <a:cubicBezTo>
                    <a:pt x="404" y="392"/>
                    <a:pt x="511" y="456"/>
                    <a:pt x="596" y="508"/>
                  </a:cubicBezTo>
                  <a:cubicBezTo>
                    <a:pt x="638" y="533"/>
                    <a:pt x="676" y="556"/>
                    <a:pt x="703" y="572"/>
                  </a:cubicBezTo>
                  <a:cubicBezTo>
                    <a:pt x="716" y="580"/>
                    <a:pt x="727" y="586"/>
                    <a:pt x="734" y="591"/>
                  </a:cubicBezTo>
                  <a:cubicBezTo>
                    <a:pt x="738" y="593"/>
                    <a:pt x="741" y="595"/>
                    <a:pt x="743" y="596"/>
                  </a:cubicBezTo>
                  <a:cubicBezTo>
                    <a:pt x="744" y="597"/>
                    <a:pt x="745" y="597"/>
                    <a:pt x="746" y="597"/>
                  </a:cubicBezTo>
                  <a:cubicBezTo>
                    <a:pt x="747" y="598"/>
                    <a:pt x="747" y="598"/>
                    <a:pt x="747" y="598"/>
                  </a:cubicBezTo>
                  <a:cubicBezTo>
                    <a:pt x="748" y="598"/>
                    <a:pt x="748" y="598"/>
                    <a:pt x="748" y="598"/>
                  </a:cubicBezTo>
                  <a:cubicBezTo>
                    <a:pt x="748" y="598"/>
                    <a:pt x="748" y="598"/>
                    <a:pt x="748" y="598"/>
                  </a:cubicBezTo>
                  <a:cubicBezTo>
                    <a:pt x="748" y="598"/>
                    <a:pt x="749" y="599"/>
                    <a:pt x="749" y="599"/>
                  </a:cubicBezTo>
                  <a:cubicBezTo>
                    <a:pt x="750" y="599"/>
                    <a:pt x="750" y="599"/>
                    <a:pt x="751" y="598"/>
                  </a:cubicBezTo>
                  <a:cubicBezTo>
                    <a:pt x="752" y="598"/>
                    <a:pt x="753" y="597"/>
                    <a:pt x="754" y="596"/>
                  </a:cubicBezTo>
                  <a:cubicBezTo>
                    <a:pt x="755" y="595"/>
                    <a:pt x="755" y="594"/>
                    <a:pt x="755" y="592"/>
                  </a:cubicBezTo>
                  <a:cubicBezTo>
                    <a:pt x="755" y="590"/>
                    <a:pt x="754" y="589"/>
                    <a:pt x="752" y="588"/>
                  </a:cubicBezTo>
                  <a:cubicBezTo>
                    <a:pt x="201" y="244"/>
                    <a:pt x="201" y="244"/>
                    <a:pt x="201" y="244"/>
                  </a:cubicBezTo>
                  <a:cubicBezTo>
                    <a:pt x="198" y="248"/>
                    <a:pt x="198" y="248"/>
                    <a:pt x="198" y="248"/>
                  </a:cubicBezTo>
                  <a:cubicBezTo>
                    <a:pt x="203" y="251"/>
                    <a:pt x="203" y="251"/>
                    <a:pt x="203" y="251"/>
                  </a:cubicBezTo>
                  <a:cubicBezTo>
                    <a:pt x="199" y="249"/>
                    <a:pt x="199" y="249"/>
                    <a:pt x="199" y="249"/>
                  </a:cubicBezTo>
                  <a:cubicBezTo>
                    <a:pt x="200" y="253"/>
                    <a:pt x="200" y="253"/>
                    <a:pt x="200" y="253"/>
                  </a:cubicBezTo>
                  <a:cubicBezTo>
                    <a:pt x="201" y="253"/>
                    <a:pt x="202" y="252"/>
                    <a:pt x="203" y="251"/>
                  </a:cubicBezTo>
                  <a:cubicBezTo>
                    <a:pt x="199" y="249"/>
                    <a:pt x="199" y="249"/>
                    <a:pt x="199" y="249"/>
                  </a:cubicBezTo>
                  <a:cubicBezTo>
                    <a:pt x="200" y="253"/>
                    <a:pt x="200" y="253"/>
                    <a:pt x="200" y="253"/>
                  </a:cubicBezTo>
                  <a:cubicBezTo>
                    <a:pt x="200" y="251"/>
                    <a:pt x="200" y="251"/>
                    <a:pt x="200" y="251"/>
                  </a:cubicBezTo>
                  <a:cubicBezTo>
                    <a:pt x="200" y="253"/>
                    <a:pt x="200" y="253"/>
                    <a:pt x="200" y="253"/>
                  </a:cubicBezTo>
                  <a:cubicBezTo>
                    <a:pt x="200" y="253"/>
                    <a:pt x="200" y="253"/>
                    <a:pt x="200" y="253"/>
                  </a:cubicBezTo>
                  <a:cubicBezTo>
                    <a:pt x="200" y="251"/>
                    <a:pt x="200" y="251"/>
                    <a:pt x="200" y="251"/>
                  </a:cubicBezTo>
                  <a:cubicBezTo>
                    <a:pt x="200" y="253"/>
                    <a:pt x="200" y="253"/>
                    <a:pt x="200" y="253"/>
                  </a:cubicBezTo>
                  <a:cubicBezTo>
                    <a:pt x="200" y="253"/>
                    <a:pt x="200" y="253"/>
                    <a:pt x="200" y="253"/>
                  </a:cubicBezTo>
                  <a:cubicBezTo>
                    <a:pt x="200" y="253"/>
                    <a:pt x="202" y="254"/>
                    <a:pt x="204" y="255"/>
                  </a:cubicBezTo>
                  <a:cubicBezTo>
                    <a:pt x="208" y="256"/>
                    <a:pt x="214" y="258"/>
                    <a:pt x="221" y="262"/>
                  </a:cubicBezTo>
                  <a:cubicBezTo>
                    <a:pt x="248" y="275"/>
                    <a:pt x="296" y="303"/>
                    <a:pt x="353" y="336"/>
                  </a:cubicBezTo>
                  <a:cubicBezTo>
                    <a:pt x="437" y="386"/>
                    <a:pt x="541" y="449"/>
                    <a:pt x="623" y="500"/>
                  </a:cubicBezTo>
                  <a:cubicBezTo>
                    <a:pt x="665" y="526"/>
                    <a:pt x="701" y="548"/>
                    <a:pt x="726" y="564"/>
                  </a:cubicBezTo>
                  <a:cubicBezTo>
                    <a:pt x="739" y="572"/>
                    <a:pt x="749" y="579"/>
                    <a:pt x="756" y="583"/>
                  </a:cubicBezTo>
                  <a:cubicBezTo>
                    <a:pt x="763" y="588"/>
                    <a:pt x="767" y="590"/>
                    <a:pt x="767" y="590"/>
                  </a:cubicBezTo>
                  <a:cubicBezTo>
                    <a:pt x="768" y="591"/>
                    <a:pt x="770" y="591"/>
                    <a:pt x="771" y="591"/>
                  </a:cubicBezTo>
                  <a:cubicBezTo>
                    <a:pt x="773" y="590"/>
                    <a:pt x="774" y="590"/>
                    <a:pt x="775" y="588"/>
                  </a:cubicBezTo>
                  <a:cubicBezTo>
                    <a:pt x="776" y="587"/>
                    <a:pt x="776" y="586"/>
                    <a:pt x="776" y="584"/>
                  </a:cubicBezTo>
                  <a:cubicBezTo>
                    <a:pt x="775" y="583"/>
                    <a:pt x="774" y="581"/>
                    <a:pt x="773" y="581"/>
                  </a:cubicBezTo>
                  <a:cubicBezTo>
                    <a:pt x="223" y="237"/>
                    <a:pt x="223" y="237"/>
                    <a:pt x="223" y="237"/>
                  </a:cubicBezTo>
                  <a:cubicBezTo>
                    <a:pt x="222" y="236"/>
                    <a:pt x="220" y="236"/>
                    <a:pt x="219" y="236"/>
                  </a:cubicBezTo>
                  <a:cubicBezTo>
                    <a:pt x="217" y="237"/>
                    <a:pt x="216" y="237"/>
                    <a:pt x="215" y="239"/>
                  </a:cubicBezTo>
                  <a:cubicBezTo>
                    <a:pt x="215" y="240"/>
                    <a:pt x="214" y="241"/>
                    <a:pt x="215" y="243"/>
                  </a:cubicBezTo>
                  <a:cubicBezTo>
                    <a:pt x="215" y="244"/>
                    <a:pt x="216" y="245"/>
                    <a:pt x="217" y="246"/>
                  </a:cubicBezTo>
                  <a:cubicBezTo>
                    <a:pt x="217" y="246"/>
                    <a:pt x="353" y="329"/>
                    <a:pt x="491" y="413"/>
                  </a:cubicBezTo>
                  <a:cubicBezTo>
                    <a:pt x="561" y="454"/>
                    <a:pt x="631" y="496"/>
                    <a:pt x="685" y="527"/>
                  </a:cubicBezTo>
                  <a:cubicBezTo>
                    <a:pt x="712" y="543"/>
                    <a:pt x="736" y="556"/>
                    <a:pt x="753" y="565"/>
                  </a:cubicBezTo>
                  <a:cubicBezTo>
                    <a:pt x="762" y="570"/>
                    <a:pt x="769" y="573"/>
                    <a:pt x="774" y="576"/>
                  </a:cubicBezTo>
                  <a:cubicBezTo>
                    <a:pt x="777" y="577"/>
                    <a:pt x="780" y="578"/>
                    <a:pt x="782" y="579"/>
                  </a:cubicBezTo>
                  <a:cubicBezTo>
                    <a:pt x="783" y="579"/>
                    <a:pt x="783" y="579"/>
                    <a:pt x="784" y="579"/>
                  </a:cubicBezTo>
                  <a:cubicBezTo>
                    <a:pt x="785" y="580"/>
                    <a:pt x="786" y="580"/>
                    <a:pt x="787" y="580"/>
                  </a:cubicBezTo>
                  <a:cubicBezTo>
                    <a:pt x="788" y="580"/>
                    <a:pt x="789" y="580"/>
                    <a:pt x="790" y="579"/>
                  </a:cubicBezTo>
                  <a:cubicBezTo>
                    <a:pt x="791" y="579"/>
                    <a:pt x="792" y="578"/>
                    <a:pt x="793" y="577"/>
                  </a:cubicBezTo>
                  <a:cubicBezTo>
                    <a:pt x="794" y="576"/>
                    <a:pt x="794" y="574"/>
                    <a:pt x="794" y="573"/>
                  </a:cubicBezTo>
                  <a:cubicBezTo>
                    <a:pt x="793" y="571"/>
                    <a:pt x="792" y="570"/>
                    <a:pt x="791" y="569"/>
                  </a:cubicBezTo>
                  <a:cubicBezTo>
                    <a:pt x="619" y="462"/>
                    <a:pt x="619" y="462"/>
                    <a:pt x="619" y="462"/>
                  </a:cubicBezTo>
                  <a:cubicBezTo>
                    <a:pt x="811" y="575"/>
                    <a:pt x="811" y="575"/>
                    <a:pt x="811" y="575"/>
                  </a:cubicBezTo>
                  <a:cubicBezTo>
                    <a:pt x="814" y="577"/>
                    <a:pt x="817" y="576"/>
                    <a:pt x="819" y="573"/>
                  </a:cubicBezTo>
                  <a:cubicBezTo>
                    <a:pt x="820" y="571"/>
                    <a:pt x="819" y="567"/>
                    <a:pt x="817" y="566"/>
                  </a:cubicBezTo>
                  <a:cubicBezTo>
                    <a:pt x="817" y="566"/>
                    <a:pt x="815" y="564"/>
                    <a:pt x="811" y="562"/>
                  </a:cubicBezTo>
                  <a:cubicBezTo>
                    <a:pt x="781" y="544"/>
                    <a:pt x="649" y="464"/>
                    <a:pt x="524" y="387"/>
                  </a:cubicBezTo>
                  <a:cubicBezTo>
                    <a:pt x="461" y="349"/>
                    <a:pt x="401" y="311"/>
                    <a:pt x="356" y="282"/>
                  </a:cubicBezTo>
                  <a:cubicBezTo>
                    <a:pt x="333" y="268"/>
                    <a:pt x="315" y="256"/>
                    <a:pt x="302" y="247"/>
                  </a:cubicBezTo>
                  <a:cubicBezTo>
                    <a:pt x="295" y="243"/>
                    <a:pt x="290" y="239"/>
                    <a:pt x="287" y="237"/>
                  </a:cubicBezTo>
                  <a:cubicBezTo>
                    <a:pt x="285" y="235"/>
                    <a:pt x="284" y="234"/>
                    <a:pt x="283" y="234"/>
                  </a:cubicBezTo>
                  <a:cubicBezTo>
                    <a:pt x="283" y="233"/>
                    <a:pt x="283" y="233"/>
                    <a:pt x="283" y="233"/>
                  </a:cubicBezTo>
                  <a:cubicBezTo>
                    <a:pt x="283" y="233"/>
                    <a:pt x="283" y="233"/>
                    <a:pt x="283" y="233"/>
                  </a:cubicBezTo>
                  <a:cubicBezTo>
                    <a:pt x="281" y="235"/>
                    <a:pt x="281" y="235"/>
                    <a:pt x="281" y="235"/>
                  </a:cubicBezTo>
                  <a:cubicBezTo>
                    <a:pt x="283" y="234"/>
                    <a:pt x="283" y="234"/>
                    <a:pt x="283" y="234"/>
                  </a:cubicBezTo>
                  <a:cubicBezTo>
                    <a:pt x="283" y="233"/>
                    <a:pt x="283" y="233"/>
                    <a:pt x="283" y="233"/>
                  </a:cubicBezTo>
                  <a:cubicBezTo>
                    <a:pt x="281" y="235"/>
                    <a:pt x="281" y="235"/>
                    <a:pt x="281" y="235"/>
                  </a:cubicBezTo>
                  <a:cubicBezTo>
                    <a:pt x="283" y="234"/>
                    <a:pt x="283" y="234"/>
                    <a:pt x="283" y="234"/>
                  </a:cubicBezTo>
                  <a:cubicBezTo>
                    <a:pt x="279" y="236"/>
                    <a:pt x="279" y="236"/>
                    <a:pt x="279" y="236"/>
                  </a:cubicBezTo>
                  <a:cubicBezTo>
                    <a:pt x="284" y="236"/>
                    <a:pt x="284" y="236"/>
                    <a:pt x="284" y="236"/>
                  </a:cubicBezTo>
                  <a:cubicBezTo>
                    <a:pt x="284" y="234"/>
                    <a:pt x="283" y="234"/>
                    <a:pt x="283" y="234"/>
                  </a:cubicBezTo>
                  <a:cubicBezTo>
                    <a:pt x="279" y="236"/>
                    <a:pt x="279" y="236"/>
                    <a:pt x="279" y="236"/>
                  </a:cubicBezTo>
                  <a:cubicBezTo>
                    <a:pt x="284" y="236"/>
                    <a:pt x="284" y="236"/>
                    <a:pt x="284" y="236"/>
                  </a:cubicBezTo>
                  <a:cubicBezTo>
                    <a:pt x="279" y="236"/>
                    <a:pt x="279" y="236"/>
                    <a:pt x="279" y="236"/>
                  </a:cubicBezTo>
                  <a:cubicBezTo>
                    <a:pt x="283" y="239"/>
                    <a:pt x="283" y="239"/>
                    <a:pt x="283" y="239"/>
                  </a:cubicBezTo>
                  <a:cubicBezTo>
                    <a:pt x="284" y="238"/>
                    <a:pt x="284" y="237"/>
                    <a:pt x="284" y="236"/>
                  </a:cubicBezTo>
                  <a:cubicBezTo>
                    <a:pt x="279" y="236"/>
                    <a:pt x="279" y="236"/>
                    <a:pt x="279" y="236"/>
                  </a:cubicBezTo>
                  <a:cubicBezTo>
                    <a:pt x="283" y="239"/>
                    <a:pt x="283" y="239"/>
                    <a:pt x="283" y="239"/>
                  </a:cubicBezTo>
                  <a:cubicBezTo>
                    <a:pt x="283" y="239"/>
                    <a:pt x="283" y="239"/>
                    <a:pt x="283" y="239"/>
                  </a:cubicBezTo>
                  <a:cubicBezTo>
                    <a:pt x="279" y="236"/>
                    <a:pt x="279" y="236"/>
                    <a:pt x="279" y="236"/>
                  </a:cubicBezTo>
                  <a:cubicBezTo>
                    <a:pt x="281" y="241"/>
                    <a:pt x="281" y="241"/>
                    <a:pt x="281" y="241"/>
                  </a:cubicBezTo>
                  <a:cubicBezTo>
                    <a:pt x="281" y="240"/>
                    <a:pt x="282" y="240"/>
                    <a:pt x="283" y="239"/>
                  </a:cubicBezTo>
                  <a:cubicBezTo>
                    <a:pt x="279" y="236"/>
                    <a:pt x="279" y="236"/>
                    <a:pt x="279" y="236"/>
                  </a:cubicBezTo>
                  <a:cubicBezTo>
                    <a:pt x="281" y="241"/>
                    <a:pt x="281" y="241"/>
                    <a:pt x="281" y="241"/>
                  </a:cubicBezTo>
                  <a:cubicBezTo>
                    <a:pt x="280" y="238"/>
                    <a:pt x="280" y="238"/>
                    <a:pt x="280" y="238"/>
                  </a:cubicBezTo>
                  <a:cubicBezTo>
                    <a:pt x="280" y="241"/>
                    <a:pt x="280" y="241"/>
                    <a:pt x="280" y="241"/>
                  </a:cubicBezTo>
                  <a:cubicBezTo>
                    <a:pt x="280" y="241"/>
                    <a:pt x="280" y="241"/>
                    <a:pt x="281" y="241"/>
                  </a:cubicBezTo>
                  <a:cubicBezTo>
                    <a:pt x="280" y="238"/>
                    <a:pt x="280" y="238"/>
                    <a:pt x="280" y="238"/>
                  </a:cubicBezTo>
                  <a:cubicBezTo>
                    <a:pt x="280" y="241"/>
                    <a:pt x="280" y="241"/>
                    <a:pt x="280" y="241"/>
                  </a:cubicBezTo>
                  <a:cubicBezTo>
                    <a:pt x="280" y="241"/>
                    <a:pt x="280" y="241"/>
                    <a:pt x="280" y="241"/>
                  </a:cubicBezTo>
                  <a:cubicBezTo>
                    <a:pt x="280" y="241"/>
                    <a:pt x="281" y="241"/>
                    <a:pt x="283" y="242"/>
                  </a:cubicBezTo>
                  <a:cubicBezTo>
                    <a:pt x="287" y="243"/>
                    <a:pt x="292" y="245"/>
                    <a:pt x="299" y="249"/>
                  </a:cubicBezTo>
                  <a:cubicBezTo>
                    <a:pt x="325" y="261"/>
                    <a:pt x="372" y="288"/>
                    <a:pt x="428" y="320"/>
                  </a:cubicBezTo>
                  <a:cubicBezTo>
                    <a:pt x="511" y="368"/>
                    <a:pt x="613" y="430"/>
                    <a:pt x="694" y="480"/>
                  </a:cubicBezTo>
                  <a:cubicBezTo>
                    <a:pt x="735" y="505"/>
                    <a:pt x="771" y="527"/>
                    <a:pt x="796" y="543"/>
                  </a:cubicBezTo>
                  <a:cubicBezTo>
                    <a:pt x="809" y="551"/>
                    <a:pt x="819" y="557"/>
                    <a:pt x="826" y="561"/>
                  </a:cubicBezTo>
                  <a:cubicBezTo>
                    <a:pt x="833" y="565"/>
                    <a:pt x="836" y="568"/>
                    <a:pt x="836" y="568"/>
                  </a:cubicBezTo>
                  <a:cubicBezTo>
                    <a:pt x="839" y="569"/>
                    <a:pt x="842" y="569"/>
                    <a:pt x="844" y="566"/>
                  </a:cubicBezTo>
                  <a:cubicBezTo>
                    <a:pt x="845" y="565"/>
                    <a:pt x="845" y="564"/>
                    <a:pt x="845" y="563"/>
                  </a:cubicBezTo>
                  <a:cubicBezTo>
                    <a:pt x="845" y="561"/>
                    <a:pt x="844" y="560"/>
                    <a:pt x="844" y="559"/>
                  </a:cubicBezTo>
                  <a:cubicBezTo>
                    <a:pt x="843" y="557"/>
                    <a:pt x="842" y="556"/>
                    <a:pt x="840" y="554"/>
                  </a:cubicBezTo>
                  <a:cubicBezTo>
                    <a:pt x="837" y="551"/>
                    <a:pt x="832" y="547"/>
                    <a:pt x="826" y="543"/>
                  </a:cubicBezTo>
                  <a:cubicBezTo>
                    <a:pt x="803" y="526"/>
                    <a:pt x="760" y="498"/>
                    <a:pt x="708" y="465"/>
                  </a:cubicBezTo>
                  <a:cubicBezTo>
                    <a:pt x="550" y="367"/>
                    <a:pt x="311" y="227"/>
                    <a:pt x="311" y="227"/>
                  </a:cubicBezTo>
                  <a:cubicBezTo>
                    <a:pt x="309" y="231"/>
                    <a:pt x="309" y="231"/>
                    <a:pt x="309" y="231"/>
                  </a:cubicBezTo>
                  <a:cubicBezTo>
                    <a:pt x="314" y="234"/>
                    <a:pt x="314" y="234"/>
                    <a:pt x="314" y="234"/>
                  </a:cubicBezTo>
                  <a:cubicBezTo>
                    <a:pt x="309" y="231"/>
                    <a:pt x="309" y="231"/>
                    <a:pt x="309" y="231"/>
                  </a:cubicBezTo>
                  <a:cubicBezTo>
                    <a:pt x="311" y="236"/>
                    <a:pt x="311" y="236"/>
                    <a:pt x="311" y="236"/>
                  </a:cubicBezTo>
                  <a:cubicBezTo>
                    <a:pt x="312" y="236"/>
                    <a:pt x="313" y="235"/>
                    <a:pt x="314" y="234"/>
                  </a:cubicBezTo>
                  <a:cubicBezTo>
                    <a:pt x="309" y="231"/>
                    <a:pt x="309" y="231"/>
                    <a:pt x="309" y="231"/>
                  </a:cubicBezTo>
                  <a:cubicBezTo>
                    <a:pt x="311" y="236"/>
                    <a:pt x="311" y="236"/>
                    <a:pt x="311" y="236"/>
                  </a:cubicBezTo>
                  <a:cubicBezTo>
                    <a:pt x="309" y="231"/>
                    <a:pt x="309" y="231"/>
                    <a:pt x="309" y="231"/>
                  </a:cubicBezTo>
                  <a:cubicBezTo>
                    <a:pt x="309" y="237"/>
                    <a:pt x="309" y="237"/>
                    <a:pt x="309" y="237"/>
                  </a:cubicBezTo>
                  <a:cubicBezTo>
                    <a:pt x="309" y="237"/>
                    <a:pt x="310" y="237"/>
                    <a:pt x="311" y="236"/>
                  </a:cubicBezTo>
                  <a:cubicBezTo>
                    <a:pt x="309" y="231"/>
                    <a:pt x="309" y="231"/>
                    <a:pt x="309" y="231"/>
                  </a:cubicBezTo>
                  <a:cubicBezTo>
                    <a:pt x="309" y="237"/>
                    <a:pt x="309" y="237"/>
                    <a:pt x="309" y="237"/>
                  </a:cubicBezTo>
                  <a:cubicBezTo>
                    <a:pt x="309" y="232"/>
                    <a:pt x="309" y="232"/>
                    <a:pt x="309" y="232"/>
                  </a:cubicBezTo>
                  <a:cubicBezTo>
                    <a:pt x="307" y="237"/>
                    <a:pt x="307" y="237"/>
                    <a:pt x="307" y="237"/>
                  </a:cubicBezTo>
                  <a:cubicBezTo>
                    <a:pt x="307" y="237"/>
                    <a:pt x="308" y="237"/>
                    <a:pt x="309" y="237"/>
                  </a:cubicBezTo>
                  <a:cubicBezTo>
                    <a:pt x="309" y="232"/>
                    <a:pt x="309" y="232"/>
                    <a:pt x="309" y="232"/>
                  </a:cubicBezTo>
                  <a:cubicBezTo>
                    <a:pt x="307" y="237"/>
                    <a:pt x="307" y="237"/>
                    <a:pt x="307" y="237"/>
                  </a:cubicBezTo>
                  <a:cubicBezTo>
                    <a:pt x="309" y="232"/>
                    <a:pt x="309" y="232"/>
                    <a:pt x="309" y="232"/>
                  </a:cubicBezTo>
                  <a:cubicBezTo>
                    <a:pt x="307" y="237"/>
                    <a:pt x="307" y="237"/>
                    <a:pt x="307" y="237"/>
                  </a:cubicBezTo>
                  <a:cubicBezTo>
                    <a:pt x="307" y="237"/>
                    <a:pt x="307" y="237"/>
                    <a:pt x="307" y="237"/>
                  </a:cubicBezTo>
                  <a:cubicBezTo>
                    <a:pt x="309" y="232"/>
                    <a:pt x="309" y="232"/>
                    <a:pt x="309" y="232"/>
                  </a:cubicBezTo>
                  <a:cubicBezTo>
                    <a:pt x="307" y="237"/>
                    <a:pt x="307" y="237"/>
                    <a:pt x="307" y="237"/>
                  </a:cubicBezTo>
                  <a:cubicBezTo>
                    <a:pt x="307" y="237"/>
                    <a:pt x="307" y="237"/>
                    <a:pt x="307" y="237"/>
                  </a:cubicBezTo>
                  <a:cubicBezTo>
                    <a:pt x="307" y="237"/>
                    <a:pt x="308" y="237"/>
                    <a:pt x="309" y="238"/>
                  </a:cubicBezTo>
                  <a:cubicBezTo>
                    <a:pt x="321" y="245"/>
                    <a:pt x="361" y="268"/>
                    <a:pt x="415" y="300"/>
                  </a:cubicBezTo>
                  <a:cubicBezTo>
                    <a:pt x="496" y="348"/>
                    <a:pt x="607" y="414"/>
                    <a:pt x="698" y="468"/>
                  </a:cubicBezTo>
                  <a:cubicBezTo>
                    <a:pt x="744" y="495"/>
                    <a:pt x="785" y="519"/>
                    <a:pt x="814" y="536"/>
                  </a:cubicBezTo>
                  <a:cubicBezTo>
                    <a:pt x="843" y="554"/>
                    <a:pt x="861" y="564"/>
                    <a:pt x="861" y="564"/>
                  </a:cubicBezTo>
                  <a:cubicBezTo>
                    <a:pt x="863" y="566"/>
                    <a:pt x="867" y="565"/>
                    <a:pt x="868" y="562"/>
                  </a:cubicBezTo>
                  <a:cubicBezTo>
                    <a:pt x="870" y="560"/>
                    <a:pt x="869" y="556"/>
                    <a:pt x="866" y="555"/>
                  </a:cubicBezTo>
                  <a:cubicBezTo>
                    <a:pt x="691" y="445"/>
                    <a:pt x="691" y="445"/>
                    <a:pt x="691" y="445"/>
                  </a:cubicBezTo>
                  <a:cubicBezTo>
                    <a:pt x="881" y="557"/>
                    <a:pt x="881" y="557"/>
                    <a:pt x="881" y="557"/>
                  </a:cubicBezTo>
                  <a:cubicBezTo>
                    <a:pt x="884" y="559"/>
                    <a:pt x="887" y="558"/>
                    <a:pt x="889" y="555"/>
                  </a:cubicBezTo>
                  <a:cubicBezTo>
                    <a:pt x="890" y="553"/>
                    <a:pt x="889" y="549"/>
                    <a:pt x="887" y="548"/>
                  </a:cubicBezTo>
                  <a:cubicBezTo>
                    <a:pt x="682" y="420"/>
                    <a:pt x="682" y="420"/>
                    <a:pt x="682" y="420"/>
                  </a:cubicBezTo>
                  <a:cubicBezTo>
                    <a:pt x="906" y="550"/>
                    <a:pt x="906" y="550"/>
                    <a:pt x="906" y="550"/>
                  </a:cubicBezTo>
                  <a:cubicBezTo>
                    <a:pt x="909" y="552"/>
                    <a:pt x="912" y="551"/>
                    <a:pt x="914" y="548"/>
                  </a:cubicBezTo>
                  <a:cubicBezTo>
                    <a:pt x="914" y="547"/>
                    <a:pt x="915" y="546"/>
                    <a:pt x="915" y="545"/>
                  </a:cubicBezTo>
                  <a:cubicBezTo>
                    <a:pt x="915" y="543"/>
                    <a:pt x="914" y="542"/>
                    <a:pt x="914" y="541"/>
                  </a:cubicBezTo>
                  <a:cubicBezTo>
                    <a:pt x="913" y="540"/>
                    <a:pt x="912" y="539"/>
                    <a:pt x="910" y="537"/>
                  </a:cubicBezTo>
                  <a:cubicBezTo>
                    <a:pt x="907" y="535"/>
                    <a:pt x="903" y="531"/>
                    <a:pt x="898" y="527"/>
                  </a:cubicBezTo>
                  <a:cubicBezTo>
                    <a:pt x="878" y="513"/>
                    <a:pt x="839" y="489"/>
                    <a:pt x="793" y="461"/>
                  </a:cubicBezTo>
                  <a:cubicBezTo>
                    <a:pt x="724" y="419"/>
                    <a:pt x="637" y="367"/>
                    <a:pt x="567" y="326"/>
                  </a:cubicBezTo>
                  <a:cubicBezTo>
                    <a:pt x="532" y="305"/>
                    <a:pt x="501" y="286"/>
                    <a:pt x="479" y="273"/>
                  </a:cubicBezTo>
                  <a:cubicBezTo>
                    <a:pt x="468" y="266"/>
                    <a:pt x="460" y="260"/>
                    <a:pt x="454" y="256"/>
                  </a:cubicBezTo>
                  <a:cubicBezTo>
                    <a:pt x="451" y="254"/>
                    <a:pt x="449" y="253"/>
                    <a:pt x="447" y="252"/>
                  </a:cubicBezTo>
                  <a:cubicBezTo>
                    <a:pt x="447" y="251"/>
                    <a:pt x="446" y="251"/>
                    <a:pt x="446" y="251"/>
                  </a:cubicBezTo>
                  <a:cubicBezTo>
                    <a:pt x="446" y="251"/>
                    <a:pt x="446" y="251"/>
                    <a:pt x="446" y="251"/>
                  </a:cubicBezTo>
                  <a:cubicBezTo>
                    <a:pt x="446" y="251"/>
                    <a:pt x="446" y="251"/>
                    <a:pt x="446" y="251"/>
                  </a:cubicBezTo>
                  <a:cubicBezTo>
                    <a:pt x="446" y="251"/>
                    <a:pt x="446" y="251"/>
                    <a:pt x="446" y="251"/>
                  </a:cubicBezTo>
                  <a:cubicBezTo>
                    <a:pt x="446" y="251"/>
                    <a:pt x="446" y="251"/>
                    <a:pt x="446" y="251"/>
                  </a:cubicBezTo>
                  <a:cubicBezTo>
                    <a:pt x="446" y="251"/>
                    <a:pt x="446" y="251"/>
                    <a:pt x="446" y="251"/>
                  </a:cubicBezTo>
                  <a:cubicBezTo>
                    <a:pt x="444" y="253"/>
                    <a:pt x="444" y="253"/>
                    <a:pt x="444" y="253"/>
                  </a:cubicBezTo>
                  <a:cubicBezTo>
                    <a:pt x="446" y="251"/>
                    <a:pt x="446" y="251"/>
                    <a:pt x="446" y="251"/>
                  </a:cubicBezTo>
                  <a:cubicBezTo>
                    <a:pt x="446" y="251"/>
                    <a:pt x="446" y="251"/>
                    <a:pt x="446" y="251"/>
                  </a:cubicBezTo>
                  <a:cubicBezTo>
                    <a:pt x="444" y="253"/>
                    <a:pt x="444" y="253"/>
                    <a:pt x="444" y="253"/>
                  </a:cubicBezTo>
                  <a:cubicBezTo>
                    <a:pt x="446" y="251"/>
                    <a:pt x="446" y="251"/>
                    <a:pt x="446" y="251"/>
                  </a:cubicBezTo>
                  <a:cubicBezTo>
                    <a:pt x="442" y="253"/>
                    <a:pt x="442" y="253"/>
                    <a:pt x="442" y="253"/>
                  </a:cubicBezTo>
                  <a:cubicBezTo>
                    <a:pt x="447" y="253"/>
                    <a:pt x="447" y="253"/>
                    <a:pt x="447" y="253"/>
                  </a:cubicBezTo>
                  <a:cubicBezTo>
                    <a:pt x="447" y="252"/>
                    <a:pt x="447" y="252"/>
                    <a:pt x="446" y="251"/>
                  </a:cubicBezTo>
                  <a:cubicBezTo>
                    <a:pt x="442" y="253"/>
                    <a:pt x="442" y="253"/>
                    <a:pt x="442" y="253"/>
                  </a:cubicBezTo>
                  <a:cubicBezTo>
                    <a:pt x="447" y="253"/>
                    <a:pt x="447" y="253"/>
                    <a:pt x="447" y="253"/>
                  </a:cubicBezTo>
                  <a:cubicBezTo>
                    <a:pt x="442" y="253"/>
                    <a:pt x="442" y="253"/>
                    <a:pt x="442" y="253"/>
                  </a:cubicBezTo>
                  <a:cubicBezTo>
                    <a:pt x="446" y="256"/>
                    <a:pt x="446" y="256"/>
                    <a:pt x="446" y="256"/>
                  </a:cubicBezTo>
                  <a:cubicBezTo>
                    <a:pt x="447" y="255"/>
                    <a:pt x="447" y="254"/>
                    <a:pt x="447" y="253"/>
                  </a:cubicBezTo>
                  <a:cubicBezTo>
                    <a:pt x="442" y="253"/>
                    <a:pt x="442" y="253"/>
                    <a:pt x="442" y="253"/>
                  </a:cubicBezTo>
                  <a:cubicBezTo>
                    <a:pt x="446" y="256"/>
                    <a:pt x="446" y="256"/>
                    <a:pt x="446" y="256"/>
                  </a:cubicBezTo>
                  <a:cubicBezTo>
                    <a:pt x="441" y="253"/>
                    <a:pt x="441" y="253"/>
                    <a:pt x="441" y="253"/>
                  </a:cubicBezTo>
                  <a:cubicBezTo>
                    <a:pt x="439" y="258"/>
                    <a:pt x="439" y="258"/>
                    <a:pt x="439" y="258"/>
                  </a:cubicBezTo>
                  <a:cubicBezTo>
                    <a:pt x="439" y="258"/>
                    <a:pt x="554" y="330"/>
                    <a:pt x="673" y="401"/>
                  </a:cubicBezTo>
                  <a:cubicBezTo>
                    <a:pt x="733" y="437"/>
                    <a:pt x="794" y="473"/>
                    <a:pt x="841" y="500"/>
                  </a:cubicBezTo>
                  <a:cubicBezTo>
                    <a:pt x="865" y="513"/>
                    <a:pt x="885" y="524"/>
                    <a:pt x="901" y="532"/>
                  </a:cubicBezTo>
                  <a:cubicBezTo>
                    <a:pt x="909" y="536"/>
                    <a:pt x="915" y="539"/>
                    <a:pt x="920" y="541"/>
                  </a:cubicBezTo>
                  <a:cubicBezTo>
                    <a:pt x="923" y="543"/>
                    <a:pt x="925" y="543"/>
                    <a:pt x="927" y="544"/>
                  </a:cubicBezTo>
                  <a:cubicBezTo>
                    <a:pt x="929" y="545"/>
                    <a:pt x="931" y="545"/>
                    <a:pt x="933" y="545"/>
                  </a:cubicBezTo>
                  <a:cubicBezTo>
                    <a:pt x="933" y="545"/>
                    <a:pt x="934" y="545"/>
                    <a:pt x="935" y="545"/>
                  </a:cubicBezTo>
                  <a:cubicBezTo>
                    <a:pt x="936" y="544"/>
                    <a:pt x="938" y="543"/>
                    <a:pt x="939" y="542"/>
                  </a:cubicBezTo>
                  <a:cubicBezTo>
                    <a:pt x="939" y="541"/>
                    <a:pt x="940" y="539"/>
                    <a:pt x="939" y="538"/>
                  </a:cubicBezTo>
                  <a:cubicBezTo>
                    <a:pt x="939" y="536"/>
                    <a:pt x="938" y="535"/>
                    <a:pt x="937" y="534"/>
                  </a:cubicBezTo>
                  <a:cubicBezTo>
                    <a:pt x="589" y="317"/>
                    <a:pt x="589" y="317"/>
                    <a:pt x="589" y="317"/>
                  </a:cubicBezTo>
                  <a:cubicBezTo>
                    <a:pt x="586" y="322"/>
                    <a:pt x="586" y="322"/>
                    <a:pt x="586" y="322"/>
                  </a:cubicBezTo>
                  <a:cubicBezTo>
                    <a:pt x="590" y="325"/>
                    <a:pt x="590" y="325"/>
                    <a:pt x="590" y="325"/>
                  </a:cubicBezTo>
                  <a:cubicBezTo>
                    <a:pt x="586" y="322"/>
                    <a:pt x="586" y="322"/>
                    <a:pt x="586" y="322"/>
                  </a:cubicBezTo>
                  <a:cubicBezTo>
                    <a:pt x="588" y="327"/>
                    <a:pt x="588" y="327"/>
                    <a:pt x="588" y="327"/>
                  </a:cubicBezTo>
                  <a:cubicBezTo>
                    <a:pt x="588" y="326"/>
                    <a:pt x="590" y="326"/>
                    <a:pt x="590" y="325"/>
                  </a:cubicBezTo>
                  <a:cubicBezTo>
                    <a:pt x="586" y="322"/>
                    <a:pt x="586" y="322"/>
                    <a:pt x="586" y="322"/>
                  </a:cubicBezTo>
                  <a:cubicBezTo>
                    <a:pt x="588" y="327"/>
                    <a:pt x="588" y="327"/>
                    <a:pt x="588" y="327"/>
                  </a:cubicBezTo>
                  <a:cubicBezTo>
                    <a:pt x="586" y="322"/>
                    <a:pt x="586" y="322"/>
                    <a:pt x="586" y="322"/>
                  </a:cubicBezTo>
                  <a:cubicBezTo>
                    <a:pt x="586" y="327"/>
                    <a:pt x="586" y="327"/>
                    <a:pt x="586" y="327"/>
                  </a:cubicBezTo>
                  <a:cubicBezTo>
                    <a:pt x="586" y="327"/>
                    <a:pt x="587" y="327"/>
                    <a:pt x="588" y="327"/>
                  </a:cubicBezTo>
                  <a:cubicBezTo>
                    <a:pt x="586" y="322"/>
                    <a:pt x="586" y="322"/>
                    <a:pt x="586" y="322"/>
                  </a:cubicBezTo>
                  <a:cubicBezTo>
                    <a:pt x="586" y="327"/>
                    <a:pt x="586" y="327"/>
                    <a:pt x="586" y="327"/>
                  </a:cubicBezTo>
                  <a:cubicBezTo>
                    <a:pt x="586" y="322"/>
                    <a:pt x="586" y="322"/>
                    <a:pt x="586" y="322"/>
                  </a:cubicBezTo>
                  <a:cubicBezTo>
                    <a:pt x="585" y="327"/>
                    <a:pt x="585" y="327"/>
                    <a:pt x="585" y="327"/>
                  </a:cubicBezTo>
                  <a:cubicBezTo>
                    <a:pt x="585" y="327"/>
                    <a:pt x="585" y="327"/>
                    <a:pt x="586" y="327"/>
                  </a:cubicBezTo>
                  <a:cubicBezTo>
                    <a:pt x="586" y="322"/>
                    <a:pt x="586" y="322"/>
                    <a:pt x="586" y="322"/>
                  </a:cubicBezTo>
                  <a:cubicBezTo>
                    <a:pt x="585" y="327"/>
                    <a:pt x="585" y="327"/>
                    <a:pt x="585" y="327"/>
                  </a:cubicBezTo>
                  <a:cubicBezTo>
                    <a:pt x="585" y="325"/>
                    <a:pt x="585" y="325"/>
                    <a:pt x="585" y="325"/>
                  </a:cubicBezTo>
                  <a:cubicBezTo>
                    <a:pt x="584" y="327"/>
                    <a:pt x="584" y="327"/>
                    <a:pt x="584" y="327"/>
                  </a:cubicBezTo>
                  <a:cubicBezTo>
                    <a:pt x="585" y="327"/>
                    <a:pt x="585" y="327"/>
                    <a:pt x="585" y="327"/>
                  </a:cubicBezTo>
                  <a:cubicBezTo>
                    <a:pt x="585" y="325"/>
                    <a:pt x="585" y="325"/>
                    <a:pt x="585" y="325"/>
                  </a:cubicBezTo>
                  <a:cubicBezTo>
                    <a:pt x="584" y="327"/>
                    <a:pt x="584" y="327"/>
                    <a:pt x="584" y="327"/>
                  </a:cubicBezTo>
                  <a:cubicBezTo>
                    <a:pt x="585" y="327"/>
                    <a:pt x="585" y="327"/>
                    <a:pt x="586" y="328"/>
                  </a:cubicBezTo>
                  <a:cubicBezTo>
                    <a:pt x="590" y="330"/>
                    <a:pt x="599" y="335"/>
                    <a:pt x="610" y="342"/>
                  </a:cubicBezTo>
                  <a:cubicBezTo>
                    <a:pt x="651" y="366"/>
                    <a:pt x="731" y="415"/>
                    <a:pt x="803" y="458"/>
                  </a:cubicBezTo>
                  <a:cubicBezTo>
                    <a:pt x="839" y="480"/>
                    <a:pt x="873" y="500"/>
                    <a:pt x="899" y="514"/>
                  </a:cubicBezTo>
                  <a:cubicBezTo>
                    <a:pt x="912" y="522"/>
                    <a:pt x="924" y="528"/>
                    <a:pt x="932" y="532"/>
                  </a:cubicBezTo>
                  <a:cubicBezTo>
                    <a:pt x="937" y="534"/>
                    <a:pt x="940" y="536"/>
                    <a:pt x="943" y="537"/>
                  </a:cubicBezTo>
                  <a:cubicBezTo>
                    <a:pt x="945" y="537"/>
                    <a:pt x="946" y="538"/>
                    <a:pt x="948" y="538"/>
                  </a:cubicBezTo>
                  <a:cubicBezTo>
                    <a:pt x="949" y="539"/>
                    <a:pt x="950" y="539"/>
                    <a:pt x="952" y="539"/>
                  </a:cubicBezTo>
                  <a:cubicBezTo>
                    <a:pt x="952" y="539"/>
                    <a:pt x="953" y="539"/>
                    <a:pt x="954" y="538"/>
                  </a:cubicBezTo>
                  <a:cubicBezTo>
                    <a:pt x="955" y="538"/>
                    <a:pt x="957" y="537"/>
                    <a:pt x="957" y="536"/>
                  </a:cubicBezTo>
                  <a:cubicBezTo>
                    <a:pt x="958" y="535"/>
                    <a:pt x="958" y="533"/>
                    <a:pt x="958" y="532"/>
                  </a:cubicBezTo>
                  <a:cubicBezTo>
                    <a:pt x="958" y="530"/>
                    <a:pt x="957" y="529"/>
                    <a:pt x="956" y="528"/>
                  </a:cubicBezTo>
                  <a:cubicBezTo>
                    <a:pt x="956" y="528"/>
                    <a:pt x="950" y="525"/>
                    <a:pt x="941" y="519"/>
                  </a:cubicBezTo>
                  <a:cubicBezTo>
                    <a:pt x="908" y="499"/>
                    <a:pt x="825" y="447"/>
                    <a:pt x="751" y="401"/>
                  </a:cubicBezTo>
                  <a:cubicBezTo>
                    <a:pt x="714" y="378"/>
                    <a:pt x="678" y="356"/>
                    <a:pt x="653" y="340"/>
                  </a:cubicBezTo>
                  <a:cubicBezTo>
                    <a:pt x="640" y="331"/>
                    <a:pt x="629" y="325"/>
                    <a:pt x="622" y="320"/>
                  </a:cubicBezTo>
                  <a:cubicBezTo>
                    <a:pt x="618" y="318"/>
                    <a:pt x="615" y="316"/>
                    <a:pt x="613" y="315"/>
                  </a:cubicBezTo>
                  <a:cubicBezTo>
                    <a:pt x="612" y="314"/>
                    <a:pt x="612" y="313"/>
                    <a:pt x="611" y="313"/>
                  </a:cubicBezTo>
                  <a:cubicBezTo>
                    <a:pt x="611" y="313"/>
                    <a:pt x="611" y="313"/>
                    <a:pt x="611" y="313"/>
                  </a:cubicBezTo>
                  <a:cubicBezTo>
                    <a:pt x="611" y="313"/>
                    <a:pt x="611" y="313"/>
                    <a:pt x="611" y="313"/>
                  </a:cubicBezTo>
                  <a:cubicBezTo>
                    <a:pt x="609" y="315"/>
                    <a:pt x="609" y="315"/>
                    <a:pt x="609" y="315"/>
                  </a:cubicBezTo>
                  <a:cubicBezTo>
                    <a:pt x="611" y="313"/>
                    <a:pt x="611" y="313"/>
                    <a:pt x="611" y="313"/>
                  </a:cubicBezTo>
                  <a:cubicBezTo>
                    <a:pt x="611" y="313"/>
                    <a:pt x="611" y="313"/>
                    <a:pt x="611" y="313"/>
                  </a:cubicBezTo>
                  <a:cubicBezTo>
                    <a:pt x="609" y="315"/>
                    <a:pt x="609" y="315"/>
                    <a:pt x="609" y="315"/>
                  </a:cubicBezTo>
                  <a:cubicBezTo>
                    <a:pt x="611" y="313"/>
                    <a:pt x="611" y="313"/>
                    <a:pt x="611" y="313"/>
                  </a:cubicBezTo>
                  <a:cubicBezTo>
                    <a:pt x="608" y="317"/>
                    <a:pt x="608" y="317"/>
                    <a:pt x="608" y="317"/>
                  </a:cubicBezTo>
                  <a:cubicBezTo>
                    <a:pt x="612" y="314"/>
                    <a:pt x="612" y="314"/>
                    <a:pt x="612" y="314"/>
                  </a:cubicBezTo>
                  <a:cubicBezTo>
                    <a:pt x="611" y="313"/>
                    <a:pt x="611" y="313"/>
                    <a:pt x="611" y="313"/>
                  </a:cubicBezTo>
                  <a:cubicBezTo>
                    <a:pt x="608" y="317"/>
                    <a:pt x="608" y="317"/>
                    <a:pt x="608" y="317"/>
                  </a:cubicBezTo>
                  <a:cubicBezTo>
                    <a:pt x="612" y="314"/>
                    <a:pt x="612" y="314"/>
                    <a:pt x="612" y="314"/>
                  </a:cubicBezTo>
                  <a:cubicBezTo>
                    <a:pt x="607" y="317"/>
                    <a:pt x="607" y="317"/>
                    <a:pt x="607" y="317"/>
                  </a:cubicBezTo>
                  <a:cubicBezTo>
                    <a:pt x="612" y="315"/>
                    <a:pt x="612" y="315"/>
                    <a:pt x="612" y="315"/>
                  </a:cubicBezTo>
                  <a:cubicBezTo>
                    <a:pt x="612" y="314"/>
                    <a:pt x="612" y="314"/>
                    <a:pt x="612" y="314"/>
                  </a:cubicBezTo>
                  <a:cubicBezTo>
                    <a:pt x="607" y="317"/>
                    <a:pt x="607" y="317"/>
                    <a:pt x="607" y="317"/>
                  </a:cubicBezTo>
                  <a:cubicBezTo>
                    <a:pt x="612" y="315"/>
                    <a:pt x="612" y="315"/>
                    <a:pt x="612" y="315"/>
                  </a:cubicBezTo>
                  <a:cubicBezTo>
                    <a:pt x="607" y="317"/>
                    <a:pt x="607" y="317"/>
                    <a:pt x="607" y="317"/>
                  </a:cubicBezTo>
                  <a:cubicBezTo>
                    <a:pt x="613" y="317"/>
                    <a:pt x="613" y="317"/>
                    <a:pt x="613" y="317"/>
                  </a:cubicBezTo>
                  <a:cubicBezTo>
                    <a:pt x="613" y="316"/>
                    <a:pt x="612" y="315"/>
                    <a:pt x="612" y="315"/>
                  </a:cubicBezTo>
                  <a:cubicBezTo>
                    <a:pt x="607" y="317"/>
                    <a:pt x="607" y="317"/>
                    <a:pt x="607" y="317"/>
                  </a:cubicBezTo>
                  <a:cubicBezTo>
                    <a:pt x="613" y="317"/>
                    <a:pt x="613" y="317"/>
                    <a:pt x="613" y="317"/>
                  </a:cubicBezTo>
                  <a:cubicBezTo>
                    <a:pt x="607" y="317"/>
                    <a:pt x="607" y="317"/>
                    <a:pt x="607" y="317"/>
                  </a:cubicBezTo>
                  <a:cubicBezTo>
                    <a:pt x="605" y="322"/>
                    <a:pt x="605" y="322"/>
                    <a:pt x="605" y="322"/>
                  </a:cubicBezTo>
                  <a:cubicBezTo>
                    <a:pt x="977" y="537"/>
                    <a:pt x="977" y="537"/>
                    <a:pt x="977" y="537"/>
                  </a:cubicBezTo>
                  <a:cubicBezTo>
                    <a:pt x="980" y="538"/>
                    <a:pt x="983" y="537"/>
                    <a:pt x="985" y="535"/>
                  </a:cubicBezTo>
                  <a:cubicBezTo>
                    <a:pt x="985" y="534"/>
                    <a:pt x="986" y="532"/>
                    <a:pt x="986" y="531"/>
                  </a:cubicBezTo>
                  <a:cubicBezTo>
                    <a:pt x="986" y="530"/>
                    <a:pt x="985" y="529"/>
                    <a:pt x="985" y="528"/>
                  </a:cubicBezTo>
                  <a:cubicBezTo>
                    <a:pt x="984" y="527"/>
                    <a:pt x="983" y="526"/>
                    <a:pt x="982" y="524"/>
                  </a:cubicBezTo>
                  <a:cubicBezTo>
                    <a:pt x="980" y="522"/>
                    <a:pt x="977" y="520"/>
                    <a:pt x="972" y="517"/>
                  </a:cubicBezTo>
                  <a:cubicBezTo>
                    <a:pt x="957" y="506"/>
                    <a:pt x="929" y="487"/>
                    <a:pt x="895" y="466"/>
                  </a:cubicBezTo>
                  <a:cubicBezTo>
                    <a:pt x="792" y="401"/>
                    <a:pt x="636" y="310"/>
                    <a:pt x="636" y="310"/>
                  </a:cubicBezTo>
                  <a:cubicBezTo>
                    <a:pt x="633" y="315"/>
                    <a:pt x="633" y="315"/>
                    <a:pt x="633" y="315"/>
                  </a:cubicBezTo>
                  <a:cubicBezTo>
                    <a:pt x="630" y="320"/>
                    <a:pt x="630" y="320"/>
                    <a:pt x="630" y="320"/>
                  </a:cubicBezTo>
                  <a:cubicBezTo>
                    <a:pt x="1003" y="531"/>
                    <a:pt x="1003" y="531"/>
                    <a:pt x="1003" y="531"/>
                  </a:cubicBezTo>
                  <a:cubicBezTo>
                    <a:pt x="1005" y="533"/>
                    <a:pt x="1009" y="532"/>
                    <a:pt x="1010" y="529"/>
                  </a:cubicBezTo>
                  <a:cubicBezTo>
                    <a:pt x="1011" y="528"/>
                    <a:pt x="1011" y="527"/>
                    <a:pt x="1011" y="526"/>
                  </a:cubicBezTo>
                  <a:cubicBezTo>
                    <a:pt x="1011" y="525"/>
                    <a:pt x="1011" y="524"/>
                    <a:pt x="1010" y="524"/>
                  </a:cubicBezTo>
                  <a:cubicBezTo>
                    <a:pt x="1010" y="523"/>
                    <a:pt x="1009" y="522"/>
                    <a:pt x="1009" y="522"/>
                  </a:cubicBezTo>
                  <a:cubicBezTo>
                    <a:pt x="1008" y="521"/>
                    <a:pt x="1007" y="520"/>
                    <a:pt x="1006" y="519"/>
                  </a:cubicBezTo>
                  <a:cubicBezTo>
                    <a:pt x="1001" y="515"/>
                    <a:pt x="993" y="510"/>
                    <a:pt x="981" y="502"/>
                  </a:cubicBezTo>
                  <a:cubicBezTo>
                    <a:pt x="939" y="475"/>
                    <a:pt x="857" y="426"/>
                    <a:pt x="786" y="383"/>
                  </a:cubicBezTo>
                  <a:cubicBezTo>
                    <a:pt x="751" y="361"/>
                    <a:pt x="718" y="341"/>
                    <a:pt x="694" y="327"/>
                  </a:cubicBezTo>
                  <a:cubicBezTo>
                    <a:pt x="682" y="319"/>
                    <a:pt x="672" y="313"/>
                    <a:pt x="665" y="309"/>
                  </a:cubicBezTo>
                  <a:cubicBezTo>
                    <a:pt x="662" y="306"/>
                    <a:pt x="659" y="305"/>
                    <a:pt x="658" y="303"/>
                  </a:cubicBezTo>
                  <a:cubicBezTo>
                    <a:pt x="657" y="303"/>
                    <a:pt x="656" y="302"/>
                    <a:pt x="656" y="302"/>
                  </a:cubicBezTo>
                  <a:cubicBezTo>
                    <a:pt x="656" y="302"/>
                    <a:pt x="656" y="302"/>
                    <a:pt x="656" y="302"/>
                  </a:cubicBezTo>
                  <a:cubicBezTo>
                    <a:pt x="654" y="304"/>
                    <a:pt x="654" y="304"/>
                    <a:pt x="654" y="304"/>
                  </a:cubicBezTo>
                  <a:cubicBezTo>
                    <a:pt x="656" y="302"/>
                    <a:pt x="656" y="302"/>
                    <a:pt x="656" y="302"/>
                  </a:cubicBezTo>
                  <a:cubicBezTo>
                    <a:pt x="656" y="302"/>
                    <a:pt x="656" y="302"/>
                    <a:pt x="656" y="302"/>
                  </a:cubicBezTo>
                  <a:cubicBezTo>
                    <a:pt x="654" y="304"/>
                    <a:pt x="654" y="304"/>
                    <a:pt x="654" y="304"/>
                  </a:cubicBezTo>
                  <a:cubicBezTo>
                    <a:pt x="656" y="302"/>
                    <a:pt x="656" y="302"/>
                    <a:pt x="656" y="302"/>
                  </a:cubicBezTo>
                  <a:cubicBezTo>
                    <a:pt x="653" y="305"/>
                    <a:pt x="653" y="305"/>
                    <a:pt x="653" y="305"/>
                  </a:cubicBezTo>
                  <a:cubicBezTo>
                    <a:pt x="657" y="303"/>
                    <a:pt x="657" y="303"/>
                    <a:pt x="657" y="303"/>
                  </a:cubicBezTo>
                  <a:cubicBezTo>
                    <a:pt x="657" y="303"/>
                    <a:pt x="656" y="303"/>
                    <a:pt x="656" y="302"/>
                  </a:cubicBezTo>
                  <a:cubicBezTo>
                    <a:pt x="653" y="305"/>
                    <a:pt x="653" y="305"/>
                    <a:pt x="653" y="305"/>
                  </a:cubicBezTo>
                  <a:cubicBezTo>
                    <a:pt x="657" y="303"/>
                    <a:pt x="657" y="303"/>
                    <a:pt x="657" y="303"/>
                  </a:cubicBezTo>
                  <a:cubicBezTo>
                    <a:pt x="652" y="306"/>
                    <a:pt x="652" y="306"/>
                    <a:pt x="652" y="306"/>
                  </a:cubicBezTo>
                  <a:cubicBezTo>
                    <a:pt x="657" y="306"/>
                    <a:pt x="657" y="306"/>
                    <a:pt x="657" y="306"/>
                  </a:cubicBezTo>
                  <a:cubicBezTo>
                    <a:pt x="657" y="304"/>
                    <a:pt x="657" y="304"/>
                    <a:pt x="657" y="303"/>
                  </a:cubicBezTo>
                  <a:cubicBezTo>
                    <a:pt x="652" y="306"/>
                    <a:pt x="652" y="306"/>
                    <a:pt x="652" y="306"/>
                  </a:cubicBezTo>
                  <a:cubicBezTo>
                    <a:pt x="657" y="306"/>
                    <a:pt x="657" y="306"/>
                    <a:pt x="657" y="306"/>
                  </a:cubicBezTo>
                  <a:cubicBezTo>
                    <a:pt x="652" y="306"/>
                    <a:pt x="652" y="306"/>
                    <a:pt x="652" y="306"/>
                  </a:cubicBezTo>
                  <a:cubicBezTo>
                    <a:pt x="656" y="309"/>
                    <a:pt x="656" y="309"/>
                    <a:pt x="656" y="309"/>
                  </a:cubicBezTo>
                  <a:cubicBezTo>
                    <a:pt x="657" y="308"/>
                    <a:pt x="657" y="306"/>
                    <a:pt x="657" y="306"/>
                  </a:cubicBezTo>
                  <a:cubicBezTo>
                    <a:pt x="652" y="306"/>
                    <a:pt x="652" y="306"/>
                    <a:pt x="652" y="306"/>
                  </a:cubicBezTo>
                  <a:cubicBezTo>
                    <a:pt x="656" y="309"/>
                    <a:pt x="656" y="309"/>
                    <a:pt x="656" y="309"/>
                  </a:cubicBezTo>
                  <a:cubicBezTo>
                    <a:pt x="652" y="306"/>
                    <a:pt x="652" y="306"/>
                    <a:pt x="652" y="306"/>
                  </a:cubicBezTo>
                  <a:cubicBezTo>
                    <a:pt x="649" y="310"/>
                    <a:pt x="649" y="310"/>
                    <a:pt x="649" y="310"/>
                  </a:cubicBezTo>
                  <a:cubicBezTo>
                    <a:pt x="649" y="310"/>
                    <a:pt x="744" y="364"/>
                    <a:pt x="839" y="418"/>
                  </a:cubicBezTo>
                  <a:cubicBezTo>
                    <a:pt x="886" y="445"/>
                    <a:pt x="934" y="473"/>
                    <a:pt x="969" y="493"/>
                  </a:cubicBezTo>
                  <a:cubicBezTo>
                    <a:pt x="987" y="503"/>
                    <a:pt x="1002" y="511"/>
                    <a:pt x="1013" y="517"/>
                  </a:cubicBezTo>
                  <a:cubicBezTo>
                    <a:pt x="1018" y="520"/>
                    <a:pt x="1023" y="523"/>
                    <a:pt x="1025" y="524"/>
                  </a:cubicBezTo>
                  <a:cubicBezTo>
                    <a:pt x="1027" y="525"/>
                    <a:pt x="1028" y="526"/>
                    <a:pt x="1029" y="526"/>
                  </a:cubicBezTo>
                  <a:cubicBezTo>
                    <a:pt x="1029" y="526"/>
                    <a:pt x="1030" y="526"/>
                    <a:pt x="1030" y="527"/>
                  </a:cubicBezTo>
                  <a:cubicBezTo>
                    <a:pt x="1031" y="527"/>
                    <a:pt x="1031" y="527"/>
                    <a:pt x="1031" y="527"/>
                  </a:cubicBezTo>
                  <a:cubicBezTo>
                    <a:pt x="1031" y="527"/>
                    <a:pt x="1031" y="527"/>
                    <a:pt x="1031" y="527"/>
                  </a:cubicBezTo>
                  <a:cubicBezTo>
                    <a:pt x="1032" y="527"/>
                    <a:pt x="1032" y="527"/>
                    <a:pt x="1033" y="527"/>
                  </a:cubicBezTo>
                  <a:cubicBezTo>
                    <a:pt x="1033" y="527"/>
                    <a:pt x="1034" y="527"/>
                    <a:pt x="1035" y="527"/>
                  </a:cubicBezTo>
                  <a:cubicBezTo>
                    <a:pt x="1035" y="527"/>
                    <a:pt x="1036" y="526"/>
                    <a:pt x="1037" y="525"/>
                  </a:cubicBezTo>
                  <a:cubicBezTo>
                    <a:pt x="1038" y="525"/>
                    <a:pt x="1038" y="525"/>
                    <a:pt x="1038" y="525"/>
                  </a:cubicBezTo>
                  <a:cubicBezTo>
                    <a:pt x="1038" y="524"/>
                    <a:pt x="1038" y="522"/>
                    <a:pt x="1038" y="522"/>
                  </a:cubicBezTo>
                  <a:cubicBezTo>
                    <a:pt x="1038" y="520"/>
                    <a:pt x="1038" y="519"/>
                    <a:pt x="1037" y="518"/>
                  </a:cubicBezTo>
                  <a:cubicBezTo>
                    <a:pt x="1036" y="517"/>
                    <a:pt x="1036" y="516"/>
                    <a:pt x="1034" y="515"/>
                  </a:cubicBezTo>
                  <a:cubicBezTo>
                    <a:pt x="1032" y="513"/>
                    <a:pt x="1029" y="510"/>
                    <a:pt x="1025" y="507"/>
                  </a:cubicBezTo>
                  <a:cubicBezTo>
                    <a:pt x="1010" y="496"/>
                    <a:pt x="981" y="477"/>
                    <a:pt x="946" y="455"/>
                  </a:cubicBezTo>
                  <a:cubicBezTo>
                    <a:pt x="841" y="390"/>
                    <a:pt x="682" y="296"/>
                    <a:pt x="682" y="296"/>
                  </a:cubicBezTo>
                  <a:cubicBezTo>
                    <a:pt x="679" y="300"/>
                    <a:pt x="679" y="300"/>
                    <a:pt x="679" y="300"/>
                  </a:cubicBezTo>
                  <a:cubicBezTo>
                    <a:pt x="676" y="305"/>
                    <a:pt x="676" y="305"/>
                    <a:pt x="676" y="305"/>
                  </a:cubicBezTo>
                  <a:cubicBezTo>
                    <a:pt x="676" y="305"/>
                    <a:pt x="770" y="359"/>
                    <a:pt x="865" y="413"/>
                  </a:cubicBezTo>
                  <a:cubicBezTo>
                    <a:pt x="912" y="439"/>
                    <a:pt x="960" y="466"/>
                    <a:pt x="996" y="486"/>
                  </a:cubicBezTo>
                  <a:cubicBezTo>
                    <a:pt x="1014" y="496"/>
                    <a:pt x="1029" y="505"/>
                    <a:pt x="1040" y="511"/>
                  </a:cubicBezTo>
                  <a:cubicBezTo>
                    <a:pt x="1045" y="514"/>
                    <a:pt x="1050" y="516"/>
                    <a:pt x="1053" y="517"/>
                  </a:cubicBezTo>
                  <a:cubicBezTo>
                    <a:pt x="1054" y="518"/>
                    <a:pt x="1056" y="519"/>
                    <a:pt x="1057" y="519"/>
                  </a:cubicBezTo>
                  <a:cubicBezTo>
                    <a:pt x="1057" y="520"/>
                    <a:pt x="1058" y="520"/>
                    <a:pt x="1058" y="520"/>
                  </a:cubicBezTo>
                  <a:cubicBezTo>
                    <a:pt x="1059" y="520"/>
                    <a:pt x="1059" y="520"/>
                    <a:pt x="1059" y="520"/>
                  </a:cubicBezTo>
                  <a:cubicBezTo>
                    <a:pt x="1059" y="520"/>
                    <a:pt x="1059" y="520"/>
                    <a:pt x="1059" y="520"/>
                  </a:cubicBezTo>
                  <a:cubicBezTo>
                    <a:pt x="1060" y="520"/>
                    <a:pt x="1060" y="520"/>
                    <a:pt x="1061" y="520"/>
                  </a:cubicBezTo>
                  <a:cubicBezTo>
                    <a:pt x="1061" y="520"/>
                    <a:pt x="1062" y="520"/>
                    <a:pt x="1062" y="520"/>
                  </a:cubicBezTo>
                  <a:cubicBezTo>
                    <a:pt x="1063" y="520"/>
                    <a:pt x="1064" y="519"/>
                    <a:pt x="1065" y="518"/>
                  </a:cubicBezTo>
                  <a:cubicBezTo>
                    <a:pt x="1065" y="518"/>
                    <a:pt x="1065" y="518"/>
                    <a:pt x="1065" y="518"/>
                  </a:cubicBezTo>
                  <a:cubicBezTo>
                    <a:pt x="1066" y="517"/>
                    <a:pt x="1066" y="516"/>
                    <a:pt x="1066" y="515"/>
                  </a:cubicBezTo>
                  <a:cubicBezTo>
                    <a:pt x="1066" y="513"/>
                    <a:pt x="1066" y="512"/>
                    <a:pt x="1065" y="511"/>
                  </a:cubicBezTo>
                  <a:cubicBezTo>
                    <a:pt x="1064" y="510"/>
                    <a:pt x="1064" y="509"/>
                    <a:pt x="1062" y="507"/>
                  </a:cubicBezTo>
                  <a:cubicBezTo>
                    <a:pt x="1060" y="505"/>
                    <a:pt x="1057" y="502"/>
                    <a:pt x="1053" y="499"/>
                  </a:cubicBezTo>
                  <a:cubicBezTo>
                    <a:pt x="1037" y="487"/>
                    <a:pt x="1008" y="468"/>
                    <a:pt x="972" y="446"/>
                  </a:cubicBezTo>
                  <a:cubicBezTo>
                    <a:pt x="865" y="379"/>
                    <a:pt x="703" y="285"/>
                    <a:pt x="703" y="285"/>
                  </a:cubicBezTo>
                  <a:cubicBezTo>
                    <a:pt x="700" y="290"/>
                    <a:pt x="700" y="290"/>
                    <a:pt x="700" y="290"/>
                  </a:cubicBezTo>
                  <a:cubicBezTo>
                    <a:pt x="700" y="295"/>
                    <a:pt x="700" y="295"/>
                    <a:pt x="700" y="295"/>
                  </a:cubicBezTo>
                  <a:cubicBezTo>
                    <a:pt x="700" y="290"/>
                    <a:pt x="700" y="290"/>
                    <a:pt x="700" y="290"/>
                  </a:cubicBezTo>
                  <a:cubicBezTo>
                    <a:pt x="699" y="295"/>
                    <a:pt x="699" y="295"/>
                    <a:pt x="699" y="295"/>
                  </a:cubicBezTo>
                  <a:cubicBezTo>
                    <a:pt x="699" y="295"/>
                    <a:pt x="699" y="295"/>
                    <a:pt x="700" y="295"/>
                  </a:cubicBezTo>
                  <a:cubicBezTo>
                    <a:pt x="700" y="290"/>
                    <a:pt x="700" y="290"/>
                    <a:pt x="700" y="290"/>
                  </a:cubicBezTo>
                  <a:cubicBezTo>
                    <a:pt x="699" y="295"/>
                    <a:pt x="699" y="295"/>
                    <a:pt x="699" y="295"/>
                  </a:cubicBezTo>
                  <a:cubicBezTo>
                    <a:pt x="700" y="290"/>
                    <a:pt x="700" y="290"/>
                    <a:pt x="700" y="290"/>
                  </a:cubicBezTo>
                  <a:cubicBezTo>
                    <a:pt x="698" y="295"/>
                    <a:pt x="698" y="295"/>
                    <a:pt x="698" y="295"/>
                  </a:cubicBezTo>
                  <a:cubicBezTo>
                    <a:pt x="698" y="295"/>
                    <a:pt x="698" y="295"/>
                    <a:pt x="699" y="295"/>
                  </a:cubicBezTo>
                  <a:cubicBezTo>
                    <a:pt x="700" y="290"/>
                    <a:pt x="700" y="290"/>
                    <a:pt x="700" y="290"/>
                  </a:cubicBezTo>
                  <a:cubicBezTo>
                    <a:pt x="698" y="295"/>
                    <a:pt x="698" y="295"/>
                    <a:pt x="698" y="295"/>
                  </a:cubicBezTo>
                  <a:cubicBezTo>
                    <a:pt x="700" y="290"/>
                    <a:pt x="700" y="290"/>
                    <a:pt x="700" y="290"/>
                  </a:cubicBezTo>
                  <a:cubicBezTo>
                    <a:pt x="698" y="295"/>
                    <a:pt x="698" y="295"/>
                    <a:pt x="698" y="295"/>
                  </a:cubicBezTo>
                  <a:cubicBezTo>
                    <a:pt x="698" y="295"/>
                    <a:pt x="698" y="295"/>
                    <a:pt x="698" y="295"/>
                  </a:cubicBezTo>
                  <a:cubicBezTo>
                    <a:pt x="700" y="290"/>
                    <a:pt x="700" y="290"/>
                    <a:pt x="700" y="290"/>
                  </a:cubicBezTo>
                  <a:cubicBezTo>
                    <a:pt x="698" y="295"/>
                    <a:pt x="698" y="295"/>
                    <a:pt x="698" y="295"/>
                  </a:cubicBezTo>
                  <a:cubicBezTo>
                    <a:pt x="698" y="293"/>
                    <a:pt x="698" y="293"/>
                    <a:pt x="698" y="293"/>
                  </a:cubicBezTo>
                  <a:cubicBezTo>
                    <a:pt x="697" y="294"/>
                    <a:pt x="697" y="294"/>
                    <a:pt x="697" y="294"/>
                  </a:cubicBezTo>
                  <a:cubicBezTo>
                    <a:pt x="698" y="295"/>
                    <a:pt x="698" y="295"/>
                    <a:pt x="698" y="295"/>
                  </a:cubicBezTo>
                  <a:cubicBezTo>
                    <a:pt x="698" y="293"/>
                    <a:pt x="698" y="293"/>
                    <a:pt x="698" y="293"/>
                  </a:cubicBezTo>
                  <a:cubicBezTo>
                    <a:pt x="697" y="294"/>
                    <a:pt x="697" y="294"/>
                    <a:pt x="697" y="294"/>
                  </a:cubicBezTo>
                  <a:cubicBezTo>
                    <a:pt x="698" y="295"/>
                    <a:pt x="698" y="295"/>
                    <a:pt x="699" y="295"/>
                  </a:cubicBezTo>
                  <a:cubicBezTo>
                    <a:pt x="714" y="304"/>
                    <a:pt x="811" y="359"/>
                    <a:pt x="904" y="412"/>
                  </a:cubicBezTo>
                  <a:cubicBezTo>
                    <a:pt x="951" y="438"/>
                    <a:pt x="997" y="464"/>
                    <a:pt x="1030" y="484"/>
                  </a:cubicBezTo>
                  <a:cubicBezTo>
                    <a:pt x="1047" y="493"/>
                    <a:pt x="1062" y="501"/>
                    <a:pt x="1071" y="507"/>
                  </a:cubicBezTo>
                  <a:cubicBezTo>
                    <a:pt x="1081" y="513"/>
                    <a:pt x="1087" y="516"/>
                    <a:pt x="1087" y="516"/>
                  </a:cubicBezTo>
                  <a:cubicBezTo>
                    <a:pt x="1089" y="517"/>
                    <a:pt x="1093" y="516"/>
                    <a:pt x="1094" y="514"/>
                  </a:cubicBezTo>
                  <a:cubicBezTo>
                    <a:pt x="1095" y="513"/>
                    <a:pt x="1095" y="512"/>
                    <a:pt x="1095" y="511"/>
                  </a:cubicBezTo>
                  <a:cubicBezTo>
                    <a:pt x="1095" y="509"/>
                    <a:pt x="1094" y="508"/>
                    <a:pt x="1094" y="507"/>
                  </a:cubicBezTo>
                  <a:cubicBezTo>
                    <a:pt x="1093" y="506"/>
                    <a:pt x="1092" y="505"/>
                    <a:pt x="1091" y="504"/>
                  </a:cubicBezTo>
                  <a:cubicBezTo>
                    <a:pt x="1089" y="502"/>
                    <a:pt x="1086" y="499"/>
                    <a:pt x="1081" y="497"/>
                  </a:cubicBezTo>
                  <a:cubicBezTo>
                    <a:pt x="1066" y="486"/>
                    <a:pt x="1036" y="467"/>
                    <a:pt x="1000" y="446"/>
                  </a:cubicBezTo>
                  <a:cubicBezTo>
                    <a:pt x="946" y="414"/>
                    <a:pt x="879" y="374"/>
                    <a:pt x="825" y="342"/>
                  </a:cubicBezTo>
                  <a:cubicBezTo>
                    <a:pt x="797" y="326"/>
                    <a:pt x="774" y="311"/>
                    <a:pt x="757" y="300"/>
                  </a:cubicBezTo>
                  <a:cubicBezTo>
                    <a:pt x="748" y="295"/>
                    <a:pt x="742" y="290"/>
                    <a:pt x="737" y="287"/>
                  </a:cubicBezTo>
                  <a:cubicBezTo>
                    <a:pt x="735" y="285"/>
                    <a:pt x="733" y="284"/>
                    <a:pt x="732" y="283"/>
                  </a:cubicBezTo>
                  <a:cubicBezTo>
                    <a:pt x="732" y="283"/>
                    <a:pt x="732" y="282"/>
                    <a:pt x="732" y="282"/>
                  </a:cubicBezTo>
                  <a:cubicBezTo>
                    <a:pt x="730" y="284"/>
                    <a:pt x="730" y="284"/>
                    <a:pt x="730" y="284"/>
                  </a:cubicBezTo>
                  <a:cubicBezTo>
                    <a:pt x="732" y="283"/>
                    <a:pt x="732" y="283"/>
                    <a:pt x="732" y="283"/>
                  </a:cubicBezTo>
                  <a:cubicBezTo>
                    <a:pt x="732" y="282"/>
                    <a:pt x="732" y="282"/>
                    <a:pt x="732" y="282"/>
                  </a:cubicBezTo>
                  <a:cubicBezTo>
                    <a:pt x="730" y="284"/>
                    <a:pt x="730" y="284"/>
                    <a:pt x="730" y="284"/>
                  </a:cubicBezTo>
                  <a:cubicBezTo>
                    <a:pt x="732" y="283"/>
                    <a:pt x="732" y="283"/>
                    <a:pt x="732" y="283"/>
                  </a:cubicBezTo>
                  <a:cubicBezTo>
                    <a:pt x="728" y="285"/>
                    <a:pt x="728" y="285"/>
                    <a:pt x="728" y="285"/>
                  </a:cubicBezTo>
                  <a:cubicBezTo>
                    <a:pt x="732" y="285"/>
                    <a:pt x="732" y="285"/>
                    <a:pt x="732" y="285"/>
                  </a:cubicBezTo>
                  <a:cubicBezTo>
                    <a:pt x="732" y="284"/>
                    <a:pt x="732" y="283"/>
                    <a:pt x="732" y="283"/>
                  </a:cubicBezTo>
                  <a:cubicBezTo>
                    <a:pt x="728" y="285"/>
                    <a:pt x="728" y="285"/>
                    <a:pt x="728" y="285"/>
                  </a:cubicBezTo>
                  <a:cubicBezTo>
                    <a:pt x="732" y="285"/>
                    <a:pt x="732" y="285"/>
                    <a:pt x="732" y="285"/>
                  </a:cubicBezTo>
                  <a:cubicBezTo>
                    <a:pt x="727" y="285"/>
                    <a:pt x="727" y="285"/>
                    <a:pt x="727" y="285"/>
                  </a:cubicBezTo>
                  <a:cubicBezTo>
                    <a:pt x="731" y="287"/>
                    <a:pt x="731" y="287"/>
                    <a:pt x="731" y="287"/>
                  </a:cubicBezTo>
                  <a:cubicBezTo>
                    <a:pt x="732" y="286"/>
                    <a:pt x="732" y="285"/>
                    <a:pt x="732" y="285"/>
                  </a:cubicBezTo>
                  <a:cubicBezTo>
                    <a:pt x="727" y="285"/>
                    <a:pt x="727" y="285"/>
                    <a:pt x="727" y="285"/>
                  </a:cubicBezTo>
                  <a:cubicBezTo>
                    <a:pt x="731" y="287"/>
                    <a:pt x="731" y="287"/>
                    <a:pt x="731" y="287"/>
                  </a:cubicBezTo>
                  <a:cubicBezTo>
                    <a:pt x="731" y="287"/>
                    <a:pt x="731" y="287"/>
                    <a:pt x="731" y="287"/>
                  </a:cubicBezTo>
                  <a:cubicBezTo>
                    <a:pt x="727" y="285"/>
                    <a:pt x="727" y="285"/>
                    <a:pt x="727" y="285"/>
                  </a:cubicBezTo>
                  <a:cubicBezTo>
                    <a:pt x="729" y="289"/>
                    <a:pt x="729" y="289"/>
                    <a:pt x="729" y="289"/>
                  </a:cubicBezTo>
                  <a:cubicBezTo>
                    <a:pt x="730" y="289"/>
                    <a:pt x="731" y="289"/>
                    <a:pt x="731" y="287"/>
                  </a:cubicBezTo>
                  <a:cubicBezTo>
                    <a:pt x="727" y="285"/>
                    <a:pt x="727" y="285"/>
                    <a:pt x="727" y="285"/>
                  </a:cubicBezTo>
                  <a:cubicBezTo>
                    <a:pt x="729" y="289"/>
                    <a:pt x="729" y="289"/>
                    <a:pt x="729" y="289"/>
                  </a:cubicBezTo>
                  <a:cubicBezTo>
                    <a:pt x="727" y="285"/>
                    <a:pt x="727" y="285"/>
                    <a:pt x="727" y="285"/>
                  </a:cubicBezTo>
                  <a:cubicBezTo>
                    <a:pt x="727" y="290"/>
                    <a:pt x="727" y="290"/>
                    <a:pt x="727" y="290"/>
                  </a:cubicBezTo>
                  <a:cubicBezTo>
                    <a:pt x="728" y="290"/>
                    <a:pt x="728" y="290"/>
                    <a:pt x="729" y="289"/>
                  </a:cubicBezTo>
                  <a:cubicBezTo>
                    <a:pt x="727" y="285"/>
                    <a:pt x="727" y="285"/>
                    <a:pt x="727" y="285"/>
                  </a:cubicBezTo>
                  <a:cubicBezTo>
                    <a:pt x="727" y="290"/>
                    <a:pt x="727" y="290"/>
                    <a:pt x="727" y="290"/>
                  </a:cubicBezTo>
                  <a:cubicBezTo>
                    <a:pt x="727" y="287"/>
                    <a:pt x="727" y="287"/>
                    <a:pt x="727" y="287"/>
                  </a:cubicBezTo>
                  <a:cubicBezTo>
                    <a:pt x="727" y="290"/>
                    <a:pt x="727" y="290"/>
                    <a:pt x="727" y="290"/>
                  </a:cubicBezTo>
                  <a:cubicBezTo>
                    <a:pt x="727" y="290"/>
                    <a:pt x="727" y="290"/>
                    <a:pt x="727" y="290"/>
                  </a:cubicBezTo>
                  <a:cubicBezTo>
                    <a:pt x="727" y="287"/>
                    <a:pt x="727" y="287"/>
                    <a:pt x="727" y="287"/>
                  </a:cubicBezTo>
                  <a:cubicBezTo>
                    <a:pt x="727" y="290"/>
                    <a:pt x="727" y="290"/>
                    <a:pt x="727" y="290"/>
                  </a:cubicBezTo>
                  <a:cubicBezTo>
                    <a:pt x="727" y="290"/>
                    <a:pt x="727" y="290"/>
                    <a:pt x="727" y="290"/>
                  </a:cubicBezTo>
                  <a:cubicBezTo>
                    <a:pt x="727" y="290"/>
                    <a:pt x="727" y="290"/>
                    <a:pt x="727" y="290"/>
                  </a:cubicBezTo>
                  <a:cubicBezTo>
                    <a:pt x="727" y="290"/>
                    <a:pt x="727" y="290"/>
                    <a:pt x="727" y="290"/>
                  </a:cubicBezTo>
                  <a:cubicBezTo>
                    <a:pt x="727" y="290"/>
                    <a:pt x="727" y="290"/>
                    <a:pt x="727" y="290"/>
                  </a:cubicBezTo>
                  <a:cubicBezTo>
                    <a:pt x="727" y="290"/>
                    <a:pt x="727" y="290"/>
                    <a:pt x="727" y="290"/>
                  </a:cubicBezTo>
                  <a:cubicBezTo>
                    <a:pt x="727" y="290"/>
                    <a:pt x="728" y="290"/>
                    <a:pt x="729" y="290"/>
                  </a:cubicBezTo>
                  <a:cubicBezTo>
                    <a:pt x="732" y="291"/>
                    <a:pt x="735" y="293"/>
                    <a:pt x="740" y="296"/>
                  </a:cubicBezTo>
                  <a:cubicBezTo>
                    <a:pt x="757" y="305"/>
                    <a:pt x="789" y="323"/>
                    <a:pt x="826" y="345"/>
                  </a:cubicBezTo>
                  <a:cubicBezTo>
                    <a:pt x="882" y="378"/>
                    <a:pt x="951" y="420"/>
                    <a:pt x="1007" y="453"/>
                  </a:cubicBezTo>
                  <a:cubicBezTo>
                    <a:pt x="1034" y="470"/>
                    <a:pt x="1059" y="485"/>
                    <a:pt x="1077" y="495"/>
                  </a:cubicBezTo>
                  <a:cubicBezTo>
                    <a:pt x="1086" y="500"/>
                    <a:pt x="1093" y="505"/>
                    <a:pt x="1099" y="508"/>
                  </a:cubicBezTo>
                  <a:cubicBezTo>
                    <a:pt x="1101" y="509"/>
                    <a:pt x="1104" y="510"/>
                    <a:pt x="1105" y="511"/>
                  </a:cubicBezTo>
                  <a:cubicBezTo>
                    <a:pt x="1106" y="511"/>
                    <a:pt x="1107" y="512"/>
                    <a:pt x="1108" y="512"/>
                  </a:cubicBezTo>
                  <a:cubicBezTo>
                    <a:pt x="1108" y="512"/>
                    <a:pt x="1108" y="512"/>
                    <a:pt x="1109" y="512"/>
                  </a:cubicBezTo>
                  <a:cubicBezTo>
                    <a:pt x="1109" y="513"/>
                    <a:pt x="1110" y="513"/>
                    <a:pt x="1111" y="513"/>
                  </a:cubicBezTo>
                  <a:cubicBezTo>
                    <a:pt x="1111" y="513"/>
                    <a:pt x="1112" y="513"/>
                    <a:pt x="1113" y="512"/>
                  </a:cubicBezTo>
                  <a:cubicBezTo>
                    <a:pt x="1113" y="512"/>
                    <a:pt x="1115" y="511"/>
                    <a:pt x="1115" y="510"/>
                  </a:cubicBezTo>
                  <a:cubicBezTo>
                    <a:pt x="1116" y="509"/>
                    <a:pt x="1117" y="507"/>
                    <a:pt x="1116" y="506"/>
                  </a:cubicBezTo>
                  <a:cubicBezTo>
                    <a:pt x="1116" y="504"/>
                    <a:pt x="1115" y="503"/>
                    <a:pt x="1114" y="502"/>
                  </a:cubicBezTo>
                  <a:cubicBezTo>
                    <a:pt x="750" y="275"/>
                    <a:pt x="750" y="275"/>
                    <a:pt x="750" y="275"/>
                  </a:cubicBezTo>
                  <a:cubicBezTo>
                    <a:pt x="747" y="280"/>
                    <a:pt x="747" y="280"/>
                    <a:pt x="747" y="280"/>
                  </a:cubicBezTo>
                  <a:cubicBezTo>
                    <a:pt x="752" y="283"/>
                    <a:pt x="752" y="283"/>
                    <a:pt x="752" y="283"/>
                  </a:cubicBezTo>
                  <a:cubicBezTo>
                    <a:pt x="748" y="280"/>
                    <a:pt x="748" y="280"/>
                    <a:pt x="748" y="280"/>
                  </a:cubicBezTo>
                  <a:cubicBezTo>
                    <a:pt x="750" y="285"/>
                    <a:pt x="750" y="285"/>
                    <a:pt x="750" y="285"/>
                  </a:cubicBezTo>
                  <a:cubicBezTo>
                    <a:pt x="750" y="285"/>
                    <a:pt x="751" y="284"/>
                    <a:pt x="752" y="283"/>
                  </a:cubicBezTo>
                  <a:cubicBezTo>
                    <a:pt x="748" y="280"/>
                    <a:pt x="748" y="280"/>
                    <a:pt x="748" y="280"/>
                  </a:cubicBezTo>
                  <a:cubicBezTo>
                    <a:pt x="750" y="285"/>
                    <a:pt x="750" y="285"/>
                    <a:pt x="750" y="285"/>
                  </a:cubicBezTo>
                  <a:cubicBezTo>
                    <a:pt x="748" y="282"/>
                    <a:pt x="748" y="282"/>
                    <a:pt x="748" y="282"/>
                  </a:cubicBezTo>
                  <a:cubicBezTo>
                    <a:pt x="748" y="285"/>
                    <a:pt x="748" y="285"/>
                    <a:pt x="748" y="285"/>
                  </a:cubicBezTo>
                  <a:cubicBezTo>
                    <a:pt x="748" y="285"/>
                    <a:pt x="749" y="285"/>
                    <a:pt x="750" y="285"/>
                  </a:cubicBezTo>
                  <a:cubicBezTo>
                    <a:pt x="748" y="282"/>
                    <a:pt x="748" y="282"/>
                    <a:pt x="748" y="282"/>
                  </a:cubicBezTo>
                  <a:cubicBezTo>
                    <a:pt x="748" y="285"/>
                    <a:pt x="748" y="285"/>
                    <a:pt x="748" y="285"/>
                  </a:cubicBezTo>
                  <a:cubicBezTo>
                    <a:pt x="748" y="284"/>
                    <a:pt x="748" y="284"/>
                    <a:pt x="748" y="284"/>
                  </a:cubicBezTo>
                  <a:cubicBezTo>
                    <a:pt x="748" y="285"/>
                    <a:pt x="748" y="285"/>
                    <a:pt x="748" y="285"/>
                  </a:cubicBezTo>
                  <a:cubicBezTo>
                    <a:pt x="748" y="285"/>
                    <a:pt x="748" y="285"/>
                    <a:pt x="748" y="285"/>
                  </a:cubicBezTo>
                  <a:cubicBezTo>
                    <a:pt x="748" y="284"/>
                    <a:pt x="748" y="284"/>
                    <a:pt x="748" y="284"/>
                  </a:cubicBezTo>
                  <a:cubicBezTo>
                    <a:pt x="748" y="285"/>
                    <a:pt x="748" y="285"/>
                    <a:pt x="748" y="285"/>
                  </a:cubicBezTo>
                  <a:cubicBezTo>
                    <a:pt x="748" y="285"/>
                    <a:pt x="748" y="285"/>
                    <a:pt x="748" y="285"/>
                  </a:cubicBezTo>
                  <a:cubicBezTo>
                    <a:pt x="749" y="285"/>
                    <a:pt x="750" y="285"/>
                    <a:pt x="751" y="286"/>
                  </a:cubicBezTo>
                  <a:cubicBezTo>
                    <a:pt x="757" y="288"/>
                    <a:pt x="767" y="293"/>
                    <a:pt x="780" y="300"/>
                  </a:cubicBezTo>
                  <a:cubicBezTo>
                    <a:pt x="827" y="325"/>
                    <a:pt x="914" y="377"/>
                    <a:pt x="989" y="422"/>
                  </a:cubicBezTo>
                  <a:cubicBezTo>
                    <a:pt x="1026" y="445"/>
                    <a:pt x="1060" y="466"/>
                    <a:pt x="1086" y="481"/>
                  </a:cubicBezTo>
                  <a:cubicBezTo>
                    <a:pt x="1098" y="489"/>
                    <a:pt x="1109" y="495"/>
                    <a:pt x="1116" y="500"/>
                  </a:cubicBezTo>
                  <a:cubicBezTo>
                    <a:pt x="1120" y="502"/>
                    <a:pt x="1122" y="504"/>
                    <a:pt x="1125" y="505"/>
                  </a:cubicBezTo>
                  <a:cubicBezTo>
                    <a:pt x="1126" y="505"/>
                    <a:pt x="1126" y="506"/>
                    <a:pt x="1127" y="506"/>
                  </a:cubicBezTo>
                  <a:cubicBezTo>
                    <a:pt x="1128" y="507"/>
                    <a:pt x="1128" y="507"/>
                    <a:pt x="1128" y="507"/>
                  </a:cubicBezTo>
                  <a:cubicBezTo>
                    <a:pt x="1128" y="507"/>
                    <a:pt x="1128" y="507"/>
                    <a:pt x="1128" y="507"/>
                  </a:cubicBezTo>
                  <a:cubicBezTo>
                    <a:pt x="1129" y="507"/>
                    <a:pt x="1129" y="507"/>
                    <a:pt x="1129" y="507"/>
                  </a:cubicBezTo>
                  <a:cubicBezTo>
                    <a:pt x="1129" y="507"/>
                    <a:pt x="1130" y="507"/>
                    <a:pt x="1131" y="507"/>
                  </a:cubicBezTo>
                  <a:cubicBezTo>
                    <a:pt x="1131" y="507"/>
                    <a:pt x="1132" y="507"/>
                    <a:pt x="1132" y="507"/>
                  </a:cubicBezTo>
                  <a:cubicBezTo>
                    <a:pt x="1133" y="507"/>
                    <a:pt x="1134" y="506"/>
                    <a:pt x="1134" y="506"/>
                  </a:cubicBezTo>
                  <a:cubicBezTo>
                    <a:pt x="1135" y="505"/>
                    <a:pt x="1135" y="505"/>
                    <a:pt x="1135" y="505"/>
                  </a:cubicBezTo>
                  <a:cubicBezTo>
                    <a:pt x="1136" y="504"/>
                    <a:pt x="1136" y="502"/>
                    <a:pt x="1136" y="501"/>
                  </a:cubicBezTo>
                  <a:cubicBezTo>
                    <a:pt x="1136" y="500"/>
                    <a:pt x="1136" y="499"/>
                    <a:pt x="1135" y="498"/>
                  </a:cubicBezTo>
                  <a:cubicBezTo>
                    <a:pt x="1134" y="496"/>
                    <a:pt x="1133" y="495"/>
                    <a:pt x="1132" y="494"/>
                  </a:cubicBezTo>
                  <a:cubicBezTo>
                    <a:pt x="1130" y="492"/>
                    <a:pt x="1127" y="489"/>
                    <a:pt x="1122" y="486"/>
                  </a:cubicBezTo>
                  <a:cubicBezTo>
                    <a:pt x="1106" y="474"/>
                    <a:pt x="1076" y="454"/>
                    <a:pt x="1040" y="431"/>
                  </a:cubicBezTo>
                  <a:cubicBezTo>
                    <a:pt x="930" y="363"/>
                    <a:pt x="764" y="266"/>
                    <a:pt x="764" y="266"/>
                  </a:cubicBezTo>
                  <a:cubicBezTo>
                    <a:pt x="763" y="266"/>
                    <a:pt x="761" y="265"/>
                    <a:pt x="760" y="266"/>
                  </a:cubicBezTo>
                  <a:cubicBezTo>
                    <a:pt x="759" y="266"/>
                    <a:pt x="757" y="267"/>
                    <a:pt x="757" y="268"/>
                  </a:cubicBezTo>
                  <a:cubicBezTo>
                    <a:pt x="756" y="270"/>
                    <a:pt x="756" y="271"/>
                    <a:pt x="756" y="273"/>
                  </a:cubicBezTo>
                  <a:cubicBezTo>
                    <a:pt x="756" y="274"/>
                    <a:pt x="757" y="275"/>
                    <a:pt x="759" y="276"/>
                  </a:cubicBezTo>
                  <a:cubicBezTo>
                    <a:pt x="1148" y="499"/>
                    <a:pt x="1148" y="499"/>
                    <a:pt x="1148" y="499"/>
                  </a:cubicBezTo>
                  <a:cubicBezTo>
                    <a:pt x="1151" y="500"/>
                    <a:pt x="1154" y="500"/>
                    <a:pt x="1155" y="497"/>
                  </a:cubicBezTo>
                  <a:cubicBezTo>
                    <a:pt x="1156" y="496"/>
                    <a:pt x="1156" y="495"/>
                    <a:pt x="1156" y="494"/>
                  </a:cubicBezTo>
                  <a:cubicBezTo>
                    <a:pt x="1156" y="492"/>
                    <a:pt x="1156" y="491"/>
                    <a:pt x="1155" y="490"/>
                  </a:cubicBezTo>
                  <a:cubicBezTo>
                    <a:pt x="1155" y="489"/>
                    <a:pt x="1154" y="488"/>
                    <a:pt x="1152" y="486"/>
                  </a:cubicBezTo>
                  <a:cubicBezTo>
                    <a:pt x="1150" y="484"/>
                    <a:pt x="1147" y="481"/>
                    <a:pt x="1143" y="478"/>
                  </a:cubicBezTo>
                  <a:cubicBezTo>
                    <a:pt x="1126" y="466"/>
                    <a:pt x="1096" y="447"/>
                    <a:pt x="1059" y="424"/>
                  </a:cubicBezTo>
                  <a:cubicBezTo>
                    <a:pt x="1005" y="391"/>
                    <a:pt x="935" y="350"/>
                    <a:pt x="880" y="318"/>
                  </a:cubicBezTo>
                  <a:cubicBezTo>
                    <a:pt x="852" y="301"/>
                    <a:pt x="828" y="287"/>
                    <a:pt x="811" y="276"/>
                  </a:cubicBezTo>
                  <a:cubicBezTo>
                    <a:pt x="802" y="271"/>
                    <a:pt x="795" y="267"/>
                    <a:pt x="791" y="264"/>
                  </a:cubicBezTo>
                  <a:cubicBezTo>
                    <a:pt x="788" y="262"/>
                    <a:pt x="786" y="261"/>
                    <a:pt x="785" y="260"/>
                  </a:cubicBezTo>
                  <a:cubicBezTo>
                    <a:pt x="785" y="260"/>
                    <a:pt x="785" y="259"/>
                    <a:pt x="785" y="259"/>
                  </a:cubicBezTo>
                  <a:cubicBezTo>
                    <a:pt x="784" y="260"/>
                    <a:pt x="784" y="260"/>
                    <a:pt x="784" y="260"/>
                  </a:cubicBezTo>
                  <a:cubicBezTo>
                    <a:pt x="785" y="259"/>
                    <a:pt x="785" y="259"/>
                    <a:pt x="785" y="259"/>
                  </a:cubicBezTo>
                  <a:cubicBezTo>
                    <a:pt x="785" y="259"/>
                    <a:pt x="785" y="259"/>
                    <a:pt x="785" y="259"/>
                  </a:cubicBezTo>
                  <a:cubicBezTo>
                    <a:pt x="784" y="260"/>
                    <a:pt x="784" y="260"/>
                    <a:pt x="784" y="260"/>
                  </a:cubicBezTo>
                  <a:cubicBezTo>
                    <a:pt x="785" y="259"/>
                    <a:pt x="785" y="259"/>
                    <a:pt x="785" y="259"/>
                  </a:cubicBezTo>
                  <a:cubicBezTo>
                    <a:pt x="782" y="262"/>
                    <a:pt x="782" y="262"/>
                    <a:pt x="782" y="262"/>
                  </a:cubicBezTo>
                  <a:cubicBezTo>
                    <a:pt x="785" y="260"/>
                    <a:pt x="785" y="260"/>
                    <a:pt x="785" y="260"/>
                  </a:cubicBezTo>
                  <a:cubicBezTo>
                    <a:pt x="785" y="260"/>
                    <a:pt x="785" y="259"/>
                    <a:pt x="785" y="259"/>
                  </a:cubicBezTo>
                  <a:cubicBezTo>
                    <a:pt x="782" y="262"/>
                    <a:pt x="782" y="262"/>
                    <a:pt x="782" y="262"/>
                  </a:cubicBezTo>
                  <a:cubicBezTo>
                    <a:pt x="785" y="260"/>
                    <a:pt x="785" y="260"/>
                    <a:pt x="785" y="260"/>
                  </a:cubicBezTo>
                  <a:cubicBezTo>
                    <a:pt x="781" y="263"/>
                    <a:pt x="781" y="263"/>
                    <a:pt x="781" y="263"/>
                  </a:cubicBezTo>
                  <a:cubicBezTo>
                    <a:pt x="786" y="263"/>
                    <a:pt x="786" y="263"/>
                    <a:pt x="786" y="263"/>
                  </a:cubicBezTo>
                  <a:cubicBezTo>
                    <a:pt x="786" y="261"/>
                    <a:pt x="785" y="260"/>
                    <a:pt x="785" y="260"/>
                  </a:cubicBezTo>
                  <a:cubicBezTo>
                    <a:pt x="781" y="263"/>
                    <a:pt x="781" y="263"/>
                    <a:pt x="781" y="263"/>
                  </a:cubicBezTo>
                  <a:cubicBezTo>
                    <a:pt x="786" y="263"/>
                    <a:pt x="786" y="263"/>
                    <a:pt x="786" y="263"/>
                  </a:cubicBezTo>
                  <a:cubicBezTo>
                    <a:pt x="780" y="263"/>
                    <a:pt x="780" y="263"/>
                    <a:pt x="780" y="263"/>
                  </a:cubicBezTo>
                  <a:cubicBezTo>
                    <a:pt x="785" y="266"/>
                    <a:pt x="785" y="266"/>
                    <a:pt x="785" y="266"/>
                  </a:cubicBezTo>
                  <a:cubicBezTo>
                    <a:pt x="786" y="265"/>
                    <a:pt x="786" y="263"/>
                    <a:pt x="786" y="263"/>
                  </a:cubicBezTo>
                  <a:cubicBezTo>
                    <a:pt x="780" y="263"/>
                    <a:pt x="780" y="263"/>
                    <a:pt x="780" y="263"/>
                  </a:cubicBezTo>
                  <a:cubicBezTo>
                    <a:pt x="785" y="266"/>
                    <a:pt x="785" y="266"/>
                    <a:pt x="785" y="266"/>
                  </a:cubicBezTo>
                  <a:cubicBezTo>
                    <a:pt x="785" y="266"/>
                    <a:pt x="785" y="266"/>
                    <a:pt x="785" y="266"/>
                  </a:cubicBezTo>
                  <a:cubicBezTo>
                    <a:pt x="781" y="263"/>
                    <a:pt x="781" y="263"/>
                    <a:pt x="781" y="263"/>
                  </a:cubicBezTo>
                  <a:cubicBezTo>
                    <a:pt x="782" y="268"/>
                    <a:pt x="782" y="268"/>
                    <a:pt x="782" y="268"/>
                  </a:cubicBezTo>
                  <a:cubicBezTo>
                    <a:pt x="783" y="267"/>
                    <a:pt x="784" y="267"/>
                    <a:pt x="785" y="266"/>
                  </a:cubicBezTo>
                  <a:cubicBezTo>
                    <a:pt x="781" y="263"/>
                    <a:pt x="781" y="263"/>
                    <a:pt x="781" y="263"/>
                  </a:cubicBezTo>
                  <a:cubicBezTo>
                    <a:pt x="782" y="268"/>
                    <a:pt x="782" y="268"/>
                    <a:pt x="782" y="268"/>
                  </a:cubicBezTo>
                  <a:cubicBezTo>
                    <a:pt x="781" y="264"/>
                    <a:pt x="781" y="264"/>
                    <a:pt x="781" y="264"/>
                  </a:cubicBezTo>
                  <a:cubicBezTo>
                    <a:pt x="781" y="268"/>
                    <a:pt x="781" y="268"/>
                    <a:pt x="781" y="268"/>
                  </a:cubicBezTo>
                  <a:cubicBezTo>
                    <a:pt x="781" y="268"/>
                    <a:pt x="782" y="268"/>
                    <a:pt x="782" y="268"/>
                  </a:cubicBezTo>
                  <a:cubicBezTo>
                    <a:pt x="781" y="264"/>
                    <a:pt x="781" y="264"/>
                    <a:pt x="781" y="264"/>
                  </a:cubicBezTo>
                  <a:cubicBezTo>
                    <a:pt x="781" y="268"/>
                    <a:pt x="781" y="268"/>
                    <a:pt x="781" y="268"/>
                  </a:cubicBezTo>
                  <a:cubicBezTo>
                    <a:pt x="781" y="266"/>
                    <a:pt x="781" y="266"/>
                    <a:pt x="781" y="266"/>
                  </a:cubicBezTo>
                  <a:cubicBezTo>
                    <a:pt x="781" y="268"/>
                    <a:pt x="781" y="268"/>
                    <a:pt x="781" y="268"/>
                  </a:cubicBezTo>
                  <a:cubicBezTo>
                    <a:pt x="781" y="268"/>
                    <a:pt x="781" y="268"/>
                    <a:pt x="781" y="268"/>
                  </a:cubicBezTo>
                  <a:cubicBezTo>
                    <a:pt x="781" y="266"/>
                    <a:pt x="781" y="266"/>
                    <a:pt x="781" y="266"/>
                  </a:cubicBezTo>
                  <a:cubicBezTo>
                    <a:pt x="781" y="268"/>
                    <a:pt x="781" y="268"/>
                    <a:pt x="781" y="268"/>
                  </a:cubicBezTo>
                  <a:cubicBezTo>
                    <a:pt x="781" y="268"/>
                    <a:pt x="781" y="268"/>
                    <a:pt x="781" y="268"/>
                  </a:cubicBezTo>
                  <a:cubicBezTo>
                    <a:pt x="781" y="268"/>
                    <a:pt x="782" y="268"/>
                    <a:pt x="783" y="269"/>
                  </a:cubicBezTo>
                  <a:cubicBezTo>
                    <a:pt x="789" y="271"/>
                    <a:pt x="799" y="276"/>
                    <a:pt x="812" y="284"/>
                  </a:cubicBezTo>
                  <a:cubicBezTo>
                    <a:pt x="860" y="311"/>
                    <a:pt x="947" y="364"/>
                    <a:pt x="1025" y="411"/>
                  </a:cubicBezTo>
                  <a:cubicBezTo>
                    <a:pt x="1064" y="434"/>
                    <a:pt x="1101" y="456"/>
                    <a:pt x="1129" y="472"/>
                  </a:cubicBezTo>
                  <a:cubicBezTo>
                    <a:pt x="1143" y="480"/>
                    <a:pt x="1154" y="487"/>
                    <a:pt x="1163" y="491"/>
                  </a:cubicBezTo>
                  <a:cubicBezTo>
                    <a:pt x="1168" y="494"/>
                    <a:pt x="1172" y="495"/>
                    <a:pt x="1175" y="497"/>
                  </a:cubicBezTo>
                  <a:cubicBezTo>
                    <a:pt x="1176" y="497"/>
                    <a:pt x="1177" y="498"/>
                    <a:pt x="1179" y="498"/>
                  </a:cubicBezTo>
                  <a:cubicBezTo>
                    <a:pt x="1180" y="499"/>
                    <a:pt x="1181" y="499"/>
                    <a:pt x="1183" y="499"/>
                  </a:cubicBezTo>
                  <a:cubicBezTo>
                    <a:pt x="1183" y="499"/>
                    <a:pt x="1184" y="499"/>
                    <a:pt x="1185" y="498"/>
                  </a:cubicBezTo>
                  <a:cubicBezTo>
                    <a:pt x="1186" y="498"/>
                    <a:pt x="1187" y="497"/>
                    <a:pt x="1188" y="496"/>
                  </a:cubicBezTo>
                  <a:cubicBezTo>
                    <a:pt x="1188" y="496"/>
                    <a:pt x="1188" y="496"/>
                    <a:pt x="1188" y="496"/>
                  </a:cubicBezTo>
                  <a:cubicBezTo>
                    <a:pt x="1189" y="495"/>
                    <a:pt x="1189" y="494"/>
                    <a:pt x="1189" y="493"/>
                  </a:cubicBezTo>
                  <a:cubicBezTo>
                    <a:pt x="1189" y="491"/>
                    <a:pt x="1188" y="490"/>
                    <a:pt x="1188" y="489"/>
                  </a:cubicBezTo>
                  <a:cubicBezTo>
                    <a:pt x="1187" y="488"/>
                    <a:pt x="1186" y="487"/>
                    <a:pt x="1185" y="486"/>
                  </a:cubicBezTo>
                  <a:cubicBezTo>
                    <a:pt x="1183" y="483"/>
                    <a:pt x="1179" y="481"/>
                    <a:pt x="1175" y="478"/>
                  </a:cubicBezTo>
                  <a:cubicBezTo>
                    <a:pt x="1159" y="466"/>
                    <a:pt x="1128" y="446"/>
                    <a:pt x="1091" y="423"/>
                  </a:cubicBezTo>
                  <a:cubicBezTo>
                    <a:pt x="981" y="354"/>
                    <a:pt x="813" y="255"/>
                    <a:pt x="813" y="255"/>
                  </a:cubicBezTo>
                  <a:cubicBezTo>
                    <a:pt x="810" y="260"/>
                    <a:pt x="810" y="260"/>
                    <a:pt x="810" y="260"/>
                  </a:cubicBezTo>
                  <a:cubicBezTo>
                    <a:pt x="815" y="263"/>
                    <a:pt x="815" y="263"/>
                    <a:pt x="815" y="263"/>
                  </a:cubicBezTo>
                  <a:cubicBezTo>
                    <a:pt x="810" y="260"/>
                    <a:pt x="810" y="260"/>
                    <a:pt x="810" y="260"/>
                  </a:cubicBezTo>
                  <a:cubicBezTo>
                    <a:pt x="812" y="265"/>
                    <a:pt x="812" y="265"/>
                    <a:pt x="812" y="265"/>
                  </a:cubicBezTo>
                  <a:cubicBezTo>
                    <a:pt x="813" y="265"/>
                    <a:pt x="814" y="264"/>
                    <a:pt x="815" y="263"/>
                  </a:cubicBezTo>
                  <a:cubicBezTo>
                    <a:pt x="810" y="260"/>
                    <a:pt x="810" y="260"/>
                    <a:pt x="810" y="260"/>
                  </a:cubicBezTo>
                  <a:cubicBezTo>
                    <a:pt x="812" y="265"/>
                    <a:pt x="812" y="265"/>
                    <a:pt x="812" y="265"/>
                  </a:cubicBezTo>
                  <a:cubicBezTo>
                    <a:pt x="810" y="260"/>
                    <a:pt x="810" y="260"/>
                    <a:pt x="810" y="260"/>
                  </a:cubicBezTo>
                  <a:cubicBezTo>
                    <a:pt x="810" y="265"/>
                    <a:pt x="810" y="265"/>
                    <a:pt x="810" y="265"/>
                  </a:cubicBezTo>
                  <a:cubicBezTo>
                    <a:pt x="810" y="265"/>
                    <a:pt x="811" y="265"/>
                    <a:pt x="812" y="265"/>
                  </a:cubicBezTo>
                  <a:cubicBezTo>
                    <a:pt x="810" y="260"/>
                    <a:pt x="810" y="260"/>
                    <a:pt x="810" y="260"/>
                  </a:cubicBezTo>
                  <a:cubicBezTo>
                    <a:pt x="810" y="265"/>
                    <a:pt x="810" y="265"/>
                    <a:pt x="810" y="265"/>
                  </a:cubicBezTo>
                  <a:cubicBezTo>
                    <a:pt x="810" y="260"/>
                    <a:pt x="810" y="260"/>
                    <a:pt x="810" y="260"/>
                  </a:cubicBezTo>
                  <a:cubicBezTo>
                    <a:pt x="809" y="265"/>
                    <a:pt x="809" y="265"/>
                    <a:pt x="809" y="265"/>
                  </a:cubicBezTo>
                  <a:cubicBezTo>
                    <a:pt x="809" y="265"/>
                    <a:pt x="809" y="265"/>
                    <a:pt x="810" y="265"/>
                  </a:cubicBezTo>
                  <a:cubicBezTo>
                    <a:pt x="810" y="260"/>
                    <a:pt x="810" y="260"/>
                    <a:pt x="810" y="260"/>
                  </a:cubicBezTo>
                  <a:cubicBezTo>
                    <a:pt x="809" y="265"/>
                    <a:pt x="809" y="265"/>
                    <a:pt x="809" y="265"/>
                  </a:cubicBezTo>
                  <a:cubicBezTo>
                    <a:pt x="810" y="261"/>
                    <a:pt x="810" y="261"/>
                    <a:pt x="810" y="261"/>
                  </a:cubicBezTo>
                  <a:cubicBezTo>
                    <a:pt x="808" y="265"/>
                    <a:pt x="808" y="265"/>
                    <a:pt x="808" y="265"/>
                  </a:cubicBezTo>
                  <a:cubicBezTo>
                    <a:pt x="808" y="265"/>
                    <a:pt x="808" y="265"/>
                    <a:pt x="809" y="265"/>
                  </a:cubicBezTo>
                  <a:cubicBezTo>
                    <a:pt x="810" y="261"/>
                    <a:pt x="810" y="261"/>
                    <a:pt x="810" y="261"/>
                  </a:cubicBezTo>
                  <a:cubicBezTo>
                    <a:pt x="808" y="265"/>
                    <a:pt x="808" y="265"/>
                    <a:pt x="808" y="265"/>
                  </a:cubicBezTo>
                  <a:cubicBezTo>
                    <a:pt x="808" y="265"/>
                    <a:pt x="808" y="265"/>
                    <a:pt x="808" y="265"/>
                  </a:cubicBezTo>
                  <a:cubicBezTo>
                    <a:pt x="808" y="265"/>
                    <a:pt x="809" y="265"/>
                    <a:pt x="810" y="266"/>
                  </a:cubicBezTo>
                  <a:cubicBezTo>
                    <a:pt x="815" y="268"/>
                    <a:pt x="824" y="273"/>
                    <a:pt x="837" y="281"/>
                  </a:cubicBezTo>
                  <a:cubicBezTo>
                    <a:pt x="882" y="307"/>
                    <a:pt x="971" y="360"/>
                    <a:pt x="1050" y="406"/>
                  </a:cubicBezTo>
                  <a:cubicBezTo>
                    <a:pt x="1089" y="429"/>
                    <a:pt x="1126" y="450"/>
                    <a:pt x="1154" y="466"/>
                  </a:cubicBezTo>
                  <a:cubicBezTo>
                    <a:pt x="1168" y="474"/>
                    <a:pt x="1179" y="480"/>
                    <a:pt x="1188" y="485"/>
                  </a:cubicBezTo>
                  <a:cubicBezTo>
                    <a:pt x="1192" y="487"/>
                    <a:pt x="1195" y="489"/>
                    <a:pt x="1198" y="490"/>
                  </a:cubicBezTo>
                  <a:cubicBezTo>
                    <a:pt x="1199" y="490"/>
                    <a:pt x="1200" y="491"/>
                    <a:pt x="1201" y="491"/>
                  </a:cubicBezTo>
                  <a:cubicBezTo>
                    <a:pt x="1202" y="491"/>
                    <a:pt x="1202" y="492"/>
                    <a:pt x="1203" y="492"/>
                  </a:cubicBezTo>
                  <a:cubicBezTo>
                    <a:pt x="1203" y="492"/>
                    <a:pt x="1204" y="492"/>
                    <a:pt x="1205" y="492"/>
                  </a:cubicBezTo>
                  <a:cubicBezTo>
                    <a:pt x="1205" y="492"/>
                    <a:pt x="1206" y="492"/>
                    <a:pt x="1207" y="492"/>
                  </a:cubicBezTo>
                  <a:cubicBezTo>
                    <a:pt x="1208" y="491"/>
                    <a:pt x="1209" y="491"/>
                    <a:pt x="1210" y="489"/>
                  </a:cubicBezTo>
                  <a:cubicBezTo>
                    <a:pt x="1211" y="488"/>
                    <a:pt x="1211" y="487"/>
                    <a:pt x="1210" y="485"/>
                  </a:cubicBezTo>
                  <a:cubicBezTo>
                    <a:pt x="1210" y="484"/>
                    <a:pt x="1209" y="482"/>
                    <a:pt x="1208" y="482"/>
                  </a:cubicBezTo>
                  <a:cubicBezTo>
                    <a:pt x="1208" y="482"/>
                    <a:pt x="1206" y="481"/>
                    <a:pt x="1204" y="479"/>
                  </a:cubicBezTo>
                  <a:cubicBezTo>
                    <a:pt x="1183" y="467"/>
                    <a:pt x="1089" y="412"/>
                    <a:pt x="1000" y="359"/>
                  </a:cubicBezTo>
                  <a:cubicBezTo>
                    <a:pt x="955" y="332"/>
                    <a:pt x="912" y="305"/>
                    <a:pt x="880" y="284"/>
                  </a:cubicBezTo>
                  <a:cubicBezTo>
                    <a:pt x="864" y="274"/>
                    <a:pt x="851" y="265"/>
                    <a:pt x="842" y="258"/>
                  </a:cubicBezTo>
                  <a:cubicBezTo>
                    <a:pt x="838" y="255"/>
                    <a:pt x="834" y="252"/>
                    <a:pt x="832" y="250"/>
                  </a:cubicBezTo>
                  <a:cubicBezTo>
                    <a:pt x="831" y="249"/>
                    <a:pt x="830" y="248"/>
                    <a:pt x="830" y="248"/>
                  </a:cubicBezTo>
                  <a:cubicBezTo>
                    <a:pt x="830" y="248"/>
                    <a:pt x="830" y="248"/>
                    <a:pt x="830" y="248"/>
                  </a:cubicBezTo>
                  <a:cubicBezTo>
                    <a:pt x="830" y="248"/>
                    <a:pt x="830" y="248"/>
                    <a:pt x="830" y="248"/>
                  </a:cubicBezTo>
                  <a:cubicBezTo>
                    <a:pt x="827" y="249"/>
                    <a:pt x="827" y="249"/>
                    <a:pt x="827" y="249"/>
                  </a:cubicBezTo>
                  <a:cubicBezTo>
                    <a:pt x="830" y="249"/>
                    <a:pt x="830" y="249"/>
                    <a:pt x="830" y="249"/>
                  </a:cubicBezTo>
                  <a:cubicBezTo>
                    <a:pt x="830" y="248"/>
                    <a:pt x="830" y="248"/>
                    <a:pt x="830" y="248"/>
                  </a:cubicBezTo>
                  <a:cubicBezTo>
                    <a:pt x="827" y="249"/>
                    <a:pt x="827" y="249"/>
                    <a:pt x="827" y="249"/>
                  </a:cubicBezTo>
                  <a:cubicBezTo>
                    <a:pt x="830" y="249"/>
                    <a:pt x="830" y="249"/>
                    <a:pt x="830" y="249"/>
                  </a:cubicBezTo>
                  <a:cubicBezTo>
                    <a:pt x="825" y="249"/>
                    <a:pt x="825" y="249"/>
                    <a:pt x="825" y="249"/>
                  </a:cubicBezTo>
                  <a:cubicBezTo>
                    <a:pt x="829" y="252"/>
                    <a:pt x="829" y="252"/>
                    <a:pt x="829" y="252"/>
                  </a:cubicBezTo>
                  <a:cubicBezTo>
                    <a:pt x="830" y="251"/>
                    <a:pt x="830" y="250"/>
                    <a:pt x="830" y="249"/>
                  </a:cubicBezTo>
                  <a:cubicBezTo>
                    <a:pt x="825" y="249"/>
                    <a:pt x="825" y="249"/>
                    <a:pt x="825" y="249"/>
                  </a:cubicBezTo>
                  <a:cubicBezTo>
                    <a:pt x="829" y="252"/>
                    <a:pt x="829" y="252"/>
                    <a:pt x="829" y="252"/>
                  </a:cubicBezTo>
                  <a:cubicBezTo>
                    <a:pt x="829" y="252"/>
                    <a:pt x="829" y="252"/>
                    <a:pt x="829" y="252"/>
                  </a:cubicBezTo>
                  <a:cubicBezTo>
                    <a:pt x="825" y="249"/>
                    <a:pt x="825" y="249"/>
                    <a:pt x="825" y="249"/>
                  </a:cubicBezTo>
                  <a:cubicBezTo>
                    <a:pt x="827" y="254"/>
                    <a:pt x="827" y="254"/>
                    <a:pt x="827" y="254"/>
                  </a:cubicBezTo>
                  <a:cubicBezTo>
                    <a:pt x="827" y="254"/>
                    <a:pt x="828" y="253"/>
                    <a:pt x="829" y="252"/>
                  </a:cubicBezTo>
                  <a:cubicBezTo>
                    <a:pt x="825" y="249"/>
                    <a:pt x="825" y="249"/>
                    <a:pt x="825" y="249"/>
                  </a:cubicBezTo>
                  <a:cubicBezTo>
                    <a:pt x="827" y="254"/>
                    <a:pt x="827" y="254"/>
                    <a:pt x="827" y="254"/>
                  </a:cubicBezTo>
                  <a:cubicBezTo>
                    <a:pt x="825" y="249"/>
                    <a:pt x="825" y="249"/>
                    <a:pt x="825" y="249"/>
                  </a:cubicBezTo>
                  <a:cubicBezTo>
                    <a:pt x="825" y="254"/>
                    <a:pt x="825" y="254"/>
                    <a:pt x="825" y="254"/>
                  </a:cubicBezTo>
                  <a:cubicBezTo>
                    <a:pt x="825" y="254"/>
                    <a:pt x="826" y="254"/>
                    <a:pt x="827" y="254"/>
                  </a:cubicBezTo>
                  <a:cubicBezTo>
                    <a:pt x="825" y="249"/>
                    <a:pt x="825" y="249"/>
                    <a:pt x="825" y="249"/>
                  </a:cubicBezTo>
                  <a:cubicBezTo>
                    <a:pt x="825" y="254"/>
                    <a:pt x="825" y="254"/>
                    <a:pt x="825" y="254"/>
                  </a:cubicBezTo>
                  <a:cubicBezTo>
                    <a:pt x="825" y="251"/>
                    <a:pt x="825" y="251"/>
                    <a:pt x="825" y="251"/>
                  </a:cubicBezTo>
                  <a:cubicBezTo>
                    <a:pt x="824" y="254"/>
                    <a:pt x="824" y="254"/>
                    <a:pt x="824" y="254"/>
                  </a:cubicBezTo>
                  <a:cubicBezTo>
                    <a:pt x="825" y="254"/>
                    <a:pt x="825" y="254"/>
                    <a:pt x="825" y="254"/>
                  </a:cubicBezTo>
                  <a:cubicBezTo>
                    <a:pt x="825" y="251"/>
                    <a:pt x="825" y="251"/>
                    <a:pt x="825" y="251"/>
                  </a:cubicBezTo>
                  <a:cubicBezTo>
                    <a:pt x="824" y="254"/>
                    <a:pt x="824" y="254"/>
                    <a:pt x="824" y="254"/>
                  </a:cubicBezTo>
                  <a:cubicBezTo>
                    <a:pt x="825" y="253"/>
                    <a:pt x="825" y="253"/>
                    <a:pt x="825" y="253"/>
                  </a:cubicBezTo>
                  <a:cubicBezTo>
                    <a:pt x="824" y="254"/>
                    <a:pt x="824" y="254"/>
                    <a:pt x="824" y="254"/>
                  </a:cubicBezTo>
                  <a:cubicBezTo>
                    <a:pt x="824" y="254"/>
                    <a:pt x="824" y="254"/>
                    <a:pt x="824" y="254"/>
                  </a:cubicBezTo>
                  <a:cubicBezTo>
                    <a:pt x="825" y="253"/>
                    <a:pt x="825" y="253"/>
                    <a:pt x="825" y="253"/>
                  </a:cubicBezTo>
                  <a:cubicBezTo>
                    <a:pt x="824" y="254"/>
                    <a:pt x="824" y="254"/>
                    <a:pt x="824" y="254"/>
                  </a:cubicBezTo>
                  <a:cubicBezTo>
                    <a:pt x="825" y="254"/>
                    <a:pt x="825" y="254"/>
                    <a:pt x="827" y="255"/>
                  </a:cubicBezTo>
                  <a:cubicBezTo>
                    <a:pt x="832" y="257"/>
                    <a:pt x="842" y="262"/>
                    <a:pt x="855" y="270"/>
                  </a:cubicBezTo>
                  <a:cubicBezTo>
                    <a:pt x="903" y="296"/>
                    <a:pt x="994" y="350"/>
                    <a:pt x="1073" y="397"/>
                  </a:cubicBezTo>
                  <a:cubicBezTo>
                    <a:pt x="1113" y="420"/>
                    <a:pt x="1149" y="442"/>
                    <a:pt x="1176" y="458"/>
                  </a:cubicBezTo>
                  <a:cubicBezTo>
                    <a:pt x="1189" y="466"/>
                    <a:pt x="1200" y="473"/>
                    <a:pt x="1208" y="478"/>
                  </a:cubicBezTo>
                  <a:cubicBezTo>
                    <a:pt x="1215" y="482"/>
                    <a:pt x="1219" y="485"/>
                    <a:pt x="1219" y="485"/>
                  </a:cubicBezTo>
                  <a:cubicBezTo>
                    <a:pt x="1222" y="486"/>
                    <a:pt x="1225" y="485"/>
                    <a:pt x="1227" y="483"/>
                  </a:cubicBezTo>
                  <a:cubicBezTo>
                    <a:pt x="1228" y="482"/>
                    <a:pt x="1228" y="481"/>
                    <a:pt x="1228" y="480"/>
                  </a:cubicBezTo>
                  <a:cubicBezTo>
                    <a:pt x="1228" y="478"/>
                    <a:pt x="1227" y="477"/>
                    <a:pt x="1227" y="476"/>
                  </a:cubicBezTo>
                  <a:cubicBezTo>
                    <a:pt x="1226" y="475"/>
                    <a:pt x="1225" y="474"/>
                    <a:pt x="1224" y="472"/>
                  </a:cubicBezTo>
                  <a:cubicBezTo>
                    <a:pt x="1221" y="470"/>
                    <a:pt x="1218" y="467"/>
                    <a:pt x="1214" y="464"/>
                  </a:cubicBezTo>
                  <a:cubicBezTo>
                    <a:pt x="1197" y="452"/>
                    <a:pt x="1166" y="432"/>
                    <a:pt x="1128" y="408"/>
                  </a:cubicBezTo>
                  <a:cubicBezTo>
                    <a:pt x="1015" y="338"/>
                    <a:pt x="844" y="237"/>
                    <a:pt x="844" y="237"/>
                  </a:cubicBezTo>
                  <a:cubicBezTo>
                    <a:pt x="841" y="242"/>
                    <a:pt x="841" y="242"/>
                    <a:pt x="841" y="242"/>
                  </a:cubicBezTo>
                  <a:cubicBezTo>
                    <a:pt x="846" y="245"/>
                    <a:pt x="846" y="245"/>
                    <a:pt x="846" y="245"/>
                  </a:cubicBezTo>
                  <a:cubicBezTo>
                    <a:pt x="841" y="242"/>
                    <a:pt x="841" y="242"/>
                    <a:pt x="841" y="242"/>
                  </a:cubicBezTo>
                  <a:cubicBezTo>
                    <a:pt x="844" y="246"/>
                    <a:pt x="844" y="246"/>
                    <a:pt x="844" y="246"/>
                  </a:cubicBezTo>
                  <a:cubicBezTo>
                    <a:pt x="845" y="246"/>
                    <a:pt x="845" y="245"/>
                    <a:pt x="846" y="245"/>
                  </a:cubicBezTo>
                  <a:cubicBezTo>
                    <a:pt x="841" y="242"/>
                    <a:pt x="841" y="242"/>
                    <a:pt x="841" y="242"/>
                  </a:cubicBezTo>
                  <a:cubicBezTo>
                    <a:pt x="844" y="246"/>
                    <a:pt x="844" y="246"/>
                    <a:pt x="844" y="246"/>
                  </a:cubicBezTo>
                  <a:cubicBezTo>
                    <a:pt x="841" y="242"/>
                    <a:pt x="841" y="242"/>
                    <a:pt x="841" y="242"/>
                  </a:cubicBezTo>
                  <a:cubicBezTo>
                    <a:pt x="842" y="247"/>
                    <a:pt x="842" y="247"/>
                    <a:pt x="842" y="247"/>
                  </a:cubicBezTo>
                  <a:cubicBezTo>
                    <a:pt x="843" y="247"/>
                    <a:pt x="843" y="247"/>
                    <a:pt x="844" y="246"/>
                  </a:cubicBezTo>
                  <a:cubicBezTo>
                    <a:pt x="841" y="242"/>
                    <a:pt x="841" y="242"/>
                    <a:pt x="841" y="242"/>
                  </a:cubicBezTo>
                  <a:cubicBezTo>
                    <a:pt x="842" y="247"/>
                    <a:pt x="842" y="247"/>
                    <a:pt x="842" y="247"/>
                  </a:cubicBezTo>
                  <a:cubicBezTo>
                    <a:pt x="841" y="242"/>
                    <a:pt x="841" y="242"/>
                    <a:pt x="841" y="242"/>
                  </a:cubicBezTo>
                  <a:cubicBezTo>
                    <a:pt x="841" y="247"/>
                    <a:pt x="841" y="247"/>
                    <a:pt x="841" y="247"/>
                  </a:cubicBezTo>
                  <a:cubicBezTo>
                    <a:pt x="841" y="247"/>
                    <a:pt x="842" y="247"/>
                    <a:pt x="842" y="247"/>
                  </a:cubicBezTo>
                  <a:cubicBezTo>
                    <a:pt x="841" y="242"/>
                    <a:pt x="841" y="242"/>
                    <a:pt x="841" y="242"/>
                  </a:cubicBezTo>
                  <a:cubicBezTo>
                    <a:pt x="841" y="247"/>
                    <a:pt x="841" y="247"/>
                    <a:pt x="841" y="247"/>
                  </a:cubicBezTo>
                  <a:cubicBezTo>
                    <a:pt x="841" y="243"/>
                    <a:pt x="841" y="243"/>
                    <a:pt x="841" y="243"/>
                  </a:cubicBezTo>
                  <a:cubicBezTo>
                    <a:pt x="840" y="247"/>
                    <a:pt x="840" y="247"/>
                    <a:pt x="840" y="247"/>
                  </a:cubicBezTo>
                  <a:cubicBezTo>
                    <a:pt x="840" y="247"/>
                    <a:pt x="841" y="247"/>
                    <a:pt x="841" y="247"/>
                  </a:cubicBezTo>
                  <a:cubicBezTo>
                    <a:pt x="841" y="243"/>
                    <a:pt x="841" y="243"/>
                    <a:pt x="841" y="243"/>
                  </a:cubicBezTo>
                  <a:cubicBezTo>
                    <a:pt x="840" y="247"/>
                    <a:pt x="840" y="247"/>
                    <a:pt x="840" y="247"/>
                  </a:cubicBezTo>
                  <a:cubicBezTo>
                    <a:pt x="841" y="246"/>
                    <a:pt x="841" y="246"/>
                    <a:pt x="841" y="246"/>
                  </a:cubicBezTo>
                  <a:cubicBezTo>
                    <a:pt x="840" y="247"/>
                    <a:pt x="840" y="247"/>
                    <a:pt x="840" y="247"/>
                  </a:cubicBezTo>
                  <a:cubicBezTo>
                    <a:pt x="840" y="247"/>
                    <a:pt x="840" y="247"/>
                    <a:pt x="840" y="247"/>
                  </a:cubicBezTo>
                  <a:cubicBezTo>
                    <a:pt x="841" y="246"/>
                    <a:pt x="841" y="246"/>
                    <a:pt x="841" y="246"/>
                  </a:cubicBezTo>
                  <a:cubicBezTo>
                    <a:pt x="840" y="247"/>
                    <a:pt x="840" y="247"/>
                    <a:pt x="840" y="247"/>
                  </a:cubicBezTo>
                  <a:cubicBezTo>
                    <a:pt x="840" y="247"/>
                    <a:pt x="841" y="247"/>
                    <a:pt x="842" y="248"/>
                  </a:cubicBezTo>
                  <a:cubicBezTo>
                    <a:pt x="847" y="250"/>
                    <a:pt x="858" y="255"/>
                    <a:pt x="872" y="263"/>
                  </a:cubicBezTo>
                  <a:cubicBezTo>
                    <a:pt x="921" y="289"/>
                    <a:pt x="1017" y="343"/>
                    <a:pt x="1100" y="390"/>
                  </a:cubicBezTo>
                  <a:cubicBezTo>
                    <a:pt x="1142" y="414"/>
                    <a:pt x="1180" y="436"/>
                    <a:pt x="1209" y="452"/>
                  </a:cubicBezTo>
                  <a:cubicBezTo>
                    <a:pt x="1223" y="460"/>
                    <a:pt x="1234" y="467"/>
                    <a:pt x="1242" y="471"/>
                  </a:cubicBezTo>
                  <a:cubicBezTo>
                    <a:pt x="1250" y="476"/>
                    <a:pt x="1255" y="478"/>
                    <a:pt x="1255" y="478"/>
                  </a:cubicBezTo>
                  <a:cubicBezTo>
                    <a:pt x="1257" y="480"/>
                    <a:pt x="1261" y="479"/>
                    <a:pt x="1262" y="476"/>
                  </a:cubicBezTo>
                  <a:cubicBezTo>
                    <a:pt x="1264" y="474"/>
                    <a:pt x="1263" y="471"/>
                    <a:pt x="1260" y="469"/>
                  </a:cubicBezTo>
                  <a:cubicBezTo>
                    <a:pt x="1260" y="469"/>
                    <a:pt x="1259" y="468"/>
                    <a:pt x="1256" y="466"/>
                  </a:cubicBezTo>
                  <a:cubicBezTo>
                    <a:pt x="1235" y="454"/>
                    <a:pt x="1139" y="397"/>
                    <a:pt x="1049" y="342"/>
                  </a:cubicBezTo>
                  <a:cubicBezTo>
                    <a:pt x="1004" y="314"/>
                    <a:pt x="960" y="287"/>
                    <a:pt x="927" y="266"/>
                  </a:cubicBezTo>
                  <a:cubicBezTo>
                    <a:pt x="911" y="256"/>
                    <a:pt x="898" y="247"/>
                    <a:pt x="889" y="240"/>
                  </a:cubicBezTo>
                  <a:cubicBezTo>
                    <a:pt x="884" y="237"/>
                    <a:pt x="880" y="234"/>
                    <a:pt x="878" y="232"/>
                  </a:cubicBezTo>
                  <a:cubicBezTo>
                    <a:pt x="877" y="231"/>
                    <a:pt x="876" y="231"/>
                    <a:pt x="876" y="230"/>
                  </a:cubicBezTo>
                  <a:cubicBezTo>
                    <a:pt x="876" y="230"/>
                    <a:pt x="876" y="230"/>
                    <a:pt x="876" y="230"/>
                  </a:cubicBezTo>
                  <a:cubicBezTo>
                    <a:pt x="876" y="230"/>
                    <a:pt x="876" y="230"/>
                    <a:pt x="876" y="230"/>
                  </a:cubicBezTo>
                  <a:cubicBezTo>
                    <a:pt x="874" y="231"/>
                    <a:pt x="874" y="231"/>
                    <a:pt x="874" y="231"/>
                  </a:cubicBezTo>
                  <a:cubicBezTo>
                    <a:pt x="876" y="230"/>
                    <a:pt x="876" y="230"/>
                    <a:pt x="876" y="230"/>
                  </a:cubicBezTo>
                  <a:cubicBezTo>
                    <a:pt x="876" y="230"/>
                    <a:pt x="876" y="230"/>
                    <a:pt x="876" y="230"/>
                  </a:cubicBezTo>
                  <a:cubicBezTo>
                    <a:pt x="874" y="231"/>
                    <a:pt x="874" y="231"/>
                    <a:pt x="874" y="231"/>
                  </a:cubicBezTo>
                  <a:cubicBezTo>
                    <a:pt x="876" y="230"/>
                    <a:pt x="876" y="230"/>
                    <a:pt x="876" y="230"/>
                  </a:cubicBezTo>
                  <a:cubicBezTo>
                    <a:pt x="872" y="232"/>
                    <a:pt x="872" y="232"/>
                    <a:pt x="872" y="232"/>
                  </a:cubicBezTo>
                  <a:cubicBezTo>
                    <a:pt x="876" y="232"/>
                    <a:pt x="876" y="232"/>
                    <a:pt x="876" y="232"/>
                  </a:cubicBezTo>
                  <a:cubicBezTo>
                    <a:pt x="876" y="231"/>
                    <a:pt x="876" y="231"/>
                    <a:pt x="876" y="230"/>
                  </a:cubicBezTo>
                  <a:cubicBezTo>
                    <a:pt x="872" y="232"/>
                    <a:pt x="872" y="232"/>
                    <a:pt x="872" y="232"/>
                  </a:cubicBezTo>
                  <a:cubicBezTo>
                    <a:pt x="876" y="232"/>
                    <a:pt x="876" y="232"/>
                    <a:pt x="876" y="232"/>
                  </a:cubicBezTo>
                  <a:cubicBezTo>
                    <a:pt x="871" y="232"/>
                    <a:pt x="871" y="232"/>
                    <a:pt x="871" y="232"/>
                  </a:cubicBezTo>
                  <a:cubicBezTo>
                    <a:pt x="875" y="235"/>
                    <a:pt x="875" y="235"/>
                    <a:pt x="875" y="235"/>
                  </a:cubicBezTo>
                  <a:cubicBezTo>
                    <a:pt x="876" y="234"/>
                    <a:pt x="876" y="233"/>
                    <a:pt x="876" y="232"/>
                  </a:cubicBezTo>
                  <a:cubicBezTo>
                    <a:pt x="871" y="232"/>
                    <a:pt x="871" y="232"/>
                    <a:pt x="871" y="232"/>
                  </a:cubicBezTo>
                  <a:cubicBezTo>
                    <a:pt x="875" y="235"/>
                    <a:pt x="875" y="235"/>
                    <a:pt x="875" y="235"/>
                  </a:cubicBezTo>
                  <a:cubicBezTo>
                    <a:pt x="876" y="235"/>
                    <a:pt x="876" y="235"/>
                    <a:pt x="876" y="235"/>
                  </a:cubicBezTo>
                  <a:cubicBezTo>
                    <a:pt x="871" y="232"/>
                    <a:pt x="871" y="232"/>
                    <a:pt x="871" y="232"/>
                  </a:cubicBezTo>
                  <a:cubicBezTo>
                    <a:pt x="873" y="237"/>
                    <a:pt x="873" y="237"/>
                    <a:pt x="873" y="237"/>
                  </a:cubicBezTo>
                  <a:cubicBezTo>
                    <a:pt x="874" y="237"/>
                    <a:pt x="875" y="236"/>
                    <a:pt x="876" y="235"/>
                  </a:cubicBezTo>
                  <a:cubicBezTo>
                    <a:pt x="871" y="232"/>
                    <a:pt x="871" y="232"/>
                    <a:pt x="871" y="232"/>
                  </a:cubicBezTo>
                  <a:cubicBezTo>
                    <a:pt x="873" y="237"/>
                    <a:pt x="873" y="237"/>
                    <a:pt x="873" y="237"/>
                  </a:cubicBezTo>
                  <a:cubicBezTo>
                    <a:pt x="871" y="232"/>
                    <a:pt x="871" y="232"/>
                    <a:pt x="871" y="232"/>
                  </a:cubicBezTo>
                  <a:cubicBezTo>
                    <a:pt x="871" y="238"/>
                    <a:pt x="871" y="238"/>
                    <a:pt x="871" y="238"/>
                  </a:cubicBezTo>
                  <a:cubicBezTo>
                    <a:pt x="871" y="238"/>
                    <a:pt x="872" y="238"/>
                    <a:pt x="873" y="237"/>
                  </a:cubicBezTo>
                  <a:cubicBezTo>
                    <a:pt x="871" y="232"/>
                    <a:pt x="871" y="232"/>
                    <a:pt x="871" y="232"/>
                  </a:cubicBezTo>
                  <a:cubicBezTo>
                    <a:pt x="871" y="238"/>
                    <a:pt x="871" y="238"/>
                    <a:pt x="871" y="238"/>
                  </a:cubicBezTo>
                  <a:cubicBezTo>
                    <a:pt x="871" y="232"/>
                    <a:pt x="871" y="232"/>
                    <a:pt x="871" y="232"/>
                  </a:cubicBezTo>
                  <a:cubicBezTo>
                    <a:pt x="870" y="238"/>
                    <a:pt x="870" y="238"/>
                    <a:pt x="870" y="238"/>
                  </a:cubicBezTo>
                  <a:cubicBezTo>
                    <a:pt x="870" y="238"/>
                    <a:pt x="870" y="238"/>
                    <a:pt x="871" y="238"/>
                  </a:cubicBezTo>
                  <a:cubicBezTo>
                    <a:pt x="871" y="232"/>
                    <a:pt x="871" y="232"/>
                    <a:pt x="871" y="232"/>
                  </a:cubicBezTo>
                  <a:cubicBezTo>
                    <a:pt x="870" y="238"/>
                    <a:pt x="870" y="238"/>
                    <a:pt x="870" y="238"/>
                  </a:cubicBezTo>
                  <a:cubicBezTo>
                    <a:pt x="871" y="233"/>
                    <a:pt x="871" y="233"/>
                    <a:pt x="871" y="233"/>
                  </a:cubicBezTo>
                  <a:cubicBezTo>
                    <a:pt x="869" y="237"/>
                    <a:pt x="869" y="237"/>
                    <a:pt x="869" y="237"/>
                  </a:cubicBezTo>
                  <a:cubicBezTo>
                    <a:pt x="869" y="237"/>
                    <a:pt x="869" y="237"/>
                    <a:pt x="870" y="238"/>
                  </a:cubicBezTo>
                  <a:cubicBezTo>
                    <a:pt x="871" y="233"/>
                    <a:pt x="871" y="233"/>
                    <a:pt x="871" y="233"/>
                  </a:cubicBezTo>
                  <a:cubicBezTo>
                    <a:pt x="869" y="237"/>
                    <a:pt x="869" y="237"/>
                    <a:pt x="869" y="237"/>
                  </a:cubicBezTo>
                  <a:cubicBezTo>
                    <a:pt x="869" y="237"/>
                    <a:pt x="869" y="237"/>
                    <a:pt x="869" y="237"/>
                  </a:cubicBezTo>
                  <a:cubicBezTo>
                    <a:pt x="869" y="237"/>
                    <a:pt x="870" y="238"/>
                    <a:pt x="871" y="238"/>
                  </a:cubicBezTo>
                  <a:cubicBezTo>
                    <a:pt x="880" y="243"/>
                    <a:pt x="910" y="260"/>
                    <a:pt x="951" y="283"/>
                  </a:cubicBezTo>
                  <a:cubicBezTo>
                    <a:pt x="1012" y="318"/>
                    <a:pt x="1096" y="365"/>
                    <a:pt x="1165" y="404"/>
                  </a:cubicBezTo>
                  <a:cubicBezTo>
                    <a:pt x="1200" y="424"/>
                    <a:pt x="1231" y="441"/>
                    <a:pt x="1254" y="454"/>
                  </a:cubicBezTo>
                  <a:cubicBezTo>
                    <a:pt x="1265" y="460"/>
                    <a:pt x="1274" y="465"/>
                    <a:pt x="1281" y="468"/>
                  </a:cubicBezTo>
                  <a:cubicBezTo>
                    <a:pt x="1284" y="470"/>
                    <a:pt x="1287" y="472"/>
                    <a:pt x="1289" y="472"/>
                  </a:cubicBezTo>
                  <a:cubicBezTo>
                    <a:pt x="1290" y="473"/>
                    <a:pt x="1291" y="473"/>
                    <a:pt x="1291" y="474"/>
                  </a:cubicBezTo>
                  <a:cubicBezTo>
                    <a:pt x="1292" y="474"/>
                    <a:pt x="1292" y="474"/>
                    <a:pt x="1292" y="474"/>
                  </a:cubicBezTo>
                  <a:cubicBezTo>
                    <a:pt x="1293" y="474"/>
                    <a:pt x="1293" y="474"/>
                    <a:pt x="1293" y="474"/>
                  </a:cubicBezTo>
                  <a:cubicBezTo>
                    <a:pt x="1293" y="474"/>
                    <a:pt x="1294" y="474"/>
                    <a:pt x="1294" y="474"/>
                  </a:cubicBezTo>
                  <a:cubicBezTo>
                    <a:pt x="1295" y="474"/>
                    <a:pt x="1295" y="474"/>
                    <a:pt x="1296" y="474"/>
                  </a:cubicBezTo>
                  <a:cubicBezTo>
                    <a:pt x="1297" y="474"/>
                    <a:pt x="1297" y="474"/>
                    <a:pt x="1298" y="473"/>
                  </a:cubicBezTo>
                  <a:cubicBezTo>
                    <a:pt x="1298" y="473"/>
                    <a:pt x="1299" y="473"/>
                    <a:pt x="1299" y="472"/>
                  </a:cubicBezTo>
                  <a:cubicBezTo>
                    <a:pt x="1300" y="471"/>
                    <a:pt x="1300" y="469"/>
                    <a:pt x="1300" y="468"/>
                  </a:cubicBezTo>
                  <a:cubicBezTo>
                    <a:pt x="1300" y="466"/>
                    <a:pt x="1299" y="465"/>
                    <a:pt x="1297" y="464"/>
                  </a:cubicBezTo>
                  <a:cubicBezTo>
                    <a:pt x="1297" y="464"/>
                    <a:pt x="1296" y="463"/>
                    <a:pt x="1293" y="461"/>
                  </a:cubicBezTo>
                  <a:cubicBezTo>
                    <a:pt x="1271" y="448"/>
                    <a:pt x="1174" y="390"/>
                    <a:pt x="1083" y="333"/>
                  </a:cubicBezTo>
                  <a:cubicBezTo>
                    <a:pt x="1037" y="305"/>
                    <a:pt x="992" y="278"/>
                    <a:pt x="959" y="257"/>
                  </a:cubicBezTo>
                  <a:cubicBezTo>
                    <a:pt x="943" y="246"/>
                    <a:pt x="929" y="237"/>
                    <a:pt x="920" y="231"/>
                  </a:cubicBezTo>
                  <a:cubicBezTo>
                    <a:pt x="915" y="227"/>
                    <a:pt x="911" y="225"/>
                    <a:pt x="909" y="223"/>
                  </a:cubicBezTo>
                  <a:cubicBezTo>
                    <a:pt x="908" y="222"/>
                    <a:pt x="907" y="221"/>
                    <a:pt x="906" y="221"/>
                  </a:cubicBezTo>
                  <a:cubicBezTo>
                    <a:pt x="906" y="221"/>
                    <a:pt x="906" y="221"/>
                    <a:pt x="906" y="221"/>
                  </a:cubicBezTo>
                  <a:cubicBezTo>
                    <a:pt x="906" y="221"/>
                    <a:pt x="906" y="221"/>
                    <a:pt x="906" y="221"/>
                  </a:cubicBezTo>
                  <a:cubicBezTo>
                    <a:pt x="904" y="222"/>
                    <a:pt x="904" y="222"/>
                    <a:pt x="904" y="222"/>
                  </a:cubicBezTo>
                  <a:cubicBezTo>
                    <a:pt x="907" y="221"/>
                    <a:pt x="907" y="221"/>
                    <a:pt x="907" y="221"/>
                  </a:cubicBezTo>
                  <a:cubicBezTo>
                    <a:pt x="906" y="221"/>
                    <a:pt x="906" y="221"/>
                    <a:pt x="906" y="221"/>
                  </a:cubicBezTo>
                  <a:cubicBezTo>
                    <a:pt x="904" y="222"/>
                    <a:pt x="904" y="222"/>
                    <a:pt x="904" y="222"/>
                  </a:cubicBezTo>
                  <a:cubicBezTo>
                    <a:pt x="907" y="221"/>
                    <a:pt x="907" y="221"/>
                    <a:pt x="907" y="221"/>
                  </a:cubicBezTo>
                  <a:cubicBezTo>
                    <a:pt x="902" y="224"/>
                    <a:pt x="902" y="224"/>
                    <a:pt x="902" y="224"/>
                  </a:cubicBezTo>
                  <a:cubicBezTo>
                    <a:pt x="907" y="224"/>
                    <a:pt x="907" y="224"/>
                    <a:pt x="907" y="224"/>
                  </a:cubicBezTo>
                  <a:cubicBezTo>
                    <a:pt x="907" y="222"/>
                    <a:pt x="907" y="221"/>
                    <a:pt x="907" y="221"/>
                  </a:cubicBezTo>
                  <a:cubicBezTo>
                    <a:pt x="902" y="224"/>
                    <a:pt x="902" y="224"/>
                    <a:pt x="902" y="224"/>
                  </a:cubicBezTo>
                  <a:cubicBezTo>
                    <a:pt x="907" y="224"/>
                    <a:pt x="907" y="224"/>
                    <a:pt x="907" y="224"/>
                  </a:cubicBezTo>
                  <a:cubicBezTo>
                    <a:pt x="902" y="224"/>
                    <a:pt x="902" y="224"/>
                    <a:pt x="902" y="224"/>
                  </a:cubicBezTo>
                  <a:cubicBezTo>
                    <a:pt x="906" y="226"/>
                    <a:pt x="906" y="226"/>
                    <a:pt x="906" y="226"/>
                  </a:cubicBezTo>
                  <a:cubicBezTo>
                    <a:pt x="907" y="225"/>
                    <a:pt x="907" y="224"/>
                    <a:pt x="907" y="224"/>
                  </a:cubicBezTo>
                  <a:cubicBezTo>
                    <a:pt x="902" y="224"/>
                    <a:pt x="902" y="224"/>
                    <a:pt x="902" y="224"/>
                  </a:cubicBezTo>
                  <a:cubicBezTo>
                    <a:pt x="906" y="226"/>
                    <a:pt x="906" y="226"/>
                    <a:pt x="906" y="226"/>
                  </a:cubicBezTo>
                  <a:cubicBezTo>
                    <a:pt x="906" y="226"/>
                    <a:pt x="906" y="226"/>
                    <a:pt x="906" y="226"/>
                  </a:cubicBezTo>
                  <a:cubicBezTo>
                    <a:pt x="902" y="224"/>
                    <a:pt x="902" y="224"/>
                    <a:pt x="902" y="224"/>
                  </a:cubicBezTo>
                  <a:cubicBezTo>
                    <a:pt x="904" y="228"/>
                    <a:pt x="904" y="228"/>
                    <a:pt x="904" y="228"/>
                  </a:cubicBezTo>
                  <a:cubicBezTo>
                    <a:pt x="904" y="228"/>
                    <a:pt x="906" y="228"/>
                    <a:pt x="906" y="226"/>
                  </a:cubicBezTo>
                  <a:cubicBezTo>
                    <a:pt x="902" y="224"/>
                    <a:pt x="902" y="224"/>
                    <a:pt x="902" y="224"/>
                  </a:cubicBezTo>
                  <a:cubicBezTo>
                    <a:pt x="904" y="228"/>
                    <a:pt x="904" y="228"/>
                    <a:pt x="904" y="228"/>
                  </a:cubicBezTo>
                  <a:cubicBezTo>
                    <a:pt x="902" y="224"/>
                    <a:pt x="902" y="224"/>
                    <a:pt x="902" y="224"/>
                  </a:cubicBezTo>
                  <a:cubicBezTo>
                    <a:pt x="902" y="229"/>
                    <a:pt x="902" y="229"/>
                    <a:pt x="902" y="229"/>
                  </a:cubicBezTo>
                  <a:cubicBezTo>
                    <a:pt x="902" y="229"/>
                    <a:pt x="903" y="229"/>
                    <a:pt x="904" y="228"/>
                  </a:cubicBezTo>
                  <a:cubicBezTo>
                    <a:pt x="902" y="224"/>
                    <a:pt x="902" y="224"/>
                    <a:pt x="902" y="224"/>
                  </a:cubicBezTo>
                  <a:cubicBezTo>
                    <a:pt x="902" y="229"/>
                    <a:pt x="902" y="229"/>
                    <a:pt x="902" y="229"/>
                  </a:cubicBezTo>
                  <a:cubicBezTo>
                    <a:pt x="902" y="225"/>
                    <a:pt x="902" y="225"/>
                    <a:pt x="902" y="225"/>
                  </a:cubicBezTo>
                  <a:cubicBezTo>
                    <a:pt x="901" y="229"/>
                    <a:pt x="901" y="229"/>
                    <a:pt x="901" y="229"/>
                  </a:cubicBezTo>
                  <a:cubicBezTo>
                    <a:pt x="901" y="229"/>
                    <a:pt x="902" y="229"/>
                    <a:pt x="902" y="229"/>
                  </a:cubicBezTo>
                  <a:cubicBezTo>
                    <a:pt x="902" y="225"/>
                    <a:pt x="902" y="225"/>
                    <a:pt x="902" y="225"/>
                  </a:cubicBezTo>
                  <a:cubicBezTo>
                    <a:pt x="901" y="229"/>
                    <a:pt x="901" y="229"/>
                    <a:pt x="901" y="229"/>
                  </a:cubicBezTo>
                  <a:cubicBezTo>
                    <a:pt x="902" y="228"/>
                    <a:pt x="902" y="228"/>
                    <a:pt x="902" y="228"/>
                  </a:cubicBezTo>
                  <a:cubicBezTo>
                    <a:pt x="901" y="229"/>
                    <a:pt x="901" y="229"/>
                    <a:pt x="901" y="229"/>
                  </a:cubicBezTo>
                  <a:cubicBezTo>
                    <a:pt x="901" y="229"/>
                    <a:pt x="901" y="229"/>
                    <a:pt x="901" y="229"/>
                  </a:cubicBezTo>
                  <a:cubicBezTo>
                    <a:pt x="902" y="228"/>
                    <a:pt x="902" y="228"/>
                    <a:pt x="902" y="228"/>
                  </a:cubicBezTo>
                  <a:cubicBezTo>
                    <a:pt x="901" y="229"/>
                    <a:pt x="901" y="229"/>
                    <a:pt x="901" y="229"/>
                  </a:cubicBezTo>
                  <a:cubicBezTo>
                    <a:pt x="901" y="229"/>
                    <a:pt x="902" y="229"/>
                    <a:pt x="904" y="230"/>
                  </a:cubicBezTo>
                  <a:cubicBezTo>
                    <a:pt x="908" y="232"/>
                    <a:pt x="919" y="237"/>
                    <a:pt x="933" y="245"/>
                  </a:cubicBezTo>
                  <a:cubicBezTo>
                    <a:pt x="981" y="272"/>
                    <a:pt x="1074" y="328"/>
                    <a:pt x="1157" y="376"/>
                  </a:cubicBezTo>
                  <a:cubicBezTo>
                    <a:pt x="1198" y="401"/>
                    <a:pt x="1237" y="424"/>
                    <a:pt x="1266" y="440"/>
                  </a:cubicBezTo>
                  <a:cubicBezTo>
                    <a:pt x="1280" y="449"/>
                    <a:pt x="1292" y="455"/>
                    <a:pt x="1301" y="460"/>
                  </a:cubicBezTo>
                  <a:cubicBezTo>
                    <a:pt x="1305" y="462"/>
                    <a:pt x="1309" y="464"/>
                    <a:pt x="1312" y="466"/>
                  </a:cubicBezTo>
                  <a:cubicBezTo>
                    <a:pt x="1313" y="466"/>
                    <a:pt x="1314" y="467"/>
                    <a:pt x="1315" y="467"/>
                  </a:cubicBezTo>
                  <a:cubicBezTo>
                    <a:pt x="1316" y="467"/>
                    <a:pt x="1316" y="468"/>
                    <a:pt x="1317" y="468"/>
                  </a:cubicBezTo>
                  <a:cubicBezTo>
                    <a:pt x="1317" y="468"/>
                    <a:pt x="1318" y="468"/>
                    <a:pt x="1319" y="468"/>
                  </a:cubicBezTo>
                  <a:cubicBezTo>
                    <a:pt x="1319" y="468"/>
                    <a:pt x="1320" y="468"/>
                    <a:pt x="1321" y="468"/>
                  </a:cubicBezTo>
                  <a:cubicBezTo>
                    <a:pt x="1322" y="467"/>
                    <a:pt x="1323" y="467"/>
                    <a:pt x="1324" y="465"/>
                  </a:cubicBezTo>
                  <a:cubicBezTo>
                    <a:pt x="1325" y="464"/>
                    <a:pt x="1325" y="463"/>
                    <a:pt x="1325" y="461"/>
                  </a:cubicBezTo>
                  <a:cubicBezTo>
                    <a:pt x="1324" y="460"/>
                    <a:pt x="1323" y="459"/>
                    <a:pt x="1322" y="458"/>
                  </a:cubicBezTo>
                  <a:cubicBezTo>
                    <a:pt x="1242" y="407"/>
                    <a:pt x="1242" y="407"/>
                    <a:pt x="1242" y="407"/>
                  </a:cubicBezTo>
                  <a:cubicBezTo>
                    <a:pt x="1341" y="466"/>
                    <a:pt x="1341" y="466"/>
                    <a:pt x="1341" y="466"/>
                  </a:cubicBezTo>
                  <a:cubicBezTo>
                    <a:pt x="1344" y="467"/>
                    <a:pt x="1347" y="466"/>
                    <a:pt x="1349" y="464"/>
                  </a:cubicBezTo>
                  <a:cubicBezTo>
                    <a:pt x="1350" y="461"/>
                    <a:pt x="1349" y="458"/>
                    <a:pt x="1347" y="456"/>
                  </a:cubicBezTo>
                  <a:cubicBezTo>
                    <a:pt x="1347" y="456"/>
                    <a:pt x="1345" y="455"/>
                    <a:pt x="1342" y="453"/>
                  </a:cubicBezTo>
                  <a:cubicBezTo>
                    <a:pt x="1320" y="440"/>
                    <a:pt x="1219" y="381"/>
                    <a:pt x="1123" y="323"/>
                  </a:cubicBezTo>
                  <a:cubicBezTo>
                    <a:pt x="1076" y="294"/>
                    <a:pt x="1030" y="265"/>
                    <a:pt x="995" y="243"/>
                  </a:cubicBezTo>
                  <a:cubicBezTo>
                    <a:pt x="978" y="232"/>
                    <a:pt x="964" y="222"/>
                    <a:pt x="954" y="215"/>
                  </a:cubicBezTo>
                  <a:cubicBezTo>
                    <a:pt x="949" y="212"/>
                    <a:pt x="946" y="209"/>
                    <a:pt x="943" y="207"/>
                  </a:cubicBezTo>
                  <a:cubicBezTo>
                    <a:pt x="942" y="206"/>
                    <a:pt x="941" y="205"/>
                    <a:pt x="941" y="204"/>
                  </a:cubicBezTo>
                  <a:cubicBezTo>
                    <a:pt x="941" y="204"/>
                    <a:pt x="941" y="204"/>
                    <a:pt x="941" y="204"/>
                  </a:cubicBezTo>
                  <a:cubicBezTo>
                    <a:pt x="941" y="204"/>
                    <a:pt x="941" y="204"/>
                    <a:pt x="941" y="204"/>
                  </a:cubicBezTo>
                  <a:cubicBezTo>
                    <a:pt x="937" y="206"/>
                    <a:pt x="937" y="206"/>
                    <a:pt x="937" y="206"/>
                  </a:cubicBezTo>
                  <a:cubicBezTo>
                    <a:pt x="941" y="206"/>
                    <a:pt x="941" y="206"/>
                    <a:pt x="941" y="206"/>
                  </a:cubicBezTo>
                  <a:cubicBezTo>
                    <a:pt x="941" y="205"/>
                    <a:pt x="941" y="204"/>
                    <a:pt x="941" y="204"/>
                  </a:cubicBezTo>
                  <a:cubicBezTo>
                    <a:pt x="937" y="206"/>
                    <a:pt x="937" y="206"/>
                    <a:pt x="937" y="206"/>
                  </a:cubicBezTo>
                  <a:cubicBezTo>
                    <a:pt x="941" y="206"/>
                    <a:pt x="941" y="206"/>
                    <a:pt x="941" y="206"/>
                  </a:cubicBezTo>
                  <a:cubicBezTo>
                    <a:pt x="936" y="206"/>
                    <a:pt x="936" y="206"/>
                    <a:pt x="936" y="206"/>
                  </a:cubicBezTo>
                  <a:cubicBezTo>
                    <a:pt x="940" y="209"/>
                    <a:pt x="940" y="209"/>
                    <a:pt x="940" y="209"/>
                  </a:cubicBezTo>
                  <a:cubicBezTo>
                    <a:pt x="941" y="208"/>
                    <a:pt x="941" y="207"/>
                    <a:pt x="941" y="206"/>
                  </a:cubicBezTo>
                  <a:cubicBezTo>
                    <a:pt x="936" y="206"/>
                    <a:pt x="936" y="206"/>
                    <a:pt x="936" y="206"/>
                  </a:cubicBezTo>
                  <a:cubicBezTo>
                    <a:pt x="940" y="209"/>
                    <a:pt x="940" y="209"/>
                    <a:pt x="940" y="209"/>
                  </a:cubicBezTo>
                  <a:cubicBezTo>
                    <a:pt x="936" y="206"/>
                    <a:pt x="936" y="206"/>
                    <a:pt x="936" y="206"/>
                  </a:cubicBezTo>
                  <a:cubicBezTo>
                    <a:pt x="933" y="211"/>
                    <a:pt x="933" y="211"/>
                    <a:pt x="933" y="211"/>
                  </a:cubicBezTo>
                  <a:cubicBezTo>
                    <a:pt x="1369" y="456"/>
                    <a:pt x="1369" y="456"/>
                    <a:pt x="1369" y="456"/>
                  </a:cubicBezTo>
                  <a:cubicBezTo>
                    <a:pt x="1371" y="457"/>
                    <a:pt x="1375" y="456"/>
                    <a:pt x="1376" y="454"/>
                  </a:cubicBezTo>
                  <a:cubicBezTo>
                    <a:pt x="1378" y="451"/>
                    <a:pt x="1377" y="448"/>
                    <a:pt x="1374" y="446"/>
                  </a:cubicBezTo>
                  <a:cubicBezTo>
                    <a:pt x="1224" y="352"/>
                    <a:pt x="1224" y="352"/>
                    <a:pt x="1224" y="352"/>
                  </a:cubicBezTo>
                  <a:cubicBezTo>
                    <a:pt x="1400" y="453"/>
                    <a:pt x="1400" y="453"/>
                    <a:pt x="1400" y="453"/>
                  </a:cubicBezTo>
                  <a:cubicBezTo>
                    <a:pt x="1402" y="455"/>
                    <a:pt x="1406" y="454"/>
                    <a:pt x="1407" y="451"/>
                  </a:cubicBezTo>
                  <a:cubicBezTo>
                    <a:pt x="1408" y="450"/>
                    <a:pt x="1408" y="449"/>
                    <a:pt x="1408" y="448"/>
                  </a:cubicBezTo>
                  <a:cubicBezTo>
                    <a:pt x="1408" y="446"/>
                    <a:pt x="1407" y="445"/>
                    <a:pt x="1407" y="444"/>
                  </a:cubicBezTo>
                  <a:cubicBezTo>
                    <a:pt x="1406" y="443"/>
                    <a:pt x="1405" y="442"/>
                    <a:pt x="1404" y="441"/>
                  </a:cubicBezTo>
                  <a:cubicBezTo>
                    <a:pt x="1401" y="439"/>
                    <a:pt x="1398" y="436"/>
                    <a:pt x="1393" y="432"/>
                  </a:cubicBezTo>
                  <a:cubicBezTo>
                    <a:pt x="1375" y="420"/>
                    <a:pt x="1341" y="398"/>
                    <a:pt x="1300" y="373"/>
                  </a:cubicBezTo>
                  <a:cubicBezTo>
                    <a:pt x="1238" y="335"/>
                    <a:pt x="1161" y="289"/>
                    <a:pt x="1099" y="252"/>
                  </a:cubicBezTo>
                  <a:cubicBezTo>
                    <a:pt x="1068" y="233"/>
                    <a:pt x="1041" y="217"/>
                    <a:pt x="1021" y="205"/>
                  </a:cubicBezTo>
                  <a:cubicBezTo>
                    <a:pt x="1011" y="199"/>
                    <a:pt x="1004" y="194"/>
                    <a:pt x="998" y="191"/>
                  </a:cubicBezTo>
                  <a:cubicBezTo>
                    <a:pt x="996" y="189"/>
                    <a:pt x="994" y="188"/>
                    <a:pt x="993" y="187"/>
                  </a:cubicBezTo>
                  <a:cubicBezTo>
                    <a:pt x="992" y="186"/>
                    <a:pt x="992" y="186"/>
                    <a:pt x="991" y="186"/>
                  </a:cubicBezTo>
                  <a:cubicBezTo>
                    <a:pt x="991" y="186"/>
                    <a:pt x="991" y="186"/>
                    <a:pt x="991" y="186"/>
                  </a:cubicBezTo>
                  <a:cubicBezTo>
                    <a:pt x="989" y="188"/>
                    <a:pt x="989" y="188"/>
                    <a:pt x="989" y="188"/>
                  </a:cubicBezTo>
                  <a:cubicBezTo>
                    <a:pt x="992" y="186"/>
                    <a:pt x="992" y="186"/>
                    <a:pt x="992" y="186"/>
                  </a:cubicBezTo>
                  <a:cubicBezTo>
                    <a:pt x="991" y="186"/>
                    <a:pt x="991" y="186"/>
                    <a:pt x="991" y="186"/>
                  </a:cubicBezTo>
                  <a:cubicBezTo>
                    <a:pt x="989" y="188"/>
                    <a:pt x="989" y="188"/>
                    <a:pt x="989" y="188"/>
                  </a:cubicBezTo>
                  <a:cubicBezTo>
                    <a:pt x="992" y="186"/>
                    <a:pt x="992" y="186"/>
                    <a:pt x="992" y="186"/>
                  </a:cubicBezTo>
                  <a:cubicBezTo>
                    <a:pt x="988" y="189"/>
                    <a:pt x="988" y="189"/>
                    <a:pt x="988" y="189"/>
                  </a:cubicBezTo>
                  <a:cubicBezTo>
                    <a:pt x="992" y="187"/>
                    <a:pt x="992" y="187"/>
                    <a:pt x="992" y="187"/>
                  </a:cubicBezTo>
                  <a:cubicBezTo>
                    <a:pt x="992" y="186"/>
                    <a:pt x="992" y="186"/>
                    <a:pt x="992" y="186"/>
                  </a:cubicBezTo>
                  <a:cubicBezTo>
                    <a:pt x="988" y="189"/>
                    <a:pt x="988" y="189"/>
                    <a:pt x="988" y="189"/>
                  </a:cubicBezTo>
                  <a:cubicBezTo>
                    <a:pt x="992" y="187"/>
                    <a:pt x="992" y="187"/>
                    <a:pt x="992" y="187"/>
                  </a:cubicBezTo>
                  <a:cubicBezTo>
                    <a:pt x="987" y="189"/>
                    <a:pt x="987" y="189"/>
                    <a:pt x="987" y="189"/>
                  </a:cubicBezTo>
                  <a:cubicBezTo>
                    <a:pt x="993" y="189"/>
                    <a:pt x="993" y="189"/>
                    <a:pt x="993" y="189"/>
                  </a:cubicBezTo>
                  <a:cubicBezTo>
                    <a:pt x="993" y="188"/>
                    <a:pt x="992" y="187"/>
                    <a:pt x="992" y="187"/>
                  </a:cubicBezTo>
                  <a:cubicBezTo>
                    <a:pt x="987" y="189"/>
                    <a:pt x="987" y="189"/>
                    <a:pt x="987" y="189"/>
                  </a:cubicBezTo>
                  <a:cubicBezTo>
                    <a:pt x="993" y="189"/>
                    <a:pt x="993" y="189"/>
                    <a:pt x="993" y="189"/>
                  </a:cubicBezTo>
                  <a:cubicBezTo>
                    <a:pt x="987" y="189"/>
                    <a:pt x="987" y="189"/>
                    <a:pt x="987" y="189"/>
                  </a:cubicBezTo>
                  <a:cubicBezTo>
                    <a:pt x="992" y="192"/>
                    <a:pt x="992" y="192"/>
                    <a:pt x="992" y="192"/>
                  </a:cubicBezTo>
                  <a:cubicBezTo>
                    <a:pt x="992" y="191"/>
                    <a:pt x="993" y="190"/>
                    <a:pt x="993" y="189"/>
                  </a:cubicBezTo>
                  <a:cubicBezTo>
                    <a:pt x="987" y="189"/>
                    <a:pt x="987" y="189"/>
                    <a:pt x="987" y="189"/>
                  </a:cubicBezTo>
                  <a:cubicBezTo>
                    <a:pt x="992" y="192"/>
                    <a:pt x="992" y="192"/>
                    <a:pt x="992" y="192"/>
                  </a:cubicBezTo>
                  <a:cubicBezTo>
                    <a:pt x="992" y="192"/>
                    <a:pt x="992" y="192"/>
                    <a:pt x="992" y="192"/>
                  </a:cubicBezTo>
                  <a:cubicBezTo>
                    <a:pt x="987" y="189"/>
                    <a:pt x="987" y="189"/>
                    <a:pt x="987" y="189"/>
                  </a:cubicBezTo>
                  <a:cubicBezTo>
                    <a:pt x="989" y="194"/>
                    <a:pt x="989" y="194"/>
                    <a:pt x="989" y="194"/>
                  </a:cubicBezTo>
                  <a:cubicBezTo>
                    <a:pt x="990" y="194"/>
                    <a:pt x="991" y="193"/>
                    <a:pt x="992" y="192"/>
                  </a:cubicBezTo>
                  <a:cubicBezTo>
                    <a:pt x="987" y="189"/>
                    <a:pt x="987" y="189"/>
                    <a:pt x="987" y="189"/>
                  </a:cubicBezTo>
                  <a:cubicBezTo>
                    <a:pt x="989" y="194"/>
                    <a:pt x="989" y="194"/>
                    <a:pt x="989" y="194"/>
                  </a:cubicBezTo>
                  <a:cubicBezTo>
                    <a:pt x="987" y="189"/>
                    <a:pt x="987" y="189"/>
                    <a:pt x="987" y="189"/>
                  </a:cubicBezTo>
                  <a:cubicBezTo>
                    <a:pt x="987" y="194"/>
                    <a:pt x="987" y="194"/>
                    <a:pt x="987" y="194"/>
                  </a:cubicBezTo>
                  <a:cubicBezTo>
                    <a:pt x="988" y="194"/>
                    <a:pt x="988" y="194"/>
                    <a:pt x="989" y="194"/>
                  </a:cubicBezTo>
                  <a:cubicBezTo>
                    <a:pt x="987" y="189"/>
                    <a:pt x="987" y="189"/>
                    <a:pt x="987" y="189"/>
                  </a:cubicBezTo>
                  <a:cubicBezTo>
                    <a:pt x="987" y="194"/>
                    <a:pt x="987" y="194"/>
                    <a:pt x="987" y="194"/>
                  </a:cubicBezTo>
                  <a:cubicBezTo>
                    <a:pt x="987" y="190"/>
                    <a:pt x="987" y="190"/>
                    <a:pt x="987" y="190"/>
                  </a:cubicBezTo>
                  <a:cubicBezTo>
                    <a:pt x="986" y="194"/>
                    <a:pt x="986" y="194"/>
                    <a:pt x="986" y="194"/>
                  </a:cubicBezTo>
                  <a:cubicBezTo>
                    <a:pt x="987" y="194"/>
                    <a:pt x="987" y="194"/>
                    <a:pt x="987" y="194"/>
                  </a:cubicBezTo>
                  <a:cubicBezTo>
                    <a:pt x="987" y="190"/>
                    <a:pt x="987" y="190"/>
                    <a:pt x="987" y="190"/>
                  </a:cubicBezTo>
                  <a:cubicBezTo>
                    <a:pt x="986" y="194"/>
                    <a:pt x="986" y="194"/>
                    <a:pt x="986" y="194"/>
                  </a:cubicBezTo>
                  <a:cubicBezTo>
                    <a:pt x="987" y="193"/>
                    <a:pt x="987" y="193"/>
                    <a:pt x="987" y="193"/>
                  </a:cubicBezTo>
                  <a:cubicBezTo>
                    <a:pt x="986" y="194"/>
                    <a:pt x="986" y="194"/>
                    <a:pt x="986" y="194"/>
                  </a:cubicBezTo>
                  <a:cubicBezTo>
                    <a:pt x="986" y="194"/>
                    <a:pt x="986" y="194"/>
                    <a:pt x="986" y="194"/>
                  </a:cubicBezTo>
                  <a:cubicBezTo>
                    <a:pt x="987" y="193"/>
                    <a:pt x="987" y="193"/>
                    <a:pt x="987" y="193"/>
                  </a:cubicBezTo>
                  <a:cubicBezTo>
                    <a:pt x="986" y="194"/>
                    <a:pt x="986" y="194"/>
                    <a:pt x="986" y="194"/>
                  </a:cubicBezTo>
                  <a:cubicBezTo>
                    <a:pt x="986" y="194"/>
                    <a:pt x="987" y="195"/>
                    <a:pt x="989" y="195"/>
                  </a:cubicBezTo>
                  <a:cubicBezTo>
                    <a:pt x="993" y="198"/>
                    <a:pt x="1004" y="203"/>
                    <a:pt x="1018" y="212"/>
                  </a:cubicBezTo>
                  <a:cubicBezTo>
                    <a:pt x="1068" y="240"/>
                    <a:pt x="1167" y="299"/>
                    <a:pt x="1254" y="351"/>
                  </a:cubicBezTo>
                  <a:cubicBezTo>
                    <a:pt x="1298" y="377"/>
                    <a:pt x="1339" y="401"/>
                    <a:pt x="1370" y="418"/>
                  </a:cubicBezTo>
                  <a:cubicBezTo>
                    <a:pt x="1386" y="427"/>
                    <a:pt x="1399" y="434"/>
                    <a:pt x="1408" y="439"/>
                  </a:cubicBezTo>
                  <a:cubicBezTo>
                    <a:pt x="1413" y="442"/>
                    <a:pt x="1417" y="444"/>
                    <a:pt x="1420" y="445"/>
                  </a:cubicBezTo>
                  <a:cubicBezTo>
                    <a:pt x="1422" y="446"/>
                    <a:pt x="1423" y="446"/>
                    <a:pt x="1425" y="447"/>
                  </a:cubicBezTo>
                  <a:cubicBezTo>
                    <a:pt x="1425" y="447"/>
                    <a:pt x="1426" y="447"/>
                    <a:pt x="1426" y="447"/>
                  </a:cubicBezTo>
                  <a:cubicBezTo>
                    <a:pt x="1427" y="447"/>
                    <a:pt x="1428" y="448"/>
                    <a:pt x="1429" y="448"/>
                  </a:cubicBezTo>
                  <a:cubicBezTo>
                    <a:pt x="1429" y="448"/>
                    <a:pt x="1430" y="448"/>
                    <a:pt x="1431" y="447"/>
                  </a:cubicBezTo>
                  <a:cubicBezTo>
                    <a:pt x="1432" y="447"/>
                    <a:pt x="1433" y="446"/>
                    <a:pt x="1434" y="445"/>
                  </a:cubicBezTo>
                  <a:cubicBezTo>
                    <a:pt x="1434" y="445"/>
                    <a:pt x="1434" y="445"/>
                    <a:pt x="1434" y="445"/>
                  </a:cubicBezTo>
                  <a:cubicBezTo>
                    <a:pt x="1434" y="444"/>
                    <a:pt x="1435" y="443"/>
                    <a:pt x="1435" y="442"/>
                  </a:cubicBezTo>
                  <a:cubicBezTo>
                    <a:pt x="1435" y="441"/>
                    <a:pt x="1434" y="440"/>
                    <a:pt x="1434" y="439"/>
                  </a:cubicBezTo>
                  <a:cubicBezTo>
                    <a:pt x="1434" y="439"/>
                    <a:pt x="1433" y="438"/>
                    <a:pt x="1433" y="438"/>
                  </a:cubicBezTo>
                  <a:cubicBezTo>
                    <a:pt x="1433" y="437"/>
                    <a:pt x="1432" y="437"/>
                    <a:pt x="1432" y="437"/>
                  </a:cubicBezTo>
                  <a:cubicBezTo>
                    <a:pt x="1430" y="435"/>
                    <a:pt x="1427" y="433"/>
                    <a:pt x="1423" y="430"/>
                  </a:cubicBezTo>
                  <a:cubicBezTo>
                    <a:pt x="1408" y="420"/>
                    <a:pt x="1374" y="399"/>
                    <a:pt x="1333" y="373"/>
                  </a:cubicBezTo>
                  <a:cubicBezTo>
                    <a:pt x="1209" y="296"/>
                    <a:pt x="1014" y="176"/>
                    <a:pt x="1014" y="176"/>
                  </a:cubicBezTo>
                  <a:cubicBezTo>
                    <a:pt x="1011" y="180"/>
                    <a:pt x="1011" y="180"/>
                    <a:pt x="1011" y="180"/>
                  </a:cubicBezTo>
                  <a:cubicBezTo>
                    <a:pt x="1015" y="183"/>
                    <a:pt x="1015" y="183"/>
                    <a:pt x="1015" y="183"/>
                  </a:cubicBezTo>
                  <a:cubicBezTo>
                    <a:pt x="1011" y="181"/>
                    <a:pt x="1011" y="181"/>
                    <a:pt x="1011" y="181"/>
                  </a:cubicBezTo>
                  <a:cubicBezTo>
                    <a:pt x="1013" y="186"/>
                    <a:pt x="1013" y="186"/>
                    <a:pt x="1013" y="186"/>
                  </a:cubicBezTo>
                  <a:cubicBezTo>
                    <a:pt x="1014" y="185"/>
                    <a:pt x="1015" y="185"/>
                    <a:pt x="1015" y="183"/>
                  </a:cubicBezTo>
                  <a:cubicBezTo>
                    <a:pt x="1011" y="181"/>
                    <a:pt x="1011" y="181"/>
                    <a:pt x="1011" y="181"/>
                  </a:cubicBezTo>
                  <a:cubicBezTo>
                    <a:pt x="1013" y="186"/>
                    <a:pt x="1013" y="186"/>
                    <a:pt x="1013" y="186"/>
                  </a:cubicBezTo>
                  <a:cubicBezTo>
                    <a:pt x="1011" y="181"/>
                    <a:pt x="1011" y="181"/>
                    <a:pt x="1011" y="181"/>
                  </a:cubicBezTo>
                  <a:cubicBezTo>
                    <a:pt x="1011" y="186"/>
                    <a:pt x="1011" y="186"/>
                    <a:pt x="1011" y="186"/>
                  </a:cubicBezTo>
                  <a:cubicBezTo>
                    <a:pt x="1011" y="186"/>
                    <a:pt x="1012" y="186"/>
                    <a:pt x="1013" y="186"/>
                  </a:cubicBezTo>
                  <a:cubicBezTo>
                    <a:pt x="1011" y="181"/>
                    <a:pt x="1011" y="181"/>
                    <a:pt x="1011" y="181"/>
                  </a:cubicBezTo>
                  <a:cubicBezTo>
                    <a:pt x="1011" y="186"/>
                    <a:pt x="1011" y="186"/>
                    <a:pt x="1011" y="186"/>
                  </a:cubicBezTo>
                  <a:cubicBezTo>
                    <a:pt x="1011" y="182"/>
                    <a:pt x="1011" y="182"/>
                    <a:pt x="1011" y="182"/>
                  </a:cubicBezTo>
                  <a:cubicBezTo>
                    <a:pt x="1010" y="186"/>
                    <a:pt x="1010" y="186"/>
                    <a:pt x="1010" y="186"/>
                  </a:cubicBezTo>
                  <a:cubicBezTo>
                    <a:pt x="1010" y="186"/>
                    <a:pt x="1010" y="186"/>
                    <a:pt x="1011" y="186"/>
                  </a:cubicBezTo>
                  <a:cubicBezTo>
                    <a:pt x="1011" y="182"/>
                    <a:pt x="1011" y="182"/>
                    <a:pt x="1011" y="182"/>
                  </a:cubicBezTo>
                  <a:cubicBezTo>
                    <a:pt x="1010" y="186"/>
                    <a:pt x="1010" y="186"/>
                    <a:pt x="1010" y="186"/>
                  </a:cubicBezTo>
                  <a:cubicBezTo>
                    <a:pt x="1010" y="184"/>
                    <a:pt x="1010" y="184"/>
                    <a:pt x="1010" y="184"/>
                  </a:cubicBezTo>
                  <a:cubicBezTo>
                    <a:pt x="1010" y="186"/>
                    <a:pt x="1010" y="186"/>
                    <a:pt x="1010" y="186"/>
                  </a:cubicBezTo>
                  <a:cubicBezTo>
                    <a:pt x="1010" y="186"/>
                    <a:pt x="1010" y="186"/>
                    <a:pt x="1010" y="186"/>
                  </a:cubicBezTo>
                  <a:cubicBezTo>
                    <a:pt x="1010" y="184"/>
                    <a:pt x="1010" y="184"/>
                    <a:pt x="1010" y="184"/>
                  </a:cubicBezTo>
                  <a:cubicBezTo>
                    <a:pt x="1010" y="186"/>
                    <a:pt x="1010" y="186"/>
                    <a:pt x="1010" y="186"/>
                  </a:cubicBezTo>
                  <a:cubicBezTo>
                    <a:pt x="1010" y="186"/>
                    <a:pt x="1011" y="186"/>
                    <a:pt x="1012" y="187"/>
                  </a:cubicBezTo>
                  <a:cubicBezTo>
                    <a:pt x="1017" y="189"/>
                    <a:pt x="1027" y="195"/>
                    <a:pt x="1042" y="203"/>
                  </a:cubicBezTo>
                  <a:cubicBezTo>
                    <a:pt x="1092" y="232"/>
                    <a:pt x="1190" y="291"/>
                    <a:pt x="1278" y="344"/>
                  </a:cubicBezTo>
                  <a:cubicBezTo>
                    <a:pt x="1322" y="370"/>
                    <a:pt x="1363" y="394"/>
                    <a:pt x="1395" y="412"/>
                  </a:cubicBezTo>
                  <a:cubicBezTo>
                    <a:pt x="1411" y="420"/>
                    <a:pt x="1424" y="428"/>
                    <a:pt x="1434" y="433"/>
                  </a:cubicBezTo>
                  <a:cubicBezTo>
                    <a:pt x="1439" y="435"/>
                    <a:pt x="1443" y="437"/>
                    <a:pt x="1447" y="439"/>
                  </a:cubicBezTo>
                  <a:cubicBezTo>
                    <a:pt x="1448" y="439"/>
                    <a:pt x="1450" y="440"/>
                    <a:pt x="1451" y="440"/>
                  </a:cubicBezTo>
                  <a:cubicBezTo>
                    <a:pt x="1453" y="441"/>
                    <a:pt x="1454" y="441"/>
                    <a:pt x="1455" y="441"/>
                  </a:cubicBezTo>
                  <a:cubicBezTo>
                    <a:pt x="1456" y="441"/>
                    <a:pt x="1457" y="441"/>
                    <a:pt x="1458" y="441"/>
                  </a:cubicBezTo>
                  <a:cubicBezTo>
                    <a:pt x="1459" y="440"/>
                    <a:pt x="1460" y="440"/>
                    <a:pt x="1461" y="438"/>
                  </a:cubicBezTo>
                  <a:cubicBezTo>
                    <a:pt x="1461" y="438"/>
                    <a:pt x="1461" y="438"/>
                    <a:pt x="1461" y="438"/>
                  </a:cubicBezTo>
                  <a:cubicBezTo>
                    <a:pt x="1462" y="437"/>
                    <a:pt x="1462" y="436"/>
                    <a:pt x="1462" y="435"/>
                  </a:cubicBezTo>
                  <a:cubicBezTo>
                    <a:pt x="1462" y="434"/>
                    <a:pt x="1462" y="433"/>
                    <a:pt x="1461" y="433"/>
                  </a:cubicBezTo>
                  <a:cubicBezTo>
                    <a:pt x="1461" y="432"/>
                    <a:pt x="1460" y="431"/>
                    <a:pt x="1460" y="430"/>
                  </a:cubicBezTo>
                  <a:cubicBezTo>
                    <a:pt x="1459" y="429"/>
                    <a:pt x="1458" y="428"/>
                    <a:pt x="1457" y="427"/>
                  </a:cubicBezTo>
                  <a:cubicBezTo>
                    <a:pt x="1454" y="425"/>
                    <a:pt x="1450" y="422"/>
                    <a:pt x="1445" y="418"/>
                  </a:cubicBezTo>
                  <a:cubicBezTo>
                    <a:pt x="1426" y="405"/>
                    <a:pt x="1392" y="383"/>
                    <a:pt x="1351" y="357"/>
                  </a:cubicBezTo>
                  <a:cubicBezTo>
                    <a:pt x="1227" y="280"/>
                    <a:pt x="1043" y="170"/>
                    <a:pt x="1043" y="170"/>
                  </a:cubicBezTo>
                  <a:cubicBezTo>
                    <a:pt x="1040" y="175"/>
                    <a:pt x="1040" y="175"/>
                    <a:pt x="1040" y="175"/>
                  </a:cubicBezTo>
                  <a:cubicBezTo>
                    <a:pt x="1037" y="180"/>
                    <a:pt x="1037" y="180"/>
                    <a:pt x="1037" y="180"/>
                  </a:cubicBezTo>
                  <a:cubicBezTo>
                    <a:pt x="1484" y="434"/>
                    <a:pt x="1484" y="434"/>
                    <a:pt x="1484" y="434"/>
                  </a:cubicBezTo>
                  <a:cubicBezTo>
                    <a:pt x="1487" y="435"/>
                    <a:pt x="1490" y="435"/>
                    <a:pt x="1492" y="432"/>
                  </a:cubicBezTo>
                  <a:cubicBezTo>
                    <a:pt x="1493" y="431"/>
                    <a:pt x="1493" y="430"/>
                    <a:pt x="1493" y="429"/>
                  </a:cubicBezTo>
                  <a:cubicBezTo>
                    <a:pt x="1493" y="428"/>
                    <a:pt x="1492" y="427"/>
                    <a:pt x="1492" y="426"/>
                  </a:cubicBezTo>
                  <a:cubicBezTo>
                    <a:pt x="1491" y="425"/>
                    <a:pt x="1491" y="425"/>
                    <a:pt x="1491" y="424"/>
                  </a:cubicBezTo>
                  <a:cubicBezTo>
                    <a:pt x="1490" y="423"/>
                    <a:pt x="1489" y="422"/>
                    <a:pt x="1487" y="421"/>
                  </a:cubicBezTo>
                  <a:cubicBezTo>
                    <a:pt x="1482" y="417"/>
                    <a:pt x="1471" y="410"/>
                    <a:pt x="1457" y="401"/>
                  </a:cubicBezTo>
                  <a:cubicBezTo>
                    <a:pt x="1407" y="368"/>
                    <a:pt x="1310" y="308"/>
                    <a:pt x="1225" y="256"/>
                  </a:cubicBezTo>
                  <a:cubicBezTo>
                    <a:pt x="1140" y="204"/>
                    <a:pt x="1067" y="160"/>
                    <a:pt x="1067" y="160"/>
                  </a:cubicBezTo>
                  <a:cubicBezTo>
                    <a:pt x="1064" y="165"/>
                    <a:pt x="1064" y="165"/>
                    <a:pt x="1064" y="165"/>
                  </a:cubicBezTo>
                  <a:cubicBezTo>
                    <a:pt x="1069" y="168"/>
                    <a:pt x="1069" y="168"/>
                    <a:pt x="1069" y="168"/>
                  </a:cubicBezTo>
                  <a:cubicBezTo>
                    <a:pt x="1065" y="165"/>
                    <a:pt x="1065" y="165"/>
                    <a:pt x="1065" y="165"/>
                  </a:cubicBezTo>
                  <a:cubicBezTo>
                    <a:pt x="1066" y="170"/>
                    <a:pt x="1066" y="170"/>
                    <a:pt x="1066" y="170"/>
                  </a:cubicBezTo>
                  <a:cubicBezTo>
                    <a:pt x="1067" y="170"/>
                    <a:pt x="1068" y="169"/>
                    <a:pt x="1069" y="168"/>
                  </a:cubicBezTo>
                  <a:cubicBezTo>
                    <a:pt x="1065" y="165"/>
                    <a:pt x="1065" y="165"/>
                    <a:pt x="1065" y="165"/>
                  </a:cubicBezTo>
                  <a:cubicBezTo>
                    <a:pt x="1066" y="170"/>
                    <a:pt x="1066" y="170"/>
                    <a:pt x="1066" y="170"/>
                  </a:cubicBezTo>
                  <a:cubicBezTo>
                    <a:pt x="1065" y="165"/>
                    <a:pt x="1065" y="165"/>
                    <a:pt x="1065" y="165"/>
                  </a:cubicBezTo>
                  <a:cubicBezTo>
                    <a:pt x="1065" y="170"/>
                    <a:pt x="1065" y="170"/>
                    <a:pt x="1065" y="170"/>
                  </a:cubicBezTo>
                  <a:cubicBezTo>
                    <a:pt x="1065" y="170"/>
                    <a:pt x="1065" y="170"/>
                    <a:pt x="1066" y="170"/>
                  </a:cubicBezTo>
                  <a:cubicBezTo>
                    <a:pt x="1065" y="165"/>
                    <a:pt x="1065" y="165"/>
                    <a:pt x="1065" y="165"/>
                  </a:cubicBezTo>
                  <a:cubicBezTo>
                    <a:pt x="1065" y="170"/>
                    <a:pt x="1065" y="170"/>
                    <a:pt x="1065" y="170"/>
                  </a:cubicBezTo>
                  <a:cubicBezTo>
                    <a:pt x="1065" y="167"/>
                    <a:pt x="1065" y="167"/>
                    <a:pt x="1065" y="167"/>
                  </a:cubicBezTo>
                  <a:cubicBezTo>
                    <a:pt x="1064" y="170"/>
                    <a:pt x="1064" y="170"/>
                    <a:pt x="1064" y="170"/>
                  </a:cubicBezTo>
                  <a:cubicBezTo>
                    <a:pt x="1064" y="170"/>
                    <a:pt x="1064" y="170"/>
                    <a:pt x="1065" y="170"/>
                  </a:cubicBezTo>
                  <a:cubicBezTo>
                    <a:pt x="1065" y="167"/>
                    <a:pt x="1065" y="167"/>
                    <a:pt x="1065" y="167"/>
                  </a:cubicBezTo>
                  <a:cubicBezTo>
                    <a:pt x="1064" y="170"/>
                    <a:pt x="1064" y="170"/>
                    <a:pt x="1064" y="170"/>
                  </a:cubicBezTo>
                  <a:cubicBezTo>
                    <a:pt x="1064" y="170"/>
                    <a:pt x="1064" y="170"/>
                    <a:pt x="1064" y="170"/>
                  </a:cubicBezTo>
                  <a:cubicBezTo>
                    <a:pt x="1064" y="170"/>
                    <a:pt x="1064" y="170"/>
                    <a:pt x="1064" y="170"/>
                  </a:cubicBezTo>
                  <a:cubicBezTo>
                    <a:pt x="1064" y="170"/>
                    <a:pt x="1064" y="170"/>
                    <a:pt x="1064" y="170"/>
                  </a:cubicBezTo>
                  <a:cubicBezTo>
                    <a:pt x="1064" y="170"/>
                    <a:pt x="1064" y="170"/>
                    <a:pt x="1064" y="170"/>
                  </a:cubicBezTo>
                  <a:cubicBezTo>
                    <a:pt x="1064" y="170"/>
                    <a:pt x="1064" y="170"/>
                    <a:pt x="1064" y="170"/>
                  </a:cubicBezTo>
                  <a:cubicBezTo>
                    <a:pt x="1064" y="170"/>
                    <a:pt x="1065" y="171"/>
                    <a:pt x="1066" y="171"/>
                  </a:cubicBezTo>
                  <a:cubicBezTo>
                    <a:pt x="1072" y="173"/>
                    <a:pt x="1083" y="179"/>
                    <a:pt x="1098" y="188"/>
                  </a:cubicBezTo>
                  <a:cubicBezTo>
                    <a:pt x="1152" y="216"/>
                    <a:pt x="1254" y="276"/>
                    <a:pt x="1343" y="327"/>
                  </a:cubicBezTo>
                  <a:cubicBezTo>
                    <a:pt x="1388" y="353"/>
                    <a:pt x="1429" y="377"/>
                    <a:pt x="1459" y="395"/>
                  </a:cubicBezTo>
                  <a:cubicBezTo>
                    <a:pt x="1474" y="404"/>
                    <a:pt x="1487" y="411"/>
                    <a:pt x="1495" y="416"/>
                  </a:cubicBezTo>
                  <a:cubicBezTo>
                    <a:pt x="1504" y="421"/>
                    <a:pt x="1508" y="424"/>
                    <a:pt x="1508" y="424"/>
                  </a:cubicBezTo>
                  <a:cubicBezTo>
                    <a:pt x="1511" y="425"/>
                    <a:pt x="1514" y="425"/>
                    <a:pt x="1516" y="422"/>
                  </a:cubicBezTo>
                  <a:cubicBezTo>
                    <a:pt x="1516" y="421"/>
                    <a:pt x="1517" y="420"/>
                    <a:pt x="1517" y="419"/>
                  </a:cubicBezTo>
                  <a:cubicBezTo>
                    <a:pt x="1517" y="418"/>
                    <a:pt x="1516" y="417"/>
                    <a:pt x="1516" y="417"/>
                  </a:cubicBezTo>
                  <a:cubicBezTo>
                    <a:pt x="1516" y="416"/>
                    <a:pt x="1515" y="415"/>
                    <a:pt x="1515" y="415"/>
                  </a:cubicBezTo>
                  <a:cubicBezTo>
                    <a:pt x="1514" y="415"/>
                    <a:pt x="1514" y="414"/>
                    <a:pt x="1514" y="414"/>
                  </a:cubicBezTo>
                  <a:cubicBezTo>
                    <a:pt x="1512" y="413"/>
                    <a:pt x="1509" y="411"/>
                    <a:pt x="1505" y="408"/>
                  </a:cubicBezTo>
                  <a:cubicBezTo>
                    <a:pt x="1490" y="397"/>
                    <a:pt x="1456" y="376"/>
                    <a:pt x="1415" y="351"/>
                  </a:cubicBezTo>
                  <a:cubicBezTo>
                    <a:pt x="1292" y="273"/>
                    <a:pt x="1096" y="154"/>
                    <a:pt x="1096" y="154"/>
                  </a:cubicBezTo>
                  <a:cubicBezTo>
                    <a:pt x="1094" y="158"/>
                    <a:pt x="1094" y="158"/>
                    <a:pt x="1094" y="158"/>
                  </a:cubicBezTo>
                  <a:cubicBezTo>
                    <a:pt x="1098" y="161"/>
                    <a:pt x="1098" y="161"/>
                    <a:pt x="1098" y="161"/>
                  </a:cubicBezTo>
                  <a:cubicBezTo>
                    <a:pt x="1094" y="159"/>
                    <a:pt x="1094" y="159"/>
                    <a:pt x="1094" y="159"/>
                  </a:cubicBezTo>
                  <a:cubicBezTo>
                    <a:pt x="1096" y="163"/>
                    <a:pt x="1096" y="163"/>
                    <a:pt x="1096" y="163"/>
                  </a:cubicBezTo>
                  <a:cubicBezTo>
                    <a:pt x="1096" y="163"/>
                    <a:pt x="1098" y="162"/>
                    <a:pt x="1098" y="161"/>
                  </a:cubicBezTo>
                  <a:cubicBezTo>
                    <a:pt x="1094" y="159"/>
                    <a:pt x="1094" y="159"/>
                    <a:pt x="1094" y="159"/>
                  </a:cubicBezTo>
                  <a:cubicBezTo>
                    <a:pt x="1096" y="163"/>
                    <a:pt x="1096" y="163"/>
                    <a:pt x="1096" y="163"/>
                  </a:cubicBezTo>
                  <a:cubicBezTo>
                    <a:pt x="1094" y="160"/>
                    <a:pt x="1094" y="160"/>
                    <a:pt x="1094" y="160"/>
                  </a:cubicBezTo>
                  <a:cubicBezTo>
                    <a:pt x="1094" y="163"/>
                    <a:pt x="1094" y="163"/>
                    <a:pt x="1094" y="163"/>
                  </a:cubicBezTo>
                  <a:cubicBezTo>
                    <a:pt x="1095" y="163"/>
                    <a:pt x="1095" y="163"/>
                    <a:pt x="1096" y="163"/>
                  </a:cubicBezTo>
                  <a:cubicBezTo>
                    <a:pt x="1094" y="160"/>
                    <a:pt x="1094" y="160"/>
                    <a:pt x="1094" y="160"/>
                  </a:cubicBezTo>
                  <a:cubicBezTo>
                    <a:pt x="1094" y="163"/>
                    <a:pt x="1094" y="163"/>
                    <a:pt x="1094" y="163"/>
                  </a:cubicBezTo>
                  <a:cubicBezTo>
                    <a:pt x="1094" y="162"/>
                    <a:pt x="1094" y="162"/>
                    <a:pt x="1094" y="162"/>
                  </a:cubicBezTo>
                  <a:cubicBezTo>
                    <a:pt x="1094" y="163"/>
                    <a:pt x="1094" y="163"/>
                    <a:pt x="1094" y="163"/>
                  </a:cubicBezTo>
                  <a:cubicBezTo>
                    <a:pt x="1094" y="163"/>
                    <a:pt x="1094" y="163"/>
                    <a:pt x="1094" y="163"/>
                  </a:cubicBezTo>
                  <a:cubicBezTo>
                    <a:pt x="1094" y="162"/>
                    <a:pt x="1094" y="162"/>
                    <a:pt x="1094" y="162"/>
                  </a:cubicBezTo>
                  <a:cubicBezTo>
                    <a:pt x="1094" y="163"/>
                    <a:pt x="1094" y="163"/>
                    <a:pt x="1094" y="163"/>
                  </a:cubicBezTo>
                  <a:cubicBezTo>
                    <a:pt x="1094" y="163"/>
                    <a:pt x="1094" y="163"/>
                    <a:pt x="1094" y="163"/>
                  </a:cubicBezTo>
                  <a:cubicBezTo>
                    <a:pt x="1094" y="163"/>
                    <a:pt x="1094" y="163"/>
                    <a:pt x="1094" y="163"/>
                  </a:cubicBezTo>
                  <a:cubicBezTo>
                    <a:pt x="1094" y="163"/>
                    <a:pt x="1094" y="163"/>
                    <a:pt x="1094" y="163"/>
                  </a:cubicBezTo>
                  <a:cubicBezTo>
                    <a:pt x="1094" y="163"/>
                    <a:pt x="1094" y="163"/>
                    <a:pt x="1094" y="163"/>
                  </a:cubicBezTo>
                  <a:cubicBezTo>
                    <a:pt x="1094" y="163"/>
                    <a:pt x="1094" y="163"/>
                    <a:pt x="1094" y="163"/>
                  </a:cubicBezTo>
                  <a:cubicBezTo>
                    <a:pt x="1094" y="163"/>
                    <a:pt x="1096" y="164"/>
                    <a:pt x="1097" y="164"/>
                  </a:cubicBezTo>
                  <a:cubicBezTo>
                    <a:pt x="1100" y="165"/>
                    <a:pt x="1104" y="167"/>
                    <a:pt x="1110" y="170"/>
                  </a:cubicBezTo>
                  <a:cubicBezTo>
                    <a:pt x="1130" y="180"/>
                    <a:pt x="1167" y="201"/>
                    <a:pt x="1210" y="226"/>
                  </a:cubicBezTo>
                  <a:cubicBezTo>
                    <a:pt x="1276" y="264"/>
                    <a:pt x="1356" y="312"/>
                    <a:pt x="1419" y="351"/>
                  </a:cubicBezTo>
                  <a:cubicBezTo>
                    <a:pt x="1451" y="370"/>
                    <a:pt x="1479" y="387"/>
                    <a:pt x="1499" y="399"/>
                  </a:cubicBezTo>
                  <a:cubicBezTo>
                    <a:pt x="1509" y="405"/>
                    <a:pt x="1517" y="410"/>
                    <a:pt x="1522" y="414"/>
                  </a:cubicBezTo>
                  <a:cubicBezTo>
                    <a:pt x="1528" y="417"/>
                    <a:pt x="1531" y="419"/>
                    <a:pt x="1531" y="419"/>
                  </a:cubicBezTo>
                  <a:cubicBezTo>
                    <a:pt x="1534" y="414"/>
                    <a:pt x="1534" y="414"/>
                    <a:pt x="1534" y="414"/>
                  </a:cubicBezTo>
                  <a:cubicBezTo>
                    <a:pt x="1537" y="409"/>
                    <a:pt x="1537" y="409"/>
                    <a:pt x="1537" y="409"/>
                  </a:cubicBezTo>
                  <a:cubicBezTo>
                    <a:pt x="1536" y="409"/>
                    <a:pt x="1535" y="408"/>
                    <a:pt x="1532" y="406"/>
                  </a:cubicBezTo>
                  <a:cubicBezTo>
                    <a:pt x="1508" y="393"/>
                    <a:pt x="1402" y="330"/>
                    <a:pt x="1303" y="269"/>
                  </a:cubicBezTo>
                  <a:cubicBezTo>
                    <a:pt x="1253" y="239"/>
                    <a:pt x="1204" y="209"/>
                    <a:pt x="1168" y="186"/>
                  </a:cubicBezTo>
                  <a:cubicBezTo>
                    <a:pt x="1150" y="174"/>
                    <a:pt x="1136" y="164"/>
                    <a:pt x="1125" y="157"/>
                  </a:cubicBezTo>
                  <a:cubicBezTo>
                    <a:pt x="1120" y="153"/>
                    <a:pt x="1116" y="150"/>
                    <a:pt x="1114" y="148"/>
                  </a:cubicBezTo>
                  <a:cubicBezTo>
                    <a:pt x="1112" y="147"/>
                    <a:pt x="1111" y="146"/>
                    <a:pt x="1111" y="145"/>
                  </a:cubicBezTo>
                  <a:cubicBezTo>
                    <a:pt x="1111" y="145"/>
                    <a:pt x="1111" y="145"/>
                    <a:pt x="1111" y="145"/>
                  </a:cubicBezTo>
                  <a:cubicBezTo>
                    <a:pt x="1111" y="145"/>
                    <a:pt x="1111" y="145"/>
                    <a:pt x="1111" y="145"/>
                  </a:cubicBezTo>
                  <a:cubicBezTo>
                    <a:pt x="1109" y="146"/>
                    <a:pt x="1109" y="146"/>
                    <a:pt x="1109" y="146"/>
                  </a:cubicBezTo>
                  <a:cubicBezTo>
                    <a:pt x="1111" y="145"/>
                    <a:pt x="1111" y="145"/>
                    <a:pt x="1111" y="145"/>
                  </a:cubicBezTo>
                  <a:cubicBezTo>
                    <a:pt x="1111" y="145"/>
                    <a:pt x="1111" y="145"/>
                    <a:pt x="1111" y="145"/>
                  </a:cubicBezTo>
                  <a:cubicBezTo>
                    <a:pt x="1109" y="146"/>
                    <a:pt x="1109" y="146"/>
                    <a:pt x="1109" y="146"/>
                  </a:cubicBezTo>
                  <a:cubicBezTo>
                    <a:pt x="1111" y="145"/>
                    <a:pt x="1111" y="145"/>
                    <a:pt x="1111" y="145"/>
                  </a:cubicBezTo>
                  <a:cubicBezTo>
                    <a:pt x="1107" y="147"/>
                    <a:pt x="1107" y="147"/>
                    <a:pt x="1107" y="147"/>
                  </a:cubicBezTo>
                  <a:cubicBezTo>
                    <a:pt x="1111" y="147"/>
                    <a:pt x="1111" y="147"/>
                    <a:pt x="1111" y="147"/>
                  </a:cubicBezTo>
                  <a:cubicBezTo>
                    <a:pt x="1111" y="146"/>
                    <a:pt x="1111" y="146"/>
                    <a:pt x="1111" y="145"/>
                  </a:cubicBezTo>
                  <a:cubicBezTo>
                    <a:pt x="1107" y="147"/>
                    <a:pt x="1107" y="147"/>
                    <a:pt x="1107" y="147"/>
                  </a:cubicBezTo>
                  <a:cubicBezTo>
                    <a:pt x="1111" y="147"/>
                    <a:pt x="1111" y="147"/>
                    <a:pt x="1111" y="147"/>
                  </a:cubicBezTo>
                  <a:cubicBezTo>
                    <a:pt x="1106" y="147"/>
                    <a:pt x="1106" y="147"/>
                    <a:pt x="1106" y="147"/>
                  </a:cubicBezTo>
                  <a:cubicBezTo>
                    <a:pt x="1111" y="150"/>
                    <a:pt x="1111" y="150"/>
                    <a:pt x="1111" y="150"/>
                  </a:cubicBezTo>
                  <a:cubicBezTo>
                    <a:pt x="1111" y="149"/>
                    <a:pt x="1111" y="148"/>
                    <a:pt x="1111" y="147"/>
                  </a:cubicBezTo>
                  <a:cubicBezTo>
                    <a:pt x="1106" y="147"/>
                    <a:pt x="1106" y="147"/>
                    <a:pt x="1106" y="147"/>
                  </a:cubicBezTo>
                  <a:cubicBezTo>
                    <a:pt x="1111" y="150"/>
                    <a:pt x="1111" y="150"/>
                    <a:pt x="1111" y="150"/>
                  </a:cubicBezTo>
                  <a:cubicBezTo>
                    <a:pt x="1111" y="150"/>
                    <a:pt x="1111" y="150"/>
                    <a:pt x="1111" y="150"/>
                  </a:cubicBezTo>
                  <a:cubicBezTo>
                    <a:pt x="1106" y="147"/>
                    <a:pt x="1106" y="147"/>
                    <a:pt x="1106" y="147"/>
                  </a:cubicBezTo>
                  <a:cubicBezTo>
                    <a:pt x="1108" y="152"/>
                    <a:pt x="1108" y="152"/>
                    <a:pt x="1108" y="152"/>
                  </a:cubicBezTo>
                  <a:cubicBezTo>
                    <a:pt x="1109" y="152"/>
                    <a:pt x="1110" y="151"/>
                    <a:pt x="1111" y="150"/>
                  </a:cubicBezTo>
                  <a:cubicBezTo>
                    <a:pt x="1106" y="147"/>
                    <a:pt x="1106" y="147"/>
                    <a:pt x="1106" y="147"/>
                  </a:cubicBezTo>
                  <a:cubicBezTo>
                    <a:pt x="1108" y="152"/>
                    <a:pt x="1108" y="152"/>
                    <a:pt x="1108" y="152"/>
                  </a:cubicBezTo>
                  <a:cubicBezTo>
                    <a:pt x="1106" y="147"/>
                    <a:pt x="1106" y="147"/>
                    <a:pt x="1106" y="147"/>
                  </a:cubicBezTo>
                  <a:cubicBezTo>
                    <a:pt x="1106" y="152"/>
                    <a:pt x="1106" y="152"/>
                    <a:pt x="1106" y="152"/>
                  </a:cubicBezTo>
                  <a:cubicBezTo>
                    <a:pt x="1107" y="152"/>
                    <a:pt x="1107" y="152"/>
                    <a:pt x="1108" y="152"/>
                  </a:cubicBezTo>
                  <a:cubicBezTo>
                    <a:pt x="1106" y="147"/>
                    <a:pt x="1106" y="147"/>
                    <a:pt x="1106" y="147"/>
                  </a:cubicBezTo>
                  <a:cubicBezTo>
                    <a:pt x="1106" y="152"/>
                    <a:pt x="1106" y="152"/>
                    <a:pt x="1106" y="152"/>
                  </a:cubicBezTo>
                  <a:cubicBezTo>
                    <a:pt x="1106" y="149"/>
                    <a:pt x="1106" y="149"/>
                    <a:pt x="1106" y="149"/>
                  </a:cubicBezTo>
                  <a:cubicBezTo>
                    <a:pt x="1106" y="152"/>
                    <a:pt x="1106" y="152"/>
                    <a:pt x="1106" y="152"/>
                  </a:cubicBezTo>
                  <a:cubicBezTo>
                    <a:pt x="1106" y="152"/>
                    <a:pt x="1106" y="152"/>
                    <a:pt x="1106" y="152"/>
                  </a:cubicBezTo>
                  <a:cubicBezTo>
                    <a:pt x="1106" y="149"/>
                    <a:pt x="1106" y="149"/>
                    <a:pt x="1106" y="149"/>
                  </a:cubicBezTo>
                  <a:cubicBezTo>
                    <a:pt x="1106" y="152"/>
                    <a:pt x="1106" y="152"/>
                    <a:pt x="1106" y="152"/>
                  </a:cubicBezTo>
                  <a:cubicBezTo>
                    <a:pt x="1106" y="152"/>
                    <a:pt x="1106" y="152"/>
                    <a:pt x="1106" y="152"/>
                  </a:cubicBezTo>
                  <a:cubicBezTo>
                    <a:pt x="1106" y="152"/>
                    <a:pt x="1107" y="152"/>
                    <a:pt x="1109" y="153"/>
                  </a:cubicBezTo>
                  <a:cubicBezTo>
                    <a:pt x="1114" y="155"/>
                    <a:pt x="1126" y="161"/>
                    <a:pt x="1141" y="170"/>
                  </a:cubicBezTo>
                  <a:cubicBezTo>
                    <a:pt x="1195" y="199"/>
                    <a:pt x="1297" y="260"/>
                    <a:pt x="1385" y="314"/>
                  </a:cubicBezTo>
                  <a:cubicBezTo>
                    <a:pt x="1429" y="340"/>
                    <a:pt x="1470" y="365"/>
                    <a:pt x="1500" y="383"/>
                  </a:cubicBezTo>
                  <a:cubicBezTo>
                    <a:pt x="1515" y="392"/>
                    <a:pt x="1527" y="400"/>
                    <a:pt x="1535" y="405"/>
                  </a:cubicBezTo>
                  <a:cubicBezTo>
                    <a:pt x="1544" y="410"/>
                    <a:pt x="1548" y="413"/>
                    <a:pt x="1548" y="413"/>
                  </a:cubicBezTo>
                  <a:cubicBezTo>
                    <a:pt x="1551" y="414"/>
                    <a:pt x="1554" y="414"/>
                    <a:pt x="1556" y="411"/>
                  </a:cubicBezTo>
                  <a:cubicBezTo>
                    <a:pt x="1558" y="408"/>
                    <a:pt x="1557" y="405"/>
                    <a:pt x="1554" y="403"/>
                  </a:cubicBezTo>
                  <a:cubicBezTo>
                    <a:pt x="1131" y="139"/>
                    <a:pt x="1131" y="139"/>
                    <a:pt x="1131" y="139"/>
                  </a:cubicBezTo>
                  <a:cubicBezTo>
                    <a:pt x="1128" y="143"/>
                    <a:pt x="1128" y="143"/>
                    <a:pt x="1128" y="143"/>
                  </a:cubicBezTo>
                  <a:cubicBezTo>
                    <a:pt x="1132" y="146"/>
                    <a:pt x="1132" y="146"/>
                    <a:pt x="1132" y="146"/>
                  </a:cubicBezTo>
                  <a:cubicBezTo>
                    <a:pt x="1128" y="144"/>
                    <a:pt x="1128" y="144"/>
                    <a:pt x="1128" y="144"/>
                  </a:cubicBezTo>
                  <a:cubicBezTo>
                    <a:pt x="1130" y="148"/>
                    <a:pt x="1130" y="148"/>
                    <a:pt x="1130" y="148"/>
                  </a:cubicBezTo>
                  <a:cubicBezTo>
                    <a:pt x="1130" y="148"/>
                    <a:pt x="1132" y="148"/>
                    <a:pt x="1132" y="146"/>
                  </a:cubicBezTo>
                  <a:cubicBezTo>
                    <a:pt x="1128" y="144"/>
                    <a:pt x="1128" y="144"/>
                    <a:pt x="1128" y="144"/>
                  </a:cubicBezTo>
                  <a:cubicBezTo>
                    <a:pt x="1130" y="148"/>
                    <a:pt x="1130" y="148"/>
                    <a:pt x="1130" y="148"/>
                  </a:cubicBezTo>
                  <a:cubicBezTo>
                    <a:pt x="1128" y="144"/>
                    <a:pt x="1128" y="144"/>
                    <a:pt x="1128" y="144"/>
                  </a:cubicBezTo>
                  <a:cubicBezTo>
                    <a:pt x="1128" y="149"/>
                    <a:pt x="1128" y="149"/>
                    <a:pt x="1128" y="149"/>
                  </a:cubicBezTo>
                  <a:cubicBezTo>
                    <a:pt x="1129" y="149"/>
                    <a:pt x="1129" y="149"/>
                    <a:pt x="1130" y="148"/>
                  </a:cubicBezTo>
                  <a:cubicBezTo>
                    <a:pt x="1128" y="144"/>
                    <a:pt x="1128" y="144"/>
                    <a:pt x="1128" y="144"/>
                  </a:cubicBezTo>
                  <a:cubicBezTo>
                    <a:pt x="1128" y="149"/>
                    <a:pt x="1128" y="149"/>
                    <a:pt x="1128" y="149"/>
                  </a:cubicBezTo>
                  <a:cubicBezTo>
                    <a:pt x="1128" y="146"/>
                    <a:pt x="1128" y="146"/>
                    <a:pt x="1128" y="146"/>
                  </a:cubicBezTo>
                  <a:cubicBezTo>
                    <a:pt x="1128" y="149"/>
                    <a:pt x="1128" y="149"/>
                    <a:pt x="1128" y="149"/>
                  </a:cubicBezTo>
                  <a:cubicBezTo>
                    <a:pt x="1128" y="149"/>
                    <a:pt x="1128" y="149"/>
                    <a:pt x="1128" y="149"/>
                  </a:cubicBezTo>
                  <a:cubicBezTo>
                    <a:pt x="1128" y="146"/>
                    <a:pt x="1128" y="146"/>
                    <a:pt x="1128" y="146"/>
                  </a:cubicBezTo>
                  <a:cubicBezTo>
                    <a:pt x="1128" y="149"/>
                    <a:pt x="1128" y="149"/>
                    <a:pt x="1128" y="149"/>
                  </a:cubicBezTo>
                  <a:cubicBezTo>
                    <a:pt x="1128" y="149"/>
                    <a:pt x="1129" y="149"/>
                    <a:pt x="1130" y="149"/>
                  </a:cubicBezTo>
                  <a:cubicBezTo>
                    <a:pt x="1133" y="150"/>
                    <a:pt x="1137" y="152"/>
                    <a:pt x="1142" y="155"/>
                  </a:cubicBezTo>
                  <a:cubicBezTo>
                    <a:pt x="1163" y="165"/>
                    <a:pt x="1200" y="186"/>
                    <a:pt x="1244" y="211"/>
                  </a:cubicBezTo>
                  <a:cubicBezTo>
                    <a:pt x="1309" y="249"/>
                    <a:pt x="1391" y="298"/>
                    <a:pt x="1457" y="337"/>
                  </a:cubicBezTo>
                  <a:cubicBezTo>
                    <a:pt x="1490" y="356"/>
                    <a:pt x="1518" y="373"/>
                    <a:pt x="1539" y="385"/>
                  </a:cubicBezTo>
                  <a:cubicBezTo>
                    <a:pt x="1550" y="391"/>
                    <a:pt x="1558" y="396"/>
                    <a:pt x="1564" y="400"/>
                  </a:cubicBezTo>
                  <a:cubicBezTo>
                    <a:pt x="1567" y="401"/>
                    <a:pt x="1569" y="403"/>
                    <a:pt x="1571" y="404"/>
                  </a:cubicBezTo>
                  <a:cubicBezTo>
                    <a:pt x="1572" y="404"/>
                    <a:pt x="1573" y="404"/>
                    <a:pt x="1573" y="405"/>
                  </a:cubicBezTo>
                  <a:cubicBezTo>
                    <a:pt x="1574" y="405"/>
                    <a:pt x="1574" y="405"/>
                    <a:pt x="1574" y="405"/>
                  </a:cubicBezTo>
                  <a:cubicBezTo>
                    <a:pt x="1575" y="405"/>
                    <a:pt x="1575" y="405"/>
                    <a:pt x="1575" y="405"/>
                  </a:cubicBezTo>
                  <a:cubicBezTo>
                    <a:pt x="1575" y="405"/>
                    <a:pt x="1575" y="406"/>
                    <a:pt x="1576" y="406"/>
                  </a:cubicBezTo>
                  <a:cubicBezTo>
                    <a:pt x="1577" y="406"/>
                    <a:pt x="1577" y="406"/>
                    <a:pt x="1578" y="405"/>
                  </a:cubicBezTo>
                  <a:cubicBezTo>
                    <a:pt x="1579" y="405"/>
                    <a:pt x="1580" y="404"/>
                    <a:pt x="1581" y="403"/>
                  </a:cubicBezTo>
                  <a:cubicBezTo>
                    <a:pt x="1582" y="402"/>
                    <a:pt x="1582" y="400"/>
                    <a:pt x="1582" y="399"/>
                  </a:cubicBezTo>
                  <a:cubicBezTo>
                    <a:pt x="1582" y="397"/>
                    <a:pt x="1581" y="396"/>
                    <a:pt x="1579" y="395"/>
                  </a:cubicBezTo>
                  <a:cubicBezTo>
                    <a:pt x="1153" y="129"/>
                    <a:pt x="1153" y="129"/>
                    <a:pt x="1153" y="129"/>
                  </a:cubicBezTo>
                  <a:cubicBezTo>
                    <a:pt x="1150" y="134"/>
                    <a:pt x="1150" y="134"/>
                    <a:pt x="1150" y="134"/>
                  </a:cubicBezTo>
                  <a:cubicBezTo>
                    <a:pt x="1155" y="137"/>
                    <a:pt x="1155" y="137"/>
                    <a:pt x="1155" y="137"/>
                  </a:cubicBezTo>
                  <a:cubicBezTo>
                    <a:pt x="1151" y="134"/>
                    <a:pt x="1151" y="134"/>
                    <a:pt x="1151" y="134"/>
                  </a:cubicBezTo>
                  <a:cubicBezTo>
                    <a:pt x="1152" y="139"/>
                    <a:pt x="1152" y="139"/>
                    <a:pt x="1152" y="139"/>
                  </a:cubicBezTo>
                  <a:cubicBezTo>
                    <a:pt x="1153" y="138"/>
                    <a:pt x="1154" y="138"/>
                    <a:pt x="1155" y="137"/>
                  </a:cubicBezTo>
                  <a:cubicBezTo>
                    <a:pt x="1151" y="134"/>
                    <a:pt x="1151" y="134"/>
                    <a:pt x="1151" y="134"/>
                  </a:cubicBezTo>
                  <a:cubicBezTo>
                    <a:pt x="1152" y="139"/>
                    <a:pt x="1152" y="139"/>
                    <a:pt x="1152" y="139"/>
                  </a:cubicBezTo>
                  <a:cubicBezTo>
                    <a:pt x="1151" y="136"/>
                    <a:pt x="1151" y="136"/>
                    <a:pt x="1151" y="136"/>
                  </a:cubicBezTo>
                  <a:cubicBezTo>
                    <a:pt x="1151" y="139"/>
                    <a:pt x="1151" y="139"/>
                    <a:pt x="1151" y="139"/>
                  </a:cubicBezTo>
                  <a:cubicBezTo>
                    <a:pt x="1152" y="139"/>
                    <a:pt x="1152" y="139"/>
                    <a:pt x="1152" y="139"/>
                  </a:cubicBezTo>
                  <a:cubicBezTo>
                    <a:pt x="1151" y="136"/>
                    <a:pt x="1151" y="136"/>
                    <a:pt x="1151" y="136"/>
                  </a:cubicBezTo>
                  <a:cubicBezTo>
                    <a:pt x="1151" y="139"/>
                    <a:pt x="1151" y="139"/>
                    <a:pt x="1151" y="139"/>
                  </a:cubicBezTo>
                  <a:cubicBezTo>
                    <a:pt x="1151" y="138"/>
                    <a:pt x="1151" y="138"/>
                    <a:pt x="1151" y="138"/>
                  </a:cubicBezTo>
                  <a:cubicBezTo>
                    <a:pt x="1151" y="139"/>
                    <a:pt x="1151" y="139"/>
                    <a:pt x="1151" y="139"/>
                  </a:cubicBezTo>
                  <a:cubicBezTo>
                    <a:pt x="1151" y="139"/>
                    <a:pt x="1151" y="139"/>
                    <a:pt x="1151" y="139"/>
                  </a:cubicBezTo>
                  <a:cubicBezTo>
                    <a:pt x="1151" y="138"/>
                    <a:pt x="1151" y="138"/>
                    <a:pt x="1151" y="138"/>
                  </a:cubicBezTo>
                  <a:cubicBezTo>
                    <a:pt x="1151" y="139"/>
                    <a:pt x="1151" y="139"/>
                    <a:pt x="1151" y="139"/>
                  </a:cubicBezTo>
                  <a:cubicBezTo>
                    <a:pt x="1152" y="139"/>
                    <a:pt x="1152" y="139"/>
                    <a:pt x="1152" y="139"/>
                  </a:cubicBezTo>
                  <a:cubicBezTo>
                    <a:pt x="1152" y="139"/>
                    <a:pt x="1153" y="139"/>
                    <a:pt x="1155" y="140"/>
                  </a:cubicBezTo>
                  <a:cubicBezTo>
                    <a:pt x="1161" y="142"/>
                    <a:pt x="1173" y="148"/>
                    <a:pt x="1189" y="156"/>
                  </a:cubicBezTo>
                  <a:cubicBezTo>
                    <a:pt x="1245" y="186"/>
                    <a:pt x="1349" y="247"/>
                    <a:pt x="1438" y="301"/>
                  </a:cubicBezTo>
                  <a:cubicBezTo>
                    <a:pt x="1482" y="328"/>
                    <a:pt x="1523" y="353"/>
                    <a:pt x="1553" y="372"/>
                  </a:cubicBezTo>
                  <a:cubicBezTo>
                    <a:pt x="1568" y="381"/>
                    <a:pt x="1580" y="388"/>
                    <a:pt x="1589" y="393"/>
                  </a:cubicBezTo>
                  <a:cubicBezTo>
                    <a:pt x="1597" y="399"/>
                    <a:pt x="1602" y="402"/>
                    <a:pt x="1602" y="402"/>
                  </a:cubicBezTo>
                  <a:cubicBezTo>
                    <a:pt x="1605" y="403"/>
                    <a:pt x="1608" y="402"/>
                    <a:pt x="1610" y="400"/>
                  </a:cubicBezTo>
                  <a:cubicBezTo>
                    <a:pt x="1611" y="397"/>
                    <a:pt x="1610" y="394"/>
                    <a:pt x="1608" y="392"/>
                  </a:cubicBezTo>
                  <a:cubicBezTo>
                    <a:pt x="1460" y="300"/>
                    <a:pt x="1460" y="300"/>
                    <a:pt x="1460" y="300"/>
                  </a:cubicBezTo>
                  <a:cubicBezTo>
                    <a:pt x="1624" y="395"/>
                    <a:pt x="1624" y="395"/>
                    <a:pt x="1624" y="395"/>
                  </a:cubicBezTo>
                  <a:cubicBezTo>
                    <a:pt x="1626" y="397"/>
                    <a:pt x="1630" y="396"/>
                    <a:pt x="1631" y="393"/>
                  </a:cubicBezTo>
                  <a:cubicBezTo>
                    <a:pt x="1633" y="391"/>
                    <a:pt x="1632" y="387"/>
                    <a:pt x="1630" y="386"/>
                  </a:cubicBezTo>
                  <a:cubicBezTo>
                    <a:pt x="1198" y="116"/>
                    <a:pt x="1198" y="116"/>
                    <a:pt x="1198" y="116"/>
                  </a:cubicBezTo>
                  <a:cubicBezTo>
                    <a:pt x="1195" y="121"/>
                    <a:pt x="1195" y="121"/>
                    <a:pt x="1195" y="121"/>
                  </a:cubicBezTo>
                  <a:cubicBezTo>
                    <a:pt x="1200" y="124"/>
                    <a:pt x="1200" y="124"/>
                    <a:pt x="1200" y="124"/>
                  </a:cubicBezTo>
                  <a:cubicBezTo>
                    <a:pt x="1196" y="121"/>
                    <a:pt x="1196" y="121"/>
                    <a:pt x="1196" y="121"/>
                  </a:cubicBezTo>
                  <a:cubicBezTo>
                    <a:pt x="1197" y="126"/>
                    <a:pt x="1197" y="126"/>
                    <a:pt x="1197" y="126"/>
                  </a:cubicBezTo>
                  <a:cubicBezTo>
                    <a:pt x="1198" y="126"/>
                    <a:pt x="1199" y="125"/>
                    <a:pt x="1200" y="124"/>
                  </a:cubicBezTo>
                  <a:cubicBezTo>
                    <a:pt x="1196" y="121"/>
                    <a:pt x="1196" y="121"/>
                    <a:pt x="1196" y="121"/>
                  </a:cubicBezTo>
                  <a:cubicBezTo>
                    <a:pt x="1197" y="126"/>
                    <a:pt x="1197" y="126"/>
                    <a:pt x="1197" y="126"/>
                  </a:cubicBezTo>
                  <a:cubicBezTo>
                    <a:pt x="1196" y="122"/>
                    <a:pt x="1196" y="122"/>
                    <a:pt x="1196" y="122"/>
                  </a:cubicBezTo>
                  <a:cubicBezTo>
                    <a:pt x="1196" y="126"/>
                    <a:pt x="1196" y="126"/>
                    <a:pt x="1196" y="126"/>
                  </a:cubicBezTo>
                  <a:cubicBezTo>
                    <a:pt x="1196" y="126"/>
                    <a:pt x="1197" y="126"/>
                    <a:pt x="1197" y="126"/>
                  </a:cubicBezTo>
                  <a:cubicBezTo>
                    <a:pt x="1196" y="122"/>
                    <a:pt x="1196" y="122"/>
                    <a:pt x="1196" y="122"/>
                  </a:cubicBezTo>
                  <a:cubicBezTo>
                    <a:pt x="1196" y="126"/>
                    <a:pt x="1196" y="126"/>
                    <a:pt x="1196" y="126"/>
                  </a:cubicBezTo>
                  <a:cubicBezTo>
                    <a:pt x="1196" y="124"/>
                    <a:pt x="1196" y="124"/>
                    <a:pt x="1196" y="124"/>
                  </a:cubicBezTo>
                  <a:cubicBezTo>
                    <a:pt x="1196" y="126"/>
                    <a:pt x="1196" y="126"/>
                    <a:pt x="1196" y="126"/>
                  </a:cubicBezTo>
                  <a:cubicBezTo>
                    <a:pt x="1196" y="126"/>
                    <a:pt x="1196" y="126"/>
                    <a:pt x="1196" y="126"/>
                  </a:cubicBezTo>
                  <a:cubicBezTo>
                    <a:pt x="1196" y="124"/>
                    <a:pt x="1196" y="124"/>
                    <a:pt x="1196" y="124"/>
                  </a:cubicBezTo>
                  <a:cubicBezTo>
                    <a:pt x="1196" y="126"/>
                    <a:pt x="1196" y="126"/>
                    <a:pt x="1196" y="126"/>
                  </a:cubicBezTo>
                  <a:cubicBezTo>
                    <a:pt x="1196" y="126"/>
                    <a:pt x="1196" y="126"/>
                    <a:pt x="1196" y="126"/>
                  </a:cubicBezTo>
                  <a:cubicBezTo>
                    <a:pt x="1196" y="126"/>
                    <a:pt x="1197" y="127"/>
                    <a:pt x="1199" y="127"/>
                  </a:cubicBezTo>
                  <a:cubicBezTo>
                    <a:pt x="1205" y="130"/>
                    <a:pt x="1217" y="136"/>
                    <a:pt x="1232" y="144"/>
                  </a:cubicBezTo>
                  <a:cubicBezTo>
                    <a:pt x="1287" y="174"/>
                    <a:pt x="1390" y="233"/>
                    <a:pt x="1480" y="285"/>
                  </a:cubicBezTo>
                  <a:cubicBezTo>
                    <a:pt x="1525" y="311"/>
                    <a:pt x="1566" y="335"/>
                    <a:pt x="1597" y="353"/>
                  </a:cubicBezTo>
                  <a:cubicBezTo>
                    <a:pt x="1612" y="362"/>
                    <a:pt x="1625" y="369"/>
                    <a:pt x="1633" y="374"/>
                  </a:cubicBezTo>
                  <a:cubicBezTo>
                    <a:pt x="1638" y="376"/>
                    <a:pt x="1641" y="378"/>
                    <a:pt x="1644" y="380"/>
                  </a:cubicBezTo>
                  <a:cubicBezTo>
                    <a:pt x="1645" y="380"/>
                    <a:pt x="1646" y="381"/>
                    <a:pt x="1647" y="381"/>
                  </a:cubicBezTo>
                  <a:cubicBezTo>
                    <a:pt x="1647" y="381"/>
                    <a:pt x="1648" y="382"/>
                    <a:pt x="1648" y="382"/>
                  </a:cubicBezTo>
                  <a:cubicBezTo>
                    <a:pt x="1649" y="382"/>
                    <a:pt x="1649" y="382"/>
                    <a:pt x="1649" y="382"/>
                  </a:cubicBezTo>
                  <a:cubicBezTo>
                    <a:pt x="1649" y="382"/>
                    <a:pt x="1649" y="382"/>
                    <a:pt x="1649" y="382"/>
                  </a:cubicBezTo>
                  <a:cubicBezTo>
                    <a:pt x="1649" y="382"/>
                    <a:pt x="1650" y="382"/>
                    <a:pt x="1650" y="382"/>
                  </a:cubicBezTo>
                  <a:cubicBezTo>
                    <a:pt x="1651" y="382"/>
                    <a:pt x="1651" y="382"/>
                    <a:pt x="1652" y="382"/>
                  </a:cubicBezTo>
                  <a:cubicBezTo>
                    <a:pt x="1653" y="382"/>
                    <a:pt x="1654" y="381"/>
                    <a:pt x="1655" y="380"/>
                  </a:cubicBezTo>
                  <a:cubicBezTo>
                    <a:pt x="1655" y="380"/>
                    <a:pt x="1655" y="380"/>
                    <a:pt x="1655" y="380"/>
                  </a:cubicBezTo>
                  <a:cubicBezTo>
                    <a:pt x="1656" y="379"/>
                    <a:pt x="1656" y="378"/>
                    <a:pt x="1656" y="377"/>
                  </a:cubicBezTo>
                  <a:cubicBezTo>
                    <a:pt x="1656" y="375"/>
                    <a:pt x="1655" y="374"/>
                    <a:pt x="1655" y="374"/>
                  </a:cubicBezTo>
                  <a:cubicBezTo>
                    <a:pt x="1655" y="373"/>
                    <a:pt x="1654" y="372"/>
                    <a:pt x="1654" y="372"/>
                  </a:cubicBezTo>
                  <a:cubicBezTo>
                    <a:pt x="1653" y="371"/>
                    <a:pt x="1652" y="371"/>
                    <a:pt x="1651" y="370"/>
                  </a:cubicBezTo>
                  <a:cubicBezTo>
                    <a:pt x="1647" y="367"/>
                    <a:pt x="1639" y="362"/>
                    <a:pt x="1630" y="356"/>
                  </a:cubicBezTo>
                  <a:cubicBezTo>
                    <a:pt x="1602" y="339"/>
                    <a:pt x="1561" y="314"/>
                    <a:pt x="1561" y="314"/>
                  </a:cubicBezTo>
                  <a:cubicBezTo>
                    <a:pt x="1558" y="319"/>
                    <a:pt x="1558" y="319"/>
                    <a:pt x="1558" y="319"/>
                  </a:cubicBezTo>
                  <a:cubicBezTo>
                    <a:pt x="1556" y="324"/>
                    <a:pt x="1556" y="324"/>
                    <a:pt x="1556" y="324"/>
                  </a:cubicBezTo>
                  <a:cubicBezTo>
                    <a:pt x="1556" y="324"/>
                    <a:pt x="1585" y="337"/>
                    <a:pt x="1616" y="350"/>
                  </a:cubicBezTo>
                  <a:cubicBezTo>
                    <a:pt x="1631" y="356"/>
                    <a:pt x="1647" y="362"/>
                    <a:pt x="1659" y="367"/>
                  </a:cubicBezTo>
                  <a:cubicBezTo>
                    <a:pt x="1665" y="370"/>
                    <a:pt x="1671" y="372"/>
                    <a:pt x="1675" y="373"/>
                  </a:cubicBezTo>
                  <a:cubicBezTo>
                    <a:pt x="1677" y="374"/>
                    <a:pt x="1679" y="374"/>
                    <a:pt x="1680" y="375"/>
                  </a:cubicBezTo>
                  <a:cubicBezTo>
                    <a:pt x="1681" y="375"/>
                    <a:pt x="1681" y="375"/>
                    <a:pt x="1682" y="375"/>
                  </a:cubicBezTo>
                  <a:cubicBezTo>
                    <a:pt x="1683" y="375"/>
                    <a:pt x="1683" y="376"/>
                    <a:pt x="1684" y="376"/>
                  </a:cubicBezTo>
                  <a:cubicBezTo>
                    <a:pt x="1685" y="376"/>
                    <a:pt x="1685" y="376"/>
                    <a:pt x="1686" y="375"/>
                  </a:cubicBezTo>
                  <a:cubicBezTo>
                    <a:pt x="1686" y="375"/>
                    <a:pt x="1687" y="375"/>
                    <a:pt x="1688" y="375"/>
                  </a:cubicBezTo>
                  <a:cubicBezTo>
                    <a:pt x="1688" y="374"/>
                    <a:pt x="1689" y="374"/>
                    <a:pt x="1689" y="373"/>
                  </a:cubicBezTo>
                  <a:cubicBezTo>
                    <a:pt x="1689" y="373"/>
                    <a:pt x="1689" y="373"/>
                    <a:pt x="1689" y="373"/>
                  </a:cubicBezTo>
                  <a:cubicBezTo>
                    <a:pt x="1690" y="372"/>
                    <a:pt x="1690" y="371"/>
                    <a:pt x="1690" y="370"/>
                  </a:cubicBezTo>
                  <a:cubicBezTo>
                    <a:pt x="1690" y="369"/>
                    <a:pt x="1690" y="368"/>
                    <a:pt x="1690" y="367"/>
                  </a:cubicBezTo>
                  <a:cubicBezTo>
                    <a:pt x="1689" y="366"/>
                    <a:pt x="1689" y="366"/>
                    <a:pt x="1689" y="366"/>
                  </a:cubicBezTo>
                  <a:cubicBezTo>
                    <a:pt x="1688" y="365"/>
                    <a:pt x="1688" y="365"/>
                    <a:pt x="1687" y="365"/>
                  </a:cubicBezTo>
                  <a:cubicBezTo>
                    <a:pt x="1686" y="364"/>
                    <a:pt x="1686" y="364"/>
                    <a:pt x="1684" y="363"/>
                  </a:cubicBezTo>
                  <a:cubicBezTo>
                    <a:pt x="1680" y="360"/>
                    <a:pt x="1672" y="355"/>
                    <a:pt x="1662" y="349"/>
                  </a:cubicBezTo>
                  <a:cubicBezTo>
                    <a:pt x="1648" y="341"/>
                    <a:pt x="1631" y="330"/>
                    <a:pt x="1616" y="322"/>
                  </a:cubicBezTo>
                  <a:cubicBezTo>
                    <a:pt x="1609" y="318"/>
                    <a:pt x="1603" y="314"/>
                    <a:pt x="1599" y="311"/>
                  </a:cubicBezTo>
                  <a:cubicBezTo>
                    <a:pt x="1597" y="310"/>
                    <a:pt x="1595" y="308"/>
                    <a:pt x="1594" y="308"/>
                  </a:cubicBezTo>
                  <a:cubicBezTo>
                    <a:pt x="1594" y="307"/>
                    <a:pt x="1593" y="307"/>
                    <a:pt x="1593" y="307"/>
                  </a:cubicBezTo>
                  <a:cubicBezTo>
                    <a:pt x="1591" y="309"/>
                    <a:pt x="1591" y="309"/>
                    <a:pt x="1591" y="309"/>
                  </a:cubicBezTo>
                  <a:cubicBezTo>
                    <a:pt x="1593" y="307"/>
                    <a:pt x="1593" y="307"/>
                    <a:pt x="1593" y="307"/>
                  </a:cubicBezTo>
                  <a:cubicBezTo>
                    <a:pt x="1593" y="307"/>
                    <a:pt x="1593" y="307"/>
                    <a:pt x="1593" y="307"/>
                  </a:cubicBezTo>
                  <a:cubicBezTo>
                    <a:pt x="1591" y="309"/>
                    <a:pt x="1591" y="309"/>
                    <a:pt x="1591" y="309"/>
                  </a:cubicBezTo>
                  <a:cubicBezTo>
                    <a:pt x="1593" y="307"/>
                    <a:pt x="1593" y="307"/>
                    <a:pt x="1593" y="307"/>
                  </a:cubicBezTo>
                  <a:cubicBezTo>
                    <a:pt x="1590" y="310"/>
                    <a:pt x="1590" y="310"/>
                    <a:pt x="1590" y="310"/>
                  </a:cubicBezTo>
                  <a:cubicBezTo>
                    <a:pt x="1594" y="308"/>
                    <a:pt x="1594" y="308"/>
                    <a:pt x="1594" y="308"/>
                  </a:cubicBezTo>
                  <a:cubicBezTo>
                    <a:pt x="1594" y="308"/>
                    <a:pt x="1594" y="307"/>
                    <a:pt x="1593" y="307"/>
                  </a:cubicBezTo>
                  <a:cubicBezTo>
                    <a:pt x="1590" y="310"/>
                    <a:pt x="1590" y="310"/>
                    <a:pt x="1590" y="310"/>
                  </a:cubicBezTo>
                  <a:cubicBezTo>
                    <a:pt x="1594" y="308"/>
                    <a:pt x="1594" y="308"/>
                    <a:pt x="1594" y="308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94" y="310"/>
                    <a:pt x="1594" y="310"/>
                    <a:pt x="1594" y="310"/>
                  </a:cubicBezTo>
                  <a:cubicBezTo>
                    <a:pt x="1594" y="309"/>
                    <a:pt x="1594" y="308"/>
                    <a:pt x="1594" y="308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94" y="310"/>
                    <a:pt x="1594" y="310"/>
                    <a:pt x="1594" y="310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93" y="313"/>
                    <a:pt x="1593" y="313"/>
                    <a:pt x="1593" y="313"/>
                  </a:cubicBezTo>
                  <a:cubicBezTo>
                    <a:pt x="1594" y="312"/>
                    <a:pt x="1594" y="311"/>
                    <a:pt x="1594" y="310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93" y="313"/>
                    <a:pt x="1593" y="313"/>
                    <a:pt x="1593" y="313"/>
                  </a:cubicBezTo>
                  <a:cubicBezTo>
                    <a:pt x="1594" y="313"/>
                    <a:pt x="1594" y="313"/>
                    <a:pt x="1594" y="313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92" y="315"/>
                    <a:pt x="1592" y="315"/>
                    <a:pt x="1592" y="315"/>
                  </a:cubicBezTo>
                  <a:cubicBezTo>
                    <a:pt x="1592" y="314"/>
                    <a:pt x="1593" y="314"/>
                    <a:pt x="1594" y="313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92" y="315"/>
                    <a:pt x="1592" y="315"/>
                    <a:pt x="1592" y="315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90" y="315"/>
                    <a:pt x="1590" y="315"/>
                    <a:pt x="1590" y="315"/>
                  </a:cubicBezTo>
                  <a:cubicBezTo>
                    <a:pt x="1590" y="315"/>
                    <a:pt x="1591" y="315"/>
                    <a:pt x="1592" y="315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90" y="315"/>
                    <a:pt x="1590" y="315"/>
                    <a:pt x="1590" y="315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89" y="316"/>
                    <a:pt x="1589" y="316"/>
                    <a:pt x="1589" y="316"/>
                  </a:cubicBezTo>
                  <a:cubicBezTo>
                    <a:pt x="1589" y="316"/>
                    <a:pt x="1590" y="316"/>
                    <a:pt x="1590" y="315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89" y="316"/>
                    <a:pt x="1589" y="316"/>
                    <a:pt x="1589" y="316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88" y="315"/>
                    <a:pt x="1588" y="315"/>
                    <a:pt x="1588" y="315"/>
                  </a:cubicBezTo>
                  <a:cubicBezTo>
                    <a:pt x="1588" y="316"/>
                    <a:pt x="1588" y="316"/>
                    <a:pt x="1589" y="316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88" y="315"/>
                    <a:pt x="1588" y="315"/>
                    <a:pt x="1588" y="315"/>
                  </a:cubicBezTo>
                  <a:cubicBezTo>
                    <a:pt x="1588" y="313"/>
                    <a:pt x="1588" y="313"/>
                    <a:pt x="1588" y="313"/>
                  </a:cubicBezTo>
                  <a:cubicBezTo>
                    <a:pt x="1588" y="315"/>
                    <a:pt x="1588" y="315"/>
                    <a:pt x="1588" y="315"/>
                  </a:cubicBezTo>
                  <a:cubicBezTo>
                    <a:pt x="1588" y="315"/>
                    <a:pt x="1588" y="315"/>
                    <a:pt x="1588" y="315"/>
                  </a:cubicBezTo>
                  <a:cubicBezTo>
                    <a:pt x="1588" y="313"/>
                    <a:pt x="1588" y="313"/>
                    <a:pt x="1588" y="313"/>
                  </a:cubicBezTo>
                  <a:cubicBezTo>
                    <a:pt x="1588" y="315"/>
                    <a:pt x="1588" y="315"/>
                    <a:pt x="1588" y="315"/>
                  </a:cubicBezTo>
                  <a:cubicBezTo>
                    <a:pt x="1588" y="315"/>
                    <a:pt x="1589" y="316"/>
                    <a:pt x="1590" y="316"/>
                  </a:cubicBezTo>
                  <a:cubicBezTo>
                    <a:pt x="1598" y="319"/>
                    <a:pt x="1626" y="331"/>
                    <a:pt x="1652" y="341"/>
                  </a:cubicBezTo>
                  <a:cubicBezTo>
                    <a:pt x="1665" y="347"/>
                    <a:pt x="1678" y="352"/>
                    <a:pt x="1687" y="355"/>
                  </a:cubicBezTo>
                  <a:cubicBezTo>
                    <a:pt x="1696" y="359"/>
                    <a:pt x="1702" y="362"/>
                    <a:pt x="1702" y="362"/>
                  </a:cubicBezTo>
                  <a:cubicBezTo>
                    <a:pt x="1704" y="363"/>
                    <a:pt x="1707" y="362"/>
                    <a:pt x="1709" y="359"/>
                  </a:cubicBezTo>
                  <a:cubicBezTo>
                    <a:pt x="1709" y="358"/>
                    <a:pt x="1709" y="357"/>
                    <a:pt x="1709" y="356"/>
                  </a:cubicBezTo>
                  <a:cubicBezTo>
                    <a:pt x="1709" y="355"/>
                    <a:pt x="1709" y="354"/>
                    <a:pt x="1709" y="354"/>
                  </a:cubicBezTo>
                  <a:cubicBezTo>
                    <a:pt x="1708" y="353"/>
                    <a:pt x="1708" y="352"/>
                    <a:pt x="1707" y="352"/>
                  </a:cubicBezTo>
                  <a:cubicBezTo>
                    <a:pt x="1707" y="351"/>
                    <a:pt x="1706" y="350"/>
                    <a:pt x="1705" y="350"/>
                  </a:cubicBezTo>
                  <a:cubicBezTo>
                    <a:pt x="1701" y="347"/>
                    <a:pt x="1694" y="343"/>
                    <a:pt x="1687" y="338"/>
                  </a:cubicBezTo>
                  <a:cubicBezTo>
                    <a:pt x="1663" y="323"/>
                    <a:pt x="1627" y="302"/>
                    <a:pt x="1627" y="302"/>
                  </a:cubicBezTo>
                  <a:cubicBezTo>
                    <a:pt x="1624" y="307"/>
                    <a:pt x="1624" y="307"/>
                    <a:pt x="1624" y="307"/>
                  </a:cubicBezTo>
                  <a:cubicBezTo>
                    <a:pt x="1622" y="312"/>
                    <a:pt x="1622" y="312"/>
                    <a:pt x="1622" y="312"/>
                  </a:cubicBezTo>
                  <a:cubicBezTo>
                    <a:pt x="1730" y="353"/>
                    <a:pt x="1730" y="353"/>
                    <a:pt x="1730" y="353"/>
                  </a:cubicBezTo>
                  <a:cubicBezTo>
                    <a:pt x="1733" y="354"/>
                    <a:pt x="1736" y="353"/>
                    <a:pt x="1737" y="350"/>
                  </a:cubicBezTo>
                  <a:cubicBezTo>
                    <a:pt x="1738" y="349"/>
                    <a:pt x="1738" y="348"/>
                    <a:pt x="1738" y="347"/>
                  </a:cubicBezTo>
                  <a:cubicBezTo>
                    <a:pt x="1738" y="346"/>
                    <a:pt x="1738" y="345"/>
                    <a:pt x="1737" y="345"/>
                  </a:cubicBezTo>
                  <a:cubicBezTo>
                    <a:pt x="1737" y="344"/>
                    <a:pt x="1736" y="343"/>
                    <a:pt x="1736" y="343"/>
                  </a:cubicBezTo>
                  <a:cubicBezTo>
                    <a:pt x="1735" y="342"/>
                    <a:pt x="1734" y="341"/>
                    <a:pt x="1733" y="340"/>
                  </a:cubicBezTo>
                  <a:cubicBezTo>
                    <a:pt x="1729" y="337"/>
                    <a:pt x="1722" y="333"/>
                    <a:pt x="1714" y="328"/>
                  </a:cubicBezTo>
                  <a:cubicBezTo>
                    <a:pt x="1689" y="312"/>
                    <a:pt x="1651" y="290"/>
                    <a:pt x="1651" y="290"/>
                  </a:cubicBezTo>
                  <a:cubicBezTo>
                    <a:pt x="1648" y="295"/>
                    <a:pt x="1648" y="295"/>
                    <a:pt x="1648" y="295"/>
                  </a:cubicBezTo>
                  <a:cubicBezTo>
                    <a:pt x="1646" y="300"/>
                    <a:pt x="1646" y="300"/>
                    <a:pt x="1646" y="300"/>
                  </a:cubicBezTo>
                  <a:cubicBezTo>
                    <a:pt x="1646" y="300"/>
                    <a:pt x="1669" y="310"/>
                    <a:pt x="1692" y="321"/>
                  </a:cubicBezTo>
                  <a:cubicBezTo>
                    <a:pt x="1704" y="326"/>
                    <a:pt x="1716" y="331"/>
                    <a:pt x="1725" y="335"/>
                  </a:cubicBezTo>
                  <a:cubicBezTo>
                    <a:pt x="1729" y="337"/>
                    <a:pt x="1733" y="339"/>
                    <a:pt x="1736" y="340"/>
                  </a:cubicBezTo>
                  <a:cubicBezTo>
                    <a:pt x="1737" y="340"/>
                    <a:pt x="1738" y="341"/>
                    <a:pt x="1739" y="341"/>
                  </a:cubicBezTo>
                  <a:cubicBezTo>
                    <a:pt x="1740" y="341"/>
                    <a:pt x="1740" y="342"/>
                    <a:pt x="1741" y="342"/>
                  </a:cubicBezTo>
                  <a:cubicBezTo>
                    <a:pt x="1741" y="342"/>
                    <a:pt x="1741" y="342"/>
                    <a:pt x="1741" y="342"/>
                  </a:cubicBezTo>
                  <a:cubicBezTo>
                    <a:pt x="1742" y="342"/>
                    <a:pt x="1742" y="342"/>
                    <a:pt x="1743" y="342"/>
                  </a:cubicBezTo>
                  <a:cubicBezTo>
                    <a:pt x="1743" y="342"/>
                    <a:pt x="1744" y="342"/>
                    <a:pt x="1744" y="342"/>
                  </a:cubicBezTo>
                  <a:cubicBezTo>
                    <a:pt x="1745" y="342"/>
                    <a:pt x="1745" y="342"/>
                    <a:pt x="1746" y="341"/>
                  </a:cubicBezTo>
                  <a:cubicBezTo>
                    <a:pt x="1746" y="341"/>
                    <a:pt x="1747" y="340"/>
                    <a:pt x="1747" y="340"/>
                  </a:cubicBezTo>
                  <a:cubicBezTo>
                    <a:pt x="1748" y="339"/>
                    <a:pt x="1748" y="338"/>
                    <a:pt x="1748" y="337"/>
                  </a:cubicBezTo>
                  <a:cubicBezTo>
                    <a:pt x="1748" y="336"/>
                    <a:pt x="1748" y="335"/>
                    <a:pt x="1748" y="334"/>
                  </a:cubicBezTo>
                  <a:cubicBezTo>
                    <a:pt x="1748" y="334"/>
                    <a:pt x="1747" y="333"/>
                    <a:pt x="1747" y="333"/>
                  </a:cubicBezTo>
                  <a:cubicBezTo>
                    <a:pt x="1747" y="333"/>
                    <a:pt x="1747" y="332"/>
                    <a:pt x="1746" y="332"/>
                  </a:cubicBezTo>
                  <a:cubicBezTo>
                    <a:pt x="1746" y="332"/>
                    <a:pt x="1746" y="332"/>
                    <a:pt x="1746" y="332"/>
                  </a:cubicBezTo>
                  <a:cubicBezTo>
                    <a:pt x="1745" y="332"/>
                    <a:pt x="1745" y="331"/>
                    <a:pt x="1744" y="331"/>
                  </a:cubicBezTo>
                  <a:cubicBezTo>
                    <a:pt x="1738" y="327"/>
                    <a:pt x="1720" y="316"/>
                    <a:pt x="1703" y="305"/>
                  </a:cubicBezTo>
                  <a:cubicBezTo>
                    <a:pt x="1695" y="300"/>
                    <a:pt x="1687" y="295"/>
                    <a:pt x="1681" y="292"/>
                  </a:cubicBezTo>
                  <a:cubicBezTo>
                    <a:pt x="1678" y="290"/>
                    <a:pt x="1675" y="288"/>
                    <a:pt x="1673" y="287"/>
                  </a:cubicBezTo>
                  <a:cubicBezTo>
                    <a:pt x="1673" y="286"/>
                    <a:pt x="1672" y="286"/>
                    <a:pt x="1672" y="286"/>
                  </a:cubicBezTo>
                  <a:cubicBezTo>
                    <a:pt x="1672" y="286"/>
                    <a:pt x="1672" y="286"/>
                    <a:pt x="1672" y="286"/>
                  </a:cubicBezTo>
                  <a:cubicBezTo>
                    <a:pt x="1671" y="286"/>
                    <a:pt x="1671" y="286"/>
                    <a:pt x="1671" y="286"/>
                  </a:cubicBezTo>
                  <a:cubicBezTo>
                    <a:pt x="1670" y="288"/>
                    <a:pt x="1670" y="288"/>
                    <a:pt x="1670" y="288"/>
                  </a:cubicBezTo>
                  <a:cubicBezTo>
                    <a:pt x="1672" y="286"/>
                    <a:pt x="1672" y="286"/>
                    <a:pt x="1672" y="286"/>
                  </a:cubicBezTo>
                  <a:cubicBezTo>
                    <a:pt x="1671" y="286"/>
                    <a:pt x="1671" y="286"/>
                    <a:pt x="1671" y="286"/>
                  </a:cubicBezTo>
                  <a:cubicBezTo>
                    <a:pt x="1670" y="288"/>
                    <a:pt x="1670" y="288"/>
                    <a:pt x="1670" y="288"/>
                  </a:cubicBezTo>
                  <a:cubicBezTo>
                    <a:pt x="1672" y="286"/>
                    <a:pt x="1672" y="286"/>
                    <a:pt x="1672" y="286"/>
                  </a:cubicBezTo>
                  <a:cubicBezTo>
                    <a:pt x="1668" y="289"/>
                    <a:pt x="1668" y="289"/>
                    <a:pt x="1668" y="289"/>
                  </a:cubicBezTo>
                  <a:cubicBezTo>
                    <a:pt x="1672" y="286"/>
                    <a:pt x="1672" y="286"/>
                    <a:pt x="1672" y="286"/>
                  </a:cubicBezTo>
                  <a:cubicBezTo>
                    <a:pt x="1672" y="286"/>
                    <a:pt x="1672" y="286"/>
                    <a:pt x="1672" y="286"/>
                  </a:cubicBezTo>
                  <a:cubicBezTo>
                    <a:pt x="1668" y="289"/>
                    <a:pt x="1668" y="289"/>
                    <a:pt x="1668" y="289"/>
                  </a:cubicBezTo>
                  <a:cubicBezTo>
                    <a:pt x="1672" y="286"/>
                    <a:pt x="1672" y="286"/>
                    <a:pt x="1672" y="286"/>
                  </a:cubicBezTo>
                  <a:cubicBezTo>
                    <a:pt x="1668" y="290"/>
                    <a:pt x="1668" y="290"/>
                    <a:pt x="1668" y="290"/>
                  </a:cubicBezTo>
                  <a:cubicBezTo>
                    <a:pt x="1673" y="287"/>
                    <a:pt x="1673" y="287"/>
                    <a:pt x="1673" y="287"/>
                  </a:cubicBezTo>
                  <a:cubicBezTo>
                    <a:pt x="1673" y="287"/>
                    <a:pt x="1672" y="287"/>
                    <a:pt x="1672" y="286"/>
                  </a:cubicBezTo>
                  <a:cubicBezTo>
                    <a:pt x="1668" y="290"/>
                    <a:pt x="1668" y="290"/>
                    <a:pt x="1668" y="290"/>
                  </a:cubicBezTo>
                  <a:cubicBezTo>
                    <a:pt x="1673" y="287"/>
                    <a:pt x="1673" y="287"/>
                    <a:pt x="1673" y="287"/>
                  </a:cubicBezTo>
                  <a:cubicBezTo>
                    <a:pt x="1668" y="290"/>
                    <a:pt x="1668" y="290"/>
                    <a:pt x="1668" y="290"/>
                  </a:cubicBezTo>
                  <a:cubicBezTo>
                    <a:pt x="1673" y="290"/>
                    <a:pt x="1673" y="290"/>
                    <a:pt x="1673" y="290"/>
                  </a:cubicBezTo>
                  <a:cubicBezTo>
                    <a:pt x="1673" y="288"/>
                    <a:pt x="1673" y="288"/>
                    <a:pt x="1673" y="287"/>
                  </a:cubicBezTo>
                  <a:cubicBezTo>
                    <a:pt x="1668" y="290"/>
                    <a:pt x="1668" y="290"/>
                    <a:pt x="1668" y="290"/>
                  </a:cubicBezTo>
                  <a:cubicBezTo>
                    <a:pt x="1673" y="290"/>
                    <a:pt x="1673" y="290"/>
                    <a:pt x="1673" y="290"/>
                  </a:cubicBezTo>
                  <a:cubicBezTo>
                    <a:pt x="1668" y="290"/>
                    <a:pt x="1668" y="290"/>
                    <a:pt x="1668" y="290"/>
                  </a:cubicBezTo>
                  <a:cubicBezTo>
                    <a:pt x="1672" y="293"/>
                    <a:pt x="1672" y="293"/>
                    <a:pt x="1672" y="293"/>
                  </a:cubicBezTo>
                  <a:cubicBezTo>
                    <a:pt x="1668" y="290"/>
                    <a:pt x="1668" y="290"/>
                    <a:pt x="1668" y="290"/>
                  </a:cubicBezTo>
                  <a:cubicBezTo>
                    <a:pt x="1671" y="294"/>
                    <a:pt x="1671" y="294"/>
                    <a:pt x="1671" y="294"/>
                  </a:cubicBezTo>
                  <a:cubicBezTo>
                    <a:pt x="1671" y="294"/>
                    <a:pt x="1672" y="293"/>
                    <a:pt x="1672" y="293"/>
                  </a:cubicBezTo>
                  <a:cubicBezTo>
                    <a:pt x="1668" y="290"/>
                    <a:pt x="1668" y="290"/>
                    <a:pt x="1668" y="290"/>
                  </a:cubicBezTo>
                  <a:cubicBezTo>
                    <a:pt x="1671" y="294"/>
                    <a:pt x="1671" y="294"/>
                    <a:pt x="1671" y="294"/>
                  </a:cubicBezTo>
                  <a:cubicBezTo>
                    <a:pt x="1668" y="290"/>
                    <a:pt x="1668" y="290"/>
                    <a:pt x="1668" y="290"/>
                  </a:cubicBezTo>
                  <a:cubicBezTo>
                    <a:pt x="1669" y="295"/>
                    <a:pt x="1669" y="295"/>
                    <a:pt x="1669" y="295"/>
                  </a:cubicBezTo>
                  <a:cubicBezTo>
                    <a:pt x="1669" y="295"/>
                    <a:pt x="1670" y="295"/>
                    <a:pt x="1671" y="294"/>
                  </a:cubicBezTo>
                  <a:cubicBezTo>
                    <a:pt x="1668" y="290"/>
                    <a:pt x="1668" y="290"/>
                    <a:pt x="1668" y="290"/>
                  </a:cubicBezTo>
                  <a:cubicBezTo>
                    <a:pt x="1669" y="295"/>
                    <a:pt x="1669" y="295"/>
                    <a:pt x="1669" y="295"/>
                  </a:cubicBezTo>
                  <a:cubicBezTo>
                    <a:pt x="1668" y="290"/>
                    <a:pt x="1668" y="290"/>
                    <a:pt x="1668" y="290"/>
                  </a:cubicBezTo>
                  <a:cubicBezTo>
                    <a:pt x="1668" y="295"/>
                    <a:pt x="1668" y="295"/>
                    <a:pt x="1668" y="295"/>
                  </a:cubicBezTo>
                  <a:cubicBezTo>
                    <a:pt x="1668" y="295"/>
                    <a:pt x="1668" y="295"/>
                    <a:pt x="1669" y="295"/>
                  </a:cubicBezTo>
                  <a:cubicBezTo>
                    <a:pt x="1668" y="290"/>
                    <a:pt x="1668" y="290"/>
                    <a:pt x="1668" y="290"/>
                  </a:cubicBezTo>
                  <a:cubicBezTo>
                    <a:pt x="1668" y="295"/>
                    <a:pt x="1668" y="295"/>
                    <a:pt x="1668" y="295"/>
                  </a:cubicBezTo>
                  <a:cubicBezTo>
                    <a:pt x="1668" y="291"/>
                    <a:pt x="1668" y="291"/>
                    <a:pt x="1668" y="291"/>
                  </a:cubicBezTo>
                  <a:cubicBezTo>
                    <a:pt x="1667" y="295"/>
                    <a:pt x="1667" y="295"/>
                    <a:pt x="1667" y="295"/>
                  </a:cubicBezTo>
                  <a:cubicBezTo>
                    <a:pt x="1667" y="295"/>
                    <a:pt x="1667" y="295"/>
                    <a:pt x="1668" y="295"/>
                  </a:cubicBezTo>
                  <a:cubicBezTo>
                    <a:pt x="1668" y="291"/>
                    <a:pt x="1668" y="291"/>
                    <a:pt x="1668" y="291"/>
                  </a:cubicBezTo>
                  <a:cubicBezTo>
                    <a:pt x="1667" y="295"/>
                    <a:pt x="1667" y="295"/>
                    <a:pt x="1667" y="295"/>
                  </a:cubicBezTo>
                  <a:cubicBezTo>
                    <a:pt x="1667" y="294"/>
                    <a:pt x="1667" y="294"/>
                    <a:pt x="1667" y="294"/>
                  </a:cubicBezTo>
                  <a:cubicBezTo>
                    <a:pt x="1667" y="295"/>
                    <a:pt x="1667" y="295"/>
                    <a:pt x="1667" y="295"/>
                  </a:cubicBezTo>
                  <a:cubicBezTo>
                    <a:pt x="1667" y="295"/>
                    <a:pt x="1667" y="295"/>
                    <a:pt x="1667" y="295"/>
                  </a:cubicBezTo>
                  <a:cubicBezTo>
                    <a:pt x="1667" y="294"/>
                    <a:pt x="1667" y="294"/>
                    <a:pt x="1667" y="294"/>
                  </a:cubicBezTo>
                  <a:cubicBezTo>
                    <a:pt x="1667" y="295"/>
                    <a:pt x="1667" y="295"/>
                    <a:pt x="1667" y="295"/>
                  </a:cubicBezTo>
                  <a:cubicBezTo>
                    <a:pt x="1667" y="295"/>
                    <a:pt x="1668" y="295"/>
                    <a:pt x="1669" y="296"/>
                  </a:cubicBezTo>
                  <a:cubicBezTo>
                    <a:pt x="1672" y="297"/>
                    <a:pt x="1680" y="300"/>
                    <a:pt x="1689" y="303"/>
                  </a:cubicBezTo>
                  <a:cubicBezTo>
                    <a:pt x="1703" y="308"/>
                    <a:pt x="1720" y="315"/>
                    <a:pt x="1735" y="321"/>
                  </a:cubicBezTo>
                  <a:cubicBezTo>
                    <a:pt x="1742" y="323"/>
                    <a:pt x="1749" y="326"/>
                    <a:pt x="1754" y="328"/>
                  </a:cubicBezTo>
                  <a:cubicBezTo>
                    <a:pt x="1757" y="328"/>
                    <a:pt x="1759" y="329"/>
                    <a:pt x="1761" y="330"/>
                  </a:cubicBezTo>
                  <a:cubicBezTo>
                    <a:pt x="1762" y="330"/>
                    <a:pt x="1763" y="330"/>
                    <a:pt x="1763" y="330"/>
                  </a:cubicBezTo>
                  <a:cubicBezTo>
                    <a:pt x="1764" y="331"/>
                    <a:pt x="1765" y="331"/>
                    <a:pt x="1766" y="331"/>
                  </a:cubicBezTo>
                  <a:cubicBezTo>
                    <a:pt x="1766" y="331"/>
                    <a:pt x="1767" y="331"/>
                    <a:pt x="1768" y="330"/>
                  </a:cubicBezTo>
                  <a:cubicBezTo>
                    <a:pt x="1768" y="330"/>
                    <a:pt x="1769" y="330"/>
                    <a:pt x="1769" y="330"/>
                  </a:cubicBezTo>
                  <a:cubicBezTo>
                    <a:pt x="1770" y="329"/>
                    <a:pt x="1771" y="329"/>
                    <a:pt x="1771" y="328"/>
                  </a:cubicBezTo>
                  <a:cubicBezTo>
                    <a:pt x="1772" y="327"/>
                    <a:pt x="1772" y="325"/>
                    <a:pt x="1772" y="324"/>
                  </a:cubicBezTo>
                  <a:cubicBezTo>
                    <a:pt x="1771" y="322"/>
                    <a:pt x="1771" y="321"/>
                    <a:pt x="1769" y="320"/>
                  </a:cubicBezTo>
                  <a:cubicBezTo>
                    <a:pt x="1684" y="267"/>
                    <a:pt x="1684" y="267"/>
                    <a:pt x="1684" y="267"/>
                  </a:cubicBezTo>
                  <a:cubicBezTo>
                    <a:pt x="1681" y="271"/>
                    <a:pt x="1681" y="271"/>
                    <a:pt x="1681" y="271"/>
                  </a:cubicBezTo>
                  <a:cubicBezTo>
                    <a:pt x="1678" y="276"/>
                    <a:pt x="1678" y="276"/>
                    <a:pt x="1678" y="276"/>
                  </a:cubicBezTo>
                  <a:cubicBezTo>
                    <a:pt x="1678" y="276"/>
                    <a:pt x="1701" y="286"/>
                    <a:pt x="1724" y="296"/>
                  </a:cubicBezTo>
                  <a:cubicBezTo>
                    <a:pt x="1736" y="301"/>
                    <a:pt x="1748" y="306"/>
                    <a:pt x="1757" y="310"/>
                  </a:cubicBezTo>
                  <a:cubicBezTo>
                    <a:pt x="1761" y="312"/>
                    <a:pt x="1765" y="313"/>
                    <a:pt x="1768" y="315"/>
                  </a:cubicBezTo>
                  <a:cubicBezTo>
                    <a:pt x="1769" y="315"/>
                    <a:pt x="1770" y="316"/>
                    <a:pt x="1771" y="316"/>
                  </a:cubicBezTo>
                  <a:cubicBezTo>
                    <a:pt x="1771" y="316"/>
                    <a:pt x="1772" y="316"/>
                    <a:pt x="1772" y="316"/>
                  </a:cubicBezTo>
                  <a:cubicBezTo>
                    <a:pt x="1773" y="316"/>
                    <a:pt x="1773" y="316"/>
                    <a:pt x="1773" y="316"/>
                  </a:cubicBezTo>
                  <a:cubicBezTo>
                    <a:pt x="1773" y="317"/>
                    <a:pt x="1773" y="317"/>
                    <a:pt x="1773" y="317"/>
                  </a:cubicBezTo>
                  <a:cubicBezTo>
                    <a:pt x="1773" y="317"/>
                    <a:pt x="1774" y="317"/>
                    <a:pt x="1774" y="317"/>
                  </a:cubicBezTo>
                  <a:cubicBezTo>
                    <a:pt x="1775" y="317"/>
                    <a:pt x="1775" y="317"/>
                    <a:pt x="1776" y="316"/>
                  </a:cubicBezTo>
                  <a:cubicBezTo>
                    <a:pt x="1776" y="316"/>
                    <a:pt x="1778" y="316"/>
                    <a:pt x="1779" y="315"/>
                  </a:cubicBezTo>
                  <a:cubicBezTo>
                    <a:pt x="1779" y="314"/>
                    <a:pt x="1780" y="312"/>
                    <a:pt x="1780" y="311"/>
                  </a:cubicBezTo>
                  <a:cubicBezTo>
                    <a:pt x="1780" y="310"/>
                    <a:pt x="1779" y="309"/>
                    <a:pt x="1779" y="309"/>
                  </a:cubicBezTo>
                  <a:cubicBezTo>
                    <a:pt x="1779" y="308"/>
                    <a:pt x="1779" y="308"/>
                    <a:pt x="1778" y="307"/>
                  </a:cubicBezTo>
                  <a:cubicBezTo>
                    <a:pt x="1778" y="307"/>
                    <a:pt x="1778" y="307"/>
                    <a:pt x="1778" y="307"/>
                  </a:cubicBezTo>
                  <a:cubicBezTo>
                    <a:pt x="1777" y="307"/>
                    <a:pt x="1777" y="307"/>
                    <a:pt x="1777" y="307"/>
                  </a:cubicBezTo>
                  <a:cubicBezTo>
                    <a:pt x="1777" y="306"/>
                    <a:pt x="1776" y="306"/>
                    <a:pt x="1775" y="305"/>
                  </a:cubicBezTo>
                  <a:cubicBezTo>
                    <a:pt x="1768" y="301"/>
                    <a:pt x="1746" y="287"/>
                    <a:pt x="1726" y="274"/>
                  </a:cubicBezTo>
                  <a:cubicBezTo>
                    <a:pt x="1706" y="262"/>
                    <a:pt x="1687" y="250"/>
                    <a:pt x="1687" y="250"/>
                  </a:cubicBezTo>
                  <a:cubicBezTo>
                    <a:pt x="1684" y="255"/>
                    <a:pt x="1684" y="255"/>
                    <a:pt x="1684" y="255"/>
                  </a:cubicBezTo>
                  <a:cubicBezTo>
                    <a:pt x="1682" y="260"/>
                    <a:pt x="1682" y="260"/>
                    <a:pt x="1682" y="260"/>
                  </a:cubicBezTo>
                  <a:cubicBezTo>
                    <a:pt x="1682" y="260"/>
                    <a:pt x="1706" y="270"/>
                    <a:pt x="1731" y="280"/>
                  </a:cubicBezTo>
                  <a:cubicBezTo>
                    <a:pt x="1744" y="285"/>
                    <a:pt x="1757" y="290"/>
                    <a:pt x="1767" y="294"/>
                  </a:cubicBezTo>
                  <a:cubicBezTo>
                    <a:pt x="1772" y="296"/>
                    <a:pt x="1776" y="298"/>
                    <a:pt x="1780" y="299"/>
                  </a:cubicBezTo>
                  <a:cubicBezTo>
                    <a:pt x="1781" y="299"/>
                    <a:pt x="1783" y="300"/>
                    <a:pt x="1784" y="300"/>
                  </a:cubicBezTo>
                  <a:cubicBezTo>
                    <a:pt x="1784" y="300"/>
                    <a:pt x="1785" y="300"/>
                    <a:pt x="1785" y="300"/>
                  </a:cubicBezTo>
                  <a:cubicBezTo>
                    <a:pt x="1786" y="301"/>
                    <a:pt x="1786" y="301"/>
                    <a:pt x="1787" y="301"/>
                  </a:cubicBezTo>
                  <a:cubicBezTo>
                    <a:pt x="1788" y="301"/>
                    <a:pt x="1788" y="301"/>
                    <a:pt x="1789" y="300"/>
                  </a:cubicBezTo>
                  <a:cubicBezTo>
                    <a:pt x="1789" y="300"/>
                    <a:pt x="1790" y="300"/>
                    <a:pt x="1791" y="300"/>
                  </a:cubicBezTo>
                  <a:cubicBezTo>
                    <a:pt x="1791" y="299"/>
                    <a:pt x="1792" y="299"/>
                    <a:pt x="1792" y="298"/>
                  </a:cubicBezTo>
                  <a:cubicBezTo>
                    <a:pt x="1792" y="298"/>
                    <a:pt x="1792" y="298"/>
                    <a:pt x="1792" y="298"/>
                  </a:cubicBezTo>
                  <a:cubicBezTo>
                    <a:pt x="1793" y="297"/>
                    <a:pt x="1793" y="296"/>
                    <a:pt x="1793" y="295"/>
                  </a:cubicBezTo>
                  <a:cubicBezTo>
                    <a:pt x="1793" y="294"/>
                    <a:pt x="1793" y="293"/>
                    <a:pt x="1793" y="293"/>
                  </a:cubicBezTo>
                  <a:cubicBezTo>
                    <a:pt x="1792" y="292"/>
                    <a:pt x="1792" y="292"/>
                    <a:pt x="1792" y="291"/>
                  </a:cubicBezTo>
                  <a:cubicBezTo>
                    <a:pt x="1791" y="291"/>
                    <a:pt x="1791" y="290"/>
                    <a:pt x="1790" y="290"/>
                  </a:cubicBezTo>
                  <a:cubicBezTo>
                    <a:pt x="1790" y="289"/>
                    <a:pt x="1789" y="289"/>
                    <a:pt x="1787" y="288"/>
                  </a:cubicBezTo>
                  <a:cubicBezTo>
                    <a:pt x="1783" y="284"/>
                    <a:pt x="1775" y="279"/>
                    <a:pt x="1765" y="273"/>
                  </a:cubicBezTo>
                  <a:cubicBezTo>
                    <a:pt x="1735" y="255"/>
                    <a:pt x="1692" y="229"/>
                    <a:pt x="1692" y="229"/>
                  </a:cubicBezTo>
                  <a:cubicBezTo>
                    <a:pt x="1689" y="233"/>
                    <a:pt x="1689" y="233"/>
                    <a:pt x="1689" y="233"/>
                  </a:cubicBezTo>
                  <a:cubicBezTo>
                    <a:pt x="1687" y="238"/>
                    <a:pt x="1687" y="238"/>
                    <a:pt x="1687" y="238"/>
                  </a:cubicBezTo>
                  <a:cubicBezTo>
                    <a:pt x="1687" y="238"/>
                    <a:pt x="1713" y="249"/>
                    <a:pt x="1739" y="260"/>
                  </a:cubicBezTo>
                  <a:cubicBezTo>
                    <a:pt x="1753" y="265"/>
                    <a:pt x="1766" y="271"/>
                    <a:pt x="1776" y="275"/>
                  </a:cubicBezTo>
                  <a:cubicBezTo>
                    <a:pt x="1781" y="277"/>
                    <a:pt x="1786" y="279"/>
                    <a:pt x="1789" y="280"/>
                  </a:cubicBezTo>
                  <a:cubicBezTo>
                    <a:pt x="1791" y="281"/>
                    <a:pt x="1792" y="281"/>
                    <a:pt x="1793" y="281"/>
                  </a:cubicBezTo>
                  <a:cubicBezTo>
                    <a:pt x="1794" y="282"/>
                    <a:pt x="1794" y="282"/>
                    <a:pt x="1795" y="282"/>
                  </a:cubicBezTo>
                  <a:cubicBezTo>
                    <a:pt x="1795" y="282"/>
                    <a:pt x="1795" y="282"/>
                    <a:pt x="1795" y="282"/>
                  </a:cubicBezTo>
                  <a:cubicBezTo>
                    <a:pt x="1796" y="282"/>
                    <a:pt x="1796" y="282"/>
                    <a:pt x="1797" y="282"/>
                  </a:cubicBezTo>
                  <a:cubicBezTo>
                    <a:pt x="1797" y="282"/>
                    <a:pt x="1798" y="282"/>
                    <a:pt x="1798" y="282"/>
                  </a:cubicBezTo>
                  <a:cubicBezTo>
                    <a:pt x="1799" y="282"/>
                    <a:pt x="1799" y="282"/>
                    <a:pt x="1800" y="281"/>
                  </a:cubicBezTo>
                  <a:cubicBezTo>
                    <a:pt x="1800" y="281"/>
                    <a:pt x="1801" y="281"/>
                    <a:pt x="1801" y="280"/>
                  </a:cubicBezTo>
                  <a:cubicBezTo>
                    <a:pt x="1802" y="279"/>
                    <a:pt x="1803" y="277"/>
                    <a:pt x="1802" y="275"/>
                  </a:cubicBezTo>
                  <a:cubicBezTo>
                    <a:pt x="1802" y="274"/>
                    <a:pt x="1801" y="273"/>
                    <a:pt x="1800" y="272"/>
                  </a:cubicBezTo>
                  <a:cubicBezTo>
                    <a:pt x="1800" y="272"/>
                    <a:pt x="1798" y="271"/>
                    <a:pt x="1796" y="269"/>
                  </a:cubicBezTo>
                  <a:cubicBezTo>
                    <a:pt x="1786" y="264"/>
                    <a:pt x="1763" y="250"/>
                    <a:pt x="1742" y="237"/>
                  </a:cubicBezTo>
                  <a:cubicBezTo>
                    <a:pt x="1732" y="231"/>
                    <a:pt x="1722" y="224"/>
                    <a:pt x="1715" y="220"/>
                  </a:cubicBezTo>
                  <a:cubicBezTo>
                    <a:pt x="1711" y="218"/>
                    <a:pt x="1709" y="216"/>
                    <a:pt x="1707" y="214"/>
                  </a:cubicBezTo>
                  <a:cubicBezTo>
                    <a:pt x="1706" y="214"/>
                    <a:pt x="1705" y="213"/>
                    <a:pt x="1704" y="213"/>
                  </a:cubicBezTo>
                  <a:cubicBezTo>
                    <a:pt x="1704" y="213"/>
                    <a:pt x="1704" y="213"/>
                    <a:pt x="1704" y="213"/>
                  </a:cubicBezTo>
                  <a:cubicBezTo>
                    <a:pt x="1704" y="213"/>
                    <a:pt x="1704" y="213"/>
                    <a:pt x="1704" y="213"/>
                  </a:cubicBezTo>
                  <a:cubicBezTo>
                    <a:pt x="1702" y="215"/>
                    <a:pt x="1702" y="215"/>
                    <a:pt x="1702" y="215"/>
                  </a:cubicBezTo>
                  <a:cubicBezTo>
                    <a:pt x="1704" y="213"/>
                    <a:pt x="1704" y="213"/>
                    <a:pt x="1704" y="213"/>
                  </a:cubicBezTo>
                  <a:cubicBezTo>
                    <a:pt x="1704" y="213"/>
                    <a:pt x="1704" y="213"/>
                    <a:pt x="1704" y="213"/>
                  </a:cubicBezTo>
                  <a:cubicBezTo>
                    <a:pt x="1702" y="215"/>
                    <a:pt x="1702" y="215"/>
                    <a:pt x="1702" y="215"/>
                  </a:cubicBezTo>
                  <a:cubicBezTo>
                    <a:pt x="1704" y="213"/>
                    <a:pt x="1704" y="213"/>
                    <a:pt x="1704" y="213"/>
                  </a:cubicBezTo>
                  <a:cubicBezTo>
                    <a:pt x="1701" y="216"/>
                    <a:pt x="1701" y="216"/>
                    <a:pt x="1701" y="216"/>
                  </a:cubicBezTo>
                  <a:cubicBezTo>
                    <a:pt x="1705" y="214"/>
                    <a:pt x="1705" y="214"/>
                    <a:pt x="1705" y="214"/>
                  </a:cubicBezTo>
                  <a:cubicBezTo>
                    <a:pt x="1705" y="213"/>
                    <a:pt x="1705" y="213"/>
                    <a:pt x="1704" y="213"/>
                  </a:cubicBezTo>
                  <a:cubicBezTo>
                    <a:pt x="1701" y="216"/>
                    <a:pt x="1701" y="216"/>
                    <a:pt x="1701" y="216"/>
                  </a:cubicBezTo>
                  <a:cubicBezTo>
                    <a:pt x="1705" y="214"/>
                    <a:pt x="1705" y="214"/>
                    <a:pt x="1705" y="214"/>
                  </a:cubicBezTo>
                  <a:cubicBezTo>
                    <a:pt x="1700" y="216"/>
                    <a:pt x="1700" y="216"/>
                    <a:pt x="1700" y="216"/>
                  </a:cubicBezTo>
                  <a:cubicBezTo>
                    <a:pt x="1706" y="216"/>
                    <a:pt x="1706" y="216"/>
                    <a:pt x="1706" y="216"/>
                  </a:cubicBezTo>
                  <a:cubicBezTo>
                    <a:pt x="1706" y="215"/>
                    <a:pt x="1705" y="214"/>
                    <a:pt x="1705" y="214"/>
                  </a:cubicBezTo>
                  <a:cubicBezTo>
                    <a:pt x="1700" y="216"/>
                    <a:pt x="1700" y="216"/>
                    <a:pt x="1700" y="216"/>
                  </a:cubicBezTo>
                  <a:cubicBezTo>
                    <a:pt x="1706" y="216"/>
                    <a:pt x="1706" y="216"/>
                    <a:pt x="1706" y="216"/>
                  </a:cubicBezTo>
                  <a:cubicBezTo>
                    <a:pt x="1700" y="216"/>
                    <a:pt x="1700" y="216"/>
                    <a:pt x="1700" y="216"/>
                  </a:cubicBezTo>
                  <a:cubicBezTo>
                    <a:pt x="1706" y="218"/>
                    <a:pt x="1706" y="218"/>
                    <a:pt x="1706" y="218"/>
                  </a:cubicBezTo>
                  <a:cubicBezTo>
                    <a:pt x="1706" y="217"/>
                    <a:pt x="1706" y="217"/>
                    <a:pt x="1706" y="216"/>
                  </a:cubicBezTo>
                  <a:cubicBezTo>
                    <a:pt x="1700" y="216"/>
                    <a:pt x="1700" y="216"/>
                    <a:pt x="1700" y="216"/>
                  </a:cubicBezTo>
                  <a:cubicBezTo>
                    <a:pt x="1706" y="218"/>
                    <a:pt x="1706" y="218"/>
                    <a:pt x="1706" y="218"/>
                  </a:cubicBezTo>
                  <a:cubicBezTo>
                    <a:pt x="1700" y="216"/>
                    <a:pt x="1700" y="216"/>
                    <a:pt x="1700" y="216"/>
                  </a:cubicBezTo>
                  <a:cubicBezTo>
                    <a:pt x="1705" y="220"/>
                    <a:pt x="1705" y="220"/>
                    <a:pt x="1705" y="220"/>
                  </a:cubicBezTo>
                  <a:cubicBezTo>
                    <a:pt x="1705" y="219"/>
                    <a:pt x="1705" y="218"/>
                    <a:pt x="1706" y="218"/>
                  </a:cubicBezTo>
                  <a:cubicBezTo>
                    <a:pt x="1700" y="216"/>
                    <a:pt x="1700" y="216"/>
                    <a:pt x="1700" y="216"/>
                  </a:cubicBezTo>
                  <a:cubicBezTo>
                    <a:pt x="1705" y="220"/>
                    <a:pt x="1705" y="220"/>
                    <a:pt x="1705" y="220"/>
                  </a:cubicBezTo>
                  <a:cubicBezTo>
                    <a:pt x="1700" y="216"/>
                    <a:pt x="1700" y="216"/>
                    <a:pt x="1700" y="216"/>
                  </a:cubicBezTo>
                  <a:cubicBezTo>
                    <a:pt x="1698" y="221"/>
                    <a:pt x="1698" y="221"/>
                    <a:pt x="1698" y="221"/>
                  </a:cubicBezTo>
                  <a:cubicBezTo>
                    <a:pt x="1799" y="261"/>
                    <a:pt x="1799" y="261"/>
                    <a:pt x="1799" y="261"/>
                  </a:cubicBezTo>
                  <a:cubicBezTo>
                    <a:pt x="1801" y="262"/>
                    <a:pt x="1803" y="261"/>
                    <a:pt x="1804" y="260"/>
                  </a:cubicBezTo>
                  <a:cubicBezTo>
                    <a:pt x="1806" y="259"/>
                    <a:pt x="1807" y="258"/>
                    <a:pt x="1807" y="256"/>
                  </a:cubicBezTo>
                  <a:cubicBezTo>
                    <a:pt x="1807" y="255"/>
                    <a:pt x="1806" y="254"/>
                    <a:pt x="1806" y="254"/>
                  </a:cubicBezTo>
                  <a:cubicBezTo>
                    <a:pt x="1806" y="253"/>
                    <a:pt x="1806" y="252"/>
                    <a:pt x="1805" y="252"/>
                  </a:cubicBezTo>
                  <a:cubicBezTo>
                    <a:pt x="1805" y="252"/>
                    <a:pt x="1805" y="252"/>
                    <a:pt x="1805" y="251"/>
                  </a:cubicBezTo>
                  <a:cubicBezTo>
                    <a:pt x="1804" y="251"/>
                    <a:pt x="1804" y="251"/>
                    <a:pt x="1804" y="251"/>
                  </a:cubicBezTo>
                  <a:cubicBezTo>
                    <a:pt x="1802" y="250"/>
                    <a:pt x="1800" y="248"/>
                    <a:pt x="1796" y="246"/>
                  </a:cubicBezTo>
                  <a:cubicBezTo>
                    <a:pt x="1773" y="231"/>
                    <a:pt x="1707" y="191"/>
                    <a:pt x="1707" y="191"/>
                  </a:cubicBezTo>
                  <a:cubicBezTo>
                    <a:pt x="1704" y="195"/>
                    <a:pt x="1704" y="195"/>
                    <a:pt x="1704" y="195"/>
                  </a:cubicBezTo>
                  <a:cubicBezTo>
                    <a:pt x="1709" y="198"/>
                    <a:pt x="1709" y="198"/>
                    <a:pt x="1709" y="198"/>
                  </a:cubicBezTo>
                  <a:cubicBezTo>
                    <a:pt x="1705" y="195"/>
                    <a:pt x="1705" y="195"/>
                    <a:pt x="1705" y="195"/>
                  </a:cubicBezTo>
                  <a:cubicBezTo>
                    <a:pt x="1707" y="200"/>
                    <a:pt x="1707" y="200"/>
                    <a:pt x="1707" y="200"/>
                  </a:cubicBezTo>
                  <a:cubicBezTo>
                    <a:pt x="1708" y="200"/>
                    <a:pt x="1709" y="199"/>
                    <a:pt x="1709" y="198"/>
                  </a:cubicBezTo>
                  <a:cubicBezTo>
                    <a:pt x="1705" y="195"/>
                    <a:pt x="1705" y="195"/>
                    <a:pt x="1705" y="195"/>
                  </a:cubicBezTo>
                  <a:cubicBezTo>
                    <a:pt x="1707" y="200"/>
                    <a:pt x="1707" y="200"/>
                    <a:pt x="1707" y="200"/>
                  </a:cubicBezTo>
                  <a:cubicBezTo>
                    <a:pt x="1705" y="196"/>
                    <a:pt x="1705" y="196"/>
                    <a:pt x="1705" y="196"/>
                  </a:cubicBezTo>
                  <a:cubicBezTo>
                    <a:pt x="1706" y="201"/>
                    <a:pt x="1706" y="201"/>
                    <a:pt x="1706" y="201"/>
                  </a:cubicBezTo>
                  <a:cubicBezTo>
                    <a:pt x="1706" y="200"/>
                    <a:pt x="1707" y="200"/>
                    <a:pt x="1707" y="200"/>
                  </a:cubicBezTo>
                  <a:cubicBezTo>
                    <a:pt x="1705" y="196"/>
                    <a:pt x="1705" y="196"/>
                    <a:pt x="1705" y="196"/>
                  </a:cubicBezTo>
                  <a:cubicBezTo>
                    <a:pt x="1706" y="201"/>
                    <a:pt x="1706" y="201"/>
                    <a:pt x="1706" y="201"/>
                  </a:cubicBezTo>
                  <a:cubicBezTo>
                    <a:pt x="1705" y="197"/>
                    <a:pt x="1705" y="197"/>
                    <a:pt x="1705" y="197"/>
                  </a:cubicBezTo>
                  <a:cubicBezTo>
                    <a:pt x="1705" y="201"/>
                    <a:pt x="1705" y="201"/>
                    <a:pt x="1705" y="201"/>
                  </a:cubicBezTo>
                  <a:cubicBezTo>
                    <a:pt x="1705" y="201"/>
                    <a:pt x="1705" y="201"/>
                    <a:pt x="1706" y="201"/>
                  </a:cubicBezTo>
                  <a:cubicBezTo>
                    <a:pt x="1705" y="197"/>
                    <a:pt x="1705" y="197"/>
                    <a:pt x="1705" y="197"/>
                  </a:cubicBezTo>
                  <a:cubicBezTo>
                    <a:pt x="1705" y="201"/>
                    <a:pt x="1705" y="201"/>
                    <a:pt x="1705" y="201"/>
                  </a:cubicBezTo>
                  <a:cubicBezTo>
                    <a:pt x="1705" y="199"/>
                    <a:pt x="1705" y="199"/>
                    <a:pt x="1705" y="199"/>
                  </a:cubicBezTo>
                  <a:cubicBezTo>
                    <a:pt x="1705" y="201"/>
                    <a:pt x="1705" y="201"/>
                    <a:pt x="1705" y="201"/>
                  </a:cubicBezTo>
                  <a:cubicBezTo>
                    <a:pt x="1705" y="201"/>
                    <a:pt x="1705" y="201"/>
                    <a:pt x="1705" y="201"/>
                  </a:cubicBezTo>
                  <a:cubicBezTo>
                    <a:pt x="1705" y="199"/>
                    <a:pt x="1705" y="199"/>
                    <a:pt x="1705" y="199"/>
                  </a:cubicBezTo>
                  <a:cubicBezTo>
                    <a:pt x="1705" y="201"/>
                    <a:pt x="1705" y="201"/>
                    <a:pt x="1705" y="201"/>
                  </a:cubicBezTo>
                  <a:cubicBezTo>
                    <a:pt x="1705" y="201"/>
                    <a:pt x="1706" y="201"/>
                    <a:pt x="1707" y="201"/>
                  </a:cubicBezTo>
                  <a:cubicBezTo>
                    <a:pt x="1711" y="202"/>
                    <a:pt x="1720" y="206"/>
                    <a:pt x="1730" y="210"/>
                  </a:cubicBezTo>
                  <a:cubicBezTo>
                    <a:pt x="1746" y="217"/>
                    <a:pt x="1765" y="225"/>
                    <a:pt x="1780" y="232"/>
                  </a:cubicBezTo>
                  <a:cubicBezTo>
                    <a:pt x="1788" y="235"/>
                    <a:pt x="1794" y="239"/>
                    <a:pt x="1799" y="241"/>
                  </a:cubicBezTo>
                  <a:cubicBezTo>
                    <a:pt x="1804" y="243"/>
                    <a:pt x="1807" y="244"/>
                    <a:pt x="1807" y="244"/>
                  </a:cubicBezTo>
                  <a:cubicBezTo>
                    <a:pt x="1809" y="245"/>
                    <a:pt x="1812" y="244"/>
                    <a:pt x="1814" y="242"/>
                  </a:cubicBezTo>
                  <a:cubicBezTo>
                    <a:pt x="1815" y="241"/>
                    <a:pt x="1815" y="240"/>
                    <a:pt x="1815" y="239"/>
                  </a:cubicBezTo>
                  <a:cubicBezTo>
                    <a:pt x="1815" y="238"/>
                    <a:pt x="1814" y="237"/>
                    <a:pt x="1814" y="237"/>
                  </a:cubicBezTo>
                  <a:cubicBezTo>
                    <a:pt x="1814" y="236"/>
                    <a:pt x="1813" y="235"/>
                    <a:pt x="1813" y="235"/>
                  </a:cubicBezTo>
                  <a:cubicBezTo>
                    <a:pt x="1813" y="235"/>
                    <a:pt x="1812" y="234"/>
                    <a:pt x="1812" y="234"/>
                  </a:cubicBezTo>
                  <a:cubicBezTo>
                    <a:pt x="1810" y="233"/>
                    <a:pt x="1808" y="231"/>
                    <a:pt x="1804" y="229"/>
                  </a:cubicBezTo>
                  <a:cubicBezTo>
                    <a:pt x="1792" y="221"/>
                    <a:pt x="1768" y="206"/>
                    <a:pt x="1747" y="193"/>
                  </a:cubicBezTo>
                  <a:cubicBezTo>
                    <a:pt x="1737" y="187"/>
                    <a:pt x="1727" y="181"/>
                    <a:pt x="1720" y="177"/>
                  </a:cubicBezTo>
                  <a:cubicBezTo>
                    <a:pt x="1716" y="175"/>
                    <a:pt x="1713" y="173"/>
                    <a:pt x="1711" y="172"/>
                  </a:cubicBezTo>
                  <a:cubicBezTo>
                    <a:pt x="1710" y="171"/>
                    <a:pt x="1710" y="171"/>
                    <a:pt x="1709" y="170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708" y="170"/>
                    <a:pt x="1708" y="170"/>
                    <a:pt x="1708" y="170"/>
                  </a:cubicBezTo>
                  <a:cubicBezTo>
                    <a:pt x="1707" y="172"/>
                    <a:pt x="1707" y="172"/>
                    <a:pt x="1707" y="172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708" y="170"/>
                    <a:pt x="1708" y="170"/>
                    <a:pt x="1708" y="170"/>
                  </a:cubicBezTo>
                  <a:cubicBezTo>
                    <a:pt x="1707" y="172"/>
                    <a:pt x="1707" y="172"/>
                    <a:pt x="1707" y="172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706" y="174"/>
                    <a:pt x="1706" y="174"/>
                    <a:pt x="1706" y="174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706" y="174"/>
                    <a:pt x="1706" y="174"/>
                    <a:pt x="1706" y="174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706" y="174"/>
                    <a:pt x="1706" y="174"/>
                    <a:pt x="1706" y="174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706" y="174"/>
                    <a:pt x="1706" y="174"/>
                    <a:pt x="1706" y="174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706" y="174"/>
                    <a:pt x="1706" y="174"/>
                    <a:pt x="1706" y="174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706" y="174"/>
                    <a:pt x="1706" y="174"/>
                    <a:pt x="1706" y="174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706" y="174"/>
                    <a:pt x="1706" y="174"/>
                    <a:pt x="1706" y="174"/>
                  </a:cubicBezTo>
                  <a:cubicBezTo>
                    <a:pt x="1706" y="174"/>
                    <a:pt x="1706" y="174"/>
                    <a:pt x="1706" y="174"/>
                  </a:cubicBezTo>
                  <a:cubicBezTo>
                    <a:pt x="1703" y="179"/>
                    <a:pt x="1703" y="179"/>
                    <a:pt x="1703" y="179"/>
                  </a:cubicBezTo>
                  <a:cubicBezTo>
                    <a:pt x="1703" y="179"/>
                    <a:pt x="1730" y="192"/>
                    <a:pt x="1757" y="204"/>
                  </a:cubicBezTo>
                  <a:cubicBezTo>
                    <a:pt x="1770" y="210"/>
                    <a:pt x="1784" y="216"/>
                    <a:pt x="1794" y="221"/>
                  </a:cubicBezTo>
                  <a:cubicBezTo>
                    <a:pt x="1800" y="223"/>
                    <a:pt x="1804" y="225"/>
                    <a:pt x="1808" y="227"/>
                  </a:cubicBezTo>
                  <a:cubicBezTo>
                    <a:pt x="1809" y="227"/>
                    <a:pt x="1811" y="228"/>
                    <a:pt x="1812" y="228"/>
                  </a:cubicBezTo>
                  <a:cubicBezTo>
                    <a:pt x="1812" y="228"/>
                    <a:pt x="1813" y="229"/>
                    <a:pt x="1813" y="229"/>
                  </a:cubicBezTo>
                  <a:cubicBezTo>
                    <a:pt x="1814" y="229"/>
                    <a:pt x="1814" y="229"/>
                    <a:pt x="1814" y="229"/>
                  </a:cubicBezTo>
                  <a:cubicBezTo>
                    <a:pt x="1814" y="229"/>
                    <a:pt x="1815" y="229"/>
                    <a:pt x="1815" y="229"/>
                  </a:cubicBezTo>
                  <a:cubicBezTo>
                    <a:pt x="1816" y="229"/>
                    <a:pt x="1816" y="229"/>
                    <a:pt x="1817" y="229"/>
                  </a:cubicBezTo>
                  <a:cubicBezTo>
                    <a:pt x="1817" y="229"/>
                    <a:pt x="1818" y="229"/>
                    <a:pt x="1818" y="228"/>
                  </a:cubicBezTo>
                  <a:cubicBezTo>
                    <a:pt x="1819" y="228"/>
                    <a:pt x="1820" y="227"/>
                    <a:pt x="1820" y="227"/>
                  </a:cubicBezTo>
                  <a:cubicBezTo>
                    <a:pt x="1821" y="225"/>
                    <a:pt x="1821" y="224"/>
                    <a:pt x="1821" y="222"/>
                  </a:cubicBezTo>
                  <a:cubicBezTo>
                    <a:pt x="1821" y="221"/>
                    <a:pt x="1820" y="220"/>
                    <a:pt x="1818" y="219"/>
                  </a:cubicBezTo>
                  <a:cubicBezTo>
                    <a:pt x="1818" y="219"/>
                    <a:pt x="1817" y="218"/>
                    <a:pt x="1814" y="216"/>
                  </a:cubicBezTo>
                  <a:cubicBezTo>
                    <a:pt x="1804" y="210"/>
                    <a:pt x="1780" y="195"/>
                    <a:pt x="1759" y="182"/>
                  </a:cubicBezTo>
                  <a:cubicBezTo>
                    <a:pt x="1748" y="175"/>
                    <a:pt x="1738" y="169"/>
                    <a:pt x="1730" y="164"/>
                  </a:cubicBezTo>
                  <a:cubicBezTo>
                    <a:pt x="1726" y="162"/>
                    <a:pt x="1723" y="160"/>
                    <a:pt x="1721" y="158"/>
                  </a:cubicBezTo>
                  <a:cubicBezTo>
                    <a:pt x="1720" y="158"/>
                    <a:pt x="1719" y="157"/>
                    <a:pt x="1719" y="157"/>
                  </a:cubicBezTo>
                  <a:cubicBezTo>
                    <a:pt x="1719" y="157"/>
                    <a:pt x="1719" y="157"/>
                    <a:pt x="1719" y="157"/>
                  </a:cubicBezTo>
                  <a:cubicBezTo>
                    <a:pt x="1719" y="157"/>
                    <a:pt x="1719" y="157"/>
                    <a:pt x="1719" y="157"/>
                  </a:cubicBezTo>
                  <a:cubicBezTo>
                    <a:pt x="1717" y="159"/>
                    <a:pt x="1717" y="159"/>
                    <a:pt x="1717" y="159"/>
                  </a:cubicBezTo>
                  <a:cubicBezTo>
                    <a:pt x="1719" y="157"/>
                    <a:pt x="1719" y="157"/>
                    <a:pt x="1719" y="157"/>
                  </a:cubicBezTo>
                  <a:cubicBezTo>
                    <a:pt x="1719" y="157"/>
                    <a:pt x="1719" y="157"/>
                    <a:pt x="1719" y="157"/>
                  </a:cubicBezTo>
                  <a:cubicBezTo>
                    <a:pt x="1717" y="159"/>
                    <a:pt x="1717" y="159"/>
                    <a:pt x="1717" y="159"/>
                  </a:cubicBezTo>
                  <a:cubicBezTo>
                    <a:pt x="1719" y="157"/>
                    <a:pt x="1719" y="157"/>
                    <a:pt x="1719" y="157"/>
                  </a:cubicBezTo>
                  <a:cubicBezTo>
                    <a:pt x="1715" y="160"/>
                    <a:pt x="1715" y="160"/>
                    <a:pt x="1715" y="160"/>
                  </a:cubicBezTo>
                  <a:cubicBezTo>
                    <a:pt x="1719" y="157"/>
                    <a:pt x="1719" y="157"/>
                    <a:pt x="1719" y="157"/>
                  </a:cubicBezTo>
                  <a:cubicBezTo>
                    <a:pt x="1719" y="157"/>
                    <a:pt x="1719" y="157"/>
                    <a:pt x="1719" y="157"/>
                  </a:cubicBezTo>
                  <a:cubicBezTo>
                    <a:pt x="1715" y="160"/>
                    <a:pt x="1715" y="160"/>
                    <a:pt x="1715" y="160"/>
                  </a:cubicBezTo>
                  <a:cubicBezTo>
                    <a:pt x="1719" y="157"/>
                    <a:pt x="1719" y="157"/>
                    <a:pt x="1719" y="157"/>
                  </a:cubicBezTo>
                  <a:cubicBezTo>
                    <a:pt x="1715" y="161"/>
                    <a:pt x="1715" y="161"/>
                    <a:pt x="1715" y="161"/>
                  </a:cubicBezTo>
                  <a:cubicBezTo>
                    <a:pt x="1720" y="158"/>
                    <a:pt x="1720" y="158"/>
                    <a:pt x="1720" y="158"/>
                  </a:cubicBezTo>
                  <a:cubicBezTo>
                    <a:pt x="1720" y="158"/>
                    <a:pt x="1719" y="158"/>
                    <a:pt x="1719" y="157"/>
                  </a:cubicBezTo>
                  <a:cubicBezTo>
                    <a:pt x="1715" y="161"/>
                    <a:pt x="1715" y="161"/>
                    <a:pt x="1715" y="161"/>
                  </a:cubicBezTo>
                  <a:cubicBezTo>
                    <a:pt x="1720" y="158"/>
                    <a:pt x="1720" y="158"/>
                    <a:pt x="1720" y="158"/>
                  </a:cubicBezTo>
                  <a:cubicBezTo>
                    <a:pt x="1715" y="161"/>
                    <a:pt x="1715" y="161"/>
                    <a:pt x="1715" y="161"/>
                  </a:cubicBezTo>
                  <a:cubicBezTo>
                    <a:pt x="1720" y="161"/>
                    <a:pt x="1720" y="161"/>
                    <a:pt x="1720" y="161"/>
                  </a:cubicBezTo>
                  <a:cubicBezTo>
                    <a:pt x="1720" y="159"/>
                    <a:pt x="1720" y="159"/>
                    <a:pt x="1720" y="158"/>
                  </a:cubicBezTo>
                  <a:cubicBezTo>
                    <a:pt x="1715" y="161"/>
                    <a:pt x="1715" y="161"/>
                    <a:pt x="1715" y="161"/>
                  </a:cubicBezTo>
                  <a:cubicBezTo>
                    <a:pt x="1720" y="161"/>
                    <a:pt x="1720" y="161"/>
                    <a:pt x="1720" y="161"/>
                  </a:cubicBezTo>
                  <a:cubicBezTo>
                    <a:pt x="1715" y="161"/>
                    <a:pt x="1715" y="161"/>
                    <a:pt x="1715" y="161"/>
                  </a:cubicBezTo>
                  <a:cubicBezTo>
                    <a:pt x="1713" y="166"/>
                    <a:pt x="1713" y="166"/>
                    <a:pt x="1713" y="166"/>
                  </a:cubicBezTo>
                  <a:cubicBezTo>
                    <a:pt x="1813" y="202"/>
                    <a:pt x="1813" y="202"/>
                    <a:pt x="1813" y="202"/>
                  </a:cubicBezTo>
                  <a:cubicBezTo>
                    <a:pt x="1815" y="203"/>
                    <a:pt x="1818" y="202"/>
                    <a:pt x="1819" y="200"/>
                  </a:cubicBezTo>
                  <a:cubicBezTo>
                    <a:pt x="1820" y="199"/>
                    <a:pt x="1820" y="198"/>
                    <a:pt x="1820" y="197"/>
                  </a:cubicBezTo>
                  <a:cubicBezTo>
                    <a:pt x="1820" y="195"/>
                    <a:pt x="1820" y="194"/>
                    <a:pt x="1819" y="194"/>
                  </a:cubicBezTo>
                  <a:cubicBezTo>
                    <a:pt x="1819" y="192"/>
                    <a:pt x="1818" y="192"/>
                    <a:pt x="1817" y="191"/>
                  </a:cubicBezTo>
                  <a:cubicBezTo>
                    <a:pt x="1816" y="190"/>
                    <a:pt x="1814" y="188"/>
                    <a:pt x="1812" y="187"/>
                  </a:cubicBezTo>
                  <a:cubicBezTo>
                    <a:pt x="1804" y="181"/>
                    <a:pt x="1789" y="171"/>
                    <a:pt x="1771" y="159"/>
                  </a:cubicBezTo>
                  <a:cubicBezTo>
                    <a:pt x="1716" y="125"/>
                    <a:pt x="1634" y="77"/>
                    <a:pt x="1634" y="77"/>
                  </a:cubicBezTo>
                  <a:cubicBezTo>
                    <a:pt x="1631" y="82"/>
                    <a:pt x="1631" y="82"/>
                    <a:pt x="1631" y="82"/>
                  </a:cubicBezTo>
                  <a:cubicBezTo>
                    <a:pt x="1628" y="87"/>
                    <a:pt x="1628" y="87"/>
                    <a:pt x="1628" y="87"/>
                  </a:cubicBezTo>
                  <a:cubicBezTo>
                    <a:pt x="1628" y="87"/>
                    <a:pt x="1673" y="110"/>
                    <a:pt x="1718" y="133"/>
                  </a:cubicBezTo>
                  <a:cubicBezTo>
                    <a:pt x="1741" y="144"/>
                    <a:pt x="1764" y="156"/>
                    <a:pt x="1781" y="164"/>
                  </a:cubicBezTo>
                  <a:cubicBezTo>
                    <a:pt x="1789" y="169"/>
                    <a:pt x="1797" y="172"/>
                    <a:pt x="1802" y="175"/>
                  </a:cubicBezTo>
                  <a:cubicBezTo>
                    <a:pt x="1804" y="176"/>
                    <a:pt x="1806" y="177"/>
                    <a:pt x="1808" y="178"/>
                  </a:cubicBezTo>
                  <a:cubicBezTo>
                    <a:pt x="1809" y="178"/>
                    <a:pt x="1809" y="178"/>
                    <a:pt x="1810" y="179"/>
                  </a:cubicBezTo>
                  <a:cubicBezTo>
                    <a:pt x="1810" y="179"/>
                    <a:pt x="1810" y="179"/>
                    <a:pt x="1810" y="179"/>
                  </a:cubicBezTo>
                  <a:cubicBezTo>
                    <a:pt x="1811" y="179"/>
                    <a:pt x="1811" y="179"/>
                    <a:pt x="1811" y="179"/>
                  </a:cubicBezTo>
                  <a:cubicBezTo>
                    <a:pt x="1811" y="179"/>
                    <a:pt x="1811" y="179"/>
                    <a:pt x="1811" y="179"/>
                  </a:cubicBezTo>
                  <a:cubicBezTo>
                    <a:pt x="1812" y="179"/>
                    <a:pt x="1812" y="179"/>
                    <a:pt x="1813" y="179"/>
                  </a:cubicBezTo>
                  <a:cubicBezTo>
                    <a:pt x="1813" y="179"/>
                    <a:pt x="1814" y="179"/>
                    <a:pt x="1814" y="179"/>
                  </a:cubicBezTo>
                  <a:cubicBezTo>
                    <a:pt x="1815" y="179"/>
                    <a:pt x="1816" y="178"/>
                    <a:pt x="1817" y="177"/>
                  </a:cubicBezTo>
                  <a:cubicBezTo>
                    <a:pt x="1817" y="177"/>
                    <a:pt x="1817" y="177"/>
                    <a:pt x="1817" y="177"/>
                  </a:cubicBezTo>
                  <a:cubicBezTo>
                    <a:pt x="1818" y="176"/>
                    <a:pt x="1818" y="175"/>
                    <a:pt x="1818" y="174"/>
                  </a:cubicBezTo>
                  <a:cubicBezTo>
                    <a:pt x="1818" y="172"/>
                    <a:pt x="1818" y="172"/>
                    <a:pt x="1817" y="171"/>
                  </a:cubicBezTo>
                  <a:cubicBezTo>
                    <a:pt x="1817" y="170"/>
                    <a:pt x="1817" y="170"/>
                    <a:pt x="1816" y="169"/>
                  </a:cubicBezTo>
                  <a:cubicBezTo>
                    <a:pt x="1815" y="169"/>
                    <a:pt x="1815" y="168"/>
                    <a:pt x="1814" y="167"/>
                  </a:cubicBezTo>
                  <a:cubicBezTo>
                    <a:pt x="1810" y="164"/>
                    <a:pt x="1804" y="160"/>
                    <a:pt x="1795" y="154"/>
                  </a:cubicBezTo>
                  <a:cubicBezTo>
                    <a:pt x="1764" y="133"/>
                    <a:pt x="1703" y="96"/>
                    <a:pt x="1650" y="64"/>
                  </a:cubicBezTo>
                  <a:cubicBezTo>
                    <a:pt x="1623" y="48"/>
                    <a:pt x="1599" y="33"/>
                    <a:pt x="1581" y="22"/>
                  </a:cubicBezTo>
                  <a:cubicBezTo>
                    <a:pt x="1572" y="17"/>
                    <a:pt x="1564" y="12"/>
                    <a:pt x="1559" y="9"/>
                  </a:cubicBezTo>
                  <a:cubicBezTo>
                    <a:pt x="1557" y="8"/>
                    <a:pt x="1555" y="6"/>
                    <a:pt x="1554" y="6"/>
                  </a:cubicBezTo>
                  <a:cubicBezTo>
                    <a:pt x="1553" y="5"/>
                    <a:pt x="1552" y="5"/>
                    <a:pt x="1552" y="5"/>
                  </a:cubicBezTo>
                  <a:cubicBezTo>
                    <a:pt x="1552" y="4"/>
                    <a:pt x="1552" y="4"/>
                    <a:pt x="1552" y="4"/>
                  </a:cubicBezTo>
                  <a:cubicBezTo>
                    <a:pt x="1550" y="7"/>
                    <a:pt x="1550" y="7"/>
                    <a:pt x="1550" y="7"/>
                  </a:cubicBezTo>
                  <a:cubicBezTo>
                    <a:pt x="1552" y="5"/>
                    <a:pt x="1552" y="5"/>
                    <a:pt x="1552" y="5"/>
                  </a:cubicBezTo>
                  <a:cubicBezTo>
                    <a:pt x="1552" y="4"/>
                    <a:pt x="1552" y="4"/>
                    <a:pt x="1552" y="4"/>
                  </a:cubicBezTo>
                  <a:cubicBezTo>
                    <a:pt x="1550" y="7"/>
                    <a:pt x="1550" y="7"/>
                    <a:pt x="1550" y="7"/>
                  </a:cubicBezTo>
                  <a:cubicBezTo>
                    <a:pt x="1552" y="5"/>
                    <a:pt x="1552" y="5"/>
                    <a:pt x="1552" y="5"/>
                  </a:cubicBezTo>
                  <a:cubicBezTo>
                    <a:pt x="1549" y="9"/>
                    <a:pt x="1549" y="9"/>
                    <a:pt x="1549" y="9"/>
                  </a:cubicBezTo>
                  <a:cubicBezTo>
                    <a:pt x="1552" y="5"/>
                    <a:pt x="1552" y="5"/>
                    <a:pt x="1552" y="5"/>
                  </a:cubicBezTo>
                  <a:cubicBezTo>
                    <a:pt x="1552" y="5"/>
                    <a:pt x="1552" y="5"/>
                    <a:pt x="1552" y="5"/>
                  </a:cubicBezTo>
                  <a:cubicBezTo>
                    <a:pt x="1549" y="9"/>
                    <a:pt x="1549" y="9"/>
                    <a:pt x="1549" y="9"/>
                  </a:cubicBezTo>
                  <a:cubicBezTo>
                    <a:pt x="1552" y="5"/>
                    <a:pt x="1552" y="5"/>
                    <a:pt x="1552" y="5"/>
                  </a:cubicBezTo>
                  <a:cubicBezTo>
                    <a:pt x="1549" y="9"/>
                    <a:pt x="1549" y="9"/>
                    <a:pt x="1549" y="9"/>
                  </a:cubicBezTo>
                  <a:cubicBezTo>
                    <a:pt x="1553" y="5"/>
                    <a:pt x="1553" y="5"/>
                    <a:pt x="1553" y="5"/>
                  </a:cubicBezTo>
                  <a:cubicBezTo>
                    <a:pt x="1552" y="5"/>
                    <a:pt x="1552" y="5"/>
                    <a:pt x="1552" y="5"/>
                  </a:cubicBezTo>
                  <a:cubicBezTo>
                    <a:pt x="1549" y="9"/>
                    <a:pt x="1549" y="9"/>
                    <a:pt x="1549" y="9"/>
                  </a:cubicBezTo>
                  <a:cubicBezTo>
                    <a:pt x="1553" y="5"/>
                    <a:pt x="1553" y="5"/>
                    <a:pt x="1553" y="5"/>
                  </a:cubicBezTo>
                  <a:cubicBezTo>
                    <a:pt x="1549" y="9"/>
                    <a:pt x="1549" y="9"/>
                    <a:pt x="1549" y="9"/>
                  </a:cubicBezTo>
                  <a:cubicBezTo>
                    <a:pt x="1553" y="6"/>
                    <a:pt x="1553" y="6"/>
                    <a:pt x="1553" y="6"/>
                  </a:cubicBezTo>
                  <a:cubicBezTo>
                    <a:pt x="1553" y="6"/>
                    <a:pt x="1553" y="6"/>
                    <a:pt x="1553" y="5"/>
                  </a:cubicBezTo>
                  <a:cubicBezTo>
                    <a:pt x="1549" y="9"/>
                    <a:pt x="1549" y="9"/>
                    <a:pt x="1549" y="9"/>
                  </a:cubicBezTo>
                  <a:cubicBezTo>
                    <a:pt x="1553" y="6"/>
                    <a:pt x="1553" y="6"/>
                    <a:pt x="1553" y="6"/>
                  </a:cubicBezTo>
                  <a:cubicBezTo>
                    <a:pt x="1549" y="9"/>
                    <a:pt x="1549" y="9"/>
                    <a:pt x="1549" y="9"/>
                  </a:cubicBezTo>
                  <a:cubicBezTo>
                    <a:pt x="1554" y="9"/>
                    <a:pt x="1554" y="9"/>
                    <a:pt x="1554" y="9"/>
                  </a:cubicBezTo>
                  <a:cubicBezTo>
                    <a:pt x="1554" y="7"/>
                    <a:pt x="1554" y="7"/>
                    <a:pt x="1553" y="6"/>
                  </a:cubicBezTo>
                  <a:cubicBezTo>
                    <a:pt x="1549" y="9"/>
                    <a:pt x="1549" y="9"/>
                    <a:pt x="1549" y="9"/>
                  </a:cubicBezTo>
                  <a:cubicBezTo>
                    <a:pt x="1554" y="9"/>
                    <a:pt x="1554" y="9"/>
                    <a:pt x="1554" y="9"/>
                  </a:cubicBezTo>
                  <a:cubicBezTo>
                    <a:pt x="1549" y="9"/>
                    <a:pt x="1549" y="9"/>
                    <a:pt x="1549" y="9"/>
                  </a:cubicBezTo>
                  <a:cubicBezTo>
                    <a:pt x="1546" y="14"/>
                    <a:pt x="1546" y="14"/>
                    <a:pt x="1546" y="14"/>
                  </a:cubicBezTo>
                  <a:cubicBezTo>
                    <a:pt x="1815" y="156"/>
                    <a:pt x="1815" y="156"/>
                    <a:pt x="1815" y="156"/>
                  </a:cubicBezTo>
                  <a:cubicBezTo>
                    <a:pt x="1817" y="158"/>
                    <a:pt x="1820" y="157"/>
                    <a:pt x="1822" y="154"/>
                  </a:cubicBezTo>
                  <a:cubicBezTo>
                    <a:pt x="1823" y="151"/>
                    <a:pt x="1822" y="148"/>
                    <a:pt x="1820" y="147"/>
                  </a:cubicBezTo>
                  <a:cubicBezTo>
                    <a:pt x="1820" y="147"/>
                    <a:pt x="1816" y="144"/>
                    <a:pt x="1810" y="141"/>
                  </a:cubicBezTo>
                  <a:cubicBezTo>
                    <a:pt x="1788" y="128"/>
                    <a:pt x="1733" y="95"/>
                    <a:pt x="1684" y="65"/>
                  </a:cubicBezTo>
                  <a:cubicBezTo>
                    <a:pt x="1659" y="50"/>
                    <a:pt x="1635" y="36"/>
                    <a:pt x="1618" y="24"/>
                  </a:cubicBezTo>
                  <a:cubicBezTo>
                    <a:pt x="1610" y="19"/>
                    <a:pt x="1603" y="14"/>
                    <a:pt x="1598" y="10"/>
                  </a:cubicBezTo>
                  <a:cubicBezTo>
                    <a:pt x="1596" y="9"/>
                    <a:pt x="1594" y="7"/>
                    <a:pt x="1593" y="6"/>
                  </a:cubicBezTo>
                  <a:cubicBezTo>
                    <a:pt x="1592" y="6"/>
                    <a:pt x="1592" y="5"/>
                    <a:pt x="1592" y="5"/>
                  </a:cubicBezTo>
                  <a:cubicBezTo>
                    <a:pt x="1591" y="6"/>
                    <a:pt x="1591" y="6"/>
                    <a:pt x="1591" y="6"/>
                  </a:cubicBezTo>
                  <a:cubicBezTo>
                    <a:pt x="1592" y="5"/>
                    <a:pt x="1592" y="5"/>
                    <a:pt x="1592" y="5"/>
                  </a:cubicBezTo>
                  <a:cubicBezTo>
                    <a:pt x="1592" y="5"/>
                    <a:pt x="1592" y="5"/>
                    <a:pt x="1592" y="5"/>
                  </a:cubicBezTo>
                  <a:cubicBezTo>
                    <a:pt x="1591" y="6"/>
                    <a:pt x="1591" y="6"/>
                    <a:pt x="1591" y="6"/>
                  </a:cubicBezTo>
                  <a:cubicBezTo>
                    <a:pt x="1592" y="5"/>
                    <a:pt x="1592" y="5"/>
                    <a:pt x="1592" y="5"/>
                  </a:cubicBezTo>
                  <a:cubicBezTo>
                    <a:pt x="1589" y="7"/>
                    <a:pt x="1589" y="7"/>
                    <a:pt x="1589" y="7"/>
                  </a:cubicBezTo>
                  <a:cubicBezTo>
                    <a:pt x="1592" y="6"/>
                    <a:pt x="1592" y="6"/>
                    <a:pt x="1592" y="6"/>
                  </a:cubicBezTo>
                  <a:cubicBezTo>
                    <a:pt x="1592" y="5"/>
                    <a:pt x="1592" y="5"/>
                    <a:pt x="1592" y="5"/>
                  </a:cubicBezTo>
                  <a:cubicBezTo>
                    <a:pt x="1589" y="7"/>
                    <a:pt x="1589" y="7"/>
                    <a:pt x="1589" y="7"/>
                  </a:cubicBezTo>
                  <a:cubicBezTo>
                    <a:pt x="1592" y="6"/>
                    <a:pt x="1592" y="6"/>
                    <a:pt x="1592" y="6"/>
                  </a:cubicBezTo>
                  <a:cubicBezTo>
                    <a:pt x="1588" y="8"/>
                    <a:pt x="1588" y="8"/>
                    <a:pt x="1588" y="8"/>
                  </a:cubicBezTo>
                  <a:cubicBezTo>
                    <a:pt x="1593" y="8"/>
                    <a:pt x="1593" y="8"/>
                    <a:pt x="1593" y="8"/>
                  </a:cubicBezTo>
                  <a:cubicBezTo>
                    <a:pt x="1593" y="7"/>
                    <a:pt x="1592" y="6"/>
                    <a:pt x="1592" y="6"/>
                  </a:cubicBezTo>
                  <a:cubicBezTo>
                    <a:pt x="1588" y="8"/>
                    <a:pt x="1588" y="8"/>
                    <a:pt x="1588" y="8"/>
                  </a:cubicBezTo>
                  <a:cubicBezTo>
                    <a:pt x="1593" y="8"/>
                    <a:pt x="1593" y="8"/>
                    <a:pt x="1593" y="8"/>
                  </a:cubicBezTo>
                  <a:cubicBezTo>
                    <a:pt x="1587" y="8"/>
                    <a:pt x="1587" y="8"/>
                    <a:pt x="1587" y="8"/>
                  </a:cubicBezTo>
                  <a:cubicBezTo>
                    <a:pt x="1592" y="11"/>
                    <a:pt x="1592" y="11"/>
                    <a:pt x="1592" y="11"/>
                  </a:cubicBezTo>
                  <a:cubicBezTo>
                    <a:pt x="1592" y="10"/>
                    <a:pt x="1593" y="9"/>
                    <a:pt x="1593" y="8"/>
                  </a:cubicBezTo>
                  <a:cubicBezTo>
                    <a:pt x="1587" y="8"/>
                    <a:pt x="1587" y="8"/>
                    <a:pt x="1587" y="8"/>
                  </a:cubicBezTo>
                  <a:cubicBezTo>
                    <a:pt x="1592" y="11"/>
                    <a:pt x="1592" y="11"/>
                    <a:pt x="1592" y="11"/>
                  </a:cubicBezTo>
                  <a:cubicBezTo>
                    <a:pt x="1587" y="8"/>
                    <a:pt x="1587" y="8"/>
                    <a:pt x="1587" y="8"/>
                  </a:cubicBezTo>
                  <a:cubicBezTo>
                    <a:pt x="1584" y="12"/>
                    <a:pt x="1584" y="12"/>
                    <a:pt x="1584" y="12"/>
                  </a:cubicBezTo>
                  <a:cubicBezTo>
                    <a:pt x="1584" y="12"/>
                    <a:pt x="1638" y="42"/>
                    <a:pt x="1693" y="72"/>
                  </a:cubicBezTo>
                  <a:cubicBezTo>
                    <a:pt x="1720" y="86"/>
                    <a:pt x="1748" y="101"/>
                    <a:pt x="1769" y="112"/>
                  </a:cubicBezTo>
                  <a:cubicBezTo>
                    <a:pt x="1779" y="118"/>
                    <a:pt x="1788" y="122"/>
                    <a:pt x="1794" y="126"/>
                  </a:cubicBezTo>
                  <a:cubicBezTo>
                    <a:pt x="1798" y="127"/>
                    <a:pt x="1800" y="128"/>
                    <a:pt x="1802" y="129"/>
                  </a:cubicBezTo>
                  <a:cubicBezTo>
                    <a:pt x="1803" y="130"/>
                    <a:pt x="1804" y="130"/>
                    <a:pt x="1805" y="130"/>
                  </a:cubicBezTo>
                  <a:cubicBezTo>
                    <a:pt x="1805" y="131"/>
                    <a:pt x="1805" y="131"/>
                    <a:pt x="1806" y="131"/>
                  </a:cubicBezTo>
                  <a:cubicBezTo>
                    <a:pt x="1806" y="131"/>
                    <a:pt x="1806" y="131"/>
                    <a:pt x="1806" y="131"/>
                  </a:cubicBezTo>
                  <a:cubicBezTo>
                    <a:pt x="1807" y="131"/>
                    <a:pt x="1807" y="131"/>
                    <a:pt x="1808" y="131"/>
                  </a:cubicBezTo>
                  <a:cubicBezTo>
                    <a:pt x="1808" y="131"/>
                    <a:pt x="1809" y="131"/>
                    <a:pt x="1810" y="131"/>
                  </a:cubicBezTo>
                  <a:cubicBezTo>
                    <a:pt x="1810" y="131"/>
                    <a:pt x="1812" y="130"/>
                    <a:pt x="1812" y="129"/>
                  </a:cubicBezTo>
                  <a:cubicBezTo>
                    <a:pt x="1813" y="129"/>
                    <a:pt x="1813" y="129"/>
                    <a:pt x="1813" y="129"/>
                  </a:cubicBezTo>
                  <a:cubicBezTo>
                    <a:pt x="1813" y="128"/>
                    <a:pt x="1813" y="126"/>
                    <a:pt x="1813" y="126"/>
                  </a:cubicBezTo>
                  <a:cubicBezTo>
                    <a:pt x="1813" y="124"/>
                    <a:pt x="1813" y="124"/>
                    <a:pt x="1813" y="123"/>
                  </a:cubicBezTo>
                  <a:cubicBezTo>
                    <a:pt x="1812" y="122"/>
                    <a:pt x="1812" y="122"/>
                    <a:pt x="1812" y="121"/>
                  </a:cubicBezTo>
                  <a:cubicBezTo>
                    <a:pt x="1811" y="121"/>
                    <a:pt x="1810" y="120"/>
                    <a:pt x="1810" y="120"/>
                  </a:cubicBezTo>
                  <a:cubicBezTo>
                    <a:pt x="1807" y="118"/>
                    <a:pt x="1802" y="114"/>
                    <a:pt x="1796" y="110"/>
                  </a:cubicBezTo>
                  <a:cubicBezTo>
                    <a:pt x="1773" y="95"/>
                    <a:pt x="1729" y="68"/>
                    <a:pt x="1691" y="45"/>
                  </a:cubicBezTo>
                  <a:cubicBezTo>
                    <a:pt x="1653" y="22"/>
                    <a:pt x="1620" y="2"/>
                    <a:pt x="1620" y="2"/>
                  </a:cubicBezTo>
                  <a:cubicBezTo>
                    <a:pt x="1617" y="7"/>
                    <a:pt x="1617" y="7"/>
                    <a:pt x="1617" y="7"/>
                  </a:cubicBezTo>
                  <a:cubicBezTo>
                    <a:pt x="1615" y="11"/>
                    <a:pt x="1615" y="11"/>
                    <a:pt x="1615" y="11"/>
                  </a:cubicBezTo>
                  <a:cubicBezTo>
                    <a:pt x="1787" y="98"/>
                    <a:pt x="1787" y="98"/>
                    <a:pt x="1787" y="98"/>
                  </a:cubicBezTo>
                  <a:cubicBezTo>
                    <a:pt x="1789" y="100"/>
                    <a:pt x="1793" y="99"/>
                    <a:pt x="1794" y="96"/>
                  </a:cubicBezTo>
                  <a:cubicBezTo>
                    <a:pt x="1796" y="94"/>
                    <a:pt x="1795" y="90"/>
                    <a:pt x="1792" y="89"/>
                  </a:cubicBezTo>
                  <a:cubicBezTo>
                    <a:pt x="1792" y="89"/>
                    <a:pt x="1790" y="87"/>
                    <a:pt x="1786" y="85"/>
                  </a:cubicBezTo>
                  <a:cubicBezTo>
                    <a:pt x="1773" y="78"/>
                    <a:pt x="1741" y="59"/>
                    <a:pt x="1712" y="41"/>
                  </a:cubicBezTo>
                  <a:cubicBezTo>
                    <a:pt x="1698" y="32"/>
                    <a:pt x="1684" y="24"/>
                    <a:pt x="1674" y="17"/>
                  </a:cubicBezTo>
                  <a:cubicBezTo>
                    <a:pt x="1669" y="14"/>
                    <a:pt x="1665" y="11"/>
                    <a:pt x="1663" y="9"/>
                  </a:cubicBezTo>
                  <a:cubicBezTo>
                    <a:pt x="1661" y="8"/>
                    <a:pt x="1660" y="7"/>
                    <a:pt x="1660" y="7"/>
                  </a:cubicBezTo>
                  <a:cubicBezTo>
                    <a:pt x="1659" y="7"/>
                    <a:pt x="1659" y="7"/>
                    <a:pt x="1659" y="7"/>
                  </a:cubicBezTo>
                  <a:cubicBezTo>
                    <a:pt x="1659" y="7"/>
                    <a:pt x="1659" y="7"/>
                    <a:pt x="1659" y="7"/>
                  </a:cubicBezTo>
                  <a:cubicBezTo>
                    <a:pt x="1659" y="7"/>
                    <a:pt x="1659" y="7"/>
                    <a:pt x="1659" y="7"/>
                  </a:cubicBezTo>
                  <a:cubicBezTo>
                    <a:pt x="1659" y="7"/>
                    <a:pt x="1659" y="7"/>
                    <a:pt x="1659" y="7"/>
                  </a:cubicBezTo>
                  <a:cubicBezTo>
                    <a:pt x="1659" y="7"/>
                    <a:pt x="1659" y="7"/>
                    <a:pt x="1659" y="7"/>
                  </a:cubicBezTo>
                  <a:cubicBezTo>
                    <a:pt x="1659" y="7"/>
                    <a:pt x="1659" y="7"/>
                    <a:pt x="1659" y="7"/>
                  </a:cubicBezTo>
                  <a:cubicBezTo>
                    <a:pt x="1659" y="7"/>
                    <a:pt x="1659" y="7"/>
                    <a:pt x="1659" y="7"/>
                  </a:cubicBezTo>
                  <a:cubicBezTo>
                    <a:pt x="1657" y="9"/>
                    <a:pt x="1657" y="9"/>
                    <a:pt x="1657" y="9"/>
                  </a:cubicBezTo>
                  <a:cubicBezTo>
                    <a:pt x="1660" y="7"/>
                    <a:pt x="1660" y="7"/>
                    <a:pt x="1660" y="7"/>
                  </a:cubicBezTo>
                  <a:cubicBezTo>
                    <a:pt x="1660" y="7"/>
                    <a:pt x="1659" y="7"/>
                    <a:pt x="1659" y="7"/>
                  </a:cubicBezTo>
                  <a:cubicBezTo>
                    <a:pt x="1657" y="9"/>
                    <a:pt x="1657" y="9"/>
                    <a:pt x="1657" y="9"/>
                  </a:cubicBezTo>
                  <a:cubicBezTo>
                    <a:pt x="1660" y="7"/>
                    <a:pt x="1660" y="7"/>
                    <a:pt x="1660" y="7"/>
                  </a:cubicBezTo>
                  <a:cubicBezTo>
                    <a:pt x="1655" y="10"/>
                    <a:pt x="1655" y="10"/>
                    <a:pt x="1655" y="10"/>
                  </a:cubicBezTo>
                  <a:cubicBezTo>
                    <a:pt x="1660" y="10"/>
                    <a:pt x="1660" y="10"/>
                    <a:pt x="1660" y="10"/>
                  </a:cubicBezTo>
                  <a:cubicBezTo>
                    <a:pt x="1660" y="8"/>
                    <a:pt x="1660" y="8"/>
                    <a:pt x="1660" y="7"/>
                  </a:cubicBezTo>
                  <a:cubicBezTo>
                    <a:pt x="1655" y="10"/>
                    <a:pt x="1655" y="10"/>
                    <a:pt x="1655" y="10"/>
                  </a:cubicBezTo>
                  <a:cubicBezTo>
                    <a:pt x="1660" y="10"/>
                    <a:pt x="1660" y="10"/>
                    <a:pt x="1660" y="10"/>
                  </a:cubicBezTo>
                  <a:cubicBezTo>
                    <a:pt x="1655" y="10"/>
                    <a:pt x="1655" y="10"/>
                    <a:pt x="1655" y="10"/>
                  </a:cubicBezTo>
                  <a:cubicBezTo>
                    <a:pt x="1659" y="12"/>
                    <a:pt x="1659" y="12"/>
                    <a:pt x="1659" y="12"/>
                  </a:cubicBezTo>
                  <a:cubicBezTo>
                    <a:pt x="1660" y="11"/>
                    <a:pt x="1660" y="10"/>
                    <a:pt x="1660" y="10"/>
                  </a:cubicBezTo>
                  <a:cubicBezTo>
                    <a:pt x="1655" y="10"/>
                    <a:pt x="1655" y="10"/>
                    <a:pt x="1655" y="10"/>
                  </a:cubicBezTo>
                  <a:cubicBezTo>
                    <a:pt x="1659" y="12"/>
                    <a:pt x="1659" y="12"/>
                    <a:pt x="1659" y="12"/>
                  </a:cubicBezTo>
                  <a:cubicBezTo>
                    <a:pt x="1655" y="9"/>
                    <a:pt x="1655" y="9"/>
                    <a:pt x="1655" y="9"/>
                  </a:cubicBezTo>
                  <a:cubicBezTo>
                    <a:pt x="1653" y="14"/>
                    <a:pt x="1653" y="14"/>
                    <a:pt x="1653" y="14"/>
                  </a:cubicBezTo>
                  <a:cubicBezTo>
                    <a:pt x="1653" y="14"/>
                    <a:pt x="1676" y="25"/>
                    <a:pt x="1699" y="35"/>
                  </a:cubicBezTo>
                  <a:cubicBezTo>
                    <a:pt x="1711" y="40"/>
                    <a:pt x="1722" y="45"/>
                    <a:pt x="1731" y="49"/>
                  </a:cubicBezTo>
                  <a:cubicBezTo>
                    <a:pt x="1736" y="51"/>
                    <a:pt x="1740" y="52"/>
                    <a:pt x="1743" y="54"/>
                  </a:cubicBezTo>
                  <a:cubicBezTo>
                    <a:pt x="1744" y="54"/>
                    <a:pt x="1745" y="55"/>
                    <a:pt x="1746" y="55"/>
                  </a:cubicBezTo>
                  <a:cubicBezTo>
                    <a:pt x="1746" y="55"/>
                    <a:pt x="1747" y="55"/>
                    <a:pt x="1747" y="55"/>
                  </a:cubicBezTo>
                  <a:cubicBezTo>
                    <a:pt x="1748" y="55"/>
                    <a:pt x="1748" y="55"/>
                    <a:pt x="1748" y="55"/>
                  </a:cubicBezTo>
                  <a:cubicBezTo>
                    <a:pt x="1748" y="56"/>
                    <a:pt x="1748" y="56"/>
                    <a:pt x="1748" y="56"/>
                  </a:cubicBezTo>
                  <a:cubicBezTo>
                    <a:pt x="1749" y="56"/>
                    <a:pt x="1749" y="56"/>
                    <a:pt x="1749" y="56"/>
                  </a:cubicBezTo>
                  <a:cubicBezTo>
                    <a:pt x="1750" y="56"/>
                    <a:pt x="1750" y="56"/>
                    <a:pt x="1751" y="55"/>
                  </a:cubicBezTo>
                  <a:cubicBezTo>
                    <a:pt x="1752" y="55"/>
                    <a:pt x="1753" y="55"/>
                    <a:pt x="1754" y="53"/>
                  </a:cubicBezTo>
                  <a:cubicBezTo>
                    <a:pt x="1754" y="53"/>
                    <a:pt x="1754" y="53"/>
                    <a:pt x="1754" y="53"/>
                  </a:cubicBezTo>
                  <a:cubicBezTo>
                    <a:pt x="1755" y="52"/>
                    <a:pt x="1755" y="51"/>
                    <a:pt x="1755" y="50"/>
                  </a:cubicBezTo>
                  <a:cubicBezTo>
                    <a:pt x="1755" y="49"/>
                    <a:pt x="1754" y="48"/>
                    <a:pt x="1754" y="47"/>
                  </a:cubicBezTo>
                  <a:cubicBezTo>
                    <a:pt x="1754" y="46"/>
                    <a:pt x="1753" y="46"/>
                    <a:pt x="1753" y="46"/>
                  </a:cubicBezTo>
                  <a:cubicBezTo>
                    <a:pt x="1752" y="45"/>
                    <a:pt x="1752" y="45"/>
                    <a:pt x="1751" y="44"/>
                  </a:cubicBezTo>
                  <a:cubicBezTo>
                    <a:pt x="1748" y="42"/>
                    <a:pt x="1744" y="39"/>
                    <a:pt x="1738" y="36"/>
                  </a:cubicBezTo>
                  <a:cubicBezTo>
                    <a:pt x="1730" y="31"/>
                    <a:pt x="1720" y="25"/>
                    <a:pt x="1711" y="20"/>
                  </a:cubicBezTo>
                  <a:cubicBezTo>
                    <a:pt x="1707" y="18"/>
                    <a:pt x="1704" y="16"/>
                    <a:pt x="1701" y="14"/>
                  </a:cubicBezTo>
                  <a:cubicBezTo>
                    <a:pt x="1700" y="13"/>
                    <a:pt x="1699" y="13"/>
                    <a:pt x="1698" y="12"/>
                  </a:cubicBezTo>
                  <a:cubicBezTo>
                    <a:pt x="1698" y="12"/>
                    <a:pt x="1698" y="12"/>
                    <a:pt x="1698" y="12"/>
                  </a:cubicBezTo>
                  <a:cubicBezTo>
                    <a:pt x="1698" y="12"/>
                    <a:pt x="1698" y="12"/>
                    <a:pt x="1698" y="12"/>
                  </a:cubicBezTo>
                  <a:cubicBezTo>
                    <a:pt x="1697" y="14"/>
                    <a:pt x="1697" y="14"/>
                    <a:pt x="1697" y="14"/>
                  </a:cubicBezTo>
                  <a:cubicBezTo>
                    <a:pt x="1698" y="12"/>
                    <a:pt x="1698" y="12"/>
                    <a:pt x="1698" y="12"/>
                  </a:cubicBezTo>
                  <a:cubicBezTo>
                    <a:pt x="1698" y="12"/>
                    <a:pt x="1698" y="12"/>
                    <a:pt x="1698" y="12"/>
                  </a:cubicBezTo>
                  <a:cubicBezTo>
                    <a:pt x="1697" y="14"/>
                    <a:pt x="1697" y="14"/>
                    <a:pt x="1697" y="14"/>
                  </a:cubicBezTo>
                  <a:cubicBezTo>
                    <a:pt x="1698" y="12"/>
                    <a:pt x="1698" y="12"/>
                    <a:pt x="1698" y="12"/>
                  </a:cubicBezTo>
                  <a:cubicBezTo>
                    <a:pt x="1695" y="15"/>
                    <a:pt x="1695" y="15"/>
                    <a:pt x="1695" y="15"/>
                  </a:cubicBezTo>
                  <a:cubicBezTo>
                    <a:pt x="1699" y="13"/>
                    <a:pt x="1699" y="13"/>
                    <a:pt x="1699" y="13"/>
                  </a:cubicBezTo>
                  <a:cubicBezTo>
                    <a:pt x="1699" y="13"/>
                    <a:pt x="1699" y="13"/>
                    <a:pt x="1698" y="12"/>
                  </a:cubicBezTo>
                  <a:cubicBezTo>
                    <a:pt x="1695" y="15"/>
                    <a:pt x="1695" y="15"/>
                    <a:pt x="1695" y="15"/>
                  </a:cubicBezTo>
                  <a:cubicBezTo>
                    <a:pt x="1699" y="13"/>
                    <a:pt x="1699" y="13"/>
                    <a:pt x="1699" y="13"/>
                  </a:cubicBezTo>
                  <a:cubicBezTo>
                    <a:pt x="1694" y="16"/>
                    <a:pt x="1694" y="16"/>
                    <a:pt x="1694" y="16"/>
                  </a:cubicBezTo>
                  <a:cubicBezTo>
                    <a:pt x="1700" y="16"/>
                    <a:pt x="1700" y="16"/>
                    <a:pt x="1700" y="16"/>
                  </a:cubicBezTo>
                  <a:cubicBezTo>
                    <a:pt x="1700" y="14"/>
                    <a:pt x="1699" y="14"/>
                    <a:pt x="1699" y="13"/>
                  </a:cubicBezTo>
                  <a:cubicBezTo>
                    <a:pt x="1694" y="16"/>
                    <a:pt x="1694" y="16"/>
                    <a:pt x="1694" y="16"/>
                  </a:cubicBezTo>
                  <a:cubicBezTo>
                    <a:pt x="1700" y="16"/>
                    <a:pt x="1700" y="16"/>
                    <a:pt x="1700" y="16"/>
                  </a:cubicBezTo>
                  <a:cubicBezTo>
                    <a:pt x="1694" y="16"/>
                    <a:pt x="1694" y="16"/>
                    <a:pt x="1694" y="16"/>
                  </a:cubicBezTo>
                  <a:cubicBezTo>
                    <a:pt x="1699" y="19"/>
                    <a:pt x="1699" y="19"/>
                    <a:pt x="1699" y="19"/>
                  </a:cubicBezTo>
                  <a:cubicBezTo>
                    <a:pt x="1699" y="18"/>
                    <a:pt x="1700" y="17"/>
                    <a:pt x="1700" y="16"/>
                  </a:cubicBezTo>
                  <a:cubicBezTo>
                    <a:pt x="1694" y="16"/>
                    <a:pt x="1694" y="16"/>
                    <a:pt x="1694" y="16"/>
                  </a:cubicBezTo>
                  <a:cubicBezTo>
                    <a:pt x="1699" y="19"/>
                    <a:pt x="1699" y="19"/>
                    <a:pt x="1699" y="19"/>
                  </a:cubicBezTo>
                  <a:cubicBezTo>
                    <a:pt x="1700" y="16"/>
                    <a:pt x="1700" y="13"/>
                    <a:pt x="1697" y="11"/>
                  </a:cubicBezTo>
                  <a:cubicBezTo>
                    <a:pt x="1695" y="9"/>
                    <a:pt x="1691" y="10"/>
                    <a:pt x="1690" y="12"/>
                  </a:cubicBezTo>
                  <a:cubicBezTo>
                    <a:pt x="1689" y="14"/>
                    <a:pt x="1689" y="15"/>
                    <a:pt x="1689" y="16"/>
                  </a:cubicBezTo>
                  <a:cubicBezTo>
                    <a:pt x="1689" y="17"/>
                    <a:pt x="1689" y="18"/>
                    <a:pt x="1689" y="18"/>
                  </a:cubicBezTo>
                  <a:cubicBezTo>
                    <a:pt x="1690" y="19"/>
                    <a:pt x="1690" y="20"/>
                    <a:pt x="1691" y="20"/>
                  </a:cubicBezTo>
                  <a:cubicBezTo>
                    <a:pt x="1691" y="21"/>
                    <a:pt x="1692" y="21"/>
                    <a:pt x="1693" y="22"/>
                  </a:cubicBezTo>
                  <a:cubicBezTo>
                    <a:pt x="1695" y="24"/>
                    <a:pt x="1700" y="26"/>
                    <a:pt x="1705" y="30"/>
                  </a:cubicBezTo>
                  <a:cubicBezTo>
                    <a:pt x="1714" y="34"/>
                    <a:pt x="1724" y="40"/>
                    <a:pt x="1732" y="45"/>
                  </a:cubicBezTo>
                  <a:cubicBezTo>
                    <a:pt x="1736" y="48"/>
                    <a:pt x="1740" y="50"/>
                    <a:pt x="1742" y="51"/>
                  </a:cubicBezTo>
                  <a:cubicBezTo>
                    <a:pt x="1743" y="52"/>
                    <a:pt x="1744" y="53"/>
                    <a:pt x="1745" y="53"/>
                  </a:cubicBezTo>
                  <a:cubicBezTo>
                    <a:pt x="1745" y="53"/>
                    <a:pt x="1745" y="53"/>
                    <a:pt x="1745" y="53"/>
                  </a:cubicBezTo>
                  <a:cubicBezTo>
                    <a:pt x="1745" y="53"/>
                    <a:pt x="1745" y="53"/>
                    <a:pt x="1745" y="53"/>
                  </a:cubicBezTo>
                  <a:cubicBezTo>
                    <a:pt x="1747" y="52"/>
                    <a:pt x="1747" y="52"/>
                    <a:pt x="1747" y="52"/>
                  </a:cubicBezTo>
                  <a:cubicBezTo>
                    <a:pt x="1745" y="53"/>
                    <a:pt x="1745" y="53"/>
                    <a:pt x="1745" y="53"/>
                  </a:cubicBezTo>
                  <a:cubicBezTo>
                    <a:pt x="1745" y="53"/>
                    <a:pt x="1745" y="53"/>
                    <a:pt x="1745" y="53"/>
                  </a:cubicBezTo>
                  <a:cubicBezTo>
                    <a:pt x="1747" y="52"/>
                    <a:pt x="1747" y="52"/>
                    <a:pt x="1747" y="52"/>
                  </a:cubicBezTo>
                  <a:cubicBezTo>
                    <a:pt x="1745" y="53"/>
                    <a:pt x="1745" y="53"/>
                    <a:pt x="1745" y="53"/>
                  </a:cubicBezTo>
                  <a:cubicBezTo>
                    <a:pt x="1749" y="50"/>
                    <a:pt x="1749" y="50"/>
                    <a:pt x="1749" y="50"/>
                  </a:cubicBezTo>
                  <a:cubicBezTo>
                    <a:pt x="1744" y="52"/>
                    <a:pt x="1744" y="52"/>
                    <a:pt x="1744" y="52"/>
                  </a:cubicBezTo>
                  <a:cubicBezTo>
                    <a:pt x="1745" y="53"/>
                    <a:pt x="1745" y="53"/>
                    <a:pt x="1745" y="53"/>
                  </a:cubicBezTo>
                  <a:cubicBezTo>
                    <a:pt x="1749" y="50"/>
                    <a:pt x="1749" y="50"/>
                    <a:pt x="1749" y="50"/>
                  </a:cubicBezTo>
                  <a:cubicBezTo>
                    <a:pt x="1744" y="52"/>
                    <a:pt x="1744" y="52"/>
                    <a:pt x="1744" y="52"/>
                  </a:cubicBezTo>
                  <a:cubicBezTo>
                    <a:pt x="1749" y="50"/>
                    <a:pt x="1749" y="50"/>
                    <a:pt x="1749" y="50"/>
                  </a:cubicBezTo>
                  <a:cubicBezTo>
                    <a:pt x="1744" y="50"/>
                    <a:pt x="1744" y="50"/>
                    <a:pt x="1744" y="50"/>
                  </a:cubicBezTo>
                  <a:cubicBezTo>
                    <a:pt x="1744" y="51"/>
                    <a:pt x="1744" y="52"/>
                    <a:pt x="1744" y="52"/>
                  </a:cubicBezTo>
                  <a:cubicBezTo>
                    <a:pt x="1749" y="50"/>
                    <a:pt x="1749" y="50"/>
                    <a:pt x="1749" y="50"/>
                  </a:cubicBezTo>
                  <a:cubicBezTo>
                    <a:pt x="1744" y="50"/>
                    <a:pt x="1744" y="50"/>
                    <a:pt x="1744" y="50"/>
                  </a:cubicBezTo>
                  <a:cubicBezTo>
                    <a:pt x="1749" y="50"/>
                    <a:pt x="1749" y="50"/>
                    <a:pt x="1749" y="50"/>
                  </a:cubicBezTo>
                  <a:cubicBezTo>
                    <a:pt x="1745" y="47"/>
                    <a:pt x="1745" y="47"/>
                    <a:pt x="1745" y="47"/>
                  </a:cubicBezTo>
                  <a:cubicBezTo>
                    <a:pt x="1744" y="48"/>
                    <a:pt x="1744" y="49"/>
                    <a:pt x="1744" y="50"/>
                  </a:cubicBezTo>
                  <a:cubicBezTo>
                    <a:pt x="1749" y="50"/>
                    <a:pt x="1749" y="50"/>
                    <a:pt x="1749" y="50"/>
                  </a:cubicBezTo>
                  <a:cubicBezTo>
                    <a:pt x="1745" y="47"/>
                    <a:pt x="1745" y="47"/>
                    <a:pt x="1745" y="47"/>
                  </a:cubicBezTo>
                  <a:cubicBezTo>
                    <a:pt x="1749" y="50"/>
                    <a:pt x="1749" y="50"/>
                    <a:pt x="1749" y="50"/>
                  </a:cubicBezTo>
                  <a:cubicBezTo>
                    <a:pt x="1745" y="47"/>
                    <a:pt x="1745" y="47"/>
                    <a:pt x="1745" y="47"/>
                  </a:cubicBezTo>
                  <a:cubicBezTo>
                    <a:pt x="1749" y="50"/>
                    <a:pt x="1749" y="50"/>
                    <a:pt x="1749" y="50"/>
                  </a:cubicBezTo>
                  <a:cubicBezTo>
                    <a:pt x="1748" y="45"/>
                    <a:pt x="1748" y="45"/>
                    <a:pt x="1748" y="45"/>
                  </a:cubicBezTo>
                  <a:cubicBezTo>
                    <a:pt x="1747" y="45"/>
                    <a:pt x="1746" y="45"/>
                    <a:pt x="1745" y="47"/>
                  </a:cubicBezTo>
                  <a:cubicBezTo>
                    <a:pt x="1749" y="50"/>
                    <a:pt x="1749" y="50"/>
                    <a:pt x="1749" y="50"/>
                  </a:cubicBezTo>
                  <a:cubicBezTo>
                    <a:pt x="1748" y="45"/>
                    <a:pt x="1748" y="45"/>
                    <a:pt x="1748" y="45"/>
                  </a:cubicBezTo>
                  <a:cubicBezTo>
                    <a:pt x="1749" y="50"/>
                    <a:pt x="1749" y="50"/>
                    <a:pt x="1749" y="50"/>
                  </a:cubicBezTo>
                  <a:cubicBezTo>
                    <a:pt x="1749" y="45"/>
                    <a:pt x="1749" y="45"/>
                    <a:pt x="1749" y="45"/>
                  </a:cubicBezTo>
                  <a:cubicBezTo>
                    <a:pt x="1749" y="45"/>
                    <a:pt x="1748" y="45"/>
                    <a:pt x="1748" y="45"/>
                  </a:cubicBezTo>
                  <a:cubicBezTo>
                    <a:pt x="1749" y="50"/>
                    <a:pt x="1749" y="50"/>
                    <a:pt x="1749" y="50"/>
                  </a:cubicBezTo>
                  <a:cubicBezTo>
                    <a:pt x="1749" y="45"/>
                    <a:pt x="1749" y="45"/>
                    <a:pt x="1749" y="45"/>
                  </a:cubicBezTo>
                  <a:cubicBezTo>
                    <a:pt x="1749" y="50"/>
                    <a:pt x="1749" y="50"/>
                    <a:pt x="1749" y="50"/>
                  </a:cubicBezTo>
                  <a:cubicBezTo>
                    <a:pt x="1750" y="45"/>
                    <a:pt x="1750" y="45"/>
                    <a:pt x="1750" y="45"/>
                  </a:cubicBezTo>
                  <a:cubicBezTo>
                    <a:pt x="1750" y="45"/>
                    <a:pt x="1750" y="45"/>
                    <a:pt x="1749" y="45"/>
                  </a:cubicBezTo>
                  <a:cubicBezTo>
                    <a:pt x="1749" y="50"/>
                    <a:pt x="1749" y="50"/>
                    <a:pt x="1749" y="50"/>
                  </a:cubicBezTo>
                  <a:cubicBezTo>
                    <a:pt x="1750" y="45"/>
                    <a:pt x="1750" y="45"/>
                    <a:pt x="1750" y="45"/>
                  </a:cubicBezTo>
                  <a:cubicBezTo>
                    <a:pt x="1750" y="48"/>
                    <a:pt x="1750" y="48"/>
                    <a:pt x="1750" y="48"/>
                  </a:cubicBezTo>
                  <a:cubicBezTo>
                    <a:pt x="1751" y="45"/>
                    <a:pt x="1751" y="45"/>
                    <a:pt x="1751" y="45"/>
                  </a:cubicBezTo>
                  <a:cubicBezTo>
                    <a:pt x="1750" y="45"/>
                    <a:pt x="1750" y="45"/>
                    <a:pt x="1750" y="45"/>
                  </a:cubicBezTo>
                  <a:cubicBezTo>
                    <a:pt x="1750" y="48"/>
                    <a:pt x="1750" y="48"/>
                    <a:pt x="1750" y="48"/>
                  </a:cubicBezTo>
                  <a:cubicBezTo>
                    <a:pt x="1751" y="45"/>
                    <a:pt x="1751" y="45"/>
                    <a:pt x="1751" y="45"/>
                  </a:cubicBezTo>
                  <a:cubicBezTo>
                    <a:pt x="1751" y="45"/>
                    <a:pt x="1750" y="45"/>
                    <a:pt x="1749" y="44"/>
                  </a:cubicBezTo>
                  <a:cubicBezTo>
                    <a:pt x="1745" y="43"/>
                    <a:pt x="1738" y="40"/>
                    <a:pt x="1728" y="36"/>
                  </a:cubicBezTo>
                  <a:cubicBezTo>
                    <a:pt x="1715" y="30"/>
                    <a:pt x="1697" y="22"/>
                    <a:pt x="1682" y="15"/>
                  </a:cubicBezTo>
                  <a:cubicBezTo>
                    <a:pt x="1675" y="12"/>
                    <a:pt x="1669" y="10"/>
                    <a:pt x="1664" y="8"/>
                  </a:cubicBezTo>
                  <a:cubicBezTo>
                    <a:pt x="1660" y="6"/>
                    <a:pt x="1657" y="4"/>
                    <a:pt x="1657" y="4"/>
                  </a:cubicBezTo>
                  <a:cubicBezTo>
                    <a:pt x="1655" y="3"/>
                    <a:pt x="1652" y="4"/>
                    <a:pt x="1650" y="6"/>
                  </a:cubicBezTo>
                  <a:cubicBezTo>
                    <a:pt x="1649" y="8"/>
                    <a:pt x="1649" y="9"/>
                    <a:pt x="1649" y="10"/>
                  </a:cubicBezTo>
                  <a:cubicBezTo>
                    <a:pt x="1649" y="11"/>
                    <a:pt x="1650" y="12"/>
                    <a:pt x="1650" y="13"/>
                  </a:cubicBezTo>
                  <a:cubicBezTo>
                    <a:pt x="1651" y="14"/>
                    <a:pt x="1651" y="14"/>
                    <a:pt x="1652" y="15"/>
                  </a:cubicBezTo>
                  <a:cubicBezTo>
                    <a:pt x="1653" y="16"/>
                    <a:pt x="1654" y="17"/>
                    <a:pt x="1656" y="18"/>
                  </a:cubicBezTo>
                  <a:cubicBezTo>
                    <a:pt x="1662" y="22"/>
                    <a:pt x="1673" y="29"/>
                    <a:pt x="1686" y="38"/>
                  </a:cubicBezTo>
                  <a:cubicBezTo>
                    <a:pt x="1726" y="63"/>
                    <a:pt x="1786" y="98"/>
                    <a:pt x="1787" y="98"/>
                  </a:cubicBezTo>
                  <a:cubicBezTo>
                    <a:pt x="1789" y="93"/>
                    <a:pt x="1789" y="93"/>
                    <a:pt x="1789" y="93"/>
                  </a:cubicBezTo>
                  <a:cubicBezTo>
                    <a:pt x="1792" y="89"/>
                    <a:pt x="1792" y="89"/>
                    <a:pt x="1792" y="89"/>
                  </a:cubicBezTo>
                  <a:cubicBezTo>
                    <a:pt x="1620" y="2"/>
                    <a:pt x="1620" y="2"/>
                    <a:pt x="1620" y="2"/>
                  </a:cubicBezTo>
                  <a:cubicBezTo>
                    <a:pt x="1617" y="0"/>
                    <a:pt x="1614" y="1"/>
                    <a:pt x="1612" y="4"/>
                  </a:cubicBezTo>
                  <a:cubicBezTo>
                    <a:pt x="1611" y="6"/>
                    <a:pt x="1612" y="10"/>
                    <a:pt x="1614" y="11"/>
                  </a:cubicBezTo>
                  <a:cubicBezTo>
                    <a:pt x="1614" y="11"/>
                    <a:pt x="1617" y="13"/>
                    <a:pt x="1623" y="16"/>
                  </a:cubicBezTo>
                  <a:cubicBezTo>
                    <a:pt x="1641" y="27"/>
                    <a:pt x="1686" y="55"/>
                    <a:pt x="1727" y="80"/>
                  </a:cubicBezTo>
                  <a:cubicBezTo>
                    <a:pt x="1748" y="93"/>
                    <a:pt x="1767" y="105"/>
                    <a:pt x="1782" y="114"/>
                  </a:cubicBezTo>
                  <a:cubicBezTo>
                    <a:pt x="1789" y="118"/>
                    <a:pt x="1794" y="122"/>
                    <a:pt x="1798" y="125"/>
                  </a:cubicBezTo>
                  <a:cubicBezTo>
                    <a:pt x="1800" y="126"/>
                    <a:pt x="1802" y="128"/>
                    <a:pt x="1803" y="128"/>
                  </a:cubicBezTo>
                  <a:cubicBezTo>
                    <a:pt x="1803" y="129"/>
                    <a:pt x="1804" y="129"/>
                    <a:pt x="1804" y="129"/>
                  </a:cubicBezTo>
                  <a:cubicBezTo>
                    <a:pt x="1805" y="127"/>
                    <a:pt x="1805" y="127"/>
                    <a:pt x="1805" y="127"/>
                  </a:cubicBezTo>
                  <a:cubicBezTo>
                    <a:pt x="1803" y="129"/>
                    <a:pt x="1803" y="129"/>
                    <a:pt x="1803" y="129"/>
                  </a:cubicBezTo>
                  <a:cubicBezTo>
                    <a:pt x="1804" y="129"/>
                    <a:pt x="1804" y="129"/>
                    <a:pt x="1804" y="129"/>
                  </a:cubicBezTo>
                  <a:cubicBezTo>
                    <a:pt x="1805" y="127"/>
                    <a:pt x="1805" y="127"/>
                    <a:pt x="1805" y="127"/>
                  </a:cubicBezTo>
                  <a:cubicBezTo>
                    <a:pt x="1803" y="129"/>
                    <a:pt x="1803" y="129"/>
                    <a:pt x="1803" y="129"/>
                  </a:cubicBezTo>
                  <a:cubicBezTo>
                    <a:pt x="1807" y="126"/>
                    <a:pt x="1807" y="126"/>
                    <a:pt x="1807" y="126"/>
                  </a:cubicBezTo>
                  <a:cubicBezTo>
                    <a:pt x="1803" y="128"/>
                    <a:pt x="1803" y="128"/>
                    <a:pt x="1803" y="128"/>
                  </a:cubicBezTo>
                  <a:cubicBezTo>
                    <a:pt x="1803" y="128"/>
                    <a:pt x="1803" y="128"/>
                    <a:pt x="1803" y="129"/>
                  </a:cubicBezTo>
                  <a:cubicBezTo>
                    <a:pt x="1807" y="126"/>
                    <a:pt x="1807" y="126"/>
                    <a:pt x="1807" y="126"/>
                  </a:cubicBezTo>
                  <a:cubicBezTo>
                    <a:pt x="1803" y="128"/>
                    <a:pt x="1803" y="128"/>
                    <a:pt x="1803" y="128"/>
                  </a:cubicBezTo>
                  <a:cubicBezTo>
                    <a:pt x="1808" y="126"/>
                    <a:pt x="1808" y="126"/>
                    <a:pt x="1808" y="126"/>
                  </a:cubicBezTo>
                  <a:cubicBezTo>
                    <a:pt x="1802" y="126"/>
                    <a:pt x="1802" y="126"/>
                    <a:pt x="1802" y="126"/>
                  </a:cubicBezTo>
                  <a:cubicBezTo>
                    <a:pt x="1802" y="127"/>
                    <a:pt x="1803" y="127"/>
                    <a:pt x="1803" y="128"/>
                  </a:cubicBezTo>
                  <a:cubicBezTo>
                    <a:pt x="1808" y="126"/>
                    <a:pt x="1808" y="126"/>
                    <a:pt x="1808" y="126"/>
                  </a:cubicBezTo>
                  <a:cubicBezTo>
                    <a:pt x="1802" y="126"/>
                    <a:pt x="1802" y="126"/>
                    <a:pt x="1802" y="126"/>
                  </a:cubicBezTo>
                  <a:cubicBezTo>
                    <a:pt x="1808" y="126"/>
                    <a:pt x="1808" y="126"/>
                    <a:pt x="1808" y="126"/>
                  </a:cubicBezTo>
                  <a:cubicBezTo>
                    <a:pt x="1803" y="123"/>
                    <a:pt x="1803" y="123"/>
                    <a:pt x="1803" y="123"/>
                  </a:cubicBezTo>
                  <a:cubicBezTo>
                    <a:pt x="1803" y="124"/>
                    <a:pt x="1802" y="125"/>
                    <a:pt x="1802" y="126"/>
                  </a:cubicBezTo>
                  <a:cubicBezTo>
                    <a:pt x="1808" y="126"/>
                    <a:pt x="1808" y="126"/>
                    <a:pt x="1808" y="126"/>
                  </a:cubicBezTo>
                  <a:cubicBezTo>
                    <a:pt x="1803" y="123"/>
                    <a:pt x="1803" y="123"/>
                    <a:pt x="1803" y="123"/>
                  </a:cubicBezTo>
                  <a:cubicBezTo>
                    <a:pt x="1808" y="126"/>
                    <a:pt x="1808" y="126"/>
                    <a:pt x="1808" y="126"/>
                  </a:cubicBezTo>
                  <a:cubicBezTo>
                    <a:pt x="1803" y="123"/>
                    <a:pt x="1803" y="123"/>
                    <a:pt x="1803" y="123"/>
                  </a:cubicBezTo>
                  <a:cubicBezTo>
                    <a:pt x="1808" y="126"/>
                    <a:pt x="1808" y="126"/>
                    <a:pt x="1808" y="126"/>
                  </a:cubicBezTo>
                  <a:cubicBezTo>
                    <a:pt x="1806" y="120"/>
                    <a:pt x="1806" y="120"/>
                    <a:pt x="1806" y="120"/>
                  </a:cubicBezTo>
                  <a:cubicBezTo>
                    <a:pt x="1805" y="121"/>
                    <a:pt x="1804" y="121"/>
                    <a:pt x="1803" y="123"/>
                  </a:cubicBezTo>
                  <a:cubicBezTo>
                    <a:pt x="1808" y="126"/>
                    <a:pt x="1808" y="126"/>
                    <a:pt x="1808" y="126"/>
                  </a:cubicBezTo>
                  <a:cubicBezTo>
                    <a:pt x="1806" y="120"/>
                    <a:pt x="1806" y="120"/>
                    <a:pt x="1806" y="120"/>
                  </a:cubicBezTo>
                  <a:cubicBezTo>
                    <a:pt x="1808" y="126"/>
                    <a:pt x="1808" y="126"/>
                    <a:pt x="1808" y="126"/>
                  </a:cubicBezTo>
                  <a:cubicBezTo>
                    <a:pt x="1808" y="120"/>
                    <a:pt x="1808" y="120"/>
                    <a:pt x="1808" y="120"/>
                  </a:cubicBezTo>
                  <a:cubicBezTo>
                    <a:pt x="1807" y="120"/>
                    <a:pt x="1807" y="120"/>
                    <a:pt x="1806" y="120"/>
                  </a:cubicBezTo>
                  <a:cubicBezTo>
                    <a:pt x="1808" y="126"/>
                    <a:pt x="1808" y="126"/>
                    <a:pt x="1808" y="126"/>
                  </a:cubicBezTo>
                  <a:cubicBezTo>
                    <a:pt x="1808" y="120"/>
                    <a:pt x="1808" y="120"/>
                    <a:pt x="1808" y="120"/>
                  </a:cubicBezTo>
                  <a:cubicBezTo>
                    <a:pt x="1808" y="125"/>
                    <a:pt x="1808" y="125"/>
                    <a:pt x="1808" y="125"/>
                  </a:cubicBezTo>
                  <a:cubicBezTo>
                    <a:pt x="1809" y="120"/>
                    <a:pt x="1809" y="120"/>
                    <a:pt x="1809" y="120"/>
                  </a:cubicBezTo>
                  <a:cubicBezTo>
                    <a:pt x="1809" y="120"/>
                    <a:pt x="1808" y="120"/>
                    <a:pt x="1808" y="120"/>
                  </a:cubicBezTo>
                  <a:cubicBezTo>
                    <a:pt x="1808" y="125"/>
                    <a:pt x="1808" y="125"/>
                    <a:pt x="1808" y="125"/>
                  </a:cubicBezTo>
                  <a:cubicBezTo>
                    <a:pt x="1809" y="120"/>
                    <a:pt x="1809" y="120"/>
                    <a:pt x="1809" y="120"/>
                  </a:cubicBezTo>
                  <a:cubicBezTo>
                    <a:pt x="1808" y="123"/>
                    <a:pt x="1808" y="123"/>
                    <a:pt x="1808" y="123"/>
                  </a:cubicBezTo>
                  <a:cubicBezTo>
                    <a:pt x="1809" y="120"/>
                    <a:pt x="1809" y="120"/>
                    <a:pt x="1809" y="120"/>
                  </a:cubicBezTo>
                  <a:cubicBezTo>
                    <a:pt x="1809" y="120"/>
                    <a:pt x="1809" y="120"/>
                    <a:pt x="1809" y="120"/>
                  </a:cubicBezTo>
                  <a:cubicBezTo>
                    <a:pt x="1808" y="123"/>
                    <a:pt x="1808" y="123"/>
                    <a:pt x="1808" y="123"/>
                  </a:cubicBezTo>
                  <a:cubicBezTo>
                    <a:pt x="1809" y="120"/>
                    <a:pt x="1809" y="120"/>
                    <a:pt x="1809" y="120"/>
                  </a:cubicBezTo>
                  <a:cubicBezTo>
                    <a:pt x="1809" y="120"/>
                    <a:pt x="1809" y="120"/>
                    <a:pt x="1809" y="120"/>
                  </a:cubicBezTo>
                  <a:cubicBezTo>
                    <a:pt x="1809" y="120"/>
                    <a:pt x="1807" y="119"/>
                    <a:pt x="1805" y="118"/>
                  </a:cubicBezTo>
                  <a:cubicBezTo>
                    <a:pt x="1796" y="114"/>
                    <a:pt x="1779" y="105"/>
                    <a:pt x="1757" y="93"/>
                  </a:cubicBezTo>
                  <a:cubicBezTo>
                    <a:pt x="1724" y="76"/>
                    <a:pt x="1682" y="53"/>
                    <a:pt x="1649" y="35"/>
                  </a:cubicBezTo>
                  <a:cubicBezTo>
                    <a:pt x="1632" y="26"/>
                    <a:pt x="1617" y="18"/>
                    <a:pt x="1607" y="12"/>
                  </a:cubicBezTo>
                  <a:cubicBezTo>
                    <a:pt x="1601" y="9"/>
                    <a:pt x="1597" y="7"/>
                    <a:pt x="1594" y="5"/>
                  </a:cubicBezTo>
                  <a:cubicBezTo>
                    <a:pt x="1591" y="4"/>
                    <a:pt x="1590" y="3"/>
                    <a:pt x="1590" y="3"/>
                  </a:cubicBezTo>
                  <a:cubicBezTo>
                    <a:pt x="1587" y="1"/>
                    <a:pt x="1584" y="2"/>
                    <a:pt x="1582" y="5"/>
                  </a:cubicBezTo>
                  <a:cubicBezTo>
                    <a:pt x="1582" y="6"/>
                    <a:pt x="1582" y="7"/>
                    <a:pt x="1582" y="8"/>
                  </a:cubicBezTo>
                  <a:cubicBezTo>
                    <a:pt x="1582" y="9"/>
                    <a:pt x="1582" y="10"/>
                    <a:pt x="1582" y="11"/>
                  </a:cubicBezTo>
                  <a:cubicBezTo>
                    <a:pt x="1583" y="12"/>
                    <a:pt x="1584" y="13"/>
                    <a:pt x="1585" y="14"/>
                  </a:cubicBezTo>
                  <a:cubicBezTo>
                    <a:pt x="1586" y="15"/>
                    <a:pt x="1588" y="17"/>
                    <a:pt x="1591" y="19"/>
                  </a:cubicBezTo>
                  <a:cubicBezTo>
                    <a:pt x="1601" y="27"/>
                    <a:pt x="1620" y="39"/>
                    <a:pt x="1643" y="53"/>
                  </a:cubicBezTo>
                  <a:cubicBezTo>
                    <a:pt x="1711" y="96"/>
                    <a:pt x="1814" y="156"/>
                    <a:pt x="1814" y="156"/>
                  </a:cubicBezTo>
                  <a:cubicBezTo>
                    <a:pt x="1817" y="151"/>
                    <a:pt x="1817" y="151"/>
                    <a:pt x="1817" y="151"/>
                  </a:cubicBezTo>
                  <a:cubicBezTo>
                    <a:pt x="1820" y="146"/>
                    <a:pt x="1820" y="146"/>
                    <a:pt x="1820" y="146"/>
                  </a:cubicBezTo>
                  <a:cubicBezTo>
                    <a:pt x="1551" y="4"/>
                    <a:pt x="1551" y="4"/>
                    <a:pt x="1551" y="4"/>
                  </a:cubicBezTo>
                  <a:cubicBezTo>
                    <a:pt x="1550" y="3"/>
                    <a:pt x="1547" y="3"/>
                    <a:pt x="1546" y="4"/>
                  </a:cubicBezTo>
                  <a:cubicBezTo>
                    <a:pt x="1544" y="5"/>
                    <a:pt x="1543" y="7"/>
                    <a:pt x="1543" y="9"/>
                  </a:cubicBezTo>
                  <a:cubicBezTo>
                    <a:pt x="1543" y="11"/>
                    <a:pt x="1544" y="11"/>
                    <a:pt x="1544" y="12"/>
                  </a:cubicBezTo>
                  <a:cubicBezTo>
                    <a:pt x="1545" y="13"/>
                    <a:pt x="1545" y="13"/>
                    <a:pt x="1545" y="13"/>
                  </a:cubicBezTo>
                  <a:cubicBezTo>
                    <a:pt x="1545" y="13"/>
                    <a:pt x="1545" y="13"/>
                    <a:pt x="1545" y="13"/>
                  </a:cubicBezTo>
                  <a:cubicBezTo>
                    <a:pt x="1546" y="14"/>
                    <a:pt x="1546" y="14"/>
                    <a:pt x="1546" y="14"/>
                  </a:cubicBezTo>
                  <a:cubicBezTo>
                    <a:pt x="1547" y="14"/>
                    <a:pt x="1549" y="15"/>
                    <a:pt x="1551" y="17"/>
                  </a:cubicBezTo>
                  <a:cubicBezTo>
                    <a:pt x="1570" y="28"/>
                    <a:pt x="1634" y="67"/>
                    <a:pt x="1694" y="104"/>
                  </a:cubicBezTo>
                  <a:cubicBezTo>
                    <a:pt x="1724" y="122"/>
                    <a:pt x="1753" y="140"/>
                    <a:pt x="1774" y="154"/>
                  </a:cubicBezTo>
                  <a:cubicBezTo>
                    <a:pt x="1785" y="161"/>
                    <a:pt x="1794" y="166"/>
                    <a:pt x="1800" y="171"/>
                  </a:cubicBezTo>
                  <a:cubicBezTo>
                    <a:pt x="1803" y="173"/>
                    <a:pt x="1805" y="174"/>
                    <a:pt x="1807" y="176"/>
                  </a:cubicBezTo>
                  <a:cubicBezTo>
                    <a:pt x="1807" y="176"/>
                    <a:pt x="1808" y="177"/>
                    <a:pt x="1808" y="177"/>
                  </a:cubicBezTo>
                  <a:cubicBezTo>
                    <a:pt x="1808" y="177"/>
                    <a:pt x="1808" y="177"/>
                    <a:pt x="1808" y="177"/>
                  </a:cubicBezTo>
                  <a:cubicBezTo>
                    <a:pt x="1809" y="176"/>
                    <a:pt x="1809" y="176"/>
                    <a:pt x="1809" y="176"/>
                  </a:cubicBezTo>
                  <a:cubicBezTo>
                    <a:pt x="1808" y="177"/>
                    <a:pt x="1808" y="177"/>
                    <a:pt x="1808" y="177"/>
                  </a:cubicBezTo>
                  <a:cubicBezTo>
                    <a:pt x="1808" y="177"/>
                    <a:pt x="1808" y="177"/>
                    <a:pt x="1808" y="177"/>
                  </a:cubicBezTo>
                  <a:cubicBezTo>
                    <a:pt x="1809" y="176"/>
                    <a:pt x="1809" y="176"/>
                    <a:pt x="1809" y="176"/>
                  </a:cubicBezTo>
                  <a:cubicBezTo>
                    <a:pt x="1808" y="177"/>
                    <a:pt x="1808" y="177"/>
                    <a:pt x="1808" y="177"/>
                  </a:cubicBezTo>
                  <a:cubicBezTo>
                    <a:pt x="1811" y="174"/>
                    <a:pt x="1811" y="174"/>
                    <a:pt x="1811" y="174"/>
                  </a:cubicBezTo>
                  <a:cubicBezTo>
                    <a:pt x="1808" y="176"/>
                    <a:pt x="1808" y="176"/>
                    <a:pt x="1808" y="176"/>
                  </a:cubicBezTo>
                  <a:cubicBezTo>
                    <a:pt x="1808" y="177"/>
                    <a:pt x="1808" y="177"/>
                    <a:pt x="1808" y="177"/>
                  </a:cubicBezTo>
                  <a:cubicBezTo>
                    <a:pt x="1811" y="174"/>
                    <a:pt x="1811" y="174"/>
                    <a:pt x="1811" y="174"/>
                  </a:cubicBezTo>
                  <a:cubicBezTo>
                    <a:pt x="1808" y="176"/>
                    <a:pt x="1808" y="176"/>
                    <a:pt x="1808" y="176"/>
                  </a:cubicBezTo>
                  <a:cubicBezTo>
                    <a:pt x="1812" y="174"/>
                    <a:pt x="1812" y="174"/>
                    <a:pt x="1812" y="174"/>
                  </a:cubicBezTo>
                  <a:cubicBezTo>
                    <a:pt x="1807" y="174"/>
                    <a:pt x="1807" y="174"/>
                    <a:pt x="1807" y="174"/>
                  </a:cubicBezTo>
                  <a:cubicBezTo>
                    <a:pt x="1807" y="175"/>
                    <a:pt x="1807" y="176"/>
                    <a:pt x="1808" y="176"/>
                  </a:cubicBezTo>
                  <a:cubicBezTo>
                    <a:pt x="1812" y="174"/>
                    <a:pt x="1812" y="174"/>
                    <a:pt x="1812" y="174"/>
                  </a:cubicBezTo>
                  <a:cubicBezTo>
                    <a:pt x="1807" y="174"/>
                    <a:pt x="1807" y="174"/>
                    <a:pt x="1807" y="174"/>
                  </a:cubicBezTo>
                  <a:cubicBezTo>
                    <a:pt x="1812" y="174"/>
                    <a:pt x="1812" y="174"/>
                    <a:pt x="1812" y="174"/>
                  </a:cubicBezTo>
                  <a:cubicBezTo>
                    <a:pt x="1808" y="171"/>
                    <a:pt x="1808" y="171"/>
                    <a:pt x="1808" y="171"/>
                  </a:cubicBezTo>
                  <a:cubicBezTo>
                    <a:pt x="1807" y="172"/>
                    <a:pt x="1807" y="173"/>
                    <a:pt x="1807" y="174"/>
                  </a:cubicBezTo>
                  <a:cubicBezTo>
                    <a:pt x="1812" y="174"/>
                    <a:pt x="1812" y="174"/>
                    <a:pt x="1812" y="174"/>
                  </a:cubicBezTo>
                  <a:cubicBezTo>
                    <a:pt x="1808" y="171"/>
                    <a:pt x="1808" y="171"/>
                    <a:pt x="1808" y="171"/>
                  </a:cubicBezTo>
                  <a:cubicBezTo>
                    <a:pt x="1813" y="174"/>
                    <a:pt x="1813" y="174"/>
                    <a:pt x="1813" y="174"/>
                  </a:cubicBezTo>
                  <a:cubicBezTo>
                    <a:pt x="1808" y="170"/>
                    <a:pt x="1808" y="170"/>
                    <a:pt x="1808" y="170"/>
                  </a:cubicBezTo>
                  <a:cubicBezTo>
                    <a:pt x="1813" y="174"/>
                    <a:pt x="1813" y="174"/>
                    <a:pt x="1813" y="174"/>
                  </a:cubicBezTo>
                  <a:cubicBezTo>
                    <a:pt x="1811" y="169"/>
                    <a:pt x="1811" y="169"/>
                    <a:pt x="1811" y="169"/>
                  </a:cubicBezTo>
                  <a:cubicBezTo>
                    <a:pt x="1810" y="169"/>
                    <a:pt x="1809" y="169"/>
                    <a:pt x="1808" y="170"/>
                  </a:cubicBezTo>
                  <a:cubicBezTo>
                    <a:pt x="1813" y="174"/>
                    <a:pt x="1813" y="174"/>
                    <a:pt x="1813" y="174"/>
                  </a:cubicBezTo>
                  <a:cubicBezTo>
                    <a:pt x="1811" y="169"/>
                    <a:pt x="1811" y="169"/>
                    <a:pt x="1811" y="169"/>
                  </a:cubicBezTo>
                  <a:cubicBezTo>
                    <a:pt x="1813" y="174"/>
                    <a:pt x="1813" y="174"/>
                    <a:pt x="1813" y="174"/>
                  </a:cubicBezTo>
                  <a:cubicBezTo>
                    <a:pt x="1813" y="168"/>
                    <a:pt x="1813" y="168"/>
                    <a:pt x="1813" y="168"/>
                  </a:cubicBezTo>
                  <a:cubicBezTo>
                    <a:pt x="1812" y="168"/>
                    <a:pt x="1812" y="168"/>
                    <a:pt x="1811" y="169"/>
                  </a:cubicBezTo>
                  <a:cubicBezTo>
                    <a:pt x="1813" y="174"/>
                    <a:pt x="1813" y="174"/>
                    <a:pt x="1813" y="174"/>
                  </a:cubicBezTo>
                  <a:cubicBezTo>
                    <a:pt x="1813" y="168"/>
                    <a:pt x="1813" y="168"/>
                    <a:pt x="1813" y="168"/>
                  </a:cubicBezTo>
                  <a:cubicBezTo>
                    <a:pt x="1813" y="174"/>
                    <a:pt x="1813" y="174"/>
                    <a:pt x="1813" y="174"/>
                  </a:cubicBezTo>
                  <a:cubicBezTo>
                    <a:pt x="1814" y="168"/>
                    <a:pt x="1814" y="168"/>
                    <a:pt x="1814" y="168"/>
                  </a:cubicBezTo>
                  <a:cubicBezTo>
                    <a:pt x="1813" y="168"/>
                    <a:pt x="1813" y="168"/>
                    <a:pt x="1813" y="168"/>
                  </a:cubicBezTo>
                  <a:cubicBezTo>
                    <a:pt x="1813" y="174"/>
                    <a:pt x="1813" y="174"/>
                    <a:pt x="1813" y="174"/>
                  </a:cubicBezTo>
                  <a:cubicBezTo>
                    <a:pt x="1814" y="168"/>
                    <a:pt x="1814" y="168"/>
                    <a:pt x="1814" y="168"/>
                  </a:cubicBezTo>
                  <a:cubicBezTo>
                    <a:pt x="1813" y="172"/>
                    <a:pt x="1813" y="172"/>
                    <a:pt x="1813" y="172"/>
                  </a:cubicBezTo>
                  <a:cubicBezTo>
                    <a:pt x="1814" y="169"/>
                    <a:pt x="1814" y="169"/>
                    <a:pt x="1814" y="169"/>
                  </a:cubicBezTo>
                  <a:cubicBezTo>
                    <a:pt x="1814" y="169"/>
                    <a:pt x="1814" y="169"/>
                    <a:pt x="1814" y="168"/>
                  </a:cubicBezTo>
                  <a:cubicBezTo>
                    <a:pt x="1813" y="172"/>
                    <a:pt x="1813" y="172"/>
                    <a:pt x="1813" y="172"/>
                  </a:cubicBezTo>
                  <a:cubicBezTo>
                    <a:pt x="1814" y="169"/>
                    <a:pt x="1814" y="169"/>
                    <a:pt x="1814" y="169"/>
                  </a:cubicBezTo>
                  <a:cubicBezTo>
                    <a:pt x="1814" y="169"/>
                    <a:pt x="1813" y="168"/>
                    <a:pt x="1811" y="167"/>
                  </a:cubicBezTo>
                  <a:cubicBezTo>
                    <a:pt x="1798" y="161"/>
                    <a:pt x="1754" y="138"/>
                    <a:pt x="1713" y="118"/>
                  </a:cubicBezTo>
                  <a:cubicBezTo>
                    <a:pt x="1692" y="107"/>
                    <a:pt x="1672" y="97"/>
                    <a:pt x="1658" y="89"/>
                  </a:cubicBezTo>
                  <a:cubicBezTo>
                    <a:pt x="1650" y="86"/>
                    <a:pt x="1644" y="83"/>
                    <a:pt x="1640" y="81"/>
                  </a:cubicBezTo>
                  <a:cubicBezTo>
                    <a:pt x="1636" y="78"/>
                    <a:pt x="1633" y="77"/>
                    <a:pt x="1633" y="77"/>
                  </a:cubicBezTo>
                  <a:cubicBezTo>
                    <a:pt x="1631" y="76"/>
                    <a:pt x="1628" y="77"/>
                    <a:pt x="1626" y="79"/>
                  </a:cubicBezTo>
                  <a:cubicBezTo>
                    <a:pt x="1625" y="82"/>
                    <a:pt x="1626" y="85"/>
                    <a:pt x="1628" y="87"/>
                  </a:cubicBezTo>
                  <a:cubicBezTo>
                    <a:pt x="1628" y="87"/>
                    <a:pt x="1631" y="89"/>
                    <a:pt x="1636" y="91"/>
                  </a:cubicBezTo>
                  <a:cubicBezTo>
                    <a:pt x="1654" y="102"/>
                    <a:pt x="1698" y="128"/>
                    <a:pt x="1737" y="152"/>
                  </a:cubicBezTo>
                  <a:cubicBezTo>
                    <a:pt x="1757" y="164"/>
                    <a:pt x="1776" y="175"/>
                    <a:pt x="1789" y="184"/>
                  </a:cubicBezTo>
                  <a:cubicBezTo>
                    <a:pt x="1796" y="189"/>
                    <a:pt x="1802" y="192"/>
                    <a:pt x="1805" y="195"/>
                  </a:cubicBezTo>
                  <a:cubicBezTo>
                    <a:pt x="1807" y="197"/>
                    <a:pt x="1809" y="198"/>
                    <a:pt x="1809" y="199"/>
                  </a:cubicBezTo>
                  <a:cubicBezTo>
                    <a:pt x="1810" y="199"/>
                    <a:pt x="1810" y="199"/>
                    <a:pt x="1810" y="199"/>
                  </a:cubicBezTo>
                  <a:cubicBezTo>
                    <a:pt x="1810" y="199"/>
                    <a:pt x="1810" y="199"/>
                    <a:pt x="1810" y="199"/>
                  </a:cubicBezTo>
                  <a:cubicBezTo>
                    <a:pt x="1811" y="199"/>
                    <a:pt x="1811" y="199"/>
                    <a:pt x="1811" y="199"/>
                  </a:cubicBezTo>
                  <a:cubicBezTo>
                    <a:pt x="1810" y="199"/>
                    <a:pt x="1810" y="199"/>
                    <a:pt x="1810" y="199"/>
                  </a:cubicBezTo>
                  <a:cubicBezTo>
                    <a:pt x="1810" y="199"/>
                    <a:pt x="1810" y="199"/>
                    <a:pt x="1810" y="199"/>
                  </a:cubicBezTo>
                  <a:cubicBezTo>
                    <a:pt x="1811" y="199"/>
                    <a:pt x="1811" y="199"/>
                    <a:pt x="1811" y="199"/>
                  </a:cubicBezTo>
                  <a:cubicBezTo>
                    <a:pt x="1810" y="199"/>
                    <a:pt x="1810" y="199"/>
                    <a:pt x="1810" y="199"/>
                  </a:cubicBezTo>
                  <a:cubicBezTo>
                    <a:pt x="1813" y="197"/>
                    <a:pt x="1813" y="197"/>
                    <a:pt x="1813" y="197"/>
                  </a:cubicBezTo>
                  <a:cubicBezTo>
                    <a:pt x="1810" y="198"/>
                    <a:pt x="1810" y="198"/>
                    <a:pt x="1810" y="198"/>
                  </a:cubicBezTo>
                  <a:cubicBezTo>
                    <a:pt x="1810" y="199"/>
                    <a:pt x="1810" y="199"/>
                    <a:pt x="1810" y="199"/>
                  </a:cubicBezTo>
                  <a:cubicBezTo>
                    <a:pt x="1813" y="197"/>
                    <a:pt x="1813" y="197"/>
                    <a:pt x="1813" y="197"/>
                  </a:cubicBezTo>
                  <a:cubicBezTo>
                    <a:pt x="1810" y="198"/>
                    <a:pt x="1810" y="198"/>
                    <a:pt x="1810" y="198"/>
                  </a:cubicBezTo>
                  <a:cubicBezTo>
                    <a:pt x="1814" y="197"/>
                    <a:pt x="1814" y="197"/>
                    <a:pt x="1814" y="197"/>
                  </a:cubicBezTo>
                  <a:cubicBezTo>
                    <a:pt x="1809" y="197"/>
                    <a:pt x="1809" y="197"/>
                    <a:pt x="1809" y="197"/>
                  </a:cubicBezTo>
                  <a:cubicBezTo>
                    <a:pt x="1809" y="198"/>
                    <a:pt x="1809" y="198"/>
                    <a:pt x="1810" y="198"/>
                  </a:cubicBezTo>
                  <a:cubicBezTo>
                    <a:pt x="1814" y="197"/>
                    <a:pt x="1814" y="197"/>
                    <a:pt x="1814" y="197"/>
                  </a:cubicBezTo>
                  <a:cubicBezTo>
                    <a:pt x="1809" y="197"/>
                    <a:pt x="1809" y="197"/>
                    <a:pt x="1809" y="197"/>
                  </a:cubicBezTo>
                  <a:cubicBezTo>
                    <a:pt x="1814" y="197"/>
                    <a:pt x="1814" y="197"/>
                    <a:pt x="1814" y="197"/>
                  </a:cubicBezTo>
                  <a:cubicBezTo>
                    <a:pt x="1810" y="194"/>
                    <a:pt x="1810" y="194"/>
                    <a:pt x="1810" y="194"/>
                  </a:cubicBezTo>
                  <a:cubicBezTo>
                    <a:pt x="1809" y="195"/>
                    <a:pt x="1809" y="196"/>
                    <a:pt x="1809" y="197"/>
                  </a:cubicBezTo>
                  <a:cubicBezTo>
                    <a:pt x="1814" y="197"/>
                    <a:pt x="1814" y="197"/>
                    <a:pt x="1814" y="197"/>
                  </a:cubicBezTo>
                  <a:cubicBezTo>
                    <a:pt x="1810" y="194"/>
                    <a:pt x="1810" y="194"/>
                    <a:pt x="1810" y="194"/>
                  </a:cubicBezTo>
                  <a:cubicBezTo>
                    <a:pt x="1815" y="197"/>
                    <a:pt x="1815" y="197"/>
                    <a:pt x="1815" y="197"/>
                  </a:cubicBezTo>
                  <a:cubicBezTo>
                    <a:pt x="1817" y="192"/>
                    <a:pt x="1817" y="192"/>
                    <a:pt x="1817" y="192"/>
                  </a:cubicBezTo>
                  <a:cubicBezTo>
                    <a:pt x="1717" y="155"/>
                    <a:pt x="1717" y="155"/>
                    <a:pt x="1717" y="155"/>
                  </a:cubicBezTo>
                  <a:cubicBezTo>
                    <a:pt x="1715" y="155"/>
                    <a:pt x="1713" y="155"/>
                    <a:pt x="1712" y="156"/>
                  </a:cubicBezTo>
                  <a:cubicBezTo>
                    <a:pt x="1710" y="157"/>
                    <a:pt x="1709" y="159"/>
                    <a:pt x="1709" y="161"/>
                  </a:cubicBezTo>
                  <a:cubicBezTo>
                    <a:pt x="1709" y="162"/>
                    <a:pt x="1710" y="163"/>
                    <a:pt x="1710" y="163"/>
                  </a:cubicBezTo>
                  <a:cubicBezTo>
                    <a:pt x="1710" y="164"/>
                    <a:pt x="1711" y="164"/>
                    <a:pt x="1711" y="164"/>
                  </a:cubicBezTo>
                  <a:cubicBezTo>
                    <a:pt x="1711" y="165"/>
                    <a:pt x="1711" y="165"/>
                    <a:pt x="1712" y="165"/>
                  </a:cubicBezTo>
                  <a:cubicBezTo>
                    <a:pt x="1712" y="166"/>
                    <a:pt x="1713" y="166"/>
                    <a:pt x="1714" y="167"/>
                  </a:cubicBezTo>
                  <a:cubicBezTo>
                    <a:pt x="1718" y="169"/>
                    <a:pt x="1726" y="174"/>
                    <a:pt x="1736" y="181"/>
                  </a:cubicBezTo>
                  <a:cubicBezTo>
                    <a:pt x="1766" y="199"/>
                    <a:pt x="1813" y="228"/>
                    <a:pt x="1813" y="228"/>
                  </a:cubicBezTo>
                  <a:cubicBezTo>
                    <a:pt x="1815" y="224"/>
                    <a:pt x="1815" y="224"/>
                    <a:pt x="1815" y="224"/>
                  </a:cubicBezTo>
                  <a:cubicBezTo>
                    <a:pt x="1811" y="220"/>
                    <a:pt x="1811" y="220"/>
                    <a:pt x="1811" y="220"/>
                  </a:cubicBezTo>
                  <a:cubicBezTo>
                    <a:pt x="1815" y="223"/>
                    <a:pt x="1815" y="223"/>
                    <a:pt x="1815" y="223"/>
                  </a:cubicBezTo>
                  <a:cubicBezTo>
                    <a:pt x="1813" y="219"/>
                    <a:pt x="1813" y="219"/>
                    <a:pt x="1813" y="219"/>
                  </a:cubicBezTo>
                  <a:cubicBezTo>
                    <a:pt x="1812" y="219"/>
                    <a:pt x="1811" y="220"/>
                    <a:pt x="1811" y="220"/>
                  </a:cubicBezTo>
                  <a:cubicBezTo>
                    <a:pt x="1815" y="223"/>
                    <a:pt x="1815" y="223"/>
                    <a:pt x="1815" y="223"/>
                  </a:cubicBezTo>
                  <a:cubicBezTo>
                    <a:pt x="1813" y="219"/>
                    <a:pt x="1813" y="219"/>
                    <a:pt x="1813" y="219"/>
                  </a:cubicBezTo>
                  <a:cubicBezTo>
                    <a:pt x="1815" y="223"/>
                    <a:pt x="1815" y="223"/>
                    <a:pt x="1815" y="223"/>
                  </a:cubicBezTo>
                  <a:cubicBezTo>
                    <a:pt x="1814" y="218"/>
                    <a:pt x="1814" y="218"/>
                    <a:pt x="1814" y="218"/>
                  </a:cubicBezTo>
                  <a:cubicBezTo>
                    <a:pt x="1814" y="218"/>
                    <a:pt x="1813" y="218"/>
                    <a:pt x="1813" y="219"/>
                  </a:cubicBezTo>
                  <a:cubicBezTo>
                    <a:pt x="1815" y="223"/>
                    <a:pt x="1815" y="223"/>
                    <a:pt x="1815" y="223"/>
                  </a:cubicBezTo>
                  <a:cubicBezTo>
                    <a:pt x="1814" y="218"/>
                    <a:pt x="1814" y="218"/>
                    <a:pt x="1814" y="218"/>
                  </a:cubicBezTo>
                  <a:cubicBezTo>
                    <a:pt x="1815" y="223"/>
                    <a:pt x="1815" y="223"/>
                    <a:pt x="1815" y="223"/>
                  </a:cubicBezTo>
                  <a:cubicBezTo>
                    <a:pt x="1815" y="218"/>
                    <a:pt x="1815" y="218"/>
                    <a:pt x="1815" y="218"/>
                  </a:cubicBezTo>
                  <a:cubicBezTo>
                    <a:pt x="1815" y="218"/>
                    <a:pt x="1815" y="218"/>
                    <a:pt x="1814" y="218"/>
                  </a:cubicBezTo>
                  <a:cubicBezTo>
                    <a:pt x="1815" y="223"/>
                    <a:pt x="1815" y="223"/>
                    <a:pt x="1815" y="223"/>
                  </a:cubicBezTo>
                  <a:cubicBezTo>
                    <a:pt x="1815" y="218"/>
                    <a:pt x="1815" y="218"/>
                    <a:pt x="1815" y="218"/>
                  </a:cubicBezTo>
                  <a:cubicBezTo>
                    <a:pt x="1815" y="222"/>
                    <a:pt x="1815" y="222"/>
                    <a:pt x="1815" y="222"/>
                  </a:cubicBezTo>
                  <a:cubicBezTo>
                    <a:pt x="1816" y="218"/>
                    <a:pt x="1816" y="218"/>
                    <a:pt x="1816" y="218"/>
                  </a:cubicBezTo>
                  <a:cubicBezTo>
                    <a:pt x="1816" y="218"/>
                    <a:pt x="1816" y="218"/>
                    <a:pt x="1815" y="218"/>
                  </a:cubicBezTo>
                  <a:cubicBezTo>
                    <a:pt x="1815" y="222"/>
                    <a:pt x="1815" y="222"/>
                    <a:pt x="1815" y="222"/>
                  </a:cubicBezTo>
                  <a:cubicBezTo>
                    <a:pt x="1816" y="218"/>
                    <a:pt x="1816" y="218"/>
                    <a:pt x="1816" y="218"/>
                  </a:cubicBezTo>
                  <a:cubicBezTo>
                    <a:pt x="1816" y="218"/>
                    <a:pt x="1816" y="218"/>
                    <a:pt x="1816" y="218"/>
                  </a:cubicBezTo>
                  <a:cubicBezTo>
                    <a:pt x="1816" y="218"/>
                    <a:pt x="1816" y="218"/>
                    <a:pt x="1816" y="218"/>
                  </a:cubicBezTo>
                  <a:cubicBezTo>
                    <a:pt x="1816" y="218"/>
                    <a:pt x="1816" y="218"/>
                    <a:pt x="1816" y="218"/>
                  </a:cubicBezTo>
                  <a:cubicBezTo>
                    <a:pt x="1816" y="218"/>
                    <a:pt x="1816" y="218"/>
                    <a:pt x="1816" y="218"/>
                  </a:cubicBezTo>
                  <a:cubicBezTo>
                    <a:pt x="1816" y="218"/>
                    <a:pt x="1816" y="218"/>
                    <a:pt x="1816" y="218"/>
                  </a:cubicBezTo>
                  <a:cubicBezTo>
                    <a:pt x="1816" y="218"/>
                    <a:pt x="1815" y="218"/>
                    <a:pt x="1814" y="217"/>
                  </a:cubicBezTo>
                  <a:cubicBezTo>
                    <a:pt x="1809" y="215"/>
                    <a:pt x="1800" y="212"/>
                    <a:pt x="1790" y="207"/>
                  </a:cubicBezTo>
                  <a:cubicBezTo>
                    <a:pt x="1773" y="199"/>
                    <a:pt x="1753" y="190"/>
                    <a:pt x="1737" y="183"/>
                  </a:cubicBezTo>
                  <a:cubicBezTo>
                    <a:pt x="1728" y="179"/>
                    <a:pt x="1721" y="176"/>
                    <a:pt x="1716" y="173"/>
                  </a:cubicBezTo>
                  <a:cubicBezTo>
                    <a:pt x="1711" y="171"/>
                    <a:pt x="1708" y="169"/>
                    <a:pt x="1708" y="169"/>
                  </a:cubicBezTo>
                  <a:cubicBezTo>
                    <a:pt x="1705" y="168"/>
                    <a:pt x="1703" y="169"/>
                    <a:pt x="1701" y="171"/>
                  </a:cubicBezTo>
                  <a:cubicBezTo>
                    <a:pt x="1699" y="173"/>
                    <a:pt x="1700" y="176"/>
                    <a:pt x="1702" y="178"/>
                  </a:cubicBezTo>
                  <a:cubicBezTo>
                    <a:pt x="1702" y="179"/>
                    <a:pt x="1702" y="179"/>
                    <a:pt x="1702" y="179"/>
                  </a:cubicBezTo>
                  <a:cubicBezTo>
                    <a:pt x="1703" y="179"/>
                    <a:pt x="1703" y="179"/>
                    <a:pt x="1703" y="179"/>
                  </a:cubicBezTo>
                  <a:cubicBezTo>
                    <a:pt x="1703" y="179"/>
                    <a:pt x="1703" y="179"/>
                    <a:pt x="1703" y="179"/>
                  </a:cubicBezTo>
                  <a:cubicBezTo>
                    <a:pt x="1704" y="180"/>
                    <a:pt x="1711" y="184"/>
                    <a:pt x="1721" y="190"/>
                  </a:cubicBezTo>
                  <a:cubicBezTo>
                    <a:pt x="1736" y="199"/>
                    <a:pt x="1757" y="212"/>
                    <a:pt x="1775" y="223"/>
                  </a:cubicBezTo>
                  <a:cubicBezTo>
                    <a:pt x="1783" y="229"/>
                    <a:pt x="1791" y="234"/>
                    <a:pt x="1797" y="237"/>
                  </a:cubicBezTo>
                  <a:cubicBezTo>
                    <a:pt x="1800" y="239"/>
                    <a:pt x="1802" y="241"/>
                    <a:pt x="1804" y="242"/>
                  </a:cubicBezTo>
                  <a:cubicBezTo>
                    <a:pt x="1804" y="242"/>
                    <a:pt x="1805" y="243"/>
                    <a:pt x="1805" y="243"/>
                  </a:cubicBezTo>
                  <a:cubicBezTo>
                    <a:pt x="1805" y="243"/>
                    <a:pt x="1805" y="243"/>
                    <a:pt x="1805" y="243"/>
                  </a:cubicBezTo>
                  <a:cubicBezTo>
                    <a:pt x="1807" y="241"/>
                    <a:pt x="1807" y="241"/>
                    <a:pt x="1807" y="241"/>
                  </a:cubicBezTo>
                  <a:cubicBezTo>
                    <a:pt x="1805" y="243"/>
                    <a:pt x="1805" y="243"/>
                    <a:pt x="1805" y="243"/>
                  </a:cubicBezTo>
                  <a:cubicBezTo>
                    <a:pt x="1805" y="243"/>
                    <a:pt x="1805" y="243"/>
                    <a:pt x="1805" y="243"/>
                  </a:cubicBezTo>
                  <a:cubicBezTo>
                    <a:pt x="1807" y="241"/>
                    <a:pt x="1807" y="241"/>
                    <a:pt x="1807" y="241"/>
                  </a:cubicBezTo>
                  <a:cubicBezTo>
                    <a:pt x="1805" y="243"/>
                    <a:pt x="1805" y="243"/>
                    <a:pt x="1805" y="243"/>
                  </a:cubicBezTo>
                  <a:cubicBezTo>
                    <a:pt x="1809" y="239"/>
                    <a:pt x="1809" y="239"/>
                    <a:pt x="1809" y="239"/>
                  </a:cubicBezTo>
                  <a:cubicBezTo>
                    <a:pt x="1804" y="242"/>
                    <a:pt x="1804" y="242"/>
                    <a:pt x="1804" y="242"/>
                  </a:cubicBezTo>
                  <a:cubicBezTo>
                    <a:pt x="1805" y="242"/>
                    <a:pt x="1805" y="242"/>
                    <a:pt x="1805" y="243"/>
                  </a:cubicBezTo>
                  <a:cubicBezTo>
                    <a:pt x="1809" y="239"/>
                    <a:pt x="1809" y="239"/>
                    <a:pt x="1809" y="239"/>
                  </a:cubicBezTo>
                  <a:cubicBezTo>
                    <a:pt x="1804" y="242"/>
                    <a:pt x="1804" y="242"/>
                    <a:pt x="1804" y="242"/>
                  </a:cubicBezTo>
                  <a:cubicBezTo>
                    <a:pt x="1809" y="239"/>
                    <a:pt x="1809" y="239"/>
                    <a:pt x="1809" y="239"/>
                  </a:cubicBezTo>
                  <a:cubicBezTo>
                    <a:pt x="1804" y="239"/>
                    <a:pt x="1804" y="239"/>
                    <a:pt x="1804" y="239"/>
                  </a:cubicBezTo>
                  <a:cubicBezTo>
                    <a:pt x="1804" y="241"/>
                    <a:pt x="1804" y="241"/>
                    <a:pt x="1804" y="242"/>
                  </a:cubicBezTo>
                  <a:cubicBezTo>
                    <a:pt x="1809" y="239"/>
                    <a:pt x="1809" y="239"/>
                    <a:pt x="1809" y="239"/>
                  </a:cubicBezTo>
                  <a:cubicBezTo>
                    <a:pt x="1804" y="239"/>
                    <a:pt x="1804" y="239"/>
                    <a:pt x="1804" y="239"/>
                  </a:cubicBezTo>
                  <a:cubicBezTo>
                    <a:pt x="1809" y="239"/>
                    <a:pt x="1809" y="239"/>
                    <a:pt x="1809" y="239"/>
                  </a:cubicBezTo>
                  <a:cubicBezTo>
                    <a:pt x="1804" y="236"/>
                    <a:pt x="1804" y="236"/>
                    <a:pt x="1804" y="236"/>
                  </a:cubicBezTo>
                  <a:cubicBezTo>
                    <a:pt x="1804" y="237"/>
                    <a:pt x="1804" y="238"/>
                    <a:pt x="1804" y="239"/>
                  </a:cubicBezTo>
                  <a:cubicBezTo>
                    <a:pt x="1809" y="239"/>
                    <a:pt x="1809" y="239"/>
                    <a:pt x="1809" y="239"/>
                  </a:cubicBezTo>
                  <a:cubicBezTo>
                    <a:pt x="1804" y="236"/>
                    <a:pt x="1804" y="236"/>
                    <a:pt x="1804" y="236"/>
                  </a:cubicBezTo>
                  <a:cubicBezTo>
                    <a:pt x="1809" y="239"/>
                    <a:pt x="1809" y="239"/>
                    <a:pt x="1809" y="239"/>
                  </a:cubicBezTo>
                  <a:cubicBezTo>
                    <a:pt x="1812" y="234"/>
                    <a:pt x="1812" y="234"/>
                    <a:pt x="1812" y="234"/>
                  </a:cubicBezTo>
                  <a:cubicBezTo>
                    <a:pt x="1811" y="234"/>
                    <a:pt x="1788" y="223"/>
                    <a:pt x="1762" y="212"/>
                  </a:cubicBezTo>
                  <a:cubicBezTo>
                    <a:pt x="1750" y="207"/>
                    <a:pt x="1737" y="201"/>
                    <a:pt x="1727" y="197"/>
                  </a:cubicBezTo>
                  <a:cubicBezTo>
                    <a:pt x="1722" y="195"/>
                    <a:pt x="1717" y="193"/>
                    <a:pt x="1714" y="192"/>
                  </a:cubicBezTo>
                  <a:cubicBezTo>
                    <a:pt x="1712" y="191"/>
                    <a:pt x="1710" y="191"/>
                    <a:pt x="1709" y="190"/>
                  </a:cubicBezTo>
                  <a:cubicBezTo>
                    <a:pt x="1708" y="190"/>
                    <a:pt x="1708" y="190"/>
                    <a:pt x="1707" y="190"/>
                  </a:cubicBezTo>
                  <a:cubicBezTo>
                    <a:pt x="1706" y="190"/>
                    <a:pt x="1706" y="190"/>
                    <a:pt x="1705" y="190"/>
                  </a:cubicBezTo>
                  <a:cubicBezTo>
                    <a:pt x="1704" y="190"/>
                    <a:pt x="1704" y="190"/>
                    <a:pt x="1703" y="190"/>
                  </a:cubicBezTo>
                  <a:cubicBezTo>
                    <a:pt x="1702" y="190"/>
                    <a:pt x="1702" y="190"/>
                    <a:pt x="1701" y="191"/>
                  </a:cubicBezTo>
                  <a:cubicBezTo>
                    <a:pt x="1701" y="191"/>
                    <a:pt x="1700" y="192"/>
                    <a:pt x="1700" y="192"/>
                  </a:cubicBezTo>
                  <a:cubicBezTo>
                    <a:pt x="1699" y="194"/>
                    <a:pt x="1699" y="195"/>
                    <a:pt x="1699" y="197"/>
                  </a:cubicBezTo>
                  <a:cubicBezTo>
                    <a:pt x="1699" y="198"/>
                    <a:pt x="1700" y="199"/>
                    <a:pt x="1701" y="200"/>
                  </a:cubicBezTo>
                  <a:cubicBezTo>
                    <a:pt x="1701" y="200"/>
                    <a:pt x="1703" y="201"/>
                    <a:pt x="1706" y="203"/>
                  </a:cubicBezTo>
                  <a:cubicBezTo>
                    <a:pt x="1715" y="208"/>
                    <a:pt x="1738" y="223"/>
                    <a:pt x="1759" y="235"/>
                  </a:cubicBezTo>
                  <a:cubicBezTo>
                    <a:pt x="1769" y="242"/>
                    <a:pt x="1779" y="248"/>
                    <a:pt x="1786" y="253"/>
                  </a:cubicBezTo>
                  <a:cubicBezTo>
                    <a:pt x="1790" y="255"/>
                    <a:pt x="1793" y="257"/>
                    <a:pt x="1795" y="258"/>
                  </a:cubicBezTo>
                  <a:cubicBezTo>
                    <a:pt x="1796" y="259"/>
                    <a:pt x="1797" y="259"/>
                    <a:pt x="1797" y="260"/>
                  </a:cubicBezTo>
                  <a:cubicBezTo>
                    <a:pt x="1798" y="260"/>
                    <a:pt x="1798" y="260"/>
                    <a:pt x="1798" y="260"/>
                  </a:cubicBezTo>
                  <a:cubicBezTo>
                    <a:pt x="1798" y="260"/>
                    <a:pt x="1798" y="260"/>
                    <a:pt x="1798" y="260"/>
                  </a:cubicBezTo>
                  <a:cubicBezTo>
                    <a:pt x="1799" y="258"/>
                    <a:pt x="1799" y="258"/>
                    <a:pt x="1799" y="258"/>
                  </a:cubicBezTo>
                  <a:cubicBezTo>
                    <a:pt x="1797" y="260"/>
                    <a:pt x="1797" y="260"/>
                    <a:pt x="1797" y="260"/>
                  </a:cubicBezTo>
                  <a:cubicBezTo>
                    <a:pt x="1798" y="260"/>
                    <a:pt x="1798" y="260"/>
                    <a:pt x="1798" y="260"/>
                  </a:cubicBezTo>
                  <a:cubicBezTo>
                    <a:pt x="1799" y="258"/>
                    <a:pt x="1799" y="258"/>
                    <a:pt x="1799" y="258"/>
                  </a:cubicBezTo>
                  <a:cubicBezTo>
                    <a:pt x="1797" y="260"/>
                    <a:pt x="1797" y="260"/>
                    <a:pt x="1797" y="260"/>
                  </a:cubicBezTo>
                  <a:cubicBezTo>
                    <a:pt x="1801" y="256"/>
                    <a:pt x="1801" y="256"/>
                    <a:pt x="1801" y="256"/>
                  </a:cubicBezTo>
                  <a:cubicBezTo>
                    <a:pt x="1797" y="259"/>
                    <a:pt x="1797" y="259"/>
                    <a:pt x="1797" y="259"/>
                  </a:cubicBezTo>
                  <a:cubicBezTo>
                    <a:pt x="1797" y="259"/>
                    <a:pt x="1797" y="260"/>
                    <a:pt x="1797" y="260"/>
                  </a:cubicBezTo>
                  <a:cubicBezTo>
                    <a:pt x="1801" y="256"/>
                    <a:pt x="1801" y="256"/>
                    <a:pt x="1801" y="256"/>
                  </a:cubicBezTo>
                  <a:cubicBezTo>
                    <a:pt x="1797" y="259"/>
                    <a:pt x="1797" y="259"/>
                    <a:pt x="1797" y="259"/>
                  </a:cubicBezTo>
                  <a:cubicBezTo>
                    <a:pt x="1801" y="256"/>
                    <a:pt x="1801" y="256"/>
                    <a:pt x="1801" y="256"/>
                  </a:cubicBezTo>
                  <a:cubicBezTo>
                    <a:pt x="1796" y="258"/>
                    <a:pt x="1796" y="258"/>
                    <a:pt x="1796" y="258"/>
                  </a:cubicBezTo>
                  <a:cubicBezTo>
                    <a:pt x="1797" y="259"/>
                    <a:pt x="1797" y="259"/>
                    <a:pt x="1797" y="259"/>
                  </a:cubicBezTo>
                  <a:cubicBezTo>
                    <a:pt x="1801" y="256"/>
                    <a:pt x="1801" y="256"/>
                    <a:pt x="1801" y="256"/>
                  </a:cubicBezTo>
                  <a:cubicBezTo>
                    <a:pt x="1796" y="258"/>
                    <a:pt x="1796" y="258"/>
                    <a:pt x="1796" y="258"/>
                  </a:cubicBezTo>
                  <a:cubicBezTo>
                    <a:pt x="1801" y="256"/>
                    <a:pt x="1801" y="256"/>
                    <a:pt x="1801" y="256"/>
                  </a:cubicBezTo>
                  <a:cubicBezTo>
                    <a:pt x="1796" y="256"/>
                    <a:pt x="1796" y="256"/>
                    <a:pt x="1796" y="256"/>
                  </a:cubicBezTo>
                  <a:cubicBezTo>
                    <a:pt x="1796" y="257"/>
                    <a:pt x="1796" y="258"/>
                    <a:pt x="1796" y="258"/>
                  </a:cubicBezTo>
                  <a:cubicBezTo>
                    <a:pt x="1801" y="256"/>
                    <a:pt x="1801" y="256"/>
                    <a:pt x="1801" y="256"/>
                  </a:cubicBezTo>
                  <a:cubicBezTo>
                    <a:pt x="1796" y="256"/>
                    <a:pt x="1796" y="256"/>
                    <a:pt x="1796" y="256"/>
                  </a:cubicBezTo>
                  <a:cubicBezTo>
                    <a:pt x="1801" y="256"/>
                    <a:pt x="1801" y="256"/>
                    <a:pt x="1801" y="256"/>
                  </a:cubicBezTo>
                  <a:cubicBezTo>
                    <a:pt x="1803" y="251"/>
                    <a:pt x="1803" y="251"/>
                    <a:pt x="1803" y="251"/>
                  </a:cubicBezTo>
                  <a:cubicBezTo>
                    <a:pt x="1702" y="211"/>
                    <a:pt x="1702" y="211"/>
                    <a:pt x="1702" y="211"/>
                  </a:cubicBezTo>
                  <a:cubicBezTo>
                    <a:pt x="1700" y="210"/>
                    <a:pt x="1697" y="211"/>
                    <a:pt x="1696" y="213"/>
                  </a:cubicBezTo>
                  <a:cubicBezTo>
                    <a:pt x="1695" y="214"/>
                    <a:pt x="1695" y="214"/>
                    <a:pt x="1695" y="215"/>
                  </a:cubicBezTo>
                  <a:cubicBezTo>
                    <a:pt x="1695" y="216"/>
                    <a:pt x="1695" y="216"/>
                    <a:pt x="1695" y="216"/>
                  </a:cubicBezTo>
                  <a:cubicBezTo>
                    <a:pt x="1695" y="218"/>
                    <a:pt x="1695" y="218"/>
                    <a:pt x="1695" y="219"/>
                  </a:cubicBezTo>
                  <a:cubicBezTo>
                    <a:pt x="1696" y="220"/>
                    <a:pt x="1696" y="220"/>
                    <a:pt x="1696" y="220"/>
                  </a:cubicBezTo>
                  <a:cubicBezTo>
                    <a:pt x="1697" y="221"/>
                    <a:pt x="1697" y="221"/>
                    <a:pt x="1698" y="221"/>
                  </a:cubicBezTo>
                  <a:cubicBezTo>
                    <a:pt x="1699" y="223"/>
                    <a:pt x="1702" y="224"/>
                    <a:pt x="1705" y="226"/>
                  </a:cubicBezTo>
                  <a:cubicBezTo>
                    <a:pt x="1716" y="234"/>
                    <a:pt x="1739" y="248"/>
                    <a:pt x="1758" y="259"/>
                  </a:cubicBezTo>
                  <a:cubicBezTo>
                    <a:pt x="1777" y="271"/>
                    <a:pt x="1794" y="281"/>
                    <a:pt x="1794" y="281"/>
                  </a:cubicBezTo>
                  <a:cubicBezTo>
                    <a:pt x="1797" y="277"/>
                    <a:pt x="1797" y="277"/>
                    <a:pt x="1797" y="277"/>
                  </a:cubicBezTo>
                  <a:cubicBezTo>
                    <a:pt x="1792" y="273"/>
                    <a:pt x="1792" y="273"/>
                    <a:pt x="1792" y="273"/>
                  </a:cubicBezTo>
                  <a:cubicBezTo>
                    <a:pt x="1797" y="277"/>
                    <a:pt x="1797" y="277"/>
                    <a:pt x="1797" y="277"/>
                  </a:cubicBezTo>
                  <a:cubicBezTo>
                    <a:pt x="1794" y="272"/>
                    <a:pt x="1794" y="272"/>
                    <a:pt x="1794" y="272"/>
                  </a:cubicBezTo>
                  <a:cubicBezTo>
                    <a:pt x="1793" y="272"/>
                    <a:pt x="1793" y="273"/>
                    <a:pt x="1792" y="273"/>
                  </a:cubicBezTo>
                  <a:cubicBezTo>
                    <a:pt x="1797" y="277"/>
                    <a:pt x="1797" y="277"/>
                    <a:pt x="1797" y="277"/>
                  </a:cubicBezTo>
                  <a:cubicBezTo>
                    <a:pt x="1794" y="272"/>
                    <a:pt x="1794" y="272"/>
                    <a:pt x="1794" y="272"/>
                  </a:cubicBezTo>
                  <a:cubicBezTo>
                    <a:pt x="1797" y="277"/>
                    <a:pt x="1797" y="277"/>
                    <a:pt x="1797" y="277"/>
                  </a:cubicBezTo>
                  <a:cubicBezTo>
                    <a:pt x="1796" y="271"/>
                    <a:pt x="1796" y="271"/>
                    <a:pt x="1796" y="271"/>
                  </a:cubicBezTo>
                  <a:cubicBezTo>
                    <a:pt x="1795" y="271"/>
                    <a:pt x="1795" y="271"/>
                    <a:pt x="1794" y="272"/>
                  </a:cubicBezTo>
                  <a:cubicBezTo>
                    <a:pt x="1797" y="277"/>
                    <a:pt x="1797" y="277"/>
                    <a:pt x="1797" y="277"/>
                  </a:cubicBezTo>
                  <a:cubicBezTo>
                    <a:pt x="1796" y="271"/>
                    <a:pt x="1796" y="271"/>
                    <a:pt x="1796" y="271"/>
                  </a:cubicBezTo>
                  <a:cubicBezTo>
                    <a:pt x="1797" y="276"/>
                    <a:pt x="1797" y="276"/>
                    <a:pt x="1797" y="276"/>
                  </a:cubicBezTo>
                  <a:cubicBezTo>
                    <a:pt x="1797" y="271"/>
                    <a:pt x="1797" y="271"/>
                    <a:pt x="1797" y="271"/>
                  </a:cubicBezTo>
                  <a:cubicBezTo>
                    <a:pt x="1797" y="271"/>
                    <a:pt x="1796" y="271"/>
                    <a:pt x="1796" y="271"/>
                  </a:cubicBezTo>
                  <a:cubicBezTo>
                    <a:pt x="1797" y="276"/>
                    <a:pt x="1797" y="276"/>
                    <a:pt x="1797" y="276"/>
                  </a:cubicBezTo>
                  <a:cubicBezTo>
                    <a:pt x="1797" y="271"/>
                    <a:pt x="1797" y="271"/>
                    <a:pt x="1797" y="271"/>
                  </a:cubicBezTo>
                  <a:cubicBezTo>
                    <a:pt x="1797" y="275"/>
                    <a:pt x="1797" y="275"/>
                    <a:pt x="1797" y="275"/>
                  </a:cubicBezTo>
                  <a:cubicBezTo>
                    <a:pt x="1798" y="271"/>
                    <a:pt x="1798" y="271"/>
                    <a:pt x="1798" y="271"/>
                  </a:cubicBezTo>
                  <a:cubicBezTo>
                    <a:pt x="1797" y="271"/>
                    <a:pt x="1797" y="271"/>
                    <a:pt x="1797" y="271"/>
                  </a:cubicBezTo>
                  <a:cubicBezTo>
                    <a:pt x="1797" y="275"/>
                    <a:pt x="1797" y="275"/>
                    <a:pt x="1797" y="275"/>
                  </a:cubicBezTo>
                  <a:cubicBezTo>
                    <a:pt x="1798" y="271"/>
                    <a:pt x="1798" y="271"/>
                    <a:pt x="1798" y="271"/>
                  </a:cubicBezTo>
                  <a:cubicBezTo>
                    <a:pt x="1797" y="272"/>
                    <a:pt x="1797" y="272"/>
                    <a:pt x="1797" y="272"/>
                  </a:cubicBezTo>
                  <a:cubicBezTo>
                    <a:pt x="1798" y="271"/>
                    <a:pt x="1798" y="271"/>
                    <a:pt x="1798" y="271"/>
                  </a:cubicBezTo>
                  <a:cubicBezTo>
                    <a:pt x="1798" y="271"/>
                    <a:pt x="1798" y="271"/>
                    <a:pt x="1798" y="271"/>
                  </a:cubicBezTo>
                  <a:cubicBezTo>
                    <a:pt x="1797" y="272"/>
                    <a:pt x="1797" y="272"/>
                    <a:pt x="1797" y="272"/>
                  </a:cubicBezTo>
                  <a:cubicBezTo>
                    <a:pt x="1798" y="271"/>
                    <a:pt x="1798" y="271"/>
                    <a:pt x="1798" y="271"/>
                  </a:cubicBezTo>
                  <a:cubicBezTo>
                    <a:pt x="1798" y="271"/>
                    <a:pt x="1797" y="271"/>
                    <a:pt x="1796" y="271"/>
                  </a:cubicBezTo>
                  <a:cubicBezTo>
                    <a:pt x="1791" y="269"/>
                    <a:pt x="1783" y="266"/>
                    <a:pt x="1772" y="261"/>
                  </a:cubicBezTo>
                  <a:cubicBezTo>
                    <a:pt x="1756" y="255"/>
                    <a:pt x="1736" y="247"/>
                    <a:pt x="1719" y="240"/>
                  </a:cubicBezTo>
                  <a:cubicBezTo>
                    <a:pt x="1711" y="237"/>
                    <a:pt x="1704" y="234"/>
                    <a:pt x="1699" y="232"/>
                  </a:cubicBezTo>
                  <a:cubicBezTo>
                    <a:pt x="1694" y="229"/>
                    <a:pt x="1691" y="228"/>
                    <a:pt x="1691" y="228"/>
                  </a:cubicBezTo>
                  <a:cubicBezTo>
                    <a:pt x="1688" y="227"/>
                    <a:pt x="1685" y="228"/>
                    <a:pt x="1684" y="231"/>
                  </a:cubicBezTo>
                  <a:cubicBezTo>
                    <a:pt x="1683" y="233"/>
                    <a:pt x="1683" y="237"/>
                    <a:pt x="1686" y="238"/>
                  </a:cubicBezTo>
                  <a:cubicBezTo>
                    <a:pt x="1686" y="238"/>
                    <a:pt x="1687" y="239"/>
                    <a:pt x="1690" y="241"/>
                  </a:cubicBezTo>
                  <a:cubicBezTo>
                    <a:pt x="1700" y="246"/>
                    <a:pt x="1723" y="260"/>
                    <a:pt x="1745" y="273"/>
                  </a:cubicBezTo>
                  <a:cubicBezTo>
                    <a:pt x="1755" y="280"/>
                    <a:pt x="1765" y="286"/>
                    <a:pt x="1773" y="291"/>
                  </a:cubicBezTo>
                  <a:cubicBezTo>
                    <a:pt x="1776" y="293"/>
                    <a:pt x="1779" y="295"/>
                    <a:pt x="1781" y="297"/>
                  </a:cubicBezTo>
                  <a:cubicBezTo>
                    <a:pt x="1782" y="297"/>
                    <a:pt x="1783" y="298"/>
                    <a:pt x="1783" y="298"/>
                  </a:cubicBezTo>
                  <a:cubicBezTo>
                    <a:pt x="1783" y="298"/>
                    <a:pt x="1783" y="298"/>
                    <a:pt x="1783" y="298"/>
                  </a:cubicBezTo>
                  <a:cubicBezTo>
                    <a:pt x="1783" y="299"/>
                    <a:pt x="1783" y="299"/>
                    <a:pt x="1783" y="299"/>
                  </a:cubicBezTo>
                  <a:cubicBezTo>
                    <a:pt x="1786" y="296"/>
                    <a:pt x="1786" y="296"/>
                    <a:pt x="1786" y="296"/>
                  </a:cubicBezTo>
                  <a:cubicBezTo>
                    <a:pt x="1783" y="298"/>
                    <a:pt x="1783" y="298"/>
                    <a:pt x="1783" y="298"/>
                  </a:cubicBezTo>
                  <a:cubicBezTo>
                    <a:pt x="1783" y="299"/>
                    <a:pt x="1783" y="299"/>
                    <a:pt x="1783" y="299"/>
                  </a:cubicBezTo>
                  <a:cubicBezTo>
                    <a:pt x="1786" y="296"/>
                    <a:pt x="1786" y="296"/>
                    <a:pt x="1786" y="296"/>
                  </a:cubicBezTo>
                  <a:cubicBezTo>
                    <a:pt x="1783" y="298"/>
                    <a:pt x="1783" y="298"/>
                    <a:pt x="1783" y="298"/>
                  </a:cubicBezTo>
                  <a:cubicBezTo>
                    <a:pt x="1787" y="295"/>
                    <a:pt x="1787" y="295"/>
                    <a:pt x="1787" y="295"/>
                  </a:cubicBezTo>
                  <a:cubicBezTo>
                    <a:pt x="1783" y="297"/>
                    <a:pt x="1783" y="297"/>
                    <a:pt x="1783" y="297"/>
                  </a:cubicBezTo>
                  <a:cubicBezTo>
                    <a:pt x="1783" y="298"/>
                    <a:pt x="1783" y="298"/>
                    <a:pt x="1783" y="298"/>
                  </a:cubicBezTo>
                  <a:cubicBezTo>
                    <a:pt x="1787" y="295"/>
                    <a:pt x="1787" y="295"/>
                    <a:pt x="1787" y="295"/>
                  </a:cubicBezTo>
                  <a:cubicBezTo>
                    <a:pt x="1783" y="297"/>
                    <a:pt x="1783" y="297"/>
                    <a:pt x="1783" y="297"/>
                  </a:cubicBezTo>
                  <a:cubicBezTo>
                    <a:pt x="1787" y="295"/>
                    <a:pt x="1787" y="295"/>
                    <a:pt x="1787" y="295"/>
                  </a:cubicBezTo>
                  <a:cubicBezTo>
                    <a:pt x="1782" y="295"/>
                    <a:pt x="1782" y="295"/>
                    <a:pt x="1782" y="295"/>
                  </a:cubicBezTo>
                  <a:cubicBezTo>
                    <a:pt x="1782" y="296"/>
                    <a:pt x="1782" y="297"/>
                    <a:pt x="1783" y="297"/>
                  </a:cubicBezTo>
                  <a:cubicBezTo>
                    <a:pt x="1787" y="295"/>
                    <a:pt x="1787" y="295"/>
                    <a:pt x="1787" y="295"/>
                  </a:cubicBezTo>
                  <a:cubicBezTo>
                    <a:pt x="1782" y="295"/>
                    <a:pt x="1782" y="295"/>
                    <a:pt x="1782" y="295"/>
                  </a:cubicBezTo>
                  <a:cubicBezTo>
                    <a:pt x="1788" y="295"/>
                    <a:pt x="1788" y="295"/>
                    <a:pt x="1788" y="295"/>
                  </a:cubicBezTo>
                  <a:cubicBezTo>
                    <a:pt x="1783" y="292"/>
                    <a:pt x="1783" y="292"/>
                    <a:pt x="1783" y="292"/>
                  </a:cubicBezTo>
                  <a:cubicBezTo>
                    <a:pt x="1782" y="293"/>
                    <a:pt x="1782" y="294"/>
                    <a:pt x="1782" y="295"/>
                  </a:cubicBezTo>
                  <a:cubicBezTo>
                    <a:pt x="1788" y="295"/>
                    <a:pt x="1788" y="295"/>
                    <a:pt x="1788" y="295"/>
                  </a:cubicBezTo>
                  <a:cubicBezTo>
                    <a:pt x="1783" y="292"/>
                    <a:pt x="1783" y="292"/>
                    <a:pt x="1783" y="292"/>
                  </a:cubicBezTo>
                  <a:cubicBezTo>
                    <a:pt x="1788" y="295"/>
                    <a:pt x="1788" y="295"/>
                    <a:pt x="1788" y="295"/>
                  </a:cubicBezTo>
                  <a:cubicBezTo>
                    <a:pt x="1783" y="292"/>
                    <a:pt x="1783" y="292"/>
                    <a:pt x="1783" y="292"/>
                  </a:cubicBezTo>
                  <a:cubicBezTo>
                    <a:pt x="1788" y="295"/>
                    <a:pt x="1788" y="295"/>
                    <a:pt x="1788" y="295"/>
                  </a:cubicBezTo>
                  <a:cubicBezTo>
                    <a:pt x="1785" y="290"/>
                    <a:pt x="1785" y="290"/>
                    <a:pt x="1785" y="290"/>
                  </a:cubicBezTo>
                  <a:cubicBezTo>
                    <a:pt x="1784" y="291"/>
                    <a:pt x="1784" y="291"/>
                    <a:pt x="1783" y="292"/>
                  </a:cubicBezTo>
                  <a:cubicBezTo>
                    <a:pt x="1788" y="295"/>
                    <a:pt x="1788" y="295"/>
                    <a:pt x="1788" y="295"/>
                  </a:cubicBezTo>
                  <a:cubicBezTo>
                    <a:pt x="1785" y="290"/>
                    <a:pt x="1785" y="290"/>
                    <a:pt x="1785" y="290"/>
                  </a:cubicBezTo>
                  <a:cubicBezTo>
                    <a:pt x="1787" y="295"/>
                    <a:pt x="1787" y="295"/>
                    <a:pt x="1787" y="295"/>
                  </a:cubicBezTo>
                  <a:cubicBezTo>
                    <a:pt x="1787" y="290"/>
                    <a:pt x="1787" y="290"/>
                    <a:pt x="1787" y="290"/>
                  </a:cubicBezTo>
                  <a:cubicBezTo>
                    <a:pt x="1786" y="290"/>
                    <a:pt x="1786" y="290"/>
                    <a:pt x="1785" y="290"/>
                  </a:cubicBezTo>
                  <a:cubicBezTo>
                    <a:pt x="1787" y="295"/>
                    <a:pt x="1787" y="295"/>
                    <a:pt x="1787" y="295"/>
                  </a:cubicBezTo>
                  <a:cubicBezTo>
                    <a:pt x="1787" y="290"/>
                    <a:pt x="1787" y="290"/>
                    <a:pt x="1787" y="290"/>
                  </a:cubicBezTo>
                  <a:cubicBezTo>
                    <a:pt x="1787" y="294"/>
                    <a:pt x="1787" y="294"/>
                    <a:pt x="1787" y="294"/>
                  </a:cubicBezTo>
                  <a:cubicBezTo>
                    <a:pt x="1787" y="290"/>
                    <a:pt x="1787" y="290"/>
                    <a:pt x="1787" y="290"/>
                  </a:cubicBezTo>
                  <a:cubicBezTo>
                    <a:pt x="1787" y="290"/>
                    <a:pt x="1787" y="290"/>
                    <a:pt x="1787" y="290"/>
                  </a:cubicBezTo>
                  <a:cubicBezTo>
                    <a:pt x="1787" y="294"/>
                    <a:pt x="1787" y="294"/>
                    <a:pt x="1787" y="294"/>
                  </a:cubicBezTo>
                  <a:cubicBezTo>
                    <a:pt x="1787" y="290"/>
                    <a:pt x="1787" y="290"/>
                    <a:pt x="1787" y="290"/>
                  </a:cubicBezTo>
                  <a:cubicBezTo>
                    <a:pt x="1787" y="293"/>
                    <a:pt x="1787" y="293"/>
                    <a:pt x="1787" y="293"/>
                  </a:cubicBezTo>
                  <a:cubicBezTo>
                    <a:pt x="1788" y="290"/>
                    <a:pt x="1788" y="290"/>
                    <a:pt x="1788" y="290"/>
                  </a:cubicBezTo>
                  <a:cubicBezTo>
                    <a:pt x="1787" y="290"/>
                    <a:pt x="1787" y="290"/>
                    <a:pt x="1787" y="290"/>
                  </a:cubicBezTo>
                  <a:cubicBezTo>
                    <a:pt x="1787" y="293"/>
                    <a:pt x="1787" y="293"/>
                    <a:pt x="1787" y="293"/>
                  </a:cubicBezTo>
                  <a:cubicBezTo>
                    <a:pt x="1788" y="290"/>
                    <a:pt x="1788" y="290"/>
                    <a:pt x="1788" y="290"/>
                  </a:cubicBezTo>
                  <a:cubicBezTo>
                    <a:pt x="1788" y="290"/>
                    <a:pt x="1788" y="290"/>
                    <a:pt x="1788" y="290"/>
                  </a:cubicBezTo>
                  <a:cubicBezTo>
                    <a:pt x="1788" y="290"/>
                    <a:pt x="1787" y="289"/>
                    <a:pt x="1786" y="289"/>
                  </a:cubicBezTo>
                  <a:cubicBezTo>
                    <a:pt x="1781" y="288"/>
                    <a:pt x="1773" y="285"/>
                    <a:pt x="1763" y="281"/>
                  </a:cubicBezTo>
                  <a:cubicBezTo>
                    <a:pt x="1747" y="275"/>
                    <a:pt x="1728" y="267"/>
                    <a:pt x="1713" y="261"/>
                  </a:cubicBezTo>
                  <a:cubicBezTo>
                    <a:pt x="1705" y="258"/>
                    <a:pt x="1698" y="255"/>
                    <a:pt x="1694" y="253"/>
                  </a:cubicBezTo>
                  <a:cubicBezTo>
                    <a:pt x="1689" y="251"/>
                    <a:pt x="1686" y="250"/>
                    <a:pt x="1686" y="250"/>
                  </a:cubicBezTo>
                  <a:cubicBezTo>
                    <a:pt x="1683" y="249"/>
                    <a:pt x="1680" y="250"/>
                    <a:pt x="1679" y="252"/>
                  </a:cubicBezTo>
                  <a:cubicBezTo>
                    <a:pt x="1678" y="255"/>
                    <a:pt x="1679" y="258"/>
                    <a:pt x="1681" y="259"/>
                  </a:cubicBezTo>
                  <a:cubicBezTo>
                    <a:pt x="1681" y="259"/>
                    <a:pt x="1687" y="263"/>
                    <a:pt x="1695" y="268"/>
                  </a:cubicBezTo>
                  <a:cubicBezTo>
                    <a:pt x="1708" y="276"/>
                    <a:pt x="1727" y="288"/>
                    <a:pt x="1743" y="298"/>
                  </a:cubicBezTo>
                  <a:cubicBezTo>
                    <a:pt x="1751" y="303"/>
                    <a:pt x="1758" y="307"/>
                    <a:pt x="1763" y="310"/>
                  </a:cubicBezTo>
                  <a:cubicBezTo>
                    <a:pt x="1766" y="312"/>
                    <a:pt x="1768" y="313"/>
                    <a:pt x="1769" y="314"/>
                  </a:cubicBezTo>
                  <a:cubicBezTo>
                    <a:pt x="1770" y="315"/>
                    <a:pt x="1770" y="315"/>
                    <a:pt x="1771" y="315"/>
                  </a:cubicBezTo>
                  <a:cubicBezTo>
                    <a:pt x="1771" y="315"/>
                    <a:pt x="1771" y="315"/>
                    <a:pt x="1771" y="315"/>
                  </a:cubicBezTo>
                  <a:cubicBezTo>
                    <a:pt x="1771" y="315"/>
                    <a:pt x="1771" y="315"/>
                    <a:pt x="1771" y="315"/>
                  </a:cubicBezTo>
                  <a:cubicBezTo>
                    <a:pt x="1774" y="312"/>
                    <a:pt x="1774" y="312"/>
                    <a:pt x="1774" y="312"/>
                  </a:cubicBezTo>
                  <a:cubicBezTo>
                    <a:pt x="1770" y="315"/>
                    <a:pt x="1770" y="315"/>
                    <a:pt x="1770" y="315"/>
                  </a:cubicBezTo>
                  <a:cubicBezTo>
                    <a:pt x="1771" y="315"/>
                    <a:pt x="1771" y="315"/>
                    <a:pt x="1771" y="315"/>
                  </a:cubicBezTo>
                  <a:cubicBezTo>
                    <a:pt x="1774" y="312"/>
                    <a:pt x="1774" y="312"/>
                    <a:pt x="1774" y="312"/>
                  </a:cubicBezTo>
                  <a:cubicBezTo>
                    <a:pt x="1770" y="315"/>
                    <a:pt x="1770" y="315"/>
                    <a:pt x="1770" y="315"/>
                  </a:cubicBezTo>
                  <a:cubicBezTo>
                    <a:pt x="1774" y="311"/>
                    <a:pt x="1774" y="311"/>
                    <a:pt x="1774" y="311"/>
                  </a:cubicBezTo>
                  <a:cubicBezTo>
                    <a:pt x="1770" y="315"/>
                    <a:pt x="1770" y="315"/>
                    <a:pt x="1770" y="315"/>
                  </a:cubicBezTo>
                  <a:cubicBezTo>
                    <a:pt x="1770" y="315"/>
                    <a:pt x="1770" y="315"/>
                    <a:pt x="1770" y="315"/>
                  </a:cubicBezTo>
                  <a:cubicBezTo>
                    <a:pt x="1774" y="311"/>
                    <a:pt x="1774" y="311"/>
                    <a:pt x="1774" y="311"/>
                  </a:cubicBezTo>
                  <a:cubicBezTo>
                    <a:pt x="1770" y="315"/>
                    <a:pt x="1770" y="315"/>
                    <a:pt x="1770" y="315"/>
                  </a:cubicBezTo>
                  <a:cubicBezTo>
                    <a:pt x="1774" y="311"/>
                    <a:pt x="1774" y="311"/>
                    <a:pt x="1774" y="311"/>
                  </a:cubicBezTo>
                  <a:cubicBezTo>
                    <a:pt x="1769" y="314"/>
                    <a:pt x="1769" y="314"/>
                    <a:pt x="1769" y="314"/>
                  </a:cubicBezTo>
                  <a:cubicBezTo>
                    <a:pt x="1770" y="314"/>
                    <a:pt x="1770" y="314"/>
                    <a:pt x="1770" y="315"/>
                  </a:cubicBezTo>
                  <a:cubicBezTo>
                    <a:pt x="1774" y="311"/>
                    <a:pt x="1774" y="311"/>
                    <a:pt x="1774" y="311"/>
                  </a:cubicBezTo>
                  <a:cubicBezTo>
                    <a:pt x="1769" y="314"/>
                    <a:pt x="1769" y="314"/>
                    <a:pt x="1769" y="314"/>
                  </a:cubicBezTo>
                  <a:cubicBezTo>
                    <a:pt x="1774" y="311"/>
                    <a:pt x="1774" y="311"/>
                    <a:pt x="1774" y="311"/>
                  </a:cubicBezTo>
                  <a:cubicBezTo>
                    <a:pt x="1769" y="311"/>
                    <a:pt x="1769" y="311"/>
                    <a:pt x="1769" y="311"/>
                  </a:cubicBezTo>
                  <a:cubicBezTo>
                    <a:pt x="1769" y="313"/>
                    <a:pt x="1769" y="313"/>
                    <a:pt x="1769" y="314"/>
                  </a:cubicBezTo>
                  <a:cubicBezTo>
                    <a:pt x="1774" y="311"/>
                    <a:pt x="1774" y="311"/>
                    <a:pt x="1774" y="311"/>
                  </a:cubicBezTo>
                  <a:cubicBezTo>
                    <a:pt x="1769" y="311"/>
                    <a:pt x="1769" y="311"/>
                    <a:pt x="1769" y="311"/>
                  </a:cubicBezTo>
                  <a:cubicBezTo>
                    <a:pt x="1774" y="311"/>
                    <a:pt x="1774" y="311"/>
                    <a:pt x="1774" y="311"/>
                  </a:cubicBezTo>
                  <a:cubicBezTo>
                    <a:pt x="1770" y="308"/>
                    <a:pt x="1770" y="308"/>
                    <a:pt x="1770" y="308"/>
                  </a:cubicBezTo>
                  <a:cubicBezTo>
                    <a:pt x="1774" y="311"/>
                    <a:pt x="1774" y="311"/>
                    <a:pt x="1774" y="311"/>
                  </a:cubicBezTo>
                  <a:cubicBezTo>
                    <a:pt x="1773" y="306"/>
                    <a:pt x="1773" y="306"/>
                    <a:pt x="1773" y="306"/>
                  </a:cubicBezTo>
                  <a:cubicBezTo>
                    <a:pt x="1772" y="306"/>
                    <a:pt x="1771" y="306"/>
                    <a:pt x="1770" y="308"/>
                  </a:cubicBezTo>
                  <a:cubicBezTo>
                    <a:pt x="1774" y="311"/>
                    <a:pt x="1774" y="311"/>
                    <a:pt x="1774" y="311"/>
                  </a:cubicBezTo>
                  <a:cubicBezTo>
                    <a:pt x="1773" y="306"/>
                    <a:pt x="1773" y="306"/>
                    <a:pt x="1773" y="306"/>
                  </a:cubicBezTo>
                  <a:cubicBezTo>
                    <a:pt x="1774" y="311"/>
                    <a:pt x="1774" y="311"/>
                    <a:pt x="1774" y="311"/>
                  </a:cubicBezTo>
                  <a:cubicBezTo>
                    <a:pt x="1774" y="306"/>
                    <a:pt x="1774" y="306"/>
                    <a:pt x="1774" y="306"/>
                  </a:cubicBezTo>
                  <a:cubicBezTo>
                    <a:pt x="1774" y="306"/>
                    <a:pt x="1773" y="306"/>
                    <a:pt x="1773" y="306"/>
                  </a:cubicBezTo>
                  <a:cubicBezTo>
                    <a:pt x="1774" y="311"/>
                    <a:pt x="1774" y="311"/>
                    <a:pt x="1774" y="311"/>
                  </a:cubicBezTo>
                  <a:cubicBezTo>
                    <a:pt x="1774" y="306"/>
                    <a:pt x="1774" y="306"/>
                    <a:pt x="1774" y="306"/>
                  </a:cubicBezTo>
                  <a:cubicBezTo>
                    <a:pt x="1774" y="311"/>
                    <a:pt x="1774" y="311"/>
                    <a:pt x="1774" y="311"/>
                  </a:cubicBezTo>
                  <a:cubicBezTo>
                    <a:pt x="1775" y="306"/>
                    <a:pt x="1775" y="306"/>
                    <a:pt x="1775" y="306"/>
                  </a:cubicBezTo>
                  <a:cubicBezTo>
                    <a:pt x="1775" y="306"/>
                    <a:pt x="1775" y="306"/>
                    <a:pt x="1774" y="306"/>
                  </a:cubicBezTo>
                  <a:cubicBezTo>
                    <a:pt x="1774" y="311"/>
                    <a:pt x="1774" y="311"/>
                    <a:pt x="1774" y="311"/>
                  </a:cubicBezTo>
                  <a:cubicBezTo>
                    <a:pt x="1775" y="306"/>
                    <a:pt x="1775" y="306"/>
                    <a:pt x="1775" y="306"/>
                  </a:cubicBezTo>
                  <a:cubicBezTo>
                    <a:pt x="1775" y="309"/>
                    <a:pt x="1775" y="309"/>
                    <a:pt x="1775" y="309"/>
                  </a:cubicBezTo>
                  <a:cubicBezTo>
                    <a:pt x="1775" y="306"/>
                    <a:pt x="1775" y="306"/>
                    <a:pt x="1775" y="306"/>
                  </a:cubicBezTo>
                  <a:cubicBezTo>
                    <a:pt x="1775" y="306"/>
                    <a:pt x="1775" y="306"/>
                    <a:pt x="1775" y="306"/>
                  </a:cubicBezTo>
                  <a:cubicBezTo>
                    <a:pt x="1775" y="309"/>
                    <a:pt x="1775" y="309"/>
                    <a:pt x="1775" y="309"/>
                  </a:cubicBezTo>
                  <a:cubicBezTo>
                    <a:pt x="1775" y="306"/>
                    <a:pt x="1775" y="306"/>
                    <a:pt x="1775" y="306"/>
                  </a:cubicBezTo>
                  <a:cubicBezTo>
                    <a:pt x="1775" y="306"/>
                    <a:pt x="1775" y="306"/>
                    <a:pt x="1774" y="305"/>
                  </a:cubicBezTo>
                  <a:cubicBezTo>
                    <a:pt x="1770" y="304"/>
                    <a:pt x="1763" y="301"/>
                    <a:pt x="1754" y="297"/>
                  </a:cubicBezTo>
                  <a:cubicBezTo>
                    <a:pt x="1740" y="291"/>
                    <a:pt x="1722" y="283"/>
                    <a:pt x="1708" y="277"/>
                  </a:cubicBezTo>
                  <a:cubicBezTo>
                    <a:pt x="1701" y="274"/>
                    <a:pt x="1694" y="271"/>
                    <a:pt x="1690" y="269"/>
                  </a:cubicBezTo>
                  <a:cubicBezTo>
                    <a:pt x="1685" y="267"/>
                    <a:pt x="1683" y="266"/>
                    <a:pt x="1683" y="266"/>
                  </a:cubicBezTo>
                  <a:cubicBezTo>
                    <a:pt x="1680" y="265"/>
                    <a:pt x="1677" y="266"/>
                    <a:pt x="1676" y="269"/>
                  </a:cubicBezTo>
                  <a:cubicBezTo>
                    <a:pt x="1674" y="271"/>
                    <a:pt x="1675" y="275"/>
                    <a:pt x="1678" y="276"/>
                  </a:cubicBezTo>
                  <a:cubicBezTo>
                    <a:pt x="1763" y="330"/>
                    <a:pt x="1763" y="330"/>
                    <a:pt x="1763" y="330"/>
                  </a:cubicBezTo>
                  <a:cubicBezTo>
                    <a:pt x="1766" y="325"/>
                    <a:pt x="1766" y="325"/>
                    <a:pt x="1766" y="325"/>
                  </a:cubicBezTo>
                  <a:cubicBezTo>
                    <a:pt x="1762" y="322"/>
                    <a:pt x="1762" y="322"/>
                    <a:pt x="1762" y="322"/>
                  </a:cubicBezTo>
                  <a:cubicBezTo>
                    <a:pt x="1766" y="325"/>
                    <a:pt x="1766" y="325"/>
                    <a:pt x="1766" y="325"/>
                  </a:cubicBezTo>
                  <a:cubicBezTo>
                    <a:pt x="1763" y="320"/>
                    <a:pt x="1763" y="320"/>
                    <a:pt x="1763" y="320"/>
                  </a:cubicBezTo>
                  <a:cubicBezTo>
                    <a:pt x="1763" y="321"/>
                    <a:pt x="1762" y="321"/>
                    <a:pt x="1762" y="322"/>
                  </a:cubicBezTo>
                  <a:cubicBezTo>
                    <a:pt x="1766" y="325"/>
                    <a:pt x="1766" y="325"/>
                    <a:pt x="1766" y="325"/>
                  </a:cubicBezTo>
                  <a:cubicBezTo>
                    <a:pt x="1763" y="320"/>
                    <a:pt x="1763" y="320"/>
                    <a:pt x="1763" y="320"/>
                  </a:cubicBezTo>
                  <a:cubicBezTo>
                    <a:pt x="1766" y="325"/>
                    <a:pt x="1766" y="325"/>
                    <a:pt x="1766" y="325"/>
                  </a:cubicBezTo>
                  <a:cubicBezTo>
                    <a:pt x="1765" y="320"/>
                    <a:pt x="1765" y="320"/>
                    <a:pt x="1765" y="320"/>
                  </a:cubicBezTo>
                  <a:cubicBezTo>
                    <a:pt x="1765" y="320"/>
                    <a:pt x="1764" y="320"/>
                    <a:pt x="1763" y="320"/>
                  </a:cubicBezTo>
                  <a:cubicBezTo>
                    <a:pt x="1766" y="325"/>
                    <a:pt x="1766" y="325"/>
                    <a:pt x="1766" y="325"/>
                  </a:cubicBezTo>
                  <a:cubicBezTo>
                    <a:pt x="1765" y="320"/>
                    <a:pt x="1765" y="320"/>
                    <a:pt x="1765" y="320"/>
                  </a:cubicBezTo>
                  <a:cubicBezTo>
                    <a:pt x="1766" y="324"/>
                    <a:pt x="1766" y="324"/>
                    <a:pt x="1766" y="324"/>
                  </a:cubicBezTo>
                  <a:cubicBezTo>
                    <a:pt x="1766" y="320"/>
                    <a:pt x="1766" y="320"/>
                    <a:pt x="1766" y="320"/>
                  </a:cubicBezTo>
                  <a:cubicBezTo>
                    <a:pt x="1766" y="320"/>
                    <a:pt x="1766" y="320"/>
                    <a:pt x="1765" y="320"/>
                  </a:cubicBezTo>
                  <a:cubicBezTo>
                    <a:pt x="1766" y="324"/>
                    <a:pt x="1766" y="324"/>
                    <a:pt x="1766" y="324"/>
                  </a:cubicBezTo>
                  <a:cubicBezTo>
                    <a:pt x="1766" y="320"/>
                    <a:pt x="1766" y="320"/>
                    <a:pt x="1766" y="320"/>
                  </a:cubicBezTo>
                  <a:cubicBezTo>
                    <a:pt x="1766" y="321"/>
                    <a:pt x="1766" y="321"/>
                    <a:pt x="1766" y="321"/>
                  </a:cubicBezTo>
                  <a:cubicBezTo>
                    <a:pt x="1766" y="320"/>
                    <a:pt x="1766" y="320"/>
                    <a:pt x="1766" y="320"/>
                  </a:cubicBezTo>
                  <a:cubicBezTo>
                    <a:pt x="1766" y="320"/>
                    <a:pt x="1766" y="320"/>
                    <a:pt x="1766" y="320"/>
                  </a:cubicBezTo>
                  <a:cubicBezTo>
                    <a:pt x="1766" y="321"/>
                    <a:pt x="1766" y="321"/>
                    <a:pt x="1766" y="321"/>
                  </a:cubicBezTo>
                  <a:cubicBezTo>
                    <a:pt x="1766" y="320"/>
                    <a:pt x="1766" y="320"/>
                    <a:pt x="1766" y="320"/>
                  </a:cubicBezTo>
                  <a:cubicBezTo>
                    <a:pt x="1766" y="320"/>
                    <a:pt x="1765" y="320"/>
                    <a:pt x="1764" y="319"/>
                  </a:cubicBezTo>
                  <a:cubicBezTo>
                    <a:pt x="1760" y="318"/>
                    <a:pt x="1752" y="315"/>
                    <a:pt x="1743" y="312"/>
                  </a:cubicBezTo>
                  <a:cubicBezTo>
                    <a:pt x="1729" y="307"/>
                    <a:pt x="1711" y="300"/>
                    <a:pt x="1697" y="294"/>
                  </a:cubicBezTo>
                  <a:cubicBezTo>
                    <a:pt x="1690" y="291"/>
                    <a:pt x="1683" y="289"/>
                    <a:pt x="1678" y="287"/>
                  </a:cubicBezTo>
                  <a:cubicBezTo>
                    <a:pt x="1676" y="286"/>
                    <a:pt x="1674" y="286"/>
                    <a:pt x="1672" y="285"/>
                  </a:cubicBezTo>
                  <a:cubicBezTo>
                    <a:pt x="1672" y="285"/>
                    <a:pt x="1671" y="285"/>
                    <a:pt x="1670" y="284"/>
                  </a:cubicBezTo>
                  <a:cubicBezTo>
                    <a:pt x="1669" y="284"/>
                    <a:pt x="1669" y="284"/>
                    <a:pt x="1669" y="284"/>
                  </a:cubicBezTo>
                  <a:cubicBezTo>
                    <a:pt x="1669" y="284"/>
                    <a:pt x="1669" y="284"/>
                    <a:pt x="1668" y="284"/>
                  </a:cubicBezTo>
                  <a:cubicBezTo>
                    <a:pt x="1668" y="284"/>
                    <a:pt x="1667" y="284"/>
                    <a:pt x="1666" y="284"/>
                  </a:cubicBezTo>
                  <a:cubicBezTo>
                    <a:pt x="1666" y="284"/>
                    <a:pt x="1665" y="285"/>
                    <a:pt x="1665" y="285"/>
                  </a:cubicBezTo>
                  <a:cubicBezTo>
                    <a:pt x="1664" y="285"/>
                    <a:pt x="1664" y="286"/>
                    <a:pt x="1663" y="287"/>
                  </a:cubicBezTo>
                  <a:cubicBezTo>
                    <a:pt x="1663" y="288"/>
                    <a:pt x="1662" y="289"/>
                    <a:pt x="1662" y="290"/>
                  </a:cubicBezTo>
                  <a:cubicBezTo>
                    <a:pt x="1662" y="291"/>
                    <a:pt x="1662" y="291"/>
                    <a:pt x="1663" y="292"/>
                  </a:cubicBezTo>
                  <a:cubicBezTo>
                    <a:pt x="1663" y="293"/>
                    <a:pt x="1663" y="293"/>
                    <a:pt x="1664" y="293"/>
                  </a:cubicBezTo>
                  <a:cubicBezTo>
                    <a:pt x="1664" y="294"/>
                    <a:pt x="1664" y="294"/>
                    <a:pt x="1664" y="294"/>
                  </a:cubicBezTo>
                  <a:cubicBezTo>
                    <a:pt x="1665" y="295"/>
                    <a:pt x="1665" y="295"/>
                    <a:pt x="1665" y="295"/>
                  </a:cubicBezTo>
                  <a:cubicBezTo>
                    <a:pt x="1666" y="296"/>
                    <a:pt x="1668" y="297"/>
                    <a:pt x="1671" y="298"/>
                  </a:cubicBezTo>
                  <a:cubicBezTo>
                    <a:pt x="1680" y="304"/>
                    <a:pt x="1697" y="315"/>
                    <a:pt x="1712" y="324"/>
                  </a:cubicBezTo>
                  <a:cubicBezTo>
                    <a:pt x="1720" y="329"/>
                    <a:pt x="1727" y="333"/>
                    <a:pt x="1732" y="336"/>
                  </a:cubicBezTo>
                  <a:cubicBezTo>
                    <a:pt x="1734" y="338"/>
                    <a:pt x="1736" y="339"/>
                    <a:pt x="1738" y="340"/>
                  </a:cubicBezTo>
                  <a:cubicBezTo>
                    <a:pt x="1738" y="340"/>
                    <a:pt x="1739" y="340"/>
                    <a:pt x="1739" y="341"/>
                  </a:cubicBezTo>
                  <a:cubicBezTo>
                    <a:pt x="1739" y="341"/>
                    <a:pt x="1739" y="341"/>
                    <a:pt x="1739" y="341"/>
                  </a:cubicBezTo>
                  <a:cubicBezTo>
                    <a:pt x="1739" y="341"/>
                    <a:pt x="1739" y="341"/>
                    <a:pt x="1739" y="341"/>
                  </a:cubicBezTo>
                  <a:cubicBezTo>
                    <a:pt x="1741" y="338"/>
                    <a:pt x="1741" y="338"/>
                    <a:pt x="1741" y="338"/>
                  </a:cubicBezTo>
                  <a:cubicBezTo>
                    <a:pt x="1739" y="341"/>
                    <a:pt x="1739" y="341"/>
                    <a:pt x="1739" y="341"/>
                  </a:cubicBezTo>
                  <a:cubicBezTo>
                    <a:pt x="1739" y="341"/>
                    <a:pt x="1739" y="341"/>
                    <a:pt x="1739" y="341"/>
                  </a:cubicBezTo>
                  <a:cubicBezTo>
                    <a:pt x="1741" y="338"/>
                    <a:pt x="1741" y="338"/>
                    <a:pt x="1741" y="338"/>
                  </a:cubicBezTo>
                  <a:cubicBezTo>
                    <a:pt x="1739" y="341"/>
                    <a:pt x="1739" y="341"/>
                    <a:pt x="1739" y="341"/>
                  </a:cubicBezTo>
                  <a:cubicBezTo>
                    <a:pt x="1743" y="337"/>
                    <a:pt x="1743" y="337"/>
                    <a:pt x="1743" y="337"/>
                  </a:cubicBezTo>
                  <a:cubicBezTo>
                    <a:pt x="1739" y="340"/>
                    <a:pt x="1739" y="340"/>
                    <a:pt x="1739" y="340"/>
                  </a:cubicBezTo>
                  <a:cubicBezTo>
                    <a:pt x="1739" y="341"/>
                    <a:pt x="1739" y="341"/>
                    <a:pt x="1739" y="341"/>
                  </a:cubicBezTo>
                  <a:cubicBezTo>
                    <a:pt x="1743" y="337"/>
                    <a:pt x="1743" y="337"/>
                    <a:pt x="1743" y="337"/>
                  </a:cubicBezTo>
                  <a:cubicBezTo>
                    <a:pt x="1739" y="340"/>
                    <a:pt x="1739" y="340"/>
                    <a:pt x="1739" y="340"/>
                  </a:cubicBezTo>
                  <a:cubicBezTo>
                    <a:pt x="1743" y="337"/>
                    <a:pt x="1743" y="337"/>
                    <a:pt x="1743" y="337"/>
                  </a:cubicBezTo>
                  <a:cubicBezTo>
                    <a:pt x="1738" y="339"/>
                    <a:pt x="1738" y="339"/>
                    <a:pt x="1738" y="339"/>
                  </a:cubicBezTo>
                  <a:cubicBezTo>
                    <a:pt x="1738" y="340"/>
                    <a:pt x="1739" y="340"/>
                    <a:pt x="1739" y="340"/>
                  </a:cubicBezTo>
                  <a:cubicBezTo>
                    <a:pt x="1743" y="337"/>
                    <a:pt x="1743" y="337"/>
                    <a:pt x="1743" y="337"/>
                  </a:cubicBezTo>
                  <a:cubicBezTo>
                    <a:pt x="1738" y="339"/>
                    <a:pt x="1738" y="339"/>
                    <a:pt x="1738" y="339"/>
                  </a:cubicBezTo>
                  <a:cubicBezTo>
                    <a:pt x="1743" y="337"/>
                    <a:pt x="1743" y="337"/>
                    <a:pt x="1743" y="337"/>
                  </a:cubicBezTo>
                  <a:cubicBezTo>
                    <a:pt x="1737" y="337"/>
                    <a:pt x="1737" y="337"/>
                    <a:pt x="1737" y="337"/>
                  </a:cubicBezTo>
                  <a:cubicBezTo>
                    <a:pt x="1737" y="338"/>
                    <a:pt x="1738" y="339"/>
                    <a:pt x="1738" y="339"/>
                  </a:cubicBezTo>
                  <a:cubicBezTo>
                    <a:pt x="1743" y="337"/>
                    <a:pt x="1743" y="337"/>
                    <a:pt x="1743" y="337"/>
                  </a:cubicBezTo>
                  <a:cubicBezTo>
                    <a:pt x="1737" y="337"/>
                    <a:pt x="1737" y="337"/>
                    <a:pt x="1737" y="337"/>
                  </a:cubicBezTo>
                  <a:cubicBezTo>
                    <a:pt x="1743" y="337"/>
                    <a:pt x="1743" y="337"/>
                    <a:pt x="1743" y="337"/>
                  </a:cubicBezTo>
                  <a:cubicBezTo>
                    <a:pt x="1738" y="333"/>
                    <a:pt x="1738" y="333"/>
                    <a:pt x="1738" y="333"/>
                  </a:cubicBezTo>
                  <a:cubicBezTo>
                    <a:pt x="1743" y="337"/>
                    <a:pt x="1743" y="337"/>
                    <a:pt x="1743" y="337"/>
                  </a:cubicBezTo>
                  <a:cubicBezTo>
                    <a:pt x="1740" y="332"/>
                    <a:pt x="1740" y="332"/>
                    <a:pt x="1740" y="332"/>
                  </a:cubicBezTo>
                  <a:cubicBezTo>
                    <a:pt x="1739" y="332"/>
                    <a:pt x="1739" y="333"/>
                    <a:pt x="1738" y="333"/>
                  </a:cubicBezTo>
                  <a:cubicBezTo>
                    <a:pt x="1743" y="337"/>
                    <a:pt x="1743" y="337"/>
                    <a:pt x="1743" y="337"/>
                  </a:cubicBezTo>
                  <a:cubicBezTo>
                    <a:pt x="1740" y="332"/>
                    <a:pt x="1740" y="332"/>
                    <a:pt x="1740" y="332"/>
                  </a:cubicBezTo>
                  <a:cubicBezTo>
                    <a:pt x="1743" y="336"/>
                    <a:pt x="1743" y="336"/>
                    <a:pt x="1743" y="336"/>
                  </a:cubicBezTo>
                  <a:cubicBezTo>
                    <a:pt x="1742" y="331"/>
                    <a:pt x="1742" y="331"/>
                    <a:pt x="1742" y="331"/>
                  </a:cubicBezTo>
                  <a:cubicBezTo>
                    <a:pt x="1741" y="331"/>
                    <a:pt x="1741" y="331"/>
                    <a:pt x="1740" y="332"/>
                  </a:cubicBezTo>
                  <a:cubicBezTo>
                    <a:pt x="1743" y="336"/>
                    <a:pt x="1743" y="336"/>
                    <a:pt x="1743" y="336"/>
                  </a:cubicBezTo>
                  <a:cubicBezTo>
                    <a:pt x="1742" y="331"/>
                    <a:pt x="1742" y="331"/>
                    <a:pt x="1742" y="331"/>
                  </a:cubicBezTo>
                  <a:cubicBezTo>
                    <a:pt x="1743" y="336"/>
                    <a:pt x="1743" y="336"/>
                    <a:pt x="1743" y="336"/>
                  </a:cubicBezTo>
                  <a:cubicBezTo>
                    <a:pt x="1743" y="331"/>
                    <a:pt x="1743" y="331"/>
                    <a:pt x="1743" y="331"/>
                  </a:cubicBezTo>
                  <a:cubicBezTo>
                    <a:pt x="1743" y="331"/>
                    <a:pt x="1742" y="331"/>
                    <a:pt x="1742" y="331"/>
                  </a:cubicBezTo>
                  <a:cubicBezTo>
                    <a:pt x="1743" y="336"/>
                    <a:pt x="1743" y="336"/>
                    <a:pt x="1743" y="336"/>
                  </a:cubicBezTo>
                  <a:cubicBezTo>
                    <a:pt x="1743" y="331"/>
                    <a:pt x="1743" y="331"/>
                    <a:pt x="1743" y="331"/>
                  </a:cubicBezTo>
                  <a:cubicBezTo>
                    <a:pt x="1743" y="336"/>
                    <a:pt x="1743" y="336"/>
                    <a:pt x="1743" y="336"/>
                  </a:cubicBezTo>
                  <a:cubicBezTo>
                    <a:pt x="1744" y="331"/>
                    <a:pt x="1744" y="331"/>
                    <a:pt x="1744" y="331"/>
                  </a:cubicBezTo>
                  <a:cubicBezTo>
                    <a:pt x="1744" y="331"/>
                    <a:pt x="1744" y="331"/>
                    <a:pt x="1743" y="331"/>
                  </a:cubicBezTo>
                  <a:cubicBezTo>
                    <a:pt x="1743" y="336"/>
                    <a:pt x="1743" y="336"/>
                    <a:pt x="1743" y="336"/>
                  </a:cubicBezTo>
                  <a:cubicBezTo>
                    <a:pt x="1744" y="331"/>
                    <a:pt x="1744" y="331"/>
                    <a:pt x="1744" y="331"/>
                  </a:cubicBezTo>
                  <a:cubicBezTo>
                    <a:pt x="1743" y="333"/>
                    <a:pt x="1743" y="333"/>
                    <a:pt x="1743" y="333"/>
                  </a:cubicBezTo>
                  <a:cubicBezTo>
                    <a:pt x="1744" y="331"/>
                    <a:pt x="1744" y="331"/>
                    <a:pt x="1744" y="331"/>
                  </a:cubicBezTo>
                  <a:cubicBezTo>
                    <a:pt x="1744" y="331"/>
                    <a:pt x="1744" y="331"/>
                    <a:pt x="1744" y="331"/>
                  </a:cubicBezTo>
                  <a:cubicBezTo>
                    <a:pt x="1743" y="333"/>
                    <a:pt x="1743" y="333"/>
                    <a:pt x="1743" y="333"/>
                  </a:cubicBezTo>
                  <a:cubicBezTo>
                    <a:pt x="1744" y="331"/>
                    <a:pt x="1744" y="331"/>
                    <a:pt x="1744" y="331"/>
                  </a:cubicBezTo>
                  <a:cubicBezTo>
                    <a:pt x="1744" y="331"/>
                    <a:pt x="1743" y="331"/>
                    <a:pt x="1742" y="331"/>
                  </a:cubicBezTo>
                  <a:cubicBezTo>
                    <a:pt x="1739" y="329"/>
                    <a:pt x="1731" y="326"/>
                    <a:pt x="1722" y="322"/>
                  </a:cubicBezTo>
                  <a:cubicBezTo>
                    <a:pt x="1708" y="316"/>
                    <a:pt x="1690" y="308"/>
                    <a:pt x="1676" y="301"/>
                  </a:cubicBezTo>
                  <a:cubicBezTo>
                    <a:pt x="1669" y="298"/>
                    <a:pt x="1662" y="295"/>
                    <a:pt x="1658" y="293"/>
                  </a:cubicBezTo>
                  <a:cubicBezTo>
                    <a:pt x="1653" y="291"/>
                    <a:pt x="1651" y="290"/>
                    <a:pt x="1651" y="290"/>
                  </a:cubicBezTo>
                  <a:cubicBezTo>
                    <a:pt x="1648" y="289"/>
                    <a:pt x="1645" y="290"/>
                    <a:pt x="1643" y="292"/>
                  </a:cubicBezTo>
                  <a:cubicBezTo>
                    <a:pt x="1642" y="295"/>
                    <a:pt x="1643" y="298"/>
                    <a:pt x="1646" y="300"/>
                  </a:cubicBezTo>
                  <a:cubicBezTo>
                    <a:pt x="1646" y="300"/>
                    <a:pt x="1647" y="300"/>
                    <a:pt x="1649" y="302"/>
                  </a:cubicBezTo>
                  <a:cubicBezTo>
                    <a:pt x="1657" y="306"/>
                    <a:pt x="1677" y="318"/>
                    <a:pt x="1695" y="329"/>
                  </a:cubicBezTo>
                  <a:cubicBezTo>
                    <a:pt x="1704" y="335"/>
                    <a:pt x="1713" y="340"/>
                    <a:pt x="1719" y="344"/>
                  </a:cubicBezTo>
                  <a:cubicBezTo>
                    <a:pt x="1722" y="346"/>
                    <a:pt x="1725" y="348"/>
                    <a:pt x="1726" y="349"/>
                  </a:cubicBezTo>
                  <a:cubicBezTo>
                    <a:pt x="1727" y="350"/>
                    <a:pt x="1728" y="350"/>
                    <a:pt x="1728" y="350"/>
                  </a:cubicBezTo>
                  <a:cubicBezTo>
                    <a:pt x="1728" y="350"/>
                    <a:pt x="1728" y="350"/>
                    <a:pt x="1728" y="350"/>
                  </a:cubicBezTo>
                  <a:cubicBezTo>
                    <a:pt x="1730" y="348"/>
                    <a:pt x="1730" y="348"/>
                    <a:pt x="1730" y="348"/>
                  </a:cubicBezTo>
                  <a:cubicBezTo>
                    <a:pt x="1728" y="350"/>
                    <a:pt x="1728" y="350"/>
                    <a:pt x="1728" y="350"/>
                  </a:cubicBezTo>
                  <a:cubicBezTo>
                    <a:pt x="1728" y="350"/>
                    <a:pt x="1728" y="350"/>
                    <a:pt x="1728" y="350"/>
                  </a:cubicBezTo>
                  <a:cubicBezTo>
                    <a:pt x="1730" y="348"/>
                    <a:pt x="1730" y="348"/>
                    <a:pt x="1730" y="348"/>
                  </a:cubicBezTo>
                  <a:cubicBezTo>
                    <a:pt x="1728" y="350"/>
                    <a:pt x="1728" y="350"/>
                    <a:pt x="1728" y="350"/>
                  </a:cubicBezTo>
                  <a:cubicBezTo>
                    <a:pt x="1732" y="347"/>
                    <a:pt x="1732" y="347"/>
                    <a:pt x="1732" y="347"/>
                  </a:cubicBezTo>
                  <a:cubicBezTo>
                    <a:pt x="1727" y="347"/>
                    <a:pt x="1727" y="347"/>
                    <a:pt x="1727" y="347"/>
                  </a:cubicBezTo>
                  <a:cubicBezTo>
                    <a:pt x="1727" y="349"/>
                    <a:pt x="1727" y="350"/>
                    <a:pt x="1728" y="350"/>
                  </a:cubicBezTo>
                  <a:cubicBezTo>
                    <a:pt x="1732" y="347"/>
                    <a:pt x="1732" y="347"/>
                    <a:pt x="1732" y="347"/>
                  </a:cubicBezTo>
                  <a:cubicBezTo>
                    <a:pt x="1727" y="347"/>
                    <a:pt x="1727" y="347"/>
                    <a:pt x="1727" y="347"/>
                  </a:cubicBezTo>
                  <a:cubicBezTo>
                    <a:pt x="1732" y="347"/>
                    <a:pt x="1732" y="347"/>
                    <a:pt x="1732" y="347"/>
                  </a:cubicBezTo>
                  <a:cubicBezTo>
                    <a:pt x="1728" y="345"/>
                    <a:pt x="1728" y="345"/>
                    <a:pt x="1728" y="345"/>
                  </a:cubicBezTo>
                  <a:cubicBezTo>
                    <a:pt x="1727" y="345"/>
                    <a:pt x="1727" y="347"/>
                    <a:pt x="1727" y="347"/>
                  </a:cubicBezTo>
                  <a:cubicBezTo>
                    <a:pt x="1732" y="347"/>
                    <a:pt x="1732" y="347"/>
                    <a:pt x="1732" y="347"/>
                  </a:cubicBezTo>
                  <a:cubicBezTo>
                    <a:pt x="1728" y="345"/>
                    <a:pt x="1728" y="345"/>
                    <a:pt x="1728" y="345"/>
                  </a:cubicBezTo>
                  <a:cubicBezTo>
                    <a:pt x="1732" y="347"/>
                    <a:pt x="1732" y="347"/>
                    <a:pt x="1732" y="347"/>
                  </a:cubicBezTo>
                  <a:cubicBezTo>
                    <a:pt x="1734" y="342"/>
                    <a:pt x="1734" y="342"/>
                    <a:pt x="1734" y="342"/>
                  </a:cubicBezTo>
                  <a:cubicBezTo>
                    <a:pt x="1626" y="301"/>
                    <a:pt x="1626" y="301"/>
                    <a:pt x="1626" y="301"/>
                  </a:cubicBezTo>
                  <a:cubicBezTo>
                    <a:pt x="1623" y="300"/>
                    <a:pt x="1620" y="302"/>
                    <a:pt x="1619" y="304"/>
                  </a:cubicBezTo>
                  <a:cubicBezTo>
                    <a:pt x="1618" y="307"/>
                    <a:pt x="1619" y="310"/>
                    <a:pt x="1621" y="311"/>
                  </a:cubicBezTo>
                  <a:cubicBezTo>
                    <a:pt x="1621" y="311"/>
                    <a:pt x="1622" y="312"/>
                    <a:pt x="1625" y="313"/>
                  </a:cubicBezTo>
                  <a:cubicBezTo>
                    <a:pt x="1632" y="318"/>
                    <a:pt x="1651" y="329"/>
                    <a:pt x="1669" y="339"/>
                  </a:cubicBezTo>
                  <a:cubicBezTo>
                    <a:pt x="1677" y="345"/>
                    <a:pt x="1685" y="350"/>
                    <a:pt x="1691" y="354"/>
                  </a:cubicBezTo>
                  <a:cubicBezTo>
                    <a:pt x="1694" y="355"/>
                    <a:pt x="1696" y="357"/>
                    <a:pt x="1698" y="358"/>
                  </a:cubicBezTo>
                  <a:cubicBezTo>
                    <a:pt x="1699" y="359"/>
                    <a:pt x="1699" y="359"/>
                    <a:pt x="1699" y="359"/>
                  </a:cubicBezTo>
                  <a:cubicBezTo>
                    <a:pt x="1699" y="359"/>
                    <a:pt x="1699" y="359"/>
                    <a:pt x="1699" y="359"/>
                  </a:cubicBezTo>
                  <a:cubicBezTo>
                    <a:pt x="1700" y="359"/>
                    <a:pt x="1700" y="359"/>
                    <a:pt x="1700" y="359"/>
                  </a:cubicBezTo>
                  <a:cubicBezTo>
                    <a:pt x="1702" y="357"/>
                    <a:pt x="1702" y="357"/>
                    <a:pt x="1702" y="357"/>
                  </a:cubicBezTo>
                  <a:cubicBezTo>
                    <a:pt x="1699" y="359"/>
                    <a:pt x="1699" y="359"/>
                    <a:pt x="1699" y="359"/>
                  </a:cubicBezTo>
                  <a:cubicBezTo>
                    <a:pt x="1700" y="359"/>
                    <a:pt x="1700" y="359"/>
                    <a:pt x="1700" y="359"/>
                  </a:cubicBezTo>
                  <a:cubicBezTo>
                    <a:pt x="1702" y="357"/>
                    <a:pt x="1702" y="357"/>
                    <a:pt x="1702" y="357"/>
                  </a:cubicBezTo>
                  <a:cubicBezTo>
                    <a:pt x="1699" y="359"/>
                    <a:pt x="1699" y="359"/>
                    <a:pt x="1699" y="359"/>
                  </a:cubicBezTo>
                  <a:cubicBezTo>
                    <a:pt x="1703" y="356"/>
                    <a:pt x="1703" y="356"/>
                    <a:pt x="1703" y="356"/>
                  </a:cubicBezTo>
                  <a:cubicBezTo>
                    <a:pt x="1698" y="356"/>
                    <a:pt x="1698" y="356"/>
                    <a:pt x="1698" y="356"/>
                  </a:cubicBezTo>
                  <a:cubicBezTo>
                    <a:pt x="1698" y="358"/>
                    <a:pt x="1699" y="359"/>
                    <a:pt x="1699" y="359"/>
                  </a:cubicBezTo>
                  <a:cubicBezTo>
                    <a:pt x="1703" y="356"/>
                    <a:pt x="1703" y="356"/>
                    <a:pt x="1703" y="356"/>
                  </a:cubicBezTo>
                  <a:cubicBezTo>
                    <a:pt x="1698" y="356"/>
                    <a:pt x="1698" y="356"/>
                    <a:pt x="1698" y="356"/>
                  </a:cubicBezTo>
                  <a:cubicBezTo>
                    <a:pt x="1704" y="356"/>
                    <a:pt x="1704" y="356"/>
                    <a:pt x="1704" y="356"/>
                  </a:cubicBezTo>
                  <a:cubicBezTo>
                    <a:pt x="1699" y="354"/>
                    <a:pt x="1699" y="354"/>
                    <a:pt x="1699" y="354"/>
                  </a:cubicBezTo>
                  <a:cubicBezTo>
                    <a:pt x="1699" y="354"/>
                    <a:pt x="1698" y="356"/>
                    <a:pt x="1698" y="356"/>
                  </a:cubicBezTo>
                  <a:cubicBezTo>
                    <a:pt x="1704" y="356"/>
                    <a:pt x="1704" y="356"/>
                    <a:pt x="1704" y="356"/>
                  </a:cubicBezTo>
                  <a:cubicBezTo>
                    <a:pt x="1699" y="354"/>
                    <a:pt x="1699" y="354"/>
                    <a:pt x="1699" y="354"/>
                  </a:cubicBezTo>
                  <a:cubicBezTo>
                    <a:pt x="1704" y="356"/>
                    <a:pt x="1704" y="356"/>
                    <a:pt x="1704" y="356"/>
                  </a:cubicBezTo>
                  <a:cubicBezTo>
                    <a:pt x="1706" y="351"/>
                    <a:pt x="1706" y="351"/>
                    <a:pt x="1706" y="351"/>
                  </a:cubicBezTo>
                  <a:cubicBezTo>
                    <a:pt x="1706" y="351"/>
                    <a:pt x="1678" y="340"/>
                    <a:pt x="1649" y="328"/>
                  </a:cubicBezTo>
                  <a:cubicBezTo>
                    <a:pt x="1635" y="322"/>
                    <a:pt x="1621" y="317"/>
                    <a:pt x="1610" y="312"/>
                  </a:cubicBezTo>
                  <a:cubicBezTo>
                    <a:pt x="1604" y="310"/>
                    <a:pt x="1600" y="308"/>
                    <a:pt x="1596" y="307"/>
                  </a:cubicBezTo>
                  <a:cubicBezTo>
                    <a:pt x="1595" y="306"/>
                    <a:pt x="1593" y="306"/>
                    <a:pt x="1592" y="305"/>
                  </a:cubicBezTo>
                  <a:cubicBezTo>
                    <a:pt x="1592" y="305"/>
                    <a:pt x="1591" y="305"/>
                    <a:pt x="1591" y="305"/>
                  </a:cubicBezTo>
                  <a:cubicBezTo>
                    <a:pt x="1591" y="305"/>
                    <a:pt x="1591" y="305"/>
                    <a:pt x="1591" y="305"/>
                  </a:cubicBezTo>
                  <a:cubicBezTo>
                    <a:pt x="1590" y="305"/>
                    <a:pt x="1590" y="305"/>
                    <a:pt x="1590" y="305"/>
                  </a:cubicBezTo>
                  <a:cubicBezTo>
                    <a:pt x="1590" y="305"/>
                    <a:pt x="1590" y="305"/>
                    <a:pt x="1589" y="305"/>
                  </a:cubicBezTo>
                  <a:cubicBezTo>
                    <a:pt x="1589" y="305"/>
                    <a:pt x="1588" y="305"/>
                    <a:pt x="1587" y="305"/>
                  </a:cubicBezTo>
                  <a:cubicBezTo>
                    <a:pt x="1587" y="305"/>
                    <a:pt x="1586" y="305"/>
                    <a:pt x="1586" y="305"/>
                  </a:cubicBezTo>
                  <a:cubicBezTo>
                    <a:pt x="1585" y="306"/>
                    <a:pt x="1585" y="306"/>
                    <a:pt x="1584" y="307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84" y="307"/>
                    <a:pt x="1584" y="307"/>
                    <a:pt x="1584" y="307"/>
                  </a:cubicBezTo>
                  <a:cubicBezTo>
                    <a:pt x="1584" y="308"/>
                    <a:pt x="1583" y="309"/>
                    <a:pt x="1583" y="310"/>
                  </a:cubicBezTo>
                  <a:cubicBezTo>
                    <a:pt x="1583" y="312"/>
                    <a:pt x="1584" y="313"/>
                    <a:pt x="1584" y="313"/>
                  </a:cubicBezTo>
                  <a:cubicBezTo>
                    <a:pt x="1585" y="314"/>
                    <a:pt x="1585" y="315"/>
                    <a:pt x="1586" y="315"/>
                  </a:cubicBezTo>
                  <a:cubicBezTo>
                    <a:pt x="1587" y="316"/>
                    <a:pt x="1587" y="316"/>
                    <a:pt x="1589" y="317"/>
                  </a:cubicBezTo>
                  <a:cubicBezTo>
                    <a:pt x="1593" y="320"/>
                    <a:pt x="1601" y="325"/>
                    <a:pt x="1610" y="331"/>
                  </a:cubicBezTo>
                  <a:cubicBezTo>
                    <a:pt x="1625" y="340"/>
                    <a:pt x="1642" y="350"/>
                    <a:pt x="1657" y="359"/>
                  </a:cubicBezTo>
                  <a:cubicBezTo>
                    <a:pt x="1664" y="363"/>
                    <a:pt x="1670" y="367"/>
                    <a:pt x="1675" y="370"/>
                  </a:cubicBezTo>
                  <a:cubicBezTo>
                    <a:pt x="1677" y="371"/>
                    <a:pt x="1679" y="372"/>
                    <a:pt x="1680" y="373"/>
                  </a:cubicBezTo>
                  <a:cubicBezTo>
                    <a:pt x="1680" y="373"/>
                    <a:pt x="1681" y="374"/>
                    <a:pt x="1681" y="374"/>
                  </a:cubicBezTo>
                  <a:cubicBezTo>
                    <a:pt x="1681" y="374"/>
                    <a:pt x="1681" y="374"/>
                    <a:pt x="1681" y="374"/>
                  </a:cubicBezTo>
                  <a:cubicBezTo>
                    <a:pt x="1681" y="374"/>
                    <a:pt x="1681" y="374"/>
                    <a:pt x="1681" y="374"/>
                  </a:cubicBezTo>
                  <a:cubicBezTo>
                    <a:pt x="1681" y="374"/>
                    <a:pt x="1681" y="374"/>
                    <a:pt x="1681" y="374"/>
                  </a:cubicBezTo>
                  <a:cubicBezTo>
                    <a:pt x="1681" y="374"/>
                    <a:pt x="1681" y="374"/>
                    <a:pt x="1681" y="374"/>
                  </a:cubicBezTo>
                  <a:cubicBezTo>
                    <a:pt x="1681" y="374"/>
                    <a:pt x="1681" y="374"/>
                    <a:pt x="1681" y="374"/>
                  </a:cubicBezTo>
                  <a:cubicBezTo>
                    <a:pt x="1683" y="371"/>
                    <a:pt x="1683" y="371"/>
                    <a:pt x="1683" y="371"/>
                  </a:cubicBezTo>
                  <a:cubicBezTo>
                    <a:pt x="1680" y="373"/>
                    <a:pt x="1680" y="373"/>
                    <a:pt x="1680" y="373"/>
                  </a:cubicBezTo>
                  <a:cubicBezTo>
                    <a:pt x="1681" y="374"/>
                    <a:pt x="1681" y="374"/>
                    <a:pt x="1681" y="374"/>
                  </a:cubicBezTo>
                  <a:cubicBezTo>
                    <a:pt x="1683" y="371"/>
                    <a:pt x="1683" y="371"/>
                    <a:pt x="1683" y="371"/>
                  </a:cubicBezTo>
                  <a:cubicBezTo>
                    <a:pt x="1680" y="373"/>
                    <a:pt x="1680" y="373"/>
                    <a:pt x="1680" y="373"/>
                  </a:cubicBezTo>
                  <a:cubicBezTo>
                    <a:pt x="1684" y="370"/>
                    <a:pt x="1684" y="370"/>
                    <a:pt x="1684" y="370"/>
                  </a:cubicBezTo>
                  <a:cubicBezTo>
                    <a:pt x="1680" y="372"/>
                    <a:pt x="1680" y="372"/>
                    <a:pt x="1680" y="372"/>
                  </a:cubicBezTo>
                  <a:cubicBezTo>
                    <a:pt x="1680" y="373"/>
                    <a:pt x="1680" y="373"/>
                    <a:pt x="1680" y="373"/>
                  </a:cubicBezTo>
                  <a:cubicBezTo>
                    <a:pt x="1684" y="370"/>
                    <a:pt x="1684" y="370"/>
                    <a:pt x="1684" y="370"/>
                  </a:cubicBezTo>
                  <a:cubicBezTo>
                    <a:pt x="1680" y="372"/>
                    <a:pt x="1680" y="372"/>
                    <a:pt x="1680" y="372"/>
                  </a:cubicBezTo>
                  <a:cubicBezTo>
                    <a:pt x="1685" y="370"/>
                    <a:pt x="1685" y="370"/>
                    <a:pt x="1685" y="370"/>
                  </a:cubicBezTo>
                  <a:cubicBezTo>
                    <a:pt x="1679" y="370"/>
                    <a:pt x="1679" y="370"/>
                    <a:pt x="1679" y="370"/>
                  </a:cubicBezTo>
                  <a:cubicBezTo>
                    <a:pt x="1679" y="371"/>
                    <a:pt x="1680" y="372"/>
                    <a:pt x="1680" y="372"/>
                  </a:cubicBezTo>
                  <a:cubicBezTo>
                    <a:pt x="1685" y="370"/>
                    <a:pt x="1685" y="370"/>
                    <a:pt x="1685" y="370"/>
                  </a:cubicBezTo>
                  <a:cubicBezTo>
                    <a:pt x="1679" y="370"/>
                    <a:pt x="1679" y="370"/>
                    <a:pt x="1679" y="370"/>
                  </a:cubicBezTo>
                  <a:cubicBezTo>
                    <a:pt x="1685" y="370"/>
                    <a:pt x="1685" y="370"/>
                    <a:pt x="1685" y="370"/>
                  </a:cubicBezTo>
                  <a:cubicBezTo>
                    <a:pt x="1680" y="367"/>
                    <a:pt x="1680" y="367"/>
                    <a:pt x="1680" y="367"/>
                  </a:cubicBezTo>
                  <a:cubicBezTo>
                    <a:pt x="1679" y="368"/>
                    <a:pt x="1679" y="369"/>
                    <a:pt x="1679" y="370"/>
                  </a:cubicBezTo>
                  <a:cubicBezTo>
                    <a:pt x="1685" y="370"/>
                    <a:pt x="1685" y="370"/>
                    <a:pt x="1685" y="370"/>
                  </a:cubicBezTo>
                  <a:cubicBezTo>
                    <a:pt x="1680" y="367"/>
                    <a:pt x="1680" y="367"/>
                    <a:pt x="1680" y="367"/>
                  </a:cubicBezTo>
                  <a:cubicBezTo>
                    <a:pt x="1685" y="370"/>
                    <a:pt x="1685" y="370"/>
                    <a:pt x="1685" y="370"/>
                  </a:cubicBezTo>
                  <a:cubicBezTo>
                    <a:pt x="1680" y="367"/>
                    <a:pt x="1680" y="367"/>
                    <a:pt x="1680" y="367"/>
                  </a:cubicBezTo>
                  <a:cubicBezTo>
                    <a:pt x="1685" y="370"/>
                    <a:pt x="1685" y="370"/>
                    <a:pt x="1685" y="370"/>
                  </a:cubicBezTo>
                  <a:cubicBezTo>
                    <a:pt x="1682" y="365"/>
                    <a:pt x="1682" y="365"/>
                    <a:pt x="1682" y="365"/>
                  </a:cubicBezTo>
                  <a:cubicBezTo>
                    <a:pt x="1681" y="366"/>
                    <a:pt x="1681" y="366"/>
                    <a:pt x="1680" y="367"/>
                  </a:cubicBezTo>
                  <a:cubicBezTo>
                    <a:pt x="1685" y="370"/>
                    <a:pt x="1685" y="370"/>
                    <a:pt x="1685" y="370"/>
                  </a:cubicBezTo>
                  <a:cubicBezTo>
                    <a:pt x="1682" y="365"/>
                    <a:pt x="1682" y="365"/>
                    <a:pt x="1682" y="365"/>
                  </a:cubicBezTo>
                  <a:cubicBezTo>
                    <a:pt x="1684" y="370"/>
                    <a:pt x="1684" y="370"/>
                    <a:pt x="1684" y="370"/>
                  </a:cubicBezTo>
                  <a:cubicBezTo>
                    <a:pt x="1683" y="365"/>
                    <a:pt x="1683" y="365"/>
                    <a:pt x="1683" y="365"/>
                  </a:cubicBezTo>
                  <a:cubicBezTo>
                    <a:pt x="1683" y="365"/>
                    <a:pt x="1683" y="365"/>
                    <a:pt x="1682" y="365"/>
                  </a:cubicBezTo>
                  <a:cubicBezTo>
                    <a:pt x="1684" y="370"/>
                    <a:pt x="1684" y="370"/>
                    <a:pt x="1684" y="370"/>
                  </a:cubicBezTo>
                  <a:cubicBezTo>
                    <a:pt x="1683" y="365"/>
                    <a:pt x="1683" y="365"/>
                    <a:pt x="1683" y="365"/>
                  </a:cubicBezTo>
                  <a:cubicBezTo>
                    <a:pt x="1684" y="369"/>
                    <a:pt x="1684" y="369"/>
                    <a:pt x="1684" y="369"/>
                  </a:cubicBezTo>
                  <a:cubicBezTo>
                    <a:pt x="1684" y="365"/>
                    <a:pt x="1684" y="365"/>
                    <a:pt x="1684" y="365"/>
                  </a:cubicBezTo>
                  <a:cubicBezTo>
                    <a:pt x="1684" y="365"/>
                    <a:pt x="1684" y="365"/>
                    <a:pt x="1683" y="365"/>
                  </a:cubicBezTo>
                  <a:cubicBezTo>
                    <a:pt x="1684" y="369"/>
                    <a:pt x="1684" y="369"/>
                    <a:pt x="1684" y="369"/>
                  </a:cubicBezTo>
                  <a:cubicBezTo>
                    <a:pt x="1684" y="365"/>
                    <a:pt x="1684" y="365"/>
                    <a:pt x="1684" y="365"/>
                  </a:cubicBezTo>
                  <a:cubicBezTo>
                    <a:pt x="1684" y="367"/>
                    <a:pt x="1684" y="367"/>
                    <a:pt x="1684" y="367"/>
                  </a:cubicBezTo>
                  <a:cubicBezTo>
                    <a:pt x="1685" y="365"/>
                    <a:pt x="1685" y="365"/>
                    <a:pt x="1685" y="365"/>
                  </a:cubicBezTo>
                  <a:cubicBezTo>
                    <a:pt x="1684" y="365"/>
                    <a:pt x="1684" y="365"/>
                    <a:pt x="1684" y="365"/>
                  </a:cubicBezTo>
                  <a:cubicBezTo>
                    <a:pt x="1684" y="367"/>
                    <a:pt x="1684" y="367"/>
                    <a:pt x="1684" y="367"/>
                  </a:cubicBezTo>
                  <a:cubicBezTo>
                    <a:pt x="1685" y="365"/>
                    <a:pt x="1685" y="365"/>
                    <a:pt x="1685" y="365"/>
                  </a:cubicBezTo>
                  <a:cubicBezTo>
                    <a:pt x="1685" y="365"/>
                    <a:pt x="1684" y="364"/>
                    <a:pt x="1682" y="364"/>
                  </a:cubicBezTo>
                  <a:cubicBezTo>
                    <a:pt x="1677" y="362"/>
                    <a:pt x="1667" y="358"/>
                    <a:pt x="1654" y="353"/>
                  </a:cubicBezTo>
                  <a:cubicBezTo>
                    <a:pt x="1636" y="346"/>
                    <a:pt x="1612" y="336"/>
                    <a:pt x="1593" y="328"/>
                  </a:cubicBezTo>
                  <a:cubicBezTo>
                    <a:pt x="1584" y="324"/>
                    <a:pt x="1576" y="321"/>
                    <a:pt x="1570" y="318"/>
                  </a:cubicBezTo>
                  <a:cubicBezTo>
                    <a:pt x="1564" y="315"/>
                    <a:pt x="1560" y="314"/>
                    <a:pt x="1560" y="314"/>
                  </a:cubicBezTo>
                  <a:cubicBezTo>
                    <a:pt x="1558" y="313"/>
                    <a:pt x="1554" y="314"/>
                    <a:pt x="1553" y="317"/>
                  </a:cubicBezTo>
                  <a:cubicBezTo>
                    <a:pt x="1552" y="319"/>
                    <a:pt x="1553" y="322"/>
                    <a:pt x="1555" y="324"/>
                  </a:cubicBezTo>
                  <a:cubicBezTo>
                    <a:pt x="1555" y="324"/>
                    <a:pt x="1557" y="325"/>
                    <a:pt x="1559" y="326"/>
                  </a:cubicBezTo>
                  <a:cubicBezTo>
                    <a:pt x="1568" y="331"/>
                    <a:pt x="1590" y="345"/>
                    <a:pt x="1610" y="357"/>
                  </a:cubicBezTo>
                  <a:cubicBezTo>
                    <a:pt x="1620" y="363"/>
                    <a:pt x="1629" y="369"/>
                    <a:pt x="1636" y="373"/>
                  </a:cubicBezTo>
                  <a:cubicBezTo>
                    <a:pt x="1640" y="375"/>
                    <a:pt x="1642" y="377"/>
                    <a:pt x="1644" y="378"/>
                  </a:cubicBezTo>
                  <a:cubicBezTo>
                    <a:pt x="1645" y="379"/>
                    <a:pt x="1646" y="380"/>
                    <a:pt x="1646" y="380"/>
                  </a:cubicBezTo>
                  <a:cubicBezTo>
                    <a:pt x="1646" y="380"/>
                    <a:pt x="1646" y="380"/>
                    <a:pt x="1646" y="380"/>
                  </a:cubicBezTo>
                  <a:cubicBezTo>
                    <a:pt x="1648" y="378"/>
                    <a:pt x="1648" y="378"/>
                    <a:pt x="1648" y="378"/>
                  </a:cubicBezTo>
                  <a:cubicBezTo>
                    <a:pt x="1646" y="380"/>
                    <a:pt x="1646" y="380"/>
                    <a:pt x="1646" y="380"/>
                  </a:cubicBezTo>
                  <a:cubicBezTo>
                    <a:pt x="1646" y="380"/>
                    <a:pt x="1646" y="380"/>
                    <a:pt x="1646" y="380"/>
                  </a:cubicBezTo>
                  <a:cubicBezTo>
                    <a:pt x="1648" y="378"/>
                    <a:pt x="1648" y="378"/>
                    <a:pt x="1648" y="378"/>
                  </a:cubicBezTo>
                  <a:cubicBezTo>
                    <a:pt x="1646" y="380"/>
                    <a:pt x="1646" y="380"/>
                    <a:pt x="1646" y="380"/>
                  </a:cubicBezTo>
                  <a:cubicBezTo>
                    <a:pt x="1650" y="377"/>
                    <a:pt x="1650" y="377"/>
                    <a:pt x="1650" y="377"/>
                  </a:cubicBezTo>
                  <a:cubicBezTo>
                    <a:pt x="1645" y="379"/>
                    <a:pt x="1645" y="379"/>
                    <a:pt x="1645" y="379"/>
                  </a:cubicBezTo>
                  <a:cubicBezTo>
                    <a:pt x="1646" y="379"/>
                    <a:pt x="1646" y="380"/>
                    <a:pt x="1646" y="380"/>
                  </a:cubicBezTo>
                  <a:cubicBezTo>
                    <a:pt x="1650" y="377"/>
                    <a:pt x="1650" y="377"/>
                    <a:pt x="1650" y="377"/>
                  </a:cubicBezTo>
                  <a:cubicBezTo>
                    <a:pt x="1645" y="379"/>
                    <a:pt x="1645" y="379"/>
                    <a:pt x="1645" y="379"/>
                  </a:cubicBezTo>
                  <a:cubicBezTo>
                    <a:pt x="1650" y="377"/>
                    <a:pt x="1650" y="377"/>
                    <a:pt x="1650" y="377"/>
                  </a:cubicBezTo>
                  <a:cubicBezTo>
                    <a:pt x="1645" y="377"/>
                    <a:pt x="1645" y="377"/>
                    <a:pt x="1645" y="377"/>
                  </a:cubicBezTo>
                  <a:cubicBezTo>
                    <a:pt x="1645" y="378"/>
                    <a:pt x="1645" y="379"/>
                    <a:pt x="1645" y="379"/>
                  </a:cubicBezTo>
                  <a:cubicBezTo>
                    <a:pt x="1650" y="377"/>
                    <a:pt x="1650" y="377"/>
                    <a:pt x="1650" y="377"/>
                  </a:cubicBezTo>
                  <a:cubicBezTo>
                    <a:pt x="1645" y="377"/>
                    <a:pt x="1645" y="377"/>
                    <a:pt x="1645" y="377"/>
                  </a:cubicBezTo>
                  <a:cubicBezTo>
                    <a:pt x="1650" y="377"/>
                    <a:pt x="1650" y="377"/>
                    <a:pt x="1650" y="377"/>
                  </a:cubicBezTo>
                  <a:cubicBezTo>
                    <a:pt x="1646" y="374"/>
                    <a:pt x="1646" y="374"/>
                    <a:pt x="1646" y="374"/>
                  </a:cubicBezTo>
                  <a:cubicBezTo>
                    <a:pt x="1645" y="375"/>
                    <a:pt x="1645" y="376"/>
                    <a:pt x="1645" y="377"/>
                  </a:cubicBezTo>
                  <a:cubicBezTo>
                    <a:pt x="1650" y="377"/>
                    <a:pt x="1650" y="377"/>
                    <a:pt x="1650" y="377"/>
                  </a:cubicBezTo>
                  <a:cubicBezTo>
                    <a:pt x="1646" y="374"/>
                    <a:pt x="1646" y="374"/>
                    <a:pt x="1646" y="374"/>
                  </a:cubicBezTo>
                  <a:cubicBezTo>
                    <a:pt x="1651" y="377"/>
                    <a:pt x="1651" y="377"/>
                    <a:pt x="1651" y="377"/>
                  </a:cubicBezTo>
                  <a:cubicBezTo>
                    <a:pt x="1646" y="373"/>
                    <a:pt x="1646" y="373"/>
                    <a:pt x="1646" y="373"/>
                  </a:cubicBezTo>
                  <a:cubicBezTo>
                    <a:pt x="1650" y="377"/>
                    <a:pt x="1650" y="377"/>
                    <a:pt x="1650" y="377"/>
                  </a:cubicBezTo>
                  <a:cubicBezTo>
                    <a:pt x="1649" y="372"/>
                    <a:pt x="1649" y="372"/>
                    <a:pt x="1649" y="372"/>
                  </a:cubicBezTo>
                  <a:cubicBezTo>
                    <a:pt x="1648" y="372"/>
                    <a:pt x="1647" y="372"/>
                    <a:pt x="1646" y="373"/>
                  </a:cubicBezTo>
                  <a:cubicBezTo>
                    <a:pt x="1650" y="377"/>
                    <a:pt x="1650" y="377"/>
                    <a:pt x="1650" y="377"/>
                  </a:cubicBezTo>
                  <a:cubicBezTo>
                    <a:pt x="1649" y="372"/>
                    <a:pt x="1649" y="372"/>
                    <a:pt x="1649" y="372"/>
                  </a:cubicBezTo>
                  <a:cubicBezTo>
                    <a:pt x="1650" y="377"/>
                    <a:pt x="1650" y="377"/>
                    <a:pt x="1650" y="377"/>
                  </a:cubicBezTo>
                  <a:cubicBezTo>
                    <a:pt x="1650" y="371"/>
                    <a:pt x="1650" y="371"/>
                    <a:pt x="1650" y="371"/>
                  </a:cubicBezTo>
                  <a:cubicBezTo>
                    <a:pt x="1650" y="371"/>
                    <a:pt x="1650" y="371"/>
                    <a:pt x="1649" y="372"/>
                  </a:cubicBezTo>
                  <a:cubicBezTo>
                    <a:pt x="1650" y="377"/>
                    <a:pt x="1650" y="377"/>
                    <a:pt x="1650" y="377"/>
                  </a:cubicBezTo>
                  <a:cubicBezTo>
                    <a:pt x="1650" y="371"/>
                    <a:pt x="1650" y="371"/>
                    <a:pt x="1650" y="371"/>
                  </a:cubicBezTo>
                  <a:cubicBezTo>
                    <a:pt x="1650" y="377"/>
                    <a:pt x="1650" y="377"/>
                    <a:pt x="1650" y="377"/>
                  </a:cubicBezTo>
                  <a:cubicBezTo>
                    <a:pt x="1652" y="371"/>
                    <a:pt x="1652" y="371"/>
                    <a:pt x="1652" y="371"/>
                  </a:cubicBezTo>
                  <a:cubicBezTo>
                    <a:pt x="1652" y="371"/>
                    <a:pt x="1651" y="371"/>
                    <a:pt x="1650" y="371"/>
                  </a:cubicBezTo>
                  <a:cubicBezTo>
                    <a:pt x="1650" y="377"/>
                    <a:pt x="1650" y="377"/>
                    <a:pt x="1650" y="377"/>
                  </a:cubicBezTo>
                  <a:cubicBezTo>
                    <a:pt x="1652" y="371"/>
                    <a:pt x="1652" y="371"/>
                    <a:pt x="1652" y="371"/>
                  </a:cubicBezTo>
                  <a:cubicBezTo>
                    <a:pt x="1651" y="375"/>
                    <a:pt x="1651" y="375"/>
                    <a:pt x="1651" y="375"/>
                  </a:cubicBezTo>
                  <a:cubicBezTo>
                    <a:pt x="1652" y="372"/>
                    <a:pt x="1652" y="372"/>
                    <a:pt x="1652" y="372"/>
                  </a:cubicBezTo>
                  <a:cubicBezTo>
                    <a:pt x="1652" y="372"/>
                    <a:pt x="1652" y="372"/>
                    <a:pt x="1652" y="371"/>
                  </a:cubicBezTo>
                  <a:cubicBezTo>
                    <a:pt x="1651" y="375"/>
                    <a:pt x="1651" y="375"/>
                    <a:pt x="1651" y="375"/>
                  </a:cubicBezTo>
                  <a:cubicBezTo>
                    <a:pt x="1652" y="372"/>
                    <a:pt x="1652" y="372"/>
                    <a:pt x="1652" y="372"/>
                  </a:cubicBezTo>
                  <a:cubicBezTo>
                    <a:pt x="1652" y="372"/>
                    <a:pt x="1651" y="371"/>
                    <a:pt x="1650" y="371"/>
                  </a:cubicBezTo>
                  <a:cubicBezTo>
                    <a:pt x="1646" y="368"/>
                    <a:pt x="1635" y="362"/>
                    <a:pt x="1621" y="354"/>
                  </a:cubicBezTo>
                  <a:cubicBezTo>
                    <a:pt x="1570" y="325"/>
                    <a:pt x="1468" y="265"/>
                    <a:pt x="1377" y="213"/>
                  </a:cubicBezTo>
                  <a:cubicBezTo>
                    <a:pt x="1332" y="187"/>
                    <a:pt x="1289" y="163"/>
                    <a:pt x="1257" y="145"/>
                  </a:cubicBezTo>
                  <a:cubicBezTo>
                    <a:pt x="1240" y="136"/>
                    <a:pt x="1227" y="129"/>
                    <a:pt x="1217" y="124"/>
                  </a:cubicBezTo>
                  <a:cubicBezTo>
                    <a:pt x="1212" y="121"/>
                    <a:pt x="1207" y="119"/>
                    <a:pt x="1204" y="118"/>
                  </a:cubicBezTo>
                  <a:cubicBezTo>
                    <a:pt x="1203" y="117"/>
                    <a:pt x="1201" y="116"/>
                    <a:pt x="1200" y="116"/>
                  </a:cubicBezTo>
                  <a:cubicBezTo>
                    <a:pt x="1199" y="116"/>
                    <a:pt x="1199" y="116"/>
                    <a:pt x="1198" y="115"/>
                  </a:cubicBezTo>
                  <a:cubicBezTo>
                    <a:pt x="1197" y="115"/>
                    <a:pt x="1197" y="115"/>
                    <a:pt x="1196" y="115"/>
                  </a:cubicBezTo>
                  <a:cubicBezTo>
                    <a:pt x="1195" y="115"/>
                    <a:pt x="1195" y="115"/>
                    <a:pt x="1194" y="115"/>
                  </a:cubicBezTo>
                  <a:cubicBezTo>
                    <a:pt x="1193" y="116"/>
                    <a:pt x="1192" y="117"/>
                    <a:pt x="1191" y="118"/>
                  </a:cubicBezTo>
                  <a:cubicBezTo>
                    <a:pt x="1189" y="120"/>
                    <a:pt x="1190" y="124"/>
                    <a:pt x="1192" y="125"/>
                  </a:cubicBezTo>
                  <a:cubicBezTo>
                    <a:pt x="1334" y="214"/>
                    <a:pt x="1334" y="214"/>
                    <a:pt x="1334" y="214"/>
                  </a:cubicBezTo>
                  <a:cubicBezTo>
                    <a:pt x="1171" y="119"/>
                    <a:pt x="1171" y="119"/>
                    <a:pt x="1171" y="119"/>
                  </a:cubicBezTo>
                  <a:cubicBezTo>
                    <a:pt x="1168" y="118"/>
                    <a:pt x="1165" y="118"/>
                    <a:pt x="1163" y="121"/>
                  </a:cubicBezTo>
                  <a:cubicBezTo>
                    <a:pt x="1162" y="124"/>
                    <a:pt x="1162" y="127"/>
                    <a:pt x="1165" y="129"/>
                  </a:cubicBezTo>
                  <a:cubicBezTo>
                    <a:pt x="1602" y="402"/>
                    <a:pt x="1602" y="402"/>
                    <a:pt x="1602" y="402"/>
                  </a:cubicBezTo>
                  <a:cubicBezTo>
                    <a:pt x="1603" y="402"/>
                    <a:pt x="1605" y="403"/>
                    <a:pt x="1606" y="402"/>
                  </a:cubicBezTo>
                  <a:cubicBezTo>
                    <a:pt x="1608" y="402"/>
                    <a:pt x="1609" y="401"/>
                    <a:pt x="1610" y="400"/>
                  </a:cubicBezTo>
                  <a:cubicBezTo>
                    <a:pt x="1610" y="399"/>
                    <a:pt x="1611" y="397"/>
                    <a:pt x="1610" y="396"/>
                  </a:cubicBezTo>
                  <a:cubicBezTo>
                    <a:pt x="1610" y="394"/>
                    <a:pt x="1609" y="393"/>
                    <a:pt x="1608" y="392"/>
                  </a:cubicBezTo>
                  <a:cubicBezTo>
                    <a:pt x="1608" y="392"/>
                    <a:pt x="1501" y="326"/>
                    <a:pt x="1391" y="260"/>
                  </a:cubicBezTo>
                  <a:cubicBezTo>
                    <a:pt x="1336" y="227"/>
                    <a:pt x="1280" y="194"/>
                    <a:pt x="1236" y="170"/>
                  </a:cubicBezTo>
                  <a:cubicBezTo>
                    <a:pt x="1214" y="157"/>
                    <a:pt x="1196" y="147"/>
                    <a:pt x="1181" y="140"/>
                  </a:cubicBezTo>
                  <a:cubicBezTo>
                    <a:pt x="1174" y="136"/>
                    <a:pt x="1168" y="133"/>
                    <a:pt x="1163" y="131"/>
                  </a:cubicBezTo>
                  <a:cubicBezTo>
                    <a:pt x="1161" y="130"/>
                    <a:pt x="1159" y="129"/>
                    <a:pt x="1157" y="129"/>
                  </a:cubicBezTo>
                  <a:cubicBezTo>
                    <a:pt x="1155" y="128"/>
                    <a:pt x="1153" y="128"/>
                    <a:pt x="1151" y="128"/>
                  </a:cubicBezTo>
                  <a:cubicBezTo>
                    <a:pt x="1151" y="128"/>
                    <a:pt x="1150" y="128"/>
                    <a:pt x="1149" y="128"/>
                  </a:cubicBezTo>
                  <a:cubicBezTo>
                    <a:pt x="1148" y="128"/>
                    <a:pt x="1146" y="129"/>
                    <a:pt x="1146" y="131"/>
                  </a:cubicBezTo>
                  <a:cubicBezTo>
                    <a:pt x="1144" y="133"/>
                    <a:pt x="1145" y="137"/>
                    <a:pt x="1147" y="138"/>
                  </a:cubicBezTo>
                  <a:cubicBezTo>
                    <a:pt x="1574" y="405"/>
                    <a:pt x="1574" y="405"/>
                    <a:pt x="1574" y="405"/>
                  </a:cubicBezTo>
                  <a:cubicBezTo>
                    <a:pt x="1577" y="400"/>
                    <a:pt x="1577" y="400"/>
                    <a:pt x="1577" y="400"/>
                  </a:cubicBezTo>
                  <a:cubicBezTo>
                    <a:pt x="1572" y="397"/>
                    <a:pt x="1572" y="397"/>
                    <a:pt x="1572" y="397"/>
                  </a:cubicBezTo>
                  <a:cubicBezTo>
                    <a:pt x="1576" y="400"/>
                    <a:pt x="1576" y="400"/>
                    <a:pt x="1576" y="400"/>
                  </a:cubicBezTo>
                  <a:cubicBezTo>
                    <a:pt x="1575" y="395"/>
                    <a:pt x="1575" y="395"/>
                    <a:pt x="1575" y="395"/>
                  </a:cubicBezTo>
                  <a:cubicBezTo>
                    <a:pt x="1574" y="395"/>
                    <a:pt x="1573" y="396"/>
                    <a:pt x="1572" y="397"/>
                  </a:cubicBezTo>
                  <a:cubicBezTo>
                    <a:pt x="1576" y="400"/>
                    <a:pt x="1576" y="400"/>
                    <a:pt x="1576" y="400"/>
                  </a:cubicBezTo>
                  <a:cubicBezTo>
                    <a:pt x="1575" y="395"/>
                    <a:pt x="1575" y="395"/>
                    <a:pt x="1575" y="395"/>
                  </a:cubicBezTo>
                  <a:cubicBezTo>
                    <a:pt x="1576" y="400"/>
                    <a:pt x="1576" y="400"/>
                    <a:pt x="1576" y="400"/>
                  </a:cubicBezTo>
                  <a:cubicBezTo>
                    <a:pt x="1576" y="395"/>
                    <a:pt x="1576" y="395"/>
                    <a:pt x="1576" y="395"/>
                  </a:cubicBezTo>
                  <a:cubicBezTo>
                    <a:pt x="1576" y="395"/>
                    <a:pt x="1576" y="395"/>
                    <a:pt x="1575" y="395"/>
                  </a:cubicBezTo>
                  <a:cubicBezTo>
                    <a:pt x="1576" y="400"/>
                    <a:pt x="1576" y="400"/>
                    <a:pt x="1576" y="400"/>
                  </a:cubicBezTo>
                  <a:cubicBezTo>
                    <a:pt x="1576" y="395"/>
                    <a:pt x="1576" y="395"/>
                    <a:pt x="1576" y="395"/>
                  </a:cubicBezTo>
                  <a:cubicBezTo>
                    <a:pt x="1576" y="400"/>
                    <a:pt x="1576" y="400"/>
                    <a:pt x="1576" y="400"/>
                  </a:cubicBezTo>
                  <a:cubicBezTo>
                    <a:pt x="1578" y="395"/>
                    <a:pt x="1578" y="395"/>
                    <a:pt x="1578" y="395"/>
                  </a:cubicBezTo>
                  <a:cubicBezTo>
                    <a:pt x="1577" y="395"/>
                    <a:pt x="1577" y="395"/>
                    <a:pt x="1576" y="395"/>
                  </a:cubicBezTo>
                  <a:cubicBezTo>
                    <a:pt x="1576" y="400"/>
                    <a:pt x="1576" y="400"/>
                    <a:pt x="1576" y="400"/>
                  </a:cubicBezTo>
                  <a:cubicBezTo>
                    <a:pt x="1578" y="395"/>
                    <a:pt x="1578" y="395"/>
                    <a:pt x="1578" y="395"/>
                  </a:cubicBezTo>
                  <a:cubicBezTo>
                    <a:pt x="1577" y="398"/>
                    <a:pt x="1577" y="398"/>
                    <a:pt x="1577" y="398"/>
                  </a:cubicBezTo>
                  <a:cubicBezTo>
                    <a:pt x="1578" y="395"/>
                    <a:pt x="1578" y="395"/>
                    <a:pt x="1578" y="395"/>
                  </a:cubicBezTo>
                  <a:cubicBezTo>
                    <a:pt x="1578" y="395"/>
                    <a:pt x="1578" y="395"/>
                    <a:pt x="1578" y="395"/>
                  </a:cubicBezTo>
                  <a:cubicBezTo>
                    <a:pt x="1577" y="398"/>
                    <a:pt x="1577" y="398"/>
                    <a:pt x="1577" y="398"/>
                  </a:cubicBezTo>
                  <a:cubicBezTo>
                    <a:pt x="1578" y="395"/>
                    <a:pt x="1578" y="395"/>
                    <a:pt x="1578" y="395"/>
                  </a:cubicBezTo>
                  <a:cubicBezTo>
                    <a:pt x="1578" y="395"/>
                    <a:pt x="1578" y="395"/>
                    <a:pt x="1578" y="395"/>
                  </a:cubicBezTo>
                  <a:cubicBezTo>
                    <a:pt x="1578" y="395"/>
                    <a:pt x="1577" y="394"/>
                    <a:pt x="1575" y="393"/>
                  </a:cubicBezTo>
                  <a:cubicBezTo>
                    <a:pt x="1570" y="391"/>
                    <a:pt x="1559" y="384"/>
                    <a:pt x="1545" y="376"/>
                  </a:cubicBezTo>
                  <a:cubicBezTo>
                    <a:pt x="1494" y="346"/>
                    <a:pt x="1394" y="287"/>
                    <a:pt x="1305" y="235"/>
                  </a:cubicBezTo>
                  <a:cubicBezTo>
                    <a:pt x="1261" y="209"/>
                    <a:pt x="1219" y="185"/>
                    <a:pt x="1188" y="167"/>
                  </a:cubicBezTo>
                  <a:cubicBezTo>
                    <a:pt x="1172" y="158"/>
                    <a:pt x="1159" y="151"/>
                    <a:pt x="1149" y="146"/>
                  </a:cubicBezTo>
                  <a:cubicBezTo>
                    <a:pt x="1144" y="143"/>
                    <a:pt x="1140" y="141"/>
                    <a:pt x="1137" y="140"/>
                  </a:cubicBezTo>
                  <a:cubicBezTo>
                    <a:pt x="1135" y="139"/>
                    <a:pt x="1134" y="139"/>
                    <a:pt x="1132" y="138"/>
                  </a:cubicBezTo>
                  <a:cubicBezTo>
                    <a:pt x="1132" y="138"/>
                    <a:pt x="1131" y="138"/>
                    <a:pt x="1130" y="138"/>
                  </a:cubicBezTo>
                  <a:cubicBezTo>
                    <a:pt x="1130" y="138"/>
                    <a:pt x="1129" y="138"/>
                    <a:pt x="1128" y="138"/>
                  </a:cubicBezTo>
                  <a:cubicBezTo>
                    <a:pt x="1128" y="138"/>
                    <a:pt x="1127" y="138"/>
                    <a:pt x="1126" y="138"/>
                  </a:cubicBezTo>
                  <a:cubicBezTo>
                    <a:pt x="1125" y="138"/>
                    <a:pt x="1124" y="139"/>
                    <a:pt x="1123" y="140"/>
                  </a:cubicBezTo>
                  <a:cubicBezTo>
                    <a:pt x="1121" y="143"/>
                    <a:pt x="1122" y="146"/>
                    <a:pt x="1125" y="148"/>
                  </a:cubicBezTo>
                  <a:cubicBezTo>
                    <a:pt x="1548" y="413"/>
                    <a:pt x="1548" y="413"/>
                    <a:pt x="1548" y="413"/>
                  </a:cubicBezTo>
                  <a:cubicBezTo>
                    <a:pt x="1550" y="414"/>
                    <a:pt x="1551" y="414"/>
                    <a:pt x="1553" y="413"/>
                  </a:cubicBezTo>
                  <a:cubicBezTo>
                    <a:pt x="1554" y="413"/>
                    <a:pt x="1555" y="412"/>
                    <a:pt x="1556" y="411"/>
                  </a:cubicBezTo>
                  <a:cubicBezTo>
                    <a:pt x="1557" y="410"/>
                    <a:pt x="1557" y="408"/>
                    <a:pt x="1557" y="407"/>
                  </a:cubicBezTo>
                  <a:cubicBezTo>
                    <a:pt x="1556" y="405"/>
                    <a:pt x="1555" y="404"/>
                    <a:pt x="1554" y="403"/>
                  </a:cubicBezTo>
                  <a:cubicBezTo>
                    <a:pt x="1554" y="403"/>
                    <a:pt x="1447" y="338"/>
                    <a:pt x="1338" y="273"/>
                  </a:cubicBezTo>
                  <a:cubicBezTo>
                    <a:pt x="1284" y="240"/>
                    <a:pt x="1229" y="207"/>
                    <a:pt x="1186" y="183"/>
                  </a:cubicBezTo>
                  <a:cubicBezTo>
                    <a:pt x="1165" y="170"/>
                    <a:pt x="1147" y="160"/>
                    <a:pt x="1133" y="153"/>
                  </a:cubicBezTo>
                  <a:cubicBezTo>
                    <a:pt x="1126" y="149"/>
                    <a:pt x="1121" y="146"/>
                    <a:pt x="1117" y="144"/>
                  </a:cubicBezTo>
                  <a:cubicBezTo>
                    <a:pt x="1114" y="143"/>
                    <a:pt x="1113" y="143"/>
                    <a:pt x="1111" y="142"/>
                  </a:cubicBezTo>
                  <a:cubicBezTo>
                    <a:pt x="1110" y="142"/>
                    <a:pt x="1110" y="142"/>
                    <a:pt x="1109" y="141"/>
                  </a:cubicBezTo>
                  <a:cubicBezTo>
                    <a:pt x="1108" y="141"/>
                    <a:pt x="1108" y="141"/>
                    <a:pt x="1106" y="141"/>
                  </a:cubicBezTo>
                  <a:cubicBezTo>
                    <a:pt x="1106" y="141"/>
                    <a:pt x="1105" y="141"/>
                    <a:pt x="1104" y="141"/>
                  </a:cubicBezTo>
                  <a:cubicBezTo>
                    <a:pt x="1103" y="142"/>
                    <a:pt x="1102" y="142"/>
                    <a:pt x="1101" y="144"/>
                  </a:cubicBezTo>
                  <a:cubicBezTo>
                    <a:pt x="1101" y="144"/>
                    <a:pt x="1101" y="144"/>
                    <a:pt x="1101" y="144"/>
                  </a:cubicBezTo>
                  <a:cubicBezTo>
                    <a:pt x="1101" y="145"/>
                    <a:pt x="1100" y="146"/>
                    <a:pt x="1100" y="147"/>
                  </a:cubicBezTo>
                  <a:cubicBezTo>
                    <a:pt x="1100" y="149"/>
                    <a:pt x="1101" y="150"/>
                    <a:pt x="1101" y="151"/>
                  </a:cubicBezTo>
                  <a:cubicBezTo>
                    <a:pt x="1102" y="152"/>
                    <a:pt x="1103" y="153"/>
                    <a:pt x="1105" y="155"/>
                  </a:cubicBezTo>
                  <a:cubicBezTo>
                    <a:pt x="1107" y="157"/>
                    <a:pt x="1111" y="160"/>
                    <a:pt x="1116" y="164"/>
                  </a:cubicBezTo>
                  <a:cubicBezTo>
                    <a:pt x="1134" y="177"/>
                    <a:pt x="1169" y="200"/>
                    <a:pt x="1212" y="226"/>
                  </a:cubicBezTo>
                  <a:cubicBezTo>
                    <a:pt x="1339" y="305"/>
                    <a:pt x="1531" y="419"/>
                    <a:pt x="1531" y="419"/>
                  </a:cubicBezTo>
                  <a:cubicBezTo>
                    <a:pt x="1534" y="420"/>
                    <a:pt x="1537" y="419"/>
                    <a:pt x="1538" y="417"/>
                  </a:cubicBezTo>
                  <a:cubicBezTo>
                    <a:pt x="1540" y="414"/>
                    <a:pt x="1539" y="411"/>
                    <a:pt x="1537" y="409"/>
                  </a:cubicBezTo>
                  <a:cubicBezTo>
                    <a:pt x="1537" y="409"/>
                    <a:pt x="1432" y="345"/>
                    <a:pt x="1325" y="281"/>
                  </a:cubicBezTo>
                  <a:cubicBezTo>
                    <a:pt x="1272" y="249"/>
                    <a:pt x="1218" y="217"/>
                    <a:pt x="1175" y="193"/>
                  </a:cubicBezTo>
                  <a:cubicBezTo>
                    <a:pt x="1154" y="181"/>
                    <a:pt x="1136" y="171"/>
                    <a:pt x="1122" y="164"/>
                  </a:cubicBezTo>
                  <a:cubicBezTo>
                    <a:pt x="1116" y="161"/>
                    <a:pt x="1110" y="158"/>
                    <a:pt x="1105" y="156"/>
                  </a:cubicBezTo>
                  <a:cubicBezTo>
                    <a:pt x="1103" y="155"/>
                    <a:pt x="1101" y="154"/>
                    <a:pt x="1099" y="153"/>
                  </a:cubicBezTo>
                  <a:cubicBezTo>
                    <a:pt x="1099" y="153"/>
                    <a:pt x="1098" y="153"/>
                    <a:pt x="1097" y="153"/>
                  </a:cubicBezTo>
                  <a:cubicBezTo>
                    <a:pt x="1096" y="153"/>
                    <a:pt x="1095" y="152"/>
                    <a:pt x="1094" y="152"/>
                  </a:cubicBezTo>
                  <a:cubicBezTo>
                    <a:pt x="1094" y="152"/>
                    <a:pt x="1093" y="152"/>
                    <a:pt x="1092" y="153"/>
                  </a:cubicBezTo>
                  <a:cubicBezTo>
                    <a:pt x="1091" y="153"/>
                    <a:pt x="1090" y="154"/>
                    <a:pt x="1089" y="155"/>
                  </a:cubicBezTo>
                  <a:cubicBezTo>
                    <a:pt x="1088" y="157"/>
                    <a:pt x="1088" y="158"/>
                    <a:pt x="1088" y="160"/>
                  </a:cubicBezTo>
                  <a:cubicBezTo>
                    <a:pt x="1089" y="161"/>
                    <a:pt x="1089" y="162"/>
                    <a:pt x="1091" y="163"/>
                  </a:cubicBezTo>
                  <a:cubicBezTo>
                    <a:pt x="1091" y="163"/>
                    <a:pt x="1092" y="164"/>
                    <a:pt x="1095" y="166"/>
                  </a:cubicBezTo>
                  <a:cubicBezTo>
                    <a:pt x="1118" y="180"/>
                    <a:pt x="1221" y="243"/>
                    <a:pt x="1319" y="304"/>
                  </a:cubicBezTo>
                  <a:cubicBezTo>
                    <a:pt x="1368" y="334"/>
                    <a:pt x="1415" y="363"/>
                    <a:pt x="1450" y="385"/>
                  </a:cubicBezTo>
                  <a:cubicBezTo>
                    <a:pt x="1468" y="397"/>
                    <a:pt x="1482" y="406"/>
                    <a:pt x="1492" y="412"/>
                  </a:cubicBezTo>
                  <a:cubicBezTo>
                    <a:pt x="1497" y="416"/>
                    <a:pt x="1501" y="418"/>
                    <a:pt x="1504" y="420"/>
                  </a:cubicBezTo>
                  <a:cubicBezTo>
                    <a:pt x="1505" y="421"/>
                    <a:pt x="1506" y="422"/>
                    <a:pt x="1507" y="422"/>
                  </a:cubicBezTo>
                  <a:cubicBezTo>
                    <a:pt x="1507" y="423"/>
                    <a:pt x="1507" y="423"/>
                    <a:pt x="1507" y="423"/>
                  </a:cubicBezTo>
                  <a:cubicBezTo>
                    <a:pt x="1507" y="423"/>
                    <a:pt x="1507" y="423"/>
                    <a:pt x="1507" y="423"/>
                  </a:cubicBezTo>
                  <a:cubicBezTo>
                    <a:pt x="1509" y="420"/>
                    <a:pt x="1509" y="420"/>
                    <a:pt x="1509" y="420"/>
                  </a:cubicBezTo>
                  <a:cubicBezTo>
                    <a:pt x="1507" y="422"/>
                    <a:pt x="1507" y="422"/>
                    <a:pt x="1507" y="422"/>
                  </a:cubicBezTo>
                  <a:cubicBezTo>
                    <a:pt x="1507" y="423"/>
                    <a:pt x="1507" y="423"/>
                    <a:pt x="1507" y="423"/>
                  </a:cubicBezTo>
                  <a:cubicBezTo>
                    <a:pt x="1509" y="420"/>
                    <a:pt x="1509" y="420"/>
                    <a:pt x="1509" y="420"/>
                  </a:cubicBezTo>
                  <a:cubicBezTo>
                    <a:pt x="1507" y="422"/>
                    <a:pt x="1507" y="422"/>
                    <a:pt x="1507" y="422"/>
                  </a:cubicBezTo>
                  <a:cubicBezTo>
                    <a:pt x="1510" y="419"/>
                    <a:pt x="1510" y="419"/>
                    <a:pt x="1510" y="419"/>
                  </a:cubicBezTo>
                  <a:cubicBezTo>
                    <a:pt x="1506" y="421"/>
                    <a:pt x="1506" y="421"/>
                    <a:pt x="1506" y="421"/>
                  </a:cubicBezTo>
                  <a:cubicBezTo>
                    <a:pt x="1506" y="422"/>
                    <a:pt x="1506" y="422"/>
                    <a:pt x="1507" y="422"/>
                  </a:cubicBezTo>
                  <a:cubicBezTo>
                    <a:pt x="1510" y="419"/>
                    <a:pt x="1510" y="419"/>
                    <a:pt x="1510" y="419"/>
                  </a:cubicBezTo>
                  <a:cubicBezTo>
                    <a:pt x="1506" y="421"/>
                    <a:pt x="1506" y="421"/>
                    <a:pt x="1506" y="421"/>
                  </a:cubicBezTo>
                  <a:cubicBezTo>
                    <a:pt x="1511" y="419"/>
                    <a:pt x="1511" y="419"/>
                    <a:pt x="1511" y="419"/>
                  </a:cubicBezTo>
                  <a:cubicBezTo>
                    <a:pt x="1506" y="419"/>
                    <a:pt x="1506" y="419"/>
                    <a:pt x="1506" y="419"/>
                  </a:cubicBezTo>
                  <a:cubicBezTo>
                    <a:pt x="1506" y="420"/>
                    <a:pt x="1506" y="421"/>
                    <a:pt x="1506" y="421"/>
                  </a:cubicBezTo>
                  <a:cubicBezTo>
                    <a:pt x="1511" y="419"/>
                    <a:pt x="1511" y="419"/>
                    <a:pt x="1511" y="419"/>
                  </a:cubicBezTo>
                  <a:cubicBezTo>
                    <a:pt x="1506" y="419"/>
                    <a:pt x="1506" y="419"/>
                    <a:pt x="1506" y="419"/>
                  </a:cubicBezTo>
                  <a:cubicBezTo>
                    <a:pt x="1511" y="419"/>
                    <a:pt x="1511" y="419"/>
                    <a:pt x="1511" y="419"/>
                  </a:cubicBezTo>
                  <a:cubicBezTo>
                    <a:pt x="1506" y="416"/>
                    <a:pt x="1506" y="416"/>
                    <a:pt x="1506" y="416"/>
                  </a:cubicBezTo>
                  <a:cubicBezTo>
                    <a:pt x="1506" y="417"/>
                    <a:pt x="1506" y="418"/>
                    <a:pt x="1506" y="419"/>
                  </a:cubicBezTo>
                  <a:cubicBezTo>
                    <a:pt x="1511" y="419"/>
                    <a:pt x="1511" y="419"/>
                    <a:pt x="1511" y="419"/>
                  </a:cubicBezTo>
                  <a:cubicBezTo>
                    <a:pt x="1506" y="416"/>
                    <a:pt x="1506" y="416"/>
                    <a:pt x="1506" y="416"/>
                  </a:cubicBezTo>
                  <a:cubicBezTo>
                    <a:pt x="1511" y="419"/>
                    <a:pt x="1511" y="419"/>
                    <a:pt x="1511" y="419"/>
                  </a:cubicBezTo>
                  <a:cubicBezTo>
                    <a:pt x="1514" y="414"/>
                    <a:pt x="1514" y="414"/>
                    <a:pt x="1514" y="414"/>
                  </a:cubicBezTo>
                  <a:cubicBezTo>
                    <a:pt x="1514" y="414"/>
                    <a:pt x="1406" y="351"/>
                    <a:pt x="1296" y="287"/>
                  </a:cubicBezTo>
                  <a:cubicBezTo>
                    <a:pt x="1241" y="255"/>
                    <a:pt x="1186" y="224"/>
                    <a:pt x="1143" y="200"/>
                  </a:cubicBezTo>
                  <a:cubicBezTo>
                    <a:pt x="1122" y="188"/>
                    <a:pt x="1104" y="178"/>
                    <a:pt x="1090" y="171"/>
                  </a:cubicBezTo>
                  <a:cubicBezTo>
                    <a:pt x="1084" y="167"/>
                    <a:pt x="1078" y="165"/>
                    <a:pt x="1074" y="163"/>
                  </a:cubicBezTo>
                  <a:cubicBezTo>
                    <a:pt x="1072" y="162"/>
                    <a:pt x="1071" y="161"/>
                    <a:pt x="1069" y="160"/>
                  </a:cubicBezTo>
                  <a:cubicBezTo>
                    <a:pt x="1068" y="160"/>
                    <a:pt x="1068" y="160"/>
                    <a:pt x="1067" y="160"/>
                  </a:cubicBezTo>
                  <a:cubicBezTo>
                    <a:pt x="1066" y="159"/>
                    <a:pt x="1066" y="159"/>
                    <a:pt x="1065" y="159"/>
                  </a:cubicBezTo>
                  <a:cubicBezTo>
                    <a:pt x="1064" y="159"/>
                    <a:pt x="1064" y="159"/>
                    <a:pt x="1063" y="160"/>
                  </a:cubicBezTo>
                  <a:cubicBezTo>
                    <a:pt x="1062" y="160"/>
                    <a:pt x="1060" y="161"/>
                    <a:pt x="1060" y="162"/>
                  </a:cubicBezTo>
                  <a:cubicBezTo>
                    <a:pt x="1059" y="163"/>
                    <a:pt x="1059" y="165"/>
                    <a:pt x="1059" y="166"/>
                  </a:cubicBezTo>
                  <a:cubicBezTo>
                    <a:pt x="1059" y="168"/>
                    <a:pt x="1060" y="169"/>
                    <a:pt x="1061" y="170"/>
                  </a:cubicBezTo>
                  <a:cubicBezTo>
                    <a:pt x="1061" y="170"/>
                    <a:pt x="1063" y="171"/>
                    <a:pt x="1066" y="172"/>
                  </a:cubicBezTo>
                  <a:cubicBezTo>
                    <a:pt x="1089" y="187"/>
                    <a:pt x="1194" y="250"/>
                    <a:pt x="1293" y="311"/>
                  </a:cubicBezTo>
                  <a:cubicBezTo>
                    <a:pt x="1342" y="341"/>
                    <a:pt x="1390" y="371"/>
                    <a:pt x="1425" y="393"/>
                  </a:cubicBezTo>
                  <a:cubicBezTo>
                    <a:pt x="1443" y="405"/>
                    <a:pt x="1458" y="414"/>
                    <a:pt x="1468" y="421"/>
                  </a:cubicBezTo>
                  <a:cubicBezTo>
                    <a:pt x="1473" y="425"/>
                    <a:pt x="1477" y="427"/>
                    <a:pt x="1480" y="429"/>
                  </a:cubicBezTo>
                  <a:cubicBezTo>
                    <a:pt x="1481" y="430"/>
                    <a:pt x="1482" y="431"/>
                    <a:pt x="1482" y="432"/>
                  </a:cubicBezTo>
                  <a:cubicBezTo>
                    <a:pt x="1483" y="432"/>
                    <a:pt x="1483" y="432"/>
                    <a:pt x="1483" y="432"/>
                  </a:cubicBezTo>
                  <a:cubicBezTo>
                    <a:pt x="1483" y="432"/>
                    <a:pt x="1483" y="432"/>
                    <a:pt x="1483" y="432"/>
                  </a:cubicBezTo>
                  <a:cubicBezTo>
                    <a:pt x="1484" y="430"/>
                    <a:pt x="1484" y="430"/>
                    <a:pt x="1484" y="430"/>
                  </a:cubicBezTo>
                  <a:cubicBezTo>
                    <a:pt x="1482" y="432"/>
                    <a:pt x="1482" y="432"/>
                    <a:pt x="1482" y="432"/>
                  </a:cubicBezTo>
                  <a:cubicBezTo>
                    <a:pt x="1483" y="432"/>
                    <a:pt x="1483" y="432"/>
                    <a:pt x="1483" y="432"/>
                  </a:cubicBezTo>
                  <a:cubicBezTo>
                    <a:pt x="1484" y="430"/>
                    <a:pt x="1484" y="430"/>
                    <a:pt x="1484" y="430"/>
                  </a:cubicBezTo>
                  <a:cubicBezTo>
                    <a:pt x="1482" y="432"/>
                    <a:pt x="1482" y="432"/>
                    <a:pt x="1482" y="432"/>
                  </a:cubicBezTo>
                  <a:cubicBezTo>
                    <a:pt x="1487" y="429"/>
                    <a:pt x="1487" y="429"/>
                    <a:pt x="1487" y="429"/>
                  </a:cubicBezTo>
                  <a:cubicBezTo>
                    <a:pt x="1482" y="429"/>
                    <a:pt x="1482" y="429"/>
                    <a:pt x="1482" y="429"/>
                  </a:cubicBezTo>
                  <a:cubicBezTo>
                    <a:pt x="1482" y="431"/>
                    <a:pt x="1482" y="431"/>
                    <a:pt x="1482" y="432"/>
                  </a:cubicBezTo>
                  <a:cubicBezTo>
                    <a:pt x="1487" y="429"/>
                    <a:pt x="1487" y="429"/>
                    <a:pt x="1487" y="429"/>
                  </a:cubicBezTo>
                  <a:cubicBezTo>
                    <a:pt x="1482" y="429"/>
                    <a:pt x="1482" y="429"/>
                    <a:pt x="1482" y="429"/>
                  </a:cubicBezTo>
                  <a:cubicBezTo>
                    <a:pt x="1487" y="429"/>
                    <a:pt x="1487" y="429"/>
                    <a:pt x="1487" y="429"/>
                  </a:cubicBezTo>
                  <a:cubicBezTo>
                    <a:pt x="1483" y="426"/>
                    <a:pt x="1483" y="426"/>
                    <a:pt x="1483" y="426"/>
                  </a:cubicBezTo>
                  <a:cubicBezTo>
                    <a:pt x="1482" y="427"/>
                    <a:pt x="1482" y="428"/>
                    <a:pt x="1482" y="429"/>
                  </a:cubicBezTo>
                  <a:cubicBezTo>
                    <a:pt x="1487" y="429"/>
                    <a:pt x="1487" y="429"/>
                    <a:pt x="1487" y="429"/>
                  </a:cubicBezTo>
                  <a:cubicBezTo>
                    <a:pt x="1483" y="426"/>
                    <a:pt x="1483" y="426"/>
                    <a:pt x="1483" y="426"/>
                  </a:cubicBezTo>
                  <a:cubicBezTo>
                    <a:pt x="1487" y="429"/>
                    <a:pt x="1487" y="429"/>
                    <a:pt x="1487" y="429"/>
                  </a:cubicBezTo>
                  <a:cubicBezTo>
                    <a:pt x="1490" y="424"/>
                    <a:pt x="1490" y="424"/>
                    <a:pt x="1490" y="424"/>
                  </a:cubicBezTo>
                  <a:cubicBezTo>
                    <a:pt x="1043" y="170"/>
                    <a:pt x="1043" y="170"/>
                    <a:pt x="1043" y="170"/>
                  </a:cubicBezTo>
                  <a:cubicBezTo>
                    <a:pt x="1040" y="169"/>
                    <a:pt x="1037" y="170"/>
                    <a:pt x="1035" y="172"/>
                  </a:cubicBezTo>
                  <a:cubicBezTo>
                    <a:pt x="1034" y="175"/>
                    <a:pt x="1035" y="178"/>
                    <a:pt x="1037" y="180"/>
                  </a:cubicBezTo>
                  <a:cubicBezTo>
                    <a:pt x="1037" y="180"/>
                    <a:pt x="1039" y="181"/>
                    <a:pt x="1042" y="183"/>
                  </a:cubicBezTo>
                  <a:cubicBezTo>
                    <a:pt x="1065" y="196"/>
                    <a:pt x="1168" y="258"/>
                    <a:pt x="1265" y="317"/>
                  </a:cubicBezTo>
                  <a:cubicBezTo>
                    <a:pt x="1313" y="347"/>
                    <a:pt x="1361" y="376"/>
                    <a:pt x="1396" y="399"/>
                  </a:cubicBezTo>
                  <a:cubicBezTo>
                    <a:pt x="1413" y="410"/>
                    <a:pt x="1427" y="419"/>
                    <a:pt x="1437" y="427"/>
                  </a:cubicBezTo>
                  <a:cubicBezTo>
                    <a:pt x="1442" y="430"/>
                    <a:pt x="1446" y="433"/>
                    <a:pt x="1449" y="435"/>
                  </a:cubicBezTo>
                  <a:cubicBezTo>
                    <a:pt x="1450" y="436"/>
                    <a:pt x="1451" y="437"/>
                    <a:pt x="1451" y="437"/>
                  </a:cubicBezTo>
                  <a:cubicBezTo>
                    <a:pt x="1452" y="437"/>
                    <a:pt x="1452" y="437"/>
                    <a:pt x="1452" y="437"/>
                  </a:cubicBezTo>
                  <a:cubicBezTo>
                    <a:pt x="1452" y="437"/>
                    <a:pt x="1452" y="437"/>
                    <a:pt x="1452" y="437"/>
                  </a:cubicBezTo>
                  <a:cubicBezTo>
                    <a:pt x="1454" y="436"/>
                    <a:pt x="1454" y="436"/>
                    <a:pt x="1454" y="436"/>
                  </a:cubicBezTo>
                  <a:cubicBezTo>
                    <a:pt x="1451" y="437"/>
                    <a:pt x="1451" y="437"/>
                    <a:pt x="1451" y="437"/>
                  </a:cubicBezTo>
                  <a:cubicBezTo>
                    <a:pt x="1452" y="437"/>
                    <a:pt x="1452" y="437"/>
                    <a:pt x="1452" y="437"/>
                  </a:cubicBezTo>
                  <a:cubicBezTo>
                    <a:pt x="1454" y="436"/>
                    <a:pt x="1454" y="436"/>
                    <a:pt x="1454" y="436"/>
                  </a:cubicBezTo>
                  <a:cubicBezTo>
                    <a:pt x="1451" y="437"/>
                    <a:pt x="1451" y="437"/>
                    <a:pt x="1451" y="437"/>
                  </a:cubicBezTo>
                  <a:cubicBezTo>
                    <a:pt x="1456" y="435"/>
                    <a:pt x="1456" y="435"/>
                    <a:pt x="1456" y="435"/>
                  </a:cubicBezTo>
                  <a:cubicBezTo>
                    <a:pt x="1451" y="435"/>
                    <a:pt x="1451" y="435"/>
                    <a:pt x="1451" y="435"/>
                  </a:cubicBezTo>
                  <a:cubicBezTo>
                    <a:pt x="1451" y="436"/>
                    <a:pt x="1451" y="437"/>
                    <a:pt x="1451" y="437"/>
                  </a:cubicBezTo>
                  <a:cubicBezTo>
                    <a:pt x="1456" y="435"/>
                    <a:pt x="1456" y="435"/>
                    <a:pt x="1456" y="435"/>
                  </a:cubicBezTo>
                  <a:cubicBezTo>
                    <a:pt x="1451" y="435"/>
                    <a:pt x="1451" y="435"/>
                    <a:pt x="1451" y="435"/>
                  </a:cubicBezTo>
                  <a:cubicBezTo>
                    <a:pt x="1456" y="435"/>
                    <a:pt x="1456" y="435"/>
                    <a:pt x="1456" y="435"/>
                  </a:cubicBezTo>
                  <a:cubicBezTo>
                    <a:pt x="1452" y="432"/>
                    <a:pt x="1452" y="432"/>
                    <a:pt x="1452" y="432"/>
                  </a:cubicBezTo>
                  <a:cubicBezTo>
                    <a:pt x="1451" y="433"/>
                    <a:pt x="1451" y="434"/>
                    <a:pt x="1451" y="435"/>
                  </a:cubicBezTo>
                  <a:cubicBezTo>
                    <a:pt x="1456" y="435"/>
                    <a:pt x="1456" y="435"/>
                    <a:pt x="1456" y="435"/>
                  </a:cubicBezTo>
                  <a:cubicBezTo>
                    <a:pt x="1452" y="432"/>
                    <a:pt x="1452" y="432"/>
                    <a:pt x="1452" y="432"/>
                  </a:cubicBezTo>
                  <a:cubicBezTo>
                    <a:pt x="1452" y="432"/>
                    <a:pt x="1452" y="432"/>
                    <a:pt x="1452" y="432"/>
                  </a:cubicBezTo>
                  <a:cubicBezTo>
                    <a:pt x="1456" y="435"/>
                    <a:pt x="1456" y="435"/>
                    <a:pt x="1456" y="435"/>
                  </a:cubicBezTo>
                  <a:cubicBezTo>
                    <a:pt x="1454" y="430"/>
                    <a:pt x="1454" y="430"/>
                    <a:pt x="1454" y="430"/>
                  </a:cubicBezTo>
                  <a:cubicBezTo>
                    <a:pt x="1454" y="431"/>
                    <a:pt x="1452" y="431"/>
                    <a:pt x="1452" y="432"/>
                  </a:cubicBezTo>
                  <a:cubicBezTo>
                    <a:pt x="1456" y="435"/>
                    <a:pt x="1456" y="435"/>
                    <a:pt x="1456" y="435"/>
                  </a:cubicBezTo>
                  <a:cubicBezTo>
                    <a:pt x="1454" y="430"/>
                    <a:pt x="1454" y="430"/>
                    <a:pt x="1454" y="430"/>
                  </a:cubicBezTo>
                  <a:cubicBezTo>
                    <a:pt x="1455" y="434"/>
                    <a:pt x="1455" y="434"/>
                    <a:pt x="1455" y="434"/>
                  </a:cubicBezTo>
                  <a:cubicBezTo>
                    <a:pt x="1455" y="430"/>
                    <a:pt x="1455" y="430"/>
                    <a:pt x="1455" y="430"/>
                  </a:cubicBezTo>
                  <a:cubicBezTo>
                    <a:pt x="1455" y="430"/>
                    <a:pt x="1455" y="430"/>
                    <a:pt x="1454" y="430"/>
                  </a:cubicBezTo>
                  <a:cubicBezTo>
                    <a:pt x="1455" y="434"/>
                    <a:pt x="1455" y="434"/>
                    <a:pt x="1455" y="434"/>
                  </a:cubicBezTo>
                  <a:cubicBezTo>
                    <a:pt x="1455" y="430"/>
                    <a:pt x="1455" y="430"/>
                    <a:pt x="1455" y="430"/>
                  </a:cubicBezTo>
                  <a:cubicBezTo>
                    <a:pt x="1455" y="432"/>
                    <a:pt x="1455" y="432"/>
                    <a:pt x="1455" y="432"/>
                  </a:cubicBezTo>
                  <a:cubicBezTo>
                    <a:pt x="1456" y="430"/>
                    <a:pt x="1456" y="430"/>
                    <a:pt x="1456" y="430"/>
                  </a:cubicBezTo>
                  <a:cubicBezTo>
                    <a:pt x="1455" y="430"/>
                    <a:pt x="1455" y="430"/>
                    <a:pt x="1455" y="430"/>
                  </a:cubicBezTo>
                  <a:cubicBezTo>
                    <a:pt x="1455" y="432"/>
                    <a:pt x="1455" y="432"/>
                    <a:pt x="1455" y="432"/>
                  </a:cubicBezTo>
                  <a:cubicBezTo>
                    <a:pt x="1456" y="430"/>
                    <a:pt x="1456" y="430"/>
                    <a:pt x="1456" y="430"/>
                  </a:cubicBezTo>
                  <a:cubicBezTo>
                    <a:pt x="1456" y="430"/>
                    <a:pt x="1456" y="430"/>
                    <a:pt x="1456" y="430"/>
                  </a:cubicBezTo>
                  <a:cubicBezTo>
                    <a:pt x="1456" y="430"/>
                    <a:pt x="1456" y="430"/>
                    <a:pt x="1456" y="430"/>
                  </a:cubicBezTo>
                  <a:cubicBezTo>
                    <a:pt x="1456" y="430"/>
                    <a:pt x="1456" y="430"/>
                    <a:pt x="1456" y="430"/>
                  </a:cubicBezTo>
                  <a:cubicBezTo>
                    <a:pt x="1456" y="430"/>
                    <a:pt x="1456" y="430"/>
                    <a:pt x="1456" y="430"/>
                  </a:cubicBezTo>
                  <a:cubicBezTo>
                    <a:pt x="1456" y="430"/>
                    <a:pt x="1456" y="430"/>
                    <a:pt x="1456" y="430"/>
                  </a:cubicBezTo>
                  <a:cubicBezTo>
                    <a:pt x="1455" y="430"/>
                    <a:pt x="1454" y="430"/>
                    <a:pt x="1453" y="429"/>
                  </a:cubicBezTo>
                  <a:cubicBezTo>
                    <a:pt x="1450" y="428"/>
                    <a:pt x="1446" y="426"/>
                    <a:pt x="1441" y="424"/>
                  </a:cubicBezTo>
                  <a:cubicBezTo>
                    <a:pt x="1420" y="414"/>
                    <a:pt x="1384" y="393"/>
                    <a:pt x="1341" y="368"/>
                  </a:cubicBezTo>
                  <a:cubicBezTo>
                    <a:pt x="1276" y="330"/>
                    <a:pt x="1196" y="282"/>
                    <a:pt x="1132" y="243"/>
                  </a:cubicBezTo>
                  <a:cubicBezTo>
                    <a:pt x="1099" y="224"/>
                    <a:pt x="1071" y="207"/>
                    <a:pt x="1050" y="195"/>
                  </a:cubicBezTo>
                  <a:cubicBezTo>
                    <a:pt x="1039" y="189"/>
                    <a:pt x="1031" y="184"/>
                    <a:pt x="1024" y="181"/>
                  </a:cubicBezTo>
                  <a:cubicBezTo>
                    <a:pt x="1021" y="179"/>
                    <a:pt x="1019" y="178"/>
                    <a:pt x="1017" y="177"/>
                  </a:cubicBezTo>
                  <a:cubicBezTo>
                    <a:pt x="1016" y="176"/>
                    <a:pt x="1015" y="176"/>
                    <a:pt x="1014" y="176"/>
                  </a:cubicBezTo>
                  <a:cubicBezTo>
                    <a:pt x="1014" y="175"/>
                    <a:pt x="1013" y="175"/>
                    <a:pt x="1013" y="175"/>
                  </a:cubicBezTo>
                  <a:cubicBezTo>
                    <a:pt x="1012" y="175"/>
                    <a:pt x="1012" y="175"/>
                    <a:pt x="1011" y="175"/>
                  </a:cubicBezTo>
                  <a:cubicBezTo>
                    <a:pt x="1011" y="175"/>
                    <a:pt x="1010" y="175"/>
                    <a:pt x="1009" y="175"/>
                  </a:cubicBezTo>
                  <a:cubicBezTo>
                    <a:pt x="1008" y="176"/>
                    <a:pt x="1007" y="176"/>
                    <a:pt x="1006" y="178"/>
                  </a:cubicBezTo>
                  <a:cubicBezTo>
                    <a:pt x="1005" y="179"/>
                    <a:pt x="1005" y="180"/>
                    <a:pt x="1005" y="182"/>
                  </a:cubicBezTo>
                  <a:cubicBezTo>
                    <a:pt x="1006" y="183"/>
                    <a:pt x="1007" y="184"/>
                    <a:pt x="1008" y="185"/>
                  </a:cubicBezTo>
                  <a:cubicBezTo>
                    <a:pt x="1008" y="185"/>
                    <a:pt x="1010" y="186"/>
                    <a:pt x="1013" y="188"/>
                  </a:cubicBezTo>
                  <a:cubicBezTo>
                    <a:pt x="1036" y="202"/>
                    <a:pt x="1139" y="266"/>
                    <a:pt x="1237" y="326"/>
                  </a:cubicBezTo>
                  <a:cubicBezTo>
                    <a:pt x="1285" y="356"/>
                    <a:pt x="1333" y="386"/>
                    <a:pt x="1368" y="408"/>
                  </a:cubicBezTo>
                  <a:cubicBezTo>
                    <a:pt x="1386" y="419"/>
                    <a:pt x="1400" y="428"/>
                    <a:pt x="1410" y="435"/>
                  </a:cubicBezTo>
                  <a:cubicBezTo>
                    <a:pt x="1415" y="438"/>
                    <a:pt x="1419" y="441"/>
                    <a:pt x="1422" y="443"/>
                  </a:cubicBezTo>
                  <a:cubicBezTo>
                    <a:pt x="1423" y="444"/>
                    <a:pt x="1424" y="445"/>
                    <a:pt x="1425" y="445"/>
                  </a:cubicBezTo>
                  <a:cubicBezTo>
                    <a:pt x="1425" y="445"/>
                    <a:pt x="1425" y="445"/>
                    <a:pt x="1425" y="445"/>
                  </a:cubicBezTo>
                  <a:cubicBezTo>
                    <a:pt x="1425" y="445"/>
                    <a:pt x="1425" y="445"/>
                    <a:pt x="1425" y="445"/>
                  </a:cubicBezTo>
                  <a:cubicBezTo>
                    <a:pt x="1427" y="443"/>
                    <a:pt x="1427" y="443"/>
                    <a:pt x="1427" y="443"/>
                  </a:cubicBezTo>
                  <a:cubicBezTo>
                    <a:pt x="1425" y="445"/>
                    <a:pt x="1425" y="445"/>
                    <a:pt x="1425" y="445"/>
                  </a:cubicBezTo>
                  <a:cubicBezTo>
                    <a:pt x="1425" y="445"/>
                    <a:pt x="1425" y="445"/>
                    <a:pt x="1425" y="445"/>
                  </a:cubicBezTo>
                  <a:cubicBezTo>
                    <a:pt x="1427" y="443"/>
                    <a:pt x="1427" y="443"/>
                    <a:pt x="1427" y="443"/>
                  </a:cubicBezTo>
                  <a:cubicBezTo>
                    <a:pt x="1425" y="445"/>
                    <a:pt x="1425" y="445"/>
                    <a:pt x="1425" y="445"/>
                  </a:cubicBezTo>
                  <a:cubicBezTo>
                    <a:pt x="1429" y="442"/>
                    <a:pt x="1429" y="442"/>
                    <a:pt x="1429" y="442"/>
                  </a:cubicBezTo>
                  <a:cubicBezTo>
                    <a:pt x="1424" y="444"/>
                    <a:pt x="1424" y="444"/>
                    <a:pt x="1424" y="444"/>
                  </a:cubicBezTo>
                  <a:cubicBezTo>
                    <a:pt x="1424" y="445"/>
                    <a:pt x="1425" y="445"/>
                    <a:pt x="1425" y="445"/>
                  </a:cubicBezTo>
                  <a:cubicBezTo>
                    <a:pt x="1429" y="442"/>
                    <a:pt x="1429" y="442"/>
                    <a:pt x="1429" y="442"/>
                  </a:cubicBezTo>
                  <a:cubicBezTo>
                    <a:pt x="1424" y="444"/>
                    <a:pt x="1424" y="444"/>
                    <a:pt x="1424" y="444"/>
                  </a:cubicBezTo>
                  <a:cubicBezTo>
                    <a:pt x="1429" y="442"/>
                    <a:pt x="1429" y="442"/>
                    <a:pt x="1429" y="442"/>
                  </a:cubicBezTo>
                  <a:cubicBezTo>
                    <a:pt x="1424" y="442"/>
                    <a:pt x="1424" y="442"/>
                    <a:pt x="1424" y="442"/>
                  </a:cubicBezTo>
                  <a:cubicBezTo>
                    <a:pt x="1424" y="443"/>
                    <a:pt x="1424" y="444"/>
                    <a:pt x="1424" y="444"/>
                  </a:cubicBezTo>
                  <a:cubicBezTo>
                    <a:pt x="1429" y="442"/>
                    <a:pt x="1429" y="442"/>
                    <a:pt x="1429" y="442"/>
                  </a:cubicBezTo>
                  <a:cubicBezTo>
                    <a:pt x="1424" y="442"/>
                    <a:pt x="1424" y="442"/>
                    <a:pt x="1424" y="442"/>
                  </a:cubicBezTo>
                  <a:cubicBezTo>
                    <a:pt x="1429" y="442"/>
                    <a:pt x="1429" y="442"/>
                    <a:pt x="1429" y="442"/>
                  </a:cubicBezTo>
                  <a:cubicBezTo>
                    <a:pt x="1424" y="439"/>
                    <a:pt x="1424" y="439"/>
                    <a:pt x="1424" y="439"/>
                  </a:cubicBezTo>
                  <a:cubicBezTo>
                    <a:pt x="1424" y="440"/>
                    <a:pt x="1424" y="441"/>
                    <a:pt x="1424" y="442"/>
                  </a:cubicBezTo>
                  <a:cubicBezTo>
                    <a:pt x="1429" y="442"/>
                    <a:pt x="1429" y="442"/>
                    <a:pt x="1429" y="442"/>
                  </a:cubicBezTo>
                  <a:cubicBezTo>
                    <a:pt x="1424" y="439"/>
                    <a:pt x="1424" y="439"/>
                    <a:pt x="1424" y="439"/>
                  </a:cubicBezTo>
                  <a:cubicBezTo>
                    <a:pt x="1424" y="439"/>
                    <a:pt x="1424" y="439"/>
                    <a:pt x="1424" y="439"/>
                  </a:cubicBezTo>
                  <a:cubicBezTo>
                    <a:pt x="1429" y="442"/>
                    <a:pt x="1429" y="442"/>
                    <a:pt x="1429" y="442"/>
                  </a:cubicBezTo>
                  <a:cubicBezTo>
                    <a:pt x="1427" y="437"/>
                    <a:pt x="1427" y="437"/>
                    <a:pt x="1427" y="437"/>
                  </a:cubicBezTo>
                  <a:cubicBezTo>
                    <a:pt x="1426" y="437"/>
                    <a:pt x="1425" y="438"/>
                    <a:pt x="1424" y="439"/>
                  </a:cubicBezTo>
                  <a:cubicBezTo>
                    <a:pt x="1429" y="442"/>
                    <a:pt x="1429" y="442"/>
                    <a:pt x="1429" y="442"/>
                  </a:cubicBezTo>
                  <a:cubicBezTo>
                    <a:pt x="1427" y="437"/>
                    <a:pt x="1427" y="437"/>
                    <a:pt x="1427" y="437"/>
                  </a:cubicBezTo>
                  <a:cubicBezTo>
                    <a:pt x="1429" y="441"/>
                    <a:pt x="1429" y="441"/>
                    <a:pt x="1429" y="441"/>
                  </a:cubicBezTo>
                  <a:cubicBezTo>
                    <a:pt x="1429" y="437"/>
                    <a:pt x="1429" y="437"/>
                    <a:pt x="1429" y="437"/>
                  </a:cubicBezTo>
                  <a:cubicBezTo>
                    <a:pt x="1428" y="437"/>
                    <a:pt x="1428" y="437"/>
                    <a:pt x="1427" y="437"/>
                  </a:cubicBezTo>
                  <a:cubicBezTo>
                    <a:pt x="1429" y="441"/>
                    <a:pt x="1429" y="441"/>
                    <a:pt x="1429" y="441"/>
                  </a:cubicBezTo>
                  <a:cubicBezTo>
                    <a:pt x="1429" y="437"/>
                    <a:pt x="1429" y="437"/>
                    <a:pt x="1429" y="437"/>
                  </a:cubicBezTo>
                  <a:cubicBezTo>
                    <a:pt x="1429" y="439"/>
                    <a:pt x="1429" y="439"/>
                    <a:pt x="1429" y="439"/>
                  </a:cubicBezTo>
                  <a:cubicBezTo>
                    <a:pt x="1429" y="437"/>
                    <a:pt x="1429" y="437"/>
                    <a:pt x="1429" y="437"/>
                  </a:cubicBezTo>
                  <a:cubicBezTo>
                    <a:pt x="1429" y="437"/>
                    <a:pt x="1429" y="437"/>
                    <a:pt x="1429" y="437"/>
                  </a:cubicBezTo>
                  <a:cubicBezTo>
                    <a:pt x="1429" y="439"/>
                    <a:pt x="1429" y="439"/>
                    <a:pt x="1429" y="439"/>
                  </a:cubicBezTo>
                  <a:cubicBezTo>
                    <a:pt x="1429" y="437"/>
                    <a:pt x="1429" y="437"/>
                    <a:pt x="1429" y="437"/>
                  </a:cubicBezTo>
                  <a:cubicBezTo>
                    <a:pt x="1429" y="437"/>
                    <a:pt x="1429" y="437"/>
                    <a:pt x="1429" y="437"/>
                  </a:cubicBezTo>
                  <a:cubicBezTo>
                    <a:pt x="1429" y="437"/>
                    <a:pt x="1428" y="436"/>
                    <a:pt x="1426" y="436"/>
                  </a:cubicBezTo>
                  <a:cubicBezTo>
                    <a:pt x="1421" y="433"/>
                    <a:pt x="1410" y="428"/>
                    <a:pt x="1395" y="419"/>
                  </a:cubicBezTo>
                  <a:cubicBezTo>
                    <a:pt x="1343" y="391"/>
                    <a:pt x="1244" y="332"/>
                    <a:pt x="1157" y="280"/>
                  </a:cubicBezTo>
                  <a:cubicBezTo>
                    <a:pt x="1113" y="254"/>
                    <a:pt x="1073" y="230"/>
                    <a:pt x="1042" y="213"/>
                  </a:cubicBezTo>
                  <a:cubicBezTo>
                    <a:pt x="1027" y="204"/>
                    <a:pt x="1015" y="197"/>
                    <a:pt x="1006" y="192"/>
                  </a:cubicBezTo>
                  <a:cubicBezTo>
                    <a:pt x="1001" y="189"/>
                    <a:pt x="997" y="187"/>
                    <a:pt x="995" y="186"/>
                  </a:cubicBezTo>
                  <a:cubicBezTo>
                    <a:pt x="993" y="185"/>
                    <a:pt x="992" y="185"/>
                    <a:pt x="991" y="184"/>
                  </a:cubicBezTo>
                  <a:cubicBezTo>
                    <a:pt x="991" y="184"/>
                    <a:pt x="990" y="184"/>
                    <a:pt x="990" y="184"/>
                  </a:cubicBezTo>
                  <a:cubicBezTo>
                    <a:pt x="989" y="184"/>
                    <a:pt x="989" y="183"/>
                    <a:pt x="987" y="183"/>
                  </a:cubicBezTo>
                  <a:cubicBezTo>
                    <a:pt x="987" y="183"/>
                    <a:pt x="986" y="183"/>
                    <a:pt x="985" y="184"/>
                  </a:cubicBezTo>
                  <a:cubicBezTo>
                    <a:pt x="985" y="184"/>
                    <a:pt x="983" y="185"/>
                    <a:pt x="983" y="186"/>
                  </a:cubicBezTo>
                  <a:cubicBezTo>
                    <a:pt x="987" y="189"/>
                    <a:pt x="987" y="189"/>
                    <a:pt x="987" y="189"/>
                  </a:cubicBezTo>
                  <a:cubicBezTo>
                    <a:pt x="983" y="186"/>
                    <a:pt x="983" y="186"/>
                    <a:pt x="983" y="186"/>
                  </a:cubicBezTo>
                  <a:cubicBezTo>
                    <a:pt x="982" y="187"/>
                    <a:pt x="982" y="188"/>
                    <a:pt x="982" y="189"/>
                  </a:cubicBezTo>
                  <a:cubicBezTo>
                    <a:pt x="982" y="191"/>
                    <a:pt x="982" y="192"/>
                    <a:pt x="983" y="192"/>
                  </a:cubicBezTo>
                  <a:cubicBezTo>
                    <a:pt x="983" y="193"/>
                    <a:pt x="984" y="193"/>
                    <a:pt x="984" y="194"/>
                  </a:cubicBezTo>
                  <a:cubicBezTo>
                    <a:pt x="985" y="195"/>
                    <a:pt x="986" y="196"/>
                    <a:pt x="987" y="197"/>
                  </a:cubicBezTo>
                  <a:cubicBezTo>
                    <a:pt x="993" y="200"/>
                    <a:pt x="1003" y="207"/>
                    <a:pt x="1017" y="215"/>
                  </a:cubicBezTo>
                  <a:cubicBezTo>
                    <a:pt x="1066" y="246"/>
                    <a:pt x="1162" y="302"/>
                    <a:pt x="1245" y="353"/>
                  </a:cubicBezTo>
                  <a:cubicBezTo>
                    <a:pt x="1287" y="378"/>
                    <a:pt x="1325" y="402"/>
                    <a:pt x="1354" y="420"/>
                  </a:cubicBezTo>
                  <a:cubicBezTo>
                    <a:pt x="1368" y="429"/>
                    <a:pt x="1379" y="436"/>
                    <a:pt x="1387" y="442"/>
                  </a:cubicBezTo>
                  <a:cubicBezTo>
                    <a:pt x="1391" y="445"/>
                    <a:pt x="1394" y="447"/>
                    <a:pt x="1396" y="449"/>
                  </a:cubicBezTo>
                  <a:cubicBezTo>
                    <a:pt x="1397" y="449"/>
                    <a:pt x="1397" y="450"/>
                    <a:pt x="1398" y="450"/>
                  </a:cubicBezTo>
                  <a:cubicBezTo>
                    <a:pt x="1398" y="450"/>
                    <a:pt x="1398" y="450"/>
                    <a:pt x="1398" y="450"/>
                  </a:cubicBezTo>
                  <a:cubicBezTo>
                    <a:pt x="1399" y="449"/>
                    <a:pt x="1399" y="449"/>
                    <a:pt x="1399" y="449"/>
                  </a:cubicBezTo>
                  <a:cubicBezTo>
                    <a:pt x="1397" y="450"/>
                    <a:pt x="1397" y="450"/>
                    <a:pt x="1397" y="450"/>
                  </a:cubicBezTo>
                  <a:cubicBezTo>
                    <a:pt x="1398" y="450"/>
                    <a:pt x="1398" y="450"/>
                    <a:pt x="1398" y="450"/>
                  </a:cubicBezTo>
                  <a:cubicBezTo>
                    <a:pt x="1399" y="449"/>
                    <a:pt x="1399" y="449"/>
                    <a:pt x="1399" y="449"/>
                  </a:cubicBezTo>
                  <a:cubicBezTo>
                    <a:pt x="1397" y="450"/>
                    <a:pt x="1397" y="450"/>
                    <a:pt x="1397" y="450"/>
                  </a:cubicBezTo>
                  <a:cubicBezTo>
                    <a:pt x="1401" y="448"/>
                    <a:pt x="1401" y="448"/>
                    <a:pt x="1401" y="448"/>
                  </a:cubicBezTo>
                  <a:cubicBezTo>
                    <a:pt x="1397" y="448"/>
                    <a:pt x="1397" y="448"/>
                    <a:pt x="1397" y="448"/>
                  </a:cubicBezTo>
                  <a:cubicBezTo>
                    <a:pt x="1397" y="449"/>
                    <a:pt x="1397" y="450"/>
                    <a:pt x="1397" y="450"/>
                  </a:cubicBezTo>
                  <a:cubicBezTo>
                    <a:pt x="1401" y="448"/>
                    <a:pt x="1401" y="448"/>
                    <a:pt x="1401" y="448"/>
                  </a:cubicBezTo>
                  <a:cubicBezTo>
                    <a:pt x="1397" y="448"/>
                    <a:pt x="1397" y="448"/>
                    <a:pt x="1397" y="448"/>
                  </a:cubicBezTo>
                  <a:cubicBezTo>
                    <a:pt x="1402" y="448"/>
                    <a:pt x="1402" y="448"/>
                    <a:pt x="1402" y="448"/>
                  </a:cubicBezTo>
                  <a:cubicBezTo>
                    <a:pt x="1398" y="446"/>
                    <a:pt x="1398" y="446"/>
                    <a:pt x="1398" y="446"/>
                  </a:cubicBezTo>
                  <a:cubicBezTo>
                    <a:pt x="1397" y="446"/>
                    <a:pt x="1397" y="447"/>
                    <a:pt x="1397" y="448"/>
                  </a:cubicBezTo>
                  <a:cubicBezTo>
                    <a:pt x="1402" y="448"/>
                    <a:pt x="1402" y="448"/>
                    <a:pt x="1402" y="448"/>
                  </a:cubicBezTo>
                  <a:cubicBezTo>
                    <a:pt x="1398" y="446"/>
                    <a:pt x="1398" y="446"/>
                    <a:pt x="1398" y="446"/>
                  </a:cubicBezTo>
                  <a:cubicBezTo>
                    <a:pt x="1402" y="448"/>
                    <a:pt x="1402" y="448"/>
                    <a:pt x="1402" y="448"/>
                  </a:cubicBezTo>
                  <a:cubicBezTo>
                    <a:pt x="1405" y="444"/>
                    <a:pt x="1405" y="444"/>
                    <a:pt x="1405" y="444"/>
                  </a:cubicBezTo>
                  <a:cubicBezTo>
                    <a:pt x="969" y="193"/>
                    <a:pt x="969" y="193"/>
                    <a:pt x="969" y="193"/>
                  </a:cubicBezTo>
                  <a:cubicBezTo>
                    <a:pt x="966" y="191"/>
                    <a:pt x="963" y="192"/>
                    <a:pt x="961" y="195"/>
                  </a:cubicBezTo>
                  <a:cubicBezTo>
                    <a:pt x="960" y="197"/>
                    <a:pt x="960" y="200"/>
                    <a:pt x="963" y="202"/>
                  </a:cubicBezTo>
                  <a:cubicBezTo>
                    <a:pt x="1166" y="329"/>
                    <a:pt x="1166" y="329"/>
                    <a:pt x="1166" y="329"/>
                  </a:cubicBezTo>
                  <a:cubicBezTo>
                    <a:pt x="938" y="201"/>
                    <a:pt x="938" y="201"/>
                    <a:pt x="938" y="201"/>
                  </a:cubicBezTo>
                  <a:cubicBezTo>
                    <a:pt x="936" y="200"/>
                    <a:pt x="933" y="200"/>
                    <a:pt x="931" y="203"/>
                  </a:cubicBezTo>
                  <a:cubicBezTo>
                    <a:pt x="930" y="204"/>
                    <a:pt x="930" y="205"/>
                    <a:pt x="930" y="206"/>
                  </a:cubicBezTo>
                  <a:cubicBezTo>
                    <a:pt x="930" y="208"/>
                    <a:pt x="931" y="209"/>
                    <a:pt x="931" y="210"/>
                  </a:cubicBezTo>
                  <a:cubicBezTo>
                    <a:pt x="932" y="211"/>
                    <a:pt x="933" y="212"/>
                    <a:pt x="934" y="213"/>
                  </a:cubicBezTo>
                  <a:cubicBezTo>
                    <a:pt x="937" y="216"/>
                    <a:pt x="940" y="219"/>
                    <a:pt x="945" y="222"/>
                  </a:cubicBezTo>
                  <a:cubicBezTo>
                    <a:pt x="963" y="235"/>
                    <a:pt x="996" y="257"/>
                    <a:pt x="1036" y="282"/>
                  </a:cubicBezTo>
                  <a:cubicBezTo>
                    <a:pt x="1158" y="358"/>
                    <a:pt x="1341" y="466"/>
                    <a:pt x="1341" y="466"/>
                  </a:cubicBezTo>
                  <a:cubicBezTo>
                    <a:pt x="1342" y="466"/>
                    <a:pt x="1344" y="466"/>
                    <a:pt x="1345" y="466"/>
                  </a:cubicBezTo>
                  <a:cubicBezTo>
                    <a:pt x="1347" y="466"/>
                    <a:pt x="1348" y="465"/>
                    <a:pt x="1349" y="464"/>
                  </a:cubicBezTo>
                  <a:cubicBezTo>
                    <a:pt x="1349" y="462"/>
                    <a:pt x="1350" y="461"/>
                    <a:pt x="1349" y="459"/>
                  </a:cubicBezTo>
                  <a:cubicBezTo>
                    <a:pt x="1349" y="458"/>
                    <a:pt x="1348" y="457"/>
                    <a:pt x="1347" y="456"/>
                  </a:cubicBezTo>
                  <a:cubicBezTo>
                    <a:pt x="929" y="212"/>
                    <a:pt x="929" y="212"/>
                    <a:pt x="929" y="212"/>
                  </a:cubicBezTo>
                  <a:cubicBezTo>
                    <a:pt x="926" y="211"/>
                    <a:pt x="923" y="211"/>
                    <a:pt x="921" y="214"/>
                  </a:cubicBezTo>
                  <a:cubicBezTo>
                    <a:pt x="920" y="217"/>
                    <a:pt x="921" y="220"/>
                    <a:pt x="923" y="221"/>
                  </a:cubicBezTo>
                  <a:cubicBezTo>
                    <a:pt x="1316" y="467"/>
                    <a:pt x="1316" y="467"/>
                    <a:pt x="1316" y="467"/>
                  </a:cubicBezTo>
                  <a:cubicBezTo>
                    <a:pt x="1319" y="462"/>
                    <a:pt x="1319" y="462"/>
                    <a:pt x="1319" y="462"/>
                  </a:cubicBezTo>
                  <a:cubicBezTo>
                    <a:pt x="1315" y="459"/>
                    <a:pt x="1315" y="459"/>
                    <a:pt x="1315" y="459"/>
                  </a:cubicBezTo>
                  <a:cubicBezTo>
                    <a:pt x="1319" y="462"/>
                    <a:pt x="1319" y="462"/>
                    <a:pt x="1319" y="462"/>
                  </a:cubicBezTo>
                  <a:cubicBezTo>
                    <a:pt x="1317" y="457"/>
                    <a:pt x="1317" y="457"/>
                    <a:pt x="1317" y="457"/>
                  </a:cubicBezTo>
                  <a:cubicBezTo>
                    <a:pt x="1316" y="458"/>
                    <a:pt x="1315" y="458"/>
                    <a:pt x="1315" y="459"/>
                  </a:cubicBezTo>
                  <a:cubicBezTo>
                    <a:pt x="1319" y="462"/>
                    <a:pt x="1319" y="462"/>
                    <a:pt x="1319" y="462"/>
                  </a:cubicBezTo>
                  <a:cubicBezTo>
                    <a:pt x="1317" y="457"/>
                    <a:pt x="1317" y="457"/>
                    <a:pt x="1317" y="457"/>
                  </a:cubicBezTo>
                  <a:cubicBezTo>
                    <a:pt x="1319" y="462"/>
                    <a:pt x="1319" y="462"/>
                    <a:pt x="1319" y="462"/>
                  </a:cubicBezTo>
                  <a:cubicBezTo>
                    <a:pt x="1319" y="457"/>
                    <a:pt x="1319" y="457"/>
                    <a:pt x="1319" y="457"/>
                  </a:cubicBezTo>
                  <a:cubicBezTo>
                    <a:pt x="1319" y="457"/>
                    <a:pt x="1318" y="457"/>
                    <a:pt x="1317" y="457"/>
                  </a:cubicBezTo>
                  <a:cubicBezTo>
                    <a:pt x="1319" y="462"/>
                    <a:pt x="1319" y="462"/>
                    <a:pt x="1319" y="462"/>
                  </a:cubicBezTo>
                  <a:cubicBezTo>
                    <a:pt x="1319" y="457"/>
                    <a:pt x="1319" y="457"/>
                    <a:pt x="1319" y="457"/>
                  </a:cubicBezTo>
                  <a:cubicBezTo>
                    <a:pt x="1319" y="461"/>
                    <a:pt x="1319" y="461"/>
                    <a:pt x="1319" y="461"/>
                  </a:cubicBezTo>
                  <a:cubicBezTo>
                    <a:pt x="1320" y="457"/>
                    <a:pt x="1320" y="457"/>
                    <a:pt x="1320" y="457"/>
                  </a:cubicBezTo>
                  <a:cubicBezTo>
                    <a:pt x="1320" y="457"/>
                    <a:pt x="1319" y="457"/>
                    <a:pt x="1319" y="457"/>
                  </a:cubicBezTo>
                  <a:cubicBezTo>
                    <a:pt x="1319" y="461"/>
                    <a:pt x="1319" y="461"/>
                    <a:pt x="1319" y="461"/>
                  </a:cubicBezTo>
                  <a:cubicBezTo>
                    <a:pt x="1320" y="457"/>
                    <a:pt x="1320" y="457"/>
                    <a:pt x="1320" y="457"/>
                  </a:cubicBezTo>
                  <a:cubicBezTo>
                    <a:pt x="1319" y="458"/>
                    <a:pt x="1319" y="458"/>
                    <a:pt x="1319" y="458"/>
                  </a:cubicBezTo>
                  <a:cubicBezTo>
                    <a:pt x="1320" y="457"/>
                    <a:pt x="1320" y="457"/>
                    <a:pt x="1320" y="457"/>
                  </a:cubicBezTo>
                  <a:cubicBezTo>
                    <a:pt x="1320" y="457"/>
                    <a:pt x="1320" y="457"/>
                    <a:pt x="1320" y="457"/>
                  </a:cubicBezTo>
                  <a:cubicBezTo>
                    <a:pt x="1319" y="458"/>
                    <a:pt x="1319" y="458"/>
                    <a:pt x="1319" y="458"/>
                  </a:cubicBezTo>
                  <a:cubicBezTo>
                    <a:pt x="1320" y="457"/>
                    <a:pt x="1320" y="457"/>
                    <a:pt x="1320" y="457"/>
                  </a:cubicBezTo>
                  <a:cubicBezTo>
                    <a:pt x="1320" y="457"/>
                    <a:pt x="1319" y="457"/>
                    <a:pt x="1318" y="456"/>
                  </a:cubicBezTo>
                  <a:cubicBezTo>
                    <a:pt x="1313" y="454"/>
                    <a:pt x="1303" y="449"/>
                    <a:pt x="1289" y="441"/>
                  </a:cubicBezTo>
                  <a:cubicBezTo>
                    <a:pt x="1241" y="414"/>
                    <a:pt x="1148" y="358"/>
                    <a:pt x="1065" y="309"/>
                  </a:cubicBezTo>
                  <a:cubicBezTo>
                    <a:pt x="1024" y="285"/>
                    <a:pt x="985" y="262"/>
                    <a:pt x="956" y="246"/>
                  </a:cubicBezTo>
                  <a:cubicBezTo>
                    <a:pt x="941" y="237"/>
                    <a:pt x="929" y="230"/>
                    <a:pt x="920" y="226"/>
                  </a:cubicBezTo>
                  <a:cubicBezTo>
                    <a:pt x="916" y="223"/>
                    <a:pt x="912" y="221"/>
                    <a:pt x="909" y="220"/>
                  </a:cubicBezTo>
                  <a:cubicBezTo>
                    <a:pt x="908" y="220"/>
                    <a:pt x="907" y="219"/>
                    <a:pt x="906" y="219"/>
                  </a:cubicBezTo>
                  <a:cubicBezTo>
                    <a:pt x="905" y="218"/>
                    <a:pt x="905" y="218"/>
                    <a:pt x="904" y="218"/>
                  </a:cubicBezTo>
                  <a:cubicBezTo>
                    <a:pt x="904" y="218"/>
                    <a:pt x="903" y="218"/>
                    <a:pt x="902" y="218"/>
                  </a:cubicBezTo>
                  <a:cubicBezTo>
                    <a:pt x="902" y="218"/>
                    <a:pt x="901" y="218"/>
                    <a:pt x="900" y="218"/>
                  </a:cubicBezTo>
                  <a:cubicBezTo>
                    <a:pt x="899" y="218"/>
                    <a:pt x="898" y="219"/>
                    <a:pt x="897" y="220"/>
                  </a:cubicBezTo>
                  <a:cubicBezTo>
                    <a:pt x="902" y="223"/>
                    <a:pt x="902" y="223"/>
                    <a:pt x="902" y="223"/>
                  </a:cubicBezTo>
                  <a:cubicBezTo>
                    <a:pt x="897" y="220"/>
                    <a:pt x="897" y="220"/>
                    <a:pt x="897" y="220"/>
                  </a:cubicBezTo>
                  <a:cubicBezTo>
                    <a:pt x="896" y="221"/>
                    <a:pt x="896" y="223"/>
                    <a:pt x="896" y="224"/>
                  </a:cubicBezTo>
                  <a:cubicBezTo>
                    <a:pt x="896" y="225"/>
                    <a:pt x="897" y="226"/>
                    <a:pt x="897" y="226"/>
                  </a:cubicBezTo>
                  <a:cubicBezTo>
                    <a:pt x="897" y="227"/>
                    <a:pt x="898" y="228"/>
                    <a:pt x="898" y="228"/>
                  </a:cubicBezTo>
                  <a:cubicBezTo>
                    <a:pt x="899" y="229"/>
                    <a:pt x="900" y="230"/>
                    <a:pt x="902" y="231"/>
                  </a:cubicBezTo>
                  <a:cubicBezTo>
                    <a:pt x="907" y="235"/>
                    <a:pt x="916" y="242"/>
                    <a:pt x="930" y="251"/>
                  </a:cubicBezTo>
                  <a:cubicBezTo>
                    <a:pt x="976" y="281"/>
                    <a:pt x="1067" y="337"/>
                    <a:pt x="1145" y="385"/>
                  </a:cubicBezTo>
                  <a:cubicBezTo>
                    <a:pt x="1224" y="433"/>
                    <a:pt x="1292" y="474"/>
                    <a:pt x="1292" y="474"/>
                  </a:cubicBezTo>
                  <a:cubicBezTo>
                    <a:pt x="1295" y="469"/>
                    <a:pt x="1295" y="469"/>
                    <a:pt x="1295" y="469"/>
                  </a:cubicBezTo>
                  <a:cubicBezTo>
                    <a:pt x="1290" y="466"/>
                    <a:pt x="1290" y="466"/>
                    <a:pt x="1290" y="466"/>
                  </a:cubicBezTo>
                  <a:cubicBezTo>
                    <a:pt x="1295" y="469"/>
                    <a:pt x="1295" y="469"/>
                    <a:pt x="1295" y="469"/>
                  </a:cubicBezTo>
                  <a:cubicBezTo>
                    <a:pt x="1291" y="464"/>
                    <a:pt x="1291" y="464"/>
                    <a:pt x="1291" y="464"/>
                  </a:cubicBezTo>
                  <a:cubicBezTo>
                    <a:pt x="1291" y="465"/>
                    <a:pt x="1290" y="465"/>
                    <a:pt x="1290" y="466"/>
                  </a:cubicBezTo>
                  <a:cubicBezTo>
                    <a:pt x="1295" y="469"/>
                    <a:pt x="1295" y="469"/>
                    <a:pt x="1295" y="469"/>
                  </a:cubicBezTo>
                  <a:cubicBezTo>
                    <a:pt x="1291" y="464"/>
                    <a:pt x="1291" y="464"/>
                    <a:pt x="1291" y="464"/>
                  </a:cubicBezTo>
                  <a:cubicBezTo>
                    <a:pt x="1294" y="469"/>
                    <a:pt x="1294" y="469"/>
                    <a:pt x="1294" y="469"/>
                  </a:cubicBezTo>
                  <a:cubicBezTo>
                    <a:pt x="1293" y="463"/>
                    <a:pt x="1293" y="463"/>
                    <a:pt x="1293" y="463"/>
                  </a:cubicBezTo>
                  <a:cubicBezTo>
                    <a:pt x="1293" y="464"/>
                    <a:pt x="1292" y="464"/>
                    <a:pt x="1291" y="464"/>
                  </a:cubicBezTo>
                  <a:cubicBezTo>
                    <a:pt x="1294" y="469"/>
                    <a:pt x="1294" y="469"/>
                    <a:pt x="1294" y="469"/>
                  </a:cubicBezTo>
                  <a:cubicBezTo>
                    <a:pt x="1293" y="463"/>
                    <a:pt x="1293" y="463"/>
                    <a:pt x="1293" y="463"/>
                  </a:cubicBezTo>
                  <a:cubicBezTo>
                    <a:pt x="1294" y="469"/>
                    <a:pt x="1294" y="469"/>
                    <a:pt x="1294" y="469"/>
                  </a:cubicBezTo>
                  <a:cubicBezTo>
                    <a:pt x="1294" y="463"/>
                    <a:pt x="1294" y="463"/>
                    <a:pt x="1294" y="463"/>
                  </a:cubicBezTo>
                  <a:cubicBezTo>
                    <a:pt x="1294" y="463"/>
                    <a:pt x="1294" y="463"/>
                    <a:pt x="1293" y="463"/>
                  </a:cubicBezTo>
                  <a:cubicBezTo>
                    <a:pt x="1294" y="469"/>
                    <a:pt x="1294" y="469"/>
                    <a:pt x="1294" y="469"/>
                  </a:cubicBezTo>
                  <a:cubicBezTo>
                    <a:pt x="1294" y="463"/>
                    <a:pt x="1294" y="463"/>
                    <a:pt x="1294" y="463"/>
                  </a:cubicBezTo>
                  <a:cubicBezTo>
                    <a:pt x="1294" y="468"/>
                    <a:pt x="1294" y="468"/>
                    <a:pt x="1294" y="468"/>
                  </a:cubicBezTo>
                  <a:cubicBezTo>
                    <a:pt x="1296" y="464"/>
                    <a:pt x="1296" y="464"/>
                    <a:pt x="1296" y="464"/>
                  </a:cubicBezTo>
                  <a:cubicBezTo>
                    <a:pt x="1296" y="464"/>
                    <a:pt x="1295" y="463"/>
                    <a:pt x="1294" y="463"/>
                  </a:cubicBezTo>
                  <a:cubicBezTo>
                    <a:pt x="1294" y="468"/>
                    <a:pt x="1294" y="468"/>
                    <a:pt x="1294" y="468"/>
                  </a:cubicBezTo>
                  <a:cubicBezTo>
                    <a:pt x="1296" y="464"/>
                    <a:pt x="1296" y="464"/>
                    <a:pt x="1296" y="464"/>
                  </a:cubicBezTo>
                  <a:cubicBezTo>
                    <a:pt x="1295" y="466"/>
                    <a:pt x="1295" y="466"/>
                    <a:pt x="1295" y="466"/>
                  </a:cubicBezTo>
                  <a:cubicBezTo>
                    <a:pt x="1296" y="464"/>
                    <a:pt x="1296" y="464"/>
                    <a:pt x="1296" y="464"/>
                  </a:cubicBezTo>
                  <a:cubicBezTo>
                    <a:pt x="1296" y="464"/>
                    <a:pt x="1296" y="464"/>
                    <a:pt x="1296" y="464"/>
                  </a:cubicBezTo>
                  <a:cubicBezTo>
                    <a:pt x="1295" y="466"/>
                    <a:pt x="1295" y="466"/>
                    <a:pt x="1295" y="466"/>
                  </a:cubicBezTo>
                  <a:cubicBezTo>
                    <a:pt x="1296" y="464"/>
                    <a:pt x="1296" y="464"/>
                    <a:pt x="1296" y="464"/>
                  </a:cubicBezTo>
                  <a:cubicBezTo>
                    <a:pt x="1296" y="464"/>
                    <a:pt x="1296" y="464"/>
                    <a:pt x="1296" y="464"/>
                  </a:cubicBezTo>
                  <a:cubicBezTo>
                    <a:pt x="1295" y="463"/>
                    <a:pt x="1294" y="463"/>
                    <a:pt x="1293" y="462"/>
                  </a:cubicBezTo>
                  <a:cubicBezTo>
                    <a:pt x="1288" y="460"/>
                    <a:pt x="1277" y="454"/>
                    <a:pt x="1263" y="446"/>
                  </a:cubicBezTo>
                  <a:cubicBezTo>
                    <a:pt x="1213" y="419"/>
                    <a:pt x="1116" y="364"/>
                    <a:pt x="1031" y="316"/>
                  </a:cubicBezTo>
                  <a:cubicBezTo>
                    <a:pt x="989" y="292"/>
                    <a:pt x="950" y="270"/>
                    <a:pt x="921" y="254"/>
                  </a:cubicBezTo>
                  <a:cubicBezTo>
                    <a:pt x="907" y="246"/>
                    <a:pt x="895" y="239"/>
                    <a:pt x="887" y="234"/>
                  </a:cubicBezTo>
                  <a:cubicBezTo>
                    <a:pt x="883" y="232"/>
                    <a:pt x="879" y="230"/>
                    <a:pt x="877" y="229"/>
                  </a:cubicBezTo>
                  <a:cubicBezTo>
                    <a:pt x="876" y="229"/>
                    <a:pt x="875" y="228"/>
                    <a:pt x="874" y="228"/>
                  </a:cubicBezTo>
                  <a:cubicBezTo>
                    <a:pt x="873" y="227"/>
                    <a:pt x="873" y="227"/>
                    <a:pt x="873" y="227"/>
                  </a:cubicBezTo>
                  <a:cubicBezTo>
                    <a:pt x="873" y="227"/>
                    <a:pt x="873" y="227"/>
                    <a:pt x="873" y="227"/>
                  </a:cubicBezTo>
                  <a:cubicBezTo>
                    <a:pt x="872" y="227"/>
                    <a:pt x="872" y="227"/>
                    <a:pt x="872" y="227"/>
                  </a:cubicBezTo>
                  <a:cubicBezTo>
                    <a:pt x="872" y="227"/>
                    <a:pt x="872" y="227"/>
                    <a:pt x="871" y="227"/>
                  </a:cubicBezTo>
                  <a:cubicBezTo>
                    <a:pt x="870" y="227"/>
                    <a:pt x="870" y="227"/>
                    <a:pt x="869" y="227"/>
                  </a:cubicBezTo>
                  <a:cubicBezTo>
                    <a:pt x="868" y="227"/>
                    <a:pt x="867" y="228"/>
                    <a:pt x="866" y="230"/>
                  </a:cubicBezTo>
                  <a:cubicBezTo>
                    <a:pt x="871" y="232"/>
                    <a:pt x="871" y="232"/>
                    <a:pt x="871" y="232"/>
                  </a:cubicBezTo>
                  <a:cubicBezTo>
                    <a:pt x="866" y="229"/>
                    <a:pt x="866" y="229"/>
                    <a:pt x="866" y="229"/>
                  </a:cubicBezTo>
                  <a:cubicBezTo>
                    <a:pt x="865" y="230"/>
                    <a:pt x="865" y="231"/>
                    <a:pt x="865" y="232"/>
                  </a:cubicBezTo>
                  <a:cubicBezTo>
                    <a:pt x="865" y="233"/>
                    <a:pt x="865" y="234"/>
                    <a:pt x="866" y="235"/>
                  </a:cubicBezTo>
                  <a:cubicBezTo>
                    <a:pt x="866" y="236"/>
                    <a:pt x="867" y="236"/>
                    <a:pt x="867" y="237"/>
                  </a:cubicBezTo>
                  <a:cubicBezTo>
                    <a:pt x="868" y="238"/>
                    <a:pt x="869" y="239"/>
                    <a:pt x="870" y="240"/>
                  </a:cubicBezTo>
                  <a:cubicBezTo>
                    <a:pt x="873" y="242"/>
                    <a:pt x="877" y="245"/>
                    <a:pt x="881" y="248"/>
                  </a:cubicBezTo>
                  <a:cubicBezTo>
                    <a:pt x="899" y="261"/>
                    <a:pt x="930" y="281"/>
                    <a:pt x="969" y="305"/>
                  </a:cubicBezTo>
                  <a:cubicBezTo>
                    <a:pt x="1083" y="377"/>
                    <a:pt x="1254" y="478"/>
                    <a:pt x="1255" y="478"/>
                  </a:cubicBezTo>
                  <a:cubicBezTo>
                    <a:pt x="1257" y="474"/>
                    <a:pt x="1257" y="474"/>
                    <a:pt x="1257" y="474"/>
                  </a:cubicBezTo>
                  <a:cubicBezTo>
                    <a:pt x="1260" y="469"/>
                    <a:pt x="1260" y="469"/>
                    <a:pt x="1260" y="469"/>
                  </a:cubicBezTo>
                  <a:cubicBezTo>
                    <a:pt x="1260" y="469"/>
                    <a:pt x="1159" y="411"/>
                    <a:pt x="1056" y="353"/>
                  </a:cubicBezTo>
                  <a:cubicBezTo>
                    <a:pt x="1005" y="324"/>
                    <a:pt x="953" y="295"/>
                    <a:pt x="913" y="273"/>
                  </a:cubicBezTo>
                  <a:cubicBezTo>
                    <a:pt x="894" y="262"/>
                    <a:pt x="877" y="253"/>
                    <a:pt x="865" y="247"/>
                  </a:cubicBezTo>
                  <a:cubicBezTo>
                    <a:pt x="859" y="244"/>
                    <a:pt x="854" y="241"/>
                    <a:pt x="850" y="239"/>
                  </a:cubicBezTo>
                  <a:cubicBezTo>
                    <a:pt x="848" y="238"/>
                    <a:pt x="847" y="238"/>
                    <a:pt x="845" y="237"/>
                  </a:cubicBezTo>
                  <a:cubicBezTo>
                    <a:pt x="845" y="237"/>
                    <a:pt x="844" y="237"/>
                    <a:pt x="844" y="237"/>
                  </a:cubicBezTo>
                  <a:cubicBezTo>
                    <a:pt x="843" y="236"/>
                    <a:pt x="843" y="236"/>
                    <a:pt x="843" y="236"/>
                  </a:cubicBezTo>
                  <a:cubicBezTo>
                    <a:pt x="842" y="236"/>
                    <a:pt x="842" y="236"/>
                    <a:pt x="841" y="236"/>
                  </a:cubicBezTo>
                  <a:cubicBezTo>
                    <a:pt x="841" y="236"/>
                    <a:pt x="840" y="236"/>
                    <a:pt x="839" y="236"/>
                  </a:cubicBezTo>
                  <a:cubicBezTo>
                    <a:pt x="839" y="237"/>
                    <a:pt x="838" y="237"/>
                    <a:pt x="838" y="237"/>
                  </a:cubicBezTo>
                  <a:cubicBezTo>
                    <a:pt x="837" y="238"/>
                    <a:pt x="837" y="238"/>
                    <a:pt x="836" y="239"/>
                  </a:cubicBezTo>
                  <a:cubicBezTo>
                    <a:pt x="836" y="240"/>
                    <a:pt x="835" y="242"/>
                    <a:pt x="836" y="243"/>
                  </a:cubicBezTo>
                  <a:cubicBezTo>
                    <a:pt x="836" y="244"/>
                    <a:pt x="837" y="246"/>
                    <a:pt x="838" y="246"/>
                  </a:cubicBezTo>
                  <a:cubicBezTo>
                    <a:pt x="838" y="246"/>
                    <a:pt x="840" y="247"/>
                    <a:pt x="842" y="249"/>
                  </a:cubicBezTo>
                  <a:cubicBezTo>
                    <a:pt x="863" y="261"/>
                    <a:pt x="958" y="317"/>
                    <a:pt x="1047" y="371"/>
                  </a:cubicBezTo>
                  <a:cubicBezTo>
                    <a:pt x="1091" y="398"/>
                    <a:pt x="1134" y="425"/>
                    <a:pt x="1166" y="445"/>
                  </a:cubicBezTo>
                  <a:cubicBezTo>
                    <a:pt x="1182" y="456"/>
                    <a:pt x="1195" y="465"/>
                    <a:pt x="1205" y="471"/>
                  </a:cubicBezTo>
                  <a:cubicBezTo>
                    <a:pt x="1209" y="474"/>
                    <a:pt x="1213" y="477"/>
                    <a:pt x="1215" y="479"/>
                  </a:cubicBezTo>
                  <a:cubicBezTo>
                    <a:pt x="1216" y="480"/>
                    <a:pt x="1217" y="481"/>
                    <a:pt x="1217" y="481"/>
                  </a:cubicBezTo>
                  <a:cubicBezTo>
                    <a:pt x="1217" y="482"/>
                    <a:pt x="1217" y="482"/>
                    <a:pt x="1217" y="482"/>
                  </a:cubicBezTo>
                  <a:cubicBezTo>
                    <a:pt x="1217" y="482"/>
                    <a:pt x="1217" y="482"/>
                    <a:pt x="1217" y="482"/>
                  </a:cubicBezTo>
                  <a:cubicBezTo>
                    <a:pt x="1220" y="480"/>
                    <a:pt x="1220" y="480"/>
                    <a:pt x="1220" y="480"/>
                  </a:cubicBezTo>
                  <a:cubicBezTo>
                    <a:pt x="1217" y="480"/>
                    <a:pt x="1217" y="480"/>
                    <a:pt x="1217" y="480"/>
                  </a:cubicBezTo>
                  <a:cubicBezTo>
                    <a:pt x="1217" y="481"/>
                    <a:pt x="1217" y="482"/>
                    <a:pt x="1217" y="482"/>
                  </a:cubicBezTo>
                  <a:cubicBezTo>
                    <a:pt x="1220" y="480"/>
                    <a:pt x="1220" y="480"/>
                    <a:pt x="1220" y="480"/>
                  </a:cubicBezTo>
                  <a:cubicBezTo>
                    <a:pt x="1217" y="480"/>
                    <a:pt x="1217" y="480"/>
                    <a:pt x="1217" y="480"/>
                  </a:cubicBezTo>
                  <a:cubicBezTo>
                    <a:pt x="1222" y="480"/>
                    <a:pt x="1222" y="480"/>
                    <a:pt x="1222" y="480"/>
                  </a:cubicBezTo>
                  <a:cubicBezTo>
                    <a:pt x="1218" y="477"/>
                    <a:pt x="1218" y="477"/>
                    <a:pt x="1218" y="477"/>
                  </a:cubicBezTo>
                  <a:cubicBezTo>
                    <a:pt x="1217" y="478"/>
                    <a:pt x="1217" y="479"/>
                    <a:pt x="1217" y="480"/>
                  </a:cubicBezTo>
                  <a:cubicBezTo>
                    <a:pt x="1222" y="480"/>
                    <a:pt x="1222" y="480"/>
                    <a:pt x="1222" y="480"/>
                  </a:cubicBezTo>
                  <a:cubicBezTo>
                    <a:pt x="1218" y="477"/>
                    <a:pt x="1218" y="477"/>
                    <a:pt x="1218" y="477"/>
                  </a:cubicBezTo>
                  <a:cubicBezTo>
                    <a:pt x="1222" y="480"/>
                    <a:pt x="1222" y="480"/>
                    <a:pt x="1222" y="480"/>
                  </a:cubicBezTo>
                  <a:cubicBezTo>
                    <a:pt x="1225" y="475"/>
                    <a:pt x="1225" y="475"/>
                    <a:pt x="1225" y="475"/>
                  </a:cubicBezTo>
                  <a:cubicBezTo>
                    <a:pt x="1225" y="475"/>
                    <a:pt x="1129" y="417"/>
                    <a:pt x="1032" y="360"/>
                  </a:cubicBezTo>
                  <a:cubicBezTo>
                    <a:pt x="983" y="331"/>
                    <a:pt x="934" y="302"/>
                    <a:pt x="896" y="280"/>
                  </a:cubicBezTo>
                  <a:cubicBezTo>
                    <a:pt x="877" y="269"/>
                    <a:pt x="861" y="260"/>
                    <a:pt x="849" y="254"/>
                  </a:cubicBezTo>
                  <a:cubicBezTo>
                    <a:pt x="843" y="250"/>
                    <a:pt x="838" y="248"/>
                    <a:pt x="834" y="246"/>
                  </a:cubicBezTo>
                  <a:cubicBezTo>
                    <a:pt x="832" y="245"/>
                    <a:pt x="831" y="245"/>
                    <a:pt x="829" y="244"/>
                  </a:cubicBezTo>
                  <a:cubicBezTo>
                    <a:pt x="829" y="244"/>
                    <a:pt x="828" y="244"/>
                    <a:pt x="827" y="243"/>
                  </a:cubicBezTo>
                  <a:cubicBezTo>
                    <a:pt x="827" y="243"/>
                    <a:pt x="826" y="243"/>
                    <a:pt x="825" y="243"/>
                  </a:cubicBezTo>
                  <a:cubicBezTo>
                    <a:pt x="824" y="243"/>
                    <a:pt x="824" y="243"/>
                    <a:pt x="823" y="243"/>
                  </a:cubicBezTo>
                  <a:cubicBezTo>
                    <a:pt x="822" y="244"/>
                    <a:pt x="821" y="244"/>
                    <a:pt x="820" y="246"/>
                  </a:cubicBezTo>
                  <a:cubicBezTo>
                    <a:pt x="820" y="246"/>
                    <a:pt x="820" y="246"/>
                    <a:pt x="820" y="246"/>
                  </a:cubicBezTo>
                  <a:cubicBezTo>
                    <a:pt x="819" y="247"/>
                    <a:pt x="819" y="248"/>
                    <a:pt x="819" y="249"/>
                  </a:cubicBezTo>
                  <a:cubicBezTo>
                    <a:pt x="819" y="251"/>
                    <a:pt x="819" y="252"/>
                    <a:pt x="820" y="253"/>
                  </a:cubicBezTo>
                  <a:cubicBezTo>
                    <a:pt x="821" y="254"/>
                    <a:pt x="822" y="255"/>
                    <a:pt x="823" y="257"/>
                  </a:cubicBezTo>
                  <a:cubicBezTo>
                    <a:pt x="825" y="259"/>
                    <a:pt x="829" y="262"/>
                    <a:pt x="833" y="265"/>
                  </a:cubicBezTo>
                  <a:cubicBezTo>
                    <a:pt x="850" y="278"/>
                    <a:pt x="881" y="298"/>
                    <a:pt x="918" y="321"/>
                  </a:cubicBezTo>
                  <a:cubicBezTo>
                    <a:pt x="1031" y="392"/>
                    <a:pt x="1202" y="491"/>
                    <a:pt x="1202" y="491"/>
                  </a:cubicBezTo>
                  <a:cubicBezTo>
                    <a:pt x="1205" y="486"/>
                    <a:pt x="1205" y="486"/>
                    <a:pt x="1205" y="486"/>
                  </a:cubicBezTo>
                  <a:cubicBezTo>
                    <a:pt x="1200" y="484"/>
                    <a:pt x="1200" y="484"/>
                    <a:pt x="1200" y="484"/>
                  </a:cubicBezTo>
                  <a:cubicBezTo>
                    <a:pt x="1205" y="486"/>
                    <a:pt x="1205" y="486"/>
                    <a:pt x="1205" y="486"/>
                  </a:cubicBezTo>
                  <a:cubicBezTo>
                    <a:pt x="1203" y="481"/>
                    <a:pt x="1203" y="481"/>
                    <a:pt x="1203" y="481"/>
                  </a:cubicBezTo>
                  <a:cubicBezTo>
                    <a:pt x="1202" y="482"/>
                    <a:pt x="1201" y="482"/>
                    <a:pt x="1200" y="484"/>
                  </a:cubicBezTo>
                  <a:cubicBezTo>
                    <a:pt x="1205" y="486"/>
                    <a:pt x="1205" y="486"/>
                    <a:pt x="1205" y="486"/>
                  </a:cubicBezTo>
                  <a:cubicBezTo>
                    <a:pt x="1203" y="481"/>
                    <a:pt x="1203" y="481"/>
                    <a:pt x="1203" y="481"/>
                  </a:cubicBezTo>
                  <a:cubicBezTo>
                    <a:pt x="1205" y="486"/>
                    <a:pt x="1205" y="486"/>
                    <a:pt x="1205" y="486"/>
                  </a:cubicBezTo>
                  <a:cubicBezTo>
                    <a:pt x="1205" y="481"/>
                    <a:pt x="1205" y="481"/>
                    <a:pt x="1205" y="481"/>
                  </a:cubicBezTo>
                  <a:cubicBezTo>
                    <a:pt x="1205" y="481"/>
                    <a:pt x="1204" y="481"/>
                    <a:pt x="1203" y="481"/>
                  </a:cubicBezTo>
                  <a:cubicBezTo>
                    <a:pt x="1205" y="486"/>
                    <a:pt x="1205" y="486"/>
                    <a:pt x="1205" y="486"/>
                  </a:cubicBezTo>
                  <a:cubicBezTo>
                    <a:pt x="1205" y="481"/>
                    <a:pt x="1205" y="481"/>
                    <a:pt x="1205" y="481"/>
                  </a:cubicBezTo>
                  <a:cubicBezTo>
                    <a:pt x="1205" y="485"/>
                    <a:pt x="1205" y="485"/>
                    <a:pt x="1205" y="485"/>
                  </a:cubicBezTo>
                  <a:cubicBezTo>
                    <a:pt x="1206" y="481"/>
                    <a:pt x="1206" y="481"/>
                    <a:pt x="1206" y="481"/>
                  </a:cubicBezTo>
                  <a:cubicBezTo>
                    <a:pt x="1206" y="481"/>
                    <a:pt x="1205" y="481"/>
                    <a:pt x="1205" y="481"/>
                  </a:cubicBezTo>
                  <a:cubicBezTo>
                    <a:pt x="1205" y="485"/>
                    <a:pt x="1205" y="485"/>
                    <a:pt x="1205" y="485"/>
                  </a:cubicBezTo>
                  <a:cubicBezTo>
                    <a:pt x="1206" y="481"/>
                    <a:pt x="1206" y="481"/>
                    <a:pt x="1206" y="481"/>
                  </a:cubicBezTo>
                  <a:cubicBezTo>
                    <a:pt x="1205" y="483"/>
                    <a:pt x="1205" y="483"/>
                    <a:pt x="1205" y="483"/>
                  </a:cubicBezTo>
                  <a:cubicBezTo>
                    <a:pt x="1206" y="481"/>
                    <a:pt x="1206" y="481"/>
                    <a:pt x="1206" y="481"/>
                  </a:cubicBezTo>
                  <a:cubicBezTo>
                    <a:pt x="1206" y="481"/>
                    <a:pt x="1206" y="481"/>
                    <a:pt x="1206" y="481"/>
                  </a:cubicBezTo>
                  <a:cubicBezTo>
                    <a:pt x="1205" y="483"/>
                    <a:pt x="1205" y="483"/>
                    <a:pt x="1205" y="483"/>
                  </a:cubicBezTo>
                  <a:cubicBezTo>
                    <a:pt x="1206" y="481"/>
                    <a:pt x="1206" y="481"/>
                    <a:pt x="1206" y="481"/>
                  </a:cubicBezTo>
                  <a:cubicBezTo>
                    <a:pt x="1206" y="481"/>
                    <a:pt x="1205" y="481"/>
                    <a:pt x="1204" y="480"/>
                  </a:cubicBezTo>
                  <a:cubicBezTo>
                    <a:pt x="1199" y="478"/>
                    <a:pt x="1189" y="473"/>
                    <a:pt x="1176" y="466"/>
                  </a:cubicBezTo>
                  <a:cubicBezTo>
                    <a:pt x="1130" y="440"/>
                    <a:pt x="1040" y="387"/>
                    <a:pt x="961" y="341"/>
                  </a:cubicBezTo>
                  <a:cubicBezTo>
                    <a:pt x="922" y="318"/>
                    <a:pt x="885" y="296"/>
                    <a:pt x="858" y="281"/>
                  </a:cubicBezTo>
                  <a:cubicBezTo>
                    <a:pt x="845" y="273"/>
                    <a:pt x="834" y="266"/>
                    <a:pt x="826" y="262"/>
                  </a:cubicBezTo>
                  <a:cubicBezTo>
                    <a:pt x="822" y="259"/>
                    <a:pt x="819" y="258"/>
                    <a:pt x="816" y="257"/>
                  </a:cubicBezTo>
                  <a:cubicBezTo>
                    <a:pt x="815" y="256"/>
                    <a:pt x="814" y="255"/>
                    <a:pt x="813" y="255"/>
                  </a:cubicBezTo>
                  <a:cubicBezTo>
                    <a:pt x="813" y="255"/>
                    <a:pt x="813" y="255"/>
                    <a:pt x="812" y="255"/>
                  </a:cubicBezTo>
                  <a:cubicBezTo>
                    <a:pt x="812" y="254"/>
                    <a:pt x="812" y="254"/>
                    <a:pt x="812" y="254"/>
                  </a:cubicBezTo>
                  <a:cubicBezTo>
                    <a:pt x="811" y="254"/>
                    <a:pt x="811" y="254"/>
                    <a:pt x="810" y="254"/>
                  </a:cubicBezTo>
                  <a:cubicBezTo>
                    <a:pt x="809" y="254"/>
                    <a:pt x="809" y="254"/>
                    <a:pt x="808" y="254"/>
                  </a:cubicBezTo>
                  <a:cubicBezTo>
                    <a:pt x="807" y="255"/>
                    <a:pt x="806" y="255"/>
                    <a:pt x="805" y="257"/>
                  </a:cubicBezTo>
                  <a:cubicBezTo>
                    <a:pt x="804" y="258"/>
                    <a:pt x="804" y="259"/>
                    <a:pt x="804" y="261"/>
                  </a:cubicBezTo>
                  <a:cubicBezTo>
                    <a:pt x="805" y="262"/>
                    <a:pt x="806" y="264"/>
                    <a:pt x="807" y="264"/>
                  </a:cubicBezTo>
                  <a:cubicBezTo>
                    <a:pt x="807" y="264"/>
                    <a:pt x="809" y="265"/>
                    <a:pt x="811" y="267"/>
                  </a:cubicBezTo>
                  <a:cubicBezTo>
                    <a:pt x="832" y="279"/>
                    <a:pt x="924" y="334"/>
                    <a:pt x="1011" y="387"/>
                  </a:cubicBezTo>
                  <a:cubicBezTo>
                    <a:pt x="1055" y="413"/>
                    <a:pt x="1097" y="439"/>
                    <a:pt x="1129" y="460"/>
                  </a:cubicBezTo>
                  <a:cubicBezTo>
                    <a:pt x="1144" y="470"/>
                    <a:pt x="1157" y="478"/>
                    <a:pt x="1166" y="485"/>
                  </a:cubicBezTo>
                  <a:cubicBezTo>
                    <a:pt x="1171" y="488"/>
                    <a:pt x="1174" y="491"/>
                    <a:pt x="1176" y="493"/>
                  </a:cubicBezTo>
                  <a:cubicBezTo>
                    <a:pt x="1177" y="494"/>
                    <a:pt x="1178" y="494"/>
                    <a:pt x="1178" y="495"/>
                  </a:cubicBezTo>
                  <a:cubicBezTo>
                    <a:pt x="1179" y="495"/>
                    <a:pt x="1179" y="495"/>
                    <a:pt x="1179" y="495"/>
                  </a:cubicBezTo>
                  <a:cubicBezTo>
                    <a:pt x="1179" y="495"/>
                    <a:pt x="1179" y="495"/>
                    <a:pt x="1179" y="495"/>
                  </a:cubicBezTo>
                  <a:cubicBezTo>
                    <a:pt x="1180" y="494"/>
                    <a:pt x="1180" y="494"/>
                    <a:pt x="1180" y="494"/>
                  </a:cubicBezTo>
                  <a:cubicBezTo>
                    <a:pt x="1178" y="494"/>
                    <a:pt x="1178" y="494"/>
                    <a:pt x="1178" y="494"/>
                  </a:cubicBezTo>
                  <a:cubicBezTo>
                    <a:pt x="1179" y="495"/>
                    <a:pt x="1179" y="495"/>
                    <a:pt x="1179" y="495"/>
                  </a:cubicBezTo>
                  <a:cubicBezTo>
                    <a:pt x="1180" y="494"/>
                    <a:pt x="1180" y="494"/>
                    <a:pt x="1180" y="494"/>
                  </a:cubicBezTo>
                  <a:cubicBezTo>
                    <a:pt x="1178" y="494"/>
                    <a:pt x="1178" y="494"/>
                    <a:pt x="1178" y="494"/>
                  </a:cubicBezTo>
                  <a:cubicBezTo>
                    <a:pt x="1182" y="493"/>
                    <a:pt x="1182" y="493"/>
                    <a:pt x="1182" y="493"/>
                  </a:cubicBezTo>
                  <a:cubicBezTo>
                    <a:pt x="1178" y="493"/>
                    <a:pt x="1178" y="493"/>
                    <a:pt x="1178" y="493"/>
                  </a:cubicBezTo>
                  <a:cubicBezTo>
                    <a:pt x="1178" y="494"/>
                    <a:pt x="1178" y="494"/>
                    <a:pt x="1178" y="494"/>
                  </a:cubicBezTo>
                  <a:cubicBezTo>
                    <a:pt x="1182" y="493"/>
                    <a:pt x="1182" y="493"/>
                    <a:pt x="1182" y="493"/>
                  </a:cubicBezTo>
                  <a:cubicBezTo>
                    <a:pt x="1178" y="493"/>
                    <a:pt x="1178" y="493"/>
                    <a:pt x="1178" y="493"/>
                  </a:cubicBezTo>
                  <a:cubicBezTo>
                    <a:pt x="1183" y="493"/>
                    <a:pt x="1183" y="493"/>
                    <a:pt x="1183" y="493"/>
                  </a:cubicBezTo>
                  <a:cubicBezTo>
                    <a:pt x="1179" y="490"/>
                    <a:pt x="1179" y="490"/>
                    <a:pt x="1179" y="490"/>
                  </a:cubicBezTo>
                  <a:cubicBezTo>
                    <a:pt x="1178" y="491"/>
                    <a:pt x="1178" y="492"/>
                    <a:pt x="1178" y="493"/>
                  </a:cubicBezTo>
                  <a:cubicBezTo>
                    <a:pt x="1183" y="493"/>
                    <a:pt x="1183" y="493"/>
                    <a:pt x="1183" y="493"/>
                  </a:cubicBezTo>
                  <a:cubicBezTo>
                    <a:pt x="1179" y="490"/>
                    <a:pt x="1179" y="490"/>
                    <a:pt x="1179" y="490"/>
                  </a:cubicBezTo>
                  <a:cubicBezTo>
                    <a:pt x="1179" y="490"/>
                    <a:pt x="1179" y="490"/>
                    <a:pt x="1179" y="490"/>
                  </a:cubicBezTo>
                  <a:cubicBezTo>
                    <a:pt x="1183" y="493"/>
                    <a:pt x="1183" y="493"/>
                    <a:pt x="1183" y="493"/>
                  </a:cubicBezTo>
                  <a:cubicBezTo>
                    <a:pt x="1181" y="488"/>
                    <a:pt x="1181" y="488"/>
                    <a:pt x="1181" y="488"/>
                  </a:cubicBezTo>
                  <a:cubicBezTo>
                    <a:pt x="1181" y="488"/>
                    <a:pt x="1179" y="489"/>
                    <a:pt x="1179" y="490"/>
                  </a:cubicBezTo>
                  <a:cubicBezTo>
                    <a:pt x="1183" y="493"/>
                    <a:pt x="1183" y="493"/>
                    <a:pt x="1183" y="493"/>
                  </a:cubicBezTo>
                  <a:cubicBezTo>
                    <a:pt x="1181" y="488"/>
                    <a:pt x="1181" y="488"/>
                    <a:pt x="1181" y="488"/>
                  </a:cubicBezTo>
                  <a:cubicBezTo>
                    <a:pt x="1183" y="492"/>
                    <a:pt x="1183" y="492"/>
                    <a:pt x="1183" y="492"/>
                  </a:cubicBezTo>
                  <a:cubicBezTo>
                    <a:pt x="1183" y="488"/>
                    <a:pt x="1183" y="488"/>
                    <a:pt x="1183" y="488"/>
                  </a:cubicBezTo>
                  <a:cubicBezTo>
                    <a:pt x="1182" y="488"/>
                    <a:pt x="1182" y="488"/>
                    <a:pt x="1181" y="488"/>
                  </a:cubicBezTo>
                  <a:cubicBezTo>
                    <a:pt x="1183" y="492"/>
                    <a:pt x="1183" y="492"/>
                    <a:pt x="1183" y="492"/>
                  </a:cubicBezTo>
                  <a:cubicBezTo>
                    <a:pt x="1183" y="488"/>
                    <a:pt x="1183" y="488"/>
                    <a:pt x="1183" y="488"/>
                  </a:cubicBezTo>
                  <a:cubicBezTo>
                    <a:pt x="1183" y="489"/>
                    <a:pt x="1183" y="489"/>
                    <a:pt x="1183" y="489"/>
                  </a:cubicBezTo>
                  <a:cubicBezTo>
                    <a:pt x="1183" y="488"/>
                    <a:pt x="1183" y="488"/>
                    <a:pt x="1183" y="488"/>
                  </a:cubicBezTo>
                  <a:cubicBezTo>
                    <a:pt x="1183" y="488"/>
                    <a:pt x="1183" y="488"/>
                    <a:pt x="1183" y="488"/>
                  </a:cubicBezTo>
                  <a:cubicBezTo>
                    <a:pt x="1183" y="489"/>
                    <a:pt x="1183" y="489"/>
                    <a:pt x="1183" y="489"/>
                  </a:cubicBezTo>
                  <a:cubicBezTo>
                    <a:pt x="1183" y="488"/>
                    <a:pt x="1183" y="488"/>
                    <a:pt x="1183" y="488"/>
                  </a:cubicBezTo>
                  <a:cubicBezTo>
                    <a:pt x="1183" y="488"/>
                    <a:pt x="1182" y="488"/>
                    <a:pt x="1181" y="487"/>
                  </a:cubicBezTo>
                  <a:cubicBezTo>
                    <a:pt x="1178" y="486"/>
                    <a:pt x="1174" y="485"/>
                    <a:pt x="1170" y="482"/>
                  </a:cubicBezTo>
                  <a:cubicBezTo>
                    <a:pt x="1152" y="473"/>
                    <a:pt x="1119" y="454"/>
                    <a:pt x="1081" y="432"/>
                  </a:cubicBezTo>
                  <a:cubicBezTo>
                    <a:pt x="1023" y="397"/>
                    <a:pt x="952" y="354"/>
                    <a:pt x="894" y="319"/>
                  </a:cubicBezTo>
                  <a:cubicBezTo>
                    <a:pt x="865" y="301"/>
                    <a:pt x="839" y="286"/>
                    <a:pt x="819" y="275"/>
                  </a:cubicBezTo>
                  <a:cubicBezTo>
                    <a:pt x="809" y="270"/>
                    <a:pt x="801" y="265"/>
                    <a:pt x="795" y="262"/>
                  </a:cubicBezTo>
                  <a:cubicBezTo>
                    <a:pt x="792" y="261"/>
                    <a:pt x="789" y="259"/>
                    <a:pt x="787" y="258"/>
                  </a:cubicBezTo>
                  <a:cubicBezTo>
                    <a:pt x="786" y="258"/>
                    <a:pt x="785" y="258"/>
                    <a:pt x="784" y="257"/>
                  </a:cubicBezTo>
                  <a:cubicBezTo>
                    <a:pt x="783" y="257"/>
                    <a:pt x="782" y="257"/>
                    <a:pt x="781" y="257"/>
                  </a:cubicBezTo>
                  <a:cubicBezTo>
                    <a:pt x="780" y="257"/>
                    <a:pt x="780" y="257"/>
                    <a:pt x="779" y="257"/>
                  </a:cubicBezTo>
                  <a:cubicBezTo>
                    <a:pt x="778" y="258"/>
                    <a:pt x="776" y="258"/>
                    <a:pt x="776" y="260"/>
                  </a:cubicBezTo>
                  <a:cubicBezTo>
                    <a:pt x="780" y="263"/>
                    <a:pt x="780" y="263"/>
                    <a:pt x="780" y="263"/>
                  </a:cubicBezTo>
                  <a:cubicBezTo>
                    <a:pt x="776" y="260"/>
                    <a:pt x="776" y="260"/>
                    <a:pt x="776" y="260"/>
                  </a:cubicBezTo>
                  <a:cubicBezTo>
                    <a:pt x="775" y="261"/>
                    <a:pt x="775" y="262"/>
                    <a:pt x="775" y="263"/>
                  </a:cubicBezTo>
                  <a:cubicBezTo>
                    <a:pt x="775" y="264"/>
                    <a:pt x="775" y="265"/>
                    <a:pt x="776" y="266"/>
                  </a:cubicBezTo>
                  <a:cubicBezTo>
                    <a:pt x="776" y="267"/>
                    <a:pt x="777" y="267"/>
                    <a:pt x="777" y="267"/>
                  </a:cubicBezTo>
                  <a:cubicBezTo>
                    <a:pt x="778" y="268"/>
                    <a:pt x="779" y="269"/>
                    <a:pt x="780" y="270"/>
                  </a:cubicBezTo>
                  <a:cubicBezTo>
                    <a:pt x="785" y="273"/>
                    <a:pt x="794" y="279"/>
                    <a:pt x="806" y="287"/>
                  </a:cubicBezTo>
                  <a:cubicBezTo>
                    <a:pt x="850" y="313"/>
                    <a:pt x="936" y="363"/>
                    <a:pt x="1010" y="407"/>
                  </a:cubicBezTo>
                  <a:cubicBezTo>
                    <a:pt x="1047" y="430"/>
                    <a:pt x="1082" y="451"/>
                    <a:pt x="1107" y="467"/>
                  </a:cubicBezTo>
                  <a:cubicBezTo>
                    <a:pt x="1119" y="475"/>
                    <a:pt x="1129" y="482"/>
                    <a:pt x="1136" y="487"/>
                  </a:cubicBezTo>
                  <a:cubicBezTo>
                    <a:pt x="1140" y="490"/>
                    <a:pt x="1143" y="492"/>
                    <a:pt x="1144" y="494"/>
                  </a:cubicBezTo>
                  <a:cubicBezTo>
                    <a:pt x="1145" y="494"/>
                    <a:pt x="1145" y="495"/>
                    <a:pt x="1146" y="495"/>
                  </a:cubicBezTo>
                  <a:cubicBezTo>
                    <a:pt x="1146" y="495"/>
                    <a:pt x="1146" y="495"/>
                    <a:pt x="1146" y="495"/>
                  </a:cubicBezTo>
                  <a:cubicBezTo>
                    <a:pt x="1148" y="494"/>
                    <a:pt x="1148" y="494"/>
                    <a:pt x="1148" y="494"/>
                  </a:cubicBezTo>
                  <a:cubicBezTo>
                    <a:pt x="1145" y="494"/>
                    <a:pt x="1145" y="494"/>
                    <a:pt x="1145" y="494"/>
                  </a:cubicBezTo>
                  <a:cubicBezTo>
                    <a:pt x="1145" y="495"/>
                    <a:pt x="1146" y="495"/>
                    <a:pt x="1146" y="495"/>
                  </a:cubicBezTo>
                  <a:cubicBezTo>
                    <a:pt x="1148" y="494"/>
                    <a:pt x="1148" y="494"/>
                    <a:pt x="1148" y="494"/>
                  </a:cubicBezTo>
                  <a:cubicBezTo>
                    <a:pt x="1145" y="494"/>
                    <a:pt x="1145" y="494"/>
                    <a:pt x="1145" y="494"/>
                  </a:cubicBezTo>
                  <a:cubicBezTo>
                    <a:pt x="1150" y="494"/>
                    <a:pt x="1150" y="494"/>
                    <a:pt x="1150" y="494"/>
                  </a:cubicBezTo>
                  <a:cubicBezTo>
                    <a:pt x="1146" y="491"/>
                    <a:pt x="1146" y="491"/>
                    <a:pt x="1146" y="491"/>
                  </a:cubicBezTo>
                  <a:cubicBezTo>
                    <a:pt x="1145" y="492"/>
                    <a:pt x="1145" y="493"/>
                    <a:pt x="1145" y="494"/>
                  </a:cubicBezTo>
                  <a:cubicBezTo>
                    <a:pt x="1150" y="494"/>
                    <a:pt x="1150" y="494"/>
                    <a:pt x="1150" y="494"/>
                  </a:cubicBezTo>
                  <a:cubicBezTo>
                    <a:pt x="1146" y="491"/>
                    <a:pt x="1146" y="491"/>
                    <a:pt x="1146" y="491"/>
                  </a:cubicBezTo>
                  <a:cubicBezTo>
                    <a:pt x="1151" y="494"/>
                    <a:pt x="1151" y="494"/>
                    <a:pt x="1151" y="494"/>
                  </a:cubicBezTo>
                  <a:cubicBezTo>
                    <a:pt x="1153" y="489"/>
                    <a:pt x="1153" y="489"/>
                    <a:pt x="1153" y="489"/>
                  </a:cubicBezTo>
                  <a:cubicBezTo>
                    <a:pt x="764" y="266"/>
                    <a:pt x="764" y="266"/>
                    <a:pt x="764" y="266"/>
                  </a:cubicBezTo>
                  <a:cubicBezTo>
                    <a:pt x="761" y="265"/>
                    <a:pt x="758" y="266"/>
                    <a:pt x="757" y="268"/>
                  </a:cubicBezTo>
                  <a:cubicBezTo>
                    <a:pt x="755" y="271"/>
                    <a:pt x="756" y="274"/>
                    <a:pt x="759" y="276"/>
                  </a:cubicBezTo>
                  <a:cubicBezTo>
                    <a:pt x="759" y="276"/>
                    <a:pt x="760" y="277"/>
                    <a:pt x="763" y="278"/>
                  </a:cubicBezTo>
                  <a:cubicBezTo>
                    <a:pt x="783" y="290"/>
                    <a:pt x="874" y="343"/>
                    <a:pt x="960" y="396"/>
                  </a:cubicBezTo>
                  <a:cubicBezTo>
                    <a:pt x="1004" y="422"/>
                    <a:pt x="1045" y="448"/>
                    <a:pt x="1076" y="468"/>
                  </a:cubicBezTo>
                  <a:cubicBezTo>
                    <a:pt x="1092" y="478"/>
                    <a:pt x="1105" y="486"/>
                    <a:pt x="1113" y="493"/>
                  </a:cubicBezTo>
                  <a:cubicBezTo>
                    <a:pt x="1118" y="496"/>
                    <a:pt x="1121" y="499"/>
                    <a:pt x="1123" y="501"/>
                  </a:cubicBezTo>
                  <a:cubicBezTo>
                    <a:pt x="1124" y="502"/>
                    <a:pt x="1125" y="503"/>
                    <a:pt x="1125" y="503"/>
                  </a:cubicBezTo>
                  <a:cubicBezTo>
                    <a:pt x="1126" y="503"/>
                    <a:pt x="1126" y="503"/>
                    <a:pt x="1126" y="503"/>
                  </a:cubicBezTo>
                  <a:cubicBezTo>
                    <a:pt x="1126" y="503"/>
                    <a:pt x="1126" y="503"/>
                    <a:pt x="1126" y="503"/>
                  </a:cubicBezTo>
                  <a:cubicBezTo>
                    <a:pt x="1128" y="501"/>
                    <a:pt x="1128" y="501"/>
                    <a:pt x="1128" y="501"/>
                  </a:cubicBezTo>
                  <a:cubicBezTo>
                    <a:pt x="1125" y="501"/>
                    <a:pt x="1125" y="501"/>
                    <a:pt x="1125" y="501"/>
                  </a:cubicBezTo>
                  <a:cubicBezTo>
                    <a:pt x="1125" y="503"/>
                    <a:pt x="1126" y="503"/>
                    <a:pt x="1126" y="503"/>
                  </a:cubicBezTo>
                  <a:cubicBezTo>
                    <a:pt x="1128" y="501"/>
                    <a:pt x="1128" y="501"/>
                    <a:pt x="1128" y="501"/>
                  </a:cubicBezTo>
                  <a:cubicBezTo>
                    <a:pt x="1125" y="501"/>
                    <a:pt x="1125" y="501"/>
                    <a:pt x="1125" y="501"/>
                  </a:cubicBezTo>
                  <a:cubicBezTo>
                    <a:pt x="1130" y="501"/>
                    <a:pt x="1130" y="501"/>
                    <a:pt x="1130" y="501"/>
                  </a:cubicBezTo>
                  <a:cubicBezTo>
                    <a:pt x="1126" y="499"/>
                    <a:pt x="1126" y="499"/>
                    <a:pt x="1126" y="499"/>
                  </a:cubicBezTo>
                  <a:cubicBezTo>
                    <a:pt x="1125" y="500"/>
                    <a:pt x="1125" y="501"/>
                    <a:pt x="1125" y="501"/>
                  </a:cubicBezTo>
                  <a:cubicBezTo>
                    <a:pt x="1130" y="501"/>
                    <a:pt x="1130" y="501"/>
                    <a:pt x="1130" y="501"/>
                  </a:cubicBezTo>
                  <a:cubicBezTo>
                    <a:pt x="1126" y="499"/>
                    <a:pt x="1126" y="499"/>
                    <a:pt x="1126" y="499"/>
                  </a:cubicBezTo>
                  <a:cubicBezTo>
                    <a:pt x="1131" y="502"/>
                    <a:pt x="1131" y="502"/>
                    <a:pt x="1131" y="502"/>
                  </a:cubicBezTo>
                  <a:cubicBezTo>
                    <a:pt x="1127" y="498"/>
                    <a:pt x="1127" y="498"/>
                    <a:pt x="1127" y="498"/>
                  </a:cubicBezTo>
                  <a:cubicBezTo>
                    <a:pt x="1131" y="502"/>
                    <a:pt x="1131" y="502"/>
                    <a:pt x="1131" y="502"/>
                  </a:cubicBezTo>
                  <a:cubicBezTo>
                    <a:pt x="1129" y="497"/>
                    <a:pt x="1129" y="497"/>
                    <a:pt x="1129" y="497"/>
                  </a:cubicBezTo>
                  <a:cubicBezTo>
                    <a:pt x="1128" y="497"/>
                    <a:pt x="1127" y="497"/>
                    <a:pt x="1127" y="498"/>
                  </a:cubicBezTo>
                  <a:cubicBezTo>
                    <a:pt x="1131" y="502"/>
                    <a:pt x="1131" y="502"/>
                    <a:pt x="1131" y="502"/>
                  </a:cubicBezTo>
                  <a:cubicBezTo>
                    <a:pt x="1129" y="497"/>
                    <a:pt x="1129" y="497"/>
                    <a:pt x="1129" y="497"/>
                  </a:cubicBezTo>
                  <a:cubicBezTo>
                    <a:pt x="1131" y="502"/>
                    <a:pt x="1131" y="502"/>
                    <a:pt x="1131" y="502"/>
                  </a:cubicBezTo>
                  <a:cubicBezTo>
                    <a:pt x="1131" y="496"/>
                    <a:pt x="1131" y="496"/>
                    <a:pt x="1131" y="496"/>
                  </a:cubicBezTo>
                  <a:cubicBezTo>
                    <a:pt x="1130" y="496"/>
                    <a:pt x="1130" y="496"/>
                    <a:pt x="1129" y="497"/>
                  </a:cubicBezTo>
                  <a:cubicBezTo>
                    <a:pt x="1131" y="502"/>
                    <a:pt x="1131" y="502"/>
                    <a:pt x="1131" y="502"/>
                  </a:cubicBezTo>
                  <a:cubicBezTo>
                    <a:pt x="1131" y="496"/>
                    <a:pt x="1131" y="496"/>
                    <a:pt x="1131" y="496"/>
                  </a:cubicBezTo>
                  <a:cubicBezTo>
                    <a:pt x="1131" y="502"/>
                    <a:pt x="1131" y="502"/>
                    <a:pt x="1131" y="502"/>
                  </a:cubicBezTo>
                  <a:cubicBezTo>
                    <a:pt x="1132" y="496"/>
                    <a:pt x="1132" y="496"/>
                    <a:pt x="1132" y="496"/>
                  </a:cubicBezTo>
                  <a:cubicBezTo>
                    <a:pt x="1131" y="496"/>
                    <a:pt x="1131" y="496"/>
                    <a:pt x="1131" y="496"/>
                  </a:cubicBezTo>
                  <a:cubicBezTo>
                    <a:pt x="1131" y="502"/>
                    <a:pt x="1131" y="502"/>
                    <a:pt x="1131" y="502"/>
                  </a:cubicBezTo>
                  <a:cubicBezTo>
                    <a:pt x="1132" y="496"/>
                    <a:pt x="1132" y="496"/>
                    <a:pt x="1132" y="496"/>
                  </a:cubicBezTo>
                  <a:cubicBezTo>
                    <a:pt x="1131" y="501"/>
                    <a:pt x="1131" y="501"/>
                    <a:pt x="1131" y="501"/>
                  </a:cubicBezTo>
                  <a:cubicBezTo>
                    <a:pt x="1133" y="497"/>
                    <a:pt x="1133" y="497"/>
                    <a:pt x="1133" y="497"/>
                  </a:cubicBezTo>
                  <a:cubicBezTo>
                    <a:pt x="1133" y="497"/>
                    <a:pt x="1133" y="497"/>
                    <a:pt x="1132" y="496"/>
                  </a:cubicBezTo>
                  <a:cubicBezTo>
                    <a:pt x="1131" y="501"/>
                    <a:pt x="1131" y="501"/>
                    <a:pt x="1131" y="501"/>
                  </a:cubicBezTo>
                  <a:cubicBezTo>
                    <a:pt x="1133" y="497"/>
                    <a:pt x="1133" y="497"/>
                    <a:pt x="1133" y="497"/>
                  </a:cubicBezTo>
                  <a:cubicBezTo>
                    <a:pt x="1132" y="498"/>
                    <a:pt x="1132" y="498"/>
                    <a:pt x="1132" y="498"/>
                  </a:cubicBezTo>
                  <a:cubicBezTo>
                    <a:pt x="1133" y="497"/>
                    <a:pt x="1133" y="497"/>
                    <a:pt x="1133" y="497"/>
                  </a:cubicBezTo>
                  <a:cubicBezTo>
                    <a:pt x="1133" y="497"/>
                    <a:pt x="1133" y="497"/>
                    <a:pt x="1133" y="497"/>
                  </a:cubicBezTo>
                  <a:cubicBezTo>
                    <a:pt x="1132" y="498"/>
                    <a:pt x="1132" y="498"/>
                    <a:pt x="1132" y="498"/>
                  </a:cubicBezTo>
                  <a:cubicBezTo>
                    <a:pt x="1133" y="497"/>
                    <a:pt x="1133" y="497"/>
                    <a:pt x="1133" y="497"/>
                  </a:cubicBezTo>
                  <a:cubicBezTo>
                    <a:pt x="1133" y="497"/>
                    <a:pt x="1132" y="496"/>
                    <a:pt x="1131" y="496"/>
                  </a:cubicBezTo>
                  <a:cubicBezTo>
                    <a:pt x="1127" y="494"/>
                    <a:pt x="1119" y="488"/>
                    <a:pt x="1107" y="481"/>
                  </a:cubicBezTo>
                  <a:cubicBezTo>
                    <a:pt x="1065" y="456"/>
                    <a:pt x="981" y="404"/>
                    <a:pt x="905" y="359"/>
                  </a:cubicBezTo>
                  <a:cubicBezTo>
                    <a:pt x="867" y="336"/>
                    <a:pt x="831" y="315"/>
                    <a:pt x="803" y="300"/>
                  </a:cubicBezTo>
                  <a:cubicBezTo>
                    <a:pt x="789" y="292"/>
                    <a:pt x="777" y="286"/>
                    <a:pt x="768" y="281"/>
                  </a:cubicBezTo>
                  <a:cubicBezTo>
                    <a:pt x="764" y="279"/>
                    <a:pt x="760" y="277"/>
                    <a:pt x="757" y="276"/>
                  </a:cubicBezTo>
                  <a:cubicBezTo>
                    <a:pt x="755" y="276"/>
                    <a:pt x="754" y="275"/>
                    <a:pt x="752" y="275"/>
                  </a:cubicBezTo>
                  <a:cubicBezTo>
                    <a:pt x="751" y="274"/>
                    <a:pt x="750" y="274"/>
                    <a:pt x="748" y="274"/>
                  </a:cubicBezTo>
                  <a:cubicBezTo>
                    <a:pt x="748" y="274"/>
                    <a:pt x="747" y="274"/>
                    <a:pt x="746" y="274"/>
                  </a:cubicBezTo>
                  <a:cubicBezTo>
                    <a:pt x="745" y="275"/>
                    <a:pt x="743" y="276"/>
                    <a:pt x="743" y="277"/>
                  </a:cubicBezTo>
                  <a:cubicBezTo>
                    <a:pt x="741" y="280"/>
                    <a:pt x="742" y="283"/>
                    <a:pt x="744" y="285"/>
                  </a:cubicBezTo>
                  <a:cubicBezTo>
                    <a:pt x="1108" y="512"/>
                    <a:pt x="1108" y="512"/>
                    <a:pt x="1108" y="512"/>
                  </a:cubicBezTo>
                  <a:cubicBezTo>
                    <a:pt x="1111" y="507"/>
                    <a:pt x="1111" y="507"/>
                    <a:pt x="1111" y="507"/>
                  </a:cubicBezTo>
                  <a:cubicBezTo>
                    <a:pt x="1106" y="504"/>
                    <a:pt x="1106" y="504"/>
                    <a:pt x="1106" y="504"/>
                  </a:cubicBezTo>
                  <a:cubicBezTo>
                    <a:pt x="1111" y="507"/>
                    <a:pt x="1111" y="507"/>
                    <a:pt x="1111" y="507"/>
                  </a:cubicBezTo>
                  <a:cubicBezTo>
                    <a:pt x="1109" y="502"/>
                    <a:pt x="1109" y="502"/>
                    <a:pt x="1109" y="502"/>
                  </a:cubicBezTo>
                  <a:cubicBezTo>
                    <a:pt x="1108" y="502"/>
                    <a:pt x="1107" y="503"/>
                    <a:pt x="1106" y="504"/>
                  </a:cubicBezTo>
                  <a:cubicBezTo>
                    <a:pt x="1111" y="507"/>
                    <a:pt x="1111" y="507"/>
                    <a:pt x="1111" y="507"/>
                  </a:cubicBezTo>
                  <a:cubicBezTo>
                    <a:pt x="1109" y="502"/>
                    <a:pt x="1109" y="502"/>
                    <a:pt x="1109" y="502"/>
                  </a:cubicBezTo>
                  <a:cubicBezTo>
                    <a:pt x="1111" y="507"/>
                    <a:pt x="1111" y="507"/>
                    <a:pt x="1111" y="507"/>
                  </a:cubicBezTo>
                  <a:cubicBezTo>
                    <a:pt x="1111" y="502"/>
                    <a:pt x="1111" y="502"/>
                    <a:pt x="1111" y="502"/>
                  </a:cubicBezTo>
                  <a:cubicBezTo>
                    <a:pt x="1110" y="502"/>
                    <a:pt x="1110" y="502"/>
                    <a:pt x="1109" y="502"/>
                  </a:cubicBezTo>
                  <a:cubicBezTo>
                    <a:pt x="1111" y="507"/>
                    <a:pt x="1111" y="507"/>
                    <a:pt x="1111" y="507"/>
                  </a:cubicBezTo>
                  <a:cubicBezTo>
                    <a:pt x="1111" y="502"/>
                    <a:pt x="1111" y="502"/>
                    <a:pt x="1111" y="502"/>
                  </a:cubicBezTo>
                  <a:cubicBezTo>
                    <a:pt x="1111" y="506"/>
                    <a:pt x="1111" y="506"/>
                    <a:pt x="1111" y="506"/>
                  </a:cubicBezTo>
                  <a:cubicBezTo>
                    <a:pt x="1112" y="502"/>
                    <a:pt x="1112" y="502"/>
                    <a:pt x="1112" y="502"/>
                  </a:cubicBezTo>
                  <a:cubicBezTo>
                    <a:pt x="1112" y="502"/>
                    <a:pt x="1111" y="502"/>
                    <a:pt x="1111" y="502"/>
                  </a:cubicBezTo>
                  <a:cubicBezTo>
                    <a:pt x="1111" y="506"/>
                    <a:pt x="1111" y="506"/>
                    <a:pt x="1111" y="506"/>
                  </a:cubicBezTo>
                  <a:cubicBezTo>
                    <a:pt x="1112" y="502"/>
                    <a:pt x="1112" y="502"/>
                    <a:pt x="1112" y="502"/>
                  </a:cubicBezTo>
                  <a:cubicBezTo>
                    <a:pt x="1111" y="504"/>
                    <a:pt x="1111" y="504"/>
                    <a:pt x="1111" y="504"/>
                  </a:cubicBezTo>
                  <a:cubicBezTo>
                    <a:pt x="1112" y="502"/>
                    <a:pt x="1112" y="502"/>
                    <a:pt x="1112" y="502"/>
                  </a:cubicBezTo>
                  <a:cubicBezTo>
                    <a:pt x="1112" y="502"/>
                    <a:pt x="1112" y="502"/>
                    <a:pt x="1112" y="502"/>
                  </a:cubicBezTo>
                  <a:cubicBezTo>
                    <a:pt x="1111" y="504"/>
                    <a:pt x="1111" y="504"/>
                    <a:pt x="1111" y="504"/>
                  </a:cubicBezTo>
                  <a:cubicBezTo>
                    <a:pt x="1112" y="502"/>
                    <a:pt x="1112" y="502"/>
                    <a:pt x="1112" y="502"/>
                  </a:cubicBezTo>
                  <a:cubicBezTo>
                    <a:pt x="1112" y="502"/>
                    <a:pt x="1112" y="502"/>
                    <a:pt x="1112" y="502"/>
                  </a:cubicBezTo>
                  <a:cubicBezTo>
                    <a:pt x="1112" y="502"/>
                    <a:pt x="1112" y="502"/>
                    <a:pt x="1112" y="502"/>
                  </a:cubicBezTo>
                  <a:cubicBezTo>
                    <a:pt x="1112" y="502"/>
                    <a:pt x="1112" y="502"/>
                    <a:pt x="1112" y="502"/>
                  </a:cubicBezTo>
                  <a:cubicBezTo>
                    <a:pt x="1112" y="502"/>
                    <a:pt x="1112" y="502"/>
                    <a:pt x="1112" y="502"/>
                  </a:cubicBezTo>
                  <a:cubicBezTo>
                    <a:pt x="1112" y="502"/>
                    <a:pt x="1112" y="502"/>
                    <a:pt x="1112" y="502"/>
                  </a:cubicBezTo>
                  <a:cubicBezTo>
                    <a:pt x="1112" y="502"/>
                    <a:pt x="1111" y="501"/>
                    <a:pt x="1110" y="501"/>
                  </a:cubicBezTo>
                  <a:cubicBezTo>
                    <a:pt x="1105" y="499"/>
                    <a:pt x="1096" y="493"/>
                    <a:pt x="1083" y="486"/>
                  </a:cubicBezTo>
                  <a:cubicBezTo>
                    <a:pt x="1040" y="460"/>
                    <a:pt x="955" y="409"/>
                    <a:pt x="879" y="364"/>
                  </a:cubicBezTo>
                  <a:cubicBezTo>
                    <a:pt x="841" y="341"/>
                    <a:pt x="806" y="320"/>
                    <a:pt x="779" y="304"/>
                  </a:cubicBezTo>
                  <a:cubicBezTo>
                    <a:pt x="765" y="297"/>
                    <a:pt x="754" y="290"/>
                    <a:pt x="745" y="286"/>
                  </a:cubicBezTo>
                  <a:cubicBezTo>
                    <a:pt x="741" y="284"/>
                    <a:pt x="738" y="282"/>
                    <a:pt x="735" y="281"/>
                  </a:cubicBezTo>
                  <a:cubicBezTo>
                    <a:pt x="733" y="280"/>
                    <a:pt x="732" y="280"/>
                    <a:pt x="731" y="279"/>
                  </a:cubicBezTo>
                  <a:cubicBezTo>
                    <a:pt x="731" y="279"/>
                    <a:pt x="730" y="279"/>
                    <a:pt x="729" y="279"/>
                  </a:cubicBezTo>
                  <a:cubicBezTo>
                    <a:pt x="729" y="279"/>
                    <a:pt x="728" y="279"/>
                    <a:pt x="727" y="279"/>
                  </a:cubicBezTo>
                  <a:cubicBezTo>
                    <a:pt x="727" y="279"/>
                    <a:pt x="726" y="279"/>
                    <a:pt x="725" y="279"/>
                  </a:cubicBezTo>
                  <a:cubicBezTo>
                    <a:pt x="724" y="279"/>
                    <a:pt x="723" y="280"/>
                    <a:pt x="722" y="281"/>
                  </a:cubicBezTo>
                  <a:cubicBezTo>
                    <a:pt x="722" y="281"/>
                    <a:pt x="722" y="281"/>
                    <a:pt x="722" y="281"/>
                  </a:cubicBezTo>
                  <a:cubicBezTo>
                    <a:pt x="721" y="282"/>
                    <a:pt x="721" y="284"/>
                    <a:pt x="721" y="285"/>
                  </a:cubicBezTo>
                  <a:cubicBezTo>
                    <a:pt x="721" y="287"/>
                    <a:pt x="722" y="287"/>
                    <a:pt x="722" y="288"/>
                  </a:cubicBezTo>
                  <a:cubicBezTo>
                    <a:pt x="723" y="290"/>
                    <a:pt x="724" y="291"/>
                    <a:pt x="725" y="292"/>
                  </a:cubicBezTo>
                  <a:cubicBezTo>
                    <a:pt x="728" y="294"/>
                    <a:pt x="731" y="296"/>
                    <a:pt x="735" y="299"/>
                  </a:cubicBezTo>
                  <a:cubicBezTo>
                    <a:pt x="751" y="310"/>
                    <a:pt x="780" y="328"/>
                    <a:pt x="816" y="350"/>
                  </a:cubicBezTo>
                  <a:cubicBezTo>
                    <a:pt x="870" y="382"/>
                    <a:pt x="938" y="421"/>
                    <a:pt x="992" y="454"/>
                  </a:cubicBezTo>
                  <a:cubicBezTo>
                    <a:pt x="1019" y="470"/>
                    <a:pt x="1043" y="484"/>
                    <a:pt x="1059" y="495"/>
                  </a:cubicBezTo>
                  <a:cubicBezTo>
                    <a:pt x="1068" y="501"/>
                    <a:pt x="1075" y="505"/>
                    <a:pt x="1079" y="508"/>
                  </a:cubicBezTo>
                  <a:cubicBezTo>
                    <a:pt x="1081" y="510"/>
                    <a:pt x="1083" y="511"/>
                    <a:pt x="1084" y="512"/>
                  </a:cubicBezTo>
                  <a:cubicBezTo>
                    <a:pt x="1084" y="513"/>
                    <a:pt x="1085" y="513"/>
                    <a:pt x="1085" y="513"/>
                  </a:cubicBezTo>
                  <a:cubicBezTo>
                    <a:pt x="1086" y="512"/>
                    <a:pt x="1086" y="512"/>
                    <a:pt x="1086" y="512"/>
                  </a:cubicBezTo>
                  <a:cubicBezTo>
                    <a:pt x="1084" y="513"/>
                    <a:pt x="1084" y="513"/>
                    <a:pt x="1084" y="513"/>
                  </a:cubicBezTo>
                  <a:cubicBezTo>
                    <a:pt x="1085" y="513"/>
                    <a:pt x="1085" y="513"/>
                    <a:pt x="1085" y="513"/>
                  </a:cubicBezTo>
                  <a:cubicBezTo>
                    <a:pt x="1086" y="512"/>
                    <a:pt x="1086" y="512"/>
                    <a:pt x="1086" y="512"/>
                  </a:cubicBezTo>
                  <a:cubicBezTo>
                    <a:pt x="1084" y="513"/>
                    <a:pt x="1084" y="513"/>
                    <a:pt x="1084" y="513"/>
                  </a:cubicBezTo>
                  <a:cubicBezTo>
                    <a:pt x="1089" y="511"/>
                    <a:pt x="1089" y="511"/>
                    <a:pt x="1089" y="511"/>
                  </a:cubicBezTo>
                  <a:cubicBezTo>
                    <a:pt x="1084" y="511"/>
                    <a:pt x="1084" y="511"/>
                    <a:pt x="1084" y="511"/>
                  </a:cubicBezTo>
                  <a:cubicBezTo>
                    <a:pt x="1084" y="512"/>
                    <a:pt x="1084" y="512"/>
                    <a:pt x="1084" y="513"/>
                  </a:cubicBezTo>
                  <a:cubicBezTo>
                    <a:pt x="1089" y="511"/>
                    <a:pt x="1089" y="511"/>
                    <a:pt x="1089" y="511"/>
                  </a:cubicBezTo>
                  <a:cubicBezTo>
                    <a:pt x="1084" y="511"/>
                    <a:pt x="1084" y="511"/>
                    <a:pt x="1084" y="511"/>
                  </a:cubicBezTo>
                  <a:cubicBezTo>
                    <a:pt x="1089" y="511"/>
                    <a:pt x="1089" y="511"/>
                    <a:pt x="1089" y="511"/>
                  </a:cubicBezTo>
                  <a:cubicBezTo>
                    <a:pt x="1085" y="508"/>
                    <a:pt x="1085" y="508"/>
                    <a:pt x="1085" y="508"/>
                  </a:cubicBezTo>
                  <a:cubicBezTo>
                    <a:pt x="1084" y="509"/>
                    <a:pt x="1084" y="510"/>
                    <a:pt x="1084" y="511"/>
                  </a:cubicBezTo>
                  <a:cubicBezTo>
                    <a:pt x="1089" y="511"/>
                    <a:pt x="1089" y="511"/>
                    <a:pt x="1089" y="511"/>
                  </a:cubicBezTo>
                  <a:cubicBezTo>
                    <a:pt x="1085" y="508"/>
                    <a:pt x="1085" y="508"/>
                    <a:pt x="1085" y="508"/>
                  </a:cubicBezTo>
                  <a:cubicBezTo>
                    <a:pt x="1089" y="511"/>
                    <a:pt x="1089" y="511"/>
                    <a:pt x="1089" y="511"/>
                  </a:cubicBezTo>
                  <a:cubicBezTo>
                    <a:pt x="1092" y="506"/>
                    <a:pt x="1092" y="506"/>
                    <a:pt x="1092" y="506"/>
                  </a:cubicBezTo>
                  <a:cubicBezTo>
                    <a:pt x="1092" y="506"/>
                    <a:pt x="995" y="451"/>
                    <a:pt x="898" y="395"/>
                  </a:cubicBezTo>
                  <a:cubicBezTo>
                    <a:pt x="849" y="368"/>
                    <a:pt x="800" y="340"/>
                    <a:pt x="764" y="319"/>
                  </a:cubicBezTo>
                  <a:cubicBezTo>
                    <a:pt x="746" y="309"/>
                    <a:pt x="730" y="300"/>
                    <a:pt x="720" y="294"/>
                  </a:cubicBezTo>
                  <a:cubicBezTo>
                    <a:pt x="714" y="291"/>
                    <a:pt x="710" y="289"/>
                    <a:pt x="707" y="287"/>
                  </a:cubicBezTo>
                  <a:cubicBezTo>
                    <a:pt x="706" y="286"/>
                    <a:pt x="704" y="286"/>
                    <a:pt x="704" y="285"/>
                  </a:cubicBezTo>
                  <a:cubicBezTo>
                    <a:pt x="703" y="285"/>
                    <a:pt x="703" y="285"/>
                    <a:pt x="703" y="285"/>
                  </a:cubicBezTo>
                  <a:cubicBezTo>
                    <a:pt x="702" y="285"/>
                    <a:pt x="702" y="285"/>
                    <a:pt x="702" y="285"/>
                  </a:cubicBezTo>
                  <a:cubicBezTo>
                    <a:pt x="702" y="284"/>
                    <a:pt x="702" y="284"/>
                    <a:pt x="702" y="284"/>
                  </a:cubicBezTo>
                  <a:cubicBezTo>
                    <a:pt x="702" y="284"/>
                    <a:pt x="702" y="284"/>
                    <a:pt x="702" y="284"/>
                  </a:cubicBezTo>
                  <a:cubicBezTo>
                    <a:pt x="701" y="284"/>
                    <a:pt x="701" y="284"/>
                    <a:pt x="701" y="284"/>
                  </a:cubicBezTo>
                  <a:cubicBezTo>
                    <a:pt x="701" y="284"/>
                    <a:pt x="701" y="284"/>
                    <a:pt x="700" y="284"/>
                  </a:cubicBezTo>
                  <a:cubicBezTo>
                    <a:pt x="697" y="284"/>
                    <a:pt x="695" y="286"/>
                    <a:pt x="695" y="288"/>
                  </a:cubicBezTo>
                  <a:cubicBezTo>
                    <a:pt x="694" y="290"/>
                    <a:pt x="695" y="293"/>
                    <a:pt x="697" y="294"/>
                  </a:cubicBezTo>
                  <a:cubicBezTo>
                    <a:pt x="697" y="294"/>
                    <a:pt x="698" y="295"/>
                    <a:pt x="701" y="297"/>
                  </a:cubicBezTo>
                  <a:cubicBezTo>
                    <a:pt x="721" y="308"/>
                    <a:pt x="810" y="360"/>
                    <a:pt x="894" y="411"/>
                  </a:cubicBezTo>
                  <a:cubicBezTo>
                    <a:pt x="936" y="437"/>
                    <a:pt x="977" y="462"/>
                    <a:pt x="1008" y="482"/>
                  </a:cubicBezTo>
                  <a:cubicBezTo>
                    <a:pt x="1023" y="492"/>
                    <a:pt x="1035" y="500"/>
                    <a:pt x="1044" y="506"/>
                  </a:cubicBezTo>
                  <a:cubicBezTo>
                    <a:pt x="1048" y="510"/>
                    <a:pt x="1051" y="512"/>
                    <a:pt x="1053" y="514"/>
                  </a:cubicBezTo>
                  <a:cubicBezTo>
                    <a:pt x="1054" y="515"/>
                    <a:pt x="1055" y="516"/>
                    <a:pt x="1055" y="516"/>
                  </a:cubicBezTo>
                  <a:cubicBezTo>
                    <a:pt x="1056" y="516"/>
                    <a:pt x="1056" y="516"/>
                    <a:pt x="1056" y="516"/>
                  </a:cubicBezTo>
                  <a:cubicBezTo>
                    <a:pt x="1056" y="516"/>
                    <a:pt x="1056" y="516"/>
                    <a:pt x="1056" y="516"/>
                  </a:cubicBezTo>
                  <a:cubicBezTo>
                    <a:pt x="1059" y="515"/>
                    <a:pt x="1059" y="515"/>
                    <a:pt x="1059" y="515"/>
                  </a:cubicBezTo>
                  <a:cubicBezTo>
                    <a:pt x="1055" y="515"/>
                    <a:pt x="1055" y="515"/>
                    <a:pt x="1055" y="515"/>
                  </a:cubicBezTo>
                  <a:cubicBezTo>
                    <a:pt x="1055" y="516"/>
                    <a:pt x="1056" y="516"/>
                    <a:pt x="1056" y="516"/>
                  </a:cubicBezTo>
                  <a:cubicBezTo>
                    <a:pt x="1059" y="515"/>
                    <a:pt x="1059" y="515"/>
                    <a:pt x="1059" y="515"/>
                  </a:cubicBezTo>
                  <a:cubicBezTo>
                    <a:pt x="1055" y="515"/>
                    <a:pt x="1055" y="515"/>
                    <a:pt x="1055" y="515"/>
                  </a:cubicBezTo>
                  <a:cubicBezTo>
                    <a:pt x="1060" y="515"/>
                    <a:pt x="1060" y="515"/>
                    <a:pt x="1060" y="515"/>
                  </a:cubicBezTo>
                  <a:cubicBezTo>
                    <a:pt x="1056" y="512"/>
                    <a:pt x="1056" y="512"/>
                    <a:pt x="1056" y="512"/>
                  </a:cubicBezTo>
                  <a:cubicBezTo>
                    <a:pt x="1055" y="513"/>
                    <a:pt x="1055" y="514"/>
                    <a:pt x="1055" y="515"/>
                  </a:cubicBezTo>
                  <a:cubicBezTo>
                    <a:pt x="1060" y="515"/>
                    <a:pt x="1060" y="515"/>
                    <a:pt x="1060" y="515"/>
                  </a:cubicBezTo>
                  <a:cubicBezTo>
                    <a:pt x="1056" y="512"/>
                    <a:pt x="1056" y="512"/>
                    <a:pt x="1056" y="512"/>
                  </a:cubicBezTo>
                  <a:cubicBezTo>
                    <a:pt x="1061" y="515"/>
                    <a:pt x="1061" y="515"/>
                    <a:pt x="1061" y="515"/>
                  </a:cubicBezTo>
                  <a:cubicBezTo>
                    <a:pt x="1056" y="512"/>
                    <a:pt x="1056" y="512"/>
                    <a:pt x="1056" y="512"/>
                  </a:cubicBezTo>
                  <a:cubicBezTo>
                    <a:pt x="1061" y="515"/>
                    <a:pt x="1061" y="515"/>
                    <a:pt x="1061" y="515"/>
                  </a:cubicBezTo>
                  <a:cubicBezTo>
                    <a:pt x="1059" y="510"/>
                    <a:pt x="1059" y="510"/>
                    <a:pt x="1059" y="510"/>
                  </a:cubicBezTo>
                  <a:cubicBezTo>
                    <a:pt x="1058" y="510"/>
                    <a:pt x="1057" y="511"/>
                    <a:pt x="1056" y="512"/>
                  </a:cubicBezTo>
                  <a:cubicBezTo>
                    <a:pt x="1061" y="515"/>
                    <a:pt x="1061" y="515"/>
                    <a:pt x="1061" y="515"/>
                  </a:cubicBezTo>
                  <a:cubicBezTo>
                    <a:pt x="1059" y="510"/>
                    <a:pt x="1059" y="510"/>
                    <a:pt x="1059" y="510"/>
                  </a:cubicBezTo>
                  <a:cubicBezTo>
                    <a:pt x="1061" y="515"/>
                    <a:pt x="1061" y="515"/>
                    <a:pt x="1061" y="515"/>
                  </a:cubicBezTo>
                  <a:cubicBezTo>
                    <a:pt x="1061" y="509"/>
                    <a:pt x="1061" y="509"/>
                    <a:pt x="1061" y="509"/>
                  </a:cubicBezTo>
                  <a:cubicBezTo>
                    <a:pt x="1060" y="509"/>
                    <a:pt x="1060" y="509"/>
                    <a:pt x="1059" y="510"/>
                  </a:cubicBezTo>
                  <a:cubicBezTo>
                    <a:pt x="1061" y="515"/>
                    <a:pt x="1061" y="515"/>
                    <a:pt x="1061" y="515"/>
                  </a:cubicBezTo>
                  <a:cubicBezTo>
                    <a:pt x="1061" y="509"/>
                    <a:pt x="1061" y="509"/>
                    <a:pt x="1061" y="509"/>
                  </a:cubicBezTo>
                  <a:cubicBezTo>
                    <a:pt x="1061" y="515"/>
                    <a:pt x="1061" y="515"/>
                    <a:pt x="1061" y="515"/>
                  </a:cubicBezTo>
                  <a:cubicBezTo>
                    <a:pt x="1062" y="510"/>
                    <a:pt x="1062" y="510"/>
                    <a:pt x="1062" y="510"/>
                  </a:cubicBezTo>
                  <a:cubicBezTo>
                    <a:pt x="1061" y="510"/>
                    <a:pt x="1061" y="509"/>
                    <a:pt x="1061" y="509"/>
                  </a:cubicBezTo>
                  <a:cubicBezTo>
                    <a:pt x="1061" y="515"/>
                    <a:pt x="1061" y="515"/>
                    <a:pt x="1061" y="515"/>
                  </a:cubicBezTo>
                  <a:cubicBezTo>
                    <a:pt x="1062" y="510"/>
                    <a:pt x="1062" y="510"/>
                    <a:pt x="1062" y="510"/>
                  </a:cubicBezTo>
                  <a:cubicBezTo>
                    <a:pt x="1061" y="513"/>
                    <a:pt x="1061" y="513"/>
                    <a:pt x="1061" y="513"/>
                  </a:cubicBezTo>
                  <a:cubicBezTo>
                    <a:pt x="1062" y="510"/>
                    <a:pt x="1062" y="510"/>
                    <a:pt x="1062" y="510"/>
                  </a:cubicBezTo>
                  <a:cubicBezTo>
                    <a:pt x="1062" y="510"/>
                    <a:pt x="1062" y="510"/>
                    <a:pt x="1062" y="510"/>
                  </a:cubicBezTo>
                  <a:cubicBezTo>
                    <a:pt x="1061" y="513"/>
                    <a:pt x="1061" y="513"/>
                    <a:pt x="1061" y="513"/>
                  </a:cubicBezTo>
                  <a:cubicBezTo>
                    <a:pt x="1062" y="510"/>
                    <a:pt x="1062" y="510"/>
                    <a:pt x="1062" y="510"/>
                  </a:cubicBezTo>
                  <a:cubicBezTo>
                    <a:pt x="1062" y="510"/>
                    <a:pt x="1062" y="510"/>
                    <a:pt x="1062" y="510"/>
                  </a:cubicBezTo>
                  <a:cubicBezTo>
                    <a:pt x="1062" y="510"/>
                    <a:pt x="1061" y="509"/>
                    <a:pt x="1060" y="509"/>
                  </a:cubicBezTo>
                  <a:cubicBezTo>
                    <a:pt x="1056" y="507"/>
                    <a:pt x="1046" y="501"/>
                    <a:pt x="1034" y="494"/>
                  </a:cubicBezTo>
                  <a:cubicBezTo>
                    <a:pt x="989" y="470"/>
                    <a:pt x="901" y="420"/>
                    <a:pt x="824" y="377"/>
                  </a:cubicBezTo>
                  <a:cubicBezTo>
                    <a:pt x="785" y="355"/>
                    <a:pt x="750" y="335"/>
                    <a:pt x="724" y="320"/>
                  </a:cubicBezTo>
                  <a:cubicBezTo>
                    <a:pt x="711" y="312"/>
                    <a:pt x="700" y="306"/>
                    <a:pt x="693" y="302"/>
                  </a:cubicBezTo>
                  <a:cubicBezTo>
                    <a:pt x="686" y="298"/>
                    <a:pt x="681" y="296"/>
                    <a:pt x="681" y="296"/>
                  </a:cubicBezTo>
                  <a:cubicBezTo>
                    <a:pt x="679" y="294"/>
                    <a:pt x="675" y="295"/>
                    <a:pt x="674" y="298"/>
                  </a:cubicBezTo>
                  <a:cubicBezTo>
                    <a:pt x="672" y="300"/>
                    <a:pt x="673" y="304"/>
                    <a:pt x="676" y="305"/>
                  </a:cubicBezTo>
                  <a:cubicBezTo>
                    <a:pt x="676" y="305"/>
                    <a:pt x="681" y="309"/>
                    <a:pt x="691" y="314"/>
                  </a:cubicBezTo>
                  <a:cubicBezTo>
                    <a:pt x="725" y="334"/>
                    <a:pt x="810" y="385"/>
                    <a:pt x="886" y="431"/>
                  </a:cubicBezTo>
                  <a:cubicBezTo>
                    <a:pt x="924" y="455"/>
                    <a:pt x="960" y="477"/>
                    <a:pt x="986" y="494"/>
                  </a:cubicBezTo>
                  <a:cubicBezTo>
                    <a:pt x="1000" y="503"/>
                    <a:pt x="1010" y="510"/>
                    <a:pt x="1018" y="516"/>
                  </a:cubicBezTo>
                  <a:cubicBezTo>
                    <a:pt x="1022" y="518"/>
                    <a:pt x="1024" y="521"/>
                    <a:pt x="1026" y="522"/>
                  </a:cubicBezTo>
                  <a:cubicBezTo>
                    <a:pt x="1027" y="523"/>
                    <a:pt x="1028" y="523"/>
                    <a:pt x="1028" y="524"/>
                  </a:cubicBezTo>
                  <a:cubicBezTo>
                    <a:pt x="1028" y="524"/>
                    <a:pt x="1028" y="524"/>
                    <a:pt x="1028" y="524"/>
                  </a:cubicBezTo>
                  <a:cubicBezTo>
                    <a:pt x="1030" y="522"/>
                    <a:pt x="1030" y="522"/>
                    <a:pt x="1030" y="522"/>
                  </a:cubicBezTo>
                  <a:cubicBezTo>
                    <a:pt x="1028" y="523"/>
                    <a:pt x="1028" y="523"/>
                    <a:pt x="1028" y="523"/>
                  </a:cubicBezTo>
                  <a:cubicBezTo>
                    <a:pt x="1028" y="524"/>
                    <a:pt x="1028" y="524"/>
                    <a:pt x="1028" y="524"/>
                  </a:cubicBezTo>
                  <a:cubicBezTo>
                    <a:pt x="1030" y="522"/>
                    <a:pt x="1030" y="522"/>
                    <a:pt x="1030" y="522"/>
                  </a:cubicBezTo>
                  <a:cubicBezTo>
                    <a:pt x="1028" y="523"/>
                    <a:pt x="1028" y="523"/>
                    <a:pt x="1028" y="523"/>
                  </a:cubicBezTo>
                  <a:cubicBezTo>
                    <a:pt x="1032" y="522"/>
                    <a:pt x="1032" y="522"/>
                    <a:pt x="1032" y="522"/>
                  </a:cubicBezTo>
                  <a:cubicBezTo>
                    <a:pt x="1027" y="522"/>
                    <a:pt x="1027" y="522"/>
                    <a:pt x="1027" y="522"/>
                  </a:cubicBezTo>
                  <a:cubicBezTo>
                    <a:pt x="1027" y="523"/>
                    <a:pt x="1028" y="523"/>
                    <a:pt x="1028" y="523"/>
                  </a:cubicBezTo>
                  <a:cubicBezTo>
                    <a:pt x="1032" y="522"/>
                    <a:pt x="1032" y="522"/>
                    <a:pt x="1032" y="522"/>
                  </a:cubicBezTo>
                  <a:cubicBezTo>
                    <a:pt x="1027" y="522"/>
                    <a:pt x="1027" y="522"/>
                    <a:pt x="1027" y="522"/>
                  </a:cubicBezTo>
                  <a:cubicBezTo>
                    <a:pt x="1032" y="522"/>
                    <a:pt x="1032" y="522"/>
                    <a:pt x="1032" y="522"/>
                  </a:cubicBezTo>
                  <a:cubicBezTo>
                    <a:pt x="1028" y="519"/>
                    <a:pt x="1028" y="519"/>
                    <a:pt x="1028" y="519"/>
                  </a:cubicBezTo>
                  <a:cubicBezTo>
                    <a:pt x="1028" y="520"/>
                    <a:pt x="1027" y="521"/>
                    <a:pt x="1027" y="522"/>
                  </a:cubicBezTo>
                  <a:cubicBezTo>
                    <a:pt x="1032" y="522"/>
                    <a:pt x="1032" y="522"/>
                    <a:pt x="1032" y="522"/>
                  </a:cubicBezTo>
                  <a:cubicBezTo>
                    <a:pt x="1028" y="519"/>
                    <a:pt x="1028" y="519"/>
                    <a:pt x="1028" y="519"/>
                  </a:cubicBezTo>
                  <a:cubicBezTo>
                    <a:pt x="1033" y="522"/>
                    <a:pt x="1033" y="522"/>
                    <a:pt x="1033" y="522"/>
                  </a:cubicBezTo>
                  <a:cubicBezTo>
                    <a:pt x="1028" y="518"/>
                    <a:pt x="1028" y="518"/>
                    <a:pt x="1028" y="518"/>
                  </a:cubicBezTo>
                  <a:cubicBezTo>
                    <a:pt x="1033" y="522"/>
                    <a:pt x="1033" y="522"/>
                    <a:pt x="1033" y="522"/>
                  </a:cubicBezTo>
                  <a:cubicBezTo>
                    <a:pt x="1031" y="517"/>
                    <a:pt x="1031" y="517"/>
                    <a:pt x="1031" y="517"/>
                  </a:cubicBezTo>
                  <a:cubicBezTo>
                    <a:pt x="1030" y="517"/>
                    <a:pt x="1029" y="517"/>
                    <a:pt x="1028" y="518"/>
                  </a:cubicBezTo>
                  <a:cubicBezTo>
                    <a:pt x="1033" y="522"/>
                    <a:pt x="1033" y="522"/>
                    <a:pt x="1033" y="522"/>
                  </a:cubicBezTo>
                  <a:cubicBezTo>
                    <a:pt x="1031" y="517"/>
                    <a:pt x="1031" y="517"/>
                    <a:pt x="1031" y="517"/>
                  </a:cubicBezTo>
                  <a:cubicBezTo>
                    <a:pt x="1033" y="522"/>
                    <a:pt x="1033" y="522"/>
                    <a:pt x="1033" y="522"/>
                  </a:cubicBezTo>
                  <a:cubicBezTo>
                    <a:pt x="1033" y="516"/>
                    <a:pt x="1033" y="516"/>
                    <a:pt x="1033" y="516"/>
                  </a:cubicBezTo>
                  <a:cubicBezTo>
                    <a:pt x="1032" y="516"/>
                    <a:pt x="1032" y="516"/>
                    <a:pt x="1031" y="517"/>
                  </a:cubicBezTo>
                  <a:cubicBezTo>
                    <a:pt x="1033" y="522"/>
                    <a:pt x="1033" y="522"/>
                    <a:pt x="1033" y="522"/>
                  </a:cubicBezTo>
                  <a:cubicBezTo>
                    <a:pt x="1033" y="516"/>
                    <a:pt x="1033" y="516"/>
                    <a:pt x="1033" y="516"/>
                  </a:cubicBezTo>
                  <a:cubicBezTo>
                    <a:pt x="1033" y="522"/>
                    <a:pt x="1033" y="522"/>
                    <a:pt x="1033" y="522"/>
                  </a:cubicBezTo>
                  <a:cubicBezTo>
                    <a:pt x="1034" y="517"/>
                    <a:pt x="1034" y="517"/>
                    <a:pt x="1034" y="517"/>
                  </a:cubicBezTo>
                  <a:cubicBezTo>
                    <a:pt x="1034" y="516"/>
                    <a:pt x="1034" y="516"/>
                    <a:pt x="1033" y="516"/>
                  </a:cubicBezTo>
                  <a:cubicBezTo>
                    <a:pt x="1033" y="522"/>
                    <a:pt x="1033" y="522"/>
                    <a:pt x="1033" y="522"/>
                  </a:cubicBezTo>
                  <a:cubicBezTo>
                    <a:pt x="1034" y="517"/>
                    <a:pt x="1034" y="517"/>
                    <a:pt x="1034" y="517"/>
                  </a:cubicBezTo>
                  <a:cubicBezTo>
                    <a:pt x="1033" y="520"/>
                    <a:pt x="1033" y="520"/>
                    <a:pt x="1033" y="520"/>
                  </a:cubicBezTo>
                  <a:cubicBezTo>
                    <a:pt x="1035" y="517"/>
                    <a:pt x="1035" y="517"/>
                    <a:pt x="1035" y="517"/>
                  </a:cubicBezTo>
                  <a:cubicBezTo>
                    <a:pt x="1035" y="517"/>
                    <a:pt x="1035" y="517"/>
                    <a:pt x="1034" y="517"/>
                  </a:cubicBezTo>
                  <a:cubicBezTo>
                    <a:pt x="1033" y="520"/>
                    <a:pt x="1033" y="520"/>
                    <a:pt x="1033" y="520"/>
                  </a:cubicBezTo>
                  <a:cubicBezTo>
                    <a:pt x="1035" y="517"/>
                    <a:pt x="1035" y="517"/>
                    <a:pt x="1035" y="517"/>
                  </a:cubicBezTo>
                  <a:cubicBezTo>
                    <a:pt x="1035" y="517"/>
                    <a:pt x="1034" y="516"/>
                    <a:pt x="1033" y="516"/>
                  </a:cubicBezTo>
                  <a:cubicBezTo>
                    <a:pt x="1029" y="514"/>
                    <a:pt x="1020" y="509"/>
                    <a:pt x="1008" y="502"/>
                  </a:cubicBezTo>
                  <a:cubicBezTo>
                    <a:pt x="964" y="477"/>
                    <a:pt x="876" y="427"/>
                    <a:pt x="798" y="383"/>
                  </a:cubicBezTo>
                  <a:cubicBezTo>
                    <a:pt x="760" y="361"/>
                    <a:pt x="724" y="340"/>
                    <a:pt x="697" y="325"/>
                  </a:cubicBezTo>
                  <a:cubicBezTo>
                    <a:pt x="684" y="318"/>
                    <a:pt x="674" y="312"/>
                    <a:pt x="666" y="307"/>
                  </a:cubicBezTo>
                  <a:cubicBezTo>
                    <a:pt x="659" y="303"/>
                    <a:pt x="655" y="301"/>
                    <a:pt x="655" y="301"/>
                  </a:cubicBezTo>
                  <a:cubicBezTo>
                    <a:pt x="652" y="299"/>
                    <a:pt x="649" y="300"/>
                    <a:pt x="647" y="302"/>
                  </a:cubicBezTo>
                  <a:cubicBezTo>
                    <a:pt x="647" y="304"/>
                    <a:pt x="646" y="305"/>
                    <a:pt x="646" y="306"/>
                  </a:cubicBezTo>
                  <a:cubicBezTo>
                    <a:pt x="646" y="307"/>
                    <a:pt x="647" y="307"/>
                    <a:pt x="647" y="308"/>
                  </a:cubicBezTo>
                  <a:cubicBezTo>
                    <a:pt x="647" y="309"/>
                    <a:pt x="648" y="309"/>
                    <a:pt x="648" y="309"/>
                  </a:cubicBezTo>
                  <a:cubicBezTo>
                    <a:pt x="648" y="310"/>
                    <a:pt x="649" y="310"/>
                    <a:pt x="649" y="311"/>
                  </a:cubicBezTo>
                  <a:cubicBezTo>
                    <a:pt x="650" y="311"/>
                    <a:pt x="651" y="312"/>
                    <a:pt x="652" y="313"/>
                  </a:cubicBezTo>
                  <a:cubicBezTo>
                    <a:pt x="657" y="316"/>
                    <a:pt x="666" y="322"/>
                    <a:pt x="678" y="329"/>
                  </a:cubicBezTo>
                  <a:cubicBezTo>
                    <a:pt x="720" y="356"/>
                    <a:pt x="801" y="405"/>
                    <a:pt x="872" y="447"/>
                  </a:cubicBezTo>
                  <a:cubicBezTo>
                    <a:pt x="907" y="469"/>
                    <a:pt x="940" y="489"/>
                    <a:pt x="964" y="504"/>
                  </a:cubicBezTo>
                  <a:cubicBezTo>
                    <a:pt x="976" y="512"/>
                    <a:pt x="985" y="518"/>
                    <a:pt x="992" y="522"/>
                  </a:cubicBezTo>
                  <a:cubicBezTo>
                    <a:pt x="995" y="525"/>
                    <a:pt x="998" y="527"/>
                    <a:pt x="999" y="528"/>
                  </a:cubicBezTo>
                  <a:cubicBezTo>
                    <a:pt x="1000" y="529"/>
                    <a:pt x="1001" y="529"/>
                    <a:pt x="1001" y="529"/>
                  </a:cubicBezTo>
                  <a:cubicBezTo>
                    <a:pt x="1001" y="529"/>
                    <a:pt x="1001" y="529"/>
                    <a:pt x="1001" y="529"/>
                  </a:cubicBezTo>
                  <a:cubicBezTo>
                    <a:pt x="1001" y="529"/>
                    <a:pt x="1001" y="529"/>
                    <a:pt x="1001" y="529"/>
                  </a:cubicBezTo>
                  <a:cubicBezTo>
                    <a:pt x="1003" y="527"/>
                    <a:pt x="1003" y="527"/>
                    <a:pt x="1003" y="527"/>
                  </a:cubicBezTo>
                  <a:cubicBezTo>
                    <a:pt x="1001" y="529"/>
                    <a:pt x="1001" y="529"/>
                    <a:pt x="1001" y="529"/>
                  </a:cubicBezTo>
                  <a:cubicBezTo>
                    <a:pt x="1001" y="529"/>
                    <a:pt x="1001" y="529"/>
                    <a:pt x="1001" y="529"/>
                  </a:cubicBezTo>
                  <a:cubicBezTo>
                    <a:pt x="1003" y="527"/>
                    <a:pt x="1003" y="527"/>
                    <a:pt x="1003" y="527"/>
                  </a:cubicBezTo>
                  <a:cubicBezTo>
                    <a:pt x="1001" y="529"/>
                    <a:pt x="1001" y="529"/>
                    <a:pt x="1001" y="529"/>
                  </a:cubicBezTo>
                  <a:cubicBezTo>
                    <a:pt x="1005" y="526"/>
                    <a:pt x="1005" y="526"/>
                    <a:pt x="1005" y="526"/>
                  </a:cubicBezTo>
                  <a:cubicBezTo>
                    <a:pt x="1000" y="526"/>
                    <a:pt x="1000" y="526"/>
                    <a:pt x="1000" y="526"/>
                  </a:cubicBezTo>
                  <a:cubicBezTo>
                    <a:pt x="1000" y="528"/>
                    <a:pt x="1000" y="528"/>
                    <a:pt x="1001" y="529"/>
                  </a:cubicBezTo>
                  <a:cubicBezTo>
                    <a:pt x="1005" y="526"/>
                    <a:pt x="1005" y="526"/>
                    <a:pt x="1005" y="526"/>
                  </a:cubicBezTo>
                  <a:cubicBezTo>
                    <a:pt x="1000" y="526"/>
                    <a:pt x="1000" y="526"/>
                    <a:pt x="1000" y="526"/>
                  </a:cubicBezTo>
                  <a:cubicBezTo>
                    <a:pt x="1005" y="526"/>
                    <a:pt x="1005" y="526"/>
                    <a:pt x="1005" y="526"/>
                  </a:cubicBezTo>
                  <a:cubicBezTo>
                    <a:pt x="1001" y="524"/>
                    <a:pt x="1001" y="524"/>
                    <a:pt x="1001" y="524"/>
                  </a:cubicBezTo>
                  <a:cubicBezTo>
                    <a:pt x="1000" y="525"/>
                    <a:pt x="1000" y="526"/>
                    <a:pt x="1000" y="526"/>
                  </a:cubicBezTo>
                  <a:cubicBezTo>
                    <a:pt x="1005" y="526"/>
                    <a:pt x="1005" y="526"/>
                    <a:pt x="1005" y="526"/>
                  </a:cubicBezTo>
                  <a:cubicBezTo>
                    <a:pt x="1001" y="524"/>
                    <a:pt x="1001" y="524"/>
                    <a:pt x="1001" y="524"/>
                  </a:cubicBezTo>
                  <a:cubicBezTo>
                    <a:pt x="1005" y="527"/>
                    <a:pt x="1005" y="527"/>
                    <a:pt x="1005" y="527"/>
                  </a:cubicBezTo>
                  <a:cubicBezTo>
                    <a:pt x="1008" y="522"/>
                    <a:pt x="1008" y="522"/>
                    <a:pt x="1008" y="522"/>
                  </a:cubicBezTo>
                  <a:cubicBezTo>
                    <a:pt x="636" y="310"/>
                    <a:pt x="636" y="310"/>
                    <a:pt x="636" y="310"/>
                  </a:cubicBezTo>
                  <a:cubicBezTo>
                    <a:pt x="633" y="309"/>
                    <a:pt x="630" y="310"/>
                    <a:pt x="628" y="312"/>
                  </a:cubicBezTo>
                  <a:cubicBezTo>
                    <a:pt x="627" y="315"/>
                    <a:pt x="628" y="318"/>
                    <a:pt x="630" y="320"/>
                  </a:cubicBezTo>
                  <a:cubicBezTo>
                    <a:pt x="630" y="320"/>
                    <a:pt x="632" y="321"/>
                    <a:pt x="634" y="322"/>
                  </a:cubicBezTo>
                  <a:cubicBezTo>
                    <a:pt x="653" y="333"/>
                    <a:pt x="739" y="384"/>
                    <a:pt x="820" y="433"/>
                  </a:cubicBezTo>
                  <a:cubicBezTo>
                    <a:pt x="860" y="457"/>
                    <a:pt x="900" y="482"/>
                    <a:pt x="929" y="500"/>
                  </a:cubicBezTo>
                  <a:cubicBezTo>
                    <a:pt x="943" y="510"/>
                    <a:pt x="955" y="518"/>
                    <a:pt x="964" y="524"/>
                  </a:cubicBezTo>
                  <a:cubicBezTo>
                    <a:pt x="968" y="527"/>
                    <a:pt x="971" y="530"/>
                    <a:pt x="973" y="531"/>
                  </a:cubicBezTo>
                  <a:cubicBezTo>
                    <a:pt x="974" y="532"/>
                    <a:pt x="975" y="533"/>
                    <a:pt x="975" y="533"/>
                  </a:cubicBezTo>
                  <a:cubicBezTo>
                    <a:pt x="975" y="533"/>
                    <a:pt x="975" y="533"/>
                    <a:pt x="975" y="533"/>
                  </a:cubicBezTo>
                  <a:cubicBezTo>
                    <a:pt x="976" y="533"/>
                    <a:pt x="976" y="533"/>
                    <a:pt x="976" y="533"/>
                  </a:cubicBezTo>
                  <a:cubicBezTo>
                    <a:pt x="975" y="533"/>
                    <a:pt x="975" y="533"/>
                    <a:pt x="975" y="533"/>
                  </a:cubicBezTo>
                  <a:cubicBezTo>
                    <a:pt x="975" y="533"/>
                    <a:pt x="975" y="533"/>
                    <a:pt x="975" y="533"/>
                  </a:cubicBezTo>
                  <a:cubicBezTo>
                    <a:pt x="976" y="533"/>
                    <a:pt x="976" y="533"/>
                    <a:pt x="976" y="533"/>
                  </a:cubicBezTo>
                  <a:cubicBezTo>
                    <a:pt x="975" y="533"/>
                    <a:pt x="975" y="533"/>
                    <a:pt x="975" y="533"/>
                  </a:cubicBezTo>
                  <a:cubicBezTo>
                    <a:pt x="978" y="531"/>
                    <a:pt x="978" y="531"/>
                    <a:pt x="978" y="531"/>
                  </a:cubicBezTo>
                  <a:cubicBezTo>
                    <a:pt x="975" y="531"/>
                    <a:pt x="975" y="531"/>
                    <a:pt x="975" y="531"/>
                  </a:cubicBezTo>
                  <a:cubicBezTo>
                    <a:pt x="975" y="533"/>
                    <a:pt x="975" y="533"/>
                    <a:pt x="975" y="533"/>
                  </a:cubicBezTo>
                  <a:cubicBezTo>
                    <a:pt x="978" y="531"/>
                    <a:pt x="978" y="531"/>
                    <a:pt x="978" y="531"/>
                  </a:cubicBezTo>
                  <a:cubicBezTo>
                    <a:pt x="975" y="531"/>
                    <a:pt x="975" y="531"/>
                    <a:pt x="975" y="531"/>
                  </a:cubicBezTo>
                  <a:cubicBezTo>
                    <a:pt x="979" y="531"/>
                    <a:pt x="979" y="531"/>
                    <a:pt x="979" y="531"/>
                  </a:cubicBezTo>
                  <a:cubicBezTo>
                    <a:pt x="975" y="529"/>
                    <a:pt x="975" y="529"/>
                    <a:pt x="975" y="529"/>
                  </a:cubicBezTo>
                  <a:cubicBezTo>
                    <a:pt x="975" y="530"/>
                    <a:pt x="975" y="531"/>
                    <a:pt x="975" y="531"/>
                  </a:cubicBezTo>
                  <a:cubicBezTo>
                    <a:pt x="979" y="531"/>
                    <a:pt x="979" y="531"/>
                    <a:pt x="979" y="531"/>
                  </a:cubicBezTo>
                  <a:cubicBezTo>
                    <a:pt x="975" y="529"/>
                    <a:pt x="975" y="529"/>
                    <a:pt x="975" y="529"/>
                  </a:cubicBezTo>
                  <a:cubicBezTo>
                    <a:pt x="980" y="532"/>
                    <a:pt x="980" y="532"/>
                    <a:pt x="980" y="532"/>
                  </a:cubicBezTo>
                  <a:cubicBezTo>
                    <a:pt x="983" y="527"/>
                    <a:pt x="983" y="527"/>
                    <a:pt x="983" y="527"/>
                  </a:cubicBezTo>
                  <a:cubicBezTo>
                    <a:pt x="610" y="312"/>
                    <a:pt x="610" y="312"/>
                    <a:pt x="610" y="312"/>
                  </a:cubicBezTo>
                  <a:cubicBezTo>
                    <a:pt x="608" y="311"/>
                    <a:pt x="606" y="311"/>
                    <a:pt x="605" y="312"/>
                  </a:cubicBezTo>
                  <a:cubicBezTo>
                    <a:pt x="603" y="313"/>
                    <a:pt x="602" y="315"/>
                    <a:pt x="602" y="317"/>
                  </a:cubicBezTo>
                  <a:cubicBezTo>
                    <a:pt x="602" y="319"/>
                    <a:pt x="602" y="319"/>
                    <a:pt x="602" y="320"/>
                  </a:cubicBezTo>
                  <a:cubicBezTo>
                    <a:pt x="603" y="321"/>
                    <a:pt x="603" y="321"/>
                    <a:pt x="603" y="321"/>
                  </a:cubicBezTo>
                  <a:cubicBezTo>
                    <a:pt x="604" y="322"/>
                    <a:pt x="604" y="322"/>
                    <a:pt x="604" y="322"/>
                  </a:cubicBezTo>
                  <a:cubicBezTo>
                    <a:pt x="605" y="322"/>
                    <a:pt x="605" y="322"/>
                    <a:pt x="606" y="323"/>
                  </a:cubicBezTo>
                  <a:cubicBezTo>
                    <a:pt x="610" y="326"/>
                    <a:pt x="618" y="331"/>
                    <a:pt x="629" y="338"/>
                  </a:cubicBezTo>
                  <a:cubicBezTo>
                    <a:pt x="708" y="388"/>
                    <a:pt x="950" y="538"/>
                    <a:pt x="950" y="538"/>
                  </a:cubicBezTo>
                  <a:cubicBezTo>
                    <a:pt x="953" y="533"/>
                    <a:pt x="953" y="533"/>
                    <a:pt x="953" y="533"/>
                  </a:cubicBezTo>
                  <a:cubicBezTo>
                    <a:pt x="948" y="530"/>
                    <a:pt x="948" y="530"/>
                    <a:pt x="948" y="530"/>
                  </a:cubicBezTo>
                  <a:cubicBezTo>
                    <a:pt x="952" y="533"/>
                    <a:pt x="952" y="533"/>
                    <a:pt x="952" y="533"/>
                  </a:cubicBezTo>
                  <a:cubicBezTo>
                    <a:pt x="950" y="528"/>
                    <a:pt x="950" y="528"/>
                    <a:pt x="950" y="528"/>
                  </a:cubicBezTo>
                  <a:cubicBezTo>
                    <a:pt x="950" y="528"/>
                    <a:pt x="949" y="529"/>
                    <a:pt x="948" y="530"/>
                  </a:cubicBezTo>
                  <a:cubicBezTo>
                    <a:pt x="952" y="533"/>
                    <a:pt x="952" y="533"/>
                    <a:pt x="952" y="533"/>
                  </a:cubicBezTo>
                  <a:cubicBezTo>
                    <a:pt x="950" y="528"/>
                    <a:pt x="950" y="528"/>
                    <a:pt x="950" y="528"/>
                  </a:cubicBezTo>
                  <a:cubicBezTo>
                    <a:pt x="952" y="531"/>
                    <a:pt x="952" y="531"/>
                    <a:pt x="952" y="531"/>
                  </a:cubicBezTo>
                  <a:cubicBezTo>
                    <a:pt x="952" y="528"/>
                    <a:pt x="952" y="528"/>
                    <a:pt x="952" y="528"/>
                  </a:cubicBezTo>
                  <a:cubicBezTo>
                    <a:pt x="951" y="528"/>
                    <a:pt x="951" y="528"/>
                    <a:pt x="950" y="528"/>
                  </a:cubicBezTo>
                  <a:cubicBezTo>
                    <a:pt x="952" y="531"/>
                    <a:pt x="952" y="531"/>
                    <a:pt x="952" y="531"/>
                  </a:cubicBezTo>
                  <a:cubicBezTo>
                    <a:pt x="952" y="528"/>
                    <a:pt x="952" y="528"/>
                    <a:pt x="952" y="528"/>
                  </a:cubicBezTo>
                  <a:cubicBezTo>
                    <a:pt x="952" y="529"/>
                    <a:pt x="952" y="529"/>
                    <a:pt x="952" y="529"/>
                  </a:cubicBezTo>
                  <a:cubicBezTo>
                    <a:pt x="952" y="528"/>
                    <a:pt x="952" y="528"/>
                    <a:pt x="952" y="528"/>
                  </a:cubicBezTo>
                  <a:cubicBezTo>
                    <a:pt x="952" y="528"/>
                    <a:pt x="952" y="528"/>
                    <a:pt x="952" y="528"/>
                  </a:cubicBezTo>
                  <a:cubicBezTo>
                    <a:pt x="952" y="529"/>
                    <a:pt x="952" y="529"/>
                    <a:pt x="952" y="529"/>
                  </a:cubicBezTo>
                  <a:cubicBezTo>
                    <a:pt x="952" y="528"/>
                    <a:pt x="952" y="528"/>
                    <a:pt x="952" y="528"/>
                  </a:cubicBezTo>
                  <a:cubicBezTo>
                    <a:pt x="952" y="528"/>
                    <a:pt x="951" y="528"/>
                    <a:pt x="950" y="527"/>
                  </a:cubicBezTo>
                  <a:cubicBezTo>
                    <a:pt x="947" y="527"/>
                    <a:pt x="944" y="525"/>
                    <a:pt x="939" y="523"/>
                  </a:cubicBezTo>
                  <a:cubicBezTo>
                    <a:pt x="922" y="515"/>
                    <a:pt x="892" y="498"/>
                    <a:pt x="856" y="477"/>
                  </a:cubicBezTo>
                  <a:cubicBezTo>
                    <a:pt x="802" y="446"/>
                    <a:pt x="737" y="406"/>
                    <a:pt x="684" y="373"/>
                  </a:cubicBezTo>
                  <a:cubicBezTo>
                    <a:pt x="657" y="357"/>
                    <a:pt x="634" y="343"/>
                    <a:pt x="617" y="333"/>
                  </a:cubicBezTo>
                  <a:cubicBezTo>
                    <a:pt x="609" y="328"/>
                    <a:pt x="602" y="324"/>
                    <a:pt x="597" y="321"/>
                  </a:cubicBezTo>
                  <a:cubicBezTo>
                    <a:pt x="594" y="320"/>
                    <a:pt x="592" y="319"/>
                    <a:pt x="591" y="318"/>
                  </a:cubicBezTo>
                  <a:cubicBezTo>
                    <a:pt x="590" y="317"/>
                    <a:pt x="590" y="317"/>
                    <a:pt x="589" y="317"/>
                  </a:cubicBezTo>
                  <a:cubicBezTo>
                    <a:pt x="589" y="317"/>
                    <a:pt x="588" y="317"/>
                    <a:pt x="588" y="316"/>
                  </a:cubicBezTo>
                  <a:cubicBezTo>
                    <a:pt x="587" y="316"/>
                    <a:pt x="587" y="316"/>
                    <a:pt x="587" y="316"/>
                  </a:cubicBezTo>
                  <a:cubicBezTo>
                    <a:pt x="587" y="316"/>
                    <a:pt x="587" y="316"/>
                    <a:pt x="586" y="316"/>
                  </a:cubicBezTo>
                  <a:cubicBezTo>
                    <a:pt x="585" y="316"/>
                    <a:pt x="585" y="316"/>
                    <a:pt x="584" y="316"/>
                  </a:cubicBezTo>
                  <a:cubicBezTo>
                    <a:pt x="583" y="317"/>
                    <a:pt x="582" y="317"/>
                    <a:pt x="581" y="319"/>
                  </a:cubicBezTo>
                  <a:cubicBezTo>
                    <a:pt x="579" y="321"/>
                    <a:pt x="580" y="325"/>
                    <a:pt x="583" y="326"/>
                  </a:cubicBezTo>
                  <a:cubicBezTo>
                    <a:pt x="931" y="544"/>
                    <a:pt x="931" y="544"/>
                    <a:pt x="931" y="544"/>
                  </a:cubicBezTo>
                  <a:cubicBezTo>
                    <a:pt x="934" y="539"/>
                    <a:pt x="934" y="539"/>
                    <a:pt x="934" y="539"/>
                  </a:cubicBezTo>
                  <a:cubicBezTo>
                    <a:pt x="929" y="536"/>
                    <a:pt x="929" y="536"/>
                    <a:pt x="929" y="536"/>
                  </a:cubicBezTo>
                  <a:cubicBezTo>
                    <a:pt x="933" y="539"/>
                    <a:pt x="933" y="539"/>
                    <a:pt x="933" y="539"/>
                  </a:cubicBezTo>
                  <a:cubicBezTo>
                    <a:pt x="932" y="534"/>
                    <a:pt x="932" y="534"/>
                    <a:pt x="932" y="534"/>
                  </a:cubicBezTo>
                  <a:cubicBezTo>
                    <a:pt x="931" y="534"/>
                    <a:pt x="930" y="535"/>
                    <a:pt x="929" y="536"/>
                  </a:cubicBezTo>
                  <a:cubicBezTo>
                    <a:pt x="933" y="539"/>
                    <a:pt x="933" y="539"/>
                    <a:pt x="933" y="539"/>
                  </a:cubicBezTo>
                  <a:cubicBezTo>
                    <a:pt x="932" y="534"/>
                    <a:pt x="932" y="534"/>
                    <a:pt x="932" y="534"/>
                  </a:cubicBezTo>
                  <a:cubicBezTo>
                    <a:pt x="933" y="537"/>
                    <a:pt x="933" y="537"/>
                    <a:pt x="933" y="537"/>
                  </a:cubicBezTo>
                  <a:cubicBezTo>
                    <a:pt x="933" y="534"/>
                    <a:pt x="933" y="534"/>
                    <a:pt x="933" y="534"/>
                  </a:cubicBezTo>
                  <a:cubicBezTo>
                    <a:pt x="932" y="534"/>
                    <a:pt x="932" y="534"/>
                    <a:pt x="932" y="534"/>
                  </a:cubicBezTo>
                  <a:cubicBezTo>
                    <a:pt x="933" y="537"/>
                    <a:pt x="933" y="537"/>
                    <a:pt x="933" y="537"/>
                  </a:cubicBezTo>
                  <a:cubicBezTo>
                    <a:pt x="933" y="534"/>
                    <a:pt x="933" y="534"/>
                    <a:pt x="933" y="534"/>
                  </a:cubicBezTo>
                  <a:cubicBezTo>
                    <a:pt x="933" y="534"/>
                    <a:pt x="933" y="534"/>
                    <a:pt x="933" y="534"/>
                  </a:cubicBezTo>
                  <a:cubicBezTo>
                    <a:pt x="933" y="534"/>
                    <a:pt x="933" y="534"/>
                    <a:pt x="933" y="534"/>
                  </a:cubicBezTo>
                  <a:cubicBezTo>
                    <a:pt x="933" y="534"/>
                    <a:pt x="933" y="534"/>
                    <a:pt x="933" y="534"/>
                  </a:cubicBezTo>
                  <a:cubicBezTo>
                    <a:pt x="933" y="534"/>
                    <a:pt x="933" y="534"/>
                    <a:pt x="933" y="534"/>
                  </a:cubicBezTo>
                  <a:cubicBezTo>
                    <a:pt x="933" y="534"/>
                    <a:pt x="933" y="534"/>
                    <a:pt x="933" y="534"/>
                  </a:cubicBezTo>
                  <a:cubicBezTo>
                    <a:pt x="932" y="534"/>
                    <a:pt x="931" y="534"/>
                    <a:pt x="930" y="533"/>
                  </a:cubicBezTo>
                  <a:cubicBezTo>
                    <a:pt x="927" y="532"/>
                    <a:pt x="922" y="530"/>
                    <a:pt x="916" y="527"/>
                  </a:cubicBezTo>
                  <a:cubicBezTo>
                    <a:pt x="893" y="516"/>
                    <a:pt x="852" y="493"/>
                    <a:pt x="803" y="465"/>
                  </a:cubicBezTo>
                  <a:cubicBezTo>
                    <a:pt x="730" y="423"/>
                    <a:pt x="640" y="369"/>
                    <a:pt x="569" y="325"/>
                  </a:cubicBezTo>
                  <a:cubicBezTo>
                    <a:pt x="533" y="303"/>
                    <a:pt x="502" y="284"/>
                    <a:pt x="480" y="271"/>
                  </a:cubicBezTo>
                  <a:cubicBezTo>
                    <a:pt x="469" y="264"/>
                    <a:pt x="460" y="258"/>
                    <a:pt x="454" y="254"/>
                  </a:cubicBezTo>
                  <a:cubicBezTo>
                    <a:pt x="448" y="251"/>
                    <a:pt x="444" y="249"/>
                    <a:pt x="444" y="249"/>
                  </a:cubicBezTo>
                  <a:cubicBezTo>
                    <a:pt x="442" y="247"/>
                    <a:pt x="438" y="248"/>
                    <a:pt x="437" y="250"/>
                  </a:cubicBezTo>
                  <a:cubicBezTo>
                    <a:pt x="436" y="251"/>
                    <a:pt x="436" y="253"/>
                    <a:pt x="436" y="253"/>
                  </a:cubicBezTo>
                  <a:cubicBezTo>
                    <a:pt x="436" y="255"/>
                    <a:pt x="436" y="256"/>
                    <a:pt x="437" y="256"/>
                  </a:cubicBezTo>
                  <a:cubicBezTo>
                    <a:pt x="437" y="257"/>
                    <a:pt x="438" y="258"/>
                    <a:pt x="438" y="258"/>
                  </a:cubicBezTo>
                  <a:cubicBezTo>
                    <a:pt x="439" y="259"/>
                    <a:pt x="440" y="260"/>
                    <a:pt x="442" y="262"/>
                  </a:cubicBezTo>
                  <a:cubicBezTo>
                    <a:pt x="448" y="266"/>
                    <a:pt x="459" y="273"/>
                    <a:pt x="475" y="283"/>
                  </a:cubicBezTo>
                  <a:cubicBezTo>
                    <a:pt x="531" y="318"/>
                    <a:pt x="638" y="381"/>
                    <a:pt x="732" y="437"/>
                  </a:cubicBezTo>
                  <a:cubicBezTo>
                    <a:pt x="779" y="465"/>
                    <a:pt x="823" y="492"/>
                    <a:pt x="854" y="512"/>
                  </a:cubicBezTo>
                  <a:cubicBezTo>
                    <a:pt x="870" y="522"/>
                    <a:pt x="883" y="530"/>
                    <a:pt x="892" y="537"/>
                  </a:cubicBezTo>
                  <a:cubicBezTo>
                    <a:pt x="896" y="540"/>
                    <a:pt x="900" y="543"/>
                    <a:pt x="902" y="545"/>
                  </a:cubicBezTo>
                  <a:cubicBezTo>
                    <a:pt x="903" y="546"/>
                    <a:pt x="904" y="546"/>
                    <a:pt x="904" y="547"/>
                  </a:cubicBezTo>
                  <a:cubicBezTo>
                    <a:pt x="904" y="547"/>
                    <a:pt x="904" y="547"/>
                    <a:pt x="904" y="547"/>
                  </a:cubicBezTo>
                  <a:cubicBezTo>
                    <a:pt x="904" y="547"/>
                    <a:pt x="904" y="547"/>
                    <a:pt x="904" y="547"/>
                  </a:cubicBezTo>
                  <a:cubicBezTo>
                    <a:pt x="907" y="545"/>
                    <a:pt x="907" y="545"/>
                    <a:pt x="907" y="545"/>
                  </a:cubicBezTo>
                  <a:cubicBezTo>
                    <a:pt x="904" y="545"/>
                    <a:pt x="904" y="545"/>
                    <a:pt x="904" y="545"/>
                  </a:cubicBezTo>
                  <a:cubicBezTo>
                    <a:pt x="904" y="547"/>
                    <a:pt x="904" y="547"/>
                    <a:pt x="904" y="547"/>
                  </a:cubicBezTo>
                  <a:cubicBezTo>
                    <a:pt x="907" y="545"/>
                    <a:pt x="907" y="545"/>
                    <a:pt x="907" y="545"/>
                  </a:cubicBezTo>
                  <a:cubicBezTo>
                    <a:pt x="904" y="545"/>
                    <a:pt x="904" y="545"/>
                    <a:pt x="904" y="545"/>
                  </a:cubicBezTo>
                  <a:cubicBezTo>
                    <a:pt x="908" y="545"/>
                    <a:pt x="908" y="545"/>
                    <a:pt x="908" y="545"/>
                  </a:cubicBezTo>
                  <a:cubicBezTo>
                    <a:pt x="904" y="543"/>
                    <a:pt x="904" y="543"/>
                    <a:pt x="904" y="543"/>
                  </a:cubicBezTo>
                  <a:cubicBezTo>
                    <a:pt x="904" y="543"/>
                    <a:pt x="904" y="544"/>
                    <a:pt x="904" y="545"/>
                  </a:cubicBezTo>
                  <a:cubicBezTo>
                    <a:pt x="908" y="545"/>
                    <a:pt x="908" y="545"/>
                    <a:pt x="908" y="545"/>
                  </a:cubicBezTo>
                  <a:cubicBezTo>
                    <a:pt x="904" y="543"/>
                    <a:pt x="904" y="543"/>
                    <a:pt x="904" y="543"/>
                  </a:cubicBezTo>
                  <a:cubicBezTo>
                    <a:pt x="909" y="546"/>
                    <a:pt x="909" y="546"/>
                    <a:pt x="909" y="546"/>
                  </a:cubicBezTo>
                  <a:cubicBezTo>
                    <a:pt x="912" y="541"/>
                    <a:pt x="912" y="541"/>
                    <a:pt x="912" y="541"/>
                  </a:cubicBezTo>
                  <a:cubicBezTo>
                    <a:pt x="379" y="230"/>
                    <a:pt x="379" y="230"/>
                    <a:pt x="379" y="230"/>
                  </a:cubicBezTo>
                  <a:cubicBezTo>
                    <a:pt x="376" y="229"/>
                    <a:pt x="373" y="230"/>
                    <a:pt x="371" y="232"/>
                  </a:cubicBezTo>
                  <a:cubicBezTo>
                    <a:pt x="370" y="235"/>
                    <a:pt x="371" y="238"/>
                    <a:pt x="373" y="240"/>
                  </a:cubicBezTo>
                  <a:cubicBezTo>
                    <a:pt x="538" y="343"/>
                    <a:pt x="538" y="343"/>
                    <a:pt x="538" y="343"/>
                  </a:cubicBezTo>
                  <a:cubicBezTo>
                    <a:pt x="347" y="231"/>
                    <a:pt x="347" y="231"/>
                    <a:pt x="347" y="231"/>
                  </a:cubicBezTo>
                  <a:cubicBezTo>
                    <a:pt x="345" y="229"/>
                    <a:pt x="341" y="230"/>
                    <a:pt x="340" y="232"/>
                  </a:cubicBezTo>
                  <a:cubicBezTo>
                    <a:pt x="338" y="235"/>
                    <a:pt x="339" y="238"/>
                    <a:pt x="342" y="240"/>
                  </a:cubicBezTo>
                  <a:cubicBezTo>
                    <a:pt x="860" y="564"/>
                    <a:pt x="860" y="564"/>
                    <a:pt x="860" y="564"/>
                  </a:cubicBezTo>
                  <a:cubicBezTo>
                    <a:pt x="863" y="559"/>
                    <a:pt x="863" y="559"/>
                    <a:pt x="863" y="559"/>
                  </a:cubicBezTo>
                  <a:cubicBezTo>
                    <a:pt x="866" y="555"/>
                    <a:pt x="866" y="555"/>
                    <a:pt x="866" y="555"/>
                  </a:cubicBezTo>
                  <a:cubicBezTo>
                    <a:pt x="866" y="555"/>
                    <a:pt x="728" y="473"/>
                    <a:pt x="590" y="391"/>
                  </a:cubicBezTo>
                  <a:cubicBezTo>
                    <a:pt x="520" y="350"/>
                    <a:pt x="451" y="309"/>
                    <a:pt x="399" y="278"/>
                  </a:cubicBezTo>
                  <a:cubicBezTo>
                    <a:pt x="373" y="263"/>
                    <a:pt x="351" y="250"/>
                    <a:pt x="336" y="241"/>
                  </a:cubicBezTo>
                  <a:cubicBezTo>
                    <a:pt x="328" y="236"/>
                    <a:pt x="322" y="233"/>
                    <a:pt x="318" y="230"/>
                  </a:cubicBezTo>
                  <a:cubicBezTo>
                    <a:pt x="316" y="229"/>
                    <a:pt x="314" y="228"/>
                    <a:pt x="313" y="228"/>
                  </a:cubicBezTo>
                  <a:cubicBezTo>
                    <a:pt x="313" y="227"/>
                    <a:pt x="312" y="227"/>
                    <a:pt x="312" y="227"/>
                  </a:cubicBezTo>
                  <a:cubicBezTo>
                    <a:pt x="311" y="227"/>
                    <a:pt x="311" y="227"/>
                    <a:pt x="311" y="227"/>
                  </a:cubicBezTo>
                  <a:cubicBezTo>
                    <a:pt x="311" y="226"/>
                    <a:pt x="311" y="226"/>
                    <a:pt x="311" y="226"/>
                  </a:cubicBezTo>
                  <a:cubicBezTo>
                    <a:pt x="310" y="226"/>
                    <a:pt x="310" y="226"/>
                    <a:pt x="310" y="226"/>
                  </a:cubicBezTo>
                  <a:cubicBezTo>
                    <a:pt x="310" y="226"/>
                    <a:pt x="310" y="226"/>
                    <a:pt x="309" y="226"/>
                  </a:cubicBezTo>
                  <a:cubicBezTo>
                    <a:pt x="308" y="226"/>
                    <a:pt x="307" y="226"/>
                    <a:pt x="306" y="226"/>
                  </a:cubicBezTo>
                  <a:cubicBezTo>
                    <a:pt x="305" y="227"/>
                    <a:pt x="304" y="228"/>
                    <a:pt x="304" y="229"/>
                  </a:cubicBezTo>
                  <a:cubicBezTo>
                    <a:pt x="302" y="231"/>
                    <a:pt x="303" y="235"/>
                    <a:pt x="306" y="236"/>
                  </a:cubicBezTo>
                  <a:cubicBezTo>
                    <a:pt x="306" y="236"/>
                    <a:pt x="308" y="237"/>
                    <a:pt x="312" y="240"/>
                  </a:cubicBezTo>
                  <a:cubicBezTo>
                    <a:pt x="341" y="257"/>
                    <a:pt x="472" y="334"/>
                    <a:pt x="596" y="410"/>
                  </a:cubicBezTo>
                  <a:cubicBezTo>
                    <a:pt x="658" y="447"/>
                    <a:pt x="718" y="484"/>
                    <a:pt x="763" y="513"/>
                  </a:cubicBezTo>
                  <a:cubicBezTo>
                    <a:pt x="785" y="528"/>
                    <a:pt x="803" y="540"/>
                    <a:pt x="816" y="549"/>
                  </a:cubicBezTo>
                  <a:cubicBezTo>
                    <a:pt x="822" y="554"/>
                    <a:pt x="827" y="558"/>
                    <a:pt x="831" y="561"/>
                  </a:cubicBezTo>
                  <a:cubicBezTo>
                    <a:pt x="832" y="562"/>
                    <a:pt x="833" y="563"/>
                    <a:pt x="834" y="564"/>
                  </a:cubicBezTo>
                  <a:cubicBezTo>
                    <a:pt x="834" y="564"/>
                    <a:pt x="834" y="564"/>
                    <a:pt x="834" y="564"/>
                  </a:cubicBezTo>
                  <a:cubicBezTo>
                    <a:pt x="834" y="564"/>
                    <a:pt x="834" y="564"/>
                    <a:pt x="834" y="564"/>
                  </a:cubicBezTo>
                  <a:cubicBezTo>
                    <a:pt x="836" y="563"/>
                    <a:pt x="836" y="563"/>
                    <a:pt x="836" y="563"/>
                  </a:cubicBezTo>
                  <a:cubicBezTo>
                    <a:pt x="834" y="564"/>
                    <a:pt x="834" y="564"/>
                    <a:pt x="834" y="564"/>
                  </a:cubicBezTo>
                  <a:cubicBezTo>
                    <a:pt x="834" y="564"/>
                    <a:pt x="834" y="564"/>
                    <a:pt x="834" y="564"/>
                  </a:cubicBezTo>
                  <a:cubicBezTo>
                    <a:pt x="836" y="563"/>
                    <a:pt x="836" y="563"/>
                    <a:pt x="836" y="563"/>
                  </a:cubicBezTo>
                  <a:cubicBezTo>
                    <a:pt x="834" y="564"/>
                    <a:pt x="834" y="564"/>
                    <a:pt x="834" y="564"/>
                  </a:cubicBezTo>
                  <a:cubicBezTo>
                    <a:pt x="838" y="563"/>
                    <a:pt x="838" y="563"/>
                    <a:pt x="838" y="563"/>
                  </a:cubicBezTo>
                  <a:cubicBezTo>
                    <a:pt x="834" y="563"/>
                    <a:pt x="834" y="563"/>
                    <a:pt x="834" y="563"/>
                  </a:cubicBezTo>
                  <a:cubicBezTo>
                    <a:pt x="834" y="563"/>
                    <a:pt x="834" y="564"/>
                    <a:pt x="834" y="564"/>
                  </a:cubicBezTo>
                  <a:cubicBezTo>
                    <a:pt x="838" y="563"/>
                    <a:pt x="838" y="563"/>
                    <a:pt x="838" y="563"/>
                  </a:cubicBezTo>
                  <a:cubicBezTo>
                    <a:pt x="834" y="563"/>
                    <a:pt x="834" y="563"/>
                    <a:pt x="834" y="563"/>
                  </a:cubicBezTo>
                  <a:cubicBezTo>
                    <a:pt x="839" y="563"/>
                    <a:pt x="839" y="563"/>
                    <a:pt x="839" y="563"/>
                  </a:cubicBezTo>
                  <a:cubicBezTo>
                    <a:pt x="835" y="560"/>
                    <a:pt x="835" y="560"/>
                    <a:pt x="835" y="560"/>
                  </a:cubicBezTo>
                  <a:cubicBezTo>
                    <a:pt x="834" y="561"/>
                    <a:pt x="834" y="562"/>
                    <a:pt x="834" y="563"/>
                  </a:cubicBezTo>
                  <a:cubicBezTo>
                    <a:pt x="839" y="563"/>
                    <a:pt x="839" y="563"/>
                    <a:pt x="839" y="563"/>
                  </a:cubicBezTo>
                  <a:cubicBezTo>
                    <a:pt x="835" y="560"/>
                    <a:pt x="835" y="560"/>
                    <a:pt x="835" y="560"/>
                  </a:cubicBezTo>
                  <a:cubicBezTo>
                    <a:pt x="839" y="563"/>
                    <a:pt x="839" y="563"/>
                    <a:pt x="839" y="563"/>
                  </a:cubicBezTo>
                  <a:cubicBezTo>
                    <a:pt x="842" y="558"/>
                    <a:pt x="842" y="558"/>
                    <a:pt x="842" y="558"/>
                  </a:cubicBezTo>
                  <a:cubicBezTo>
                    <a:pt x="842" y="558"/>
                    <a:pt x="710" y="476"/>
                    <a:pt x="574" y="394"/>
                  </a:cubicBezTo>
                  <a:cubicBezTo>
                    <a:pt x="507" y="353"/>
                    <a:pt x="438" y="312"/>
                    <a:pt x="383" y="282"/>
                  </a:cubicBezTo>
                  <a:cubicBezTo>
                    <a:pt x="356" y="266"/>
                    <a:pt x="333" y="253"/>
                    <a:pt x="316" y="244"/>
                  </a:cubicBezTo>
                  <a:cubicBezTo>
                    <a:pt x="307" y="240"/>
                    <a:pt x="299" y="236"/>
                    <a:pt x="293" y="234"/>
                  </a:cubicBezTo>
                  <a:cubicBezTo>
                    <a:pt x="291" y="233"/>
                    <a:pt x="288" y="232"/>
                    <a:pt x="286" y="231"/>
                  </a:cubicBezTo>
                  <a:cubicBezTo>
                    <a:pt x="284" y="230"/>
                    <a:pt x="282" y="230"/>
                    <a:pt x="280" y="230"/>
                  </a:cubicBezTo>
                  <a:cubicBezTo>
                    <a:pt x="279" y="230"/>
                    <a:pt x="278" y="230"/>
                    <a:pt x="277" y="230"/>
                  </a:cubicBezTo>
                  <a:cubicBezTo>
                    <a:pt x="276" y="231"/>
                    <a:pt x="275" y="231"/>
                    <a:pt x="274" y="233"/>
                  </a:cubicBezTo>
                  <a:cubicBezTo>
                    <a:pt x="274" y="233"/>
                    <a:pt x="274" y="233"/>
                    <a:pt x="274" y="233"/>
                  </a:cubicBezTo>
                  <a:cubicBezTo>
                    <a:pt x="273" y="234"/>
                    <a:pt x="273" y="235"/>
                    <a:pt x="273" y="236"/>
                  </a:cubicBezTo>
                  <a:cubicBezTo>
                    <a:pt x="273" y="237"/>
                    <a:pt x="273" y="238"/>
                    <a:pt x="274" y="239"/>
                  </a:cubicBezTo>
                  <a:cubicBezTo>
                    <a:pt x="274" y="240"/>
                    <a:pt x="275" y="240"/>
                    <a:pt x="275" y="241"/>
                  </a:cubicBezTo>
                  <a:cubicBezTo>
                    <a:pt x="276" y="242"/>
                    <a:pt x="278" y="243"/>
                    <a:pt x="279" y="245"/>
                  </a:cubicBezTo>
                  <a:cubicBezTo>
                    <a:pt x="286" y="250"/>
                    <a:pt x="299" y="259"/>
                    <a:pt x="317" y="271"/>
                  </a:cubicBezTo>
                  <a:cubicBezTo>
                    <a:pt x="381" y="312"/>
                    <a:pt x="504" y="388"/>
                    <a:pt x="612" y="454"/>
                  </a:cubicBezTo>
                  <a:cubicBezTo>
                    <a:pt x="719" y="520"/>
                    <a:pt x="811" y="575"/>
                    <a:pt x="811" y="575"/>
                  </a:cubicBezTo>
                  <a:cubicBezTo>
                    <a:pt x="814" y="570"/>
                    <a:pt x="814" y="570"/>
                    <a:pt x="814" y="570"/>
                  </a:cubicBezTo>
                  <a:cubicBezTo>
                    <a:pt x="817" y="566"/>
                    <a:pt x="817" y="566"/>
                    <a:pt x="817" y="566"/>
                  </a:cubicBezTo>
                  <a:cubicBezTo>
                    <a:pt x="254" y="234"/>
                    <a:pt x="254" y="234"/>
                    <a:pt x="254" y="234"/>
                  </a:cubicBezTo>
                  <a:cubicBezTo>
                    <a:pt x="252" y="232"/>
                    <a:pt x="248" y="233"/>
                    <a:pt x="247" y="236"/>
                  </a:cubicBezTo>
                  <a:cubicBezTo>
                    <a:pt x="245" y="238"/>
                    <a:pt x="246" y="242"/>
                    <a:pt x="249" y="243"/>
                  </a:cubicBezTo>
                  <a:cubicBezTo>
                    <a:pt x="785" y="579"/>
                    <a:pt x="785" y="579"/>
                    <a:pt x="785" y="579"/>
                  </a:cubicBezTo>
                  <a:cubicBezTo>
                    <a:pt x="788" y="574"/>
                    <a:pt x="788" y="574"/>
                    <a:pt x="788" y="574"/>
                  </a:cubicBezTo>
                  <a:cubicBezTo>
                    <a:pt x="783" y="571"/>
                    <a:pt x="783" y="571"/>
                    <a:pt x="783" y="571"/>
                  </a:cubicBezTo>
                  <a:cubicBezTo>
                    <a:pt x="788" y="574"/>
                    <a:pt x="788" y="574"/>
                    <a:pt x="788" y="574"/>
                  </a:cubicBezTo>
                  <a:cubicBezTo>
                    <a:pt x="786" y="569"/>
                    <a:pt x="786" y="569"/>
                    <a:pt x="786" y="569"/>
                  </a:cubicBezTo>
                  <a:cubicBezTo>
                    <a:pt x="785" y="569"/>
                    <a:pt x="784" y="570"/>
                    <a:pt x="783" y="571"/>
                  </a:cubicBezTo>
                  <a:cubicBezTo>
                    <a:pt x="788" y="574"/>
                    <a:pt x="788" y="574"/>
                    <a:pt x="788" y="574"/>
                  </a:cubicBezTo>
                  <a:cubicBezTo>
                    <a:pt x="786" y="569"/>
                    <a:pt x="786" y="569"/>
                    <a:pt x="786" y="569"/>
                  </a:cubicBezTo>
                  <a:cubicBezTo>
                    <a:pt x="787" y="573"/>
                    <a:pt x="787" y="573"/>
                    <a:pt x="787" y="573"/>
                  </a:cubicBezTo>
                  <a:cubicBezTo>
                    <a:pt x="787" y="569"/>
                    <a:pt x="787" y="569"/>
                    <a:pt x="787" y="569"/>
                  </a:cubicBezTo>
                  <a:cubicBezTo>
                    <a:pt x="787" y="569"/>
                    <a:pt x="787" y="569"/>
                    <a:pt x="786" y="569"/>
                  </a:cubicBezTo>
                  <a:cubicBezTo>
                    <a:pt x="787" y="573"/>
                    <a:pt x="787" y="573"/>
                    <a:pt x="787" y="573"/>
                  </a:cubicBezTo>
                  <a:cubicBezTo>
                    <a:pt x="787" y="569"/>
                    <a:pt x="787" y="569"/>
                    <a:pt x="787" y="569"/>
                  </a:cubicBezTo>
                  <a:cubicBezTo>
                    <a:pt x="787" y="571"/>
                    <a:pt x="787" y="571"/>
                    <a:pt x="787" y="571"/>
                  </a:cubicBezTo>
                  <a:cubicBezTo>
                    <a:pt x="787" y="569"/>
                    <a:pt x="787" y="569"/>
                    <a:pt x="787" y="569"/>
                  </a:cubicBezTo>
                  <a:cubicBezTo>
                    <a:pt x="787" y="569"/>
                    <a:pt x="787" y="569"/>
                    <a:pt x="787" y="569"/>
                  </a:cubicBezTo>
                  <a:cubicBezTo>
                    <a:pt x="787" y="571"/>
                    <a:pt x="787" y="571"/>
                    <a:pt x="787" y="571"/>
                  </a:cubicBezTo>
                  <a:cubicBezTo>
                    <a:pt x="787" y="569"/>
                    <a:pt x="787" y="569"/>
                    <a:pt x="787" y="569"/>
                  </a:cubicBezTo>
                  <a:cubicBezTo>
                    <a:pt x="787" y="569"/>
                    <a:pt x="787" y="569"/>
                    <a:pt x="787" y="569"/>
                  </a:cubicBezTo>
                  <a:cubicBezTo>
                    <a:pt x="787" y="569"/>
                    <a:pt x="787" y="569"/>
                    <a:pt x="787" y="569"/>
                  </a:cubicBezTo>
                  <a:cubicBezTo>
                    <a:pt x="787" y="569"/>
                    <a:pt x="787" y="569"/>
                    <a:pt x="787" y="569"/>
                  </a:cubicBezTo>
                  <a:cubicBezTo>
                    <a:pt x="787" y="569"/>
                    <a:pt x="787" y="569"/>
                    <a:pt x="787" y="569"/>
                  </a:cubicBezTo>
                  <a:cubicBezTo>
                    <a:pt x="787" y="569"/>
                    <a:pt x="787" y="569"/>
                    <a:pt x="787" y="569"/>
                  </a:cubicBezTo>
                  <a:cubicBezTo>
                    <a:pt x="787" y="569"/>
                    <a:pt x="786" y="569"/>
                    <a:pt x="784" y="568"/>
                  </a:cubicBezTo>
                  <a:cubicBezTo>
                    <a:pt x="781" y="567"/>
                    <a:pt x="776" y="564"/>
                    <a:pt x="769" y="561"/>
                  </a:cubicBezTo>
                  <a:cubicBezTo>
                    <a:pt x="743" y="548"/>
                    <a:pt x="696" y="521"/>
                    <a:pt x="640" y="488"/>
                  </a:cubicBezTo>
                  <a:cubicBezTo>
                    <a:pt x="555" y="439"/>
                    <a:pt x="451" y="376"/>
                    <a:pt x="368" y="325"/>
                  </a:cubicBezTo>
                  <a:cubicBezTo>
                    <a:pt x="327" y="300"/>
                    <a:pt x="290" y="278"/>
                    <a:pt x="264" y="262"/>
                  </a:cubicBezTo>
                  <a:cubicBezTo>
                    <a:pt x="251" y="254"/>
                    <a:pt x="241" y="248"/>
                    <a:pt x="234" y="244"/>
                  </a:cubicBezTo>
                  <a:cubicBezTo>
                    <a:pt x="227" y="239"/>
                    <a:pt x="223" y="237"/>
                    <a:pt x="223" y="237"/>
                  </a:cubicBezTo>
                  <a:cubicBezTo>
                    <a:pt x="220" y="235"/>
                    <a:pt x="217" y="236"/>
                    <a:pt x="215" y="239"/>
                  </a:cubicBezTo>
                  <a:cubicBezTo>
                    <a:pt x="214" y="241"/>
                    <a:pt x="214" y="245"/>
                    <a:pt x="217" y="246"/>
                  </a:cubicBezTo>
                  <a:cubicBezTo>
                    <a:pt x="767" y="590"/>
                    <a:pt x="767" y="590"/>
                    <a:pt x="767" y="590"/>
                  </a:cubicBezTo>
                  <a:cubicBezTo>
                    <a:pt x="770" y="592"/>
                    <a:pt x="773" y="591"/>
                    <a:pt x="775" y="588"/>
                  </a:cubicBezTo>
                  <a:cubicBezTo>
                    <a:pt x="776" y="586"/>
                    <a:pt x="776" y="582"/>
                    <a:pt x="773" y="581"/>
                  </a:cubicBezTo>
                  <a:cubicBezTo>
                    <a:pt x="773" y="581"/>
                    <a:pt x="639" y="496"/>
                    <a:pt x="500" y="412"/>
                  </a:cubicBezTo>
                  <a:cubicBezTo>
                    <a:pt x="431" y="370"/>
                    <a:pt x="361" y="327"/>
                    <a:pt x="306" y="296"/>
                  </a:cubicBezTo>
                  <a:cubicBezTo>
                    <a:pt x="278" y="280"/>
                    <a:pt x="254" y="267"/>
                    <a:pt x="236" y="257"/>
                  </a:cubicBezTo>
                  <a:cubicBezTo>
                    <a:pt x="227" y="253"/>
                    <a:pt x="220" y="249"/>
                    <a:pt x="214" y="247"/>
                  </a:cubicBezTo>
                  <a:cubicBezTo>
                    <a:pt x="211" y="245"/>
                    <a:pt x="208" y="244"/>
                    <a:pt x="206" y="244"/>
                  </a:cubicBezTo>
                  <a:cubicBezTo>
                    <a:pt x="204" y="243"/>
                    <a:pt x="202" y="242"/>
                    <a:pt x="200" y="242"/>
                  </a:cubicBezTo>
                  <a:cubicBezTo>
                    <a:pt x="199" y="242"/>
                    <a:pt x="198" y="242"/>
                    <a:pt x="197" y="243"/>
                  </a:cubicBezTo>
                  <a:cubicBezTo>
                    <a:pt x="196" y="243"/>
                    <a:pt x="194" y="244"/>
                    <a:pt x="193" y="245"/>
                  </a:cubicBezTo>
                  <a:cubicBezTo>
                    <a:pt x="192" y="248"/>
                    <a:pt x="192" y="251"/>
                    <a:pt x="195" y="253"/>
                  </a:cubicBezTo>
                  <a:cubicBezTo>
                    <a:pt x="747" y="598"/>
                    <a:pt x="747" y="598"/>
                    <a:pt x="747" y="598"/>
                  </a:cubicBezTo>
                  <a:cubicBezTo>
                    <a:pt x="750" y="593"/>
                    <a:pt x="750" y="593"/>
                    <a:pt x="750" y="593"/>
                  </a:cubicBezTo>
                  <a:cubicBezTo>
                    <a:pt x="745" y="590"/>
                    <a:pt x="745" y="590"/>
                    <a:pt x="745" y="590"/>
                  </a:cubicBezTo>
                  <a:cubicBezTo>
                    <a:pt x="749" y="593"/>
                    <a:pt x="749" y="593"/>
                    <a:pt x="749" y="593"/>
                  </a:cubicBezTo>
                  <a:cubicBezTo>
                    <a:pt x="748" y="588"/>
                    <a:pt x="748" y="588"/>
                    <a:pt x="748" y="588"/>
                  </a:cubicBezTo>
                  <a:cubicBezTo>
                    <a:pt x="747" y="588"/>
                    <a:pt x="746" y="589"/>
                    <a:pt x="745" y="590"/>
                  </a:cubicBezTo>
                  <a:cubicBezTo>
                    <a:pt x="749" y="593"/>
                    <a:pt x="749" y="593"/>
                    <a:pt x="749" y="593"/>
                  </a:cubicBezTo>
                  <a:cubicBezTo>
                    <a:pt x="748" y="588"/>
                    <a:pt x="748" y="588"/>
                    <a:pt x="748" y="588"/>
                  </a:cubicBezTo>
                  <a:cubicBezTo>
                    <a:pt x="749" y="593"/>
                    <a:pt x="749" y="593"/>
                    <a:pt x="749" y="593"/>
                  </a:cubicBezTo>
                  <a:cubicBezTo>
                    <a:pt x="749" y="587"/>
                    <a:pt x="749" y="587"/>
                    <a:pt x="749" y="587"/>
                  </a:cubicBezTo>
                  <a:cubicBezTo>
                    <a:pt x="749" y="588"/>
                    <a:pt x="749" y="588"/>
                    <a:pt x="748" y="588"/>
                  </a:cubicBezTo>
                  <a:cubicBezTo>
                    <a:pt x="749" y="593"/>
                    <a:pt x="749" y="593"/>
                    <a:pt x="749" y="593"/>
                  </a:cubicBezTo>
                  <a:cubicBezTo>
                    <a:pt x="749" y="587"/>
                    <a:pt x="749" y="587"/>
                    <a:pt x="749" y="587"/>
                  </a:cubicBezTo>
                  <a:cubicBezTo>
                    <a:pt x="749" y="593"/>
                    <a:pt x="749" y="593"/>
                    <a:pt x="749" y="593"/>
                  </a:cubicBezTo>
                  <a:cubicBezTo>
                    <a:pt x="751" y="588"/>
                    <a:pt x="751" y="588"/>
                    <a:pt x="751" y="588"/>
                  </a:cubicBezTo>
                  <a:cubicBezTo>
                    <a:pt x="751" y="588"/>
                    <a:pt x="751" y="588"/>
                    <a:pt x="749" y="587"/>
                  </a:cubicBezTo>
                  <a:cubicBezTo>
                    <a:pt x="749" y="593"/>
                    <a:pt x="749" y="593"/>
                    <a:pt x="749" y="593"/>
                  </a:cubicBezTo>
                  <a:cubicBezTo>
                    <a:pt x="751" y="588"/>
                    <a:pt x="751" y="588"/>
                    <a:pt x="751" y="588"/>
                  </a:cubicBezTo>
                  <a:cubicBezTo>
                    <a:pt x="750" y="591"/>
                    <a:pt x="750" y="591"/>
                    <a:pt x="750" y="591"/>
                  </a:cubicBezTo>
                  <a:cubicBezTo>
                    <a:pt x="751" y="588"/>
                    <a:pt x="751" y="588"/>
                    <a:pt x="751" y="588"/>
                  </a:cubicBezTo>
                  <a:cubicBezTo>
                    <a:pt x="751" y="588"/>
                    <a:pt x="751" y="588"/>
                    <a:pt x="751" y="588"/>
                  </a:cubicBezTo>
                  <a:cubicBezTo>
                    <a:pt x="750" y="591"/>
                    <a:pt x="750" y="591"/>
                    <a:pt x="750" y="591"/>
                  </a:cubicBezTo>
                  <a:cubicBezTo>
                    <a:pt x="751" y="588"/>
                    <a:pt x="751" y="588"/>
                    <a:pt x="751" y="588"/>
                  </a:cubicBezTo>
                  <a:cubicBezTo>
                    <a:pt x="751" y="588"/>
                    <a:pt x="750" y="587"/>
                    <a:pt x="749" y="586"/>
                  </a:cubicBezTo>
                  <a:cubicBezTo>
                    <a:pt x="743" y="583"/>
                    <a:pt x="730" y="575"/>
                    <a:pt x="712" y="564"/>
                  </a:cubicBezTo>
                  <a:cubicBezTo>
                    <a:pt x="647" y="526"/>
                    <a:pt x="517" y="447"/>
                    <a:pt x="401" y="378"/>
                  </a:cubicBezTo>
                  <a:cubicBezTo>
                    <a:pt x="343" y="344"/>
                    <a:pt x="288" y="312"/>
                    <a:pt x="247" y="288"/>
                  </a:cubicBezTo>
                  <a:cubicBezTo>
                    <a:pt x="226" y="276"/>
                    <a:pt x="209" y="267"/>
                    <a:pt x="196" y="260"/>
                  </a:cubicBezTo>
                  <a:cubicBezTo>
                    <a:pt x="189" y="257"/>
                    <a:pt x="184" y="254"/>
                    <a:pt x="180" y="252"/>
                  </a:cubicBezTo>
                  <a:cubicBezTo>
                    <a:pt x="178" y="251"/>
                    <a:pt x="176" y="251"/>
                    <a:pt x="174" y="250"/>
                  </a:cubicBezTo>
                  <a:cubicBezTo>
                    <a:pt x="173" y="250"/>
                    <a:pt x="173" y="250"/>
                    <a:pt x="172" y="249"/>
                  </a:cubicBezTo>
                  <a:cubicBezTo>
                    <a:pt x="171" y="249"/>
                    <a:pt x="171" y="249"/>
                    <a:pt x="170" y="249"/>
                  </a:cubicBezTo>
                  <a:cubicBezTo>
                    <a:pt x="169" y="249"/>
                    <a:pt x="168" y="249"/>
                    <a:pt x="167" y="249"/>
                  </a:cubicBezTo>
                  <a:cubicBezTo>
                    <a:pt x="166" y="250"/>
                    <a:pt x="165" y="251"/>
                    <a:pt x="164" y="252"/>
                  </a:cubicBezTo>
                  <a:cubicBezTo>
                    <a:pt x="169" y="255"/>
                    <a:pt x="169" y="255"/>
                    <a:pt x="169" y="255"/>
                  </a:cubicBezTo>
                  <a:cubicBezTo>
                    <a:pt x="164" y="252"/>
                    <a:pt x="164" y="252"/>
                    <a:pt x="164" y="252"/>
                  </a:cubicBezTo>
                  <a:cubicBezTo>
                    <a:pt x="164" y="253"/>
                    <a:pt x="163" y="254"/>
                    <a:pt x="163" y="255"/>
                  </a:cubicBezTo>
                  <a:cubicBezTo>
                    <a:pt x="163" y="256"/>
                    <a:pt x="164" y="257"/>
                    <a:pt x="164" y="258"/>
                  </a:cubicBezTo>
                  <a:cubicBezTo>
                    <a:pt x="164" y="258"/>
                    <a:pt x="165" y="259"/>
                    <a:pt x="165" y="259"/>
                  </a:cubicBezTo>
                  <a:cubicBezTo>
                    <a:pt x="166" y="260"/>
                    <a:pt x="166" y="260"/>
                    <a:pt x="167" y="260"/>
                  </a:cubicBezTo>
                  <a:cubicBezTo>
                    <a:pt x="169" y="262"/>
                    <a:pt x="172" y="265"/>
                    <a:pt x="178" y="268"/>
                  </a:cubicBezTo>
                  <a:cubicBezTo>
                    <a:pt x="198" y="281"/>
                    <a:pt x="242" y="308"/>
                    <a:pt x="296" y="341"/>
                  </a:cubicBezTo>
                  <a:cubicBezTo>
                    <a:pt x="378" y="391"/>
                    <a:pt x="484" y="455"/>
                    <a:pt x="568" y="507"/>
                  </a:cubicBezTo>
                  <a:cubicBezTo>
                    <a:pt x="611" y="534"/>
                    <a:pt x="648" y="557"/>
                    <a:pt x="675" y="574"/>
                  </a:cubicBezTo>
                  <a:cubicBezTo>
                    <a:pt x="688" y="583"/>
                    <a:pt x="699" y="590"/>
                    <a:pt x="706" y="595"/>
                  </a:cubicBezTo>
                  <a:cubicBezTo>
                    <a:pt x="710" y="597"/>
                    <a:pt x="713" y="599"/>
                    <a:pt x="715" y="601"/>
                  </a:cubicBezTo>
                  <a:cubicBezTo>
                    <a:pt x="715" y="602"/>
                    <a:pt x="716" y="602"/>
                    <a:pt x="716" y="602"/>
                  </a:cubicBezTo>
                  <a:cubicBezTo>
                    <a:pt x="716" y="602"/>
                    <a:pt x="716" y="602"/>
                    <a:pt x="716" y="602"/>
                  </a:cubicBezTo>
                  <a:cubicBezTo>
                    <a:pt x="718" y="601"/>
                    <a:pt x="718" y="601"/>
                    <a:pt x="718" y="601"/>
                  </a:cubicBezTo>
                  <a:cubicBezTo>
                    <a:pt x="716" y="602"/>
                    <a:pt x="716" y="602"/>
                    <a:pt x="716" y="602"/>
                  </a:cubicBezTo>
                  <a:cubicBezTo>
                    <a:pt x="716" y="602"/>
                    <a:pt x="716" y="602"/>
                    <a:pt x="716" y="602"/>
                  </a:cubicBezTo>
                  <a:cubicBezTo>
                    <a:pt x="718" y="601"/>
                    <a:pt x="718" y="601"/>
                    <a:pt x="718" y="601"/>
                  </a:cubicBezTo>
                  <a:cubicBezTo>
                    <a:pt x="716" y="602"/>
                    <a:pt x="716" y="602"/>
                    <a:pt x="716" y="602"/>
                  </a:cubicBezTo>
                  <a:cubicBezTo>
                    <a:pt x="720" y="600"/>
                    <a:pt x="720" y="600"/>
                    <a:pt x="720" y="600"/>
                  </a:cubicBezTo>
                  <a:cubicBezTo>
                    <a:pt x="715" y="600"/>
                    <a:pt x="715" y="600"/>
                    <a:pt x="715" y="600"/>
                  </a:cubicBezTo>
                  <a:cubicBezTo>
                    <a:pt x="715" y="601"/>
                    <a:pt x="716" y="602"/>
                    <a:pt x="716" y="602"/>
                  </a:cubicBezTo>
                  <a:cubicBezTo>
                    <a:pt x="720" y="600"/>
                    <a:pt x="720" y="600"/>
                    <a:pt x="720" y="600"/>
                  </a:cubicBezTo>
                  <a:cubicBezTo>
                    <a:pt x="715" y="600"/>
                    <a:pt x="715" y="600"/>
                    <a:pt x="715" y="600"/>
                  </a:cubicBezTo>
                  <a:cubicBezTo>
                    <a:pt x="721" y="600"/>
                    <a:pt x="721" y="600"/>
                    <a:pt x="721" y="600"/>
                  </a:cubicBezTo>
                  <a:cubicBezTo>
                    <a:pt x="716" y="597"/>
                    <a:pt x="716" y="597"/>
                    <a:pt x="716" y="597"/>
                  </a:cubicBezTo>
                  <a:cubicBezTo>
                    <a:pt x="716" y="598"/>
                    <a:pt x="715" y="599"/>
                    <a:pt x="715" y="600"/>
                  </a:cubicBezTo>
                  <a:cubicBezTo>
                    <a:pt x="721" y="600"/>
                    <a:pt x="721" y="600"/>
                    <a:pt x="721" y="600"/>
                  </a:cubicBezTo>
                  <a:cubicBezTo>
                    <a:pt x="716" y="597"/>
                    <a:pt x="716" y="597"/>
                    <a:pt x="716" y="597"/>
                  </a:cubicBezTo>
                  <a:cubicBezTo>
                    <a:pt x="716" y="597"/>
                    <a:pt x="716" y="597"/>
                    <a:pt x="716" y="597"/>
                  </a:cubicBezTo>
                  <a:cubicBezTo>
                    <a:pt x="721" y="600"/>
                    <a:pt x="721" y="600"/>
                    <a:pt x="721" y="600"/>
                  </a:cubicBezTo>
                  <a:cubicBezTo>
                    <a:pt x="719" y="595"/>
                    <a:pt x="719" y="595"/>
                    <a:pt x="719" y="595"/>
                  </a:cubicBezTo>
                  <a:cubicBezTo>
                    <a:pt x="718" y="595"/>
                    <a:pt x="717" y="596"/>
                    <a:pt x="716" y="597"/>
                  </a:cubicBezTo>
                  <a:cubicBezTo>
                    <a:pt x="721" y="600"/>
                    <a:pt x="721" y="600"/>
                    <a:pt x="721" y="600"/>
                  </a:cubicBezTo>
                  <a:cubicBezTo>
                    <a:pt x="719" y="595"/>
                    <a:pt x="719" y="595"/>
                    <a:pt x="719" y="595"/>
                  </a:cubicBezTo>
                  <a:cubicBezTo>
                    <a:pt x="721" y="599"/>
                    <a:pt x="721" y="599"/>
                    <a:pt x="721" y="599"/>
                  </a:cubicBezTo>
                  <a:cubicBezTo>
                    <a:pt x="721" y="594"/>
                    <a:pt x="721" y="594"/>
                    <a:pt x="721" y="594"/>
                  </a:cubicBezTo>
                  <a:cubicBezTo>
                    <a:pt x="720" y="594"/>
                    <a:pt x="720" y="594"/>
                    <a:pt x="719" y="595"/>
                  </a:cubicBezTo>
                  <a:cubicBezTo>
                    <a:pt x="721" y="599"/>
                    <a:pt x="721" y="599"/>
                    <a:pt x="721" y="599"/>
                  </a:cubicBezTo>
                  <a:cubicBezTo>
                    <a:pt x="721" y="594"/>
                    <a:pt x="721" y="594"/>
                    <a:pt x="721" y="594"/>
                  </a:cubicBezTo>
                  <a:cubicBezTo>
                    <a:pt x="721" y="598"/>
                    <a:pt x="721" y="598"/>
                    <a:pt x="721" y="598"/>
                  </a:cubicBezTo>
                  <a:cubicBezTo>
                    <a:pt x="721" y="594"/>
                    <a:pt x="721" y="594"/>
                    <a:pt x="721" y="594"/>
                  </a:cubicBezTo>
                  <a:cubicBezTo>
                    <a:pt x="721" y="594"/>
                    <a:pt x="721" y="594"/>
                    <a:pt x="721" y="594"/>
                  </a:cubicBezTo>
                  <a:cubicBezTo>
                    <a:pt x="721" y="598"/>
                    <a:pt x="721" y="598"/>
                    <a:pt x="721" y="598"/>
                  </a:cubicBezTo>
                  <a:cubicBezTo>
                    <a:pt x="721" y="594"/>
                    <a:pt x="721" y="594"/>
                    <a:pt x="721" y="594"/>
                  </a:cubicBezTo>
                  <a:cubicBezTo>
                    <a:pt x="721" y="595"/>
                    <a:pt x="721" y="595"/>
                    <a:pt x="721" y="595"/>
                  </a:cubicBezTo>
                  <a:cubicBezTo>
                    <a:pt x="721" y="594"/>
                    <a:pt x="721" y="594"/>
                    <a:pt x="721" y="594"/>
                  </a:cubicBezTo>
                  <a:cubicBezTo>
                    <a:pt x="721" y="594"/>
                    <a:pt x="721" y="594"/>
                    <a:pt x="721" y="594"/>
                  </a:cubicBezTo>
                  <a:cubicBezTo>
                    <a:pt x="721" y="595"/>
                    <a:pt x="721" y="595"/>
                    <a:pt x="721" y="595"/>
                  </a:cubicBezTo>
                  <a:cubicBezTo>
                    <a:pt x="721" y="594"/>
                    <a:pt x="721" y="594"/>
                    <a:pt x="721" y="594"/>
                  </a:cubicBezTo>
                  <a:cubicBezTo>
                    <a:pt x="721" y="594"/>
                    <a:pt x="720" y="594"/>
                    <a:pt x="718" y="593"/>
                  </a:cubicBezTo>
                  <a:cubicBezTo>
                    <a:pt x="712" y="590"/>
                    <a:pt x="698" y="583"/>
                    <a:pt x="679" y="572"/>
                  </a:cubicBezTo>
                  <a:cubicBezTo>
                    <a:pt x="611" y="534"/>
                    <a:pt x="481" y="457"/>
                    <a:pt x="367" y="389"/>
                  </a:cubicBezTo>
                  <a:cubicBezTo>
                    <a:pt x="310" y="356"/>
                    <a:pt x="258" y="324"/>
                    <a:pt x="219" y="301"/>
                  </a:cubicBezTo>
                  <a:cubicBezTo>
                    <a:pt x="200" y="290"/>
                    <a:pt x="184" y="280"/>
                    <a:pt x="173" y="274"/>
                  </a:cubicBezTo>
                  <a:cubicBezTo>
                    <a:pt x="163" y="267"/>
                    <a:pt x="157" y="264"/>
                    <a:pt x="157" y="264"/>
                  </a:cubicBezTo>
                  <a:cubicBezTo>
                    <a:pt x="154" y="262"/>
                    <a:pt x="151" y="263"/>
                    <a:pt x="149" y="265"/>
                  </a:cubicBezTo>
                  <a:cubicBezTo>
                    <a:pt x="148" y="267"/>
                    <a:pt x="148" y="268"/>
                    <a:pt x="148" y="269"/>
                  </a:cubicBezTo>
                  <a:cubicBezTo>
                    <a:pt x="148" y="271"/>
                    <a:pt x="149" y="272"/>
                    <a:pt x="149" y="273"/>
                  </a:cubicBezTo>
                  <a:cubicBezTo>
                    <a:pt x="150" y="274"/>
                    <a:pt x="152" y="276"/>
                    <a:pt x="153" y="277"/>
                  </a:cubicBezTo>
                  <a:cubicBezTo>
                    <a:pt x="156" y="280"/>
                    <a:pt x="161" y="283"/>
                    <a:pt x="167" y="288"/>
                  </a:cubicBezTo>
                  <a:cubicBezTo>
                    <a:pt x="190" y="304"/>
                    <a:pt x="235" y="331"/>
                    <a:pt x="288" y="363"/>
                  </a:cubicBezTo>
                  <a:cubicBezTo>
                    <a:pt x="368" y="411"/>
                    <a:pt x="468" y="470"/>
                    <a:pt x="549" y="518"/>
                  </a:cubicBezTo>
                  <a:cubicBezTo>
                    <a:pt x="589" y="542"/>
                    <a:pt x="625" y="564"/>
                    <a:pt x="650" y="580"/>
                  </a:cubicBezTo>
                  <a:cubicBezTo>
                    <a:pt x="662" y="588"/>
                    <a:pt x="672" y="595"/>
                    <a:pt x="679" y="600"/>
                  </a:cubicBezTo>
                  <a:cubicBezTo>
                    <a:pt x="683" y="602"/>
                    <a:pt x="685" y="604"/>
                    <a:pt x="687" y="606"/>
                  </a:cubicBezTo>
                  <a:cubicBezTo>
                    <a:pt x="687" y="606"/>
                    <a:pt x="688" y="607"/>
                    <a:pt x="688" y="607"/>
                  </a:cubicBezTo>
                  <a:cubicBezTo>
                    <a:pt x="688" y="607"/>
                    <a:pt x="688" y="607"/>
                    <a:pt x="688" y="607"/>
                  </a:cubicBezTo>
                  <a:cubicBezTo>
                    <a:pt x="688" y="607"/>
                    <a:pt x="688" y="607"/>
                    <a:pt x="688" y="607"/>
                  </a:cubicBezTo>
                  <a:cubicBezTo>
                    <a:pt x="691" y="605"/>
                    <a:pt x="691" y="605"/>
                    <a:pt x="691" y="605"/>
                  </a:cubicBezTo>
                  <a:cubicBezTo>
                    <a:pt x="688" y="605"/>
                    <a:pt x="688" y="605"/>
                    <a:pt x="688" y="605"/>
                  </a:cubicBezTo>
                  <a:cubicBezTo>
                    <a:pt x="688" y="607"/>
                    <a:pt x="688" y="607"/>
                    <a:pt x="688" y="607"/>
                  </a:cubicBezTo>
                  <a:cubicBezTo>
                    <a:pt x="691" y="605"/>
                    <a:pt x="691" y="605"/>
                    <a:pt x="691" y="605"/>
                  </a:cubicBezTo>
                  <a:cubicBezTo>
                    <a:pt x="688" y="605"/>
                    <a:pt x="688" y="605"/>
                    <a:pt x="688" y="605"/>
                  </a:cubicBezTo>
                  <a:cubicBezTo>
                    <a:pt x="693" y="605"/>
                    <a:pt x="693" y="605"/>
                    <a:pt x="693" y="605"/>
                  </a:cubicBezTo>
                  <a:cubicBezTo>
                    <a:pt x="688" y="603"/>
                    <a:pt x="688" y="603"/>
                    <a:pt x="688" y="603"/>
                  </a:cubicBezTo>
                  <a:cubicBezTo>
                    <a:pt x="688" y="603"/>
                    <a:pt x="688" y="604"/>
                    <a:pt x="688" y="605"/>
                  </a:cubicBezTo>
                  <a:cubicBezTo>
                    <a:pt x="693" y="605"/>
                    <a:pt x="693" y="605"/>
                    <a:pt x="693" y="605"/>
                  </a:cubicBezTo>
                  <a:cubicBezTo>
                    <a:pt x="688" y="603"/>
                    <a:pt x="688" y="603"/>
                    <a:pt x="688" y="603"/>
                  </a:cubicBezTo>
                  <a:cubicBezTo>
                    <a:pt x="693" y="605"/>
                    <a:pt x="693" y="605"/>
                    <a:pt x="693" y="605"/>
                  </a:cubicBezTo>
                  <a:cubicBezTo>
                    <a:pt x="696" y="601"/>
                    <a:pt x="696" y="601"/>
                    <a:pt x="696" y="601"/>
                  </a:cubicBezTo>
                  <a:cubicBezTo>
                    <a:pt x="696" y="601"/>
                    <a:pt x="562" y="518"/>
                    <a:pt x="425" y="436"/>
                  </a:cubicBezTo>
                  <a:cubicBezTo>
                    <a:pt x="357" y="394"/>
                    <a:pt x="287" y="353"/>
                    <a:pt x="233" y="322"/>
                  </a:cubicBezTo>
                  <a:cubicBezTo>
                    <a:pt x="206" y="306"/>
                    <a:pt x="183" y="294"/>
                    <a:pt x="166" y="284"/>
                  </a:cubicBezTo>
                  <a:cubicBezTo>
                    <a:pt x="157" y="280"/>
                    <a:pt x="150" y="276"/>
                    <a:pt x="145" y="274"/>
                  </a:cubicBezTo>
                  <a:cubicBezTo>
                    <a:pt x="142" y="273"/>
                    <a:pt x="139" y="272"/>
                    <a:pt x="137" y="271"/>
                  </a:cubicBezTo>
                  <a:cubicBezTo>
                    <a:pt x="136" y="271"/>
                    <a:pt x="135" y="270"/>
                    <a:pt x="135" y="270"/>
                  </a:cubicBezTo>
                  <a:cubicBezTo>
                    <a:pt x="134" y="270"/>
                    <a:pt x="133" y="270"/>
                    <a:pt x="132" y="270"/>
                  </a:cubicBezTo>
                  <a:cubicBezTo>
                    <a:pt x="131" y="270"/>
                    <a:pt x="130" y="270"/>
                    <a:pt x="129" y="270"/>
                  </a:cubicBezTo>
                  <a:cubicBezTo>
                    <a:pt x="128" y="270"/>
                    <a:pt x="127" y="271"/>
                    <a:pt x="126" y="273"/>
                  </a:cubicBezTo>
                  <a:cubicBezTo>
                    <a:pt x="125" y="274"/>
                    <a:pt x="125" y="275"/>
                    <a:pt x="125" y="277"/>
                  </a:cubicBezTo>
                  <a:cubicBezTo>
                    <a:pt x="126" y="278"/>
                    <a:pt x="127" y="279"/>
                    <a:pt x="128" y="280"/>
                  </a:cubicBezTo>
                  <a:cubicBezTo>
                    <a:pt x="128" y="280"/>
                    <a:pt x="130" y="281"/>
                    <a:pt x="134" y="284"/>
                  </a:cubicBezTo>
                  <a:cubicBezTo>
                    <a:pt x="163" y="302"/>
                    <a:pt x="296" y="383"/>
                    <a:pt x="421" y="461"/>
                  </a:cubicBezTo>
                  <a:cubicBezTo>
                    <a:pt x="484" y="499"/>
                    <a:pt x="545" y="537"/>
                    <a:pt x="590" y="566"/>
                  </a:cubicBezTo>
                  <a:cubicBezTo>
                    <a:pt x="612" y="580"/>
                    <a:pt x="631" y="592"/>
                    <a:pt x="644" y="601"/>
                  </a:cubicBezTo>
                  <a:cubicBezTo>
                    <a:pt x="650" y="605"/>
                    <a:pt x="656" y="608"/>
                    <a:pt x="659" y="611"/>
                  </a:cubicBezTo>
                  <a:cubicBezTo>
                    <a:pt x="661" y="612"/>
                    <a:pt x="662" y="613"/>
                    <a:pt x="663" y="614"/>
                  </a:cubicBezTo>
                  <a:cubicBezTo>
                    <a:pt x="663" y="614"/>
                    <a:pt x="663" y="614"/>
                    <a:pt x="663" y="614"/>
                  </a:cubicBezTo>
                  <a:cubicBezTo>
                    <a:pt x="663" y="614"/>
                    <a:pt x="663" y="614"/>
                    <a:pt x="663" y="614"/>
                  </a:cubicBezTo>
                  <a:cubicBezTo>
                    <a:pt x="665" y="612"/>
                    <a:pt x="665" y="612"/>
                    <a:pt x="665" y="612"/>
                  </a:cubicBezTo>
                  <a:cubicBezTo>
                    <a:pt x="663" y="614"/>
                    <a:pt x="663" y="614"/>
                    <a:pt x="663" y="614"/>
                  </a:cubicBezTo>
                  <a:cubicBezTo>
                    <a:pt x="663" y="614"/>
                    <a:pt x="663" y="614"/>
                    <a:pt x="663" y="614"/>
                  </a:cubicBezTo>
                  <a:cubicBezTo>
                    <a:pt x="665" y="612"/>
                    <a:pt x="665" y="612"/>
                    <a:pt x="665" y="612"/>
                  </a:cubicBezTo>
                  <a:cubicBezTo>
                    <a:pt x="663" y="614"/>
                    <a:pt x="663" y="614"/>
                    <a:pt x="663" y="614"/>
                  </a:cubicBezTo>
                  <a:cubicBezTo>
                    <a:pt x="667" y="611"/>
                    <a:pt x="667" y="611"/>
                    <a:pt x="667" y="611"/>
                  </a:cubicBezTo>
                  <a:cubicBezTo>
                    <a:pt x="662" y="613"/>
                    <a:pt x="662" y="613"/>
                    <a:pt x="662" y="613"/>
                  </a:cubicBezTo>
                  <a:cubicBezTo>
                    <a:pt x="663" y="613"/>
                    <a:pt x="663" y="614"/>
                    <a:pt x="663" y="614"/>
                  </a:cubicBezTo>
                  <a:cubicBezTo>
                    <a:pt x="667" y="611"/>
                    <a:pt x="667" y="611"/>
                    <a:pt x="667" y="611"/>
                  </a:cubicBezTo>
                  <a:cubicBezTo>
                    <a:pt x="662" y="613"/>
                    <a:pt x="662" y="613"/>
                    <a:pt x="662" y="613"/>
                  </a:cubicBezTo>
                  <a:cubicBezTo>
                    <a:pt x="667" y="611"/>
                    <a:pt x="667" y="611"/>
                    <a:pt x="667" y="611"/>
                  </a:cubicBezTo>
                  <a:cubicBezTo>
                    <a:pt x="662" y="611"/>
                    <a:pt x="662" y="611"/>
                    <a:pt x="662" y="611"/>
                  </a:cubicBezTo>
                  <a:cubicBezTo>
                    <a:pt x="662" y="612"/>
                    <a:pt x="662" y="613"/>
                    <a:pt x="662" y="613"/>
                  </a:cubicBezTo>
                  <a:cubicBezTo>
                    <a:pt x="667" y="611"/>
                    <a:pt x="667" y="611"/>
                    <a:pt x="667" y="611"/>
                  </a:cubicBezTo>
                  <a:cubicBezTo>
                    <a:pt x="662" y="611"/>
                    <a:pt x="662" y="611"/>
                    <a:pt x="662" y="611"/>
                  </a:cubicBezTo>
                  <a:cubicBezTo>
                    <a:pt x="667" y="611"/>
                    <a:pt x="667" y="611"/>
                    <a:pt x="667" y="611"/>
                  </a:cubicBezTo>
                  <a:cubicBezTo>
                    <a:pt x="663" y="608"/>
                    <a:pt x="663" y="608"/>
                    <a:pt x="663" y="608"/>
                  </a:cubicBezTo>
                  <a:cubicBezTo>
                    <a:pt x="662" y="609"/>
                    <a:pt x="662" y="610"/>
                    <a:pt x="662" y="611"/>
                  </a:cubicBezTo>
                  <a:cubicBezTo>
                    <a:pt x="667" y="611"/>
                    <a:pt x="667" y="611"/>
                    <a:pt x="667" y="611"/>
                  </a:cubicBezTo>
                  <a:cubicBezTo>
                    <a:pt x="663" y="608"/>
                    <a:pt x="663" y="608"/>
                    <a:pt x="663" y="608"/>
                  </a:cubicBezTo>
                  <a:cubicBezTo>
                    <a:pt x="667" y="611"/>
                    <a:pt x="667" y="611"/>
                    <a:pt x="667" y="611"/>
                  </a:cubicBezTo>
                  <a:cubicBezTo>
                    <a:pt x="670" y="606"/>
                    <a:pt x="670" y="606"/>
                    <a:pt x="670" y="606"/>
                  </a:cubicBezTo>
                  <a:cubicBezTo>
                    <a:pt x="670" y="606"/>
                    <a:pt x="533" y="525"/>
                    <a:pt x="393" y="443"/>
                  </a:cubicBezTo>
                  <a:cubicBezTo>
                    <a:pt x="324" y="402"/>
                    <a:pt x="253" y="361"/>
                    <a:pt x="199" y="331"/>
                  </a:cubicBezTo>
                  <a:cubicBezTo>
                    <a:pt x="172" y="316"/>
                    <a:pt x="150" y="303"/>
                    <a:pt x="133" y="294"/>
                  </a:cubicBezTo>
                  <a:cubicBezTo>
                    <a:pt x="125" y="289"/>
                    <a:pt x="118" y="286"/>
                    <a:pt x="113" y="283"/>
                  </a:cubicBezTo>
                  <a:cubicBezTo>
                    <a:pt x="110" y="282"/>
                    <a:pt x="108" y="281"/>
                    <a:pt x="107" y="281"/>
                  </a:cubicBezTo>
                  <a:cubicBezTo>
                    <a:pt x="106" y="280"/>
                    <a:pt x="105" y="280"/>
                    <a:pt x="104" y="280"/>
                  </a:cubicBezTo>
                  <a:cubicBezTo>
                    <a:pt x="103" y="279"/>
                    <a:pt x="103" y="279"/>
                    <a:pt x="101" y="279"/>
                  </a:cubicBezTo>
                  <a:cubicBezTo>
                    <a:pt x="101" y="279"/>
                    <a:pt x="100" y="279"/>
                    <a:pt x="99" y="280"/>
                  </a:cubicBezTo>
                  <a:cubicBezTo>
                    <a:pt x="98" y="280"/>
                    <a:pt x="97" y="281"/>
                    <a:pt x="96" y="282"/>
                  </a:cubicBezTo>
                  <a:cubicBezTo>
                    <a:pt x="96" y="283"/>
                    <a:pt x="95" y="285"/>
                    <a:pt x="96" y="286"/>
                  </a:cubicBezTo>
                  <a:cubicBezTo>
                    <a:pt x="96" y="288"/>
                    <a:pt x="97" y="289"/>
                    <a:pt x="98" y="290"/>
                  </a:cubicBezTo>
                  <a:cubicBezTo>
                    <a:pt x="98" y="290"/>
                    <a:pt x="100" y="291"/>
                    <a:pt x="104" y="293"/>
                  </a:cubicBezTo>
                  <a:cubicBezTo>
                    <a:pt x="134" y="312"/>
                    <a:pt x="270" y="396"/>
                    <a:pt x="398" y="476"/>
                  </a:cubicBezTo>
                  <a:cubicBezTo>
                    <a:pt x="463" y="516"/>
                    <a:pt x="525" y="555"/>
                    <a:pt x="571" y="584"/>
                  </a:cubicBezTo>
                  <a:cubicBezTo>
                    <a:pt x="594" y="598"/>
                    <a:pt x="613" y="610"/>
                    <a:pt x="626" y="619"/>
                  </a:cubicBezTo>
                  <a:cubicBezTo>
                    <a:pt x="633" y="623"/>
                    <a:pt x="638" y="626"/>
                    <a:pt x="642" y="629"/>
                  </a:cubicBezTo>
                  <a:cubicBezTo>
                    <a:pt x="644" y="630"/>
                    <a:pt x="645" y="631"/>
                    <a:pt x="646" y="631"/>
                  </a:cubicBezTo>
                  <a:cubicBezTo>
                    <a:pt x="646" y="632"/>
                    <a:pt x="646" y="632"/>
                    <a:pt x="647" y="632"/>
                  </a:cubicBezTo>
                  <a:cubicBezTo>
                    <a:pt x="647" y="632"/>
                    <a:pt x="647" y="632"/>
                    <a:pt x="647" y="632"/>
                  </a:cubicBezTo>
                  <a:cubicBezTo>
                    <a:pt x="649" y="629"/>
                    <a:pt x="649" y="629"/>
                    <a:pt x="649" y="629"/>
                  </a:cubicBezTo>
                  <a:cubicBezTo>
                    <a:pt x="646" y="632"/>
                    <a:pt x="646" y="632"/>
                    <a:pt x="646" y="632"/>
                  </a:cubicBezTo>
                  <a:cubicBezTo>
                    <a:pt x="647" y="632"/>
                    <a:pt x="647" y="632"/>
                    <a:pt x="647" y="632"/>
                  </a:cubicBezTo>
                  <a:cubicBezTo>
                    <a:pt x="649" y="629"/>
                    <a:pt x="649" y="629"/>
                    <a:pt x="649" y="629"/>
                  </a:cubicBezTo>
                  <a:cubicBezTo>
                    <a:pt x="646" y="632"/>
                    <a:pt x="646" y="632"/>
                    <a:pt x="646" y="632"/>
                  </a:cubicBezTo>
                  <a:cubicBezTo>
                    <a:pt x="650" y="628"/>
                    <a:pt x="650" y="628"/>
                    <a:pt x="650" y="628"/>
                  </a:cubicBezTo>
                  <a:cubicBezTo>
                    <a:pt x="646" y="631"/>
                    <a:pt x="646" y="631"/>
                    <a:pt x="646" y="631"/>
                  </a:cubicBezTo>
                  <a:cubicBezTo>
                    <a:pt x="646" y="631"/>
                    <a:pt x="646" y="632"/>
                    <a:pt x="646" y="632"/>
                  </a:cubicBezTo>
                  <a:cubicBezTo>
                    <a:pt x="650" y="628"/>
                    <a:pt x="650" y="628"/>
                    <a:pt x="650" y="628"/>
                  </a:cubicBezTo>
                  <a:cubicBezTo>
                    <a:pt x="646" y="631"/>
                    <a:pt x="646" y="631"/>
                    <a:pt x="646" y="631"/>
                  </a:cubicBezTo>
                  <a:cubicBezTo>
                    <a:pt x="650" y="628"/>
                    <a:pt x="650" y="628"/>
                    <a:pt x="650" y="628"/>
                  </a:cubicBezTo>
                  <a:cubicBezTo>
                    <a:pt x="645" y="630"/>
                    <a:pt x="645" y="630"/>
                    <a:pt x="645" y="630"/>
                  </a:cubicBezTo>
                  <a:cubicBezTo>
                    <a:pt x="645" y="631"/>
                    <a:pt x="646" y="631"/>
                    <a:pt x="646" y="631"/>
                  </a:cubicBezTo>
                  <a:cubicBezTo>
                    <a:pt x="650" y="628"/>
                    <a:pt x="650" y="628"/>
                    <a:pt x="650" y="628"/>
                  </a:cubicBezTo>
                  <a:cubicBezTo>
                    <a:pt x="645" y="630"/>
                    <a:pt x="645" y="630"/>
                    <a:pt x="645" y="630"/>
                  </a:cubicBezTo>
                  <a:cubicBezTo>
                    <a:pt x="650" y="628"/>
                    <a:pt x="650" y="628"/>
                    <a:pt x="650" y="628"/>
                  </a:cubicBezTo>
                  <a:cubicBezTo>
                    <a:pt x="645" y="628"/>
                    <a:pt x="645" y="628"/>
                    <a:pt x="645" y="628"/>
                  </a:cubicBezTo>
                  <a:cubicBezTo>
                    <a:pt x="645" y="629"/>
                    <a:pt x="645" y="630"/>
                    <a:pt x="645" y="630"/>
                  </a:cubicBezTo>
                  <a:cubicBezTo>
                    <a:pt x="650" y="628"/>
                    <a:pt x="650" y="628"/>
                    <a:pt x="650" y="628"/>
                  </a:cubicBezTo>
                  <a:cubicBezTo>
                    <a:pt x="645" y="628"/>
                    <a:pt x="645" y="628"/>
                    <a:pt x="645" y="628"/>
                  </a:cubicBezTo>
                  <a:cubicBezTo>
                    <a:pt x="650" y="628"/>
                    <a:pt x="650" y="628"/>
                    <a:pt x="650" y="628"/>
                  </a:cubicBezTo>
                  <a:cubicBezTo>
                    <a:pt x="645" y="625"/>
                    <a:pt x="645" y="625"/>
                    <a:pt x="645" y="625"/>
                  </a:cubicBezTo>
                  <a:cubicBezTo>
                    <a:pt x="645" y="626"/>
                    <a:pt x="645" y="627"/>
                    <a:pt x="645" y="628"/>
                  </a:cubicBezTo>
                  <a:cubicBezTo>
                    <a:pt x="650" y="628"/>
                    <a:pt x="650" y="628"/>
                    <a:pt x="650" y="628"/>
                  </a:cubicBezTo>
                  <a:cubicBezTo>
                    <a:pt x="645" y="625"/>
                    <a:pt x="645" y="625"/>
                    <a:pt x="645" y="625"/>
                  </a:cubicBezTo>
                  <a:cubicBezTo>
                    <a:pt x="650" y="628"/>
                    <a:pt x="650" y="628"/>
                    <a:pt x="650" y="628"/>
                  </a:cubicBezTo>
                  <a:cubicBezTo>
                    <a:pt x="646" y="625"/>
                    <a:pt x="646" y="625"/>
                    <a:pt x="646" y="625"/>
                  </a:cubicBezTo>
                  <a:cubicBezTo>
                    <a:pt x="650" y="628"/>
                    <a:pt x="650" y="628"/>
                    <a:pt x="650" y="628"/>
                  </a:cubicBezTo>
                  <a:cubicBezTo>
                    <a:pt x="648" y="623"/>
                    <a:pt x="648" y="623"/>
                    <a:pt x="648" y="623"/>
                  </a:cubicBezTo>
                  <a:cubicBezTo>
                    <a:pt x="647" y="623"/>
                    <a:pt x="646" y="624"/>
                    <a:pt x="646" y="625"/>
                  </a:cubicBezTo>
                  <a:cubicBezTo>
                    <a:pt x="650" y="628"/>
                    <a:pt x="650" y="628"/>
                    <a:pt x="650" y="628"/>
                  </a:cubicBezTo>
                  <a:cubicBezTo>
                    <a:pt x="648" y="623"/>
                    <a:pt x="648" y="623"/>
                    <a:pt x="648" y="623"/>
                  </a:cubicBezTo>
                  <a:cubicBezTo>
                    <a:pt x="649" y="626"/>
                    <a:pt x="649" y="626"/>
                    <a:pt x="649" y="626"/>
                  </a:cubicBezTo>
                  <a:cubicBezTo>
                    <a:pt x="649" y="623"/>
                    <a:pt x="649" y="623"/>
                    <a:pt x="649" y="623"/>
                  </a:cubicBezTo>
                  <a:cubicBezTo>
                    <a:pt x="649" y="623"/>
                    <a:pt x="649" y="623"/>
                    <a:pt x="648" y="623"/>
                  </a:cubicBezTo>
                  <a:cubicBezTo>
                    <a:pt x="649" y="626"/>
                    <a:pt x="649" y="626"/>
                    <a:pt x="649" y="626"/>
                  </a:cubicBezTo>
                  <a:cubicBezTo>
                    <a:pt x="649" y="623"/>
                    <a:pt x="649" y="623"/>
                    <a:pt x="649" y="623"/>
                  </a:cubicBezTo>
                  <a:cubicBezTo>
                    <a:pt x="649" y="624"/>
                    <a:pt x="649" y="624"/>
                    <a:pt x="649" y="624"/>
                  </a:cubicBezTo>
                  <a:cubicBezTo>
                    <a:pt x="649" y="623"/>
                    <a:pt x="649" y="623"/>
                    <a:pt x="649" y="623"/>
                  </a:cubicBezTo>
                  <a:cubicBezTo>
                    <a:pt x="649" y="623"/>
                    <a:pt x="649" y="623"/>
                    <a:pt x="649" y="623"/>
                  </a:cubicBezTo>
                  <a:cubicBezTo>
                    <a:pt x="649" y="624"/>
                    <a:pt x="649" y="624"/>
                    <a:pt x="649" y="624"/>
                  </a:cubicBezTo>
                  <a:cubicBezTo>
                    <a:pt x="649" y="623"/>
                    <a:pt x="649" y="623"/>
                    <a:pt x="649" y="623"/>
                  </a:cubicBezTo>
                  <a:cubicBezTo>
                    <a:pt x="649" y="623"/>
                    <a:pt x="648" y="623"/>
                    <a:pt x="646" y="622"/>
                  </a:cubicBezTo>
                  <a:cubicBezTo>
                    <a:pt x="643" y="621"/>
                    <a:pt x="638" y="618"/>
                    <a:pt x="631" y="615"/>
                  </a:cubicBezTo>
                  <a:cubicBezTo>
                    <a:pt x="605" y="602"/>
                    <a:pt x="558" y="576"/>
                    <a:pt x="503" y="544"/>
                  </a:cubicBezTo>
                  <a:cubicBezTo>
                    <a:pt x="419" y="495"/>
                    <a:pt x="316" y="433"/>
                    <a:pt x="233" y="383"/>
                  </a:cubicBezTo>
                  <a:cubicBezTo>
                    <a:pt x="192" y="358"/>
                    <a:pt x="156" y="336"/>
                    <a:pt x="130" y="320"/>
                  </a:cubicBezTo>
                  <a:cubicBezTo>
                    <a:pt x="117" y="312"/>
                    <a:pt x="107" y="306"/>
                    <a:pt x="100" y="302"/>
                  </a:cubicBezTo>
                  <a:cubicBezTo>
                    <a:pt x="93" y="297"/>
                    <a:pt x="89" y="295"/>
                    <a:pt x="89" y="295"/>
                  </a:cubicBezTo>
                  <a:cubicBezTo>
                    <a:pt x="87" y="294"/>
                    <a:pt x="83" y="294"/>
                    <a:pt x="82" y="297"/>
                  </a:cubicBezTo>
                  <a:cubicBezTo>
                    <a:pt x="81" y="298"/>
                    <a:pt x="81" y="299"/>
                    <a:pt x="81" y="300"/>
                  </a:cubicBezTo>
                  <a:cubicBezTo>
                    <a:pt x="81" y="301"/>
                    <a:pt x="81" y="302"/>
                    <a:pt x="81" y="302"/>
                  </a:cubicBezTo>
                  <a:cubicBezTo>
                    <a:pt x="82" y="303"/>
                    <a:pt x="82" y="304"/>
                    <a:pt x="82" y="304"/>
                  </a:cubicBezTo>
                  <a:cubicBezTo>
                    <a:pt x="83" y="305"/>
                    <a:pt x="83" y="305"/>
                    <a:pt x="84" y="305"/>
                  </a:cubicBezTo>
                  <a:cubicBezTo>
                    <a:pt x="86" y="307"/>
                    <a:pt x="90" y="310"/>
                    <a:pt x="95" y="313"/>
                  </a:cubicBezTo>
                  <a:cubicBezTo>
                    <a:pt x="115" y="327"/>
                    <a:pt x="159" y="355"/>
                    <a:pt x="213" y="388"/>
                  </a:cubicBezTo>
                  <a:cubicBezTo>
                    <a:pt x="376" y="490"/>
                    <a:pt x="633" y="648"/>
                    <a:pt x="633" y="648"/>
                  </a:cubicBezTo>
                  <a:cubicBezTo>
                    <a:pt x="636" y="650"/>
                    <a:pt x="639" y="649"/>
                    <a:pt x="641" y="646"/>
                  </a:cubicBezTo>
                  <a:cubicBezTo>
                    <a:pt x="642" y="644"/>
                    <a:pt x="641" y="640"/>
                    <a:pt x="639" y="639"/>
                  </a:cubicBezTo>
                  <a:cubicBezTo>
                    <a:pt x="639" y="639"/>
                    <a:pt x="503" y="555"/>
                    <a:pt x="364" y="471"/>
                  </a:cubicBezTo>
                  <a:cubicBezTo>
                    <a:pt x="295" y="430"/>
                    <a:pt x="225" y="388"/>
                    <a:pt x="171" y="356"/>
                  </a:cubicBezTo>
                  <a:cubicBezTo>
                    <a:pt x="144" y="341"/>
                    <a:pt x="121" y="328"/>
                    <a:pt x="104" y="318"/>
                  </a:cubicBezTo>
                  <a:cubicBezTo>
                    <a:pt x="96" y="314"/>
                    <a:pt x="89" y="310"/>
                    <a:pt x="84" y="308"/>
                  </a:cubicBezTo>
                  <a:cubicBezTo>
                    <a:pt x="81" y="306"/>
                    <a:pt x="79" y="305"/>
                    <a:pt x="77" y="305"/>
                  </a:cubicBezTo>
                  <a:cubicBezTo>
                    <a:pt x="76" y="304"/>
                    <a:pt x="75" y="304"/>
                    <a:pt x="74" y="304"/>
                  </a:cubicBezTo>
                  <a:cubicBezTo>
                    <a:pt x="74" y="304"/>
                    <a:pt x="73" y="303"/>
                    <a:pt x="72" y="303"/>
                  </a:cubicBezTo>
                  <a:cubicBezTo>
                    <a:pt x="71" y="303"/>
                    <a:pt x="70" y="303"/>
                    <a:pt x="69" y="304"/>
                  </a:cubicBezTo>
                  <a:cubicBezTo>
                    <a:pt x="68" y="304"/>
                    <a:pt x="67" y="305"/>
                    <a:pt x="66" y="306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66" y="306"/>
                    <a:pt x="66" y="306"/>
                    <a:pt x="66" y="306"/>
                  </a:cubicBezTo>
                  <a:cubicBezTo>
                    <a:pt x="66" y="307"/>
                    <a:pt x="65" y="308"/>
                    <a:pt x="65" y="309"/>
                  </a:cubicBezTo>
                  <a:cubicBezTo>
                    <a:pt x="66" y="311"/>
                    <a:pt x="66" y="312"/>
                    <a:pt x="66" y="312"/>
                  </a:cubicBezTo>
                  <a:cubicBezTo>
                    <a:pt x="67" y="313"/>
                    <a:pt x="68" y="314"/>
                    <a:pt x="68" y="314"/>
                  </a:cubicBezTo>
                  <a:cubicBezTo>
                    <a:pt x="69" y="315"/>
                    <a:pt x="71" y="316"/>
                    <a:pt x="72" y="318"/>
                  </a:cubicBezTo>
                  <a:cubicBezTo>
                    <a:pt x="79" y="323"/>
                    <a:pt x="93" y="332"/>
                    <a:pt x="112" y="344"/>
                  </a:cubicBezTo>
                  <a:cubicBezTo>
                    <a:pt x="179" y="387"/>
                    <a:pt x="309" y="468"/>
                    <a:pt x="423" y="537"/>
                  </a:cubicBezTo>
                  <a:cubicBezTo>
                    <a:pt x="480" y="572"/>
                    <a:pt x="532" y="604"/>
                    <a:pt x="571" y="628"/>
                  </a:cubicBezTo>
                  <a:cubicBezTo>
                    <a:pt x="590" y="640"/>
                    <a:pt x="605" y="649"/>
                    <a:pt x="616" y="656"/>
                  </a:cubicBezTo>
                  <a:cubicBezTo>
                    <a:pt x="622" y="659"/>
                    <a:pt x="626" y="662"/>
                    <a:pt x="629" y="664"/>
                  </a:cubicBezTo>
                  <a:cubicBezTo>
                    <a:pt x="630" y="665"/>
                    <a:pt x="631" y="665"/>
                    <a:pt x="632" y="666"/>
                  </a:cubicBezTo>
                  <a:cubicBezTo>
                    <a:pt x="633" y="666"/>
                    <a:pt x="633" y="666"/>
                    <a:pt x="633" y="666"/>
                  </a:cubicBezTo>
                  <a:cubicBezTo>
                    <a:pt x="633" y="666"/>
                    <a:pt x="633" y="666"/>
                    <a:pt x="633" y="666"/>
                  </a:cubicBezTo>
                  <a:cubicBezTo>
                    <a:pt x="635" y="663"/>
                    <a:pt x="635" y="663"/>
                    <a:pt x="635" y="663"/>
                  </a:cubicBezTo>
                  <a:cubicBezTo>
                    <a:pt x="632" y="666"/>
                    <a:pt x="632" y="666"/>
                    <a:pt x="632" y="666"/>
                  </a:cubicBezTo>
                  <a:cubicBezTo>
                    <a:pt x="633" y="666"/>
                    <a:pt x="633" y="666"/>
                    <a:pt x="633" y="666"/>
                  </a:cubicBezTo>
                  <a:cubicBezTo>
                    <a:pt x="635" y="663"/>
                    <a:pt x="635" y="663"/>
                    <a:pt x="635" y="663"/>
                  </a:cubicBezTo>
                  <a:cubicBezTo>
                    <a:pt x="632" y="666"/>
                    <a:pt x="632" y="666"/>
                    <a:pt x="632" y="666"/>
                  </a:cubicBezTo>
                  <a:cubicBezTo>
                    <a:pt x="636" y="662"/>
                    <a:pt x="636" y="662"/>
                    <a:pt x="636" y="662"/>
                  </a:cubicBezTo>
                  <a:cubicBezTo>
                    <a:pt x="632" y="666"/>
                    <a:pt x="632" y="666"/>
                    <a:pt x="632" y="666"/>
                  </a:cubicBezTo>
                  <a:cubicBezTo>
                    <a:pt x="632" y="666"/>
                    <a:pt x="632" y="666"/>
                    <a:pt x="632" y="666"/>
                  </a:cubicBezTo>
                  <a:cubicBezTo>
                    <a:pt x="636" y="662"/>
                    <a:pt x="636" y="662"/>
                    <a:pt x="636" y="662"/>
                  </a:cubicBezTo>
                  <a:cubicBezTo>
                    <a:pt x="632" y="666"/>
                    <a:pt x="632" y="666"/>
                    <a:pt x="632" y="666"/>
                  </a:cubicBezTo>
                  <a:cubicBezTo>
                    <a:pt x="636" y="662"/>
                    <a:pt x="636" y="662"/>
                    <a:pt x="636" y="662"/>
                  </a:cubicBezTo>
                  <a:cubicBezTo>
                    <a:pt x="631" y="665"/>
                    <a:pt x="631" y="665"/>
                    <a:pt x="631" y="665"/>
                  </a:cubicBezTo>
                  <a:cubicBezTo>
                    <a:pt x="631" y="665"/>
                    <a:pt x="632" y="665"/>
                    <a:pt x="632" y="666"/>
                  </a:cubicBezTo>
                  <a:cubicBezTo>
                    <a:pt x="636" y="662"/>
                    <a:pt x="636" y="662"/>
                    <a:pt x="636" y="662"/>
                  </a:cubicBezTo>
                  <a:cubicBezTo>
                    <a:pt x="631" y="665"/>
                    <a:pt x="631" y="665"/>
                    <a:pt x="631" y="665"/>
                  </a:cubicBezTo>
                  <a:cubicBezTo>
                    <a:pt x="636" y="662"/>
                    <a:pt x="636" y="662"/>
                    <a:pt x="636" y="662"/>
                  </a:cubicBezTo>
                  <a:cubicBezTo>
                    <a:pt x="631" y="662"/>
                    <a:pt x="631" y="662"/>
                    <a:pt x="631" y="662"/>
                  </a:cubicBezTo>
                  <a:cubicBezTo>
                    <a:pt x="631" y="664"/>
                    <a:pt x="631" y="664"/>
                    <a:pt x="631" y="665"/>
                  </a:cubicBezTo>
                  <a:cubicBezTo>
                    <a:pt x="636" y="662"/>
                    <a:pt x="636" y="662"/>
                    <a:pt x="636" y="662"/>
                  </a:cubicBezTo>
                  <a:cubicBezTo>
                    <a:pt x="631" y="662"/>
                    <a:pt x="631" y="662"/>
                    <a:pt x="631" y="662"/>
                  </a:cubicBezTo>
                  <a:cubicBezTo>
                    <a:pt x="636" y="662"/>
                    <a:pt x="636" y="662"/>
                    <a:pt x="636" y="662"/>
                  </a:cubicBezTo>
                  <a:cubicBezTo>
                    <a:pt x="639" y="657"/>
                    <a:pt x="639" y="657"/>
                    <a:pt x="639" y="657"/>
                  </a:cubicBezTo>
                  <a:cubicBezTo>
                    <a:pt x="639" y="657"/>
                    <a:pt x="498" y="571"/>
                    <a:pt x="355" y="485"/>
                  </a:cubicBezTo>
                  <a:cubicBezTo>
                    <a:pt x="284" y="443"/>
                    <a:pt x="212" y="400"/>
                    <a:pt x="156" y="367"/>
                  </a:cubicBezTo>
                  <a:cubicBezTo>
                    <a:pt x="129" y="351"/>
                    <a:pt x="105" y="338"/>
                    <a:pt x="88" y="328"/>
                  </a:cubicBezTo>
                  <a:cubicBezTo>
                    <a:pt x="80" y="323"/>
                    <a:pt x="73" y="320"/>
                    <a:pt x="67" y="317"/>
                  </a:cubicBezTo>
                  <a:cubicBezTo>
                    <a:pt x="65" y="316"/>
                    <a:pt x="63" y="315"/>
                    <a:pt x="61" y="314"/>
                  </a:cubicBezTo>
                  <a:cubicBezTo>
                    <a:pt x="60" y="314"/>
                    <a:pt x="59" y="313"/>
                    <a:pt x="58" y="313"/>
                  </a:cubicBezTo>
                  <a:cubicBezTo>
                    <a:pt x="58" y="313"/>
                    <a:pt x="57" y="313"/>
                    <a:pt x="55" y="313"/>
                  </a:cubicBezTo>
                  <a:cubicBezTo>
                    <a:pt x="55" y="313"/>
                    <a:pt x="54" y="313"/>
                    <a:pt x="53" y="313"/>
                  </a:cubicBezTo>
                  <a:cubicBezTo>
                    <a:pt x="53" y="313"/>
                    <a:pt x="51" y="314"/>
                    <a:pt x="50" y="315"/>
                  </a:cubicBezTo>
                  <a:cubicBezTo>
                    <a:pt x="55" y="318"/>
                    <a:pt x="55" y="318"/>
                    <a:pt x="55" y="318"/>
                  </a:cubicBezTo>
                  <a:cubicBezTo>
                    <a:pt x="51" y="315"/>
                    <a:pt x="51" y="315"/>
                    <a:pt x="51" y="315"/>
                  </a:cubicBezTo>
                  <a:cubicBezTo>
                    <a:pt x="50" y="316"/>
                    <a:pt x="50" y="316"/>
                    <a:pt x="50" y="317"/>
                  </a:cubicBezTo>
                  <a:cubicBezTo>
                    <a:pt x="50" y="318"/>
                    <a:pt x="50" y="318"/>
                    <a:pt x="50" y="318"/>
                  </a:cubicBezTo>
                  <a:cubicBezTo>
                    <a:pt x="50" y="320"/>
                    <a:pt x="50" y="320"/>
                    <a:pt x="50" y="321"/>
                  </a:cubicBezTo>
                  <a:cubicBezTo>
                    <a:pt x="51" y="322"/>
                    <a:pt x="51" y="322"/>
                    <a:pt x="51" y="322"/>
                  </a:cubicBezTo>
                  <a:cubicBezTo>
                    <a:pt x="51" y="323"/>
                    <a:pt x="52" y="323"/>
                    <a:pt x="52" y="323"/>
                  </a:cubicBezTo>
                  <a:cubicBezTo>
                    <a:pt x="53" y="324"/>
                    <a:pt x="54" y="324"/>
                    <a:pt x="55" y="325"/>
                  </a:cubicBezTo>
                  <a:cubicBezTo>
                    <a:pt x="61" y="329"/>
                    <a:pt x="74" y="338"/>
                    <a:pt x="93" y="350"/>
                  </a:cubicBezTo>
                  <a:cubicBezTo>
                    <a:pt x="224" y="433"/>
                    <a:pt x="623" y="680"/>
                    <a:pt x="623" y="680"/>
                  </a:cubicBezTo>
                  <a:cubicBezTo>
                    <a:pt x="626" y="675"/>
                    <a:pt x="626" y="675"/>
                    <a:pt x="626" y="675"/>
                  </a:cubicBezTo>
                  <a:cubicBezTo>
                    <a:pt x="622" y="672"/>
                    <a:pt x="622" y="672"/>
                    <a:pt x="622" y="672"/>
                  </a:cubicBezTo>
                  <a:cubicBezTo>
                    <a:pt x="626" y="675"/>
                    <a:pt x="626" y="675"/>
                    <a:pt x="626" y="675"/>
                  </a:cubicBezTo>
                  <a:cubicBezTo>
                    <a:pt x="624" y="670"/>
                    <a:pt x="624" y="670"/>
                    <a:pt x="624" y="670"/>
                  </a:cubicBezTo>
                  <a:cubicBezTo>
                    <a:pt x="624" y="670"/>
                    <a:pt x="622" y="671"/>
                    <a:pt x="622" y="672"/>
                  </a:cubicBezTo>
                  <a:cubicBezTo>
                    <a:pt x="626" y="675"/>
                    <a:pt x="626" y="675"/>
                    <a:pt x="626" y="675"/>
                  </a:cubicBezTo>
                  <a:cubicBezTo>
                    <a:pt x="624" y="670"/>
                    <a:pt x="624" y="670"/>
                    <a:pt x="624" y="670"/>
                  </a:cubicBezTo>
                  <a:cubicBezTo>
                    <a:pt x="626" y="675"/>
                    <a:pt x="626" y="675"/>
                    <a:pt x="626" y="675"/>
                  </a:cubicBezTo>
                  <a:cubicBezTo>
                    <a:pt x="626" y="670"/>
                    <a:pt x="626" y="670"/>
                    <a:pt x="626" y="670"/>
                  </a:cubicBezTo>
                  <a:cubicBezTo>
                    <a:pt x="626" y="670"/>
                    <a:pt x="625" y="670"/>
                    <a:pt x="624" y="670"/>
                  </a:cubicBezTo>
                  <a:cubicBezTo>
                    <a:pt x="626" y="675"/>
                    <a:pt x="626" y="675"/>
                    <a:pt x="626" y="675"/>
                  </a:cubicBezTo>
                  <a:cubicBezTo>
                    <a:pt x="626" y="670"/>
                    <a:pt x="626" y="670"/>
                    <a:pt x="626" y="670"/>
                  </a:cubicBezTo>
                  <a:cubicBezTo>
                    <a:pt x="626" y="673"/>
                    <a:pt x="626" y="673"/>
                    <a:pt x="626" y="673"/>
                  </a:cubicBezTo>
                  <a:cubicBezTo>
                    <a:pt x="626" y="670"/>
                    <a:pt x="626" y="670"/>
                    <a:pt x="626" y="670"/>
                  </a:cubicBezTo>
                  <a:cubicBezTo>
                    <a:pt x="626" y="670"/>
                    <a:pt x="626" y="670"/>
                    <a:pt x="626" y="670"/>
                  </a:cubicBezTo>
                  <a:cubicBezTo>
                    <a:pt x="626" y="673"/>
                    <a:pt x="626" y="673"/>
                    <a:pt x="626" y="673"/>
                  </a:cubicBezTo>
                  <a:cubicBezTo>
                    <a:pt x="626" y="670"/>
                    <a:pt x="626" y="670"/>
                    <a:pt x="626" y="670"/>
                  </a:cubicBezTo>
                  <a:cubicBezTo>
                    <a:pt x="626" y="671"/>
                    <a:pt x="626" y="671"/>
                    <a:pt x="626" y="671"/>
                  </a:cubicBezTo>
                  <a:cubicBezTo>
                    <a:pt x="626" y="670"/>
                    <a:pt x="626" y="670"/>
                    <a:pt x="626" y="670"/>
                  </a:cubicBezTo>
                  <a:cubicBezTo>
                    <a:pt x="626" y="670"/>
                    <a:pt x="626" y="670"/>
                    <a:pt x="626" y="670"/>
                  </a:cubicBezTo>
                  <a:cubicBezTo>
                    <a:pt x="626" y="671"/>
                    <a:pt x="626" y="671"/>
                    <a:pt x="626" y="671"/>
                  </a:cubicBezTo>
                  <a:cubicBezTo>
                    <a:pt x="626" y="670"/>
                    <a:pt x="626" y="670"/>
                    <a:pt x="626" y="670"/>
                  </a:cubicBezTo>
                  <a:cubicBezTo>
                    <a:pt x="626" y="670"/>
                    <a:pt x="626" y="670"/>
                    <a:pt x="624" y="669"/>
                  </a:cubicBezTo>
                  <a:cubicBezTo>
                    <a:pt x="620" y="668"/>
                    <a:pt x="611" y="663"/>
                    <a:pt x="599" y="657"/>
                  </a:cubicBezTo>
                  <a:cubicBezTo>
                    <a:pt x="558" y="635"/>
                    <a:pt x="478" y="590"/>
                    <a:pt x="409" y="551"/>
                  </a:cubicBezTo>
                  <a:cubicBezTo>
                    <a:pt x="375" y="532"/>
                    <a:pt x="343" y="513"/>
                    <a:pt x="320" y="500"/>
                  </a:cubicBezTo>
                  <a:cubicBezTo>
                    <a:pt x="308" y="493"/>
                    <a:pt x="299" y="488"/>
                    <a:pt x="292" y="484"/>
                  </a:cubicBezTo>
                  <a:cubicBezTo>
                    <a:pt x="286" y="480"/>
                    <a:pt x="282" y="478"/>
                    <a:pt x="282" y="478"/>
                  </a:cubicBezTo>
                  <a:cubicBezTo>
                    <a:pt x="280" y="477"/>
                    <a:pt x="276" y="478"/>
                    <a:pt x="275" y="480"/>
                  </a:cubicBezTo>
                  <a:cubicBezTo>
                    <a:pt x="274" y="481"/>
                    <a:pt x="274" y="482"/>
                    <a:pt x="274" y="483"/>
                  </a:cubicBezTo>
                  <a:cubicBezTo>
                    <a:pt x="274" y="484"/>
                    <a:pt x="274" y="485"/>
                    <a:pt x="274" y="486"/>
                  </a:cubicBezTo>
                  <a:cubicBezTo>
                    <a:pt x="275" y="487"/>
                    <a:pt x="275" y="487"/>
                    <a:pt x="276" y="488"/>
                  </a:cubicBezTo>
                  <a:cubicBezTo>
                    <a:pt x="277" y="489"/>
                    <a:pt x="278" y="490"/>
                    <a:pt x="279" y="491"/>
                  </a:cubicBezTo>
                  <a:cubicBezTo>
                    <a:pt x="281" y="493"/>
                    <a:pt x="284" y="495"/>
                    <a:pt x="288" y="498"/>
                  </a:cubicBezTo>
                  <a:cubicBezTo>
                    <a:pt x="304" y="509"/>
                    <a:pt x="332" y="526"/>
                    <a:pt x="365" y="547"/>
                  </a:cubicBezTo>
                  <a:cubicBezTo>
                    <a:pt x="416" y="578"/>
                    <a:pt x="478" y="616"/>
                    <a:pt x="528" y="647"/>
                  </a:cubicBezTo>
                  <a:cubicBezTo>
                    <a:pt x="554" y="662"/>
                    <a:pt x="575" y="675"/>
                    <a:pt x="591" y="684"/>
                  </a:cubicBezTo>
                  <a:cubicBezTo>
                    <a:pt x="599" y="689"/>
                    <a:pt x="605" y="693"/>
                    <a:pt x="609" y="696"/>
                  </a:cubicBezTo>
                  <a:cubicBezTo>
                    <a:pt x="612" y="697"/>
                    <a:pt x="613" y="698"/>
                    <a:pt x="614" y="699"/>
                  </a:cubicBezTo>
                  <a:cubicBezTo>
                    <a:pt x="615" y="699"/>
                    <a:pt x="615" y="699"/>
                    <a:pt x="615" y="699"/>
                  </a:cubicBezTo>
                  <a:cubicBezTo>
                    <a:pt x="615" y="699"/>
                    <a:pt x="615" y="699"/>
                    <a:pt x="615" y="699"/>
                  </a:cubicBezTo>
                  <a:cubicBezTo>
                    <a:pt x="617" y="697"/>
                    <a:pt x="617" y="697"/>
                    <a:pt x="617" y="697"/>
                  </a:cubicBezTo>
                  <a:cubicBezTo>
                    <a:pt x="615" y="699"/>
                    <a:pt x="615" y="699"/>
                    <a:pt x="615" y="699"/>
                  </a:cubicBezTo>
                  <a:cubicBezTo>
                    <a:pt x="615" y="699"/>
                    <a:pt x="615" y="699"/>
                    <a:pt x="615" y="699"/>
                  </a:cubicBezTo>
                  <a:cubicBezTo>
                    <a:pt x="617" y="697"/>
                    <a:pt x="617" y="697"/>
                    <a:pt x="617" y="697"/>
                  </a:cubicBezTo>
                  <a:cubicBezTo>
                    <a:pt x="615" y="699"/>
                    <a:pt x="615" y="699"/>
                    <a:pt x="615" y="699"/>
                  </a:cubicBezTo>
                  <a:cubicBezTo>
                    <a:pt x="619" y="695"/>
                    <a:pt x="619" y="695"/>
                    <a:pt x="619" y="695"/>
                  </a:cubicBezTo>
                  <a:cubicBezTo>
                    <a:pt x="615" y="699"/>
                    <a:pt x="615" y="699"/>
                    <a:pt x="615" y="699"/>
                  </a:cubicBezTo>
                  <a:cubicBezTo>
                    <a:pt x="615" y="699"/>
                    <a:pt x="615" y="699"/>
                    <a:pt x="615" y="699"/>
                  </a:cubicBezTo>
                  <a:cubicBezTo>
                    <a:pt x="619" y="695"/>
                    <a:pt x="619" y="695"/>
                    <a:pt x="619" y="695"/>
                  </a:cubicBezTo>
                  <a:cubicBezTo>
                    <a:pt x="615" y="699"/>
                    <a:pt x="615" y="699"/>
                    <a:pt x="615" y="699"/>
                  </a:cubicBezTo>
                  <a:cubicBezTo>
                    <a:pt x="619" y="695"/>
                    <a:pt x="619" y="695"/>
                    <a:pt x="619" y="695"/>
                  </a:cubicBezTo>
                  <a:cubicBezTo>
                    <a:pt x="614" y="698"/>
                    <a:pt x="614" y="698"/>
                    <a:pt x="614" y="698"/>
                  </a:cubicBezTo>
                  <a:cubicBezTo>
                    <a:pt x="614" y="698"/>
                    <a:pt x="615" y="698"/>
                    <a:pt x="615" y="699"/>
                  </a:cubicBezTo>
                  <a:cubicBezTo>
                    <a:pt x="619" y="695"/>
                    <a:pt x="619" y="695"/>
                    <a:pt x="619" y="695"/>
                  </a:cubicBezTo>
                  <a:cubicBezTo>
                    <a:pt x="614" y="698"/>
                    <a:pt x="614" y="698"/>
                    <a:pt x="614" y="698"/>
                  </a:cubicBezTo>
                  <a:cubicBezTo>
                    <a:pt x="619" y="695"/>
                    <a:pt x="619" y="695"/>
                    <a:pt x="619" y="695"/>
                  </a:cubicBezTo>
                  <a:cubicBezTo>
                    <a:pt x="614" y="695"/>
                    <a:pt x="614" y="695"/>
                    <a:pt x="614" y="695"/>
                  </a:cubicBezTo>
                  <a:cubicBezTo>
                    <a:pt x="614" y="697"/>
                    <a:pt x="614" y="697"/>
                    <a:pt x="614" y="698"/>
                  </a:cubicBezTo>
                  <a:cubicBezTo>
                    <a:pt x="619" y="695"/>
                    <a:pt x="619" y="695"/>
                    <a:pt x="619" y="695"/>
                  </a:cubicBezTo>
                  <a:cubicBezTo>
                    <a:pt x="614" y="695"/>
                    <a:pt x="614" y="695"/>
                    <a:pt x="614" y="695"/>
                  </a:cubicBezTo>
                  <a:cubicBezTo>
                    <a:pt x="619" y="695"/>
                    <a:pt x="619" y="695"/>
                    <a:pt x="619" y="695"/>
                  </a:cubicBezTo>
                  <a:cubicBezTo>
                    <a:pt x="622" y="690"/>
                    <a:pt x="622" y="690"/>
                    <a:pt x="622" y="690"/>
                  </a:cubicBezTo>
                  <a:cubicBezTo>
                    <a:pt x="297" y="505"/>
                    <a:pt x="297" y="505"/>
                    <a:pt x="297" y="505"/>
                  </a:cubicBezTo>
                  <a:cubicBezTo>
                    <a:pt x="295" y="503"/>
                    <a:pt x="291" y="504"/>
                    <a:pt x="290" y="507"/>
                  </a:cubicBezTo>
                  <a:cubicBezTo>
                    <a:pt x="288" y="509"/>
                    <a:pt x="289" y="513"/>
                    <a:pt x="292" y="514"/>
                  </a:cubicBezTo>
                  <a:cubicBezTo>
                    <a:pt x="292" y="514"/>
                    <a:pt x="296" y="517"/>
                    <a:pt x="305" y="522"/>
                  </a:cubicBezTo>
                  <a:cubicBezTo>
                    <a:pt x="335" y="540"/>
                    <a:pt x="409" y="584"/>
                    <a:pt x="476" y="625"/>
                  </a:cubicBezTo>
                  <a:cubicBezTo>
                    <a:pt x="509" y="645"/>
                    <a:pt x="541" y="665"/>
                    <a:pt x="564" y="680"/>
                  </a:cubicBezTo>
                  <a:cubicBezTo>
                    <a:pt x="575" y="687"/>
                    <a:pt x="585" y="694"/>
                    <a:pt x="591" y="698"/>
                  </a:cubicBezTo>
                  <a:cubicBezTo>
                    <a:pt x="594" y="701"/>
                    <a:pt x="597" y="703"/>
                    <a:pt x="598" y="704"/>
                  </a:cubicBezTo>
                  <a:cubicBezTo>
                    <a:pt x="599" y="705"/>
                    <a:pt x="600" y="705"/>
                    <a:pt x="600" y="705"/>
                  </a:cubicBezTo>
                  <a:cubicBezTo>
                    <a:pt x="600" y="705"/>
                    <a:pt x="600" y="705"/>
                    <a:pt x="600" y="705"/>
                  </a:cubicBezTo>
                  <a:cubicBezTo>
                    <a:pt x="600" y="705"/>
                    <a:pt x="600" y="705"/>
                    <a:pt x="600" y="705"/>
                  </a:cubicBezTo>
                  <a:cubicBezTo>
                    <a:pt x="602" y="704"/>
                    <a:pt x="602" y="704"/>
                    <a:pt x="602" y="704"/>
                  </a:cubicBezTo>
                  <a:cubicBezTo>
                    <a:pt x="600" y="705"/>
                    <a:pt x="600" y="705"/>
                    <a:pt x="600" y="705"/>
                  </a:cubicBezTo>
                  <a:cubicBezTo>
                    <a:pt x="600" y="705"/>
                    <a:pt x="600" y="705"/>
                    <a:pt x="600" y="705"/>
                  </a:cubicBezTo>
                  <a:cubicBezTo>
                    <a:pt x="602" y="704"/>
                    <a:pt x="602" y="704"/>
                    <a:pt x="602" y="704"/>
                  </a:cubicBezTo>
                  <a:cubicBezTo>
                    <a:pt x="600" y="705"/>
                    <a:pt x="600" y="705"/>
                    <a:pt x="600" y="705"/>
                  </a:cubicBezTo>
                  <a:cubicBezTo>
                    <a:pt x="604" y="703"/>
                    <a:pt x="604" y="703"/>
                    <a:pt x="604" y="703"/>
                  </a:cubicBezTo>
                  <a:cubicBezTo>
                    <a:pt x="599" y="703"/>
                    <a:pt x="599" y="703"/>
                    <a:pt x="599" y="703"/>
                  </a:cubicBezTo>
                  <a:cubicBezTo>
                    <a:pt x="599" y="704"/>
                    <a:pt x="600" y="705"/>
                    <a:pt x="600" y="705"/>
                  </a:cubicBezTo>
                  <a:cubicBezTo>
                    <a:pt x="604" y="703"/>
                    <a:pt x="604" y="703"/>
                    <a:pt x="604" y="703"/>
                  </a:cubicBezTo>
                  <a:cubicBezTo>
                    <a:pt x="599" y="703"/>
                    <a:pt x="599" y="703"/>
                    <a:pt x="599" y="703"/>
                  </a:cubicBezTo>
                  <a:cubicBezTo>
                    <a:pt x="604" y="703"/>
                    <a:pt x="604" y="703"/>
                    <a:pt x="604" y="703"/>
                  </a:cubicBezTo>
                  <a:cubicBezTo>
                    <a:pt x="600" y="701"/>
                    <a:pt x="600" y="701"/>
                    <a:pt x="600" y="701"/>
                  </a:cubicBezTo>
                  <a:cubicBezTo>
                    <a:pt x="600" y="701"/>
                    <a:pt x="599" y="703"/>
                    <a:pt x="599" y="703"/>
                  </a:cubicBezTo>
                  <a:cubicBezTo>
                    <a:pt x="604" y="703"/>
                    <a:pt x="604" y="703"/>
                    <a:pt x="604" y="703"/>
                  </a:cubicBezTo>
                  <a:cubicBezTo>
                    <a:pt x="600" y="701"/>
                    <a:pt x="600" y="701"/>
                    <a:pt x="600" y="701"/>
                  </a:cubicBezTo>
                  <a:cubicBezTo>
                    <a:pt x="605" y="703"/>
                    <a:pt x="605" y="703"/>
                    <a:pt x="605" y="703"/>
                  </a:cubicBezTo>
                  <a:cubicBezTo>
                    <a:pt x="607" y="699"/>
                    <a:pt x="607" y="699"/>
                    <a:pt x="607" y="699"/>
                  </a:cubicBezTo>
                  <a:cubicBezTo>
                    <a:pt x="607" y="699"/>
                    <a:pt x="534" y="657"/>
                    <a:pt x="459" y="615"/>
                  </a:cubicBezTo>
                  <a:cubicBezTo>
                    <a:pt x="422" y="595"/>
                    <a:pt x="384" y="574"/>
                    <a:pt x="355" y="558"/>
                  </a:cubicBezTo>
                  <a:cubicBezTo>
                    <a:pt x="341" y="550"/>
                    <a:pt x="328" y="544"/>
                    <a:pt x="319" y="539"/>
                  </a:cubicBezTo>
                  <a:cubicBezTo>
                    <a:pt x="315" y="537"/>
                    <a:pt x="311" y="535"/>
                    <a:pt x="308" y="534"/>
                  </a:cubicBezTo>
                  <a:cubicBezTo>
                    <a:pt x="307" y="533"/>
                    <a:pt x="306" y="533"/>
                    <a:pt x="305" y="532"/>
                  </a:cubicBezTo>
                  <a:cubicBezTo>
                    <a:pt x="304" y="532"/>
                    <a:pt x="304" y="532"/>
                    <a:pt x="303" y="532"/>
                  </a:cubicBezTo>
                  <a:cubicBezTo>
                    <a:pt x="303" y="532"/>
                    <a:pt x="302" y="531"/>
                    <a:pt x="301" y="531"/>
                  </a:cubicBezTo>
                  <a:cubicBezTo>
                    <a:pt x="301" y="531"/>
                    <a:pt x="300" y="531"/>
                    <a:pt x="299" y="532"/>
                  </a:cubicBezTo>
                  <a:cubicBezTo>
                    <a:pt x="299" y="532"/>
                    <a:pt x="298" y="532"/>
                    <a:pt x="298" y="533"/>
                  </a:cubicBezTo>
                  <a:cubicBezTo>
                    <a:pt x="297" y="533"/>
                    <a:pt x="297" y="533"/>
                    <a:pt x="296" y="534"/>
                  </a:cubicBezTo>
                  <a:cubicBezTo>
                    <a:pt x="295" y="537"/>
                    <a:pt x="295" y="540"/>
                    <a:pt x="298" y="542"/>
                  </a:cubicBezTo>
                  <a:cubicBezTo>
                    <a:pt x="591" y="725"/>
                    <a:pt x="591" y="725"/>
                    <a:pt x="591" y="725"/>
                  </a:cubicBezTo>
                  <a:cubicBezTo>
                    <a:pt x="594" y="720"/>
                    <a:pt x="594" y="720"/>
                    <a:pt x="594" y="720"/>
                  </a:cubicBezTo>
                  <a:cubicBezTo>
                    <a:pt x="590" y="717"/>
                    <a:pt x="590" y="717"/>
                    <a:pt x="590" y="717"/>
                  </a:cubicBezTo>
                  <a:cubicBezTo>
                    <a:pt x="594" y="720"/>
                    <a:pt x="594" y="720"/>
                    <a:pt x="594" y="720"/>
                  </a:cubicBezTo>
                  <a:cubicBezTo>
                    <a:pt x="592" y="715"/>
                    <a:pt x="592" y="715"/>
                    <a:pt x="592" y="715"/>
                  </a:cubicBezTo>
                  <a:cubicBezTo>
                    <a:pt x="592" y="716"/>
                    <a:pt x="590" y="716"/>
                    <a:pt x="590" y="717"/>
                  </a:cubicBezTo>
                  <a:cubicBezTo>
                    <a:pt x="594" y="720"/>
                    <a:pt x="594" y="720"/>
                    <a:pt x="594" y="720"/>
                  </a:cubicBezTo>
                  <a:cubicBezTo>
                    <a:pt x="592" y="715"/>
                    <a:pt x="592" y="715"/>
                    <a:pt x="592" y="715"/>
                  </a:cubicBezTo>
                  <a:cubicBezTo>
                    <a:pt x="594" y="719"/>
                    <a:pt x="594" y="719"/>
                    <a:pt x="594" y="719"/>
                  </a:cubicBezTo>
                  <a:cubicBezTo>
                    <a:pt x="594" y="715"/>
                    <a:pt x="594" y="715"/>
                    <a:pt x="594" y="715"/>
                  </a:cubicBezTo>
                  <a:cubicBezTo>
                    <a:pt x="593" y="715"/>
                    <a:pt x="593" y="715"/>
                    <a:pt x="592" y="715"/>
                  </a:cubicBezTo>
                  <a:cubicBezTo>
                    <a:pt x="594" y="719"/>
                    <a:pt x="594" y="719"/>
                    <a:pt x="594" y="719"/>
                  </a:cubicBezTo>
                  <a:cubicBezTo>
                    <a:pt x="594" y="715"/>
                    <a:pt x="594" y="715"/>
                    <a:pt x="594" y="715"/>
                  </a:cubicBezTo>
                  <a:cubicBezTo>
                    <a:pt x="594" y="717"/>
                    <a:pt x="594" y="717"/>
                    <a:pt x="594" y="717"/>
                  </a:cubicBezTo>
                  <a:cubicBezTo>
                    <a:pt x="594" y="715"/>
                    <a:pt x="594" y="715"/>
                    <a:pt x="594" y="715"/>
                  </a:cubicBezTo>
                  <a:cubicBezTo>
                    <a:pt x="594" y="715"/>
                    <a:pt x="594" y="715"/>
                    <a:pt x="594" y="715"/>
                  </a:cubicBezTo>
                  <a:cubicBezTo>
                    <a:pt x="594" y="717"/>
                    <a:pt x="594" y="717"/>
                    <a:pt x="594" y="717"/>
                  </a:cubicBezTo>
                  <a:cubicBezTo>
                    <a:pt x="594" y="715"/>
                    <a:pt x="594" y="715"/>
                    <a:pt x="594" y="715"/>
                  </a:cubicBezTo>
                  <a:cubicBezTo>
                    <a:pt x="594" y="715"/>
                    <a:pt x="594" y="715"/>
                    <a:pt x="594" y="715"/>
                  </a:cubicBezTo>
                  <a:cubicBezTo>
                    <a:pt x="594" y="715"/>
                    <a:pt x="594" y="715"/>
                    <a:pt x="594" y="715"/>
                  </a:cubicBezTo>
                  <a:cubicBezTo>
                    <a:pt x="594" y="715"/>
                    <a:pt x="594" y="715"/>
                    <a:pt x="594" y="715"/>
                  </a:cubicBezTo>
                  <a:cubicBezTo>
                    <a:pt x="594" y="715"/>
                    <a:pt x="594" y="715"/>
                    <a:pt x="594" y="715"/>
                  </a:cubicBezTo>
                  <a:cubicBezTo>
                    <a:pt x="594" y="715"/>
                    <a:pt x="594" y="715"/>
                    <a:pt x="594" y="715"/>
                  </a:cubicBezTo>
                  <a:cubicBezTo>
                    <a:pt x="594" y="715"/>
                    <a:pt x="593" y="715"/>
                    <a:pt x="592" y="715"/>
                  </a:cubicBezTo>
                  <a:cubicBezTo>
                    <a:pt x="589" y="713"/>
                    <a:pt x="581" y="710"/>
                    <a:pt x="571" y="704"/>
                  </a:cubicBezTo>
                  <a:cubicBezTo>
                    <a:pt x="537" y="686"/>
                    <a:pt x="473" y="650"/>
                    <a:pt x="417" y="617"/>
                  </a:cubicBezTo>
                  <a:cubicBezTo>
                    <a:pt x="389" y="601"/>
                    <a:pt x="363" y="586"/>
                    <a:pt x="344" y="575"/>
                  </a:cubicBezTo>
                  <a:cubicBezTo>
                    <a:pt x="334" y="569"/>
                    <a:pt x="326" y="565"/>
                    <a:pt x="320" y="562"/>
                  </a:cubicBezTo>
                  <a:cubicBezTo>
                    <a:pt x="317" y="560"/>
                    <a:pt x="315" y="559"/>
                    <a:pt x="313" y="558"/>
                  </a:cubicBezTo>
                  <a:cubicBezTo>
                    <a:pt x="312" y="557"/>
                    <a:pt x="311" y="557"/>
                    <a:pt x="310" y="557"/>
                  </a:cubicBezTo>
                  <a:cubicBezTo>
                    <a:pt x="310" y="557"/>
                    <a:pt x="310" y="557"/>
                    <a:pt x="309" y="556"/>
                  </a:cubicBezTo>
                  <a:cubicBezTo>
                    <a:pt x="309" y="556"/>
                    <a:pt x="309" y="556"/>
                    <a:pt x="307" y="556"/>
                  </a:cubicBezTo>
                  <a:cubicBezTo>
                    <a:pt x="307" y="556"/>
                    <a:pt x="306" y="556"/>
                    <a:pt x="305" y="556"/>
                  </a:cubicBezTo>
                  <a:cubicBezTo>
                    <a:pt x="305" y="557"/>
                    <a:pt x="303" y="557"/>
                    <a:pt x="303" y="559"/>
                  </a:cubicBezTo>
                  <a:cubicBezTo>
                    <a:pt x="302" y="560"/>
                    <a:pt x="302" y="561"/>
                    <a:pt x="302" y="563"/>
                  </a:cubicBezTo>
                  <a:cubicBezTo>
                    <a:pt x="302" y="564"/>
                    <a:pt x="303" y="566"/>
                    <a:pt x="304" y="566"/>
                  </a:cubicBezTo>
                  <a:cubicBezTo>
                    <a:pt x="304" y="566"/>
                    <a:pt x="309" y="569"/>
                    <a:pt x="316" y="574"/>
                  </a:cubicBezTo>
                  <a:cubicBezTo>
                    <a:pt x="343" y="590"/>
                    <a:pt x="409" y="630"/>
                    <a:pt x="468" y="667"/>
                  </a:cubicBezTo>
                  <a:cubicBezTo>
                    <a:pt x="498" y="685"/>
                    <a:pt x="526" y="703"/>
                    <a:pt x="546" y="716"/>
                  </a:cubicBezTo>
                  <a:cubicBezTo>
                    <a:pt x="557" y="722"/>
                    <a:pt x="565" y="728"/>
                    <a:pt x="571" y="732"/>
                  </a:cubicBezTo>
                  <a:cubicBezTo>
                    <a:pt x="574" y="734"/>
                    <a:pt x="576" y="735"/>
                    <a:pt x="577" y="736"/>
                  </a:cubicBezTo>
                  <a:cubicBezTo>
                    <a:pt x="578" y="737"/>
                    <a:pt x="579" y="737"/>
                    <a:pt x="579" y="737"/>
                  </a:cubicBezTo>
                  <a:cubicBezTo>
                    <a:pt x="579" y="737"/>
                    <a:pt x="579" y="737"/>
                    <a:pt x="579" y="737"/>
                  </a:cubicBezTo>
                  <a:cubicBezTo>
                    <a:pt x="581" y="735"/>
                    <a:pt x="581" y="735"/>
                    <a:pt x="581" y="735"/>
                  </a:cubicBezTo>
                  <a:cubicBezTo>
                    <a:pt x="579" y="737"/>
                    <a:pt x="579" y="737"/>
                    <a:pt x="579" y="737"/>
                  </a:cubicBezTo>
                  <a:cubicBezTo>
                    <a:pt x="579" y="737"/>
                    <a:pt x="579" y="737"/>
                    <a:pt x="579" y="737"/>
                  </a:cubicBezTo>
                  <a:cubicBezTo>
                    <a:pt x="581" y="735"/>
                    <a:pt x="581" y="735"/>
                    <a:pt x="581" y="735"/>
                  </a:cubicBezTo>
                  <a:cubicBezTo>
                    <a:pt x="579" y="737"/>
                    <a:pt x="579" y="737"/>
                    <a:pt x="579" y="737"/>
                  </a:cubicBezTo>
                  <a:cubicBezTo>
                    <a:pt x="583" y="734"/>
                    <a:pt x="583" y="734"/>
                    <a:pt x="583" y="734"/>
                  </a:cubicBezTo>
                  <a:cubicBezTo>
                    <a:pt x="578" y="736"/>
                    <a:pt x="578" y="736"/>
                    <a:pt x="578" y="736"/>
                  </a:cubicBezTo>
                  <a:cubicBezTo>
                    <a:pt x="578" y="737"/>
                    <a:pt x="578" y="737"/>
                    <a:pt x="579" y="737"/>
                  </a:cubicBezTo>
                  <a:cubicBezTo>
                    <a:pt x="583" y="734"/>
                    <a:pt x="583" y="734"/>
                    <a:pt x="583" y="734"/>
                  </a:cubicBezTo>
                  <a:cubicBezTo>
                    <a:pt x="578" y="736"/>
                    <a:pt x="578" y="736"/>
                    <a:pt x="578" y="736"/>
                  </a:cubicBezTo>
                  <a:cubicBezTo>
                    <a:pt x="583" y="734"/>
                    <a:pt x="583" y="734"/>
                    <a:pt x="583" y="734"/>
                  </a:cubicBezTo>
                  <a:cubicBezTo>
                    <a:pt x="578" y="734"/>
                    <a:pt x="578" y="734"/>
                    <a:pt x="578" y="734"/>
                  </a:cubicBezTo>
                  <a:cubicBezTo>
                    <a:pt x="578" y="735"/>
                    <a:pt x="578" y="736"/>
                    <a:pt x="578" y="736"/>
                  </a:cubicBezTo>
                  <a:cubicBezTo>
                    <a:pt x="583" y="734"/>
                    <a:pt x="583" y="734"/>
                    <a:pt x="583" y="734"/>
                  </a:cubicBezTo>
                  <a:cubicBezTo>
                    <a:pt x="578" y="734"/>
                    <a:pt x="578" y="734"/>
                    <a:pt x="578" y="734"/>
                  </a:cubicBezTo>
                  <a:cubicBezTo>
                    <a:pt x="583" y="734"/>
                    <a:pt x="583" y="734"/>
                    <a:pt x="583" y="734"/>
                  </a:cubicBezTo>
                  <a:cubicBezTo>
                    <a:pt x="578" y="731"/>
                    <a:pt x="578" y="731"/>
                    <a:pt x="578" y="731"/>
                  </a:cubicBezTo>
                  <a:cubicBezTo>
                    <a:pt x="578" y="732"/>
                    <a:pt x="578" y="733"/>
                    <a:pt x="578" y="734"/>
                  </a:cubicBezTo>
                  <a:cubicBezTo>
                    <a:pt x="583" y="734"/>
                    <a:pt x="583" y="734"/>
                    <a:pt x="583" y="734"/>
                  </a:cubicBezTo>
                  <a:cubicBezTo>
                    <a:pt x="578" y="731"/>
                    <a:pt x="578" y="731"/>
                    <a:pt x="578" y="731"/>
                  </a:cubicBezTo>
                  <a:cubicBezTo>
                    <a:pt x="583" y="734"/>
                    <a:pt x="583" y="734"/>
                    <a:pt x="583" y="734"/>
                  </a:cubicBezTo>
                  <a:cubicBezTo>
                    <a:pt x="586" y="729"/>
                    <a:pt x="586" y="729"/>
                    <a:pt x="586" y="729"/>
                  </a:cubicBezTo>
                  <a:cubicBezTo>
                    <a:pt x="586" y="729"/>
                    <a:pt x="519" y="693"/>
                    <a:pt x="451" y="656"/>
                  </a:cubicBezTo>
                  <a:cubicBezTo>
                    <a:pt x="418" y="638"/>
                    <a:pt x="384" y="620"/>
                    <a:pt x="358" y="606"/>
                  </a:cubicBezTo>
                  <a:cubicBezTo>
                    <a:pt x="345" y="599"/>
                    <a:pt x="334" y="594"/>
                    <a:pt x="326" y="590"/>
                  </a:cubicBezTo>
                  <a:cubicBezTo>
                    <a:pt x="322" y="588"/>
                    <a:pt x="318" y="586"/>
                    <a:pt x="316" y="585"/>
                  </a:cubicBezTo>
                  <a:cubicBezTo>
                    <a:pt x="315" y="585"/>
                    <a:pt x="314" y="584"/>
                    <a:pt x="313" y="584"/>
                  </a:cubicBezTo>
                  <a:cubicBezTo>
                    <a:pt x="312" y="584"/>
                    <a:pt x="312" y="583"/>
                    <a:pt x="311" y="583"/>
                  </a:cubicBezTo>
                  <a:cubicBezTo>
                    <a:pt x="311" y="583"/>
                    <a:pt x="311" y="583"/>
                    <a:pt x="311" y="583"/>
                  </a:cubicBezTo>
                  <a:cubicBezTo>
                    <a:pt x="310" y="583"/>
                    <a:pt x="310" y="583"/>
                    <a:pt x="309" y="583"/>
                  </a:cubicBezTo>
                  <a:cubicBezTo>
                    <a:pt x="309" y="583"/>
                    <a:pt x="308" y="583"/>
                    <a:pt x="308" y="583"/>
                  </a:cubicBezTo>
                  <a:cubicBezTo>
                    <a:pt x="307" y="583"/>
                    <a:pt x="307" y="584"/>
                    <a:pt x="306" y="584"/>
                  </a:cubicBezTo>
                  <a:cubicBezTo>
                    <a:pt x="306" y="584"/>
                    <a:pt x="305" y="585"/>
                    <a:pt x="305" y="586"/>
                  </a:cubicBezTo>
                  <a:cubicBezTo>
                    <a:pt x="309" y="589"/>
                    <a:pt x="309" y="589"/>
                    <a:pt x="309" y="589"/>
                  </a:cubicBezTo>
                  <a:cubicBezTo>
                    <a:pt x="305" y="586"/>
                    <a:pt x="305" y="586"/>
                    <a:pt x="305" y="586"/>
                  </a:cubicBezTo>
                  <a:cubicBezTo>
                    <a:pt x="304" y="587"/>
                    <a:pt x="304" y="588"/>
                    <a:pt x="304" y="589"/>
                  </a:cubicBezTo>
                  <a:cubicBezTo>
                    <a:pt x="304" y="590"/>
                    <a:pt x="304" y="591"/>
                    <a:pt x="304" y="591"/>
                  </a:cubicBezTo>
                  <a:cubicBezTo>
                    <a:pt x="305" y="592"/>
                    <a:pt x="305" y="593"/>
                    <a:pt x="306" y="593"/>
                  </a:cubicBezTo>
                  <a:cubicBezTo>
                    <a:pt x="306" y="594"/>
                    <a:pt x="307" y="594"/>
                    <a:pt x="308" y="595"/>
                  </a:cubicBezTo>
                  <a:cubicBezTo>
                    <a:pt x="310" y="597"/>
                    <a:pt x="312" y="598"/>
                    <a:pt x="316" y="600"/>
                  </a:cubicBezTo>
                  <a:cubicBezTo>
                    <a:pt x="328" y="608"/>
                    <a:pt x="349" y="621"/>
                    <a:pt x="376" y="637"/>
                  </a:cubicBezTo>
                  <a:cubicBezTo>
                    <a:pt x="415" y="660"/>
                    <a:pt x="464" y="688"/>
                    <a:pt x="503" y="712"/>
                  </a:cubicBezTo>
                  <a:cubicBezTo>
                    <a:pt x="522" y="724"/>
                    <a:pt x="539" y="734"/>
                    <a:pt x="551" y="742"/>
                  </a:cubicBezTo>
                  <a:cubicBezTo>
                    <a:pt x="557" y="746"/>
                    <a:pt x="562" y="750"/>
                    <a:pt x="565" y="752"/>
                  </a:cubicBezTo>
                  <a:cubicBezTo>
                    <a:pt x="567" y="753"/>
                    <a:pt x="568" y="755"/>
                    <a:pt x="569" y="755"/>
                  </a:cubicBezTo>
                  <a:cubicBezTo>
                    <a:pt x="569" y="755"/>
                    <a:pt x="569" y="755"/>
                    <a:pt x="569" y="755"/>
                  </a:cubicBezTo>
                  <a:cubicBezTo>
                    <a:pt x="569" y="756"/>
                    <a:pt x="569" y="756"/>
                    <a:pt x="569" y="756"/>
                  </a:cubicBezTo>
                  <a:cubicBezTo>
                    <a:pt x="572" y="754"/>
                    <a:pt x="572" y="754"/>
                    <a:pt x="572" y="754"/>
                  </a:cubicBezTo>
                  <a:cubicBezTo>
                    <a:pt x="568" y="754"/>
                    <a:pt x="568" y="754"/>
                    <a:pt x="568" y="754"/>
                  </a:cubicBezTo>
                  <a:cubicBezTo>
                    <a:pt x="569" y="755"/>
                    <a:pt x="569" y="755"/>
                    <a:pt x="569" y="756"/>
                  </a:cubicBezTo>
                  <a:cubicBezTo>
                    <a:pt x="572" y="754"/>
                    <a:pt x="572" y="754"/>
                    <a:pt x="572" y="754"/>
                  </a:cubicBezTo>
                  <a:cubicBezTo>
                    <a:pt x="568" y="754"/>
                    <a:pt x="568" y="754"/>
                    <a:pt x="568" y="754"/>
                  </a:cubicBezTo>
                  <a:cubicBezTo>
                    <a:pt x="573" y="754"/>
                    <a:pt x="573" y="754"/>
                    <a:pt x="573" y="754"/>
                  </a:cubicBezTo>
                  <a:cubicBezTo>
                    <a:pt x="569" y="751"/>
                    <a:pt x="569" y="751"/>
                    <a:pt x="569" y="751"/>
                  </a:cubicBezTo>
                  <a:cubicBezTo>
                    <a:pt x="569" y="752"/>
                    <a:pt x="568" y="753"/>
                    <a:pt x="568" y="754"/>
                  </a:cubicBezTo>
                  <a:cubicBezTo>
                    <a:pt x="573" y="754"/>
                    <a:pt x="573" y="754"/>
                    <a:pt x="573" y="754"/>
                  </a:cubicBezTo>
                  <a:cubicBezTo>
                    <a:pt x="569" y="751"/>
                    <a:pt x="569" y="751"/>
                    <a:pt x="569" y="751"/>
                  </a:cubicBezTo>
                  <a:cubicBezTo>
                    <a:pt x="574" y="754"/>
                    <a:pt x="574" y="754"/>
                    <a:pt x="574" y="754"/>
                  </a:cubicBezTo>
                  <a:cubicBezTo>
                    <a:pt x="570" y="750"/>
                    <a:pt x="570" y="750"/>
                    <a:pt x="570" y="750"/>
                  </a:cubicBezTo>
                  <a:cubicBezTo>
                    <a:pt x="574" y="754"/>
                    <a:pt x="574" y="754"/>
                    <a:pt x="574" y="754"/>
                  </a:cubicBezTo>
                  <a:cubicBezTo>
                    <a:pt x="572" y="749"/>
                    <a:pt x="572" y="749"/>
                    <a:pt x="572" y="749"/>
                  </a:cubicBezTo>
                  <a:cubicBezTo>
                    <a:pt x="571" y="749"/>
                    <a:pt x="570" y="749"/>
                    <a:pt x="570" y="750"/>
                  </a:cubicBezTo>
                  <a:cubicBezTo>
                    <a:pt x="574" y="754"/>
                    <a:pt x="574" y="754"/>
                    <a:pt x="574" y="754"/>
                  </a:cubicBezTo>
                  <a:cubicBezTo>
                    <a:pt x="572" y="749"/>
                    <a:pt x="572" y="749"/>
                    <a:pt x="572" y="749"/>
                  </a:cubicBezTo>
                  <a:cubicBezTo>
                    <a:pt x="574" y="754"/>
                    <a:pt x="574" y="754"/>
                    <a:pt x="574" y="754"/>
                  </a:cubicBezTo>
                  <a:cubicBezTo>
                    <a:pt x="574" y="748"/>
                    <a:pt x="574" y="748"/>
                    <a:pt x="574" y="748"/>
                  </a:cubicBezTo>
                  <a:cubicBezTo>
                    <a:pt x="573" y="748"/>
                    <a:pt x="573" y="748"/>
                    <a:pt x="572" y="749"/>
                  </a:cubicBezTo>
                  <a:cubicBezTo>
                    <a:pt x="574" y="754"/>
                    <a:pt x="574" y="754"/>
                    <a:pt x="574" y="754"/>
                  </a:cubicBezTo>
                  <a:cubicBezTo>
                    <a:pt x="574" y="748"/>
                    <a:pt x="574" y="748"/>
                    <a:pt x="574" y="748"/>
                  </a:cubicBezTo>
                  <a:cubicBezTo>
                    <a:pt x="574" y="754"/>
                    <a:pt x="574" y="754"/>
                    <a:pt x="574" y="754"/>
                  </a:cubicBezTo>
                  <a:cubicBezTo>
                    <a:pt x="575" y="749"/>
                    <a:pt x="575" y="749"/>
                    <a:pt x="575" y="749"/>
                  </a:cubicBezTo>
                  <a:cubicBezTo>
                    <a:pt x="575" y="748"/>
                    <a:pt x="575" y="748"/>
                    <a:pt x="574" y="748"/>
                  </a:cubicBezTo>
                  <a:cubicBezTo>
                    <a:pt x="574" y="754"/>
                    <a:pt x="574" y="754"/>
                    <a:pt x="574" y="754"/>
                  </a:cubicBezTo>
                  <a:cubicBezTo>
                    <a:pt x="575" y="749"/>
                    <a:pt x="575" y="749"/>
                    <a:pt x="575" y="749"/>
                  </a:cubicBezTo>
                  <a:cubicBezTo>
                    <a:pt x="574" y="753"/>
                    <a:pt x="574" y="753"/>
                    <a:pt x="574" y="753"/>
                  </a:cubicBezTo>
                  <a:cubicBezTo>
                    <a:pt x="576" y="749"/>
                    <a:pt x="576" y="749"/>
                    <a:pt x="576" y="749"/>
                  </a:cubicBezTo>
                  <a:cubicBezTo>
                    <a:pt x="576" y="749"/>
                    <a:pt x="576" y="749"/>
                    <a:pt x="575" y="749"/>
                  </a:cubicBezTo>
                  <a:cubicBezTo>
                    <a:pt x="574" y="753"/>
                    <a:pt x="574" y="753"/>
                    <a:pt x="574" y="753"/>
                  </a:cubicBezTo>
                  <a:cubicBezTo>
                    <a:pt x="576" y="749"/>
                    <a:pt x="576" y="749"/>
                    <a:pt x="576" y="749"/>
                  </a:cubicBezTo>
                  <a:cubicBezTo>
                    <a:pt x="575" y="750"/>
                    <a:pt x="575" y="750"/>
                    <a:pt x="575" y="750"/>
                  </a:cubicBezTo>
                  <a:cubicBezTo>
                    <a:pt x="576" y="749"/>
                    <a:pt x="576" y="749"/>
                    <a:pt x="576" y="749"/>
                  </a:cubicBezTo>
                  <a:cubicBezTo>
                    <a:pt x="576" y="749"/>
                    <a:pt x="576" y="749"/>
                    <a:pt x="576" y="749"/>
                  </a:cubicBezTo>
                  <a:cubicBezTo>
                    <a:pt x="575" y="750"/>
                    <a:pt x="575" y="750"/>
                    <a:pt x="575" y="750"/>
                  </a:cubicBezTo>
                  <a:cubicBezTo>
                    <a:pt x="576" y="749"/>
                    <a:pt x="576" y="749"/>
                    <a:pt x="576" y="749"/>
                  </a:cubicBezTo>
                  <a:cubicBezTo>
                    <a:pt x="576" y="749"/>
                    <a:pt x="575" y="748"/>
                    <a:pt x="574" y="748"/>
                  </a:cubicBezTo>
                  <a:cubicBezTo>
                    <a:pt x="572" y="747"/>
                    <a:pt x="566" y="743"/>
                    <a:pt x="557" y="739"/>
                  </a:cubicBezTo>
                  <a:cubicBezTo>
                    <a:pt x="527" y="723"/>
                    <a:pt x="469" y="691"/>
                    <a:pt x="417" y="663"/>
                  </a:cubicBezTo>
                  <a:cubicBezTo>
                    <a:pt x="391" y="650"/>
                    <a:pt x="368" y="637"/>
                    <a:pt x="350" y="627"/>
                  </a:cubicBezTo>
                  <a:cubicBezTo>
                    <a:pt x="341" y="622"/>
                    <a:pt x="334" y="619"/>
                    <a:pt x="329" y="616"/>
                  </a:cubicBezTo>
                  <a:cubicBezTo>
                    <a:pt x="325" y="613"/>
                    <a:pt x="322" y="612"/>
                    <a:pt x="322" y="612"/>
                  </a:cubicBezTo>
                  <a:cubicBezTo>
                    <a:pt x="319" y="610"/>
                    <a:pt x="316" y="611"/>
                    <a:pt x="314" y="614"/>
                  </a:cubicBezTo>
                  <a:cubicBezTo>
                    <a:pt x="314" y="615"/>
                    <a:pt x="314" y="616"/>
                    <a:pt x="314" y="617"/>
                  </a:cubicBezTo>
                  <a:cubicBezTo>
                    <a:pt x="314" y="618"/>
                    <a:pt x="314" y="619"/>
                    <a:pt x="314" y="620"/>
                  </a:cubicBezTo>
                  <a:cubicBezTo>
                    <a:pt x="315" y="621"/>
                    <a:pt x="316" y="622"/>
                    <a:pt x="317" y="623"/>
                  </a:cubicBezTo>
                  <a:cubicBezTo>
                    <a:pt x="318" y="624"/>
                    <a:pt x="320" y="626"/>
                    <a:pt x="323" y="628"/>
                  </a:cubicBezTo>
                  <a:cubicBezTo>
                    <a:pt x="334" y="636"/>
                    <a:pt x="353" y="649"/>
                    <a:pt x="377" y="664"/>
                  </a:cubicBezTo>
                  <a:cubicBezTo>
                    <a:pt x="448" y="708"/>
                    <a:pt x="556" y="771"/>
                    <a:pt x="556" y="771"/>
                  </a:cubicBezTo>
                  <a:cubicBezTo>
                    <a:pt x="559" y="766"/>
                    <a:pt x="559" y="766"/>
                    <a:pt x="559" y="766"/>
                  </a:cubicBezTo>
                  <a:cubicBezTo>
                    <a:pt x="561" y="761"/>
                    <a:pt x="561" y="761"/>
                    <a:pt x="561" y="761"/>
                  </a:cubicBezTo>
                  <a:cubicBezTo>
                    <a:pt x="336" y="643"/>
                    <a:pt x="336" y="643"/>
                    <a:pt x="336" y="643"/>
                  </a:cubicBezTo>
                  <a:cubicBezTo>
                    <a:pt x="333" y="642"/>
                    <a:pt x="330" y="642"/>
                    <a:pt x="329" y="645"/>
                  </a:cubicBezTo>
                  <a:cubicBezTo>
                    <a:pt x="328" y="646"/>
                    <a:pt x="328" y="647"/>
                    <a:pt x="328" y="648"/>
                  </a:cubicBezTo>
                  <a:cubicBezTo>
                    <a:pt x="328" y="649"/>
                    <a:pt x="328" y="650"/>
                    <a:pt x="329" y="651"/>
                  </a:cubicBezTo>
                  <a:cubicBezTo>
                    <a:pt x="329" y="652"/>
                    <a:pt x="330" y="653"/>
                    <a:pt x="331" y="654"/>
                  </a:cubicBezTo>
                  <a:cubicBezTo>
                    <a:pt x="332" y="655"/>
                    <a:pt x="334" y="657"/>
                    <a:pt x="337" y="659"/>
                  </a:cubicBezTo>
                  <a:cubicBezTo>
                    <a:pt x="346" y="665"/>
                    <a:pt x="363" y="676"/>
                    <a:pt x="384" y="688"/>
                  </a:cubicBezTo>
                  <a:cubicBezTo>
                    <a:pt x="415" y="706"/>
                    <a:pt x="454" y="729"/>
                    <a:pt x="486" y="747"/>
                  </a:cubicBezTo>
                  <a:cubicBezTo>
                    <a:pt x="501" y="756"/>
                    <a:pt x="515" y="764"/>
                    <a:pt x="525" y="771"/>
                  </a:cubicBezTo>
                  <a:cubicBezTo>
                    <a:pt x="529" y="774"/>
                    <a:pt x="533" y="777"/>
                    <a:pt x="536" y="778"/>
                  </a:cubicBezTo>
                  <a:cubicBezTo>
                    <a:pt x="537" y="779"/>
                    <a:pt x="538" y="780"/>
                    <a:pt x="538" y="781"/>
                  </a:cubicBezTo>
                  <a:cubicBezTo>
                    <a:pt x="538" y="781"/>
                    <a:pt x="538" y="781"/>
                    <a:pt x="538" y="781"/>
                  </a:cubicBezTo>
                  <a:cubicBezTo>
                    <a:pt x="538" y="781"/>
                    <a:pt x="538" y="781"/>
                    <a:pt x="538" y="781"/>
                  </a:cubicBezTo>
                  <a:cubicBezTo>
                    <a:pt x="540" y="779"/>
                    <a:pt x="540" y="779"/>
                    <a:pt x="540" y="779"/>
                  </a:cubicBezTo>
                  <a:cubicBezTo>
                    <a:pt x="538" y="780"/>
                    <a:pt x="538" y="780"/>
                    <a:pt x="538" y="780"/>
                  </a:cubicBezTo>
                  <a:cubicBezTo>
                    <a:pt x="538" y="781"/>
                    <a:pt x="538" y="781"/>
                    <a:pt x="538" y="781"/>
                  </a:cubicBezTo>
                  <a:cubicBezTo>
                    <a:pt x="540" y="779"/>
                    <a:pt x="540" y="779"/>
                    <a:pt x="540" y="779"/>
                  </a:cubicBezTo>
                  <a:cubicBezTo>
                    <a:pt x="538" y="780"/>
                    <a:pt x="538" y="780"/>
                    <a:pt x="538" y="780"/>
                  </a:cubicBezTo>
                  <a:cubicBezTo>
                    <a:pt x="542" y="779"/>
                    <a:pt x="542" y="779"/>
                    <a:pt x="542" y="779"/>
                  </a:cubicBezTo>
                  <a:cubicBezTo>
                    <a:pt x="538" y="779"/>
                    <a:pt x="538" y="779"/>
                    <a:pt x="538" y="779"/>
                  </a:cubicBezTo>
                  <a:cubicBezTo>
                    <a:pt x="538" y="780"/>
                    <a:pt x="538" y="780"/>
                    <a:pt x="538" y="780"/>
                  </a:cubicBezTo>
                  <a:cubicBezTo>
                    <a:pt x="542" y="779"/>
                    <a:pt x="542" y="779"/>
                    <a:pt x="542" y="779"/>
                  </a:cubicBezTo>
                  <a:cubicBezTo>
                    <a:pt x="538" y="779"/>
                    <a:pt x="538" y="779"/>
                    <a:pt x="538" y="779"/>
                  </a:cubicBezTo>
                  <a:cubicBezTo>
                    <a:pt x="543" y="779"/>
                    <a:pt x="543" y="779"/>
                    <a:pt x="543" y="779"/>
                  </a:cubicBezTo>
                  <a:cubicBezTo>
                    <a:pt x="539" y="776"/>
                    <a:pt x="539" y="776"/>
                    <a:pt x="539" y="776"/>
                  </a:cubicBezTo>
                  <a:cubicBezTo>
                    <a:pt x="538" y="777"/>
                    <a:pt x="538" y="778"/>
                    <a:pt x="538" y="779"/>
                  </a:cubicBezTo>
                  <a:cubicBezTo>
                    <a:pt x="543" y="779"/>
                    <a:pt x="543" y="779"/>
                    <a:pt x="543" y="779"/>
                  </a:cubicBezTo>
                  <a:cubicBezTo>
                    <a:pt x="539" y="776"/>
                    <a:pt x="539" y="776"/>
                    <a:pt x="539" y="776"/>
                  </a:cubicBezTo>
                  <a:cubicBezTo>
                    <a:pt x="543" y="779"/>
                    <a:pt x="543" y="779"/>
                    <a:pt x="543" y="779"/>
                  </a:cubicBezTo>
                  <a:cubicBezTo>
                    <a:pt x="546" y="774"/>
                    <a:pt x="546" y="774"/>
                    <a:pt x="546" y="774"/>
                  </a:cubicBezTo>
                  <a:cubicBezTo>
                    <a:pt x="546" y="774"/>
                    <a:pt x="495" y="746"/>
                    <a:pt x="443" y="719"/>
                  </a:cubicBezTo>
                  <a:cubicBezTo>
                    <a:pt x="417" y="705"/>
                    <a:pt x="390" y="691"/>
                    <a:pt x="369" y="681"/>
                  </a:cubicBezTo>
                  <a:cubicBezTo>
                    <a:pt x="358" y="675"/>
                    <a:pt x="349" y="671"/>
                    <a:pt x="342" y="668"/>
                  </a:cubicBezTo>
                  <a:cubicBezTo>
                    <a:pt x="338" y="667"/>
                    <a:pt x="335" y="665"/>
                    <a:pt x="333" y="664"/>
                  </a:cubicBezTo>
                  <a:cubicBezTo>
                    <a:pt x="332" y="664"/>
                    <a:pt x="331" y="664"/>
                    <a:pt x="330" y="663"/>
                  </a:cubicBezTo>
                  <a:cubicBezTo>
                    <a:pt x="328" y="663"/>
                    <a:pt x="328" y="663"/>
                    <a:pt x="326" y="663"/>
                  </a:cubicBezTo>
                  <a:cubicBezTo>
                    <a:pt x="326" y="663"/>
                    <a:pt x="325" y="663"/>
                    <a:pt x="324" y="663"/>
                  </a:cubicBezTo>
                  <a:cubicBezTo>
                    <a:pt x="324" y="663"/>
                    <a:pt x="323" y="664"/>
                    <a:pt x="322" y="664"/>
                  </a:cubicBezTo>
                  <a:cubicBezTo>
                    <a:pt x="322" y="664"/>
                    <a:pt x="321" y="665"/>
                    <a:pt x="321" y="666"/>
                  </a:cubicBezTo>
                  <a:cubicBezTo>
                    <a:pt x="320" y="667"/>
                    <a:pt x="320" y="668"/>
                    <a:pt x="320" y="670"/>
                  </a:cubicBezTo>
                  <a:cubicBezTo>
                    <a:pt x="320" y="671"/>
                    <a:pt x="321" y="673"/>
                    <a:pt x="323" y="673"/>
                  </a:cubicBezTo>
                  <a:cubicBezTo>
                    <a:pt x="323" y="673"/>
                    <a:pt x="326" y="675"/>
                    <a:pt x="331" y="679"/>
                  </a:cubicBezTo>
                  <a:cubicBezTo>
                    <a:pt x="351" y="690"/>
                    <a:pt x="400" y="719"/>
                    <a:pt x="444" y="746"/>
                  </a:cubicBezTo>
                  <a:cubicBezTo>
                    <a:pt x="466" y="760"/>
                    <a:pt x="487" y="773"/>
                    <a:pt x="502" y="783"/>
                  </a:cubicBezTo>
                  <a:cubicBezTo>
                    <a:pt x="510" y="788"/>
                    <a:pt x="516" y="792"/>
                    <a:pt x="520" y="795"/>
                  </a:cubicBezTo>
                  <a:cubicBezTo>
                    <a:pt x="522" y="796"/>
                    <a:pt x="524" y="798"/>
                    <a:pt x="525" y="799"/>
                  </a:cubicBezTo>
                  <a:cubicBezTo>
                    <a:pt x="525" y="799"/>
                    <a:pt x="526" y="799"/>
                    <a:pt x="526" y="799"/>
                  </a:cubicBezTo>
                  <a:cubicBezTo>
                    <a:pt x="528" y="798"/>
                    <a:pt x="528" y="798"/>
                    <a:pt x="528" y="798"/>
                  </a:cubicBezTo>
                  <a:cubicBezTo>
                    <a:pt x="526" y="799"/>
                    <a:pt x="526" y="799"/>
                    <a:pt x="526" y="799"/>
                  </a:cubicBezTo>
                  <a:cubicBezTo>
                    <a:pt x="526" y="799"/>
                    <a:pt x="526" y="799"/>
                    <a:pt x="526" y="799"/>
                  </a:cubicBezTo>
                  <a:cubicBezTo>
                    <a:pt x="528" y="798"/>
                    <a:pt x="528" y="798"/>
                    <a:pt x="528" y="798"/>
                  </a:cubicBezTo>
                  <a:cubicBezTo>
                    <a:pt x="526" y="799"/>
                    <a:pt x="526" y="799"/>
                    <a:pt x="526" y="799"/>
                  </a:cubicBezTo>
                  <a:cubicBezTo>
                    <a:pt x="530" y="797"/>
                    <a:pt x="530" y="797"/>
                    <a:pt x="530" y="797"/>
                  </a:cubicBezTo>
                  <a:cubicBezTo>
                    <a:pt x="525" y="797"/>
                    <a:pt x="525" y="797"/>
                    <a:pt x="525" y="797"/>
                  </a:cubicBezTo>
                  <a:cubicBezTo>
                    <a:pt x="525" y="798"/>
                    <a:pt x="525" y="799"/>
                    <a:pt x="526" y="799"/>
                  </a:cubicBezTo>
                  <a:cubicBezTo>
                    <a:pt x="530" y="797"/>
                    <a:pt x="530" y="797"/>
                    <a:pt x="530" y="797"/>
                  </a:cubicBezTo>
                  <a:cubicBezTo>
                    <a:pt x="525" y="797"/>
                    <a:pt x="525" y="797"/>
                    <a:pt x="525" y="797"/>
                  </a:cubicBezTo>
                  <a:cubicBezTo>
                    <a:pt x="530" y="797"/>
                    <a:pt x="530" y="797"/>
                    <a:pt x="530" y="797"/>
                  </a:cubicBezTo>
                  <a:cubicBezTo>
                    <a:pt x="526" y="794"/>
                    <a:pt x="526" y="794"/>
                    <a:pt x="526" y="794"/>
                  </a:cubicBezTo>
                  <a:cubicBezTo>
                    <a:pt x="525" y="795"/>
                    <a:pt x="525" y="796"/>
                    <a:pt x="525" y="797"/>
                  </a:cubicBezTo>
                  <a:cubicBezTo>
                    <a:pt x="530" y="797"/>
                    <a:pt x="530" y="797"/>
                    <a:pt x="530" y="797"/>
                  </a:cubicBezTo>
                  <a:cubicBezTo>
                    <a:pt x="526" y="794"/>
                    <a:pt x="526" y="794"/>
                    <a:pt x="526" y="794"/>
                  </a:cubicBezTo>
                  <a:cubicBezTo>
                    <a:pt x="530" y="797"/>
                    <a:pt x="530" y="797"/>
                    <a:pt x="530" y="797"/>
                  </a:cubicBezTo>
                  <a:cubicBezTo>
                    <a:pt x="533" y="792"/>
                    <a:pt x="533" y="792"/>
                    <a:pt x="533" y="792"/>
                  </a:cubicBezTo>
                  <a:cubicBezTo>
                    <a:pt x="319" y="678"/>
                    <a:pt x="319" y="678"/>
                    <a:pt x="319" y="678"/>
                  </a:cubicBezTo>
                  <a:cubicBezTo>
                    <a:pt x="317" y="677"/>
                    <a:pt x="313" y="678"/>
                    <a:pt x="312" y="681"/>
                  </a:cubicBezTo>
                  <a:cubicBezTo>
                    <a:pt x="311" y="683"/>
                    <a:pt x="311" y="686"/>
                    <a:pt x="314" y="688"/>
                  </a:cubicBezTo>
                  <a:cubicBezTo>
                    <a:pt x="514" y="813"/>
                    <a:pt x="514" y="813"/>
                    <a:pt x="514" y="813"/>
                  </a:cubicBezTo>
                  <a:cubicBezTo>
                    <a:pt x="517" y="808"/>
                    <a:pt x="517" y="808"/>
                    <a:pt x="517" y="808"/>
                  </a:cubicBezTo>
                  <a:cubicBezTo>
                    <a:pt x="519" y="803"/>
                    <a:pt x="519" y="803"/>
                    <a:pt x="519" y="803"/>
                  </a:cubicBezTo>
                  <a:cubicBezTo>
                    <a:pt x="519" y="803"/>
                    <a:pt x="469" y="774"/>
                    <a:pt x="416" y="745"/>
                  </a:cubicBezTo>
                  <a:cubicBezTo>
                    <a:pt x="390" y="731"/>
                    <a:pt x="363" y="716"/>
                    <a:pt x="342" y="705"/>
                  </a:cubicBezTo>
                  <a:cubicBezTo>
                    <a:pt x="332" y="700"/>
                    <a:pt x="323" y="695"/>
                    <a:pt x="316" y="692"/>
                  </a:cubicBezTo>
                  <a:cubicBezTo>
                    <a:pt x="313" y="690"/>
                    <a:pt x="310" y="689"/>
                    <a:pt x="307" y="688"/>
                  </a:cubicBezTo>
                  <a:cubicBezTo>
                    <a:pt x="306" y="687"/>
                    <a:pt x="305" y="687"/>
                    <a:pt x="304" y="687"/>
                  </a:cubicBezTo>
                  <a:cubicBezTo>
                    <a:pt x="303" y="686"/>
                    <a:pt x="302" y="686"/>
                    <a:pt x="301" y="686"/>
                  </a:cubicBezTo>
                  <a:cubicBezTo>
                    <a:pt x="300" y="686"/>
                    <a:pt x="300" y="686"/>
                    <a:pt x="299" y="687"/>
                  </a:cubicBezTo>
                  <a:cubicBezTo>
                    <a:pt x="298" y="687"/>
                    <a:pt x="297" y="688"/>
                    <a:pt x="296" y="689"/>
                  </a:cubicBezTo>
                  <a:cubicBezTo>
                    <a:pt x="294" y="692"/>
                    <a:pt x="295" y="695"/>
                    <a:pt x="297" y="697"/>
                  </a:cubicBezTo>
                  <a:cubicBezTo>
                    <a:pt x="384" y="751"/>
                    <a:pt x="384" y="751"/>
                    <a:pt x="384" y="751"/>
                  </a:cubicBezTo>
                  <a:cubicBezTo>
                    <a:pt x="271" y="692"/>
                    <a:pt x="271" y="692"/>
                    <a:pt x="271" y="692"/>
                  </a:cubicBezTo>
                  <a:cubicBezTo>
                    <a:pt x="268" y="691"/>
                    <a:pt x="265" y="692"/>
                    <a:pt x="264" y="694"/>
                  </a:cubicBezTo>
                  <a:cubicBezTo>
                    <a:pt x="263" y="695"/>
                    <a:pt x="263" y="696"/>
                    <a:pt x="263" y="697"/>
                  </a:cubicBezTo>
                  <a:cubicBezTo>
                    <a:pt x="263" y="699"/>
                    <a:pt x="263" y="700"/>
                    <a:pt x="264" y="700"/>
                  </a:cubicBezTo>
                  <a:cubicBezTo>
                    <a:pt x="264" y="702"/>
                    <a:pt x="265" y="702"/>
                    <a:pt x="266" y="703"/>
                  </a:cubicBezTo>
                  <a:cubicBezTo>
                    <a:pt x="267" y="705"/>
                    <a:pt x="269" y="706"/>
                    <a:pt x="272" y="708"/>
                  </a:cubicBezTo>
                  <a:cubicBezTo>
                    <a:pt x="281" y="715"/>
                    <a:pt x="299" y="726"/>
                    <a:pt x="320" y="738"/>
                  </a:cubicBezTo>
                  <a:cubicBezTo>
                    <a:pt x="352" y="757"/>
                    <a:pt x="391" y="780"/>
                    <a:pt x="423" y="799"/>
                  </a:cubicBezTo>
                  <a:cubicBezTo>
                    <a:pt x="439" y="808"/>
                    <a:pt x="453" y="816"/>
                    <a:pt x="463" y="823"/>
                  </a:cubicBezTo>
                  <a:cubicBezTo>
                    <a:pt x="468" y="826"/>
                    <a:pt x="472" y="829"/>
                    <a:pt x="475" y="831"/>
                  </a:cubicBezTo>
                  <a:cubicBezTo>
                    <a:pt x="476" y="832"/>
                    <a:pt x="477" y="832"/>
                    <a:pt x="477" y="833"/>
                  </a:cubicBezTo>
                  <a:cubicBezTo>
                    <a:pt x="477" y="833"/>
                    <a:pt x="477" y="833"/>
                    <a:pt x="477" y="833"/>
                  </a:cubicBezTo>
                  <a:cubicBezTo>
                    <a:pt x="477" y="833"/>
                    <a:pt x="477" y="833"/>
                    <a:pt x="477" y="833"/>
                  </a:cubicBezTo>
                  <a:cubicBezTo>
                    <a:pt x="479" y="831"/>
                    <a:pt x="479" y="831"/>
                    <a:pt x="479" y="831"/>
                  </a:cubicBezTo>
                  <a:cubicBezTo>
                    <a:pt x="477" y="833"/>
                    <a:pt x="477" y="833"/>
                    <a:pt x="477" y="833"/>
                  </a:cubicBezTo>
                  <a:cubicBezTo>
                    <a:pt x="477" y="833"/>
                    <a:pt x="477" y="833"/>
                    <a:pt x="477" y="833"/>
                  </a:cubicBezTo>
                  <a:cubicBezTo>
                    <a:pt x="479" y="831"/>
                    <a:pt x="479" y="831"/>
                    <a:pt x="479" y="831"/>
                  </a:cubicBezTo>
                  <a:cubicBezTo>
                    <a:pt x="477" y="833"/>
                    <a:pt x="477" y="833"/>
                    <a:pt x="477" y="833"/>
                  </a:cubicBezTo>
                  <a:cubicBezTo>
                    <a:pt x="481" y="830"/>
                    <a:pt x="481" y="830"/>
                    <a:pt x="481" y="830"/>
                  </a:cubicBezTo>
                  <a:cubicBezTo>
                    <a:pt x="477" y="830"/>
                    <a:pt x="477" y="830"/>
                    <a:pt x="477" y="830"/>
                  </a:cubicBezTo>
                  <a:cubicBezTo>
                    <a:pt x="477" y="832"/>
                    <a:pt x="477" y="832"/>
                    <a:pt x="477" y="833"/>
                  </a:cubicBezTo>
                  <a:cubicBezTo>
                    <a:pt x="481" y="830"/>
                    <a:pt x="481" y="830"/>
                    <a:pt x="481" y="830"/>
                  </a:cubicBezTo>
                  <a:cubicBezTo>
                    <a:pt x="477" y="830"/>
                    <a:pt x="477" y="830"/>
                    <a:pt x="477" y="830"/>
                  </a:cubicBezTo>
                  <a:cubicBezTo>
                    <a:pt x="482" y="830"/>
                    <a:pt x="482" y="830"/>
                    <a:pt x="482" y="830"/>
                  </a:cubicBezTo>
                  <a:cubicBezTo>
                    <a:pt x="477" y="828"/>
                    <a:pt x="477" y="828"/>
                    <a:pt x="477" y="828"/>
                  </a:cubicBezTo>
                  <a:cubicBezTo>
                    <a:pt x="477" y="829"/>
                    <a:pt x="477" y="830"/>
                    <a:pt x="477" y="830"/>
                  </a:cubicBezTo>
                  <a:cubicBezTo>
                    <a:pt x="482" y="830"/>
                    <a:pt x="482" y="830"/>
                    <a:pt x="482" y="830"/>
                  </a:cubicBezTo>
                  <a:cubicBezTo>
                    <a:pt x="477" y="828"/>
                    <a:pt x="477" y="828"/>
                    <a:pt x="477" y="828"/>
                  </a:cubicBezTo>
                  <a:cubicBezTo>
                    <a:pt x="482" y="831"/>
                    <a:pt x="482" y="831"/>
                    <a:pt x="482" y="831"/>
                  </a:cubicBezTo>
                  <a:cubicBezTo>
                    <a:pt x="477" y="828"/>
                    <a:pt x="477" y="828"/>
                    <a:pt x="477" y="828"/>
                  </a:cubicBezTo>
                  <a:cubicBezTo>
                    <a:pt x="482" y="831"/>
                    <a:pt x="482" y="831"/>
                    <a:pt x="482" y="831"/>
                  </a:cubicBezTo>
                  <a:cubicBezTo>
                    <a:pt x="479" y="826"/>
                    <a:pt x="479" y="826"/>
                    <a:pt x="479" y="826"/>
                  </a:cubicBezTo>
                  <a:cubicBezTo>
                    <a:pt x="478" y="827"/>
                    <a:pt x="478" y="827"/>
                    <a:pt x="477" y="828"/>
                  </a:cubicBezTo>
                  <a:cubicBezTo>
                    <a:pt x="482" y="831"/>
                    <a:pt x="482" y="831"/>
                    <a:pt x="482" y="831"/>
                  </a:cubicBezTo>
                  <a:cubicBezTo>
                    <a:pt x="479" y="826"/>
                    <a:pt x="479" y="826"/>
                    <a:pt x="479" y="826"/>
                  </a:cubicBezTo>
                  <a:cubicBezTo>
                    <a:pt x="482" y="831"/>
                    <a:pt x="482" y="831"/>
                    <a:pt x="482" y="831"/>
                  </a:cubicBezTo>
                  <a:cubicBezTo>
                    <a:pt x="481" y="825"/>
                    <a:pt x="481" y="825"/>
                    <a:pt x="481" y="825"/>
                  </a:cubicBezTo>
                  <a:cubicBezTo>
                    <a:pt x="480" y="825"/>
                    <a:pt x="480" y="826"/>
                    <a:pt x="479" y="826"/>
                  </a:cubicBezTo>
                  <a:cubicBezTo>
                    <a:pt x="482" y="831"/>
                    <a:pt x="482" y="831"/>
                    <a:pt x="482" y="831"/>
                  </a:cubicBezTo>
                  <a:cubicBezTo>
                    <a:pt x="481" y="825"/>
                    <a:pt x="481" y="825"/>
                    <a:pt x="481" y="825"/>
                  </a:cubicBezTo>
                  <a:cubicBezTo>
                    <a:pt x="482" y="830"/>
                    <a:pt x="482" y="830"/>
                    <a:pt x="482" y="830"/>
                  </a:cubicBezTo>
                  <a:cubicBezTo>
                    <a:pt x="482" y="825"/>
                    <a:pt x="482" y="825"/>
                    <a:pt x="482" y="825"/>
                  </a:cubicBezTo>
                  <a:cubicBezTo>
                    <a:pt x="482" y="825"/>
                    <a:pt x="481" y="825"/>
                    <a:pt x="481" y="825"/>
                  </a:cubicBezTo>
                  <a:cubicBezTo>
                    <a:pt x="482" y="830"/>
                    <a:pt x="482" y="830"/>
                    <a:pt x="482" y="830"/>
                  </a:cubicBezTo>
                  <a:cubicBezTo>
                    <a:pt x="482" y="825"/>
                    <a:pt x="482" y="825"/>
                    <a:pt x="482" y="825"/>
                  </a:cubicBezTo>
                  <a:cubicBezTo>
                    <a:pt x="482" y="829"/>
                    <a:pt x="482" y="829"/>
                    <a:pt x="482" y="829"/>
                  </a:cubicBezTo>
                  <a:cubicBezTo>
                    <a:pt x="483" y="825"/>
                    <a:pt x="483" y="825"/>
                    <a:pt x="483" y="825"/>
                  </a:cubicBezTo>
                  <a:cubicBezTo>
                    <a:pt x="483" y="825"/>
                    <a:pt x="483" y="825"/>
                    <a:pt x="482" y="825"/>
                  </a:cubicBezTo>
                  <a:cubicBezTo>
                    <a:pt x="482" y="829"/>
                    <a:pt x="482" y="829"/>
                    <a:pt x="482" y="829"/>
                  </a:cubicBezTo>
                  <a:cubicBezTo>
                    <a:pt x="483" y="825"/>
                    <a:pt x="483" y="825"/>
                    <a:pt x="483" y="825"/>
                  </a:cubicBezTo>
                  <a:cubicBezTo>
                    <a:pt x="483" y="825"/>
                    <a:pt x="482" y="825"/>
                    <a:pt x="482" y="825"/>
                  </a:cubicBezTo>
                  <a:cubicBezTo>
                    <a:pt x="479" y="824"/>
                    <a:pt x="473" y="821"/>
                    <a:pt x="465" y="817"/>
                  </a:cubicBezTo>
                  <a:cubicBezTo>
                    <a:pt x="437" y="803"/>
                    <a:pt x="384" y="774"/>
                    <a:pt x="337" y="749"/>
                  </a:cubicBezTo>
                  <a:cubicBezTo>
                    <a:pt x="314" y="736"/>
                    <a:pt x="292" y="724"/>
                    <a:pt x="277" y="716"/>
                  </a:cubicBezTo>
                  <a:cubicBezTo>
                    <a:pt x="269" y="712"/>
                    <a:pt x="263" y="708"/>
                    <a:pt x="258" y="706"/>
                  </a:cubicBezTo>
                  <a:cubicBezTo>
                    <a:pt x="254" y="703"/>
                    <a:pt x="251" y="702"/>
                    <a:pt x="251" y="702"/>
                  </a:cubicBezTo>
                  <a:cubicBezTo>
                    <a:pt x="249" y="701"/>
                    <a:pt x="245" y="701"/>
                    <a:pt x="244" y="704"/>
                  </a:cubicBezTo>
                  <a:cubicBezTo>
                    <a:pt x="242" y="707"/>
                    <a:pt x="243" y="710"/>
                    <a:pt x="246" y="712"/>
                  </a:cubicBezTo>
                  <a:cubicBezTo>
                    <a:pt x="246" y="712"/>
                    <a:pt x="249" y="714"/>
                    <a:pt x="255" y="717"/>
                  </a:cubicBezTo>
                  <a:cubicBezTo>
                    <a:pt x="275" y="730"/>
                    <a:pt x="326" y="761"/>
                    <a:pt x="372" y="790"/>
                  </a:cubicBezTo>
                  <a:cubicBezTo>
                    <a:pt x="395" y="804"/>
                    <a:pt x="417" y="818"/>
                    <a:pt x="433" y="828"/>
                  </a:cubicBezTo>
                  <a:cubicBezTo>
                    <a:pt x="441" y="833"/>
                    <a:pt x="447" y="837"/>
                    <a:pt x="452" y="840"/>
                  </a:cubicBezTo>
                  <a:cubicBezTo>
                    <a:pt x="454" y="841"/>
                    <a:pt x="456" y="842"/>
                    <a:pt x="457" y="843"/>
                  </a:cubicBezTo>
                  <a:cubicBezTo>
                    <a:pt x="458" y="844"/>
                    <a:pt x="458" y="844"/>
                    <a:pt x="458" y="844"/>
                  </a:cubicBezTo>
                  <a:cubicBezTo>
                    <a:pt x="458" y="844"/>
                    <a:pt x="458" y="844"/>
                    <a:pt x="458" y="844"/>
                  </a:cubicBezTo>
                  <a:cubicBezTo>
                    <a:pt x="460" y="842"/>
                    <a:pt x="460" y="842"/>
                    <a:pt x="460" y="842"/>
                  </a:cubicBezTo>
                  <a:cubicBezTo>
                    <a:pt x="458" y="844"/>
                    <a:pt x="458" y="844"/>
                    <a:pt x="458" y="844"/>
                  </a:cubicBezTo>
                  <a:cubicBezTo>
                    <a:pt x="458" y="844"/>
                    <a:pt x="458" y="844"/>
                    <a:pt x="458" y="844"/>
                  </a:cubicBezTo>
                  <a:cubicBezTo>
                    <a:pt x="460" y="842"/>
                    <a:pt x="460" y="842"/>
                    <a:pt x="460" y="842"/>
                  </a:cubicBezTo>
                  <a:cubicBezTo>
                    <a:pt x="458" y="844"/>
                    <a:pt x="458" y="844"/>
                    <a:pt x="458" y="844"/>
                  </a:cubicBezTo>
                  <a:cubicBezTo>
                    <a:pt x="462" y="840"/>
                    <a:pt x="462" y="840"/>
                    <a:pt x="462" y="840"/>
                  </a:cubicBezTo>
                  <a:cubicBezTo>
                    <a:pt x="457" y="843"/>
                    <a:pt x="457" y="843"/>
                    <a:pt x="457" y="843"/>
                  </a:cubicBezTo>
                  <a:cubicBezTo>
                    <a:pt x="458" y="844"/>
                    <a:pt x="458" y="844"/>
                    <a:pt x="458" y="844"/>
                  </a:cubicBezTo>
                  <a:cubicBezTo>
                    <a:pt x="462" y="840"/>
                    <a:pt x="462" y="840"/>
                    <a:pt x="462" y="840"/>
                  </a:cubicBezTo>
                  <a:cubicBezTo>
                    <a:pt x="457" y="843"/>
                    <a:pt x="457" y="843"/>
                    <a:pt x="457" y="843"/>
                  </a:cubicBezTo>
                  <a:cubicBezTo>
                    <a:pt x="462" y="840"/>
                    <a:pt x="462" y="840"/>
                    <a:pt x="462" y="840"/>
                  </a:cubicBezTo>
                  <a:cubicBezTo>
                    <a:pt x="457" y="842"/>
                    <a:pt x="457" y="842"/>
                    <a:pt x="457" y="842"/>
                  </a:cubicBezTo>
                  <a:cubicBezTo>
                    <a:pt x="457" y="843"/>
                    <a:pt x="457" y="843"/>
                    <a:pt x="457" y="843"/>
                  </a:cubicBezTo>
                  <a:cubicBezTo>
                    <a:pt x="462" y="840"/>
                    <a:pt x="462" y="840"/>
                    <a:pt x="462" y="840"/>
                  </a:cubicBezTo>
                  <a:cubicBezTo>
                    <a:pt x="457" y="842"/>
                    <a:pt x="457" y="842"/>
                    <a:pt x="457" y="842"/>
                  </a:cubicBezTo>
                  <a:cubicBezTo>
                    <a:pt x="462" y="840"/>
                    <a:pt x="462" y="840"/>
                    <a:pt x="462" y="840"/>
                  </a:cubicBezTo>
                  <a:cubicBezTo>
                    <a:pt x="456" y="840"/>
                    <a:pt x="456" y="840"/>
                    <a:pt x="456" y="840"/>
                  </a:cubicBezTo>
                  <a:cubicBezTo>
                    <a:pt x="456" y="841"/>
                    <a:pt x="457" y="842"/>
                    <a:pt x="457" y="842"/>
                  </a:cubicBezTo>
                  <a:cubicBezTo>
                    <a:pt x="462" y="840"/>
                    <a:pt x="462" y="840"/>
                    <a:pt x="462" y="840"/>
                  </a:cubicBezTo>
                  <a:cubicBezTo>
                    <a:pt x="456" y="840"/>
                    <a:pt x="456" y="840"/>
                    <a:pt x="456" y="840"/>
                  </a:cubicBezTo>
                  <a:cubicBezTo>
                    <a:pt x="462" y="840"/>
                    <a:pt x="462" y="840"/>
                    <a:pt x="462" y="840"/>
                  </a:cubicBezTo>
                  <a:cubicBezTo>
                    <a:pt x="457" y="837"/>
                    <a:pt x="457" y="837"/>
                    <a:pt x="457" y="837"/>
                  </a:cubicBezTo>
                  <a:cubicBezTo>
                    <a:pt x="457" y="838"/>
                    <a:pt x="456" y="839"/>
                    <a:pt x="456" y="840"/>
                  </a:cubicBezTo>
                  <a:cubicBezTo>
                    <a:pt x="462" y="840"/>
                    <a:pt x="462" y="840"/>
                    <a:pt x="462" y="840"/>
                  </a:cubicBezTo>
                  <a:cubicBezTo>
                    <a:pt x="457" y="837"/>
                    <a:pt x="457" y="837"/>
                    <a:pt x="457" y="837"/>
                  </a:cubicBezTo>
                  <a:cubicBezTo>
                    <a:pt x="462" y="840"/>
                    <a:pt x="462" y="840"/>
                    <a:pt x="462" y="840"/>
                  </a:cubicBezTo>
                  <a:cubicBezTo>
                    <a:pt x="457" y="837"/>
                    <a:pt x="457" y="837"/>
                    <a:pt x="457" y="837"/>
                  </a:cubicBezTo>
                  <a:cubicBezTo>
                    <a:pt x="462" y="840"/>
                    <a:pt x="462" y="840"/>
                    <a:pt x="462" y="840"/>
                  </a:cubicBezTo>
                  <a:cubicBezTo>
                    <a:pt x="459" y="836"/>
                    <a:pt x="459" y="836"/>
                    <a:pt x="459" y="836"/>
                  </a:cubicBezTo>
                  <a:cubicBezTo>
                    <a:pt x="458" y="836"/>
                    <a:pt x="458" y="837"/>
                    <a:pt x="457" y="837"/>
                  </a:cubicBezTo>
                  <a:cubicBezTo>
                    <a:pt x="462" y="840"/>
                    <a:pt x="462" y="840"/>
                    <a:pt x="462" y="840"/>
                  </a:cubicBezTo>
                  <a:cubicBezTo>
                    <a:pt x="459" y="836"/>
                    <a:pt x="459" y="836"/>
                    <a:pt x="459" y="836"/>
                  </a:cubicBezTo>
                  <a:cubicBezTo>
                    <a:pt x="462" y="840"/>
                    <a:pt x="462" y="840"/>
                    <a:pt x="462" y="840"/>
                  </a:cubicBezTo>
                  <a:cubicBezTo>
                    <a:pt x="461" y="835"/>
                    <a:pt x="461" y="835"/>
                    <a:pt x="461" y="835"/>
                  </a:cubicBezTo>
                  <a:cubicBezTo>
                    <a:pt x="460" y="835"/>
                    <a:pt x="460" y="835"/>
                    <a:pt x="459" y="836"/>
                  </a:cubicBezTo>
                  <a:cubicBezTo>
                    <a:pt x="462" y="840"/>
                    <a:pt x="462" y="840"/>
                    <a:pt x="462" y="840"/>
                  </a:cubicBezTo>
                  <a:cubicBezTo>
                    <a:pt x="461" y="835"/>
                    <a:pt x="461" y="835"/>
                    <a:pt x="461" y="835"/>
                  </a:cubicBezTo>
                  <a:cubicBezTo>
                    <a:pt x="462" y="839"/>
                    <a:pt x="462" y="839"/>
                    <a:pt x="462" y="839"/>
                  </a:cubicBezTo>
                  <a:cubicBezTo>
                    <a:pt x="462" y="835"/>
                    <a:pt x="462" y="835"/>
                    <a:pt x="462" y="835"/>
                  </a:cubicBezTo>
                  <a:cubicBezTo>
                    <a:pt x="461" y="835"/>
                    <a:pt x="461" y="835"/>
                    <a:pt x="461" y="835"/>
                  </a:cubicBezTo>
                  <a:cubicBezTo>
                    <a:pt x="462" y="839"/>
                    <a:pt x="462" y="839"/>
                    <a:pt x="462" y="839"/>
                  </a:cubicBezTo>
                  <a:cubicBezTo>
                    <a:pt x="462" y="835"/>
                    <a:pt x="462" y="835"/>
                    <a:pt x="462" y="835"/>
                  </a:cubicBezTo>
                  <a:cubicBezTo>
                    <a:pt x="462" y="838"/>
                    <a:pt x="462" y="838"/>
                    <a:pt x="462" y="838"/>
                  </a:cubicBezTo>
                  <a:cubicBezTo>
                    <a:pt x="462" y="835"/>
                    <a:pt x="462" y="835"/>
                    <a:pt x="462" y="835"/>
                  </a:cubicBezTo>
                  <a:cubicBezTo>
                    <a:pt x="462" y="835"/>
                    <a:pt x="462" y="835"/>
                    <a:pt x="462" y="835"/>
                  </a:cubicBezTo>
                  <a:cubicBezTo>
                    <a:pt x="462" y="838"/>
                    <a:pt x="462" y="838"/>
                    <a:pt x="462" y="838"/>
                  </a:cubicBezTo>
                  <a:cubicBezTo>
                    <a:pt x="462" y="835"/>
                    <a:pt x="462" y="835"/>
                    <a:pt x="462" y="835"/>
                  </a:cubicBezTo>
                  <a:cubicBezTo>
                    <a:pt x="462" y="836"/>
                    <a:pt x="462" y="836"/>
                    <a:pt x="462" y="836"/>
                  </a:cubicBezTo>
                  <a:cubicBezTo>
                    <a:pt x="462" y="835"/>
                    <a:pt x="462" y="835"/>
                    <a:pt x="462" y="835"/>
                  </a:cubicBezTo>
                  <a:cubicBezTo>
                    <a:pt x="462" y="835"/>
                    <a:pt x="462" y="835"/>
                    <a:pt x="462" y="835"/>
                  </a:cubicBezTo>
                  <a:cubicBezTo>
                    <a:pt x="462" y="836"/>
                    <a:pt x="462" y="836"/>
                    <a:pt x="462" y="836"/>
                  </a:cubicBezTo>
                  <a:cubicBezTo>
                    <a:pt x="462" y="835"/>
                    <a:pt x="462" y="835"/>
                    <a:pt x="462" y="835"/>
                  </a:cubicBezTo>
                  <a:cubicBezTo>
                    <a:pt x="462" y="835"/>
                    <a:pt x="461" y="835"/>
                    <a:pt x="461" y="834"/>
                  </a:cubicBezTo>
                  <a:cubicBezTo>
                    <a:pt x="458" y="833"/>
                    <a:pt x="451" y="831"/>
                    <a:pt x="443" y="827"/>
                  </a:cubicBezTo>
                  <a:cubicBezTo>
                    <a:pt x="414" y="813"/>
                    <a:pt x="359" y="784"/>
                    <a:pt x="311" y="759"/>
                  </a:cubicBezTo>
                  <a:cubicBezTo>
                    <a:pt x="287" y="746"/>
                    <a:pt x="266" y="735"/>
                    <a:pt x="250" y="726"/>
                  </a:cubicBezTo>
                  <a:cubicBezTo>
                    <a:pt x="242" y="722"/>
                    <a:pt x="235" y="718"/>
                    <a:pt x="231" y="716"/>
                  </a:cubicBezTo>
                  <a:cubicBezTo>
                    <a:pt x="226" y="714"/>
                    <a:pt x="224" y="712"/>
                    <a:pt x="224" y="712"/>
                  </a:cubicBezTo>
                  <a:cubicBezTo>
                    <a:pt x="221" y="711"/>
                    <a:pt x="218" y="712"/>
                    <a:pt x="217" y="714"/>
                  </a:cubicBezTo>
                  <a:cubicBezTo>
                    <a:pt x="216" y="715"/>
                    <a:pt x="215" y="716"/>
                    <a:pt x="215" y="717"/>
                  </a:cubicBezTo>
                  <a:cubicBezTo>
                    <a:pt x="215" y="719"/>
                    <a:pt x="216" y="719"/>
                    <a:pt x="216" y="720"/>
                  </a:cubicBezTo>
                  <a:cubicBezTo>
                    <a:pt x="217" y="721"/>
                    <a:pt x="217" y="721"/>
                    <a:pt x="217" y="721"/>
                  </a:cubicBezTo>
                  <a:cubicBezTo>
                    <a:pt x="218" y="722"/>
                    <a:pt x="218" y="722"/>
                    <a:pt x="218" y="722"/>
                  </a:cubicBezTo>
                  <a:cubicBezTo>
                    <a:pt x="219" y="723"/>
                    <a:pt x="221" y="724"/>
                    <a:pt x="223" y="725"/>
                  </a:cubicBezTo>
                  <a:cubicBezTo>
                    <a:pt x="231" y="730"/>
                    <a:pt x="248" y="741"/>
                    <a:pt x="270" y="754"/>
                  </a:cubicBezTo>
                  <a:cubicBezTo>
                    <a:pt x="303" y="774"/>
                    <a:pt x="345" y="800"/>
                    <a:pt x="379" y="821"/>
                  </a:cubicBezTo>
                  <a:cubicBezTo>
                    <a:pt x="396" y="832"/>
                    <a:pt x="410" y="841"/>
                    <a:pt x="421" y="848"/>
                  </a:cubicBezTo>
                  <a:cubicBezTo>
                    <a:pt x="426" y="851"/>
                    <a:pt x="431" y="854"/>
                    <a:pt x="434" y="856"/>
                  </a:cubicBezTo>
                  <a:cubicBezTo>
                    <a:pt x="435" y="857"/>
                    <a:pt x="436" y="857"/>
                    <a:pt x="437" y="858"/>
                  </a:cubicBezTo>
                  <a:cubicBezTo>
                    <a:pt x="437" y="858"/>
                    <a:pt x="437" y="858"/>
                    <a:pt x="437" y="858"/>
                  </a:cubicBezTo>
                  <a:cubicBezTo>
                    <a:pt x="437" y="858"/>
                    <a:pt x="437" y="858"/>
                    <a:pt x="437" y="858"/>
                  </a:cubicBezTo>
                  <a:cubicBezTo>
                    <a:pt x="439" y="856"/>
                    <a:pt x="439" y="856"/>
                    <a:pt x="439" y="856"/>
                  </a:cubicBezTo>
                  <a:cubicBezTo>
                    <a:pt x="437" y="858"/>
                    <a:pt x="437" y="858"/>
                    <a:pt x="437" y="858"/>
                  </a:cubicBezTo>
                  <a:cubicBezTo>
                    <a:pt x="437" y="858"/>
                    <a:pt x="437" y="858"/>
                    <a:pt x="437" y="858"/>
                  </a:cubicBezTo>
                  <a:cubicBezTo>
                    <a:pt x="439" y="856"/>
                    <a:pt x="439" y="856"/>
                    <a:pt x="439" y="856"/>
                  </a:cubicBezTo>
                  <a:cubicBezTo>
                    <a:pt x="437" y="858"/>
                    <a:pt x="437" y="858"/>
                    <a:pt x="437" y="858"/>
                  </a:cubicBezTo>
                  <a:cubicBezTo>
                    <a:pt x="441" y="855"/>
                    <a:pt x="441" y="855"/>
                    <a:pt x="441" y="855"/>
                  </a:cubicBezTo>
                  <a:cubicBezTo>
                    <a:pt x="436" y="857"/>
                    <a:pt x="436" y="857"/>
                    <a:pt x="436" y="857"/>
                  </a:cubicBezTo>
                  <a:cubicBezTo>
                    <a:pt x="437" y="858"/>
                    <a:pt x="437" y="858"/>
                    <a:pt x="437" y="858"/>
                  </a:cubicBezTo>
                  <a:cubicBezTo>
                    <a:pt x="441" y="855"/>
                    <a:pt x="441" y="855"/>
                    <a:pt x="441" y="855"/>
                  </a:cubicBezTo>
                  <a:cubicBezTo>
                    <a:pt x="436" y="857"/>
                    <a:pt x="436" y="857"/>
                    <a:pt x="436" y="857"/>
                  </a:cubicBezTo>
                  <a:cubicBezTo>
                    <a:pt x="441" y="855"/>
                    <a:pt x="441" y="855"/>
                    <a:pt x="441" y="855"/>
                  </a:cubicBezTo>
                  <a:cubicBezTo>
                    <a:pt x="436" y="855"/>
                    <a:pt x="436" y="855"/>
                    <a:pt x="436" y="855"/>
                  </a:cubicBezTo>
                  <a:cubicBezTo>
                    <a:pt x="436" y="856"/>
                    <a:pt x="436" y="857"/>
                    <a:pt x="436" y="857"/>
                  </a:cubicBezTo>
                  <a:cubicBezTo>
                    <a:pt x="441" y="855"/>
                    <a:pt x="441" y="855"/>
                    <a:pt x="441" y="855"/>
                  </a:cubicBezTo>
                  <a:cubicBezTo>
                    <a:pt x="436" y="855"/>
                    <a:pt x="436" y="855"/>
                    <a:pt x="436" y="855"/>
                  </a:cubicBezTo>
                  <a:cubicBezTo>
                    <a:pt x="441" y="855"/>
                    <a:pt x="441" y="855"/>
                    <a:pt x="441" y="855"/>
                  </a:cubicBezTo>
                  <a:cubicBezTo>
                    <a:pt x="436" y="852"/>
                    <a:pt x="436" y="852"/>
                    <a:pt x="436" y="852"/>
                  </a:cubicBezTo>
                  <a:cubicBezTo>
                    <a:pt x="436" y="853"/>
                    <a:pt x="436" y="854"/>
                    <a:pt x="436" y="855"/>
                  </a:cubicBezTo>
                  <a:cubicBezTo>
                    <a:pt x="441" y="855"/>
                    <a:pt x="441" y="855"/>
                    <a:pt x="441" y="855"/>
                  </a:cubicBezTo>
                  <a:cubicBezTo>
                    <a:pt x="436" y="852"/>
                    <a:pt x="436" y="852"/>
                    <a:pt x="436" y="852"/>
                  </a:cubicBezTo>
                  <a:cubicBezTo>
                    <a:pt x="441" y="855"/>
                    <a:pt x="441" y="855"/>
                    <a:pt x="441" y="855"/>
                  </a:cubicBezTo>
                  <a:cubicBezTo>
                    <a:pt x="436" y="852"/>
                    <a:pt x="436" y="852"/>
                    <a:pt x="436" y="852"/>
                  </a:cubicBezTo>
                  <a:cubicBezTo>
                    <a:pt x="441" y="854"/>
                    <a:pt x="441" y="854"/>
                    <a:pt x="441" y="854"/>
                  </a:cubicBezTo>
                  <a:cubicBezTo>
                    <a:pt x="438" y="850"/>
                    <a:pt x="438" y="850"/>
                    <a:pt x="438" y="850"/>
                  </a:cubicBezTo>
                  <a:cubicBezTo>
                    <a:pt x="437" y="851"/>
                    <a:pt x="437" y="851"/>
                    <a:pt x="436" y="852"/>
                  </a:cubicBezTo>
                  <a:cubicBezTo>
                    <a:pt x="441" y="854"/>
                    <a:pt x="441" y="854"/>
                    <a:pt x="441" y="854"/>
                  </a:cubicBezTo>
                  <a:cubicBezTo>
                    <a:pt x="438" y="850"/>
                    <a:pt x="438" y="850"/>
                    <a:pt x="438" y="850"/>
                  </a:cubicBezTo>
                  <a:cubicBezTo>
                    <a:pt x="441" y="854"/>
                    <a:pt x="441" y="854"/>
                    <a:pt x="441" y="854"/>
                  </a:cubicBezTo>
                  <a:cubicBezTo>
                    <a:pt x="440" y="849"/>
                    <a:pt x="440" y="849"/>
                    <a:pt x="440" y="849"/>
                  </a:cubicBezTo>
                  <a:cubicBezTo>
                    <a:pt x="439" y="850"/>
                    <a:pt x="439" y="850"/>
                    <a:pt x="438" y="850"/>
                  </a:cubicBezTo>
                  <a:cubicBezTo>
                    <a:pt x="441" y="854"/>
                    <a:pt x="441" y="854"/>
                    <a:pt x="441" y="854"/>
                  </a:cubicBezTo>
                  <a:cubicBezTo>
                    <a:pt x="440" y="849"/>
                    <a:pt x="440" y="849"/>
                    <a:pt x="440" y="849"/>
                  </a:cubicBezTo>
                  <a:cubicBezTo>
                    <a:pt x="441" y="853"/>
                    <a:pt x="441" y="853"/>
                    <a:pt x="441" y="853"/>
                  </a:cubicBezTo>
                  <a:cubicBezTo>
                    <a:pt x="441" y="849"/>
                    <a:pt x="441" y="849"/>
                    <a:pt x="441" y="849"/>
                  </a:cubicBezTo>
                  <a:cubicBezTo>
                    <a:pt x="440" y="849"/>
                    <a:pt x="440" y="849"/>
                    <a:pt x="440" y="849"/>
                  </a:cubicBezTo>
                  <a:cubicBezTo>
                    <a:pt x="441" y="853"/>
                    <a:pt x="441" y="853"/>
                    <a:pt x="441" y="853"/>
                  </a:cubicBezTo>
                  <a:cubicBezTo>
                    <a:pt x="441" y="849"/>
                    <a:pt x="441" y="849"/>
                    <a:pt x="441" y="849"/>
                  </a:cubicBezTo>
                  <a:cubicBezTo>
                    <a:pt x="441" y="852"/>
                    <a:pt x="441" y="852"/>
                    <a:pt x="441" y="852"/>
                  </a:cubicBezTo>
                  <a:cubicBezTo>
                    <a:pt x="441" y="849"/>
                    <a:pt x="441" y="849"/>
                    <a:pt x="441" y="849"/>
                  </a:cubicBezTo>
                  <a:cubicBezTo>
                    <a:pt x="441" y="849"/>
                    <a:pt x="441" y="849"/>
                    <a:pt x="441" y="849"/>
                  </a:cubicBezTo>
                  <a:cubicBezTo>
                    <a:pt x="441" y="852"/>
                    <a:pt x="441" y="852"/>
                    <a:pt x="441" y="852"/>
                  </a:cubicBezTo>
                  <a:cubicBezTo>
                    <a:pt x="441" y="849"/>
                    <a:pt x="441" y="849"/>
                    <a:pt x="441" y="849"/>
                  </a:cubicBezTo>
                  <a:cubicBezTo>
                    <a:pt x="441" y="850"/>
                    <a:pt x="441" y="850"/>
                    <a:pt x="441" y="850"/>
                  </a:cubicBezTo>
                  <a:cubicBezTo>
                    <a:pt x="441" y="849"/>
                    <a:pt x="441" y="849"/>
                    <a:pt x="441" y="849"/>
                  </a:cubicBezTo>
                  <a:cubicBezTo>
                    <a:pt x="441" y="849"/>
                    <a:pt x="441" y="849"/>
                    <a:pt x="441" y="849"/>
                  </a:cubicBezTo>
                  <a:cubicBezTo>
                    <a:pt x="441" y="850"/>
                    <a:pt x="441" y="850"/>
                    <a:pt x="441" y="850"/>
                  </a:cubicBezTo>
                  <a:cubicBezTo>
                    <a:pt x="441" y="849"/>
                    <a:pt x="441" y="849"/>
                    <a:pt x="441" y="849"/>
                  </a:cubicBezTo>
                  <a:cubicBezTo>
                    <a:pt x="441" y="849"/>
                    <a:pt x="440" y="849"/>
                    <a:pt x="439" y="849"/>
                  </a:cubicBezTo>
                  <a:cubicBezTo>
                    <a:pt x="436" y="848"/>
                    <a:pt x="429" y="845"/>
                    <a:pt x="420" y="840"/>
                  </a:cubicBezTo>
                  <a:cubicBezTo>
                    <a:pt x="389" y="825"/>
                    <a:pt x="331" y="794"/>
                    <a:pt x="281" y="766"/>
                  </a:cubicBezTo>
                  <a:cubicBezTo>
                    <a:pt x="256" y="752"/>
                    <a:pt x="233" y="740"/>
                    <a:pt x="216" y="730"/>
                  </a:cubicBezTo>
                  <a:cubicBezTo>
                    <a:pt x="208" y="725"/>
                    <a:pt x="201" y="722"/>
                    <a:pt x="196" y="719"/>
                  </a:cubicBezTo>
                  <a:cubicBezTo>
                    <a:pt x="191" y="716"/>
                    <a:pt x="189" y="715"/>
                    <a:pt x="189" y="715"/>
                  </a:cubicBezTo>
                  <a:cubicBezTo>
                    <a:pt x="186" y="713"/>
                    <a:pt x="183" y="714"/>
                    <a:pt x="181" y="717"/>
                  </a:cubicBezTo>
                  <a:cubicBezTo>
                    <a:pt x="181" y="718"/>
                    <a:pt x="181" y="719"/>
                    <a:pt x="181" y="720"/>
                  </a:cubicBezTo>
                  <a:cubicBezTo>
                    <a:pt x="181" y="721"/>
                    <a:pt x="181" y="722"/>
                    <a:pt x="181" y="722"/>
                  </a:cubicBezTo>
                  <a:cubicBezTo>
                    <a:pt x="182" y="723"/>
                    <a:pt x="182" y="724"/>
                    <a:pt x="182" y="724"/>
                  </a:cubicBezTo>
                  <a:cubicBezTo>
                    <a:pt x="183" y="725"/>
                    <a:pt x="184" y="725"/>
                    <a:pt x="184" y="726"/>
                  </a:cubicBezTo>
                  <a:cubicBezTo>
                    <a:pt x="188" y="729"/>
                    <a:pt x="193" y="732"/>
                    <a:pt x="201" y="738"/>
                  </a:cubicBezTo>
                  <a:cubicBezTo>
                    <a:pt x="228" y="756"/>
                    <a:pt x="282" y="788"/>
                    <a:pt x="328" y="816"/>
                  </a:cubicBezTo>
                  <a:cubicBezTo>
                    <a:pt x="374" y="845"/>
                    <a:pt x="414" y="868"/>
                    <a:pt x="414" y="868"/>
                  </a:cubicBezTo>
                  <a:cubicBezTo>
                    <a:pt x="417" y="864"/>
                    <a:pt x="417" y="864"/>
                    <a:pt x="417" y="864"/>
                  </a:cubicBezTo>
                  <a:cubicBezTo>
                    <a:pt x="419" y="859"/>
                    <a:pt x="419" y="859"/>
                    <a:pt x="419" y="859"/>
                  </a:cubicBezTo>
                  <a:cubicBezTo>
                    <a:pt x="165" y="725"/>
                    <a:pt x="165" y="725"/>
                    <a:pt x="165" y="725"/>
                  </a:cubicBezTo>
                  <a:cubicBezTo>
                    <a:pt x="163" y="723"/>
                    <a:pt x="160" y="724"/>
                    <a:pt x="158" y="726"/>
                  </a:cubicBezTo>
                  <a:cubicBezTo>
                    <a:pt x="157" y="728"/>
                    <a:pt x="157" y="729"/>
                    <a:pt x="157" y="730"/>
                  </a:cubicBezTo>
                  <a:cubicBezTo>
                    <a:pt x="157" y="731"/>
                    <a:pt x="157" y="731"/>
                    <a:pt x="158" y="732"/>
                  </a:cubicBezTo>
                  <a:cubicBezTo>
                    <a:pt x="158" y="733"/>
                    <a:pt x="158" y="733"/>
                    <a:pt x="159" y="733"/>
                  </a:cubicBezTo>
                  <a:cubicBezTo>
                    <a:pt x="159" y="734"/>
                    <a:pt x="159" y="734"/>
                    <a:pt x="160" y="734"/>
                  </a:cubicBezTo>
                  <a:cubicBezTo>
                    <a:pt x="160" y="735"/>
                    <a:pt x="161" y="735"/>
                    <a:pt x="162" y="736"/>
                  </a:cubicBezTo>
                  <a:cubicBezTo>
                    <a:pt x="165" y="738"/>
                    <a:pt x="170" y="742"/>
                    <a:pt x="178" y="747"/>
                  </a:cubicBezTo>
                  <a:cubicBezTo>
                    <a:pt x="232" y="781"/>
                    <a:pt x="386" y="875"/>
                    <a:pt x="386" y="875"/>
                  </a:cubicBezTo>
                  <a:cubicBezTo>
                    <a:pt x="388" y="871"/>
                    <a:pt x="388" y="871"/>
                    <a:pt x="388" y="871"/>
                  </a:cubicBezTo>
                  <a:cubicBezTo>
                    <a:pt x="384" y="868"/>
                    <a:pt x="384" y="868"/>
                    <a:pt x="384" y="868"/>
                  </a:cubicBezTo>
                  <a:cubicBezTo>
                    <a:pt x="388" y="871"/>
                    <a:pt x="388" y="871"/>
                    <a:pt x="388" y="871"/>
                  </a:cubicBezTo>
                  <a:cubicBezTo>
                    <a:pt x="385" y="866"/>
                    <a:pt x="385" y="866"/>
                    <a:pt x="385" y="866"/>
                  </a:cubicBezTo>
                  <a:cubicBezTo>
                    <a:pt x="385" y="867"/>
                    <a:pt x="384" y="867"/>
                    <a:pt x="384" y="868"/>
                  </a:cubicBezTo>
                  <a:cubicBezTo>
                    <a:pt x="388" y="871"/>
                    <a:pt x="388" y="871"/>
                    <a:pt x="388" y="871"/>
                  </a:cubicBezTo>
                  <a:cubicBezTo>
                    <a:pt x="385" y="866"/>
                    <a:pt x="385" y="866"/>
                    <a:pt x="385" y="866"/>
                  </a:cubicBezTo>
                  <a:cubicBezTo>
                    <a:pt x="388" y="871"/>
                    <a:pt x="388" y="871"/>
                    <a:pt x="388" y="871"/>
                  </a:cubicBezTo>
                  <a:cubicBezTo>
                    <a:pt x="387" y="865"/>
                    <a:pt x="387" y="865"/>
                    <a:pt x="387" y="865"/>
                  </a:cubicBezTo>
                  <a:cubicBezTo>
                    <a:pt x="387" y="865"/>
                    <a:pt x="386" y="866"/>
                    <a:pt x="385" y="866"/>
                  </a:cubicBezTo>
                  <a:cubicBezTo>
                    <a:pt x="388" y="871"/>
                    <a:pt x="388" y="871"/>
                    <a:pt x="388" y="871"/>
                  </a:cubicBezTo>
                  <a:cubicBezTo>
                    <a:pt x="387" y="865"/>
                    <a:pt x="387" y="865"/>
                    <a:pt x="387" y="865"/>
                  </a:cubicBezTo>
                  <a:cubicBezTo>
                    <a:pt x="388" y="870"/>
                    <a:pt x="388" y="870"/>
                    <a:pt x="388" y="870"/>
                  </a:cubicBezTo>
                  <a:cubicBezTo>
                    <a:pt x="388" y="865"/>
                    <a:pt x="388" y="865"/>
                    <a:pt x="388" y="865"/>
                  </a:cubicBezTo>
                  <a:cubicBezTo>
                    <a:pt x="388" y="865"/>
                    <a:pt x="388" y="865"/>
                    <a:pt x="387" y="865"/>
                  </a:cubicBezTo>
                  <a:cubicBezTo>
                    <a:pt x="388" y="870"/>
                    <a:pt x="388" y="870"/>
                    <a:pt x="388" y="870"/>
                  </a:cubicBezTo>
                  <a:cubicBezTo>
                    <a:pt x="388" y="865"/>
                    <a:pt x="388" y="865"/>
                    <a:pt x="388" y="865"/>
                  </a:cubicBezTo>
                  <a:cubicBezTo>
                    <a:pt x="388" y="869"/>
                    <a:pt x="388" y="869"/>
                    <a:pt x="388" y="869"/>
                  </a:cubicBezTo>
                  <a:cubicBezTo>
                    <a:pt x="389" y="865"/>
                    <a:pt x="389" y="865"/>
                    <a:pt x="389" y="865"/>
                  </a:cubicBezTo>
                  <a:cubicBezTo>
                    <a:pt x="389" y="865"/>
                    <a:pt x="389" y="865"/>
                    <a:pt x="388" y="865"/>
                  </a:cubicBezTo>
                  <a:cubicBezTo>
                    <a:pt x="388" y="869"/>
                    <a:pt x="388" y="869"/>
                    <a:pt x="388" y="869"/>
                  </a:cubicBezTo>
                  <a:cubicBezTo>
                    <a:pt x="389" y="865"/>
                    <a:pt x="389" y="865"/>
                    <a:pt x="389" y="865"/>
                  </a:cubicBezTo>
                  <a:cubicBezTo>
                    <a:pt x="389" y="865"/>
                    <a:pt x="389" y="865"/>
                    <a:pt x="388" y="865"/>
                  </a:cubicBezTo>
                  <a:cubicBezTo>
                    <a:pt x="385" y="864"/>
                    <a:pt x="378" y="861"/>
                    <a:pt x="370" y="856"/>
                  </a:cubicBezTo>
                  <a:cubicBezTo>
                    <a:pt x="340" y="841"/>
                    <a:pt x="283" y="811"/>
                    <a:pt x="234" y="784"/>
                  </a:cubicBezTo>
                  <a:cubicBezTo>
                    <a:pt x="209" y="771"/>
                    <a:pt x="186" y="759"/>
                    <a:pt x="168" y="750"/>
                  </a:cubicBezTo>
                  <a:cubicBezTo>
                    <a:pt x="160" y="745"/>
                    <a:pt x="152" y="741"/>
                    <a:pt x="147" y="739"/>
                  </a:cubicBezTo>
                  <a:cubicBezTo>
                    <a:pt x="145" y="738"/>
                    <a:pt x="142" y="737"/>
                    <a:pt x="141" y="736"/>
                  </a:cubicBezTo>
                  <a:cubicBezTo>
                    <a:pt x="140" y="735"/>
                    <a:pt x="139" y="735"/>
                    <a:pt x="139" y="735"/>
                  </a:cubicBezTo>
                  <a:cubicBezTo>
                    <a:pt x="138" y="735"/>
                    <a:pt x="138" y="735"/>
                    <a:pt x="138" y="735"/>
                  </a:cubicBezTo>
                  <a:cubicBezTo>
                    <a:pt x="137" y="735"/>
                    <a:pt x="137" y="734"/>
                    <a:pt x="136" y="734"/>
                  </a:cubicBezTo>
                  <a:cubicBezTo>
                    <a:pt x="135" y="734"/>
                    <a:pt x="135" y="734"/>
                    <a:pt x="134" y="735"/>
                  </a:cubicBezTo>
                  <a:cubicBezTo>
                    <a:pt x="133" y="735"/>
                    <a:pt x="133" y="735"/>
                    <a:pt x="132" y="735"/>
                  </a:cubicBezTo>
                  <a:cubicBezTo>
                    <a:pt x="132" y="736"/>
                    <a:pt x="131" y="736"/>
                    <a:pt x="131" y="737"/>
                  </a:cubicBezTo>
                  <a:cubicBezTo>
                    <a:pt x="131" y="737"/>
                    <a:pt x="131" y="737"/>
                    <a:pt x="131" y="737"/>
                  </a:cubicBezTo>
                  <a:cubicBezTo>
                    <a:pt x="130" y="738"/>
                    <a:pt x="130" y="739"/>
                    <a:pt x="130" y="740"/>
                  </a:cubicBezTo>
                  <a:cubicBezTo>
                    <a:pt x="130" y="742"/>
                    <a:pt x="130" y="743"/>
                    <a:pt x="131" y="743"/>
                  </a:cubicBezTo>
                  <a:cubicBezTo>
                    <a:pt x="131" y="745"/>
                    <a:pt x="132" y="745"/>
                    <a:pt x="133" y="746"/>
                  </a:cubicBezTo>
                  <a:cubicBezTo>
                    <a:pt x="135" y="748"/>
                    <a:pt x="137" y="750"/>
                    <a:pt x="139" y="752"/>
                  </a:cubicBezTo>
                  <a:cubicBezTo>
                    <a:pt x="149" y="759"/>
                    <a:pt x="168" y="771"/>
                    <a:pt x="190" y="786"/>
                  </a:cubicBezTo>
                  <a:cubicBezTo>
                    <a:pt x="258" y="828"/>
                    <a:pt x="360" y="887"/>
                    <a:pt x="360" y="887"/>
                  </a:cubicBezTo>
                  <a:cubicBezTo>
                    <a:pt x="363" y="882"/>
                    <a:pt x="363" y="882"/>
                    <a:pt x="363" y="882"/>
                  </a:cubicBezTo>
                  <a:cubicBezTo>
                    <a:pt x="366" y="877"/>
                    <a:pt x="366" y="877"/>
                    <a:pt x="366" y="877"/>
                  </a:cubicBezTo>
                  <a:cubicBezTo>
                    <a:pt x="366" y="877"/>
                    <a:pt x="303" y="843"/>
                    <a:pt x="240" y="810"/>
                  </a:cubicBezTo>
                  <a:cubicBezTo>
                    <a:pt x="209" y="793"/>
                    <a:pt x="177" y="776"/>
                    <a:pt x="154" y="763"/>
                  </a:cubicBezTo>
                  <a:cubicBezTo>
                    <a:pt x="142" y="757"/>
                    <a:pt x="132" y="752"/>
                    <a:pt x="125" y="748"/>
                  </a:cubicBezTo>
                  <a:cubicBezTo>
                    <a:pt x="121" y="746"/>
                    <a:pt x="118" y="745"/>
                    <a:pt x="116" y="744"/>
                  </a:cubicBezTo>
                  <a:cubicBezTo>
                    <a:pt x="115" y="743"/>
                    <a:pt x="114" y="743"/>
                    <a:pt x="114" y="743"/>
                  </a:cubicBezTo>
                  <a:cubicBezTo>
                    <a:pt x="113" y="742"/>
                    <a:pt x="113" y="742"/>
                    <a:pt x="113" y="742"/>
                  </a:cubicBezTo>
                  <a:cubicBezTo>
                    <a:pt x="112" y="742"/>
                    <a:pt x="112" y="742"/>
                    <a:pt x="112" y="742"/>
                  </a:cubicBezTo>
                  <a:cubicBezTo>
                    <a:pt x="112" y="742"/>
                    <a:pt x="112" y="742"/>
                    <a:pt x="112" y="742"/>
                  </a:cubicBezTo>
                  <a:cubicBezTo>
                    <a:pt x="112" y="742"/>
                    <a:pt x="111" y="742"/>
                    <a:pt x="111" y="742"/>
                  </a:cubicBezTo>
                  <a:cubicBezTo>
                    <a:pt x="110" y="742"/>
                    <a:pt x="110" y="742"/>
                    <a:pt x="109" y="742"/>
                  </a:cubicBezTo>
                  <a:cubicBezTo>
                    <a:pt x="108" y="742"/>
                    <a:pt x="108" y="742"/>
                    <a:pt x="107" y="743"/>
                  </a:cubicBezTo>
                  <a:cubicBezTo>
                    <a:pt x="107" y="743"/>
                    <a:pt x="106" y="744"/>
                    <a:pt x="106" y="744"/>
                  </a:cubicBezTo>
                  <a:cubicBezTo>
                    <a:pt x="111" y="747"/>
                    <a:pt x="111" y="747"/>
                    <a:pt x="111" y="747"/>
                  </a:cubicBezTo>
                  <a:cubicBezTo>
                    <a:pt x="106" y="744"/>
                    <a:pt x="106" y="744"/>
                    <a:pt x="106" y="744"/>
                  </a:cubicBezTo>
                  <a:cubicBezTo>
                    <a:pt x="105" y="745"/>
                    <a:pt x="105" y="746"/>
                    <a:pt x="105" y="747"/>
                  </a:cubicBezTo>
                  <a:cubicBezTo>
                    <a:pt x="105" y="749"/>
                    <a:pt x="105" y="749"/>
                    <a:pt x="106" y="750"/>
                  </a:cubicBezTo>
                  <a:cubicBezTo>
                    <a:pt x="106" y="751"/>
                    <a:pt x="106" y="751"/>
                    <a:pt x="107" y="752"/>
                  </a:cubicBezTo>
                  <a:cubicBezTo>
                    <a:pt x="108" y="752"/>
                    <a:pt x="108" y="753"/>
                    <a:pt x="109" y="754"/>
                  </a:cubicBezTo>
                  <a:cubicBezTo>
                    <a:pt x="111" y="755"/>
                    <a:pt x="113" y="756"/>
                    <a:pt x="115" y="758"/>
                  </a:cubicBezTo>
                  <a:cubicBezTo>
                    <a:pt x="126" y="766"/>
                    <a:pt x="145" y="778"/>
                    <a:pt x="167" y="792"/>
                  </a:cubicBezTo>
                  <a:cubicBezTo>
                    <a:pt x="235" y="834"/>
                    <a:pt x="336" y="895"/>
                    <a:pt x="336" y="895"/>
                  </a:cubicBezTo>
                  <a:cubicBezTo>
                    <a:pt x="339" y="890"/>
                    <a:pt x="339" y="890"/>
                    <a:pt x="339" y="890"/>
                  </a:cubicBezTo>
                  <a:cubicBezTo>
                    <a:pt x="335" y="887"/>
                    <a:pt x="335" y="887"/>
                    <a:pt x="335" y="887"/>
                  </a:cubicBezTo>
                  <a:cubicBezTo>
                    <a:pt x="339" y="890"/>
                    <a:pt x="339" y="890"/>
                    <a:pt x="339" y="890"/>
                  </a:cubicBezTo>
                  <a:cubicBezTo>
                    <a:pt x="337" y="885"/>
                    <a:pt x="337" y="885"/>
                    <a:pt x="337" y="885"/>
                  </a:cubicBezTo>
                  <a:cubicBezTo>
                    <a:pt x="336" y="885"/>
                    <a:pt x="335" y="886"/>
                    <a:pt x="335" y="887"/>
                  </a:cubicBezTo>
                  <a:cubicBezTo>
                    <a:pt x="339" y="890"/>
                    <a:pt x="339" y="890"/>
                    <a:pt x="339" y="890"/>
                  </a:cubicBezTo>
                  <a:cubicBezTo>
                    <a:pt x="337" y="885"/>
                    <a:pt x="337" y="885"/>
                    <a:pt x="337" y="885"/>
                  </a:cubicBezTo>
                  <a:cubicBezTo>
                    <a:pt x="338" y="889"/>
                    <a:pt x="338" y="889"/>
                    <a:pt x="338" y="889"/>
                  </a:cubicBezTo>
                  <a:cubicBezTo>
                    <a:pt x="338" y="885"/>
                    <a:pt x="338" y="885"/>
                    <a:pt x="338" y="885"/>
                  </a:cubicBezTo>
                  <a:cubicBezTo>
                    <a:pt x="338" y="885"/>
                    <a:pt x="338" y="885"/>
                    <a:pt x="337" y="885"/>
                  </a:cubicBezTo>
                  <a:cubicBezTo>
                    <a:pt x="338" y="889"/>
                    <a:pt x="338" y="889"/>
                    <a:pt x="338" y="889"/>
                  </a:cubicBezTo>
                  <a:cubicBezTo>
                    <a:pt x="338" y="885"/>
                    <a:pt x="338" y="885"/>
                    <a:pt x="338" y="885"/>
                  </a:cubicBezTo>
                  <a:cubicBezTo>
                    <a:pt x="338" y="886"/>
                    <a:pt x="338" y="886"/>
                    <a:pt x="338" y="886"/>
                  </a:cubicBezTo>
                  <a:cubicBezTo>
                    <a:pt x="338" y="885"/>
                    <a:pt x="338" y="885"/>
                    <a:pt x="338" y="885"/>
                  </a:cubicBezTo>
                  <a:cubicBezTo>
                    <a:pt x="338" y="885"/>
                    <a:pt x="338" y="885"/>
                    <a:pt x="338" y="885"/>
                  </a:cubicBezTo>
                  <a:cubicBezTo>
                    <a:pt x="338" y="886"/>
                    <a:pt x="338" y="886"/>
                    <a:pt x="338" y="886"/>
                  </a:cubicBezTo>
                  <a:cubicBezTo>
                    <a:pt x="338" y="885"/>
                    <a:pt x="338" y="885"/>
                    <a:pt x="338" y="885"/>
                  </a:cubicBezTo>
                  <a:cubicBezTo>
                    <a:pt x="338" y="885"/>
                    <a:pt x="338" y="885"/>
                    <a:pt x="337" y="885"/>
                  </a:cubicBezTo>
                  <a:cubicBezTo>
                    <a:pt x="335" y="884"/>
                    <a:pt x="333" y="883"/>
                    <a:pt x="330" y="882"/>
                  </a:cubicBezTo>
                  <a:cubicBezTo>
                    <a:pt x="317" y="876"/>
                    <a:pt x="296" y="865"/>
                    <a:pt x="271" y="851"/>
                  </a:cubicBezTo>
                  <a:cubicBezTo>
                    <a:pt x="233" y="831"/>
                    <a:pt x="188" y="805"/>
                    <a:pt x="151" y="784"/>
                  </a:cubicBezTo>
                  <a:cubicBezTo>
                    <a:pt x="133" y="774"/>
                    <a:pt x="117" y="765"/>
                    <a:pt x="106" y="758"/>
                  </a:cubicBezTo>
                  <a:cubicBezTo>
                    <a:pt x="100" y="755"/>
                    <a:pt x="96" y="752"/>
                    <a:pt x="92" y="750"/>
                  </a:cubicBezTo>
                  <a:cubicBezTo>
                    <a:pt x="89" y="749"/>
                    <a:pt x="88" y="748"/>
                    <a:pt x="88" y="748"/>
                  </a:cubicBezTo>
                  <a:cubicBezTo>
                    <a:pt x="85" y="746"/>
                    <a:pt x="82" y="747"/>
                    <a:pt x="80" y="750"/>
                  </a:cubicBezTo>
                  <a:cubicBezTo>
                    <a:pt x="79" y="752"/>
                    <a:pt x="79" y="756"/>
                    <a:pt x="82" y="757"/>
                  </a:cubicBezTo>
                  <a:cubicBezTo>
                    <a:pt x="307" y="898"/>
                    <a:pt x="307" y="898"/>
                    <a:pt x="307" y="898"/>
                  </a:cubicBezTo>
                  <a:cubicBezTo>
                    <a:pt x="310" y="893"/>
                    <a:pt x="310" y="893"/>
                    <a:pt x="310" y="893"/>
                  </a:cubicBezTo>
                  <a:cubicBezTo>
                    <a:pt x="306" y="890"/>
                    <a:pt x="306" y="890"/>
                    <a:pt x="306" y="890"/>
                  </a:cubicBezTo>
                  <a:cubicBezTo>
                    <a:pt x="310" y="893"/>
                    <a:pt x="310" y="893"/>
                    <a:pt x="310" y="893"/>
                  </a:cubicBezTo>
                  <a:cubicBezTo>
                    <a:pt x="307" y="889"/>
                    <a:pt x="307" y="889"/>
                    <a:pt x="307" y="889"/>
                  </a:cubicBezTo>
                  <a:cubicBezTo>
                    <a:pt x="307" y="889"/>
                    <a:pt x="306" y="890"/>
                    <a:pt x="306" y="890"/>
                  </a:cubicBezTo>
                  <a:cubicBezTo>
                    <a:pt x="310" y="893"/>
                    <a:pt x="310" y="893"/>
                    <a:pt x="310" y="893"/>
                  </a:cubicBezTo>
                  <a:cubicBezTo>
                    <a:pt x="307" y="889"/>
                    <a:pt x="307" y="889"/>
                    <a:pt x="307" y="889"/>
                  </a:cubicBezTo>
                  <a:cubicBezTo>
                    <a:pt x="310" y="893"/>
                    <a:pt x="310" y="893"/>
                    <a:pt x="310" y="893"/>
                  </a:cubicBezTo>
                  <a:cubicBezTo>
                    <a:pt x="309" y="888"/>
                    <a:pt x="309" y="888"/>
                    <a:pt x="309" y="888"/>
                  </a:cubicBezTo>
                  <a:cubicBezTo>
                    <a:pt x="309" y="888"/>
                    <a:pt x="308" y="888"/>
                    <a:pt x="307" y="889"/>
                  </a:cubicBezTo>
                  <a:cubicBezTo>
                    <a:pt x="310" y="893"/>
                    <a:pt x="310" y="893"/>
                    <a:pt x="310" y="893"/>
                  </a:cubicBezTo>
                  <a:cubicBezTo>
                    <a:pt x="309" y="888"/>
                    <a:pt x="309" y="888"/>
                    <a:pt x="309" y="888"/>
                  </a:cubicBezTo>
                  <a:cubicBezTo>
                    <a:pt x="310" y="893"/>
                    <a:pt x="310" y="893"/>
                    <a:pt x="310" y="893"/>
                  </a:cubicBezTo>
                  <a:cubicBezTo>
                    <a:pt x="310" y="888"/>
                    <a:pt x="310" y="888"/>
                    <a:pt x="310" y="888"/>
                  </a:cubicBezTo>
                  <a:cubicBezTo>
                    <a:pt x="310" y="888"/>
                    <a:pt x="310" y="888"/>
                    <a:pt x="309" y="888"/>
                  </a:cubicBezTo>
                  <a:cubicBezTo>
                    <a:pt x="310" y="893"/>
                    <a:pt x="310" y="893"/>
                    <a:pt x="310" y="893"/>
                  </a:cubicBezTo>
                  <a:cubicBezTo>
                    <a:pt x="310" y="888"/>
                    <a:pt x="310" y="888"/>
                    <a:pt x="310" y="888"/>
                  </a:cubicBezTo>
                  <a:cubicBezTo>
                    <a:pt x="310" y="891"/>
                    <a:pt x="310" y="891"/>
                    <a:pt x="310" y="891"/>
                  </a:cubicBezTo>
                  <a:cubicBezTo>
                    <a:pt x="311" y="888"/>
                    <a:pt x="311" y="888"/>
                    <a:pt x="311" y="888"/>
                  </a:cubicBezTo>
                  <a:cubicBezTo>
                    <a:pt x="311" y="888"/>
                    <a:pt x="311" y="888"/>
                    <a:pt x="310" y="888"/>
                  </a:cubicBezTo>
                  <a:cubicBezTo>
                    <a:pt x="310" y="891"/>
                    <a:pt x="310" y="891"/>
                    <a:pt x="310" y="891"/>
                  </a:cubicBezTo>
                  <a:cubicBezTo>
                    <a:pt x="311" y="888"/>
                    <a:pt x="311" y="888"/>
                    <a:pt x="311" y="888"/>
                  </a:cubicBezTo>
                  <a:cubicBezTo>
                    <a:pt x="311" y="888"/>
                    <a:pt x="310" y="888"/>
                    <a:pt x="310" y="887"/>
                  </a:cubicBezTo>
                  <a:cubicBezTo>
                    <a:pt x="307" y="886"/>
                    <a:pt x="300" y="883"/>
                    <a:pt x="292" y="879"/>
                  </a:cubicBezTo>
                  <a:cubicBezTo>
                    <a:pt x="263" y="864"/>
                    <a:pt x="208" y="834"/>
                    <a:pt x="159" y="807"/>
                  </a:cubicBezTo>
                  <a:cubicBezTo>
                    <a:pt x="135" y="794"/>
                    <a:pt x="112" y="782"/>
                    <a:pt x="94" y="773"/>
                  </a:cubicBezTo>
                  <a:cubicBezTo>
                    <a:pt x="85" y="768"/>
                    <a:pt x="77" y="764"/>
                    <a:pt x="72" y="762"/>
                  </a:cubicBezTo>
                  <a:cubicBezTo>
                    <a:pt x="69" y="760"/>
                    <a:pt x="66" y="759"/>
                    <a:pt x="64" y="759"/>
                  </a:cubicBezTo>
                  <a:cubicBezTo>
                    <a:pt x="63" y="758"/>
                    <a:pt x="62" y="758"/>
                    <a:pt x="61" y="758"/>
                  </a:cubicBezTo>
                  <a:cubicBezTo>
                    <a:pt x="60" y="758"/>
                    <a:pt x="60" y="757"/>
                    <a:pt x="58" y="757"/>
                  </a:cubicBezTo>
                  <a:cubicBezTo>
                    <a:pt x="58" y="757"/>
                    <a:pt x="57" y="757"/>
                    <a:pt x="56" y="758"/>
                  </a:cubicBezTo>
                  <a:cubicBezTo>
                    <a:pt x="55" y="758"/>
                    <a:pt x="54" y="759"/>
                    <a:pt x="53" y="760"/>
                  </a:cubicBezTo>
                  <a:cubicBezTo>
                    <a:pt x="53" y="760"/>
                    <a:pt x="53" y="760"/>
                    <a:pt x="53" y="760"/>
                  </a:cubicBezTo>
                  <a:cubicBezTo>
                    <a:pt x="52" y="761"/>
                    <a:pt x="52" y="762"/>
                    <a:pt x="52" y="763"/>
                  </a:cubicBezTo>
                  <a:cubicBezTo>
                    <a:pt x="52" y="764"/>
                    <a:pt x="53" y="765"/>
                    <a:pt x="53" y="765"/>
                  </a:cubicBezTo>
                  <a:cubicBezTo>
                    <a:pt x="53" y="766"/>
                    <a:pt x="54" y="767"/>
                    <a:pt x="54" y="767"/>
                  </a:cubicBezTo>
                  <a:cubicBezTo>
                    <a:pt x="55" y="768"/>
                    <a:pt x="55" y="769"/>
                    <a:pt x="56" y="769"/>
                  </a:cubicBezTo>
                  <a:cubicBezTo>
                    <a:pt x="58" y="771"/>
                    <a:pt x="60" y="772"/>
                    <a:pt x="62" y="774"/>
                  </a:cubicBezTo>
                  <a:cubicBezTo>
                    <a:pt x="72" y="781"/>
                    <a:pt x="90" y="792"/>
                    <a:pt x="111" y="805"/>
                  </a:cubicBezTo>
                  <a:cubicBezTo>
                    <a:pt x="174" y="845"/>
                    <a:pt x="269" y="901"/>
                    <a:pt x="269" y="901"/>
                  </a:cubicBezTo>
                  <a:cubicBezTo>
                    <a:pt x="272" y="897"/>
                    <a:pt x="272" y="897"/>
                    <a:pt x="272" y="897"/>
                  </a:cubicBezTo>
                  <a:cubicBezTo>
                    <a:pt x="274" y="892"/>
                    <a:pt x="274" y="892"/>
                    <a:pt x="274" y="892"/>
                  </a:cubicBezTo>
                  <a:cubicBezTo>
                    <a:pt x="274" y="892"/>
                    <a:pt x="218" y="860"/>
                    <a:pt x="159" y="828"/>
                  </a:cubicBezTo>
                  <a:cubicBezTo>
                    <a:pt x="130" y="812"/>
                    <a:pt x="101" y="796"/>
                    <a:pt x="77" y="784"/>
                  </a:cubicBezTo>
                  <a:cubicBezTo>
                    <a:pt x="65" y="778"/>
                    <a:pt x="55" y="773"/>
                    <a:pt x="48" y="769"/>
                  </a:cubicBezTo>
                  <a:cubicBezTo>
                    <a:pt x="44" y="767"/>
                    <a:pt x="40" y="766"/>
                    <a:pt x="38" y="765"/>
                  </a:cubicBezTo>
                  <a:cubicBezTo>
                    <a:pt x="36" y="765"/>
                    <a:pt x="35" y="764"/>
                    <a:pt x="34" y="764"/>
                  </a:cubicBezTo>
                  <a:cubicBezTo>
                    <a:pt x="33" y="764"/>
                    <a:pt x="32" y="763"/>
                    <a:pt x="30" y="763"/>
                  </a:cubicBezTo>
                  <a:cubicBezTo>
                    <a:pt x="30" y="763"/>
                    <a:pt x="29" y="763"/>
                    <a:pt x="28" y="764"/>
                  </a:cubicBezTo>
                  <a:cubicBezTo>
                    <a:pt x="28" y="764"/>
                    <a:pt x="27" y="764"/>
                    <a:pt x="27" y="764"/>
                  </a:cubicBezTo>
                  <a:cubicBezTo>
                    <a:pt x="26" y="765"/>
                    <a:pt x="26" y="765"/>
                    <a:pt x="25" y="766"/>
                  </a:cubicBezTo>
                  <a:cubicBezTo>
                    <a:pt x="30" y="769"/>
                    <a:pt x="30" y="769"/>
                    <a:pt x="30" y="769"/>
                  </a:cubicBezTo>
                  <a:cubicBezTo>
                    <a:pt x="25" y="766"/>
                    <a:pt x="25" y="766"/>
                    <a:pt x="25" y="766"/>
                  </a:cubicBezTo>
                  <a:cubicBezTo>
                    <a:pt x="24" y="767"/>
                    <a:pt x="24" y="768"/>
                    <a:pt x="24" y="769"/>
                  </a:cubicBezTo>
                  <a:cubicBezTo>
                    <a:pt x="24" y="770"/>
                    <a:pt x="25" y="771"/>
                    <a:pt x="25" y="772"/>
                  </a:cubicBezTo>
                  <a:cubicBezTo>
                    <a:pt x="25" y="773"/>
                    <a:pt x="26" y="773"/>
                    <a:pt x="26" y="773"/>
                  </a:cubicBezTo>
                  <a:cubicBezTo>
                    <a:pt x="27" y="774"/>
                    <a:pt x="27" y="775"/>
                    <a:pt x="28" y="775"/>
                  </a:cubicBezTo>
                  <a:cubicBezTo>
                    <a:pt x="29" y="776"/>
                    <a:pt x="31" y="778"/>
                    <a:pt x="34" y="779"/>
                  </a:cubicBezTo>
                  <a:cubicBezTo>
                    <a:pt x="42" y="786"/>
                    <a:pt x="59" y="796"/>
                    <a:pt x="78" y="808"/>
                  </a:cubicBezTo>
                  <a:cubicBezTo>
                    <a:pt x="137" y="845"/>
                    <a:pt x="224" y="897"/>
                    <a:pt x="224" y="897"/>
                  </a:cubicBezTo>
                  <a:cubicBezTo>
                    <a:pt x="227" y="892"/>
                    <a:pt x="227" y="892"/>
                    <a:pt x="227" y="892"/>
                  </a:cubicBezTo>
                  <a:cubicBezTo>
                    <a:pt x="223" y="888"/>
                    <a:pt x="223" y="888"/>
                    <a:pt x="223" y="888"/>
                  </a:cubicBezTo>
                  <a:cubicBezTo>
                    <a:pt x="227" y="892"/>
                    <a:pt x="227" y="892"/>
                    <a:pt x="227" y="892"/>
                  </a:cubicBezTo>
                  <a:cubicBezTo>
                    <a:pt x="227" y="887"/>
                    <a:pt x="227" y="887"/>
                    <a:pt x="227" y="887"/>
                  </a:cubicBezTo>
                  <a:cubicBezTo>
                    <a:pt x="226" y="887"/>
                    <a:pt x="224" y="887"/>
                    <a:pt x="223" y="888"/>
                  </a:cubicBezTo>
                  <a:cubicBezTo>
                    <a:pt x="227" y="892"/>
                    <a:pt x="227" y="892"/>
                    <a:pt x="227" y="892"/>
                  </a:cubicBezTo>
                  <a:cubicBezTo>
                    <a:pt x="227" y="887"/>
                    <a:pt x="227" y="887"/>
                    <a:pt x="227" y="887"/>
                  </a:cubicBezTo>
                  <a:cubicBezTo>
                    <a:pt x="227" y="892"/>
                    <a:pt x="227" y="892"/>
                    <a:pt x="227" y="892"/>
                  </a:cubicBezTo>
                  <a:cubicBezTo>
                    <a:pt x="228" y="887"/>
                    <a:pt x="228" y="887"/>
                    <a:pt x="228" y="887"/>
                  </a:cubicBezTo>
                  <a:cubicBezTo>
                    <a:pt x="228" y="887"/>
                    <a:pt x="227" y="887"/>
                    <a:pt x="227" y="887"/>
                  </a:cubicBezTo>
                  <a:cubicBezTo>
                    <a:pt x="227" y="892"/>
                    <a:pt x="227" y="892"/>
                    <a:pt x="227" y="892"/>
                  </a:cubicBezTo>
                  <a:cubicBezTo>
                    <a:pt x="228" y="887"/>
                    <a:pt x="228" y="887"/>
                    <a:pt x="228" y="887"/>
                  </a:cubicBezTo>
                  <a:cubicBezTo>
                    <a:pt x="227" y="892"/>
                    <a:pt x="227" y="892"/>
                    <a:pt x="227" y="892"/>
                  </a:cubicBezTo>
                  <a:cubicBezTo>
                    <a:pt x="229" y="887"/>
                    <a:pt x="229" y="887"/>
                    <a:pt x="229" y="887"/>
                  </a:cubicBezTo>
                  <a:cubicBezTo>
                    <a:pt x="228" y="887"/>
                    <a:pt x="228" y="887"/>
                    <a:pt x="228" y="887"/>
                  </a:cubicBezTo>
                  <a:cubicBezTo>
                    <a:pt x="227" y="892"/>
                    <a:pt x="227" y="892"/>
                    <a:pt x="227" y="892"/>
                  </a:cubicBezTo>
                  <a:cubicBezTo>
                    <a:pt x="229" y="887"/>
                    <a:pt x="229" y="887"/>
                    <a:pt x="229" y="887"/>
                  </a:cubicBezTo>
                  <a:cubicBezTo>
                    <a:pt x="227" y="890"/>
                    <a:pt x="227" y="890"/>
                    <a:pt x="227" y="890"/>
                  </a:cubicBezTo>
                  <a:cubicBezTo>
                    <a:pt x="229" y="887"/>
                    <a:pt x="229" y="887"/>
                    <a:pt x="229" y="887"/>
                  </a:cubicBezTo>
                  <a:cubicBezTo>
                    <a:pt x="229" y="887"/>
                    <a:pt x="229" y="887"/>
                    <a:pt x="229" y="887"/>
                  </a:cubicBezTo>
                  <a:cubicBezTo>
                    <a:pt x="227" y="890"/>
                    <a:pt x="227" y="890"/>
                    <a:pt x="227" y="890"/>
                  </a:cubicBezTo>
                  <a:cubicBezTo>
                    <a:pt x="229" y="887"/>
                    <a:pt x="229" y="887"/>
                    <a:pt x="229" y="887"/>
                  </a:cubicBezTo>
                  <a:cubicBezTo>
                    <a:pt x="229" y="887"/>
                    <a:pt x="228" y="887"/>
                    <a:pt x="228" y="886"/>
                  </a:cubicBezTo>
                  <a:cubicBezTo>
                    <a:pt x="223" y="884"/>
                    <a:pt x="207" y="876"/>
                    <a:pt x="186" y="865"/>
                  </a:cubicBezTo>
                  <a:cubicBezTo>
                    <a:pt x="153" y="848"/>
                    <a:pt x="109" y="824"/>
                    <a:pt x="73" y="805"/>
                  </a:cubicBezTo>
                  <a:cubicBezTo>
                    <a:pt x="55" y="796"/>
                    <a:pt x="39" y="787"/>
                    <a:pt x="27" y="781"/>
                  </a:cubicBezTo>
                  <a:cubicBezTo>
                    <a:pt x="21" y="778"/>
                    <a:pt x="16" y="776"/>
                    <a:pt x="13" y="774"/>
                  </a:cubicBezTo>
                  <a:cubicBezTo>
                    <a:pt x="10" y="772"/>
                    <a:pt x="8" y="772"/>
                    <a:pt x="8" y="772"/>
                  </a:cubicBezTo>
                  <a:cubicBezTo>
                    <a:pt x="6" y="770"/>
                    <a:pt x="3" y="771"/>
                    <a:pt x="1" y="773"/>
                  </a:cubicBezTo>
                  <a:cubicBezTo>
                    <a:pt x="0" y="774"/>
                    <a:pt x="0" y="776"/>
                    <a:pt x="0" y="777"/>
                  </a:cubicBezTo>
                  <a:cubicBezTo>
                    <a:pt x="0" y="778"/>
                    <a:pt x="1" y="779"/>
                    <a:pt x="1" y="780"/>
                  </a:cubicBezTo>
                  <a:cubicBezTo>
                    <a:pt x="2" y="781"/>
                    <a:pt x="2" y="781"/>
                    <a:pt x="3" y="782"/>
                  </a:cubicBezTo>
                  <a:cubicBezTo>
                    <a:pt x="4" y="783"/>
                    <a:pt x="6" y="784"/>
                    <a:pt x="8" y="786"/>
                  </a:cubicBezTo>
                  <a:cubicBezTo>
                    <a:pt x="15" y="792"/>
                    <a:pt x="30" y="801"/>
                    <a:pt x="47" y="812"/>
                  </a:cubicBezTo>
                  <a:cubicBezTo>
                    <a:pt x="99" y="844"/>
                    <a:pt x="177" y="890"/>
                    <a:pt x="177" y="890"/>
                  </a:cubicBezTo>
                  <a:cubicBezTo>
                    <a:pt x="180" y="885"/>
                    <a:pt x="180" y="885"/>
                    <a:pt x="180" y="885"/>
                  </a:cubicBezTo>
                  <a:cubicBezTo>
                    <a:pt x="182" y="880"/>
                    <a:pt x="182" y="880"/>
                    <a:pt x="182" y="880"/>
                  </a:cubicBezTo>
                  <a:cubicBezTo>
                    <a:pt x="27" y="810"/>
                    <a:pt x="27" y="810"/>
                    <a:pt x="27" y="810"/>
                  </a:cubicBezTo>
                  <a:cubicBezTo>
                    <a:pt x="25" y="808"/>
                    <a:pt x="22" y="809"/>
                    <a:pt x="21" y="811"/>
                  </a:cubicBezTo>
                  <a:cubicBezTo>
                    <a:pt x="20" y="813"/>
                    <a:pt x="20" y="814"/>
                    <a:pt x="20" y="815"/>
                  </a:cubicBezTo>
                  <a:cubicBezTo>
                    <a:pt x="20" y="816"/>
                    <a:pt x="20" y="817"/>
                    <a:pt x="20" y="817"/>
                  </a:cubicBezTo>
                  <a:cubicBezTo>
                    <a:pt x="21" y="818"/>
                    <a:pt x="21" y="818"/>
                    <a:pt x="21" y="819"/>
                  </a:cubicBezTo>
                  <a:cubicBezTo>
                    <a:pt x="22" y="819"/>
                    <a:pt x="22" y="819"/>
                    <a:pt x="22" y="820"/>
                  </a:cubicBezTo>
                  <a:cubicBezTo>
                    <a:pt x="24" y="820"/>
                    <a:pt x="25" y="822"/>
                    <a:pt x="28" y="823"/>
                  </a:cubicBezTo>
                  <a:cubicBezTo>
                    <a:pt x="37" y="829"/>
                    <a:pt x="54" y="840"/>
                    <a:pt x="69" y="849"/>
                  </a:cubicBezTo>
                  <a:cubicBezTo>
                    <a:pt x="84" y="858"/>
                    <a:pt x="97" y="866"/>
                    <a:pt x="97" y="866"/>
                  </a:cubicBezTo>
                  <a:cubicBezTo>
                    <a:pt x="99" y="867"/>
                    <a:pt x="103" y="867"/>
                    <a:pt x="104" y="864"/>
                  </a:cubicBezTo>
                  <a:cubicBezTo>
                    <a:pt x="106" y="861"/>
                    <a:pt x="105" y="858"/>
                    <a:pt x="102" y="856"/>
                  </a:cubicBezTo>
                  <a:close/>
                </a:path>
              </a:pathLst>
            </a:custGeom>
            <a:solidFill>
              <a:srgbClr val="CCE8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5" name="Freeform 248"/>
            <p:cNvSpPr/>
            <p:nvPr/>
          </p:nvSpPr>
          <p:spPr bwMode="auto">
            <a:xfrm>
              <a:off x="5260976" y="3444875"/>
              <a:ext cx="220663" cy="304800"/>
            </a:xfrm>
            <a:custGeom>
              <a:avLst/>
              <a:gdLst>
                <a:gd name="T0" fmla="*/ 10 w 172"/>
                <a:gd name="T1" fmla="*/ 165 h 238"/>
                <a:gd name="T2" fmla="*/ 6 w 172"/>
                <a:gd name="T3" fmla="*/ 168 h 238"/>
                <a:gd name="T4" fmla="*/ 5 w 172"/>
                <a:gd name="T5" fmla="*/ 168 h 238"/>
                <a:gd name="T6" fmla="*/ 15 w 172"/>
                <a:gd name="T7" fmla="*/ 148 h 238"/>
                <a:gd name="T8" fmla="*/ 17 w 172"/>
                <a:gd name="T9" fmla="*/ 152 h 238"/>
                <a:gd name="T10" fmla="*/ 35 w 172"/>
                <a:gd name="T11" fmla="*/ 127 h 238"/>
                <a:gd name="T12" fmla="*/ 39 w 172"/>
                <a:gd name="T13" fmla="*/ 92 h 238"/>
                <a:gd name="T14" fmla="*/ 37 w 172"/>
                <a:gd name="T15" fmla="*/ 93 h 238"/>
                <a:gd name="T16" fmla="*/ 37 w 172"/>
                <a:gd name="T17" fmla="*/ 94 h 238"/>
                <a:gd name="T18" fmla="*/ 65 w 172"/>
                <a:gd name="T19" fmla="*/ 74 h 238"/>
                <a:gd name="T20" fmla="*/ 47 w 172"/>
                <a:gd name="T21" fmla="*/ 48 h 238"/>
                <a:gd name="T22" fmla="*/ 44 w 172"/>
                <a:gd name="T23" fmla="*/ 50 h 238"/>
                <a:gd name="T24" fmla="*/ 42 w 172"/>
                <a:gd name="T25" fmla="*/ 51 h 238"/>
                <a:gd name="T26" fmla="*/ 79 w 172"/>
                <a:gd name="T27" fmla="*/ 55 h 238"/>
                <a:gd name="T28" fmla="*/ 99 w 172"/>
                <a:gd name="T29" fmla="*/ 47 h 238"/>
                <a:gd name="T30" fmla="*/ 108 w 172"/>
                <a:gd name="T31" fmla="*/ 37 h 238"/>
                <a:gd name="T32" fmla="*/ 74 w 172"/>
                <a:gd name="T33" fmla="*/ 20 h 238"/>
                <a:gd name="T34" fmla="*/ 72 w 172"/>
                <a:gd name="T35" fmla="*/ 21 h 238"/>
                <a:gd name="T36" fmla="*/ 129 w 172"/>
                <a:gd name="T37" fmla="*/ 41 h 238"/>
                <a:gd name="T38" fmla="*/ 98 w 172"/>
                <a:gd name="T39" fmla="*/ 13 h 238"/>
                <a:gd name="T40" fmla="*/ 94 w 172"/>
                <a:gd name="T41" fmla="*/ 17 h 238"/>
                <a:gd name="T42" fmla="*/ 94 w 172"/>
                <a:gd name="T43" fmla="*/ 17 h 238"/>
                <a:gd name="T44" fmla="*/ 96 w 172"/>
                <a:gd name="T45" fmla="*/ 22 h 238"/>
                <a:gd name="T46" fmla="*/ 138 w 172"/>
                <a:gd name="T47" fmla="*/ 30 h 238"/>
                <a:gd name="T48" fmla="*/ 151 w 172"/>
                <a:gd name="T49" fmla="*/ 21 h 238"/>
                <a:gd name="T50" fmla="*/ 127 w 172"/>
                <a:gd name="T51" fmla="*/ 13 h 238"/>
                <a:gd name="T52" fmla="*/ 128 w 172"/>
                <a:gd name="T53" fmla="*/ 17 h 238"/>
                <a:gd name="T54" fmla="*/ 167 w 172"/>
                <a:gd name="T55" fmla="*/ 23 h 238"/>
                <a:gd name="T56" fmla="*/ 166 w 172"/>
                <a:gd name="T57" fmla="*/ 18 h 238"/>
                <a:gd name="T58" fmla="*/ 166 w 172"/>
                <a:gd name="T59" fmla="*/ 18 h 238"/>
                <a:gd name="T60" fmla="*/ 166 w 172"/>
                <a:gd name="T61" fmla="*/ 15 h 238"/>
                <a:gd name="T62" fmla="*/ 122 w 172"/>
                <a:gd name="T63" fmla="*/ 10 h 238"/>
                <a:gd name="T64" fmla="*/ 144 w 172"/>
                <a:gd name="T65" fmla="*/ 30 h 238"/>
                <a:gd name="T66" fmla="*/ 143 w 172"/>
                <a:gd name="T67" fmla="*/ 29 h 238"/>
                <a:gd name="T68" fmla="*/ 148 w 172"/>
                <a:gd name="T69" fmla="*/ 26 h 238"/>
                <a:gd name="T70" fmla="*/ 147 w 172"/>
                <a:gd name="T71" fmla="*/ 23 h 238"/>
                <a:gd name="T72" fmla="*/ 93 w 172"/>
                <a:gd name="T73" fmla="*/ 11 h 238"/>
                <a:gd name="T74" fmla="*/ 115 w 172"/>
                <a:gd name="T75" fmla="*/ 36 h 238"/>
                <a:gd name="T76" fmla="*/ 126 w 172"/>
                <a:gd name="T77" fmla="*/ 37 h 238"/>
                <a:gd name="T78" fmla="*/ 126 w 172"/>
                <a:gd name="T79" fmla="*/ 37 h 238"/>
                <a:gd name="T80" fmla="*/ 67 w 172"/>
                <a:gd name="T81" fmla="*/ 24 h 238"/>
                <a:gd name="T82" fmla="*/ 101 w 172"/>
                <a:gd name="T83" fmla="*/ 45 h 238"/>
                <a:gd name="T84" fmla="*/ 100 w 172"/>
                <a:gd name="T85" fmla="*/ 43 h 238"/>
                <a:gd name="T86" fmla="*/ 100 w 172"/>
                <a:gd name="T87" fmla="*/ 39 h 238"/>
                <a:gd name="T88" fmla="*/ 101 w 172"/>
                <a:gd name="T89" fmla="*/ 37 h 238"/>
                <a:gd name="T90" fmla="*/ 104 w 172"/>
                <a:gd name="T91" fmla="*/ 36 h 238"/>
                <a:gd name="T92" fmla="*/ 46 w 172"/>
                <a:gd name="T93" fmla="*/ 31 h 238"/>
                <a:gd name="T94" fmla="*/ 77 w 172"/>
                <a:gd name="T95" fmla="*/ 49 h 238"/>
                <a:gd name="T96" fmla="*/ 77 w 172"/>
                <a:gd name="T97" fmla="*/ 46 h 238"/>
                <a:gd name="T98" fmla="*/ 42 w 172"/>
                <a:gd name="T99" fmla="*/ 40 h 238"/>
                <a:gd name="T100" fmla="*/ 59 w 172"/>
                <a:gd name="T101" fmla="*/ 83 h 238"/>
                <a:gd name="T102" fmla="*/ 59 w 172"/>
                <a:gd name="T103" fmla="*/ 74 h 238"/>
                <a:gd name="T104" fmla="*/ 36 w 172"/>
                <a:gd name="T105" fmla="*/ 82 h 238"/>
                <a:gd name="T106" fmla="*/ 23 w 172"/>
                <a:gd name="T107" fmla="*/ 105 h 238"/>
                <a:gd name="T108" fmla="*/ 18 w 172"/>
                <a:gd name="T109" fmla="*/ 141 h 238"/>
                <a:gd name="T110" fmla="*/ 1 w 172"/>
                <a:gd name="T111" fmla="*/ 165 h 238"/>
                <a:gd name="T112" fmla="*/ 104 w 172"/>
                <a:gd name="T113" fmla="*/ 237 h 238"/>
                <a:gd name="T114" fmla="*/ 104 w 172"/>
                <a:gd name="T115" fmla="*/ 236 h 238"/>
                <a:gd name="T116" fmla="*/ 102 w 172"/>
                <a:gd name="T117" fmla="*/ 23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2" h="238">
                  <a:moveTo>
                    <a:pt x="113" y="232"/>
                  </a:moveTo>
                  <a:cubicBezTo>
                    <a:pt x="113" y="231"/>
                    <a:pt x="113" y="230"/>
                    <a:pt x="113" y="230"/>
                  </a:cubicBezTo>
                  <a:cubicBezTo>
                    <a:pt x="112" y="229"/>
                    <a:pt x="112" y="229"/>
                    <a:pt x="112" y="229"/>
                  </a:cubicBezTo>
                  <a:cubicBezTo>
                    <a:pt x="111" y="228"/>
                    <a:pt x="111" y="228"/>
                    <a:pt x="111" y="228"/>
                  </a:cubicBezTo>
                  <a:cubicBezTo>
                    <a:pt x="111" y="228"/>
                    <a:pt x="110" y="227"/>
                    <a:pt x="110" y="227"/>
                  </a:cubicBezTo>
                  <a:cubicBezTo>
                    <a:pt x="109" y="226"/>
                    <a:pt x="106" y="225"/>
                    <a:pt x="102" y="222"/>
                  </a:cubicBezTo>
                  <a:cubicBezTo>
                    <a:pt x="90" y="215"/>
                    <a:pt x="67" y="201"/>
                    <a:pt x="46" y="189"/>
                  </a:cubicBezTo>
                  <a:cubicBezTo>
                    <a:pt x="36" y="182"/>
                    <a:pt x="26" y="177"/>
                    <a:pt x="20" y="172"/>
                  </a:cubicBezTo>
                  <a:cubicBezTo>
                    <a:pt x="16" y="170"/>
                    <a:pt x="13" y="168"/>
                    <a:pt x="12" y="167"/>
                  </a:cubicBezTo>
                  <a:cubicBezTo>
                    <a:pt x="11" y="166"/>
                    <a:pt x="10" y="166"/>
                    <a:pt x="10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8" y="167"/>
                    <a:pt x="8" y="167"/>
                    <a:pt x="8" y="167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8" y="167"/>
                    <a:pt x="8" y="167"/>
                    <a:pt x="8" y="167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1" y="167"/>
                    <a:pt x="11" y="167"/>
                    <a:pt x="10" y="166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5" y="168"/>
                    <a:pt x="5" y="168"/>
                    <a:pt x="5" y="168"/>
                  </a:cubicBezTo>
                  <a:cubicBezTo>
                    <a:pt x="10" y="171"/>
                    <a:pt x="10" y="171"/>
                    <a:pt x="10" y="171"/>
                  </a:cubicBezTo>
                  <a:cubicBezTo>
                    <a:pt x="11" y="170"/>
                    <a:pt x="11" y="169"/>
                    <a:pt x="11" y="168"/>
                  </a:cubicBezTo>
                  <a:cubicBezTo>
                    <a:pt x="5" y="168"/>
                    <a:pt x="5" y="168"/>
                    <a:pt x="5" y="168"/>
                  </a:cubicBezTo>
                  <a:cubicBezTo>
                    <a:pt x="10" y="171"/>
                    <a:pt x="10" y="171"/>
                    <a:pt x="10" y="171"/>
                  </a:cubicBezTo>
                  <a:cubicBezTo>
                    <a:pt x="5" y="168"/>
                    <a:pt x="5" y="168"/>
                    <a:pt x="5" y="168"/>
                  </a:cubicBezTo>
                  <a:cubicBezTo>
                    <a:pt x="7" y="173"/>
                    <a:pt x="7" y="173"/>
                    <a:pt x="7" y="173"/>
                  </a:cubicBezTo>
                  <a:cubicBezTo>
                    <a:pt x="34" y="163"/>
                    <a:pt x="34" y="163"/>
                    <a:pt x="34" y="163"/>
                  </a:cubicBezTo>
                  <a:cubicBezTo>
                    <a:pt x="36" y="163"/>
                    <a:pt x="37" y="161"/>
                    <a:pt x="37" y="159"/>
                  </a:cubicBezTo>
                  <a:cubicBezTo>
                    <a:pt x="37" y="157"/>
                    <a:pt x="36" y="155"/>
                    <a:pt x="35" y="153"/>
                  </a:cubicBezTo>
                  <a:cubicBezTo>
                    <a:pt x="18" y="143"/>
                    <a:pt x="18" y="143"/>
                    <a:pt x="18" y="143"/>
                  </a:cubicBezTo>
                  <a:cubicBezTo>
                    <a:pt x="15" y="148"/>
                    <a:pt x="15" y="148"/>
                    <a:pt x="15" y="148"/>
                  </a:cubicBezTo>
                  <a:cubicBezTo>
                    <a:pt x="20" y="151"/>
                    <a:pt x="20" y="151"/>
                    <a:pt x="20" y="151"/>
                  </a:cubicBezTo>
                  <a:cubicBezTo>
                    <a:pt x="15" y="148"/>
                    <a:pt x="15" y="148"/>
                    <a:pt x="15" y="148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9" y="152"/>
                    <a:pt x="19" y="152"/>
                    <a:pt x="20" y="151"/>
                  </a:cubicBezTo>
                  <a:cubicBezTo>
                    <a:pt x="15" y="148"/>
                    <a:pt x="15" y="148"/>
                    <a:pt x="15" y="148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18" y="152"/>
                    <a:pt x="18" y="152"/>
                    <a:pt x="19" y="152"/>
                  </a:cubicBezTo>
                  <a:cubicBezTo>
                    <a:pt x="23" y="151"/>
                    <a:pt x="29" y="149"/>
                    <a:pt x="35" y="147"/>
                  </a:cubicBezTo>
                  <a:cubicBezTo>
                    <a:pt x="40" y="146"/>
                    <a:pt x="45" y="144"/>
                    <a:pt x="45" y="144"/>
                  </a:cubicBezTo>
                  <a:cubicBezTo>
                    <a:pt x="47" y="144"/>
                    <a:pt x="49" y="142"/>
                    <a:pt x="49" y="140"/>
                  </a:cubicBezTo>
                  <a:cubicBezTo>
                    <a:pt x="49" y="138"/>
                    <a:pt x="48" y="135"/>
                    <a:pt x="46" y="134"/>
                  </a:cubicBezTo>
                  <a:cubicBezTo>
                    <a:pt x="35" y="127"/>
                    <a:pt x="35" y="127"/>
                    <a:pt x="35" y="127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51" y="122"/>
                    <a:pt x="52" y="121"/>
                    <a:pt x="52" y="118"/>
                  </a:cubicBezTo>
                  <a:cubicBezTo>
                    <a:pt x="53" y="116"/>
                    <a:pt x="52" y="114"/>
                    <a:pt x="50" y="113"/>
                  </a:cubicBezTo>
                  <a:cubicBezTo>
                    <a:pt x="42" y="108"/>
                    <a:pt x="42" y="108"/>
                    <a:pt x="42" y="108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6" y="105"/>
                    <a:pt x="57" y="103"/>
                    <a:pt x="58" y="101"/>
                  </a:cubicBezTo>
                  <a:cubicBezTo>
                    <a:pt x="58" y="98"/>
                    <a:pt x="57" y="96"/>
                    <a:pt x="55" y="95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8" y="93"/>
                    <a:pt x="38" y="93"/>
                    <a:pt x="39" y="92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3"/>
                    <a:pt x="37" y="93"/>
                    <a:pt x="38" y="93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7" y="94"/>
                    <a:pt x="37" y="94"/>
                    <a:pt x="37" y="94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7" y="94"/>
                    <a:pt x="37" y="94"/>
                    <a:pt x="37" y="94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7" y="94"/>
                    <a:pt x="37" y="94"/>
                    <a:pt x="37" y="94"/>
                  </a:cubicBezTo>
                  <a:cubicBezTo>
                    <a:pt x="37" y="94"/>
                    <a:pt x="37" y="94"/>
                    <a:pt x="37" y="94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7" y="94"/>
                    <a:pt x="37" y="94"/>
                    <a:pt x="37" y="94"/>
                  </a:cubicBezTo>
                  <a:cubicBezTo>
                    <a:pt x="37" y="94"/>
                    <a:pt x="38" y="93"/>
                    <a:pt x="38" y="93"/>
                  </a:cubicBezTo>
                  <a:cubicBezTo>
                    <a:pt x="42" y="92"/>
                    <a:pt x="48" y="89"/>
                    <a:pt x="54" y="87"/>
                  </a:cubicBezTo>
                  <a:cubicBezTo>
                    <a:pt x="56" y="86"/>
                    <a:pt x="59" y="85"/>
                    <a:pt x="61" y="85"/>
                  </a:cubicBezTo>
                  <a:cubicBezTo>
                    <a:pt x="62" y="84"/>
                    <a:pt x="63" y="84"/>
                    <a:pt x="63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6" y="82"/>
                    <a:pt x="67" y="82"/>
                    <a:pt x="67" y="81"/>
                  </a:cubicBezTo>
                  <a:cubicBezTo>
                    <a:pt x="69" y="79"/>
                    <a:pt x="68" y="75"/>
                    <a:pt x="65" y="74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8" y="64"/>
                    <a:pt x="69" y="63"/>
                    <a:pt x="70" y="60"/>
                  </a:cubicBezTo>
                  <a:cubicBezTo>
                    <a:pt x="70" y="58"/>
                    <a:pt x="69" y="56"/>
                    <a:pt x="67" y="54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6" y="49"/>
                    <a:pt x="46" y="49"/>
                    <a:pt x="47" y="48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5" y="50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51"/>
                    <a:pt x="43" y="51"/>
                    <a:pt x="44" y="50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51"/>
                    <a:pt x="43" y="51"/>
                    <a:pt x="44" y="51"/>
                  </a:cubicBezTo>
                  <a:cubicBezTo>
                    <a:pt x="48" y="51"/>
                    <a:pt x="55" y="52"/>
                    <a:pt x="62" y="53"/>
                  </a:cubicBezTo>
                  <a:cubicBezTo>
                    <a:pt x="65" y="54"/>
                    <a:pt x="68" y="54"/>
                    <a:pt x="71" y="55"/>
                  </a:cubicBezTo>
                  <a:cubicBezTo>
                    <a:pt x="72" y="55"/>
                    <a:pt x="73" y="55"/>
                    <a:pt x="74" y="55"/>
                  </a:cubicBezTo>
                  <a:cubicBezTo>
                    <a:pt x="75" y="55"/>
                    <a:pt x="76" y="55"/>
                    <a:pt x="77" y="55"/>
                  </a:cubicBezTo>
                  <a:cubicBezTo>
                    <a:pt x="77" y="55"/>
                    <a:pt x="77" y="55"/>
                    <a:pt x="78" y="55"/>
                  </a:cubicBezTo>
                  <a:cubicBezTo>
                    <a:pt x="78" y="55"/>
                    <a:pt x="78" y="55"/>
                    <a:pt x="79" y="55"/>
                  </a:cubicBezTo>
                  <a:cubicBezTo>
                    <a:pt x="79" y="55"/>
                    <a:pt x="80" y="55"/>
                    <a:pt x="80" y="54"/>
                  </a:cubicBezTo>
                  <a:cubicBezTo>
                    <a:pt x="81" y="54"/>
                    <a:pt x="81" y="54"/>
                    <a:pt x="82" y="53"/>
                  </a:cubicBezTo>
                  <a:cubicBezTo>
                    <a:pt x="83" y="51"/>
                    <a:pt x="83" y="50"/>
                    <a:pt x="83" y="48"/>
                  </a:cubicBezTo>
                  <a:cubicBezTo>
                    <a:pt x="82" y="47"/>
                    <a:pt x="81" y="46"/>
                    <a:pt x="80" y="45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39"/>
                    <a:pt x="61" y="41"/>
                    <a:pt x="74" y="43"/>
                  </a:cubicBezTo>
                  <a:cubicBezTo>
                    <a:pt x="80" y="44"/>
                    <a:pt x="86" y="45"/>
                    <a:pt x="92" y="46"/>
                  </a:cubicBezTo>
                  <a:cubicBezTo>
                    <a:pt x="94" y="46"/>
                    <a:pt x="97" y="46"/>
                    <a:pt x="99" y="47"/>
                  </a:cubicBezTo>
                  <a:cubicBezTo>
                    <a:pt x="101" y="47"/>
                    <a:pt x="102" y="47"/>
                    <a:pt x="104" y="47"/>
                  </a:cubicBezTo>
                  <a:cubicBezTo>
                    <a:pt x="104" y="47"/>
                    <a:pt x="105" y="47"/>
                    <a:pt x="105" y="47"/>
                  </a:cubicBezTo>
                  <a:cubicBezTo>
                    <a:pt x="106" y="47"/>
                    <a:pt x="106" y="47"/>
                    <a:pt x="107" y="47"/>
                  </a:cubicBezTo>
                  <a:cubicBezTo>
                    <a:pt x="107" y="46"/>
                    <a:pt x="107" y="46"/>
                    <a:pt x="108" y="46"/>
                  </a:cubicBezTo>
                  <a:cubicBezTo>
                    <a:pt x="108" y="46"/>
                    <a:pt x="109" y="45"/>
                    <a:pt x="109" y="44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10" y="43"/>
                    <a:pt x="110" y="42"/>
                    <a:pt x="110" y="41"/>
                  </a:cubicBezTo>
                  <a:cubicBezTo>
                    <a:pt x="110" y="40"/>
                    <a:pt x="110" y="40"/>
                    <a:pt x="110" y="39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5" y="35"/>
                    <a:pt x="102" y="33"/>
                    <a:pt x="99" y="31"/>
                  </a:cubicBezTo>
                  <a:cubicBezTo>
                    <a:pt x="94" y="28"/>
                    <a:pt x="88" y="25"/>
                    <a:pt x="83" y="22"/>
                  </a:cubicBezTo>
                  <a:cubicBezTo>
                    <a:pt x="81" y="21"/>
                    <a:pt x="79" y="19"/>
                    <a:pt x="78" y="18"/>
                  </a:cubicBezTo>
                  <a:cubicBezTo>
                    <a:pt x="77" y="18"/>
                    <a:pt x="76" y="17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77" y="18"/>
                    <a:pt x="76" y="18"/>
                    <a:pt x="76" y="18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19"/>
                    <a:pt x="77" y="19"/>
                    <a:pt x="77" y="18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7" y="23"/>
                    <a:pt x="78" y="22"/>
                    <a:pt x="78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124" y="42"/>
                    <a:pt x="124" y="42"/>
                    <a:pt x="124" y="42"/>
                  </a:cubicBezTo>
                  <a:cubicBezTo>
                    <a:pt x="126" y="43"/>
                    <a:pt x="128" y="42"/>
                    <a:pt x="129" y="41"/>
                  </a:cubicBezTo>
                  <a:cubicBezTo>
                    <a:pt x="131" y="40"/>
                    <a:pt x="132" y="39"/>
                    <a:pt x="132" y="37"/>
                  </a:cubicBezTo>
                  <a:cubicBezTo>
                    <a:pt x="132" y="36"/>
                    <a:pt x="131" y="35"/>
                    <a:pt x="131" y="35"/>
                  </a:cubicBezTo>
                  <a:cubicBezTo>
                    <a:pt x="131" y="34"/>
                    <a:pt x="130" y="34"/>
                    <a:pt x="130" y="33"/>
                  </a:cubicBezTo>
                  <a:cubicBezTo>
                    <a:pt x="130" y="33"/>
                    <a:pt x="130" y="33"/>
                    <a:pt x="129" y="33"/>
                  </a:cubicBezTo>
                  <a:cubicBezTo>
                    <a:pt x="129" y="32"/>
                    <a:pt x="129" y="32"/>
                    <a:pt x="129" y="32"/>
                  </a:cubicBezTo>
                  <a:cubicBezTo>
                    <a:pt x="128" y="32"/>
                    <a:pt x="127" y="31"/>
                    <a:pt x="126" y="31"/>
                  </a:cubicBezTo>
                  <a:cubicBezTo>
                    <a:pt x="122" y="28"/>
                    <a:pt x="115" y="24"/>
                    <a:pt x="109" y="20"/>
                  </a:cubicBezTo>
                  <a:cubicBezTo>
                    <a:pt x="105" y="18"/>
                    <a:pt x="102" y="16"/>
                    <a:pt x="100" y="15"/>
                  </a:cubicBezTo>
                  <a:cubicBezTo>
                    <a:pt x="99" y="14"/>
                    <a:pt x="98" y="14"/>
                    <a:pt x="98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8" y="14"/>
                    <a:pt x="98" y="13"/>
                    <a:pt x="98" y="13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5"/>
                    <a:pt x="99" y="15"/>
                    <a:pt x="99" y="14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9" y="19"/>
                    <a:pt x="99" y="18"/>
                    <a:pt x="99" y="17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7" y="22"/>
                    <a:pt x="98" y="21"/>
                    <a:pt x="99" y="20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2"/>
                    <a:pt x="95" y="22"/>
                    <a:pt x="96" y="22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2"/>
                    <a:pt x="96" y="22"/>
                    <a:pt x="97" y="23"/>
                  </a:cubicBezTo>
                  <a:cubicBezTo>
                    <a:pt x="103" y="23"/>
                    <a:pt x="114" y="26"/>
                    <a:pt x="124" y="28"/>
                  </a:cubicBezTo>
                  <a:cubicBezTo>
                    <a:pt x="129" y="29"/>
                    <a:pt x="134" y="30"/>
                    <a:pt x="138" y="30"/>
                  </a:cubicBezTo>
                  <a:cubicBezTo>
                    <a:pt x="140" y="31"/>
                    <a:pt x="142" y="31"/>
                    <a:pt x="143" y="31"/>
                  </a:cubicBezTo>
                  <a:cubicBezTo>
                    <a:pt x="145" y="31"/>
                    <a:pt x="146" y="32"/>
                    <a:pt x="147" y="32"/>
                  </a:cubicBezTo>
                  <a:cubicBezTo>
                    <a:pt x="148" y="32"/>
                    <a:pt x="148" y="32"/>
                    <a:pt x="149" y="31"/>
                  </a:cubicBezTo>
                  <a:cubicBezTo>
                    <a:pt x="149" y="31"/>
                    <a:pt x="149" y="31"/>
                    <a:pt x="150" y="31"/>
                  </a:cubicBezTo>
                  <a:cubicBezTo>
                    <a:pt x="151" y="31"/>
                    <a:pt x="152" y="30"/>
                    <a:pt x="153" y="29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3" y="28"/>
                    <a:pt x="153" y="27"/>
                    <a:pt x="153" y="26"/>
                  </a:cubicBezTo>
                  <a:cubicBezTo>
                    <a:pt x="153" y="24"/>
                    <a:pt x="153" y="24"/>
                    <a:pt x="153" y="23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49" y="20"/>
                    <a:pt x="148" y="19"/>
                    <a:pt x="145" y="18"/>
                  </a:cubicBezTo>
                  <a:cubicBezTo>
                    <a:pt x="139" y="14"/>
                    <a:pt x="130" y="8"/>
                    <a:pt x="130" y="8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30" y="17"/>
                    <a:pt x="131" y="16"/>
                    <a:pt x="132" y="16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9" y="18"/>
                    <a:pt x="129" y="18"/>
                    <a:pt x="130" y="17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7" y="14"/>
                    <a:pt x="127" y="14"/>
                    <a:pt x="127" y="14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7" y="14"/>
                    <a:pt x="127" y="14"/>
                    <a:pt x="127" y="14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9" y="18"/>
                    <a:pt x="130" y="18"/>
                  </a:cubicBezTo>
                  <a:cubicBezTo>
                    <a:pt x="134" y="19"/>
                    <a:pt x="142" y="20"/>
                    <a:pt x="149" y="21"/>
                  </a:cubicBezTo>
                  <a:cubicBezTo>
                    <a:pt x="153" y="22"/>
                    <a:pt x="156" y="22"/>
                    <a:pt x="159" y="23"/>
                  </a:cubicBezTo>
                  <a:cubicBezTo>
                    <a:pt x="160" y="23"/>
                    <a:pt x="162" y="23"/>
                    <a:pt x="163" y="23"/>
                  </a:cubicBezTo>
                  <a:cubicBezTo>
                    <a:pt x="164" y="23"/>
                    <a:pt x="165" y="23"/>
                    <a:pt x="166" y="23"/>
                  </a:cubicBezTo>
                  <a:cubicBezTo>
                    <a:pt x="166" y="23"/>
                    <a:pt x="166" y="23"/>
                    <a:pt x="167" y="23"/>
                  </a:cubicBezTo>
                  <a:cubicBezTo>
                    <a:pt x="167" y="23"/>
                    <a:pt x="167" y="23"/>
                    <a:pt x="168" y="23"/>
                  </a:cubicBezTo>
                  <a:cubicBezTo>
                    <a:pt x="168" y="23"/>
                    <a:pt x="169" y="23"/>
                    <a:pt x="169" y="22"/>
                  </a:cubicBezTo>
                  <a:cubicBezTo>
                    <a:pt x="170" y="22"/>
                    <a:pt x="170" y="22"/>
                    <a:pt x="171" y="21"/>
                  </a:cubicBezTo>
                  <a:cubicBezTo>
                    <a:pt x="172" y="20"/>
                    <a:pt x="172" y="18"/>
                    <a:pt x="171" y="17"/>
                  </a:cubicBezTo>
                  <a:cubicBezTo>
                    <a:pt x="171" y="15"/>
                    <a:pt x="170" y="14"/>
                    <a:pt x="169" y="13"/>
                  </a:cubicBezTo>
                  <a:cubicBezTo>
                    <a:pt x="151" y="2"/>
                    <a:pt x="151" y="2"/>
                    <a:pt x="151" y="2"/>
                  </a:cubicBezTo>
                  <a:cubicBezTo>
                    <a:pt x="148" y="0"/>
                    <a:pt x="145" y="1"/>
                    <a:pt x="143" y="3"/>
                  </a:cubicBezTo>
                  <a:cubicBezTo>
                    <a:pt x="142" y="6"/>
                    <a:pt x="142" y="9"/>
                    <a:pt x="145" y="11"/>
                  </a:cubicBezTo>
                  <a:cubicBezTo>
                    <a:pt x="163" y="22"/>
                    <a:pt x="163" y="22"/>
                    <a:pt x="163" y="22"/>
                  </a:cubicBezTo>
                  <a:cubicBezTo>
                    <a:pt x="166" y="18"/>
                    <a:pt x="166" y="18"/>
                    <a:pt x="166" y="18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6" y="18"/>
                    <a:pt x="166" y="18"/>
                    <a:pt x="166" y="18"/>
                  </a:cubicBezTo>
                  <a:cubicBezTo>
                    <a:pt x="163" y="13"/>
                    <a:pt x="163" y="13"/>
                    <a:pt x="163" y="13"/>
                  </a:cubicBezTo>
                  <a:cubicBezTo>
                    <a:pt x="163" y="14"/>
                    <a:pt x="162" y="14"/>
                    <a:pt x="161" y="15"/>
                  </a:cubicBezTo>
                  <a:cubicBezTo>
                    <a:pt x="166" y="18"/>
                    <a:pt x="166" y="18"/>
                    <a:pt x="166" y="18"/>
                  </a:cubicBezTo>
                  <a:cubicBezTo>
                    <a:pt x="163" y="13"/>
                    <a:pt x="163" y="13"/>
                    <a:pt x="163" y="13"/>
                  </a:cubicBezTo>
                  <a:cubicBezTo>
                    <a:pt x="166" y="18"/>
                    <a:pt x="166" y="18"/>
                    <a:pt x="166" y="18"/>
                  </a:cubicBezTo>
                  <a:cubicBezTo>
                    <a:pt x="165" y="12"/>
                    <a:pt x="165" y="12"/>
                    <a:pt x="165" y="12"/>
                  </a:cubicBezTo>
                  <a:cubicBezTo>
                    <a:pt x="164" y="13"/>
                    <a:pt x="164" y="13"/>
                    <a:pt x="163" y="13"/>
                  </a:cubicBezTo>
                  <a:cubicBezTo>
                    <a:pt x="166" y="18"/>
                    <a:pt x="166" y="18"/>
                    <a:pt x="166" y="18"/>
                  </a:cubicBezTo>
                  <a:cubicBezTo>
                    <a:pt x="165" y="12"/>
                    <a:pt x="165" y="12"/>
                    <a:pt x="165" y="12"/>
                  </a:cubicBezTo>
                  <a:cubicBezTo>
                    <a:pt x="166" y="17"/>
                    <a:pt x="166" y="17"/>
                    <a:pt x="166" y="17"/>
                  </a:cubicBezTo>
                  <a:cubicBezTo>
                    <a:pt x="165" y="12"/>
                    <a:pt x="165" y="12"/>
                    <a:pt x="165" y="12"/>
                  </a:cubicBezTo>
                  <a:cubicBezTo>
                    <a:pt x="165" y="12"/>
                    <a:pt x="165" y="12"/>
                    <a:pt x="165" y="12"/>
                  </a:cubicBezTo>
                  <a:cubicBezTo>
                    <a:pt x="166" y="17"/>
                    <a:pt x="166" y="17"/>
                    <a:pt x="166" y="17"/>
                  </a:cubicBezTo>
                  <a:cubicBezTo>
                    <a:pt x="165" y="12"/>
                    <a:pt x="165" y="12"/>
                    <a:pt x="165" y="12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6" y="12"/>
                    <a:pt x="166" y="12"/>
                    <a:pt x="166" y="12"/>
                  </a:cubicBezTo>
                  <a:cubicBezTo>
                    <a:pt x="165" y="12"/>
                    <a:pt x="165" y="12"/>
                    <a:pt x="165" y="12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6" y="12"/>
                    <a:pt x="166" y="12"/>
                    <a:pt x="166" y="12"/>
                  </a:cubicBezTo>
                  <a:cubicBezTo>
                    <a:pt x="166" y="12"/>
                    <a:pt x="165" y="12"/>
                    <a:pt x="164" y="12"/>
                  </a:cubicBezTo>
                  <a:cubicBezTo>
                    <a:pt x="160" y="12"/>
                    <a:pt x="152" y="10"/>
                    <a:pt x="144" y="9"/>
                  </a:cubicBezTo>
                  <a:cubicBezTo>
                    <a:pt x="141" y="9"/>
                    <a:pt x="137" y="8"/>
                    <a:pt x="134" y="8"/>
                  </a:cubicBezTo>
                  <a:cubicBezTo>
                    <a:pt x="133" y="8"/>
                    <a:pt x="132" y="7"/>
                    <a:pt x="131" y="7"/>
                  </a:cubicBezTo>
                  <a:cubicBezTo>
                    <a:pt x="129" y="7"/>
                    <a:pt x="128" y="7"/>
                    <a:pt x="128" y="7"/>
                  </a:cubicBezTo>
                  <a:cubicBezTo>
                    <a:pt x="127" y="7"/>
                    <a:pt x="127" y="7"/>
                    <a:pt x="126" y="7"/>
                  </a:cubicBezTo>
                  <a:cubicBezTo>
                    <a:pt x="126" y="7"/>
                    <a:pt x="125" y="7"/>
                    <a:pt x="125" y="8"/>
                  </a:cubicBezTo>
                  <a:cubicBezTo>
                    <a:pt x="125" y="8"/>
                    <a:pt x="124" y="8"/>
                    <a:pt x="124" y="8"/>
                  </a:cubicBezTo>
                  <a:cubicBezTo>
                    <a:pt x="123" y="9"/>
                    <a:pt x="123" y="9"/>
                    <a:pt x="122" y="10"/>
                  </a:cubicBezTo>
                  <a:cubicBezTo>
                    <a:pt x="121" y="11"/>
                    <a:pt x="121" y="13"/>
                    <a:pt x="121" y="14"/>
                  </a:cubicBezTo>
                  <a:cubicBezTo>
                    <a:pt x="122" y="15"/>
                    <a:pt x="123" y="17"/>
                    <a:pt x="124" y="17"/>
                  </a:cubicBezTo>
                  <a:cubicBezTo>
                    <a:pt x="124" y="17"/>
                    <a:pt x="125" y="18"/>
                    <a:pt x="127" y="19"/>
                  </a:cubicBezTo>
                  <a:cubicBezTo>
                    <a:pt x="130" y="21"/>
                    <a:pt x="135" y="24"/>
                    <a:pt x="138" y="26"/>
                  </a:cubicBezTo>
                  <a:cubicBezTo>
                    <a:pt x="140" y="27"/>
                    <a:pt x="142" y="28"/>
                    <a:pt x="143" y="29"/>
                  </a:cubicBezTo>
                  <a:cubicBezTo>
                    <a:pt x="143" y="29"/>
                    <a:pt x="144" y="30"/>
                    <a:pt x="144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3" y="29"/>
                    <a:pt x="143" y="29"/>
                    <a:pt x="143" y="29"/>
                  </a:cubicBezTo>
                  <a:cubicBezTo>
                    <a:pt x="144" y="29"/>
                    <a:pt x="144" y="29"/>
                    <a:pt x="144" y="30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3" y="29"/>
                    <a:pt x="143" y="29"/>
                    <a:pt x="143" y="29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2" y="28"/>
                    <a:pt x="143" y="28"/>
                    <a:pt x="143" y="29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43" y="24"/>
                    <a:pt x="142" y="25"/>
                    <a:pt x="142" y="26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5" y="21"/>
                    <a:pt x="144" y="22"/>
                    <a:pt x="143" y="23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7" y="25"/>
                    <a:pt x="147" y="25"/>
                    <a:pt x="147" y="25"/>
                  </a:cubicBezTo>
                  <a:cubicBezTo>
                    <a:pt x="147" y="21"/>
                    <a:pt x="147" y="21"/>
                    <a:pt x="147" y="21"/>
                  </a:cubicBezTo>
                  <a:cubicBezTo>
                    <a:pt x="147" y="21"/>
                    <a:pt x="146" y="21"/>
                    <a:pt x="146" y="21"/>
                  </a:cubicBezTo>
                  <a:cubicBezTo>
                    <a:pt x="147" y="25"/>
                    <a:pt x="147" y="25"/>
                    <a:pt x="147" y="25"/>
                  </a:cubicBezTo>
                  <a:cubicBezTo>
                    <a:pt x="147" y="21"/>
                    <a:pt x="147" y="21"/>
                    <a:pt x="147" y="21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7" y="21"/>
                    <a:pt x="147" y="21"/>
                    <a:pt x="147" y="21"/>
                  </a:cubicBezTo>
                  <a:cubicBezTo>
                    <a:pt x="147" y="21"/>
                    <a:pt x="147" y="21"/>
                    <a:pt x="147" y="21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7" y="21"/>
                    <a:pt x="147" y="21"/>
                    <a:pt x="147" y="21"/>
                  </a:cubicBezTo>
                  <a:cubicBezTo>
                    <a:pt x="147" y="21"/>
                    <a:pt x="146" y="20"/>
                    <a:pt x="144" y="20"/>
                  </a:cubicBezTo>
                  <a:cubicBezTo>
                    <a:pt x="139" y="19"/>
                    <a:pt x="128" y="17"/>
                    <a:pt x="117" y="15"/>
                  </a:cubicBezTo>
                  <a:cubicBezTo>
                    <a:pt x="112" y="14"/>
                    <a:pt x="108" y="13"/>
                    <a:pt x="104" y="12"/>
                  </a:cubicBezTo>
                  <a:cubicBezTo>
                    <a:pt x="102" y="12"/>
                    <a:pt x="100" y="12"/>
                    <a:pt x="98" y="12"/>
                  </a:cubicBezTo>
                  <a:cubicBezTo>
                    <a:pt x="97" y="11"/>
                    <a:pt x="96" y="11"/>
                    <a:pt x="95" y="11"/>
                  </a:cubicBezTo>
                  <a:cubicBezTo>
                    <a:pt x="94" y="11"/>
                    <a:pt x="94" y="11"/>
                    <a:pt x="93" y="11"/>
                  </a:cubicBezTo>
                  <a:cubicBezTo>
                    <a:pt x="93" y="11"/>
                    <a:pt x="92" y="12"/>
                    <a:pt x="92" y="12"/>
                  </a:cubicBezTo>
                  <a:cubicBezTo>
                    <a:pt x="91" y="12"/>
                    <a:pt x="90" y="13"/>
                    <a:pt x="89" y="14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15"/>
                    <a:pt x="88" y="16"/>
                    <a:pt x="88" y="17"/>
                  </a:cubicBezTo>
                  <a:cubicBezTo>
                    <a:pt x="88" y="19"/>
                    <a:pt x="89" y="19"/>
                    <a:pt x="89" y="20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91" y="22"/>
                    <a:pt x="91" y="22"/>
                    <a:pt x="92" y="22"/>
                  </a:cubicBezTo>
                  <a:cubicBezTo>
                    <a:pt x="93" y="23"/>
                    <a:pt x="96" y="25"/>
                    <a:pt x="99" y="27"/>
                  </a:cubicBezTo>
                  <a:cubicBezTo>
                    <a:pt x="104" y="30"/>
                    <a:pt x="110" y="34"/>
                    <a:pt x="115" y="36"/>
                  </a:cubicBezTo>
                  <a:cubicBezTo>
                    <a:pt x="117" y="38"/>
                    <a:pt x="119" y="39"/>
                    <a:pt x="121" y="40"/>
                  </a:cubicBezTo>
                  <a:cubicBezTo>
                    <a:pt x="121" y="41"/>
                    <a:pt x="122" y="41"/>
                    <a:pt x="122" y="41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5" y="38"/>
                    <a:pt x="125" y="38"/>
                    <a:pt x="125" y="38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5" y="38"/>
                    <a:pt x="125" y="38"/>
                    <a:pt x="125" y="38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1" y="40"/>
                    <a:pt x="122" y="40"/>
                    <a:pt x="122" y="40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0" y="37"/>
                    <a:pt x="120" y="37"/>
                    <a:pt x="120" y="37"/>
                  </a:cubicBezTo>
                  <a:cubicBezTo>
                    <a:pt x="121" y="38"/>
                    <a:pt x="121" y="39"/>
                    <a:pt x="121" y="40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0" y="37"/>
                    <a:pt x="120" y="37"/>
                    <a:pt x="120" y="37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1" y="15"/>
                    <a:pt x="69" y="16"/>
                    <a:pt x="68" y="18"/>
                  </a:cubicBezTo>
                  <a:cubicBezTo>
                    <a:pt x="67" y="19"/>
                    <a:pt x="67" y="20"/>
                    <a:pt x="67" y="21"/>
                  </a:cubicBezTo>
                  <a:cubicBezTo>
                    <a:pt x="67" y="23"/>
                    <a:pt x="67" y="23"/>
                    <a:pt x="67" y="24"/>
                  </a:cubicBezTo>
                  <a:cubicBezTo>
                    <a:pt x="68" y="25"/>
                    <a:pt x="68" y="25"/>
                    <a:pt x="69" y="25"/>
                  </a:cubicBezTo>
                  <a:cubicBezTo>
                    <a:pt x="69" y="26"/>
                    <a:pt x="69" y="26"/>
                    <a:pt x="70" y="26"/>
                  </a:cubicBezTo>
                  <a:cubicBezTo>
                    <a:pt x="72" y="28"/>
                    <a:pt x="74" y="29"/>
                    <a:pt x="78" y="31"/>
                  </a:cubicBezTo>
                  <a:cubicBezTo>
                    <a:pt x="82" y="34"/>
                    <a:pt x="88" y="38"/>
                    <a:pt x="93" y="41"/>
                  </a:cubicBezTo>
                  <a:cubicBezTo>
                    <a:pt x="96" y="42"/>
                    <a:pt x="98" y="43"/>
                    <a:pt x="99" y="44"/>
                  </a:cubicBezTo>
                  <a:cubicBezTo>
                    <a:pt x="100" y="45"/>
                    <a:pt x="101" y="45"/>
                    <a:pt x="101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0" y="45"/>
                    <a:pt x="101" y="45"/>
                    <a:pt x="101" y="45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99" y="42"/>
                    <a:pt x="99" y="43"/>
                    <a:pt x="100" y="43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99" y="40"/>
                    <a:pt x="99" y="41"/>
                    <a:pt x="99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0" y="38"/>
                    <a:pt x="100" y="38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3" y="36"/>
                    <a:pt x="102" y="36"/>
                    <a:pt x="101" y="37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6"/>
                    <a:pt x="103" y="36"/>
                    <a:pt x="103" y="36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3" y="36"/>
                    <a:pt x="102" y="36"/>
                    <a:pt x="100" y="36"/>
                  </a:cubicBezTo>
                  <a:cubicBezTo>
                    <a:pt x="94" y="35"/>
                    <a:pt x="81" y="33"/>
                    <a:pt x="71" y="31"/>
                  </a:cubicBezTo>
                  <a:cubicBezTo>
                    <a:pt x="66" y="30"/>
                    <a:pt x="61" y="29"/>
                    <a:pt x="58" y="29"/>
                  </a:cubicBezTo>
                  <a:cubicBezTo>
                    <a:pt x="54" y="28"/>
                    <a:pt x="52" y="28"/>
                    <a:pt x="52" y="28"/>
                  </a:cubicBezTo>
                  <a:cubicBezTo>
                    <a:pt x="49" y="27"/>
                    <a:pt x="47" y="29"/>
                    <a:pt x="46" y="31"/>
                  </a:cubicBezTo>
                  <a:cubicBezTo>
                    <a:pt x="45" y="34"/>
                    <a:pt x="46" y="36"/>
                    <a:pt x="48" y="38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4" y="45"/>
                    <a:pt x="73" y="46"/>
                    <a:pt x="73" y="47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4"/>
                    <a:pt x="75" y="45"/>
                    <a:pt x="74" y="45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4"/>
                    <a:pt x="76" y="44"/>
                    <a:pt x="75" y="44"/>
                  </a:cubicBezTo>
                  <a:cubicBezTo>
                    <a:pt x="71" y="44"/>
                    <a:pt x="63" y="43"/>
                    <a:pt x="57" y="42"/>
                  </a:cubicBezTo>
                  <a:cubicBezTo>
                    <a:pt x="53" y="41"/>
                    <a:pt x="50" y="41"/>
                    <a:pt x="48" y="40"/>
                  </a:cubicBezTo>
                  <a:cubicBezTo>
                    <a:pt x="46" y="40"/>
                    <a:pt x="45" y="40"/>
                    <a:pt x="45" y="40"/>
                  </a:cubicBezTo>
                  <a:cubicBezTo>
                    <a:pt x="44" y="40"/>
                    <a:pt x="44" y="40"/>
                    <a:pt x="43" y="40"/>
                  </a:cubicBezTo>
                  <a:cubicBezTo>
                    <a:pt x="43" y="40"/>
                    <a:pt x="43" y="40"/>
                    <a:pt x="42" y="40"/>
                  </a:cubicBezTo>
                  <a:cubicBezTo>
                    <a:pt x="42" y="40"/>
                    <a:pt x="42" y="40"/>
                    <a:pt x="41" y="40"/>
                  </a:cubicBezTo>
                  <a:cubicBezTo>
                    <a:pt x="41" y="40"/>
                    <a:pt x="41" y="40"/>
                    <a:pt x="40" y="40"/>
                  </a:cubicBezTo>
                  <a:cubicBezTo>
                    <a:pt x="40" y="40"/>
                    <a:pt x="40" y="40"/>
                    <a:pt x="39" y="41"/>
                  </a:cubicBezTo>
                  <a:cubicBezTo>
                    <a:pt x="39" y="41"/>
                    <a:pt x="38" y="41"/>
                    <a:pt x="37" y="42"/>
                  </a:cubicBezTo>
                  <a:cubicBezTo>
                    <a:pt x="36" y="45"/>
                    <a:pt x="37" y="48"/>
                    <a:pt x="39" y="50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4" y="57"/>
                    <a:pt x="32" y="59"/>
                    <a:pt x="31" y="61"/>
                  </a:cubicBezTo>
                  <a:cubicBezTo>
                    <a:pt x="31" y="63"/>
                    <a:pt x="32" y="66"/>
                    <a:pt x="34" y="67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59" y="74"/>
                    <a:pt x="58" y="74"/>
                    <a:pt x="58" y="75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3"/>
                    <a:pt x="59" y="74"/>
                    <a:pt x="58" y="74"/>
                  </a:cubicBezTo>
                  <a:cubicBezTo>
                    <a:pt x="55" y="75"/>
                    <a:pt x="48" y="78"/>
                    <a:pt x="43" y="80"/>
                  </a:cubicBezTo>
                  <a:cubicBezTo>
                    <a:pt x="40" y="81"/>
                    <a:pt x="38" y="82"/>
                    <a:pt x="36" y="82"/>
                  </a:cubicBezTo>
                  <a:cubicBezTo>
                    <a:pt x="35" y="83"/>
                    <a:pt x="34" y="83"/>
                    <a:pt x="33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31" y="85"/>
                    <a:pt x="30" y="85"/>
                    <a:pt x="30" y="86"/>
                  </a:cubicBezTo>
                  <a:cubicBezTo>
                    <a:pt x="28" y="88"/>
                    <a:pt x="29" y="92"/>
                    <a:pt x="32" y="93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5" y="101"/>
                    <a:pt x="23" y="103"/>
                    <a:pt x="23" y="105"/>
                  </a:cubicBezTo>
                  <a:cubicBezTo>
                    <a:pt x="23" y="107"/>
                    <a:pt x="24" y="110"/>
                    <a:pt x="25" y="111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18" y="121"/>
                    <a:pt x="17" y="123"/>
                    <a:pt x="16" y="125"/>
                  </a:cubicBezTo>
                  <a:cubicBezTo>
                    <a:pt x="16" y="127"/>
                    <a:pt x="17" y="129"/>
                    <a:pt x="19" y="130"/>
                  </a:cubicBezTo>
                  <a:cubicBezTo>
                    <a:pt x="41" y="144"/>
                    <a:pt x="41" y="144"/>
                    <a:pt x="41" y="144"/>
                  </a:cubicBezTo>
                  <a:cubicBezTo>
                    <a:pt x="43" y="139"/>
                    <a:pt x="43" y="139"/>
                    <a:pt x="43" y="139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2" y="134"/>
                    <a:pt x="35" y="136"/>
                    <a:pt x="28" y="138"/>
                  </a:cubicBezTo>
                  <a:cubicBezTo>
                    <a:pt x="24" y="139"/>
                    <a:pt x="21" y="140"/>
                    <a:pt x="18" y="141"/>
                  </a:cubicBezTo>
                  <a:cubicBezTo>
                    <a:pt x="17" y="141"/>
                    <a:pt x="16" y="142"/>
                    <a:pt x="15" y="142"/>
                  </a:cubicBezTo>
                  <a:cubicBezTo>
                    <a:pt x="14" y="142"/>
                    <a:pt x="14" y="142"/>
                    <a:pt x="13" y="142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12" y="143"/>
                    <a:pt x="11" y="144"/>
                    <a:pt x="10" y="145"/>
                  </a:cubicBezTo>
                  <a:cubicBezTo>
                    <a:pt x="10" y="146"/>
                    <a:pt x="9" y="147"/>
                    <a:pt x="10" y="149"/>
                  </a:cubicBezTo>
                  <a:cubicBezTo>
                    <a:pt x="10" y="150"/>
                    <a:pt x="11" y="152"/>
                    <a:pt x="12" y="152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3" y="163"/>
                    <a:pt x="3" y="163"/>
                    <a:pt x="3" y="163"/>
                  </a:cubicBezTo>
                  <a:cubicBezTo>
                    <a:pt x="2" y="164"/>
                    <a:pt x="1" y="164"/>
                    <a:pt x="1" y="165"/>
                  </a:cubicBezTo>
                  <a:cubicBezTo>
                    <a:pt x="0" y="166"/>
                    <a:pt x="0" y="168"/>
                    <a:pt x="0" y="168"/>
                  </a:cubicBezTo>
                  <a:cubicBezTo>
                    <a:pt x="0" y="170"/>
                    <a:pt x="0" y="171"/>
                    <a:pt x="1" y="171"/>
                  </a:cubicBezTo>
                  <a:cubicBezTo>
                    <a:pt x="1" y="172"/>
                    <a:pt x="2" y="173"/>
                    <a:pt x="2" y="173"/>
                  </a:cubicBezTo>
                  <a:cubicBezTo>
                    <a:pt x="3" y="174"/>
                    <a:pt x="4" y="175"/>
                    <a:pt x="5" y="176"/>
                  </a:cubicBezTo>
                  <a:cubicBezTo>
                    <a:pt x="10" y="179"/>
                    <a:pt x="18" y="184"/>
                    <a:pt x="28" y="191"/>
                  </a:cubicBezTo>
                  <a:cubicBezTo>
                    <a:pt x="44" y="200"/>
                    <a:pt x="63" y="212"/>
                    <a:pt x="78" y="221"/>
                  </a:cubicBezTo>
                  <a:cubicBezTo>
                    <a:pt x="86" y="225"/>
                    <a:pt x="93" y="229"/>
                    <a:pt x="97" y="232"/>
                  </a:cubicBezTo>
                  <a:cubicBezTo>
                    <a:pt x="100" y="234"/>
                    <a:pt x="102" y="235"/>
                    <a:pt x="103" y="236"/>
                  </a:cubicBezTo>
                  <a:cubicBezTo>
                    <a:pt x="104" y="236"/>
                    <a:pt x="104" y="236"/>
                    <a:pt x="104" y="237"/>
                  </a:cubicBezTo>
                  <a:cubicBezTo>
                    <a:pt x="104" y="237"/>
                    <a:pt x="104" y="237"/>
                    <a:pt x="104" y="237"/>
                  </a:cubicBezTo>
                  <a:cubicBezTo>
                    <a:pt x="106" y="234"/>
                    <a:pt x="106" y="234"/>
                    <a:pt x="106" y="234"/>
                  </a:cubicBezTo>
                  <a:cubicBezTo>
                    <a:pt x="104" y="236"/>
                    <a:pt x="104" y="236"/>
                    <a:pt x="104" y="236"/>
                  </a:cubicBezTo>
                  <a:cubicBezTo>
                    <a:pt x="104" y="237"/>
                    <a:pt x="104" y="237"/>
                    <a:pt x="104" y="237"/>
                  </a:cubicBezTo>
                  <a:cubicBezTo>
                    <a:pt x="106" y="234"/>
                    <a:pt x="106" y="234"/>
                    <a:pt x="106" y="234"/>
                  </a:cubicBezTo>
                  <a:cubicBezTo>
                    <a:pt x="104" y="236"/>
                    <a:pt x="104" y="236"/>
                    <a:pt x="104" y="236"/>
                  </a:cubicBezTo>
                  <a:cubicBezTo>
                    <a:pt x="107" y="233"/>
                    <a:pt x="107" y="233"/>
                    <a:pt x="107" y="233"/>
                  </a:cubicBezTo>
                  <a:cubicBezTo>
                    <a:pt x="104" y="236"/>
                    <a:pt x="104" y="236"/>
                    <a:pt x="104" y="236"/>
                  </a:cubicBezTo>
                  <a:cubicBezTo>
                    <a:pt x="104" y="236"/>
                    <a:pt x="104" y="236"/>
                    <a:pt x="104" y="236"/>
                  </a:cubicBezTo>
                  <a:cubicBezTo>
                    <a:pt x="107" y="233"/>
                    <a:pt x="107" y="233"/>
                    <a:pt x="107" y="233"/>
                  </a:cubicBezTo>
                  <a:cubicBezTo>
                    <a:pt x="104" y="236"/>
                    <a:pt x="104" y="236"/>
                    <a:pt x="104" y="236"/>
                  </a:cubicBezTo>
                  <a:cubicBezTo>
                    <a:pt x="108" y="232"/>
                    <a:pt x="108" y="232"/>
                    <a:pt x="108" y="232"/>
                  </a:cubicBezTo>
                  <a:cubicBezTo>
                    <a:pt x="103" y="235"/>
                    <a:pt x="103" y="235"/>
                    <a:pt x="103" y="235"/>
                  </a:cubicBezTo>
                  <a:cubicBezTo>
                    <a:pt x="103" y="235"/>
                    <a:pt x="103" y="236"/>
                    <a:pt x="104" y="236"/>
                  </a:cubicBezTo>
                  <a:cubicBezTo>
                    <a:pt x="108" y="232"/>
                    <a:pt x="108" y="232"/>
                    <a:pt x="108" y="232"/>
                  </a:cubicBezTo>
                  <a:cubicBezTo>
                    <a:pt x="103" y="235"/>
                    <a:pt x="103" y="235"/>
                    <a:pt x="103" y="235"/>
                  </a:cubicBezTo>
                  <a:cubicBezTo>
                    <a:pt x="108" y="232"/>
                    <a:pt x="108" y="232"/>
                    <a:pt x="108" y="232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102" y="234"/>
                    <a:pt x="103" y="234"/>
                    <a:pt x="103" y="235"/>
                  </a:cubicBezTo>
                  <a:cubicBezTo>
                    <a:pt x="108" y="232"/>
                    <a:pt x="108" y="232"/>
                    <a:pt x="108" y="232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102" y="235"/>
                    <a:pt x="105" y="238"/>
                    <a:pt x="108" y="238"/>
                  </a:cubicBezTo>
                  <a:cubicBezTo>
                    <a:pt x="111" y="238"/>
                    <a:pt x="113" y="235"/>
                    <a:pt x="113" y="232"/>
                  </a:cubicBezTo>
                  <a:close/>
                </a:path>
              </a:pathLst>
            </a:custGeom>
            <a:solidFill>
              <a:srgbClr val="C6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6" name="Freeform 249"/>
            <p:cNvSpPr/>
            <p:nvPr/>
          </p:nvSpPr>
          <p:spPr bwMode="auto">
            <a:xfrm>
              <a:off x="5283201" y="3427413"/>
              <a:ext cx="369888" cy="374650"/>
            </a:xfrm>
            <a:custGeom>
              <a:avLst/>
              <a:gdLst>
                <a:gd name="T0" fmla="*/ 90 w 288"/>
                <a:gd name="T1" fmla="*/ 279 h 292"/>
                <a:gd name="T2" fmla="*/ 130 w 288"/>
                <a:gd name="T3" fmla="*/ 284 h 292"/>
                <a:gd name="T4" fmla="*/ 10 w 288"/>
                <a:gd name="T5" fmla="*/ 204 h 292"/>
                <a:gd name="T6" fmla="*/ 6 w 288"/>
                <a:gd name="T7" fmla="*/ 206 h 292"/>
                <a:gd name="T8" fmla="*/ 166 w 288"/>
                <a:gd name="T9" fmla="*/ 272 h 292"/>
                <a:gd name="T10" fmla="*/ 136 w 288"/>
                <a:gd name="T11" fmla="*/ 250 h 292"/>
                <a:gd name="T12" fmla="*/ 136 w 288"/>
                <a:gd name="T13" fmla="*/ 257 h 292"/>
                <a:gd name="T14" fmla="*/ 132 w 288"/>
                <a:gd name="T15" fmla="*/ 257 h 292"/>
                <a:gd name="T16" fmla="*/ 182 w 288"/>
                <a:gd name="T17" fmla="*/ 259 h 292"/>
                <a:gd name="T18" fmla="*/ 181 w 288"/>
                <a:gd name="T19" fmla="*/ 238 h 292"/>
                <a:gd name="T20" fmla="*/ 176 w 288"/>
                <a:gd name="T21" fmla="*/ 241 h 292"/>
                <a:gd name="T22" fmla="*/ 236 w 288"/>
                <a:gd name="T23" fmla="*/ 255 h 292"/>
                <a:gd name="T24" fmla="*/ 252 w 288"/>
                <a:gd name="T25" fmla="*/ 238 h 292"/>
                <a:gd name="T26" fmla="*/ 232 w 288"/>
                <a:gd name="T27" fmla="*/ 233 h 292"/>
                <a:gd name="T28" fmla="*/ 260 w 288"/>
                <a:gd name="T29" fmla="*/ 204 h 292"/>
                <a:gd name="T30" fmla="*/ 272 w 288"/>
                <a:gd name="T31" fmla="*/ 180 h 292"/>
                <a:gd name="T32" fmla="*/ 245 w 288"/>
                <a:gd name="T33" fmla="*/ 165 h 292"/>
                <a:gd name="T34" fmla="*/ 248 w 288"/>
                <a:gd name="T35" fmla="*/ 170 h 292"/>
                <a:gd name="T36" fmla="*/ 280 w 288"/>
                <a:gd name="T37" fmla="*/ 136 h 292"/>
                <a:gd name="T38" fmla="*/ 261 w 288"/>
                <a:gd name="T39" fmla="*/ 124 h 292"/>
                <a:gd name="T40" fmla="*/ 262 w 288"/>
                <a:gd name="T41" fmla="*/ 129 h 292"/>
                <a:gd name="T42" fmla="*/ 244 w 288"/>
                <a:gd name="T43" fmla="*/ 99 h 292"/>
                <a:gd name="T44" fmla="*/ 271 w 288"/>
                <a:gd name="T45" fmla="*/ 82 h 292"/>
                <a:gd name="T46" fmla="*/ 149 w 288"/>
                <a:gd name="T47" fmla="*/ 5 h 292"/>
                <a:gd name="T48" fmla="*/ 150 w 288"/>
                <a:gd name="T49" fmla="*/ 9 h 292"/>
                <a:gd name="T50" fmla="*/ 174 w 288"/>
                <a:gd name="T51" fmla="*/ 1 h 292"/>
                <a:gd name="T52" fmla="*/ 174 w 288"/>
                <a:gd name="T53" fmla="*/ 2 h 292"/>
                <a:gd name="T54" fmla="*/ 186 w 288"/>
                <a:gd name="T55" fmla="*/ 21 h 292"/>
                <a:gd name="T56" fmla="*/ 199 w 288"/>
                <a:gd name="T57" fmla="*/ 24 h 292"/>
                <a:gd name="T58" fmla="*/ 140 w 288"/>
                <a:gd name="T59" fmla="*/ 12 h 292"/>
                <a:gd name="T60" fmla="*/ 261 w 288"/>
                <a:gd name="T61" fmla="*/ 88 h 292"/>
                <a:gd name="T62" fmla="*/ 242 w 288"/>
                <a:gd name="T63" fmla="*/ 94 h 292"/>
                <a:gd name="T64" fmla="*/ 281 w 288"/>
                <a:gd name="T65" fmla="*/ 125 h 292"/>
                <a:gd name="T66" fmla="*/ 283 w 288"/>
                <a:gd name="T67" fmla="*/ 123 h 292"/>
                <a:gd name="T68" fmla="*/ 273 w 288"/>
                <a:gd name="T69" fmla="*/ 144 h 292"/>
                <a:gd name="T70" fmla="*/ 276 w 288"/>
                <a:gd name="T71" fmla="*/ 139 h 292"/>
                <a:gd name="T72" fmla="*/ 273 w 288"/>
                <a:gd name="T73" fmla="*/ 158 h 292"/>
                <a:gd name="T74" fmla="*/ 270 w 288"/>
                <a:gd name="T75" fmla="*/ 153 h 292"/>
                <a:gd name="T76" fmla="*/ 240 w 288"/>
                <a:gd name="T77" fmla="*/ 192 h 292"/>
                <a:gd name="T78" fmla="*/ 259 w 288"/>
                <a:gd name="T79" fmla="*/ 198 h 292"/>
                <a:gd name="T80" fmla="*/ 259 w 288"/>
                <a:gd name="T81" fmla="*/ 198 h 292"/>
                <a:gd name="T82" fmla="*/ 233 w 288"/>
                <a:gd name="T83" fmla="*/ 200 h 292"/>
                <a:gd name="T84" fmla="*/ 244 w 288"/>
                <a:gd name="T85" fmla="*/ 244 h 292"/>
                <a:gd name="T86" fmla="*/ 246 w 288"/>
                <a:gd name="T87" fmla="*/ 234 h 292"/>
                <a:gd name="T88" fmla="*/ 209 w 288"/>
                <a:gd name="T89" fmla="*/ 226 h 292"/>
                <a:gd name="T90" fmla="*/ 234 w 288"/>
                <a:gd name="T91" fmla="*/ 250 h 292"/>
                <a:gd name="T92" fmla="*/ 234 w 288"/>
                <a:gd name="T93" fmla="*/ 245 h 292"/>
                <a:gd name="T94" fmla="*/ 149 w 288"/>
                <a:gd name="T95" fmla="*/ 245 h 292"/>
                <a:gd name="T96" fmla="*/ 177 w 288"/>
                <a:gd name="T97" fmla="*/ 262 h 292"/>
                <a:gd name="T98" fmla="*/ 176 w 288"/>
                <a:gd name="T99" fmla="*/ 256 h 292"/>
                <a:gd name="T100" fmla="*/ 178 w 288"/>
                <a:gd name="T101" fmla="*/ 256 h 292"/>
                <a:gd name="T102" fmla="*/ 129 w 288"/>
                <a:gd name="T103" fmla="*/ 249 h 292"/>
                <a:gd name="T104" fmla="*/ 157 w 288"/>
                <a:gd name="T105" fmla="*/ 276 h 292"/>
                <a:gd name="T106" fmla="*/ 155 w 288"/>
                <a:gd name="T107" fmla="*/ 272 h 292"/>
                <a:gd name="T108" fmla="*/ 159 w 288"/>
                <a:gd name="T109" fmla="*/ 266 h 292"/>
                <a:gd name="T110" fmla="*/ 162 w 288"/>
                <a:gd name="T111" fmla="*/ 266 h 292"/>
                <a:gd name="T112" fmla="*/ 2 w 288"/>
                <a:gd name="T113" fmla="*/ 196 h 292"/>
                <a:gd name="T114" fmla="*/ 127 w 288"/>
                <a:gd name="T115" fmla="*/ 279 h 292"/>
                <a:gd name="T116" fmla="*/ 129 w 288"/>
                <a:gd name="T117" fmla="*/ 278 h 292"/>
                <a:gd name="T118" fmla="*/ 129 w 288"/>
                <a:gd name="T119" fmla="*/ 278 h 292"/>
                <a:gd name="T120" fmla="*/ 86 w 288"/>
                <a:gd name="T121" fmla="*/ 28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8" h="292">
                  <a:moveTo>
                    <a:pt x="106" y="281"/>
                  </a:moveTo>
                  <a:cubicBezTo>
                    <a:pt x="92" y="272"/>
                    <a:pt x="92" y="272"/>
                    <a:pt x="92" y="272"/>
                  </a:cubicBezTo>
                  <a:cubicBezTo>
                    <a:pt x="89" y="277"/>
                    <a:pt x="89" y="277"/>
                    <a:pt x="89" y="277"/>
                  </a:cubicBezTo>
                  <a:cubicBezTo>
                    <a:pt x="94" y="280"/>
                    <a:pt x="94" y="280"/>
                    <a:pt x="94" y="280"/>
                  </a:cubicBezTo>
                  <a:cubicBezTo>
                    <a:pt x="89" y="277"/>
                    <a:pt x="89" y="277"/>
                    <a:pt x="89" y="277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1"/>
                    <a:pt x="93" y="281"/>
                    <a:pt x="94" y="280"/>
                  </a:cubicBezTo>
                  <a:cubicBezTo>
                    <a:pt x="89" y="277"/>
                    <a:pt x="89" y="277"/>
                    <a:pt x="89" y="277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89" y="277"/>
                    <a:pt x="89" y="277"/>
                    <a:pt x="89" y="277"/>
                  </a:cubicBezTo>
                  <a:cubicBezTo>
                    <a:pt x="91" y="282"/>
                    <a:pt x="91" y="282"/>
                    <a:pt x="91" y="282"/>
                  </a:cubicBezTo>
                  <a:cubicBezTo>
                    <a:pt x="91" y="282"/>
                    <a:pt x="91" y="282"/>
                    <a:pt x="92" y="282"/>
                  </a:cubicBezTo>
                  <a:cubicBezTo>
                    <a:pt x="89" y="277"/>
                    <a:pt x="89" y="277"/>
                    <a:pt x="89" y="277"/>
                  </a:cubicBezTo>
                  <a:cubicBezTo>
                    <a:pt x="91" y="282"/>
                    <a:pt x="91" y="282"/>
                    <a:pt x="91" y="282"/>
                  </a:cubicBezTo>
                  <a:cubicBezTo>
                    <a:pt x="90" y="279"/>
                    <a:pt x="90" y="279"/>
                    <a:pt x="90" y="279"/>
                  </a:cubicBezTo>
                  <a:cubicBezTo>
                    <a:pt x="90" y="282"/>
                    <a:pt x="90" y="282"/>
                    <a:pt x="90" y="282"/>
                  </a:cubicBezTo>
                  <a:cubicBezTo>
                    <a:pt x="91" y="282"/>
                    <a:pt x="91" y="282"/>
                    <a:pt x="91" y="282"/>
                  </a:cubicBezTo>
                  <a:cubicBezTo>
                    <a:pt x="90" y="279"/>
                    <a:pt x="90" y="279"/>
                    <a:pt x="90" y="279"/>
                  </a:cubicBezTo>
                  <a:cubicBezTo>
                    <a:pt x="90" y="282"/>
                    <a:pt x="90" y="282"/>
                    <a:pt x="90" y="282"/>
                  </a:cubicBezTo>
                  <a:cubicBezTo>
                    <a:pt x="90" y="282"/>
                    <a:pt x="90" y="282"/>
                    <a:pt x="90" y="282"/>
                  </a:cubicBezTo>
                  <a:cubicBezTo>
                    <a:pt x="90" y="282"/>
                    <a:pt x="90" y="282"/>
                    <a:pt x="90" y="282"/>
                  </a:cubicBezTo>
                  <a:cubicBezTo>
                    <a:pt x="90" y="282"/>
                    <a:pt x="90" y="282"/>
                    <a:pt x="90" y="282"/>
                  </a:cubicBezTo>
                  <a:cubicBezTo>
                    <a:pt x="90" y="282"/>
                    <a:pt x="90" y="282"/>
                    <a:pt x="90" y="282"/>
                  </a:cubicBezTo>
                  <a:cubicBezTo>
                    <a:pt x="90" y="282"/>
                    <a:pt x="90" y="282"/>
                    <a:pt x="90" y="282"/>
                  </a:cubicBezTo>
                  <a:cubicBezTo>
                    <a:pt x="90" y="282"/>
                    <a:pt x="91" y="282"/>
                    <a:pt x="93" y="282"/>
                  </a:cubicBezTo>
                  <a:cubicBezTo>
                    <a:pt x="97" y="282"/>
                    <a:pt x="105" y="283"/>
                    <a:pt x="112" y="283"/>
                  </a:cubicBezTo>
                  <a:cubicBezTo>
                    <a:pt x="116" y="283"/>
                    <a:pt x="119" y="283"/>
                    <a:pt x="122" y="283"/>
                  </a:cubicBezTo>
                  <a:cubicBezTo>
                    <a:pt x="125" y="284"/>
                    <a:pt x="127" y="284"/>
                    <a:pt x="129" y="284"/>
                  </a:cubicBezTo>
                  <a:cubicBezTo>
                    <a:pt x="130" y="284"/>
                    <a:pt x="130" y="284"/>
                    <a:pt x="130" y="284"/>
                  </a:cubicBezTo>
                  <a:cubicBezTo>
                    <a:pt x="130" y="284"/>
                    <a:pt x="130" y="284"/>
                    <a:pt x="130" y="284"/>
                  </a:cubicBezTo>
                  <a:cubicBezTo>
                    <a:pt x="130" y="283"/>
                    <a:pt x="131" y="283"/>
                    <a:pt x="131" y="283"/>
                  </a:cubicBezTo>
                  <a:cubicBezTo>
                    <a:pt x="131" y="283"/>
                    <a:pt x="132" y="283"/>
                    <a:pt x="132" y="283"/>
                  </a:cubicBezTo>
                  <a:cubicBezTo>
                    <a:pt x="133" y="283"/>
                    <a:pt x="133" y="282"/>
                    <a:pt x="134" y="281"/>
                  </a:cubicBezTo>
                  <a:cubicBezTo>
                    <a:pt x="134" y="281"/>
                    <a:pt x="134" y="281"/>
                    <a:pt x="134" y="281"/>
                  </a:cubicBezTo>
                  <a:cubicBezTo>
                    <a:pt x="135" y="280"/>
                    <a:pt x="135" y="279"/>
                    <a:pt x="135" y="278"/>
                  </a:cubicBezTo>
                  <a:cubicBezTo>
                    <a:pt x="135" y="277"/>
                    <a:pt x="135" y="276"/>
                    <a:pt x="134" y="275"/>
                  </a:cubicBezTo>
                  <a:cubicBezTo>
                    <a:pt x="134" y="274"/>
                    <a:pt x="133" y="273"/>
                    <a:pt x="133" y="273"/>
                  </a:cubicBezTo>
                  <a:cubicBezTo>
                    <a:pt x="132" y="272"/>
                    <a:pt x="130" y="271"/>
                    <a:pt x="129" y="270"/>
                  </a:cubicBezTo>
                  <a:cubicBezTo>
                    <a:pt x="123" y="265"/>
                    <a:pt x="113" y="259"/>
                    <a:pt x="101" y="251"/>
                  </a:cubicBezTo>
                  <a:cubicBezTo>
                    <a:pt x="64" y="228"/>
                    <a:pt x="8" y="196"/>
                    <a:pt x="8" y="196"/>
                  </a:cubicBezTo>
                  <a:cubicBezTo>
                    <a:pt x="6" y="201"/>
                    <a:pt x="6" y="201"/>
                    <a:pt x="6" y="201"/>
                  </a:cubicBezTo>
                  <a:cubicBezTo>
                    <a:pt x="10" y="204"/>
                    <a:pt x="10" y="204"/>
                    <a:pt x="10" y="204"/>
                  </a:cubicBezTo>
                  <a:cubicBezTo>
                    <a:pt x="6" y="201"/>
                    <a:pt x="6" y="201"/>
                    <a:pt x="6" y="201"/>
                  </a:cubicBezTo>
                  <a:cubicBezTo>
                    <a:pt x="9" y="205"/>
                    <a:pt x="9" y="205"/>
                    <a:pt x="9" y="205"/>
                  </a:cubicBezTo>
                  <a:cubicBezTo>
                    <a:pt x="9" y="205"/>
                    <a:pt x="10" y="204"/>
                    <a:pt x="10" y="204"/>
                  </a:cubicBezTo>
                  <a:cubicBezTo>
                    <a:pt x="6" y="201"/>
                    <a:pt x="6" y="201"/>
                    <a:pt x="6" y="201"/>
                  </a:cubicBezTo>
                  <a:cubicBezTo>
                    <a:pt x="9" y="205"/>
                    <a:pt x="9" y="205"/>
                    <a:pt x="9" y="205"/>
                  </a:cubicBezTo>
                  <a:cubicBezTo>
                    <a:pt x="6" y="201"/>
                    <a:pt x="6" y="201"/>
                    <a:pt x="6" y="201"/>
                  </a:cubicBezTo>
                  <a:cubicBezTo>
                    <a:pt x="7" y="206"/>
                    <a:pt x="7" y="206"/>
                    <a:pt x="7" y="206"/>
                  </a:cubicBezTo>
                  <a:cubicBezTo>
                    <a:pt x="7" y="206"/>
                    <a:pt x="8" y="206"/>
                    <a:pt x="9" y="205"/>
                  </a:cubicBezTo>
                  <a:cubicBezTo>
                    <a:pt x="6" y="201"/>
                    <a:pt x="6" y="201"/>
                    <a:pt x="6" y="201"/>
                  </a:cubicBezTo>
                  <a:cubicBezTo>
                    <a:pt x="7" y="206"/>
                    <a:pt x="7" y="206"/>
                    <a:pt x="7" y="206"/>
                  </a:cubicBezTo>
                  <a:cubicBezTo>
                    <a:pt x="6" y="201"/>
                    <a:pt x="6" y="201"/>
                    <a:pt x="6" y="201"/>
                  </a:cubicBezTo>
                  <a:cubicBezTo>
                    <a:pt x="6" y="206"/>
                    <a:pt x="6" y="206"/>
                    <a:pt x="6" y="206"/>
                  </a:cubicBezTo>
                  <a:cubicBezTo>
                    <a:pt x="6" y="206"/>
                    <a:pt x="6" y="206"/>
                    <a:pt x="7" y="206"/>
                  </a:cubicBezTo>
                  <a:cubicBezTo>
                    <a:pt x="6" y="201"/>
                    <a:pt x="6" y="201"/>
                    <a:pt x="6" y="201"/>
                  </a:cubicBezTo>
                  <a:cubicBezTo>
                    <a:pt x="6" y="206"/>
                    <a:pt x="6" y="206"/>
                    <a:pt x="6" y="206"/>
                  </a:cubicBezTo>
                  <a:cubicBezTo>
                    <a:pt x="6" y="203"/>
                    <a:pt x="6" y="203"/>
                    <a:pt x="6" y="203"/>
                  </a:cubicBezTo>
                  <a:cubicBezTo>
                    <a:pt x="5" y="206"/>
                    <a:pt x="5" y="206"/>
                    <a:pt x="5" y="206"/>
                  </a:cubicBezTo>
                  <a:cubicBezTo>
                    <a:pt x="5" y="206"/>
                    <a:pt x="5" y="206"/>
                    <a:pt x="6" y="206"/>
                  </a:cubicBezTo>
                  <a:cubicBezTo>
                    <a:pt x="6" y="203"/>
                    <a:pt x="6" y="203"/>
                    <a:pt x="6" y="203"/>
                  </a:cubicBezTo>
                  <a:cubicBezTo>
                    <a:pt x="5" y="206"/>
                    <a:pt x="5" y="206"/>
                    <a:pt x="5" y="206"/>
                  </a:cubicBezTo>
                  <a:cubicBezTo>
                    <a:pt x="5" y="206"/>
                    <a:pt x="7" y="206"/>
                    <a:pt x="8" y="207"/>
                  </a:cubicBezTo>
                  <a:cubicBezTo>
                    <a:pt x="14" y="209"/>
                    <a:pt x="26" y="215"/>
                    <a:pt x="41" y="222"/>
                  </a:cubicBezTo>
                  <a:cubicBezTo>
                    <a:pt x="64" y="232"/>
                    <a:pt x="92" y="246"/>
                    <a:pt x="116" y="257"/>
                  </a:cubicBezTo>
                  <a:cubicBezTo>
                    <a:pt x="127" y="263"/>
                    <a:pt x="137" y="268"/>
                    <a:pt x="145" y="271"/>
                  </a:cubicBezTo>
                  <a:cubicBezTo>
                    <a:pt x="149" y="273"/>
                    <a:pt x="152" y="274"/>
                    <a:pt x="154" y="275"/>
                  </a:cubicBezTo>
                  <a:cubicBezTo>
                    <a:pt x="155" y="276"/>
                    <a:pt x="156" y="276"/>
                    <a:pt x="157" y="277"/>
                  </a:cubicBezTo>
                  <a:cubicBezTo>
                    <a:pt x="157" y="277"/>
                    <a:pt x="158" y="277"/>
                    <a:pt x="158" y="277"/>
                  </a:cubicBezTo>
                  <a:cubicBezTo>
                    <a:pt x="159" y="277"/>
                    <a:pt x="159" y="277"/>
                    <a:pt x="159" y="277"/>
                  </a:cubicBezTo>
                  <a:cubicBezTo>
                    <a:pt x="159" y="277"/>
                    <a:pt x="160" y="277"/>
                    <a:pt x="160" y="277"/>
                  </a:cubicBezTo>
                  <a:cubicBezTo>
                    <a:pt x="161" y="277"/>
                    <a:pt x="161" y="277"/>
                    <a:pt x="162" y="277"/>
                  </a:cubicBezTo>
                  <a:cubicBezTo>
                    <a:pt x="162" y="277"/>
                    <a:pt x="163" y="277"/>
                    <a:pt x="163" y="276"/>
                  </a:cubicBezTo>
                  <a:cubicBezTo>
                    <a:pt x="164" y="276"/>
                    <a:pt x="164" y="276"/>
                    <a:pt x="165" y="275"/>
                  </a:cubicBezTo>
                  <a:cubicBezTo>
                    <a:pt x="166" y="274"/>
                    <a:pt x="166" y="273"/>
                    <a:pt x="166" y="272"/>
                  </a:cubicBezTo>
                  <a:cubicBezTo>
                    <a:pt x="166" y="271"/>
                    <a:pt x="166" y="270"/>
                    <a:pt x="165" y="270"/>
                  </a:cubicBezTo>
                  <a:cubicBezTo>
                    <a:pt x="165" y="269"/>
                    <a:pt x="165" y="268"/>
                    <a:pt x="164" y="268"/>
                  </a:cubicBezTo>
                  <a:cubicBezTo>
                    <a:pt x="164" y="268"/>
                    <a:pt x="164" y="268"/>
                    <a:pt x="164" y="267"/>
                  </a:cubicBezTo>
                  <a:cubicBezTo>
                    <a:pt x="163" y="267"/>
                    <a:pt x="163" y="267"/>
                    <a:pt x="163" y="267"/>
                  </a:cubicBezTo>
                  <a:cubicBezTo>
                    <a:pt x="163" y="267"/>
                    <a:pt x="162" y="266"/>
                    <a:pt x="161" y="266"/>
                  </a:cubicBezTo>
                  <a:cubicBezTo>
                    <a:pt x="157" y="263"/>
                    <a:pt x="151" y="260"/>
                    <a:pt x="145" y="256"/>
                  </a:cubicBezTo>
                  <a:cubicBezTo>
                    <a:pt x="142" y="254"/>
                    <a:pt x="140" y="253"/>
                    <a:pt x="138" y="252"/>
                  </a:cubicBezTo>
                  <a:cubicBezTo>
                    <a:pt x="137" y="251"/>
                    <a:pt x="136" y="251"/>
                    <a:pt x="136" y="250"/>
                  </a:cubicBezTo>
                  <a:cubicBezTo>
                    <a:pt x="136" y="250"/>
                    <a:pt x="136" y="250"/>
                    <a:pt x="136" y="250"/>
                  </a:cubicBezTo>
                  <a:cubicBezTo>
                    <a:pt x="135" y="250"/>
                    <a:pt x="135" y="250"/>
                    <a:pt x="135" y="250"/>
                  </a:cubicBezTo>
                  <a:cubicBezTo>
                    <a:pt x="134" y="252"/>
                    <a:pt x="134" y="252"/>
                    <a:pt x="134" y="252"/>
                  </a:cubicBezTo>
                  <a:cubicBezTo>
                    <a:pt x="136" y="250"/>
                    <a:pt x="136" y="250"/>
                    <a:pt x="136" y="250"/>
                  </a:cubicBezTo>
                  <a:cubicBezTo>
                    <a:pt x="135" y="250"/>
                    <a:pt x="135" y="250"/>
                    <a:pt x="135" y="250"/>
                  </a:cubicBezTo>
                  <a:cubicBezTo>
                    <a:pt x="134" y="252"/>
                    <a:pt x="134" y="252"/>
                    <a:pt x="134" y="252"/>
                  </a:cubicBezTo>
                  <a:cubicBezTo>
                    <a:pt x="136" y="250"/>
                    <a:pt x="136" y="250"/>
                    <a:pt x="136" y="250"/>
                  </a:cubicBezTo>
                  <a:cubicBezTo>
                    <a:pt x="132" y="254"/>
                    <a:pt x="132" y="254"/>
                    <a:pt x="132" y="254"/>
                  </a:cubicBezTo>
                  <a:cubicBezTo>
                    <a:pt x="136" y="251"/>
                    <a:pt x="136" y="251"/>
                    <a:pt x="136" y="251"/>
                  </a:cubicBezTo>
                  <a:cubicBezTo>
                    <a:pt x="136" y="251"/>
                    <a:pt x="136" y="251"/>
                    <a:pt x="136" y="250"/>
                  </a:cubicBezTo>
                  <a:cubicBezTo>
                    <a:pt x="132" y="254"/>
                    <a:pt x="132" y="254"/>
                    <a:pt x="132" y="254"/>
                  </a:cubicBezTo>
                  <a:cubicBezTo>
                    <a:pt x="136" y="251"/>
                    <a:pt x="136" y="251"/>
                    <a:pt x="136" y="251"/>
                  </a:cubicBezTo>
                  <a:cubicBezTo>
                    <a:pt x="132" y="254"/>
                    <a:pt x="132" y="254"/>
                    <a:pt x="132" y="254"/>
                  </a:cubicBezTo>
                  <a:cubicBezTo>
                    <a:pt x="137" y="254"/>
                    <a:pt x="137" y="254"/>
                    <a:pt x="137" y="254"/>
                  </a:cubicBezTo>
                  <a:cubicBezTo>
                    <a:pt x="137" y="252"/>
                    <a:pt x="137" y="252"/>
                    <a:pt x="136" y="251"/>
                  </a:cubicBezTo>
                  <a:cubicBezTo>
                    <a:pt x="132" y="254"/>
                    <a:pt x="132" y="254"/>
                    <a:pt x="132" y="254"/>
                  </a:cubicBezTo>
                  <a:cubicBezTo>
                    <a:pt x="137" y="254"/>
                    <a:pt x="137" y="254"/>
                    <a:pt x="137" y="254"/>
                  </a:cubicBezTo>
                  <a:cubicBezTo>
                    <a:pt x="132" y="254"/>
                    <a:pt x="132" y="254"/>
                    <a:pt x="132" y="254"/>
                  </a:cubicBezTo>
                  <a:cubicBezTo>
                    <a:pt x="136" y="257"/>
                    <a:pt x="136" y="257"/>
                    <a:pt x="136" y="257"/>
                  </a:cubicBezTo>
                  <a:cubicBezTo>
                    <a:pt x="137" y="256"/>
                    <a:pt x="137" y="255"/>
                    <a:pt x="137" y="254"/>
                  </a:cubicBezTo>
                  <a:cubicBezTo>
                    <a:pt x="132" y="254"/>
                    <a:pt x="132" y="254"/>
                    <a:pt x="132" y="254"/>
                  </a:cubicBezTo>
                  <a:cubicBezTo>
                    <a:pt x="136" y="257"/>
                    <a:pt x="136" y="257"/>
                    <a:pt x="136" y="257"/>
                  </a:cubicBezTo>
                  <a:cubicBezTo>
                    <a:pt x="136" y="257"/>
                    <a:pt x="136" y="257"/>
                    <a:pt x="136" y="257"/>
                  </a:cubicBezTo>
                  <a:cubicBezTo>
                    <a:pt x="132" y="254"/>
                    <a:pt x="132" y="254"/>
                    <a:pt x="132" y="254"/>
                  </a:cubicBezTo>
                  <a:cubicBezTo>
                    <a:pt x="134" y="259"/>
                    <a:pt x="134" y="259"/>
                    <a:pt x="134" y="259"/>
                  </a:cubicBezTo>
                  <a:cubicBezTo>
                    <a:pt x="134" y="259"/>
                    <a:pt x="135" y="258"/>
                    <a:pt x="136" y="257"/>
                  </a:cubicBezTo>
                  <a:cubicBezTo>
                    <a:pt x="132" y="254"/>
                    <a:pt x="132" y="254"/>
                    <a:pt x="132" y="254"/>
                  </a:cubicBezTo>
                  <a:cubicBezTo>
                    <a:pt x="134" y="259"/>
                    <a:pt x="134" y="259"/>
                    <a:pt x="134" y="259"/>
                  </a:cubicBezTo>
                  <a:cubicBezTo>
                    <a:pt x="132" y="254"/>
                    <a:pt x="132" y="254"/>
                    <a:pt x="132" y="254"/>
                  </a:cubicBezTo>
                  <a:cubicBezTo>
                    <a:pt x="132" y="259"/>
                    <a:pt x="132" y="259"/>
                    <a:pt x="132" y="259"/>
                  </a:cubicBezTo>
                  <a:cubicBezTo>
                    <a:pt x="133" y="259"/>
                    <a:pt x="133" y="259"/>
                    <a:pt x="134" y="259"/>
                  </a:cubicBezTo>
                  <a:cubicBezTo>
                    <a:pt x="132" y="254"/>
                    <a:pt x="132" y="254"/>
                    <a:pt x="132" y="254"/>
                  </a:cubicBezTo>
                  <a:cubicBezTo>
                    <a:pt x="132" y="259"/>
                    <a:pt x="132" y="259"/>
                    <a:pt x="132" y="259"/>
                  </a:cubicBezTo>
                  <a:cubicBezTo>
                    <a:pt x="132" y="257"/>
                    <a:pt x="132" y="257"/>
                    <a:pt x="132" y="257"/>
                  </a:cubicBezTo>
                  <a:cubicBezTo>
                    <a:pt x="132" y="259"/>
                    <a:pt x="132" y="259"/>
                    <a:pt x="132" y="259"/>
                  </a:cubicBezTo>
                  <a:cubicBezTo>
                    <a:pt x="132" y="259"/>
                    <a:pt x="132" y="259"/>
                    <a:pt x="132" y="259"/>
                  </a:cubicBezTo>
                  <a:cubicBezTo>
                    <a:pt x="132" y="257"/>
                    <a:pt x="132" y="257"/>
                    <a:pt x="132" y="257"/>
                  </a:cubicBezTo>
                  <a:cubicBezTo>
                    <a:pt x="132" y="259"/>
                    <a:pt x="132" y="259"/>
                    <a:pt x="132" y="259"/>
                  </a:cubicBezTo>
                  <a:cubicBezTo>
                    <a:pt x="132" y="259"/>
                    <a:pt x="133" y="259"/>
                    <a:pt x="135" y="259"/>
                  </a:cubicBezTo>
                  <a:cubicBezTo>
                    <a:pt x="140" y="260"/>
                    <a:pt x="150" y="262"/>
                    <a:pt x="159" y="264"/>
                  </a:cubicBezTo>
                  <a:cubicBezTo>
                    <a:pt x="164" y="264"/>
                    <a:pt x="168" y="265"/>
                    <a:pt x="171" y="266"/>
                  </a:cubicBezTo>
                  <a:cubicBezTo>
                    <a:pt x="173" y="266"/>
                    <a:pt x="174" y="266"/>
                    <a:pt x="175" y="267"/>
                  </a:cubicBezTo>
                  <a:cubicBezTo>
                    <a:pt x="175" y="267"/>
                    <a:pt x="176" y="267"/>
                    <a:pt x="176" y="267"/>
                  </a:cubicBezTo>
                  <a:cubicBezTo>
                    <a:pt x="177" y="267"/>
                    <a:pt x="177" y="267"/>
                    <a:pt x="177" y="267"/>
                  </a:cubicBezTo>
                  <a:cubicBezTo>
                    <a:pt x="177" y="267"/>
                    <a:pt x="177" y="267"/>
                    <a:pt x="177" y="267"/>
                  </a:cubicBezTo>
                  <a:cubicBezTo>
                    <a:pt x="177" y="267"/>
                    <a:pt x="177" y="267"/>
                    <a:pt x="177" y="267"/>
                  </a:cubicBezTo>
                  <a:cubicBezTo>
                    <a:pt x="178" y="267"/>
                    <a:pt x="178" y="267"/>
                    <a:pt x="178" y="267"/>
                  </a:cubicBezTo>
                  <a:cubicBezTo>
                    <a:pt x="178" y="267"/>
                    <a:pt x="179" y="267"/>
                    <a:pt x="179" y="267"/>
                  </a:cubicBezTo>
                  <a:cubicBezTo>
                    <a:pt x="179" y="267"/>
                    <a:pt x="180" y="266"/>
                    <a:pt x="181" y="266"/>
                  </a:cubicBezTo>
                  <a:cubicBezTo>
                    <a:pt x="181" y="265"/>
                    <a:pt x="182" y="265"/>
                    <a:pt x="182" y="264"/>
                  </a:cubicBezTo>
                  <a:cubicBezTo>
                    <a:pt x="183" y="263"/>
                    <a:pt x="183" y="262"/>
                    <a:pt x="183" y="261"/>
                  </a:cubicBezTo>
                  <a:cubicBezTo>
                    <a:pt x="183" y="260"/>
                    <a:pt x="183" y="259"/>
                    <a:pt x="182" y="259"/>
                  </a:cubicBezTo>
                  <a:cubicBezTo>
                    <a:pt x="182" y="258"/>
                    <a:pt x="181" y="258"/>
                    <a:pt x="181" y="257"/>
                  </a:cubicBezTo>
                  <a:cubicBezTo>
                    <a:pt x="181" y="257"/>
                    <a:pt x="180" y="257"/>
                    <a:pt x="180" y="256"/>
                  </a:cubicBezTo>
                  <a:cubicBezTo>
                    <a:pt x="179" y="255"/>
                    <a:pt x="177" y="254"/>
                    <a:pt x="174" y="253"/>
                  </a:cubicBezTo>
                  <a:cubicBezTo>
                    <a:pt x="167" y="248"/>
                    <a:pt x="157" y="242"/>
                    <a:pt x="157" y="242"/>
                  </a:cubicBezTo>
                  <a:cubicBezTo>
                    <a:pt x="154" y="247"/>
                    <a:pt x="154" y="247"/>
                    <a:pt x="154" y="247"/>
                  </a:cubicBezTo>
                  <a:cubicBezTo>
                    <a:pt x="153" y="252"/>
                    <a:pt x="153" y="252"/>
                    <a:pt x="153" y="252"/>
                  </a:cubicBezTo>
                  <a:cubicBezTo>
                    <a:pt x="204" y="259"/>
                    <a:pt x="204" y="259"/>
                    <a:pt x="204" y="259"/>
                  </a:cubicBezTo>
                  <a:cubicBezTo>
                    <a:pt x="207" y="259"/>
                    <a:pt x="209" y="258"/>
                    <a:pt x="210" y="255"/>
                  </a:cubicBezTo>
                  <a:cubicBezTo>
                    <a:pt x="211" y="253"/>
                    <a:pt x="210" y="250"/>
                    <a:pt x="208" y="249"/>
                  </a:cubicBezTo>
                  <a:cubicBezTo>
                    <a:pt x="179" y="231"/>
                    <a:pt x="179" y="231"/>
                    <a:pt x="179" y="231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81" y="238"/>
                    <a:pt x="181" y="238"/>
                    <a:pt x="181" y="238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9" y="241"/>
                    <a:pt x="179" y="241"/>
                    <a:pt x="179" y="241"/>
                  </a:cubicBezTo>
                  <a:cubicBezTo>
                    <a:pt x="179" y="240"/>
                    <a:pt x="180" y="240"/>
                    <a:pt x="181" y="238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9" y="241"/>
                    <a:pt x="179" y="241"/>
                    <a:pt x="179" y="241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7" y="241"/>
                    <a:pt x="177" y="241"/>
                    <a:pt x="177" y="241"/>
                  </a:cubicBezTo>
                  <a:cubicBezTo>
                    <a:pt x="177" y="241"/>
                    <a:pt x="178" y="241"/>
                    <a:pt x="179" y="241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7" y="241"/>
                    <a:pt x="177" y="241"/>
                    <a:pt x="177" y="241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6" y="241"/>
                    <a:pt x="176" y="241"/>
                    <a:pt x="176" y="241"/>
                  </a:cubicBezTo>
                  <a:cubicBezTo>
                    <a:pt x="177" y="241"/>
                    <a:pt x="177" y="241"/>
                    <a:pt x="177" y="241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6" y="241"/>
                    <a:pt x="176" y="241"/>
                    <a:pt x="176" y="241"/>
                  </a:cubicBezTo>
                  <a:cubicBezTo>
                    <a:pt x="176" y="237"/>
                    <a:pt x="176" y="237"/>
                    <a:pt x="176" y="237"/>
                  </a:cubicBezTo>
                  <a:cubicBezTo>
                    <a:pt x="175" y="241"/>
                    <a:pt x="175" y="241"/>
                    <a:pt x="175" y="241"/>
                  </a:cubicBezTo>
                  <a:cubicBezTo>
                    <a:pt x="176" y="241"/>
                    <a:pt x="176" y="241"/>
                    <a:pt x="176" y="241"/>
                  </a:cubicBezTo>
                  <a:cubicBezTo>
                    <a:pt x="176" y="237"/>
                    <a:pt x="176" y="237"/>
                    <a:pt x="176" y="237"/>
                  </a:cubicBezTo>
                  <a:cubicBezTo>
                    <a:pt x="175" y="241"/>
                    <a:pt x="175" y="241"/>
                    <a:pt x="175" y="241"/>
                  </a:cubicBezTo>
                  <a:cubicBezTo>
                    <a:pt x="176" y="240"/>
                    <a:pt x="176" y="240"/>
                    <a:pt x="176" y="240"/>
                  </a:cubicBezTo>
                  <a:cubicBezTo>
                    <a:pt x="175" y="241"/>
                    <a:pt x="175" y="241"/>
                    <a:pt x="175" y="241"/>
                  </a:cubicBezTo>
                  <a:cubicBezTo>
                    <a:pt x="175" y="241"/>
                    <a:pt x="175" y="241"/>
                    <a:pt x="175" y="241"/>
                  </a:cubicBezTo>
                  <a:cubicBezTo>
                    <a:pt x="176" y="240"/>
                    <a:pt x="176" y="240"/>
                    <a:pt x="176" y="240"/>
                  </a:cubicBezTo>
                  <a:cubicBezTo>
                    <a:pt x="175" y="241"/>
                    <a:pt x="175" y="241"/>
                    <a:pt x="175" y="241"/>
                  </a:cubicBezTo>
                  <a:cubicBezTo>
                    <a:pt x="176" y="241"/>
                    <a:pt x="177" y="241"/>
                    <a:pt x="179" y="242"/>
                  </a:cubicBezTo>
                  <a:cubicBezTo>
                    <a:pt x="185" y="243"/>
                    <a:pt x="197" y="247"/>
                    <a:pt x="209" y="250"/>
                  </a:cubicBezTo>
                  <a:cubicBezTo>
                    <a:pt x="215" y="251"/>
                    <a:pt x="220" y="253"/>
                    <a:pt x="224" y="254"/>
                  </a:cubicBezTo>
                  <a:cubicBezTo>
                    <a:pt x="226" y="254"/>
                    <a:pt x="228" y="255"/>
                    <a:pt x="230" y="255"/>
                  </a:cubicBezTo>
                  <a:cubicBezTo>
                    <a:pt x="230" y="255"/>
                    <a:pt x="231" y="255"/>
                    <a:pt x="232" y="255"/>
                  </a:cubicBezTo>
                  <a:cubicBezTo>
                    <a:pt x="232" y="255"/>
                    <a:pt x="233" y="255"/>
                    <a:pt x="234" y="255"/>
                  </a:cubicBezTo>
                  <a:cubicBezTo>
                    <a:pt x="234" y="255"/>
                    <a:pt x="234" y="255"/>
                    <a:pt x="235" y="255"/>
                  </a:cubicBezTo>
                  <a:cubicBezTo>
                    <a:pt x="235" y="255"/>
                    <a:pt x="236" y="255"/>
                    <a:pt x="236" y="255"/>
                  </a:cubicBezTo>
                  <a:cubicBezTo>
                    <a:pt x="237" y="255"/>
                    <a:pt x="238" y="254"/>
                    <a:pt x="238" y="253"/>
                  </a:cubicBezTo>
                  <a:cubicBezTo>
                    <a:pt x="239" y="252"/>
                    <a:pt x="239" y="250"/>
                    <a:pt x="239" y="249"/>
                  </a:cubicBezTo>
                  <a:cubicBezTo>
                    <a:pt x="239" y="247"/>
                    <a:pt x="238" y="246"/>
                    <a:pt x="237" y="245"/>
                  </a:cubicBezTo>
                  <a:cubicBezTo>
                    <a:pt x="206" y="226"/>
                    <a:pt x="206" y="226"/>
                    <a:pt x="206" y="226"/>
                  </a:cubicBezTo>
                  <a:cubicBezTo>
                    <a:pt x="203" y="231"/>
                    <a:pt x="203" y="231"/>
                    <a:pt x="203" y="231"/>
                  </a:cubicBezTo>
                  <a:cubicBezTo>
                    <a:pt x="202" y="236"/>
                    <a:pt x="202" y="236"/>
                    <a:pt x="202" y="236"/>
                  </a:cubicBezTo>
                  <a:cubicBezTo>
                    <a:pt x="202" y="236"/>
                    <a:pt x="212" y="238"/>
                    <a:pt x="222" y="240"/>
                  </a:cubicBezTo>
                  <a:cubicBezTo>
                    <a:pt x="228" y="241"/>
                    <a:pt x="233" y="242"/>
                    <a:pt x="237" y="243"/>
                  </a:cubicBezTo>
                  <a:cubicBezTo>
                    <a:pt x="239" y="244"/>
                    <a:pt x="241" y="244"/>
                    <a:pt x="243" y="244"/>
                  </a:cubicBezTo>
                  <a:cubicBezTo>
                    <a:pt x="243" y="244"/>
                    <a:pt x="244" y="244"/>
                    <a:pt x="245" y="244"/>
                  </a:cubicBezTo>
                  <a:cubicBezTo>
                    <a:pt x="245" y="245"/>
                    <a:pt x="245" y="245"/>
                    <a:pt x="246" y="245"/>
                  </a:cubicBezTo>
                  <a:cubicBezTo>
                    <a:pt x="247" y="245"/>
                    <a:pt x="247" y="245"/>
                    <a:pt x="247" y="245"/>
                  </a:cubicBezTo>
                  <a:cubicBezTo>
                    <a:pt x="248" y="244"/>
                    <a:pt x="248" y="244"/>
                    <a:pt x="249" y="244"/>
                  </a:cubicBezTo>
                  <a:cubicBezTo>
                    <a:pt x="249" y="244"/>
                    <a:pt x="250" y="244"/>
                    <a:pt x="251" y="242"/>
                  </a:cubicBezTo>
                  <a:cubicBezTo>
                    <a:pt x="252" y="241"/>
                    <a:pt x="252" y="239"/>
                    <a:pt x="252" y="238"/>
                  </a:cubicBezTo>
                  <a:cubicBezTo>
                    <a:pt x="252" y="237"/>
                    <a:pt x="251" y="235"/>
                    <a:pt x="249" y="234"/>
                  </a:cubicBezTo>
                  <a:cubicBezTo>
                    <a:pt x="232" y="224"/>
                    <a:pt x="232" y="224"/>
                    <a:pt x="232" y="224"/>
                  </a:cubicBezTo>
                  <a:cubicBezTo>
                    <a:pt x="229" y="228"/>
                    <a:pt x="229" y="228"/>
                    <a:pt x="229" y="228"/>
                  </a:cubicBezTo>
                  <a:cubicBezTo>
                    <a:pt x="234" y="231"/>
                    <a:pt x="234" y="231"/>
                    <a:pt x="234" y="231"/>
                  </a:cubicBezTo>
                  <a:cubicBezTo>
                    <a:pt x="229" y="228"/>
                    <a:pt x="229" y="228"/>
                    <a:pt x="229" y="228"/>
                  </a:cubicBezTo>
                  <a:cubicBezTo>
                    <a:pt x="233" y="233"/>
                    <a:pt x="233" y="233"/>
                    <a:pt x="233" y="233"/>
                  </a:cubicBezTo>
                  <a:cubicBezTo>
                    <a:pt x="233" y="233"/>
                    <a:pt x="233" y="232"/>
                    <a:pt x="234" y="231"/>
                  </a:cubicBezTo>
                  <a:cubicBezTo>
                    <a:pt x="229" y="228"/>
                    <a:pt x="229" y="228"/>
                    <a:pt x="229" y="228"/>
                  </a:cubicBezTo>
                  <a:cubicBezTo>
                    <a:pt x="233" y="233"/>
                    <a:pt x="233" y="233"/>
                    <a:pt x="233" y="233"/>
                  </a:cubicBezTo>
                  <a:cubicBezTo>
                    <a:pt x="230" y="229"/>
                    <a:pt x="230" y="229"/>
                    <a:pt x="230" y="229"/>
                  </a:cubicBezTo>
                  <a:cubicBezTo>
                    <a:pt x="232" y="233"/>
                    <a:pt x="232" y="233"/>
                    <a:pt x="232" y="233"/>
                  </a:cubicBezTo>
                  <a:cubicBezTo>
                    <a:pt x="232" y="233"/>
                    <a:pt x="232" y="233"/>
                    <a:pt x="233" y="233"/>
                  </a:cubicBezTo>
                  <a:cubicBezTo>
                    <a:pt x="230" y="229"/>
                    <a:pt x="230" y="229"/>
                    <a:pt x="230" y="229"/>
                  </a:cubicBezTo>
                  <a:cubicBezTo>
                    <a:pt x="232" y="233"/>
                    <a:pt x="232" y="233"/>
                    <a:pt x="232" y="233"/>
                  </a:cubicBezTo>
                  <a:cubicBezTo>
                    <a:pt x="232" y="233"/>
                    <a:pt x="232" y="233"/>
                    <a:pt x="232" y="233"/>
                  </a:cubicBezTo>
                  <a:cubicBezTo>
                    <a:pt x="232" y="233"/>
                    <a:pt x="232" y="233"/>
                    <a:pt x="232" y="233"/>
                  </a:cubicBezTo>
                  <a:cubicBezTo>
                    <a:pt x="232" y="233"/>
                    <a:pt x="232" y="233"/>
                    <a:pt x="232" y="233"/>
                  </a:cubicBezTo>
                  <a:cubicBezTo>
                    <a:pt x="232" y="233"/>
                    <a:pt x="232" y="233"/>
                    <a:pt x="232" y="233"/>
                  </a:cubicBezTo>
                  <a:cubicBezTo>
                    <a:pt x="232" y="233"/>
                    <a:pt x="232" y="233"/>
                    <a:pt x="232" y="233"/>
                  </a:cubicBezTo>
                  <a:cubicBezTo>
                    <a:pt x="232" y="233"/>
                    <a:pt x="233" y="233"/>
                    <a:pt x="234" y="232"/>
                  </a:cubicBezTo>
                  <a:cubicBezTo>
                    <a:pt x="237" y="231"/>
                    <a:pt x="243" y="229"/>
                    <a:pt x="248" y="227"/>
                  </a:cubicBezTo>
                  <a:cubicBezTo>
                    <a:pt x="253" y="225"/>
                    <a:pt x="258" y="224"/>
                    <a:pt x="258" y="224"/>
                  </a:cubicBezTo>
                  <a:cubicBezTo>
                    <a:pt x="260" y="223"/>
                    <a:pt x="261" y="221"/>
                    <a:pt x="261" y="219"/>
                  </a:cubicBezTo>
                  <a:cubicBezTo>
                    <a:pt x="261" y="217"/>
                    <a:pt x="260" y="215"/>
                    <a:pt x="259" y="214"/>
                  </a:cubicBezTo>
                  <a:cubicBezTo>
                    <a:pt x="237" y="201"/>
                    <a:pt x="237" y="201"/>
                    <a:pt x="237" y="201"/>
                  </a:cubicBezTo>
                  <a:cubicBezTo>
                    <a:pt x="234" y="205"/>
                    <a:pt x="234" y="205"/>
                    <a:pt x="234" y="205"/>
                  </a:cubicBezTo>
                  <a:cubicBezTo>
                    <a:pt x="236" y="211"/>
                    <a:pt x="236" y="211"/>
                    <a:pt x="236" y="211"/>
                  </a:cubicBezTo>
                  <a:cubicBezTo>
                    <a:pt x="236" y="211"/>
                    <a:pt x="242" y="209"/>
                    <a:pt x="248" y="207"/>
                  </a:cubicBezTo>
                  <a:cubicBezTo>
                    <a:pt x="251" y="206"/>
                    <a:pt x="254" y="205"/>
                    <a:pt x="257" y="205"/>
                  </a:cubicBezTo>
                  <a:cubicBezTo>
                    <a:pt x="258" y="204"/>
                    <a:pt x="259" y="204"/>
                    <a:pt x="260" y="204"/>
                  </a:cubicBezTo>
                  <a:cubicBezTo>
                    <a:pt x="261" y="204"/>
                    <a:pt x="261" y="203"/>
                    <a:pt x="261" y="203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3" y="202"/>
                    <a:pt x="263" y="202"/>
                    <a:pt x="263" y="202"/>
                  </a:cubicBezTo>
                  <a:cubicBezTo>
                    <a:pt x="263" y="202"/>
                    <a:pt x="264" y="202"/>
                    <a:pt x="264" y="201"/>
                  </a:cubicBezTo>
                  <a:cubicBezTo>
                    <a:pt x="264" y="201"/>
                    <a:pt x="264" y="201"/>
                    <a:pt x="264" y="201"/>
                  </a:cubicBezTo>
                  <a:cubicBezTo>
                    <a:pt x="265" y="200"/>
                    <a:pt x="265" y="199"/>
                    <a:pt x="265" y="198"/>
                  </a:cubicBezTo>
                  <a:cubicBezTo>
                    <a:pt x="265" y="197"/>
                    <a:pt x="265" y="196"/>
                    <a:pt x="264" y="195"/>
                  </a:cubicBezTo>
                  <a:cubicBezTo>
                    <a:pt x="264" y="194"/>
                    <a:pt x="264" y="194"/>
                    <a:pt x="263" y="194"/>
                  </a:cubicBezTo>
                  <a:cubicBezTo>
                    <a:pt x="263" y="194"/>
                    <a:pt x="263" y="193"/>
                    <a:pt x="262" y="193"/>
                  </a:cubicBezTo>
                  <a:cubicBezTo>
                    <a:pt x="261" y="192"/>
                    <a:pt x="259" y="191"/>
                    <a:pt x="257" y="190"/>
                  </a:cubicBezTo>
                  <a:cubicBezTo>
                    <a:pt x="251" y="186"/>
                    <a:pt x="242" y="181"/>
                    <a:pt x="242" y="181"/>
                  </a:cubicBezTo>
                  <a:cubicBezTo>
                    <a:pt x="240" y="186"/>
                    <a:pt x="240" y="186"/>
                    <a:pt x="240" y="186"/>
                  </a:cubicBezTo>
                  <a:cubicBezTo>
                    <a:pt x="241" y="191"/>
                    <a:pt x="241" y="191"/>
                    <a:pt x="241" y="191"/>
                  </a:cubicBezTo>
                  <a:cubicBezTo>
                    <a:pt x="268" y="184"/>
                    <a:pt x="268" y="184"/>
                    <a:pt x="268" y="184"/>
                  </a:cubicBezTo>
                  <a:cubicBezTo>
                    <a:pt x="270" y="184"/>
                    <a:pt x="272" y="182"/>
                    <a:pt x="272" y="180"/>
                  </a:cubicBezTo>
                  <a:cubicBezTo>
                    <a:pt x="273" y="177"/>
                    <a:pt x="272" y="175"/>
                    <a:pt x="270" y="174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5" y="165"/>
                    <a:pt x="245" y="165"/>
                    <a:pt x="245" y="165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45" y="165"/>
                    <a:pt x="245" y="165"/>
                    <a:pt x="245" y="165"/>
                  </a:cubicBezTo>
                  <a:cubicBezTo>
                    <a:pt x="249" y="169"/>
                    <a:pt x="249" y="169"/>
                    <a:pt x="249" y="169"/>
                  </a:cubicBezTo>
                  <a:cubicBezTo>
                    <a:pt x="249" y="169"/>
                    <a:pt x="249" y="169"/>
                    <a:pt x="250" y="168"/>
                  </a:cubicBezTo>
                  <a:cubicBezTo>
                    <a:pt x="245" y="165"/>
                    <a:pt x="245" y="165"/>
                    <a:pt x="245" y="165"/>
                  </a:cubicBezTo>
                  <a:cubicBezTo>
                    <a:pt x="249" y="169"/>
                    <a:pt x="249" y="169"/>
                    <a:pt x="249" y="169"/>
                  </a:cubicBezTo>
                  <a:cubicBezTo>
                    <a:pt x="245" y="165"/>
                    <a:pt x="245" y="165"/>
                    <a:pt x="245" y="165"/>
                  </a:cubicBezTo>
                  <a:cubicBezTo>
                    <a:pt x="248" y="170"/>
                    <a:pt x="248" y="170"/>
                    <a:pt x="248" y="170"/>
                  </a:cubicBezTo>
                  <a:cubicBezTo>
                    <a:pt x="248" y="170"/>
                    <a:pt x="248" y="170"/>
                    <a:pt x="249" y="169"/>
                  </a:cubicBezTo>
                  <a:cubicBezTo>
                    <a:pt x="245" y="165"/>
                    <a:pt x="245" y="165"/>
                    <a:pt x="245" y="165"/>
                  </a:cubicBezTo>
                  <a:cubicBezTo>
                    <a:pt x="248" y="170"/>
                    <a:pt x="248" y="170"/>
                    <a:pt x="248" y="170"/>
                  </a:cubicBezTo>
                  <a:cubicBezTo>
                    <a:pt x="245" y="165"/>
                    <a:pt x="245" y="165"/>
                    <a:pt x="245" y="165"/>
                  </a:cubicBezTo>
                  <a:cubicBezTo>
                    <a:pt x="247" y="170"/>
                    <a:pt x="247" y="170"/>
                    <a:pt x="247" y="170"/>
                  </a:cubicBezTo>
                  <a:cubicBezTo>
                    <a:pt x="247" y="170"/>
                    <a:pt x="247" y="170"/>
                    <a:pt x="248" y="170"/>
                  </a:cubicBezTo>
                  <a:cubicBezTo>
                    <a:pt x="245" y="165"/>
                    <a:pt x="245" y="165"/>
                    <a:pt x="245" y="165"/>
                  </a:cubicBezTo>
                  <a:cubicBezTo>
                    <a:pt x="247" y="170"/>
                    <a:pt x="247" y="170"/>
                    <a:pt x="247" y="170"/>
                  </a:cubicBezTo>
                  <a:cubicBezTo>
                    <a:pt x="245" y="166"/>
                    <a:pt x="245" y="166"/>
                    <a:pt x="245" y="166"/>
                  </a:cubicBezTo>
                  <a:cubicBezTo>
                    <a:pt x="247" y="170"/>
                    <a:pt x="247" y="170"/>
                    <a:pt x="247" y="170"/>
                  </a:cubicBezTo>
                  <a:cubicBezTo>
                    <a:pt x="247" y="170"/>
                    <a:pt x="247" y="170"/>
                    <a:pt x="247" y="170"/>
                  </a:cubicBezTo>
                  <a:cubicBezTo>
                    <a:pt x="245" y="166"/>
                    <a:pt x="245" y="166"/>
                    <a:pt x="245" y="166"/>
                  </a:cubicBezTo>
                  <a:cubicBezTo>
                    <a:pt x="247" y="170"/>
                    <a:pt x="247" y="170"/>
                    <a:pt x="247" y="170"/>
                  </a:cubicBezTo>
                  <a:cubicBezTo>
                    <a:pt x="246" y="169"/>
                    <a:pt x="246" y="169"/>
                    <a:pt x="246" y="169"/>
                  </a:cubicBezTo>
                  <a:cubicBezTo>
                    <a:pt x="247" y="170"/>
                    <a:pt x="247" y="170"/>
                    <a:pt x="247" y="170"/>
                  </a:cubicBezTo>
                  <a:cubicBezTo>
                    <a:pt x="247" y="170"/>
                    <a:pt x="247" y="170"/>
                    <a:pt x="247" y="170"/>
                  </a:cubicBezTo>
                  <a:cubicBezTo>
                    <a:pt x="246" y="169"/>
                    <a:pt x="246" y="169"/>
                    <a:pt x="246" y="169"/>
                  </a:cubicBezTo>
                  <a:cubicBezTo>
                    <a:pt x="247" y="170"/>
                    <a:pt x="247" y="170"/>
                    <a:pt x="247" y="170"/>
                  </a:cubicBezTo>
                  <a:cubicBezTo>
                    <a:pt x="247" y="170"/>
                    <a:pt x="247" y="170"/>
                    <a:pt x="248" y="170"/>
                  </a:cubicBezTo>
                  <a:cubicBezTo>
                    <a:pt x="252" y="169"/>
                    <a:pt x="258" y="167"/>
                    <a:pt x="264" y="166"/>
                  </a:cubicBezTo>
                  <a:cubicBezTo>
                    <a:pt x="267" y="165"/>
                    <a:pt x="270" y="165"/>
                    <a:pt x="272" y="164"/>
                  </a:cubicBezTo>
                  <a:cubicBezTo>
                    <a:pt x="273" y="164"/>
                    <a:pt x="273" y="163"/>
                    <a:pt x="274" y="163"/>
                  </a:cubicBezTo>
                  <a:cubicBezTo>
                    <a:pt x="275" y="163"/>
                    <a:pt x="275" y="163"/>
                    <a:pt x="275" y="163"/>
                  </a:cubicBezTo>
                  <a:cubicBezTo>
                    <a:pt x="276" y="163"/>
                    <a:pt x="276" y="163"/>
                    <a:pt x="276" y="163"/>
                  </a:cubicBezTo>
                  <a:cubicBezTo>
                    <a:pt x="276" y="162"/>
                    <a:pt x="276" y="162"/>
                    <a:pt x="276" y="162"/>
                  </a:cubicBezTo>
                  <a:cubicBezTo>
                    <a:pt x="277" y="162"/>
                    <a:pt x="277" y="162"/>
                    <a:pt x="277" y="162"/>
                  </a:cubicBezTo>
                  <a:cubicBezTo>
                    <a:pt x="277" y="162"/>
                    <a:pt x="278" y="161"/>
                    <a:pt x="278" y="161"/>
                  </a:cubicBezTo>
                  <a:cubicBezTo>
                    <a:pt x="279" y="159"/>
                    <a:pt x="279" y="158"/>
                    <a:pt x="279" y="156"/>
                  </a:cubicBezTo>
                  <a:cubicBezTo>
                    <a:pt x="279" y="155"/>
                    <a:pt x="278" y="154"/>
                    <a:pt x="276" y="153"/>
                  </a:cubicBezTo>
                  <a:cubicBezTo>
                    <a:pt x="267" y="147"/>
                    <a:pt x="267" y="147"/>
                    <a:pt x="267" y="147"/>
                  </a:cubicBezTo>
                  <a:cubicBezTo>
                    <a:pt x="277" y="145"/>
                    <a:pt x="277" y="145"/>
                    <a:pt x="277" y="145"/>
                  </a:cubicBezTo>
                  <a:cubicBezTo>
                    <a:pt x="280" y="144"/>
                    <a:pt x="281" y="142"/>
                    <a:pt x="281" y="139"/>
                  </a:cubicBezTo>
                  <a:cubicBezTo>
                    <a:pt x="281" y="138"/>
                    <a:pt x="281" y="138"/>
                    <a:pt x="281" y="137"/>
                  </a:cubicBezTo>
                  <a:cubicBezTo>
                    <a:pt x="281" y="136"/>
                    <a:pt x="280" y="136"/>
                    <a:pt x="280" y="136"/>
                  </a:cubicBezTo>
                  <a:cubicBezTo>
                    <a:pt x="280" y="135"/>
                    <a:pt x="280" y="135"/>
                    <a:pt x="279" y="135"/>
                  </a:cubicBezTo>
                  <a:cubicBezTo>
                    <a:pt x="279" y="135"/>
                    <a:pt x="279" y="135"/>
                    <a:pt x="279" y="135"/>
                  </a:cubicBezTo>
                  <a:cubicBezTo>
                    <a:pt x="278" y="134"/>
                    <a:pt x="278" y="134"/>
                    <a:pt x="277" y="133"/>
                  </a:cubicBezTo>
                  <a:cubicBezTo>
                    <a:pt x="275" y="132"/>
                    <a:pt x="270" y="130"/>
                    <a:pt x="267" y="127"/>
                  </a:cubicBezTo>
                  <a:cubicBezTo>
                    <a:pt x="265" y="126"/>
                    <a:pt x="263" y="125"/>
                    <a:pt x="262" y="124"/>
                  </a:cubicBezTo>
                  <a:cubicBezTo>
                    <a:pt x="261" y="124"/>
                    <a:pt x="261" y="123"/>
                    <a:pt x="261" y="123"/>
                  </a:cubicBezTo>
                  <a:cubicBezTo>
                    <a:pt x="260" y="123"/>
                    <a:pt x="260" y="123"/>
                    <a:pt x="260" y="123"/>
                  </a:cubicBezTo>
                  <a:cubicBezTo>
                    <a:pt x="258" y="126"/>
                    <a:pt x="258" y="126"/>
                    <a:pt x="258" y="126"/>
                  </a:cubicBezTo>
                  <a:cubicBezTo>
                    <a:pt x="261" y="124"/>
                    <a:pt x="261" y="124"/>
                    <a:pt x="261" y="124"/>
                  </a:cubicBezTo>
                  <a:cubicBezTo>
                    <a:pt x="260" y="123"/>
                    <a:pt x="260" y="123"/>
                    <a:pt x="260" y="123"/>
                  </a:cubicBezTo>
                  <a:cubicBezTo>
                    <a:pt x="258" y="126"/>
                    <a:pt x="258" y="126"/>
                    <a:pt x="258" y="126"/>
                  </a:cubicBezTo>
                  <a:cubicBezTo>
                    <a:pt x="261" y="124"/>
                    <a:pt x="261" y="124"/>
                    <a:pt x="261" y="124"/>
                  </a:cubicBezTo>
                  <a:cubicBezTo>
                    <a:pt x="257" y="127"/>
                    <a:pt x="257" y="127"/>
                    <a:pt x="257" y="127"/>
                  </a:cubicBezTo>
                  <a:cubicBezTo>
                    <a:pt x="261" y="125"/>
                    <a:pt x="261" y="125"/>
                    <a:pt x="261" y="125"/>
                  </a:cubicBezTo>
                  <a:cubicBezTo>
                    <a:pt x="261" y="124"/>
                    <a:pt x="261" y="124"/>
                    <a:pt x="261" y="124"/>
                  </a:cubicBezTo>
                  <a:cubicBezTo>
                    <a:pt x="257" y="127"/>
                    <a:pt x="257" y="127"/>
                    <a:pt x="257" y="127"/>
                  </a:cubicBezTo>
                  <a:cubicBezTo>
                    <a:pt x="261" y="125"/>
                    <a:pt x="261" y="125"/>
                    <a:pt x="261" y="125"/>
                  </a:cubicBezTo>
                  <a:cubicBezTo>
                    <a:pt x="257" y="127"/>
                    <a:pt x="257" y="127"/>
                    <a:pt x="257" y="127"/>
                  </a:cubicBezTo>
                  <a:cubicBezTo>
                    <a:pt x="262" y="127"/>
                    <a:pt x="262" y="127"/>
                    <a:pt x="262" y="127"/>
                  </a:cubicBezTo>
                  <a:cubicBezTo>
                    <a:pt x="262" y="126"/>
                    <a:pt x="262" y="125"/>
                    <a:pt x="261" y="125"/>
                  </a:cubicBezTo>
                  <a:cubicBezTo>
                    <a:pt x="257" y="127"/>
                    <a:pt x="257" y="127"/>
                    <a:pt x="257" y="127"/>
                  </a:cubicBezTo>
                  <a:cubicBezTo>
                    <a:pt x="262" y="127"/>
                    <a:pt x="262" y="127"/>
                    <a:pt x="262" y="127"/>
                  </a:cubicBezTo>
                  <a:cubicBezTo>
                    <a:pt x="257" y="127"/>
                    <a:pt x="257" y="127"/>
                    <a:pt x="257" y="127"/>
                  </a:cubicBezTo>
                  <a:cubicBezTo>
                    <a:pt x="262" y="129"/>
                    <a:pt x="262" y="129"/>
                    <a:pt x="262" y="129"/>
                  </a:cubicBezTo>
                  <a:cubicBezTo>
                    <a:pt x="262" y="128"/>
                    <a:pt x="262" y="128"/>
                    <a:pt x="262" y="127"/>
                  </a:cubicBezTo>
                  <a:cubicBezTo>
                    <a:pt x="257" y="127"/>
                    <a:pt x="257" y="127"/>
                    <a:pt x="257" y="127"/>
                  </a:cubicBezTo>
                  <a:cubicBezTo>
                    <a:pt x="262" y="129"/>
                    <a:pt x="262" y="129"/>
                    <a:pt x="262" y="129"/>
                  </a:cubicBezTo>
                  <a:cubicBezTo>
                    <a:pt x="257" y="127"/>
                    <a:pt x="257" y="127"/>
                    <a:pt x="257" y="127"/>
                  </a:cubicBezTo>
                  <a:cubicBezTo>
                    <a:pt x="261" y="131"/>
                    <a:pt x="261" y="131"/>
                    <a:pt x="261" y="131"/>
                  </a:cubicBezTo>
                  <a:cubicBezTo>
                    <a:pt x="261" y="130"/>
                    <a:pt x="262" y="129"/>
                    <a:pt x="262" y="129"/>
                  </a:cubicBezTo>
                  <a:cubicBezTo>
                    <a:pt x="257" y="127"/>
                    <a:pt x="257" y="127"/>
                    <a:pt x="257" y="127"/>
                  </a:cubicBezTo>
                  <a:cubicBezTo>
                    <a:pt x="261" y="131"/>
                    <a:pt x="261" y="131"/>
                    <a:pt x="261" y="131"/>
                  </a:cubicBezTo>
                  <a:cubicBezTo>
                    <a:pt x="257" y="127"/>
                    <a:pt x="257" y="127"/>
                    <a:pt x="257" y="127"/>
                  </a:cubicBezTo>
                  <a:cubicBezTo>
                    <a:pt x="257" y="133"/>
                    <a:pt x="257" y="133"/>
                    <a:pt x="257" y="133"/>
                  </a:cubicBezTo>
                  <a:cubicBezTo>
                    <a:pt x="283" y="128"/>
                    <a:pt x="283" y="128"/>
                    <a:pt x="283" y="128"/>
                  </a:cubicBezTo>
                  <a:cubicBezTo>
                    <a:pt x="286" y="128"/>
                    <a:pt x="288" y="126"/>
                    <a:pt x="288" y="123"/>
                  </a:cubicBezTo>
                  <a:cubicBezTo>
                    <a:pt x="288" y="122"/>
                    <a:pt x="288" y="121"/>
                    <a:pt x="288" y="121"/>
                  </a:cubicBezTo>
                  <a:cubicBezTo>
                    <a:pt x="287" y="120"/>
                    <a:pt x="287" y="120"/>
                    <a:pt x="287" y="119"/>
                  </a:cubicBezTo>
                  <a:cubicBezTo>
                    <a:pt x="286" y="119"/>
                    <a:pt x="286" y="119"/>
                    <a:pt x="286" y="119"/>
                  </a:cubicBezTo>
                  <a:cubicBezTo>
                    <a:pt x="285" y="118"/>
                    <a:pt x="285" y="118"/>
                    <a:pt x="285" y="118"/>
                  </a:cubicBezTo>
                  <a:cubicBezTo>
                    <a:pt x="285" y="118"/>
                    <a:pt x="284" y="117"/>
                    <a:pt x="282" y="116"/>
                  </a:cubicBezTo>
                  <a:cubicBezTo>
                    <a:pt x="273" y="110"/>
                    <a:pt x="247" y="94"/>
                    <a:pt x="247" y="94"/>
                  </a:cubicBezTo>
                  <a:cubicBezTo>
                    <a:pt x="244" y="99"/>
                    <a:pt x="244" y="99"/>
                    <a:pt x="244" y="99"/>
                  </a:cubicBezTo>
                  <a:cubicBezTo>
                    <a:pt x="249" y="102"/>
                    <a:pt x="249" y="102"/>
                    <a:pt x="249" y="102"/>
                  </a:cubicBezTo>
                  <a:cubicBezTo>
                    <a:pt x="244" y="99"/>
                    <a:pt x="244" y="99"/>
                    <a:pt x="244" y="99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8" y="103"/>
                    <a:pt x="248" y="103"/>
                    <a:pt x="249" y="102"/>
                  </a:cubicBezTo>
                  <a:cubicBezTo>
                    <a:pt x="244" y="99"/>
                    <a:pt x="244" y="99"/>
                    <a:pt x="244" y="99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5" y="100"/>
                    <a:pt x="245" y="100"/>
                    <a:pt x="245" y="100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5" y="100"/>
                    <a:pt x="245" y="100"/>
                    <a:pt x="245" y="100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8" y="103"/>
                    <a:pt x="248" y="103"/>
                    <a:pt x="249" y="102"/>
                  </a:cubicBezTo>
                  <a:cubicBezTo>
                    <a:pt x="251" y="101"/>
                    <a:pt x="256" y="98"/>
                    <a:pt x="261" y="95"/>
                  </a:cubicBezTo>
                  <a:cubicBezTo>
                    <a:pt x="265" y="92"/>
                    <a:pt x="269" y="90"/>
                    <a:pt x="269" y="90"/>
                  </a:cubicBezTo>
                  <a:cubicBezTo>
                    <a:pt x="270" y="89"/>
                    <a:pt x="270" y="89"/>
                    <a:pt x="271" y="88"/>
                  </a:cubicBezTo>
                  <a:cubicBezTo>
                    <a:pt x="271" y="87"/>
                    <a:pt x="272" y="86"/>
                    <a:pt x="272" y="85"/>
                  </a:cubicBezTo>
                  <a:cubicBezTo>
                    <a:pt x="272" y="83"/>
                    <a:pt x="271" y="83"/>
                    <a:pt x="271" y="82"/>
                  </a:cubicBezTo>
                  <a:cubicBezTo>
                    <a:pt x="270" y="81"/>
                    <a:pt x="270" y="81"/>
                    <a:pt x="269" y="80"/>
                  </a:cubicBezTo>
                  <a:cubicBezTo>
                    <a:pt x="268" y="79"/>
                    <a:pt x="267" y="78"/>
                    <a:pt x="266" y="77"/>
                  </a:cubicBezTo>
                  <a:cubicBezTo>
                    <a:pt x="260" y="73"/>
                    <a:pt x="250" y="67"/>
                    <a:pt x="238" y="59"/>
                  </a:cubicBezTo>
                  <a:cubicBezTo>
                    <a:pt x="220" y="48"/>
                    <a:pt x="198" y="35"/>
                    <a:pt x="179" y="24"/>
                  </a:cubicBezTo>
                  <a:cubicBezTo>
                    <a:pt x="170" y="18"/>
                    <a:pt x="162" y="14"/>
                    <a:pt x="157" y="10"/>
                  </a:cubicBezTo>
                  <a:cubicBezTo>
                    <a:pt x="154" y="9"/>
                    <a:pt x="152" y="7"/>
                    <a:pt x="150" y="6"/>
                  </a:cubicBezTo>
                  <a:cubicBezTo>
                    <a:pt x="149" y="6"/>
                    <a:pt x="149" y="5"/>
                    <a:pt x="148" y="5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6" y="7"/>
                    <a:pt x="146" y="7"/>
                    <a:pt x="146" y="7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6" y="7"/>
                    <a:pt x="146" y="7"/>
                    <a:pt x="146" y="7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9" y="5"/>
                    <a:pt x="149" y="5"/>
                    <a:pt x="149" y="5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9" y="5"/>
                    <a:pt x="149" y="5"/>
                    <a:pt x="149" y="5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49" y="6"/>
                    <a:pt x="149" y="5"/>
                    <a:pt x="149" y="5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50" y="7"/>
                    <a:pt x="150" y="7"/>
                    <a:pt x="150" y="7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50" y="7"/>
                    <a:pt x="150" y="7"/>
                    <a:pt x="150" y="7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8"/>
                    <a:pt x="150" y="7"/>
                    <a:pt x="150" y="7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3" y="15"/>
                    <a:pt x="143" y="15"/>
                    <a:pt x="143" y="15"/>
                  </a:cubicBezTo>
                  <a:cubicBezTo>
                    <a:pt x="198" y="29"/>
                    <a:pt x="198" y="29"/>
                    <a:pt x="198" y="29"/>
                  </a:cubicBezTo>
                  <a:cubicBezTo>
                    <a:pt x="200" y="30"/>
                    <a:pt x="203" y="29"/>
                    <a:pt x="204" y="27"/>
                  </a:cubicBezTo>
                  <a:cubicBezTo>
                    <a:pt x="205" y="26"/>
                    <a:pt x="205" y="25"/>
                    <a:pt x="205" y="24"/>
                  </a:cubicBezTo>
                  <a:cubicBezTo>
                    <a:pt x="205" y="22"/>
                    <a:pt x="204" y="21"/>
                    <a:pt x="204" y="21"/>
                  </a:cubicBezTo>
                  <a:cubicBezTo>
                    <a:pt x="204" y="20"/>
                    <a:pt x="203" y="20"/>
                    <a:pt x="203" y="20"/>
                  </a:cubicBezTo>
                  <a:cubicBezTo>
                    <a:pt x="202" y="19"/>
                    <a:pt x="202" y="19"/>
                    <a:pt x="202" y="18"/>
                  </a:cubicBezTo>
                  <a:cubicBezTo>
                    <a:pt x="200" y="17"/>
                    <a:pt x="198" y="16"/>
                    <a:pt x="195" y="14"/>
                  </a:cubicBezTo>
                  <a:cubicBezTo>
                    <a:pt x="190" y="11"/>
                    <a:pt x="185" y="8"/>
                    <a:pt x="181" y="5"/>
                  </a:cubicBezTo>
                  <a:cubicBezTo>
                    <a:pt x="178" y="4"/>
                    <a:pt x="177" y="3"/>
                    <a:pt x="175" y="2"/>
                  </a:cubicBezTo>
                  <a:cubicBezTo>
                    <a:pt x="175" y="2"/>
                    <a:pt x="174" y="2"/>
                    <a:pt x="174" y="1"/>
                  </a:cubicBezTo>
                  <a:cubicBezTo>
                    <a:pt x="174" y="1"/>
                    <a:pt x="174" y="1"/>
                    <a:pt x="174" y="1"/>
                  </a:cubicBezTo>
                  <a:cubicBezTo>
                    <a:pt x="174" y="1"/>
                    <a:pt x="174" y="1"/>
                    <a:pt x="174" y="1"/>
                  </a:cubicBezTo>
                  <a:cubicBezTo>
                    <a:pt x="172" y="4"/>
                    <a:pt x="172" y="4"/>
                    <a:pt x="172" y="4"/>
                  </a:cubicBezTo>
                  <a:cubicBezTo>
                    <a:pt x="174" y="1"/>
                    <a:pt x="174" y="1"/>
                    <a:pt x="174" y="1"/>
                  </a:cubicBezTo>
                  <a:cubicBezTo>
                    <a:pt x="174" y="1"/>
                    <a:pt x="174" y="1"/>
                    <a:pt x="174" y="1"/>
                  </a:cubicBezTo>
                  <a:cubicBezTo>
                    <a:pt x="172" y="4"/>
                    <a:pt x="172" y="4"/>
                    <a:pt x="172" y="4"/>
                  </a:cubicBezTo>
                  <a:cubicBezTo>
                    <a:pt x="174" y="1"/>
                    <a:pt x="174" y="1"/>
                    <a:pt x="174" y="1"/>
                  </a:cubicBezTo>
                  <a:cubicBezTo>
                    <a:pt x="170" y="5"/>
                    <a:pt x="170" y="5"/>
                    <a:pt x="170" y="5"/>
                  </a:cubicBezTo>
                  <a:cubicBezTo>
                    <a:pt x="174" y="2"/>
                    <a:pt x="174" y="2"/>
                    <a:pt x="174" y="2"/>
                  </a:cubicBezTo>
                  <a:cubicBezTo>
                    <a:pt x="174" y="1"/>
                    <a:pt x="174" y="1"/>
                    <a:pt x="174" y="1"/>
                  </a:cubicBezTo>
                  <a:cubicBezTo>
                    <a:pt x="170" y="5"/>
                    <a:pt x="170" y="5"/>
                    <a:pt x="170" y="5"/>
                  </a:cubicBezTo>
                  <a:cubicBezTo>
                    <a:pt x="174" y="2"/>
                    <a:pt x="174" y="2"/>
                    <a:pt x="174" y="2"/>
                  </a:cubicBezTo>
                  <a:cubicBezTo>
                    <a:pt x="170" y="6"/>
                    <a:pt x="170" y="6"/>
                    <a:pt x="170" y="6"/>
                  </a:cubicBezTo>
                  <a:cubicBezTo>
                    <a:pt x="175" y="3"/>
                    <a:pt x="175" y="3"/>
                    <a:pt x="175" y="3"/>
                  </a:cubicBezTo>
                  <a:cubicBezTo>
                    <a:pt x="175" y="2"/>
                    <a:pt x="174" y="2"/>
                    <a:pt x="174" y="2"/>
                  </a:cubicBezTo>
                  <a:cubicBezTo>
                    <a:pt x="170" y="6"/>
                    <a:pt x="170" y="6"/>
                    <a:pt x="170" y="6"/>
                  </a:cubicBezTo>
                  <a:cubicBezTo>
                    <a:pt x="175" y="3"/>
                    <a:pt x="175" y="3"/>
                    <a:pt x="175" y="3"/>
                  </a:cubicBezTo>
                  <a:cubicBezTo>
                    <a:pt x="170" y="6"/>
                    <a:pt x="170" y="6"/>
                    <a:pt x="170" y="6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6" y="4"/>
                    <a:pt x="175" y="3"/>
                    <a:pt x="175" y="3"/>
                  </a:cubicBezTo>
                  <a:cubicBezTo>
                    <a:pt x="170" y="6"/>
                    <a:pt x="170" y="6"/>
                    <a:pt x="170" y="6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6" y="3"/>
                    <a:pt x="173" y="0"/>
                    <a:pt x="170" y="0"/>
                  </a:cubicBezTo>
                  <a:cubicBezTo>
                    <a:pt x="167" y="0"/>
                    <a:pt x="165" y="3"/>
                    <a:pt x="165" y="6"/>
                  </a:cubicBezTo>
                  <a:cubicBezTo>
                    <a:pt x="165" y="7"/>
                    <a:pt x="165" y="7"/>
                    <a:pt x="165" y="8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67" y="10"/>
                    <a:pt x="167" y="10"/>
                    <a:pt x="167" y="10"/>
                  </a:cubicBezTo>
                  <a:cubicBezTo>
                    <a:pt x="167" y="10"/>
                    <a:pt x="167" y="10"/>
                    <a:pt x="167" y="10"/>
                  </a:cubicBezTo>
                  <a:cubicBezTo>
                    <a:pt x="168" y="11"/>
                    <a:pt x="169" y="11"/>
                    <a:pt x="170" y="12"/>
                  </a:cubicBezTo>
                  <a:cubicBezTo>
                    <a:pt x="173" y="14"/>
                    <a:pt x="180" y="18"/>
                    <a:pt x="186" y="21"/>
                  </a:cubicBezTo>
                  <a:cubicBezTo>
                    <a:pt x="189" y="23"/>
                    <a:pt x="191" y="25"/>
                    <a:pt x="193" y="26"/>
                  </a:cubicBezTo>
                  <a:cubicBezTo>
                    <a:pt x="194" y="27"/>
                    <a:pt x="195" y="27"/>
                    <a:pt x="195" y="27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8" y="25"/>
                    <a:pt x="198" y="25"/>
                    <a:pt x="198" y="25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8" y="25"/>
                    <a:pt x="198" y="25"/>
                    <a:pt x="198" y="25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4" y="24"/>
                    <a:pt x="194" y="24"/>
                    <a:pt x="194" y="24"/>
                  </a:cubicBezTo>
                  <a:cubicBezTo>
                    <a:pt x="194" y="25"/>
                    <a:pt x="194" y="26"/>
                    <a:pt x="194" y="26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4" y="24"/>
                    <a:pt x="194" y="24"/>
                    <a:pt x="194" y="24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5" y="21"/>
                    <a:pt x="195" y="21"/>
                    <a:pt x="195" y="21"/>
                  </a:cubicBezTo>
                  <a:cubicBezTo>
                    <a:pt x="194" y="22"/>
                    <a:pt x="194" y="23"/>
                    <a:pt x="194" y="24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5" y="21"/>
                    <a:pt x="195" y="21"/>
                    <a:pt x="195" y="21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201" y="18"/>
                    <a:pt x="201" y="18"/>
                    <a:pt x="201" y="18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5" y="4"/>
                    <a:pt x="143" y="4"/>
                    <a:pt x="141" y="5"/>
                  </a:cubicBezTo>
                  <a:cubicBezTo>
                    <a:pt x="140" y="6"/>
                    <a:pt x="139" y="8"/>
                    <a:pt x="139" y="9"/>
                  </a:cubicBezTo>
                  <a:cubicBezTo>
                    <a:pt x="139" y="10"/>
                    <a:pt x="140" y="11"/>
                    <a:pt x="140" y="12"/>
                  </a:cubicBezTo>
                  <a:cubicBezTo>
                    <a:pt x="140" y="12"/>
                    <a:pt x="140" y="13"/>
                    <a:pt x="141" y="13"/>
                  </a:cubicBezTo>
                  <a:cubicBezTo>
                    <a:pt x="141" y="13"/>
                    <a:pt x="141" y="14"/>
                    <a:pt x="141" y="14"/>
                  </a:cubicBezTo>
                  <a:cubicBezTo>
                    <a:pt x="142" y="14"/>
                    <a:pt x="142" y="14"/>
                    <a:pt x="142" y="14"/>
                  </a:cubicBezTo>
                  <a:cubicBezTo>
                    <a:pt x="142" y="14"/>
                    <a:pt x="142" y="14"/>
                    <a:pt x="143" y="15"/>
                  </a:cubicBezTo>
                  <a:cubicBezTo>
                    <a:pt x="145" y="16"/>
                    <a:pt x="154" y="21"/>
                    <a:pt x="166" y="28"/>
                  </a:cubicBezTo>
                  <a:cubicBezTo>
                    <a:pt x="183" y="39"/>
                    <a:pt x="208" y="54"/>
                    <a:pt x="228" y="66"/>
                  </a:cubicBezTo>
                  <a:cubicBezTo>
                    <a:pt x="238" y="72"/>
                    <a:pt x="246" y="78"/>
                    <a:pt x="253" y="82"/>
                  </a:cubicBezTo>
                  <a:cubicBezTo>
                    <a:pt x="256" y="84"/>
                    <a:pt x="258" y="86"/>
                    <a:pt x="260" y="87"/>
                  </a:cubicBezTo>
                  <a:cubicBezTo>
                    <a:pt x="261" y="87"/>
                    <a:pt x="261" y="88"/>
                    <a:pt x="262" y="88"/>
                  </a:cubicBezTo>
                  <a:cubicBezTo>
                    <a:pt x="262" y="88"/>
                    <a:pt x="262" y="88"/>
                    <a:pt x="262" y="88"/>
                  </a:cubicBezTo>
                  <a:cubicBezTo>
                    <a:pt x="264" y="86"/>
                    <a:pt x="264" y="86"/>
                    <a:pt x="264" y="86"/>
                  </a:cubicBezTo>
                  <a:cubicBezTo>
                    <a:pt x="261" y="88"/>
                    <a:pt x="261" y="88"/>
                    <a:pt x="261" y="88"/>
                  </a:cubicBezTo>
                  <a:cubicBezTo>
                    <a:pt x="262" y="88"/>
                    <a:pt x="262" y="88"/>
                    <a:pt x="262" y="88"/>
                  </a:cubicBezTo>
                  <a:cubicBezTo>
                    <a:pt x="264" y="86"/>
                    <a:pt x="264" y="86"/>
                    <a:pt x="264" y="86"/>
                  </a:cubicBezTo>
                  <a:cubicBezTo>
                    <a:pt x="261" y="88"/>
                    <a:pt x="261" y="88"/>
                    <a:pt x="261" y="88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87"/>
                    <a:pt x="261" y="87"/>
                    <a:pt x="261" y="88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1" y="82"/>
                    <a:pt x="261" y="82"/>
                    <a:pt x="261" y="82"/>
                  </a:cubicBezTo>
                  <a:cubicBezTo>
                    <a:pt x="261" y="83"/>
                    <a:pt x="261" y="84"/>
                    <a:pt x="261" y="85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1" y="82"/>
                    <a:pt x="261" y="82"/>
                    <a:pt x="261" y="82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3" y="80"/>
                    <a:pt x="263" y="80"/>
                    <a:pt x="263" y="80"/>
                  </a:cubicBezTo>
                  <a:cubicBezTo>
                    <a:pt x="263" y="80"/>
                    <a:pt x="258" y="84"/>
                    <a:pt x="252" y="87"/>
                  </a:cubicBezTo>
                  <a:cubicBezTo>
                    <a:pt x="250" y="89"/>
                    <a:pt x="247" y="91"/>
                    <a:pt x="245" y="92"/>
                  </a:cubicBezTo>
                  <a:cubicBezTo>
                    <a:pt x="244" y="93"/>
                    <a:pt x="243" y="93"/>
                    <a:pt x="242" y="94"/>
                  </a:cubicBezTo>
                  <a:cubicBezTo>
                    <a:pt x="241" y="94"/>
                    <a:pt x="241" y="94"/>
                    <a:pt x="241" y="94"/>
                  </a:cubicBezTo>
                  <a:cubicBezTo>
                    <a:pt x="241" y="95"/>
                    <a:pt x="241" y="95"/>
                    <a:pt x="241" y="95"/>
                  </a:cubicBezTo>
                  <a:cubicBezTo>
                    <a:pt x="241" y="95"/>
                    <a:pt x="241" y="95"/>
                    <a:pt x="241" y="95"/>
                  </a:cubicBezTo>
                  <a:cubicBezTo>
                    <a:pt x="240" y="95"/>
                    <a:pt x="240" y="95"/>
                    <a:pt x="240" y="96"/>
                  </a:cubicBezTo>
                  <a:cubicBezTo>
                    <a:pt x="239" y="97"/>
                    <a:pt x="239" y="99"/>
                    <a:pt x="239" y="100"/>
                  </a:cubicBezTo>
                  <a:cubicBezTo>
                    <a:pt x="239" y="102"/>
                    <a:pt x="240" y="103"/>
                    <a:pt x="241" y="104"/>
                  </a:cubicBezTo>
                  <a:cubicBezTo>
                    <a:pt x="241" y="104"/>
                    <a:pt x="244" y="105"/>
                    <a:pt x="247" y="107"/>
                  </a:cubicBezTo>
                  <a:cubicBezTo>
                    <a:pt x="253" y="111"/>
                    <a:pt x="261" y="116"/>
                    <a:pt x="268" y="120"/>
                  </a:cubicBezTo>
                  <a:cubicBezTo>
                    <a:pt x="271" y="122"/>
                    <a:pt x="274" y="124"/>
                    <a:pt x="276" y="125"/>
                  </a:cubicBezTo>
                  <a:cubicBezTo>
                    <a:pt x="277" y="126"/>
                    <a:pt x="278" y="126"/>
                    <a:pt x="279" y="127"/>
                  </a:cubicBezTo>
                  <a:cubicBezTo>
                    <a:pt x="279" y="127"/>
                    <a:pt x="279" y="127"/>
                    <a:pt x="279" y="127"/>
                  </a:cubicBezTo>
                  <a:cubicBezTo>
                    <a:pt x="281" y="125"/>
                    <a:pt x="281" y="125"/>
                    <a:pt x="281" y="125"/>
                  </a:cubicBezTo>
                  <a:cubicBezTo>
                    <a:pt x="279" y="127"/>
                    <a:pt x="279" y="127"/>
                    <a:pt x="279" y="127"/>
                  </a:cubicBezTo>
                  <a:cubicBezTo>
                    <a:pt x="279" y="127"/>
                    <a:pt x="279" y="127"/>
                    <a:pt x="279" y="127"/>
                  </a:cubicBezTo>
                  <a:cubicBezTo>
                    <a:pt x="281" y="125"/>
                    <a:pt x="281" y="125"/>
                    <a:pt x="281" y="125"/>
                  </a:cubicBezTo>
                  <a:cubicBezTo>
                    <a:pt x="279" y="127"/>
                    <a:pt x="279" y="127"/>
                    <a:pt x="279" y="127"/>
                  </a:cubicBezTo>
                  <a:cubicBezTo>
                    <a:pt x="282" y="123"/>
                    <a:pt x="282" y="123"/>
                    <a:pt x="282" y="123"/>
                  </a:cubicBezTo>
                  <a:cubicBezTo>
                    <a:pt x="278" y="126"/>
                    <a:pt x="278" y="126"/>
                    <a:pt x="278" y="126"/>
                  </a:cubicBezTo>
                  <a:cubicBezTo>
                    <a:pt x="279" y="127"/>
                    <a:pt x="279" y="127"/>
                    <a:pt x="279" y="127"/>
                  </a:cubicBezTo>
                  <a:cubicBezTo>
                    <a:pt x="282" y="123"/>
                    <a:pt x="282" y="123"/>
                    <a:pt x="282" y="123"/>
                  </a:cubicBezTo>
                  <a:cubicBezTo>
                    <a:pt x="278" y="126"/>
                    <a:pt x="278" y="126"/>
                    <a:pt x="278" y="126"/>
                  </a:cubicBezTo>
                  <a:cubicBezTo>
                    <a:pt x="282" y="123"/>
                    <a:pt x="282" y="123"/>
                    <a:pt x="282" y="123"/>
                  </a:cubicBezTo>
                  <a:cubicBezTo>
                    <a:pt x="278" y="126"/>
                    <a:pt x="278" y="126"/>
                    <a:pt x="278" y="126"/>
                  </a:cubicBezTo>
                  <a:cubicBezTo>
                    <a:pt x="278" y="126"/>
                    <a:pt x="278" y="126"/>
                    <a:pt x="278" y="126"/>
                  </a:cubicBezTo>
                  <a:cubicBezTo>
                    <a:pt x="282" y="123"/>
                    <a:pt x="282" y="123"/>
                    <a:pt x="282" y="123"/>
                  </a:cubicBezTo>
                  <a:cubicBezTo>
                    <a:pt x="278" y="126"/>
                    <a:pt x="278" y="126"/>
                    <a:pt x="278" y="126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77" y="123"/>
                    <a:pt x="277" y="123"/>
                    <a:pt x="277" y="123"/>
                  </a:cubicBezTo>
                  <a:cubicBezTo>
                    <a:pt x="277" y="124"/>
                    <a:pt x="278" y="125"/>
                    <a:pt x="278" y="126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77" y="123"/>
                    <a:pt x="277" y="123"/>
                    <a:pt x="277" y="123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2" y="117"/>
                    <a:pt x="282" y="117"/>
                    <a:pt x="282" y="117"/>
                  </a:cubicBezTo>
                  <a:cubicBezTo>
                    <a:pt x="256" y="122"/>
                    <a:pt x="256" y="122"/>
                    <a:pt x="256" y="122"/>
                  </a:cubicBezTo>
                  <a:cubicBezTo>
                    <a:pt x="254" y="122"/>
                    <a:pt x="253" y="123"/>
                    <a:pt x="252" y="124"/>
                  </a:cubicBezTo>
                  <a:cubicBezTo>
                    <a:pt x="252" y="124"/>
                    <a:pt x="251" y="125"/>
                    <a:pt x="251" y="126"/>
                  </a:cubicBezTo>
                  <a:cubicBezTo>
                    <a:pt x="251" y="126"/>
                    <a:pt x="251" y="127"/>
                    <a:pt x="251" y="127"/>
                  </a:cubicBezTo>
                  <a:cubicBezTo>
                    <a:pt x="251" y="128"/>
                    <a:pt x="251" y="129"/>
                    <a:pt x="252" y="130"/>
                  </a:cubicBezTo>
                  <a:cubicBezTo>
                    <a:pt x="252" y="131"/>
                    <a:pt x="252" y="131"/>
                    <a:pt x="253" y="131"/>
                  </a:cubicBezTo>
                  <a:cubicBezTo>
                    <a:pt x="253" y="132"/>
                    <a:pt x="254" y="132"/>
                    <a:pt x="254" y="132"/>
                  </a:cubicBezTo>
                  <a:cubicBezTo>
                    <a:pt x="254" y="133"/>
                    <a:pt x="255" y="133"/>
                    <a:pt x="256" y="134"/>
                  </a:cubicBezTo>
                  <a:cubicBezTo>
                    <a:pt x="259" y="135"/>
                    <a:pt x="263" y="138"/>
                    <a:pt x="267" y="140"/>
                  </a:cubicBezTo>
                  <a:cubicBezTo>
                    <a:pt x="268" y="141"/>
                    <a:pt x="270" y="142"/>
                    <a:pt x="271" y="143"/>
                  </a:cubicBezTo>
                  <a:cubicBezTo>
                    <a:pt x="272" y="143"/>
                    <a:pt x="272" y="143"/>
                    <a:pt x="273" y="144"/>
                  </a:cubicBezTo>
                  <a:cubicBezTo>
                    <a:pt x="273" y="144"/>
                    <a:pt x="273" y="144"/>
                    <a:pt x="273" y="144"/>
                  </a:cubicBezTo>
                  <a:cubicBezTo>
                    <a:pt x="273" y="144"/>
                    <a:pt x="273" y="144"/>
                    <a:pt x="273" y="144"/>
                  </a:cubicBezTo>
                  <a:cubicBezTo>
                    <a:pt x="275" y="141"/>
                    <a:pt x="275" y="141"/>
                    <a:pt x="275" y="141"/>
                  </a:cubicBezTo>
                  <a:cubicBezTo>
                    <a:pt x="272" y="143"/>
                    <a:pt x="272" y="143"/>
                    <a:pt x="272" y="143"/>
                  </a:cubicBezTo>
                  <a:cubicBezTo>
                    <a:pt x="273" y="144"/>
                    <a:pt x="273" y="144"/>
                    <a:pt x="273" y="144"/>
                  </a:cubicBezTo>
                  <a:cubicBezTo>
                    <a:pt x="275" y="141"/>
                    <a:pt x="275" y="141"/>
                    <a:pt x="275" y="141"/>
                  </a:cubicBezTo>
                  <a:cubicBezTo>
                    <a:pt x="272" y="143"/>
                    <a:pt x="272" y="143"/>
                    <a:pt x="272" y="143"/>
                  </a:cubicBezTo>
                  <a:cubicBezTo>
                    <a:pt x="276" y="139"/>
                    <a:pt x="276" y="139"/>
                    <a:pt x="276" y="139"/>
                  </a:cubicBezTo>
                  <a:cubicBezTo>
                    <a:pt x="272" y="143"/>
                    <a:pt x="272" y="143"/>
                    <a:pt x="272" y="143"/>
                  </a:cubicBezTo>
                  <a:cubicBezTo>
                    <a:pt x="272" y="143"/>
                    <a:pt x="272" y="143"/>
                    <a:pt x="272" y="143"/>
                  </a:cubicBezTo>
                  <a:cubicBezTo>
                    <a:pt x="276" y="139"/>
                    <a:pt x="276" y="139"/>
                    <a:pt x="276" y="139"/>
                  </a:cubicBezTo>
                  <a:cubicBezTo>
                    <a:pt x="272" y="143"/>
                    <a:pt x="272" y="143"/>
                    <a:pt x="272" y="143"/>
                  </a:cubicBezTo>
                  <a:cubicBezTo>
                    <a:pt x="276" y="139"/>
                    <a:pt x="276" y="139"/>
                    <a:pt x="276" y="139"/>
                  </a:cubicBezTo>
                  <a:cubicBezTo>
                    <a:pt x="271" y="142"/>
                    <a:pt x="271" y="142"/>
                    <a:pt x="271" y="142"/>
                  </a:cubicBezTo>
                  <a:cubicBezTo>
                    <a:pt x="272" y="143"/>
                    <a:pt x="272" y="143"/>
                    <a:pt x="272" y="143"/>
                  </a:cubicBezTo>
                  <a:cubicBezTo>
                    <a:pt x="276" y="139"/>
                    <a:pt x="276" y="139"/>
                    <a:pt x="276" y="139"/>
                  </a:cubicBezTo>
                  <a:cubicBezTo>
                    <a:pt x="271" y="142"/>
                    <a:pt x="271" y="142"/>
                    <a:pt x="271" y="142"/>
                  </a:cubicBezTo>
                  <a:cubicBezTo>
                    <a:pt x="276" y="139"/>
                    <a:pt x="276" y="139"/>
                    <a:pt x="276" y="139"/>
                  </a:cubicBezTo>
                  <a:cubicBezTo>
                    <a:pt x="270" y="139"/>
                    <a:pt x="270" y="139"/>
                    <a:pt x="270" y="139"/>
                  </a:cubicBezTo>
                  <a:cubicBezTo>
                    <a:pt x="271" y="141"/>
                    <a:pt x="271" y="142"/>
                    <a:pt x="271" y="142"/>
                  </a:cubicBezTo>
                  <a:cubicBezTo>
                    <a:pt x="276" y="139"/>
                    <a:pt x="276" y="139"/>
                    <a:pt x="276" y="139"/>
                  </a:cubicBezTo>
                  <a:cubicBezTo>
                    <a:pt x="270" y="139"/>
                    <a:pt x="270" y="139"/>
                    <a:pt x="270" y="139"/>
                  </a:cubicBezTo>
                  <a:cubicBezTo>
                    <a:pt x="276" y="139"/>
                    <a:pt x="276" y="139"/>
                    <a:pt x="276" y="139"/>
                  </a:cubicBezTo>
                  <a:cubicBezTo>
                    <a:pt x="275" y="134"/>
                    <a:pt x="275" y="134"/>
                    <a:pt x="275" y="134"/>
                  </a:cubicBezTo>
                  <a:cubicBezTo>
                    <a:pt x="252" y="140"/>
                    <a:pt x="252" y="140"/>
                    <a:pt x="252" y="140"/>
                  </a:cubicBezTo>
                  <a:cubicBezTo>
                    <a:pt x="250" y="140"/>
                    <a:pt x="248" y="142"/>
                    <a:pt x="248" y="144"/>
                  </a:cubicBezTo>
                  <a:cubicBezTo>
                    <a:pt x="247" y="146"/>
                    <a:pt x="248" y="148"/>
                    <a:pt x="250" y="150"/>
                  </a:cubicBezTo>
                  <a:cubicBezTo>
                    <a:pt x="271" y="162"/>
                    <a:pt x="271" y="162"/>
                    <a:pt x="271" y="162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69" y="155"/>
                    <a:pt x="269" y="155"/>
                    <a:pt x="269" y="155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0" y="153"/>
                    <a:pt x="270" y="153"/>
                    <a:pt x="270" y="153"/>
                  </a:cubicBezTo>
                  <a:cubicBezTo>
                    <a:pt x="270" y="154"/>
                    <a:pt x="269" y="154"/>
                    <a:pt x="269" y="155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0" y="153"/>
                    <a:pt x="270" y="153"/>
                    <a:pt x="270" y="153"/>
                  </a:cubicBezTo>
                  <a:cubicBezTo>
                    <a:pt x="273" y="157"/>
                    <a:pt x="273" y="157"/>
                    <a:pt x="273" y="157"/>
                  </a:cubicBezTo>
                  <a:cubicBezTo>
                    <a:pt x="271" y="153"/>
                    <a:pt x="271" y="153"/>
                    <a:pt x="271" y="153"/>
                  </a:cubicBezTo>
                  <a:cubicBezTo>
                    <a:pt x="271" y="153"/>
                    <a:pt x="271" y="153"/>
                    <a:pt x="270" y="153"/>
                  </a:cubicBezTo>
                  <a:cubicBezTo>
                    <a:pt x="273" y="157"/>
                    <a:pt x="273" y="157"/>
                    <a:pt x="273" y="157"/>
                  </a:cubicBezTo>
                  <a:cubicBezTo>
                    <a:pt x="271" y="153"/>
                    <a:pt x="271" y="153"/>
                    <a:pt x="271" y="153"/>
                  </a:cubicBezTo>
                  <a:cubicBezTo>
                    <a:pt x="272" y="156"/>
                    <a:pt x="272" y="156"/>
                    <a:pt x="272" y="156"/>
                  </a:cubicBezTo>
                  <a:cubicBezTo>
                    <a:pt x="271" y="153"/>
                    <a:pt x="271" y="153"/>
                    <a:pt x="271" y="153"/>
                  </a:cubicBezTo>
                  <a:cubicBezTo>
                    <a:pt x="271" y="153"/>
                    <a:pt x="271" y="153"/>
                    <a:pt x="271" y="153"/>
                  </a:cubicBezTo>
                  <a:cubicBezTo>
                    <a:pt x="272" y="156"/>
                    <a:pt x="272" y="156"/>
                    <a:pt x="272" y="156"/>
                  </a:cubicBezTo>
                  <a:cubicBezTo>
                    <a:pt x="271" y="153"/>
                    <a:pt x="271" y="153"/>
                    <a:pt x="271" y="153"/>
                  </a:cubicBezTo>
                  <a:cubicBezTo>
                    <a:pt x="271" y="153"/>
                    <a:pt x="271" y="153"/>
                    <a:pt x="270" y="153"/>
                  </a:cubicBezTo>
                  <a:cubicBezTo>
                    <a:pt x="266" y="154"/>
                    <a:pt x="260" y="156"/>
                    <a:pt x="254" y="157"/>
                  </a:cubicBezTo>
                  <a:cubicBezTo>
                    <a:pt x="251" y="158"/>
                    <a:pt x="249" y="158"/>
                    <a:pt x="247" y="159"/>
                  </a:cubicBezTo>
                  <a:cubicBezTo>
                    <a:pt x="246" y="159"/>
                    <a:pt x="245" y="159"/>
                    <a:pt x="244" y="160"/>
                  </a:cubicBezTo>
                  <a:cubicBezTo>
                    <a:pt x="244" y="160"/>
                    <a:pt x="244" y="160"/>
                    <a:pt x="244" y="160"/>
                  </a:cubicBezTo>
                  <a:cubicBezTo>
                    <a:pt x="243" y="160"/>
                    <a:pt x="243" y="160"/>
                    <a:pt x="243" y="160"/>
                  </a:cubicBezTo>
                  <a:cubicBezTo>
                    <a:pt x="243" y="160"/>
                    <a:pt x="243" y="160"/>
                    <a:pt x="243" y="160"/>
                  </a:cubicBezTo>
                  <a:cubicBezTo>
                    <a:pt x="242" y="160"/>
                    <a:pt x="242" y="160"/>
                    <a:pt x="242" y="160"/>
                  </a:cubicBezTo>
                  <a:cubicBezTo>
                    <a:pt x="242" y="161"/>
                    <a:pt x="242" y="161"/>
                    <a:pt x="242" y="161"/>
                  </a:cubicBezTo>
                  <a:cubicBezTo>
                    <a:pt x="241" y="161"/>
                    <a:pt x="241" y="161"/>
                    <a:pt x="240" y="162"/>
                  </a:cubicBezTo>
                  <a:cubicBezTo>
                    <a:pt x="239" y="165"/>
                    <a:pt x="239" y="168"/>
                    <a:pt x="242" y="170"/>
                  </a:cubicBezTo>
                  <a:cubicBezTo>
                    <a:pt x="253" y="177"/>
                    <a:pt x="253" y="177"/>
                    <a:pt x="253" y="177"/>
                  </a:cubicBezTo>
                  <a:cubicBezTo>
                    <a:pt x="238" y="180"/>
                    <a:pt x="238" y="180"/>
                    <a:pt x="238" y="180"/>
                  </a:cubicBezTo>
                  <a:cubicBezTo>
                    <a:pt x="236" y="181"/>
                    <a:pt x="235" y="183"/>
                    <a:pt x="234" y="185"/>
                  </a:cubicBezTo>
                  <a:cubicBezTo>
                    <a:pt x="234" y="187"/>
                    <a:pt x="235" y="189"/>
                    <a:pt x="237" y="190"/>
                  </a:cubicBezTo>
                  <a:cubicBezTo>
                    <a:pt x="237" y="190"/>
                    <a:pt x="238" y="191"/>
                    <a:pt x="240" y="192"/>
                  </a:cubicBezTo>
                  <a:cubicBezTo>
                    <a:pt x="243" y="194"/>
                    <a:pt x="247" y="196"/>
                    <a:pt x="250" y="198"/>
                  </a:cubicBezTo>
                  <a:cubicBezTo>
                    <a:pt x="252" y="199"/>
                    <a:pt x="254" y="200"/>
                    <a:pt x="255" y="201"/>
                  </a:cubicBezTo>
                  <a:cubicBezTo>
                    <a:pt x="255" y="201"/>
                    <a:pt x="255" y="202"/>
                    <a:pt x="256" y="202"/>
                  </a:cubicBezTo>
                  <a:cubicBezTo>
                    <a:pt x="256" y="202"/>
                    <a:pt x="256" y="202"/>
                    <a:pt x="256" y="202"/>
                  </a:cubicBezTo>
                  <a:cubicBezTo>
                    <a:pt x="257" y="200"/>
                    <a:pt x="257" y="200"/>
                    <a:pt x="257" y="200"/>
                  </a:cubicBezTo>
                  <a:cubicBezTo>
                    <a:pt x="255" y="202"/>
                    <a:pt x="255" y="202"/>
                    <a:pt x="255" y="202"/>
                  </a:cubicBezTo>
                  <a:cubicBezTo>
                    <a:pt x="256" y="202"/>
                    <a:pt x="256" y="202"/>
                    <a:pt x="256" y="202"/>
                  </a:cubicBezTo>
                  <a:cubicBezTo>
                    <a:pt x="257" y="200"/>
                    <a:pt x="257" y="200"/>
                    <a:pt x="257" y="200"/>
                  </a:cubicBezTo>
                  <a:cubicBezTo>
                    <a:pt x="255" y="202"/>
                    <a:pt x="255" y="202"/>
                    <a:pt x="255" y="202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55" y="201"/>
                    <a:pt x="255" y="201"/>
                    <a:pt x="255" y="201"/>
                  </a:cubicBezTo>
                  <a:cubicBezTo>
                    <a:pt x="255" y="201"/>
                    <a:pt x="255" y="201"/>
                    <a:pt x="255" y="202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55" y="201"/>
                    <a:pt x="255" y="201"/>
                    <a:pt x="255" y="201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254" y="200"/>
                    <a:pt x="255" y="200"/>
                    <a:pt x="255" y="201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55" y="195"/>
                    <a:pt x="255" y="195"/>
                    <a:pt x="255" y="195"/>
                  </a:cubicBezTo>
                  <a:cubicBezTo>
                    <a:pt x="254" y="196"/>
                    <a:pt x="254" y="197"/>
                    <a:pt x="254" y="198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55" y="195"/>
                    <a:pt x="255" y="195"/>
                    <a:pt x="255" y="195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55" y="195"/>
                    <a:pt x="255" y="195"/>
                    <a:pt x="255" y="195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56" y="194"/>
                    <a:pt x="256" y="194"/>
                    <a:pt x="256" y="194"/>
                  </a:cubicBezTo>
                  <a:cubicBezTo>
                    <a:pt x="256" y="194"/>
                    <a:pt x="255" y="194"/>
                    <a:pt x="255" y="195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56" y="194"/>
                    <a:pt x="256" y="194"/>
                    <a:pt x="256" y="194"/>
                  </a:cubicBezTo>
                  <a:cubicBezTo>
                    <a:pt x="259" y="197"/>
                    <a:pt x="259" y="197"/>
                    <a:pt x="259" y="197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7" y="193"/>
                    <a:pt x="257" y="193"/>
                    <a:pt x="256" y="194"/>
                  </a:cubicBezTo>
                  <a:cubicBezTo>
                    <a:pt x="259" y="197"/>
                    <a:pt x="259" y="197"/>
                    <a:pt x="259" y="197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6" y="193"/>
                    <a:pt x="254" y="194"/>
                    <a:pt x="252" y="195"/>
                  </a:cubicBezTo>
                  <a:cubicBezTo>
                    <a:pt x="248" y="196"/>
                    <a:pt x="243" y="197"/>
                    <a:pt x="240" y="198"/>
                  </a:cubicBezTo>
                  <a:cubicBezTo>
                    <a:pt x="236" y="199"/>
                    <a:pt x="233" y="200"/>
                    <a:pt x="233" y="200"/>
                  </a:cubicBezTo>
                  <a:cubicBezTo>
                    <a:pt x="231" y="200"/>
                    <a:pt x="229" y="202"/>
                    <a:pt x="229" y="204"/>
                  </a:cubicBezTo>
                  <a:cubicBezTo>
                    <a:pt x="229" y="207"/>
                    <a:pt x="230" y="209"/>
                    <a:pt x="231" y="210"/>
                  </a:cubicBezTo>
                  <a:cubicBezTo>
                    <a:pt x="253" y="223"/>
                    <a:pt x="253" y="223"/>
                    <a:pt x="253" y="223"/>
                  </a:cubicBezTo>
                  <a:cubicBezTo>
                    <a:pt x="256" y="219"/>
                    <a:pt x="256" y="219"/>
                    <a:pt x="256" y="219"/>
                  </a:cubicBezTo>
                  <a:cubicBezTo>
                    <a:pt x="254" y="213"/>
                    <a:pt x="254" y="213"/>
                    <a:pt x="254" y="213"/>
                  </a:cubicBezTo>
                  <a:cubicBezTo>
                    <a:pt x="254" y="213"/>
                    <a:pt x="247" y="216"/>
                    <a:pt x="241" y="218"/>
                  </a:cubicBezTo>
                  <a:cubicBezTo>
                    <a:pt x="237" y="219"/>
                    <a:pt x="234" y="220"/>
                    <a:pt x="232" y="221"/>
                  </a:cubicBezTo>
                  <a:cubicBezTo>
                    <a:pt x="230" y="222"/>
                    <a:pt x="229" y="222"/>
                    <a:pt x="228" y="223"/>
                  </a:cubicBezTo>
                  <a:cubicBezTo>
                    <a:pt x="228" y="223"/>
                    <a:pt x="228" y="223"/>
                    <a:pt x="227" y="223"/>
                  </a:cubicBezTo>
                  <a:cubicBezTo>
                    <a:pt x="227" y="224"/>
                    <a:pt x="227" y="224"/>
                    <a:pt x="227" y="224"/>
                  </a:cubicBezTo>
                  <a:cubicBezTo>
                    <a:pt x="226" y="224"/>
                    <a:pt x="226" y="224"/>
                    <a:pt x="226" y="224"/>
                  </a:cubicBezTo>
                  <a:cubicBezTo>
                    <a:pt x="226" y="224"/>
                    <a:pt x="225" y="224"/>
                    <a:pt x="225" y="225"/>
                  </a:cubicBezTo>
                  <a:cubicBezTo>
                    <a:pt x="224" y="227"/>
                    <a:pt x="224" y="228"/>
                    <a:pt x="224" y="230"/>
                  </a:cubicBezTo>
                  <a:cubicBezTo>
                    <a:pt x="224" y="231"/>
                    <a:pt x="225" y="232"/>
                    <a:pt x="226" y="233"/>
                  </a:cubicBezTo>
                  <a:cubicBezTo>
                    <a:pt x="244" y="244"/>
                    <a:pt x="244" y="244"/>
                    <a:pt x="244" y="244"/>
                  </a:cubicBezTo>
                  <a:cubicBezTo>
                    <a:pt x="246" y="239"/>
                    <a:pt x="246" y="239"/>
                    <a:pt x="246" y="239"/>
                  </a:cubicBezTo>
                  <a:cubicBezTo>
                    <a:pt x="242" y="236"/>
                    <a:pt x="242" y="236"/>
                    <a:pt x="242" y="236"/>
                  </a:cubicBezTo>
                  <a:cubicBezTo>
                    <a:pt x="246" y="239"/>
                    <a:pt x="246" y="239"/>
                    <a:pt x="246" y="239"/>
                  </a:cubicBezTo>
                  <a:cubicBezTo>
                    <a:pt x="244" y="234"/>
                    <a:pt x="244" y="234"/>
                    <a:pt x="244" y="234"/>
                  </a:cubicBezTo>
                  <a:cubicBezTo>
                    <a:pt x="244" y="234"/>
                    <a:pt x="243" y="235"/>
                    <a:pt x="242" y="236"/>
                  </a:cubicBezTo>
                  <a:cubicBezTo>
                    <a:pt x="246" y="239"/>
                    <a:pt x="246" y="239"/>
                    <a:pt x="246" y="239"/>
                  </a:cubicBezTo>
                  <a:cubicBezTo>
                    <a:pt x="244" y="234"/>
                    <a:pt x="244" y="234"/>
                    <a:pt x="244" y="234"/>
                  </a:cubicBezTo>
                  <a:cubicBezTo>
                    <a:pt x="246" y="239"/>
                    <a:pt x="246" y="239"/>
                    <a:pt x="246" y="239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5" y="234"/>
                    <a:pt x="245" y="234"/>
                    <a:pt x="244" y="234"/>
                  </a:cubicBezTo>
                  <a:cubicBezTo>
                    <a:pt x="246" y="239"/>
                    <a:pt x="246" y="239"/>
                    <a:pt x="246" y="239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6" y="238"/>
                    <a:pt x="246" y="238"/>
                    <a:pt x="246" y="238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6" y="238"/>
                    <a:pt x="246" y="238"/>
                    <a:pt x="246" y="238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6" y="237"/>
                    <a:pt x="246" y="237"/>
                    <a:pt x="246" y="237"/>
                  </a:cubicBezTo>
                  <a:cubicBezTo>
                    <a:pt x="247" y="234"/>
                    <a:pt x="247" y="234"/>
                    <a:pt x="247" y="234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6" y="237"/>
                    <a:pt x="246" y="237"/>
                    <a:pt x="246" y="237"/>
                  </a:cubicBezTo>
                  <a:cubicBezTo>
                    <a:pt x="247" y="234"/>
                    <a:pt x="247" y="234"/>
                    <a:pt x="247" y="234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7" y="234"/>
                    <a:pt x="247" y="234"/>
                    <a:pt x="247" y="234"/>
                  </a:cubicBezTo>
                  <a:cubicBezTo>
                    <a:pt x="247" y="234"/>
                    <a:pt x="247" y="234"/>
                    <a:pt x="247" y="234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7" y="234"/>
                    <a:pt x="247" y="234"/>
                    <a:pt x="247" y="234"/>
                  </a:cubicBezTo>
                  <a:cubicBezTo>
                    <a:pt x="246" y="234"/>
                    <a:pt x="245" y="233"/>
                    <a:pt x="244" y="233"/>
                  </a:cubicBezTo>
                  <a:cubicBezTo>
                    <a:pt x="239" y="232"/>
                    <a:pt x="229" y="230"/>
                    <a:pt x="220" y="228"/>
                  </a:cubicBezTo>
                  <a:cubicBezTo>
                    <a:pt x="216" y="228"/>
                    <a:pt x="212" y="227"/>
                    <a:pt x="209" y="226"/>
                  </a:cubicBezTo>
                  <a:cubicBezTo>
                    <a:pt x="206" y="226"/>
                    <a:pt x="204" y="225"/>
                    <a:pt x="204" y="225"/>
                  </a:cubicBezTo>
                  <a:cubicBezTo>
                    <a:pt x="201" y="225"/>
                    <a:pt x="199" y="226"/>
                    <a:pt x="198" y="228"/>
                  </a:cubicBezTo>
                  <a:cubicBezTo>
                    <a:pt x="197" y="231"/>
                    <a:pt x="198" y="234"/>
                    <a:pt x="200" y="235"/>
                  </a:cubicBezTo>
                  <a:cubicBezTo>
                    <a:pt x="231" y="255"/>
                    <a:pt x="231" y="255"/>
                    <a:pt x="231" y="255"/>
                  </a:cubicBezTo>
                  <a:cubicBezTo>
                    <a:pt x="234" y="250"/>
                    <a:pt x="234" y="250"/>
                    <a:pt x="234" y="250"/>
                  </a:cubicBezTo>
                  <a:cubicBezTo>
                    <a:pt x="229" y="247"/>
                    <a:pt x="229" y="247"/>
                    <a:pt x="229" y="247"/>
                  </a:cubicBezTo>
                  <a:cubicBezTo>
                    <a:pt x="234" y="250"/>
                    <a:pt x="234" y="250"/>
                    <a:pt x="234" y="250"/>
                  </a:cubicBezTo>
                  <a:cubicBezTo>
                    <a:pt x="231" y="245"/>
                    <a:pt x="231" y="245"/>
                    <a:pt x="231" y="245"/>
                  </a:cubicBezTo>
                  <a:cubicBezTo>
                    <a:pt x="231" y="245"/>
                    <a:pt x="230" y="246"/>
                    <a:pt x="229" y="247"/>
                  </a:cubicBezTo>
                  <a:cubicBezTo>
                    <a:pt x="234" y="250"/>
                    <a:pt x="234" y="250"/>
                    <a:pt x="234" y="250"/>
                  </a:cubicBezTo>
                  <a:cubicBezTo>
                    <a:pt x="231" y="245"/>
                    <a:pt x="231" y="245"/>
                    <a:pt x="231" y="245"/>
                  </a:cubicBezTo>
                  <a:cubicBezTo>
                    <a:pt x="234" y="250"/>
                    <a:pt x="234" y="250"/>
                    <a:pt x="234" y="250"/>
                  </a:cubicBezTo>
                  <a:cubicBezTo>
                    <a:pt x="233" y="244"/>
                    <a:pt x="233" y="244"/>
                    <a:pt x="233" y="244"/>
                  </a:cubicBezTo>
                  <a:cubicBezTo>
                    <a:pt x="233" y="244"/>
                    <a:pt x="232" y="245"/>
                    <a:pt x="231" y="245"/>
                  </a:cubicBezTo>
                  <a:cubicBezTo>
                    <a:pt x="234" y="250"/>
                    <a:pt x="234" y="250"/>
                    <a:pt x="234" y="250"/>
                  </a:cubicBezTo>
                  <a:cubicBezTo>
                    <a:pt x="233" y="244"/>
                    <a:pt x="233" y="244"/>
                    <a:pt x="233" y="244"/>
                  </a:cubicBezTo>
                  <a:cubicBezTo>
                    <a:pt x="234" y="249"/>
                    <a:pt x="234" y="249"/>
                    <a:pt x="234" y="249"/>
                  </a:cubicBezTo>
                  <a:cubicBezTo>
                    <a:pt x="234" y="244"/>
                    <a:pt x="234" y="244"/>
                    <a:pt x="234" y="244"/>
                  </a:cubicBezTo>
                  <a:cubicBezTo>
                    <a:pt x="233" y="244"/>
                    <a:pt x="233" y="244"/>
                    <a:pt x="233" y="244"/>
                  </a:cubicBezTo>
                  <a:cubicBezTo>
                    <a:pt x="234" y="249"/>
                    <a:pt x="234" y="249"/>
                    <a:pt x="234" y="249"/>
                  </a:cubicBezTo>
                  <a:cubicBezTo>
                    <a:pt x="234" y="244"/>
                    <a:pt x="234" y="244"/>
                    <a:pt x="234" y="244"/>
                  </a:cubicBezTo>
                  <a:cubicBezTo>
                    <a:pt x="234" y="247"/>
                    <a:pt x="234" y="247"/>
                    <a:pt x="234" y="247"/>
                  </a:cubicBezTo>
                  <a:cubicBezTo>
                    <a:pt x="234" y="244"/>
                    <a:pt x="234" y="244"/>
                    <a:pt x="234" y="244"/>
                  </a:cubicBezTo>
                  <a:cubicBezTo>
                    <a:pt x="234" y="244"/>
                    <a:pt x="234" y="244"/>
                    <a:pt x="234" y="244"/>
                  </a:cubicBezTo>
                  <a:cubicBezTo>
                    <a:pt x="234" y="247"/>
                    <a:pt x="234" y="247"/>
                    <a:pt x="234" y="247"/>
                  </a:cubicBezTo>
                  <a:cubicBezTo>
                    <a:pt x="234" y="244"/>
                    <a:pt x="234" y="244"/>
                    <a:pt x="234" y="244"/>
                  </a:cubicBezTo>
                  <a:cubicBezTo>
                    <a:pt x="234" y="245"/>
                    <a:pt x="234" y="245"/>
                    <a:pt x="234" y="245"/>
                  </a:cubicBezTo>
                  <a:cubicBezTo>
                    <a:pt x="234" y="244"/>
                    <a:pt x="234" y="244"/>
                    <a:pt x="234" y="244"/>
                  </a:cubicBezTo>
                  <a:cubicBezTo>
                    <a:pt x="234" y="244"/>
                    <a:pt x="234" y="244"/>
                    <a:pt x="234" y="244"/>
                  </a:cubicBezTo>
                  <a:cubicBezTo>
                    <a:pt x="234" y="245"/>
                    <a:pt x="234" y="245"/>
                    <a:pt x="234" y="245"/>
                  </a:cubicBezTo>
                  <a:cubicBezTo>
                    <a:pt x="234" y="244"/>
                    <a:pt x="234" y="244"/>
                    <a:pt x="234" y="244"/>
                  </a:cubicBezTo>
                  <a:cubicBezTo>
                    <a:pt x="234" y="244"/>
                    <a:pt x="232" y="244"/>
                    <a:pt x="230" y="244"/>
                  </a:cubicBezTo>
                  <a:cubicBezTo>
                    <a:pt x="224" y="242"/>
                    <a:pt x="211" y="239"/>
                    <a:pt x="200" y="236"/>
                  </a:cubicBezTo>
                  <a:cubicBezTo>
                    <a:pt x="194" y="234"/>
                    <a:pt x="189" y="233"/>
                    <a:pt x="184" y="232"/>
                  </a:cubicBezTo>
                  <a:cubicBezTo>
                    <a:pt x="182" y="231"/>
                    <a:pt x="181" y="231"/>
                    <a:pt x="180" y="231"/>
                  </a:cubicBezTo>
                  <a:cubicBezTo>
                    <a:pt x="179" y="231"/>
                    <a:pt x="178" y="230"/>
                    <a:pt x="178" y="230"/>
                  </a:cubicBezTo>
                  <a:cubicBezTo>
                    <a:pt x="177" y="230"/>
                    <a:pt x="177" y="230"/>
                    <a:pt x="177" y="230"/>
                  </a:cubicBezTo>
                  <a:cubicBezTo>
                    <a:pt x="177" y="230"/>
                    <a:pt x="177" y="230"/>
                    <a:pt x="176" y="230"/>
                  </a:cubicBezTo>
                  <a:cubicBezTo>
                    <a:pt x="176" y="230"/>
                    <a:pt x="175" y="230"/>
                    <a:pt x="175" y="230"/>
                  </a:cubicBezTo>
                  <a:cubicBezTo>
                    <a:pt x="175" y="230"/>
                    <a:pt x="174" y="230"/>
                    <a:pt x="173" y="231"/>
                  </a:cubicBezTo>
                  <a:cubicBezTo>
                    <a:pt x="173" y="231"/>
                    <a:pt x="172" y="232"/>
                    <a:pt x="171" y="233"/>
                  </a:cubicBezTo>
                  <a:cubicBezTo>
                    <a:pt x="170" y="235"/>
                    <a:pt x="171" y="239"/>
                    <a:pt x="173" y="240"/>
                  </a:cubicBezTo>
                  <a:cubicBezTo>
                    <a:pt x="180" y="245"/>
                    <a:pt x="180" y="245"/>
                    <a:pt x="180" y="245"/>
                  </a:cubicBezTo>
                  <a:cubicBezTo>
                    <a:pt x="155" y="241"/>
                    <a:pt x="155" y="241"/>
                    <a:pt x="155" y="241"/>
                  </a:cubicBezTo>
                  <a:cubicBezTo>
                    <a:pt x="152" y="241"/>
                    <a:pt x="150" y="243"/>
                    <a:pt x="149" y="245"/>
                  </a:cubicBezTo>
                  <a:cubicBezTo>
                    <a:pt x="148" y="247"/>
                    <a:pt x="149" y="250"/>
                    <a:pt x="151" y="252"/>
                  </a:cubicBezTo>
                  <a:cubicBezTo>
                    <a:pt x="151" y="252"/>
                    <a:pt x="153" y="252"/>
                    <a:pt x="155" y="254"/>
                  </a:cubicBezTo>
                  <a:cubicBezTo>
                    <a:pt x="158" y="256"/>
                    <a:pt x="163" y="259"/>
                    <a:pt x="167" y="261"/>
                  </a:cubicBezTo>
                  <a:cubicBezTo>
                    <a:pt x="169" y="262"/>
                    <a:pt x="171" y="263"/>
                    <a:pt x="172" y="264"/>
                  </a:cubicBezTo>
                  <a:cubicBezTo>
                    <a:pt x="173" y="265"/>
                    <a:pt x="173" y="265"/>
                    <a:pt x="173" y="265"/>
                  </a:cubicBezTo>
                  <a:cubicBezTo>
                    <a:pt x="174" y="265"/>
                    <a:pt x="174" y="265"/>
                    <a:pt x="174" y="265"/>
                  </a:cubicBezTo>
                  <a:cubicBezTo>
                    <a:pt x="176" y="263"/>
                    <a:pt x="176" y="263"/>
                    <a:pt x="176" y="263"/>
                  </a:cubicBezTo>
                  <a:cubicBezTo>
                    <a:pt x="173" y="265"/>
                    <a:pt x="173" y="265"/>
                    <a:pt x="173" y="265"/>
                  </a:cubicBezTo>
                  <a:cubicBezTo>
                    <a:pt x="174" y="265"/>
                    <a:pt x="174" y="265"/>
                    <a:pt x="174" y="265"/>
                  </a:cubicBezTo>
                  <a:cubicBezTo>
                    <a:pt x="176" y="263"/>
                    <a:pt x="176" y="263"/>
                    <a:pt x="176" y="263"/>
                  </a:cubicBezTo>
                  <a:cubicBezTo>
                    <a:pt x="173" y="265"/>
                    <a:pt x="173" y="265"/>
                    <a:pt x="173" y="265"/>
                  </a:cubicBezTo>
                  <a:cubicBezTo>
                    <a:pt x="177" y="262"/>
                    <a:pt x="177" y="262"/>
                    <a:pt x="177" y="262"/>
                  </a:cubicBezTo>
                  <a:cubicBezTo>
                    <a:pt x="173" y="264"/>
                    <a:pt x="173" y="264"/>
                    <a:pt x="173" y="264"/>
                  </a:cubicBezTo>
                  <a:cubicBezTo>
                    <a:pt x="173" y="264"/>
                    <a:pt x="173" y="265"/>
                    <a:pt x="173" y="265"/>
                  </a:cubicBezTo>
                  <a:cubicBezTo>
                    <a:pt x="177" y="262"/>
                    <a:pt x="177" y="262"/>
                    <a:pt x="177" y="262"/>
                  </a:cubicBezTo>
                  <a:cubicBezTo>
                    <a:pt x="173" y="264"/>
                    <a:pt x="173" y="264"/>
                    <a:pt x="173" y="264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2" y="261"/>
                    <a:pt x="172" y="261"/>
                    <a:pt x="172" y="261"/>
                  </a:cubicBezTo>
                  <a:cubicBezTo>
                    <a:pt x="172" y="263"/>
                    <a:pt x="172" y="264"/>
                    <a:pt x="173" y="264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2" y="261"/>
                    <a:pt x="172" y="261"/>
                    <a:pt x="172" y="261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3" y="259"/>
                    <a:pt x="173" y="259"/>
                    <a:pt x="173" y="259"/>
                  </a:cubicBezTo>
                  <a:cubicBezTo>
                    <a:pt x="172" y="259"/>
                    <a:pt x="172" y="260"/>
                    <a:pt x="172" y="261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3" y="259"/>
                    <a:pt x="173" y="259"/>
                    <a:pt x="173" y="259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4" y="257"/>
                    <a:pt x="174" y="257"/>
                    <a:pt x="174" y="257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6" y="256"/>
                    <a:pt x="176" y="256"/>
                    <a:pt x="176" y="256"/>
                  </a:cubicBezTo>
                  <a:cubicBezTo>
                    <a:pt x="175" y="256"/>
                    <a:pt x="175" y="256"/>
                    <a:pt x="174" y="257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6" y="256"/>
                    <a:pt x="176" y="256"/>
                    <a:pt x="176" y="256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7" y="256"/>
                    <a:pt x="177" y="256"/>
                    <a:pt x="177" y="256"/>
                  </a:cubicBezTo>
                  <a:cubicBezTo>
                    <a:pt x="177" y="256"/>
                    <a:pt x="176" y="256"/>
                    <a:pt x="176" y="256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7" y="256"/>
                    <a:pt x="177" y="256"/>
                    <a:pt x="177" y="256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7" y="256"/>
                    <a:pt x="177" y="256"/>
                    <a:pt x="177" y="256"/>
                  </a:cubicBezTo>
                  <a:cubicBezTo>
                    <a:pt x="177" y="256"/>
                    <a:pt x="177" y="256"/>
                    <a:pt x="177" y="256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7" y="256"/>
                    <a:pt x="177" y="256"/>
                    <a:pt x="177" y="256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8" y="256"/>
                    <a:pt x="178" y="256"/>
                    <a:pt x="178" y="256"/>
                  </a:cubicBezTo>
                  <a:cubicBezTo>
                    <a:pt x="178" y="256"/>
                    <a:pt x="178" y="256"/>
                    <a:pt x="177" y="256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8" y="256"/>
                    <a:pt x="178" y="256"/>
                    <a:pt x="178" y="256"/>
                  </a:cubicBezTo>
                  <a:cubicBezTo>
                    <a:pt x="178" y="257"/>
                    <a:pt x="178" y="257"/>
                    <a:pt x="178" y="257"/>
                  </a:cubicBezTo>
                  <a:cubicBezTo>
                    <a:pt x="178" y="256"/>
                    <a:pt x="178" y="256"/>
                    <a:pt x="178" y="256"/>
                  </a:cubicBezTo>
                  <a:cubicBezTo>
                    <a:pt x="178" y="256"/>
                    <a:pt x="178" y="256"/>
                    <a:pt x="178" y="256"/>
                  </a:cubicBezTo>
                  <a:cubicBezTo>
                    <a:pt x="178" y="257"/>
                    <a:pt x="178" y="257"/>
                    <a:pt x="178" y="257"/>
                  </a:cubicBezTo>
                  <a:cubicBezTo>
                    <a:pt x="178" y="256"/>
                    <a:pt x="178" y="256"/>
                    <a:pt x="178" y="256"/>
                  </a:cubicBezTo>
                  <a:cubicBezTo>
                    <a:pt x="178" y="256"/>
                    <a:pt x="177" y="256"/>
                    <a:pt x="176" y="255"/>
                  </a:cubicBezTo>
                  <a:cubicBezTo>
                    <a:pt x="171" y="255"/>
                    <a:pt x="161" y="253"/>
                    <a:pt x="152" y="251"/>
                  </a:cubicBezTo>
                  <a:cubicBezTo>
                    <a:pt x="148" y="250"/>
                    <a:pt x="144" y="250"/>
                    <a:pt x="140" y="249"/>
                  </a:cubicBezTo>
                  <a:cubicBezTo>
                    <a:pt x="138" y="249"/>
                    <a:pt x="137" y="249"/>
                    <a:pt x="135" y="248"/>
                  </a:cubicBezTo>
                  <a:cubicBezTo>
                    <a:pt x="134" y="248"/>
                    <a:pt x="133" y="248"/>
                    <a:pt x="132" y="248"/>
                  </a:cubicBezTo>
                  <a:cubicBezTo>
                    <a:pt x="132" y="248"/>
                    <a:pt x="131" y="248"/>
                    <a:pt x="131" y="248"/>
                  </a:cubicBezTo>
                  <a:cubicBezTo>
                    <a:pt x="130" y="248"/>
                    <a:pt x="130" y="248"/>
                    <a:pt x="129" y="249"/>
                  </a:cubicBezTo>
                  <a:cubicBezTo>
                    <a:pt x="129" y="249"/>
                    <a:pt x="128" y="249"/>
                    <a:pt x="127" y="251"/>
                  </a:cubicBezTo>
                  <a:cubicBezTo>
                    <a:pt x="132" y="254"/>
                    <a:pt x="132" y="254"/>
                    <a:pt x="132" y="254"/>
                  </a:cubicBezTo>
                  <a:cubicBezTo>
                    <a:pt x="127" y="250"/>
                    <a:pt x="127" y="250"/>
                    <a:pt x="127" y="250"/>
                  </a:cubicBezTo>
                  <a:cubicBezTo>
                    <a:pt x="126" y="252"/>
                    <a:pt x="126" y="253"/>
                    <a:pt x="126" y="254"/>
                  </a:cubicBezTo>
                  <a:cubicBezTo>
                    <a:pt x="126" y="255"/>
                    <a:pt x="126" y="256"/>
                    <a:pt x="127" y="256"/>
                  </a:cubicBezTo>
                  <a:cubicBezTo>
                    <a:pt x="127" y="257"/>
                    <a:pt x="128" y="258"/>
                    <a:pt x="128" y="258"/>
                  </a:cubicBezTo>
                  <a:cubicBezTo>
                    <a:pt x="128" y="258"/>
                    <a:pt x="129" y="259"/>
                    <a:pt x="129" y="259"/>
                  </a:cubicBezTo>
                  <a:cubicBezTo>
                    <a:pt x="131" y="260"/>
                    <a:pt x="133" y="262"/>
                    <a:pt x="136" y="264"/>
                  </a:cubicBezTo>
                  <a:cubicBezTo>
                    <a:pt x="140" y="266"/>
                    <a:pt x="146" y="269"/>
                    <a:pt x="150" y="272"/>
                  </a:cubicBezTo>
                  <a:cubicBezTo>
                    <a:pt x="152" y="273"/>
                    <a:pt x="154" y="274"/>
                    <a:pt x="155" y="275"/>
                  </a:cubicBezTo>
                  <a:cubicBezTo>
                    <a:pt x="156" y="276"/>
                    <a:pt x="157" y="276"/>
                    <a:pt x="157" y="276"/>
                  </a:cubicBezTo>
                  <a:cubicBezTo>
                    <a:pt x="157" y="276"/>
                    <a:pt x="157" y="276"/>
                    <a:pt x="157" y="276"/>
                  </a:cubicBezTo>
                  <a:cubicBezTo>
                    <a:pt x="157" y="276"/>
                    <a:pt x="157" y="276"/>
                    <a:pt x="157" y="276"/>
                  </a:cubicBezTo>
                  <a:cubicBezTo>
                    <a:pt x="159" y="273"/>
                    <a:pt x="159" y="273"/>
                    <a:pt x="159" y="273"/>
                  </a:cubicBezTo>
                  <a:cubicBezTo>
                    <a:pt x="157" y="276"/>
                    <a:pt x="157" y="276"/>
                    <a:pt x="157" y="276"/>
                  </a:cubicBezTo>
                  <a:cubicBezTo>
                    <a:pt x="157" y="276"/>
                    <a:pt x="157" y="276"/>
                    <a:pt x="157" y="276"/>
                  </a:cubicBezTo>
                  <a:cubicBezTo>
                    <a:pt x="159" y="273"/>
                    <a:pt x="159" y="273"/>
                    <a:pt x="159" y="273"/>
                  </a:cubicBezTo>
                  <a:cubicBezTo>
                    <a:pt x="157" y="276"/>
                    <a:pt x="157" y="276"/>
                    <a:pt x="157" y="276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56" y="275"/>
                    <a:pt x="156" y="275"/>
                    <a:pt x="156" y="275"/>
                  </a:cubicBezTo>
                  <a:cubicBezTo>
                    <a:pt x="157" y="276"/>
                    <a:pt x="157" y="276"/>
                    <a:pt x="157" y="276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56" y="275"/>
                    <a:pt x="156" y="275"/>
                    <a:pt x="156" y="275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56" y="275"/>
                    <a:pt x="156" y="275"/>
                    <a:pt x="156" y="275"/>
                  </a:cubicBezTo>
                  <a:cubicBezTo>
                    <a:pt x="156" y="275"/>
                    <a:pt x="156" y="275"/>
                    <a:pt x="156" y="275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56" y="275"/>
                    <a:pt x="156" y="275"/>
                    <a:pt x="156" y="275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55" y="272"/>
                    <a:pt x="155" y="272"/>
                    <a:pt x="155" y="272"/>
                  </a:cubicBezTo>
                  <a:cubicBezTo>
                    <a:pt x="155" y="273"/>
                    <a:pt x="155" y="274"/>
                    <a:pt x="156" y="275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55" y="272"/>
                    <a:pt x="155" y="272"/>
                    <a:pt x="155" y="272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56" y="269"/>
                    <a:pt x="156" y="269"/>
                    <a:pt x="156" y="269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57" y="267"/>
                    <a:pt x="157" y="267"/>
                    <a:pt x="157" y="267"/>
                  </a:cubicBezTo>
                  <a:cubicBezTo>
                    <a:pt x="157" y="267"/>
                    <a:pt x="156" y="268"/>
                    <a:pt x="156" y="269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57" y="267"/>
                    <a:pt x="157" y="267"/>
                    <a:pt x="157" y="267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59" y="267"/>
                    <a:pt x="158" y="267"/>
                    <a:pt x="157" y="267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60" y="266"/>
                    <a:pt x="160" y="266"/>
                    <a:pt x="160" y="266"/>
                  </a:cubicBezTo>
                  <a:cubicBezTo>
                    <a:pt x="160" y="266"/>
                    <a:pt x="160" y="266"/>
                    <a:pt x="159" y="266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60" y="266"/>
                    <a:pt x="160" y="266"/>
                    <a:pt x="160" y="266"/>
                  </a:cubicBezTo>
                  <a:cubicBezTo>
                    <a:pt x="160" y="271"/>
                    <a:pt x="160" y="271"/>
                    <a:pt x="160" y="271"/>
                  </a:cubicBezTo>
                  <a:cubicBezTo>
                    <a:pt x="161" y="266"/>
                    <a:pt x="161" y="266"/>
                    <a:pt x="161" y="266"/>
                  </a:cubicBezTo>
                  <a:cubicBezTo>
                    <a:pt x="161" y="266"/>
                    <a:pt x="161" y="266"/>
                    <a:pt x="160" y="266"/>
                  </a:cubicBezTo>
                  <a:cubicBezTo>
                    <a:pt x="160" y="271"/>
                    <a:pt x="160" y="271"/>
                    <a:pt x="160" y="271"/>
                  </a:cubicBezTo>
                  <a:cubicBezTo>
                    <a:pt x="161" y="266"/>
                    <a:pt x="161" y="266"/>
                    <a:pt x="161" y="266"/>
                  </a:cubicBezTo>
                  <a:cubicBezTo>
                    <a:pt x="161" y="270"/>
                    <a:pt x="161" y="270"/>
                    <a:pt x="161" y="270"/>
                  </a:cubicBezTo>
                  <a:cubicBezTo>
                    <a:pt x="162" y="266"/>
                    <a:pt x="162" y="266"/>
                    <a:pt x="162" y="266"/>
                  </a:cubicBezTo>
                  <a:cubicBezTo>
                    <a:pt x="161" y="266"/>
                    <a:pt x="161" y="266"/>
                    <a:pt x="161" y="266"/>
                  </a:cubicBezTo>
                  <a:cubicBezTo>
                    <a:pt x="161" y="270"/>
                    <a:pt x="161" y="270"/>
                    <a:pt x="161" y="270"/>
                  </a:cubicBezTo>
                  <a:cubicBezTo>
                    <a:pt x="162" y="266"/>
                    <a:pt x="162" y="266"/>
                    <a:pt x="162" y="266"/>
                  </a:cubicBezTo>
                  <a:cubicBezTo>
                    <a:pt x="161" y="268"/>
                    <a:pt x="161" y="268"/>
                    <a:pt x="161" y="268"/>
                  </a:cubicBezTo>
                  <a:cubicBezTo>
                    <a:pt x="162" y="266"/>
                    <a:pt x="162" y="266"/>
                    <a:pt x="162" y="266"/>
                  </a:cubicBezTo>
                  <a:cubicBezTo>
                    <a:pt x="162" y="266"/>
                    <a:pt x="162" y="266"/>
                    <a:pt x="162" y="266"/>
                  </a:cubicBezTo>
                  <a:cubicBezTo>
                    <a:pt x="161" y="268"/>
                    <a:pt x="161" y="268"/>
                    <a:pt x="161" y="268"/>
                  </a:cubicBezTo>
                  <a:cubicBezTo>
                    <a:pt x="162" y="266"/>
                    <a:pt x="162" y="266"/>
                    <a:pt x="162" y="266"/>
                  </a:cubicBezTo>
                  <a:cubicBezTo>
                    <a:pt x="162" y="266"/>
                    <a:pt x="161" y="266"/>
                    <a:pt x="161" y="266"/>
                  </a:cubicBezTo>
                  <a:cubicBezTo>
                    <a:pt x="159" y="265"/>
                    <a:pt x="155" y="264"/>
                    <a:pt x="150" y="261"/>
                  </a:cubicBezTo>
                  <a:cubicBezTo>
                    <a:pt x="133" y="253"/>
                    <a:pt x="99" y="237"/>
                    <a:pt x="68" y="222"/>
                  </a:cubicBezTo>
                  <a:cubicBezTo>
                    <a:pt x="53" y="215"/>
                    <a:pt x="39" y="208"/>
                    <a:pt x="28" y="204"/>
                  </a:cubicBezTo>
                  <a:cubicBezTo>
                    <a:pt x="23" y="201"/>
                    <a:pt x="18" y="199"/>
                    <a:pt x="14" y="198"/>
                  </a:cubicBezTo>
                  <a:cubicBezTo>
                    <a:pt x="13" y="197"/>
                    <a:pt x="11" y="196"/>
                    <a:pt x="10" y="196"/>
                  </a:cubicBezTo>
                  <a:cubicBezTo>
                    <a:pt x="9" y="196"/>
                    <a:pt x="9" y="196"/>
                    <a:pt x="8" y="195"/>
                  </a:cubicBezTo>
                  <a:cubicBezTo>
                    <a:pt x="7" y="195"/>
                    <a:pt x="7" y="195"/>
                    <a:pt x="6" y="195"/>
                  </a:cubicBezTo>
                  <a:cubicBezTo>
                    <a:pt x="5" y="195"/>
                    <a:pt x="5" y="195"/>
                    <a:pt x="4" y="195"/>
                  </a:cubicBezTo>
                  <a:cubicBezTo>
                    <a:pt x="4" y="195"/>
                    <a:pt x="3" y="196"/>
                    <a:pt x="2" y="196"/>
                  </a:cubicBezTo>
                  <a:cubicBezTo>
                    <a:pt x="2" y="196"/>
                    <a:pt x="1" y="197"/>
                    <a:pt x="1" y="198"/>
                  </a:cubicBezTo>
                  <a:cubicBezTo>
                    <a:pt x="0" y="199"/>
                    <a:pt x="0" y="201"/>
                    <a:pt x="0" y="202"/>
                  </a:cubicBezTo>
                  <a:cubicBezTo>
                    <a:pt x="1" y="203"/>
                    <a:pt x="1" y="205"/>
                    <a:pt x="3" y="205"/>
                  </a:cubicBezTo>
                  <a:cubicBezTo>
                    <a:pt x="3" y="205"/>
                    <a:pt x="5" y="207"/>
                    <a:pt x="8" y="209"/>
                  </a:cubicBezTo>
                  <a:cubicBezTo>
                    <a:pt x="20" y="215"/>
                    <a:pt x="50" y="233"/>
                    <a:pt x="76" y="249"/>
                  </a:cubicBezTo>
                  <a:cubicBezTo>
                    <a:pt x="89" y="257"/>
                    <a:pt x="102" y="265"/>
                    <a:pt x="111" y="271"/>
                  </a:cubicBezTo>
                  <a:cubicBezTo>
                    <a:pt x="116" y="274"/>
                    <a:pt x="119" y="276"/>
                    <a:pt x="122" y="278"/>
                  </a:cubicBezTo>
                  <a:cubicBezTo>
                    <a:pt x="123" y="279"/>
                    <a:pt x="124" y="280"/>
                    <a:pt x="125" y="280"/>
                  </a:cubicBezTo>
                  <a:cubicBezTo>
                    <a:pt x="125" y="281"/>
                    <a:pt x="125" y="281"/>
                    <a:pt x="125" y="281"/>
                  </a:cubicBezTo>
                  <a:cubicBezTo>
                    <a:pt x="125" y="281"/>
                    <a:pt x="125" y="281"/>
                    <a:pt x="125" y="281"/>
                  </a:cubicBezTo>
                  <a:cubicBezTo>
                    <a:pt x="125" y="281"/>
                    <a:pt x="125" y="281"/>
                    <a:pt x="125" y="281"/>
                  </a:cubicBezTo>
                  <a:cubicBezTo>
                    <a:pt x="125" y="281"/>
                    <a:pt x="125" y="281"/>
                    <a:pt x="125" y="281"/>
                  </a:cubicBezTo>
                  <a:cubicBezTo>
                    <a:pt x="125" y="281"/>
                    <a:pt x="125" y="281"/>
                    <a:pt x="125" y="281"/>
                  </a:cubicBezTo>
                  <a:cubicBezTo>
                    <a:pt x="125" y="281"/>
                    <a:pt x="125" y="281"/>
                    <a:pt x="125" y="281"/>
                  </a:cubicBezTo>
                  <a:cubicBezTo>
                    <a:pt x="127" y="279"/>
                    <a:pt x="127" y="279"/>
                    <a:pt x="127" y="279"/>
                  </a:cubicBezTo>
                  <a:cubicBezTo>
                    <a:pt x="124" y="280"/>
                    <a:pt x="124" y="280"/>
                    <a:pt x="124" y="280"/>
                  </a:cubicBezTo>
                  <a:cubicBezTo>
                    <a:pt x="125" y="281"/>
                    <a:pt x="125" y="281"/>
                    <a:pt x="125" y="281"/>
                  </a:cubicBezTo>
                  <a:cubicBezTo>
                    <a:pt x="127" y="279"/>
                    <a:pt x="127" y="279"/>
                    <a:pt x="127" y="279"/>
                  </a:cubicBezTo>
                  <a:cubicBezTo>
                    <a:pt x="124" y="280"/>
                    <a:pt x="124" y="280"/>
                    <a:pt x="124" y="280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24" y="278"/>
                    <a:pt x="124" y="278"/>
                    <a:pt x="124" y="278"/>
                  </a:cubicBezTo>
                  <a:cubicBezTo>
                    <a:pt x="124" y="279"/>
                    <a:pt x="124" y="280"/>
                    <a:pt x="124" y="280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24" y="278"/>
                    <a:pt x="124" y="278"/>
                    <a:pt x="124" y="278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25" y="275"/>
                    <a:pt x="125" y="275"/>
                    <a:pt x="125" y="275"/>
                  </a:cubicBezTo>
                  <a:cubicBezTo>
                    <a:pt x="124" y="276"/>
                    <a:pt x="124" y="277"/>
                    <a:pt x="124" y="278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25" y="275"/>
                    <a:pt x="125" y="275"/>
                    <a:pt x="125" y="275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25" y="275"/>
                    <a:pt x="125" y="275"/>
                    <a:pt x="125" y="275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27" y="273"/>
                    <a:pt x="127" y="273"/>
                    <a:pt x="127" y="273"/>
                  </a:cubicBezTo>
                  <a:cubicBezTo>
                    <a:pt x="126" y="274"/>
                    <a:pt x="125" y="274"/>
                    <a:pt x="125" y="275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27" y="273"/>
                    <a:pt x="127" y="273"/>
                    <a:pt x="127" y="273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28" y="273"/>
                    <a:pt x="128" y="273"/>
                    <a:pt x="128" y="273"/>
                  </a:cubicBezTo>
                  <a:cubicBezTo>
                    <a:pt x="128" y="273"/>
                    <a:pt x="127" y="273"/>
                    <a:pt x="127" y="273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28" y="273"/>
                    <a:pt x="128" y="273"/>
                    <a:pt x="128" y="273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29" y="273"/>
                    <a:pt x="129" y="273"/>
                    <a:pt x="129" y="273"/>
                  </a:cubicBezTo>
                  <a:cubicBezTo>
                    <a:pt x="129" y="273"/>
                    <a:pt x="128" y="273"/>
                    <a:pt x="128" y="273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29" y="273"/>
                    <a:pt x="129" y="273"/>
                    <a:pt x="129" y="273"/>
                  </a:cubicBezTo>
                  <a:cubicBezTo>
                    <a:pt x="129" y="275"/>
                    <a:pt x="129" y="275"/>
                    <a:pt x="129" y="275"/>
                  </a:cubicBezTo>
                  <a:cubicBezTo>
                    <a:pt x="129" y="273"/>
                    <a:pt x="129" y="273"/>
                    <a:pt x="129" y="273"/>
                  </a:cubicBezTo>
                  <a:cubicBezTo>
                    <a:pt x="129" y="273"/>
                    <a:pt x="129" y="273"/>
                    <a:pt x="129" y="273"/>
                  </a:cubicBezTo>
                  <a:cubicBezTo>
                    <a:pt x="129" y="275"/>
                    <a:pt x="129" y="275"/>
                    <a:pt x="129" y="275"/>
                  </a:cubicBezTo>
                  <a:cubicBezTo>
                    <a:pt x="129" y="273"/>
                    <a:pt x="129" y="273"/>
                    <a:pt x="129" y="273"/>
                  </a:cubicBezTo>
                  <a:cubicBezTo>
                    <a:pt x="129" y="273"/>
                    <a:pt x="129" y="273"/>
                    <a:pt x="129" y="273"/>
                  </a:cubicBezTo>
                  <a:cubicBezTo>
                    <a:pt x="128" y="273"/>
                    <a:pt x="126" y="273"/>
                    <a:pt x="123" y="272"/>
                  </a:cubicBezTo>
                  <a:cubicBezTo>
                    <a:pt x="114" y="272"/>
                    <a:pt x="100" y="271"/>
                    <a:pt x="93" y="271"/>
                  </a:cubicBezTo>
                  <a:cubicBezTo>
                    <a:pt x="91" y="271"/>
                    <a:pt x="90" y="271"/>
                    <a:pt x="90" y="271"/>
                  </a:cubicBezTo>
                  <a:cubicBezTo>
                    <a:pt x="89" y="271"/>
                    <a:pt x="89" y="271"/>
                    <a:pt x="88" y="271"/>
                  </a:cubicBezTo>
                  <a:cubicBezTo>
                    <a:pt x="88" y="272"/>
                    <a:pt x="87" y="272"/>
                    <a:pt x="87" y="272"/>
                  </a:cubicBezTo>
                  <a:cubicBezTo>
                    <a:pt x="87" y="272"/>
                    <a:pt x="86" y="272"/>
                    <a:pt x="86" y="272"/>
                  </a:cubicBezTo>
                  <a:cubicBezTo>
                    <a:pt x="85" y="273"/>
                    <a:pt x="85" y="273"/>
                    <a:pt x="84" y="274"/>
                  </a:cubicBezTo>
                  <a:cubicBezTo>
                    <a:pt x="83" y="277"/>
                    <a:pt x="83" y="280"/>
                    <a:pt x="86" y="282"/>
                  </a:cubicBezTo>
                  <a:cubicBezTo>
                    <a:pt x="101" y="291"/>
                    <a:pt x="101" y="291"/>
                    <a:pt x="101" y="291"/>
                  </a:cubicBezTo>
                  <a:cubicBezTo>
                    <a:pt x="103" y="292"/>
                    <a:pt x="107" y="292"/>
                    <a:pt x="108" y="289"/>
                  </a:cubicBezTo>
                  <a:cubicBezTo>
                    <a:pt x="110" y="286"/>
                    <a:pt x="109" y="283"/>
                    <a:pt x="106" y="281"/>
                  </a:cubicBezTo>
                  <a:close/>
                </a:path>
              </a:pathLst>
            </a:custGeom>
            <a:solidFill>
              <a:srgbClr val="C6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7" name="Freeform 250"/>
            <p:cNvSpPr/>
            <p:nvPr/>
          </p:nvSpPr>
          <p:spPr bwMode="auto">
            <a:xfrm>
              <a:off x="3402013" y="3937000"/>
              <a:ext cx="481013" cy="460375"/>
            </a:xfrm>
            <a:custGeom>
              <a:avLst/>
              <a:gdLst>
                <a:gd name="T0" fmla="*/ 56 w 375"/>
                <a:gd name="T1" fmla="*/ 328 h 359"/>
                <a:gd name="T2" fmla="*/ 23 w 375"/>
                <a:gd name="T3" fmla="*/ 312 h 359"/>
                <a:gd name="T4" fmla="*/ 83 w 375"/>
                <a:gd name="T5" fmla="*/ 318 h 359"/>
                <a:gd name="T6" fmla="*/ 58 w 375"/>
                <a:gd name="T7" fmla="*/ 308 h 359"/>
                <a:gd name="T8" fmla="*/ 62 w 375"/>
                <a:gd name="T9" fmla="*/ 311 h 359"/>
                <a:gd name="T10" fmla="*/ 59 w 375"/>
                <a:gd name="T11" fmla="*/ 314 h 359"/>
                <a:gd name="T12" fmla="*/ 107 w 375"/>
                <a:gd name="T13" fmla="*/ 296 h 359"/>
                <a:gd name="T14" fmla="*/ 104 w 375"/>
                <a:gd name="T15" fmla="*/ 296 h 359"/>
                <a:gd name="T16" fmla="*/ 135 w 375"/>
                <a:gd name="T17" fmla="*/ 282 h 359"/>
                <a:gd name="T18" fmla="*/ 135 w 375"/>
                <a:gd name="T19" fmla="*/ 288 h 359"/>
                <a:gd name="T20" fmla="*/ 173 w 375"/>
                <a:gd name="T21" fmla="*/ 271 h 359"/>
                <a:gd name="T22" fmla="*/ 173 w 375"/>
                <a:gd name="T23" fmla="*/ 278 h 359"/>
                <a:gd name="T24" fmla="*/ 195 w 375"/>
                <a:gd name="T25" fmla="*/ 272 h 359"/>
                <a:gd name="T26" fmla="*/ 245 w 375"/>
                <a:gd name="T27" fmla="*/ 272 h 359"/>
                <a:gd name="T28" fmla="*/ 218 w 375"/>
                <a:gd name="T29" fmla="*/ 256 h 359"/>
                <a:gd name="T30" fmla="*/ 216 w 375"/>
                <a:gd name="T31" fmla="*/ 263 h 359"/>
                <a:gd name="T32" fmla="*/ 264 w 375"/>
                <a:gd name="T33" fmla="*/ 278 h 359"/>
                <a:gd name="T34" fmla="*/ 269 w 375"/>
                <a:gd name="T35" fmla="*/ 246 h 359"/>
                <a:gd name="T36" fmla="*/ 267 w 375"/>
                <a:gd name="T37" fmla="*/ 248 h 359"/>
                <a:gd name="T38" fmla="*/ 288 w 375"/>
                <a:gd name="T39" fmla="*/ 241 h 359"/>
                <a:gd name="T40" fmla="*/ 336 w 375"/>
                <a:gd name="T41" fmla="*/ 249 h 359"/>
                <a:gd name="T42" fmla="*/ 342 w 375"/>
                <a:gd name="T43" fmla="*/ 213 h 359"/>
                <a:gd name="T44" fmla="*/ 346 w 375"/>
                <a:gd name="T45" fmla="*/ 192 h 359"/>
                <a:gd name="T46" fmla="*/ 360 w 375"/>
                <a:gd name="T47" fmla="*/ 168 h 359"/>
                <a:gd name="T48" fmla="*/ 332 w 375"/>
                <a:gd name="T49" fmla="*/ 151 h 359"/>
                <a:gd name="T50" fmla="*/ 355 w 375"/>
                <a:gd name="T51" fmla="*/ 143 h 359"/>
                <a:gd name="T52" fmla="*/ 314 w 375"/>
                <a:gd name="T53" fmla="*/ 83 h 359"/>
                <a:gd name="T54" fmla="*/ 312 w 375"/>
                <a:gd name="T55" fmla="*/ 85 h 359"/>
                <a:gd name="T56" fmla="*/ 308 w 375"/>
                <a:gd name="T57" fmla="*/ 50 h 359"/>
                <a:gd name="T58" fmla="*/ 309 w 375"/>
                <a:gd name="T59" fmla="*/ 54 h 359"/>
                <a:gd name="T60" fmla="*/ 264 w 375"/>
                <a:gd name="T61" fmla="*/ 12 h 359"/>
                <a:gd name="T62" fmla="*/ 261 w 375"/>
                <a:gd name="T63" fmla="*/ 13 h 359"/>
                <a:gd name="T64" fmla="*/ 286 w 375"/>
                <a:gd name="T65" fmla="*/ 11 h 359"/>
                <a:gd name="T66" fmla="*/ 317 w 375"/>
                <a:gd name="T67" fmla="*/ 18 h 359"/>
                <a:gd name="T68" fmla="*/ 260 w 375"/>
                <a:gd name="T69" fmla="*/ 2 h 359"/>
                <a:gd name="T70" fmla="*/ 306 w 375"/>
                <a:gd name="T71" fmla="*/ 85 h 359"/>
                <a:gd name="T72" fmla="*/ 337 w 375"/>
                <a:gd name="T73" fmla="*/ 101 h 359"/>
                <a:gd name="T74" fmla="*/ 324 w 375"/>
                <a:gd name="T75" fmla="*/ 127 h 359"/>
                <a:gd name="T76" fmla="*/ 354 w 375"/>
                <a:gd name="T77" fmla="*/ 177 h 359"/>
                <a:gd name="T78" fmla="*/ 358 w 375"/>
                <a:gd name="T79" fmla="*/ 173 h 359"/>
                <a:gd name="T80" fmla="*/ 364 w 375"/>
                <a:gd name="T81" fmla="*/ 203 h 359"/>
                <a:gd name="T82" fmla="*/ 368 w 375"/>
                <a:gd name="T83" fmla="*/ 201 h 359"/>
                <a:gd name="T84" fmla="*/ 331 w 375"/>
                <a:gd name="T85" fmla="*/ 240 h 359"/>
                <a:gd name="T86" fmla="*/ 335 w 375"/>
                <a:gd name="T87" fmla="*/ 238 h 359"/>
                <a:gd name="T88" fmla="*/ 263 w 375"/>
                <a:gd name="T89" fmla="*/ 245 h 359"/>
                <a:gd name="T90" fmla="*/ 290 w 375"/>
                <a:gd name="T91" fmla="*/ 263 h 359"/>
                <a:gd name="T92" fmla="*/ 264 w 375"/>
                <a:gd name="T93" fmla="*/ 272 h 359"/>
                <a:gd name="T94" fmla="*/ 264 w 375"/>
                <a:gd name="T95" fmla="*/ 267 h 359"/>
                <a:gd name="T96" fmla="*/ 211 w 375"/>
                <a:gd name="T97" fmla="*/ 263 h 359"/>
                <a:gd name="T98" fmla="*/ 237 w 375"/>
                <a:gd name="T99" fmla="*/ 277 h 359"/>
                <a:gd name="T100" fmla="*/ 190 w 375"/>
                <a:gd name="T101" fmla="*/ 264 h 359"/>
                <a:gd name="T102" fmla="*/ 193 w 375"/>
                <a:gd name="T103" fmla="*/ 290 h 359"/>
                <a:gd name="T104" fmla="*/ 133 w 375"/>
                <a:gd name="T105" fmla="*/ 277 h 359"/>
                <a:gd name="T106" fmla="*/ 165 w 375"/>
                <a:gd name="T107" fmla="*/ 298 h 359"/>
                <a:gd name="T108" fmla="*/ 106 w 375"/>
                <a:gd name="T109" fmla="*/ 298 h 359"/>
                <a:gd name="T110" fmla="*/ 97 w 375"/>
                <a:gd name="T111" fmla="*/ 309 h 359"/>
                <a:gd name="T112" fmla="*/ 54 w 375"/>
                <a:gd name="T113" fmla="*/ 312 h 359"/>
                <a:gd name="T114" fmla="*/ 78 w 375"/>
                <a:gd name="T115" fmla="*/ 321 h 359"/>
                <a:gd name="T116" fmla="*/ 76 w 375"/>
                <a:gd name="T117" fmla="*/ 316 h 359"/>
                <a:gd name="T118" fmla="*/ 23 w 375"/>
                <a:gd name="T119" fmla="*/ 306 h 359"/>
                <a:gd name="T120" fmla="*/ 50 w 375"/>
                <a:gd name="T121" fmla="*/ 328 h 359"/>
                <a:gd name="T122" fmla="*/ 46 w 375"/>
                <a:gd name="T123" fmla="*/ 354 h 359"/>
                <a:gd name="T124" fmla="*/ 48 w 375"/>
                <a:gd name="T125" fmla="*/ 353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5" h="359">
                  <a:moveTo>
                    <a:pt x="59" y="356"/>
                  </a:moveTo>
                  <a:cubicBezTo>
                    <a:pt x="59" y="355"/>
                    <a:pt x="59" y="354"/>
                    <a:pt x="59" y="353"/>
                  </a:cubicBezTo>
                  <a:cubicBezTo>
                    <a:pt x="59" y="351"/>
                    <a:pt x="59" y="351"/>
                    <a:pt x="59" y="350"/>
                  </a:cubicBezTo>
                  <a:cubicBezTo>
                    <a:pt x="58" y="349"/>
                    <a:pt x="58" y="349"/>
                    <a:pt x="58" y="348"/>
                  </a:cubicBezTo>
                  <a:cubicBezTo>
                    <a:pt x="57" y="348"/>
                    <a:pt x="56" y="347"/>
                    <a:pt x="56" y="347"/>
                  </a:cubicBezTo>
                  <a:cubicBezTo>
                    <a:pt x="53" y="345"/>
                    <a:pt x="50" y="343"/>
                    <a:pt x="45" y="340"/>
                  </a:cubicBezTo>
                  <a:cubicBezTo>
                    <a:pt x="31" y="331"/>
                    <a:pt x="9" y="318"/>
                    <a:pt x="9" y="318"/>
                  </a:cubicBezTo>
                  <a:cubicBezTo>
                    <a:pt x="7" y="323"/>
                    <a:pt x="7" y="323"/>
                    <a:pt x="7" y="323"/>
                  </a:cubicBezTo>
                  <a:cubicBezTo>
                    <a:pt x="6" y="329"/>
                    <a:pt x="6" y="329"/>
                    <a:pt x="6" y="329"/>
                  </a:cubicBezTo>
                  <a:cubicBezTo>
                    <a:pt x="6" y="329"/>
                    <a:pt x="15" y="330"/>
                    <a:pt x="26" y="331"/>
                  </a:cubicBezTo>
                  <a:cubicBezTo>
                    <a:pt x="31" y="332"/>
                    <a:pt x="36" y="333"/>
                    <a:pt x="40" y="333"/>
                  </a:cubicBezTo>
                  <a:cubicBezTo>
                    <a:pt x="43" y="334"/>
                    <a:pt x="44" y="334"/>
                    <a:pt x="46" y="334"/>
                  </a:cubicBezTo>
                  <a:cubicBezTo>
                    <a:pt x="48" y="334"/>
                    <a:pt x="49" y="334"/>
                    <a:pt x="50" y="334"/>
                  </a:cubicBezTo>
                  <a:cubicBezTo>
                    <a:pt x="50" y="334"/>
                    <a:pt x="50" y="334"/>
                    <a:pt x="51" y="334"/>
                  </a:cubicBezTo>
                  <a:cubicBezTo>
                    <a:pt x="51" y="334"/>
                    <a:pt x="51" y="334"/>
                    <a:pt x="52" y="334"/>
                  </a:cubicBezTo>
                  <a:cubicBezTo>
                    <a:pt x="52" y="334"/>
                    <a:pt x="53" y="334"/>
                    <a:pt x="53" y="333"/>
                  </a:cubicBezTo>
                  <a:cubicBezTo>
                    <a:pt x="54" y="333"/>
                    <a:pt x="54" y="333"/>
                    <a:pt x="55" y="332"/>
                  </a:cubicBezTo>
                  <a:cubicBezTo>
                    <a:pt x="56" y="330"/>
                    <a:pt x="56" y="329"/>
                    <a:pt x="56" y="328"/>
                  </a:cubicBezTo>
                  <a:cubicBezTo>
                    <a:pt x="55" y="326"/>
                    <a:pt x="54" y="325"/>
                    <a:pt x="53" y="324"/>
                  </a:cubicBezTo>
                  <a:cubicBezTo>
                    <a:pt x="26" y="307"/>
                    <a:pt x="26" y="307"/>
                    <a:pt x="26" y="307"/>
                  </a:cubicBezTo>
                  <a:cubicBezTo>
                    <a:pt x="23" y="311"/>
                    <a:pt x="23" y="311"/>
                    <a:pt x="23" y="311"/>
                  </a:cubicBezTo>
                  <a:cubicBezTo>
                    <a:pt x="27" y="314"/>
                    <a:pt x="27" y="314"/>
                    <a:pt x="27" y="314"/>
                  </a:cubicBezTo>
                  <a:cubicBezTo>
                    <a:pt x="23" y="311"/>
                    <a:pt x="23" y="311"/>
                    <a:pt x="23" y="311"/>
                  </a:cubicBezTo>
                  <a:cubicBezTo>
                    <a:pt x="25" y="317"/>
                    <a:pt x="25" y="317"/>
                    <a:pt x="25" y="317"/>
                  </a:cubicBezTo>
                  <a:cubicBezTo>
                    <a:pt x="25" y="316"/>
                    <a:pt x="26" y="316"/>
                    <a:pt x="27" y="314"/>
                  </a:cubicBezTo>
                  <a:cubicBezTo>
                    <a:pt x="23" y="311"/>
                    <a:pt x="23" y="311"/>
                    <a:pt x="23" y="311"/>
                  </a:cubicBezTo>
                  <a:cubicBezTo>
                    <a:pt x="25" y="317"/>
                    <a:pt x="25" y="317"/>
                    <a:pt x="25" y="317"/>
                  </a:cubicBezTo>
                  <a:cubicBezTo>
                    <a:pt x="23" y="312"/>
                    <a:pt x="23" y="312"/>
                    <a:pt x="23" y="312"/>
                  </a:cubicBezTo>
                  <a:cubicBezTo>
                    <a:pt x="23" y="317"/>
                    <a:pt x="23" y="317"/>
                    <a:pt x="23" y="317"/>
                  </a:cubicBezTo>
                  <a:cubicBezTo>
                    <a:pt x="24" y="317"/>
                    <a:pt x="24" y="317"/>
                    <a:pt x="25" y="317"/>
                  </a:cubicBezTo>
                  <a:cubicBezTo>
                    <a:pt x="23" y="312"/>
                    <a:pt x="23" y="312"/>
                    <a:pt x="23" y="312"/>
                  </a:cubicBezTo>
                  <a:cubicBezTo>
                    <a:pt x="23" y="317"/>
                    <a:pt x="23" y="317"/>
                    <a:pt x="23" y="317"/>
                  </a:cubicBezTo>
                  <a:cubicBezTo>
                    <a:pt x="23" y="312"/>
                    <a:pt x="23" y="312"/>
                    <a:pt x="23" y="312"/>
                  </a:cubicBezTo>
                  <a:cubicBezTo>
                    <a:pt x="23" y="317"/>
                    <a:pt x="23" y="317"/>
                    <a:pt x="23" y="317"/>
                  </a:cubicBezTo>
                  <a:cubicBezTo>
                    <a:pt x="23" y="317"/>
                    <a:pt x="23" y="317"/>
                    <a:pt x="23" y="317"/>
                  </a:cubicBezTo>
                  <a:cubicBezTo>
                    <a:pt x="23" y="312"/>
                    <a:pt x="23" y="312"/>
                    <a:pt x="23" y="312"/>
                  </a:cubicBezTo>
                  <a:cubicBezTo>
                    <a:pt x="23" y="317"/>
                    <a:pt x="23" y="317"/>
                    <a:pt x="23" y="317"/>
                  </a:cubicBezTo>
                  <a:cubicBezTo>
                    <a:pt x="23" y="314"/>
                    <a:pt x="23" y="314"/>
                    <a:pt x="23" y="314"/>
                  </a:cubicBezTo>
                  <a:cubicBezTo>
                    <a:pt x="23" y="317"/>
                    <a:pt x="23" y="317"/>
                    <a:pt x="23" y="317"/>
                  </a:cubicBezTo>
                  <a:cubicBezTo>
                    <a:pt x="23" y="317"/>
                    <a:pt x="23" y="317"/>
                    <a:pt x="23" y="317"/>
                  </a:cubicBezTo>
                  <a:cubicBezTo>
                    <a:pt x="23" y="314"/>
                    <a:pt x="23" y="314"/>
                    <a:pt x="23" y="314"/>
                  </a:cubicBezTo>
                  <a:cubicBezTo>
                    <a:pt x="23" y="317"/>
                    <a:pt x="23" y="317"/>
                    <a:pt x="23" y="317"/>
                  </a:cubicBezTo>
                  <a:cubicBezTo>
                    <a:pt x="23" y="317"/>
                    <a:pt x="23" y="317"/>
                    <a:pt x="23" y="317"/>
                  </a:cubicBezTo>
                  <a:cubicBezTo>
                    <a:pt x="23" y="317"/>
                    <a:pt x="25" y="317"/>
                    <a:pt x="27" y="318"/>
                  </a:cubicBezTo>
                  <a:cubicBezTo>
                    <a:pt x="33" y="319"/>
                    <a:pt x="44" y="321"/>
                    <a:pt x="54" y="323"/>
                  </a:cubicBezTo>
                  <a:cubicBezTo>
                    <a:pt x="60" y="324"/>
                    <a:pt x="65" y="325"/>
                    <a:pt x="68" y="325"/>
                  </a:cubicBezTo>
                  <a:cubicBezTo>
                    <a:pt x="70" y="326"/>
                    <a:pt x="72" y="326"/>
                    <a:pt x="74" y="326"/>
                  </a:cubicBezTo>
                  <a:cubicBezTo>
                    <a:pt x="75" y="327"/>
                    <a:pt x="76" y="327"/>
                    <a:pt x="77" y="327"/>
                  </a:cubicBezTo>
                  <a:cubicBezTo>
                    <a:pt x="78" y="327"/>
                    <a:pt x="78" y="327"/>
                    <a:pt x="79" y="327"/>
                  </a:cubicBezTo>
                  <a:cubicBezTo>
                    <a:pt x="79" y="327"/>
                    <a:pt x="79" y="326"/>
                    <a:pt x="80" y="326"/>
                  </a:cubicBezTo>
                  <a:cubicBezTo>
                    <a:pt x="80" y="326"/>
                    <a:pt x="81" y="325"/>
                    <a:pt x="82" y="324"/>
                  </a:cubicBezTo>
                  <a:cubicBezTo>
                    <a:pt x="82" y="324"/>
                    <a:pt x="82" y="324"/>
                    <a:pt x="82" y="324"/>
                  </a:cubicBezTo>
                  <a:cubicBezTo>
                    <a:pt x="83" y="323"/>
                    <a:pt x="83" y="322"/>
                    <a:pt x="83" y="321"/>
                  </a:cubicBezTo>
                  <a:cubicBezTo>
                    <a:pt x="83" y="320"/>
                    <a:pt x="83" y="319"/>
                    <a:pt x="83" y="318"/>
                  </a:cubicBezTo>
                  <a:cubicBezTo>
                    <a:pt x="82" y="317"/>
                    <a:pt x="82" y="317"/>
                    <a:pt x="81" y="317"/>
                  </a:cubicBezTo>
                  <a:cubicBezTo>
                    <a:pt x="81" y="316"/>
                    <a:pt x="81" y="316"/>
                    <a:pt x="80" y="316"/>
                  </a:cubicBezTo>
                  <a:cubicBezTo>
                    <a:pt x="79" y="315"/>
                    <a:pt x="78" y="314"/>
                    <a:pt x="75" y="313"/>
                  </a:cubicBezTo>
                  <a:cubicBezTo>
                    <a:pt x="72" y="311"/>
                    <a:pt x="69" y="309"/>
                    <a:pt x="66" y="307"/>
                  </a:cubicBezTo>
                  <a:cubicBezTo>
                    <a:pt x="64" y="306"/>
                    <a:pt x="63" y="305"/>
                    <a:pt x="62" y="305"/>
                  </a:cubicBezTo>
                  <a:cubicBezTo>
                    <a:pt x="61" y="304"/>
                    <a:pt x="61" y="304"/>
                    <a:pt x="61" y="304"/>
                  </a:cubicBezTo>
                  <a:cubicBezTo>
                    <a:pt x="61" y="304"/>
                    <a:pt x="61" y="304"/>
                    <a:pt x="61" y="304"/>
                  </a:cubicBezTo>
                  <a:cubicBezTo>
                    <a:pt x="59" y="307"/>
                    <a:pt x="59" y="307"/>
                    <a:pt x="59" y="307"/>
                  </a:cubicBezTo>
                  <a:cubicBezTo>
                    <a:pt x="61" y="304"/>
                    <a:pt x="61" y="304"/>
                    <a:pt x="61" y="304"/>
                  </a:cubicBezTo>
                  <a:cubicBezTo>
                    <a:pt x="61" y="304"/>
                    <a:pt x="61" y="304"/>
                    <a:pt x="61" y="304"/>
                  </a:cubicBezTo>
                  <a:cubicBezTo>
                    <a:pt x="59" y="307"/>
                    <a:pt x="59" y="307"/>
                    <a:pt x="59" y="307"/>
                  </a:cubicBezTo>
                  <a:cubicBezTo>
                    <a:pt x="61" y="304"/>
                    <a:pt x="61" y="304"/>
                    <a:pt x="61" y="304"/>
                  </a:cubicBezTo>
                  <a:cubicBezTo>
                    <a:pt x="58" y="308"/>
                    <a:pt x="58" y="308"/>
                    <a:pt x="58" y="308"/>
                  </a:cubicBezTo>
                  <a:cubicBezTo>
                    <a:pt x="62" y="305"/>
                    <a:pt x="62" y="305"/>
                    <a:pt x="62" y="305"/>
                  </a:cubicBezTo>
                  <a:cubicBezTo>
                    <a:pt x="61" y="305"/>
                    <a:pt x="61" y="304"/>
                    <a:pt x="61" y="304"/>
                  </a:cubicBezTo>
                  <a:cubicBezTo>
                    <a:pt x="58" y="308"/>
                    <a:pt x="58" y="308"/>
                    <a:pt x="58" y="308"/>
                  </a:cubicBezTo>
                  <a:cubicBezTo>
                    <a:pt x="62" y="305"/>
                    <a:pt x="62" y="305"/>
                    <a:pt x="62" y="305"/>
                  </a:cubicBezTo>
                  <a:cubicBezTo>
                    <a:pt x="58" y="308"/>
                    <a:pt x="58" y="308"/>
                    <a:pt x="58" y="308"/>
                  </a:cubicBezTo>
                  <a:cubicBezTo>
                    <a:pt x="62" y="306"/>
                    <a:pt x="62" y="306"/>
                    <a:pt x="62" y="306"/>
                  </a:cubicBezTo>
                  <a:cubicBezTo>
                    <a:pt x="62" y="305"/>
                    <a:pt x="62" y="305"/>
                    <a:pt x="62" y="305"/>
                  </a:cubicBezTo>
                  <a:cubicBezTo>
                    <a:pt x="58" y="308"/>
                    <a:pt x="58" y="308"/>
                    <a:pt x="58" y="308"/>
                  </a:cubicBezTo>
                  <a:cubicBezTo>
                    <a:pt x="62" y="306"/>
                    <a:pt x="62" y="306"/>
                    <a:pt x="62" y="306"/>
                  </a:cubicBezTo>
                  <a:cubicBezTo>
                    <a:pt x="57" y="308"/>
                    <a:pt x="57" y="308"/>
                    <a:pt x="57" y="308"/>
                  </a:cubicBezTo>
                  <a:cubicBezTo>
                    <a:pt x="63" y="308"/>
                    <a:pt x="63" y="308"/>
                    <a:pt x="63" y="308"/>
                  </a:cubicBezTo>
                  <a:cubicBezTo>
                    <a:pt x="63" y="307"/>
                    <a:pt x="63" y="306"/>
                    <a:pt x="62" y="306"/>
                  </a:cubicBezTo>
                  <a:cubicBezTo>
                    <a:pt x="57" y="308"/>
                    <a:pt x="57" y="308"/>
                    <a:pt x="57" y="308"/>
                  </a:cubicBezTo>
                  <a:cubicBezTo>
                    <a:pt x="63" y="308"/>
                    <a:pt x="63" y="308"/>
                    <a:pt x="63" y="308"/>
                  </a:cubicBezTo>
                  <a:cubicBezTo>
                    <a:pt x="57" y="308"/>
                    <a:pt x="57" y="308"/>
                    <a:pt x="57" y="308"/>
                  </a:cubicBezTo>
                  <a:cubicBezTo>
                    <a:pt x="62" y="312"/>
                    <a:pt x="62" y="312"/>
                    <a:pt x="62" y="312"/>
                  </a:cubicBezTo>
                  <a:cubicBezTo>
                    <a:pt x="63" y="311"/>
                    <a:pt x="63" y="309"/>
                    <a:pt x="63" y="308"/>
                  </a:cubicBezTo>
                  <a:cubicBezTo>
                    <a:pt x="57" y="308"/>
                    <a:pt x="57" y="308"/>
                    <a:pt x="57" y="308"/>
                  </a:cubicBezTo>
                  <a:cubicBezTo>
                    <a:pt x="62" y="312"/>
                    <a:pt x="62" y="312"/>
                    <a:pt x="62" y="312"/>
                  </a:cubicBezTo>
                  <a:cubicBezTo>
                    <a:pt x="62" y="311"/>
                    <a:pt x="62" y="311"/>
                    <a:pt x="62" y="311"/>
                  </a:cubicBezTo>
                  <a:cubicBezTo>
                    <a:pt x="57" y="308"/>
                    <a:pt x="57" y="308"/>
                    <a:pt x="57" y="308"/>
                  </a:cubicBezTo>
                  <a:cubicBezTo>
                    <a:pt x="60" y="313"/>
                    <a:pt x="60" y="313"/>
                    <a:pt x="60" y="313"/>
                  </a:cubicBezTo>
                  <a:cubicBezTo>
                    <a:pt x="60" y="313"/>
                    <a:pt x="61" y="313"/>
                    <a:pt x="62" y="311"/>
                  </a:cubicBezTo>
                  <a:cubicBezTo>
                    <a:pt x="57" y="308"/>
                    <a:pt x="57" y="308"/>
                    <a:pt x="57" y="308"/>
                  </a:cubicBezTo>
                  <a:cubicBezTo>
                    <a:pt x="60" y="313"/>
                    <a:pt x="60" y="313"/>
                    <a:pt x="60" y="313"/>
                  </a:cubicBezTo>
                  <a:cubicBezTo>
                    <a:pt x="58" y="308"/>
                    <a:pt x="58" y="308"/>
                    <a:pt x="58" y="308"/>
                  </a:cubicBezTo>
                  <a:cubicBezTo>
                    <a:pt x="58" y="314"/>
                    <a:pt x="58" y="314"/>
                    <a:pt x="58" y="314"/>
                  </a:cubicBezTo>
                  <a:cubicBezTo>
                    <a:pt x="58" y="314"/>
                    <a:pt x="59" y="314"/>
                    <a:pt x="60" y="313"/>
                  </a:cubicBezTo>
                  <a:cubicBezTo>
                    <a:pt x="58" y="308"/>
                    <a:pt x="58" y="308"/>
                    <a:pt x="58" y="308"/>
                  </a:cubicBezTo>
                  <a:cubicBezTo>
                    <a:pt x="58" y="314"/>
                    <a:pt x="58" y="314"/>
                    <a:pt x="58" y="314"/>
                  </a:cubicBezTo>
                  <a:cubicBezTo>
                    <a:pt x="58" y="309"/>
                    <a:pt x="58" y="309"/>
                    <a:pt x="58" y="309"/>
                  </a:cubicBezTo>
                  <a:cubicBezTo>
                    <a:pt x="58" y="314"/>
                    <a:pt x="58" y="314"/>
                    <a:pt x="58" y="314"/>
                  </a:cubicBezTo>
                  <a:cubicBezTo>
                    <a:pt x="58" y="314"/>
                    <a:pt x="58" y="314"/>
                    <a:pt x="58" y="314"/>
                  </a:cubicBezTo>
                  <a:cubicBezTo>
                    <a:pt x="58" y="309"/>
                    <a:pt x="58" y="309"/>
                    <a:pt x="58" y="309"/>
                  </a:cubicBezTo>
                  <a:cubicBezTo>
                    <a:pt x="58" y="314"/>
                    <a:pt x="58" y="314"/>
                    <a:pt x="58" y="314"/>
                  </a:cubicBezTo>
                  <a:cubicBezTo>
                    <a:pt x="58" y="311"/>
                    <a:pt x="58" y="311"/>
                    <a:pt x="58" y="311"/>
                  </a:cubicBezTo>
                  <a:cubicBezTo>
                    <a:pt x="57" y="314"/>
                    <a:pt x="57" y="314"/>
                    <a:pt x="57" y="314"/>
                  </a:cubicBezTo>
                  <a:cubicBezTo>
                    <a:pt x="58" y="314"/>
                    <a:pt x="58" y="314"/>
                    <a:pt x="58" y="314"/>
                  </a:cubicBezTo>
                  <a:cubicBezTo>
                    <a:pt x="58" y="311"/>
                    <a:pt x="58" y="311"/>
                    <a:pt x="58" y="311"/>
                  </a:cubicBezTo>
                  <a:cubicBezTo>
                    <a:pt x="57" y="314"/>
                    <a:pt x="57" y="314"/>
                    <a:pt x="57" y="314"/>
                  </a:cubicBezTo>
                  <a:cubicBezTo>
                    <a:pt x="57" y="314"/>
                    <a:pt x="58" y="314"/>
                    <a:pt x="59" y="314"/>
                  </a:cubicBezTo>
                  <a:cubicBezTo>
                    <a:pt x="63" y="315"/>
                    <a:pt x="72" y="316"/>
                    <a:pt x="79" y="318"/>
                  </a:cubicBezTo>
                  <a:cubicBezTo>
                    <a:pt x="83" y="318"/>
                    <a:pt x="87" y="319"/>
                    <a:pt x="90" y="319"/>
                  </a:cubicBezTo>
                  <a:cubicBezTo>
                    <a:pt x="91" y="320"/>
                    <a:pt x="93" y="320"/>
                    <a:pt x="94" y="320"/>
                  </a:cubicBezTo>
                  <a:cubicBezTo>
                    <a:pt x="95" y="320"/>
                    <a:pt x="96" y="320"/>
                    <a:pt x="97" y="320"/>
                  </a:cubicBezTo>
                  <a:cubicBezTo>
                    <a:pt x="97" y="320"/>
                    <a:pt x="98" y="320"/>
                    <a:pt x="98" y="320"/>
                  </a:cubicBezTo>
                  <a:cubicBezTo>
                    <a:pt x="99" y="320"/>
                    <a:pt x="99" y="320"/>
                    <a:pt x="100" y="320"/>
                  </a:cubicBezTo>
                  <a:cubicBezTo>
                    <a:pt x="100" y="320"/>
                    <a:pt x="101" y="319"/>
                    <a:pt x="102" y="318"/>
                  </a:cubicBezTo>
                  <a:cubicBezTo>
                    <a:pt x="103" y="316"/>
                    <a:pt x="103" y="315"/>
                    <a:pt x="103" y="313"/>
                  </a:cubicBezTo>
                  <a:cubicBezTo>
                    <a:pt x="103" y="312"/>
                    <a:pt x="102" y="311"/>
                    <a:pt x="100" y="310"/>
                  </a:cubicBezTo>
                  <a:cubicBezTo>
                    <a:pt x="98" y="309"/>
                    <a:pt x="98" y="309"/>
                    <a:pt x="98" y="309"/>
                  </a:cubicBezTo>
                  <a:cubicBezTo>
                    <a:pt x="128" y="311"/>
                    <a:pt x="128" y="311"/>
                    <a:pt x="128" y="311"/>
                  </a:cubicBezTo>
                  <a:cubicBezTo>
                    <a:pt x="131" y="311"/>
                    <a:pt x="133" y="310"/>
                    <a:pt x="134" y="307"/>
                  </a:cubicBezTo>
                  <a:cubicBezTo>
                    <a:pt x="135" y="305"/>
                    <a:pt x="134" y="302"/>
                    <a:pt x="131" y="301"/>
                  </a:cubicBezTo>
                  <a:cubicBezTo>
                    <a:pt x="108" y="286"/>
                    <a:pt x="108" y="286"/>
                    <a:pt x="108" y="286"/>
                  </a:cubicBezTo>
                  <a:cubicBezTo>
                    <a:pt x="105" y="291"/>
                    <a:pt x="105" y="291"/>
                    <a:pt x="105" y="291"/>
                  </a:cubicBezTo>
                  <a:cubicBezTo>
                    <a:pt x="109" y="293"/>
                    <a:pt x="109" y="293"/>
                    <a:pt x="109" y="293"/>
                  </a:cubicBezTo>
                  <a:cubicBezTo>
                    <a:pt x="105" y="291"/>
                    <a:pt x="105" y="291"/>
                    <a:pt x="105" y="291"/>
                  </a:cubicBezTo>
                  <a:cubicBezTo>
                    <a:pt x="107" y="296"/>
                    <a:pt x="107" y="296"/>
                    <a:pt x="107" y="296"/>
                  </a:cubicBezTo>
                  <a:cubicBezTo>
                    <a:pt x="107" y="295"/>
                    <a:pt x="108" y="295"/>
                    <a:pt x="109" y="293"/>
                  </a:cubicBezTo>
                  <a:cubicBezTo>
                    <a:pt x="105" y="291"/>
                    <a:pt x="105" y="291"/>
                    <a:pt x="105" y="291"/>
                  </a:cubicBezTo>
                  <a:cubicBezTo>
                    <a:pt x="107" y="296"/>
                    <a:pt x="107" y="296"/>
                    <a:pt x="107" y="296"/>
                  </a:cubicBezTo>
                  <a:cubicBezTo>
                    <a:pt x="105" y="291"/>
                    <a:pt x="105" y="291"/>
                    <a:pt x="105" y="291"/>
                  </a:cubicBezTo>
                  <a:cubicBezTo>
                    <a:pt x="105" y="296"/>
                    <a:pt x="105" y="296"/>
                    <a:pt x="105" y="296"/>
                  </a:cubicBezTo>
                  <a:cubicBezTo>
                    <a:pt x="106" y="296"/>
                    <a:pt x="106" y="296"/>
                    <a:pt x="107" y="296"/>
                  </a:cubicBezTo>
                  <a:cubicBezTo>
                    <a:pt x="105" y="291"/>
                    <a:pt x="105" y="291"/>
                    <a:pt x="105" y="291"/>
                  </a:cubicBezTo>
                  <a:cubicBezTo>
                    <a:pt x="105" y="296"/>
                    <a:pt x="105" y="296"/>
                    <a:pt x="105" y="296"/>
                  </a:cubicBezTo>
                  <a:cubicBezTo>
                    <a:pt x="105" y="291"/>
                    <a:pt x="105" y="291"/>
                    <a:pt x="105" y="291"/>
                  </a:cubicBezTo>
                  <a:cubicBezTo>
                    <a:pt x="105" y="296"/>
                    <a:pt x="105" y="296"/>
                    <a:pt x="105" y="296"/>
                  </a:cubicBezTo>
                  <a:cubicBezTo>
                    <a:pt x="105" y="296"/>
                    <a:pt x="105" y="296"/>
                    <a:pt x="105" y="296"/>
                  </a:cubicBezTo>
                  <a:cubicBezTo>
                    <a:pt x="105" y="291"/>
                    <a:pt x="105" y="291"/>
                    <a:pt x="105" y="291"/>
                  </a:cubicBezTo>
                  <a:cubicBezTo>
                    <a:pt x="105" y="296"/>
                    <a:pt x="105" y="296"/>
                    <a:pt x="105" y="296"/>
                  </a:cubicBezTo>
                  <a:cubicBezTo>
                    <a:pt x="105" y="291"/>
                    <a:pt x="105" y="291"/>
                    <a:pt x="105" y="291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4" y="296"/>
                    <a:pt x="104" y="296"/>
                    <a:pt x="105" y="296"/>
                  </a:cubicBezTo>
                  <a:cubicBezTo>
                    <a:pt x="105" y="291"/>
                    <a:pt x="105" y="291"/>
                    <a:pt x="105" y="291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4" y="296"/>
                    <a:pt x="106" y="296"/>
                    <a:pt x="107" y="297"/>
                  </a:cubicBezTo>
                  <a:cubicBezTo>
                    <a:pt x="114" y="298"/>
                    <a:pt x="126" y="300"/>
                    <a:pt x="138" y="302"/>
                  </a:cubicBezTo>
                  <a:cubicBezTo>
                    <a:pt x="144" y="304"/>
                    <a:pt x="150" y="305"/>
                    <a:pt x="155" y="305"/>
                  </a:cubicBezTo>
                  <a:cubicBezTo>
                    <a:pt x="157" y="306"/>
                    <a:pt x="159" y="306"/>
                    <a:pt x="161" y="306"/>
                  </a:cubicBezTo>
                  <a:cubicBezTo>
                    <a:pt x="162" y="306"/>
                    <a:pt x="163" y="307"/>
                    <a:pt x="165" y="307"/>
                  </a:cubicBezTo>
                  <a:cubicBezTo>
                    <a:pt x="165" y="307"/>
                    <a:pt x="165" y="307"/>
                    <a:pt x="166" y="306"/>
                  </a:cubicBezTo>
                  <a:cubicBezTo>
                    <a:pt x="166" y="306"/>
                    <a:pt x="167" y="306"/>
                    <a:pt x="167" y="306"/>
                  </a:cubicBezTo>
                  <a:cubicBezTo>
                    <a:pt x="168" y="306"/>
                    <a:pt x="169" y="305"/>
                    <a:pt x="170" y="304"/>
                  </a:cubicBezTo>
                  <a:cubicBezTo>
                    <a:pt x="171" y="303"/>
                    <a:pt x="171" y="301"/>
                    <a:pt x="171" y="300"/>
                  </a:cubicBezTo>
                  <a:cubicBezTo>
                    <a:pt x="170" y="298"/>
                    <a:pt x="169" y="297"/>
                    <a:pt x="168" y="296"/>
                  </a:cubicBezTo>
                  <a:cubicBezTo>
                    <a:pt x="138" y="278"/>
                    <a:pt x="138" y="278"/>
                    <a:pt x="138" y="278"/>
                  </a:cubicBezTo>
                  <a:cubicBezTo>
                    <a:pt x="135" y="282"/>
                    <a:pt x="135" y="282"/>
                    <a:pt x="135" y="282"/>
                  </a:cubicBezTo>
                  <a:cubicBezTo>
                    <a:pt x="140" y="285"/>
                    <a:pt x="140" y="285"/>
                    <a:pt x="140" y="285"/>
                  </a:cubicBezTo>
                  <a:cubicBezTo>
                    <a:pt x="135" y="282"/>
                    <a:pt x="135" y="282"/>
                    <a:pt x="135" y="282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9" y="287"/>
                    <a:pt x="139" y="286"/>
                    <a:pt x="140" y="285"/>
                  </a:cubicBezTo>
                  <a:cubicBezTo>
                    <a:pt x="135" y="282"/>
                    <a:pt x="135" y="282"/>
                    <a:pt x="135" y="282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5" y="282"/>
                    <a:pt x="135" y="282"/>
                    <a:pt x="135" y="282"/>
                  </a:cubicBezTo>
                  <a:cubicBezTo>
                    <a:pt x="137" y="288"/>
                    <a:pt x="137" y="288"/>
                    <a:pt x="137" y="288"/>
                  </a:cubicBezTo>
                  <a:cubicBezTo>
                    <a:pt x="137" y="287"/>
                    <a:pt x="137" y="287"/>
                    <a:pt x="138" y="287"/>
                  </a:cubicBezTo>
                  <a:cubicBezTo>
                    <a:pt x="135" y="282"/>
                    <a:pt x="135" y="282"/>
                    <a:pt x="135" y="282"/>
                  </a:cubicBezTo>
                  <a:cubicBezTo>
                    <a:pt x="137" y="288"/>
                    <a:pt x="137" y="288"/>
                    <a:pt x="137" y="288"/>
                  </a:cubicBezTo>
                  <a:cubicBezTo>
                    <a:pt x="135" y="283"/>
                    <a:pt x="135" y="283"/>
                    <a:pt x="135" y="283"/>
                  </a:cubicBezTo>
                  <a:cubicBezTo>
                    <a:pt x="136" y="288"/>
                    <a:pt x="136" y="288"/>
                    <a:pt x="136" y="288"/>
                  </a:cubicBezTo>
                  <a:cubicBezTo>
                    <a:pt x="136" y="288"/>
                    <a:pt x="136" y="288"/>
                    <a:pt x="137" y="288"/>
                  </a:cubicBezTo>
                  <a:cubicBezTo>
                    <a:pt x="135" y="283"/>
                    <a:pt x="135" y="283"/>
                    <a:pt x="135" y="283"/>
                  </a:cubicBezTo>
                  <a:cubicBezTo>
                    <a:pt x="136" y="288"/>
                    <a:pt x="136" y="288"/>
                    <a:pt x="136" y="288"/>
                  </a:cubicBezTo>
                  <a:cubicBezTo>
                    <a:pt x="135" y="283"/>
                    <a:pt x="135" y="283"/>
                    <a:pt x="135" y="283"/>
                  </a:cubicBezTo>
                  <a:cubicBezTo>
                    <a:pt x="135" y="288"/>
                    <a:pt x="135" y="288"/>
                    <a:pt x="135" y="288"/>
                  </a:cubicBezTo>
                  <a:cubicBezTo>
                    <a:pt x="136" y="288"/>
                    <a:pt x="136" y="288"/>
                    <a:pt x="136" y="288"/>
                  </a:cubicBezTo>
                  <a:cubicBezTo>
                    <a:pt x="135" y="283"/>
                    <a:pt x="135" y="283"/>
                    <a:pt x="135" y="283"/>
                  </a:cubicBezTo>
                  <a:cubicBezTo>
                    <a:pt x="135" y="288"/>
                    <a:pt x="135" y="288"/>
                    <a:pt x="135" y="288"/>
                  </a:cubicBezTo>
                  <a:cubicBezTo>
                    <a:pt x="135" y="285"/>
                    <a:pt x="135" y="285"/>
                    <a:pt x="135" y="285"/>
                  </a:cubicBezTo>
                  <a:cubicBezTo>
                    <a:pt x="135" y="288"/>
                    <a:pt x="135" y="288"/>
                    <a:pt x="135" y="288"/>
                  </a:cubicBezTo>
                  <a:cubicBezTo>
                    <a:pt x="135" y="288"/>
                    <a:pt x="135" y="288"/>
                    <a:pt x="135" y="288"/>
                  </a:cubicBezTo>
                  <a:cubicBezTo>
                    <a:pt x="135" y="285"/>
                    <a:pt x="135" y="285"/>
                    <a:pt x="135" y="285"/>
                  </a:cubicBezTo>
                  <a:cubicBezTo>
                    <a:pt x="135" y="288"/>
                    <a:pt x="135" y="288"/>
                    <a:pt x="135" y="288"/>
                  </a:cubicBezTo>
                  <a:cubicBezTo>
                    <a:pt x="135" y="288"/>
                    <a:pt x="137" y="288"/>
                    <a:pt x="138" y="288"/>
                  </a:cubicBezTo>
                  <a:cubicBezTo>
                    <a:pt x="144" y="289"/>
                    <a:pt x="156" y="291"/>
                    <a:pt x="167" y="293"/>
                  </a:cubicBezTo>
                  <a:cubicBezTo>
                    <a:pt x="173" y="293"/>
                    <a:pt x="178" y="294"/>
                    <a:pt x="183" y="295"/>
                  </a:cubicBezTo>
                  <a:cubicBezTo>
                    <a:pt x="185" y="295"/>
                    <a:pt x="187" y="295"/>
                    <a:pt x="189" y="296"/>
                  </a:cubicBezTo>
                  <a:cubicBezTo>
                    <a:pt x="190" y="296"/>
                    <a:pt x="192" y="296"/>
                    <a:pt x="193" y="296"/>
                  </a:cubicBezTo>
                  <a:cubicBezTo>
                    <a:pt x="193" y="296"/>
                    <a:pt x="194" y="296"/>
                    <a:pt x="194" y="296"/>
                  </a:cubicBezTo>
                  <a:cubicBezTo>
                    <a:pt x="195" y="296"/>
                    <a:pt x="195" y="296"/>
                    <a:pt x="196" y="295"/>
                  </a:cubicBezTo>
                  <a:cubicBezTo>
                    <a:pt x="196" y="295"/>
                    <a:pt x="196" y="295"/>
                    <a:pt x="197" y="295"/>
                  </a:cubicBezTo>
                  <a:cubicBezTo>
                    <a:pt x="197" y="294"/>
                    <a:pt x="198" y="294"/>
                    <a:pt x="198" y="293"/>
                  </a:cubicBezTo>
                  <a:cubicBezTo>
                    <a:pt x="199" y="292"/>
                    <a:pt x="199" y="290"/>
                    <a:pt x="199" y="289"/>
                  </a:cubicBezTo>
                  <a:cubicBezTo>
                    <a:pt x="199" y="287"/>
                    <a:pt x="198" y="286"/>
                    <a:pt x="196" y="285"/>
                  </a:cubicBezTo>
                  <a:cubicBezTo>
                    <a:pt x="196" y="285"/>
                    <a:pt x="195" y="285"/>
                    <a:pt x="193" y="283"/>
                  </a:cubicBezTo>
                  <a:cubicBezTo>
                    <a:pt x="189" y="281"/>
                    <a:pt x="184" y="278"/>
                    <a:pt x="180" y="275"/>
                  </a:cubicBezTo>
                  <a:cubicBezTo>
                    <a:pt x="177" y="274"/>
                    <a:pt x="175" y="273"/>
                    <a:pt x="174" y="272"/>
                  </a:cubicBezTo>
                  <a:cubicBezTo>
                    <a:pt x="173" y="271"/>
                    <a:pt x="173" y="271"/>
                    <a:pt x="173" y="271"/>
                  </a:cubicBezTo>
                  <a:cubicBezTo>
                    <a:pt x="173" y="271"/>
                    <a:pt x="173" y="271"/>
                    <a:pt x="173" y="271"/>
                  </a:cubicBezTo>
                  <a:cubicBezTo>
                    <a:pt x="171" y="273"/>
                    <a:pt x="171" y="273"/>
                    <a:pt x="171" y="273"/>
                  </a:cubicBezTo>
                  <a:cubicBezTo>
                    <a:pt x="173" y="271"/>
                    <a:pt x="173" y="271"/>
                    <a:pt x="173" y="271"/>
                  </a:cubicBezTo>
                  <a:cubicBezTo>
                    <a:pt x="173" y="271"/>
                    <a:pt x="173" y="271"/>
                    <a:pt x="173" y="271"/>
                  </a:cubicBezTo>
                  <a:cubicBezTo>
                    <a:pt x="171" y="273"/>
                    <a:pt x="171" y="273"/>
                    <a:pt x="171" y="273"/>
                  </a:cubicBezTo>
                  <a:cubicBezTo>
                    <a:pt x="173" y="271"/>
                    <a:pt x="173" y="271"/>
                    <a:pt x="173" y="271"/>
                  </a:cubicBezTo>
                  <a:cubicBezTo>
                    <a:pt x="169" y="274"/>
                    <a:pt x="169" y="274"/>
                    <a:pt x="169" y="274"/>
                  </a:cubicBezTo>
                  <a:cubicBezTo>
                    <a:pt x="173" y="272"/>
                    <a:pt x="173" y="272"/>
                    <a:pt x="173" y="272"/>
                  </a:cubicBezTo>
                  <a:cubicBezTo>
                    <a:pt x="173" y="271"/>
                    <a:pt x="173" y="271"/>
                    <a:pt x="173" y="271"/>
                  </a:cubicBezTo>
                  <a:cubicBezTo>
                    <a:pt x="169" y="274"/>
                    <a:pt x="169" y="274"/>
                    <a:pt x="169" y="274"/>
                  </a:cubicBezTo>
                  <a:cubicBezTo>
                    <a:pt x="173" y="272"/>
                    <a:pt x="173" y="272"/>
                    <a:pt x="173" y="272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174" y="275"/>
                    <a:pt x="174" y="275"/>
                    <a:pt x="174" y="275"/>
                  </a:cubicBezTo>
                  <a:cubicBezTo>
                    <a:pt x="174" y="273"/>
                    <a:pt x="174" y="272"/>
                    <a:pt x="173" y="272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174" y="275"/>
                    <a:pt x="174" y="275"/>
                    <a:pt x="174" y="275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4" y="277"/>
                    <a:pt x="174" y="275"/>
                    <a:pt x="174" y="275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168" y="280"/>
                    <a:pt x="168" y="280"/>
                    <a:pt x="168" y="280"/>
                  </a:cubicBezTo>
                  <a:cubicBezTo>
                    <a:pt x="222" y="290"/>
                    <a:pt x="222" y="290"/>
                    <a:pt x="222" y="290"/>
                  </a:cubicBezTo>
                  <a:cubicBezTo>
                    <a:pt x="225" y="291"/>
                    <a:pt x="227" y="290"/>
                    <a:pt x="228" y="287"/>
                  </a:cubicBezTo>
                  <a:cubicBezTo>
                    <a:pt x="229" y="285"/>
                    <a:pt x="228" y="282"/>
                    <a:pt x="226" y="280"/>
                  </a:cubicBezTo>
                  <a:cubicBezTo>
                    <a:pt x="197" y="262"/>
                    <a:pt x="197" y="262"/>
                    <a:pt x="197" y="262"/>
                  </a:cubicBezTo>
                  <a:cubicBezTo>
                    <a:pt x="194" y="267"/>
                    <a:pt x="194" y="267"/>
                    <a:pt x="194" y="267"/>
                  </a:cubicBezTo>
                  <a:cubicBezTo>
                    <a:pt x="199" y="270"/>
                    <a:pt x="199" y="270"/>
                    <a:pt x="199" y="270"/>
                  </a:cubicBezTo>
                  <a:cubicBezTo>
                    <a:pt x="195" y="267"/>
                    <a:pt x="195" y="267"/>
                    <a:pt x="195" y="267"/>
                  </a:cubicBezTo>
                  <a:cubicBezTo>
                    <a:pt x="197" y="272"/>
                    <a:pt x="197" y="272"/>
                    <a:pt x="197" y="272"/>
                  </a:cubicBezTo>
                  <a:cubicBezTo>
                    <a:pt x="197" y="272"/>
                    <a:pt x="198" y="271"/>
                    <a:pt x="199" y="270"/>
                  </a:cubicBezTo>
                  <a:cubicBezTo>
                    <a:pt x="195" y="267"/>
                    <a:pt x="195" y="267"/>
                    <a:pt x="195" y="267"/>
                  </a:cubicBezTo>
                  <a:cubicBezTo>
                    <a:pt x="197" y="272"/>
                    <a:pt x="197" y="272"/>
                    <a:pt x="197" y="272"/>
                  </a:cubicBezTo>
                  <a:cubicBezTo>
                    <a:pt x="195" y="268"/>
                    <a:pt x="195" y="268"/>
                    <a:pt x="195" y="268"/>
                  </a:cubicBezTo>
                  <a:cubicBezTo>
                    <a:pt x="195" y="272"/>
                    <a:pt x="195" y="272"/>
                    <a:pt x="195" y="272"/>
                  </a:cubicBezTo>
                  <a:cubicBezTo>
                    <a:pt x="196" y="272"/>
                    <a:pt x="196" y="272"/>
                    <a:pt x="197" y="272"/>
                  </a:cubicBezTo>
                  <a:cubicBezTo>
                    <a:pt x="195" y="268"/>
                    <a:pt x="195" y="268"/>
                    <a:pt x="195" y="268"/>
                  </a:cubicBezTo>
                  <a:cubicBezTo>
                    <a:pt x="195" y="272"/>
                    <a:pt x="195" y="272"/>
                    <a:pt x="195" y="272"/>
                  </a:cubicBezTo>
                  <a:cubicBezTo>
                    <a:pt x="195" y="270"/>
                    <a:pt x="195" y="270"/>
                    <a:pt x="195" y="270"/>
                  </a:cubicBezTo>
                  <a:cubicBezTo>
                    <a:pt x="195" y="272"/>
                    <a:pt x="195" y="272"/>
                    <a:pt x="195" y="272"/>
                  </a:cubicBezTo>
                  <a:cubicBezTo>
                    <a:pt x="195" y="272"/>
                    <a:pt x="195" y="272"/>
                    <a:pt x="195" y="272"/>
                  </a:cubicBezTo>
                  <a:cubicBezTo>
                    <a:pt x="195" y="270"/>
                    <a:pt x="195" y="270"/>
                    <a:pt x="195" y="270"/>
                  </a:cubicBezTo>
                  <a:cubicBezTo>
                    <a:pt x="195" y="272"/>
                    <a:pt x="195" y="272"/>
                    <a:pt x="195" y="272"/>
                  </a:cubicBezTo>
                  <a:cubicBezTo>
                    <a:pt x="195" y="272"/>
                    <a:pt x="195" y="272"/>
                    <a:pt x="195" y="272"/>
                  </a:cubicBezTo>
                  <a:cubicBezTo>
                    <a:pt x="195" y="272"/>
                    <a:pt x="197" y="273"/>
                    <a:pt x="198" y="273"/>
                  </a:cubicBezTo>
                  <a:cubicBezTo>
                    <a:pt x="204" y="274"/>
                    <a:pt x="215" y="276"/>
                    <a:pt x="224" y="278"/>
                  </a:cubicBezTo>
                  <a:cubicBezTo>
                    <a:pt x="229" y="279"/>
                    <a:pt x="233" y="280"/>
                    <a:pt x="237" y="281"/>
                  </a:cubicBezTo>
                  <a:cubicBezTo>
                    <a:pt x="240" y="282"/>
                    <a:pt x="242" y="282"/>
                    <a:pt x="242" y="282"/>
                  </a:cubicBezTo>
                  <a:cubicBezTo>
                    <a:pt x="244" y="283"/>
                    <a:pt x="246" y="282"/>
                    <a:pt x="248" y="280"/>
                  </a:cubicBezTo>
                  <a:cubicBezTo>
                    <a:pt x="248" y="279"/>
                    <a:pt x="248" y="278"/>
                    <a:pt x="248" y="277"/>
                  </a:cubicBezTo>
                  <a:cubicBezTo>
                    <a:pt x="248" y="276"/>
                    <a:pt x="248" y="275"/>
                    <a:pt x="248" y="274"/>
                  </a:cubicBezTo>
                  <a:cubicBezTo>
                    <a:pt x="247" y="273"/>
                    <a:pt x="247" y="273"/>
                    <a:pt x="247" y="273"/>
                  </a:cubicBezTo>
                  <a:cubicBezTo>
                    <a:pt x="246" y="272"/>
                    <a:pt x="246" y="272"/>
                    <a:pt x="245" y="272"/>
                  </a:cubicBezTo>
                  <a:cubicBezTo>
                    <a:pt x="244" y="270"/>
                    <a:pt x="241" y="269"/>
                    <a:pt x="238" y="267"/>
                  </a:cubicBezTo>
                  <a:cubicBezTo>
                    <a:pt x="234" y="264"/>
                    <a:pt x="228" y="261"/>
                    <a:pt x="224" y="259"/>
                  </a:cubicBezTo>
                  <a:cubicBezTo>
                    <a:pt x="222" y="257"/>
                    <a:pt x="220" y="256"/>
                    <a:pt x="219" y="255"/>
                  </a:cubicBezTo>
                  <a:cubicBezTo>
                    <a:pt x="218" y="255"/>
                    <a:pt x="217" y="255"/>
                    <a:pt x="217" y="254"/>
                  </a:cubicBezTo>
                  <a:cubicBezTo>
                    <a:pt x="217" y="254"/>
                    <a:pt x="217" y="254"/>
                    <a:pt x="217" y="254"/>
                  </a:cubicBezTo>
                  <a:cubicBezTo>
                    <a:pt x="217" y="254"/>
                    <a:pt x="217" y="254"/>
                    <a:pt x="217" y="254"/>
                  </a:cubicBezTo>
                  <a:cubicBezTo>
                    <a:pt x="215" y="257"/>
                    <a:pt x="215" y="257"/>
                    <a:pt x="215" y="257"/>
                  </a:cubicBezTo>
                  <a:cubicBezTo>
                    <a:pt x="217" y="255"/>
                    <a:pt x="217" y="255"/>
                    <a:pt x="217" y="255"/>
                  </a:cubicBezTo>
                  <a:cubicBezTo>
                    <a:pt x="217" y="254"/>
                    <a:pt x="217" y="254"/>
                    <a:pt x="217" y="254"/>
                  </a:cubicBezTo>
                  <a:cubicBezTo>
                    <a:pt x="215" y="257"/>
                    <a:pt x="215" y="257"/>
                    <a:pt x="215" y="257"/>
                  </a:cubicBezTo>
                  <a:cubicBezTo>
                    <a:pt x="217" y="255"/>
                    <a:pt x="217" y="255"/>
                    <a:pt x="217" y="255"/>
                  </a:cubicBezTo>
                  <a:cubicBezTo>
                    <a:pt x="214" y="258"/>
                    <a:pt x="214" y="258"/>
                    <a:pt x="214" y="258"/>
                  </a:cubicBezTo>
                  <a:cubicBezTo>
                    <a:pt x="218" y="255"/>
                    <a:pt x="218" y="255"/>
                    <a:pt x="218" y="255"/>
                  </a:cubicBezTo>
                  <a:cubicBezTo>
                    <a:pt x="217" y="255"/>
                    <a:pt x="217" y="255"/>
                    <a:pt x="217" y="255"/>
                  </a:cubicBezTo>
                  <a:cubicBezTo>
                    <a:pt x="214" y="258"/>
                    <a:pt x="214" y="258"/>
                    <a:pt x="214" y="258"/>
                  </a:cubicBezTo>
                  <a:cubicBezTo>
                    <a:pt x="218" y="255"/>
                    <a:pt x="218" y="255"/>
                    <a:pt x="218" y="255"/>
                  </a:cubicBezTo>
                  <a:cubicBezTo>
                    <a:pt x="214" y="259"/>
                    <a:pt x="214" y="259"/>
                    <a:pt x="214" y="259"/>
                  </a:cubicBezTo>
                  <a:cubicBezTo>
                    <a:pt x="218" y="256"/>
                    <a:pt x="218" y="256"/>
                    <a:pt x="218" y="256"/>
                  </a:cubicBezTo>
                  <a:cubicBezTo>
                    <a:pt x="218" y="256"/>
                    <a:pt x="218" y="255"/>
                    <a:pt x="218" y="255"/>
                  </a:cubicBezTo>
                  <a:cubicBezTo>
                    <a:pt x="214" y="259"/>
                    <a:pt x="214" y="259"/>
                    <a:pt x="214" y="259"/>
                  </a:cubicBezTo>
                  <a:cubicBezTo>
                    <a:pt x="218" y="256"/>
                    <a:pt x="218" y="256"/>
                    <a:pt x="218" y="256"/>
                  </a:cubicBezTo>
                  <a:cubicBezTo>
                    <a:pt x="214" y="259"/>
                    <a:pt x="214" y="259"/>
                    <a:pt x="214" y="259"/>
                  </a:cubicBezTo>
                  <a:cubicBezTo>
                    <a:pt x="219" y="259"/>
                    <a:pt x="219" y="259"/>
                    <a:pt x="219" y="259"/>
                  </a:cubicBezTo>
                  <a:cubicBezTo>
                    <a:pt x="219" y="257"/>
                    <a:pt x="219" y="257"/>
                    <a:pt x="218" y="256"/>
                  </a:cubicBezTo>
                  <a:cubicBezTo>
                    <a:pt x="214" y="259"/>
                    <a:pt x="214" y="259"/>
                    <a:pt x="214" y="259"/>
                  </a:cubicBezTo>
                  <a:cubicBezTo>
                    <a:pt x="219" y="259"/>
                    <a:pt x="219" y="259"/>
                    <a:pt x="219" y="259"/>
                  </a:cubicBezTo>
                  <a:cubicBezTo>
                    <a:pt x="214" y="259"/>
                    <a:pt x="214" y="259"/>
                    <a:pt x="214" y="259"/>
                  </a:cubicBezTo>
                  <a:cubicBezTo>
                    <a:pt x="218" y="262"/>
                    <a:pt x="218" y="262"/>
                    <a:pt x="218" y="262"/>
                  </a:cubicBezTo>
                  <a:cubicBezTo>
                    <a:pt x="214" y="259"/>
                    <a:pt x="214" y="259"/>
                    <a:pt x="214" y="259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7" y="263"/>
                    <a:pt x="218" y="263"/>
                    <a:pt x="218" y="262"/>
                  </a:cubicBezTo>
                  <a:cubicBezTo>
                    <a:pt x="214" y="259"/>
                    <a:pt x="214" y="259"/>
                    <a:pt x="214" y="259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4" y="259"/>
                    <a:pt x="214" y="259"/>
                    <a:pt x="214" y="259"/>
                  </a:cubicBezTo>
                  <a:cubicBezTo>
                    <a:pt x="214" y="264"/>
                    <a:pt x="214" y="264"/>
                    <a:pt x="214" y="264"/>
                  </a:cubicBezTo>
                  <a:cubicBezTo>
                    <a:pt x="215" y="264"/>
                    <a:pt x="215" y="264"/>
                    <a:pt x="216" y="263"/>
                  </a:cubicBezTo>
                  <a:cubicBezTo>
                    <a:pt x="214" y="259"/>
                    <a:pt x="214" y="259"/>
                    <a:pt x="214" y="259"/>
                  </a:cubicBezTo>
                  <a:cubicBezTo>
                    <a:pt x="214" y="264"/>
                    <a:pt x="214" y="264"/>
                    <a:pt x="214" y="264"/>
                  </a:cubicBezTo>
                  <a:cubicBezTo>
                    <a:pt x="214" y="259"/>
                    <a:pt x="214" y="259"/>
                    <a:pt x="214" y="259"/>
                  </a:cubicBezTo>
                  <a:cubicBezTo>
                    <a:pt x="214" y="264"/>
                    <a:pt x="214" y="264"/>
                    <a:pt x="214" y="264"/>
                  </a:cubicBezTo>
                  <a:cubicBezTo>
                    <a:pt x="214" y="264"/>
                    <a:pt x="214" y="264"/>
                    <a:pt x="214" y="264"/>
                  </a:cubicBezTo>
                  <a:cubicBezTo>
                    <a:pt x="214" y="259"/>
                    <a:pt x="214" y="259"/>
                    <a:pt x="214" y="259"/>
                  </a:cubicBezTo>
                  <a:cubicBezTo>
                    <a:pt x="214" y="264"/>
                    <a:pt x="214" y="264"/>
                    <a:pt x="214" y="264"/>
                  </a:cubicBezTo>
                  <a:cubicBezTo>
                    <a:pt x="214" y="261"/>
                    <a:pt x="214" y="261"/>
                    <a:pt x="214" y="261"/>
                  </a:cubicBezTo>
                  <a:cubicBezTo>
                    <a:pt x="213" y="264"/>
                    <a:pt x="213" y="264"/>
                    <a:pt x="213" y="264"/>
                  </a:cubicBezTo>
                  <a:cubicBezTo>
                    <a:pt x="213" y="264"/>
                    <a:pt x="213" y="264"/>
                    <a:pt x="214" y="264"/>
                  </a:cubicBezTo>
                  <a:cubicBezTo>
                    <a:pt x="214" y="261"/>
                    <a:pt x="214" y="261"/>
                    <a:pt x="214" y="261"/>
                  </a:cubicBezTo>
                  <a:cubicBezTo>
                    <a:pt x="213" y="264"/>
                    <a:pt x="213" y="264"/>
                    <a:pt x="213" y="264"/>
                  </a:cubicBezTo>
                  <a:cubicBezTo>
                    <a:pt x="213" y="264"/>
                    <a:pt x="215" y="264"/>
                    <a:pt x="216" y="265"/>
                  </a:cubicBezTo>
                  <a:cubicBezTo>
                    <a:pt x="221" y="266"/>
                    <a:pt x="232" y="269"/>
                    <a:pt x="242" y="272"/>
                  </a:cubicBezTo>
                  <a:cubicBezTo>
                    <a:pt x="247" y="274"/>
                    <a:pt x="251" y="275"/>
                    <a:pt x="255" y="276"/>
                  </a:cubicBezTo>
                  <a:cubicBezTo>
                    <a:pt x="257" y="277"/>
                    <a:pt x="259" y="277"/>
                    <a:pt x="260" y="277"/>
                  </a:cubicBezTo>
                  <a:cubicBezTo>
                    <a:pt x="261" y="277"/>
                    <a:pt x="261" y="278"/>
                    <a:pt x="262" y="278"/>
                  </a:cubicBezTo>
                  <a:cubicBezTo>
                    <a:pt x="263" y="278"/>
                    <a:pt x="263" y="278"/>
                    <a:pt x="264" y="278"/>
                  </a:cubicBezTo>
                  <a:cubicBezTo>
                    <a:pt x="264" y="278"/>
                    <a:pt x="265" y="278"/>
                    <a:pt x="265" y="278"/>
                  </a:cubicBezTo>
                  <a:cubicBezTo>
                    <a:pt x="266" y="278"/>
                    <a:pt x="266" y="277"/>
                    <a:pt x="267" y="277"/>
                  </a:cubicBezTo>
                  <a:cubicBezTo>
                    <a:pt x="268" y="277"/>
                    <a:pt x="268" y="276"/>
                    <a:pt x="269" y="275"/>
                  </a:cubicBezTo>
                  <a:cubicBezTo>
                    <a:pt x="270" y="274"/>
                    <a:pt x="270" y="272"/>
                    <a:pt x="270" y="271"/>
                  </a:cubicBezTo>
                  <a:cubicBezTo>
                    <a:pt x="269" y="270"/>
                    <a:pt x="269" y="268"/>
                    <a:pt x="267" y="268"/>
                  </a:cubicBezTo>
                  <a:cubicBezTo>
                    <a:pt x="258" y="262"/>
                    <a:pt x="258" y="262"/>
                    <a:pt x="258" y="262"/>
                  </a:cubicBezTo>
                  <a:cubicBezTo>
                    <a:pt x="289" y="268"/>
                    <a:pt x="289" y="268"/>
                    <a:pt x="289" y="268"/>
                  </a:cubicBezTo>
                  <a:cubicBezTo>
                    <a:pt x="291" y="268"/>
                    <a:pt x="294" y="267"/>
                    <a:pt x="295" y="265"/>
                  </a:cubicBezTo>
                  <a:cubicBezTo>
                    <a:pt x="295" y="264"/>
                    <a:pt x="296" y="263"/>
                    <a:pt x="296" y="262"/>
                  </a:cubicBezTo>
                  <a:cubicBezTo>
                    <a:pt x="296" y="261"/>
                    <a:pt x="295" y="260"/>
                    <a:pt x="295" y="260"/>
                  </a:cubicBezTo>
                  <a:cubicBezTo>
                    <a:pt x="295" y="259"/>
                    <a:pt x="294" y="259"/>
                    <a:pt x="294" y="258"/>
                  </a:cubicBezTo>
                  <a:cubicBezTo>
                    <a:pt x="293" y="258"/>
                    <a:pt x="293" y="258"/>
                    <a:pt x="293" y="257"/>
                  </a:cubicBezTo>
                  <a:cubicBezTo>
                    <a:pt x="291" y="256"/>
                    <a:pt x="289" y="255"/>
                    <a:pt x="287" y="254"/>
                  </a:cubicBezTo>
                  <a:cubicBezTo>
                    <a:pt x="284" y="252"/>
                    <a:pt x="279" y="249"/>
                    <a:pt x="276" y="247"/>
                  </a:cubicBezTo>
                  <a:cubicBezTo>
                    <a:pt x="274" y="246"/>
                    <a:pt x="273" y="245"/>
                    <a:pt x="272" y="245"/>
                  </a:cubicBezTo>
                  <a:cubicBezTo>
                    <a:pt x="271" y="244"/>
                    <a:pt x="271" y="244"/>
                    <a:pt x="271" y="244"/>
                  </a:cubicBezTo>
                  <a:cubicBezTo>
                    <a:pt x="271" y="244"/>
                    <a:pt x="271" y="244"/>
                    <a:pt x="271" y="244"/>
                  </a:cubicBezTo>
                  <a:cubicBezTo>
                    <a:pt x="269" y="246"/>
                    <a:pt x="269" y="246"/>
                    <a:pt x="269" y="246"/>
                  </a:cubicBezTo>
                  <a:cubicBezTo>
                    <a:pt x="271" y="244"/>
                    <a:pt x="271" y="244"/>
                    <a:pt x="271" y="244"/>
                  </a:cubicBezTo>
                  <a:cubicBezTo>
                    <a:pt x="271" y="244"/>
                    <a:pt x="271" y="244"/>
                    <a:pt x="271" y="244"/>
                  </a:cubicBezTo>
                  <a:cubicBezTo>
                    <a:pt x="269" y="246"/>
                    <a:pt x="269" y="246"/>
                    <a:pt x="269" y="246"/>
                  </a:cubicBezTo>
                  <a:cubicBezTo>
                    <a:pt x="271" y="244"/>
                    <a:pt x="271" y="244"/>
                    <a:pt x="271" y="244"/>
                  </a:cubicBezTo>
                  <a:cubicBezTo>
                    <a:pt x="268" y="248"/>
                    <a:pt x="268" y="248"/>
                    <a:pt x="268" y="248"/>
                  </a:cubicBezTo>
                  <a:cubicBezTo>
                    <a:pt x="272" y="245"/>
                    <a:pt x="272" y="245"/>
                    <a:pt x="272" y="245"/>
                  </a:cubicBezTo>
                  <a:cubicBezTo>
                    <a:pt x="271" y="244"/>
                    <a:pt x="271" y="244"/>
                    <a:pt x="271" y="244"/>
                  </a:cubicBezTo>
                  <a:cubicBezTo>
                    <a:pt x="268" y="248"/>
                    <a:pt x="268" y="248"/>
                    <a:pt x="268" y="248"/>
                  </a:cubicBezTo>
                  <a:cubicBezTo>
                    <a:pt x="272" y="245"/>
                    <a:pt x="272" y="245"/>
                    <a:pt x="272" y="245"/>
                  </a:cubicBezTo>
                  <a:cubicBezTo>
                    <a:pt x="267" y="248"/>
                    <a:pt x="267" y="248"/>
                    <a:pt x="267" y="248"/>
                  </a:cubicBezTo>
                  <a:cubicBezTo>
                    <a:pt x="272" y="246"/>
                    <a:pt x="272" y="246"/>
                    <a:pt x="272" y="246"/>
                  </a:cubicBezTo>
                  <a:cubicBezTo>
                    <a:pt x="272" y="245"/>
                    <a:pt x="272" y="245"/>
                    <a:pt x="272" y="245"/>
                  </a:cubicBezTo>
                  <a:cubicBezTo>
                    <a:pt x="267" y="248"/>
                    <a:pt x="267" y="248"/>
                    <a:pt x="267" y="248"/>
                  </a:cubicBezTo>
                  <a:cubicBezTo>
                    <a:pt x="272" y="246"/>
                    <a:pt x="272" y="246"/>
                    <a:pt x="272" y="246"/>
                  </a:cubicBezTo>
                  <a:cubicBezTo>
                    <a:pt x="267" y="248"/>
                    <a:pt x="267" y="248"/>
                    <a:pt x="267" y="248"/>
                  </a:cubicBezTo>
                  <a:cubicBezTo>
                    <a:pt x="273" y="248"/>
                    <a:pt x="273" y="248"/>
                    <a:pt x="273" y="248"/>
                  </a:cubicBezTo>
                  <a:cubicBezTo>
                    <a:pt x="273" y="247"/>
                    <a:pt x="272" y="246"/>
                    <a:pt x="272" y="246"/>
                  </a:cubicBezTo>
                  <a:cubicBezTo>
                    <a:pt x="267" y="248"/>
                    <a:pt x="267" y="248"/>
                    <a:pt x="267" y="248"/>
                  </a:cubicBezTo>
                  <a:cubicBezTo>
                    <a:pt x="273" y="248"/>
                    <a:pt x="273" y="248"/>
                    <a:pt x="273" y="248"/>
                  </a:cubicBezTo>
                  <a:cubicBezTo>
                    <a:pt x="267" y="248"/>
                    <a:pt x="267" y="248"/>
                    <a:pt x="267" y="248"/>
                  </a:cubicBezTo>
                  <a:cubicBezTo>
                    <a:pt x="272" y="251"/>
                    <a:pt x="272" y="251"/>
                    <a:pt x="272" y="251"/>
                  </a:cubicBezTo>
                  <a:cubicBezTo>
                    <a:pt x="272" y="250"/>
                    <a:pt x="273" y="249"/>
                    <a:pt x="273" y="248"/>
                  </a:cubicBezTo>
                  <a:cubicBezTo>
                    <a:pt x="267" y="248"/>
                    <a:pt x="267" y="248"/>
                    <a:pt x="267" y="248"/>
                  </a:cubicBezTo>
                  <a:cubicBezTo>
                    <a:pt x="272" y="251"/>
                    <a:pt x="272" y="251"/>
                    <a:pt x="272" y="251"/>
                  </a:cubicBezTo>
                  <a:cubicBezTo>
                    <a:pt x="267" y="248"/>
                    <a:pt x="267" y="248"/>
                    <a:pt x="267" y="248"/>
                  </a:cubicBezTo>
                  <a:cubicBezTo>
                    <a:pt x="266" y="254"/>
                    <a:pt x="266" y="254"/>
                    <a:pt x="266" y="254"/>
                  </a:cubicBezTo>
                  <a:cubicBezTo>
                    <a:pt x="311" y="261"/>
                    <a:pt x="311" y="261"/>
                    <a:pt x="311" y="261"/>
                  </a:cubicBezTo>
                  <a:cubicBezTo>
                    <a:pt x="313" y="261"/>
                    <a:pt x="316" y="260"/>
                    <a:pt x="317" y="257"/>
                  </a:cubicBezTo>
                  <a:cubicBezTo>
                    <a:pt x="318" y="255"/>
                    <a:pt x="317" y="252"/>
                    <a:pt x="314" y="251"/>
                  </a:cubicBezTo>
                  <a:cubicBezTo>
                    <a:pt x="291" y="236"/>
                    <a:pt x="291" y="236"/>
                    <a:pt x="291" y="236"/>
                  </a:cubicBezTo>
                  <a:cubicBezTo>
                    <a:pt x="288" y="240"/>
                    <a:pt x="288" y="240"/>
                    <a:pt x="288" y="240"/>
                  </a:cubicBezTo>
                  <a:cubicBezTo>
                    <a:pt x="292" y="243"/>
                    <a:pt x="292" y="243"/>
                    <a:pt x="292" y="243"/>
                  </a:cubicBezTo>
                  <a:cubicBezTo>
                    <a:pt x="288" y="241"/>
                    <a:pt x="288" y="241"/>
                    <a:pt x="288" y="241"/>
                  </a:cubicBezTo>
                  <a:cubicBezTo>
                    <a:pt x="290" y="245"/>
                    <a:pt x="290" y="245"/>
                    <a:pt x="290" y="245"/>
                  </a:cubicBezTo>
                  <a:cubicBezTo>
                    <a:pt x="291" y="245"/>
                    <a:pt x="291" y="245"/>
                    <a:pt x="292" y="243"/>
                  </a:cubicBezTo>
                  <a:cubicBezTo>
                    <a:pt x="288" y="241"/>
                    <a:pt x="288" y="241"/>
                    <a:pt x="288" y="241"/>
                  </a:cubicBezTo>
                  <a:cubicBezTo>
                    <a:pt x="290" y="245"/>
                    <a:pt x="290" y="245"/>
                    <a:pt x="290" y="245"/>
                  </a:cubicBezTo>
                  <a:cubicBezTo>
                    <a:pt x="288" y="241"/>
                    <a:pt x="288" y="241"/>
                    <a:pt x="288" y="241"/>
                  </a:cubicBezTo>
                  <a:cubicBezTo>
                    <a:pt x="289" y="246"/>
                    <a:pt x="289" y="246"/>
                    <a:pt x="289" y="246"/>
                  </a:cubicBezTo>
                  <a:cubicBezTo>
                    <a:pt x="289" y="246"/>
                    <a:pt x="289" y="246"/>
                    <a:pt x="290" y="245"/>
                  </a:cubicBezTo>
                  <a:cubicBezTo>
                    <a:pt x="288" y="241"/>
                    <a:pt x="288" y="241"/>
                    <a:pt x="288" y="241"/>
                  </a:cubicBezTo>
                  <a:cubicBezTo>
                    <a:pt x="289" y="246"/>
                    <a:pt x="289" y="246"/>
                    <a:pt x="289" y="246"/>
                  </a:cubicBezTo>
                  <a:cubicBezTo>
                    <a:pt x="289" y="244"/>
                    <a:pt x="289" y="244"/>
                    <a:pt x="289" y="244"/>
                  </a:cubicBezTo>
                  <a:cubicBezTo>
                    <a:pt x="289" y="246"/>
                    <a:pt x="289" y="246"/>
                    <a:pt x="289" y="246"/>
                  </a:cubicBezTo>
                  <a:cubicBezTo>
                    <a:pt x="289" y="246"/>
                    <a:pt x="289" y="246"/>
                    <a:pt x="289" y="246"/>
                  </a:cubicBezTo>
                  <a:cubicBezTo>
                    <a:pt x="289" y="244"/>
                    <a:pt x="289" y="244"/>
                    <a:pt x="289" y="244"/>
                  </a:cubicBezTo>
                  <a:cubicBezTo>
                    <a:pt x="289" y="246"/>
                    <a:pt x="289" y="246"/>
                    <a:pt x="289" y="246"/>
                  </a:cubicBezTo>
                  <a:cubicBezTo>
                    <a:pt x="289" y="246"/>
                    <a:pt x="289" y="246"/>
                    <a:pt x="290" y="246"/>
                  </a:cubicBezTo>
                  <a:cubicBezTo>
                    <a:pt x="292" y="246"/>
                    <a:pt x="296" y="246"/>
                    <a:pt x="301" y="246"/>
                  </a:cubicBezTo>
                  <a:cubicBezTo>
                    <a:pt x="308" y="247"/>
                    <a:pt x="316" y="247"/>
                    <a:pt x="323" y="248"/>
                  </a:cubicBezTo>
                  <a:cubicBezTo>
                    <a:pt x="326" y="248"/>
                    <a:pt x="329" y="248"/>
                    <a:pt x="331" y="248"/>
                  </a:cubicBezTo>
                  <a:cubicBezTo>
                    <a:pt x="333" y="248"/>
                    <a:pt x="333" y="249"/>
                    <a:pt x="334" y="249"/>
                  </a:cubicBezTo>
                  <a:cubicBezTo>
                    <a:pt x="335" y="249"/>
                    <a:pt x="335" y="249"/>
                    <a:pt x="335" y="249"/>
                  </a:cubicBezTo>
                  <a:cubicBezTo>
                    <a:pt x="336" y="249"/>
                    <a:pt x="336" y="249"/>
                    <a:pt x="336" y="249"/>
                  </a:cubicBezTo>
                  <a:cubicBezTo>
                    <a:pt x="336" y="249"/>
                    <a:pt x="336" y="249"/>
                    <a:pt x="336" y="249"/>
                  </a:cubicBezTo>
                  <a:cubicBezTo>
                    <a:pt x="337" y="249"/>
                    <a:pt x="337" y="249"/>
                    <a:pt x="337" y="249"/>
                  </a:cubicBezTo>
                  <a:cubicBezTo>
                    <a:pt x="337" y="248"/>
                    <a:pt x="338" y="248"/>
                    <a:pt x="338" y="248"/>
                  </a:cubicBezTo>
                  <a:cubicBezTo>
                    <a:pt x="338" y="248"/>
                    <a:pt x="339" y="248"/>
                    <a:pt x="339" y="248"/>
                  </a:cubicBezTo>
                  <a:cubicBezTo>
                    <a:pt x="339" y="248"/>
                    <a:pt x="340" y="247"/>
                    <a:pt x="340" y="246"/>
                  </a:cubicBezTo>
                  <a:cubicBezTo>
                    <a:pt x="341" y="245"/>
                    <a:pt x="342" y="244"/>
                    <a:pt x="341" y="242"/>
                  </a:cubicBezTo>
                  <a:cubicBezTo>
                    <a:pt x="341" y="241"/>
                    <a:pt x="340" y="239"/>
                    <a:pt x="339" y="238"/>
                  </a:cubicBezTo>
                  <a:cubicBezTo>
                    <a:pt x="339" y="238"/>
                    <a:pt x="339" y="238"/>
                    <a:pt x="339" y="238"/>
                  </a:cubicBezTo>
                  <a:cubicBezTo>
                    <a:pt x="352" y="240"/>
                    <a:pt x="352" y="240"/>
                    <a:pt x="352" y="240"/>
                  </a:cubicBezTo>
                  <a:cubicBezTo>
                    <a:pt x="355" y="240"/>
                    <a:pt x="357" y="238"/>
                    <a:pt x="358" y="236"/>
                  </a:cubicBezTo>
                  <a:cubicBezTo>
                    <a:pt x="359" y="233"/>
                    <a:pt x="358" y="231"/>
                    <a:pt x="355" y="229"/>
                  </a:cubicBezTo>
                  <a:cubicBezTo>
                    <a:pt x="349" y="225"/>
                    <a:pt x="349" y="225"/>
                    <a:pt x="349" y="225"/>
                  </a:cubicBezTo>
                  <a:cubicBezTo>
                    <a:pt x="359" y="224"/>
                    <a:pt x="359" y="224"/>
                    <a:pt x="359" y="224"/>
                  </a:cubicBezTo>
                  <a:cubicBezTo>
                    <a:pt x="362" y="223"/>
                    <a:pt x="364" y="221"/>
                    <a:pt x="364" y="219"/>
                  </a:cubicBezTo>
                  <a:cubicBezTo>
                    <a:pt x="365" y="217"/>
                    <a:pt x="364" y="215"/>
                    <a:pt x="362" y="213"/>
                  </a:cubicBezTo>
                  <a:cubicBezTo>
                    <a:pt x="345" y="203"/>
                    <a:pt x="345" y="203"/>
                    <a:pt x="345" y="203"/>
                  </a:cubicBezTo>
                  <a:cubicBezTo>
                    <a:pt x="342" y="208"/>
                    <a:pt x="342" y="208"/>
                    <a:pt x="342" y="208"/>
                  </a:cubicBezTo>
                  <a:cubicBezTo>
                    <a:pt x="342" y="213"/>
                    <a:pt x="342" y="213"/>
                    <a:pt x="342" y="213"/>
                  </a:cubicBezTo>
                  <a:cubicBezTo>
                    <a:pt x="342" y="213"/>
                    <a:pt x="349" y="213"/>
                    <a:pt x="355" y="213"/>
                  </a:cubicBezTo>
                  <a:cubicBezTo>
                    <a:pt x="359" y="212"/>
                    <a:pt x="362" y="212"/>
                    <a:pt x="365" y="212"/>
                  </a:cubicBezTo>
                  <a:cubicBezTo>
                    <a:pt x="366" y="212"/>
                    <a:pt x="367" y="212"/>
                    <a:pt x="368" y="212"/>
                  </a:cubicBezTo>
                  <a:cubicBezTo>
                    <a:pt x="369" y="212"/>
                    <a:pt x="369" y="212"/>
                    <a:pt x="370" y="212"/>
                  </a:cubicBezTo>
                  <a:cubicBezTo>
                    <a:pt x="370" y="212"/>
                    <a:pt x="370" y="212"/>
                    <a:pt x="370" y="211"/>
                  </a:cubicBezTo>
                  <a:cubicBezTo>
                    <a:pt x="371" y="211"/>
                    <a:pt x="371" y="211"/>
                    <a:pt x="371" y="211"/>
                  </a:cubicBezTo>
                  <a:cubicBezTo>
                    <a:pt x="372" y="211"/>
                    <a:pt x="372" y="211"/>
                    <a:pt x="372" y="210"/>
                  </a:cubicBezTo>
                  <a:cubicBezTo>
                    <a:pt x="373" y="210"/>
                    <a:pt x="373" y="210"/>
                    <a:pt x="374" y="209"/>
                  </a:cubicBezTo>
                  <a:cubicBezTo>
                    <a:pt x="374" y="208"/>
                    <a:pt x="375" y="206"/>
                    <a:pt x="374" y="205"/>
                  </a:cubicBezTo>
                  <a:cubicBezTo>
                    <a:pt x="374" y="203"/>
                    <a:pt x="373" y="202"/>
                    <a:pt x="372" y="201"/>
                  </a:cubicBezTo>
                  <a:cubicBezTo>
                    <a:pt x="345" y="184"/>
                    <a:pt x="345" y="184"/>
                    <a:pt x="345" y="184"/>
                  </a:cubicBezTo>
                  <a:cubicBezTo>
                    <a:pt x="342" y="189"/>
                    <a:pt x="342" y="189"/>
                    <a:pt x="342" y="189"/>
                  </a:cubicBezTo>
                  <a:cubicBezTo>
                    <a:pt x="346" y="192"/>
                    <a:pt x="346" y="192"/>
                    <a:pt x="346" y="192"/>
                  </a:cubicBezTo>
                  <a:cubicBezTo>
                    <a:pt x="342" y="189"/>
                    <a:pt x="342" y="189"/>
                    <a:pt x="342" y="189"/>
                  </a:cubicBezTo>
                  <a:cubicBezTo>
                    <a:pt x="346" y="192"/>
                    <a:pt x="346" y="192"/>
                    <a:pt x="346" y="192"/>
                  </a:cubicBezTo>
                  <a:cubicBezTo>
                    <a:pt x="346" y="192"/>
                    <a:pt x="346" y="192"/>
                    <a:pt x="346" y="192"/>
                  </a:cubicBezTo>
                  <a:cubicBezTo>
                    <a:pt x="342" y="189"/>
                    <a:pt x="342" y="189"/>
                    <a:pt x="342" y="189"/>
                  </a:cubicBezTo>
                  <a:cubicBezTo>
                    <a:pt x="346" y="192"/>
                    <a:pt x="346" y="192"/>
                    <a:pt x="346" y="192"/>
                  </a:cubicBezTo>
                  <a:cubicBezTo>
                    <a:pt x="343" y="190"/>
                    <a:pt x="343" y="190"/>
                    <a:pt x="343" y="190"/>
                  </a:cubicBezTo>
                  <a:cubicBezTo>
                    <a:pt x="346" y="193"/>
                    <a:pt x="346" y="193"/>
                    <a:pt x="346" y="193"/>
                  </a:cubicBezTo>
                  <a:cubicBezTo>
                    <a:pt x="346" y="192"/>
                    <a:pt x="346" y="192"/>
                    <a:pt x="346" y="192"/>
                  </a:cubicBezTo>
                  <a:cubicBezTo>
                    <a:pt x="343" y="190"/>
                    <a:pt x="343" y="190"/>
                    <a:pt x="343" y="190"/>
                  </a:cubicBezTo>
                  <a:cubicBezTo>
                    <a:pt x="346" y="193"/>
                    <a:pt x="346" y="193"/>
                    <a:pt x="346" y="193"/>
                  </a:cubicBezTo>
                  <a:cubicBezTo>
                    <a:pt x="345" y="192"/>
                    <a:pt x="345" y="192"/>
                    <a:pt x="345" y="192"/>
                  </a:cubicBezTo>
                  <a:cubicBezTo>
                    <a:pt x="346" y="193"/>
                    <a:pt x="346" y="193"/>
                    <a:pt x="346" y="193"/>
                  </a:cubicBezTo>
                  <a:cubicBezTo>
                    <a:pt x="346" y="193"/>
                    <a:pt x="346" y="193"/>
                    <a:pt x="346" y="193"/>
                  </a:cubicBezTo>
                  <a:cubicBezTo>
                    <a:pt x="345" y="192"/>
                    <a:pt x="345" y="192"/>
                    <a:pt x="345" y="192"/>
                  </a:cubicBezTo>
                  <a:cubicBezTo>
                    <a:pt x="346" y="193"/>
                    <a:pt x="346" y="193"/>
                    <a:pt x="346" y="193"/>
                  </a:cubicBezTo>
                  <a:cubicBezTo>
                    <a:pt x="346" y="192"/>
                    <a:pt x="346" y="192"/>
                    <a:pt x="347" y="192"/>
                  </a:cubicBezTo>
                  <a:cubicBezTo>
                    <a:pt x="349" y="190"/>
                    <a:pt x="352" y="186"/>
                    <a:pt x="356" y="183"/>
                  </a:cubicBezTo>
                  <a:cubicBezTo>
                    <a:pt x="359" y="180"/>
                    <a:pt x="362" y="177"/>
                    <a:pt x="362" y="177"/>
                  </a:cubicBezTo>
                  <a:cubicBezTo>
                    <a:pt x="362" y="177"/>
                    <a:pt x="362" y="177"/>
                    <a:pt x="362" y="176"/>
                  </a:cubicBezTo>
                  <a:cubicBezTo>
                    <a:pt x="363" y="175"/>
                    <a:pt x="363" y="174"/>
                    <a:pt x="363" y="173"/>
                  </a:cubicBezTo>
                  <a:cubicBezTo>
                    <a:pt x="363" y="172"/>
                    <a:pt x="363" y="171"/>
                    <a:pt x="362" y="170"/>
                  </a:cubicBezTo>
                  <a:cubicBezTo>
                    <a:pt x="362" y="169"/>
                    <a:pt x="362" y="169"/>
                    <a:pt x="361" y="169"/>
                  </a:cubicBezTo>
                  <a:cubicBezTo>
                    <a:pt x="361" y="168"/>
                    <a:pt x="361" y="168"/>
                    <a:pt x="360" y="168"/>
                  </a:cubicBezTo>
                  <a:cubicBezTo>
                    <a:pt x="359" y="167"/>
                    <a:pt x="356" y="165"/>
                    <a:pt x="353" y="163"/>
                  </a:cubicBezTo>
                  <a:cubicBezTo>
                    <a:pt x="349" y="161"/>
                    <a:pt x="343" y="157"/>
                    <a:pt x="339" y="155"/>
                  </a:cubicBezTo>
                  <a:cubicBezTo>
                    <a:pt x="336" y="153"/>
                    <a:pt x="334" y="152"/>
                    <a:pt x="333" y="151"/>
                  </a:cubicBezTo>
                  <a:cubicBezTo>
                    <a:pt x="332" y="151"/>
                    <a:pt x="332" y="150"/>
                    <a:pt x="331" y="150"/>
                  </a:cubicBezTo>
                  <a:cubicBezTo>
                    <a:pt x="331" y="150"/>
                    <a:pt x="331" y="150"/>
                    <a:pt x="331" y="150"/>
                  </a:cubicBezTo>
                  <a:cubicBezTo>
                    <a:pt x="331" y="150"/>
                    <a:pt x="331" y="150"/>
                    <a:pt x="331" y="150"/>
                  </a:cubicBezTo>
                  <a:cubicBezTo>
                    <a:pt x="329" y="153"/>
                    <a:pt x="329" y="153"/>
                    <a:pt x="329" y="153"/>
                  </a:cubicBezTo>
                  <a:cubicBezTo>
                    <a:pt x="331" y="150"/>
                    <a:pt x="331" y="150"/>
                    <a:pt x="331" y="150"/>
                  </a:cubicBezTo>
                  <a:cubicBezTo>
                    <a:pt x="331" y="150"/>
                    <a:pt x="331" y="150"/>
                    <a:pt x="331" y="150"/>
                  </a:cubicBezTo>
                  <a:cubicBezTo>
                    <a:pt x="329" y="153"/>
                    <a:pt x="329" y="153"/>
                    <a:pt x="329" y="153"/>
                  </a:cubicBezTo>
                  <a:cubicBezTo>
                    <a:pt x="331" y="150"/>
                    <a:pt x="331" y="150"/>
                    <a:pt x="331" y="150"/>
                  </a:cubicBezTo>
                  <a:cubicBezTo>
                    <a:pt x="328" y="154"/>
                    <a:pt x="328" y="154"/>
                    <a:pt x="328" y="154"/>
                  </a:cubicBezTo>
                  <a:cubicBezTo>
                    <a:pt x="332" y="150"/>
                    <a:pt x="332" y="150"/>
                    <a:pt x="332" y="150"/>
                  </a:cubicBezTo>
                  <a:cubicBezTo>
                    <a:pt x="331" y="150"/>
                    <a:pt x="331" y="150"/>
                    <a:pt x="331" y="150"/>
                  </a:cubicBezTo>
                  <a:cubicBezTo>
                    <a:pt x="328" y="154"/>
                    <a:pt x="328" y="154"/>
                    <a:pt x="328" y="154"/>
                  </a:cubicBezTo>
                  <a:cubicBezTo>
                    <a:pt x="332" y="150"/>
                    <a:pt x="332" y="150"/>
                    <a:pt x="332" y="150"/>
                  </a:cubicBezTo>
                  <a:cubicBezTo>
                    <a:pt x="328" y="155"/>
                    <a:pt x="328" y="155"/>
                    <a:pt x="328" y="155"/>
                  </a:cubicBezTo>
                  <a:cubicBezTo>
                    <a:pt x="332" y="151"/>
                    <a:pt x="332" y="151"/>
                    <a:pt x="332" y="151"/>
                  </a:cubicBezTo>
                  <a:cubicBezTo>
                    <a:pt x="332" y="150"/>
                    <a:pt x="332" y="150"/>
                    <a:pt x="332" y="150"/>
                  </a:cubicBezTo>
                  <a:cubicBezTo>
                    <a:pt x="328" y="155"/>
                    <a:pt x="328" y="155"/>
                    <a:pt x="328" y="155"/>
                  </a:cubicBezTo>
                  <a:cubicBezTo>
                    <a:pt x="332" y="151"/>
                    <a:pt x="332" y="151"/>
                    <a:pt x="332" y="151"/>
                  </a:cubicBezTo>
                  <a:cubicBezTo>
                    <a:pt x="328" y="155"/>
                    <a:pt x="328" y="155"/>
                    <a:pt x="328" y="155"/>
                  </a:cubicBezTo>
                  <a:cubicBezTo>
                    <a:pt x="333" y="152"/>
                    <a:pt x="333" y="152"/>
                    <a:pt x="333" y="152"/>
                  </a:cubicBezTo>
                  <a:cubicBezTo>
                    <a:pt x="332" y="151"/>
                    <a:pt x="332" y="151"/>
                    <a:pt x="332" y="151"/>
                  </a:cubicBezTo>
                  <a:cubicBezTo>
                    <a:pt x="328" y="155"/>
                    <a:pt x="328" y="155"/>
                    <a:pt x="328" y="155"/>
                  </a:cubicBezTo>
                  <a:cubicBezTo>
                    <a:pt x="333" y="152"/>
                    <a:pt x="333" y="152"/>
                    <a:pt x="333" y="152"/>
                  </a:cubicBezTo>
                  <a:cubicBezTo>
                    <a:pt x="328" y="155"/>
                    <a:pt x="328" y="155"/>
                    <a:pt x="328" y="155"/>
                  </a:cubicBezTo>
                  <a:cubicBezTo>
                    <a:pt x="333" y="155"/>
                    <a:pt x="333" y="155"/>
                    <a:pt x="333" y="155"/>
                  </a:cubicBezTo>
                  <a:cubicBezTo>
                    <a:pt x="333" y="153"/>
                    <a:pt x="333" y="152"/>
                    <a:pt x="333" y="152"/>
                  </a:cubicBezTo>
                  <a:cubicBezTo>
                    <a:pt x="328" y="155"/>
                    <a:pt x="328" y="155"/>
                    <a:pt x="328" y="155"/>
                  </a:cubicBezTo>
                  <a:cubicBezTo>
                    <a:pt x="333" y="155"/>
                    <a:pt x="333" y="155"/>
                    <a:pt x="333" y="155"/>
                  </a:cubicBezTo>
                  <a:cubicBezTo>
                    <a:pt x="328" y="155"/>
                    <a:pt x="328" y="155"/>
                    <a:pt x="328" y="155"/>
                  </a:cubicBezTo>
                  <a:cubicBezTo>
                    <a:pt x="329" y="160"/>
                    <a:pt x="329" y="160"/>
                    <a:pt x="329" y="160"/>
                  </a:cubicBezTo>
                  <a:cubicBezTo>
                    <a:pt x="354" y="153"/>
                    <a:pt x="354" y="153"/>
                    <a:pt x="354" y="153"/>
                  </a:cubicBezTo>
                  <a:cubicBezTo>
                    <a:pt x="356" y="153"/>
                    <a:pt x="357" y="151"/>
                    <a:pt x="358" y="149"/>
                  </a:cubicBezTo>
                  <a:cubicBezTo>
                    <a:pt x="358" y="146"/>
                    <a:pt x="357" y="144"/>
                    <a:pt x="355" y="143"/>
                  </a:cubicBezTo>
                  <a:cubicBezTo>
                    <a:pt x="338" y="133"/>
                    <a:pt x="338" y="133"/>
                    <a:pt x="338" y="133"/>
                  </a:cubicBezTo>
                  <a:cubicBezTo>
                    <a:pt x="345" y="129"/>
                    <a:pt x="345" y="129"/>
                    <a:pt x="345" y="129"/>
                  </a:cubicBezTo>
                  <a:cubicBezTo>
                    <a:pt x="347" y="128"/>
                    <a:pt x="348" y="127"/>
                    <a:pt x="348" y="125"/>
                  </a:cubicBezTo>
                  <a:cubicBezTo>
                    <a:pt x="348" y="123"/>
                    <a:pt x="347" y="121"/>
                    <a:pt x="345" y="120"/>
                  </a:cubicBezTo>
                  <a:cubicBezTo>
                    <a:pt x="328" y="109"/>
                    <a:pt x="328" y="109"/>
                    <a:pt x="328" y="109"/>
                  </a:cubicBezTo>
                  <a:cubicBezTo>
                    <a:pt x="339" y="106"/>
                    <a:pt x="339" y="106"/>
                    <a:pt x="339" y="106"/>
                  </a:cubicBezTo>
                  <a:cubicBezTo>
                    <a:pt x="341" y="105"/>
                    <a:pt x="343" y="103"/>
                    <a:pt x="343" y="101"/>
                  </a:cubicBezTo>
                  <a:cubicBezTo>
                    <a:pt x="343" y="99"/>
                    <a:pt x="343" y="99"/>
                    <a:pt x="342" y="98"/>
                  </a:cubicBezTo>
                  <a:cubicBezTo>
                    <a:pt x="342" y="97"/>
                    <a:pt x="342" y="97"/>
                    <a:pt x="342" y="97"/>
                  </a:cubicBezTo>
                  <a:cubicBezTo>
                    <a:pt x="341" y="96"/>
                    <a:pt x="341" y="96"/>
                    <a:pt x="341" y="96"/>
                  </a:cubicBezTo>
                  <a:cubicBezTo>
                    <a:pt x="340" y="96"/>
                    <a:pt x="340" y="96"/>
                    <a:pt x="340" y="96"/>
                  </a:cubicBezTo>
                  <a:cubicBezTo>
                    <a:pt x="340" y="96"/>
                    <a:pt x="339" y="95"/>
                    <a:pt x="338" y="95"/>
                  </a:cubicBezTo>
                  <a:cubicBezTo>
                    <a:pt x="335" y="93"/>
                    <a:pt x="329" y="89"/>
                    <a:pt x="324" y="86"/>
                  </a:cubicBezTo>
                  <a:cubicBezTo>
                    <a:pt x="322" y="85"/>
                    <a:pt x="319" y="83"/>
                    <a:pt x="318" y="82"/>
                  </a:cubicBezTo>
                  <a:cubicBezTo>
                    <a:pt x="317" y="82"/>
                    <a:pt x="316" y="81"/>
                    <a:pt x="316" y="81"/>
                  </a:cubicBezTo>
                  <a:cubicBezTo>
                    <a:pt x="316" y="81"/>
                    <a:pt x="316" y="81"/>
                    <a:pt x="316" y="81"/>
                  </a:cubicBezTo>
                  <a:cubicBezTo>
                    <a:pt x="316" y="81"/>
                    <a:pt x="316" y="81"/>
                    <a:pt x="316" y="81"/>
                  </a:cubicBezTo>
                  <a:cubicBezTo>
                    <a:pt x="314" y="83"/>
                    <a:pt x="314" y="83"/>
                    <a:pt x="314" y="83"/>
                  </a:cubicBezTo>
                  <a:cubicBezTo>
                    <a:pt x="316" y="81"/>
                    <a:pt x="316" y="81"/>
                    <a:pt x="316" y="81"/>
                  </a:cubicBezTo>
                  <a:cubicBezTo>
                    <a:pt x="316" y="81"/>
                    <a:pt x="316" y="81"/>
                    <a:pt x="316" y="81"/>
                  </a:cubicBezTo>
                  <a:cubicBezTo>
                    <a:pt x="314" y="83"/>
                    <a:pt x="314" y="83"/>
                    <a:pt x="314" y="83"/>
                  </a:cubicBezTo>
                  <a:cubicBezTo>
                    <a:pt x="316" y="81"/>
                    <a:pt x="316" y="81"/>
                    <a:pt x="316" y="81"/>
                  </a:cubicBezTo>
                  <a:cubicBezTo>
                    <a:pt x="312" y="84"/>
                    <a:pt x="312" y="84"/>
                    <a:pt x="312" y="84"/>
                  </a:cubicBezTo>
                  <a:cubicBezTo>
                    <a:pt x="317" y="82"/>
                    <a:pt x="317" y="82"/>
                    <a:pt x="317" y="82"/>
                  </a:cubicBezTo>
                  <a:cubicBezTo>
                    <a:pt x="316" y="81"/>
                    <a:pt x="316" y="81"/>
                    <a:pt x="316" y="81"/>
                  </a:cubicBezTo>
                  <a:cubicBezTo>
                    <a:pt x="312" y="84"/>
                    <a:pt x="312" y="84"/>
                    <a:pt x="312" y="84"/>
                  </a:cubicBezTo>
                  <a:cubicBezTo>
                    <a:pt x="317" y="82"/>
                    <a:pt x="317" y="82"/>
                    <a:pt x="317" y="82"/>
                  </a:cubicBezTo>
                  <a:cubicBezTo>
                    <a:pt x="312" y="85"/>
                    <a:pt x="312" y="85"/>
                    <a:pt x="312" y="85"/>
                  </a:cubicBezTo>
                  <a:cubicBezTo>
                    <a:pt x="317" y="85"/>
                    <a:pt x="317" y="85"/>
                    <a:pt x="317" y="85"/>
                  </a:cubicBezTo>
                  <a:cubicBezTo>
                    <a:pt x="317" y="83"/>
                    <a:pt x="317" y="82"/>
                    <a:pt x="317" y="82"/>
                  </a:cubicBezTo>
                  <a:cubicBezTo>
                    <a:pt x="312" y="85"/>
                    <a:pt x="312" y="85"/>
                    <a:pt x="312" y="85"/>
                  </a:cubicBezTo>
                  <a:cubicBezTo>
                    <a:pt x="317" y="85"/>
                    <a:pt x="317" y="85"/>
                    <a:pt x="317" y="85"/>
                  </a:cubicBezTo>
                  <a:cubicBezTo>
                    <a:pt x="312" y="85"/>
                    <a:pt x="312" y="85"/>
                    <a:pt x="312" y="85"/>
                  </a:cubicBezTo>
                  <a:cubicBezTo>
                    <a:pt x="316" y="88"/>
                    <a:pt x="316" y="88"/>
                    <a:pt x="316" y="88"/>
                  </a:cubicBezTo>
                  <a:cubicBezTo>
                    <a:pt x="317" y="87"/>
                    <a:pt x="317" y="85"/>
                    <a:pt x="317" y="85"/>
                  </a:cubicBezTo>
                  <a:cubicBezTo>
                    <a:pt x="312" y="85"/>
                    <a:pt x="312" y="85"/>
                    <a:pt x="312" y="85"/>
                  </a:cubicBezTo>
                  <a:cubicBezTo>
                    <a:pt x="316" y="88"/>
                    <a:pt x="316" y="88"/>
                    <a:pt x="316" y="88"/>
                  </a:cubicBezTo>
                  <a:cubicBezTo>
                    <a:pt x="312" y="85"/>
                    <a:pt x="312" y="85"/>
                    <a:pt x="312" y="85"/>
                  </a:cubicBezTo>
                  <a:cubicBezTo>
                    <a:pt x="316" y="88"/>
                    <a:pt x="316" y="88"/>
                    <a:pt x="316" y="88"/>
                  </a:cubicBezTo>
                  <a:cubicBezTo>
                    <a:pt x="330" y="71"/>
                    <a:pt x="330" y="71"/>
                    <a:pt x="330" y="71"/>
                  </a:cubicBezTo>
                  <a:cubicBezTo>
                    <a:pt x="331" y="70"/>
                    <a:pt x="332" y="68"/>
                    <a:pt x="332" y="66"/>
                  </a:cubicBezTo>
                  <a:cubicBezTo>
                    <a:pt x="331" y="65"/>
                    <a:pt x="330" y="63"/>
                    <a:pt x="329" y="63"/>
                  </a:cubicBezTo>
                  <a:cubicBezTo>
                    <a:pt x="329" y="63"/>
                    <a:pt x="328" y="62"/>
                    <a:pt x="325" y="60"/>
                  </a:cubicBezTo>
                  <a:cubicBezTo>
                    <a:pt x="322" y="58"/>
                    <a:pt x="317" y="56"/>
                    <a:pt x="314" y="53"/>
                  </a:cubicBezTo>
                  <a:cubicBezTo>
                    <a:pt x="312" y="52"/>
                    <a:pt x="310" y="51"/>
                    <a:pt x="309" y="50"/>
                  </a:cubicBezTo>
                  <a:cubicBezTo>
                    <a:pt x="308" y="50"/>
                    <a:pt x="307" y="49"/>
                    <a:pt x="307" y="49"/>
                  </a:cubicBezTo>
                  <a:cubicBezTo>
                    <a:pt x="307" y="49"/>
                    <a:pt x="307" y="49"/>
                    <a:pt x="307" y="49"/>
                  </a:cubicBezTo>
                  <a:cubicBezTo>
                    <a:pt x="305" y="51"/>
                    <a:pt x="305" y="51"/>
                    <a:pt x="305" y="51"/>
                  </a:cubicBezTo>
                  <a:cubicBezTo>
                    <a:pt x="307" y="49"/>
                    <a:pt x="307" y="49"/>
                    <a:pt x="307" y="49"/>
                  </a:cubicBezTo>
                  <a:cubicBezTo>
                    <a:pt x="307" y="49"/>
                    <a:pt x="307" y="49"/>
                    <a:pt x="307" y="49"/>
                  </a:cubicBezTo>
                  <a:cubicBezTo>
                    <a:pt x="305" y="51"/>
                    <a:pt x="305" y="51"/>
                    <a:pt x="305" y="51"/>
                  </a:cubicBezTo>
                  <a:cubicBezTo>
                    <a:pt x="307" y="49"/>
                    <a:pt x="307" y="49"/>
                    <a:pt x="307" y="49"/>
                  </a:cubicBezTo>
                  <a:cubicBezTo>
                    <a:pt x="304" y="53"/>
                    <a:pt x="304" y="53"/>
                    <a:pt x="304" y="53"/>
                  </a:cubicBezTo>
                  <a:cubicBezTo>
                    <a:pt x="308" y="50"/>
                    <a:pt x="308" y="50"/>
                    <a:pt x="308" y="50"/>
                  </a:cubicBezTo>
                  <a:cubicBezTo>
                    <a:pt x="308" y="50"/>
                    <a:pt x="308" y="49"/>
                    <a:pt x="307" y="49"/>
                  </a:cubicBezTo>
                  <a:cubicBezTo>
                    <a:pt x="304" y="53"/>
                    <a:pt x="304" y="53"/>
                    <a:pt x="304" y="53"/>
                  </a:cubicBezTo>
                  <a:cubicBezTo>
                    <a:pt x="308" y="50"/>
                    <a:pt x="308" y="50"/>
                    <a:pt x="308" y="50"/>
                  </a:cubicBezTo>
                  <a:cubicBezTo>
                    <a:pt x="304" y="53"/>
                    <a:pt x="304" y="53"/>
                    <a:pt x="304" y="53"/>
                  </a:cubicBezTo>
                  <a:cubicBezTo>
                    <a:pt x="308" y="51"/>
                    <a:pt x="308" y="51"/>
                    <a:pt x="308" y="51"/>
                  </a:cubicBezTo>
                  <a:cubicBezTo>
                    <a:pt x="308" y="50"/>
                    <a:pt x="308" y="50"/>
                    <a:pt x="308" y="50"/>
                  </a:cubicBezTo>
                  <a:cubicBezTo>
                    <a:pt x="304" y="53"/>
                    <a:pt x="304" y="53"/>
                    <a:pt x="304" y="53"/>
                  </a:cubicBezTo>
                  <a:cubicBezTo>
                    <a:pt x="308" y="51"/>
                    <a:pt x="308" y="51"/>
                    <a:pt x="308" y="51"/>
                  </a:cubicBezTo>
                  <a:cubicBezTo>
                    <a:pt x="303" y="53"/>
                    <a:pt x="303" y="53"/>
                    <a:pt x="303" y="53"/>
                  </a:cubicBezTo>
                  <a:cubicBezTo>
                    <a:pt x="309" y="53"/>
                    <a:pt x="309" y="53"/>
                    <a:pt x="309" y="53"/>
                  </a:cubicBezTo>
                  <a:cubicBezTo>
                    <a:pt x="309" y="52"/>
                    <a:pt x="309" y="51"/>
                    <a:pt x="308" y="51"/>
                  </a:cubicBezTo>
                  <a:cubicBezTo>
                    <a:pt x="303" y="53"/>
                    <a:pt x="303" y="53"/>
                    <a:pt x="303" y="53"/>
                  </a:cubicBezTo>
                  <a:cubicBezTo>
                    <a:pt x="309" y="53"/>
                    <a:pt x="309" y="53"/>
                    <a:pt x="309" y="53"/>
                  </a:cubicBezTo>
                  <a:cubicBezTo>
                    <a:pt x="303" y="53"/>
                    <a:pt x="303" y="53"/>
                    <a:pt x="303" y="53"/>
                  </a:cubicBezTo>
                  <a:cubicBezTo>
                    <a:pt x="309" y="54"/>
                    <a:pt x="309" y="54"/>
                    <a:pt x="309" y="54"/>
                  </a:cubicBezTo>
                  <a:cubicBezTo>
                    <a:pt x="309" y="54"/>
                    <a:pt x="309" y="53"/>
                    <a:pt x="309" y="53"/>
                  </a:cubicBezTo>
                  <a:cubicBezTo>
                    <a:pt x="303" y="53"/>
                    <a:pt x="303" y="53"/>
                    <a:pt x="303" y="53"/>
                  </a:cubicBezTo>
                  <a:cubicBezTo>
                    <a:pt x="309" y="54"/>
                    <a:pt x="309" y="54"/>
                    <a:pt x="309" y="54"/>
                  </a:cubicBezTo>
                  <a:cubicBezTo>
                    <a:pt x="303" y="53"/>
                    <a:pt x="303" y="53"/>
                    <a:pt x="303" y="53"/>
                  </a:cubicBezTo>
                  <a:cubicBezTo>
                    <a:pt x="308" y="56"/>
                    <a:pt x="308" y="56"/>
                    <a:pt x="308" y="56"/>
                  </a:cubicBezTo>
                  <a:cubicBezTo>
                    <a:pt x="308" y="56"/>
                    <a:pt x="309" y="55"/>
                    <a:pt x="309" y="54"/>
                  </a:cubicBezTo>
                  <a:cubicBezTo>
                    <a:pt x="303" y="53"/>
                    <a:pt x="303" y="53"/>
                    <a:pt x="303" y="53"/>
                  </a:cubicBezTo>
                  <a:cubicBezTo>
                    <a:pt x="308" y="56"/>
                    <a:pt x="308" y="56"/>
                    <a:pt x="308" y="56"/>
                  </a:cubicBezTo>
                  <a:cubicBezTo>
                    <a:pt x="303" y="53"/>
                    <a:pt x="303" y="53"/>
                    <a:pt x="303" y="53"/>
                  </a:cubicBezTo>
                  <a:cubicBezTo>
                    <a:pt x="306" y="58"/>
                    <a:pt x="306" y="58"/>
                    <a:pt x="306" y="58"/>
                  </a:cubicBezTo>
                  <a:cubicBezTo>
                    <a:pt x="322" y="49"/>
                    <a:pt x="322" y="49"/>
                    <a:pt x="322" y="49"/>
                  </a:cubicBezTo>
                  <a:cubicBezTo>
                    <a:pt x="324" y="48"/>
                    <a:pt x="325" y="46"/>
                    <a:pt x="325" y="44"/>
                  </a:cubicBezTo>
                  <a:cubicBezTo>
                    <a:pt x="325" y="42"/>
                    <a:pt x="324" y="40"/>
                    <a:pt x="323" y="39"/>
                  </a:cubicBezTo>
                  <a:cubicBezTo>
                    <a:pt x="264" y="3"/>
                    <a:pt x="264" y="3"/>
                    <a:pt x="264" y="3"/>
                  </a:cubicBezTo>
                  <a:cubicBezTo>
                    <a:pt x="261" y="7"/>
                    <a:pt x="261" y="7"/>
                    <a:pt x="261" y="7"/>
                  </a:cubicBezTo>
                  <a:cubicBezTo>
                    <a:pt x="266" y="10"/>
                    <a:pt x="266" y="10"/>
                    <a:pt x="266" y="10"/>
                  </a:cubicBezTo>
                  <a:cubicBezTo>
                    <a:pt x="261" y="7"/>
                    <a:pt x="261" y="7"/>
                    <a:pt x="261" y="7"/>
                  </a:cubicBezTo>
                  <a:cubicBezTo>
                    <a:pt x="264" y="12"/>
                    <a:pt x="264" y="12"/>
                    <a:pt x="264" y="12"/>
                  </a:cubicBezTo>
                  <a:cubicBezTo>
                    <a:pt x="265" y="12"/>
                    <a:pt x="265" y="11"/>
                    <a:pt x="266" y="10"/>
                  </a:cubicBezTo>
                  <a:cubicBezTo>
                    <a:pt x="261" y="7"/>
                    <a:pt x="261" y="7"/>
                    <a:pt x="261" y="7"/>
                  </a:cubicBezTo>
                  <a:cubicBezTo>
                    <a:pt x="264" y="12"/>
                    <a:pt x="264" y="12"/>
                    <a:pt x="264" y="12"/>
                  </a:cubicBezTo>
                  <a:cubicBezTo>
                    <a:pt x="262" y="8"/>
                    <a:pt x="262" y="8"/>
                    <a:pt x="262" y="8"/>
                  </a:cubicBezTo>
                  <a:cubicBezTo>
                    <a:pt x="262" y="13"/>
                    <a:pt x="262" y="13"/>
                    <a:pt x="262" y="13"/>
                  </a:cubicBezTo>
                  <a:cubicBezTo>
                    <a:pt x="263" y="13"/>
                    <a:pt x="263" y="13"/>
                    <a:pt x="264" y="12"/>
                  </a:cubicBezTo>
                  <a:cubicBezTo>
                    <a:pt x="262" y="8"/>
                    <a:pt x="262" y="8"/>
                    <a:pt x="262" y="8"/>
                  </a:cubicBezTo>
                  <a:cubicBezTo>
                    <a:pt x="262" y="13"/>
                    <a:pt x="262" y="13"/>
                    <a:pt x="262" y="13"/>
                  </a:cubicBezTo>
                  <a:cubicBezTo>
                    <a:pt x="262" y="8"/>
                    <a:pt x="262" y="8"/>
                    <a:pt x="262" y="8"/>
                  </a:cubicBezTo>
                  <a:cubicBezTo>
                    <a:pt x="262" y="13"/>
                    <a:pt x="262" y="13"/>
                    <a:pt x="262" y="13"/>
                  </a:cubicBezTo>
                  <a:cubicBezTo>
                    <a:pt x="262" y="13"/>
                    <a:pt x="262" y="13"/>
                    <a:pt x="262" y="13"/>
                  </a:cubicBezTo>
                  <a:cubicBezTo>
                    <a:pt x="262" y="8"/>
                    <a:pt x="262" y="8"/>
                    <a:pt x="262" y="8"/>
                  </a:cubicBezTo>
                  <a:cubicBezTo>
                    <a:pt x="262" y="13"/>
                    <a:pt x="262" y="13"/>
                    <a:pt x="262" y="13"/>
                  </a:cubicBezTo>
                  <a:cubicBezTo>
                    <a:pt x="262" y="9"/>
                    <a:pt x="262" y="9"/>
                    <a:pt x="262" y="9"/>
                  </a:cubicBezTo>
                  <a:cubicBezTo>
                    <a:pt x="261" y="13"/>
                    <a:pt x="261" y="13"/>
                    <a:pt x="261" y="13"/>
                  </a:cubicBezTo>
                  <a:cubicBezTo>
                    <a:pt x="262" y="13"/>
                    <a:pt x="262" y="13"/>
                    <a:pt x="262" y="13"/>
                  </a:cubicBezTo>
                  <a:cubicBezTo>
                    <a:pt x="262" y="9"/>
                    <a:pt x="262" y="9"/>
                    <a:pt x="262" y="9"/>
                  </a:cubicBezTo>
                  <a:cubicBezTo>
                    <a:pt x="261" y="13"/>
                    <a:pt x="261" y="13"/>
                    <a:pt x="261" y="13"/>
                  </a:cubicBezTo>
                  <a:cubicBezTo>
                    <a:pt x="261" y="12"/>
                    <a:pt x="261" y="12"/>
                    <a:pt x="261" y="12"/>
                  </a:cubicBezTo>
                  <a:cubicBezTo>
                    <a:pt x="261" y="13"/>
                    <a:pt x="261" y="13"/>
                    <a:pt x="261" y="13"/>
                  </a:cubicBezTo>
                  <a:cubicBezTo>
                    <a:pt x="261" y="13"/>
                    <a:pt x="261" y="13"/>
                    <a:pt x="261" y="13"/>
                  </a:cubicBezTo>
                  <a:cubicBezTo>
                    <a:pt x="261" y="12"/>
                    <a:pt x="261" y="12"/>
                    <a:pt x="261" y="12"/>
                  </a:cubicBezTo>
                  <a:cubicBezTo>
                    <a:pt x="261" y="13"/>
                    <a:pt x="261" y="13"/>
                    <a:pt x="261" y="13"/>
                  </a:cubicBezTo>
                  <a:cubicBezTo>
                    <a:pt x="261" y="13"/>
                    <a:pt x="262" y="13"/>
                    <a:pt x="262" y="13"/>
                  </a:cubicBezTo>
                  <a:cubicBezTo>
                    <a:pt x="264" y="14"/>
                    <a:pt x="269" y="15"/>
                    <a:pt x="274" y="16"/>
                  </a:cubicBezTo>
                  <a:cubicBezTo>
                    <a:pt x="282" y="19"/>
                    <a:pt x="292" y="22"/>
                    <a:pt x="300" y="25"/>
                  </a:cubicBezTo>
                  <a:cubicBezTo>
                    <a:pt x="304" y="26"/>
                    <a:pt x="308" y="27"/>
                    <a:pt x="310" y="28"/>
                  </a:cubicBezTo>
                  <a:cubicBezTo>
                    <a:pt x="312" y="28"/>
                    <a:pt x="313" y="29"/>
                    <a:pt x="314" y="29"/>
                  </a:cubicBezTo>
                  <a:cubicBezTo>
                    <a:pt x="314" y="29"/>
                    <a:pt x="315" y="29"/>
                    <a:pt x="315" y="29"/>
                  </a:cubicBezTo>
                  <a:cubicBezTo>
                    <a:pt x="316" y="29"/>
                    <a:pt x="316" y="29"/>
                    <a:pt x="316" y="29"/>
                  </a:cubicBezTo>
                  <a:cubicBezTo>
                    <a:pt x="316" y="29"/>
                    <a:pt x="316" y="29"/>
                    <a:pt x="317" y="29"/>
                  </a:cubicBezTo>
                  <a:cubicBezTo>
                    <a:pt x="317" y="29"/>
                    <a:pt x="317" y="29"/>
                    <a:pt x="318" y="29"/>
                  </a:cubicBezTo>
                  <a:cubicBezTo>
                    <a:pt x="318" y="29"/>
                    <a:pt x="319" y="29"/>
                    <a:pt x="319" y="29"/>
                  </a:cubicBezTo>
                  <a:cubicBezTo>
                    <a:pt x="320" y="28"/>
                    <a:pt x="321" y="28"/>
                    <a:pt x="321" y="27"/>
                  </a:cubicBezTo>
                  <a:cubicBezTo>
                    <a:pt x="322" y="26"/>
                    <a:pt x="323" y="24"/>
                    <a:pt x="322" y="23"/>
                  </a:cubicBezTo>
                  <a:cubicBezTo>
                    <a:pt x="322" y="21"/>
                    <a:pt x="321" y="20"/>
                    <a:pt x="320" y="19"/>
                  </a:cubicBezTo>
                  <a:cubicBezTo>
                    <a:pt x="292" y="2"/>
                    <a:pt x="292" y="2"/>
                    <a:pt x="292" y="2"/>
                  </a:cubicBezTo>
                  <a:cubicBezTo>
                    <a:pt x="290" y="0"/>
                    <a:pt x="286" y="1"/>
                    <a:pt x="285" y="4"/>
                  </a:cubicBezTo>
                  <a:cubicBezTo>
                    <a:pt x="283" y="6"/>
                    <a:pt x="284" y="10"/>
                    <a:pt x="286" y="11"/>
                  </a:cubicBezTo>
                  <a:cubicBezTo>
                    <a:pt x="314" y="29"/>
                    <a:pt x="314" y="29"/>
                    <a:pt x="314" y="29"/>
                  </a:cubicBezTo>
                  <a:cubicBezTo>
                    <a:pt x="317" y="24"/>
                    <a:pt x="317" y="24"/>
                    <a:pt x="317" y="24"/>
                  </a:cubicBezTo>
                  <a:cubicBezTo>
                    <a:pt x="312" y="21"/>
                    <a:pt x="312" y="21"/>
                    <a:pt x="312" y="21"/>
                  </a:cubicBezTo>
                  <a:cubicBezTo>
                    <a:pt x="317" y="24"/>
                    <a:pt x="317" y="24"/>
                    <a:pt x="317" y="24"/>
                  </a:cubicBezTo>
                  <a:cubicBezTo>
                    <a:pt x="314" y="19"/>
                    <a:pt x="314" y="19"/>
                    <a:pt x="314" y="19"/>
                  </a:cubicBezTo>
                  <a:cubicBezTo>
                    <a:pt x="314" y="19"/>
                    <a:pt x="313" y="20"/>
                    <a:pt x="312" y="21"/>
                  </a:cubicBezTo>
                  <a:cubicBezTo>
                    <a:pt x="317" y="24"/>
                    <a:pt x="317" y="24"/>
                    <a:pt x="317" y="24"/>
                  </a:cubicBezTo>
                  <a:cubicBezTo>
                    <a:pt x="314" y="19"/>
                    <a:pt x="314" y="19"/>
                    <a:pt x="314" y="19"/>
                  </a:cubicBezTo>
                  <a:cubicBezTo>
                    <a:pt x="317" y="24"/>
                    <a:pt x="317" y="24"/>
                    <a:pt x="317" y="24"/>
                  </a:cubicBezTo>
                  <a:cubicBezTo>
                    <a:pt x="316" y="18"/>
                    <a:pt x="316" y="18"/>
                    <a:pt x="316" y="18"/>
                  </a:cubicBezTo>
                  <a:cubicBezTo>
                    <a:pt x="316" y="18"/>
                    <a:pt x="315" y="19"/>
                    <a:pt x="314" y="19"/>
                  </a:cubicBezTo>
                  <a:cubicBezTo>
                    <a:pt x="317" y="24"/>
                    <a:pt x="317" y="24"/>
                    <a:pt x="317" y="24"/>
                  </a:cubicBezTo>
                  <a:cubicBezTo>
                    <a:pt x="316" y="18"/>
                    <a:pt x="316" y="18"/>
                    <a:pt x="316" y="18"/>
                  </a:cubicBezTo>
                  <a:cubicBezTo>
                    <a:pt x="317" y="24"/>
                    <a:pt x="317" y="24"/>
                    <a:pt x="317" y="24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18"/>
                    <a:pt x="316" y="18"/>
                    <a:pt x="316" y="18"/>
                  </a:cubicBezTo>
                  <a:cubicBezTo>
                    <a:pt x="317" y="24"/>
                    <a:pt x="317" y="24"/>
                    <a:pt x="317" y="24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23"/>
                    <a:pt x="317" y="23"/>
                    <a:pt x="317" y="23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23"/>
                    <a:pt x="317" y="23"/>
                    <a:pt x="317" y="23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20"/>
                    <a:pt x="317" y="20"/>
                    <a:pt x="317" y="20"/>
                  </a:cubicBezTo>
                  <a:cubicBezTo>
                    <a:pt x="318" y="18"/>
                    <a:pt x="318" y="18"/>
                    <a:pt x="318" y="18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20"/>
                    <a:pt x="317" y="20"/>
                    <a:pt x="317" y="20"/>
                  </a:cubicBezTo>
                  <a:cubicBezTo>
                    <a:pt x="318" y="18"/>
                    <a:pt x="318" y="18"/>
                    <a:pt x="318" y="18"/>
                  </a:cubicBezTo>
                  <a:cubicBezTo>
                    <a:pt x="318" y="18"/>
                    <a:pt x="317" y="18"/>
                    <a:pt x="317" y="18"/>
                  </a:cubicBezTo>
                  <a:cubicBezTo>
                    <a:pt x="315" y="18"/>
                    <a:pt x="310" y="16"/>
                    <a:pt x="305" y="15"/>
                  </a:cubicBezTo>
                  <a:cubicBezTo>
                    <a:pt x="297" y="12"/>
                    <a:pt x="288" y="9"/>
                    <a:pt x="279" y="6"/>
                  </a:cubicBezTo>
                  <a:cubicBezTo>
                    <a:pt x="275" y="5"/>
                    <a:pt x="271" y="4"/>
                    <a:pt x="269" y="3"/>
                  </a:cubicBezTo>
                  <a:cubicBezTo>
                    <a:pt x="267" y="3"/>
                    <a:pt x="266" y="3"/>
                    <a:pt x="265" y="2"/>
                  </a:cubicBezTo>
                  <a:cubicBezTo>
                    <a:pt x="264" y="2"/>
                    <a:pt x="264" y="2"/>
                    <a:pt x="263" y="2"/>
                  </a:cubicBezTo>
                  <a:cubicBezTo>
                    <a:pt x="263" y="2"/>
                    <a:pt x="262" y="2"/>
                    <a:pt x="262" y="2"/>
                  </a:cubicBezTo>
                  <a:cubicBezTo>
                    <a:pt x="261" y="2"/>
                    <a:pt x="261" y="2"/>
                    <a:pt x="260" y="2"/>
                  </a:cubicBezTo>
                  <a:cubicBezTo>
                    <a:pt x="260" y="2"/>
                    <a:pt x="259" y="2"/>
                    <a:pt x="259" y="3"/>
                  </a:cubicBezTo>
                  <a:cubicBezTo>
                    <a:pt x="258" y="3"/>
                    <a:pt x="257" y="3"/>
                    <a:pt x="257" y="4"/>
                  </a:cubicBezTo>
                  <a:cubicBezTo>
                    <a:pt x="255" y="7"/>
                    <a:pt x="256" y="10"/>
                    <a:pt x="258" y="12"/>
                  </a:cubicBezTo>
                  <a:cubicBezTo>
                    <a:pt x="309" y="44"/>
                    <a:pt x="309" y="44"/>
                    <a:pt x="309" y="44"/>
                  </a:cubicBezTo>
                  <a:cubicBezTo>
                    <a:pt x="301" y="48"/>
                    <a:pt x="301" y="48"/>
                    <a:pt x="301" y="48"/>
                  </a:cubicBezTo>
                  <a:cubicBezTo>
                    <a:pt x="300" y="49"/>
                    <a:pt x="299" y="49"/>
                    <a:pt x="299" y="50"/>
                  </a:cubicBezTo>
                  <a:cubicBezTo>
                    <a:pt x="298" y="50"/>
                    <a:pt x="298" y="51"/>
                    <a:pt x="298" y="52"/>
                  </a:cubicBezTo>
                  <a:cubicBezTo>
                    <a:pt x="298" y="52"/>
                    <a:pt x="298" y="53"/>
                    <a:pt x="298" y="53"/>
                  </a:cubicBezTo>
                  <a:cubicBezTo>
                    <a:pt x="298" y="55"/>
                    <a:pt x="298" y="56"/>
                    <a:pt x="299" y="56"/>
                  </a:cubicBezTo>
                  <a:cubicBezTo>
                    <a:pt x="299" y="57"/>
                    <a:pt x="300" y="57"/>
                    <a:pt x="300" y="57"/>
                  </a:cubicBezTo>
                  <a:cubicBezTo>
                    <a:pt x="300" y="58"/>
                    <a:pt x="301" y="58"/>
                    <a:pt x="301" y="58"/>
                  </a:cubicBezTo>
                  <a:cubicBezTo>
                    <a:pt x="302" y="59"/>
                    <a:pt x="304" y="60"/>
                    <a:pt x="306" y="62"/>
                  </a:cubicBezTo>
                  <a:cubicBezTo>
                    <a:pt x="313" y="66"/>
                    <a:pt x="323" y="72"/>
                    <a:pt x="323" y="72"/>
                  </a:cubicBezTo>
                  <a:cubicBezTo>
                    <a:pt x="326" y="67"/>
                    <a:pt x="326" y="67"/>
                    <a:pt x="326" y="67"/>
                  </a:cubicBezTo>
                  <a:cubicBezTo>
                    <a:pt x="322" y="64"/>
                    <a:pt x="322" y="64"/>
                    <a:pt x="322" y="64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7" y="81"/>
                    <a:pt x="307" y="81"/>
                    <a:pt x="307" y="81"/>
                  </a:cubicBezTo>
                  <a:cubicBezTo>
                    <a:pt x="306" y="83"/>
                    <a:pt x="306" y="84"/>
                    <a:pt x="306" y="85"/>
                  </a:cubicBezTo>
                  <a:cubicBezTo>
                    <a:pt x="306" y="86"/>
                    <a:pt x="307" y="87"/>
                    <a:pt x="307" y="87"/>
                  </a:cubicBezTo>
                  <a:cubicBezTo>
                    <a:pt x="307" y="88"/>
                    <a:pt x="308" y="88"/>
                    <a:pt x="308" y="89"/>
                  </a:cubicBezTo>
                  <a:cubicBezTo>
                    <a:pt x="309" y="89"/>
                    <a:pt x="309" y="89"/>
                    <a:pt x="309" y="90"/>
                  </a:cubicBezTo>
                  <a:cubicBezTo>
                    <a:pt x="311" y="91"/>
                    <a:pt x="313" y="92"/>
                    <a:pt x="315" y="94"/>
                  </a:cubicBezTo>
                  <a:cubicBezTo>
                    <a:pt x="319" y="96"/>
                    <a:pt x="324" y="99"/>
                    <a:pt x="328" y="101"/>
                  </a:cubicBezTo>
                  <a:cubicBezTo>
                    <a:pt x="330" y="102"/>
                    <a:pt x="332" y="103"/>
                    <a:pt x="333" y="104"/>
                  </a:cubicBezTo>
                  <a:cubicBezTo>
                    <a:pt x="333" y="104"/>
                    <a:pt x="334" y="105"/>
                    <a:pt x="334" y="105"/>
                  </a:cubicBezTo>
                  <a:cubicBezTo>
                    <a:pt x="334" y="105"/>
                    <a:pt x="334" y="105"/>
                    <a:pt x="334" y="105"/>
                  </a:cubicBezTo>
                  <a:cubicBezTo>
                    <a:pt x="334" y="105"/>
                    <a:pt x="334" y="105"/>
                    <a:pt x="334" y="105"/>
                  </a:cubicBezTo>
                  <a:cubicBezTo>
                    <a:pt x="336" y="102"/>
                    <a:pt x="336" y="102"/>
                    <a:pt x="336" y="102"/>
                  </a:cubicBezTo>
                  <a:cubicBezTo>
                    <a:pt x="334" y="105"/>
                    <a:pt x="334" y="105"/>
                    <a:pt x="334" y="105"/>
                  </a:cubicBezTo>
                  <a:cubicBezTo>
                    <a:pt x="334" y="105"/>
                    <a:pt x="334" y="105"/>
                    <a:pt x="334" y="105"/>
                  </a:cubicBezTo>
                  <a:cubicBezTo>
                    <a:pt x="336" y="102"/>
                    <a:pt x="336" y="102"/>
                    <a:pt x="336" y="102"/>
                  </a:cubicBezTo>
                  <a:cubicBezTo>
                    <a:pt x="334" y="105"/>
                    <a:pt x="334" y="105"/>
                    <a:pt x="334" y="105"/>
                  </a:cubicBezTo>
                  <a:cubicBezTo>
                    <a:pt x="337" y="101"/>
                    <a:pt x="337" y="101"/>
                    <a:pt x="337" y="101"/>
                  </a:cubicBezTo>
                  <a:cubicBezTo>
                    <a:pt x="333" y="104"/>
                    <a:pt x="333" y="104"/>
                    <a:pt x="333" y="104"/>
                  </a:cubicBezTo>
                  <a:cubicBezTo>
                    <a:pt x="334" y="105"/>
                    <a:pt x="334" y="105"/>
                    <a:pt x="334" y="105"/>
                  </a:cubicBezTo>
                  <a:cubicBezTo>
                    <a:pt x="337" y="101"/>
                    <a:pt x="337" y="101"/>
                    <a:pt x="337" y="101"/>
                  </a:cubicBezTo>
                  <a:cubicBezTo>
                    <a:pt x="333" y="104"/>
                    <a:pt x="333" y="104"/>
                    <a:pt x="333" y="104"/>
                  </a:cubicBezTo>
                  <a:cubicBezTo>
                    <a:pt x="337" y="101"/>
                    <a:pt x="337" y="101"/>
                    <a:pt x="337" y="101"/>
                  </a:cubicBezTo>
                  <a:cubicBezTo>
                    <a:pt x="333" y="104"/>
                    <a:pt x="333" y="104"/>
                    <a:pt x="333" y="104"/>
                  </a:cubicBezTo>
                  <a:cubicBezTo>
                    <a:pt x="333" y="104"/>
                    <a:pt x="333" y="104"/>
                    <a:pt x="333" y="104"/>
                  </a:cubicBezTo>
                  <a:cubicBezTo>
                    <a:pt x="337" y="101"/>
                    <a:pt x="337" y="101"/>
                    <a:pt x="337" y="101"/>
                  </a:cubicBezTo>
                  <a:cubicBezTo>
                    <a:pt x="333" y="104"/>
                    <a:pt x="333" y="104"/>
                    <a:pt x="333" y="104"/>
                  </a:cubicBezTo>
                  <a:cubicBezTo>
                    <a:pt x="338" y="101"/>
                    <a:pt x="338" y="101"/>
                    <a:pt x="338" y="101"/>
                  </a:cubicBezTo>
                  <a:cubicBezTo>
                    <a:pt x="332" y="101"/>
                    <a:pt x="332" y="101"/>
                    <a:pt x="332" y="101"/>
                  </a:cubicBezTo>
                  <a:cubicBezTo>
                    <a:pt x="332" y="102"/>
                    <a:pt x="333" y="103"/>
                    <a:pt x="333" y="104"/>
                  </a:cubicBezTo>
                  <a:cubicBezTo>
                    <a:pt x="338" y="101"/>
                    <a:pt x="338" y="101"/>
                    <a:pt x="338" y="101"/>
                  </a:cubicBezTo>
                  <a:cubicBezTo>
                    <a:pt x="332" y="101"/>
                    <a:pt x="332" y="101"/>
                    <a:pt x="332" y="101"/>
                  </a:cubicBezTo>
                  <a:cubicBezTo>
                    <a:pt x="338" y="101"/>
                    <a:pt x="338" y="101"/>
                    <a:pt x="338" y="101"/>
                  </a:cubicBezTo>
                  <a:cubicBezTo>
                    <a:pt x="336" y="95"/>
                    <a:pt x="336" y="95"/>
                    <a:pt x="336" y="95"/>
                  </a:cubicBezTo>
                  <a:cubicBezTo>
                    <a:pt x="313" y="102"/>
                    <a:pt x="313" y="102"/>
                    <a:pt x="313" y="102"/>
                  </a:cubicBezTo>
                  <a:cubicBezTo>
                    <a:pt x="311" y="102"/>
                    <a:pt x="310" y="104"/>
                    <a:pt x="310" y="106"/>
                  </a:cubicBezTo>
                  <a:cubicBezTo>
                    <a:pt x="309" y="109"/>
                    <a:pt x="310" y="111"/>
                    <a:pt x="312" y="112"/>
                  </a:cubicBezTo>
                  <a:cubicBezTo>
                    <a:pt x="331" y="124"/>
                    <a:pt x="331" y="124"/>
                    <a:pt x="331" y="124"/>
                  </a:cubicBezTo>
                  <a:cubicBezTo>
                    <a:pt x="324" y="127"/>
                    <a:pt x="324" y="127"/>
                    <a:pt x="324" y="127"/>
                  </a:cubicBezTo>
                  <a:cubicBezTo>
                    <a:pt x="323" y="128"/>
                    <a:pt x="321" y="130"/>
                    <a:pt x="321" y="132"/>
                  </a:cubicBezTo>
                  <a:cubicBezTo>
                    <a:pt x="321" y="134"/>
                    <a:pt x="322" y="136"/>
                    <a:pt x="324" y="137"/>
                  </a:cubicBezTo>
                  <a:cubicBezTo>
                    <a:pt x="339" y="146"/>
                    <a:pt x="339" y="146"/>
                    <a:pt x="339" y="146"/>
                  </a:cubicBezTo>
                  <a:cubicBezTo>
                    <a:pt x="326" y="149"/>
                    <a:pt x="326" y="149"/>
                    <a:pt x="326" y="149"/>
                  </a:cubicBezTo>
                  <a:cubicBezTo>
                    <a:pt x="324" y="150"/>
                    <a:pt x="322" y="152"/>
                    <a:pt x="322" y="155"/>
                  </a:cubicBezTo>
                  <a:cubicBezTo>
                    <a:pt x="322" y="156"/>
                    <a:pt x="323" y="157"/>
                    <a:pt x="323" y="157"/>
                  </a:cubicBezTo>
                  <a:cubicBezTo>
                    <a:pt x="324" y="158"/>
                    <a:pt x="324" y="158"/>
                    <a:pt x="324" y="159"/>
                  </a:cubicBezTo>
                  <a:cubicBezTo>
                    <a:pt x="325" y="159"/>
                    <a:pt x="325" y="159"/>
                    <a:pt x="325" y="159"/>
                  </a:cubicBezTo>
                  <a:cubicBezTo>
                    <a:pt x="325" y="159"/>
                    <a:pt x="325" y="159"/>
                    <a:pt x="325" y="159"/>
                  </a:cubicBezTo>
                  <a:cubicBezTo>
                    <a:pt x="326" y="160"/>
                    <a:pt x="326" y="160"/>
                    <a:pt x="327" y="161"/>
                  </a:cubicBezTo>
                  <a:cubicBezTo>
                    <a:pt x="331" y="163"/>
                    <a:pt x="338" y="167"/>
                    <a:pt x="344" y="170"/>
                  </a:cubicBezTo>
                  <a:cubicBezTo>
                    <a:pt x="347" y="172"/>
                    <a:pt x="349" y="174"/>
                    <a:pt x="351" y="175"/>
                  </a:cubicBezTo>
                  <a:cubicBezTo>
                    <a:pt x="352" y="176"/>
                    <a:pt x="353" y="176"/>
                    <a:pt x="354" y="177"/>
                  </a:cubicBezTo>
                  <a:cubicBezTo>
                    <a:pt x="354" y="177"/>
                    <a:pt x="354" y="177"/>
                    <a:pt x="354" y="177"/>
                  </a:cubicBezTo>
                  <a:cubicBezTo>
                    <a:pt x="354" y="177"/>
                    <a:pt x="354" y="177"/>
                    <a:pt x="354" y="177"/>
                  </a:cubicBezTo>
                  <a:cubicBezTo>
                    <a:pt x="354" y="176"/>
                    <a:pt x="354" y="176"/>
                    <a:pt x="354" y="176"/>
                  </a:cubicBezTo>
                  <a:cubicBezTo>
                    <a:pt x="354" y="177"/>
                    <a:pt x="354" y="177"/>
                    <a:pt x="354" y="177"/>
                  </a:cubicBezTo>
                  <a:cubicBezTo>
                    <a:pt x="354" y="177"/>
                    <a:pt x="354" y="177"/>
                    <a:pt x="354" y="177"/>
                  </a:cubicBezTo>
                  <a:cubicBezTo>
                    <a:pt x="354" y="176"/>
                    <a:pt x="354" y="176"/>
                    <a:pt x="354" y="176"/>
                  </a:cubicBezTo>
                  <a:cubicBezTo>
                    <a:pt x="354" y="177"/>
                    <a:pt x="354" y="177"/>
                    <a:pt x="354" y="177"/>
                  </a:cubicBezTo>
                  <a:cubicBezTo>
                    <a:pt x="357" y="174"/>
                    <a:pt x="357" y="174"/>
                    <a:pt x="357" y="174"/>
                  </a:cubicBezTo>
                  <a:cubicBezTo>
                    <a:pt x="353" y="177"/>
                    <a:pt x="353" y="177"/>
                    <a:pt x="353" y="177"/>
                  </a:cubicBezTo>
                  <a:cubicBezTo>
                    <a:pt x="354" y="177"/>
                    <a:pt x="354" y="177"/>
                    <a:pt x="354" y="177"/>
                  </a:cubicBezTo>
                  <a:cubicBezTo>
                    <a:pt x="357" y="174"/>
                    <a:pt x="357" y="174"/>
                    <a:pt x="357" y="174"/>
                  </a:cubicBezTo>
                  <a:cubicBezTo>
                    <a:pt x="353" y="177"/>
                    <a:pt x="353" y="177"/>
                    <a:pt x="353" y="177"/>
                  </a:cubicBezTo>
                  <a:cubicBezTo>
                    <a:pt x="357" y="173"/>
                    <a:pt x="357" y="173"/>
                    <a:pt x="357" y="173"/>
                  </a:cubicBezTo>
                  <a:cubicBezTo>
                    <a:pt x="353" y="176"/>
                    <a:pt x="353" y="176"/>
                    <a:pt x="353" y="176"/>
                  </a:cubicBezTo>
                  <a:cubicBezTo>
                    <a:pt x="353" y="176"/>
                    <a:pt x="353" y="176"/>
                    <a:pt x="353" y="177"/>
                  </a:cubicBezTo>
                  <a:cubicBezTo>
                    <a:pt x="357" y="173"/>
                    <a:pt x="357" y="173"/>
                    <a:pt x="357" y="173"/>
                  </a:cubicBezTo>
                  <a:cubicBezTo>
                    <a:pt x="353" y="176"/>
                    <a:pt x="353" y="176"/>
                    <a:pt x="353" y="176"/>
                  </a:cubicBezTo>
                  <a:cubicBezTo>
                    <a:pt x="358" y="173"/>
                    <a:pt x="358" y="173"/>
                    <a:pt x="358" y="173"/>
                  </a:cubicBezTo>
                  <a:cubicBezTo>
                    <a:pt x="352" y="173"/>
                    <a:pt x="352" y="173"/>
                    <a:pt x="352" y="173"/>
                  </a:cubicBezTo>
                  <a:cubicBezTo>
                    <a:pt x="352" y="175"/>
                    <a:pt x="353" y="175"/>
                    <a:pt x="353" y="176"/>
                  </a:cubicBezTo>
                  <a:cubicBezTo>
                    <a:pt x="358" y="173"/>
                    <a:pt x="358" y="173"/>
                    <a:pt x="358" y="173"/>
                  </a:cubicBezTo>
                  <a:cubicBezTo>
                    <a:pt x="352" y="173"/>
                    <a:pt x="352" y="173"/>
                    <a:pt x="352" y="173"/>
                  </a:cubicBezTo>
                  <a:cubicBezTo>
                    <a:pt x="358" y="173"/>
                    <a:pt x="358" y="173"/>
                    <a:pt x="358" y="173"/>
                  </a:cubicBezTo>
                  <a:cubicBezTo>
                    <a:pt x="353" y="170"/>
                    <a:pt x="353" y="170"/>
                    <a:pt x="353" y="170"/>
                  </a:cubicBezTo>
                  <a:cubicBezTo>
                    <a:pt x="352" y="171"/>
                    <a:pt x="352" y="172"/>
                    <a:pt x="352" y="173"/>
                  </a:cubicBezTo>
                  <a:cubicBezTo>
                    <a:pt x="358" y="173"/>
                    <a:pt x="358" y="173"/>
                    <a:pt x="358" y="173"/>
                  </a:cubicBezTo>
                  <a:cubicBezTo>
                    <a:pt x="353" y="170"/>
                    <a:pt x="353" y="170"/>
                    <a:pt x="353" y="170"/>
                  </a:cubicBezTo>
                  <a:cubicBezTo>
                    <a:pt x="358" y="173"/>
                    <a:pt x="358" y="173"/>
                    <a:pt x="358" y="173"/>
                  </a:cubicBezTo>
                  <a:cubicBezTo>
                    <a:pt x="354" y="169"/>
                    <a:pt x="354" y="169"/>
                    <a:pt x="354" y="169"/>
                  </a:cubicBezTo>
                  <a:cubicBezTo>
                    <a:pt x="354" y="169"/>
                    <a:pt x="350" y="173"/>
                    <a:pt x="346" y="177"/>
                  </a:cubicBezTo>
                  <a:cubicBezTo>
                    <a:pt x="344" y="179"/>
                    <a:pt x="342" y="181"/>
                    <a:pt x="340" y="182"/>
                  </a:cubicBezTo>
                  <a:cubicBezTo>
                    <a:pt x="340" y="183"/>
                    <a:pt x="339" y="184"/>
                    <a:pt x="338" y="184"/>
                  </a:cubicBezTo>
                  <a:cubicBezTo>
                    <a:pt x="338" y="185"/>
                    <a:pt x="338" y="185"/>
                    <a:pt x="338" y="185"/>
                  </a:cubicBezTo>
                  <a:cubicBezTo>
                    <a:pt x="338" y="185"/>
                    <a:pt x="338" y="185"/>
                    <a:pt x="338" y="185"/>
                  </a:cubicBezTo>
                  <a:cubicBezTo>
                    <a:pt x="337" y="185"/>
                    <a:pt x="337" y="185"/>
                    <a:pt x="337" y="185"/>
                  </a:cubicBezTo>
                  <a:cubicBezTo>
                    <a:pt x="337" y="186"/>
                    <a:pt x="337" y="186"/>
                    <a:pt x="337" y="186"/>
                  </a:cubicBezTo>
                  <a:cubicBezTo>
                    <a:pt x="336" y="187"/>
                    <a:pt x="336" y="189"/>
                    <a:pt x="336" y="190"/>
                  </a:cubicBezTo>
                  <a:cubicBezTo>
                    <a:pt x="337" y="192"/>
                    <a:pt x="337" y="193"/>
                    <a:pt x="339" y="194"/>
                  </a:cubicBezTo>
                  <a:cubicBezTo>
                    <a:pt x="366" y="211"/>
                    <a:pt x="366" y="211"/>
                    <a:pt x="366" y="211"/>
                  </a:cubicBezTo>
                  <a:cubicBezTo>
                    <a:pt x="369" y="206"/>
                    <a:pt x="369" y="206"/>
                    <a:pt x="369" y="206"/>
                  </a:cubicBezTo>
                  <a:cubicBezTo>
                    <a:pt x="364" y="203"/>
                    <a:pt x="364" y="203"/>
                    <a:pt x="364" y="203"/>
                  </a:cubicBezTo>
                  <a:cubicBezTo>
                    <a:pt x="369" y="206"/>
                    <a:pt x="369" y="206"/>
                    <a:pt x="369" y="206"/>
                  </a:cubicBezTo>
                  <a:cubicBezTo>
                    <a:pt x="366" y="202"/>
                    <a:pt x="366" y="202"/>
                    <a:pt x="366" y="202"/>
                  </a:cubicBezTo>
                  <a:cubicBezTo>
                    <a:pt x="365" y="202"/>
                    <a:pt x="365" y="202"/>
                    <a:pt x="364" y="203"/>
                  </a:cubicBezTo>
                  <a:cubicBezTo>
                    <a:pt x="369" y="206"/>
                    <a:pt x="369" y="206"/>
                    <a:pt x="369" y="206"/>
                  </a:cubicBezTo>
                  <a:cubicBezTo>
                    <a:pt x="366" y="202"/>
                    <a:pt x="366" y="202"/>
                    <a:pt x="366" y="202"/>
                  </a:cubicBezTo>
                  <a:cubicBezTo>
                    <a:pt x="369" y="206"/>
                    <a:pt x="369" y="206"/>
                    <a:pt x="369" y="206"/>
                  </a:cubicBezTo>
                  <a:cubicBezTo>
                    <a:pt x="367" y="201"/>
                    <a:pt x="367" y="201"/>
                    <a:pt x="367" y="201"/>
                  </a:cubicBezTo>
                  <a:cubicBezTo>
                    <a:pt x="367" y="201"/>
                    <a:pt x="366" y="201"/>
                    <a:pt x="366" y="202"/>
                  </a:cubicBezTo>
                  <a:cubicBezTo>
                    <a:pt x="369" y="206"/>
                    <a:pt x="369" y="206"/>
                    <a:pt x="369" y="206"/>
                  </a:cubicBezTo>
                  <a:cubicBezTo>
                    <a:pt x="367" y="201"/>
                    <a:pt x="367" y="201"/>
                    <a:pt x="367" y="201"/>
                  </a:cubicBezTo>
                  <a:cubicBezTo>
                    <a:pt x="368" y="205"/>
                    <a:pt x="368" y="205"/>
                    <a:pt x="368" y="205"/>
                  </a:cubicBezTo>
                  <a:cubicBezTo>
                    <a:pt x="368" y="201"/>
                    <a:pt x="368" y="201"/>
                    <a:pt x="368" y="201"/>
                  </a:cubicBezTo>
                  <a:cubicBezTo>
                    <a:pt x="368" y="201"/>
                    <a:pt x="367" y="201"/>
                    <a:pt x="367" y="201"/>
                  </a:cubicBezTo>
                  <a:cubicBezTo>
                    <a:pt x="368" y="205"/>
                    <a:pt x="368" y="205"/>
                    <a:pt x="368" y="205"/>
                  </a:cubicBezTo>
                  <a:cubicBezTo>
                    <a:pt x="368" y="201"/>
                    <a:pt x="368" y="201"/>
                    <a:pt x="368" y="201"/>
                  </a:cubicBezTo>
                  <a:cubicBezTo>
                    <a:pt x="368" y="202"/>
                    <a:pt x="368" y="202"/>
                    <a:pt x="368" y="202"/>
                  </a:cubicBezTo>
                  <a:cubicBezTo>
                    <a:pt x="368" y="201"/>
                    <a:pt x="368" y="201"/>
                    <a:pt x="368" y="201"/>
                  </a:cubicBezTo>
                  <a:cubicBezTo>
                    <a:pt x="368" y="201"/>
                    <a:pt x="368" y="201"/>
                    <a:pt x="368" y="201"/>
                  </a:cubicBezTo>
                  <a:cubicBezTo>
                    <a:pt x="368" y="202"/>
                    <a:pt x="368" y="202"/>
                    <a:pt x="368" y="202"/>
                  </a:cubicBezTo>
                  <a:cubicBezTo>
                    <a:pt x="368" y="201"/>
                    <a:pt x="368" y="201"/>
                    <a:pt x="368" y="201"/>
                  </a:cubicBezTo>
                  <a:cubicBezTo>
                    <a:pt x="368" y="201"/>
                    <a:pt x="367" y="201"/>
                    <a:pt x="366" y="201"/>
                  </a:cubicBezTo>
                  <a:cubicBezTo>
                    <a:pt x="363" y="201"/>
                    <a:pt x="357" y="201"/>
                    <a:pt x="351" y="202"/>
                  </a:cubicBezTo>
                  <a:cubicBezTo>
                    <a:pt x="346" y="202"/>
                    <a:pt x="342" y="202"/>
                    <a:pt x="342" y="202"/>
                  </a:cubicBezTo>
                  <a:cubicBezTo>
                    <a:pt x="339" y="202"/>
                    <a:pt x="337" y="204"/>
                    <a:pt x="336" y="206"/>
                  </a:cubicBezTo>
                  <a:cubicBezTo>
                    <a:pt x="336" y="208"/>
                    <a:pt x="337" y="211"/>
                    <a:pt x="339" y="212"/>
                  </a:cubicBezTo>
                  <a:cubicBezTo>
                    <a:pt x="343" y="215"/>
                    <a:pt x="343" y="215"/>
                    <a:pt x="343" y="215"/>
                  </a:cubicBezTo>
                  <a:cubicBezTo>
                    <a:pt x="332" y="216"/>
                    <a:pt x="332" y="216"/>
                    <a:pt x="332" y="216"/>
                  </a:cubicBezTo>
                  <a:cubicBezTo>
                    <a:pt x="330" y="217"/>
                    <a:pt x="328" y="219"/>
                    <a:pt x="328" y="221"/>
                  </a:cubicBezTo>
                  <a:cubicBezTo>
                    <a:pt x="327" y="223"/>
                    <a:pt x="328" y="225"/>
                    <a:pt x="330" y="227"/>
                  </a:cubicBezTo>
                  <a:cubicBezTo>
                    <a:pt x="330" y="227"/>
                    <a:pt x="330" y="227"/>
                    <a:pt x="330" y="227"/>
                  </a:cubicBezTo>
                  <a:cubicBezTo>
                    <a:pt x="317" y="225"/>
                    <a:pt x="317" y="225"/>
                    <a:pt x="317" y="225"/>
                  </a:cubicBezTo>
                  <a:cubicBezTo>
                    <a:pt x="314" y="225"/>
                    <a:pt x="312" y="227"/>
                    <a:pt x="311" y="229"/>
                  </a:cubicBezTo>
                  <a:cubicBezTo>
                    <a:pt x="310" y="232"/>
                    <a:pt x="311" y="234"/>
                    <a:pt x="314" y="236"/>
                  </a:cubicBezTo>
                  <a:cubicBezTo>
                    <a:pt x="333" y="248"/>
                    <a:pt x="333" y="248"/>
                    <a:pt x="333" y="248"/>
                  </a:cubicBezTo>
                  <a:cubicBezTo>
                    <a:pt x="336" y="243"/>
                    <a:pt x="336" y="243"/>
                    <a:pt x="336" y="243"/>
                  </a:cubicBezTo>
                  <a:cubicBezTo>
                    <a:pt x="331" y="240"/>
                    <a:pt x="331" y="240"/>
                    <a:pt x="331" y="240"/>
                  </a:cubicBezTo>
                  <a:cubicBezTo>
                    <a:pt x="336" y="243"/>
                    <a:pt x="336" y="243"/>
                    <a:pt x="336" y="243"/>
                  </a:cubicBezTo>
                  <a:cubicBezTo>
                    <a:pt x="333" y="239"/>
                    <a:pt x="333" y="239"/>
                    <a:pt x="333" y="239"/>
                  </a:cubicBezTo>
                  <a:cubicBezTo>
                    <a:pt x="333" y="239"/>
                    <a:pt x="332" y="239"/>
                    <a:pt x="331" y="240"/>
                  </a:cubicBezTo>
                  <a:cubicBezTo>
                    <a:pt x="336" y="243"/>
                    <a:pt x="336" y="243"/>
                    <a:pt x="336" y="243"/>
                  </a:cubicBezTo>
                  <a:cubicBezTo>
                    <a:pt x="333" y="239"/>
                    <a:pt x="333" y="239"/>
                    <a:pt x="333" y="239"/>
                  </a:cubicBezTo>
                  <a:cubicBezTo>
                    <a:pt x="336" y="243"/>
                    <a:pt x="336" y="243"/>
                    <a:pt x="336" y="243"/>
                  </a:cubicBezTo>
                  <a:cubicBezTo>
                    <a:pt x="334" y="238"/>
                    <a:pt x="334" y="238"/>
                    <a:pt x="334" y="238"/>
                  </a:cubicBezTo>
                  <a:cubicBezTo>
                    <a:pt x="334" y="238"/>
                    <a:pt x="334" y="238"/>
                    <a:pt x="333" y="239"/>
                  </a:cubicBezTo>
                  <a:cubicBezTo>
                    <a:pt x="336" y="243"/>
                    <a:pt x="336" y="243"/>
                    <a:pt x="336" y="243"/>
                  </a:cubicBezTo>
                  <a:cubicBezTo>
                    <a:pt x="334" y="238"/>
                    <a:pt x="334" y="238"/>
                    <a:pt x="334" y="238"/>
                  </a:cubicBezTo>
                  <a:cubicBezTo>
                    <a:pt x="336" y="243"/>
                    <a:pt x="336" y="243"/>
                    <a:pt x="336" y="243"/>
                  </a:cubicBezTo>
                  <a:cubicBezTo>
                    <a:pt x="335" y="238"/>
                    <a:pt x="335" y="238"/>
                    <a:pt x="335" y="238"/>
                  </a:cubicBezTo>
                  <a:cubicBezTo>
                    <a:pt x="335" y="238"/>
                    <a:pt x="335" y="238"/>
                    <a:pt x="334" y="238"/>
                  </a:cubicBezTo>
                  <a:cubicBezTo>
                    <a:pt x="336" y="243"/>
                    <a:pt x="336" y="243"/>
                    <a:pt x="336" y="243"/>
                  </a:cubicBezTo>
                  <a:cubicBezTo>
                    <a:pt x="335" y="238"/>
                    <a:pt x="335" y="238"/>
                    <a:pt x="335" y="238"/>
                  </a:cubicBezTo>
                  <a:cubicBezTo>
                    <a:pt x="336" y="243"/>
                    <a:pt x="336" y="243"/>
                    <a:pt x="336" y="243"/>
                  </a:cubicBezTo>
                  <a:cubicBezTo>
                    <a:pt x="336" y="238"/>
                    <a:pt x="336" y="238"/>
                    <a:pt x="336" y="238"/>
                  </a:cubicBezTo>
                  <a:cubicBezTo>
                    <a:pt x="336" y="238"/>
                    <a:pt x="336" y="238"/>
                    <a:pt x="335" y="238"/>
                  </a:cubicBezTo>
                  <a:cubicBezTo>
                    <a:pt x="336" y="243"/>
                    <a:pt x="336" y="243"/>
                    <a:pt x="336" y="243"/>
                  </a:cubicBezTo>
                  <a:cubicBezTo>
                    <a:pt x="336" y="238"/>
                    <a:pt x="336" y="238"/>
                    <a:pt x="336" y="238"/>
                  </a:cubicBezTo>
                  <a:cubicBezTo>
                    <a:pt x="336" y="240"/>
                    <a:pt x="336" y="240"/>
                    <a:pt x="336" y="240"/>
                  </a:cubicBezTo>
                  <a:cubicBezTo>
                    <a:pt x="336" y="238"/>
                    <a:pt x="336" y="238"/>
                    <a:pt x="336" y="238"/>
                  </a:cubicBezTo>
                  <a:cubicBezTo>
                    <a:pt x="336" y="238"/>
                    <a:pt x="336" y="238"/>
                    <a:pt x="336" y="238"/>
                  </a:cubicBezTo>
                  <a:cubicBezTo>
                    <a:pt x="336" y="240"/>
                    <a:pt x="336" y="240"/>
                    <a:pt x="336" y="240"/>
                  </a:cubicBezTo>
                  <a:cubicBezTo>
                    <a:pt x="336" y="238"/>
                    <a:pt x="336" y="238"/>
                    <a:pt x="336" y="238"/>
                  </a:cubicBezTo>
                  <a:cubicBezTo>
                    <a:pt x="336" y="238"/>
                    <a:pt x="335" y="238"/>
                    <a:pt x="334" y="238"/>
                  </a:cubicBezTo>
                  <a:cubicBezTo>
                    <a:pt x="330" y="237"/>
                    <a:pt x="321" y="236"/>
                    <a:pt x="312" y="236"/>
                  </a:cubicBezTo>
                  <a:cubicBezTo>
                    <a:pt x="303" y="235"/>
                    <a:pt x="295" y="235"/>
                    <a:pt x="290" y="235"/>
                  </a:cubicBezTo>
                  <a:cubicBezTo>
                    <a:pt x="289" y="235"/>
                    <a:pt x="289" y="235"/>
                    <a:pt x="288" y="235"/>
                  </a:cubicBezTo>
                  <a:cubicBezTo>
                    <a:pt x="287" y="235"/>
                    <a:pt x="287" y="235"/>
                    <a:pt x="287" y="235"/>
                  </a:cubicBezTo>
                  <a:cubicBezTo>
                    <a:pt x="286" y="235"/>
                    <a:pt x="286" y="235"/>
                    <a:pt x="285" y="235"/>
                  </a:cubicBezTo>
                  <a:cubicBezTo>
                    <a:pt x="285" y="236"/>
                    <a:pt x="284" y="236"/>
                    <a:pt x="283" y="238"/>
                  </a:cubicBezTo>
                  <a:cubicBezTo>
                    <a:pt x="281" y="240"/>
                    <a:pt x="282" y="243"/>
                    <a:pt x="285" y="245"/>
                  </a:cubicBezTo>
                  <a:cubicBezTo>
                    <a:pt x="285" y="245"/>
                    <a:pt x="285" y="245"/>
                    <a:pt x="285" y="245"/>
                  </a:cubicBezTo>
                  <a:cubicBezTo>
                    <a:pt x="268" y="243"/>
                    <a:pt x="268" y="243"/>
                    <a:pt x="268" y="243"/>
                  </a:cubicBezTo>
                  <a:cubicBezTo>
                    <a:pt x="266" y="242"/>
                    <a:pt x="264" y="243"/>
                    <a:pt x="263" y="245"/>
                  </a:cubicBezTo>
                  <a:cubicBezTo>
                    <a:pt x="262" y="246"/>
                    <a:pt x="262" y="247"/>
                    <a:pt x="262" y="248"/>
                  </a:cubicBezTo>
                  <a:cubicBezTo>
                    <a:pt x="262" y="250"/>
                    <a:pt x="262" y="251"/>
                    <a:pt x="262" y="251"/>
                  </a:cubicBezTo>
                  <a:cubicBezTo>
                    <a:pt x="263" y="252"/>
                    <a:pt x="263" y="252"/>
                    <a:pt x="264" y="252"/>
                  </a:cubicBezTo>
                  <a:cubicBezTo>
                    <a:pt x="264" y="253"/>
                    <a:pt x="264" y="253"/>
                    <a:pt x="265" y="253"/>
                  </a:cubicBezTo>
                  <a:cubicBezTo>
                    <a:pt x="266" y="254"/>
                    <a:pt x="268" y="255"/>
                    <a:pt x="270" y="257"/>
                  </a:cubicBezTo>
                  <a:cubicBezTo>
                    <a:pt x="274" y="259"/>
                    <a:pt x="278" y="261"/>
                    <a:pt x="281" y="263"/>
                  </a:cubicBezTo>
                  <a:cubicBezTo>
                    <a:pt x="283" y="264"/>
                    <a:pt x="284" y="265"/>
                    <a:pt x="285" y="266"/>
                  </a:cubicBezTo>
                  <a:cubicBezTo>
                    <a:pt x="286" y="266"/>
                    <a:pt x="286" y="266"/>
                    <a:pt x="286" y="266"/>
                  </a:cubicBezTo>
                  <a:cubicBezTo>
                    <a:pt x="286" y="266"/>
                    <a:pt x="286" y="266"/>
                    <a:pt x="286" y="266"/>
                  </a:cubicBezTo>
                  <a:cubicBezTo>
                    <a:pt x="288" y="264"/>
                    <a:pt x="288" y="264"/>
                    <a:pt x="288" y="264"/>
                  </a:cubicBezTo>
                  <a:cubicBezTo>
                    <a:pt x="286" y="266"/>
                    <a:pt x="286" y="266"/>
                    <a:pt x="286" y="266"/>
                  </a:cubicBezTo>
                  <a:cubicBezTo>
                    <a:pt x="286" y="266"/>
                    <a:pt x="286" y="266"/>
                    <a:pt x="286" y="266"/>
                  </a:cubicBezTo>
                  <a:cubicBezTo>
                    <a:pt x="288" y="264"/>
                    <a:pt x="288" y="264"/>
                    <a:pt x="288" y="264"/>
                  </a:cubicBezTo>
                  <a:cubicBezTo>
                    <a:pt x="286" y="266"/>
                    <a:pt x="286" y="266"/>
                    <a:pt x="286" y="266"/>
                  </a:cubicBezTo>
                  <a:cubicBezTo>
                    <a:pt x="290" y="263"/>
                    <a:pt x="290" y="263"/>
                    <a:pt x="290" y="263"/>
                  </a:cubicBezTo>
                  <a:cubicBezTo>
                    <a:pt x="285" y="265"/>
                    <a:pt x="285" y="265"/>
                    <a:pt x="285" y="265"/>
                  </a:cubicBezTo>
                  <a:cubicBezTo>
                    <a:pt x="286" y="266"/>
                    <a:pt x="286" y="266"/>
                    <a:pt x="286" y="266"/>
                  </a:cubicBezTo>
                  <a:cubicBezTo>
                    <a:pt x="290" y="263"/>
                    <a:pt x="290" y="263"/>
                    <a:pt x="290" y="263"/>
                  </a:cubicBezTo>
                  <a:cubicBezTo>
                    <a:pt x="285" y="265"/>
                    <a:pt x="285" y="265"/>
                    <a:pt x="285" y="265"/>
                  </a:cubicBezTo>
                  <a:cubicBezTo>
                    <a:pt x="290" y="262"/>
                    <a:pt x="290" y="262"/>
                    <a:pt x="290" y="262"/>
                  </a:cubicBezTo>
                  <a:cubicBezTo>
                    <a:pt x="285" y="262"/>
                    <a:pt x="285" y="262"/>
                    <a:pt x="285" y="262"/>
                  </a:cubicBezTo>
                  <a:cubicBezTo>
                    <a:pt x="285" y="264"/>
                    <a:pt x="285" y="265"/>
                    <a:pt x="285" y="265"/>
                  </a:cubicBezTo>
                  <a:cubicBezTo>
                    <a:pt x="290" y="262"/>
                    <a:pt x="290" y="262"/>
                    <a:pt x="290" y="262"/>
                  </a:cubicBezTo>
                  <a:cubicBezTo>
                    <a:pt x="285" y="262"/>
                    <a:pt x="285" y="262"/>
                    <a:pt x="285" y="262"/>
                  </a:cubicBezTo>
                  <a:cubicBezTo>
                    <a:pt x="290" y="262"/>
                    <a:pt x="290" y="262"/>
                    <a:pt x="290" y="262"/>
                  </a:cubicBezTo>
                  <a:cubicBezTo>
                    <a:pt x="285" y="260"/>
                    <a:pt x="285" y="260"/>
                    <a:pt x="285" y="260"/>
                  </a:cubicBezTo>
                  <a:cubicBezTo>
                    <a:pt x="285" y="261"/>
                    <a:pt x="285" y="262"/>
                    <a:pt x="285" y="262"/>
                  </a:cubicBezTo>
                  <a:cubicBezTo>
                    <a:pt x="290" y="262"/>
                    <a:pt x="290" y="262"/>
                    <a:pt x="290" y="262"/>
                  </a:cubicBezTo>
                  <a:cubicBezTo>
                    <a:pt x="285" y="260"/>
                    <a:pt x="285" y="260"/>
                    <a:pt x="285" y="260"/>
                  </a:cubicBezTo>
                  <a:cubicBezTo>
                    <a:pt x="290" y="263"/>
                    <a:pt x="290" y="263"/>
                    <a:pt x="290" y="263"/>
                  </a:cubicBezTo>
                  <a:cubicBezTo>
                    <a:pt x="291" y="257"/>
                    <a:pt x="291" y="257"/>
                    <a:pt x="291" y="257"/>
                  </a:cubicBezTo>
                  <a:cubicBezTo>
                    <a:pt x="232" y="246"/>
                    <a:pt x="232" y="246"/>
                    <a:pt x="232" y="246"/>
                  </a:cubicBezTo>
                  <a:cubicBezTo>
                    <a:pt x="229" y="245"/>
                    <a:pt x="226" y="247"/>
                    <a:pt x="225" y="249"/>
                  </a:cubicBezTo>
                  <a:cubicBezTo>
                    <a:pt x="224" y="252"/>
                    <a:pt x="225" y="254"/>
                    <a:pt x="228" y="256"/>
                  </a:cubicBezTo>
                  <a:cubicBezTo>
                    <a:pt x="261" y="277"/>
                    <a:pt x="261" y="277"/>
                    <a:pt x="261" y="277"/>
                  </a:cubicBezTo>
                  <a:cubicBezTo>
                    <a:pt x="264" y="272"/>
                    <a:pt x="264" y="272"/>
                    <a:pt x="264" y="272"/>
                  </a:cubicBezTo>
                  <a:cubicBezTo>
                    <a:pt x="260" y="269"/>
                    <a:pt x="260" y="269"/>
                    <a:pt x="260" y="269"/>
                  </a:cubicBezTo>
                  <a:cubicBezTo>
                    <a:pt x="264" y="272"/>
                    <a:pt x="264" y="272"/>
                    <a:pt x="264" y="272"/>
                  </a:cubicBezTo>
                  <a:cubicBezTo>
                    <a:pt x="262" y="267"/>
                    <a:pt x="262" y="267"/>
                    <a:pt x="262" y="267"/>
                  </a:cubicBezTo>
                  <a:cubicBezTo>
                    <a:pt x="261" y="268"/>
                    <a:pt x="260" y="268"/>
                    <a:pt x="260" y="269"/>
                  </a:cubicBezTo>
                  <a:cubicBezTo>
                    <a:pt x="264" y="272"/>
                    <a:pt x="264" y="272"/>
                    <a:pt x="264" y="272"/>
                  </a:cubicBezTo>
                  <a:cubicBezTo>
                    <a:pt x="262" y="267"/>
                    <a:pt x="262" y="267"/>
                    <a:pt x="262" y="267"/>
                  </a:cubicBezTo>
                  <a:cubicBezTo>
                    <a:pt x="264" y="272"/>
                    <a:pt x="264" y="272"/>
                    <a:pt x="264" y="272"/>
                  </a:cubicBezTo>
                  <a:cubicBezTo>
                    <a:pt x="263" y="267"/>
                    <a:pt x="263" y="267"/>
                    <a:pt x="263" y="267"/>
                  </a:cubicBezTo>
                  <a:cubicBezTo>
                    <a:pt x="263" y="267"/>
                    <a:pt x="262" y="267"/>
                    <a:pt x="262" y="267"/>
                  </a:cubicBezTo>
                  <a:cubicBezTo>
                    <a:pt x="264" y="272"/>
                    <a:pt x="264" y="272"/>
                    <a:pt x="264" y="272"/>
                  </a:cubicBezTo>
                  <a:cubicBezTo>
                    <a:pt x="263" y="267"/>
                    <a:pt x="263" y="267"/>
                    <a:pt x="263" y="267"/>
                  </a:cubicBezTo>
                  <a:cubicBezTo>
                    <a:pt x="264" y="271"/>
                    <a:pt x="264" y="271"/>
                    <a:pt x="264" y="271"/>
                  </a:cubicBezTo>
                  <a:cubicBezTo>
                    <a:pt x="264" y="267"/>
                    <a:pt x="264" y="267"/>
                    <a:pt x="264" y="267"/>
                  </a:cubicBezTo>
                  <a:cubicBezTo>
                    <a:pt x="263" y="267"/>
                    <a:pt x="263" y="267"/>
                    <a:pt x="263" y="267"/>
                  </a:cubicBezTo>
                  <a:cubicBezTo>
                    <a:pt x="264" y="271"/>
                    <a:pt x="264" y="271"/>
                    <a:pt x="264" y="271"/>
                  </a:cubicBezTo>
                  <a:cubicBezTo>
                    <a:pt x="264" y="267"/>
                    <a:pt x="264" y="267"/>
                    <a:pt x="264" y="267"/>
                  </a:cubicBezTo>
                  <a:cubicBezTo>
                    <a:pt x="264" y="269"/>
                    <a:pt x="264" y="269"/>
                    <a:pt x="264" y="269"/>
                  </a:cubicBezTo>
                  <a:cubicBezTo>
                    <a:pt x="264" y="267"/>
                    <a:pt x="264" y="267"/>
                    <a:pt x="264" y="267"/>
                  </a:cubicBezTo>
                  <a:cubicBezTo>
                    <a:pt x="264" y="267"/>
                    <a:pt x="264" y="267"/>
                    <a:pt x="264" y="267"/>
                  </a:cubicBezTo>
                  <a:cubicBezTo>
                    <a:pt x="264" y="269"/>
                    <a:pt x="264" y="269"/>
                    <a:pt x="264" y="269"/>
                  </a:cubicBezTo>
                  <a:cubicBezTo>
                    <a:pt x="264" y="267"/>
                    <a:pt x="264" y="267"/>
                    <a:pt x="264" y="267"/>
                  </a:cubicBezTo>
                  <a:cubicBezTo>
                    <a:pt x="264" y="267"/>
                    <a:pt x="264" y="267"/>
                    <a:pt x="264" y="267"/>
                  </a:cubicBezTo>
                  <a:cubicBezTo>
                    <a:pt x="263" y="267"/>
                    <a:pt x="262" y="266"/>
                    <a:pt x="260" y="266"/>
                  </a:cubicBezTo>
                  <a:cubicBezTo>
                    <a:pt x="254" y="264"/>
                    <a:pt x="243" y="261"/>
                    <a:pt x="234" y="259"/>
                  </a:cubicBezTo>
                  <a:cubicBezTo>
                    <a:pt x="229" y="257"/>
                    <a:pt x="225" y="256"/>
                    <a:pt x="221" y="255"/>
                  </a:cubicBezTo>
                  <a:cubicBezTo>
                    <a:pt x="220" y="254"/>
                    <a:pt x="218" y="254"/>
                    <a:pt x="217" y="254"/>
                  </a:cubicBezTo>
                  <a:cubicBezTo>
                    <a:pt x="217" y="254"/>
                    <a:pt x="216" y="253"/>
                    <a:pt x="216" y="253"/>
                  </a:cubicBezTo>
                  <a:cubicBezTo>
                    <a:pt x="215" y="253"/>
                    <a:pt x="215" y="253"/>
                    <a:pt x="215" y="253"/>
                  </a:cubicBezTo>
                  <a:cubicBezTo>
                    <a:pt x="215" y="253"/>
                    <a:pt x="214" y="253"/>
                    <a:pt x="214" y="253"/>
                  </a:cubicBezTo>
                  <a:cubicBezTo>
                    <a:pt x="213" y="253"/>
                    <a:pt x="213" y="253"/>
                    <a:pt x="212" y="253"/>
                  </a:cubicBezTo>
                  <a:cubicBezTo>
                    <a:pt x="212" y="253"/>
                    <a:pt x="212" y="253"/>
                    <a:pt x="211" y="254"/>
                  </a:cubicBezTo>
                  <a:cubicBezTo>
                    <a:pt x="210" y="254"/>
                    <a:pt x="210" y="255"/>
                    <a:pt x="209" y="256"/>
                  </a:cubicBezTo>
                  <a:cubicBezTo>
                    <a:pt x="208" y="257"/>
                    <a:pt x="208" y="258"/>
                    <a:pt x="208" y="259"/>
                  </a:cubicBezTo>
                  <a:cubicBezTo>
                    <a:pt x="208" y="261"/>
                    <a:pt x="209" y="261"/>
                    <a:pt x="209" y="262"/>
                  </a:cubicBezTo>
                  <a:cubicBezTo>
                    <a:pt x="210" y="262"/>
                    <a:pt x="210" y="263"/>
                    <a:pt x="210" y="263"/>
                  </a:cubicBezTo>
                  <a:cubicBezTo>
                    <a:pt x="211" y="263"/>
                    <a:pt x="211" y="263"/>
                    <a:pt x="211" y="263"/>
                  </a:cubicBezTo>
                  <a:cubicBezTo>
                    <a:pt x="211" y="264"/>
                    <a:pt x="212" y="264"/>
                    <a:pt x="213" y="265"/>
                  </a:cubicBezTo>
                  <a:cubicBezTo>
                    <a:pt x="217" y="267"/>
                    <a:pt x="223" y="271"/>
                    <a:pt x="229" y="274"/>
                  </a:cubicBezTo>
                  <a:cubicBezTo>
                    <a:pt x="232" y="276"/>
                    <a:pt x="235" y="278"/>
                    <a:pt x="237" y="279"/>
                  </a:cubicBezTo>
                  <a:cubicBezTo>
                    <a:pt x="238" y="280"/>
                    <a:pt x="238" y="280"/>
                    <a:pt x="239" y="280"/>
                  </a:cubicBezTo>
                  <a:cubicBezTo>
                    <a:pt x="239" y="281"/>
                    <a:pt x="239" y="281"/>
                    <a:pt x="239" y="281"/>
                  </a:cubicBezTo>
                  <a:cubicBezTo>
                    <a:pt x="239" y="281"/>
                    <a:pt x="239" y="281"/>
                    <a:pt x="239" y="281"/>
                  </a:cubicBezTo>
                  <a:cubicBezTo>
                    <a:pt x="241" y="278"/>
                    <a:pt x="241" y="278"/>
                    <a:pt x="241" y="278"/>
                  </a:cubicBezTo>
                  <a:cubicBezTo>
                    <a:pt x="239" y="280"/>
                    <a:pt x="239" y="280"/>
                    <a:pt x="239" y="280"/>
                  </a:cubicBezTo>
                  <a:cubicBezTo>
                    <a:pt x="239" y="281"/>
                    <a:pt x="239" y="281"/>
                    <a:pt x="239" y="281"/>
                  </a:cubicBezTo>
                  <a:cubicBezTo>
                    <a:pt x="241" y="278"/>
                    <a:pt x="241" y="278"/>
                    <a:pt x="241" y="278"/>
                  </a:cubicBezTo>
                  <a:cubicBezTo>
                    <a:pt x="239" y="280"/>
                    <a:pt x="239" y="280"/>
                    <a:pt x="239" y="280"/>
                  </a:cubicBezTo>
                  <a:cubicBezTo>
                    <a:pt x="242" y="277"/>
                    <a:pt x="242" y="277"/>
                    <a:pt x="242" y="277"/>
                  </a:cubicBezTo>
                  <a:cubicBezTo>
                    <a:pt x="238" y="279"/>
                    <a:pt x="238" y="279"/>
                    <a:pt x="238" y="279"/>
                  </a:cubicBezTo>
                  <a:cubicBezTo>
                    <a:pt x="238" y="280"/>
                    <a:pt x="238" y="280"/>
                    <a:pt x="239" y="280"/>
                  </a:cubicBezTo>
                  <a:cubicBezTo>
                    <a:pt x="242" y="277"/>
                    <a:pt x="242" y="277"/>
                    <a:pt x="242" y="277"/>
                  </a:cubicBezTo>
                  <a:cubicBezTo>
                    <a:pt x="238" y="279"/>
                    <a:pt x="238" y="279"/>
                    <a:pt x="238" y="279"/>
                  </a:cubicBezTo>
                  <a:cubicBezTo>
                    <a:pt x="243" y="277"/>
                    <a:pt x="243" y="277"/>
                    <a:pt x="243" y="277"/>
                  </a:cubicBezTo>
                  <a:cubicBezTo>
                    <a:pt x="237" y="277"/>
                    <a:pt x="237" y="277"/>
                    <a:pt x="237" y="277"/>
                  </a:cubicBezTo>
                  <a:cubicBezTo>
                    <a:pt x="237" y="278"/>
                    <a:pt x="238" y="279"/>
                    <a:pt x="238" y="279"/>
                  </a:cubicBezTo>
                  <a:cubicBezTo>
                    <a:pt x="243" y="277"/>
                    <a:pt x="243" y="277"/>
                    <a:pt x="243" y="277"/>
                  </a:cubicBezTo>
                  <a:cubicBezTo>
                    <a:pt x="237" y="277"/>
                    <a:pt x="237" y="277"/>
                    <a:pt x="237" y="277"/>
                  </a:cubicBezTo>
                  <a:cubicBezTo>
                    <a:pt x="243" y="277"/>
                    <a:pt x="243" y="277"/>
                    <a:pt x="243" y="277"/>
                  </a:cubicBezTo>
                  <a:cubicBezTo>
                    <a:pt x="238" y="274"/>
                    <a:pt x="238" y="274"/>
                    <a:pt x="238" y="274"/>
                  </a:cubicBezTo>
                  <a:cubicBezTo>
                    <a:pt x="238" y="275"/>
                    <a:pt x="237" y="276"/>
                    <a:pt x="237" y="277"/>
                  </a:cubicBezTo>
                  <a:cubicBezTo>
                    <a:pt x="243" y="277"/>
                    <a:pt x="243" y="277"/>
                    <a:pt x="243" y="277"/>
                  </a:cubicBezTo>
                  <a:cubicBezTo>
                    <a:pt x="238" y="274"/>
                    <a:pt x="238" y="274"/>
                    <a:pt x="238" y="274"/>
                  </a:cubicBezTo>
                  <a:cubicBezTo>
                    <a:pt x="243" y="277"/>
                    <a:pt x="243" y="277"/>
                    <a:pt x="243" y="277"/>
                  </a:cubicBezTo>
                  <a:cubicBezTo>
                    <a:pt x="244" y="272"/>
                    <a:pt x="244" y="272"/>
                    <a:pt x="244" y="272"/>
                  </a:cubicBezTo>
                  <a:cubicBezTo>
                    <a:pt x="244" y="272"/>
                    <a:pt x="234" y="269"/>
                    <a:pt x="222" y="267"/>
                  </a:cubicBezTo>
                  <a:cubicBezTo>
                    <a:pt x="217" y="265"/>
                    <a:pt x="211" y="264"/>
                    <a:pt x="206" y="263"/>
                  </a:cubicBezTo>
                  <a:cubicBezTo>
                    <a:pt x="204" y="263"/>
                    <a:pt x="201" y="262"/>
                    <a:pt x="200" y="262"/>
                  </a:cubicBezTo>
                  <a:cubicBezTo>
                    <a:pt x="199" y="262"/>
                    <a:pt x="198" y="262"/>
                    <a:pt x="197" y="262"/>
                  </a:cubicBezTo>
                  <a:cubicBezTo>
                    <a:pt x="196" y="261"/>
                    <a:pt x="196" y="261"/>
                    <a:pt x="195" y="261"/>
                  </a:cubicBezTo>
                  <a:cubicBezTo>
                    <a:pt x="195" y="261"/>
                    <a:pt x="194" y="261"/>
                    <a:pt x="194" y="262"/>
                  </a:cubicBezTo>
                  <a:cubicBezTo>
                    <a:pt x="193" y="262"/>
                    <a:pt x="193" y="262"/>
                    <a:pt x="192" y="262"/>
                  </a:cubicBezTo>
                  <a:cubicBezTo>
                    <a:pt x="192" y="262"/>
                    <a:pt x="191" y="263"/>
                    <a:pt x="190" y="264"/>
                  </a:cubicBezTo>
                  <a:cubicBezTo>
                    <a:pt x="188" y="267"/>
                    <a:pt x="189" y="270"/>
                    <a:pt x="192" y="272"/>
                  </a:cubicBezTo>
                  <a:cubicBezTo>
                    <a:pt x="195" y="274"/>
                    <a:pt x="195" y="274"/>
                    <a:pt x="195" y="274"/>
                  </a:cubicBezTo>
                  <a:cubicBezTo>
                    <a:pt x="170" y="269"/>
                    <a:pt x="170" y="269"/>
                    <a:pt x="170" y="269"/>
                  </a:cubicBezTo>
                  <a:cubicBezTo>
                    <a:pt x="168" y="269"/>
                    <a:pt x="165" y="270"/>
                    <a:pt x="164" y="272"/>
                  </a:cubicBezTo>
                  <a:cubicBezTo>
                    <a:pt x="163" y="273"/>
                    <a:pt x="163" y="274"/>
                    <a:pt x="163" y="275"/>
                  </a:cubicBezTo>
                  <a:cubicBezTo>
                    <a:pt x="163" y="276"/>
                    <a:pt x="164" y="277"/>
                    <a:pt x="164" y="278"/>
                  </a:cubicBezTo>
                  <a:cubicBezTo>
                    <a:pt x="165" y="278"/>
                    <a:pt x="165" y="279"/>
                    <a:pt x="165" y="279"/>
                  </a:cubicBezTo>
                  <a:cubicBezTo>
                    <a:pt x="166" y="279"/>
                    <a:pt x="166" y="280"/>
                    <a:pt x="166" y="280"/>
                  </a:cubicBezTo>
                  <a:cubicBezTo>
                    <a:pt x="168" y="281"/>
                    <a:pt x="170" y="282"/>
                    <a:pt x="172" y="284"/>
                  </a:cubicBezTo>
                  <a:cubicBezTo>
                    <a:pt x="180" y="288"/>
                    <a:pt x="191" y="295"/>
                    <a:pt x="191" y="295"/>
                  </a:cubicBezTo>
                  <a:cubicBezTo>
                    <a:pt x="194" y="290"/>
                    <a:pt x="194" y="290"/>
                    <a:pt x="194" y="290"/>
                  </a:cubicBezTo>
                  <a:cubicBezTo>
                    <a:pt x="189" y="287"/>
                    <a:pt x="189" y="287"/>
                    <a:pt x="189" y="287"/>
                  </a:cubicBezTo>
                  <a:cubicBezTo>
                    <a:pt x="194" y="290"/>
                    <a:pt x="194" y="290"/>
                    <a:pt x="194" y="290"/>
                  </a:cubicBezTo>
                  <a:cubicBezTo>
                    <a:pt x="191" y="286"/>
                    <a:pt x="191" y="286"/>
                    <a:pt x="191" y="286"/>
                  </a:cubicBezTo>
                  <a:cubicBezTo>
                    <a:pt x="190" y="286"/>
                    <a:pt x="190" y="286"/>
                    <a:pt x="189" y="287"/>
                  </a:cubicBezTo>
                  <a:cubicBezTo>
                    <a:pt x="194" y="290"/>
                    <a:pt x="194" y="290"/>
                    <a:pt x="194" y="290"/>
                  </a:cubicBezTo>
                  <a:cubicBezTo>
                    <a:pt x="191" y="286"/>
                    <a:pt x="191" y="286"/>
                    <a:pt x="191" y="286"/>
                  </a:cubicBezTo>
                  <a:cubicBezTo>
                    <a:pt x="193" y="290"/>
                    <a:pt x="193" y="290"/>
                    <a:pt x="193" y="290"/>
                  </a:cubicBezTo>
                  <a:cubicBezTo>
                    <a:pt x="192" y="285"/>
                    <a:pt x="192" y="285"/>
                    <a:pt x="192" y="285"/>
                  </a:cubicBezTo>
                  <a:cubicBezTo>
                    <a:pt x="192" y="285"/>
                    <a:pt x="191" y="285"/>
                    <a:pt x="191" y="286"/>
                  </a:cubicBezTo>
                  <a:cubicBezTo>
                    <a:pt x="193" y="290"/>
                    <a:pt x="193" y="290"/>
                    <a:pt x="193" y="290"/>
                  </a:cubicBezTo>
                  <a:cubicBezTo>
                    <a:pt x="192" y="285"/>
                    <a:pt x="192" y="285"/>
                    <a:pt x="192" y="285"/>
                  </a:cubicBezTo>
                  <a:cubicBezTo>
                    <a:pt x="193" y="289"/>
                    <a:pt x="193" y="289"/>
                    <a:pt x="193" y="289"/>
                  </a:cubicBezTo>
                  <a:cubicBezTo>
                    <a:pt x="193" y="285"/>
                    <a:pt x="193" y="285"/>
                    <a:pt x="193" y="285"/>
                  </a:cubicBezTo>
                  <a:cubicBezTo>
                    <a:pt x="193" y="285"/>
                    <a:pt x="193" y="285"/>
                    <a:pt x="192" y="285"/>
                  </a:cubicBezTo>
                  <a:cubicBezTo>
                    <a:pt x="193" y="289"/>
                    <a:pt x="193" y="289"/>
                    <a:pt x="193" y="289"/>
                  </a:cubicBezTo>
                  <a:cubicBezTo>
                    <a:pt x="193" y="285"/>
                    <a:pt x="193" y="285"/>
                    <a:pt x="193" y="285"/>
                  </a:cubicBezTo>
                  <a:cubicBezTo>
                    <a:pt x="193" y="285"/>
                    <a:pt x="193" y="285"/>
                    <a:pt x="193" y="285"/>
                  </a:cubicBezTo>
                  <a:cubicBezTo>
                    <a:pt x="192" y="285"/>
                    <a:pt x="191" y="285"/>
                    <a:pt x="189" y="285"/>
                  </a:cubicBezTo>
                  <a:cubicBezTo>
                    <a:pt x="182" y="284"/>
                    <a:pt x="170" y="282"/>
                    <a:pt x="159" y="280"/>
                  </a:cubicBezTo>
                  <a:cubicBezTo>
                    <a:pt x="153" y="279"/>
                    <a:pt x="148" y="278"/>
                    <a:pt x="144" y="278"/>
                  </a:cubicBezTo>
                  <a:cubicBezTo>
                    <a:pt x="142" y="277"/>
                    <a:pt x="140" y="277"/>
                    <a:pt x="139" y="277"/>
                  </a:cubicBezTo>
                  <a:cubicBezTo>
                    <a:pt x="138" y="277"/>
                    <a:pt x="137" y="277"/>
                    <a:pt x="137" y="277"/>
                  </a:cubicBezTo>
                  <a:cubicBezTo>
                    <a:pt x="136" y="277"/>
                    <a:pt x="136" y="277"/>
                    <a:pt x="135" y="277"/>
                  </a:cubicBezTo>
                  <a:cubicBezTo>
                    <a:pt x="135" y="277"/>
                    <a:pt x="135" y="277"/>
                    <a:pt x="134" y="277"/>
                  </a:cubicBezTo>
                  <a:cubicBezTo>
                    <a:pt x="134" y="277"/>
                    <a:pt x="134" y="277"/>
                    <a:pt x="133" y="277"/>
                  </a:cubicBezTo>
                  <a:cubicBezTo>
                    <a:pt x="133" y="277"/>
                    <a:pt x="133" y="277"/>
                    <a:pt x="132" y="278"/>
                  </a:cubicBezTo>
                  <a:cubicBezTo>
                    <a:pt x="132" y="278"/>
                    <a:pt x="131" y="278"/>
                    <a:pt x="131" y="279"/>
                  </a:cubicBezTo>
                  <a:cubicBezTo>
                    <a:pt x="130" y="281"/>
                    <a:pt x="130" y="282"/>
                    <a:pt x="130" y="283"/>
                  </a:cubicBezTo>
                  <a:cubicBezTo>
                    <a:pt x="130" y="285"/>
                    <a:pt x="131" y="286"/>
                    <a:pt x="132" y="287"/>
                  </a:cubicBezTo>
                  <a:cubicBezTo>
                    <a:pt x="162" y="306"/>
                    <a:pt x="162" y="306"/>
                    <a:pt x="162" y="306"/>
                  </a:cubicBezTo>
                  <a:cubicBezTo>
                    <a:pt x="165" y="301"/>
                    <a:pt x="165" y="301"/>
                    <a:pt x="165" y="301"/>
                  </a:cubicBezTo>
                  <a:cubicBezTo>
                    <a:pt x="161" y="298"/>
                    <a:pt x="161" y="298"/>
                    <a:pt x="161" y="298"/>
                  </a:cubicBezTo>
                  <a:cubicBezTo>
                    <a:pt x="165" y="301"/>
                    <a:pt x="165" y="301"/>
                    <a:pt x="165" y="301"/>
                  </a:cubicBezTo>
                  <a:cubicBezTo>
                    <a:pt x="163" y="296"/>
                    <a:pt x="163" y="296"/>
                    <a:pt x="163" y="296"/>
                  </a:cubicBezTo>
                  <a:cubicBezTo>
                    <a:pt x="163" y="296"/>
                    <a:pt x="162" y="296"/>
                    <a:pt x="161" y="298"/>
                  </a:cubicBezTo>
                  <a:cubicBezTo>
                    <a:pt x="165" y="301"/>
                    <a:pt x="165" y="301"/>
                    <a:pt x="165" y="301"/>
                  </a:cubicBezTo>
                  <a:cubicBezTo>
                    <a:pt x="163" y="296"/>
                    <a:pt x="163" y="296"/>
                    <a:pt x="163" y="296"/>
                  </a:cubicBezTo>
                  <a:cubicBezTo>
                    <a:pt x="165" y="300"/>
                    <a:pt x="165" y="300"/>
                    <a:pt x="165" y="300"/>
                  </a:cubicBezTo>
                  <a:cubicBezTo>
                    <a:pt x="164" y="296"/>
                    <a:pt x="164" y="296"/>
                    <a:pt x="164" y="296"/>
                  </a:cubicBezTo>
                  <a:cubicBezTo>
                    <a:pt x="164" y="296"/>
                    <a:pt x="164" y="296"/>
                    <a:pt x="163" y="296"/>
                  </a:cubicBezTo>
                  <a:cubicBezTo>
                    <a:pt x="165" y="300"/>
                    <a:pt x="165" y="300"/>
                    <a:pt x="165" y="300"/>
                  </a:cubicBezTo>
                  <a:cubicBezTo>
                    <a:pt x="164" y="296"/>
                    <a:pt x="164" y="296"/>
                    <a:pt x="164" y="296"/>
                  </a:cubicBezTo>
                  <a:cubicBezTo>
                    <a:pt x="165" y="298"/>
                    <a:pt x="165" y="298"/>
                    <a:pt x="165" y="298"/>
                  </a:cubicBezTo>
                  <a:cubicBezTo>
                    <a:pt x="165" y="296"/>
                    <a:pt x="165" y="296"/>
                    <a:pt x="165" y="296"/>
                  </a:cubicBezTo>
                  <a:cubicBezTo>
                    <a:pt x="164" y="296"/>
                    <a:pt x="164" y="296"/>
                    <a:pt x="164" y="296"/>
                  </a:cubicBezTo>
                  <a:cubicBezTo>
                    <a:pt x="165" y="298"/>
                    <a:pt x="165" y="298"/>
                    <a:pt x="165" y="298"/>
                  </a:cubicBezTo>
                  <a:cubicBezTo>
                    <a:pt x="165" y="296"/>
                    <a:pt x="165" y="296"/>
                    <a:pt x="165" y="296"/>
                  </a:cubicBezTo>
                  <a:cubicBezTo>
                    <a:pt x="165" y="296"/>
                    <a:pt x="164" y="296"/>
                    <a:pt x="164" y="295"/>
                  </a:cubicBezTo>
                  <a:cubicBezTo>
                    <a:pt x="161" y="295"/>
                    <a:pt x="156" y="294"/>
                    <a:pt x="151" y="293"/>
                  </a:cubicBezTo>
                  <a:cubicBezTo>
                    <a:pt x="142" y="292"/>
                    <a:pt x="131" y="290"/>
                    <a:pt x="122" y="288"/>
                  </a:cubicBezTo>
                  <a:cubicBezTo>
                    <a:pt x="117" y="287"/>
                    <a:pt x="113" y="287"/>
                    <a:pt x="111" y="286"/>
                  </a:cubicBezTo>
                  <a:cubicBezTo>
                    <a:pt x="109" y="286"/>
                    <a:pt x="108" y="286"/>
                    <a:pt x="107" y="285"/>
                  </a:cubicBezTo>
                  <a:cubicBezTo>
                    <a:pt x="107" y="285"/>
                    <a:pt x="106" y="285"/>
                    <a:pt x="106" y="285"/>
                  </a:cubicBezTo>
                  <a:cubicBezTo>
                    <a:pt x="106" y="285"/>
                    <a:pt x="106" y="285"/>
                    <a:pt x="106" y="285"/>
                  </a:cubicBezTo>
                  <a:cubicBezTo>
                    <a:pt x="105" y="285"/>
                    <a:pt x="105" y="285"/>
                    <a:pt x="105" y="285"/>
                  </a:cubicBezTo>
                  <a:cubicBezTo>
                    <a:pt x="105" y="285"/>
                    <a:pt x="105" y="285"/>
                    <a:pt x="105" y="285"/>
                  </a:cubicBezTo>
                  <a:cubicBezTo>
                    <a:pt x="105" y="285"/>
                    <a:pt x="104" y="285"/>
                    <a:pt x="104" y="285"/>
                  </a:cubicBezTo>
                  <a:cubicBezTo>
                    <a:pt x="103" y="285"/>
                    <a:pt x="103" y="285"/>
                    <a:pt x="103" y="286"/>
                  </a:cubicBezTo>
                  <a:cubicBezTo>
                    <a:pt x="102" y="286"/>
                    <a:pt x="101" y="286"/>
                    <a:pt x="100" y="288"/>
                  </a:cubicBezTo>
                  <a:cubicBezTo>
                    <a:pt x="98" y="290"/>
                    <a:pt x="99" y="294"/>
                    <a:pt x="102" y="295"/>
                  </a:cubicBezTo>
                  <a:cubicBezTo>
                    <a:pt x="106" y="298"/>
                    <a:pt x="106" y="298"/>
                    <a:pt x="106" y="298"/>
                  </a:cubicBezTo>
                  <a:cubicBezTo>
                    <a:pt x="76" y="296"/>
                    <a:pt x="76" y="296"/>
                    <a:pt x="76" y="296"/>
                  </a:cubicBezTo>
                  <a:cubicBezTo>
                    <a:pt x="74" y="295"/>
                    <a:pt x="71" y="297"/>
                    <a:pt x="71" y="299"/>
                  </a:cubicBezTo>
                  <a:cubicBezTo>
                    <a:pt x="70" y="302"/>
                    <a:pt x="71" y="304"/>
                    <a:pt x="73" y="306"/>
                  </a:cubicBezTo>
                  <a:cubicBezTo>
                    <a:pt x="95" y="319"/>
                    <a:pt x="95" y="319"/>
                    <a:pt x="95" y="319"/>
                  </a:cubicBezTo>
                  <a:cubicBezTo>
                    <a:pt x="98" y="315"/>
                    <a:pt x="98" y="315"/>
                    <a:pt x="98" y="315"/>
                  </a:cubicBezTo>
                  <a:cubicBezTo>
                    <a:pt x="93" y="312"/>
                    <a:pt x="93" y="312"/>
                    <a:pt x="93" y="312"/>
                  </a:cubicBezTo>
                  <a:cubicBezTo>
                    <a:pt x="97" y="315"/>
                    <a:pt x="97" y="315"/>
                    <a:pt x="97" y="315"/>
                  </a:cubicBezTo>
                  <a:cubicBezTo>
                    <a:pt x="95" y="310"/>
                    <a:pt x="95" y="310"/>
                    <a:pt x="95" y="310"/>
                  </a:cubicBezTo>
                  <a:cubicBezTo>
                    <a:pt x="95" y="310"/>
                    <a:pt x="94" y="310"/>
                    <a:pt x="93" y="312"/>
                  </a:cubicBezTo>
                  <a:cubicBezTo>
                    <a:pt x="97" y="315"/>
                    <a:pt x="97" y="315"/>
                    <a:pt x="97" y="315"/>
                  </a:cubicBezTo>
                  <a:cubicBezTo>
                    <a:pt x="95" y="310"/>
                    <a:pt x="95" y="310"/>
                    <a:pt x="95" y="310"/>
                  </a:cubicBezTo>
                  <a:cubicBezTo>
                    <a:pt x="97" y="314"/>
                    <a:pt x="97" y="314"/>
                    <a:pt x="97" y="314"/>
                  </a:cubicBezTo>
                  <a:cubicBezTo>
                    <a:pt x="97" y="309"/>
                    <a:pt x="97" y="309"/>
                    <a:pt x="97" y="309"/>
                  </a:cubicBezTo>
                  <a:cubicBezTo>
                    <a:pt x="96" y="309"/>
                    <a:pt x="96" y="309"/>
                    <a:pt x="95" y="310"/>
                  </a:cubicBezTo>
                  <a:cubicBezTo>
                    <a:pt x="97" y="314"/>
                    <a:pt x="97" y="314"/>
                    <a:pt x="97" y="314"/>
                  </a:cubicBezTo>
                  <a:cubicBezTo>
                    <a:pt x="97" y="309"/>
                    <a:pt x="97" y="309"/>
                    <a:pt x="97" y="309"/>
                  </a:cubicBezTo>
                  <a:cubicBezTo>
                    <a:pt x="97" y="311"/>
                    <a:pt x="97" y="311"/>
                    <a:pt x="97" y="311"/>
                  </a:cubicBezTo>
                  <a:cubicBezTo>
                    <a:pt x="97" y="309"/>
                    <a:pt x="97" y="309"/>
                    <a:pt x="97" y="309"/>
                  </a:cubicBezTo>
                  <a:cubicBezTo>
                    <a:pt x="97" y="309"/>
                    <a:pt x="97" y="309"/>
                    <a:pt x="97" y="309"/>
                  </a:cubicBezTo>
                  <a:cubicBezTo>
                    <a:pt x="97" y="311"/>
                    <a:pt x="97" y="311"/>
                    <a:pt x="97" y="311"/>
                  </a:cubicBezTo>
                  <a:cubicBezTo>
                    <a:pt x="97" y="309"/>
                    <a:pt x="97" y="309"/>
                    <a:pt x="97" y="309"/>
                  </a:cubicBezTo>
                  <a:cubicBezTo>
                    <a:pt x="97" y="309"/>
                    <a:pt x="96" y="309"/>
                    <a:pt x="94" y="309"/>
                  </a:cubicBezTo>
                  <a:cubicBezTo>
                    <a:pt x="90" y="308"/>
                    <a:pt x="81" y="307"/>
                    <a:pt x="74" y="306"/>
                  </a:cubicBezTo>
                  <a:cubicBezTo>
                    <a:pt x="70" y="305"/>
                    <a:pt x="66" y="304"/>
                    <a:pt x="63" y="304"/>
                  </a:cubicBezTo>
                  <a:cubicBezTo>
                    <a:pt x="62" y="303"/>
                    <a:pt x="61" y="303"/>
                    <a:pt x="60" y="303"/>
                  </a:cubicBezTo>
                  <a:cubicBezTo>
                    <a:pt x="60" y="303"/>
                    <a:pt x="59" y="303"/>
                    <a:pt x="59" y="303"/>
                  </a:cubicBezTo>
                  <a:cubicBezTo>
                    <a:pt x="58" y="303"/>
                    <a:pt x="58" y="303"/>
                    <a:pt x="58" y="303"/>
                  </a:cubicBezTo>
                  <a:cubicBezTo>
                    <a:pt x="58" y="303"/>
                    <a:pt x="58" y="303"/>
                    <a:pt x="58" y="303"/>
                  </a:cubicBezTo>
                  <a:cubicBezTo>
                    <a:pt x="57" y="303"/>
                    <a:pt x="57" y="303"/>
                    <a:pt x="57" y="303"/>
                  </a:cubicBezTo>
                  <a:cubicBezTo>
                    <a:pt x="56" y="303"/>
                    <a:pt x="56" y="303"/>
                    <a:pt x="55" y="303"/>
                  </a:cubicBezTo>
                  <a:cubicBezTo>
                    <a:pt x="55" y="304"/>
                    <a:pt x="54" y="304"/>
                    <a:pt x="53" y="305"/>
                  </a:cubicBezTo>
                  <a:cubicBezTo>
                    <a:pt x="57" y="308"/>
                    <a:pt x="57" y="308"/>
                    <a:pt x="57" y="308"/>
                  </a:cubicBezTo>
                  <a:cubicBezTo>
                    <a:pt x="53" y="305"/>
                    <a:pt x="53" y="305"/>
                    <a:pt x="53" y="305"/>
                  </a:cubicBezTo>
                  <a:cubicBezTo>
                    <a:pt x="52" y="306"/>
                    <a:pt x="52" y="307"/>
                    <a:pt x="52" y="308"/>
                  </a:cubicBezTo>
                  <a:cubicBezTo>
                    <a:pt x="52" y="310"/>
                    <a:pt x="52" y="310"/>
                    <a:pt x="53" y="311"/>
                  </a:cubicBezTo>
                  <a:cubicBezTo>
                    <a:pt x="53" y="312"/>
                    <a:pt x="53" y="312"/>
                    <a:pt x="54" y="312"/>
                  </a:cubicBezTo>
                  <a:cubicBezTo>
                    <a:pt x="54" y="313"/>
                    <a:pt x="54" y="313"/>
                    <a:pt x="54" y="313"/>
                  </a:cubicBezTo>
                  <a:cubicBezTo>
                    <a:pt x="55" y="314"/>
                    <a:pt x="55" y="314"/>
                    <a:pt x="55" y="314"/>
                  </a:cubicBezTo>
                  <a:cubicBezTo>
                    <a:pt x="56" y="314"/>
                    <a:pt x="58" y="315"/>
                    <a:pt x="60" y="316"/>
                  </a:cubicBezTo>
                  <a:cubicBezTo>
                    <a:pt x="63" y="318"/>
                    <a:pt x="67" y="320"/>
                    <a:pt x="70" y="322"/>
                  </a:cubicBezTo>
                  <a:cubicBezTo>
                    <a:pt x="71" y="323"/>
                    <a:pt x="72" y="324"/>
                    <a:pt x="73" y="324"/>
                  </a:cubicBezTo>
                  <a:cubicBezTo>
                    <a:pt x="74" y="325"/>
                    <a:pt x="74" y="325"/>
                    <a:pt x="74" y="325"/>
                  </a:cubicBezTo>
                  <a:cubicBezTo>
                    <a:pt x="74" y="325"/>
                    <a:pt x="74" y="325"/>
                    <a:pt x="74" y="325"/>
                  </a:cubicBezTo>
                  <a:cubicBezTo>
                    <a:pt x="76" y="322"/>
                    <a:pt x="76" y="322"/>
                    <a:pt x="76" y="322"/>
                  </a:cubicBezTo>
                  <a:cubicBezTo>
                    <a:pt x="74" y="325"/>
                    <a:pt x="74" y="325"/>
                    <a:pt x="74" y="325"/>
                  </a:cubicBezTo>
                  <a:cubicBezTo>
                    <a:pt x="74" y="325"/>
                    <a:pt x="74" y="325"/>
                    <a:pt x="74" y="325"/>
                  </a:cubicBezTo>
                  <a:cubicBezTo>
                    <a:pt x="76" y="322"/>
                    <a:pt x="76" y="322"/>
                    <a:pt x="76" y="322"/>
                  </a:cubicBezTo>
                  <a:cubicBezTo>
                    <a:pt x="74" y="325"/>
                    <a:pt x="74" y="325"/>
                    <a:pt x="74" y="325"/>
                  </a:cubicBezTo>
                  <a:cubicBezTo>
                    <a:pt x="77" y="321"/>
                    <a:pt x="77" y="321"/>
                    <a:pt x="77" y="321"/>
                  </a:cubicBezTo>
                  <a:cubicBezTo>
                    <a:pt x="73" y="324"/>
                    <a:pt x="73" y="324"/>
                    <a:pt x="73" y="324"/>
                  </a:cubicBezTo>
                  <a:cubicBezTo>
                    <a:pt x="73" y="324"/>
                    <a:pt x="74" y="325"/>
                    <a:pt x="74" y="325"/>
                  </a:cubicBezTo>
                  <a:cubicBezTo>
                    <a:pt x="77" y="321"/>
                    <a:pt x="77" y="321"/>
                    <a:pt x="77" y="321"/>
                  </a:cubicBezTo>
                  <a:cubicBezTo>
                    <a:pt x="73" y="324"/>
                    <a:pt x="73" y="324"/>
                    <a:pt x="73" y="324"/>
                  </a:cubicBezTo>
                  <a:cubicBezTo>
                    <a:pt x="78" y="321"/>
                    <a:pt x="78" y="321"/>
                    <a:pt x="78" y="321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72" y="323"/>
                    <a:pt x="73" y="323"/>
                    <a:pt x="73" y="324"/>
                  </a:cubicBezTo>
                  <a:cubicBezTo>
                    <a:pt x="78" y="321"/>
                    <a:pt x="78" y="321"/>
                    <a:pt x="78" y="321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78" y="321"/>
                    <a:pt x="78" y="321"/>
                    <a:pt x="78" y="321"/>
                  </a:cubicBezTo>
                  <a:cubicBezTo>
                    <a:pt x="73" y="318"/>
                    <a:pt x="73" y="318"/>
                    <a:pt x="73" y="318"/>
                  </a:cubicBezTo>
                  <a:cubicBezTo>
                    <a:pt x="72" y="319"/>
                    <a:pt x="72" y="320"/>
                    <a:pt x="72" y="321"/>
                  </a:cubicBezTo>
                  <a:cubicBezTo>
                    <a:pt x="78" y="321"/>
                    <a:pt x="78" y="321"/>
                    <a:pt x="78" y="321"/>
                  </a:cubicBezTo>
                  <a:cubicBezTo>
                    <a:pt x="73" y="318"/>
                    <a:pt x="73" y="318"/>
                    <a:pt x="73" y="318"/>
                  </a:cubicBezTo>
                  <a:cubicBezTo>
                    <a:pt x="73" y="318"/>
                    <a:pt x="73" y="318"/>
                    <a:pt x="73" y="318"/>
                  </a:cubicBezTo>
                  <a:cubicBezTo>
                    <a:pt x="78" y="321"/>
                    <a:pt x="78" y="321"/>
                    <a:pt x="78" y="321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5" y="316"/>
                    <a:pt x="74" y="317"/>
                    <a:pt x="73" y="318"/>
                  </a:cubicBezTo>
                  <a:cubicBezTo>
                    <a:pt x="78" y="321"/>
                    <a:pt x="78" y="321"/>
                    <a:pt x="78" y="321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7" y="321"/>
                    <a:pt x="77" y="321"/>
                    <a:pt x="77" y="321"/>
                  </a:cubicBezTo>
                  <a:cubicBezTo>
                    <a:pt x="77" y="316"/>
                    <a:pt x="77" y="316"/>
                    <a:pt x="77" y="316"/>
                  </a:cubicBezTo>
                  <a:cubicBezTo>
                    <a:pt x="77" y="316"/>
                    <a:pt x="76" y="316"/>
                    <a:pt x="76" y="316"/>
                  </a:cubicBezTo>
                  <a:cubicBezTo>
                    <a:pt x="77" y="321"/>
                    <a:pt x="77" y="321"/>
                    <a:pt x="77" y="321"/>
                  </a:cubicBezTo>
                  <a:cubicBezTo>
                    <a:pt x="77" y="316"/>
                    <a:pt x="77" y="316"/>
                    <a:pt x="77" y="316"/>
                  </a:cubicBezTo>
                  <a:cubicBezTo>
                    <a:pt x="77" y="319"/>
                    <a:pt x="77" y="319"/>
                    <a:pt x="77" y="319"/>
                  </a:cubicBezTo>
                  <a:cubicBezTo>
                    <a:pt x="77" y="316"/>
                    <a:pt x="77" y="316"/>
                    <a:pt x="77" y="316"/>
                  </a:cubicBezTo>
                  <a:cubicBezTo>
                    <a:pt x="77" y="316"/>
                    <a:pt x="77" y="316"/>
                    <a:pt x="77" y="316"/>
                  </a:cubicBezTo>
                  <a:cubicBezTo>
                    <a:pt x="77" y="319"/>
                    <a:pt x="77" y="319"/>
                    <a:pt x="77" y="319"/>
                  </a:cubicBezTo>
                  <a:cubicBezTo>
                    <a:pt x="77" y="316"/>
                    <a:pt x="77" y="316"/>
                    <a:pt x="77" y="316"/>
                  </a:cubicBezTo>
                  <a:cubicBezTo>
                    <a:pt x="77" y="316"/>
                    <a:pt x="77" y="316"/>
                    <a:pt x="77" y="316"/>
                  </a:cubicBezTo>
                  <a:cubicBezTo>
                    <a:pt x="77" y="316"/>
                    <a:pt x="77" y="316"/>
                    <a:pt x="77" y="316"/>
                  </a:cubicBezTo>
                  <a:cubicBezTo>
                    <a:pt x="77" y="316"/>
                    <a:pt x="77" y="316"/>
                    <a:pt x="77" y="316"/>
                  </a:cubicBezTo>
                  <a:cubicBezTo>
                    <a:pt x="77" y="316"/>
                    <a:pt x="77" y="316"/>
                    <a:pt x="77" y="316"/>
                  </a:cubicBezTo>
                  <a:cubicBezTo>
                    <a:pt x="77" y="316"/>
                    <a:pt x="77" y="316"/>
                    <a:pt x="77" y="316"/>
                  </a:cubicBezTo>
                  <a:cubicBezTo>
                    <a:pt x="77" y="316"/>
                    <a:pt x="76" y="316"/>
                    <a:pt x="74" y="315"/>
                  </a:cubicBezTo>
                  <a:cubicBezTo>
                    <a:pt x="68" y="314"/>
                    <a:pt x="56" y="312"/>
                    <a:pt x="45" y="310"/>
                  </a:cubicBezTo>
                  <a:cubicBezTo>
                    <a:pt x="40" y="309"/>
                    <a:pt x="35" y="308"/>
                    <a:pt x="31" y="307"/>
                  </a:cubicBezTo>
                  <a:cubicBezTo>
                    <a:pt x="29" y="307"/>
                    <a:pt x="28" y="307"/>
                    <a:pt x="26" y="306"/>
                  </a:cubicBezTo>
                  <a:cubicBezTo>
                    <a:pt x="26" y="306"/>
                    <a:pt x="25" y="306"/>
                    <a:pt x="24" y="306"/>
                  </a:cubicBezTo>
                  <a:cubicBezTo>
                    <a:pt x="24" y="306"/>
                    <a:pt x="24" y="306"/>
                    <a:pt x="23" y="306"/>
                  </a:cubicBezTo>
                  <a:cubicBezTo>
                    <a:pt x="23" y="306"/>
                    <a:pt x="22" y="306"/>
                    <a:pt x="22" y="306"/>
                  </a:cubicBezTo>
                  <a:cubicBezTo>
                    <a:pt x="21" y="306"/>
                    <a:pt x="21" y="306"/>
                    <a:pt x="20" y="306"/>
                  </a:cubicBezTo>
                  <a:cubicBezTo>
                    <a:pt x="20" y="307"/>
                    <a:pt x="19" y="307"/>
                    <a:pt x="18" y="309"/>
                  </a:cubicBezTo>
                  <a:cubicBezTo>
                    <a:pt x="16" y="311"/>
                    <a:pt x="17" y="315"/>
                    <a:pt x="20" y="316"/>
                  </a:cubicBezTo>
                  <a:cubicBezTo>
                    <a:pt x="47" y="333"/>
                    <a:pt x="47" y="333"/>
                    <a:pt x="47" y="333"/>
                  </a:cubicBezTo>
                  <a:cubicBezTo>
                    <a:pt x="50" y="329"/>
                    <a:pt x="50" y="329"/>
                    <a:pt x="50" y="329"/>
                  </a:cubicBezTo>
                  <a:cubicBezTo>
                    <a:pt x="46" y="326"/>
                    <a:pt x="46" y="326"/>
                    <a:pt x="46" y="326"/>
                  </a:cubicBezTo>
                  <a:cubicBezTo>
                    <a:pt x="50" y="329"/>
                    <a:pt x="50" y="329"/>
                    <a:pt x="50" y="329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6" y="325"/>
                    <a:pt x="46" y="326"/>
                  </a:cubicBezTo>
                  <a:cubicBezTo>
                    <a:pt x="50" y="329"/>
                    <a:pt x="50" y="329"/>
                    <a:pt x="50" y="329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50" y="329"/>
                    <a:pt x="50" y="329"/>
                    <a:pt x="50" y="329"/>
                  </a:cubicBezTo>
                  <a:cubicBezTo>
                    <a:pt x="49" y="323"/>
                    <a:pt x="49" y="323"/>
                    <a:pt x="49" y="323"/>
                  </a:cubicBezTo>
                  <a:cubicBezTo>
                    <a:pt x="49" y="324"/>
                    <a:pt x="48" y="324"/>
                    <a:pt x="47" y="324"/>
                  </a:cubicBezTo>
                  <a:cubicBezTo>
                    <a:pt x="50" y="329"/>
                    <a:pt x="50" y="329"/>
                    <a:pt x="50" y="329"/>
                  </a:cubicBezTo>
                  <a:cubicBezTo>
                    <a:pt x="49" y="323"/>
                    <a:pt x="49" y="323"/>
                    <a:pt x="49" y="323"/>
                  </a:cubicBezTo>
                  <a:cubicBezTo>
                    <a:pt x="50" y="328"/>
                    <a:pt x="50" y="328"/>
                    <a:pt x="50" y="328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49" y="323"/>
                    <a:pt x="49" y="323"/>
                  </a:cubicBezTo>
                  <a:cubicBezTo>
                    <a:pt x="50" y="328"/>
                    <a:pt x="50" y="328"/>
                    <a:pt x="50" y="328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5"/>
                    <a:pt x="50" y="325"/>
                    <a:pt x="50" y="325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5"/>
                    <a:pt x="50" y="325"/>
                    <a:pt x="50" y="325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49" y="323"/>
                    <a:pt x="47" y="323"/>
                  </a:cubicBezTo>
                  <a:cubicBezTo>
                    <a:pt x="42" y="323"/>
                    <a:pt x="32" y="321"/>
                    <a:pt x="23" y="320"/>
                  </a:cubicBezTo>
                  <a:cubicBezTo>
                    <a:pt x="19" y="319"/>
                    <a:pt x="15" y="319"/>
                    <a:pt x="12" y="318"/>
                  </a:cubicBezTo>
                  <a:cubicBezTo>
                    <a:pt x="9" y="318"/>
                    <a:pt x="7" y="318"/>
                    <a:pt x="7" y="318"/>
                  </a:cubicBezTo>
                  <a:cubicBezTo>
                    <a:pt x="5" y="317"/>
                    <a:pt x="2" y="319"/>
                    <a:pt x="1" y="321"/>
                  </a:cubicBezTo>
                  <a:cubicBezTo>
                    <a:pt x="0" y="324"/>
                    <a:pt x="1" y="327"/>
                    <a:pt x="4" y="328"/>
                  </a:cubicBezTo>
                  <a:cubicBezTo>
                    <a:pt x="4" y="328"/>
                    <a:pt x="7" y="330"/>
                    <a:pt x="11" y="332"/>
                  </a:cubicBezTo>
                  <a:cubicBezTo>
                    <a:pt x="18" y="336"/>
                    <a:pt x="28" y="342"/>
                    <a:pt x="36" y="347"/>
                  </a:cubicBezTo>
                  <a:cubicBezTo>
                    <a:pt x="40" y="350"/>
                    <a:pt x="44" y="352"/>
                    <a:pt x="46" y="354"/>
                  </a:cubicBezTo>
                  <a:cubicBezTo>
                    <a:pt x="48" y="355"/>
                    <a:pt x="49" y="355"/>
                    <a:pt x="49" y="356"/>
                  </a:cubicBezTo>
                  <a:cubicBezTo>
                    <a:pt x="50" y="356"/>
                    <a:pt x="50" y="356"/>
                    <a:pt x="50" y="356"/>
                  </a:cubicBezTo>
                  <a:cubicBezTo>
                    <a:pt x="50" y="356"/>
                    <a:pt x="50" y="356"/>
                    <a:pt x="50" y="356"/>
                  </a:cubicBezTo>
                  <a:cubicBezTo>
                    <a:pt x="52" y="354"/>
                    <a:pt x="52" y="354"/>
                    <a:pt x="52" y="354"/>
                  </a:cubicBezTo>
                  <a:cubicBezTo>
                    <a:pt x="49" y="356"/>
                    <a:pt x="49" y="356"/>
                    <a:pt x="49" y="356"/>
                  </a:cubicBezTo>
                  <a:cubicBezTo>
                    <a:pt x="50" y="356"/>
                    <a:pt x="50" y="356"/>
                    <a:pt x="50" y="356"/>
                  </a:cubicBezTo>
                  <a:cubicBezTo>
                    <a:pt x="52" y="354"/>
                    <a:pt x="52" y="354"/>
                    <a:pt x="52" y="354"/>
                  </a:cubicBezTo>
                  <a:cubicBezTo>
                    <a:pt x="49" y="356"/>
                    <a:pt x="49" y="356"/>
                    <a:pt x="49" y="356"/>
                  </a:cubicBezTo>
                  <a:cubicBezTo>
                    <a:pt x="53" y="353"/>
                    <a:pt x="53" y="353"/>
                    <a:pt x="53" y="353"/>
                  </a:cubicBezTo>
                  <a:cubicBezTo>
                    <a:pt x="49" y="355"/>
                    <a:pt x="49" y="355"/>
                    <a:pt x="49" y="355"/>
                  </a:cubicBezTo>
                  <a:cubicBezTo>
                    <a:pt x="49" y="355"/>
                    <a:pt x="49" y="356"/>
                    <a:pt x="49" y="356"/>
                  </a:cubicBezTo>
                  <a:cubicBezTo>
                    <a:pt x="53" y="353"/>
                    <a:pt x="53" y="353"/>
                    <a:pt x="53" y="353"/>
                  </a:cubicBezTo>
                  <a:cubicBezTo>
                    <a:pt x="49" y="355"/>
                    <a:pt x="49" y="355"/>
                    <a:pt x="49" y="355"/>
                  </a:cubicBezTo>
                  <a:cubicBezTo>
                    <a:pt x="54" y="353"/>
                    <a:pt x="54" y="353"/>
                    <a:pt x="54" y="353"/>
                  </a:cubicBezTo>
                  <a:cubicBezTo>
                    <a:pt x="48" y="353"/>
                    <a:pt x="48" y="353"/>
                    <a:pt x="48" y="353"/>
                  </a:cubicBezTo>
                  <a:cubicBezTo>
                    <a:pt x="48" y="354"/>
                    <a:pt x="49" y="354"/>
                    <a:pt x="49" y="355"/>
                  </a:cubicBezTo>
                  <a:cubicBezTo>
                    <a:pt x="54" y="353"/>
                    <a:pt x="54" y="353"/>
                    <a:pt x="54" y="353"/>
                  </a:cubicBezTo>
                  <a:cubicBezTo>
                    <a:pt x="48" y="353"/>
                    <a:pt x="48" y="353"/>
                    <a:pt x="48" y="353"/>
                  </a:cubicBezTo>
                  <a:cubicBezTo>
                    <a:pt x="54" y="353"/>
                    <a:pt x="54" y="353"/>
                    <a:pt x="54" y="353"/>
                  </a:cubicBezTo>
                  <a:cubicBezTo>
                    <a:pt x="49" y="350"/>
                    <a:pt x="49" y="350"/>
                    <a:pt x="49" y="350"/>
                  </a:cubicBezTo>
                  <a:cubicBezTo>
                    <a:pt x="49" y="351"/>
                    <a:pt x="48" y="352"/>
                    <a:pt x="48" y="353"/>
                  </a:cubicBezTo>
                  <a:cubicBezTo>
                    <a:pt x="54" y="353"/>
                    <a:pt x="54" y="353"/>
                    <a:pt x="54" y="353"/>
                  </a:cubicBezTo>
                  <a:cubicBezTo>
                    <a:pt x="49" y="350"/>
                    <a:pt x="49" y="350"/>
                    <a:pt x="49" y="350"/>
                  </a:cubicBezTo>
                  <a:cubicBezTo>
                    <a:pt x="48" y="352"/>
                    <a:pt x="48" y="356"/>
                    <a:pt x="51" y="357"/>
                  </a:cubicBezTo>
                  <a:cubicBezTo>
                    <a:pt x="54" y="359"/>
                    <a:pt x="57" y="358"/>
                    <a:pt x="59" y="356"/>
                  </a:cubicBezTo>
                  <a:close/>
                </a:path>
              </a:pathLst>
            </a:custGeom>
            <a:solidFill>
              <a:srgbClr val="C6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8" name="Freeform 251"/>
            <p:cNvSpPr/>
            <p:nvPr/>
          </p:nvSpPr>
          <p:spPr bwMode="auto">
            <a:xfrm>
              <a:off x="3300413" y="3946525"/>
              <a:ext cx="436563" cy="160337"/>
            </a:xfrm>
            <a:custGeom>
              <a:avLst/>
              <a:gdLst>
                <a:gd name="T0" fmla="*/ 8 w 340"/>
                <a:gd name="T1" fmla="*/ 115 h 124"/>
                <a:gd name="T2" fmla="*/ 9 w 340"/>
                <a:gd name="T3" fmla="*/ 121 h 124"/>
                <a:gd name="T4" fmla="*/ 32 w 340"/>
                <a:gd name="T5" fmla="*/ 105 h 124"/>
                <a:gd name="T6" fmla="*/ 87 w 340"/>
                <a:gd name="T7" fmla="*/ 87 h 124"/>
                <a:gd name="T8" fmla="*/ 69 w 340"/>
                <a:gd name="T9" fmla="*/ 76 h 124"/>
                <a:gd name="T10" fmla="*/ 64 w 340"/>
                <a:gd name="T11" fmla="*/ 79 h 124"/>
                <a:gd name="T12" fmla="*/ 89 w 340"/>
                <a:gd name="T13" fmla="*/ 71 h 124"/>
                <a:gd name="T14" fmla="*/ 93 w 340"/>
                <a:gd name="T15" fmla="*/ 73 h 124"/>
                <a:gd name="T16" fmla="*/ 133 w 340"/>
                <a:gd name="T17" fmla="*/ 88 h 124"/>
                <a:gd name="T18" fmla="*/ 113 w 340"/>
                <a:gd name="T19" fmla="*/ 68 h 124"/>
                <a:gd name="T20" fmla="*/ 109 w 340"/>
                <a:gd name="T21" fmla="*/ 69 h 124"/>
                <a:gd name="T22" fmla="*/ 168 w 340"/>
                <a:gd name="T23" fmla="*/ 68 h 124"/>
                <a:gd name="T24" fmla="*/ 187 w 340"/>
                <a:gd name="T25" fmla="*/ 61 h 124"/>
                <a:gd name="T26" fmla="*/ 165 w 340"/>
                <a:gd name="T27" fmla="*/ 46 h 124"/>
                <a:gd name="T28" fmla="*/ 161 w 340"/>
                <a:gd name="T29" fmla="*/ 50 h 124"/>
                <a:gd name="T30" fmla="*/ 164 w 340"/>
                <a:gd name="T31" fmla="*/ 55 h 124"/>
                <a:gd name="T32" fmla="*/ 161 w 340"/>
                <a:gd name="T33" fmla="*/ 54 h 124"/>
                <a:gd name="T34" fmla="*/ 188 w 340"/>
                <a:gd name="T35" fmla="*/ 49 h 124"/>
                <a:gd name="T36" fmla="*/ 185 w 340"/>
                <a:gd name="T37" fmla="*/ 51 h 124"/>
                <a:gd name="T38" fmla="*/ 240 w 340"/>
                <a:gd name="T39" fmla="*/ 56 h 124"/>
                <a:gd name="T40" fmla="*/ 205 w 340"/>
                <a:gd name="T41" fmla="*/ 35 h 124"/>
                <a:gd name="T42" fmla="*/ 209 w 340"/>
                <a:gd name="T43" fmla="*/ 41 h 124"/>
                <a:gd name="T44" fmla="*/ 241 w 340"/>
                <a:gd name="T45" fmla="*/ 34 h 124"/>
                <a:gd name="T46" fmla="*/ 239 w 340"/>
                <a:gd name="T47" fmla="*/ 35 h 124"/>
                <a:gd name="T48" fmla="*/ 267 w 340"/>
                <a:gd name="T49" fmla="*/ 21 h 124"/>
                <a:gd name="T50" fmla="*/ 259 w 340"/>
                <a:gd name="T51" fmla="*/ 21 h 124"/>
                <a:gd name="T52" fmla="*/ 296 w 340"/>
                <a:gd name="T53" fmla="*/ 33 h 124"/>
                <a:gd name="T54" fmla="*/ 308 w 340"/>
                <a:gd name="T55" fmla="*/ 23 h 124"/>
                <a:gd name="T56" fmla="*/ 288 w 340"/>
                <a:gd name="T57" fmla="*/ 16 h 124"/>
                <a:gd name="T58" fmla="*/ 292 w 340"/>
                <a:gd name="T59" fmla="*/ 19 h 124"/>
                <a:gd name="T60" fmla="*/ 312 w 340"/>
                <a:gd name="T61" fmla="*/ 3 h 124"/>
                <a:gd name="T62" fmla="*/ 313 w 340"/>
                <a:gd name="T63" fmla="*/ 4 h 124"/>
                <a:gd name="T64" fmla="*/ 306 w 340"/>
                <a:gd name="T65" fmla="*/ 12 h 124"/>
                <a:gd name="T66" fmla="*/ 302 w 340"/>
                <a:gd name="T67" fmla="*/ 32 h 124"/>
                <a:gd name="T68" fmla="*/ 303 w 340"/>
                <a:gd name="T69" fmla="*/ 32 h 124"/>
                <a:gd name="T70" fmla="*/ 301 w 340"/>
                <a:gd name="T71" fmla="*/ 31 h 124"/>
                <a:gd name="T72" fmla="*/ 306 w 340"/>
                <a:gd name="T73" fmla="*/ 28 h 124"/>
                <a:gd name="T74" fmla="*/ 306 w 340"/>
                <a:gd name="T75" fmla="*/ 23 h 124"/>
                <a:gd name="T76" fmla="*/ 258 w 340"/>
                <a:gd name="T77" fmla="*/ 28 h 124"/>
                <a:gd name="T78" fmla="*/ 280 w 340"/>
                <a:gd name="T79" fmla="*/ 35 h 124"/>
                <a:gd name="T80" fmla="*/ 276 w 340"/>
                <a:gd name="T81" fmla="*/ 32 h 124"/>
                <a:gd name="T82" fmla="*/ 234 w 340"/>
                <a:gd name="T83" fmla="*/ 27 h 124"/>
                <a:gd name="T84" fmla="*/ 202 w 340"/>
                <a:gd name="T85" fmla="*/ 40 h 124"/>
                <a:gd name="T86" fmla="*/ 204 w 340"/>
                <a:gd name="T87" fmla="*/ 65 h 124"/>
                <a:gd name="T88" fmla="*/ 157 w 340"/>
                <a:gd name="T89" fmla="*/ 47 h 124"/>
                <a:gd name="T90" fmla="*/ 182 w 340"/>
                <a:gd name="T91" fmla="*/ 63 h 124"/>
                <a:gd name="T92" fmla="*/ 181 w 340"/>
                <a:gd name="T93" fmla="*/ 57 h 124"/>
                <a:gd name="T94" fmla="*/ 160 w 340"/>
                <a:gd name="T95" fmla="*/ 76 h 124"/>
                <a:gd name="T96" fmla="*/ 164 w 340"/>
                <a:gd name="T97" fmla="*/ 73 h 124"/>
                <a:gd name="T98" fmla="*/ 122 w 340"/>
                <a:gd name="T99" fmla="*/ 60 h 124"/>
                <a:gd name="T100" fmla="*/ 133 w 340"/>
                <a:gd name="T101" fmla="*/ 80 h 124"/>
                <a:gd name="T102" fmla="*/ 137 w 340"/>
                <a:gd name="T103" fmla="*/ 79 h 124"/>
                <a:gd name="T104" fmla="*/ 84 w 340"/>
                <a:gd name="T105" fmla="*/ 78 h 124"/>
                <a:gd name="T106" fmla="*/ 85 w 340"/>
                <a:gd name="T107" fmla="*/ 91 h 124"/>
                <a:gd name="T108" fmla="*/ 54 w 340"/>
                <a:gd name="T109" fmla="*/ 107 h 124"/>
                <a:gd name="T110" fmla="*/ 59 w 340"/>
                <a:gd name="T111" fmla="*/ 103 h 124"/>
                <a:gd name="T112" fmla="*/ 35 w 340"/>
                <a:gd name="T113" fmla="*/ 112 h 124"/>
                <a:gd name="T114" fmla="*/ 34 w 340"/>
                <a:gd name="T115" fmla="*/ 110 h 124"/>
                <a:gd name="T116" fmla="*/ 6 w 340"/>
                <a:gd name="T117" fmla="*/ 11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0" h="124">
                  <a:moveTo>
                    <a:pt x="15" y="113"/>
                  </a:moveTo>
                  <a:cubicBezTo>
                    <a:pt x="11" y="111"/>
                    <a:pt x="11" y="111"/>
                    <a:pt x="11" y="111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13" y="118"/>
                    <a:pt x="13" y="118"/>
                    <a:pt x="13" y="118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2" y="119"/>
                    <a:pt x="12" y="119"/>
                    <a:pt x="13" y="118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10" y="120"/>
                    <a:pt x="11" y="120"/>
                    <a:pt x="11" y="120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1"/>
                    <a:pt x="10" y="121"/>
                    <a:pt x="10" y="120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1"/>
                    <a:pt x="10" y="120"/>
                    <a:pt x="11" y="120"/>
                  </a:cubicBezTo>
                  <a:cubicBezTo>
                    <a:pt x="14" y="120"/>
                    <a:pt x="20" y="120"/>
                    <a:pt x="25" y="119"/>
                  </a:cubicBezTo>
                  <a:cubicBezTo>
                    <a:pt x="28" y="119"/>
                    <a:pt x="30" y="119"/>
                    <a:pt x="32" y="119"/>
                  </a:cubicBezTo>
                  <a:cubicBezTo>
                    <a:pt x="33" y="118"/>
                    <a:pt x="34" y="118"/>
                    <a:pt x="35" y="118"/>
                  </a:cubicBezTo>
                  <a:cubicBezTo>
                    <a:pt x="35" y="118"/>
                    <a:pt x="35" y="118"/>
                    <a:pt x="36" y="118"/>
                  </a:cubicBezTo>
                  <a:cubicBezTo>
                    <a:pt x="36" y="118"/>
                    <a:pt x="36" y="118"/>
                    <a:pt x="37" y="118"/>
                  </a:cubicBezTo>
                  <a:cubicBezTo>
                    <a:pt x="37" y="118"/>
                    <a:pt x="37" y="117"/>
                    <a:pt x="38" y="117"/>
                  </a:cubicBezTo>
                  <a:cubicBezTo>
                    <a:pt x="38" y="117"/>
                    <a:pt x="39" y="116"/>
                    <a:pt x="39" y="115"/>
                  </a:cubicBezTo>
                  <a:cubicBezTo>
                    <a:pt x="41" y="113"/>
                    <a:pt x="40" y="109"/>
                    <a:pt x="38" y="108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60" y="109"/>
                    <a:pt x="62" y="108"/>
                    <a:pt x="63" y="106"/>
                  </a:cubicBezTo>
                  <a:cubicBezTo>
                    <a:pt x="64" y="105"/>
                    <a:pt x="64" y="104"/>
                    <a:pt x="64" y="103"/>
                  </a:cubicBezTo>
                  <a:cubicBezTo>
                    <a:pt x="64" y="102"/>
                    <a:pt x="64" y="101"/>
                    <a:pt x="63" y="101"/>
                  </a:cubicBezTo>
                  <a:cubicBezTo>
                    <a:pt x="63" y="100"/>
                    <a:pt x="63" y="99"/>
                    <a:pt x="62" y="99"/>
                  </a:cubicBezTo>
                  <a:cubicBezTo>
                    <a:pt x="62" y="98"/>
                    <a:pt x="61" y="98"/>
                    <a:pt x="60" y="98"/>
                  </a:cubicBezTo>
                  <a:cubicBezTo>
                    <a:pt x="58" y="96"/>
                    <a:pt x="54" y="93"/>
                    <a:pt x="49" y="90"/>
                  </a:cubicBezTo>
                  <a:cubicBezTo>
                    <a:pt x="35" y="81"/>
                    <a:pt x="14" y="69"/>
                    <a:pt x="14" y="69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86" y="97"/>
                    <a:pt x="89" y="96"/>
                    <a:pt x="90" y="93"/>
                  </a:cubicBezTo>
                  <a:cubicBezTo>
                    <a:pt x="91" y="91"/>
                    <a:pt x="90" y="88"/>
                    <a:pt x="87" y="87"/>
                  </a:cubicBezTo>
                  <a:cubicBezTo>
                    <a:pt x="87" y="87"/>
                    <a:pt x="86" y="86"/>
                    <a:pt x="84" y="85"/>
                  </a:cubicBezTo>
                  <a:cubicBezTo>
                    <a:pt x="81" y="83"/>
                    <a:pt x="77" y="81"/>
                    <a:pt x="74" y="79"/>
                  </a:cubicBezTo>
                  <a:cubicBezTo>
                    <a:pt x="72" y="78"/>
                    <a:pt x="70" y="77"/>
                    <a:pt x="69" y="76"/>
                  </a:cubicBezTo>
                  <a:cubicBezTo>
                    <a:pt x="69" y="76"/>
                    <a:pt x="68" y="75"/>
                    <a:pt x="68" y="75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0" y="78"/>
                    <a:pt x="69" y="77"/>
                    <a:pt x="69" y="76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1"/>
                    <a:pt x="70" y="80"/>
                    <a:pt x="70" y="79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8" y="90"/>
                    <a:pt x="111" y="89"/>
                    <a:pt x="111" y="86"/>
                  </a:cubicBezTo>
                  <a:cubicBezTo>
                    <a:pt x="112" y="84"/>
                    <a:pt x="111" y="81"/>
                    <a:pt x="109" y="80"/>
                  </a:cubicBezTo>
                  <a:cubicBezTo>
                    <a:pt x="109" y="80"/>
                    <a:pt x="108" y="79"/>
                    <a:pt x="106" y="78"/>
                  </a:cubicBezTo>
                  <a:cubicBezTo>
                    <a:pt x="103" y="77"/>
                    <a:pt x="99" y="74"/>
                    <a:pt x="96" y="72"/>
                  </a:cubicBezTo>
                  <a:cubicBezTo>
                    <a:pt x="94" y="71"/>
                    <a:pt x="93" y="70"/>
                    <a:pt x="92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92" y="70"/>
                    <a:pt x="92" y="70"/>
                    <a:pt x="92" y="70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92" y="70"/>
                    <a:pt x="92" y="70"/>
                    <a:pt x="92" y="70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0"/>
                    <a:pt x="92" y="70"/>
                    <a:pt x="92" y="70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3" y="72"/>
                    <a:pt x="92" y="71"/>
                    <a:pt x="92" y="71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2" y="75"/>
                    <a:pt x="93" y="73"/>
                    <a:pt x="93" y="73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6" y="78"/>
                    <a:pt x="97" y="81"/>
                    <a:pt x="109" y="83"/>
                  </a:cubicBezTo>
                  <a:cubicBezTo>
                    <a:pt x="115" y="84"/>
                    <a:pt x="121" y="86"/>
                    <a:pt x="126" y="87"/>
                  </a:cubicBezTo>
                  <a:cubicBezTo>
                    <a:pt x="129" y="87"/>
                    <a:pt x="131" y="88"/>
                    <a:pt x="133" y="88"/>
                  </a:cubicBezTo>
                  <a:cubicBezTo>
                    <a:pt x="134" y="88"/>
                    <a:pt x="135" y="88"/>
                    <a:pt x="135" y="88"/>
                  </a:cubicBezTo>
                  <a:cubicBezTo>
                    <a:pt x="136" y="88"/>
                    <a:pt x="137" y="88"/>
                    <a:pt x="137" y="88"/>
                  </a:cubicBezTo>
                  <a:cubicBezTo>
                    <a:pt x="138" y="88"/>
                    <a:pt x="138" y="88"/>
                    <a:pt x="139" y="88"/>
                  </a:cubicBezTo>
                  <a:cubicBezTo>
                    <a:pt x="139" y="88"/>
                    <a:pt x="139" y="88"/>
                    <a:pt x="140" y="88"/>
                  </a:cubicBezTo>
                  <a:cubicBezTo>
                    <a:pt x="141" y="88"/>
                    <a:pt x="142" y="87"/>
                    <a:pt x="142" y="86"/>
                  </a:cubicBezTo>
                  <a:cubicBezTo>
                    <a:pt x="143" y="85"/>
                    <a:pt x="144" y="83"/>
                    <a:pt x="143" y="82"/>
                  </a:cubicBezTo>
                  <a:cubicBezTo>
                    <a:pt x="143" y="80"/>
                    <a:pt x="142" y="79"/>
                    <a:pt x="141" y="78"/>
                  </a:cubicBezTo>
                  <a:cubicBezTo>
                    <a:pt x="111" y="60"/>
                    <a:pt x="111" y="60"/>
                    <a:pt x="111" y="60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113" y="68"/>
                    <a:pt x="113" y="68"/>
                    <a:pt x="113" y="68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9"/>
                    <a:pt x="113" y="68"/>
                    <a:pt x="113" y="68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0" y="70"/>
                    <a:pt x="111" y="70"/>
                    <a:pt x="112" y="69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0" y="70"/>
                    <a:pt x="112" y="70"/>
                    <a:pt x="114" y="70"/>
                  </a:cubicBezTo>
                  <a:cubicBezTo>
                    <a:pt x="120" y="71"/>
                    <a:pt x="133" y="73"/>
                    <a:pt x="144" y="75"/>
                  </a:cubicBezTo>
                  <a:cubicBezTo>
                    <a:pt x="149" y="76"/>
                    <a:pt x="154" y="76"/>
                    <a:pt x="157" y="77"/>
                  </a:cubicBezTo>
                  <a:cubicBezTo>
                    <a:pt x="161" y="78"/>
                    <a:pt x="163" y="78"/>
                    <a:pt x="163" y="78"/>
                  </a:cubicBezTo>
                  <a:cubicBezTo>
                    <a:pt x="165" y="78"/>
                    <a:pt x="168" y="77"/>
                    <a:pt x="169" y="75"/>
                  </a:cubicBezTo>
                  <a:cubicBezTo>
                    <a:pt x="169" y="74"/>
                    <a:pt x="170" y="73"/>
                    <a:pt x="170" y="73"/>
                  </a:cubicBezTo>
                  <a:cubicBezTo>
                    <a:pt x="170" y="71"/>
                    <a:pt x="169" y="70"/>
                    <a:pt x="169" y="70"/>
                  </a:cubicBezTo>
                  <a:cubicBezTo>
                    <a:pt x="168" y="69"/>
                    <a:pt x="168" y="69"/>
                    <a:pt x="168" y="68"/>
                  </a:cubicBezTo>
                  <a:cubicBezTo>
                    <a:pt x="167" y="68"/>
                    <a:pt x="167" y="68"/>
                    <a:pt x="166" y="67"/>
                  </a:cubicBezTo>
                  <a:cubicBezTo>
                    <a:pt x="165" y="66"/>
                    <a:pt x="163" y="65"/>
                    <a:pt x="160" y="63"/>
                  </a:cubicBezTo>
                  <a:cubicBezTo>
                    <a:pt x="152" y="58"/>
                    <a:pt x="139" y="50"/>
                    <a:pt x="139" y="50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5" y="61"/>
                    <a:pt x="145" y="62"/>
                    <a:pt x="155" y="64"/>
                  </a:cubicBezTo>
                  <a:cubicBezTo>
                    <a:pt x="161" y="65"/>
                    <a:pt x="166" y="66"/>
                    <a:pt x="171" y="67"/>
                  </a:cubicBezTo>
                  <a:cubicBezTo>
                    <a:pt x="173" y="67"/>
                    <a:pt x="175" y="68"/>
                    <a:pt x="177" y="68"/>
                  </a:cubicBezTo>
                  <a:cubicBezTo>
                    <a:pt x="178" y="68"/>
                    <a:pt x="180" y="68"/>
                    <a:pt x="181" y="68"/>
                  </a:cubicBezTo>
                  <a:cubicBezTo>
                    <a:pt x="181" y="68"/>
                    <a:pt x="182" y="68"/>
                    <a:pt x="182" y="68"/>
                  </a:cubicBezTo>
                  <a:cubicBezTo>
                    <a:pt x="183" y="68"/>
                    <a:pt x="183" y="68"/>
                    <a:pt x="184" y="68"/>
                  </a:cubicBezTo>
                  <a:cubicBezTo>
                    <a:pt x="184" y="68"/>
                    <a:pt x="185" y="67"/>
                    <a:pt x="186" y="66"/>
                  </a:cubicBezTo>
                  <a:cubicBezTo>
                    <a:pt x="187" y="64"/>
                    <a:pt x="187" y="63"/>
                    <a:pt x="187" y="61"/>
                  </a:cubicBezTo>
                  <a:cubicBezTo>
                    <a:pt x="187" y="60"/>
                    <a:pt x="186" y="59"/>
                    <a:pt x="184" y="58"/>
                  </a:cubicBezTo>
                  <a:cubicBezTo>
                    <a:pt x="184" y="58"/>
                    <a:pt x="183" y="57"/>
                    <a:pt x="181" y="56"/>
                  </a:cubicBezTo>
                  <a:cubicBezTo>
                    <a:pt x="178" y="54"/>
                    <a:pt x="174" y="52"/>
                    <a:pt x="171" y="50"/>
                  </a:cubicBezTo>
                  <a:cubicBezTo>
                    <a:pt x="169" y="49"/>
                    <a:pt x="167" y="48"/>
                    <a:pt x="166" y="47"/>
                  </a:cubicBezTo>
                  <a:cubicBezTo>
                    <a:pt x="166" y="46"/>
                    <a:pt x="165" y="46"/>
                    <a:pt x="165" y="46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7" y="50"/>
                    <a:pt x="167" y="50"/>
                    <a:pt x="167" y="50"/>
                  </a:cubicBezTo>
                  <a:cubicBezTo>
                    <a:pt x="167" y="49"/>
                    <a:pt x="166" y="48"/>
                    <a:pt x="166" y="47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7" y="50"/>
                    <a:pt x="167" y="50"/>
                    <a:pt x="167" y="50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66" y="52"/>
                    <a:pt x="167" y="51"/>
                    <a:pt x="167" y="50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4" y="55"/>
                    <a:pt x="164" y="55"/>
                    <a:pt x="164" y="55"/>
                  </a:cubicBezTo>
                  <a:cubicBezTo>
                    <a:pt x="164" y="54"/>
                    <a:pt x="165" y="54"/>
                    <a:pt x="166" y="53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4" y="55"/>
                    <a:pt x="164" y="55"/>
                    <a:pt x="164" y="55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2" y="55"/>
                    <a:pt x="163" y="55"/>
                    <a:pt x="164" y="55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2"/>
                    <a:pt x="161" y="52"/>
                    <a:pt x="161" y="52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2"/>
                    <a:pt x="161" y="52"/>
                    <a:pt x="161" y="52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4"/>
                    <a:pt x="161" y="54"/>
                    <a:pt x="161" y="54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4"/>
                    <a:pt x="161" y="54"/>
                    <a:pt x="161" y="54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5"/>
                    <a:pt x="162" y="55"/>
                    <a:pt x="164" y="56"/>
                  </a:cubicBezTo>
                  <a:cubicBezTo>
                    <a:pt x="169" y="57"/>
                    <a:pt x="179" y="59"/>
                    <a:pt x="188" y="62"/>
                  </a:cubicBezTo>
                  <a:cubicBezTo>
                    <a:pt x="193" y="63"/>
                    <a:pt x="197" y="64"/>
                    <a:pt x="200" y="65"/>
                  </a:cubicBezTo>
                  <a:cubicBezTo>
                    <a:pt x="203" y="65"/>
                    <a:pt x="205" y="66"/>
                    <a:pt x="205" y="66"/>
                  </a:cubicBezTo>
                  <a:cubicBezTo>
                    <a:pt x="208" y="66"/>
                    <a:pt x="211" y="65"/>
                    <a:pt x="212" y="63"/>
                  </a:cubicBezTo>
                  <a:cubicBezTo>
                    <a:pt x="213" y="60"/>
                    <a:pt x="212" y="57"/>
                    <a:pt x="210" y="56"/>
                  </a:cubicBezTo>
                  <a:cubicBezTo>
                    <a:pt x="187" y="41"/>
                    <a:pt x="187" y="41"/>
                    <a:pt x="187" y="41"/>
                  </a:cubicBezTo>
                  <a:cubicBezTo>
                    <a:pt x="184" y="46"/>
                    <a:pt x="184" y="46"/>
                    <a:pt x="184" y="46"/>
                  </a:cubicBezTo>
                  <a:cubicBezTo>
                    <a:pt x="188" y="49"/>
                    <a:pt x="188" y="49"/>
                    <a:pt x="188" y="49"/>
                  </a:cubicBezTo>
                  <a:cubicBezTo>
                    <a:pt x="184" y="46"/>
                    <a:pt x="184" y="46"/>
                    <a:pt x="184" y="46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7" y="50"/>
                    <a:pt x="188" y="50"/>
                    <a:pt x="188" y="49"/>
                  </a:cubicBezTo>
                  <a:cubicBezTo>
                    <a:pt x="184" y="46"/>
                    <a:pt x="184" y="46"/>
                    <a:pt x="184" y="46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4" y="46"/>
                    <a:pt x="184" y="46"/>
                    <a:pt x="184" y="46"/>
                  </a:cubicBezTo>
                  <a:cubicBezTo>
                    <a:pt x="185" y="51"/>
                    <a:pt x="185" y="51"/>
                    <a:pt x="185" y="51"/>
                  </a:cubicBezTo>
                  <a:cubicBezTo>
                    <a:pt x="186" y="51"/>
                    <a:pt x="186" y="51"/>
                    <a:pt x="187" y="50"/>
                  </a:cubicBezTo>
                  <a:cubicBezTo>
                    <a:pt x="184" y="46"/>
                    <a:pt x="184" y="46"/>
                    <a:pt x="184" y="46"/>
                  </a:cubicBezTo>
                  <a:cubicBezTo>
                    <a:pt x="185" y="51"/>
                    <a:pt x="185" y="51"/>
                    <a:pt x="185" y="51"/>
                  </a:cubicBezTo>
                  <a:cubicBezTo>
                    <a:pt x="184" y="47"/>
                    <a:pt x="184" y="47"/>
                    <a:pt x="184" y="47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85" y="51"/>
                    <a:pt x="185" y="51"/>
                    <a:pt x="185" y="51"/>
                  </a:cubicBezTo>
                  <a:cubicBezTo>
                    <a:pt x="184" y="47"/>
                    <a:pt x="184" y="47"/>
                    <a:pt x="184" y="47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85" y="51"/>
                    <a:pt x="186" y="51"/>
                    <a:pt x="188" y="52"/>
                  </a:cubicBezTo>
                  <a:cubicBezTo>
                    <a:pt x="194" y="52"/>
                    <a:pt x="205" y="54"/>
                    <a:pt x="215" y="56"/>
                  </a:cubicBezTo>
                  <a:cubicBezTo>
                    <a:pt x="220" y="57"/>
                    <a:pt x="225" y="58"/>
                    <a:pt x="228" y="58"/>
                  </a:cubicBezTo>
                  <a:cubicBezTo>
                    <a:pt x="232" y="59"/>
                    <a:pt x="234" y="59"/>
                    <a:pt x="234" y="59"/>
                  </a:cubicBezTo>
                  <a:cubicBezTo>
                    <a:pt x="236" y="60"/>
                    <a:pt x="239" y="58"/>
                    <a:pt x="240" y="56"/>
                  </a:cubicBezTo>
                  <a:cubicBezTo>
                    <a:pt x="241" y="53"/>
                    <a:pt x="240" y="51"/>
                    <a:pt x="238" y="49"/>
                  </a:cubicBezTo>
                  <a:cubicBezTo>
                    <a:pt x="208" y="30"/>
                    <a:pt x="208" y="30"/>
                    <a:pt x="208" y="30"/>
                  </a:cubicBezTo>
                  <a:cubicBezTo>
                    <a:pt x="205" y="35"/>
                    <a:pt x="205" y="35"/>
                    <a:pt x="205" y="35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205" y="35"/>
                    <a:pt x="205" y="35"/>
                    <a:pt x="205" y="35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8" y="39"/>
                    <a:pt x="209" y="39"/>
                    <a:pt x="209" y="38"/>
                  </a:cubicBezTo>
                  <a:cubicBezTo>
                    <a:pt x="205" y="35"/>
                    <a:pt x="205" y="35"/>
                    <a:pt x="205" y="35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5" y="35"/>
                    <a:pt x="205" y="35"/>
                    <a:pt x="205" y="35"/>
                  </a:cubicBezTo>
                  <a:cubicBezTo>
                    <a:pt x="206" y="40"/>
                    <a:pt x="206" y="40"/>
                    <a:pt x="206" y="40"/>
                  </a:cubicBezTo>
                  <a:cubicBezTo>
                    <a:pt x="206" y="40"/>
                    <a:pt x="207" y="40"/>
                    <a:pt x="208" y="40"/>
                  </a:cubicBezTo>
                  <a:cubicBezTo>
                    <a:pt x="205" y="35"/>
                    <a:pt x="205" y="35"/>
                    <a:pt x="205" y="35"/>
                  </a:cubicBezTo>
                  <a:cubicBezTo>
                    <a:pt x="206" y="40"/>
                    <a:pt x="206" y="40"/>
                    <a:pt x="206" y="40"/>
                  </a:cubicBezTo>
                  <a:cubicBezTo>
                    <a:pt x="205" y="36"/>
                    <a:pt x="205" y="36"/>
                    <a:pt x="205" y="36"/>
                  </a:cubicBezTo>
                  <a:cubicBezTo>
                    <a:pt x="205" y="40"/>
                    <a:pt x="205" y="40"/>
                    <a:pt x="205" y="40"/>
                  </a:cubicBezTo>
                  <a:cubicBezTo>
                    <a:pt x="205" y="40"/>
                    <a:pt x="206" y="40"/>
                    <a:pt x="206" y="40"/>
                  </a:cubicBezTo>
                  <a:cubicBezTo>
                    <a:pt x="205" y="36"/>
                    <a:pt x="205" y="36"/>
                    <a:pt x="205" y="36"/>
                  </a:cubicBezTo>
                  <a:cubicBezTo>
                    <a:pt x="205" y="40"/>
                    <a:pt x="205" y="40"/>
                    <a:pt x="205" y="40"/>
                  </a:cubicBezTo>
                  <a:cubicBezTo>
                    <a:pt x="205" y="39"/>
                    <a:pt x="205" y="39"/>
                    <a:pt x="205" y="39"/>
                  </a:cubicBezTo>
                  <a:cubicBezTo>
                    <a:pt x="205" y="40"/>
                    <a:pt x="205" y="40"/>
                    <a:pt x="205" y="40"/>
                  </a:cubicBezTo>
                  <a:cubicBezTo>
                    <a:pt x="205" y="40"/>
                    <a:pt x="205" y="40"/>
                    <a:pt x="205" y="40"/>
                  </a:cubicBezTo>
                  <a:cubicBezTo>
                    <a:pt x="205" y="39"/>
                    <a:pt x="205" y="39"/>
                    <a:pt x="205" y="39"/>
                  </a:cubicBezTo>
                  <a:cubicBezTo>
                    <a:pt x="205" y="40"/>
                    <a:pt x="205" y="40"/>
                    <a:pt x="205" y="40"/>
                  </a:cubicBezTo>
                  <a:cubicBezTo>
                    <a:pt x="205" y="40"/>
                    <a:pt x="205" y="40"/>
                    <a:pt x="205" y="40"/>
                  </a:cubicBezTo>
                  <a:cubicBezTo>
                    <a:pt x="206" y="40"/>
                    <a:pt x="207" y="40"/>
                    <a:pt x="209" y="41"/>
                  </a:cubicBezTo>
                  <a:cubicBezTo>
                    <a:pt x="215" y="41"/>
                    <a:pt x="227" y="43"/>
                    <a:pt x="238" y="44"/>
                  </a:cubicBezTo>
                  <a:cubicBezTo>
                    <a:pt x="243" y="45"/>
                    <a:pt x="248" y="46"/>
                    <a:pt x="251" y="46"/>
                  </a:cubicBezTo>
                  <a:cubicBezTo>
                    <a:pt x="255" y="47"/>
                    <a:pt x="257" y="47"/>
                    <a:pt x="257" y="47"/>
                  </a:cubicBezTo>
                  <a:cubicBezTo>
                    <a:pt x="260" y="48"/>
                    <a:pt x="262" y="46"/>
                    <a:pt x="263" y="44"/>
                  </a:cubicBezTo>
                  <a:cubicBezTo>
                    <a:pt x="264" y="41"/>
                    <a:pt x="263" y="39"/>
                    <a:pt x="261" y="37"/>
                  </a:cubicBezTo>
                  <a:cubicBezTo>
                    <a:pt x="241" y="25"/>
                    <a:pt x="241" y="25"/>
                    <a:pt x="241" y="25"/>
                  </a:cubicBezTo>
                  <a:cubicBezTo>
                    <a:pt x="238" y="30"/>
                    <a:pt x="238" y="30"/>
                    <a:pt x="238" y="30"/>
                  </a:cubicBezTo>
                  <a:cubicBezTo>
                    <a:pt x="243" y="32"/>
                    <a:pt x="243" y="32"/>
                    <a:pt x="243" y="32"/>
                  </a:cubicBezTo>
                  <a:cubicBezTo>
                    <a:pt x="238" y="30"/>
                    <a:pt x="238" y="30"/>
                    <a:pt x="238" y="30"/>
                  </a:cubicBezTo>
                  <a:cubicBezTo>
                    <a:pt x="241" y="34"/>
                    <a:pt x="241" y="34"/>
                    <a:pt x="241" y="34"/>
                  </a:cubicBezTo>
                  <a:cubicBezTo>
                    <a:pt x="242" y="34"/>
                    <a:pt x="242" y="33"/>
                    <a:pt x="243" y="32"/>
                  </a:cubicBezTo>
                  <a:cubicBezTo>
                    <a:pt x="238" y="30"/>
                    <a:pt x="238" y="30"/>
                    <a:pt x="238" y="30"/>
                  </a:cubicBezTo>
                  <a:cubicBezTo>
                    <a:pt x="241" y="34"/>
                    <a:pt x="241" y="34"/>
                    <a:pt x="241" y="34"/>
                  </a:cubicBezTo>
                  <a:cubicBezTo>
                    <a:pt x="238" y="30"/>
                    <a:pt x="238" y="30"/>
                    <a:pt x="238" y="30"/>
                  </a:cubicBezTo>
                  <a:cubicBezTo>
                    <a:pt x="240" y="35"/>
                    <a:pt x="240" y="35"/>
                    <a:pt x="240" y="35"/>
                  </a:cubicBezTo>
                  <a:cubicBezTo>
                    <a:pt x="240" y="35"/>
                    <a:pt x="240" y="35"/>
                    <a:pt x="241" y="34"/>
                  </a:cubicBezTo>
                  <a:cubicBezTo>
                    <a:pt x="238" y="30"/>
                    <a:pt x="238" y="30"/>
                    <a:pt x="238" y="30"/>
                  </a:cubicBezTo>
                  <a:cubicBezTo>
                    <a:pt x="240" y="35"/>
                    <a:pt x="240" y="35"/>
                    <a:pt x="240" y="35"/>
                  </a:cubicBezTo>
                  <a:cubicBezTo>
                    <a:pt x="238" y="30"/>
                    <a:pt x="238" y="30"/>
                    <a:pt x="238" y="30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39" y="35"/>
                    <a:pt x="239" y="35"/>
                    <a:pt x="240" y="35"/>
                  </a:cubicBezTo>
                  <a:cubicBezTo>
                    <a:pt x="238" y="30"/>
                    <a:pt x="238" y="30"/>
                    <a:pt x="238" y="30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39" y="33"/>
                    <a:pt x="239" y="33"/>
                    <a:pt x="239" y="33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39" y="33"/>
                    <a:pt x="239" y="33"/>
                    <a:pt x="239" y="33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39" y="35"/>
                    <a:pt x="240" y="35"/>
                    <a:pt x="241" y="35"/>
                  </a:cubicBezTo>
                  <a:cubicBezTo>
                    <a:pt x="246" y="36"/>
                    <a:pt x="256" y="37"/>
                    <a:pt x="264" y="38"/>
                  </a:cubicBezTo>
                  <a:cubicBezTo>
                    <a:pt x="268" y="39"/>
                    <a:pt x="272" y="39"/>
                    <a:pt x="275" y="40"/>
                  </a:cubicBezTo>
                  <a:cubicBezTo>
                    <a:pt x="278" y="40"/>
                    <a:pt x="280" y="41"/>
                    <a:pt x="280" y="41"/>
                  </a:cubicBezTo>
                  <a:cubicBezTo>
                    <a:pt x="282" y="41"/>
                    <a:pt x="284" y="40"/>
                    <a:pt x="285" y="38"/>
                  </a:cubicBezTo>
                  <a:cubicBezTo>
                    <a:pt x="286" y="37"/>
                    <a:pt x="286" y="36"/>
                    <a:pt x="286" y="35"/>
                  </a:cubicBezTo>
                  <a:cubicBezTo>
                    <a:pt x="286" y="33"/>
                    <a:pt x="286" y="33"/>
                    <a:pt x="285" y="32"/>
                  </a:cubicBezTo>
                  <a:cubicBezTo>
                    <a:pt x="285" y="31"/>
                    <a:pt x="284" y="31"/>
                    <a:pt x="284" y="31"/>
                  </a:cubicBezTo>
                  <a:cubicBezTo>
                    <a:pt x="284" y="30"/>
                    <a:pt x="283" y="30"/>
                    <a:pt x="283" y="30"/>
                  </a:cubicBezTo>
                  <a:cubicBezTo>
                    <a:pt x="282" y="29"/>
                    <a:pt x="280" y="28"/>
                    <a:pt x="278" y="27"/>
                  </a:cubicBezTo>
                  <a:cubicBezTo>
                    <a:pt x="275" y="25"/>
                    <a:pt x="270" y="22"/>
                    <a:pt x="267" y="21"/>
                  </a:cubicBezTo>
                  <a:cubicBezTo>
                    <a:pt x="265" y="20"/>
                    <a:pt x="264" y="19"/>
                    <a:pt x="263" y="18"/>
                  </a:cubicBezTo>
                  <a:cubicBezTo>
                    <a:pt x="263" y="18"/>
                    <a:pt x="262" y="18"/>
                    <a:pt x="262" y="18"/>
                  </a:cubicBezTo>
                  <a:cubicBezTo>
                    <a:pt x="261" y="20"/>
                    <a:pt x="261" y="20"/>
                    <a:pt x="261" y="20"/>
                  </a:cubicBezTo>
                  <a:cubicBezTo>
                    <a:pt x="263" y="18"/>
                    <a:pt x="263" y="18"/>
                    <a:pt x="263" y="18"/>
                  </a:cubicBezTo>
                  <a:cubicBezTo>
                    <a:pt x="262" y="18"/>
                    <a:pt x="262" y="18"/>
                    <a:pt x="262" y="18"/>
                  </a:cubicBezTo>
                  <a:cubicBezTo>
                    <a:pt x="261" y="20"/>
                    <a:pt x="261" y="20"/>
                    <a:pt x="261" y="20"/>
                  </a:cubicBezTo>
                  <a:cubicBezTo>
                    <a:pt x="263" y="18"/>
                    <a:pt x="263" y="18"/>
                    <a:pt x="263" y="18"/>
                  </a:cubicBezTo>
                  <a:cubicBezTo>
                    <a:pt x="259" y="21"/>
                    <a:pt x="259" y="21"/>
                    <a:pt x="259" y="21"/>
                  </a:cubicBezTo>
                  <a:cubicBezTo>
                    <a:pt x="263" y="19"/>
                    <a:pt x="263" y="19"/>
                    <a:pt x="263" y="19"/>
                  </a:cubicBezTo>
                  <a:cubicBezTo>
                    <a:pt x="263" y="18"/>
                    <a:pt x="263" y="18"/>
                    <a:pt x="263" y="18"/>
                  </a:cubicBezTo>
                  <a:cubicBezTo>
                    <a:pt x="259" y="21"/>
                    <a:pt x="259" y="21"/>
                    <a:pt x="259" y="21"/>
                  </a:cubicBezTo>
                  <a:cubicBezTo>
                    <a:pt x="263" y="19"/>
                    <a:pt x="263" y="19"/>
                    <a:pt x="263" y="19"/>
                  </a:cubicBezTo>
                  <a:cubicBezTo>
                    <a:pt x="259" y="21"/>
                    <a:pt x="259" y="21"/>
                    <a:pt x="259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64" y="20"/>
                    <a:pt x="264" y="19"/>
                    <a:pt x="263" y="19"/>
                  </a:cubicBezTo>
                  <a:cubicBezTo>
                    <a:pt x="259" y="21"/>
                    <a:pt x="259" y="21"/>
                    <a:pt x="259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59" y="21"/>
                    <a:pt x="259" y="21"/>
                    <a:pt x="259" y="21"/>
                  </a:cubicBezTo>
                  <a:cubicBezTo>
                    <a:pt x="263" y="24"/>
                    <a:pt x="263" y="24"/>
                    <a:pt x="263" y="24"/>
                  </a:cubicBezTo>
                  <a:cubicBezTo>
                    <a:pt x="264" y="23"/>
                    <a:pt x="264" y="22"/>
                    <a:pt x="264" y="21"/>
                  </a:cubicBezTo>
                  <a:cubicBezTo>
                    <a:pt x="259" y="21"/>
                    <a:pt x="259" y="21"/>
                    <a:pt x="259" y="21"/>
                  </a:cubicBezTo>
                  <a:cubicBezTo>
                    <a:pt x="263" y="24"/>
                    <a:pt x="263" y="24"/>
                    <a:pt x="263" y="24"/>
                  </a:cubicBezTo>
                  <a:cubicBezTo>
                    <a:pt x="258" y="21"/>
                    <a:pt x="258" y="21"/>
                    <a:pt x="258" y="21"/>
                  </a:cubicBezTo>
                  <a:cubicBezTo>
                    <a:pt x="258" y="27"/>
                    <a:pt x="258" y="27"/>
                    <a:pt x="258" y="27"/>
                  </a:cubicBezTo>
                  <a:cubicBezTo>
                    <a:pt x="258" y="27"/>
                    <a:pt x="269" y="28"/>
                    <a:pt x="280" y="30"/>
                  </a:cubicBezTo>
                  <a:cubicBezTo>
                    <a:pt x="286" y="31"/>
                    <a:pt x="292" y="32"/>
                    <a:pt x="296" y="33"/>
                  </a:cubicBezTo>
                  <a:cubicBezTo>
                    <a:pt x="299" y="33"/>
                    <a:pt x="301" y="33"/>
                    <a:pt x="302" y="34"/>
                  </a:cubicBezTo>
                  <a:cubicBezTo>
                    <a:pt x="303" y="34"/>
                    <a:pt x="304" y="34"/>
                    <a:pt x="304" y="34"/>
                  </a:cubicBezTo>
                  <a:cubicBezTo>
                    <a:pt x="305" y="34"/>
                    <a:pt x="306" y="34"/>
                    <a:pt x="306" y="34"/>
                  </a:cubicBezTo>
                  <a:cubicBezTo>
                    <a:pt x="306" y="34"/>
                    <a:pt x="307" y="34"/>
                    <a:pt x="307" y="34"/>
                  </a:cubicBezTo>
                  <a:cubicBezTo>
                    <a:pt x="307" y="34"/>
                    <a:pt x="308" y="34"/>
                    <a:pt x="308" y="34"/>
                  </a:cubicBezTo>
                  <a:cubicBezTo>
                    <a:pt x="309" y="33"/>
                    <a:pt x="309" y="33"/>
                    <a:pt x="309" y="33"/>
                  </a:cubicBezTo>
                  <a:cubicBezTo>
                    <a:pt x="310" y="33"/>
                    <a:pt x="310" y="32"/>
                    <a:pt x="311" y="31"/>
                  </a:cubicBezTo>
                  <a:cubicBezTo>
                    <a:pt x="312" y="30"/>
                    <a:pt x="312" y="29"/>
                    <a:pt x="312" y="28"/>
                  </a:cubicBezTo>
                  <a:cubicBezTo>
                    <a:pt x="312" y="27"/>
                    <a:pt x="312" y="26"/>
                    <a:pt x="311" y="26"/>
                  </a:cubicBezTo>
                  <a:cubicBezTo>
                    <a:pt x="311" y="25"/>
                    <a:pt x="311" y="25"/>
                    <a:pt x="310" y="25"/>
                  </a:cubicBezTo>
                  <a:cubicBezTo>
                    <a:pt x="310" y="24"/>
                    <a:pt x="310" y="24"/>
                    <a:pt x="310" y="24"/>
                  </a:cubicBezTo>
                  <a:cubicBezTo>
                    <a:pt x="309" y="24"/>
                    <a:pt x="309" y="24"/>
                    <a:pt x="309" y="24"/>
                  </a:cubicBezTo>
                  <a:cubicBezTo>
                    <a:pt x="309" y="23"/>
                    <a:pt x="308" y="23"/>
                    <a:pt x="308" y="23"/>
                  </a:cubicBezTo>
                  <a:cubicBezTo>
                    <a:pt x="305" y="21"/>
                    <a:pt x="301" y="19"/>
                    <a:pt x="297" y="16"/>
                  </a:cubicBezTo>
                  <a:cubicBezTo>
                    <a:pt x="295" y="15"/>
                    <a:pt x="293" y="14"/>
                    <a:pt x="292" y="13"/>
                  </a:cubicBezTo>
                  <a:cubicBezTo>
                    <a:pt x="292" y="13"/>
                    <a:pt x="291" y="13"/>
                    <a:pt x="291" y="12"/>
                  </a:cubicBezTo>
                  <a:cubicBezTo>
                    <a:pt x="291" y="12"/>
                    <a:pt x="291" y="12"/>
                    <a:pt x="291" y="12"/>
                  </a:cubicBezTo>
                  <a:cubicBezTo>
                    <a:pt x="289" y="15"/>
                    <a:pt x="289" y="15"/>
                    <a:pt x="289" y="15"/>
                  </a:cubicBezTo>
                  <a:cubicBezTo>
                    <a:pt x="291" y="13"/>
                    <a:pt x="291" y="13"/>
                    <a:pt x="291" y="13"/>
                  </a:cubicBezTo>
                  <a:cubicBezTo>
                    <a:pt x="291" y="12"/>
                    <a:pt x="291" y="12"/>
                    <a:pt x="291" y="12"/>
                  </a:cubicBezTo>
                  <a:cubicBezTo>
                    <a:pt x="289" y="15"/>
                    <a:pt x="289" y="15"/>
                    <a:pt x="289" y="15"/>
                  </a:cubicBezTo>
                  <a:cubicBezTo>
                    <a:pt x="291" y="13"/>
                    <a:pt x="291" y="13"/>
                    <a:pt x="291" y="13"/>
                  </a:cubicBezTo>
                  <a:cubicBezTo>
                    <a:pt x="288" y="16"/>
                    <a:pt x="288" y="16"/>
                    <a:pt x="288" y="16"/>
                  </a:cubicBezTo>
                  <a:cubicBezTo>
                    <a:pt x="292" y="13"/>
                    <a:pt x="292" y="13"/>
                    <a:pt x="292" y="13"/>
                  </a:cubicBezTo>
                  <a:cubicBezTo>
                    <a:pt x="291" y="13"/>
                    <a:pt x="291" y="13"/>
                    <a:pt x="291" y="13"/>
                  </a:cubicBezTo>
                  <a:cubicBezTo>
                    <a:pt x="288" y="16"/>
                    <a:pt x="288" y="16"/>
                    <a:pt x="288" y="16"/>
                  </a:cubicBezTo>
                  <a:cubicBezTo>
                    <a:pt x="292" y="13"/>
                    <a:pt x="292" y="13"/>
                    <a:pt x="292" y="13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92" y="14"/>
                    <a:pt x="292" y="14"/>
                    <a:pt x="292" y="14"/>
                  </a:cubicBezTo>
                  <a:cubicBezTo>
                    <a:pt x="292" y="14"/>
                    <a:pt x="292" y="14"/>
                    <a:pt x="292" y="13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92" y="14"/>
                    <a:pt x="292" y="14"/>
                    <a:pt x="292" y="14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93" y="16"/>
                    <a:pt x="293" y="16"/>
                    <a:pt x="293" y="16"/>
                  </a:cubicBezTo>
                  <a:cubicBezTo>
                    <a:pt x="293" y="15"/>
                    <a:pt x="292" y="15"/>
                    <a:pt x="292" y="14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93" y="16"/>
                    <a:pt x="293" y="16"/>
                    <a:pt x="293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92" y="19"/>
                    <a:pt x="292" y="19"/>
                    <a:pt x="292" y="19"/>
                  </a:cubicBezTo>
                  <a:cubicBezTo>
                    <a:pt x="292" y="18"/>
                    <a:pt x="293" y="17"/>
                    <a:pt x="293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92" y="19"/>
                    <a:pt x="292" y="19"/>
                    <a:pt x="292" y="19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86" y="22"/>
                    <a:pt x="286" y="22"/>
                    <a:pt x="286" y="22"/>
                  </a:cubicBezTo>
                  <a:cubicBezTo>
                    <a:pt x="334" y="28"/>
                    <a:pt x="334" y="28"/>
                    <a:pt x="334" y="28"/>
                  </a:cubicBezTo>
                  <a:cubicBezTo>
                    <a:pt x="336" y="28"/>
                    <a:pt x="339" y="27"/>
                    <a:pt x="340" y="24"/>
                  </a:cubicBezTo>
                  <a:cubicBezTo>
                    <a:pt x="340" y="22"/>
                    <a:pt x="339" y="19"/>
                    <a:pt x="337" y="18"/>
                  </a:cubicBezTo>
                  <a:cubicBezTo>
                    <a:pt x="337" y="18"/>
                    <a:pt x="336" y="17"/>
                    <a:pt x="333" y="16"/>
                  </a:cubicBezTo>
                  <a:cubicBezTo>
                    <a:pt x="329" y="13"/>
                    <a:pt x="324" y="10"/>
                    <a:pt x="320" y="7"/>
                  </a:cubicBezTo>
                  <a:cubicBezTo>
                    <a:pt x="317" y="6"/>
                    <a:pt x="315" y="5"/>
                    <a:pt x="314" y="4"/>
                  </a:cubicBezTo>
                  <a:cubicBezTo>
                    <a:pt x="313" y="3"/>
                    <a:pt x="313" y="3"/>
                    <a:pt x="313" y="3"/>
                  </a:cubicBezTo>
                  <a:cubicBezTo>
                    <a:pt x="312" y="3"/>
                    <a:pt x="312" y="3"/>
                    <a:pt x="312" y="3"/>
                  </a:cubicBezTo>
                  <a:cubicBezTo>
                    <a:pt x="311" y="5"/>
                    <a:pt x="311" y="5"/>
                    <a:pt x="311" y="5"/>
                  </a:cubicBezTo>
                  <a:cubicBezTo>
                    <a:pt x="313" y="3"/>
                    <a:pt x="313" y="3"/>
                    <a:pt x="313" y="3"/>
                  </a:cubicBezTo>
                  <a:cubicBezTo>
                    <a:pt x="312" y="3"/>
                    <a:pt x="312" y="3"/>
                    <a:pt x="312" y="3"/>
                  </a:cubicBezTo>
                  <a:cubicBezTo>
                    <a:pt x="311" y="5"/>
                    <a:pt x="311" y="5"/>
                    <a:pt x="311" y="5"/>
                  </a:cubicBezTo>
                  <a:cubicBezTo>
                    <a:pt x="313" y="3"/>
                    <a:pt x="313" y="3"/>
                    <a:pt x="313" y="3"/>
                  </a:cubicBezTo>
                  <a:cubicBezTo>
                    <a:pt x="309" y="6"/>
                    <a:pt x="309" y="6"/>
                    <a:pt x="309" y="6"/>
                  </a:cubicBezTo>
                  <a:cubicBezTo>
                    <a:pt x="313" y="4"/>
                    <a:pt x="313" y="4"/>
                    <a:pt x="313" y="4"/>
                  </a:cubicBezTo>
                  <a:cubicBezTo>
                    <a:pt x="313" y="3"/>
                    <a:pt x="313" y="3"/>
                    <a:pt x="313" y="3"/>
                  </a:cubicBezTo>
                  <a:cubicBezTo>
                    <a:pt x="309" y="6"/>
                    <a:pt x="309" y="6"/>
                    <a:pt x="309" y="6"/>
                  </a:cubicBezTo>
                  <a:cubicBezTo>
                    <a:pt x="313" y="4"/>
                    <a:pt x="313" y="4"/>
                    <a:pt x="313" y="4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14" y="7"/>
                    <a:pt x="314" y="7"/>
                    <a:pt x="314" y="7"/>
                  </a:cubicBezTo>
                  <a:cubicBezTo>
                    <a:pt x="314" y="5"/>
                    <a:pt x="314" y="4"/>
                    <a:pt x="313" y="4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14" y="7"/>
                    <a:pt x="314" y="7"/>
                    <a:pt x="314" y="7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13" y="10"/>
                    <a:pt x="313" y="10"/>
                    <a:pt x="313" y="10"/>
                  </a:cubicBezTo>
                  <a:cubicBezTo>
                    <a:pt x="314" y="9"/>
                    <a:pt x="314" y="7"/>
                    <a:pt x="314" y="7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13" y="10"/>
                    <a:pt x="313" y="10"/>
                    <a:pt x="313" y="10"/>
                  </a:cubicBezTo>
                  <a:cubicBezTo>
                    <a:pt x="315" y="7"/>
                    <a:pt x="314" y="4"/>
                    <a:pt x="312" y="2"/>
                  </a:cubicBezTo>
                  <a:cubicBezTo>
                    <a:pt x="309" y="0"/>
                    <a:pt x="306" y="1"/>
                    <a:pt x="304" y="3"/>
                  </a:cubicBezTo>
                  <a:cubicBezTo>
                    <a:pt x="303" y="5"/>
                    <a:pt x="303" y="6"/>
                    <a:pt x="303" y="7"/>
                  </a:cubicBezTo>
                  <a:cubicBezTo>
                    <a:pt x="303" y="8"/>
                    <a:pt x="303" y="9"/>
                    <a:pt x="304" y="9"/>
                  </a:cubicBezTo>
                  <a:cubicBezTo>
                    <a:pt x="304" y="10"/>
                    <a:pt x="304" y="10"/>
                    <a:pt x="305" y="11"/>
                  </a:cubicBezTo>
                  <a:cubicBezTo>
                    <a:pt x="305" y="11"/>
                    <a:pt x="306" y="11"/>
                    <a:pt x="306" y="12"/>
                  </a:cubicBezTo>
                  <a:cubicBezTo>
                    <a:pt x="307" y="13"/>
                    <a:pt x="310" y="14"/>
                    <a:pt x="312" y="16"/>
                  </a:cubicBezTo>
                  <a:cubicBezTo>
                    <a:pt x="320" y="21"/>
                    <a:pt x="332" y="27"/>
                    <a:pt x="332" y="27"/>
                  </a:cubicBezTo>
                  <a:cubicBezTo>
                    <a:pt x="334" y="23"/>
                    <a:pt x="334" y="23"/>
                    <a:pt x="334" y="23"/>
                  </a:cubicBezTo>
                  <a:cubicBezTo>
                    <a:pt x="335" y="17"/>
                    <a:pt x="335" y="17"/>
                    <a:pt x="335" y="17"/>
                  </a:cubicBezTo>
                  <a:cubicBezTo>
                    <a:pt x="288" y="11"/>
                    <a:pt x="288" y="11"/>
                    <a:pt x="288" y="11"/>
                  </a:cubicBezTo>
                  <a:cubicBezTo>
                    <a:pt x="286" y="11"/>
                    <a:pt x="284" y="11"/>
                    <a:pt x="283" y="13"/>
                  </a:cubicBezTo>
                  <a:cubicBezTo>
                    <a:pt x="282" y="14"/>
                    <a:pt x="282" y="15"/>
                    <a:pt x="282" y="16"/>
                  </a:cubicBezTo>
                  <a:cubicBezTo>
                    <a:pt x="282" y="18"/>
                    <a:pt x="282" y="19"/>
                    <a:pt x="282" y="19"/>
                  </a:cubicBezTo>
                  <a:cubicBezTo>
                    <a:pt x="283" y="20"/>
                    <a:pt x="283" y="20"/>
                    <a:pt x="283" y="20"/>
                  </a:cubicBezTo>
                  <a:cubicBezTo>
                    <a:pt x="284" y="21"/>
                    <a:pt x="284" y="21"/>
                    <a:pt x="285" y="21"/>
                  </a:cubicBezTo>
                  <a:cubicBezTo>
                    <a:pt x="286" y="22"/>
                    <a:pt x="287" y="23"/>
                    <a:pt x="289" y="24"/>
                  </a:cubicBezTo>
                  <a:cubicBezTo>
                    <a:pt x="292" y="26"/>
                    <a:pt x="296" y="28"/>
                    <a:pt x="299" y="30"/>
                  </a:cubicBezTo>
                  <a:cubicBezTo>
                    <a:pt x="300" y="31"/>
                    <a:pt x="301" y="32"/>
                    <a:pt x="302" y="32"/>
                  </a:cubicBezTo>
                  <a:cubicBezTo>
                    <a:pt x="303" y="32"/>
                    <a:pt x="303" y="33"/>
                    <a:pt x="303" y="33"/>
                  </a:cubicBezTo>
                  <a:cubicBezTo>
                    <a:pt x="303" y="33"/>
                    <a:pt x="303" y="33"/>
                    <a:pt x="303" y="33"/>
                  </a:cubicBezTo>
                  <a:cubicBezTo>
                    <a:pt x="303" y="33"/>
                    <a:pt x="303" y="33"/>
                    <a:pt x="303" y="33"/>
                  </a:cubicBezTo>
                  <a:cubicBezTo>
                    <a:pt x="305" y="30"/>
                    <a:pt x="305" y="30"/>
                    <a:pt x="305" y="30"/>
                  </a:cubicBezTo>
                  <a:cubicBezTo>
                    <a:pt x="303" y="33"/>
                    <a:pt x="303" y="33"/>
                    <a:pt x="303" y="33"/>
                  </a:cubicBezTo>
                  <a:cubicBezTo>
                    <a:pt x="303" y="33"/>
                    <a:pt x="303" y="33"/>
                    <a:pt x="303" y="33"/>
                  </a:cubicBezTo>
                  <a:cubicBezTo>
                    <a:pt x="305" y="30"/>
                    <a:pt x="305" y="30"/>
                    <a:pt x="305" y="30"/>
                  </a:cubicBezTo>
                  <a:cubicBezTo>
                    <a:pt x="303" y="33"/>
                    <a:pt x="303" y="33"/>
                    <a:pt x="303" y="33"/>
                  </a:cubicBezTo>
                  <a:cubicBezTo>
                    <a:pt x="306" y="29"/>
                    <a:pt x="306" y="29"/>
                    <a:pt x="306" y="29"/>
                  </a:cubicBezTo>
                  <a:cubicBezTo>
                    <a:pt x="303" y="32"/>
                    <a:pt x="303" y="32"/>
                    <a:pt x="303" y="32"/>
                  </a:cubicBezTo>
                  <a:cubicBezTo>
                    <a:pt x="303" y="33"/>
                    <a:pt x="303" y="33"/>
                    <a:pt x="303" y="33"/>
                  </a:cubicBezTo>
                  <a:cubicBezTo>
                    <a:pt x="306" y="29"/>
                    <a:pt x="306" y="29"/>
                    <a:pt x="306" y="29"/>
                  </a:cubicBezTo>
                  <a:cubicBezTo>
                    <a:pt x="303" y="32"/>
                    <a:pt x="303" y="32"/>
                    <a:pt x="303" y="32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2" y="31"/>
                    <a:pt x="302" y="31"/>
                    <a:pt x="302" y="31"/>
                  </a:cubicBezTo>
                  <a:cubicBezTo>
                    <a:pt x="302" y="32"/>
                    <a:pt x="302" y="32"/>
                    <a:pt x="303" y="32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2" y="31"/>
                    <a:pt x="302" y="31"/>
                    <a:pt x="302" y="31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1" y="31"/>
                    <a:pt x="301" y="31"/>
                    <a:pt x="301" y="31"/>
                  </a:cubicBezTo>
                  <a:cubicBezTo>
                    <a:pt x="302" y="31"/>
                    <a:pt x="302" y="31"/>
                    <a:pt x="302" y="31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1" y="31"/>
                    <a:pt x="301" y="31"/>
                    <a:pt x="301" y="31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1" y="28"/>
                    <a:pt x="301" y="28"/>
                    <a:pt x="301" y="28"/>
                  </a:cubicBezTo>
                  <a:cubicBezTo>
                    <a:pt x="301" y="29"/>
                    <a:pt x="301" y="30"/>
                    <a:pt x="301" y="31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1" y="28"/>
                    <a:pt x="301" y="28"/>
                    <a:pt x="301" y="28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2" y="25"/>
                    <a:pt x="302" y="25"/>
                    <a:pt x="302" y="25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4" y="24"/>
                    <a:pt x="304" y="24"/>
                    <a:pt x="304" y="24"/>
                  </a:cubicBezTo>
                  <a:cubicBezTo>
                    <a:pt x="303" y="24"/>
                    <a:pt x="302" y="24"/>
                    <a:pt x="302" y="25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4" y="24"/>
                    <a:pt x="304" y="24"/>
                    <a:pt x="304" y="24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05" y="23"/>
                    <a:pt x="304" y="23"/>
                    <a:pt x="304" y="24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6" y="23"/>
                    <a:pt x="306" y="23"/>
                    <a:pt x="305" y="23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6" y="26"/>
                    <a:pt x="306" y="26"/>
                    <a:pt x="306" y="26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6" y="26"/>
                    <a:pt x="306" y="26"/>
                    <a:pt x="306" y="26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6" y="24"/>
                    <a:pt x="306" y="24"/>
                    <a:pt x="306" y="24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6" y="24"/>
                    <a:pt x="306" y="24"/>
                    <a:pt x="306" y="24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6" y="23"/>
                    <a:pt x="305" y="23"/>
                    <a:pt x="303" y="23"/>
                  </a:cubicBezTo>
                  <a:cubicBezTo>
                    <a:pt x="298" y="22"/>
                    <a:pt x="287" y="20"/>
                    <a:pt x="277" y="19"/>
                  </a:cubicBezTo>
                  <a:cubicBezTo>
                    <a:pt x="272" y="18"/>
                    <a:pt x="268" y="17"/>
                    <a:pt x="265" y="17"/>
                  </a:cubicBezTo>
                  <a:cubicBezTo>
                    <a:pt x="261" y="16"/>
                    <a:pt x="259" y="16"/>
                    <a:pt x="259" y="16"/>
                  </a:cubicBezTo>
                  <a:cubicBezTo>
                    <a:pt x="257" y="15"/>
                    <a:pt x="255" y="16"/>
                    <a:pt x="254" y="18"/>
                  </a:cubicBezTo>
                  <a:cubicBezTo>
                    <a:pt x="253" y="19"/>
                    <a:pt x="253" y="20"/>
                    <a:pt x="253" y="21"/>
                  </a:cubicBezTo>
                  <a:cubicBezTo>
                    <a:pt x="253" y="22"/>
                    <a:pt x="253" y="23"/>
                    <a:pt x="253" y="24"/>
                  </a:cubicBezTo>
                  <a:cubicBezTo>
                    <a:pt x="254" y="25"/>
                    <a:pt x="254" y="25"/>
                    <a:pt x="255" y="25"/>
                  </a:cubicBezTo>
                  <a:cubicBezTo>
                    <a:pt x="255" y="26"/>
                    <a:pt x="255" y="26"/>
                    <a:pt x="256" y="26"/>
                  </a:cubicBezTo>
                  <a:cubicBezTo>
                    <a:pt x="257" y="27"/>
                    <a:pt x="257" y="27"/>
                    <a:pt x="258" y="28"/>
                  </a:cubicBezTo>
                  <a:cubicBezTo>
                    <a:pt x="261" y="30"/>
                    <a:pt x="266" y="33"/>
                    <a:pt x="270" y="35"/>
                  </a:cubicBezTo>
                  <a:cubicBezTo>
                    <a:pt x="272" y="36"/>
                    <a:pt x="274" y="37"/>
                    <a:pt x="276" y="38"/>
                  </a:cubicBezTo>
                  <a:cubicBezTo>
                    <a:pt x="276" y="39"/>
                    <a:pt x="277" y="39"/>
                    <a:pt x="277" y="39"/>
                  </a:cubicBezTo>
                  <a:cubicBezTo>
                    <a:pt x="277" y="39"/>
                    <a:pt x="277" y="39"/>
                    <a:pt x="277" y="39"/>
                  </a:cubicBezTo>
                  <a:cubicBezTo>
                    <a:pt x="279" y="37"/>
                    <a:pt x="279" y="37"/>
                    <a:pt x="279" y="37"/>
                  </a:cubicBezTo>
                  <a:cubicBezTo>
                    <a:pt x="277" y="39"/>
                    <a:pt x="277" y="39"/>
                    <a:pt x="277" y="39"/>
                  </a:cubicBezTo>
                  <a:cubicBezTo>
                    <a:pt x="277" y="39"/>
                    <a:pt x="277" y="39"/>
                    <a:pt x="277" y="39"/>
                  </a:cubicBezTo>
                  <a:cubicBezTo>
                    <a:pt x="279" y="37"/>
                    <a:pt x="279" y="37"/>
                    <a:pt x="279" y="37"/>
                  </a:cubicBezTo>
                  <a:cubicBezTo>
                    <a:pt x="277" y="39"/>
                    <a:pt x="277" y="39"/>
                    <a:pt x="277" y="39"/>
                  </a:cubicBezTo>
                  <a:cubicBezTo>
                    <a:pt x="280" y="35"/>
                    <a:pt x="280" y="35"/>
                    <a:pt x="280" y="35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76" y="39"/>
                    <a:pt x="277" y="39"/>
                    <a:pt x="277" y="39"/>
                  </a:cubicBezTo>
                  <a:cubicBezTo>
                    <a:pt x="280" y="35"/>
                    <a:pt x="280" y="35"/>
                    <a:pt x="280" y="35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81" y="35"/>
                    <a:pt x="281" y="35"/>
                    <a:pt x="281" y="35"/>
                  </a:cubicBezTo>
                  <a:cubicBezTo>
                    <a:pt x="276" y="37"/>
                    <a:pt x="276" y="37"/>
                    <a:pt x="276" y="37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81" y="35"/>
                    <a:pt x="281" y="35"/>
                    <a:pt x="281" y="35"/>
                  </a:cubicBezTo>
                  <a:cubicBezTo>
                    <a:pt x="276" y="37"/>
                    <a:pt x="276" y="37"/>
                    <a:pt x="276" y="37"/>
                  </a:cubicBezTo>
                  <a:cubicBezTo>
                    <a:pt x="281" y="35"/>
                    <a:pt x="281" y="35"/>
                    <a:pt x="281" y="35"/>
                  </a:cubicBezTo>
                  <a:cubicBezTo>
                    <a:pt x="275" y="35"/>
                    <a:pt x="275" y="35"/>
                    <a:pt x="275" y="35"/>
                  </a:cubicBezTo>
                  <a:cubicBezTo>
                    <a:pt x="275" y="36"/>
                    <a:pt x="275" y="37"/>
                    <a:pt x="276" y="37"/>
                  </a:cubicBezTo>
                  <a:cubicBezTo>
                    <a:pt x="281" y="35"/>
                    <a:pt x="281" y="35"/>
                    <a:pt x="281" y="35"/>
                  </a:cubicBezTo>
                  <a:cubicBezTo>
                    <a:pt x="275" y="35"/>
                    <a:pt x="275" y="35"/>
                    <a:pt x="275" y="35"/>
                  </a:cubicBezTo>
                  <a:cubicBezTo>
                    <a:pt x="281" y="35"/>
                    <a:pt x="281" y="35"/>
                    <a:pt x="281" y="35"/>
                  </a:cubicBezTo>
                  <a:cubicBezTo>
                    <a:pt x="276" y="32"/>
                    <a:pt x="276" y="32"/>
                    <a:pt x="276" y="32"/>
                  </a:cubicBezTo>
                  <a:cubicBezTo>
                    <a:pt x="275" y="33"/>
                    <a:pt x="275" y="34"/>
                    <a:pt x="275" y="35"/>
                  </a:cubicBezTo>
                  <a:cubicBezTo>
                    <a:pt x="281" y="35"/>
                    <a:pt x="281" y="35"/>
                    <a:pt x="281" y="35"/>
                  </a:cubicBezTo>
                  <a:cubicBezTo>
                    <a:pt x="276" y="32"/>
                    <a:pt x="276" y="32"/>
                    <a:pt x="276" y="32"/>
                  </a:cubicBezTo>
                  <a:cubicBezTo>
                    <a:pt x="281" y="35"/>
                    <a:pt x="281" y="35"/>
                    <a:pt x="281" y="35"/>
                  </a:cubicBezTo>
                  <a:cubicBezTo>
                    <a:pt x="282" y="30"/>
                    <a:pt x="282" y="30"/>
                    <a:pt x="282" y="30"/>
                  </a:cubicBezTo>
                  <a:cubicBezTo>
                    <a:pt x="282" y="30"/>
                    <a:pt x="272" y="28"/>
                    <a:pt x="262" y="27"/>
                  </a:cubicBezTo>
                  <a:cubicBezTo>
                    <a:pt x="257" y="26"/>
                    <a:pt x="252" y="25"/>
                    <a:pt x="248" y="25"/>
                  </a:cubicBezTo>
                  <a:cubicBezTo>
                    <a:pt x="246" y="25"/>
                    <a:pt x="244" y="24"/>
                    <a:pt x="242" y="24"/>
                  </a:cubicBezTo>
                  <a:cubicBezTo>
                    <a:pt x="241" y="24"/>
                    <a:pt x="240" y="24"/>
                    <a:pt x="239" y="24"/>
                  </a:cubicBezTo>
                  <a:cubicBezTo>
                    <a:pt x="238" y="24"/>
                    <a:pt x="238" y="24"/>
                    <a:pt x="238" y="24"/>
                  </a:cubicBezTo>
                  <a:cubicBezTo>
                    <a:pt x="237" y="24"/>
                    <a:pt x="237" y="24"/>
                    <a:pt x="236" y="24"/>
                  </a:cubicBezTo>
                  <a:cubicBezTo>
                    <a:pt x="236" y="24"/>
                    <a:pt x="236" y="25"/>
                    <a:pt x="235" y="25"/>
                  </a:cubicBezTo>
                  <a:cubicBezTo>
                    <a:pt x="235" y="25"/>
                    <a:pt x="234" y="26"/>
                    <a:pt x="234" y="27"/>
                  </a:cubicBezTo>
                  <a:cubicBezTo>
                    <a:pt x="232" y="29"/>
                    <a:pt x="233" y="33"/>
                    <a:pt x="235" y="34"/>
                  </a:cubicBezTo>
                  <a:cubicBezTo>
                    <a:pt x="255" y="46"/>
                    <a:pt x="255" y="46"/>
                    <a:pt x="255" y="46"/>
                  </a:cubicBezTo>
                  <a:cubicBezTo>
                    <a:pt x="258" y="42"/>
                    <a:pt x="258" y="42"/>
                    <a:pt x="258" y="42"/>
                  </a:cubicBezTo>
                  <a:cubicBezTo>
                    <a:pt x="259" y="36"/>
                    <a:pt x="259" y="36"/>
                    <a:pt x="259" y="36"/>
                  </a:cubicBezTo>
                  <a:cubicBezTo>
                    <a:pt x="259" y="36"/>
                    <a:pt x="247" y="35"/>
                    <a:pt x="235" y="33"/>
                  </a:cubicBezTo>
                  <a:cubicBezTo>
                    <a:pt x="229" y="32"/>
                    <a:pt x="222" y="31"/>
                    <a:pt x="217" y="31"/>
                  </a:cubicBezTo>
                  <a:cubicBezTo>
                    <a:pt x="214" y="30"/>
                    <a:pt x="212" y="30"/>
                    <a:pt x="210" y="30"/>
                  </a:cubicBezTo>
                  <a:cubicBezTo>
                    <a:pt x="208" y="30"/>
                    <a:pt x="207" y="29"/>
                    <a:pt x="205" y="29"/>
                  </a:cubicBezTo>
                  <a:cubicBezTo>
                    <a:pt x="205" y="29"/>
                    <a:pt x="205" y="29"/>
                    <a:pt x="204" y="29"/>
                  </a:cubicBezTo>
                  <a:cubicBezTo>
                    <a:pt x="204" y="30"/>
                    <a:pt x="203" y="30"/>
                    <a:pt x="203" y="30"/>
                  </a:cubicBezTo>
                  <a:cubicBezTo>
                    <a:pt x="203" y="30"/>
                    <a:pt x="202" y="30"/>
                    <a:pt x="202" y="30"/>
                  </a:cubicBezTo>
                  <a:cubicBezTo>
                    <a:pt x="201" y="31"/>
                    <a:pt x="201" y="31"/>
                    <a:pt x="200" y="32"/>
                  </a:cubicBezTo>
                  <a:cubicBezTo>
                    <a:pt x="198" y="35"/>
                    <a:pt x="199" y="38"/>
                    <a:pt x="202" y="40"/>
                  </a:cubicBezTo>
                  <a:cubicBezTo>
                    <a:pt x="232" y="58"/>
                    <a:pt x="232" y="58"/>
                    <a:pt x="232" y="58"/>
                  </a:cubicBezTo>
                  <a:cubicBezTo>
                    <a:pt x="235" y="54"/>
                    <a:pt x="235" y="54"/>
                    <a:pt x="235" y="54"/>
                  </a:cubicBezTo>
                  <a:cubicBezTo>
                    <a:pt x="236" y="48"/>
                    <a:pt x="236" y="48"/>
                    <a:pt x="236" y="48"/>
                  </a:cubicBezTo>
                  <a:cubicBezTo>
                    <a:pt x="236" y="48"/>
                    <a:pt x="225" y="46"/>
                    <a:pt x="213" y="44"/>
                  </a:cubicBezTo>
                  <a:cubicBezTo>
                    <a:pt x="207" y="43"/>
                    <a:pt x="201" y="42"/>
                    <a:pt x="196" y="42"/>
                  </a:cubicBezTo>
                  <a:cubicBezTo>
                    <a:pt x="193" y="41"/>
                    <a:pt x="191" y="41"/>
                    <a:pt x="189" y="41"/>
                  </a:cubicBezTo>
                  <a:cubicBezTo>
                    <a:pt x="187" y="41"/>
                    <a:pt x="186" y="40"/>
                    <a:pt x="184" y="40"/>
                  </a:cubicBezTo>
                  <a:cubicBezTo>
                    <a:pt x="184" y="40"/>
                    <a:pt x="184" y="40"/>
                    <a:pt x="183" y="40"/>
                  </a:cubicBezTo>
                  <a:cubicBezTo>
                    <a:pt x="183" y="41"/>
                    <a:pt x="182" y="41"/>
                    <a:pt x="182" y="41"/>
                  </a:cubicBezTo>
                  <a:cubicBezTo>
                    <a:pt x="181" y="41"/>
                    <a:pt x="181" y="41"/>
                    <a:pt x="181" y="41"/>
                  </a:cubicBezTo>
                  <a:cubicBezTo>
                    <a:pt x="180" y="42"/>
                    <a:pt x="179" y="42"/>
                    <a:pt x="179" y="43"/>
                  </a:cubicBezTo>
                  <a:cubicBezTo>
                    <a:pt x="177" y="46"/>
                    <a:pt x="178" y="49"/>
                    <a:pt x="181" y="51"/>
                  </a:cubicBezTo>
                  <a:cubicBezTo>
                    <a:pt x="204" y="65"/>
                    <a:pt x="204" y="65"/>
                    <a:pt x="204" y="65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08" y="55"/>
                    <a:pt x="208" y="55"/>
                    <a:pt x="208" y="55"/>
                  </a:cubicBezTo>
                  <a:cubicBezTo>
                    <a:pt x="208" y="55"/>
                    <a:pt x="197" y="52"/>
                    <a:pt x="186" y="50"/>
                  </a:cubicBezTo>
                  <a:cubicBezTo>
                    <a:pt x="181" y="48"/>
                    <a:pt x="175" y="47"/>
                    <a:pt x="171" y="46"/>
                  </a:cubicBezTo>
                  <a:cubicBezTo>
                    <a:pt x="169" y="46"/>
                    <a:pt x="167" y="45"/>
                    <a:pt x="165" y="45"/>
                  </a:cubicBezTo>
                  <a:cubicBezTo>
                    <a:pt x="164" y="45"/>
                    <a:pt x="164" y="45"/>
                    <a:pt x="163" y="44"/>
                  </a:cubicBezTo>
                  <a:cubicBezTo>
                    <a:pt x="162" y="44"/>
                    <a:pt x="162" y="44"/>
                    <a:pt x="162" y="44"/>
                  </a:cubicBezTo>
                  <a:cubicBezTo>
                    <a:pt x="162" y="44"/>
                    <a:pt x="162" y="44"/>
                    <a:pt x="161" y="44"/>
                  </a:cubicBezTo>
                  <a:cubicBezTo>
                    <a:pt x="161" y="44"/>
                    <a:pt x="161" y="44"/>
                    <a:pt x="160" y="44"/>
                  </a:cubicBezTo>
                  <a:cubicBezTo>
                    <a:pt x="160" y="44"/>
                    <a:pt x="159" y="45"/>
                    <a:pt x="159" y="45"/>
                  </a:cubicBezTo>
                  <a:cubicBezTo>
                    <a:pt x="158" y="45"/>
                    <a:pt x="157" y="46"/>
                    <a:pt x="156" y="47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6" y="48"/>
                    <a:pt x="156" y="49"/>
                    <a:pt x="156" y="50"/>
                  </a:cubicBezTo>
                  <a:cubicBezTo>
                    <a:pt x="156" y="51"/>
                    <a:pt x="156" y="52"/>
                    <a:pt x="156" y="52"/>
                  </a:cubicBezTo>
                  <a:cubicBezTo>
                    <a:pt x="157" y="53"/>
                    <a:pt x="157" y="53"/>
                    <a:pt x="157" y="54"/>
                  </a:cubicBezTo>
                  <a:cubicBezTo>
                    <a:pt x="158" y="54"/>
                    <a:pt x="158" y="55"/>
                    <a:pt x="158" y="55"/>
                  </a:cubicBezTo>
                  <a:cubicBezTo>
                    <a:pt x="159" y="55"/>
                    <a:pt x="160" y="56"/>
                    <a:pt x="161" y="56"/>
                  </a:cubicBezTo>
                  <a:cubicBezTo>
                    <a:pt x="164" y="58"/>
                    <a:pt x="168" y="61"/>
                    <a:pt x="172" y="63"/>
                  </a:cubicBezTo>
                  <a:cubicBezTo>
                    <a:pt x="176" y="66"/>
                    <a:pt x="179" y="67"/>
                    <a:pt x="179" y="67"/>
                  </a:cubicBezTo>
                  <a:cubicBezTo>
                    <a:pt x="182" y="63"/>
                    <a:pt x="182" y="63"/>
                    <a:pt x="182" y="63"/>
                  </a:cubicBezTo>
                  <a:cubicBezTo>
                    <a:pt x="177" y="60"/>
                    <a:pt x="177" y="60"/>
                    <a:pt x="177" y="60"/>
                  </a:cubicBezTo>
                  <a:cubicBezTo>
                    <a:pt x="182" y="63"/>
                    <a:pt x="182" y="63"/>
                    <a:pt x="182" y="63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79" y="58"/>
                    <a:pt x="178" y="58"/>
                    <a:pt x="177" y="60"/>
                  </a:cubicBezTo>
                  <a:cubicBezTo>
                    <a:pt x="182" y="63"/>
                    <a:pt x="182" y="63"/>
                    <a:pt x="182" y="63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81" y="62"/>
                    <a:pt x="181" y="62"/>
                    <a:pt x="181" y="62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1" y="57"/>
                    <a:pt x="180" y="57"/>
                    <a:pt x="180" y="58"/>
                  </a:cubicBezTo>
                  <a:cubicBezTo>
                    <a:pt x="181" y="62"/>
                    <a:pt x="181" y="62"/>
                    <a:pt x="181" y="62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1" y="60"/>
                    <a:pt x="181" y="60"/>
                    <a:pt x="181" y="60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1" y="60"/>
                    <a:pt x="181" y="60"/>
                    <a:pt x="181" y="60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1" y="58"/>
                    <a:pt x="181" y="58"/>
                    <a:pt x="181" y="58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1" y="58"/>
                    <a:pt x="181" y="58"/>
                    <a:pt x="181" y="58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1" y="57"/>
                    <a:pt x="180" y="57"/>
                    <a:pt x="178" y="57"/>
                  </a:cubicBezTo>
                  <a:cubicBezTo>
                    <a:pt x="173" y="56"/>
                    <a:pt x="162" y="54"/>
                    <a:pt x="153" y="53"/>
                  </a:cubicBezTo>
                  <a:cubicBezTo>
                    <a:pt x="149" y="52"/>
                    <a:pt x="145" y="51"/>
                    <a:pt x="142" y="51"/>
                  </a:cubicBezTo>
                  <a:cubicBezTo>
                    <a:pt x="139" y="50"/>
                    <a:pt x="137" y="50"/>
                    <a:pt x="137" y="50"/>
                  </a:cubicBezTo>
                  <a:cubicBezTo>
                    <a:pt x="135" y="49"/>
                    <a:pt x="132" y="51"/>
                    <a:pt x="131" y="53"/>
                  </a:cubicBezTo>
                  <a:cubicBezTo>
                    <a:pt x="130" y="56"/>
                    <a:pt x="131" y="58"/>
                    <a:pt x="133" y="60"/>
                  </a:cubicBezTo>
                  <a:cubicBezTo>
                    <a:pt x="133" y="60"/>
                    <a:pt x="135" y="61"/>
                    <a:pt x="138" y="62"/>
                  </a:cubicBezTo>
                  <a:cubicBezTo>
                    <a:pt x="142" y="65"/>
                    <a:pt x="147" y="68"/>
                    <a:pt x="152" y="71"/>
                  </a:cubicBezTo>
                  <a:cubicBezTo>
                    <a:pt x="155" y="73"/>
                    <a:pt x="157" y="74"/>
                    <a:pt x="158" y="75"/>
                  </a:cubicBezTo>
                  <a:cubicBezTo>
                    <a:pt x="159" y="76"/>
                    <a:pt x="160" y="76"/>
                    <a:pt x="160" y="76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64" y="73"/>
                    <a:pt x="164" y="73"/>
                    <a:pt x="164" y="73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64" y="73"/>
                    <a:pt x="164" y="73"/>
                    <a:pt x="164" y="73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64" y="73"/>
                    <a:pt x="164" y="73"/>
                    <a:pt x="164" y="73"/>
                  </a:cubicBezTo>
                  <a:cubicBezTo>
                    <a:pt x="159" y="73"/>
                    <a:pt x="159" y="73"/>
                    <a:pt x="159" y="73"/>
                  </a:cubicBezTo>
                  <a:cubicBezTo>
                    <a:pt x="159" y="74"/>
                    <a:pt x="159" y="75"/>
                    <a:pt x="159" y="75"/>
                  </a:cubicBezTo>
                  <a:cubicBezTo>
                    <a:pt x="164" y="73"/>
                    <a:pt x="164" y="73"/>
                    <a:pt x="164" y="73"/>
                  </a:cubicBezTo>
                  <a:cubicBezTo>
                    <a:pt x="159" y="73"/>
                    <a:pt x="159" y="73"/>
                    <a:pt x="159" y="73"/>
                  </a:cubicBezTo>
                  <a:cubicBezTo>
                    <a:pt x="164" y="73"/>
                    <a:pt x="164" y="73"/>
                    <a:pt x="164" y="73"/>
                  </a:cubicBezTo>
                  <a:cubicBezTo>
                    <a:pt x="159" y="70"/>
                    <a:pt x="159" y="70"/>
                    <a:pt x="159" y="70"/>
                  </a:cubicBezTo>
                  <a:cubicBezTo>
                    <a:pt x="159" y="71"/>
                    <a:pt x="159" y="72"/>
                    <a:pt x="159" y="73"/>
                  </a:cubicBezTo>
                  <a:cubicBezTo>
                    <a:pt x="164" y="73"/>
                    <a:pt x="164" y="73"/>
                    <a:pt x="164" y="73"/>
                  </a:cubicBezTo>
                  <a:cubicBezTo>
                    <a:pt x="159" y="70"/>
                    <a:pt x="159" y="70"/>
                    <a:pt x="159" y="70"/>
                  </a:cubicBezTo>
                  <a:cubicBezTo>
                    <a:pt x="164" y="73"/>
                    <a:pt x="164" y="73"/>
                    <a:pt x="164" y="73"/>
                  </a:cubicBezTo>
                  <a:cubicBezTo>
                    <a:pt x="165" y="67"/>
                    <a:pt x="165" y="67"/>
                    <a:pt x="165" y="67"/>
                  </a:cubicBezTo>
                  <a:cubicBezTo>
                    <a:pt x="165" y="67"/>
                    <a:pt x="153" y="65"/>
                    <a:pt x="141" y="63"/>
                  </a:cubicBezTo>
                  <a:cubicBezTo>
                    <a:pt x="134" y="62"/>
                    <a:pt x="128" y="61"/>
                    <a:pt x="122" y="60"/>
                  </a:cubicBezTo>
                  <a:cubicBezTo>
                    <a:pt x="119" y="60"/>
                    <a:pt x="117" y="60"/>
                    <a:pt x="115" y="59"/>
                  </a:cubicBezTo>
                  <a:cubicBezTo>
                    <a:pt x="113" y="59"/>
                    <a:pt x="111" y="59"/>
                    <a:pt x="110" y="59"/>
                  </a:cubicBezTo>
                  <a:cubicBezTo>
                    <a:pt x="109" y="59"/>
                    <a:pt x="109" y="59"/>
                    <a:pt x="108" y="59"/>
                  </a:cubicBezTo>
                  <a:cubicBezTo>
                    <a:pt x="108" y="59"/>
                    <a:pt x="107" y="59"/>
                    <a:pt x="107" y="59"/>
                  </a:cubicBezTo>
                  <a:cubicBezTo>
                    <a:pt x="106" y="60"/>
                    <a:pt x="106" y="60"/>
                    <a:pt x="105" y="60"/>
                  </a:cubicBezTo>
                  <a:cubicBezTo>
                    <a:pt x="105" y="60"/>
                    <a:pt x="104" y="61"/>
                    <a:pt x="104" y="62"/>
                  </a:cubicBezTo>
                  <a:cubicBezTo>
                    <a:pt x="102" y="64"/>
                    <a:pt x="103" y="68"/>
                    <a:pt x="106" y="69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33" y="80"/>
                    <a:pt x="133" y="80"/>
                    <a:pt x="133" y="80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36" y="78"/>
                    <a:pt x="136" y="78"/>
                    <a:pt x="136" y="78"/>
                  </a:cubicBezTo>
                  <a:cubicBezTo>
                    <a:pt x="135" y="78"/>
                    <a:pt x="134" y="79"/>
                    <a:pt x="133" y="80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36" y="78"/>
                    <a:pt x="136" y="78"/>
                    <a:pt x="136" y="78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7" y="78"/>
                    <a:pt x="136" y="78"/>
                    <a:pt x="136" y="78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4" y="77"/>
                    <a:pt x="130" y="76"/>
                    <a:pt x="125" y="75"/>
                  </a:cubicBezTo>
                  <a:cubicBezTo>
                    <a:pt x="118" y="74"/>
                    <a:pt x="109" y="72"/>
                    <a:pt x="101" y="70"/>
                  </a:cubicBezTo>
                  <a:cubicBezTo>
                    <a:pt x="94" y="69"/>
                    <a:pt x="88" y="67"/>
                    <a:pt x="88" y="67"/>
                  </a:cubicBezTo>
                  <a:cubicBezTo>
                    <a:pt x="86" y="67"/>
                    <a:pt x="84" y="68"/>
                    <a:pt x="83" y="69"/>
                  </a:cubicBezTo>
                  <a:cubicBezTo>
                    <a:pt x="82" y="71"/>
                    <a:pt x="82" y="72"/>
                    <a:pt x="82" y="73"/>
                  </a:cubicBezTo>
                  <a:cubicBezTo>
                    <a:pt x="82" y="74"/>
                    <a:pt x="82" y="75"/>
                    <a:pt x="82" y="76"/>
                  </a:cubicBezTo>
                  <a:cubicBezTo>
                    <a:pt x="83" y="76"/>
                    <a:pt x="83" y="77"/>
                    <a:pt x="83" y="77"/>
                  </a:cubicBezTo>
                  <a:cubicBezTo>
                    <a:pt x="84" y="77"/>
                    <a:pt x="84" y="77"/>
                    <a:pt x="84" y="78"/>
                  </a:cubicBezTo>
                  <a:cubicBezTo>
                    <a:pt x="85" y="78"/>
                    <a:pt x="87" y="79"/>
                    <a:pt x="89" y="81"/>
                  </a:cubicBezTo>
                  <a:cubicBezTo>
                    <a:pt x="95" y="84"/>
                    <a:pt x="103" y="89"/>
                    <a:pt x="103" y="89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3" y="73"/>
                    <a:pt x="61" y="74"/>
                    <a:pt x="60" y="76"/>
                  </a:cubicBezTo>
                  <a:cubicBezTo>
                    <a:pt x="59" y="77"/>
                    <a:pt x="59" y="78"/>
                    <a:pt x="59" y="79"/>
                  </a:cubicBezTo>
                  <a:cubicBezTo>
                    <a:pt x="59" y="81"/>
                    <a:pt x="59" y="82"/>
                    <a:pt x="60" y="82"/>
                  </a:cubicBezTo>
                  <a:cubicBezTo>
                    <a:pt x="60" y="83"/>
                    <a:pt x="61" y="83"/>
                    <a:pt x="61" y="84"/>
                  </a:cubicBezTo>
                  <a:cubicBezTo>
                    <a:pt x="62" y="84"/>
                    <a:pt x="63" y="85"/>
                    <a:pt x="63" y="85"/>
                  </a:cubicBezTo>
                  <a:cubicBezTo>
                    <a:pt x="66" y="87"/>
                    <a:pt x="71" y="90"/>
                    <a:pt x="75" y="92"/>
                  </a:cubicBezTo>
                  <a:cubicBezTo>
                    <a:pt x="79" y="94"/>
                    <a:pt x="82" y="96"/>
                    <a:pt x="82" y="96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0" y="68"/>
                    <a:pt x="7" y="69"/>
                    <a:pt x="6" y="72"/>
                  </a:cubicBezTo>
                  <a:cubicBezTo>
                    <a:pt x="5" y="74"/>
                    <a:pt x="6" y="77"/>
                    <a:pt x="8" y="78"/>
                  </a:cubicBezTo>
                  <a:cubicBezTo>
                    <a:pt x="8" y="78"/>
                    <a:pt x="11" y="80"/>
                    <a:pt x="16" y="83"/>
                  </a:cubicBezTo>
                  <a:cubicBezTo>
                    <a:pt x="22" y="87"/>
                    <a:pt x="32" y="93"/>
                    <a:pt x="41" y="98"/>
                  </a:cubicBezTo>
                  <a:cubicBezTo>
                    <a:pt x="45" y="100"/>
                    <a:pt x="49" y="103"/>
                    <a:pt x="51" y="104"/>
                  </a:cubicBezTo>
                  <a:cubicBezTo>
                    <a:pt x="52" y="105"/>
                    <a:pt x="53" y="106"/>
                    <a:pt x="54" y="107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3" y="105"/>
                    <a:pt x="53" y="105"/>
                    <a:pt x="54" y="106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3" y="101"/>
                    <a:pt x="53" y="103"/>
                    <a:pt x="53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4" y="89"/>
                    <a:pt x="2" y="90"/>
                    <a:pt x="1" y="93"/>
                  </a:cubicBezTo>
                  <a:cubicBezTo>
                    <a:pt x="0" y="95"/>
                    <a:pt x="1" y="98"/>
                    <a:pt x="3" y="99"/>
                  </a:cubicBezTo>
                  <a:cubicBezTo>
                    <a:pt x="32" y="117"/>
                    <a:pt x="32" y="117"/>
                    <a:pt x="32" y="117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2" y="108"/>
                    <a:pt x="32" y="108"/>
                    <a:pt x="32" y="108"/>
                  </a:cubicBezTo>
                  <a:cubicBezTo>
                    <a:pt x="32" y="108"/>
                    <a:pt x="31" y="108"/>
                    <a:pt x="30" y="110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2" y="108"/>
                    <a:pt x="32" y="108"/>
                    <a:pt x="32" y="108"/>
                  </a:cubicBezTo>
                  <a:cubicBezTo>
                    <a:pt x="34" y="112"/>
                    <a:pt x="34" y="112"/>
                    <a:pt x="34" y="112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3" y="107"/>
                    <a:pt x="33" y="107"/>
                    <a:pt x="32" y="108"/>
                  </a:cubicBezTo>
                  <a:cubicBezTo>
                    <a:pt x="34" y="112"/>
                    <a:pt x="34" y="112"/>
                    <a:pt x="34" y="112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3" y="107"/>
                    <a:pt x="32" y="107"/>
                    <a:pt x="31" y="108"/>
                  </a:cubicBezTo>
                  <a:cubicBezTo>
                    <a:pt x="28" y="108"/>
                    <a:pt x="22" y="108"/>
                    <a:pt x="17" y="109"/>
                  </a:cubicBezTo>
                  <a:cubicBezTo>
                    <a:pt x="15" y="109"/>
                    <a:pt x="12" y="109"/>
                    <a:pt x="10" y="109"/>
                  </a:cubicBezTo>
                  <a:cubicBezTo>
                    <a:pt x="10" y="109"/>
                    <a:pt x="9" y="110"/>
                    <a:pt x="8" y="110"/>
                  </a:cubicBezTo>
                  <a:cubicBezTo>
                    <a:pt x="8" y="110"/>
                    <a:pt x="8" y="110"/>
                    <a:pt x="8" y="110"/>
                  </a:cubicBezTo>
                  <a:cubicBezTo>
                    <a:pt x="7" y="110"/>
                    <a:pt x="7" y="110"/>
                    <a:pt x="7" y="110"/>
                  </a:cubicBezTo>
                  <a:cubicBezTo>
                    <a:pt x="6" y="110"/>
                    <a:pt x="6" y="110"/>
                    <a:pt x="6" y="110"/>
                  </a:cubicBezTo>
                  <a:cubicBezTo>
                    <a:pt x="6" y="110"/>
                    <a:pt x="6" y="110"/>
                    <a:pt x="6" y="110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4" y="111"/>
                    <a:pt x="4" y="112"/>
                    <a:pt x="3" y="112"/>
                  </a:cubicBezTo>
                  <a:cubicBezTo>
                    <a:pt x="2" y="115"/>
                    <a:pt x="3" y="118"/>
                    <a:pt x="5" y="120"/>
                  </a:cubicBezTo>
                  <a:cubicBezTo>
                    <a:pt x="9" y="122"/>
                    <a:pt x="9" y="122"/>
                    <a:pt x="9" y="122"/>
                  </a:cubicBezTo>
                  <a:cubicBezTo>
                    <a:pt x="12" y="124"/>
                    <a:pt x="15" y="123"/>
                    <a:pt x="17" y="121"/>
                  </a:cubicBezTo>
                  <a:cubicBezTo>
                    <a:pt x="19" y="118"/>
                    <a:pt x="18" y="115"/>
                    <a:pt x="15" y="113"/>
                  </a:cubicBezTo>
                  <a:close/>
                </a:path>
              </a:pathLst>
            </a:custGeom>
            <a:solidFill>
              <a:srgbClr val="C6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9" name="Freeform 252"/>
            <p:cNvSpPr/>
            <p:nvPr/>
          </p:nvSpPr>
          <p:spPr bwMode="auto">
            <a:xfrm>
              <a:off x="3319463" y="3344863"/>
              <a:ext cx="2254250" cy="711200"/>
            </a:xfrm>
            <a:custGeom>
              <a:avLst/>
              <a:gdLst>
                <a:gd name="T0" fmla="*/ 26 w 1758"/>
                <a:gd name="T1" fmla="*/ 475 h 555"/>
                <a:gd name="T2" fmla="*/ 63 w 1758"/>
                <a:gd name="T3" fmla="*/ 454 h 555"/>
                <a:gd name="T4" fmla="*/ 66 w 1758"/>
                <a:gd name="T5" fmla="*/ 400 h 555"/>
                <a:gd name="T6" fmla="*/ 115 w 1758"/>
                <a:gd name="T7" fmla="*/ 343 h 555"/>
                <a:gd name="T8" fmla="*/ 181 w 1758"/>
                <a:gd name="T9" fmla="*/ 299 h 555"/>
                <a:gd name="T10" fmla="*/ 232 w 1758"/>
                <a:gd name="T11" fmla="*/ 271 h 555"/>
                <a:gd name="T12" fmla="*/ 266 w 1758"/>
                <a:gd name="T13" fmla="*/ 255 h 555"/>
                <a:gd name="T14" fmla="*/ 321 w 1758"/>
                <a:gd name="T15" fmla="*/ 242 h 555"/>
                <a:gd name="T16" fmla="*/ 347 w 1758"/>
                <a:gd name="T17" fmla="*/ 234 h 555"/>
                <a:gd name="T18" fmla="*/ 420 w 1758"/>
                <a:gd name="T19" fmla="*/ 233 h 555"/>
                <a:gd name="T20" fmla="*/ 495 w 1758"/>
                <a:gd name="T21" fmla="*/ 245 h 555"/>
                <a:gd name="T22" fmla="*/ 671 w 1758"/>
                <a:gd name="T23" fmla="*/ 319 h 555"/>
                <a:gd name="T24" fmla="*/ 753 w 1758"/>
                <a:gd name="T25" fmla="*/ 303 h 555"/>
                <a:gd name="T26" fmla="*/ 770 w 1758"/>
                <a:gd name="T27" fmla="*/ 294 h 555"/>
                <a:gd name="T28" fmla="*/ 799 w 1758"/>
                <a:gd name="T29" fmla="*/ 300 h 555"/>
                <a:gd name="T30" fmla="*/ 942 w 1758"/>
                <a:gd name="T31" fmla="*/ 271 h 555"/>
                <a:gd name="T32" fmla="*/ 983 w 1758"/>
                <a:gd name="T33" fmla="*/ 232 h 555"/>
                <a:gd name="T34" fmla="*/ 1040 w 1758"/>
                <a:gd name="T35" fmla="*/ 207 h 555"/>
                <a:gd name="T36" fmla="*/ 1052 w 1758"/>
                <a:gd name="T37" fmla="*/ 200 h 555"/>
                <a:gd name="T38" fmla="*/ 1107 w 1758"/>
                <a:gd name="T39" fmla="*/ 211 h 555"/>
                <a:gd name="T40" fmla="*/ 1117 w 1758"/>
                <a:gd name="T41" fmla="*/ 178 h 555"/>
                <a:gd name="T42" fmla="*/ 1244 w 1758"/>
                <a:gd name="T43" fmla="*/ 152 h 555"/>
                <a:gd name="T44" fmla="*/ 1289 w 1758"/>
                <a:gd name="T45" fmla="*/ 121 h 555"/>
                <a:gd name="T46" fmla="*/ 1325 w 1758"/>
                <a:gd name="T47" fmla="*/ 103 h 555"/>
                <a:gd name="T48" fmla="*/ 1384 w 1758"/>
                <a:gd name="T49" fmla="*/ 85 h 555"/>
                <a:gd name="T50" fmla="*/ 1430 w 1758"/>
                <a:gd name="T51" fmla="*/ 72 h 555"/>
                <a:gd name="T52" fmla="*/ 1495 w 1758"/>
                <a:gd name="T53" fmla="*/ 50 h 555"/>
                <a:gd name="T54" fmla="*/ 1553 w 1758"/>
                <a:gd name="T55" fmla="*/ 32 h 555"/>
                <a:gd name="T56" fmla="*/ 1625 w 1758"/>
                <a:gd name="T57" fmla="*/ 17 h 555"/>
                <a:gd name="T58" fmla="*/ 1645 w 1758"/>
                <a:gd name="T59" fmla="*/ 11 h 555"/>
                <a:gd name="T60" fmla="*/ 1721 w 1758"/>
                <a:gd name="T61" fmla="*/ 6 h 555"/>
                <a:gd name="T62" fmla="*/ 1753 w 1758"/>
                <a:gd name="T63" fmla="*/ 31 h 555"/>
                <a:gd name="T64" fmla="*/ 1679 w 1758"/>
                <a:gd name="T65" fmla="*/ 33 h 555"/>
                <a:gd name="T66" fmla="*/ 1575 w 1758"/>
                <a:gd name="T67" fmla="*/ 42 h 555"/>
                <a:gd name="T68" fmla="*/ 1520 w 1758"/>
                <a:gd name="T69" fmla="*/ 60 h 555"/>
                <a:gd name="T70" fmla="*/ 1449 w 1758"/>
                <a:gd name="T71" fmla="*/ 68 h 555"/>
                <a:gd name="T72" fmla="*/ 1447 w 1758"/>
                <a:gd name="T73" fmla="*/ 89 h 555"/>
                <a:gd name="T74" fmla="*/ 1406 w 1758"/>
                <a:gd name="T75" fmla="*/ 105 h 555"/>
                <a:gd name="T76" fmla="*/ 1375 w 1758"/>
                <a:gd name="T77" fmla="*/ 107 h 555"/>
                <a:gd name="T78" fmla="*/ 1308 w 1758"/>
                <a:gd name="T79" fmla="*/ 136 h 555"/>
                <a:gd name="T80" fmla="*/ 1211 w 1758"/>
                <a:gd name="T81" fmla="*/ 172 h 555"/>
                <a:gd name="T82" fmla="*/ 1091 w 1758"/>
                <a:gd name="T83" fmla="*/ 177 h 555"/>
                <a:gd name="T84" fmla="*/ 1102 w 1758"/>
                <a:gd name="T85" fmla="*/ 202 h 555"/>
                <a:gd name="T86" fmla="*/ 1001 w 1758"/>
                <a:gd name="T87" fmla="*/ 223 h 555"/>
                <a:gd name="T88" fmla="*/ 1006 w 1758"/>
                <a:gd name="T89" fmla="*/ 242 h 555"/>
                <a:gd name="T90" fmla="*/ 925 w 1758"/>
                <a:gd name="T91" fmla="*/ 267 h 555"/>
                <a:gd name="T92" fmla="*/ 797 w 1758"/>
                <a:gd name="T93" fmla="*/ 289 h 555"/>
                <a:gd name="T94" fmla="*/ 789 w 1758"/>
                <a:gd name="T95" fmla="*/ 318 h 555"/>
                <a:gd name="T96" fmla="*/ 769 w 1758"/>
                <a:gd name="T97" fmla="*/ 323 h 555"/>
                <a:gd name="T98" fmla="*/ 742 w 1758"/>
                <a:gd name="T99" fmla="*/ 322 h 555"/>
                <a:gd name="T100" fmla="*/ 668 w 1758"/>
                <a:gd name="T101" fmla="*/ 317 h 555"/>
                <a:gd name="T102" fmla="*/ 662 w 1758"/>
                <a:gd name="T103" fmla="*/ 347 h 555"/>
                <a:gd name="T104" fmla="*/ 459 w 1758"/>
                <a:gd name="T105" fmla="*/ 257 h 555"/>
                <a:gd name="T106" fmla="*/ 413 w 1758"/>
                <a:gd name="T107" fmla="*/ 249 h 555"/>
                <a:gd name="T108" fmla="*/ 317 w 1758"/>
                <a:gd name="T109" fmla="*/ 240 h 555"/>
                <a:gd name="T110" fmla="*/ 316 w 1758"/>
                <a:gd name="T111" fmla="*/ 261 h 555"/>
                <a:gd name="T112" fmla="*/ 244 w 1758"/>
                <a:gd name="T113" fmla="*/ 282 h 555"/>
                <a:gd name="T114" fmla="*/ 220 w 1758"/>
                <a:gd name="T115" fmla="*/ 296 h 555"/>
                <a:gd name="T116" fmla="*/ 145 w 1758"/>
                <a:gd name="T117" fmla="*/ 342 h 555"/>
                <a:gd name="T118" fmla="*/ 57 w 1758"/>
                <a:gd name="T119" fmla="*/ 406 h 555"/>
                <a:gd name="T120" fmla="*/ 62 w 1758"/>
                <a:gd name="T121" fmla="*/ 443 h 555"/>
                <a:gd name="T122" fmla="*/ 33 w 1758"/>
                <a:gd name="T123" fmla="*/ 486 h 555"/>
                <a:gd name="T124" fmla="*/ 24 w 1758"/>
                <a:gd name="T125" fmla="*/ 529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58" h="555">
                  <a:moveTo>
                    <a:pt x="23" y="544"/>
                  </a:moveTo>
                  <a:cubicBezTo>
                    <a:pt x="8" y="535"/>
                    <a:pt x="8" y="535"/>
                    <a:pt x="8" y="535"/>
                  </a:cubicBezTo>
                  <a:cubicBezTo>
                    <a:pt x="5" y="540"/>
                    <a:pt x="5" y="540"/>
                    <a:pt x="5" y="540"/>
                  </a:cubicBezTo>
                  <a:cubicBezTo>
                    <a:pt x="10" y="543"/>
                    <a:pt x="10" y="543"/>
                    <a:pt x="10" y="543"/>
                  </a:cubicBezTo>
                  <a:cubicBezTo>
                    <a:pt x="6" y="540"/>
                    <a:pt x="6" y="540"/>
                    <a:pt x="6" y="540"/>
                  </a:cubicBezTo>
                  <a:cubicBezTo>
                    <a:pt x="9" y="543"/>
                    <a:pt x="9" y="543"/>
                    <a:pt x="9" y="543"/>
                  </a:cubicBezTo>
                  <a:cubicBezTo>
                    <a:pt x="9" y="543"/>
                    <a:pt x="10" y="543"/>
                    <a:pt x="10" y="543"/>
                  </a:cubicBezTo>
                  <a:cubicBezTo>
                    <a:pt x="6" y="540"/>
                    <a:pt x="6" y="540"/>
                    <a:pt x="6" y="540"/>
                  </a:cubicBezTo>
                  <a:cubicBezTo>
                    <a:pt x="9" y="543"/>
                    <a:pt x="9" y="543"/>
                    <a:pt x="9" y="543"/>
                  </a:cubicBezTo>
                  <a:cubicBezTo>
                    <a:pt x="7" y="541"/>
                    <a:pt x="7" y="541"/>
                    <a:pt x="7" y="541"/>
                  </a:cubicBezTo>
                  <a:cubicBezTo>
                    <a:pt x="9" y="544"/>
                    <a:pt x="9" y="544"/>
                    <a:pt x="9" y="544"/>
                  </a:cubicBezTo>
                  <a:cubicBezTo>
                    <a:pt x="9" y="543"/>
                    <a:pt x="9" y="543"/>
                    <a:pt x="9" y="543"/>
                  </a:cubicBezTo>
                  <a:cubicBezTo>
                    <a:pt x="7" y="541"/>
                    <a:pt x="7" y="541"/>
                    <a:pt x="7" y="541"/>
                  </a:cubicBezTo>
                  <a:cubicBezTo>
                    <a:pt x="9" y="544"/>
                    <a:pt x="9" y="544"/>
                    <a:pt x="9" y="544"/>
                  </a:cubicBezTo>
                  <a:cubicBezTo>
                    <a:pt x="9" y="544"/>
                    <a:pt x="9" y="544"/>
                    <a:pt x="9" y="544"/>
                  </a:cubicBezTo>
                  <a:cubicBezTo>
                    <a:pt x="10" y="543"/>
                    <a:pt x="11" y="542"/>
                    <a:pt x="14" y="541"/>
                  </a:cubicBezTo>
                  <a:cubicBezTo>
                    <a:pt x="17" y="538"/>
                    <a:pt x="21" y="536"/>
                    <a:pt x="24" y="533"/>
                  </a:cubicBezTo>
                  <a:cubicBezTo>
                    <a:pt x="28" y="531"/>
                    <a:pt x="30" y="530"/>
                    <a:pt x="30" y="530"/>
                  </a:cubicBezTo>
                  <a:cubicBezTo>
                    <a:pt x="31" y="529"/>
                    <a:pt x="32" y="529"/>
                    <a:pt x="32" y="528"/>
                  </a:cubicBezTo>
                  <a:cubicBezTo>
                    <a:pt x="33" y="527"/>
                    <a:pt x="33" y="526"/>
                    <a:pt x="33" y="525"/>
                  </a:cubicBezTo>
                  <a:cubicBezTo>
                    <a:pt x="33" y="524"/>
                    <a:pt x="33" y="523"/>
                    <a:pt x="32" y="522"/>
                  </a:cubicBezTo>
                  <a:cubicBezTo>
                    <a:pt x="32" y="521"/>
                    <a:pt x="32" y="521"/>
                    <a:pt x="31" y="521"/>
                  </a:cubicBezTo>
                  <a:cubicBezTo>
                    <a:pt x="31" y="520"/>
                    <a:pt x="31" y="520"/>
                    <a:pt x="30" y="520"/>
                  </a:cubicBezTo>
                  <a:cubicBezTo>
                    <a:pt x="29" y="519"/>
                    <a:pt x="28" y="518"/>
                    <a:pt x="26" y="517"/>
                  </a:cubicBezTo>
                  <a:cubicBezTo>
                    <a:pt x="21" y="514"/>
                    <a:pt x="14" y="510"/>
                    <a:pt x="14" y="510"/>
                  </a:cubicBezTo>
                  <a:cubicBezTo>
                    <a:pt x="11" y="515"/>
                    <a:pt x="11" y="515"/>
                    <a:pt x="11" y="515"/>
                  </a:cubicBezTo>
                  <a:cubicBezTo>
                    <a:pt x="14" y="519"/>
                    <a:pt x="14" y="519"/>
                    <a:pt x="14" y="519"/>
                  </a:cubicBezTo>
                  <a:cubicBezTo>
                    <a:pt x="32" y="507"/>
                    <a:pt x="32" y="507"/>
                    <a:pt x="32" y="507"/>
                  </a:cubicBezTo>
                  <a:cubicBezTo>
                    <a:pt x="33" y="506"/>
                    <a:pt x="34" y="504"/>
                    <a:pt x="34" y="502"/>
                  </a:cubicBezTo>
                  <a:cubicBezTo>
                    <a:pt x="34" y="500"/>
                    <a:pt x="33" y="499"/>
                    <a:pt x="31" y="498"/>
                  </a:cubicBezTo>
                  <a:cubicBezTo>
                    <a:pt x="16" y="488"/>
                    <a:pt x="16" y="488"/>
                    <a:pt x="16" y="488"/>
                  </a:cubicBezTo>
                  <a:cubicBezTo>
                    <a:pt x="13" y="493"/>
                    <a:pt x="13" y="493"/>
                    <a:pt x="13" y="493"/>
                  </a:cubicBezTo>
                  <a:cubicBezTo>
                    <a:pt x="16" y="498"/>
                    <a:pt x="16" y="498"/>
                    <a:pt x="16" y="498"/>
                  </a:cubicBezTo>
                  <a:cubicBezTo>
                    <a:pt x="16" y="498"/>
                    <a:pt x="21" y="495"/>
                    <a:pt x="27" y="492"/>
                  </a:cubicBezTo>
                  <a:cubicBezTo>
                    <a:pt x="30" y="491"/>
                    <a:pt x="33" y="490"/>
                    <a:pt x="35" y="488"/>
                  </a:cubicBezTo>
                  <a:cubicBezTo>
                    <a:pt x="36" y="488"/>
                    <a:pt x="37" y="487"/>
                    <a:pt x="38" y="487"/>
                  </a:cubicBezTo>
                  <a:cubicBezTo>
                    <a:pt x="39" y="487"/>
                    <a:pt x="39" y="487"/>
                    <a:pt x="39" y="487"/>
                  </a:cubicBezTo>
                  <a:cubicBezTo>
                    <a:pt x="39" y="486"/>
                    <a:pt x="39" y="486"/>
                    <a:pt x="39" y="486"/>
                  </a:cubicBezTo>
                  <a:cubicBezTo>
                    <a:pt x="40" y="486"/>
                    <a:pt x="40" y="486"/>
                    <a:pt x="40" y="486"/>
                  </a:cubicBezTo>
                  <a:cubicBezTo>
                    <a:pt x="40" y="486"/>
                    <a:pt x="40" y="486"/>
                    <a:pt x="40" y="486"/>
                  </a:cubicBezTo>
                  <a:cubicBezTo>
                    <a:pt x="41" y="485"/>
                    <a:pt x="41" y="485"/>
                    <a:pt x="41" y="485"/>
                  </a:cubicBezTo>
                  <a:cubicBezTo>
                    <a:pt x="41" y="484"/>
                    <a:pt x="41" y="484"/>
                    <a:pt x="41" y="484"/>
                  </a:cubicBezTo>
                  <a:cubicBezTo>
                    <a:pt x="42" y="483"/>
                    <a:pt x="42" y="482"/>
                    <a:pt x="42" y="482"/>
                  </a:cubicBezTo>
                  <a:cubicBezTo>
                    <a:pt x="42" y="480"/>
                    <a:pt x="42" y="480"/>
                    <a:pt x="41" y="479"/>
                  </a:cubicBezTo>
                  <a:cubicBezTo>
                    <a:pt x="41" y="478"/>
                    <a:pt x="41" y="478"/>
                    <a:pt x="40" y="478"/>
                  </a:cubicBezTo>
                  <a:cubicBezTo>
                    <a:pt x="40" y="477"/>
                    <a:pt x="40" y="477"/>
                    <a:pt x="40" y="477"/>
                  </a:cubicBezTo>
                  <a:cubicBezTo>
                    <a:pt x="39" y="476"/>
                    <a:pt x="38" y="476"/>
                    <a:pt x="37" y="475"/>
                  </a:cubicBezTo>
                  <a:cubicBezTo>
                    <a:pt x="33" y="473"/>
                    <a:pt x="28" y="470"/>
                    <a:pt x="28" y="470"/>
                  </a:cubicBezTo>
                  <a:cubicBezTo>
                    <a:pt x="25" y="475"/>
                    <a:pt x="25" y="475"/>
                    <a:pt x="25" y="475"/>
                  </a:cubicBezTo>
                  <a:cubicBezTo>
                    <a:pt x="30" y="477"/>
                    <a:pt x="30" y="477"/>
                    <a:pt x="30" y="477"/>
                  </a:cubicBezTo>
                  <a:cubicBezTo>
                    <a:pt x="25" y="475"/>
                    <a:pt x="25" y="475"/>
                    <a:pt x="25" y="475"/>
                  </a:cubicBezTo>
                  <a:cubicBezTo>
                    <a:pt x="28" y="479"/>
                    <a:pt x="28" y="479"/>
                    <a:pt x="28" y="479"/>
                  </a:cubicBezTo>
                  <a:cubicBezTo>
                    <a:pt x="29" y="479"/>
                    <a:pt x="29" y="478"/>
                    <a:pt x="30" y="477"/>
                  </a:cubicBezTo>
                  <a:cubicBezTo>
                    <a:pt x="25" y="475"/>
                    <a:pt x="25" y="475"/>
                    <a:pt x="25" y="475"/>
                  </a:cubicBezTo>
                  <a:cubicBezTo>
                    <a:pt x="28" y="479"/>
                    <a:pt x="28" y="479"/>
                    <a:pt x="28" y="479"/>
                  </a:cubicBezTo>
                  <a:cubicBezTo>
                    <a:pt x="26" y="475"/>
                    <a:pt x="26" y="475"/>
                    <a:pt x="26" y="475"/>
                  </a:cubicBezTo>
                  <a:cubicBezTo>
                    <a:pt x="28" y="479"/>
                    <a:pt x="28" y="479"/>
                    <a:pt x="28" y="479"/>
                  </a:cubicBezTo>
                  <a:cubicBezTo>
                    <a:pt x="28" y="479"/>
                    <a:pt x="28" y="479"/>
                    <a:pt x="28" y="479"/>
                  </a:cubicBezTo>
                  <a:cubicBezTo>
                    <a:pt x="26" y="475"/>
                    <a:pt x="26" y="475"/>
                    <a:pt x="26" y="475"/>
                  </a:cubicBezTo>
                  <a:cubicBezTo>
                    <a:pt x="28" y="479"/>
                    <a:pt x="28" y="479"/>
                    <a:pt x="28" y="479"/>
                  </a:cubicBezTo>
                  <a:cubicBezTo>
                    <a:pt x="27" y="478"/>
                    <a:pt x="27" y="478"/>
                    <a:pt x="27" y="478"/>
                  </a:cubicBezTo>
                  <a:cubicBezTo>
                    <a:pt x="27" y="480"/>
                    <a:pt x="27" y="480"/>
                    <a:pt x="27" y="480"/>
                  </a:cubicBezTo>
                  <a:cubicBezTo>
                    <a:pt x="28" y="479"/>
                    <a:pt x="28" y="479"/>
                    <a:pt x="28" y="479"/>
                  </a:cubicBezTo>
                  <a:cubicBezTo>
                    <a:pt x="27" y="478"/>
                    <a:pt x="27" y="478"/>
                    <a:pt x="27" y="478"/>
                  </a:cubicBezTo>
                  <a:cubicBezTo>
                    <a:pt x="27" y="480"/>
                    <a:pt x="27" y="480"/>
                    <a:pt x="27" y="480"/>
                  </a:cubicBezTo>
                  <a:cubicBezTo>
                    <a:pt x="27" y="480"/>
                    <a:pt x="28" y="479"/>
                    <a:pt x="29" y="479"/>
                  </a:cubicBezTo>
                  <a:cubicBezTo>
                    <a:pt x="32" y="478"/>
                    <a:pt x="39" y="477"/>
                    <a:pt x="44" y="476"/>
                  </a:cubicBezTo>
                  <a:cubicBezTo>
                    <a:pt x="47" y="475"/>
                    <a:pt x="50" y="475"/>
                    <a:pt x="51" y="474"/>
                  </a:cubicBezTo>
                  <a:cubicBezTo>
                    <a:pt x="52" y="474"/>
                    <a:pt x="53" y="474"/>
                    <a:pt x="54" y="474"/>
                  </a:cubicBezTo>
                  <a:cubicBezTo>
                    <a:pt x="55" y="474"/>
                    <a:pt x="55" y="474"/>
                    <a:pt x="55" y="474"/>
                  </a:cubicBezTo>
                  <a:cubicBezTo>
                    <a:pt x="55" y="473"/>
                    <a:pt x="55" y="473"/>
                    <a:pt x="55" y="473"/>
                  </a:cubicBezTo>
                  <a:cubicBezTo>
                    <a:pt x="56" y="473"/>
                    <a:pt x="56" y="473"/>
                    <a:pt x="56" y="473"/>
                  </a:cubicBezTo>
                  <a:cubicBezTo>
                    <a:pt x="56" y="473"/>
                    <a:pt x="56" y="473"/>
                    <a:pt x="56" y="473"/>
                  </a:cubicBezTo>
                  <a:cubicBezTo>
                    <a:pt x="57" y="472"/>
                    <a:pt x="57" y="472"/>
                    <a:pt x="57" y="472"/>
                  </a:cubicBezTo>
                  <a:cubicBezTo>
                    <a:pt x="57" y="472"/>
                    <a:pt x="58" y="472"/>
                    <a:pt x="58" y="471"/>
                  </a:cubicBezTo>
                  <a:cubicBezTo>
                    <a:pt x="59" y="470"/>
                    <a:pt x="59" y="468"/>
                    <a:pt x="59" y="467"/>
                  </a:cubicBezTo>
                  <a:cubicBezTo>
                    <a:pt x="58" y="465"/>
                    <a:pt x="57" y="464"/>
                    <a:pt x="56" y="463"/>
                  </a:cubicBezTo>
                  <a:cubicBezTo>
                    <a:pt x="56" y="463"/>
                    <a:pt x="55" y="462"/>
                    <a:pt x="52" y="461"/>
                  </a:cubicBezTo>
                  <a:cubicBezTo>
                    <a:pt x="49" y="459"/>
                    <a:pt x="43" y="456"/>
                    <a:pt x="39" y="453"/>
                  </a:cubicBezTo>
                  <a:cubicBezTo>
                    <a:pt x="37" y="452"/>
                    <a:pt x="35" y="450"/>
                    <a:pt x="33" y="449"/>
                  </a:cubicBezTo>
                  <a:cubicBezTo>
                    <a:pt x="33" y="449"/>
                    <a:pt x="32" y="449"/>
                    <a:pt x="32" y="448"/>
                  </a:cubicBezTo>
                  <a:cubicBezTo>
                    <a:pt x="32" y="448"/>
                    <a:pt x="32" y="448"/>
                    <a:pt x="32" y="448"/>
                  </a:cubicBezTo>
                  <a:cubicBezTo>
                    <a:pt x="30" y="450"/>
                    <a:pt x="30" y="450"/>
                    <a:pt x="30" y="450"/>
                  </a:cubicBezTo>
                  <a:cubicBezTo>
                    <a:pt x="32" y="449"/>
                    <a:pt x="32" y="449"/>
                    <a:pt x="32" y="449"/>
                  </a:cubicBezTo>
                  <a:cubicBezTo>
                    <a:pt x="32" y="448"/>
                    <a:pt x="32" y="448"/>
                    <a:pt x="32" y="448"/>
                  </a:cubicBezTo>
                  <a:cubicBezTo>
                    <a:pt x="30" y="450"/>
                    <a:pt x="30" y="450"/>
                    <a:pt x="30" y="450"/>
                  </a:cubicBezTo>
                  <a:cubicBezTo>
                    <a:pt x="32" y="449"/>
                    <a:pt x="32" y="449"/>
                    <a:pt x="32" y="449"/>
                  </a:cubicBezTo>
                  <a:cubicBezTo>
                    <a:pt x="28" y="452"/>
                    <a:pt x="28" y="452"/>
                    <a:pt x="28" y="452"/>
                  </a:cubicBezTo>
                  <a:cubicBezTo>
                    <a:pt x="32" y="449"/>
                    <a:pt x="32" y="449"/>
                    <a:pt x="32" y="449"/>
                  </a:cubicBezTo>
                  <a:cubicBezTo>
                    <a:pt x="32" y="449"/>
                    <a:pt x="32" y="449"/>
                    <a:pt x="32" y="449"/>
                  </a:cubicBezTo>
                  <a:cubicBezTo>
                    <a:pt x="28" y="452"/>
                    <a:pt x="28" y="452"/>
                    <a:pt x="28" y="452"/>
                  </a:cubicBezTo>
                  <a:cubicBezTo>
                    <a:pt x="32" y="449"/>
                    <a:pt x="32" y="449"/>
                    <a:pt x="32" y="449"/>
                  </a:cubicBezTo>
                  <a:cubicBezTo>
                    <a:pt x="28" y="452"/>
                    <a:pt x="28" y="452"/>
                    <a:pt x="28" y="452"/>
                  </a:cubicBezTo>
                  <a:cubicBezTo>
                    <a:pt x="33" y="450"/>
                    <a:pt x="33" y="450"/>
                    <a:pt x="33" y="450"/>
                  </a:cubicBezTo>
                  <a:cubicBezTo>
                    <a:pt x="33" y="450"/>
                    <a:pt x="33" y="449"/>
                    <a:pt x="32" y="449"/>
                  </a:cubicBezTo>
                  <a:cubicBezTo>
                    <a:pt x="28" y="452"/>
                    <a:pt x="28" y="452"/>
                    <a:pt x="28" y="452"/>
                  </a:cubicBezTo>
                  <a:cubicBezTo>
                    <a:pt x="33" y="450"/>
                    <a:pt x="33" y="450"/>
                    <a:pt x="33" y="450"/>
                  </a:cubicBezTo>
                  <a:cubicBezTo>
                    <a:pt x="28" y="452"/>
                    <a:pt x="28" y="452"/>
                    <a:pt x="28" y="452"/>
                  </a:cubicBezTo>
                  <a:cubicBezTo>
                    <a:pt x="33" y="452"/>
                    <a:pt x="33" y="452"/>
                    <a:pt x="33" y="452"/>
                  </a:cubicBezTo>
                  <a:cubicBezTo>
                    <a:pt x="33" y="451"/>
                    <a:pt x="33" y="451"/>
                    <a:pt x="33" y="450"/>
                  </a:cubicBezTo>
                  <a:cubicBezTo>
                    <a:pt x="28" y="452"/>
                    <a:pt x="28" y="452"/>
                    <a:pt x="28" y="452"/>
                  </a:cubicBezTo>
                  <a:cubicBezTo>
                    <a:pt x="33" y="452"/>
                    <a:pt x="33" y="452"/>
                    <a:pt x="33" y="452"/>
                  </a:cubicBezTo>
                  <a:cubicBezTo>
                    <a:pt x="28" y="452"/>
                    <a:pt x="28" y="452"/>
                    <a:pt x="28" y="452"/>
                  </a:cubicBezTo>
                  <a:cubicBezTo>
                    <a:pt x="32" y="455"/>
                    <a:pt x="32" y="455"/>
                    <a:pt x="32" y="455"/>
                  </a:cubicBezTo>
                  <a:cubicBezTo>
                    <a:pt x="33" y="454"/>
                    <a:pt x="33" y="453"/>
                    <a:pt x="33" y="452"/>
                  </a:cubicBezTo>
                  <a:cubicBezTo>
                    <a:pt x="28" y="452"/>
                    <a:pt x="28" y="452"/>
                    <a:pt x="28" y="452"/>
                  </a:cubicBezTo>
                  <a:cubicBezTo>
                    <a:pt x="32" y="455"/>
                    <a:pt x="32" y="455"/>
                    <a:pt x="32" y="455"/>
                  </a:cubicBezTo>
                  <a:cubicBezTo>
                    <a:pt x="28" y="452"/>
                    <a:pt x="28" y="452"/>
                    <a:pt x="28" y="452"/>
                  </a:cubicBezTo>
                  <a:cubicBezTo>
                    <a:pt x="28" y="458"/>
                    <a:pt x="28" y="458"/>
                    <a:pt x="28" y="458"/>
                  </a:cubicBezTo>
                  <a:cubicBezTo>
                    <a:pt x="28" y="458"/>
                    <a:pt x="37" y="457"/>
                    <a:pt x="46" y="456"/>
                  </a:cubicBezTo>
                  <a:cubicBezTo>
                    <a:pt x="51" y="455"/>
                    <a:pt x="56" y="455"/>
                    <a:pt x="59" y="454"/>
                  </a:cubicBezTo>
                  <a:cubicBezTo>
                    <a:pt x="61" y="454"/>
                    <a:pt x="62" y="454"/>
                    <a:pt x="63" y="454"/>
                  </a:cubicBezTo>
                  <a:cubicBezTo>
                    <a:pt x="64" y="453"/>
                    <a:pt x="65" y="453"/>
                    <a:pt x="65" y="453"/>
                  </a:cubicBezTo>
                  <a:cubicBezTo>
                    <a:pt x="65" y="453"/>
                    <a:pt x="66" y="453"/>
                    <a:pt x="66" y="453"/>
                  </a:cubicBezTo>
                  <a:cubicBezTo>
                    <a:pt x="66" y="453"/>
                    <a:pt x="67" y="453"/>
                    <a:pt x="67" y="453"/>
                  </a:cubicBezTo>
                  <a:cubicBezTo>
                    <a:pt x="67" y="452"/>
                    <a:pt x="68" y="452"/>
                    <a:pt x="69" y="451"/>
                  </a:cubicBezTo>
                  <a:cubicBezTo>
                    <a:pt x="70" y="449"/>
                    <a:pt x="70" y="448"/>
                    <a:pt x="70" y="446"/>
                  </a:cubicBezTo>
                  <a:cubicBezTo>
                    <a:pt x="69" y="445"/>
                    <a:pt x="68" y="444"/>
                    <a:pt x="67" y="443"/>
                  </a:cubicBezTo>
                  <a:cubicBezTo>
                    <a:pt x="67" y="443"/>
                    <a:pt x="66" y="442"/>
                    <a:pt x="64" y="441"/>
                  </a:cubicBezTo>
                  <a:cubicBezTo>
                    <a:pt x="61" y="439"/>
                    <a:pt x="57" y="437"/>
                    <a:pt x="53" y="435"/>
                  </a:cubicBezTo>
                  <a:cubicBezTo>
                    <a:pt x="51" y="434"/>
                    <a:pt x="50" y="433"/>
                    <a:pt x="49" y="432"/>
                  </a:cubicBezTo>
                  <a:cubicBezTo>
                    <a:pt x="48" y="432"/>
                    <a:pt x="48" y="431"/>
                    <a:pt x="48" y="431"/>
                  </a:cubicBezTo>
                  <a:cubicBezTo>
                    <a:pt x="48" y="431"/>
                    <a:pt x="48" y="431"/>
                    <a:pt x="48" y="431"/>
                  </a:cubicBezTo>
                  <a:cubicBezTo>
                    <a:pt x="46" y="433"/>
                    <a:pt x="46" y="433"/>
                    <a:pt x="46" y="433"/>
                  </a:cubicBezTo>
                  <a:cubicBezTo>
                    <a:pt x="48" y="431"/>
                    <a:pt x="48" y="431"/>
                    <a:pt x="48" y="431"/>
                  </a:cubicBezTo>
                  <a:cubicBezTo>
                    <a:pt x="48" y="431"/>
                    <a:pt x="48" y="431"/>
                    <a:pt x="48" y="431"/>
                  </a:cubicBezTo>
                  <a:cubicBezTo>
                    <a:pt x="46" y="433"/>
                    <a:pt x="46" y="433"/>
                    <a:pt x="46" y="433"/>
                  </a:cubicBezTo>
                  <a:cubicBezTo>
                    <a:pt x="48" y="431"/>
                    <a:pt x="48" y="431"/>
                    <a:pt x="48" y="431"/>
                  </a:cubicBezTo>
                  <a:cubicBezTo>
                    <a:pt x="44" y="435"/>
                    <a:pt x="44" y="435"/>
                    <a:pt x="44" y="435"/>
                  </a:cubicBezTo>
                  <a:cubicBezTo>
                    <a:pt x="48" y="432"/>
                    <a:pt x="48" y="432"/>
                    <a:pt x="48" y="432"/>
                  </a:cubicBezTo>
                  <a:cubicBezTo>
                    <a:pt x="48" y="432"/>
                    <a:pt x="48" y="431"/>
                    <a:pt x="48" y="431"/>
                  </a:cubicBezTo>
                  <a:cubicBezTo>
                    <a:pt x="44" y="435"/>
                    <a:pt x="44" y="435"/>
                    <a:pt x="44" y="435"/>
                  </a:cubicBezTo>
                  <a:cubicBezTo>
                    <a:pt x="48" y="432"/>
                    <a:pt x="48" y="432"/>
                    <a:pt x="48" y="432"/>
                  </a:cubicBezTo>
                  <a:cubicBezTo>
                    <a:pt x="44" y="435"/>
                    <a:pt x="44" y="435"/>
                    <a:pt x="44" y="435"/>
                  </a:cubicBezTo>
                  <a:cubicBezTo>
                    <a:pt x="49" y="435"/>
                    <a:pt x="49" y="435"/>
                    <a:pt x="49" y="435"/>
                  </a:cubicBezTo>
                  <a:cubicBezTo>
                    <a:pt x="49" y="433"/>
                    <a:pt x="49" y="432"/>
                    <a:pt x="48" y="432"/>
                  </a:cubicBezTo>
                  <a:cubicBezTo>
                    <a:pt x="44" y="435"/>
                    <a:pt x="44" y="435"/>
                    <a:pt x="44" y="435"/>
                  </a:cubicBezTo>
                  <a:cubicBezTo>
                    <a:pt x="49" y="435"/>
                    <a:pt x="49" y="435"/>
                    <a:pt x="49" y="435"/>
                  </a:cubicBezTo>
                  <a:cubicBezTo>
                    <a:pt x="44" y="435"/>
                    <a:pt x="44" y="435"/>
                    <a:pt x="44" y="435"/>
                  </a:cubicBezTo>
                  <a:cubicBezTo>
                    <a:pt x="48" y="438"/>
                    <a:pt x="48" y="438"/>
                    <a:pt x="48" y="438"/>
                  </a:cubicBezTo>
                  <a:cubicBezTo>
                    <a:pt x="49" y="437"/>
                    <a:pt x="49" y="436"/>
                    <a:pt x="49" y="435"/>
                  </a:cubicBezTo>
                  <a:cubicBezTo>
                    <a:pt x="44" y="435"/>
                    <a:pt x="44" y="435"/>
                    <a:pt x="44" y="435"/>
                  </a:cubicBezTo>
                  <a:cubicBezTo>
                    <a:pt x="48" y="438"/>
                    <a:pt x="48" y="438"/>
                    <a:pt x="48" y="438"/>
                  </a:cubicBezTo>
                  <a:cubicBezTo>
                    <a:pt x="44" y="435"/>
                    <a:pt x="44" y="435"/>
                    <a:pt x="44" y="435"/>
                  </a:cubicBezTo>
                  <a:cubicBezTo>
                    <a:pt x="45" y="440"/>
                    <a:pt x="45" y="440"/>
                    <a:pt x="45" y="440"/>
                  </a:cubicBezTo>
                  <a:cubicBezTo>
                    <a:pt x="74" y="433"/>
                    <a:pt x="74" y="433"/>
                    <a:pt x="74" y="433"/>
                  </a:cubicBezTo>
                  <a:cubicBezTo>
                    <a:pt x="76" y="433"/>
                    <a:pt x="77" y="431"/>
                    <a:pt x="78" y="429"/>
                  </a:cubicBezTo>
                  <a:cubicBezTo>
                    <a:pt x="78" y="427"/>
                    <a:pt x="77" y="424"/>
                    <a:pt x="75" y="423"/>
                  </a:cubicBezTo>
                  <a:cubicBezTo>
                    <a:pt x="67" y="418"/>
                    <a:pt x="67" y="418"/>
                    <a:pt x="67" y="418"/>
                  </a:cubicBezTo>
                  <a:cubicBezTo>
                    <a:pt x="77" y="418"/>
                    <a:pt x="77" y="418"/>
                    <a:pt x="77" y="418"/>
                  </a:cubicBezTo>
                  <a:cubicBezTo>
                    <a:pt x="80" y="418"/>
                    <a:pt x="82" y="415"/>
                    <a:pt x="82" y="412"/>
                  </a:cubicBezTo>
                  <a:cubicBezTo>
                    <a:pt x="82" y="411"/>
                    <a:pt x="82" y="411"/>
                    <a:pt x="81" y="410"/>
                  </a:cubicBezTo>
                  <a:cubicBezTo>
                    <a:pt x="81" y="409"/>
                    <a:pt x="81" y="409"/>
                    <a:pt x="81" y="409"/>
                  </a:cubicBezTo>
                  <a:cubicBezTo>
                    <a:pt x="80" y="408"/>
                    <a:pt x="80" y="408"/>
                    <a:pt x="80" y="408"/>
                  </a:cubicBezTo>
                  <a:cubicBezTo>
                    <a:pt x="80" y="408"/>
                    <a:pt x="80" y="408"/>
                    <a:pt x="80" y="408"/>
                  </a:cubicBezTo>
                  <a:cubicBezTo>
                    <a:pt x="79" y="407"/>
                    <a:pt x="79" y="407"/>
                    <a:pt x="79" y="407"/>
                  </a:cubicBezTo>
                  <a:cubicBezTo>
                    <a:pt x="78" y="407"/>
                    <a:pt x="74" y="405"/>
                    <a:pt x="71" y="403"/>
                  </a:cubicBezTo>
                  <a:cubicBezTo>
                    <a:pt x="70" y="402"/>
                    <a:pt x="68" y="401"/>
                    <a:pt x="67" y="400"/>
                  </a:cubicBezTo>
                  <a:cubicBezTo>
                    <a:pt x="67" y="400"/>
                    <a:pt x="66" y="400"/>
                    <a:pt x="66" y="399"/>
                  </a:cubicBezTo>
                  <a:cubicBezTo>
                    <a:pt x="66" y="399"/>
                    <a:pt x="66" y="399"/>
                    <a:pt x="66" y="399"/>
                  </a:cubicBezTo>
                  <a:cubicBezTo>
                    <a:pt x="64" y="402"/>
                    <a:pt x="64" y="402"/>
                    <a:pt x="64" y="402"/>
                  </a:cubicBezTo>
                  <a:cubicBezTo>
                    <a:pt x="66" y="400"/>
                    <a:pt x="66" y="400"/>
                    <a:pt x="66" y="400"/>
                  </a:cubicBezTo>
                  <a:cubicBezTo>
                    <a:pt x="66" y="399"/>
                    <a:pt x="66" y="399"/>
                    <a:pt x="66" y="399"/>
                  </a:cubicBezTo>
                  <a:cubicBezTo>
                    <a:pt x="64" y="402"/>
                    <a:pt x="64" y="402"/>
                    <a:pt x="64" y="402"/>
                  </a:cubicBezTo>
                  <a:cubicBezTo>
                    <a:pt x="66" y="400"/>
                    <a:pt x="66" y="400"/>
                    <a:pt x="66" y="400"/>
                  </a:cubicBezTo>
                  <a:cubicBezTo>
                    <a:pt x="63" y="403"/>
                    <a:pt x="63" y="403"/>
                    <a:pt x="63" y="403"/>
                  </a:cubicBezTo>
                  <a:cubicBezTo>
                    <a:pt x="67" y="400"/>
                    <a:pt x="67" y="400"/>
                    <a:pt x="67" y="400"/>
                  </a:cubicBezTo>
                  <a:cubicBezTo>
                    <a:pt x="66" y="400"/>
                    <a:pt x="66" y="400"/>
                    <a:pt x="66" y="400"/>
                  </a:cubicBezTo>
                  <a:cubicBezTo>
                    <a:pt x="63" y="403"/>
                    <a:pt x="63" y="403"/>
                    <a:pt x="63" y="403"/>
                  </a:cubicBezTo>
                  <a:cubicBezTo>
                    <a:pt x="67" y="400"/>
                    <a:pt x="67" y="400"/>
                    <a:pt x="67" y="400"/>
                  </a:cubicBezTo>
                  <a:cubicBezTo>
                    <a:pt x="62" y="403"/>
                    <a:pt x="62" y="403"/>
                    <a:pt x="62" y="403"/>
                  </a:cubicBezTo>
                  <a:cubicBezTo>
                    <a:pt x="67" y="401"/>
                    <a:pt x="67" y="401"/>
                    <a:pt x="67" y="401"/>
                  </a:cubicBezTo>
                  <a:cubicBezTo>
                    <a:pt x="67" y="401"/>
                    <a:pt x="67" y="400"/>
                    <a:pt x="67" y="400"/>
                  </a:cubicBezTo>
                  <a:cubicBezTo>
                    <a:pt x="62" y="403"/>
                    <a:pt x="62" y="403"/>
                    <a:pt x="62" y="403"/>
                  </a:cubicBezTo>
                  <a:cubicBezTo>
                    <a:pt x="67" y="401"/>
                    <a:pt x="67" y="401"/>
                    <a:pt x="67" y="401"/>
                  </a:cubicBezTo>
                  <a:cubicBezTo>
                    <a:pt x="62" y="403"/>
                    <a:pt x="62" y="403"/>
                    <a:pt x="62" y="403"/>
                  </a:cubicBezTo>
                  <a:cubicBezTo>
                    <a:pt x="68" y="403"/>
                    <a:pt x="68" y="403"/>
                    <a:pt x="68" y="403"/>
                  </a:cubicBezTo>
                  <a:cubicBezTo>
                    <a:pt x="68" y="402"/>
                    <a:pt x="67" y="402"/>
                    <a:pt x="67" y="401"/>
                  </a:cubicBezTo>
                  <a:cubicBezTo>
                    <a:pt x="62" y="403"/>
                    <a:pt x="62" y="403"/>
                    <a:pt x="62" y="403"/>
                  </a:cubicBezTo>
                  <a:cubicBezTo>
                    <a:pt x="68" y="403"/>
                    <a:pt x="68" y="403"/>
                    <a:pt x="68" y="403"/>
                  </a:cubicBezTo>
                  <a:cubicBezTo>
                    <a:pt x="62" y="403"/>
                    <a:pt x="62" y="403"/>
                    <a:pt x="62" y="403"/>
                  </a:cubicBezTo>
                  <a:cubicBezTo>
                    <a:pt x="67" y="407"/>
                    <a:pt x="67" y="407"/>
                    <a:pt x="67" y="407"/>
                  </a:cubicBezTo>
                  <a:cubicBezTo>
                    <a:pt x="68" y="405"/>
                    <a:pt x="68" y="404"/>
                    <a:pt x="68" y="403"/>
                  </a:cubicBezTo>
                  <a:cubicBezTo>
                    <a:pt x="62" y="403"/>
                    <a:pt x="62" y="403"/>
                    <a:pt x="62" y="403"/>
                  </a:cubicBezTo>
                  <a:cubicBezTo>
                    <a:pt x="67" y="407"/>
                    <a:pt x="67" y="407"/>
                    <a:pt x="67" y="407"/>
                  </a:cubicBezTo>
                  <a:cubicBezTo>
                    <a:pt x="62" y="403"/>
                    <a:pt x="62" y="403"/>
                    <a:pt x="62" y="403"/>
                  </a:cubicBezTo>
                  <a:cubicBezTo>
                    <a:pt x="63" y="409"/>
                    <a:pt x="63" y="409"/>
                    <a:pt x="63" y="409"/>
                  </a:cubicBezTo>
                  <a:cubicBezTo>
                    <a:pt x="96" y="402"/>
                    <a:pt x="96" y="402"/>
                    <a:pt x="96" y="402"/>
                  </a:cubicBezTo>
                  <a:cubicBezTo>
                    <a:pt x="98" y="402"/>
                    <a:pt x="100" y="400"/>
                    <a:pt x="100" y="398"/>
                  </a:cubicBezTo>
                  <a:cubicBezTo>
                    <a:pt x="101" y="395"/>
                    <a:pt x="100" y="393"/>
                    <a:pt x="98" y="392"/>
                  </a:cubicBezTo>
                  <a:cubicBezTo>
                    <a:pt x="96" y="391"/>
                    <a:pt x="96" y="391"/>
                    <a:pt x="96" y="391"/>
                  </a:cubicBezTo>
                  <a:cubicBezTo>
                    <a:pt x="107" y="391"/>
                    <a:pt x="107" y="391"/>
                    <a:pt x="107" y="391"/>
                  </a:cubicBezTo>
                  <a:cubicBezTo>
                    <a:pt x="109" y="391"/>
                    <a:pt x="111" y="390"/>
                    <a:pt x="112" y="387"/>
                  </a:cubicBezTo>
                  <a:cubicBezTo>
                    <a:pt x="113" y="385"/>
                    <a:pt x="112" y="382"/>
                    <a:pt x="110" y="381"/>
                  </a:cubicBezTo>
                  <a:cubicBezTo>
                    <a:pt x="103" y="377"/>
                    <a:pt x="103" y="377"/>
                    <a:pt x="103" y="377"/>
                  </a:cubicBezTo>
                  <a:cubicBezTo>
                    <a:pt x="124" y="375"/>
                    <a:pt x="124" y="375"/>
                    <a:pt x="124" y="375"/>
                  </a:cubicBezTo>
                  <a:cubicBezTo>
                    <a:pt x="126" y="374"/>
                    <a:pt x="128" y="372"/>
                    <a:pt x="129" y="370"/>
                  </a:cubicBezTo>
                  <a:cubicBezTo>
                    <a:pt x="129" y="368"/>
                    <a:pt x="128" y="366"/>
                    <a:pt x="126" y="364"/>
                  </a:cubicBezTo>
                  <a:cubicBezTo>
                    <a:pt x="108" y="353"/>
                    <a:pt x="108" y="353"/>
                    <a:pt x="108" y="353"/>
                  </a:cubicBezTo>
                  <a:cubicBezTo>
                    <a:pt x="105" y="358"/>
                    <a:pt x="105" y="358"/>
                    <a:pt x="105" y="358"/>
                  </a:cubicBezTo>
                  <a:cubicBezTo>
                    <a:pt x="105" y="363"/>
                    <a:pt x="105" y="363"/>
                    <a:pt x="105" y="363"/>
                  </a:cubicBezTo>
                  <a:cubicBezTo>
                    <a:pt x="105" y="363"/>
                    <a:pt x="106" y="363"/>
                    <a:pt x="108" y="363"/>
                  </a:cubicBezTo>
                  <a:cubicBezTo>
                    <a:pt x="112" y="363"/>
                    <a:pt x="119" y="363"/>
                    <a:pt x="126" y="363"/>
                  </a:cubicBezTo>
                  <a:cubicBezTo>
                    <a:pt x="129" y="363"/>
                    <a:pt x="132" y="363"/>
                    <a:pt x="134" y="363"/>
                  </a:cubicBezTo>
                  <a:cubicBezTo>
                    <a:pt x="136" y="363"/>
                    <a:pt x="137" y="363"/>
                    <a:pt x="137" y="362"/>
                  </a:cubicBezTo>
                  <a:cubicBezTo>
                    <a:pt x="138" y="362"/>
                    <a:pt x="138" y="362"/>
                    <a:pt x="139" y="362"/>
                  </a:cubicBezTo>
                  <a:cubicBezTo>
                    <a:pt x="139" y="362"/>
                    <a:pt x="139" y="362"/>
                    <a:pt x="140" y="362"/>
                  </a:cubicBezTo>
                  <a:cubicBezTo>
                    <a:pt x="140" y="362"/>
                    <a:pt x="140" y="362"/>
                    <a:pt x="141" y="361"/>
                  </a:cubicBezTo>
                  <a:cubicBezTo>
                    <a:pt x="141" y="361"/>
                    <a:pt x="142" y="361"/>
                    <a:pt x="143" y="360"/>
                  </a:cubicBezTo>
                  <a:cubicBezTo>
                    <a:pt x="144" y="357"/>
                    <a:pt x="143" y="354"/>
                    <a:pt x="141" y="352"/>
                  </a:cubicBezTo>
                  <a:cubicBezTo>
                    <a:pt x="118" y="338"/>
                    <a:pt x="118" y="338"/>
                    <a:pt x="118" y="338"/>
                  </a:cubicBezTo>
                  <a:cubicBezTo>
                    <a:pt x="115" y="342"/>
                    <a:pt x="115" y="342"/>
                    <a:pt x="115" y="342"/>
                  </a:cubicBezTo>
                  <a:cubicBezTo>
                    <a:pt x="119" y="345"/>
                    <a:pt x="119" y="345"/>
                    <a:pt x="119" y="345"/>
                  </a:cubicBezTo>
                  <a:cubicBezTo>
                    <a:pt x="115" y="342"/>
                    <a:pt x="115" y="342"/>
                    <a:pt x="115" y="342"/>
                  </a:cubicBezTo>
                  <a:cubicBezTo>
                    <a:pt x="118" y="347"/>
                    <a:pt x="118" y="347"/>
                    <a:pt x="118" y="347"/>
                  </a:cubicBezTo>
                  <a:cubicBezTo>
                    <a:pt x="118" y="346"/>
                    <a:pt x="119" y="346"/>
                    <a:pt x="119" y="345"/>
                  </a:cubicBezTo>
                  <a:cubicBezTo>
                    <a:pt x="115" y="342"/>
                    <a:pt x="115" y="342"/>
                    <a:pt x="115" y="342"/>
                  </a:cubicBezTo>
                  <a:cubicBezTo>
                    <a:pt x="118" y="347"/>
                    <a:pt x="118" y="347"/>
                    <a:pt x="118" y="347"/>
                  </a:cubicBezTo>
                  <a:cubicBezTo>
                    <a:pt x="115" y="342"/>
                    <a:pt x="115" y="342"/>
                    <a:pt x="115" y="342"/>
                  </a:cubicBezTo>
                  <a:cubicBezTo>
                    <a:pt x="116" y="348"/>
                    <a:pt x="116" y="348"/>
                    <a:pt x="116" y="348"/>
                  </a:cubicBezTo>
                  <a:cubicBezTo>
                    <a:pt x="117" y="347"/>
                    <a:pt x="117" y="347"/>
                    <a:pt x="118" y="347"/>
                  </a:cubicBezTo>
                  <a:cubicBezTo>
                    <a:pt x="115" y="342"/>
                    <a:pt x="115" y="342"/>
                    <a:pt x="115" y="342"/>
                  </a:cubicBezTo>
                  <a:cubicBezTo>
                    <a:pt x="116" y="348"/>
                    <a:pt x="116" y="348"/>
                    <a:pt x="116" y="348"/>
                  </a:cubicBezTo>
                  <a:cubicBezTo>
                    <a:pt x="115" y="343"/>
                    <a:pt x="115" y="343"/>
                    <a:pt x="115" y="343"/>
                  </a:cubicBezTo>
                  <a:cubicBezTo>
                    <a:pt x="115" y="348"/>
                    <a:pt x="115" y="348"/>
                    <a:pt x="115" y="348"/>
                  </a:cubicBezTo>
                  <a:cubicBezTo>
                    <a:pt x="116" y="348"/>
                    <a:pt x="116" y="348"/>
                    <a:pt x="116" y="348"/>
                  </a:cubicBezTo>
                  <a:cubicBezTo>
                    <a:pt x="115" y="343"/>
                    <a:pt x="115" y="343"/>
                    <a:pt x="115" y="343"/>
                  </a:cubicBezTo>
                  <a:cubicBezTo>
                    <a:pt x="115" y="348"/>
                    <a:pt x="115" y="348"/>
                    <a:pt x="115" y="348"/>
                  </a:cubicBezTo>
                  <a:cubicBezTo>
                    <a:pt x="115" y="344"/>
                    <a:pt x="115" y="344"/>
                    <a:pt x="115" y="344"/>
                  </a:cubicBezTo>
                  <a:cubicBezTo>
                    <a:pt x="115" y="348"/>
                    <a:pt x="115" y="348"/>
                    <a:pt x="115" y="348"/>
                  </a:cubicBezTo>
                  <a:cubicBezTo>
                    <a:pt x="115" y="348"/>
                    <a:pt x="115" y="348"/>
                    <a:pt x="115" y="348"/>
                  </a:cubicBezTo>
                  <a:cubicBezTo>
                    <a:pt x="115" y="344"/>
                    <a:pt x="115" y="344"/>
                    <a:pt x="115" y="344"/>
                  </a:cubicBezTo>
                  <a:cubicBezTo>
                    <a:pt x="115" y="348"/>
                    <a:pt x="115" y="348"/>
                    <a:pt x="115" y="348"/>
                  </a:cubicBezTo>
                  <a:cubicBezTo>
                    <a:pt x="115" y="348"/>
                    <a:pt x="115" y="348"/>
                    <a:pt x="115" y="348"/>
                  </a:cubicBezTo>
                  <a:cubicBezTo>
                    <a:pt x="116" y="348"/>
                    <a:pt x="118" y="348"/>
                    <a:pt x="120" y="348"/>
                  </a:cubicBezTo>
                  <a:cubicBezTo>
                    <a:pt x="124" y="348"/>
                    <a:pt x="129" y="348"/>
                    <a:pt x="133" y="349"/>
                  </a:cubicBezTo>
                  <a:cubicBezTo>
                    <a:pt x="138" y="349"/>
                    <a:pt x="142" y="349"/>
                    <a:pt x="144" y="349"/>
                  </a:cubicBezTo>
                  <a:cubicBezTo>
                    <a:pt x="145" y="349"/>
                    <a:pt x="145" y="349"/>
                    <a:pt x="146" y="349"/>
                  </a:cubicBezTo>
                  <a:cubicBezTo>
                    <a:pt x="146" y="349"/>
                    <a:pt x="146" y="349"/>
                    <a:pt x="147" y="349"/>
                  </a:cubicBezTo>
                  <a:cubicBezTo>
                    <a:pt x="147" y="349"/>
                    <a:pt x="147" y="349"/>
                    <a:pt x="148" y="349"/>
                  </a:cubicBezTo>
                  <a:cubicBezTo>
                    <a:pt x="148" y="349"/>
                    <a:pt x="149" y="348"/>
                    <a:pt x="149" y="348"/>
                  </a:cubicBezTo>
                  <a:cubicBezTo>
                    <a:pt x="149" y="348"/>
                    <a:pt x="150" y="347"/>
                    <a:pt x="151" y="346"/>
                  </a:cubicBezTo>
                  <a:cubicBezTo>
                    <a:pt x="151" y="345"/>
                    <a:pt x="152" y="344"/>
                    <a:pt x="151" y="342"/>
                  </a:cubicBezTo>
                  <a:cubicBezTo>
                    <a:pt x="151" y="341"/>
                    <a:pt x="150" y="340"/>
                    <a:pt x="149" y="339"/>
                  </a:cubicBezTo>
                  <a:cubicBezTo>
                    <a:pt x="145" y="336"/>
                    <a:pt x="145" y="336"/>
                    <a:pt x="145" y="336"/>
                  </a:cubicBezTo>
                  <a:cubicBezTo>
                    <a:pt x="168" y="336"/>
                    <a:pt x="168" y="336"/>
                    <a:pt x="168" y="336"/>
                  </a:cubicBezTo>
                  <a:cubicBezTo>
                    <a:pt x="170" y="336"/>
                    <a:pt x="172" y="334"/>
                    <a:pt x="173" y="332"/>
                  </a:cubicBezTo>
                  <a:cubicBezTo>
                    <a:pt x="173" y="329"/>
                    <a:pt x="172" y="327"/>
                    <a:pt x="170" y="325"/>
                  </a:cubicBezTo>
                  <a:cubicBezTo>
                    <a:pt x="151" y="313"/>
                    <a:pt x="151" y="313"/>
                    <a:pt x="151" y="313"/>
                  </a:cubicBezTo>
                  <a:cubicBezTo>
                    <a:pt x="148" y="318"/>
                    <a:pt x="148" y="318"/>
                    <a:pt x="148" y="318"/>
                  </a:cubicBezTo>
                  <a:cubicBezTo>
                    <a:pt x="152" y="321"/>
                    <a:pt x="152" y="321"/>
                    <a:pt x="152" y="321"/>
                  </a:cubicBezTo>
                  <a:cubicBezTo>
                    <a:pt x="148" y="318"/>
                    <a:pt x="148" y="318"/>
                    <a:pt x="148" y="318"/>
                  </a:cubicBezTo>
                  <a:cubicBezTo>
                    <a:pt x="150" y="323"/>
                    <a:pt x="150" y="323"/>
                    <a:pt x="150" y="323"/>
                  </a:cubicBezTo>
                  <a:cubicBezTo>
                    <a:pt x="151" y="322"/>
                    <a:pt x="152" y="322"/>
                    <a:pt x="152" y="321"/>
                  </a:cubicBezTo>
                  <a:cubicBezTo>
                    <a:pt x="148" y="318"/>
                    <a:pt x="148" y="318"/>
                    <a:pt x="148" y="318"/>
                  </a:cubicBezTo>
                  <a:cubicBezTo>
                    <a:pt x="150" y="323"/>
                    <a:pt x="150" y="323"/>
                    <a:pt x="150" y="323"/>
                  </a:cubicBezTo>
                  <a:cubicBezTo>
                    <a:pt x="148" y="318"/>
                    <a:pt x="148" y="318"/>
                    <a:pt x="148" y="318"/>
                  </a:cubicBezTo>
                  <a:cubicBezTo>
                    <a:pt x="149" y="323"/>
                    <a:pt x="149" y="323"/>
                    <a:pt x="149" y="323"/>
                  </a:cubicBezTo>
                  <a:cubicBezTo>
                    <a:pt x="149" y="323"/>
                    <a:pt x="150" y="323"/>
                    <a:pt x="150" y="323"/>
                  </a:cubicBezTo>
                  <a:cubicBezTo>
                    <a:pt x="148" y="318"/>
                    <a:pt x="148" y="318"/>
                    <a:pt x="148" y="318"/>
                  </a:cubicBezTo>
                  <a:cubicBezTo>
                    <a:pt x="149" y="323"/>
                    <a:pt x="149" y="323"/>
                    <a:pt x="149" y="323"/>
                  </a:cubicBezTo>
                  <a:cubicBezTo>
                    <a:pt x="148" y="321"/>
                    <a:pt x="148" y="321"/>
                    <a:pt x="148" y="321"/>
                  </a:cubicBezTo>
                  <a:cubicBezTo>
                    <a:pt x="149" y="323"/>
                    <a:pt x="149" y="323"/>
                    <a:pt x="149" y="323"/>
                  </a:cubicBezTo>
                  <a:cubicBezTo>
                    <a:pt x="149" y="323"/>
                    <a:pt x="149" y="323"/>
                    <a:pt x="149" y="323"/>
                  </a:cubicBezTo>
                  <a:cubicBezTo>
                    <a:pt x="148" y="321"/>
                    <a:pt x="148" y="321"/>
                    <a:pt x="148" y="321"/>
                  </a:cubicBezTo>
                  <a:cubicBezTo>
                    <a:pt x="149" y="323"/>
                    <a:pt x="149" y="323"/>
                    <a:pt x="149" y="323"/>
                  </a:cubicBezTo>
                  <a:cubicBezTo>
                    <a:pt x="149" y="323"/>
                    <a:pt x="149" y="323"/>
                    <a:pt x="149" y="323"/>
                  </a:cubicBezTo>
                  <a:cubicBezTo>
                    <a:pt x="150" y="323"/>
                    <a:pt x="153" y="323"/>
                    <a:pt x="157" y="324"/>
                  </a:cubicBezTo>
                  <a:cubicBezTo>
                    <a:pt x="162" y="324"/>
                    <a:pt x="169" y="325"/>
                    <a:pt x="174" y="325"/>
                  </a:cubicBezTo>
                  <a:cubicBezTo>
                    <a:pt x="180" y="326"/>
                    <a:pt x="184" y="326"/>
                    <a:pt x="184" y="326"/>
                  </a:cubicBezTo>
                  <a:cubicBezTo>
                    <a:pt x="187" y="327"/>
                    <a:pt x="189" y="325"/>
                    <a:pt x="190" y="323"/>
                  </a:cubicBezTo>
                  <a:cubicBezTo>
                    <a:pt x="191" y="320"/>
                    <a:pt x="190" y="318"/>
                    <a:pt x="188" y="316"/>
                  </a:cubicBezTo>
                  <a:cubicBezTo>
                    <a:pt x="167" y="303"/>
                    <a:pt x="167" y="303"/>
                    <a:pt x="167" y="303"/>
                  </a:cubicBezTo>
                  <a:cubicBezTo>
                    <a:pt x="164" y="308"/>
                    <a:pt x="164" y="308"/>
                    <a:pt x="164" y="308"/>
                  </a:cubicBezTo>
                  <a:cubicBezTo>
                    <a:pt x="163" y="313"/>
                    <a:pt x="163" y="313"/>
                    <a:pt x="163" y="313"/>
                  </a:cubicBezTo>
                  <a:cubicBezTo>
                    <a:pt x="202" y="318"/>
                    <a:pt x="202" y="318"/>
                    <a:pt x="202" y="318"/>
                  </a:cubicBezTo>
                  <a:cubicBezTo>
                    <a:pt x="205" y="319"/>
                    <a:pt x="207" y="317"/>
                    <a:pt x="208" y="315"/>
                  </a:cubicBezTo>
                  <a:cubicBezTo>
                    <a:pt x="209" y="312"/>
                    <a:pt x="208" y="310"/>
                    <a:pt x="206" y="308"/>
                  </a:cubicBezTo>
                  <a:cubicBezTo>
                    <a:pt x="184" y="294"/>
                    <a:pt x="184" y="294"/>
                    <a:pt x="184" y="294"/>
                  </a:cubicBezTo>
                  <a:cubicBezTo>
                    <a:pt x="181" y="299"/>
                    <a:pt x="181" y="299"/>
                    <a:pt x="181" y="299"/>
                  </a:cubicBezTo>
                  <a:cubicBezTo>
                    <a:pt x="181" y="305"/>
                    <a:pt x="181" y="305"/>
                    <a:pt x="181" y="305"/>
                  </a:cubicBezTo>
                  <a:cubicBezTo>
                    <a:pt x="181" y="305"/>
                    <a:pt x="191" y="304"/>
                    <a:pt x="201" y="304"/>
                  </a:cubicBezTo>
                  <a:cubicBezTo>
                    <a:pt x="206" y="303"/>
                    <a:pt x="211" y="303"/>
                    <a:pt x="214" y="303"/>
                  </a:cubicBezTo>
                  <a:cubicBezTo>
                    <a:pt x="216" y="302"/>
                    <a:pt x="218" y="302"/>
                    <a:pt x="219" y="302"/>
                  </a:cubicBezTo>
                  <a:cubicBezTo>
                    <a:pt x="220" y="302"/>
                    <a:pt x="220" y="302"/>
                    <a:pt x="221" y="302"/>
                  </a:cubicBezTo>
                  <a:cubicBezTo>
                    <a:pt x="221" y="302"/>
                    <a:pt x="221" y="302"/>
                    <a:pt x="222" y="302"/>
                  </a:cubicBezTo>
                  <a:cubicBezTo>
                    <a:pt x="222" y="302"/>
                    <a:pt x="222" y="302"/>
                    <a:pt x="223" y="301"/>
                  </a:cubicBezTo>
                  <a:cubicBezTo>
                    <a:pt x="223" y="301"/>
                    <a:pt x="223" y="301"/>
                    <a:pt x="223" y="301"/>
                  </a:cubicBezTo>
                  <a:cubicBezTo>
                    <a:pt x="224" y="301"/>
                    <a:pt x="224" y="300"/>
                    <a:pt x="225" y="299"/>
                  </a:cubicBezTo>
                  <a:cubicBezTo>
                    <a:pt x="225" y="299"/>
                    <a:pt x="225" y="299"/>
                    <a:pt x="225" y="299"/>
                  </a:cubicBezTo>
                  <a:cubicBezTo>
                    <a:pt x="226" y="298"/>
                    <a:pt x="226" y="297"/>
                    <a:pt x="226" y="296"/>
                  </a:cubicBezTo>
                  <a:cubicBezTo>
                    <a:pt x="226" y="295"/>
                    <a:pt x="225" y="294"/>
                    <a:pt x="225" y="293"/>
                  </a:cubicBezTo>
                  <a:cubicBezTo>
                    <a:pt x="224" y="293"/>
                    <a:pt x="224" y="292"/>
                    <a:pt x="224" y="292"/>
                  </a:cubicBezTo>
                  <a:cubicBezTo>
                    <a:pt x="224" y="292"/>
                    <a:pt x="223" y="292"/>
                    <a:pt x="223" y="291"/>
                  </a:cubicBezTo>
                  <a:cubicBezTo>
                    <a:pt x="222" y="291"/>
                    <a:pt x="220" y="290"/>
                    <a:pt x="218" y="288"/>
                  </a:cubicBezTo>
                  <a:cubicBezTo>
                    <a:pt x="213" y="285"/>
                    <a:pt x="204" y="280"/>
                    <a:pt x="204" y="280"/>
                  </a:cubicBezTo>
                  <a:cubicBezTo>
                    <a:pt x="201" y="284"/>
                    <a:pt x="201" y="284"/>
                    <a:pt x="201" y="284"/>
                  </a:cubicBezTo>
                  <a:cubicBezTo>
                    <a:pt x="206" y="287"/>
                    <a:pt x="206" y="287"/>
                    <a:pt x="206" y="287"/>
                  </a:cubicBezTo>
                  <a:cubicBezTo>
                    <a:pt x="201" y="284"/>
                    <a:pt x="201" y="284"/>
                    <a:pt x="201" y="284"/>
                  </a:cubicBezTo>
                  <a:cubicBezTo>
                    <a:pt x="204" y="289"/>
                    <a:pt x="204" y="289"/>
                    <a:pt x="204" y="289"/>
                  </a:cubicBezTo>
                  <a:cubicBezTo>
                    <a:pt x="205" y="288"/>
                    <a:pt x="205" y="288"/>
                    <a:pt x="206" y="287"/>
                  </a:cubicBezTo>
                  <a:cubicBezTo>
                    <a:pt x="201" y="284"/>
                    <a:pt x="201" y="284"/>
                    <a:pt x="201" y="284"/>
                  </a:cubicBezTo>
                  <a:cubicBezTo>
                    <a:pt x="204" y="289"/>
                    <a:pt x="204" y="289"/>
                    <a:pt x="204" y="289"/>
                  </a:cubicBezTo>
                  <a:cubicBezTo>
                    <a:pt x="201" y="284"/>
                    <a:pt x="201" y="284"/>
                    <a:pt x="201" y="284"/>
                  </a:cubicBezTo>
                  <a:cubicBezTo>
                    <a:pt x="203" y="289"/>
                    <a:pt x="203" y="289"/>
                    <a:pt x="203" y="289"/>
                  </a:cubicBezTo>
                  <a:cubicBezTo>
                    <a:pt x="203" y="289"/>
                    <a:pt x="204" y="289"/>
                    <a:pt x="204" y="289"/>
                  </a:cubicBezTo>
                  <a:cubicBezTo>
                    <a:pt x="201" y="284"/>
                    <a:pt x="201" y="284"/>
                    <a:pt x="201" y="284"/>
                  </a:cubicBezTo>
                  <a:cubicBezTo>
                    <a:pt x="203" y="289"/>
                    <a:pt x="203" y="289"/>
                    <a:pt x="203" y="289"/>
                  </a:cubicBezTo>
                  <a:cubicBezTo>
                    <a:pt x="201" y="285"/>
                    <a:pt x="201" y="285"/>
                    <a:pt x="201" y="285"/>
                  </a:cubicBezTo>
                  <a:cubicBezTo>
                    <a:pt x="202" y="290"/>
                    <a:pt x="202" y="290"/>
                    <a:pt x="202" y="290"/>
                  </a:cubicBezTo>
                  <a:cubicBezTo>
                    <a:pt x="202" y="290"/>
                    <a:pt x="202" y="290"/>
                    <a:pt x="203" y="289"/>
                  </a:cubicBezTo>
                  <a:cubicBezTo>
                    <a:pt x="201" y="285"/>
                    <a:pt x="201" y="285"/>
                    <a:pt x="201" y="285"/>
                  </a:cubicBezTo>
                  <a:cubicBezTo>
                    <a:pt x="202" y="290"/>
                    <a:pt x="202" y="290"/>
                    <a:pt x="202" y="290"/>
                  </a:cubicBezTo>
                  <a:cubicBezTo>
                    <a:pt x="202" y="288"/>
                    <a:pt x="202" y="288"/>
                    <a:pt x="202" y="288"/>
                  </a:cubicBezTo>
                  <a:cubicBezTo>
                    <a:pt x="202" y="290"/>
                    <a:pt x="202" y="290"/>
                    <a:pt x="202" y="290"/>
                  </a:cubicBezTo>
                  <a:cubicBezTo>
                    <a:pt x="202" y="290"/>
                    <a:pt x="202" y="290"/>
                    <a:pt x="202" y="290"/>
                  </a:cubicBezTo>
                  <a:cubicBezTo>
                    <a:pt x="202" y="288"/>
                    <a:pt x="202" y="288"/>
                    <a:pt x="202" y="288"/>
                  </a:cubicBezTo>
                  <a:cubicBezTo>
                    <a:pt x="202" y="290"/>
                    <a:pt x="202" y="290"/>
                    <a:pt x="202" y="290"/>
                  </a:cubicBezTo>
                  <a:cubicBezTo>
                    <a:pt x="202" y="290"/>
                    <a:pt x="202" y="290"/>
                    <a:pt x="203" y="290"/>
                  </a:cubicBezTo>
                  <a:cubicBezTo>
                    <a:pt x="204" y="290"/>
                    <a:pt x="208" y="290"/>
                    <a:pt x="212" y="290"/>
                  </a:cubicBezTo>
                  <a:cubicBezTo>
                    <a:pt x="218" y="290"/>
                    <a:pt x="226" y="291"/>
                    <a:pt x="233" y="292"/>
                  </a:cubicBezTo>
                  <a:cubicBezTo>
                    <a:pt x="236" y="292"/>
                    <a:pt x="239" y="292"/>
                    <a:pt x="242" y="292"/>
                  </a:cubicBezTo>
                  <a:cubicBezTo>
                    <a:pt x="243" y="292"/>
                    <a:pt x="244" y="292"/>
                    <a:pt x="244" y="292"/>
                  </a:cubicBezTo>
                  <a:cubicBezTo>
                    <a:pt x="245" y="292"/>
                    <a:pt x="246" y="292"/>
                    <a:pt x="246" y="292"/>
                  </a:cubicBezTo>
                  <a:cubicBezTo>
                    <a:pt x="247" y="292"/>
                    <a:pt x="247" y="292"/>
                    <a:pt x="247" y="292"/>
                  </a:cubicBezTo>
                  <a:cubicBezTo>
                    <a:pt x="247" y="292"/>
                    <a:pt x="247" y="292"/>
                    <a:pt x="248" y="292"/>
                  </a:cubicBezTo>
                  <a:cubicBezTo>
                    <a:pt x="248" y="292"/>
                    <a:pt x="248" y="292"/>
                    <a:pt x="249" y="292"/>
                  </a:cubicBezTo>
                  <a:cubicBezTo>
                    <a:pt x="249" y="292"/>
                    <a:pt x="249" y="292"/>
                    <a:pt x="250" y="292"/>
                  </a:cubicBezTo>
                  <a:cubicBezTo>
                    <a:pt x="250" y="291"/>
                    <a:pt x="251" y="291"/>
                    <a:pt x="251" y="290"/>
                  </a:cubicBezTo>
                  <a:cubicBezTo>
                    <a:pt x="252" y="289"/>
                    <a:pt x="252" y="287"/>
                    <a:pt x="252" y="286"/>
                  </a:cubicBezTo>
                  <a:cubicBezTo>
                    <a:pt x="252" y="284"/>
                    <a:pt x="251" y="283"/>
                    <a:pt x="249" y="282"/>
                  </a:cubicBezTo>
                  <a:cubicBezTo>
                    <a:pt x="249" y="282"/>
                    <a:pt x="248" y="281"/>
                    <a:pt x="246" y="280"/>
                  </a:cubicBezTo>
                  <a:cubicBezTo>
                    <a:pt x="244" y="279"/>
                    <a:pt x="240" y="277"/>
                    <a:pt x="236" y="275"/>
                  </a:cubicBezTo>
                  <a:cubicBezTo>
                    <a:pt x="235" y="274"/>
                    <a:pt x="233" y="273"/>
                    <a:pt x="232" y="272"/>
                  </a:cubicBezTo>
                  <a:cubicBezTo>
                    <a:pt x="232" y="272"/>
                    <a:pt x="232" y="271"/>
                    <a:pt x="232" y="271"/>
                  </a:cubicBezTo>
                  <a:cubicBezTo>
                    <a:pt x="232" y="271"/>
                    <a:pt x="232" y="271"/>
                    <a:pt x="232" y="271"/>
                  </a:cubicBezTo>
                  <a:cubicBezTo>
                    <a:pt x="229" y="274"/>
                    <a:pt x="229" y="274"/>
                    <a:pt x="229" y="274"/>
                  </a:cubicBezTo>
                  <a:cubicBezTo>
                    <a:pt x="232" y="272"/>
                    <a:pt x="232" y="272"/>
                    <a:pt x="232" y="272"/>
                  </a:cubicBezTo>
                  <a:cubicBezTo>
                    <a:pt x="232" y="271"/>
                    <a:pt x="232" y="271"/>
                    <a:pt x="232" y="271"/>
                  </a:cubicBezTo>
                  <a:cubicBezTo>
                    <a:pt x="229" y="274"/>
                    <a:pt x="229" y="274"/>
                    <a:pt x="229" y="274"/>
                  </a:cubicBezTo>
                  <a:cubicBezTo>
                    <a:pt x="232" y="272"/>
                    <a:pt x="232" y="272"/>
                    <a:pt x="232" y="272"/>
                  </a:cubicBezTo>
                  <a:cubicBezTo>
                    <a:pt x="228" y="275"/>
                    <a:pt x="228" y="275"/>
                    <a:pt x="228" y="275"/>
                  </a:cubicBezTo>
                  <a:cubicBezTo>
                    <a:pt x="232" y="273"/>
                    <a:pt x="232" y="273"/>
                    <a:pt x="232" y="273"/>
                  </a:cubicBezTo>
                  <a:cubicBezTo>
                    <a:pt x="232" y="272"/>
                    <a:pt x="232" y="272"/>
                    <a:pt x="232" y="272"/>
                  </a:cubicBezTo>
                  <a:cubicBezTo>
                    <a:pt x="228" y="275"/>
                    <a:pt x="228" y="275"/>
                    <a:pt x="228" y="275"/>
                  </a:cubicBezTo>
                  <a:cubicBezTo>
                    <a:pt x="232" y="273"/>
                    <a:pt x="232" y="273"/>
                    <a:pt x="232" y="273"/>
                  </a:cubicBezTo>
                  <a:cubicBezTo>
                    <a:pt x="228" y="275"/>
                    <a:pt x="228" y="275"/>
                    <a:pt x="228" y="275"/>
                  </a:cubicBezTo>
                  <a:cubicBezTo>
                    <a:pt x="233" y="275"/>
                    <a:pt x="233" y="275"/>
                    <a:pt x="233" y="275"/>
                  </a:cubicBezTo>
                  <a:cubicBezTo>
                    <a:pt x="233" y="274"/>
                    <a:pt x="233" y="273"/>
                    <a:pt x="232" y="273"/>
                  </a:cubicBezTo>
                  <a:cubicBezTo>
                    <a:pt x="228" y="275"/>
                    <a:pt x="228" y="275"/>
                    <a:pt x="228" y="275"/>
                  </a:cubicBezTo>
                  <a:cubicBezTo>
                    <a:pt x="233" y="275"/>
                    <a:pt x="233" y="275"/>
                    <a:pt x="233" y="275"/>
                  </a:cubicBezTo>
                  <a:cubicBezTo>
                    <a:pt x="228" y="275"/>
                    <a:pt x="228" y="275"/>
                    <a:pt x="228" y="275"/>
                  </a:cubicBezTo>
                  <a:cubicBezTo>
                    <a:pt x="232" y="278"/>
                    <a:pt x="232" y="278"/>
                    <a:pt x="232" y="278"/>
                  </a:cubicBezTo>
                  <a:cubicBezTo>
                    <a:pt x="233" y="277"/>
                    <a:pt x="233" y="276"/>
                    <a:pt x="233" y="275"/>
                  </a:cubicBezTo>
                  <a:cubicBezTo>
                    <a:pt x="228" y="275"/>
                    <a:pt x="228" y="275"/>
                    <a:pt x="228" y="275"/>
                  </a:cubicBezTo>
                  <a:cubicBezTo>
                    <a:pt x="232" y="278"/>
                    <a:pt x="232" y="278"/>
                    <a:pt x="232" y="278"/>
                  </a:cubicBezTo>
                  <a:cubicBezTo>
                    <a:pt x="228" y="275"/>
                    <a:pt x="228" y="275"/>
                    <a:pt x="228" y="275"/>
                  </a:cubicBezTo>
                  <a:cubicBezTo>
                    <a:pt x="227" y="281"/>
                    <a:pt x="227" y="281"/>
                    <a:pt x="227" y="281"/>
                  </a:cubicBezTo>
                  <a:cubicBezTo>
                    <a:pt x="271" y="285"/>
                    <a:pt x="271" y="285"/>
                    <a:pt x="271" y="285"/>
                  </a:cubicBezTo>
                  <a:cubicBezTo>
                    <a:pt x="273" y="285"/>
                    <a:pt x="276" y="284"/>
                    <a:pt x="277" y="281"/>
                  </a:cubicBezTo>
                  <a:cubicBezTo>
                    <a:pt x="277" y="279"/>
                    <a:pt x="276" y="276"/>
                    <a:pt x="274" y="275"/>
                  </a:cubicBezTo>
                  <a:cubicBezTo>
                    <a:pt x="274" y="275"/>
                    <a:pt x="274" y="275"/>
                    <a:pt x="274" y="275"/>
                  </a:cubicBezTo>
                  <a:cubicBezTo>
                    <a:pt x="291" y="277"/>
                    <a:pt x="291" y="277"/>
                    <a:pt x="291" y="277"/>
                  </a:cubicBezTo>
                  <a:cubicBezTo>
                    <a:pt x="293" y="277"/>
                    <a:pt x="296" y="276"/>
                    <a:pt x="296" y="273"/>
                  </a:cubicBezTo>
                  <a:cubicBezTo>
                    <a:pt x="297" y="271"/>
                    <a:pt x="296" y="268"/>
                    <a:pt x="294" y="267"/>
                  </a:cubicBezTo>
                  <a:cubicBezTo>
                    <a:pt x="294" y="267"/>
                    <a:pt x="292" y="266"/>
                    <a:pt x="290" y="264"/>
                  </a:cubicBezTo>
                  <a:cubicBezTo>
                    <a:pt x="287" y="262"/>
                    <a:pt x="281" y="259"/>
                    <a:pt x="277" y="256"/>
                  </a:cubicBezTo>
                  <a:cubicBezTo>
                    <a:pt x="274" y="255"/>
                    <a:pt x="272" y="253"/>
                    <a:pt x="271" y="252"/>
                  </a:cubicBezTo>
                  <a:cubicBezTo>
                    <a:pt x="270" y="252"/>
                    <a:pt x="270" y="252"/>
                    <a:pt x="269" y="251"/>
                  </a:cubicBezTo>
                  <a:cubicBezTo>
                    <a:pt x="269" y="251"/>
                    <a:pt x="269" y="251"/>
                    <a:pt x="269" y="251"/>
                  </a:cubicBezTo>
                  <a:cubicBezTo>
                    <a:pt x="269" y="251"/>
                    <a:pt x="269" y="251"/>
                    <a:pt x="269" y="251"/>
                  </a:cubicBezTo>
                  <a:cubicBezTo>
                    <a:pt x="268" y="253"/>
                    <a:pt x="268" y="253"/>
                    <a:pt x="268" y="253"/>
                  </a:cubicBezTo>
                  <a:cubicBezTo>
                    <a:pt x="269" y="251"/>
                    <a:pt x="269" y="251"/>
                    <a:pt x="269" y="251"/>
                  </a:cubicBezTo>
                  <a:cubicBezTo>
                    <a:pt x="269" y="251"/>
                    <a:pt x="269" y="251"/>
                    <a:pt x="269" y="251"/>
                  </a:cubicBezTo>
                  <a:cubicBezTo>
                    <a:pt x="268" y="253"/>
                    <a:pt x="268" y="253"/>
                    <a:pt x="268" y="253"/>
                  </a:cubicBezTo>
                  <a:cubicBezTo>
                    <a:pt x="269" y="251"/>
                    <a:pt x="269" y="251"/>
                    <a:pt x="269" y="251"/>
                  </a:cubicBezTo>
                  <a:cubicBezTo>
                    <a:pt x="266" y="255"/>
                    <a:pt x="266" y="255"/>
                    <a:pt x="266" y="255"/>
                  </a:cubicBezTo>
                  <a:cubicBezTo>
                    <a:pt x="270" y="252"/>
                    <a:pt x="270" y="252"/>
                    <a:pt x="270" y="252"/>
                  </a:cubicBezTo>
                  <a:cubicBezTo>
                    <a:pt x="269" y="251"/>
                    <a:pt x="269" y="251"/>
                    <a:pt x="269" y="251"/>
                  </a:cubicBezTo>
                  <a:cubicBezTo>
                    <a:pt x="266" y="255"/>
                    <a:pt x="266" y="255"/>
                    <a:pt x="266" y="255"/>
                  </a:cubicBezTo>
                  <a:cubicBezTo>
                    <a:pt x="270" y="252"/>
                    <a:pt x="270" y="252"/>
                    <a:pt x="270" y="252"/>
                  </a:cubicBezTo>
                  <a:cubicBezTo>
                    <a:pt x="266" y="255"/>
                    <a:pt x="266" y="255"/>
                    <a:pt x="266" y="255"/>
                  </a:cubicBezTo>
                  <a:cubicBezTo>
                    <a:pt x="271" y="253"/>
                    <a:pt x="271" y="253"/>
                    <a:pt x="271" y="253"/>
                  </a:cubicBezTo>
                  <a:cubicBezTo>
                    <a:pt x="270" y="252"/>
                    <a:pt x="270" y="252"/>
                    <a:pt x="270" y="252"/>
                  </a:cubicBezTo>
                  <a:cubicBezTo>
                    <a:pt x="266" y="255"/>
                    <a:pt x="266" y="255"/>
                    <a:pt x="266" y="255"/>
                  </a:cubicBezTo>
                  <a:cubicBezTo>
                    <a:pt x="271" y="253"/>
                    <a:pt x="271" y="253"/>
                    <a:pt x="271" y="253"/>
                  </a:cubicBezTo>
                  <a:cubicBezTo>
                    <a:pt x="266" y="255"/>
                    <a:pt x="266" y="255"/>
                    <a:pt x="266" y="255"/>
                  </a:cubicBezTo>
                  <a:cubicBezTo>
                    <a:pt x="271" y="255"/>
                    <a:pt x="271" y="255"/>
                    <a:pt x="271" y="255"/>
                  </a:cubicBezTo>
                  <a:cubicBezTo>
                    <a:pt x="271" y="254"/>
                    <a:pt x="271" y="253"/>
                    <a:pt x="271" y="253"/>
                  </a:cubicBezTo>
                  <a:cubicBezTo>
                    <a:pt x="266" y="255"/>
                    <a:pt x="266" y="255"/>
                    <a:pt x="266" y="255"/>
                  </a:cubicBezTo>
                  <a:cubicBezTo>
                    <a:pt x="271" y="255"/>
                    <a:pt x="271" y="255"/>
                    <a:pt x="271" y="255"/>
                  </a:cubicBezTo>
                  <a:cubicBezTo>
                    <a:pt x="266" y="255"/>
                    <a:pt x="266" y="255"/>
                    <a:pt x="266" y="255"/>
                  </a:cubicBezTo>
                  <a:cubicBezTo>
                    <a:pt x="270" y="258"/>
                    <a:pt x="270" y="258"/>
                    <a:pt x="270" y="258"/>
                  </a:cubicBezTo>
                  <a:cubicBezTo>
                    <a:pt x="266" y="255"/>
                    <a:pt x="266" y="255"/>
                    <a:pt x="266" y="255"/>
                  </a:cubicBezTo>
                  <a:cubicBezTo>
                    <a:pt x="268" y="260"/>
                    <a:pt x="268" y="260"/>
                    <a:pt x="268" y="260"/>
                  </a:cubicBezTo>
                  <a:cubicBezTo>
                    <a:pt x="269" y="260"/>
                    <a:pt x="270" y="259"/>
                    <a:pt x="270" y="258"/>
                  </a:cubicBezTo>
                  <a:cubicBezTo>
                    <a:pt x="266" y="255"/>
                    <a:pt x="266" y="255"/>
                    <a:pt x="266" y="255"/>
                  </a:cubicBezTo>
                  <a:cubicBezTo>
                    <a:pt x="268" y="260"/>
                    <a:pt x="268" y="260"/>
                    <a:pt x="268" y="260"/>
                  </a:cubicBezTo>
                  <a:cubicBezTo>
                    <a:pt x="266" y="256"/>
                    <a:pt x="266" y="256"/>
                    <a:pt x="266" y="256"/>
                  </a:cubicBezTo>
                  <a:cubicBezTo>
                    <a:pt x="266" y="261"/>
                    <a:pt x="266" y="261"/>
                    <a:pt x="266" y="261"/>
                  </a:cubicBezTo>
                  <a:cubicBezTo>
                    <a:pt x="267" y="261"/>
                    <a:pt x="267" y="261"/>
                    <a:pt x="268" y="260"/>
                  </a:cubicBezTo>
                  <a:cubicBezTo>
                    <a:pt x="266" y="256"/>
                    <a:pt x="266" y="256"/>
                    <a:pt x="266" y="256"/>
                  </a:cubicBezTo>
                  <a:cubicBezTo>
                    <a:pt x="266" y="261"/>
                    <a:pt x="266" y="261"/>
                    <a:pt x="266" y="261"/>
                  </a:cubicBezTo>
                  <a:cubicBezTo>
                    <a:pt x="266" y="256"/>
                    <a:pt x="266" y="256"/>
                    <a:pt x="266" y="256"/>
                  </a:cubicBezTo>
                  <a:cubicBezTo>
                    <a:pt x="266" y="261"/>
                    <a:pt x="266" y="261"/>
                    <a:pt x="266" y="261"/>
                  </a:cubicBezTo>
                  <a:cubicBezTo>
                    <a:pt x="266" y="261"/>
                    <a:pt x="266" y="261"/>
                    <a:pt x="266" y="261"/>
                  </a:cubicBezTo>
                  <a:cubicBezTo>
                    <a:pt x="266" y="256"/>
                    <a:pt x="266" y="256"/>
                    <a:pt x="266" y="256"/>
                  </a:cubicBezTo>
                  <a:cubicBezTo>
                    <a:pt x="266" y="261"/>
                    <a:pt x="266" y="261"/>
                    <a:pt x="266" y="261"/>
                  </a:cubicBezTo>
                  <a:cubicBezTo>
                    <a:pt x="266" y="258"/>
                    <a:pt x="266" y="258"/>
                    <a:pt x="266" y="258"/>
                  </a:cubicBezTo>
                  <a:cubicBezTo>
                    <a:pt x="266" y="261"/>
                    <a:pt x="266" y="261"/>
                    <a:pt x="266" y="261"/>
                  </a:cubicBezTo>
                  <a:cubicBezTo>
                    <a:pt x="266" y="261"/>
                    <a:pt x="266" y="261"/>
                    <a:pt x="266" y="261"/>
                  </a:cubicBezTo>
                  <a:cubicBezTo>
                    <a:pt x="266" y="258"/>
                    <a:pt x="266" y="258"/>
                    <a:pt x="266" y="258"/>
                  </a:cubicBezTo>
                  <a:cubicBezTo>
                    <a:pt x="266" y="261"/>
                    <a:pt x="266" y="261"/>
                    <a:pt x="266" y="261"/>
                  </a:cubicBezTo>
                  <a:cubicBezTo>
                    <a:pt x="266" y="261"/>
                    <a:pt x="266" y="261"/>
                    <a:pt x="266" y="261"/>
                  </a:cubicBezTo>
                  <a:cubicBezTo>
                    <a:pt x="266" y="261"/>
                    <a:pt x="267" y="261"/>
                    <a:pt x="269" y="261"/>
                  </a:cubicBezTo>
                  <a:cubicBezTo>
                    <a:pt x="275" y="263"/>
                    <a:pt x="286" y="265"/>
                    <a:pt x="295" y="268"/>
                  </a:cubicBezTo>
                  <a:cubicBezTo>
                    <a:pt x="300" y="269"/>
                    <a:pt x="305" y="270"/>
                    <a:pt x="309" y="271"/>
                  </a:cubicBezTo>
                  <a:cubicBezTo>
                    <a:pt x="310" y="271"/>
                    <a:pt x="312" y="272"/>
                    <a:pt x="313" y="272"/>
                  </a:cubicBezTo>
                  <a:cubicBezTo>
                    <a:pt x="314" y="272"/>
                    <a:pt x="314" y="272"/>
                    <a:pt x="315" y="272"/>
                  </a:cubicBezTo>
                  <a:cubicBezTo>
                    <a:pt x="315" y="272"/>
                    <a:pt x="316" y="272"/>
                    <a:pt x="317" y="272"/>
                  </a:cubicBezTo>
                  <a:cubicBezTo>
                    <a:pt x="317" y="272"/>
                    <a:pt x="317" y="272"/>
                    <a:pt x="318" y="272"/>
                  </a:cubicBezTo>
                  <a:cubicBezTo>
                    <a:pt x="318" y="272"/>
                    <a:pt x="319" y="272"/>
                    <a:pt x="319" y="272"/>
                  </a:cubicBezTo>
                  <a:cubicBezTo>
                    <a:pt x="320" y="272"/>
                    <a:pt x="321" y="271"/>
                    <a:pt x="321" y="270"/>
                  </a:cubicBezTo>
                  <a:cubicBezTo>
                    <a:pt x="322" y="270"/>
                    <a:pt x="322" y="270"/>
                    <a:pt x="322" y="270"/>
                  </a:cubicBezTo>
                  <a:cubicBezTo>
                    <a:pt x="322" y="269"/>
                    <a:pt x="322" y="268"/>
                    <a:pt x="322" y="267"/>
                  </a:cubicBezTo>
                  <a:cubicBezTo>
                    <a:pt x="322" y="266"/>
                    <a:pt x="322" y="265"/>
                    <a:pt x="322" y="265"/>
                  </a:cubicBezTo>
                  <a:cubicBezTo>
                    <a:pt x="321" y="264"/>
                    <a:pt x="321" y="263"/>
                    <a:pt x="321" y="263"/>
                  </a:cubicBezTo>
                  <a:cubicBezTo>
                    <a:pt x="321" y="263"/>
                    <a:pt x="320" y="263"/>
                    <a:pt x="320" y="262"/>
                  </a:cubicBezTo>
                  <a:cubicBezTo>
                    <a:pt x="320" y="262"/>
                    <a:pt x="319" y="262"/>
                    <a:pt x="319" y="262"/>
                  </a:cubicBezTo>
                  <a:cubicBezTo>
                    <a:pt x="318" y="261"/>
                    <a:pt x="316" y="259"/>
                    <a:pt x="313" y="258"/>
                  </a:cubicBezTo>
                  <a:cubicBezTo>
                    <a:pt x="306" y="253"/>
                    <a:pt x="294" y="246"/>
                    <a:pt x="294" y="246"/>
                  </a:cubicBezTo>
                  <a:cubicBezTo>
                    <a:pt x="292" y="251"/>
                    <a:pt x="292" y="251"/>
                    <a:pt x="292" y="251"/>
                  </a:cubicBezTo>
                  <a:cubicBezTo>
                    <a:pt x="291" y="257"/>
                    <a:pt x="291" y="257"/>
                    <a:pt x="291" y="257"/>
                  </a:cubicBezTo>
                  <a:cubicBezTo>
                    <a:pt x="341" y="266"/>
                    <a:pt x="341" y="266"/>
                    <a:pt x="341" y="266"/>
                  </a:cubicBezTo>
                  <a:cubicBezTo>
                    <a:pt x="344" y="267"/>
                    <a:pt x="346" y="266"/>
                    <a:pt x="347" y="264"/>
                  </a:cubicBezTo>
                  <a:cubicBezTo>
                    <a:pt x="348" y="261"/>
                    <a:pt x="348" y="259"/>
                    <a:pt x="346" y="257"/>
                  </a:cubicBezTo>
                  <a:cubicBezTo>
                    <a:pt x="346" y="257"/>
                    <a:pt x="346" y="257"/>
                    <a:pt x="346" y="257"/>
                  </a:cubicBezTo>
                  <a:cubicBezTo>
                    <a:pt x="345" y="256"/>
                    <a:pt x="345" y="256"/>
                    <a:pt x="345" y="256"/>
                  </a:cubicBezTo>
                  <a:cubicBezTo>
                    <a:pt x="345" y="256"/>
                    <a:pt x="345" y="256"/>
                    <a:pt x="345" y="256"/>
                  </a:cubicBezTo>
                  <a:cubicBezTo>
                    <a:pt x="345" y="256"/>
                    <a:pt x="345" y="256"/>
                    <a:pt x="345" y="256"/>
                  </a:cubicBezTo>
                  <a:cubicBezTo>
                    <a:pt x="343" y="255"/>
                    <a:pt x="337" y="252"/>
                    <a:pt x="331" y="248"/>
                  </a:cubicBezTo>
                  <a:cubicBezTo>
                    <a:pt x="328" y="246"/>
                    <a:pt x="326" y="245"/>
                    <a:pt x="324" y="243"/>
                  </a:cubicBezTo>
                  <a:cubicBezTo>
                    <a:pt x="323" y="243"/>
                    <a:pt x="322" y="242"/>
                    <a:pt x="322" y="242"/>
                  </a:cubicBezTo>
                  <a:cubicBezTo>
                    <a:pt x="321" y="242"/>
                    <a:pt x="321" y="242"/>
                    <a:pt x="321" y="242"/>
                  </a:cubicBezTo>
                  <a:cubicBezTo>
                    <a:pt x="321" y="242"/>
                    <a:pt x="321" y="242"/>
                    <a:pt x="321" y="242"/>
                  </a:cubicBezTo>
                  <a:cubicBezTo>
                    <a:pt x="320" y="244"/>
                    <a:pt x="320" y="244"/>
                    <a:pt x="320" y="244"/>
                  </a:cubicBezTo>
                  <a:cubicBezTo>
                    <a:pt x="322" y="242"/>
                    <a:pt x="322" y="242"/>
                    <a:pt x="322" y="242"/>
                  </a:cubicBezTo>
                  <a:cubicBezTo>
                    <a:pt x="321" y="242"/>
                    <a:pt x="321" y="242"/>
                    <a:pt x="321" y="242"/>
                  </a:cubicBezTo>
                  <a:cubicBezTo>
                    <a:pt x="320" y="244"/>
                    <a:pt x="320" y="244"/>
                    <a:pt x="320" y="244"/>
                  </a:cubicBezTo>
                  <a:cubicBezTo>
                    <a:pt x="322" y="242"/>
                    <a:pt x="322" y="242"/>
                    <a:pt x="322" y="242"/>
                  </a:cubicBezTo>
                  <a:cubicBezTo>
                    <a:pt x="318" y="245"/>
                    <a:pt x="318" y="245"/>
                    <a:pt x="318" y="245"/>
                  </a:cubicBezTo>
                  <a:cubicBezTo>
                    <a:pt x="322" y="243"/>
                    <a:pt x="322" y="243"/>
                    <a:pt x="322" y="243"/>
                  </a:cubicBezTo>
                  <a:cubicBezTo>
                    <a:pt x="322" y="242"/>
                    <a:pt x="322" y="242"/>
                    <a:pt x="322" y="242"/>
                  </a:cubicBezTo>
                  <a:cubicBezTo>
                    <a:pt x="318" y="245"/>
                    <a:pt x="318" y="245"/>
                    <a:pt x="318" y="245"/>
                  </a:cubicBezTo>
                  <a:cubicBezTo>
                    <a:pt x="322" y="243"/>
                    <a:pt x="322" y="243"/>
                    <a:pt x="322" y="243"/>
                  </a:cubicBezTo>
                  <a:cubicBezTo>
                    <a:pt x="317" y="245"/>
                    <a:pt x="317" y="245"/>
                    <a:pt x="317" y="245"/>
                  </a:cubicBezTo>
                  <a:cubicBezTo>
                    <a:pt x="323" y="245"/>
                    <a:pt x="323" y="245"/>
                    <a:pt x="323" y="245"/>
                  </a:cubicBezTo>
                  <a:cubicBezTo>
                    <a:pt x="323" y="244"/>
                    <a:pt x="322" y="243"/>
                    <a:pt x="322" y="243"/>
                  </a:cubicBezTo>
                  <a:cubicBezTo>
                    <a:pt x="317" y="245"/>
                    <a:pt x="317" y="245"/>
                    <a:pt x="317" y="245"/>
                  </a:cubicBezTo>
                  <a:cubicBezTo>
                    <a:pt x="323" y="245"/>
                    <a:pt x="323" y="245"/>
                    <a:pt x="323" y="245"/>
                  </a:cubicBezTo>
                  <a:cubicBezTo>
                    <a:pt x="317" y="245"/>
                    <a:pt x="317" y="245"/>
                    <a:pt x="317" y="245"/>
                  </a:cubicBezTo>
                  <a:cubicBezTo>
                    <a:pt x="322" y="249"/>
                    <a:pt x="322" y="249"/>
                    <a:pt x="322" y="249"/>
                  </a:cubicBezTo>
                  <a:cubicBezTo>
                    <a:pt x="323" y="247"/>
                    <a:pt x="323" y="246"/>
                    <a:pt x="323" y="245"/>
                  </a:cubicBezTo>
                  <a:cubicBezTo>
                    <a:pt x="317" y="245"/>
                    <a:pt x="317" y="245"/>
                    <a:pt x="317" y="245"/>
                  </a:cubicBezTo>
                  <a:cubicBezTo>
                    <a:pt x="322" y="249"/>
                    <a:pt x="322" y="249"/>
                    <a:pt x="322" y="249"/>
                  </a:cubicBezTo>
                  <a:cubicBezTo>
                    <a:pt x="322" y="248"/>
                    <a:pt x="322" y="248"/>
                    <a:pt x="322" y="248"/>
                  </a:cubicBezTo>
                  <a:cubicBezTo>
                    <a:pt x="317" y="245"/>
                    <a:pt x="317" y="245"/>
                    <a:pt x="317" y="245"/>
                  </a:cubicBezTo>
                  <a:cubicBezTo>
                    <a:pt x="320" y="250"/>
                    <a:pt x="320" y="250"/>
                    <a:pt x="320" y="250"/>
                  </a:cubicBezTo>
                  <a:cubicBezTo>
                    <a:pt x="320" y="250"/>
                    <a:pt x="321" y="250"/>
                    <a:pt x="322" y="248"/>
                  </a:cubicBezTo>
                  <a:cubicBezTo>
                    <a:pt x="317" y="245"/>
                    <a:pt x="317" y="245"/>
                    <a:pt x="317" y="245"/>
                  </a:cubicBezTo>
                  <a:cubicBezTo>
                    <a:pt x="320" y="250"/>
                    <a:pt x="320" y="250"/>
                    <a:pt x="320" y="250"/>
                  </a:cubicBezTo>
                  <a:cubicBezTo>
                    <a:pt x="317" y="245"/>
                    <a:pt x="317" y="245"/>
                    <a:pt x="317" y="245"/>
                  </a:cubicBezTo>
                  <a:cubicBezTo>
                    <a:pt x="318" y="251"/>
                    <a:pt x="318" y="251"/>
                    <a:pt x="318" y="251"/>
                  </a:cubicBezTo>
                  <a:cubicBezTo>
                    <a:pt x="318" y="251"/>
                    <a:pt x="319" y="251"/>
                    <a:pt x="320" y="250"/>
                  </a:cubicBezTo>
                  <a:cubicBezTo>
                    <a:pt x="317" y="245"/>
                    <a:pt x="317" y="245"/>
                    <a:pt x="317" y="245"/>
                  </a:cubicBezTo>
                  <a:cubicBezTo>
                    <a:pt x="318" y="251"/>
                    <a:pt x="318" y="251"/>
                    <a:pt x="318" y="251"/>
                  </a:cubicBezTo>
                  <a:cubicBezTo>
                    <a:pt x="317" y="245"/>
                    <a:pt x="317" y="245"/>
                    <a:pt x="317" y="245"/>
                  </a:cubicBezTo>
                  <a:cubicBezTo>
                    <a:pt x="317" y="251"/>
                    <a:pt x="317" y="251"/>
                    <a:pt x="317" y="251"/>
                  </a:cubicBezTo>
                  <a:cubicBezTo>
                    <a:pt x="318" y="251"/>
                    <a:pt x="318" y="251"/>
                    <a:pt x="318" y="251"/>
                  </a:cubicBezTo>
                  <a:cubicBezTo>
                    <a:pt x="317" y="245"/>
                    <a:pt x="317" y="245"/>
                    <a:pt x="317" y="245"/>
                  </a:cubicBezTo>
                  <a:cubicBezTo>
                    <a:pt x="317" y="251"/>
                    <a:pt x="317" y="251"/>
                    <a:pt x="317" y="251"/>
                  </a:cubicBezTo>
                  <a:cubicBezTo>
                    <a:pt x="317" y="246"/>
                    <a:pt x="317" y="246"/>
                    <a:pt x="317" y="246"/>
                  </a:cubicBezTo>
                  <a:cubicBezTo>
                    <a:pt x="317" y="251"/>
                    <a:pt x="317" y="251"/>
                    <a:pt x="317" y="251"/>
                  </a:cubicBezTo>
                  <a:cubicBezTo>
                    <a:pt x="317" y="251"/>
                    <a:pt x="317" y="251"/>
                    <a:pt x="317" y="251"/>
                  </a:cubicBezTo>
                  <a:cubicBezTo>
                    <a:pt x="317" y="246"/>
                    <a:pt x="317" y="246"/>
                    <a:pt x="317" y="246"/>
                  </a:cubicBezTo>
                  <a:cubicBezTo>
                    <a:pt x="317" y="251"/>
                    <a:pt x="317" y="251"/>
                    <a:pt x="317" y="251"/>
                  </a:cubicBezTo>
                  <a:cubicBezTo>
                    <a:pt x="317" y="249"/>
                    <a:pt x="317" y="249"/>
                    <a:pt x="317" y="249"/>
                  </a:cubicBezTo>
                  <a:cubicBezTo>
                    <a:pt x="317" y="251"/>
                    <a:pt x="317" y="251"/>
                    <a:pt x="317" y="251"/>
                  </a:cubicBezTo>
                  <a:cubicBezTo>
                    <a:pt x="317" y="251"/>
                    <a:pt x="317" y="251"/>
                    <a:pt x="317" y="251"/>
                  </a:cubicBezTo>
                  <a:cubicBezTo>
                    <a:pt x="317" y="249"/>
                    <a:pt x="317" y="249"/>
                    <a:pt x="317" y="249"/>
                  </a:cubicBezTo>
                  <a:cubicBezTo>
                    <a:pt x="317" y="251"/>
                    <a:pt x="317" y="251"/>
                    <a:pt x="317" y="251"/>
                  </a:cubicBezTo>
                  <a:cubicBezTo>
                    <a:pt x="317" y="251"/>
                    <a:pt x="317" y="251"/>
                    <a:pt x="318" y="251"/>
                  </a:cubicBezTo>
                  <a:cubicBezTo>
                    <a:pt x="322" y="252"/>
                    <a:pt x="336" y="256"/>
                    <a:pt x="349" y="259"/>
                  </a:cubicBezTo>
                  <a:cubicBezTo>
                    <a:pt x="356" y="260"/>
                    <a:pt x="362" y="262"/>
                    <a:pt x="367" y="263"/>
                  </a:cubicBezTo>
                  <a:cubicBezTo>
                    <a:pt x="370" y="264"/>
                    <a:pt x="372" y="264"/>
                    <a:pt x="373" y="265"/>
                  </a:cubicBezTo>
                  <a:cubicBezTo>
                    <a:pt x="374" y="265"/>
                    <a:pt x="375" y="265"/>
                    <a:pt x="376" y="265"/>
                  </a:cubicBezTo>
                  <a:cubicBezTo>
                    <a:pt x="376" y="265"/>
                    <a:pt x="376" y="265"/>
                    <a:pt x="376" y="265"/>
                  </a:cubicBezTo>
                  <a:cubicBezTo>
                    <a:pt x="377" y="265"/>
                    <a:pt x="377" y="265"/>
                    <a:pt x="378" y="265"/>
                  </a:cubicBezTo>
                  <a:cubicBezTo>
                    <a:pt x="378" y="265"/>
                    <a:pt x="378" y="265"/>
                    <a:pt x="379" y="265"/>
                  </a:cubicBezTo>
                  <a:cubicBezTo>
                    <a:pt x="379" y="265"/>
                    <a:pt x="379" y="265"/>
                    <a:pt x="380" y="265"/>
                  </a:cubicBezTo>
                  <a:cubicBezTo>
                    <a:pt x="381" y="264"/>
                    <a:pt x="382" y="264"/>
                    <a:pt x="382" y="263"/>
                  </a:cubicBezTo>
                  <a:cubicBezTo>
                    <a:pt x="383" y="261"/>
                    <a:pt x="383" y="260"/>
                    <a:pt x="383" y="259"/>
                  </a:cubicBezTo>
                  <a:cubicBezTo>
                    <a:pt x="383" y="257"/>
                    <a:pt x="382" y="256"/>
                    <a:pt x="381" y="255"/>
                  </a:cubicBezTo>
                  <a:cubicBezTo>
                    <a:pt x="347" y="234"/>
                    <a:pt x="347" y="234"/>
                    <a:pt x="347" y="234"/>
                  </a:cubicBezTo>
                  <a:cubicBezTo>
                    <a:pt x="344" y="239"/>
                    <a:pt x="344" y="239"/>
                    <a:pt x="344" y="239"/>
                  </a:cubicBezTo>
                  <a:cubicBezTo>
                    <a:pt x="343" y="244"/>
                    <a:pt x="343" y="244"/>
                    <a:pt x="343" y="244"/>
                  </a:cubicBezTo>
                  <a:cubicBezTo>
                    <a:pt x="343" y="244"/>
                    <a:pt x="359" y="248"/>
                    <a:pt x="376" y="252"/>
                  </a:cubicBezTo>
                  <a:cubicBezTo>
                    <a:pt x="385" y="254"/>
                    <a:pt x="394" y="256"/>
                    <a:pt x="400" y="257"/>
                  </a:cubicBezTo>
                  <a:cubicBezTo>
                    <a:pt x="404" y="258"/>
                    <a:pt x="406" y="259"/>
                    <a:pt x="409" y="259"/>
                  </a:cubicBezTo>
                  <a:cubicBezTo>
                    <a:pt x="410" y="259"/>
                    <a:pt x="411" y="260"/>
                    <a:pt x="411" y="260"/>
                  </a:cubicBezTo>
                  <a:cubicBezTo>
                    <a:pt x="412" y="260"/>
                    <a:pt x="412" y="260"/>
                    <a:pt x="412" y="260"/>
                  </a:cubicBezTo>
                  <a:cubicBezTo>
                    <a:pt x="413" y="260"/>
                    <a:pt x="413" y="260"/>
                    <a:pt x="413" y="260"/>
                  </a:cubicBezTo>
                  <a:cubicBezTo>
                    <a:pt x="414" y="260"/>
                    <a:pt x="414" y="260"/>
                    <a:pt x="414" y="260"/>
                  </a:cubicBezTo>
                  <a:cubicBezTo>
                    <a:pt x="415" y="260"/>
                    <a:pt x="415" y="260"/>
                    <a:pt x="416" y="260"/>
                  </a:cubicBezTo>
                  <a:cubicBezTo>
                    <a:pt x="416" y="259"/>
                    <a:pt x="417" y="259"/>
                    <a:pt x="418" y="258"/>
                  </a:cubicBezTo>
                  <a:cubicBezTo>
                    <a:pt x="418" y="257"/>
                    <a:pt x="418" y="257"/>
                    <a:pt x="418" y="257"/>
                  </a:cubicBezTo>
                  <a:cubicBezTo>
                    <a:pt x="419" y="256"/>
                    <a:pt x="419" y="255"/>
                    <a:pt x="419" y="254"/>
                  </a:cubicBezTo>
                  <a:cubicBezTo>
                    <a:pt x="419" y="253"/>
                    <a:pt x="418" y="252"/>
                    <a:pt x="418" y="251"/>
                  </a:cubicBezTo>
                  <a:cubicBezTo>
                    <a:pt x="417" y="250"/>
                    <a:pt x="417" y="250"/>
                    <a:pt x="417" y="250"/>
                  </a:cubicBezTo>
                  <a:cubicBezTo>
                    <a:pt x="416" y="250"/>
                    <a:pt x="416" y="249"/>
                    <a:pt x="415" y="249"/>
                  </a:cubicBezTo>
                  <a:cubicBezTo>
                    <a:pt x="414" y="248"/>
                    <a:pt x="411" y="246"/>
                    <a:pt x="407" y="244"/>
                  </a:cubicBezTo>
                  <a:cubicBezTo>
                    <a:pt x="402" y="241"/>
                    <a:pt x="395" y="237"/>
                    <a:pt x="390" y="234"/>
                  </a:cubicBezTo>
                  <a:cubicBezTo>
                    <a:pt x="387" y="232"/>
                    <a:pt x="385" y="231"/>
                    <a:pt x="383" y="230"/>
                  </a:cubicBezTo>
                  <a:cubicBezTo>
                    <a:pt x="382" y="229"/>
                    <a:pt x="382" y="229"/>
                    <a:pt x="382" y="228"/>
                  </a:cubicBezTo>
                  <a:cubicBezTo>
                    <a:pt x="381" y="228"/>
                    <a:pt x="381" y="228"/>
                    <a:pt x="381" y="228"/>
                  </a:cubicBezTo>
                  <a:cubicBezTo>
                    <a:pt x="379" y="231"/>
                    <a:pt x="379" y="231"/>
                    <a:pt x="379" y="231"/>
                  </a:cubicBezTo>
                  <a:cubicBezTo>
                    <a:pt x="382" y="229"/>
                    <a:pt x="382" y="229"/>
                    <a:pt x="382" y="229"/>
                  </a:cubicBezTo>
                  <a:cubicBezTo>
                    <a:pt x="381" y="228"/>
                    <a:pt x="381" y="228"/>
                    <a:pt x="381" y="228"/>
                  </a:cubicBezTo>
                  <a:cubicBezTo>
                    <a:pt x="379" y="231"/>
                    <a:pt x="379" y="231"/>
                    <a:pt x="379" y="231"/>
                  </a:cubicBezTo>
                  <a:cubicBezTo>
                    <a:pt x="382" y="229"/>
                    <a:pt x="382" y="229"/>
                    <a:pt x="382" y="229"/>
                  </a:cubicBezTo>
                  <a:cubicBezTo>
                    <a:pt x="378" y="232"/>
                    <a:pt x="378" y="232"/>
                    <a:pt x="378" y="232"/>
                  </a:cubicBezTo>
                  <a:cubicBezTo>
                    <a:pt x="382" y="230"/>
                    <a:pt x="382" y="230"/>
                    <a:pt x="382" y="230"/>
                  </a:cubicBezTo>
                  <a:cubicBezTo>
                    <a:pt x="382" y="229"/>
                    <a:pt x="382" y="229"/>
                    <a:pt x="382" y="229"/>
                  </a:cubicBezTo>
                  <a:cubicBezTo>
                    <a:pt x="378" y="232"/>
                    <a:pt x="378" y="232"/>
                    <a:pt x="378" y="232"/>
                  </a:cubicBezTo>
                  <a:cubicBezTo>
                    <a:pt x="382" y="230"/>
                    <a:pt x="382" y="230"/>
                    <a:pt x="382" y="230"/>
                  </a:cubicBezTo>
                  <a:cubicBezTo>
                    <a:pt x="378" y="232"/>
                    <a:pt x="378" y="232"/>
                    <a:pt x="378" y="232"/>
                  </a:cubicBezTo>
                  <a:cubicBezTo>
                    <a:pt x="383" y="232"/>
                    <a:pt x="383" y="232"/>
                    <a:pt x="383" y="232"/>
                  </a:cubicBezTo>
                  <a:cubicBezTo>
                    <a:pt x="383" y="231"/>
                    <a:pt x="383" y="230"/>
                    <a:pt x="382" y="230"/>
                  </a:cubicBezTo>
                  <a:cubicBezTo>
                    <a:pt x="378" y="232"/>
                    <a:pt x="378" y="232"/>
                    <a:pt x="378" y="232"/>
                  </a:cubicBezTo>
                  <a:cubicBezTo>
                    <a:pt x="383" y="232"/>
                    <a:pt x="383" y="232"/>
                    <a:pt x="383" y="232"/>
                  </a:cubicBezTo>
                  <a:cubicBezTo>
                    <a:pt x="377" y="232"/>
                    <a:pt x="377" y="232"/>
                    <a:pt x="377" y="232"/>
                  </a:cubicBezTo>
                  <a:cubicBezTo>
                    <a:pt x="382" y="235"/>
                    <a:pt x="382" y="235"/>
                    <a:pt x="382" y="235"/>
                  </a:cubicBezTo>
                  <a:cubicBezTo>
                    <a:pt x="383" y="234"/>
                    <a:pt x="383" y="233"/>
                    <a:pt x="383" y="232"/>
                  </a:cubicBezTo>
                  <a:cubicBezTo>
                    <a:pt x="377" y="232"/>
                    <a:pt x="377" y="232"/>
                    <a:pt x="377" y="232"/>
                  </a:cubicBezTo>
                  <a:cubicBezTo>
                    <a:pt x="382" y="235"/>
                    <a:pt x="382" y="235"/>
                    <a:pt x="382" y="235"/>
                  </a:cubicBezTo>
                  <a:cubicBezTo>
                    <a:pt x="377" y="232"/>
                    <a:pt x="377" y="232"/>
                    <a:pt x="377" y="232"/>
                  </a:cubicBezTo>
                  <a:cubicBezTo>
                    <a:pt x="376" y="237"/>
                    <a:pt x="376" y="237"/>
                    <a:pt x="376" y="237"/>
                  </a:cubicBezTo>
                  <a:cubicBezTo>
                    <a:pt x="376" y="237"/>
                    <a:pt x="394" y="244"/>
                    <a:pt x="414" y="250"/>
                  </a:cubicBezTo>
                  <a:cubicBezTo>
                    <a:pt x="423" y="254"/>
                    <a:pt x="433" y="257"/>
                    <a:pt x="442" y="260"/>
                  </a:cubicBezTo>
                  <a:cubicBezTo>
                    <a:pt x="446" y="261"/>
                    <a:pt x="449" y="262"/>
                    <a:pt x="452" y="263"/>
                  </a:cubicBezTo>
                  <a:cubicBezTo>
                    <a:pt x="453" y="263"/>
                    <a:pt x="455" y="263"/>
                    <a:pt x="456" y="264"/>
                  </a:cubicBezTo>
                  <a:cubicBezTo>
                    <a:pt x="457" y="264"/>
                    <a:pt x="458" y="264"/>
                    <a:pt x="459" y="264"/>
                  </a:cubicBezTo>
                  <a:cubicBezTo>
                    <a:pt x="459" y="264"/>
                    <a:pt x="460" y="264"/>
                    <a:pt x="461" y="264"/>
                  </a:cubicBezTo>
                  <a:cubicBezTo>
                    <a:pt x="461" y="264"/>
                    <a:pt x="462" y="263"/>
                    <a:pt x="462" y="263"/>
                  </a:cubicBezTo>
                  <a:cubicBezTo>
                    <a:pt x="463" y="263"/>
                    <a:pt x="464" y="262"/>
                    <a:pt x="464" y="261"/>
                  </a:cubicBezTo>
                  <a:cubicBezTo>
                    <a:pt x="465" y="260"/>
                    <a:pt x="465" y="258"/>
                    <a:pt x="465" y="257"/>
                  </a:cubicBezTo>
                  <a:cubicBezTo>
                    <a:pt x="465" y="256"/>
                    <a:pt x="464" y="254"/>
                    <a:pt x="462" y="254"/>
                  </a:cubicBezTo>
                  <a:cubicBezTo>
                    <a:pt x="418" y="226"/>
                    <a:pt x="418" y="226"/>
                    <a:pt x="418" y="226"/>
                  </a:cubicBezTo>
                  <a:cubicBezTo>
                    <a:pt x="415" y="230"/>
                    <a:pt x="415" y="230"/>
                    <a:pt x="415" y="230"/>
                  </a:cubicBezTo>
                  <a:cubicBezTo>
                    <a:pt x="420" y="233"/>
                    <a:pt x="420" y="233"/>
                    <a:pt x="420" y="233"/>
                  </a:cubicBezTo>
                  <a:cubicBezTo>
                    <a:pt x="415" y="230"/>
                    <a:pt x="415" y="230"/>
                    <a:pt x="415" y="230"/>
                  </a:cubicBezTo>
                  <a:cubicBezTo>
                    <a:pt x="418" y="235"/>
                    <a:pt x="418" y="235"/>
                    <a:pt x="418" y="235"/>
                  </a:cubicBezTo>
                  <a:cubicBezTo>
                    <a:pt x="418" y="235"/>
                    <a:pt x="419" y="234"/>
                    <a:pt x="420" y="233"/>
                  </a:cubicBezTo>
                  <a:cubicBezTo>
                    <a:pt x="415" y="230"/>
                    <a:pt x="415" y="230"/>
                    <a:pt x="415" y="230"/>
                  </a:cubicBezTo>
                  <a:cubicBezTo>
                    <a:pt x="418" y="235"/>
                    <a:pt x="418" y="235"/>
                    <a:pt x="418" y="235"/>
                  </a:cubicBezTo>
                  <a:cubicBezTo>
                    <a:pt x="415" y="231"/>
                    <a:pt x="415" y="231"/>
                    <a:pt x="415" y="231"/>
                  </a:cubicBezTo>
                  <a:cubicBezTo>
                    <a:pt x="416" y="236"/>
                    <a:pt x="416" y="236"/>
                    <a:pt x="416" y="236"/>
                  </a:cubicBezTo>
                  <a:cubicBezTo>
                    <a:pt x="416" y="236"/>
                    <a:pt x="417" y="236"/>
                    <a:pt x="418" y="235"/>
                  </a:cubicBezTo>
                  <a:cubicBezTo>
                    <a:pt x="415" y="231"/>
                    <a:pt x="415" y="231"/>
                    <a:pt x="415" y="231"/>
                  </a:cubicBezTo>
                  <a:cubicBezTo>
                    <a:pt x="416" y="236"/>
                    <a:pt x="416" y="236"/>
                    <a:pt x="416" y="236"/>
                  </a:cubicBezTo>
                  <a:cubicBezTo>
                    <a:pt x="415" y="231"/>
                    <a:pt x="415" y="231"/>
                    <a:pt x="415" y="231"/>
                  </a:cubicBezTo>
                  <a:cubicBezTo>
                    <a:pt x="415" y="236"/>
                    <a:pt x="415" y="236"/>
                    <a:pt x="415" y="236"/>
                  </a:cubicBezTo>
                  <a:cubicBezTo>
                    <a:pt x="415" y="236"/>
                    <a:pt x="416" y="236"/>
                    <a:pt x="416" y="236"/>
                  </a:cubicBezTo>
                  <a:cubicBezTo>
                    <a:pt x="415" y="231"/>
                    <a:pt x="415" y="231"/>
                    <a:pt x="415" y="231"/>
                  </a:cubicBezTo>
                  <a:cubicBezTo>
                    <a:pt x="415" y="236"/>
                    <a:pt x="415" y="236"/>
                    <a:pt x="415" y="236"/>
                  </a:cubicBezTo>
                  <a:cubicBezTo>
                    <a:pt x="415" y="233"/>
                    <a:pt x="415" y="233"/>
                    <a:pt x="415" y="233"/>
                  </a:cubicBezTo>
                  <a:cubicBezTo>
                    <a:pt x="415" y="236"/>
                    <a:pt x="415" y="236"/>
                    <a:pt x="415" y="236"/>
                  </a:cubicBezTo>
                  <a:cubicBezTo>
                    <a:pt x="415" y="236"/>
                    <a:pt x="415" y="236"/>
                    <a:pt x="415" y="236"/>
                  </a:cubicBezTo>
                  <a:cubicBezTo>
                    <a:pt x="415" y="233"/>
                    <a:pt x="415" y="233"/>
                    <a:pt x="415" y="233"/>
                  </a:cubicBezTo>
                  <a:cubicBezTo>
                    <a:pt x="415" y="236"/>
                    <a:pt x="415" y="236"/>
                    <a:pt x="415" y="236"/>
                  </a:cubicBezTo>
                  <a:cubicBezTo>
                    <a:pt x="415" y="235"/>
                    <a:pt x="415" y="235"/>
                    <a:pt x="415" y="235"/>
                  </a:cubicBezTo>
                  <a:cubicBezTo>
                    <a:pt x="415" y="236"/>
                    <a:pt x="415" y="236"/>
                    <a:pt x="415" y="236"/>
                  </a:cubicBezTo>
                  <a:cubicBezTo>
                    <a:pt x="415" y="236"/>
                    <a:pt x="415" y="236"/>
                    <a:pt x="415" y="236"/>
                  </a:cubicBezTo>
                  <a:cubicBezTo>
                    <a:pt x="415" y="235"/>
                    <a:pt x="415" y="235"/>
                    <a:pt x="415" y="235"/>
                  </a:cubicBezTo>
                  <a:cubicBezTo>
                    <a:pt x="415" y="236"/>
                    <a:pt x="415" y="236"/>
                    <a:pt x="415" y="236"/>
                  </a:cubicBezTo>
                  <a:cubicBezTo>
                    <a:pt x="415" y="236"/>
                    <a:pt x="415" y="236"/>
                    <a:pt x="416" y="236"/>
                  </a:cubicBezTo>
                  <a:cubicBezTo>
                    <a:pt x="420" y="238"/>
                    <a:pt x="429" y="241"/>
                    <a:pt x="439" y="245"/>
                  </a:cubicBezTo>
                  <a:cubicBezTo>
                    <a:pt x="454" y="251"/>
                    <a:pt x="472" y="260"/>
                    <a:pt x="487" y="266"/>
                  </a:cubicBezTo>
                  <a:cubicBezTo>
                    <a:pt x="495" y="270"/>
                    <a:pt x="502" y="273"/>
                    <a:pt x="506" y="275"/>
                  </a:cubicBezTo>
                  <a:cubicBezTo>
                    <a:pt x="511" y="277"/>
                    <a:pt x="514" y="278"/>
                    <a:pt x="514" y="278"/>
                  </a:cubicBezTo>
                  <a:cubicBezTo>
                    <a:pt x="516" y="279"/>
                    <a:pt x="520" y="278"/>
                    <a:pt x="521" y="276"/>
                  </a:cubicBezTo>
                  <a:cubicBezTo>
                    <a:pt x="522" y="273"/>
                    <a:pt x="521" y="270"/>
                    <a:pt x="519" y="268"/>
                  </a:cubicBezTo>
                  <a:cubicBezTo>
                    <a:pt x="462" y="233"/>
                    <a:pt x="462" y="233"/>
                    <a:pt x="462" y="233"/>
                  </a:cubicBezTo>
                  <a:cubicBezTo>
                    <a:pt x="459" y="238"/>
                    <a:pt x="459" y="238"/>
                    <a:pt x="459" y="238"/>
                  </a:cubicBezTo>
                  <a:cubicBezTo>
                    <a:pt x="457" y="242"/>
                    <a:pt x="457" y="242"/>
                    <a:pt x="457" y="242"/>
                  </a:cubicBezTo>
                  <a:cubicBezTo>
                    <a:pt x="661" y="351"/>
                    <a:pt x="661" y="351"/>
                    <a:pt x="661" y="351"/>
                  </a:cubicBezTo>
                  <a:cubicBezTo>
                    <a:pt x="663" y="352"/>
                    <a:pt x="667" y="351"/>
                    <a:pt x="668" y="349"/>
                  </a:cubicBezTo>
                  <a:cubicBezTo>
                    <a:pt x="669" y="348"/>
                    <a:pt x="669" y="347"/>
                    <a:pt x="669" y="346"/>
                  </a:cubicBezTo>
                  <a:cubicBezTo>
                    <a:pt x="669" y="345"/>
                    <a:pt x="669" y="344"/>
                    <a:pt x="668" y="344"/>
                  </a:cubicBezTo>
                  <a:cubicBezTo>
                    <a:pt x="668" y="343"/>
                    <a:pt x="668" y="342"/>
                    <a:pt x="667" y="342"/>
                  </a:cubicBezTo>
                  <a:cubicBezTo>
                    <a:pt x="667" y="342"/>
                    <a:pt x="667" y="341"/>
                    <a:pt x="667" y="341"/>
                  </a:cubicBezTo>
                  <a:cubicBezTo>
                    <a:pt x="666" y="341"/>
                    <a:pt x="666" y="341"/>
                    <a:pt x="665" y="340"/>
                  </a:cubicBezTo>
                  <a:cubicBezTo>
                    <a:pt x="663" y="338"/>
                    <a:pt x="658" y="336"/>
                    <a:pt x="653" y="332"/>
                  </a:cubicBezTo>
                  <a:cubicBezTo>
                    <a:pt x="612" y="306"/>
                    <a:pt x="497" y="235"/>
                    <a:pt x="497" y="235"/>
                  </a:cubicBezTo>
                  <a:cubicBezTo>
                    <a:pt x="494" y="240"/>
                    <a:pt x="494" y="240"/>
                    <a:pt x="494" y="240"/>
                  </a:cubicBezTo>
                  <a:cubicBezTo>
                    <a:pt x="498" y="243"/>
                    <a:pt x="498" y="243"/>
                    <a:pt x="498" y="243"/>
                  </a:cubicBezTo>
                  <a:cubicBezTo>
                    <a:pt x="494" y="240"/>
                    <a:pt x="494" y="240"/>
                    <a:pt x="494" y="240"/>
                  </a:cubicBezTo>
                  <a:cubicBezTo>
                    <a:pt x="497" y="244"/>
                    <a:pt x="497" y="244"/>
                    <a:pt x="497" y="244"/>
                  </a:cubicBezTo>
                  <a:cubicBezTo>
                    <a:pt x="498" y="244"/>
                    <a:pt x="498" y="244"/>
                    <a:pt x="498" y="243"/>
                  </a:cubicBezTo>
                  <a:cubicBezTo>
                    <a:pt x="494" y="240"/>
                    <a:pt x="494" y="240"/>
                    <a:pt x="494" y="240"/>
                  </a:cubicBezTo>
                  <a:cubicBezTo>
                    <a:pt x="497" y="244"/>
                    <a:pt x="497" y="244"/>
                    <a:pt x="497" y="244"/>
                  </a:cubicBezTo>
                  <a:cubicBezTo>
                    <a:pt x="494" y="240"/>
                    <a:pt x="494" y="240"/>
                    <a:pt x="494" y="240"/>
                  </a:cubicBezTo>
                  <a:cubicBezTo>
                    <a:pt x="495" y="245"/>
                    <a:pt x="495" y="245"/>
                    <a:pt x="495" y="245"/>
                  </a:cubicBezTo>
                  <a:cubicBezTo>
                    <a:pt x="496" y="245"/>
                    <a:pt x="496" y="245"/>
                    <a:pt x="497" y="244"/>
                  </a:cubicBezTo>
                  <a:cubicBezTo>
                    <a:pt x="494" y="240"/>
                    <a:pt x="494" y="240"/>
                    <a:pt x="494" y="240"/>
                  </a:cubicBezTo>
                  <a:cubicBezTo>
                    <a:pt x="495" y="245"/>
                    <a:pt x="495" y="245"/>
                    <a:pt x="495" y="245"/>
                  </a:cubicBezTo>
                  <a:cubicBezTo>
                    <a:pt x="494" y="241"/>
                    <a:pt x="494" y="241"/>
                    <a:pt x="494" y="241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5" y="245"/>
                    <a:pt x="495" y="245"/>
                    <a:pt x="495" y="245"/>
                  </a:cubicBezTo>
                  <a:cubicBezTo>
                    <a:pt x="494" y="241"/>
                    <a:pt x="494" y="241"/>
                    <a:pt x="494" y="241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4" y="245"/>
                    <a:pt x="496" y="246"/>
                    <a:pt x="498" y="246"/>
                  </a:cubicBezTo>
                  <a:cubicBezTo>
                    <a:pt x="502" y="248"/>
                    <a:pt x="509" y="251"/>
                    <a:pt x="516" y="254"/>
                  </a:cubicBezTo>
                  <a:cubicBezTo>
                    <a:pt x="543" y="267"/>
                    <a:pt x="589" y="290"/>
                    <a:pt x="627" y="310"/>
                  </a:cubicBezTo>
                  <a:cubicBezTo>
                    <a:pt x="646" y="320"/>
                    <a:pt x="663" y="330"/>
                    <a:pt x="676" y="336"/>
                  </a:cubicBezTo>
                  <a:cubicBezTo>
                    <a:pt x="682" y="340"/>
                    <a:pt x="687" y="342"/>
                    <a:pt x="691" y="344"/>
                  </a:cubicBezTo>
                  <a:cubicBezTo>
                    <a:pt x="695" y="346"/>
                    <a:pt x="697" y="347"/>
                    <a:pt x="697" y="347"/>
                  </a:cubicBezTo>
                  <a:cubicBezTo>
                    <a:pt x="699" y="349"/>
                    <a:pt x="702" y="348"/>
                    <a:pt x="704" y="345"/>
                  </a:cubicBezTo>
                  <a:cubicBezTo>
                    <a:pt x="704" y="344"/>
                    <a:pt x="705" y="343"/>
                    <a:pt x="705" y="342"/>
                  </a:cubicBezTo>
                  <a:cubicBezTo>
                    <a:pt x="705" y="341"/>
                    <a:pt x="704" y="340"/>
                    <a:pt x="704" y="340"/>
                  </a:cubicBezTo>
                  <a:cubicBezTo>
                    <a:pt x="704" y="339"/>
                    <a:pt x="703" y="338"/>
                    <a:pt x="703" y="338"/>
                  </a:cubicBezTo>
                  <a:cubicBezTo>
                    <a:pt x="702" y="338"/>
                    <a:pt x="702" y="337"/>
                    <a:pt x="701" y="337"/>
                  </a:cubicBezTo>
                  <a:cubicBezTo>
                    <a:pt x="700" y="336"/>
                    <a:pt x="697" y="334"/>
                    <a:pt x="694" y="332"/>
                  </a:cubicBezTo>
                  <a:cubicBezTo>
                    <a:pt x="689" y="329"/>
                    <a:pt x="683" y="325"/>
                    <a:pt x="678" y="322"/>
                  </a:cubicBezTo>
                  <a:cubicBezTo>
                    <a:pt x="675" y="321"/>
                    <a:pt x="673" y="320"/>
                    <a:pt x="672" y="319"/>
                  </a:cubicBezTo>
                  <a:cubicBezTo>
                    <a:pt x="671" y="318"/>
                    <a:pt x="670" y="318"/>
                    <a:pt x="670" y="318"/>
                  </a:cubicBezTo>
                  <a:cubicBezTo>
                    <a:pt x="669" y="317"/>
                    <a:pt x="669" y="317"/>
                    <a:pt x="669" y="317"/>
                  </a:cubicBezTo>
                  <a:cubicBezTo>
                    <a:pt x="669" y="317"/>
                    <a:pt x="669" y="317"/>
                    <a:pt x="669" y="317"/>
                  </a:cubicBezTo>
                  <a:cubicBezTo>
                    <a:pt x="669" y="317"/>
                    <a:pt x="669" y="317"/>
                    <a:pt x="669" y="317"/>
                  </a:cubicBezTo>
                  <a:cubicBezTo>
                    <a:pt x="667" y="321"/>
                    <a:pt x="667" y="321"/>
                    <a:pt x="667" y="321"/>
                  </a:cubicBezTo>
                  <a:cubicBezTo>
                    <a:pt x="670" y="317"/>
                    <a:pt x="670" y="317"/>
                    <a:pt x="670" y="317"/>
                  </a:cubicBezTo>
                  <a:cubicBezTo>
                    <a:pt x="669" y="317"/>
                    <a:pt x="669" y="317"/>
                    <a:pt x="669" y="317"/>
                  </a:cubicBezTo>
                  <a:cubicBezTo>
                    <a:pt x="667" y="321"/>
                    <a:pt x="667" y="321"/>
                    <a:pt x="667" y="321"/>
                  </a:cubicBezTo>
                  <a:cubicBezTo>
                    <a:pt x="670" y="317"/>
                    <a:pt x="670" y="317"/>
                    <a:pt x="670" y="317"/>
                  </a:cubicBezTo>
                  <a:cubicBezTo>
                    <a:pt x="667" y="322"/>
                    <a:pt x="667" y="322"/>
                    <a:pt x="667" y="322"/>
                  </a:cubicBezTo>
                  <a:cubicBezTo>
                    <a:pt x="670" y="318"/>
                    <a:pt x="670" y="318"/>
                    <a:pt x="670" y="318"/>
                  </a:cubicBezTo>
                  <a:cubicBezTo>
                    <a:pt x="670" y="317"/>
                    <a:pt x="670" y="317"/>
                    <a:pt x="670" y="317"/>
                  </a:cubicBezTo>
                  <a:cubicBezTo>
                    <a:pt x="667" y="322"/>
                    <a:pt x="667" y="322"/>
                    <a:pt x="667" y="322"/>
                  </a:cubicBezTo>
                  <a:cubicBezTo>
                    <a:pt x="670" y="318"/>
                    <a:pt x="670" y="318"/>
                    <a:pt x="670" y="318"/>
                  </a:cubicBezTo>
                  <a:cubicBezTo>
                    <a:pt x="666" y="322"/>
                    <a:pt x="666" y="322"/>
                    <a:pt x="666" y="322"/>
                  </a:cubicBezTo>
                  <a:cubicBezTo>
                    <a:pt x="670" y="318"/>
                    <a:pt x="670" y="318"/>
                    <a:pt x="670" y="318"/>
                  </a:cubicBezTo>
                  <a:cubicBezTo>
                    <a:pt x="670" y="318"/>
                    <a:pt x="670" y="318"/>
                    <a:pt x="670" y="318"/>
                  </a:cubicBezTo>
                  <a:cubicBezTo>
                    <a:pt x="666" y="322"/>
                    <a:pt x="666" y="322"/>
                    <a:pt x="666" y="322"/>
                  </a:cubicBezTo>
                  <a:cubicBezTo>
                    <a:pt x="670" y="318"/>
                    <a:pt x="670" y="318"/>
                    <a:pt x="670" y="318"/>
                  </a:cubicBezTo>
                  <a:cubicBezTo>
                    <a:pt x="666" y="322"/>
                    <a:pt x="666" y="322"/>
                    <a:pt x="666" y="322"/>
                  </a:cubicBezTo>
                  <a:cubicBezTo>
                    <a:pt x="671" y="319"/>
                    <a:pt x="671" y="319"/>
                    <a:pt x="671" y="319"/>
                  </a:cubicBezTo>
                  <a:cubicBezTo>
                    <a:pt x="671" y="318"/>
                    <a:pt x="670" y="318"/>
                    <a:pt x="670" y="318"/>
                  </a:cubicBezTo>
                  <a:cubicBezTo>
                    <a:pt x="666" y="322"/>
                    <a:pt x="666" y="322"/>
                    <a:pt x="666" y="322"/>
                  </a:cubicBezTo>
                  <a:cubicBezTo>
                    <a:pt x="671" y="319"/>
                    <a:pt x="671" y="319"/>
                    <a:pt x="671" y="319"/>
                  </a:cubicBezTo>
                  <a:cubicBezTo>
                    <a:pt x="666" y="322"/>
                    <a:pt x="666" y="322"/>
                    <a:pt x="666" y="322"/>
                  </a:cubicBezTo>
                  <a:cubicBezTo>
                    <a:pt x="671" y="320"/>
                    <a:pt x="671" y="320"/>
                    <a:pt x="671" y="320"/>
                  </a:cubicBezTo>
                  <a:cubicBezTo>
                    <a:pt x="671" y="319"/>
                    <a:pt x="671" y="319"/>
                    <a:pt x="671" y="319"/>
                  </a:cubicBezTo>
                  <a:cubicBezTo>
                    <a:pt x="666" y="322"/>
                    <a:pt x="666" y="322"/>
                    <a:pt x="666" y="322"/>
                  </a:cubicBezTo>
                  <a:cubicBezTo>
                    <a:pt x="671" y="320"/>
                    <a:pt x="671" y="320"/>
                    <a:pt x="671" y="320"/>
                  </a:cubicBezTo>
                  <a:cubicBezTo>
                    <a:pt x="666" y="322"/>
                    <a:pt x="666" y="322"/>
                    <a:pt x="666" y="322"/>
                  </a:cubicBezTo>
                  <a:cubicBezTo>
                    <a:pt x="672" y="322"/>
                    <a:pt x="672" y="322"/>
                    <a:pt x="672" y="322"/>
                  </a:cubicBezTo>
                  <a:cubicBezTo>
                    <a:pt x="672" y="321"/>
                    <a:pt x="672" y="320"/>
                    <a:pt x="671" y="320"/>
                  </a:cubicBezTo>
                  <a:cubicBezTo>
                    <a:pt x="666" y="322"/>
                    <a:pt x="666" y="322"/>
                    <a:pt x="666" y="322"/>
                  </a:cubicBezTo>
                  <a:cubicBezTo>
                    <a:pt x="672" y="322"/>
                    <a:pt x="672" y="322"/>
                    <a:pt x="672" y="322"/>
                  </a:cubicBezTo>
                  <a:cubicBezTo>
                    <a:pt x="666" y="322"/>
                    <a:pt x="666" y="322"/>
                    <a:pt x="666" y="322"/>
                  </a:cubicBezTo>
                  <a:cubicBezTo>
                    <a:pt x="665" y="327"/>
                    <a:pt x="665" y="327"/>
                    <a:pt x="665" y="327"/>
                  </a:cubicBezTo>
                  <a:cubicBezTo>
                    <a:pt x="665" y="327"/>
                    <a:pt x="677" y="331"/>
                    <a:pt x="690" y="334"/>
                  </a:cubicBezTo>
                  <a:cubicBezTo>
                    <a:pt x="697" y="336"/>
                    <a:pt x="703" y="338"/>
                    <a:pt x="708" y="339"/>
                  </a:cubicBezTo>
                  <a:cubicBezTo>
                    <a:pt x="711" y="340"/>
                    <a:pt x="713" y="340"/>
                    <a:pt x="715" y="341"/>
                  </a:cubicBezTo>
                  <a:cubicBezTo>
                    <a:pt x="716" y="341"/>
                    <a:pt x="717" y="341"/>
                    <a:pt x="717" y="341"/>
                  </a:cubicBezTo>
                  <a:cubicBezTo>
                    <a:pt x="718" y="341"/>
                    <a:pt x="718" y="341"/>
                    <a:pt x="718" y="341"/>
                  </a:cubicBezTo>
                  <a:cubicBezTo>
                    <a:pt x="719" y="341"/>
                    <a:pt x="719" y="341"/>
                    <a:pt x="720" y="341"/>
                  </a:cubicBezTo>
                  <a:cubicBezTo>
                    <a:pt x="720" y="341"/>
                    <a:pt x="720" y="341"/>
                    <a:pt x="721" y="341"/>
                  </a:cubicBezTo>
                  <a:cubicBezTo>
                    <a:pt x="721" y="341"/>
                    <a:pt x="722" y="341"/>
                    <a:pt x="722" y="341"/>
                  </a:cubicBezTo>
                  <a:cubicBezTo>
                    <a:pt x="723" y="340"/>
                    <a:pt x="724" y="340"/>
                    <a:pt x="724" y="339"/>
                  </a:cubicBezTo>
                  <a:cubicBezTo>
                    <a:pt x="725" y="339"/>
                    <a:pt x="725" y="339"/>
                    <a:pt x="725" y="339"/>
                  </a:cubicBezTo>
                  <a:cubicBezTo>
                    <a:pt x="725" y="338"/>
                    <a:pt x="725" y="337"/>
                    <a:pt x="725" y="336"/>
                  </a:cubicBezTo>
                  <a:cubicBezTo>
                    <a:pt x="725" y="334"/>
                    <a:pt x="725" y="334"/>
                    <a:pt x="725" y="333"/>
                  </a:cubicBezTo>
                  <a:cubicBezTo>
                    <a:pt x="724" y="332"/>
                    <a:pt x="724" y="332"/>
                    <a:pt x="724" y="332"/>
                  </a:cubicBezTo>
                  <a:cubicBezTo>
                    <a:pt x="723" y="331"/>
                    <a:pt x="723" y="331"/>
                    <a:pt x="722" y="330"/>
                  </a:cubicBezTo>
                  <a:cubicBezTo>
                    <a:pt x="720" y="329"/>
                    <a:pt x="718" y="327"/>
                    <a:pt x="714" y="325"/>
                  </a:cubicBezTo>
                  <a:cubicBezTo>
                    <a:pt x="704" y="319"/>
                    <a:pt x="689" y="310"/>
                    <a:pt x="689" y="310"/>
                  </a:cubicBezTo>
                  <a:cubicBezTo>
                    <a:pt x="686" y="315"/>
                    <a:pt x="686" y="315"/>
                    <a:pt x="686" y="315"/>
                  </a:cubicBezTo>
                  <a:cubicBezTo>
                    <a:pt x="685" y="320"/>
                    <a:pt x="685" y="320"/>
                    <a:pt x="685" y="320"/>
                  </a:cubicBezTo>
                  <a:cubicBezTo>
                    <a:pt x="739" y="333"/>
                    <a:pt x="739" y="333"/>
                    <a:pt x="739" y="333"/>
                  </a:cubicBezTo>
                  <a:cubicBezTo>
                    <a:pt x="742" y="334"/>
                    <a:pt x="744" y="333"/>
                    <a:pt x="745" y="331"/>
                  </a:cubicBezTo>
                  <a:cubicBezTo>
                    <a:pt x="746" y="330"/>
                    <a:pt x="746" y="329"/>
                    <a:pt x="746" y="328"/>
                  </a:cubicBezTo>
                  <a:cubicBezTo>
                    <a:pt x="746" y="327"/>
                    <a:pt x="746" y="326"/>
                    <a:pt x="746" y="325"/>
                  </a:cubicBezTo>
                  <a:cubicBezTo>
                    <a:pt x="745" y="325"/>
                    <a:pt x="745" y="324"/>
                    <a:pt x="745" y="324"/>
                  </a:cubicBezTo>
                  <a:cubicBezTo>
                    <a:pt x="744" y="323"/>
                    <a:pt x="744" y="323"/>
                    <a:pt x="743" y="323"/>
                  </a:cubicBezTo>
                  <a:cubicBezTo>
                    <a:pt x="743" y="322"/>
                    <a:pt x="742" y="322"/>
                    <a:pt x="741" y="321"/>
                  </a:cubicBezTo>
                  <a:cubicBezTo>
                    <a:pt x="738" y="319"/>
                    <a:pt x="733" y="316"/>
                    <a:pt x="728" y="313"/>
                  </a:cubicBezTo>
                  <a:cubicBezTo>
                    <a:pt x="724" y="311"/>
                    <a:pt x="721" y="309"/>
                    <a:pt x="721" y="309"/>
                  </a:cubicBezTo>
                  <a:cubicBezTo>
                    <a:pt x="718" y="314"/>
                    <a:pt x="718" y="314"/>
                    <a:pt x="718" y="314"/>
                  </a:cubicBezTo>
                  <a:cubicBezTo>
                    <a:pt x="717" y="319"/>
                    <a:pt x="717" y="319"/>
                    <a:pt x="717" y="319"/>
                  </a:cubicBezTo>
                  <a:cubicBezTo>
                    <a:pt x="717" y="319"/>
                    <a:pt x="729" y="321"/>
                    <a:pt x="742" y="324"/>
                  </a:cubicBezTo>
                  <a:cubicBezTo>
                    <a:pt x="749" y="325"/>
                    <a:pt x="756" y="326"/>
                    <a:pt x="762" y="327"/>
                  </a:cubicBezTo>
                  <a:cubicBezTo>
                    <a:pt x="764" y="327"/>
                    <a:pt x="767" y="327"/>
                    <a:pt x="769" y="328"/>
                  </a:cubicBezTo>
                  <a:cubicBezTo>
                    <a:pt x="771" y="328"/>
                    <a:pt x="773" y="328"/>
                    <a:pt x="774" y="328"/>
                  </a:cubicBezTo>
                  <a:cubicBezTo>
                    <a:pt x="775" y="328"/>
                    <a:pt x="775" y="328"/>
                    <a:pt x="776" y="328"/>
                  </a:cubicBezTo>
                  <a:cubicBezTo>
                    <a:pt x="776" y="328"/>
                    <a:pt x="776" y="328"/>
                    <a:pt x="777" y="328"/>
                  </a:cubicBezTo>
                  <a:cubicBezTo>
                    <a:pt x="777" y="328"/>
                    <a:pt x="778" y="327"/>
                    <a:pt x="778" y="327"/>
                  </a:cubicBezTo>
                  <a:cubicBezTo>
                    <a:pt x="778" y="327"/>
                    <a:pt x="779" y="326"/>
                    <a:pt x="780" y="325"/>
                  </a:cubicBezTo>
                  <a:cubicBezTo>
                    <a:pt x="780" y="325"/>
                    <a:pt x="780" y="324"/>
                    <a:pt x="780" y="323"/>
                  </a:cubicBezTo>
                  <a:cubicBezTo>
                    <a:pt x="780" y="321"/>
                    <a:pt x="780" y="320"/>
                    <a:pt x="780" y="320"/>
                  </a:cubicBezTo>
                  <a:cubicBezTo>
                    <a:pt x="779" y="319"/>
                    <a:pt x="779" y="319"/>
                    <a:pt x="779" y="319"/>
                  </a:cubicBezTo>
                  <a:cubicBezTo>
                    <a:pt x="779" y="318"/>
                    <a:pt x="778" y="318"/>
                    <a:pt x="778" y="318"/>
                  </a:cubicBezTo>
                  <a:cubicBezTo>
                    <a:pt x="778" y="318"/>
                    <a:pt x="778" y="318"/>
                    <a:pt x="778" y="318"/>
                  </a:cubicBezTo>
                  <a:cubicBezTo>
                    <a:pt x="777" y="317"/>
                    <a:pt x="777" y="317"/>
                    <a:pt x="777" y="317"/>
                  </a:cubicBezTo>
                  <a:cubicBezTo>
                    <a:pt x="775" y="316"/>
                    <a:pt x="769" y="313"/>
                    <a:pt x="763" y="309"/>
                  </a:cubicBezTo>
                  <a:cubicBezTo>
                    <a:pt x="760" y="307"/>
                    <a:pt x="758" y="306"/>
                    <a:pt x="756" y="305"/>
                  </a:cubicBezTo>
                  <a:cubicBezTo>
                    <a:pt x="755" y="304"/>
                    <a:pt x="754" y="303"/>
                    <a:pt x="754" y="303"/>
                  </a:cubicBezTo>
                  <a:cubicBezTo>
                    <a:pt x="753" y="303"/>
                    <a:pt x="753" y="303"/>
                    <a:pt x="753" y="303"/>
                  </a:cubicBezTo>
                  <a:cubicBezTo>
                    <a:pt x="753" y="303"/>
                    <a:pt x="753" y="303"/>
                    <a:pt x="753" y="303"/>
                  </a:cubicBezTo>
                  <a:cubicBezTo>
                    <a:pt x="752" y="305"/>
                    <a:pt x="752" y="305"/>
                    <a:pt x="752" y="305"/>
                  </a:cubicBezTo>
                  <a:cubicBezTo>
                    <a:pt x="754" y="303"/>
                    <a:pt x="754" y="303"/>
                    <a:pt x="754" y="303"/>
                  </a:cubicBezTo>
                  <a:cubicBezTo>
                    <a:pt x="753" y="303"/>
                    <a:pt x="753" y="303"/>
                    <a:pt x="753" y="303"/>
                  </a:cubicBezTo>
                  <a:cubicBezTo>
                    <a:pt x="752" y="305"/>
                    <a:pt x="752" y="305"/>
                    <a:pt x="752" y="305"/>
                  </a:cubicBezTo>
                  <a:cubicBezTo>
                    <a:pt x="754" y="303"/>
                    <a:pt x="754" y="303"/>
                    <a:pt x="754" y="303"/>
                  </a:cubicBezTo>
                  <a:cubicBezTo>
                    <a:pt x="750" y="306"/>
                    <a:pt x="750" y="306"/>
                    <a:pt x="750" y="306"/>
                  </a:cubicBezTo>
                  <a:cubicBezTo>
                    <a:pt x="754" y="304"/>
                    <a:pt x="754" y="304"/>
                    <a:pt x="754" y="304"/>
                  </a:cubicBezTo>
                  <a:cubicBezTo>
                    <a:pt x="754" y="304"/>
                    <a:pt x="754" y="303"/>
                    <a:pt x="754" y="303"/>
                  </a:cubicBezTo>
                  <a:cubicBezTo>
                    <a:pt x="750" y="306"/>
                    <a:pt x="750" y="306"/>
                    <a:pt x="750" y="306"/>
                  </a:cubicBezTo>
                  <a:cubicBezTo>
                    <a:pt x="754" y="304"/>
                    <a:pt x="754" y="304"/>
                    <a:pt x="754" y="304"/>
                  </a:cubicBezTo>
                  <a:cubicBezTo>
                    <a:pt x="750" y="307"/>
                    <a:pt x="750" y="307"/>
                    <a:pt x="750" y="307"/>
                  </a:cubicBezTo>
                  <a:cubicBezTo>
                    <a:pt x="755" y="307"/>
                    <a:pt x="755" y="307"/>
                    <a:pt x="755" y="307"/>
                  </a:cubicBezTo>
                  <a:cubicBezTo>
                    <a:pt x="755" y="305"/>
                    <a:pt x="754" y="304"/>
                    <a:pt x="754" y="304"/>
                  </a:cubicBezTo>
                  <a:cubicBezTo>
                    <a:pt x="750" y="307"/>
                    <a:pt x="750" y="307"/>
                    <a:pt x="750" y="307"/>
                  </a:cubicBezTo>
                  <a:cubicBezTo>
                    <a:pt x="755" y="307"/>
                    <a:pt x="755" y="307"/>
                    <a:pt x="755" y="307"/>
                  </a:cubicBezTo>
                  <a:cubicBezTo>
                    <a:pt x="749" y="307"/>
                    <a:pt x="749" y="307"/>
                    <a:pt x="749" y="307"/>
                  </a:cubicBezTo>
                  <a:cubicBezTo>
                    <a:pt x="754" y="310"/>
                    <a:pt x="754" y="310"/>
                    <a:pt x="754" y="310"/>
                  </a:cubicBezTo>
                  <a:cubicBezTo>
                    <a:pt x="755" y="309"/>
                    <a:pt x="755" y="307"/>
                    <a:pt x="755" y="307"/>
                  </a:cubicBezTo>
                  <a:cubicBezTo>
                    <a:pt x="749" y="307"/>
                    <a:pt x="749" y="307"/>
                    <a:pt x="749" y="307"/>
                  </a:cubicBezTo>
                  <a:cubicBezTo>
                    <a:pt x="754" y="310"/>
                    <a:pt x="754" y="310"/>
                    <a:pt x="754" y="310"/>
                  </a:cubicBezTo>
                  <a:cubicBezTo>
                    <a:pt x="754" y="309"/>
                    <a:pt x="754" y="309"/>
                    <a:pt x="754" y="309"/>
                  </a:cubicBezTo>
                  <a:cubicBezTo>
                    <a:pt x="749" y="307"/>
                    <a:pt x="749" y="307"/>
                    <a:pt x="749" y="307"/>
                  </a:cubicBezTo>
                  <a:cubicBezTo>
                    <a:pt x="752" y="312"/>
                    <a:pt x="752" y="312"/>
                    <a:pt x="752" y="312"/>
                  </a:cubicBezTo>
                  <a:cubicBezTo>
                    <a:pt x="752" y="311"/>
                    <a:pt x="753" y="311"/>
                    <a:pt x="754" y="309"/>
                  </a:cubicBezTo>
                  <a:cubicBezTo>
                    <a:pt x="749" y="307"/>
                    <a:pt x="749" y="307"/>
                    <a:pt x="749" y="307"/>
                  </a:cubicBezTo>
                  <a:cubicBezTo>
                    <a:pt x="752" y="312"/>
                    <a:pt x="752" y="312"/>
                    <a:pt x="752" y="312"/>
                  </a:cubicBezTo>
                  <a:cubicBezTo>
                    <a:pt x="750" y="307"/>
                    <a:pt x="750" y="307"/>
                    <a:pt x="750" y="307"/>
                  </a:cubicBezTo>
                  <a:cubicBezTo>
                    <a:pt x="750" y="312"/>
                    <a:pt x="750" y="312"/>
                    <a:pt x="750" y="312"/>
                  </a:cubicBezTo>
                  <a:cubicBezTo>
                    <a:pt x="750" y="312"/>
                    <a:pt x="751" y="312"/>
                    <a:pt x="752" y="312"/>
                  </a:cubicBezTo>
                  <a:cubicBezTo>
                    <a:pt x="750" y="307"/>
                    <a:pt x="750" y="307"/>
                    <a:pt x="750" y="307"/>
                  </a:cubicBezTo>
                  <a:cubicBezTo>
                    <a:pt x="750" y="312"/>
                    <a:pt x="750" y="312"/>
                    <a:pt x="750" y="312"/>
                  </a:cubicBezTo>
                  <a:cubicBezTo>
                    <a:pt x="750" y="308"/>
                    <a:pt x="750" y="308"/>
                    <a:pt x="750" y="308"/>
                  </a:cubicBezTo>
                  <a:cubicBezTo>
                    <a:pt x="750" y="312"/>
                    <a:pt x="750" y="312"/>
                    <a:pt x="750" y="312"/>
                  </a:cubicBezTo>
                  <a:cubicBezTo>
                    <a:pt x="750" y="312"/>
                    <a:pt x="750" y="312"/>
                    <a:pt x="750" y="312"/>
                  </a:cubicBezTo>
                  <a:cubicBezTo>
                    <a:pt x="750" y="308"/>
                    <a:pt x="750" y="308"/>
                    <a:pt x="750" y="308"/>
                  </a:cubicBezTo>
                  <a:cubicBezTo>
                    <a:pt x="750" y="312"/>
                    <a:pt x="750" y="312"/>
                    <a:pt x="750" y="312"/>
                  </a:cubicBezTo>
                  <a:cubicBezTo>
                    <a:pt x="750" y="311"/>
                    <a:pt x="750" y="311"/>
                    <a:pt x="750" y="311"/>
                  </a:cubicBezTo>
                  <a:cubicBezTo>
                    <a:pt x="750" y="312"/>
                    <a:pt x="750" y="312"/>
                    <a:pt x="750" y="312"/>
                  </a:cubicBezTo>
                  <a:cubicBezTo>
                    <a:pt x="750" y="312"/>
                    <a:pt x="750" y="312"/>
                    <a:pt x="750" y="312"/>
                  </a:cubicBezTo>
                  <a:cubicBezTo>
                    <a:pt x="750" y="311"/>
                    <a:pt x="750" y="311"/>
                    <a:pt x="750" y="311"/>
                  </a:cubicBezTo>
                  <a:cubicBezTo>
                    <a:pt x="750" y="312"/>
                    <a:pt x="750" y="312"/>
                    <a:pt x="750" y="312"/>
                  </a:cubicBezTo>
                  <a:cubicBezTo>
                    <a:pt x="750" y="312"/>
                    <a:pt x="751" y="312"/>
                    <a:pt x="752" y="312"/>
                  </a:cubicBezTo>
                  <a:cubicBezTo>
                    <a:pt x="758" y="313"/>
                    <a:pt x="768" y="315"/>
                    <a:pt x="777" y="317"/>
                  </a:cubicBezTo>
                  <a:cubicBezTo>
                    <a:pt x="781" y="318"/>
                    <a:pt x="785" y="319"/>
                    <a:pt x="788" y="320"/>
                  </a:cubicBezTo>
                  <a:cubicBezTo>
                    <a:pt x="791" y="321"/>
                    <a:pt x="793" y="321"/>
                    <a:pt x="793" y="321"/>
                  </a:cubicBezTo>
                  <a:cubicBezTo>
                    <a:pt x="795" y="322"/>
                    <a:pt x="797" y="321"/>
                    <a:pt x="799" y="319"/>
                  </a:cubicBezTo>
                  <a:cubicBezTo>
                    <a:pt x="799" y="317"/>
                    <a:pt x="799" y="316"/>
                    <a:pt x="799" y="316"/>
                  </a:cubicBezTo>
                  <a:cubicBezTo>
                    <a:pt x="799" y="315"/>
                    <a:pt x="799" y="314"/>
                    <a:pt x="799" y="313"/>
                  </a:cubicBezTo>
                  <a:cubicBezTo>
                    <a:pt x="798" y="313"/>
                    <a:pt x="798" y="312"/>
                    <a:pt x="798" y="312"/>
                  </a:cubicBezTo>
                  <a:cubicBezTo>
                    <a:pt x="798" y="311"/>
                    <a:pt x="797" y="311"/>
                    <a:pt x="797" y="311"/>
                  </a:cubicBezTo>
                  <a:cubicBezTo>
                    <a:pt x="797" y="311"/>
                    <a:pt x="796" y="311"/>
                    <a:pt x="796" y="310"/>
                  </a:cubicBezTo>
                  <a:cubicBezTo>
                    <a:pt x="795" y="309"/>
                    <a:pt x="792" y="308"/>
                    <a:pt x="789" y="306"/>
                  </a:cubicBezTo>
                  <a:cubicBezTo>
                    <a:pt x="785" y="304"/>
                    <a:pt x="780" y="301"/>
                    <a:pt x="776" y="298"/>
                  </a:cubicBezTo>
                  <a:cubicBezTo>
                    <a:pt x="774" y="297"/>
                    <a:pt x="772" y="296"/>
                    <a:pt x="771" y="295"/>
                  </a:cubicBezTo>
                  <a:cubicBezTo>
                    <a:pt x="771" y="295"/>
                    <a:pt x="770" y="295"/>
                    <a:pt x="770" y="294"/>
                  </a:cubicBezTo>
                  <a:cubicBezTo>
                    <a:pt x="770" y="294"/>
                    <a:pt x="770" y="294"/>
                    <a:pt x="770" y="294"/>
                  </a:cubicBezTo>
                  <a:cubicBezTo>
                    <a:pt x="768" y="297"/>
                    <a:pt x="768" y="297"/>
                    <a:pt x="768" y="297"/>
                  </a:cubicBezTo>
                  <a:cubicBezTo>
                    <a:pt x="770" y="295"/>
                    <a:pt x="770" y="295"/>
                    <a:pt x="770" y="295"/>
                  </a:cubicBezTo>
                  <a:cubicBezTo>
                    <a:pt x="770" y="294"/>
                    <a:pt x="770" y="294"/>
                    <a:pt x="770" y="294"/>
                  </a:cubicBezTo>
                  <a:cubicBezTo>
                    <a:pt x="768" y="297"/>
                    <a:pt x="768" y="297"/>
                    <a:pt x="768" y="297"/>
                  </a:cubicBezTo>
                  <a:cubicBezTo>
                    <a:pt x="770" y="295"/>
                    <a:pt x="770" y="295"/>
                    <a:pt x="770" y="295"/>
                  </a:cubicBezTo>
                  <a:cubicBezTo>
                    <a:pt x="767" y="298"/>
                    <a:pt x="767" y="298"/>
                    <a:pt x="767" y="298"/>
                  </a:cubicBezTo>
                  <a:cubicBezTo>
                    <a:pt x="771" y="296"/>
                    <a:pt x="771" y="296"/>
                    <a:pt x="771" y="296"/>
                  </a:cubicBezTo>
                  <a:cubicBezTo>
                    <a:pt x="771" y="295"/>
                    <a:pt x="770" y="295"/>
                    <a:pt x="770" y="295"/>
                  </a:cubicBezTo>
                  <a:cubicBezTo>
                    <a:pt x="767" y="298"/>
                    <a:pt x="767" y="298"/>
                    <a:pt x="767" y="298"/>
                  </a:cubicBezTo>
                  <a:cubicBezTo>
                    <a:pt x="771" y="296"/>
                    <a:pt x="771" y="296"/>
                    <a:pt x="771" y="296"/>
                  </a:cubicBezTo>
                  <a:cubicBezTo>
                    <a:pt x="766" y="298"/>
                    <a:pt x="766" y="298"/>
                    <a:pt x="766" y="298"/>
                  </a:cubicBezTo>
                  <a:cubicBezTo>
                    <a:pt x="772" y="298"/>
                    <a:pt x="772" y="298"/>
                    <a:pt x="772" y="298"/>
                  </a:cubicBezTo>
                  <a:cubicBezTo>
                    <a:pt x="772" y="297"/>
                    <a:pt x="771" y="296"/>
                    <a:pt x="771" y="296"/>
                  </a:cubicBezTo>
                  <a:cubicBezTo>
                    <a:pt x="766" y="298"/>
                    <a:pt x="766" y="298"/>
                    <a:pt x="766" y="298"/>
                  </a:cubicBezTo>
                  <a:cubicBezTo>
                    <a:pt x="772" y="298"/>
                    <a:pt x="772" y="298"/>
                    <a:pt x="772" y="298"/>
                  </a:cubicBezTo>
                  <a:cubicBezTo>
                    <a:pt x="766" y="298"/>
                    <a:pt x="766" y="298"/>
                    <a:pt x="766" y="298"/>
                  </a:cubicBezTo>
                  <a:cubicBezTo>
                    <a:pt x="770" y="302"/>
                    <a:pt x="770" y="302"/>
                    <a:pt x="770" y="302"/>
                  </a:cubicBezTo>
                  <a:cubicBezTo>
                    <a:pt x="771" y="301"/>
                    <a:pt x="772" y="299"/>
                    <a:pt x="772" y="298"/>
                  </a:cubicBezTo>
                  <a:cubicBezTo>
                    <a:pt x="766" y="298"/>
                    <a:pt x="766" y="298"/>
                    <a:pt x="766" y="298"/>
                  </a:cubicBezTo>
                  <a:cubicBezTo>
                    <a:pt x="770" y="302"/>
                    <a:pt x="770" y="302"/>
                    <a:pt x="770" y="302"/>
                  </a:cubicBezTo>
                  <a:cubicBezTo>
                    <a:pt x="766" y="298"/>
                    <a:pt x="766" y="298"/>
                    <a:pt x="766" y="298"/>
                  </a:cubicBezTo>
                  <a:cubicBezTo>
                    <a:pt x="765" y="304"/>
                    <a:pt x="765" y="304"/>
                    <a:pt x="765" y="304"/>
                  </a:cubicBezTo>
                  <a:cubicBezTo>
                    <a:pt x="765" y="304"/>
                    <a:pt x="776" y="306"/>
                    <a:pt x="787" y="307"/>
                  </a:cubicBezTo>
                  <a:cubicBezTo>
                    <a:pt x="793" y="308"/>
                    <a:pt x="798" y="309"/>
                    <a:pt x="803" y="310"/>
                  </a:cubicBezTo>
                  <a:cubicBezTo>
                    <a:pt x="806" y="310"/>
                    <a:pt x="808" y="310"/>
                    <a:pt x="810" y="310"/>
                  </a:cubicBezTo>
                  <a:cubicBezTo>
                    <a:pt x="812" y="311"/>
                    <a:pt x="813" y="311"/>
                    <a:pt x="815" y="311"/>
                  </a:cubicBezTo>
                  <a:cubicBezTo>
                    <a:pt x="815" y="311"/>
                    <a:pt x="815" y="311"/>
                    <a:pt x="816" y="311"/>
                  </a:cubicBezTo>
                  <a:cubicBezTo>
                    <a:pt x="816" y="311"/>
                    <a:pt x="817" y="311"/>
                    <a:pt x="817" y="310"/>
                  </a:cubicBezTo>
                  <a:cubicBezTo>
                    <a:pt x="818" y="310"/>
                    <a:pt x="818" y="310"/>
                    <a:pt x="819" y="310"/>
                  </a:cubicBezTo>
                  <a:cubicBezTo>
                    <a:pt x="819" y="309"/>
                    <a:pt x="820" y="309"/>
                    <a:pt x="820" y="308"/>
                  </a:cubicBezTo>
                  <a:cubicBezTo>
                    <a:pt x="821" y="307"/>
                    <a:pt x="821" y="305"/>
                    <a:pt x="821" y="304"/>
                  </a:cubicBezTo>
                  <a:cubicBezTo>
                    <a:pt x="821" y="302"/>
                    <a:pt x="820" y="301"/>
                    <a:pt x="819" y="300"/>
                  </a:cubicBezTo>
                  <a:cubicBezTo>
                    <a:pt x="801" y="290"/>
                    <a:pt x="801" y="290"/>
                    <a:pt x="801" y="290"/>
                  </a:cubicBezTo>
                  <a:cubicBezTo>
                    <a:pt x="798" y="294"/>
                    <a:pt x="798" y="294"/>
                    <a:pt x="798" y="294"/>
                  </a:cubicBezTo>
                  <a:cubicBezTo>
                    <a:pt x="803" y="297"/>
                    <a:pt x="803" y="297"/>
                    <a:pt x="803" y="297"/>
                  </a:cubicBezTo>
                  <a:cubicBezTo>
                    <a:pt x="798" y="294"/>
                    <a:pt x="798" y="294"/>
                    <a:pt x="798" y="294"/>
                  </a:cubicBezTo>
                  <a:cubicBezTo>
                    <a:pt x="801" y="299"/>
                    <a:pt x="801" y="299"/>
                    <a:pt x="801" y="299"/>
                  </a:cubicBezTo>
                  <a:cubicBezTo>
                    <a:pt x="802" y="299"/>
                    <a:pt x="802" y="298"/>
                    <a:pt x="803" y="297"/>
                  </a:cubicBezTo>
                  <a:cubicBezTo>
                    <a:pt x="798" y="294"/>
                    <a:pt x="798" y="294"/>
                    <a:pt x="798" y="294"/>
                  </a:cubicBezTo>
                  <a:cubicBezTo>
                    <a:pt x="801" y="299"/>
                    <a:pt x="801" y="299"/>
                    <a:pt x="801" y="299"/>
                  </a:cubicBezTo>
                  <a:cubicBezTo>
                    <a:pt x="798" y="294"/>
                    <a:pt x="798" y="294"/>
                    <a:pt x="798" y="294"/>
                  </a:cubicBezTo>
                  <a:cubicBezTo>
                    <a:pt x="799" y="300"/>
                    <a:pt x="799" y="300"/>
                    <a:pt x="799" y="300"/>
                  </a:cubicBezTo>
                  <a:cubicBezTo>
                    <a:pt x="800" y="300"/>
                    <a:pt x="800" y="300"/>
                    <a:pt x="801" y="299"/>
                  </a:cubicBezTo>
                  <a:cubicBezTo>
                    <a:pt x="798" y="294"/>
                    <a:pt x="798" y="294"/>
                    <a:pt x="798" y="294"/>
                  </a:cubicBezTo>
                  <a:cubicBezTo>
                    <a:pt x="799" y="300"/>
                    <a:pt x="799" y="300"/>
                    <a:pt x="799" y="300"/>
                  </a:cubicBezTo>
                  <a:cubicBezTo>
                    <a:pt x="798" y="295"/>
                    <a:pt x="798" y="295"/>
                    <a:pt x="798" y="295"/>
                  </a:cubicBezTo>
                  <a:cubicBezTo>
                    <a:pt x="799" y="300"/>
                    <a:pt x="799" y="300"/>
                    <a:pt x="799" y="300"/>
                  </a:cubicBezTo>
                  <a:cubicBezTo>
                    <a:pt x="799" y="300"/>
                    <a:pt x="799" y="300"/>
                    <a:pt x="799" y="300"/>
                  </a:cubicBezTo>
                  <a:cubicBezTo>
                    <a:pt x="798" y="295"/>
                    <a:pt x="798" y="295"/>
                    <a:pt x="798" y="295"/>
                  </a:cubicBezTo>
                  <a:cubicBezTo>
                    <a:pt x="799" y="300"/>
                    <a:pt x="799" y="300"/>
                    <a:pt x="799" y="300"/>
                  </a:cubicBezTo>
                  <a:cubicBezTo>
                    <a:pt x="799" y="296"/>
                    <a:pt x="799" y="296"/>
                    <a:pt x="799" y="296"/>
                  </a:cubicBezTo>
                  <a:cubicBezTo>
                    <a:pt x="799" y="300"/>
                    <a:pt x="799" y="300"/>
                    <a:pt x="799" y="300"/>
                  </a:cubicBezTo>
                  <a:cubicBezTo>
                    <a:pt x="799" y="300"/>
                    <a:pt x="799" y="300"/>
                    <a:pt x="799" y="300"/>
                  </a:cubicBezTo>
                  <a:cubicBezTo>
                    <a:pt x="799" y="296"/>
                    <a:pt x="799" y="296"/>
                    <a:pt x="799" y="296"/>
                  </a:cubicBezTo>
                  <a:cubicBezTo>
                    <a:pt x="799" y="300"/>
                    <a:pt x="799" y="300"/>
                    <a:pt x="799" y="300"/>
                  </a:cubicBezTo>
                  <a:cubicBezTo>
                    <a:pt x="799" y="300"/>
                    <a:pt x="799" y="300"/>
                    <a:pt x="799" y="300"/>
                  </a:cubicBezTo>
                  <a:cubicBezTo>
                    <a:pt x="799" y="300"/>
                    <a:pt x="799" y="300"/>
                    <a:pt x="799" y="300"/>
                  </a:cubicBezTo>
                  <a:cubicBezTo>
                    <a:pt x="799" y="300"/>
                    <a:pt x="799" y="300"/>
                    <a:pt x="799" y="300"/>
                  </a:cubicBezTo>
                  <a:cubicBezTo>
                    <a:pt x="799" y="300"/>
                    <a:pt x="799" y="300"/>
                    <a:pt x="799" y="300"/>
                  </a:cubicBezTo>
                  <a:cubicBezTo>
                    <a:pt x="799" y="300"/>
                    <a:pt x="799" y="300"/>
                    <a:pt x="799" y="300"/>
                  </a:cubicBezTo>
                  <a:cubicBezTo>
                    <a:pt x="799" y="300"/>
                    <a:pt x="800" y="300"/>
                    <a:pt x="802" y="300"/>
                  </a:cubicBezTo>
                  <a:cubicBezTo>
                    <a:pt x="807" y="301"/>
                    <a:pt x="818" y="302"/>
                    <a:pt x="827" y="303"/>
                  </a:cubicBezTo>
                  <a:cubicBezTo>
                    <a:pt x="837" y="305"/>
                    <a:pt x="845" y="306"/>
                    <a:pt x="845" y="306"/>
                  </a:cubicBezTo>
                  <a:cubicBezTo>
                    <a:pt x="848" y="306"/>
                    <a:pt x="850" y="305"/>
                    <a:pt x="851" y="302"/>
                  </a:cubicBezTo>
                  <a:cubicBezTo>
                    <a:pt x="852" y="300"/>
                    <a:pt x="851" y="297"/>
                    <a:pt x="849" y="296"/>
                  </a:cubicBezTo>
                  <a:cubicBezTo>
                    <a:pt x="846" y="294"/>
                    <a:pt x="846" y="294"/>
                    <a:pt x="846" y="294"/>
                  </a:cubicBezTo>
                  <a:cubicBezTo>
                    <a:pt x="872" y="296"/>
                    <a:pt x="872" y="296"/>
                    <a:pt x="872" y="296"/>
                  </a:cubicBezTo>
                  <a:cubicBezTo>
                    <a:pt x="874" y="296"/>
                    <a:pt x="877" y="294"/>
                    <a:pt x="877" y="292"/>
                  </a:cubicBezTo>
                  <a:cubicBezTo>
                    <a:pt x="878" y="289"/>
                    <a:pt x="877" y="287"/>
                    <a:pt x="875" y="285"/>
                  </a:cubicBezTo>
                  <a:cubicBezTo>
                    <a:pt x="874" y="284"/>
                    <a:pt x="874" y="284"/>
                    <a:pt x="874" y="284"/>
                  </a:cubicBezTo>
                  <a:cubicBezTo>
                    <a:pt x="898" y="289"/>
                    <a:pt x="898" y="289"/>
                    <a:pt x="898" y="289"/>
                  </a:cubicBezTo>
                  <a:cubicBezTo>
                    <a:pt x="899" y="289"/>
                    <a:pt x="901" y="289"/>
                    <a:pt x="902" y="288"/>
                  </a:cubicBezTo>
                  <a:cubicBezTo>
                    <a:pt x="904" y="287"/>
                    <a:pt x="904" y="285"/>
                    <a:pt x="904" y="284"/>
                  </a:cubicBezTo>
                  <a:cubicBezTo>
                    <a:pt x="904" y="282"/>
                    <a:pt x="904" y="281"/>
                    <a:pt x="904" y="281"/>
                  </a:cubicBezTo>
                  <a:cubicBezTo>
                    <a:pt x="903" y="280"/>
                    <a:pt x="903" y="280"/>
                    <a:pt x="903" y="280"/>
                  </a:cubicBezTo>
                  <a:cubicBezTo>
                    <a:pt x="902" y="279"/>
                    <a:pt x="902" y="279"/>
                    <a:pt x="902" y="279"/>
                  </a:cubicBezTo>
                  <a:cubicBezTo>
                    <a:pt x="901" y="278"/>
                    <a:pt x="900" y="278"/>
                    <a:pt x="899" y="277"/>
                  </a:cubicBezTo>
                  <a:cubicBezTo>
                    <a:pt x="895" y="275"/>
                    <a:pt x="888" y="270"/>
                    <a:pt x="881" y="266"/>
                  </a:cubicBezTo>
                  <a:cubicBezTo>
                    <a:pt x="875" y="262"/>
                    <a:pt x="869" y="259"/>
                    <a:pt x="869" y="259"/>
                  </a:cubicBezTo>
                  <a:cubicBezTo>
                    <a:pt x="866" y="263"/>
                    <a:pt x="866" y="263"/>
                    <a:pt x="866" y="263"/>
                  </a:cubicBezTo>
                  <a:cubicBezTo>
                    <a:pt x="871" y="266"/>
                    <a:pt x="871" y="266"/>
                    <a:pt x="871" y="266"/>
                  </a:cubicBezTo>
                  <a:cubicBezTo>
                    <a:pt x="867" y="263"/>
                    <a:pt x="867" y="263"/>
                    <a:pt x="867" y="263"/>
                  </a:cubicBezTo>
                  <a:cubicBezTo>
                    <a:pt x="869" y="268"/>
                    <a:pt x="869" y="268"/>
                    <a:pt x="869" y="268"/>
                  </a:cubicBezTo>
                  <a:cubicBezTo>
                    <a:pt x="869" y="268"/>
                    <a:pt x="870" y="268"/>
                    <a:pt x="871" y="266"/>
                  </a:cubicBezTo>
                  <a:cubicBezTo>
                    <a:pt x="867" y="263"/>
                    <a:pt x="867" y="263"/>
                    <a:pt x="867" y="263"/>
                  </a:cubicBezTo>
                  <a:cubicBezTo>
                    <a:pt x="869" y="268"/>
                    <a:pt x="869" y="268"/>
                    <a:pt x="869" y="268"/>
                  </a:cubicBezTo>
                  <a:cubicBezTo>
                    <a:pt x="867" y="264"/>
                    <a:pt x="867" y="264"/>
                    <a:pt x="867" y="264"/>
                  </a:cubicBezTo>
                  <a:cubicBezTo>
                    <a:pt x="867" y="269"/>
                    <a:pt x="867" y="269"/>
                    <a:pt x="867" y="269"/>
                  </a:cubicBezTo>
                  <a:cubicBezTo>
                    <a:pt x="868" y="269"/>
                    <a:pt x="868" y="269"/>
                    <a:pt x="869" y="268"/>
                  </a:cubicBezTo>
                  <a:cubicBezTo>
                    <a:pt x="867" y="264"/>
                    <a:pt x="867" y="264"/>
                    <a:pt x="867" y="264"/>
                  </a:cubicBezTo>
                  <a:cubicBezTo>
                    <a:pt x="867" y="269"/>
                    <a:pt x="867" y="269"/>
                    <a:pt x="867" y="269"/>
                  </a:cubicBezTo>
                  <a:cubicBezTo>
                    <a:pt x="867" y="267"/>
                    <a:pt x="867" y="267"/>
                    <a:pt x="867" y="267"/>
                  </a:cubicBezTo>
                  <a:cubicBezTo>
                    <a:pt x="867" y="269"/>
                    <a:pt x="867" y="269"/>
                    <a:pt x="867" y="269"/>
                  </a:cubicBezTo>
                  <a:cubicBezTo>
                    <a:pt x="867" y="269"/>
                    <a:pt x="867" y="269"/>
                    <a:pt x="867" y="269"/>
                  </a:cubicBezTo>
                  <a:cubicBezTo>
                    <a:pt x="867" y="267"/>
                    <a:pt x="867" y="267"/>
                    <a:pt x="867" y="267"/>
                  </a:cubicBezTo>
                  <a:cubicBezTo>
                    <a:pt x="867" y="269"/>
                    <a:pt x="867" y="269"/>
                    <a:pt x="867" y="269"/>
                  </a:cubicBezTo>
                  <a:cubicBezTo>
                    <a:pt x="867" y="269"/>
                    <a:pt x="867" y="269"/>
                    <a:pt x="867" y="269"/>
                  </a:cubicBezTo>
                  <a:cubicBezTo>
                    <a:pt x="868" y="269"/>
                    <a:pt x="869" y="269"/>
                    <a:pt x="871" y="269"/>
                  </a:cubicBezTo>
                  <a:cubicBezTo>
                    <a:pt x="877" y="270"/>
                    <a:pt x="889" y="272"/>
                    <a:pt x="901" y="274"/>
                  </a:cubicBezTo>
                  <a:cubicBezTo>
                    <a:pt x="906" y="275"/>
                    <a:pt x="912" y="276"/>
                    <a:pt x="916" y="277"/>
                  </a:cubicBezTo>
                  <a:cubicBezTo>
                    <a:pt x="918" y="277"/>
                    <a:pt x="920" y="277"/>
                    <a:pt x="922" y="277"/>
                  </a:cubicBezTo>
                  <a:cubicBezTo>
                    <a:pt x="923" y="278"/>
                    <a:pt x="924" y="278"/>
                    <a:pt x="925" y="278"/>
                  </a:cubicBezTo>
                  <a:cubicBezTo>
                    <a:pt x="926" y="278"/>
                    <a:pt x="926" y="278"/>
                    <a:pt x="927" y="278"/>
                  </a:cubicBezTo>
                  <a:cubicBezTo>
                    <a:pt x="927" y="278"/>
                    <a:pt x="927" y="278"/>
                    <a:pt x="928" y="277"/>
                  </a:cubicBezTo>
                  <a:cubicBezTo>
                    <a:pt x="929" y="277"/>
                    <a:pt x="930" y="277"/>
                    <a:pt x="931" y="275"/>
                  </a:cubicBezTo>
                  <a:cubicBezTo>
                    <a:pt x="931" y="274"/>
                    <a:pt x="932" y="272"/>
                    <a:pt x="931" y="271"/>
                  </a:cubicBezTo>
                  <a:cubicBezTo>
                    <a:pt x="931" y="270"/>
                    <a:pt x="930" y="268"/>
                    <a:pt x="929" y="268"/>
                  </a:cubicBezTo>
                  <a:cubicBezTo>
                    <a:pt x="900" y="250"/>
                    <a:pt x="900" y="250"/>
                    <a:pt x="900" y="250"/>
                  </a:cubicBezTo>
                  <a:cubicBezTo>
                    <a:pt x="898" y="254"/>
                    <a:pt x="898" y="254"/>
                    <a:pt x="898" y="254"/>
                  </a:cubicBezTo>
                  <a:cubicBezTo>
                    <a:pt x="896" y="260"/>
                    <a:pt x="896" y="260"/>
                    <a:pt x="896" y="260"/>
                  </a:cubicBezTo>
                  <a:cubicBezTo>
                    <a:pt x="942" y="271"/>
                    <a:pt x="942" y="271"/>
                    <a:pt x="942" y="271"/>
                  </a:cubicBezTo>
                  <a:cubicBezTo>
                    <a:pt x="944" y="271"/>
                    <a:pt x="947" y="270"/>
                    <a:pt x="948" y="267"/>
                  </a:cubicBezTo>
                  <a:cubicBezTo>
                    <a:pt x="949" y="265"/>
                    <a:pt x="948" y="262"/>
                    <a:pt x="946" y="260"/>
                  </a:cubicBezTo>
                  <a:cubicBezTo>
                    <a:pt x="940" y="257"/>
                    <a:pt x="940" y="257"/>
                    <a:pt x="940" y="257"/>
                  </a:cubicBezTo>
                  <a:cubicBezTo>
                    <a:pt x="969" y="262"/>
                    <a:pt x="969" y="262"/>
                    <a:pt x="969" y="262"/>
                  </a:cubicBezTo>
                  <a:cubicBezTo>
                    <a:pt x="972" y="262"/>
                    <a:pt x="974" y="261"/>
                    <a:pt x="975" y="259"/>
                  </a:cubicBezTo>
                  <a:cubicBezTo>
                    <a:pt x="976" y="256"/>
                    <a:pt x="975" y="253"/>
                    <a:pt x="973" y="252"/>
                  </a:cubicBezTo>
                  <a:cubicBezTo>
                    <a:pt x="968" y="249"/>
                    <a:pt x="968" y="249"/>
                    <a:pt x="968" y="249"/>
                  </a:cubicBezTo>
                  <a:cubicBezTo>
                    <a:pt x="984" y="251"/>
                    <a:pt x="984" y="251"/>
                    <a:pt x="984" y="251"/>
                  </a:cubicBezTo>
                  <a:cubicBezTo>
                    <a:pt x="987" y="252"/>
                    <a:pt x="989" y="250"/>
                    <a:pt x="990" y="248"/>
                  </a:cubicBezTo>
                  <a:cubicBezTo>
                    <a:pt x="991" y="246"/>
                    <a:pt x="990" y="243"/>
                    <a:pt x="988" y="241"/>
                  </a:cubicBezTo>
                  <a:cubicBezTo>
                    <a:pt x="967" y="228"/>
                    <a:pt x="967" y="228"/>
                    <a:pt x="967" y="228"/>
                  </a:cubicBezTo>
                  <a:cubicBezTo>
                    <a:pt x="964" y="233"/>
                    <a:pt x="964" y="233"/>
                    <a:pt x="964" y="233"/>
                  </a:cubicBezTo>
                  <a:cubicBezTo>
                    <a:pt x="969" y="236"/>
                    <a:pt x="969" y="236"/>
                    <a:pt x="969" y="236"/>
                  </a:cubicBezTo>
                  <a:cubicBezTo>
                    <a:pt x="964" y="233"/>
                    <a:pt x="964" y="233"/>
                    <a:pt x="964" y="233"/>
                  </a:cubicBezTo>
                  <a:cubicBezTo>
                    <a:pt x="967" y="238"/>
                    <a:pt x="967" y="238"/>
                    <a:pt x="967" y="238"/>
                  </a:cubicBezTo>
                  <a:cubicBezTo>
                    <a:pt x="967" y="238"/>
                    <a:pt x="968" y="237"/>
                    <a:pt x="969" y="236"/>
                  </a:cubicBezTo>
                  <a:cubicBezTo>
                    <a:pt x="964" y="233"/>
                    <a:pt x="964" y="233"/>
                    <a:pt x="964" y="233"/>
                  </a:cubicBezTo>
                  <a:cubicBezTo>
                    <a:pt x="967" y="238"/>
                    <a:pt x="967" y="238"/>
                    <a:pt x="967" y="238"/>
                  </a:cubicBezTo>
                  <a:cubicBezTo>
                    <a:pt x="964" y="233"/>
                    <a:pt x="964" y="233"/>
                    <a:pt x="964" y="233"/>
                  </a:cubicBezTo>
                  <a:cubicBezTo>
                    <a:pt x="965" y="238"/>
                    <a:pt x="965" y="238"/>
                    <a:pt x="965" y="238"/>
                  </a:cubicBezTo>
                  <a:cubicBezTo>
                    <a:pt x="965" y="238"/>
                    <a:pt x="966" y="238"/>
                    <a:pt x="967" y="238"/>
                  </a:cubicBezTo>
                  <a:cubicBezTo>
                    <a:pt x="964" y="233"/>
                    <a:pt x="964" y="233"/>
                    <a:pt x="964" y="233"/>
                  </a:cubicBezTo>
                  <a:cubicBezTo>
                    <a:pt x="965" y="238"/>
                    <a:pt x="965" y="238"/>
                    <a:pt x="965" y="238"/>
                  </a:cubicBezTo>
                  <a:cubicBezTo>
                    <a:pt x="964" y="235"/>
                    <a:pt x="964" y="235"/>
                    <a:pt x="964" y="235"/>
                  </a:cubicBezTo>
                  <a:cubicBezTo>
                    <a:pt x="964" y="238"/>
                    <a:pt x="964" y="238"/>
                    <a:pt x="964" y="238"/>
                  </a:cubicBezTo>
                  <a:cubicBezTo>
                    <a:pt x="965" y="238"/>
                    <a:pt x="965" y="238"/>
                    <a:pt x="965" y="238"/>
                  </a:cubicBezTo>
                  <a:cubicBezTo>
                    <a:pt x="964" y="235"/>
                    <a:pt x="964" y="235"/>
                    <a:pt x="964" y="235"/>
                  </a:cubicBezTo>
                  <a:cubicBezTo>
                    <a:pt x="964" y="238"/>
                    <a:pt x="964" y="238"/>
                    <a:pt x="964" y="238"/>
                  </a:cubicBezTo>
                  <a:cubicBezTo>
                    <a:pt x="964" y="237"/>
                    <a:pt x="964" y="237"/>
                    <a:pt x="964" y="237"/>
                  </a:cubicBezTo>
                  <a:cubicBezTo>
                    <a:pt x="964" y="238"/>
                    <a:pt x="964" y="238"/>
                    <a:pt x="964" y="238"/>
                  </a:cubicBezTo>
                  <a:cubicBezTo>
                    <a:pt x="964" y="238"/>
                    <a:pt x="964" y="238"/>
                    <a:pt x="964" y="238"/>
                  </a:cubicBezTo>
                  <a:cubicBezTo>
                    <a:pt x="964" y="237"/>
                    <a:pt x="964" y="237"/>
                    <a:pt x="964" y="237"/>
                  </a:cubicBezTo>
                  <a:cubicBezTo>
                    <a:pt x="964" y="238"/>
                    <a:pt x="964" y="238"/>
                    <a:pt x="964" y="238"/>
                  </a:cubicBezTo>
                  <a:cubicBezTo>
                    <a:pt x="965" y="238"/>
                    <a:pt x="966" y="239"/>
                    <a:pt x="967" y="239"/>
                  </a:cubicBezTo>
                  <a:cubicBezTo>
                    <a:pt x="972" y="240"/>
                    <a:pt x="981" y="242"/>
                    <a:pt x="990" y="244"/>
                  </a:cubicBezTo>
                  <a:cubicBezTo>
                    <a:pt x="994" y="245"/>
                    <a:pt x="997" y="246"/>
                    <a:pt x="1000" y="246"/>
                  </a:cubicBezTo>
                  <a:cubicBezTo>
                    <a:pt x="1002" y="247"/>
                    <a:pt x="1003" y="247"/>
                    <a:pt x="1004" y="247"/>
                  </a:cubicBezTo>
                  <a:cubicBezTo>
                    <a:pt x="1004" y="247"/>
                    <a:pt x="1004" y="247"/>
                    <a:pt x="1005" y="247"/>
                  </a:cubicBezTo>
                  <a:cubicBezTo>
                    <a:pt x="1005" y="247"/>
                    <a:pt x="1005" y="247"/>
                    <a:pt x="1005" y="247"/>
                  </a:cubicBezTo>
                  <a:cubicBezTo>
                    <a:pt x="1005" y="247"/>
                    <a:pt x="1005" y="247"/>
                    <a:pt x="1005" y="247"/>
                  </a:cubicBezTo>
                  <a:cubicBezTo>
                    <a:pt x="1005" y="248"/>
                    <a:pt x="1006" y="248"/>
                    <a:pt x="1006" y="248"/>
                  </a:cubicBezTo>
                  <a:cubicBezTo>
                    <a:pt x="1007" y="248"/>
                    <a:pt x="1007" y="248"/>
                    <a:pt x="1007" y="248"/>
                  </a:cubicBezTo>
                  <a:cubicBezTo>
                    <a:pt x="1007" y="247"/>
                    <a:pt x="1007" y="247"/>
                    <a:pt x="1007" y="247"/>
                  </a:cubicBezTo>
                  <a:cubicBezTo>
                    <a:pt x="1008" y="247"/>
                    <a:pt x="1008" y="247"/>
                    <a:pt x="1009" y="247"/>
                  </a:cubicBezTo>
                  <a:cubicBezTo>
                    <a:pt x="1011" y="246"/>
                    <a:pt x="1012" y="244"/>
                    <a:pt x="1012" y="242"/>
                  </a:cubicBezTo>
                  <a:cubicBezTo>
                    <a:pt x="1012" y="240"/>
                    <a:pt x="1011" y="238"/>
                    <a:pt x="1009" y="237"/>
                  </a:cubicBezTo>
                  <a:cubicBezTo>
                    <a:pt x="984" y="222"/>
                    <a:pt x="984" y="222"/>
                    <a:pt x="984" y="222"/>
                  </a:cubicBezTo>
                  <a:cubicBezTo>
                    <a:pt x="981" y="226"/>
                    <a:pt x="981" y="226"/>
                    <a:pt x="981" y="226"/>
                  </a:cubicBezTo>
                  <a:cubicBezTo>
                    <a:pt x="986" y="229"/>
                    <a:pt x="986" y="229"/>
                    <a:pt x="986" y="229"/>
                  </a:cubicBezTo>
                  <a:cubicBezTo>
                    <a:pt x="981" y="226"/>
                    <a:pt x="981" y="226"/>
                    <a:pt x="981" y="226"/>
                  </a:cubicBezTo>
                  <a:cubicBezTo>
                    <a:pt x="984" y="231"/>
                    <a:pt x="984" y="231"/>
                    <a:pt x="984" y="231"/>
                  </a:cubicBezTo>
                  <a:cubicBezTo>
                    <a:pt x="985" y="231"/>
                    <a:pt x="985" y="230"/>
                    <a:pt x="986" y="229"/>
                  </a:cubicBezTo>
                  <a:cubicBezTo>
                    <a:pt x="981" y="226"/>
                    <a:pt x="981" y="226"/>
                    <a:pt x="981" y="226"/>
                  </a:cubicBezTo>
                  <a:cubicBezTo>
                    <a:pt x="984" y="231"/>
                    <a:pt x="984" y="231"/>
                    <a:pt x="984" y="231"/>
                  </a:cubicBezTo>
                  <a:cubicBezTo>
                    <a:pt x="981" y="227"/>
                    <a:pt x="981" y="227"/>
                    <a:pt x="981" y="227"/>
                  </a:cubicBezTo>
                  <a:cubicBezTo>
                    <a:pt x="983" y="232"/>
                    <a:pt x="983" y="232"/>
                    <a:pt x="983" y="232"/>
                  </a:cubicBezTo>
                  <a:cubicBezTo>
                    <a:pt x="983" y="232"/>
                    <a:pt x="984" y="232"/>
                    <a:pt x="984" y="231"/>
                  </a:cubicBezTo>
                  <a:cubicBezTo>
                    <a:pt x="981" y="227"/>
                    <a:pt x="981" y="227"/>
                    <a:pt x="981" y="227"/>
                  </a:cubicBezTo>
                  <a:cubicBezTo>
                    <a:pt x="983" y="232"/>
                    <a:pt x="983" y="232"/>
                    <a:pt x="983" y="232"/>
                  </a:cubicBezTo>
                  <a:cubicBezTo>
                    <a:pt x="981" y="227"/>
                    <a:pt x="981" y="227"/>
                    <a:pt x="981" y="227"/>
                  </a:cubicBezTo>
                  <a:cubicBezTo>
                    <a:pt x="982" y="232"/>
                    <a:pt x="982" y="232"/>
                    <a:pt x="982" y="232"/>
                  </a:cubicBezTo>
                  <a:cubicBezTo>
                    <a:pt x="982" y="232"/>
                    <a:pt x="982" y="232"/>
                    <a:pt x="983" y="232"/>
                  </a:cubicBezTo>
                  <a:cubicBezTo>
                    <a:pt x="981" y="227"/>
                    <a:pt x="981" y="227"/>
                    <a:pt x="981" y="227"/>
                  </a:cubicBezTo>
                  <a:cubicBezTo>
                    <a:pt x="982" y="232"/>
                    <a:pt x="982" y="232"/>
                    <a:pt x="982" y="232"/>
                  </a:cubicBezTo>
                  <a:cubicBezTo>
                    <a:pt x="982" y="229"/>
                    <a:pt x="982" y="229"/>
                    <a:pt x="982" y="229"/>
                  </a:cubicBezTo>
                  <a:cubicBezTo>
                    <a:pt x="982" y="232"/>
                    <a:pt x="982" y="232"/>
                    <a:pt x="982" y="232"/>
                  </a:cubicBezTo>
                  <a:cubicBezTo>
                    <a:pt x="982" y="232"/>
                    <a:pt x="982" y="232"/>
                    <a:pt x="982" y="232"/>
                  </a:cubicBezTo>
                  <a:cubicBezTo>
                    <a:pt x="982" y="229"/>
                    <a:pt x="982" y="229"/>
                    <a:pt x="982" y="229"/>
                  </a:cubicBezTo>
                  <a:cubicBezTo>
                    <a:pt x="982" y="232"/>
                    <a:pt x="982" y="232"/>
                    <a:pt x="982" y="232"/>
                  </a:cubicBezTo>
                  <a:cubicBezTo>
                    <a:pt x="982" y="232"/>
                    <a:pt x="982" y="232"/>
                    <a:pt x="982" y="232"/>
                  </a:cubicBezTo>
                  <a:cubicBezTo>
                    <a:pt x="982" y="232"/>
                    <a:pt x="983" y="232"/>
                    <a:pt x="985" y="232"/>
                  </a:cubicBezTo>
                  <a:cubicBezTo>
                    <a:pt x="991" y="233"/>
                    <a:pt x="1002" y="235"/>
                    <a:pt x="1011" y="237"/>
                  </a:cubicBezTo>
                  <a:cubicBezTo>
                    <a:pt x="1016" y="237"/>
                    <a:pt x="1020" y="238"/>
                    <a:pt x="1023" y="239"/>
                  </a:cubicBezTo>
                  <a:cubicBezTo>
                    <a:pt x="1026" y="239"/>
                    <a:pt x="1028" y="240"/>
                    <a:pt x="1028" y="240"/>
                  </a:cubicBezTo>
                  <a:cubicBezTo>
                    <a:pt x="1031" y="240"/>
                    <a:pt x="1033" y="239"/>
                    <a:pt x="1034" y="237"/>
                  </a:cubicBezTo>
                  <a:cubicBezTo>
                    <a:pt x="1035" y="236"/>
                    <a:pt x="1035" y="235"/>
                    <a:pt x="1035" y="234"/>
                  </a:cubicBezTo>
                  <a:cubicBezTo>
                    <a:pt x="1035" y="233"/>
                    <a:pt x="1034" y="232"/>
                    <a:pt x="1034" y="232"/>
                  </a:cubicBezTo>
                  <a:cubicBezTo>
                    <a:pt x="1034" y="231"/>
                    <a:pt x="1033" y="230"/>
                    <a:pt x="1033" y="230"/>
                  </a:cubicBezTo>
                  <a:cubicBezTo>
                    <a:pt x="1033" y="229"/>
                    <a:pt x="1032" y="229"/>
                    <a:pt x="1032" y="229"/>
                  </a:cubicBezTo>
                  <a:cubicBezTo>
                    <a:pt x="1030" y="228"/>
                    <a:pt x="1028" y="227"/>
                    <a:pt x="1025" y="225"/>
                  </a:cubicBezTo>
                  <a:cubicBezTo>
                    <a:pt x="1022" y="223"/>
                    <a:pt x="1017" y="220"/>
                    <a:pt x="1013" y="218"/>
                  </a:cubicBezTo>
                  <a:cubicBezTo>
                    <a:pt x="1011" y="216"/>
                    <a:pt x="1009" y="215"/>
                    <a:pt x="1008" y="215"/>
                  </a:cubicBezTo>
                  <a:cubicBezTo>
                    <a:pt x="1008" y="214"/>
                    <a:pt x="1007" y="214"/>
                    <a:pt x="1007" y="214"/>
                  </a:cubicBezTo>
                  <a:cubicBezTo>
                    <a:pt x="1007" y="214"/>
                    <a:pt x="1007" y="214"/>
                    <a:pt x="1007" y="214"/>
                  </a:cubicBezTo>
                  <a:cubicBezTo>
                    <a:pt x="1005" y="216"/>
                    <a:pt x="1005" y="216"/>
                    <a:pt x="1005" y="216"/>
                  </a:cubicBezTo>
                  <a:cubicBezTo>
                    <a:pt x="1007" y="214"/>
                    <a:pt x="1007" y="214"/>
                    <a:pt x="1007" y="214"/>
                  </a:cubicBezTo>
                  <a:cubicBezTo>
                    <a:pt x="1007" y="214"/>
                    <a:pt x="1007" y="214"/>
                    <a:pt x="1007" y="214"/>
                  </a:cubicBezTo>
                  <a:cubicBezTo>
                    <a:pt x="1005" y="216"/>
                    <a:pt x="1005" y="216"/>
                    <a:pt x="1005" y="216"/>
                  </a:cubicBezTo>
                  <a:cubicBezTo>
                    <a:pt x="1007" y="214"/>
                    <a:pt x="1007" y="214"/>
                    <a:pt x="1007" y="214"/>
                  </a:cubicBezTo>
                  <a:cubicBezTo>
                    <a:pt x="1004" y="218"/>
                    <a:pt x="1004" y="218"/>
                    <a:pt x="1004" y="218"/>
                  </a:cubicBezTo>
                  <a:cubicBezTo>
                    <a:pt x="1008" y="215"/>
                    <a:pt x="1008" y="215"/>
                    <a:pt x="1008" y="215"/>
                  </a:cubicBezTo>
                  <a:cubicBezTo>
                    <a:pt x="1008" y="215"/>
                    <a:pt x="1007" y="214"/>
                    <a:pt x="1007" y="214"/>
                  </a:cubicBezTo>
                  <a:cubicBezTo>
                    <a:pt x="1004" y="218"/>
                    <a:pt x="1004" y="218"/>
                    <a:pt x="1004" y="218"/>
                  </a:cubicBezTo>
                  <a:cubicBezTo>
                    <a:pt x="1008" y="215"/>
                    <a:pt x="1008" y="215"/>
                    <a:pt x="1008" y="215"/>
                  </a:cubicBezTo>
                  <a:cubicBezTo>
                    <a:pt x="1003" y="218"/>
                    <a:pt x="1003" y="218"/>
                    <a:pt x="1003" y="218"/>
                  </a:cubicBezTo>
                  <a:cubicBezTo>
                    <a:pt x="1009" y="218"/>
                    <a:pt x="1009" y="218"/>
                    <a:pt x="1009" y="218"/>
                  </a:cubicBezTo>
                  <a:cubicBezTo>
                    <a:pt x="1009" y="216"/>
                    <a:pt x="1008" y="215"/>
                    <a:pt x="1008" y="215"/>
                  </a:cubicBezTo>
                  <a:cubicBezTo>
                    <a:pt x="1003" y="218"/>
                    <a:pt x="1003" y="218"/>
                    <a:pt x="1003" y="218"/>
                  </a:cubicBezTo>
                  <a:cubicBezTo>
                    <a:pt x="1009" y="218"/>
                    <a:pt x="1009" y="218"/>
                    <a:pt x="1009" y="218"/>
                  </a:cubicBezTo>
                  <a:cubicBezTo>
                    <a:pt x="1003" y="218"/>
                    <a:pt x="1003" y="218"/>
                    <a:pt x="1003" y="218"/>
                  </a:cubicBezTo>
                  <a:cubicBezTo>
                    <a:pt x="1008" y="221"/>
                    <a:pt x="1008" y="221"/>
                    <a:pt x="1008" y="221"/>
                  </a:cubicBezTo>
                  <a:cubicBezTo>
                    <a:pt x="1009" y="220"/>
                    <a:pt x="1009" y="219"/>
                    <a:pt x="1009" y="218"/>
                  </a:cubicBezTo>
                  <a:cubicBezTo>
                    <a:pt x="1003" y="218"/>
                    <a:pt x="1003" y="218"/>
                    <a:pt x="1003" y="218"/>
                  </a:cubicBezTo>
                  <a:cubicBezTo>
                    <a:pt x="1008" y="221"/>
                    <a:pt x="1008" y="221"/>
                    <a:pt x="1008" y="221"/>
                  </a:cubicBezTo>
                  <a:cubicBezTo>
                    <a:pt x="1003" y="218"/>
                    <a:pt x="1003" y="218"/>
                    <a:pt x="1003" y="218"/>
                  </a:cubicBezTo>
                  <a:cubicBezTo>
                    <a:pt x="1003" y="223"/>
                    <a:pt x="1003" y="223"/>
                    <a:pt x="1003" y="223"/>
                  </a:cubicBezTo>
                  <a:cubicBezTo>
                    <a:pt x="1054" y="228"/>
                    <a:pt x="1054" y="228"/>
                    <a:pt x="1054" y="228"/>
                  </a:cubicBezTo>
                  <a:cubicBezTo>
                    <a:pt x="1056" y="228"/>
                    <a:pt x="1059" y="226"/>
                    <a:pt x="1059" y="224"/>
                  </a:cubicBezTo>
                  <a:cubicBezTo>
                    <a:pt x="1060" y="221"/>
                    <a:pt x="1059" y="219"/>
                    <a:pt x="1057" y="217"/>
                  </a:cubicBezTo>
                  <a:cubicBezTo>
                    <a:pt x="1057" y="217"/>
                    <a:pt x="1056" y="217"/>
                    <a:pt x="1054" y="216"/>
                  </a:cubicBezTo>
                  <a:cubicBezTo>
                    <a:pt x="1051" y="214"/>
                    <a:pt x="1047" y="212"/>
                    <a:pt x="1044" y="210"/>
                  </a:cubicBezTo>
                  <a:cubicBezTo>
                    <a:pt x="1043" y="209"/>
                    <a:pt x="1041" y="208"/>
                    <a:pt x="1040" y="207"/>
                  </a:cubicBezTo>
                  <a:cubicBezTo>
                    <a:pt x="1040" y="207"/>
                    <a:pt x="1039" y="207"/>
                    <a:pt x="1039" y="207"/>
                  </a:cubicBezTo>
                  <a:cubicBezTo>
                    <a:pt x="1039" y="207"/>
                    <a:pt x="1039" y="207"/>
                    <a:pt x="1039" y="207"/>
                  </a:cubicBezTo>
                  <a:cubicBezTo>
                    <a:pt x="1037" y="209"/>
                    <a:pt x="1037" y="209"/>
                    <a:pt x="1037" y="209"/>
                  </a:cubicBezTo>
                  <a:cubicBezTo>
                    <a:pt x="1040" y="207"/>
                    <a:pt x="1040" y="207"/>
                    <a:pt x="1040" y="207"/>
                  </a:cubicBezTo>
                  <a:cubicBezTo>
                    <a:pt x="1039" y="207"/>
                    <a:pt x="1039" y="207"/>
                    <a:pt x="1039" y="207"/>
                  </a:cubicBezTo>
                  <a:cubicBezTo>
                    <a:pt x="1037" y="209"/>
                    <a:pt x="1037" y="209"/>
                    <a:pt x="1037" y="209"/>
                  </a:cubicBezTo>
                  <a:cubicBezTo>
                    <a:pt x="1040" y="207"/>
                    <a:pt x="1040" y="207"/>
                    <a:pt x="1040" y="207"/>
                  </a:cubicBezTo>
                  <a:cubicBezTo>
                    <a:pt x="1036" y="210"/>
                    <a:pt x="1036" y="210"/>
                    <a:pt x="1036" y="210"/>
                  </a:cubicBezTo>
                  <a:cubicBezTo>
                    <a:pt x="1040" y="208"/>
                    <a:pt x="1040" y="208"/>
                    <a:pt x="1040" y="208"/>
                  </a:cubicBezTo>
                  <a:cubicBezTo>
                    <a:pt x="1040" y="207"/>
                    <a:pt x="1040" y="207"/>
                    <a:pt x="1040" y="207"/>
                  </a:cubicBezTo>
                  <a:cubicBezTo>
                    <a:pt x="1036" y="210"/>
                    <a:pt x="1036" y="210"/>
                    <a:pt x="1036" y="210"/>
                  </a:cubicBezTo>
                  <a:cubicBezTo>
                    <a:pt x="1040" y="208"/>
                    <a:pt x="1040" y="208"/>
                    <a:pt x="1040" y="208"/>
                  </a:cubicBezTo>
                  <a:cubicBezTo>
                    <a:pt x="1035" y="210"/>
                    <a:pt x="1035" y="210"/>
                    <a:pt x="1035" y="210"/>
                  </a:cubicBezTo>
                  <a:cubicBezTo>
                    <a:pt x="1041" y="210"/>
                    <a:pt x="1041" y="210"/>
                    <a:pt x="1041" y="210"/>
                  </a:cubicBezTo>
                  <a:cubicBezTo>
                    <a:pt x="1041" y="209"/>
                    <a:pt x="1040" y="208"/>
                    <a:pt x="1040" y="208"/>
                  </a:cubicBezTo>
                  <a:cubicBezTo>
                    <a:pt x="1035" y="210"/>
                    <a:pt x="1035" y="210"/>
                    <a:pt x="1035" y="210"/>
                  </a:cubicBezTo>
                  <a:cubicBezTo>
                    <a:pt x="1041" y="210"/>
                    <a:pt x="1041" y="210"/>
                    <a:pt x="1041" y="210"/>
                  </a:cubicBezTo>
                  <a:cubicBezTo>
                    <a:pt x="1035" y="210"/>
                    <a:pt x="1035" y="210"/>
                    <a:pt x="1035" y="210"/>
                  </a:cubicBezTo>
                  <a:cubicBezTo>
                    <a:pt x="1040" y="213"/>
                    <a:pt x="1040" y="213"/>
                    <a:pt x="1040" y="213"/>
                  </a:cubicBezTo>
                  <a:cubicBezTo>
                    <a:pt x="1041" y="212"/>
                    <a:pt x="1041" y="211"/>
                    <a:pt x="1041" y="210"/>
                  </a:cubicBezTo>
                  <a:cubicBezTo>
                    <a:pt x="1035" y="210"/>
                    <a:pt x="1035" y="210"/>
                    <a:pt x="1035" y="210"/>
                  </a:cubicBezTo>
                  <a:cubicBezTo>
                    <a:pt x="1040" y="213"/>
                    <a:pt x="1040" y="213"/>
                    <a:pt x="1040" y="213"/>
                  </a:cubicBezTo>
                  <a:cubicBezTo>
                    <a:pt x="1040" y="213"/>
                    <a:pt x="1040" y="213"/>
                    <a:pt x="1040" y="213"/>
                  </a:cubicBezTo>
                  <a:cubicBezTo>
                    <a:pt x="1035" y="210"/>
                    <a:pt x="1035" y="210"/>
                    <a:pt x="1035" y="210"/>
                  </a:cubicBezTo>
                  <a:cubicBezTo>
                    <a:pt x="1038" y="215"/>
                    <a:pt x="1038" y="215"/>
                    <a:pt x="1038" y="215"/>
                  </a:cubicBezTo>
                  <a:cubicBezTo>
                    <a:pt x="1038" y="215"/>
                    <a:pt x="1039" y="215"/>
                    <a:pt x="1040" y="213"/>
                  </a:cubicBezTo>
                  <a:cubicBezTo>
                    <a:pt x="1035" y="210"/>
                    <a:pt x="1035" y="210"/>
                    <a:pt x="1035" y="210"/>
                  </a:cubicBezTo>
                  <a:cubicBezTo>
                    <a:pt x="1038" y="215"/>
                    <a:pt x="1038" y="215"/>
                    <a:pt x="1038" y="215"/>
                  </a:cubicBezTo>
                  <a:cubicBezTo>
                    <a:pt x="1036" y="211"/>
                    <a:pt x="1036" y="211"/>
                    <a:pt x="1036" y="211"/>
                  </a:cubicBezTo>
                  <a:cubicBezTo>
                    <a:pt x="1036" y="216"/>
                    <a:pt x="1036" y="216"/>
                    <a:pt x="1036" y="216"/>
                  </a:cubicBezTo>
                  <a:cubicBezTo>
                    <a:pt x="1036" y="216"/>
                    <a:pt x="1037" y="216"/>
                    <a:pt x="1038" y="215"/>
                  </a:cubicBezTo>
                  <a:cubicBezTo>
                    <a:pt x="1036" y="211"/>
                    <a:pt x="1036" y="211"/>
                    <a:pt x="1036" y="211"/>
                  </a:cubicBezTo>
                  <a:cubicBezTo>
                    <a:pt x="1036" y="216"/>
                    <a:pt x="1036" y="216"/>
                    <a:pt x="1036" y="216"/>
                  </a:cubicBezTo>
                  <a:cubicBezTo>
                    <a:pt x="1036" y="212"/>
                    <a:pt x="1036" y="212"/>
                    <a:pt x="1036" y="212"/>
                  </a:cubicBezTo>
                  <a:cubicBezTo>
                    <a:pt x="1036" y="216"/>
                    <a:pt x="1036" y="216"/>
                    <a:pt x="1036" y="216"/>
                  </a:cubicBezTo>
                  <a:cubicBezTo>
                    <a:pt x="1036" y="216"/>
                    <a:pt x="1036" y="216"/>
                    <a:pt x="1036" y="216"/>
                  </a:cubicBezTo>
                  <a:cubicBezTo>
                    <a:pt x="1036" y="212"/>
                    <a:pt x="1036" y="212"/>
                    <a:pt x="1036" y="212"/>
                  </a:cubicBezTo>
                  <a:cubicBezTo>
                    <a:pt x="1036" y="216"/>
                    <a:pt x="1036" y="216"/>
                    <a:pt x="1036" y="216"/>
                  </a:cubicBezTo>
                  <a:cubicBezTo>
                    <a:pt x="1036" y="215"/>
                    <a:pt x="1036" y="215"/>
                    <a:pt x="1036" y="215"/>
                  </a:cubicBezTo>
                  <a:cubicBezTo>
                    <a:pt x="1036" y="216"/>
                    <a:pt x="1036" y="216"/>
                    <a:pt x="1036" y="216"/>
                  </a:cubicBezTo>
                  <a:cubicBezTo>
                    <a:pt x="1036" y="216"/>
                    <a:pt x="1036" y="216"/>
                    <a:pt x="1036" y="216"/>
                  </a:cubicBezTo>
                  <a:cubicBezTo>
                    <a:pt x="1036" y="215"/>
                    <a:pt x="1036" y="215"/>
                    <a:pt x="1036" y="215"/>
                  </a:cubicBezTo>
                  <a:cubicBezTo>
                    <a:pt x="1036" y="216"/>
                    <a:pt x="1036" y="216"/>
                    <a:pt x="1036" y="216"/>
                  </a:cubicBezTo>
                  <a:cubicBezTo>
                    <a:pt x="1036" y="216"/>
                    <a:pt x="1037" y="216"/>
                    <a:pt x="1038" y="216"/>
                  </a:cubicBezTo>
                  <a:cubicBezTo>
                    <a:pt x="1044" y="217"/>
                    <a:pt x="1053" y="219"/>
                    <a:pt x="1061" y="221"/>
                  </a:cubicBezTo>
                  <a:cubicBezTo>
                    <a:pt x="1066" y="222"/>
                    <a:pt x="1069" y="223"/>
                    <a:pt x="1072" y="223"/>
                  </a:cubicBezTo>
                  <a:cubicBezTo>
                    <a:pt x="1075" y="224"/>
                    <a:pt x="1077" y="224"/>
                    <a:pt x="1077" y="224"/>
                  </a:cubicBezTo>
                  <a:cubicBezTo>
                    <a:pt x="1079" y="225"/>
                    <a:pt x="1082" y="224"/>
                    <a:pt x="1083" y="221"/>
                  </a:cubicBezTo>
                  <a:cubicBezTo>
                    <a:pt x="1084" y="219"/>
                    <a:pt x="1083" y="216"/>
                    <a:pt x="1081" y="214"/>
                  </a:cubicBezTo>
                  <a:cubicBezTo>
                    <a:pt x="1081" y="214"/>
                    <a:pt x="1079" y="213"/>
                    <a:pt x="1076" y="212"/>
                  </a:cubicBezTo>
                  <a:cubicBezTo>
                    <a:pt x="1073" y="209"/>
                    <a:pt x="1067" y="206"/>
                    <a:pt x="1062" y="203"/>
                  </a:cubicBezTo>
                  <a:cubicBezTo>
                    <a:pt x="1060" y="201"/>
                    <a:pt x="1057" y="200"/>
                    <a:pt x="1056" y="199"/>
                  </a:cubicBezTo>
                  <a:cubicBezTo>
                    <a:pt x="1055" y="198"/>
                    <a:pt x="1054" y="198"/>
                    <a:pt x="1054" y="198"/>
                  </a:cubicBezTo>
                  <a:cubicBezTo>
                    <a:pt x="1054" y="198"/>
                    <a:pt x="1054" y="198"/>
                    <a:pt x="1054" y="198"/>
                  </a:cubicBezTo>
                  <a:cubicBezTo>
                    <a:pt x="1054" y="198"/>
                    <a:pt x="1054" y="198"/>
                    <a:pt x="1054" y="198"/>
                  </a:cubicBezTo>
                  <a:cubicBezTo>
                    <a:pt x="1052" y="200"/>
                    <a:pt x="1052" y="200"/>
                    <a:pt x="1052" y="200"/>
                  </a:cubicBezTo>
                  <a:cubicBezTo>
                    <a:pt x="1054" y="198"/>
                    <a:pt x="1054" y="198"/>
                    <a:pt x="1054" y="198"/>
                  </a:cubicBezTo>
                  <a:cubicBezTo>
                    <a:pt x="1054" y="198"/>
                    <a:pt x="1054" y="198"/>
                    <a:pt x="1054" y="198"/>
                  </a:cubicBezTo>
                  <a:cubicBezTo>
                    <a:pt x="1052" y="200"/>
                    <a:pt x="1052" y="200"/>
                    <a:pt x="1052" y="200"/>
                  </a:cubicBezTo>
                  <a:cubicBezTo>
                    <a:pt x="1054" y="198"/>
                    <a:pt x="1054" y="198"/>
                    <a:pt x="1054" y="198"/>
                  </a:cubicBezTo>
                  <a:cubicBezTo>
                    <a:pt x="1051" y="202"/>
                    <a:pt x="1051" y="202"/>
                    <a:pt x="1051" y="202"/>
                  </a:cubicBezTo>
                  <a:cubicBezTo>
                    <a:pt x="1055" y="199"/>
                    <a:pt x="1055" y="199"/>
                    <a:pt x="1055" y="199"/>
                  </a:cubicBezTo>
                  <a:cubicBezTo>
                    <a:pt x="1055" y="198"/>
                    <a:pt x="1054" y="198"/>
                    <a:pt x="1054" y="198"/>
                  </a:cubicBezTo>
                  <a:cubicBezTo>
                    <a:pt x="1051" y="202"/>
                    <a:pt x="1051" y="202"/>
                    <a:pt x="1051" y="202"/>
                  </a:cubicBezTo>
                  <a:cubicBezTo>
                    <a:pt x="1055" y="199"/>
                    <a:pt x="1055" y="199"/>
                    <a:pt x="1055" y="199"/>
                  </a:cubicBezTo>
                  <a:cubicBezTo>
                    <a:pt x="1050" y="202"/>
                    <a:pt x="1050" y="202"/>
                    <a:pt x="1050" y="202"/>
                  </a:cubicBezTo>
                  <a:cubicBezTo>
                    <a:pt x="1055" y="199"/>
                    <a:pt x="1055" y="199"/>
                    <a:pt x="1055" y="199"/>
                  </a:cubicBezTo>
                  <a:cubicBezTo>
                    <a:pt x="1055" y="199"/>
                    <a:pt x="1055" y="199"/>
                    <a:pt x="1055" y="199"/>
                  </a:cubicBezTo>
                  <a:cubicBezTo>
                    <a:pt x="1050" y="202"/>
                    <a:pt x="1050" y="202"/>
                    <a:pt x="1050" y="202"/>
                  </a:cubicBezTo>
                  <a:cubicBezTo>
                    <a:pt x="1055" y="199"/>
                    <a:pt x="1055" y="199"/>
                    <a:pt x="1055" y="199"/>
                  </a:cubicBezTo>
                  <a:cubicBezTo>
                    <a:pt x="1050" y="202"/>
                    <a:pt x="1050" y="202"/>
                    <a:pt x="1050" y="202"/>
                  </a:cubicBezTo>
                  <a:cubicBezTo>
                    <a:pt x="1056" y="202"/>
                    <a:pt x="1056" y="202"/>
                    <a:pt x="1056" y="202"/>
                  </a:cubicBezTo>
                  <a:cubicBezTo>
                    <a:pt x="1056" y="201"/>
                    <a:pt x="1056" y="200"/>
                    <a:pt x="1055" y="199"/>
                  </a:cubicBezTo>
                  <a:cubicBezTo>
                    <a:pt x="1050" y="202"/>
                    <a:pt x="1050" y="202"/>
                    <a:pt x="1050" y="202"/>
                  </a:cubicBezTo>
                  <a:cubicBezTo>
                    <a:pt x="1056" y="202"/>
                    <a:pt x="1056" y="202"/>
                    <a:pt x="1056" y="202"/>
                  </a:cubicBezTo>
                  <a:cubicBezTo>
                    <a:pt x="1050" y="202"/>
                    <a:pt x="1050" y="202"/>
                    <a:pt x="1050" y="202"/>
                  </a:cubicBezTo>
                  <a:cubicBezTo>
                    <a:pt x="1055" y="205"/>
                    <a:pt x="1055" y="205"/>
                    <a:pt x="1055" y="205"/>
                  </a:cubicBezTo>
                  <a:cubicBezTo>
                    <a:pt x="1050" y="202"/>
                    <a:pt x="1050" y="202"/>
                    <a:pt x="1050" y="202"/>
                  </a:cubicBezTo>
                  <a:cubicBezTo>
                    <a:pt x="1053" y="206"/>
                    <a:pt x="1053" y="206"/>
                    <a:pt x="1053" y="206"/>
                  </a:cubicBezTo>
                  <a:cubicBezTo>
                    <a:pt x="1054" y="206"/>
                    <a:pt x="1054" y="206"/>
                    <a:pt x="1055" y="205"/>
                  </a:cubicBezTo>
                  <a:cubicBezTo>
                    <a:pt x="1050" y="202"/>
                    <a:pt x="1050" y="202"/>
                    <a:pt x="1050" y="202"/>
                  </a:cubicBezTo>
                  <a:cubicBezTo>
                    <a:pt x="1053" y="206"/>
                    <a:pt x="1053" y="206"/>
                    <a:pt x="1053" y="206"/>
                  </a:cubicBezTo>
                  <a:cubicBezTo>
                    <a:pt x="1050" y="202"/>
                    <a:pt x="1050" y="202"/>
                    <a:pt x="1050" y="202"/>
                  </a:cubicBezTo>
                  <a:cubicBezTo>
                    <a:pt x="1052" y="207"/>
                    <a:pt x="1052" y="207"/>
                    <a:pt x="1052" y="207"/>
                  </a:cubicBezTo>
                  <a:cubicBezTo>
                    <a:pt x="1052" y="207"/>
                    <a:pt x="1052" y="207"/>
                    <a:pt x="1053" y="206"/>
                  </a:cubicBezTo>
                  <a:cubicBezTo>
                    <a:pt x="1050" y="202"/>
                    <a:pt x="1050" y="202"/>
                    <a:pt x="1050" y="202"/>
                  </a:cubicBezTo>
                  <a:cubicBezTo>
                    <a:pt x="1052" y="207"/>
                    <a:pt x="1052" y="207"/>
                    <a:pt x="1052" y="207"/>
                  </a:cubicBezTo>
                  <a:cubicBezTo>
                    <a:pt x="1050" y="202"/>
                    <a:pt x="1050" y="202"/>
                    <a:pt x="1050" y="202"/>
                  </a:cubicBezTo>
                  <a:cubicBezTo>
                    <a:pt x="1051" y="207"/>
                    <a:pt x="1051" y="207"/>
                    <a:pt x="1051" y="207"/>
                  </a:cubicBezTo>
                  <a:cubicBezTo>
                    <a:pt x="1051" y="207"/>
                    <a:pt x="1051" y="207"/>
                    <a:pt x="1052" y="207"/>
                  </a:cubicBezTo>
                  <a:cubicBezTo>
                    <a:pt x="1050" y="202"/>
                    <a:pt x="1050" y="202"/>
                    <a:pt x="1050" y="202"/>
                  </a:cubicBezTo>
                  <a:cubicBezTo>
                    <a:pt x="1051" y="207"/>
                    <a:pt x="1051" y="207"/>
                    <a:pt x="1051" y="207"/>
                  </a:cubicBezTo>
                  <a:cubicBezTo>
                    <a:pt x="1051" y="204"/>
                    <a:pt x="1051" y="204"/>
                    <a:pt x="1051" y="204"/>
                  </a:cubicBezTo>
                  <a:cubicBezTo>
                    <a:pt x="1051" y="207"/>
                    <a:pt x="1051" y="207"/>
                    <a:pt x="1051" y="207"/>
                  </a:cubicBezTo>
                  <a:cubicBezTo>
                    <a:pt x="1051" y="207"/>
                    <a:pt x="1051" y="207"/>
                    <a:pt x="1051" y="207"/>
                  </a:cubicBezTo>
                  <a:cubicBezTo>
                    <a:pt x="1051" y="204"/>
                    <a:pt x="1051" y="204"/>
                    <a:pt x="1051" y="204"/>
                  </a:cubicBezTo>
                  <a:cubicBezTo>
                    <a:pt x="1051" y="207"/>
                    <a:pt x="1051" y="207"/>
                    <a:pt x="1051" y="207"/>
                  </a:cubicBezTo>
                  <a:cubicBezTo>
                    <a:pt x="1051" y="207"/>
                    <a:pt x="1051" y="207"/>
                    <a:pt x="1051" y="207"/>
                  </a:cubicBezTo>
                  <a:cubicBezTo>
                    <a:pt x="1051" y="207"/>
                    <a:pt x="1051" y="207"/>
                    <a:pt x="1051" y="207"/>
                  </a:cubicBezTo>
                  <a:cubicBezTo>
                    <a:pt x="1051" y="207"/>
                    <a:pt x="1051" y="207"/>
                    <a:pt x="1051" y="207"/>
                  </a:cubicBezTo>
                  <a:cubicBezTo>
                    <a:pt x="1051" y="207"/>
                    <a:pt x="1051" y="207"/>
                    <a:pt x="1051" y="207"/>
                  </a:cubicBezTo>
                  <a:cubicBezTo>
                    <a:pt x="1051" y="207"/>
                    <a:pt x="1051" y="207"/>
                    <a:pt x="1051" y="207"/>
                  </a:cubicBezTo>
                  <a:cubicBezTo>
                    <a:pt x="1051" y="207"/>
                    <a:pt x="1052" y="207"/>
                    <a:pt x="1054" y="207"/>
                  </a:cubicBezTo>
                  <a:cubicBezTo>
                    <a:pt x="1059" y="208"/>
                    <a:pt x="1071" y="210"/>
                    <a:pt x="1081" y="211"/>
                  </a:cubicBezTo>
                  <a:cubicBezTo>
                    <a:pt x="1086" y="212"/>
                    <a:pt x="1091" y="212"/>
                    <a:pt x="1095" y="213"/>
                  </a:cubicBezTo>
                  <a:cubicBezTo>
                    <a:pt x="1097" y="213"/>
                    <a:pt x="1099" y="213"/>
                    <a:pt x="1100" y="213"/>
                  </a:cubicBezTo>
                  <a:cubicBezTo>
                    <a:pt x="1100" y="213"/>
                    <a:pt x="1101" y="213"/>
                    <a:pt x="1101" y="213"/>
                  </a:cubicBezTo>
                  <a:cubicBezTo>
                    <a:pt x="1102" y="213"/>
                    <a:pt x="1102" y="213"/>
                    <a:pt x="1103" y="213"/>
                  </a:cubicBezTo>
                  <a:cubicBezTo>
                    <a:pt x="1103" y="213"/>
                    <a:pt x="1103" y="213"/>
                    <a:pt x="1103" y="213"/>
                  </a:cubicBezTo>
                  <a:cubicBezTo>
                    <a:pt x="1104" y="213"/>
                    <a:pt x="1104" y="213"/>
                    <a:pt x="1104" y="213"/>
                  </a:cubicBezTo>
                  <a:cubicBezTo>
                    <a:pt x="1105" y="213"/>
                    <a:pt x="1105" y="213"/>
                    <a:pt x="1105" y="213"/>
                  </a:cubicBezTo>
                  <a:cubicBezTo>
                    <a:pt x="1106" y="212"/>
                    <a:pt x="1106" y="212"/>
                    <a:pt x="1107" y="211"/>
                  </a:cubicBezTo>
                  <a:cubicBezTo>
                    <a:pt x="1108" y="210"/>
                    <a:pt x="1108" y="208"/>
                    <a:pt x="1108" y="207"/>
                  </a:cubicBezTo>
                  <a:cubicBezTo>
                    <a:pt x="1108" y="205"/>
                    <a:pt x="1107" y="204"/>
                    <a:pt x="1106" y="203"/>
                  </a:cubicBezTo>
                  <a:cubicBezTo>
                    <a:pt x="1102" y="201"/>
                    <a:pt x="1102" y="201"/>
                    <a:pt x="1102" y="201"/>
                  </a:cubicBezTo>
                  <a:cubicBezTo>
                    <a:pt x="1121" y="205"/>
                    <a:pt x="1121" y="205"/>
                    <a:pt x="1121" y="205"/>
                  </a:cubicBezTo>
                  <a:cubicBezTo>
                    <a:pt x="1123" y="205"/>
                    <a:pt x="1125" y="205"/>
                    <a:pt x="1126" y="204"/>
                  </a:cubicBezTo>
                  <a:cubicBezTo>
                    <a:pt x="1127" y="202"/>
                    <a:pt x="1128" y="201"/>
                    <a:pt x="1128" y="199"/>
                  </a:cubicBezTo>
                  <a:cubicBezTo>
                    <a:pt x="1128" y="198"/>
                    <a:pt x="1128" y="197"/>
                    <a:pt x="1127" y="197"/>
                  </a:cubicBezTo>
                  <a:cubicBezTo>
                    <a:pt x="1127" y="196"/>
                    <a:pt x="1127" y="196"/>
                    <a:pt x="1126" y="195"/>
                  </a:cubicBezTo>
                  <a:cubicBezTo>
                    <a:pt x="1126" y="195"/>
                    <a:pt x="1126" y="195"/>
                    <a:pt x="1126" y="195"/>
                  </a:cubicBezTo>
                  <a:cubicBezTo>
                    <a:pt x="1125" y="195"/>
                    <a:pt x="1125" y="195"/>
                    <a:pt x="1125" y="195"/>
                  </a:cubicBezTo>
                  <a:cubicBezTo>
                    <a:pt x="1125" y="194"/>
                    <a:pt x="1124" y="194"/>
                    <a:pt x="1123" y="193"/>
                  </a:cubicBezTo>
                  <a:cubicBezTo>
                    <a:pt x="1120" y="191"/>
                    <a:pt x="1113" y="187"/>
                    <a:pt x="1107" y="183"/>
                  </a:cubicBezTo>
                  <a:cubicBezTo>
                    <a:pt x="1105" y="182"/>
                    <a:pt x="1102" y="180"/>
                    <a:pt x="1100" y="179"/>
                  </a:cubicBezTo>
                  <a:cubicBezTo>
                    <a:pt x="1099" y="178"/>
                    <a:pt x="1098" y="178"/>
                    <a:pt x="1098" y="178"/>
                  </a:cubicBezTo>
                  <a:cubicBezTo>
                    <a:pt x="1098" y="177"/>
                    <a:pt x="1098" y="177"/>
                    <a:pt x="1098" y="177"/>
                  </a:cubicBezTo>
                  <a:cubicBezTo>
                    <a:pt x="1095" y="180"/>
                    <a:pt x="1095" y="180"/>
                    <a:pt x="1095" y="180"/>
                  </a:cubicBezTo>
                  <a:cubicBezTo>
                    <a:pt x="1098" y="178"/>
                    <a:pt x="1098" y="178"/>
                    <a:pt x="1098" y="178"/>
                  </a:cubicBezTo>
                  <a:cubicBezTo>
                    <a:pt x="1098" y="177"/>
                    <a:pt x="1098" y="177"/>
                    <a:pt x="1098" y="177"/>
                  </a:cubicBezTo>
                  <a:cubicBezTo>
                    <a:pt x="1095" y="180"/>
                    <a:pt x="1095" y="180"/>
                    <a:pt x="1095" y="180"/>
                  </a:cubicBezTo>
                  <a:cubicBezTo>
                    <a:pt x="1098" y="178"/>
                    <a:pt x="1098" y="178"/>
                    <a:pt x="1098" y="178"/>
                  </a:cubicBezTo>
                  <a:cubicBezTo>
                    <a:pt x="1094" y="181"/>
                    <a:pt x="1094" y="181"/>
                    <a:pt x="1094" y="181"/>
                  </a:cubicBezTo>
                  <a:cubicBezTo>
                    <a:pt x="1098" y="178"/>
                    <a:pt x="1098" y="178"/>
                    <a:pt x="1098" y="178"/>
                  </a:cubicBezTo>
                  <a:cubicBezTo>
                    <a:pt x="1098" y="178"/>
                    <a:pt x="1098" y="178"/>
                    <a:pt x="1098" y="178"/>
                  </a:cubicBezTo>
                  <a:cubicBezTo>
                    <a:pt x="1094" y="181"/>
                    <a:pt x="1094" y="181"/>
                    <a:pt x="1094" y="181"/>
                  </a:cubicBezTo>
                  <a:cubicBezTo>
                    <a:pt x="1098" y="178"/>
                    <a:pt x="1098" y="178"/>
                    <a:pt x="1098" y="178"/>
                  </a:cubicBezTo>
                  <a:cubicBezTo>
                    <a:pt x="1094" y="181"/>
                    <a:pt x="1094" y="181"/>
                    <a:pt x="1094" y="181"/>
                  </a:cubicBezTo>
                  <a:cubicBezTo>
                    <a:pt x="1099" y="179"/>
                    <a:pt x="1099" y="179"/>
                    <a:pt x="1099" y="179"/>
                  </a:cubicBezTo>
                  <a:cubicBezTo>
                    <a:pt x="1099" y="179"/>
                    <a:pt x="1099" y="178"/>
                    <a:pt x="1098" y="178"/>
                  </a:cubicBezTo>
                  <a:cubicBezTo>
                    <a:pt x="1094" y="181"/>
                    <a:pt x="1094" y="181"/>
                    <a:pt x="1094" y="181"/>
                  </a:cubicBezTo>
                  <a:cubicBezTo>
                    <a:pt x="1099" y="179"/>
                    <a:pt x="1099" y="179"/>
                    <a:pt x="1099" y="179"/>
                  </a:cubicBezTo>
                  <a:cubicBezTo>
                    <a:pt x="1094" y="181"/>
                    <a:pt x="1094" y="181"/>
                    <a:pt x="1094" y="181"/>
                  </a:cubicBezTo>
                  <a:cubicBezTo>
                    <a:pt x="1100" y="181"/>
                    <a:pt x="1100" y="181"/>
                    <a:pt x="1100" y="181"/>
                  </a:cubicBezTo>
                  <a:cubicBezTo>
                    <a:pt x="1099" y="180"/>
                    <a:pt x="1099" y="179"/>
                    <a:pt x="1099" y="179"/>
                  </a:cubicBezTo>
                  <a:cubicBezTo>
                    <a:pt x="1094" y="181"/>
                    <a:pt x="1094" y="181"/>
                    <a:pt x="1094" y="181"/>
                  </a:cubicBezTo>
                  <a:cubicBezTo>
                    <a:pt x="1100" y="181"/>
                    <a:pt x="1100" y="181"/>
                    <a:pt x="1100" y="181"/>
                  </a:cubicBezTo>
                  <a:cubicBezTo>
                    <a:pt x="1094" y="181"/>
                    <a:pt x="1094" y="181"/>
                    <a:pt x="1094" y="181"/>
                  </a:cubicBezTo>
                  <a:cubicBezTo>
                    <a:pt x="1093" y="187"/>
                    <a:pt x="1093" y="187"/>
                    <a:pt x="1093" y="187"/>
                  </a:cubicBezTo>
                  <a:cubicBezTo>
                    <a:pt x="1140" y="198"/>
                    <a:pt x="1140" y="198"/>
                    <a:pt x="1140" y="198"/>
                  </a:cubicBezTo>
                  <a:cubicBezTo>
                    <a:pt x="1143" y="199"/>
                    <a:pt x="1145" y="197"/>
                    <a:pt x="1146" y="195"/>
                  </a:cubicBezTo>
                  <a:cubicBezTo>
                    <a:pt x="1147" y="192"/>
                    <a:pt x="1146" y="189"/>
                    <a:pt x="1144" y="188"/>
                  </a:cubicBezTo>
                  <a:cubicBezTo>
                    <a:pt x="1144" y="188"/>
                    <a:pt x="1143" y="187"/>
                    <a:pt x="1140" y="186"/>
                  </a:cubicBezTo>
                  <a:cubicBezTo>
                    <a:pt x="1137" y="184"/>
                    <a:pt x="1132" y="181"/>
                    <a:pt x="1128" y="178"/>
                  </a:cubicBezTo>
                  <a:cubicBezTo>
                    <a:pt x="1126" y="177"/>
                    <a:pt x="1124" y="176"/>
                    <a:pt x="1122" y="175"/>
                  </a:cubicBezTo>
                  <a:cubicBezTo>
                    <a:pt x="1122" y="175"/>
                    <a:pt x="1121" y="174"/>
                    <a:pt x="1121" y="174"/>
                  </a:cubicBezTo>
                  <a:cubicBezTo>
                    <a:pt x="1121" y="174"/>
                    <a:pt x="1121" y="174"/>
                    <a:pt x="1121" y="174"/>
                  </a:cubicBezTo>
                  <a:cubicBezTo>
                    <a:pt x="1119" y="177"/>
                    <a:pt x="1119" y="177"/>
                    <a:pt x="1119" y="177"/>
                  </a:cubicBezTo>
                  <a:cubicBezTo>
                    <a:pt x="1121" y="174"/>
                    <a:pt x="1121" y="174"/>
                    <a:pt x="1121" y="174"/>
                  </a:cubicBezTo>
                  <a:cubicBezTo>
                    <a:pt x="1121" y="174"/>
                    <a:pt x="1121" y="174"/>
                    <a:pt x="1121" y="174"/>
                  </a:cubicBezTo>
                  <a:cubicBezTo>
                    <a:pt x="1119" y="177"/>
                    <a:pt x="1119" y="177"/>
                    <a:pt x="1119" y="177"/>
                  </a:cubicBezTo>
                  <a:cubicBezTo>
                    <a:pt x="1121" y="174"/>
                    <a:pt x="1121" y="174"/>
                    <a:pt x="1121" y="174"/>
                  </a:cubicBezTo>
                  <a:cubicBezTo>
                    <a:pt x="1118" y="178"/>
                    <a:pt x="1118" y="178"/>
                    <a:pt x="1118" y="178"/>
                  </a:cubicBezTo>
                  <a:cubicBezTo>
                    <a:pt x="1122" y="175"/>
                    <a:pt x="1122" y="175"/>
                    <a:pt x="1122" y="175"/>
                  </a:cubicBezTo>
                  <a:cubicBezTo>
                    <a:pt x="1122" y="175"/>
                    <a:pt x="1122" y="175"/>
                    <a:pt x="1121" y="174"/>
                  </a:cubicBezTo>
                  <a:cubicBezTo>
                    <a:pt x="1118" y="178"/>
                    <a:pt x="1118" y="178"/>
                    <a:pt x="1118" y="178"/>
                  </a:cubicBezTo>
                  <a:cubicBezTo>
                    <a:pt x="1122" y="175"/>
                    <a:pt x="1122" y="175"/>
                    <a:pt x="1122" y="175"/>
                  </a:cubicBezTo>
                  <a:cubicBezTo>
                    <a:pt x="1117" y="178"/>
                    <a:pt x="1117" y="178"/>
                    <a:pt x="1117" y="178"/>
                  </a:cubicBezTo>
                  <a:cubicBezTo>
                    <a:pt x="1123" y="178"/>
                    <a:pt x="1123" y="178"/>
                    <a:pt x="1123" y="178"/>
                  </a:cubicBezTo>
                  <a:cubicBezTo>
                    <a:pt x="1123" y="176"/>
                    <a:pt x="1122" y="176"/>
                    <a:pt x="1122" y="175"/>
                  </a:cubicBezTo>
                  <a:cubicBezTo>
                    <a:pt x="1117" y="178"/>
                    <a:pt x="1117" y="178"/>
                    <a:pt x="1117" y="178"/>
                  </a:cubicBezTo>
                  <a:cubicBezTo>
                    <a:pt x="1123" y="178"/>
                    <a:pt x="1123" y="178"/>
                    <a:pt x="1123" y="178"/>
                  </a:cubicBezTo>
                  <a:cubicBezTo>
                    <a:pt x="1117" y="178"/>
                    <a:pt x="1117" y="178"/>
                    <a:pt x="1117" y="178"/>
                  </a:cubicBezTo>
                  <a:cubicBezTo>
                    <a:pt x="1122" y="181"/>
                    <a:pt x="1122" y="181"/>
                    <a:pt x="1122" y="181"/>
                  </a:cubicBezTo>
                  <a:cubicBezTo>
                    <a:pt x="1122" y="180"/>
                    <a:pt x="1123" y="179"/>
                    <a:pt x="1123" y="178"/>
                  </a:cubicBezTo>
                  <a:cubicBezTo>
                    <a:pt x="1117" y="178"/>
                    <a:pt x="1117" y="178"/>
                    <a:pt x="1117" y="178"/>
                  </a:cubicBezTo>
                  <a:cubicBezTo>
                    <a:pt x="1122" y="181"/>
                    <a:pt x="1122" y="181"/>
                    <a:pt x="1122" y="181"/>
                  </a:cubicBezTo>
                  <a:cubicBezTo>
                    <a:pt x="1122" y="181"/>
                    <a:pt x="1122" y="181"/>
                    <a:pt x="1122" y="181"/>
                  </a:cubicBezTo>
                  <a:cubicBezTo>
                    <a:pt x="1117" y="178"/>
                    <a:pt x="1117" y="178"/>
                    <a:pt x="1117" y="178"/>
                  </a:cubicBezTo>
                  <a:cubicBezTo>
                    <a:pt x="1120" y="183"/>
                    <a:pt x="1120" y="183"/>
                    <a:pt x="1120" y="183"/>
                  </a:cubicBezTo>
                  <a:cubicBezTo>
                    <a:pt x="1120" y="182"/>
                    <a:pt x="1121" y="182"/>
                    <a:pt x="1122" y="181"/>
                  </a:cubicBezTo>
                  <a:cubicBezTo>
                    <a:pt x="1117" y="178"/>
                    <a:pt x="1117" y="178"/>
                    <a:pt x="1117" y="178"/>
                  </a:cubicBezTo>
                  <a:cubicBezTo>
                    <a:pt x="1120" y="183"/>
                    <a:pt x="1120" y="183"/>
                    <a:pt x="1120" y="183"/>
                  </a:cubicBezTo>
                  <a:cubicBezTo>
                    <a:pt x="1117" y="178"/>
                    <a:pt x="1117" y="178"/>
                    <a:pt x="1117" y="178"/>
                  </a:cubicBezTo>
                  <a:cubicBezTo>
                    <a:pt x="1118" y="183"/>
                    <a:pt x="1118" y="183"/>
                    <a:pt x="1118" y="183"/>
                  </a:cubicBezTo>
                  <a:cubicBezTo>
                    <a:pt x="1119" y="183"/>
                    <a:pt x="1119" y="183"/>
                    <a:pt x="1120" y="183"/>
                  </a:cubicBezTo>
                  <a:cubicBezTo>
                    <a:pt x="1117" y="178"/>
                    <a:pt x="1117" y="178"/>
                    <a:pt x="1117" y="178"/>
                  </a:cubicBezTo>
                  <a:cubicBezTo>
                    <a:pt x="1118" y="183"/>
                    <a:pt x="1118" y="183"/>
                    <a:pt x="1118" y="183"/>
                  </a:cubicBezTo>
                  <a:cubicBezTo>
                    <a:pt x="1117" y="179"/>
                    <a:pt x="1117" y="179"/>
                    <a:pt x="1117" y="179"/>
                  </a:cubicBezTo>
                  <a:cubicBezTo>
                    <a:pt x="1118" y="183"/>
                    <a:pt x="1118" y="183"/>
                    <a:pt x="1118" y="183"/>
                  </a:cubicBezTo>
                  <a:cubicBezTo>
                    <a:pt x="1118" y="183"/>
                    <a:pt x="1118" y="183"/>
                    <a:pt x="1118" y="183"/>
                  </a:cubicBezTo>
                  <a:cubicBezTo>
                    <a:pt x="1117" y="179"/>
                    <a:pt x="1117" y="179"/>
                    <a:pt x="1117" y="179"/>
                  </a:cubicBezTo>
                  <a:cubicBezTo>
                    <a:pt x="1118" y="183"/>
                    <a:pt x="1118" y="183"/>
                    <a:pt x="1118" y="183"/>
                  </a:cubicBezTo>
                  <a:cubicBezTo>
                    <a:pt x="1118" y="181"/>
                    <a:pt x="1118" y="181"/>
                    <a:pt x="1118" y="181"/>
                  </a:cubicBezTo>
                  <a:cubicBezTo>
                    <a:pt x="1118" y="183"/>
                    <a:pt x="1118" y="183"/>
                    <a:pt x="1118" y="183"/>
                  </a:cubicBezTo>
                  <a:cubicBezTo>
                    <a:pt x="1118" y="183"/>
                    <a:pt x="1118" y="183"/>
                    <a:pt x="1118" y="183"/>
                  </a:cubicBezTo>
                  <a:cubicBezTo>
                    <a:pt x="1118" y="181"/>
                    <a:pt x="1118" y="181"/>
                    <a:pt x="1118" y="181"/>
                  </a:cubicBezTo>
                  <a:cubicBezTo>
                    <a:pt x="1118" y="183"/>
                    <a:pt x="1118" y="183"/>
                    <a:pt x="1118" y="183"/>
                  </a:cubicBezTo>
                  <a:cubicBezTo>
                    <a:pt x="1118" y="183"/>
                    <a:pt x="1119" y="183"/>
                    <a:pt x="1120" y="183"/>
                  </a:cubicBezTo>
                  <a:cubicBezTo>
                    <a:pt x="1126" y="184"/>
                    <a:pt x="1137" y="185"/>
                    <a:pt x="1146" y="186"/>
                  </a:cubicBezTo>
                  <a:cubicBezTo>
                    <a:pt x="1151" y="187"/>
                    <a:pt x="1155" y="188"/>
                    <a:pt x="1159" y="188"/>
                  </a:cubicBezTo>
                  <a:cubicBezTo>
                    <a:pt x="1162" y="188"/>
                    <a:pt x="1164" y="189"/>
                    <a:pt x="1164" y="189"/>
                  </a:cubicBezTo>
                  <a:cubicBezTo>
                    <a:pt x="1166" y="189"/>
                    <a:pt x="1169" y="187"/>
                    <a:pt x="1170" y="185"/>
                  </a:cubicBezTo>
                  <a:cubicBezTo>
                    <a:pt x="1171" y="183"/>
                    <a:pt x="1170" y="180"/>
                    <a:pt x="1167" y="179"/>
                  </a:cubicBezTo>
                  <a:cubicBezTo>
                    <a:pt x="1165" y="177"/>
                    <a:pt x="1165" y="177"/>
                    <a:pt x="1165" y="177"/>
                  </a:cubicBezTo>
                  <a:cubicBezTo>
                    <a:pt x="1183" y="180"/>
                    <a:pt x="1183" y="180"/>
                    <a:pt x="1183" y="180"/>
                  </a:cubicBezTo>
                  <a:cubicBezTo>
                    <a:pt x="1185" y="181"/>
                    <a:pt x="1188" y="179"/>
                    <a:pt x="1189" y="177"/>
                  </a:cubicBezTo>
                  <a:cubicBezTo>
                    <a:pt x="1190" y="174"/>
                    <a:pt x="1189" y="171"/>
                    <a:pt x="1187" y="170"/>
                  </a:cubicBezTo>
                  <a:cubicBezTo>
                    <a:pt x="1166" y="157"/>
                    <a:pt x="1166" y="157"/>
                    <a:pt x="1166" y="157"/>
                  </a:cubicBezTo>
                  <a:cubicBezTo>
                    <a:pt x="1163" y="162"/>
                    <a:pt x="1163" y="162"/>
                    <a:pt x="1163" y="162"/>
                  </a:cubicBezTo>
                  <a:cubicBezTo>
                    <a:pt x="1163" y="167"/>
                    <a:pt x="1163" y="167"/>
                    <a:pt x="1163" y="167"/>
                  </a:cubicBezTo>
                  <a:cubicBezTo>
                    <a:pt x="1214" y="173"/>
                    <a:pt x="1214" y="173"/>
                    <a:pt x="1214" y="173"/>
                  </a:cubicBezTo>
                  <a:cubicBezTo>
                    <a:pt x="1216" y="174"/>
                    <a:pt x="1218" y="173"/>
                    <a:pt x="1219" y="171"/>
                  </a:cubicBezTo>
                  <a:cubicBezTo>
                    <a:pt x="1220" y="170"/>
                    <a:pt x="1220" y="169"/>
                    <a:pt x="1220" y="168"/>
                  </a:cubicBezTo>
                  <a:cubicBezTo>
                    <a:pt x="1220" y="166"/>
                    <a:pt x="1219" y="165"/>
                    <a:pt x="1219" y="165"/>
                  </a:cubicBezTo>
                  <a:cubicBezTo>
                    <a:pt x="1219" y="164"/>
                    <a:pt x="1218" y="164"/>
                    <a:pt x="1218" y="164"/>
                  </a:cubicBezTo>
                  <a:cubicBezTo>
                    <a:pt x="1218" y="163"/>
                    <a:pt x="1217" y="163"/>
                    <a:pt x="1217" y="163"/>
                  </a:cubicBezTo>
                  <a:cubicBezTo>
                    <a:pt x="1215" y="162"/>
                    <a:pt x="1213" y="160"/>
                    <a:pt x="1210" y="158"/>
                  </a:cubicBezTo>
                  <a:cubicBezTo>
                    <a:pt x="1202" y="153"/>
                    <a:pt x="1190" y="146"/>
                    <a:pt x="1190" y="146"/>
                  </a:cubicBezTo>
                  <a:cubicBezTo>
                    <a:pt x="1187" y="151"/>
                    <a:pt x="1187" y="151"/>
                    <a:pt x="1187" y="151"/>
                  </a:cubicBezTo>
                  <a:cubicBezTo>
                    <a:pt x="1186" y="156"/>
                    <a:pt x="1186" y="156"/>
                    <a:pt x="1186" y="156"/>
                  </a:cubicBezTo>
                  <a:cubicBezTo>
                    <a:pt x="1241" y="162"/>
                    <a:pt x="1241" y="162"/>
                    <a:pt x="1241" y="162"/>
                  </a:cubicBezTo>
                  <a:cubicBezTo>
                    <a:pt x="1243" y="162"/>
                    <a:pt x="1246" y="161"/>
                    <a:pt x="1247" y="158"/>
                  </a:cubicBezTo>
                  <a:cubicBezTo>
                    <a:pt x="1247" y="156"/>
                    <a:pt x="1246" y="153"/>
                    <a:pt x="1244" y="152"/>
                  </a:cubicBezTo>
                  <a:cubicBezTo>
                    <a:pt x="1217" y="135"/>
                    <a:pt x="1217" y="135"/>
                    <a:pt x="1217" y="135"/>
                  </a:cubicBezTo>
                  <a:cubicBezTo>
                    <a:pt x="1214" y="140"/>
                    <a:pt x="1214" y="140"/>
                    <a:pt x="1214" y="140"/>
                  </a:cubicBezTo>
                  <a:cubicBezTo>
                    <a:pt x="1213" y="145"/>
                    <a:pt x="1213" y="145"/>
                    <a:pt x="1213" y="145"/>
                  </a:cubicBezTo>
                  <a:cubicBezTo>
                    <a:pt x="1213" y="145"/>
                    <a:pt x="1225" y="147"/>
                    <a:pt x="1238" y="149"/>
                  </a:cubicBezTo>
                  <a:cubicBezTo>
                    <a:pt x="1244" y="150"/>
                    <a:pt x="1250" y="151"/>
                    <a:pt x="1256" y="152"/>
                  </a:cubicBezTo>
                  <a:cubicBezTo>
                    <a:pt x="1258" y="152"/>
                    <a:pt x="1261" y="152"/>
                    <a:pt x="1263" y="153"/>
                  </a:cubicBezTo>
                  <a:cubicBezTo>
                    <a:pt x="1265" y="153"/>
                    <a:pt x="1266" y="153"/>
                    <a:pt x="1267" y="153"/>
                  </a:cubicBezTo>
                  <a:cubicBezTo>
                    <a:pt x="1268" y="153"/>
                    <a:pt x="1268" y="153"/>
                    <a:pt x="1269" y="153"/>
                  </a:cubicBezTo>
                  <a:cubicBezTo>
                    <a:pt x="1269" y="153"/>
                    <a:pt x="1269" y="153"/>
                    <a:pt x="1270" y="153"/>
                  </a:cubicBezTo>
                  <a:cubicBezTo>
                    <a:pt x="1270" y="152"/>
                    <a:pt x="1271" y="152"/>
                    <a:pt x="1271" y="152"/>
                  </a:cubicBezTo>
                  <a:cubicBezTo>
                    <a:pt x="1271" y="152"/>
                    <a:pt x="1272" y="151"/>
                    <a:pt x="1273" y="150"/>
                  </a:cubicBezTo>
                  <a:cubicBezTo>
                    <a:pt x="1273" y="149"/>
                    <a:pt x="1274" y="148"/>
                    <a:pt x="1273" y="146"/>
                  </a:cubicBezTo>
                  <a:cubicBezTo>
                    <a:pt x="1273" y="145"/>
                    <a:pt x="1272" y="143"/>
                    <a:pt x="1271" y="143"/>
                  </a:cubicBezTo>
                  <a:cubicBezTo>
                    <a:pt x="1249" y="129"/>
                    <a:pt x="1249" y="129"/>
                    <a:pt x="1249" y="129"/>
                  </a:cubicBezTo>
                  <a:cubicBezTo>
                    <a:pt x="1246" y="134"/>
                    <a:pt x="1246" y="134"/>
                    <a:pt x="1246" y="134"/>
                  </a:cubicBezTo>
                  <a:cubicBezTo>
                    <a:pt x="1245" y="139"/>
                    <a:pt x="1245" y="139"/>
                    <a:pt x="1245" y="139"/>
                  </a:cubicBezTo>
                  <a:cubicBezTo>
                    <a:pt x="1292" y="147"/>
                    <a:pt x="1292" y="147"/>
                    <a:pt x="1292" y="147"/>
                  </a:cubicBezTo>
                  <a:cubicBezTo>
                    <a:pt x="1295" y="147"/>
                    <a:pt x="1298" y="146"/>
                    <a:pt x="1298" y="144"/>
                  </a:cubicBezTo>
                  <a:cubicBezTo>
                    <a:pt x="1299" y="141"/>
                    <a:pt x="1298" y="138"/>
                    <a:pt x="1296" y="137"/>
                  </a:cubicBezTo>
                  <a:cubicBezTo>
                    <a:pt x="1271" y="121"/>
                    <a:pt x="1271" y="121"/>
                    <a:pt x="1271" y="121"/>
                  </a:cubicBezTo>
                  <a:cubicBezTo>
                    <a:pt x="1268" y="126"/>
                    <a:pt x="1268" y="126"/>
                    <a:pt x="1268" y="126"/>
                  </a:cubicBezTo>
                  <a:cubicBezTo>
                    <a:pt x="1267" y="131"/>
                    <a:pt x="1267" y="131"/>
                    <a:pt x="1267" y="131"/>
                  </a:cubicBezTo>
                  <a:cubicBezTo>
                    <a:pt x="1313" y="141"/>
                    <a:pt x="1313" y="141"/>
                    <a:pt x="1313" y="141"/>
                  </a:cubicBezTo>
                  <a:cubicBezTo>
                    <a:pt x="1315" y="142"/>
                    <a:pt x="1317" y="141"/>
                    <a:pt x="1319" y="139"/>
                  </a:cubicBezTo>
                  <a:cubicBezTo>
                    <a:pt x="1319" y="138"/>
                    <a:pt x="1319" y="137"/>
                    <a:pt x="1319" y="136"/>
                  </a:cubicBezTo>
                  <a:cubicBezTo>
                    <a:pt x="1319" y="135"/>
                    <a:pt x="1319" y="134"/>
                    <a:pt x="1319" y="133"/>
                  </a:cubicBezTo>
                  <a:cubicBezTo>
                    <a:pt x="1318" y="132"/>
                    <a:pt x="1318" y="132"/>
                    <a:pt x="1318" y="132"/>
                  </a:cubicBezTo>
                  <a:cubicBezTo>
                    <a:pt x="1317" y="131"/>
                    <a:pt x="1317" y="131"/>
                    <a:pt x="1316" y="131"/>
                  </a:cubicBezTo>
                  <a:cubicBezTo>
                    <a:pt x="1315" y="130"/>
                    <a:pt x="1313" y="129"/>
                    <a:pt x="1311" y="127"/>
                  </a:cubicBezTo>
                  <a:cubicBezTo>
                    <a:pt x="1307" y="125"/>
                    <a:pt x="1302" y="122"/>
                    <a:pt x="1299" y="120"/>
                  </a:cubicBezTo>
                  <a:cubicBezTo>
                    <a:pt x="1297" y="119"/>
                    <a:pt x="1295" y="118"/>
                    <a:pt x="1294" y="117"/>
                  </a:cubicBezTo>
                  <a:cubicBezTo>
                    <a:pt x="1293" y="117"/>
                    <a:pt x="1293" y="117"/>
                    <a:pt x="1293" y="117"/>
                  </a:cubicBezTo>
                  <a:cubicBezTo>
                    <a:pt x="1293" y="117"/>
                    <a:pt x="1293" y="117"/>
                    <a:pt x="1293" y="117"/>
                  </a:cubicBezTo>
                  <a:cubicBezTo>
                    <a:pt x="1291" y="119"/>
                    <a:pt x="1291" y="119"/>
                    <a:pt x="1291" y="119"/>
                  </a:cubicBezTo>
                  <a:cubicBezTo>
                    <a:pt x="1293" y="117"/>
                    <a:pt x="1293" y="117"/>
                    <a:pt x="1293" y="117"/>
                  </a:cubicBezTo>
                  <a:cubicBezTo>
                    <a:pt x="1293" y="117"/>
                    <a:pt x="1293" y="117"/>
                    <a:pt x="1293" y="117"/>
                  </a:cubicBezTo>
                  <a:cubicBezTo>
                    <a:pt x="1291" y="119"/>
                    <a:pt x="1291" y="119"/>
                    <a:pt x="1291" y="119"/>
                  </a:cubicBezTo>
                  <a:cubicBezTo>
                    <a:pt x="1293" y="117"/>
                    <a:pt x="1293" y="117"/>
                    <a:pt x="1293" y="117"/>
                  </a:cubicBezTo>
                  <a:cubicBezTo>
                    <a:pt x="1290" y="120"/>
                    <a:pt x="1290" y="120"/>
                    <a:pt x="1290" y="120"/>
                  </a:cubicBezTo>
                  <a:cubicBezTo>
                    <a:pt x="1294" y="117"/>
                    <a:pt x="1294" y="117"/>
                    <a:pt x="1294" y="117"/>
                  </a:cubicBezTo>
                  <a:cubicBezTo>
                    <a:pt x="1293" y="117"/>
                    <a:pt x="1293" y="117"/>
                    <a:pt x="1293" y="117"/>
                  </a:cubicBezTo>
                  <a:cubicBezTo>
                    <a:pt x="1290" y="120"/>
                    <a:pt x="1290" y="120"/>
                    <a:pt x="1290" y="120"/>
                  </a:cubicBezTo>
                  <a:cubicBezTo>
                    <a:pt x="1294" y="117"/>
                    <a:pt x="1294" y="117"/>
                    <a:pt x="1294" y="117"/>
                  </a:cubicBezTo>
                  <a:cubicBezTo>
                    <a:pt x="1289" y="121"/>
                    <a:pt x="1289" y="121"/>
                    <a:pt x="1289" y="121"/>
                  </a:cubicBezTo>
                  <a:cubicBezTo>
                    <a:pt x="1294" y="118"/>
                    <a:pt x="1294" y="118"/>
                    <a:pt x="1294" y="118"/>
                  </a:cubicBezTo>
                  <a:cubicBezTo>
                    <a:pt x="1294" y="118"/>
                    <a:pt x="1294" y="118"/>
                    <a:pt x="1294" y="117"/>
                  </a:cubicBezTo>
                  <a:cubicBezTo>
                    <a:pt x="1289" y="121"/>
                    <a:pt x="1289" y="121"/>
                    <a:pt x="1289" y="121"/>
                  </a:cubicBezTo>
                  <a:cubicBezTo>
                    <a:pt x="1294" y="118"/>
                    <a:pt x="1294" y="118"/>
                    <a:pt x="1294" y="118"/>
                  </a:cubicBezTo>
                  <a:cubicBezTo>
                    <a:pt x="1289" y="121"/>
                    <a:pt x="1289" y="121"/>
                    <a:pt x="1289" y="121"/>
                  </a:cubicBezTo>
                  <a:cubicBezTo>
                    <a:pt x="1295" y="121"/>
                    <a:pt x="1295" y="121"/>
                    <a:pt x="1295" y="121"/>
                  </a:cubicBezTo>
                  <a:cubicBezTo>
                    <a:pt x="1295" y="119"/>
                    <a:pt x="1294" y="119"/>
                    <a:pt x="1294" y="118"/>
                  </a:cubicBezTo>
                  <a:cubicBezTo>
                    <a:pt x="1289" y="121"/>
                    <a:pt x="1289" y="121"/>
                    <a:pt x="1289" y="121"/>
                  </a:cubicBezTo>
                  <a:cubicBezTo>
                    <a:pt x="1295" y="121"/>
                    <a:pt x="1295" y="121"/>
                    <a:pt x="1295" y="121"/>
                  </a:cubicBezTo>
                  <a:cubicBezTo>
                    <a:pt x="1289" y="121"/>
                    <a:pt x="1289" y="121"/>
                    <a:pt x="1289" y="121"/>
                  </a:cubicBezTo>
                  <a:cubicBezTo>
                    <a:pt x="1294" y="124"/>
                    <a:pt x="1294" y="124"/>
                    <a:pt x="1294" y="124"/>
                  </a:cubicBezTo>
                  <a:cubicBezTo>
                    <a:pt x="1289" y="121"/>
                    <a:pt x="1289" y="121"/>
                    <a:pt x="1289" y="121"/>
                  </a:cubicBezTo>
                  <a:cubicBezTo>
                    <a:pt x="1292" y="125"/>
                    <a:pt x="1292" y="125"/>
                    <a:pt x="1292" y="125"/>
                  </a:cubicBezTo>
                  <a:cubicBezTo>
                    <a:pt x="1292" y="125"/>
                    <a:pt x="1293" y="125"/>
                    <a:pt x="1294" y="124"/>
                  </a:cubicBezTo>
                  <a:cubicBezTo>
                    <a:pt x="1289" y="121"/>
                    <a:pt x="1289" y="121"/>
                    <a:pt x="1289" y="121"/>
                  </a:cubicBezTo>
                  <a:cubicBezTo>
                    <a:pt x="1292" y="125"/>
                    <a:pt x="1292" y="125"/>
                    <a:pt x="1292" y="125"/>
                  </a:cubicBezTo>
                  <a:cubicBezTo>
                    <a:pt x="1290" y="121"/>
                    <a:pt x="1290" y="121"/>
                    <a:pt x="1290" y="121"/>
                  </a:cubicBezTo>
                  <a:cubicBezTo>
                    <a:pt x="1291" y="126"/>
                    <a:pt x="1291" y="126"/>
                    <a:pt x="1291" y="126"/>
                  </a:cubicBezTo>
                  <a:cubicBezTo>
                    <a:pt x="1291" y="126"/>
                    <a:pt x="1291" y="126"/>
                    <a:pt x="1292" y="125"/>
                  </a:cubicBezTo>
                  <a:cubicBezTo>
                    <a:pt x="1290" y="121"/>
                    <a:pt x="1290" y="121"/>
                    <a:pt x="1290" y="121"/>
                  </a:cubicBezTo>
                  <a:cubicBezTo>
                    <a:pt x="1291" y="126"/>
                    <a:pt x="1291" y="126"/>
                    <a:pt x="1291" y="126"/>
                  </a:cubicBezTo>
                  <a:cubicBezTo>
                    <a:pt x="1290" y="123"/>
                    <a:pt x="1290" y="123"/>
                    <a:pt x="1290" y="123"/>
                  </a:cubicBezTo>
                  <a:cubicBezTo>
                    <a:pt x="1290" y="126"/>
                    <a:pt x="1290" y="126"/>
                    <a:pt x="1290" y="126"/>
                  </a:cubicBezTo>
                  <a:cubicBezTo>
                    <a:pt x="1291" y="126"/>
                    <a:pt x="1291" y="126"/>
                    <a:pt x="1291" y="126"/>
                  </a:cubicBezTo>
                  <a:cubicBezTo>
                    <a:pt x="1290" y="123"/>
                    <a:pt x="1290" y="123"/>
                    <a:pt x="1290" y="123"/>
                  </a:cubicBezTo>
                  <a:cubicBezTo>
                    <a:pt x="1290" y="126"/>
                    <a:pt x="1290" y="126"/>
                    <a:pt x="1290" y="126"/>
                  </a:cubicBezTo>
                  <a:cubicBezTo>
                    <a:pt x="1290" y="125"/>
                    <a:pt x="1290" y="125"/>
                    <a:pt x="1290" y="125"/>
                  </a:cubicBezTo>
                  <a:cubicBezTo>
                    <a:pt x="1290" y="126"/>
                    <a:pt x="1290" y="126"/>
                    <a:pt x="1290" y="126"/>
                  </a:cubicBezTo>
                  <a:cubicBezTo>
                    <a:pt x="1290" y="126"/>
                    <a:pt x="1290" y="126"/>
                    <a:pt x="1290" y="126"/>
                  </a:cubicBezTo>
                  <a:cubicBezTo>
                    <a:pt x="1290" y="125"/>
                    <a:pt x="1290" y="125"/>
                    <a:pt x="1290" y="125"/>
                  </a:cubicBezTo>
                  <a:cubicBezTo>
                    <a:pt x="1290" y="126"/>
                    <a:pt x="1290" y="126"/>
                    <a:pt x="1290" y="126"/>
                  </a:cubicBezTo>
                  <a:cubicBezTo>
                    <a:pt x="1291" y="126"/>
                    <a:pt x="1291" y="126"/>
                    <a:pt x="1291" y="126"/>
                  </a:cubicBezTo>
                  <a:cubicBezTo>
                    <a:pt x="1292" y="126"/>
                    <a:pt x="1295" y="126"/>
                    <a:pt x="1299" y="127"/>
                  </a:cubicBezTo>
                  <a:cubicBezTo>
                    <a:pt x="1305" y="127"/>
                    <a:pt x="1312" y="128"/>
                    <a:pt x="1318" y="129"/>
                  </a:cubicBezTo>
                  <a:cubicBezTo>
                    <a:pt x="1324" y="129"/>
                    <a:pt x="1328" y="130"/>
                    <a:pt x="1328" y="130"/>
                  </a:cubicBezTo>
                  <a:cubicBezTo>
                    <a:pt x="1331" y="130"/>
                    <a:pt x="1333" y="128"/>
                    <a:pt x="1334" y="126"/>
                  </a:cubicBezTo>
                  <a:cubicBezTo>
                    <a:pt x="1335" y="124"/>
                    <a:pt x="1334" y="121"/>
                    <a:pt x="1332" y="120"/>
                  </a:cubicBezTo>
                  <a:cubicBezTo>
                    <a:pt x="1309" y="105"/>
                    <a:pt x="1309" y="105"/>
                    <a:pt x="1309" y="105"/>
                  </a:cubicBezTo>
                  <a:cubicBezTo>
                    <a:pt x="1306" y="110"/>
                    <a:pt x="1306" y="110"/>
                    <a:pt x="1306" y="110"/>
                  </a:cubicBezTo>
                  <a:cubicBezTo>
                    <a:pt x="1305" y="115"/>
                    <a:pt x="1305" y="115"/>
                    <a:pt x="1305" y="115"/>
                  </a:cubicBezTo>
                  <a:cubicBezTo>
                    <a:pt x="1349" y="124"/>
                    <a:pt x="1349" y="124"/>
                    <a:pt x="1349" y="124"/>
                  </a:cubicBezTo>
                  <a:cubicBezTo>
                    <a:pt x="1351" y="125"/>
                    <a:pt x="1354" y="123"/>
                    <a:pt x="1355" y="121"/>
                  </a:cubicBezTo>
                  <a:cubicBezTo>
                    <a:pt x="1356" y="118"/>
                    <a:pt x="1355" y="115"/>
                    <a:pt x="1353" y="114"/>
                  </a:cubicBezTo>
                  <a:cubicBezTo>
                    <a:pt x="1353" y="114"/>
                    <a:pt x="1351" y="113"/>
                    <a:pt x="1349" y="112"/>
                  </a:cubicBezTo>
                  <a:cubicBezTo>
                    <a:pt x="1345" y="109"/>
                    <a:pt x="1340" y="106"/>
                    <a:pt x="1335" y="103"/>
                  </a:cubicBezTo>
                  <a:cubicBezTo>
                    <a:pt x="1333" y="102"/>
                    <a:pt x="1331" y="101"/>
                    <a:pt x="1330" y="100"/>
                  </a:cubicBezTo>
                  <a:cubicBezTo>
                    <a:pt x="1329" y="100"/>
                    <a:pt x="1329" y="99"/>
                    <a:pt x="1328" y="99"/>
                  </a:cubicBezTo>
                  <a:cubicBezTo>
                    <a:pt x="1328" y="99"/>
                    <a:pt x="1328" y="99"/>
                    <a:pt x="1328" y="99"/>
                  </a:cubicBezTo>
                  <a:cubicBezTo>
                    <a:pt x="1328" y="99"/>
                    <a:pt x="1328" y="99"/>
                    <a:pt x="1328" y="99"/>
                  </a:cubicBezTo>
                  <a:cubicBezTo>
                    <a:pt x="1326" y="101"/>
                    <a:pt x="1326" y="101"/>
                    <a:pt x="1326" y="101"/>
                  </a:cubicBezTo>
                  <a:cubicBezTo>
                    <a:pt x="1329" y="99"/>
                    <a:pt x="1329" y="99"/>
                    <a:pt x="1329" y="99"/>
                  </a:cubicBezTo>
                  <a:cubicBezTo>
                    <a:pt x="1328" y="99"/>
                    <a:pt x="1328" y="99"/>
                    <a:pt x="1328" y="99"/>
                  </a:cubicBezTo>
                  <a:cubicBezTo>
                    <a:pt x="1326" y="101"/>
                    <a:pt x="1326" y="101"/>
                    <a:pt x="1326" y="101"/>
                  </a:cubicBezTo>
                  <a:cubicBezTo>
                    <a:pt x="1329" y="99"/>
                    <a:pt x="1329" y="99"/>
                    <a:pt x="1329" y="99"/>
                  </a:cubicBezTo>
                  <a:cubicBezTo>
                    <a:pt x="1325" y="103"/>
                    <a:pt x="1325" y="103"/>
                    <a:pt x="1325" y="103"/>
                  </a:cubicBezTo>
                  <a:cubicBezTo>
                    <a:pt x="1329" y="100"/>
                    <a:pt x="1329" y="100"/>
                    <a:pt x="1329" y="100"/>
                  </a:cubicBezTo>
                  <a:cubicBezTo>
                    <a:pt x="1329" y="99"/>
                    <a:pt x="1329" y="99"/>
                    <a:pt x="1329" y="99"/>
                  </a:cubicBezTo>
                  <a:cubicBezTo>
                    <a:pt x="1325" y="103"/>
                    <a:pt x="1325" y="103"/>
                    <a:pt x="1325" y="103"/>
                  </a:cubicBezTo>
                  <a:cubicBezTo>
                    <a:pt x="1329" y="100"/>
                    <a:pt x="1329" y="100"/>
                    <a:pt x="1329" y="100"/>
                  </a:cubicBezTo>
                  <a:cubicBezTo>
                    <a:pt x="1325" y="103"/>
                    <a:pt x="1325" y="103"/>
                    <a:pt x="1325" y="103"/>
                  </a:cubicBezTo>
                  <a:cubicBezTo>
                    <a:pt x="1330" y="101"/>
                    <a:pt x="1330" y="101"/>
                    <a:pt x="1330" y="101"/>
                  </a:cubicBezTo>
                  <a:cubicBezTo>
                    <a:pt x="1329" y="100"/>
                    <a:pt x="1329" y="100"/>
                    <a:pt x="1329" y="100"/>
                  </a:cubicBezTo>
                  <a:cubicBezTo>
                    <a:pt x="1325" y="103"/>
                    <a:pt x="1325" y="103"/>
                    <a:pt x="1325" y="103"/>
                  </a:cubicBezTo>
                  <a:cubicBezTo>
                    <a:pt x="1330" y="101"/>
                    <a:pt x="1330" y="101"/>
                    <a:pt x="1330" y="101"/>
                  </a:cubicBezTo>
                  <a:cubicBezTo>
                    <a:pt x="1325" y="103"/>
                    <a:pt x="1325" y="103"/>
                    <a:pt x="1325" y="103"/>
                  </a:cubicBezTo>
                  <a:cubicBezTo>
                    <a:pt x="1330" y="103"/>
                    <a:pt x="1330" y="103"/>
                    <a:pt x="1330" y="103"/>
                  </a:cubicBezTo>
                  <a:cubicBezTo>
                    <a:pt x="1330" y="102"/>
                    <a:pt x="1330" y="101"/>
                    <a:pt x="1330" y="101"/>
                  </a:cubicBezTo>
                  <a:cubicBezTo>
                    <a:pt x="1325" y="103"/>
                    <a:pt x="1325" y="103"/>
                    <a:pt x="1325" y="103"/>
                  </a:cubicBezTo>
                  <a:cubicBezTo>
                    <a:pt x="1330" y="103"/>
                    <a:pt x="1330" y="103"/>
                    <a:pt x="1330" y="103"/>
                  </a:cubicBezTo>
                  <a:cubicBezTo>
                    <a:pt x="1325" y="103"/>
                    <a:pt x="1325" y="103"/>
                    <a:pt x="1325" y="103"/>
                  </a:cubicBezTo>
                  <a:cubicBezTo>
                    <a:pt x="1323" y="108"/>
                    <a:pt x="1323" y="108"/>
                    <a:pt x="1323" y="108"/>
                  </a:cubicBezTo>
                  <a:cubicBezTo>
                    <a:pt x="1323" y="108"/>
                    <a:pt x="1335" y="111"/>
                    <a:pt x="1347" y="113"/>
                  </a:cubicBezTo>
                  <a:cubicBezTo>
                    <a:pt x="1353" y="114"/>
                    <a:pt x="1360" y="116"/>
                    <a:pt x="1365" y="117"/>
                  </a:cubicBezTo>
                  <a:cubicBezTo>
                    <a:pt x="1367" y="117"/>
                    <a:pt x="1369" y="117"/>
                    <a:pt x="1371" y="118"/>
                  </a:cubicBezTo>
                  <a:cubicBezTo>
                    <a:pt x="1372" y="118"/>
                    <a:pt x="1373" y="118"/>
                    <a:pt x="1373" y="118"/>
                  </a:cubicBezTo>
                  <a:cubicBezTo>
                    <a:pt x="1374" y="118"/>
                    <a:pt x="1374" y="118"/>
                    <a:pt x="1375" y="118"/>
                  </a:cubicBezTo>
                  <a:cubicBezTo>
                    <a:pt x="1375" y="118"/>
                    <a:pt x="1376" y="118"/>
                    <a:pt x="1376" y="118"/>
                  </a:cubicBezTo>
                  <a:cubicBezTo>
                    <a:pt x="1377" y="118"/>
                    <a:pt x="1377" y="118"/>
                    <a:pt x="1377" y="118"/>
                  </a:cubicBezTo>
                  <a:cubicBezTo>
                    <a:pt x="1378" y="118"/>
                    <a:pt x="1379" y="117"/>
                    <a:pt x="1380" y="116"/>
                  </a:cubicBezTo>
                  <a:cubicBezTo>
                    <a:pt x="1381" y="114"/>
                    <a:pt x="1381" y="113"/>
                    <a:pt x="1381" y="111"/>
                  </a:cubicBezTo>
                  <a:cubicBezTo>
                    <a:pt x="1380" y="110"/>
                    <a:pt x="1380" y="109"/>
                    <a:pt x="1378" y="108"/>
                  </a:cubicBezTo>
                  <a:cubicBezTo>
                    <a:pt x="1351" y="91"/>
                    <a:pt x="1351" y="91"/>
                    <a:pt x="1351" y="91"/>
                  </a:cubicBezTo>
                  <a:cubicBezTo>
                    <a:pt x="1348" y="95"/>
                    <a:pt x="1348" y="95"/>
                    <a:pt x="1348" y="95"/>
                  </a:cubicBezTo>
                  <a:cubicBezTo>
                    <a:pt x="1352" y="98"/>
                    <a:pt x="1352" y="98"/>
                    <a:pt x="1352" y="98"/>
                  </a:cubicBezTo>
                  <a:cubicBezTo>
                    <a:pt x="1348" y="95"/>
                    <a:pt x="1348" y="95"/>
                    <a:pt x="1348" y="95"/>
                  </a:cubicBezTo>
                  <a:cubicBezTo>
                    <a:pt x="1350" y="100"/>
                    <a:pt x="1350" y="100"/>
                    <a:pt x="1350" y="100"/>
                  </a:cubicBezTo>
                  <a:cubicBezTo>
                    <a:pt x="1350" y="100"/>
                    <a:pt x="1351" y="100"/>
                    <a:pt x="1352" y="98"/>
                  </a:cubicBezTo>
                  <a:cubicBezTo>
                    <a:pt x="1348" y="95"/>
                    <a:pt x="1348" y="95"/>
                    <a:pt x="1348" y="95"/>
                  </a:cubicBezTo>
                  <a:cubicBezTo>
                    <a:pt x="1350" y="100"/>
                    <a:pt x="1350" y="100"/>
                    <a:pt x="1350" y="100"/>
                  </a:cubicBezTo>
                  <a:cubicBezTo>
                    <a:pt x="1348" y="96"/>
                    <a:pt x="1348" y="96"/>
                    <a:pt x="1348" y="96"/>
                  </a:cubicBezTo>
                  <a:cubicBezTo>
                    <a:pt x="1348" y="101"/>
                    <a:pt x="1348" y="101"/>
                    <a:pt x="1348" y="101"/>
                  </a:cubicBezTo>
                  <a:cubicBezTo>
                    <a:pt x="1349" y="101"/>
                    <a:pt x="1349" y="101"/>
                    <a:pt x="1350" y="100"/>
                  </a:cubicBezTo>
                  <a:cubicBezTo>
                    <a:pt x="1348" y="96"/>
                    <a:pt x="1348" y="96"/>
                    <a:pt x="1348" y="96"/>
                  </a:cubicBezTo>
                  <a:cubicBezTo>
                    <a:pt x="1348" y="101"/>
                    <a:pt x="1348" y="101"/>
                    <a:pt x="1348" y="101"/>
                  </a:cubicBezTo>
                  <a:cubicBezTo>
                    <a:pt x="1348" y="97"/>
                    <a:pt x="1348" y="97"/>
                    <a:pt x="1348" y="97"/>
                  </a:cubicBezTo>
                  <a:cubicBezTo>
                    <a:pt x="1348" y="101"/>
                    <a:pt x="1348" y="101"/>
                    <a:pt x="1348" y="101"/>
                  </a:cubicBezTo>
                  <a:cubicBezTo>
                    <a:pt x="1348" y="101"/>
                    <a:pt x="1348" y="101"/>
                    <a:pt x="1348" y="101"/>
                  </a:cubicBezTo>
                  <a:cubicBezTo>
                    <a:pt x="1348" y="97"/>
                    <a:pt x="1348" y="97"/>
                    <a:pt x="1348" y="97"/>
                  </a:cubicBezTo>
                  <a:cubicBezTo>
                    <a:pt x="1348" y="101"/>
                    <a:pt x="1348" y="101"/>
                    <a:pt x="1348" y="101"/>
                  </a:cubicBezTo>
                  <a:cubicBezTo>
                    <a:pt x="1348" y="99"/>
                    <a:pt x="1348" y="99"/>
                    <a:pt x="1348" y="99"/>
                  </a:cubicBezTo>
                  <a:cubicBezTo>
                    <a:pt x="1348" y="101"/>
                    <a:pt x="1348" y="101"/>
                    <a:pt x="1348" y="101"/>
                  </a:cubicBezTo>
                  <a:cubicBezTo>
                    <a:pt x="1348" y="101"/>
                    <a:pt x="1348" y="101"/>
                    <a:pt x="1348" y="101"/>
                  </a:cubicBezTo>
                  <a:cubicBezTo>
                    <a:pt x="1348" y="99"/>
                    <a:pt x="1348" y="99"/>
                    <a:pt x="1348" y="99"/>
                  </a:cubicBezTo>
                  <a:cubicBezTo>
                    <a:pt x="1348" y="101"/>
                    <a:pt x="1348" y="101"/>
                    <a:pt x="1348" y="101"/>
                  </a:cubicBezTo>
                  <a:cubicBezTo>
                    <a:pt x="1348" y="101"/>
                    <a:pt x="1349" y="101"/>
                    <a:pt x="1351" y="101"/>
                  </a:cubicBezTo>
                  <a:cubicBezTo>
                    <a:pt x="1358" y="102"/>
                    <a:pt x="1371" y="105"/>
                    <a:pt x="1382" y="107"/>
                  </a:cubicBezTo>
                  <a:cubicBezTo>
                    <a:pt x="1388" y="108"/>
                    <a:pt x="1394" y="109"/>
                    <a:pt x="1398" y="110"/>
                  </a:cubicBezTo>
                  <a:cubicBezTo>
                    <a:pt x="1400" y="110"/>
                    <a:pt x="1402" y="110"/>
                    <a:pt x="1403" y="110"/>
                  </a:cubicBezTo>
                  <a:cubicBezTo>
                    <a:pt x="1404" y="111"/>
                    <a:pt x="1404" y="111"/>
                    <a:pt x="1405" y="111"/>
                  </a:cubicBezTo>
                  <a:cubicBezTo>
                    <a:pt x="1405" y="111"/>
                    <a:pt x="1405" y="111"/>
                    <a:pt x="1405" y="111"/>
                  </a:cubicBezTo>
                  <a:cubicBezTo>
                    <a:pt x="1406" y="111"/>
                    <a:pt x="1406" y="111"/>
                    <a:pt x="1406" y="111"/>
                  </a:cubicBezTo>
                  <a:cubicBezTo>
                    <a:pt x="1406" y="111"/>
                    <a:pt x="1407" y="111"/>
                    <a:pt x="1407" y="111"/>
                  </a:cubicBezTo>
                  <a:cubicBezTo>
                    <a:pt x="1407" y="111"/>
                    <a:pt x="1408" y="111"/>
                    <a:pt x="1408" y="110"/>
                  </a:cubicBezTo>
                  <a:cubicBezTo>
                    <a:pt x="1409" y="110"/>
                    <a:pt x="1409" y="110"/>
                    <a:pt x="1409" y="110"/>
                  </a:cubicBezTo>
                  <a:cubicBezTo>
                    <a:pt x="1410" y="110"/>
                    <a:pt x="1410" y="109"/>
                    <a:pt x="1411" y="108"/>
                  </a:cubicBezTo>
                  <a:cubicBezTo>
                    <a:pt x="1411" y="108"/>
                    <a:pt x="1411" y="108"/>
                    <a:pt x="1411" y="108"/>
                  </a:cubicBezTo>
                  <a:cubicBezTo>
                    <a:pt x="1412" y="107"/>
                    <a:pt x="1412" y="106"/>
                    <a:pt x="1412" y="105"/>
                  </a:cubicBezTo>
                  <a:cubicBezTo>
                    <a:pt x="1412" y="104"/>
                    <a:pt x="1411" y="103"/>
                    <a:pt x="1411" y="102"/>
                  </a:cubicBezTo>
                  <a:cubicBezTo>
                    <a:pt x="1410" y="101"/>
                    <a:pt x="1410" y="101"/>
                    <a:pt x="1410" y="101"/>
                  </a:cubicBezTo>
                  <a:cubicBezTo>
                    <a:pt x="1409" y="101"/>
                    <a:pt x="1409" y="100"/>
                    <a:pt x="1409" y="100"/>
                  </a:cubicBezTo>
                  <a:cubicBezTo>
                    <a:pt x="1407" y="99"/>
                    <a:pt x="1405" y="98"/>
                    <a:pt x="1402" y="96"/>
                  </a:cubicBezTo>
                  <a:cubicBezTo>
                    <a:pt x="1398" y="94"/>
                    <a:pt x="1393" y="91"/>
                    <a:pt x="1389" y="89"/>
                  </a:cubicBezTo>
                  <a:cubicBezTo>
                    <a:pt x="1387" y="87"/>
                    <a:pt x="1386" y="86"/>
                    <a:pt x="1385" y="86"/>
                  </a:cubicBezTo>
                  <a:cubicBezTo>
                    <a:pt x="1384" y="85"/>
                    <a:pt x="1384" y="85"/>
                    <a:pt x="1384" y="85"/>
                  </a:cubicBezTo>
                  <a:cubicBezTo>
                    <a:pt x="1383" y="85"/>
                    <a:pt x="1383" y="85"/>
                    <a:pt x="1383" y="85"/>
                  </a:cubicBezTo>
                  <a:cubicBezTo>
                    <a:pt x="1382" y="87"/>
                    <a:pt x="1382" y="87"/>
                    <a:pt x="1382" y="87"/>
                  </a:cubicBezTo>
                  <a:cubicBezTo>
                    <a:pt x="1384" y="85"/>
                    <a:pt x="1384" y="85"/>
                    <a:pt x="1384" y="85"/>
                  </a:cubicBezTo>
                  <a:cubicBezTo>
                    <a:pt x="1383" y="85"/>
                    <a:pt x="1383" y="85"/>
                    <a:pt x="1383" y="85"/>
                  </a:cubicBezTo>
                  <a:cubicBezTo>
                    <a:pt x="1382" y="87"/>
                    <a:pt x="1382" y="87"/>
                    <a:pt x="1382" y="87"/>
                  </a:cubicBezTo>
                  <a:cubicBezTo>
                    <a:pt x="1384" y="85"/>
                    <a:pt x="1384" y="85"/>
                    <a:pt x="1384" y="85"/>
                  </a:cubicBezTo>
                  <a:cubicBezTo>
                    <a:pt x="1380" y="88"/>
                    <a:pt x="1380" y="88"/>
                    <a:pt x="1380" y="88"/>
                  </a:cubicBezTo>
                  <a:cubicBezTo>
                    <a:pt x="1384" y="86"/>
                    <a:pt x="1384" y="86"/>
                    <a:pt x="1384" y="86"/>
                  </a:cubicBezTo>
                  <a:cubicBezTo>
                    <a:pt x="1384" y="85"/>
                    <a:pt x="1384" y="85"/>
                    <a:pt x="1384" y="85"/>
                  </a:cubicBezTo>
                  <a:cubicBezTo>
                    <a:pt x="1380" y="88"/>
                    <a:pt x="1380" y="88"/>
                    <a:pt x="1380" y="88"/>
                  </a:cubicBezTo>
                  <a:cubicBezTo>
                    <a:pt x="1384" y="86"/>
                    <a:pt x="1384" y="86"/>
                    <a:pt x="1384" y="86"/>
                  </a:cubicBezTo>
                  <a:cubicBezTo>
                    <a:pt x="1380" y="89"/>
                    <a:pt x="1380" y="89"/>
                    <a:pt x="1380" y="89"/>
                  </a:cubicBezTo>
                  <a:cubicBezTo>
                    <a:pt x="1385" y="89"/>
                    <a:pt x="1385" y="89"/>
                    <a:pt x="1385" y="89"/>
                  </a:cubicBezTo>
                  <a:cubicBezTo>
                    <a:pt x="1385" y="87"/>
                    <a:pt x="1385" y="86"/>
                    <a:pt x="1384" y="86"/>
                  </a:cubicBezTo>
                  <a:cubicBezTo>
                    <a:pt x="1380" y="89"/>
                    <a:pt x="1380" y="89"/>
                    <a:pt x="1380" y="89"/>
                  </a:cubicBezTo>
                  <a:cubicBezTo>
                    <a:pt x="1385" y="89"/>
                    <a:pt x="1385" y="89"/>
                    <a:pt x="1385" y="89"/>
                  </a:cubicBezTo>
                  <a:cubicBezTo>
                    <a:pt x="1380" y="89"/>
                    <a:pt x="1380" y="89"/>
                    <a:pt x="1380" y="89"/>
                  </a:cubicBezTo>
                  <a:cubicBezTo>
                    <a:pt x="1384" y="92"/>
                    <a:pt x="1384" y="92"/>
                    <a:pt x="1384" y="92"/>
                  </a:cubicBezTo>
                  <a:cubicBezTo>
                    <a:pt x="1385" y="91"/>
                    <a:pt x="1385" y="89"/>
                    <a:pt x="1385" y="89"/>
                  </a:cubicBezTo>
                  <a:cubicBezTo>
                    <a:pt x="1380" y="89"/>
                    <a:pt x="1380" y="89"/>
                    <a:pt x="1380" y="89"/>
                  </a:cubicBezTo>
                  <a:cubicBezTo>
                    <a:pt x="1384" y="92"/>
                    <a:pt x="1384" y="92"/>
                    <a:pt x="1384" y="92"/>
                  </a:cubicBezTo>
                  <a:cubicBezTo>
                    <a:pt x="1380" y="89"/>
                    <a:pt x="1380" y="89"/>
                    <a:pt x="1380" y="89"/>
                  </a:cubicBezTo>
                  <a:cubicBezTo>
                    <a:pt x="1379" y="94"/>
                    <a:pt x="1379" y="94"/>
                    <a:pt x="1379" y="94"/>
                  </a:cubicBezTo>
                  <a:cubicBezTo>
                    <a:pt x="1429" y="101"/>
                    <a:pt x="1429" y="101"/>
                    <a:pt x="1429" y="101"/>
                  </a:cubicBezTo>
                  <a:cubicBezTo>
                    <a:pt x="1432" y="102"/>
                    <a:pt x="1434" y="100"/>
                    <a:pt x="1435" y="98"/>
                  </a:cubicBezTo>
                  <a:cubicBezTo>
                    <a:pt x="1436" y="95"/>
                    <a:pt x="1435" y="93"/>
                    <a:pt x="1433" y="91"/>
                  </a:cubicBezTo>
                  <a:cubicBezTo>
                    <a:pt x="1427" y="88"/>
                    <a:pt x="1427" y="88"/>
                    <a:pt x="1427" y="88"/>
                  </a:cubicBezTo>
                  <a:cubicBezTo>
                    <a:pt x="1451" y="91"/>
                    <a:pt x="1451" y="91"/>
                    <a:pt x="1451" y="91"/>
                  </a:cubicBezTo>
                  <a:cubicBezTo>
                    <a:pt x="1453" y="91"/>
                    <a:pt x="1454" y="91"/>
                    <a:pt x="1455" y="90"/>
                  </a:cubicBezTo>
                  <a:cubicBezTo>
                    <a:pt x="1457" y="89"/>
                    <a:pt x="1457" y="87"/>
                    <a:pt x="1457" y="86"/>
                  </a:cubicBezTo>
                  <a:cubicBezTo>
                    <a:pt x="1457" y="84"/>
                    <a:pt x="1457" y="83"/>
                    <a:pt x="1456" y="83"/>
                  </a:cubicBezTo>
                  <a:cubicBezTo>
                    <a:pt x="1456" y="82"/>
                    <a:pt x="1456" y="82"/>
                    <a:pt x="1456" y="82"/>
                  </a:cubicBezTo>
                  <a:cubicBezTo>
                    <a:pt x="1455" y="81"/>
                    <a:pt x="1455" y="81"/>
                    <a:pt x="1455" y="81"/>
                  </a:cubicBezTo>
                  <a:cubicBezTo>
                    <a:pt x="1455" y="81"/>
                    <a:pt x="1455" y="81"/>
                    <a:pt x="1455" y="81"/>
                  </a:cubicBezTo>
                  <a:cubicBezTo>
                    <a:pt x="1454" y="81"/>
                    <a:pt x="1454" y="80"/>
                    <a:pt x="1453" y="80"/>
                  </a:cubicBezTo>
                  <a:cubicBezTo>
                    <a:pt x="1451" y="78"/>
                    <a:pt x="1446" y="75"/>
                    <a:pt x="1441" y="73"/>
                  </a:cubicBezTo>
                  <a:cubicBezTo>
                    <a:pt x="1439" y="71"/>
                    <a:pt x="1437" y="70"/>
                    <a:pt x="1436" y="69"/>
                  </a:cubicBezTo>
                  <a:cubicBezTo>
                    <a:pt x="1435" y="69"/>
                    <a:pt x="1435" y="68"/>
                    <a:pt x="1434" y="68"/>
                  </a:cubicBezTo>
                  <a:cubicBezTo>
                    <a:pt x="1434" y="68"/>
                    <a:pt x="1434" y="68"/>
                    <a:pt x="1434" y="68"/>
                  </a:cubicBezTo>
                  <a:cubicBezTo>
                    <a:pt x="1434" y="68"/>
                    <a:pt x="1434" y="68"/>
                    <a:pt x="1434" y="68"/>
                  </a:cubicBezTo>
                  <a:cubicBezTo>
                    <a:pt x="1432" y="71"/>
                    <a:pt x="1432" y="71"/>
                    <a:pt x="1432" y="71"/>
                  </a:cubicBezTo>
                  <a:cubicBezTo>
                    <a:pt x="1434" y="68"/>
                    <a:pt x="1434" y="68"/>
                    <a:pt x="1434" y="68"/>
                  </a:cubicBezTo>
                  <a:cubicBezTo>
                    <a:pt x="1434" y="68"/>
                    <a:pt x="1434" y="68"/>
                    <a:pt x="1434" y="68"/>
                  </a:cubicBezTo>
                  <a:cubicBezTo>
                    <a:pt x="1432" y="71"/>
                    <a:pt x="1432" y="71"/>
                    <a:pt x="1432" y="71"/>
                  </a:cubicBezTo>
                  <a:cubicBezTo>
                    <a:pt x="1434" y="68"/>
                    <a:pt x="1434" y="68"/>
                    <a:pt x="1434" y="68"/>
                  </a:cubicBezTo>
                  <a:cubicBezTo>
                    <a:pt x="1431" y="72"/>
                    <a:pt x="1431" y="72"/>
                    <a:pt x="1431" y="72"/>
                  </a:cubicBezTo>
                  <a:cubicBezTo>
                    <a:pt x="1435" y="69"/>
                    <a:pt x="1435" y="69"/>
                    <a:pt x="1435" y="69"/>
                  </a:cubicBezTo>
                  <a:cubicBezTo>
                    <a:pt x="1435" y="69"/>
                    <a:pt x="1435" y="69"/>
                    <a:pt x="1434" y="68"/>
                  </a:cubicBezTo>
                  <a:cubicBezTo>
                    <a:pt x="1431" y="72"/>
                    <a:pt x="1431" y="72"/>
                    <a:pt x="1431" y="72"/>
                  </a:cubicBezTo>
                  <a:cubicBezTo>
                    <a:pt x="1435" y="69"/>
                    <a:pt x="1435" y="69"/>
                    <a:pt x="1435" y="69"/>
                  </a:cubicBezTo>
                  <a:cubicBezTo>
                    <a:pt x="1431" y="72"/>
                    <a:pt x="1431" y="72"/>
                    <a:pt x="1431" y="72"/>
                  </a:cubicBezTo>
                  <a:cubicBezTo>
                    <a:pt x="1436" y="70"/>
                    <a:pt x="1436" y="70"/>
                    <a:pt x="1436" y="70"/>
                  </a:cubicBezTo>
                  <a:cubicBezTo>
                    <a:pt x="1435" y="70"/>
                    <a:pt x="1435" y="69"/>
                    <a:pt x="1435" y="69"/>
                  </a:cubicBezTo>
                  <a:cubicBezTo>
                    <a:pt x="1431" y="72"/>
                    <a:pt x="1431" y="72"/>
                    <a:pt x="1431" y="72"/>
                  </a:cubicBezTo>
                  <a:cubicBezTo>
                    <a:pt x="1436" y="70"/>
                    <a:pt x="1436" y="70"/>
                    <a:pt x="1436" y="70"/>
                  </a:cubicBezTo>
                  <a:cubicBezTo>
                    <a:pt x="1430" y="72"/>
                    <a:pt x="1430" y="72"/>
                    <a:pt x="1430" y="72"/>
                  </a:cubicBezTo>
                  <a:cubicBezTo>
                    <a:pt x="1436" y="72"/>
                    <a:pt x="1436" y="72"/>
                    <a:pt x="1436" y="72"/>
                  </a:cubicBezTo>
                  <a:cubicBezTo>
                    <a:pt x="1436" y="71"/>
                    <a:pt x="1436" y="71"/>
                    <a:pt x="1436" y="70"/>
                  </a:cubicBezTo>
                  <a:cubicBezTo>
                    <a:pt x="1430" y="72"/>
                    <a:pt x="1430" y="72"/>
                    <a:pt x="1430" y="72"/>
                  </a:cubicBezTo>
                  <a:cubicBezTo>
                    <a:pt x="1436" y="72"/>
                    <a:pt x="1436" y="72"/>
                    <a:pt x="1436" y="72"/>
                  </a:cubicBezTo>
                  <a:cubicBezTo>
                    <a:pt x="1430" y="72"/>
                    <a:pt x="1430" y="72"/>
                    <a:pt x="1430" y="72"/>
                  </a:cubicBezTo>
                  <a:cubicBezTo>
                    <a:pt x="1429" y="78"/>
                    <a:pt x="1429" y="78"/>
                    <a:pt x="1429" y="78"/>
                  </a:cubicBezTo>
                  <a:cubicBezTo>
                    <a:pt x="1479" y="87"/>
                    <a:pt x="1479" y="87"/>
                    <a:pt x="1479" y="87"/>
                  </a:cubicBezTo>
                  <a:cubicBezTo>
                    <a:pt x="1481" y="87"/>
                    <a:pt x="1483" y="86"/>
                    <a:pt x="1485" y="84"/>
                  </a:cubicBezTo>
                  <a:cubicBezTo>
                    <a:pt x="1485" y="83"/>
                    <a:pt x="1485" y="82"/>
                    <a:pt x="1485" y="81"/>
                  </a:cubicBezTo>
                  <a:cubicBezTo>
                    <a:pt x="1485" y="80"/>
                    <a:pt x="1485" y="79"/>
                    <a:pt x="1485" y="78"/>
                  </a:cubicBezTo>
                  <a:cubicBezTo>
                    <a:pt x="1484" y="77"/>
                    <a:pt x="1484" y="77"/>
                    <a:pt x="1484" y="77"/>
                  </a:cubicBezTo>
                  <a:cubicBezTo>
                    <a:pt x="1483" y="76"/>
                    <a:pt x="1483" y="76"/>
                    <a:pt x="1482" y="76"/>
                  </a:cubicBezTo>
                  <a:cubicBezTo>
                    <a:pt x="1480" y="75"/>
                    <a:pt x="1478" y="73"/>
                    <a:pt x="1474" y="71"/>
                  </a:cubicBezTo>
                  <a:cubicBezTo>
                    <a:pt x="1465" y="65"/>
                    <a:pt x="1450" y="56"/>
                    <a:pt x="1450" y="56"/>
                  </a:cubicBezTo>
                  <a:cubicBezTo>
                    <a:pt x="1447" y="61"/>
                    <a:pt x="1447" y="61"/>
                    <a:pt x="1447" y="61"/>
                  </a:cubicBezTo>
                  <a:cubicBezTo>
                    <a:pt x="1446" y="66"/>
                    <a:pt x="1446" y="66"/>
                    <a:pt x="1446" y="66"/>
                  </a:cubicBezTo>
                  <a:cubicBezTo>
                    <a:pt x="1502" y="73"/>
                    <a:pt x="1502" y="73"/>
                    <a:pt x="1502" y="73"/>
                  </a:cubicBezTo>
                  <a:cubicBezTo>
                    <a:pt x="1504" y="73"/>
                    <a:pt x="1506" y="72"/>
                    <a:pt x="1507" y="71"/>
                  </a:cubicBezTo>
                  <a:cubicBezTo>
                    <a:pt x="1508" y="70"/>
                    <a:pt x="1508" y="68"/>
                    <a:pt x="1508" y="68"/>
                  </a:cubicBezTo>
                  <a:cubicBezTo>
                    <a:pt x="1508" y="66"/>
                    <a:pt x="1507" y="65"/>
                    <a:pt x="1507" y="65"/>
                  </a:cubicBezTo>
                  <a:cubicBezTo>
                    <a:pt x="1507" y="64"/>
                    <a:pt x="1506" y="64"/>
                    <a:pt x="1506" y="63"/>
                  </a:cubicBezTo>
                  <a:cubicBezTo>
                    <a:pt x="1506" y="63"/>
                    <a:pt x="1505" y="63"/>
                    <a:pt x="1505" y="62"/>
                  </a:cubicBezTo>
                  <a:cubicBezTo>
                    <a:pt x="1503" y="61"/>
                    <a:pt x="1501" y="60"/>
                    <a:pt x="1499" y="58"/>
                  </a:cubicBezTo>
                  <a:cubicBezTo>
                    <a:pt x="1491" y="54"/>
                    <a:pt x="1480" y="47"/>
                    <a:pt x="1480" y="47"/>
                  </a:cubicBezTo>
                  <a:cubicBezTo>
                    <a:pt x="1477" y="52"/>
                    <a:pt x="1477" y="52"/>
                    <a:pt x="1477" y="52"/>
                  </a:cubicBezTo>
                  <a:cubicBezTo>
                    <a:pt x="1476" y="57"/>
                    <a:pt x="1476" y="57"/>
                    <a:pt x="1476" y="57"/>
                  </a:cubicBezTo>
                  <a:cubicBezTo>
                    <a:pt x="1476" y="57"/>
                    <a:pt x="1485" y="59"/>
                    <a:pt x="1496" y="61"/>
                  </a:cubicBezTo>
                  <a:cubicBezTo>
                    <a:pt x="1501" y="62"/>
                    <a:pt x="1506" y="64"/>
                    <a:pt x="1510" y="64"/>
                  </a:cubicBezTo>
                  <a:cubicBezTo>
                    <a:pt x="1513" y="65"/>
                    <a:pt x="1515" y="65"/>
                    <a:pt x="1516" y="65"/>
                  </a:cubicBezTo>
                  <a:cubicBezTo>
                    <a:pt x="1517" y="65"/>
                    <a:pt x="1518" y="66"/>
                    <a:pt x="1518" y="66"/>
                  </a:cubicBezTo>
                  <a:cubicBezTo>
                    <a:pt x="1519" y="66"/>
                    <a:pt x="1519" y="66"/>
                    <a:pt x="1520" y="66"/>
                  </a:cubicBezTo>
                  <a:cubicBezTo>
                    <a:pt x="1520" y="66"/>
                    <a:pt x="1521" y="66"/>
                    <a:pt x="1521" y="66"/>
                  </a:cubicBezTo>
                  <a:cubicBezTo>
                    <a:pt x="1522" y="66"/>
                    <a:pt x="1522" y="66"/>
                    <a:pt x="1523" y="65"/>
                  </a:cubicBezTo>
                  <a:cubicBezTo>
                    <a:pt x="1523" y="65"/>
                    <a:pt x="1524" y="65"/>
                    <a:pt x="1525" y="63"/>
                  </a:cubicBezTo>
                  <a:cubicBezTo>
                    <a:pt x="1526" y="62"/>
                    <a:pt x="1526" y="60"/>
                    <a:pt x="1526" y="59"/>
                  </a:cubicBezTo>
                  <a:cubicBezTo>
                    <a:pt x="1525" y="58"/>
                    <a:pt x="1525" y="56"/>
                    <a:pt x="1523" y="56"/>
                  </a:cubicBezTo>
                  <a:cubicBezTo>
                    <a:pt x="1498" y="40"/>
                    <a:pt x="1498" y="40"/>
                    <a:pt x="1498" y="40"/>
                  </a:cubicBezTo>
                  <a:cubicBezTo>
                    <a:pt x="1495" y="44"/>
                    <a:pt x="1495" y="44"/>
                    <a:pt x="1495" y="44"/>
                  </a:cubicBezTo>
                  <a:cubicBezTo>
                    <a:pt x="1500" y="47"/>
                    <a:pt x="1500" y="47"/>
                    <a:pt x="1500" y="47"/>
                  </a:cubicBezTo>
                  <a:cubicBezTo>
                    <a:pt x="1495" y="44"/>
                    <a:pt x="1495" y="44"/>
                    <a:pt x="1495" y="44"/>
                  </a:cubicBezTo>
                  <a:cubicBezTo>
                    <a:pt x="1497" y="49"/>
                    <a:pt x="1497" y="49"/>
                    <a:pt x="1497" y="49"/>
                  </a:cubicBezTo>
                  <a:cubicBezTo>
                    <a:pt x="1498" y="49"/>
                    <a:pt x="1499" y="48"/>
                    <a:pt x="1500" y="47"/>
                  </a:cubicBezTo>
                  <a:cubicBezTo>
                    <a:pt x="1495" y="44"/>
                    <a:pt x="1495" y="44"/>
                    <a:pt x="1495" y="44"/>
                  </a:cubicBezTo>
                  <a:cubicBezTo>
                    <a:pt x="1497" y="49"/>
                    <a:pt x="1497" y="49"/>
                    <a:pt x="1497" y="49"/>
                  </a:cubicBezTo>
                  <a:cubicBezTo>
                    <a:pt x="1495" y="45"/>
                    <a:pt x="1495" y="45"/>
                    <a:pt x="1495" y="45"/>
                  </a:cubicBezTo>
                  <a:cubicBezTo>
                    <a:pt x="1496" y="50"/>
                    <a:pt x="1496" y="50"/>
                    <a:pt x="1496" y="50"/>
                  </a:cubicBezTo>
                  <a:cubicBezTo>
                    <a:pt x="1496" y="50"/>
                    <a:pt x="1496" y="50"/>
                    <a:pt x="1497" y="49"/>
                  </a:cubicBezTo>
                  <a:cubicBezTo>
                    <a:pt x="1495" y="45"/>
                    <a:pt x="1495" y="45"/>
                    <a:pt x="1495" y="45"/>
                  </a:cubicBezTo>
                  <a:cubicBezTo>
                    <a:pt x="1496" y="50"/>
                    <a:pt x="1496" y="50"/>
                    <a:pt x="1496" y="50"/>
                  </a:cubicBezTo>
                  <a:cubicBezTo>
                    <a:pt x="1495" y="46"/>
                    <a:pt x="1495" y="46"/>
                    <a:pt x="1495" y="46"/>
                  </a:cubicBezTo>
                  <a:cubicBezTo>
                    <a:pt x="1495" y="50"/>
                    <a:pt x="1495" y="50"/>
                    <a:pt x="1495" y="50"/>
                  </a:cubicBezTo>
                  <a:cubicBezTo>
                    <a:pt x="1496" y="50"/>
                    <a:pt x="1496" y="50"/>
                    <a:pt x="1496" y="50"/>
                  </a:cubicBezTo>
                  <a:cubicBezTo>
                    <a:pt x="1495" y="46"/>
                    <a:pt x="1495" y="46"/>
                    <a:pt x="1495" y="46"/>
                  </a:cubicBezTo>
                  <a:cubicBezTo>
                    <a:pt x="1495" y="50"/>
                    <a:pt x="1495" y="50"/>
                    <a:pt x="1495" y="50"/>
                  </a:cubicBezTo>
                  <a:cubicBezTo>
                    <a:pt x="1495" y="49"/>
                    <a:pt x="1495" y="49"/>
                    <a:pt x="1495" y="49"/>
                  </a:cubicBezTo>
                  <a:cubicBezTo>
                    <a:pt x="1495" y="50"/>
                    <a:pt x="1495" y="50"/>
                    <a:pt x="1495" y="50"/>
                  </a:cubicBezTo>
                  <a:cubicBezTo>
                    <a:pt x="1495" y="50"/>
                    <a:pt x="1495" y="50"/>
                    <a:pt x="1495" y="50"/>
                  </a:cubicBezTo>
                  <a:cubicBezTo>
                    <a:pt x="1495" y="49"/>
                    <a:pt x="1495" y="49"/>
                    <a:pt x="1495" y="49"/>
                  </a:cubicBezTo>
                  <a:cubicBezTo>
                    <a:pt x="1495" y="50"/>
                    <a:pt x="1495" y="50"/>
                    <a:pt x="1495" y="50"/>
                  </a:cubicBezTo>
                  <a:cubicBezTo>
                    <a:pt x="1495" y="50"/>
                    <a:pt x="1497" y="50"/>
                    <a:pt x="1498" y="50"/>
                  </a:cubicBezTo>
                  <a:cubicBezTo>
                    <a:pt x="1504" y="51"/>
                    <a:pt x="1515" y="53"/>
                    <a:pt x="1525" y="55"/>
                  </a:cubicBezTo>
                  <a:cubicBezTo>
                    <a:pt x="1531" y="57"/>
                    <a:pt x="1536" y="58"/>
                    <a:pt x="1540" y="58"/>
                  </a:cubicBezTo>
                  <a:cubicBezTo>
                    <a:pt x="1542" y="59"/>
                    <a:pt x="1544" y="59"/>
                    <a:pt x="1545" y="59"/>
                  </a:cubicBezTo>
                  <a:cubicBezTo>
                    <a:pt x="1547" y="59"/>
                    <a:pt x="1548" y="60"/>
                    <a:pt x="1549" y="60"/>
                  </a:cubicBezTo>
                  <a:cubicBezTo>
                    <a:pt x="1550" y="60"/>
                    <a:pt x="1550" y="60"/>
                    <a:pt x="1551" y="59"/>
                  </a:cubicBezTo>
                  <a:cubicBezTo>
                    <a:pt x="1551" y="59"/>
                    <a:pt x="1552" y="59"/>
                    <a:pt x="1552" y="59"/>
                  </a:cubicBezTo>
                  <a:cubicBezTo>
                    <a:pt x="1553" y="59"/>
                    <a:pt x="1554" y="58"/>
                    <a:pt x="1555" y="57"/>
                  </a:cubicBezTo>
                  <a:cubicBezTo>
                    <a:pt x="1555" y="56"/>
                    <a:pt x="1556" y="54"/>
                    <a:pt x="1555" y="53"/>
                  </a:cubicBezTo>
                  <a:cubicBezTo>
                    <a:pt x="1555" y="51"/>
                    <a:pt x="1554" y="50"/>
                    <a:pt x="1553" y="49"/>
                  </a:cubicBezTo>
                  <a:cubicBezTo>
                    <a:pt x="1528" y="33"/>
                    <a:pt x="1528" y="33"/>
                    <a:pt x="1528" y="33"/>
                  </a:cubicBezTo>
                  <a:cubicBezTo>
                    <a:pt x="1525" y="38"/>
                    <a:pt x="1525" y="38"/>
                    <a:pt x="1525" y="38"/>
                  </a:cubicBezTo>
                  <a:cubicBezTo>
                    <a:pt x="1524" y="44"/>
                    <a:pt x="1524" y="44"/>
                    <a:pt x="1524" y="44"/>
                  </a:cubicBezTo>
                  <a:cubicBezTo>
                    <a:pt x="1524" y="44"/>
                    <a:pt x="1535" y="45"/>
                    <a:pt x="1548" y="47"/>
                  </a:cubicBezTo>
                  <a:cubicBezTo>
                    <a:pt x="1554" y="48"/>
                    <a:pt x="1561" y="49"/>
                    <a:pt x="1566" y="50"/>
                  </a:cubicBezTo>
                  <a:cubicBezTo>
                    <a:pt x="1569" y="50"/>
                    <a:pt x="1571" y="50"/>
                    <a:pt x="1574" y="51"/>
                  </a:cubicBezTo>
                  <a:cubicBezTo>
                    <a:pt x="1576" y="51"/>
                    <a:pt x="1577" y="51"/>
                    <a:pt x="1579" y="51"/>
                  </a:cubicBezTo>
                  <a:cubicBezTo>
                    <a:pt x="1579" y="51"/>
                    <a:pt x="1579" y="51"/>
                    <a:pt x="1580" y="51"/>
                  </a:cubicBezTo>
                  <a:cubicBezTo>
                    <a:pt x="1580" y="51"/>
                    <a:pt x="1581" y="51"/>
                    <a:pt x="1581" y="50"/>
                  </a:cubicBezTo>
                  <a:cubicBezTo>
                    <a:pt x="1582" y="50"/>
                    <a:pt x="1582" y="50"/>
                    <a:pt x="1583" y="50"/>
                  </a:cubicBezTo>
                  <a:cubicBezTo>
                    <a:pt x="1583" y="50"/>
                    <a:pt x="1584" y="49"/>
                    <a:pt x="1584" y="48"/>
                  </a:cubicBezTo>
                  <a:cubicBezTo>
                    <a:pt x="1585" y="47"/>
                    <a:pt x="1585" y="45"/>
                    <a:pt x="1585" y="44"/>
                  </a:cubicBezTo>
                  <a:cubicBezTo>
                    <a:pt x="1585" y="43"/>
                    <a:pt x="1584" y="41"/>
                    <a:pt x="1583" y="40"/>
                  </a:cubicBezTo>
                  <a:cubicBezTo>
                    <a:pt x="1582" y="40"/>
                    <a:pt x="1581" y="39"/>
                    <a:pt x="1578" y="38"/>
                  </a:cubicBezTo>
                  <a:cubicBezTo>
                    <a:pt x="1574" y="35"/>
                    <a:pt x="1568" y="32"/>
                    <a:pt x="1563" y="29"/>
                  </a:cubicBezTo>
                  <a:cubicBezTo>
                    <a:pt x="1560" y="27"/>
                    <a:pt x="1558" y="26"/>
                    <a:pt x="1557" y="24"/>
                  </a:cubicBezTo>
                  <a:cubicBezTo>
                    <a:pt x="1556" y="24"/>
                    <a:pt x="1555" y="24"/>
                    <a:pt x="1555" y="23"/>
                  </a:cubicBezTo>
                  <a:cubicBezTo>
                    <a:pt x="1555" y="23"/>
                    <a:pt x="1555" y="23"/>
                    <a:pt x="1555" y="23"/>
                  </a:cubicBezTo>
                  <a:cubicBezTo>
                    <a:pt x="1555" y="23"/>
                    <a:pt x="1555" y="23"/>
                    <a:pt x="1555" y="23"/>
                  </a:cubicBezTo>
                  <a:cubicBezTo>
                    <a:pt x="1552" y="26"/>
                    <a:pt x="1552" y="26"/>
                    <a:pt x="1552" y="26"/>
                  </a:cubicBezTo>
                  <a:cubicBezTo>
                    <a:pt x="1555" y="23"/>
                    <a:pt x="1555" y="23"/>
                    <a:pt x="1555" y="23"/>
                  </a:cubicBezTo>
                  <a:cubicBezTo>
                    <a:pt x="1555" y="23"/>
                    <a:pt x="1555" y="23"/>
                    <a:pt x="1555" y="23"/>
                  </a:cubicBezTo>
                  <a:cubicBezTo>
                    <a:pt x="1552" y="26"/>
                    <a:pt x="1552" y="26"/>
                    <a:pt x="1552" y="26"/>
                  </a:cubicBezTo>
                  <a:cubicBezTo>
                    <a:pt x="1555" y="23"/>
                    <a:pt x="1555" y="23"/>
                    <a:pt x="1555" y="23"/>
                  </a:cubicBezTo>
                  <a:cubicBezTo>
                    <a:pt x="1551" y="27"/>
                    <a:pt x="1551" y="27"/>
                    <a:pt x="1551" y="27"/>
                  </a:cubicBezTo>
                  <a:cubicBezTo>
                    <a:pt x="1555" y="24"/>
                    <a:pt x="1555" y="24"/>
                    <a:pt x="1555" y="24"/>
                  </a:cubicBezTo>
                  <a:cubicBezTo>
                    <a:pt x="1555" y="24"/>
                    <a:pt x="1555" y="23"/>
                    <a:pt x="1555" y="23"/>
                  </a:cubicBezTo>
                  <a:cubicBezTo>
                    <a:pt x="1551" y="27"/>
                    <a:pt x="1551" y="27"/>
                    <a:pt x="1551" y="27"/>
                  </a:cubicBezTo>
                  <a:cubicBezTo>
                    <a:pt x="1555" y="24"/>
                    <a:pt x="1555" y="24"/>
                    <a:pt x="1555" y="24"/>
                  </a:cubicBezTo>
                  <a:cubicBezTo>
                    <a:pt x="1551" y="27"/>
                    <a:pt x="1551" y="27"/>
                    <a:pt x="1551" y="27"/>
                  </a:cubicBezTo>
                  <a:cubicBezTo>
                    <a:pt x="1556" y="25"/>
                    <a:pt x="1556" y="25"/>
                    <a:pt x="1556" y="25"/>
                  </a:cubicBezTo>
                  <a:cubicBezTo>
                    <a:pt x="1556" y="24"/>
                    <a:pt x="1556" y="24"/>
                    <a:pt x="1555" y="24"/>
                  </a:cubicBezTo>
                  <a:cubicBezTo>
                    <a:pt x="1551" y="27"/>
                    <a:pt x="1551" y="27"/>
                    <a:pt x="1551" y="27"/>
                  </a:cubicBezTo>
                  <a:cubicBezTo>
                    <a:pt x="1556" y="25"/>
                    <a:pt x="1556" y="25"/>
                    <a:pt x="1556" y="25"/>
                  </a:cubicBezTo>
                  <a:cubicBezTo>
                    <a:pt x="1551" y="27"/>
                    <a:pt x="1551" y="27"/>
                    <a:pt x="1551" y="27"/>
                  </a:cubicBezTo>
                  <a:cubicBezTo>
                    <a:pt x="1556" y="27"/>
                    <a:pt x="1556" y="27"/>
                    <a:pt x="1556" y="27"/>
                  </a:cubicBezTo>
                  <a:cubicBezTo>
                    <a:pt x="1556" y="26"/>
                    <a:pt x="1556" y="25"/>
                    <a:pt x="1556" y="25"/>
                  </a:cubicBezTo>
                  <a:cubicBezTo>
                    <a:pt x="1551" y="27"/>
                    <a:pt x="1551" y="27"/>
                    <a:pt x="1551" y="27"/>
                  </a:cubicBezTo>
                  <a:cubicBezTo>
                    <a:pt x="1556" y="27"/>
                    <a:pt x="1556" y="27"/>
                    <a:pt x="1556" y="27"/>
                  </a:cubicBezTo>
                  <a:cubicBezTo>
                    <a:pt x="1551" y="27"/>
                    <a:pt x="1551" y="27"/>
                    <a:pt x="1551" y="27"/>
                  </a:cubicBezTo>
                  <a:cubicBezTo>
                    <a:pt x="1556" y="30"/>
                    <a:pt x="1556" y="30"/>
                    <a:pt x="1556" y="30"/>
                  </a:cubicBezTo>
                  <a:cubicBezTo>
                    <a:pt x="1551" y="27"/>
                    <a:pt x="1551" y="27"/>
                    <a:pt x="1551" y="27"/>
                  </a:cubicBezTo>
                  <a:cubicBezTo>
                    <a:pt x="1553" y="32"/>
                    <a:pt x="1553" y="32"/>
                    <a:pt x="1553" y="32"/>
                  </a:cubicBezTo>
                  <a:cubicBezTo>
                    <a:pt x="1554" y="32"/>
                    <a:pt x="1555" y="31"/>
                    <a:pt x="1556" y="30"/>
                  </a:cubicBezTo>
                  <a:cubicBezTo>
                    <a:pt x="1551" y="27"/>
                    <a:pt x="1551" y="27"/>
                    <a:pt x="1551" y="27"/>
                  </a:cubicBezTo>
                  <a:cubicBezTo>
                    <a:pt x="1553" y="32"/>
                    <a:pt x="1553" y="32"/>
                    <a:pt x="1553" y="32"/>
                  </a:cubicBezTo>
                  <a:cubicBezTo>
                    <a:pt x="1551" y="28"/>
                    <a:pt x="1551" y="28"/>
                    <a:pt x="1551" y="28"/>
                  </a:cubicBezTo>
                  <a:cubicBezTo>
                    <a:pt x="1552" y="33"/>
                    <a:pt x="1552" y="33"/>
                    <a:pt x="1552" y="33"/>
                  </a:cubicBezTo>
                  <a:cubicBezTo>
                    <a:pt x="1552" y="33"/>
                    <a:pt x="1552" y="33"/>
                    <a:pt x="1553" y="32"/>
                  </a:cubicBezTo>
                  <a:cubicBezTo>
                    <a:pt x="1551" y="28"/>
                    <a:pt x="1551" y="28"/>
                    <a:pt x="1551" y="28"/>
                  </a:cubicBezTo>
                  <a:cubicBezTo>
                    <a:pt x="1552" y="33"/>
                    <a:pt x="1552" y="33"/>
                    <a:pt x="1552" y="33"/>
                  </a:cubicBezTo>
                  <a:cubicBezTo>
                    <a:pt x="1551" y="30"/>
                    <a:pt x="1551" y="30"/>
                    <a:pt x="1551" y="30"/>
                  </a:cubicBezTo>
                  <a:cubicBezTo>
                    <a:pt x="1551" y="33"/>
                    <a:pt x="1551" y="33"/>
                    <a:pt x="1551" y="33"/>
                  </a:cubicBezTo>
                  <a:cubicBezTo>
                    <a:pt x="1552" y="33"/>
                    <a:pt x="1552" y="33"/>
                    <a:pt x="1552" y="33"/>
                  </a:cubicBezTo>
                  <a:cubicBezTo>
                    <a:pt x="1551" y="30"/>
                    <a:pt x="1551" y="30"/>
                    <a:pt x="1551" y="30"/>
                  </a:cubicBezTo>
                  <a:cubicBezTo>
                    <a:pt x="1551" y="33"/>
                    <a:pt x="1551" y="33"/>
                    <a:pt x="1551" y="33"/>
                  </a:cubicBezTo>
                  <a:cubicBezTo>
                    <a:pt x="1552" y="33"/>
                    <a:pt x="1552" y="33"/>
                    <a:pt x="1552" y="33"/>
                  </a:cubicBezTo>
                  <a:cubicBezTo>
                    <a:pt x="1552" y="33"/>
                    <a:pt x="1554" y="33"/>
                    <a:pt x="1556" y="33"/>
                  </a:cubicBezTo>
                  <a:cubicBezTo>
                    <a:pt x="1564" y="35"/>
                    <a:pt x="1579" y="38"/>
                    <a:pt x="1591" y="41"/>
                  </a:cubicBezTo>
                  <a:cubicBezTo>
                    <a:pt x="1598" y="42"/>
                    <a:pt x="1604" y="43"/>
                    <a:pt x="1608" y="44"/>
                  </a:cubicBezTo>
                  <a:cubicBezTo>
                    <a:pt x="1612" y="45"/>
                    <a:pt x="1615" y="46"/>
                    <a:pt x="1615" y="46"/>
                  </a:cubicBezTo>
                  <a:cubicBezTo>
                    <a:pt x="1618" y="46"/>
                    <a:pt x="1620" y="45"/>
                    <a:pt x="1621" y="43"/>
                  </a:cubicBezTo>
                  <a:cubicBezTo>
                    <a:pt x="1622" y="40"/>
                    <a:pt x="1621" y="37"/>
                    <a:pt x="1619" y="36"/>
                  </a:cubicBezTo>
                  <a:cubicBezTo>
                    <a:pt x="1594" y="20"/>
                    <a:pt x="1594" y="20"/>
                    <a:pt x="1594" y="20"/>
                  </a:cubicBezTo>
                  <a:cubicBezTo>
                    <a:pt x="1591" y="25"/>
                    <a:pt x="1591" y="25"/>
                    <a:pt x="1591" y="25"/>
                  </a:cubicBezTo>
                  <a:cubicBezTo>
                    <a:pt x="1596" y="28"/>
                    <a:pt x="1596" y="28"/>
                    <a:pt x="1596" y="28"/>
                  </a:cubicBezTo>
                  <a:cubicBezTo>
                    <a:pt x="1591" y="25"/>
                    <a:pt x="1591" y="25"/>
                    <a:pt x="1591" y="25"/>
                  </a:cubicBezTo>
                  <a:cubicBezTo>
                    <a:pt x="1593" y="30"/>
                    <a:pt x="1593" y="30"/>
                    <a:pt x="1593" y="30"/>
                  </a:cubicBezTo>
                  <a:cubicBezTo>
                    <a:pt x="1594" y="30"/>
                    <a:pt x="1595" y="29"/>
                    <a:pt x="1596" y="28"/>
                  </a:cubicBezTo>
                  <a:cubicBezTo>
                    <a:pt x="1591" y="25"/>
                    <a:pt x="1591" y="25"/>
                    <a:pt x="1591" y="25"/>
                  </a:cubicBezTo>
                  <a:cubicBezTo>
                    <a:pt x="1593" y="30"/>
                    <a:pt x="1593" y="30"/>
                    <a:pt x="1593" y="30"/>
                  </a:cubicBezTo>
                  <a:cubicBezTo>
                    <a:pt x="1591" y="26"/>
                    <a:pt x="1591" y="26"/>
                    <a:pt x="1591" y="26"/>
                  </a:cubicBezTo>
                  <a:cubicBezTo>
                    <a:pt x="1592" y="30"/>
                    <a:pt x="1592" y="30"/>
                    <a:pt x="1592" y="30"/>
                  </a:cubicBezTo>
                  <a:cubicBezTo>
                    <a:pt x="1592" y="30"/>
                    <a:pt x="1592" y="30"/>
                    <a:pt x="1593" y="30"/>
                  </a:cubicBezTo>
                  <a:cubicBezTo>
                    <a:pt x="1591" y="26"/>
                    <a:pt x="1591" y="26"/>
                    <a:pt x="1591" y="26"/>
                  </a:cubicBezTo>
                  <a:cubicBezTo>
                    <a:pt x="1592" y="30"/>
                    <a:pt x="1592" y="30"/>
                    <a:pt x="1592" y="30"/>
                  </a:cubicBezTo>
                  <a:cubicBezTo>
                    <a:pt x="1592" y="28"/>
                    <a:pt x="1592" y="28"/>
                    <a:pt x="1592" y="28"/>
                  </a:cubicBezTo>
                  <a:cubicBezTo>
                    <a:pt x="1592" y="30"/>
                    <a:pt x="1592" y="30"/>
                    <a:pt x="1592" y="30"/>
                  </a:cubicBezTo>
                  <a:cubicBezTo>
                    <a:pt x="1592" y="30"/>
                    <a:pt x="1592" y="30"/>
                    <a:pt x="1592" y="30"/>
                  </a:cubicBezTo>
                  <a:cubicBezTo>
                    <a:pt x="1592" y="28"/>
                    <a:pt x="1592" y="28"/>
                    <a:pt x="1592" y="28"/>
                  </a:cubicBezTo>
                  <a:cubicBezTo>
                    <a:pt x="1592" y="30"/>
                    <a:pt x="1592" y="30"/>
                    <a:pt x="1592" y="30"/>
                  </a:cubicBezTo>
                  <a:cubicBezTo>
                    <a:pt x="1592" y="30"/>
                    <a:pt x="1592" y="30"/>
                    <a:pt x="1592" y="30"/>
                  </a:cubicBezTo>
                  <a:cubicBezTo>
                    <a:pt x="1592" y="30"/>
                    <a:pt x="1592" y="30"/>
                    <a:pt x="1592" y="30"/>
                  </a:cubicBezTo>
                  <a:cubicBezTo>
                    <a:pt x="1592" y="30"/>
                    <a:pt x="1592" y="30"/>
                    <a:pt x="1592" y="30"/>
                  </a:cubicBezTo>
                  <a:cubicBezTo>
                    <a:pt x="1592" y="30"/>
                    <a:pt x="1592" y="30"/>
                    <a:pt x="1592" y="30"/>
                  </a:cubicBezTo>
                  <a:cubicBezTo>
                    <a:pt x="1592" y="30"/>
                    <a:pt x="1592" y="30"/>
                    <a:pt x="1592" y="30"/>
                  </a:cubicBezTo>
                  <a:cubicBezTo>
                    <a:pt x="1592" y="30"/>
                    <a:pt x="1594" y="30"/>
                    <a:pt x="1596" y="31"/>
                  </a:cubicBezTo>
                  <a:cubicBezTo>
                    <a:pt x="1603" y="32"/>
                    <a:pt x="1617" y="34"/>
                    <a:pt x="1629" y="36"/>
                  </a:cubicBezTo>
                  <a:cubicBezTo>
                    <a:pt x="1636" y="37"/>
                    <a:pt x="1641" y="38"/>
                    <a:pt x="1645" y="39"/>
                  </a:cubicBezTo>
                  <a:cubicBezTo>
                    <a:pt x="1649" y="40"/>
                    <a:pt x="1652" y="41"/>
                    <a:pt x="1652" y="41"/>
                  </a:cubicBezTo>
                  <a:cubicBezTo>
                    <a:pt x="1655" y="41"/>
                    <a:pt x="1657" y="40"/>
                    <a:pt x="1658" y="37"/>
                  </a:cubicBezTo>
                  <a:cubicBezTo>
                    <a:pt x="1659" y="35"/>
                    <a:pt x="1658" y="32"/>
                    <a:pt x="1656" y="30"/>
                  </a:cubicBezTo>
                  <a:cubicBezTo>
                    <a:pt x="1627" y="13"/>
                    <a:pt x="1627" y="13"/>
                    <a:pt x="1627" y="13"/>
                  </a:cubicBezTo>
                  <a:cubicBezTo>
                    <a:pt x="1625" y="17"/>
                    <a:pt x="1625" y="17"/>
                    <a:pt x="1625" y="17"/>
                  </a:cubicBezTo>
                  <a:cubicBezTo>
                    <a:pt x="1629" y="20"/>
                    <a:pt x="1629" y="20"/>
                    <a:pt x="1629" y="20"/>
                  </a:cubicBezTo>
                  <a:cubicBezTo>
                    <a:pt x="1625" y="17"/>
                    <a:pt x="1625" y="17"/>
                    <a:pt x="1625" y="17"/>
                  </a:cubicBezTo>
                  <a:cubicBezTo>
                    <a:pt x="1627" y="22"/>
                    <a:pt x="1627" y="22"/>
                    <a:pt x="1627" y="22"/>
                  </a:cubicBezTo>
                  <a:cubicBezTo>
                    <a:pt x="1628" y="22"/>
                    <a:pt x="1629" y="21"/>
                    <a:pt x="1629" y="20"/>
                  </a:cubicBezTo>
                  <a:cubicBezTo>
                    <a:pt x="1625" y="17"/>
                    <a:pt x="1625" y="17"/>
                    <a:pt x="1625" y="17"/>
                  </a:cubicBezTo>
                  <a:cubicBezTo>
                    <a:pt x="1627" y="22"/>
                    <a:pt x="1627" y="22"/>
                    <a:pt x="1627" y="22"/>
                  </a:cubicBezTo>
                  <a:cubicBezTo>
                    <a:pt x="1625" y="18"/>
                    <a:pt x="1625" y="18"/>
                    <a:pt x="1625" y="18"/>
                  </a:cubicBezTo>
                  <a:cubicBezTo>
                    <a:pt x="1625" y="23"/>
                    <a:pt x="1625" y="23"/>
                    <a:pt x="1625" y="23"/>
                  </a:cubicBezTo>
                  <a:cubicBezTo>
                    <a:pt x="1626" y="23"/>
                    <a:pt x="1626" y="23"/>
                    <a:pt x="1627" y="22"/>
                  </a:cubicBezTo>
                  <a:cubicBezTo>
                    <a:pt x="1625" y="18"/>
                    <a:pt x="1625" y="18"/>
                    <a:pt x="1625" y="18"/>
                  </a:cubicBezTo>
                  <a:cubicBezTo>
                    <a:pt x="1625" y="23"/>
                    <a:pt x="1625" y="23"/>
                    <a:pt x="1625" y="23"/>
                  </a:cubicBezTo>
                  <a:cubicBezTo>
                    <a:pt x="1625" y="18"/>
                    <a:pt x="1625" y="18"/>
                    <a:pt x="1625" y="18"/>
                  </a:cubicBezTo>
                  <a:cubicBezTo>
                    <a:pt x="1625" y="23"/>
                    <a:pt x="1625" y="23"/>
                    <a:pt x="1625" y="23"/>
                  </a:cubicBezTo>
                  <a:cubicBezTo>
                    <a:pt x="1625" y="23"/>
                    <a:pt x="1625" y="23"/>
                    <a:pt x="1625" y="23"/>
                  </a:cubicBezTo>
                  <a:cubicBezTo>
                    <a:pt x="1625" y="18"/>
                    <a:pt x="1625" y="18"/>
                    <a:pt x="1625" y="18"/>
                  </a:cubicBezTo>
                  <a:cubicBezTo>
                    <a:pt x="1625" y="23"/>
                    <a:pt x="1625" y="23"/>
                    <a:pt x="1625" y="23"/>
                  </a:cubicBezTo>
                  <a:cubicBezTo>
                    <a:pt x="1625" y="20"/>
                    <a:pt x="1625" y="20"/>
                    <a:pt x="1625" y="20"/>
                  </a:cubicBezTo>
                  <a:cubicBezTo>
                    <a:pt x="1625" y="23"/>
                    <a:pt x="1625" y="23"/>
                    <a:pt x="1625" y="23"/>
                  </a:cubicBezTo>
                  <a:cubicBezTo>
                    <a:pt x="1625" y="23"/>
                    <a:pt x="1625" y="23"/>
                    <a:pt x="1625" y="23"/>
                  </a:cubicBezTo>
                  <a:cubicBezTo>
                    <a:pt x="1625" y="20"/>
                    <a:pt x="1625" y="20"/>
                    <a:pt x="1625" y="20"/>
                  </a:cubicBezTo>
                  <a:cubicBezTo>
                    <a:pt x="1625" y="23"/>
                    <a:pt x="1625" y="23"/>
                    <a:pt x="1625" y="23"/>
                  </a:cubicBezTo>
                  <a:cubicBezTo>
                    <a:pt x="1625" y="23"/>
                    <a:pt x="1625" y="23"/>
                    <a:pt x="1625" y="23"/>
                  </a:cubicBezTo>
                  <a:cubicBezTo>
                    <a:pt x="1625" y="23"/>
                    <a:pt x="1627" y="23"/>
                    <a:pt x="1628" y="24"/>
                  </a:cubicBezTo>
                  <a:cubicBezTo>
                    <a:pt x="1635" y="25"/>
                    <a:pt x="1648" y="29"/>
                    <a:pt x="1658" y="32"/>
                  </a:cubicBezTo>
                  <a:cubicBezTo>
                    <a:pt x="1664" y="33"/>
                    <a:pt x="1669" y="35"/>
                    <a:pt x="1672" y="36"/>
                  </a:cubicBezTo>
                  <a:cubicBezTo>
                    <a:pt x="1676" y="37"/>
                    <a:pt x="1678" y="38"/>
                    <a:pt x="1678" y="38"/>
                  </a:cubicBezTo>
                  <a:cubicBezTo>
                    <a:pt x="1681" y="39"/>
                    <a:pt x="1683" y="38"/>
                    <a:pt x="1685" y="35"/>
                  </a:cubicBezTo>
                  <a:cubicBezTo>
                    <a:pt x="1685" y="34"/>
                    <a:pt x="1685" y="33"/>
                    <a:pt x="1685" y="32"/>
                  </a:cubicBezTo>
                  <a:cubicBezTo>
                    <a:pt x="1685" y="31"/>
                    <a:pt x="1685" y="30"/>
                    <a:pt x="1685" y="30"/>
                  </a:cubicBezTo>
                  <a:cubicBezTo>
                    <a:pt x="1684" y="29"/>
                    <a:pt x="1684" y="28"/>
                    <a:pt x="1683" y="28"/>
                  </a:cubicBezTo>
                  <a:cubicBezTo>
                    <a:pt x="1683" y="28"/>
                    <a:pt x="1682" y="27"/>
                    <a:pt x="1682" y="27"/>
                  </a:cubicBezTo>
                  <a:cubicBezTo>
                    <a:pt x="1680" y="26"/>
                    <a:pt x="1677" y="24"/>
                    <a:pt x="1674" y="22"/>
                  </a:cubicBezTo>
                  <a:cubicBezTo>
                    <a:pt x="1669" y="19"/>
                    <a:pt x="1662" y="15"/>
                    <a:pt x="1657" y="12"/>
                  </a:cubicBezTo>
                  <a:cubicBezTo>
                    <a:pt x="1654" y="11"/>
                    <a:pt x="1652" y="9"/>
                    <a:pt x="1651" y="8"/>
                  </a:cubicBezTo>
                  <a:cubicBezTo>
                    <a:pt x="1650" y="8"/>
                    <a:pt x="1649" y="7"/>
                    <a:pt x="1649" y="7"/>
                  </a:cubicBezTo>
                  <a:cubicBezTo>
                    <a:pt x="1649" y="7"/>
                    <a:pt x="1649" y="7"/>
                    <a:pt x="1649" y="7"/>
                  </a:cubicBezTo>
                  <a:cubicBezTo>
                    <a:pt x="1647" y="9"/>
                    <a:pt x="1647" y="9"/>
                    <a:pt x="1647" y="9"/>
                  </a:cubicBezTo>
                  <a:cubicBezTo>
                    <a:pt x="1649" y="7"/>
                    <a:pt x="1649" y="7"/>
                    <a:pt x="1649" y="7"/>
                  </a:cubicBezTo>
                  <a:cubicBezTo>
                    <a:pt x="1649" y="7"/>
                    <a:pt x="1649" y="7"/>
                    <a:pt x="1649" y="7"/>
                  </a:cubicBezTo>
                  <a:cubicBezTo>
                    <a:pt x="1647" y="9"/>
                    <a:pt x="1647" y="9"/>
                    <a:pt x="1647" y="9"/>
                  </a:cubicBezTo>
                  <a:cubicBezTo>
                    <a:pt x="1649" y="7"/>
                    <a:pt x="1649" y="7"/>
                    <a:pt x="1649" y="7"/>
                  </a:cubicBezTo>
                  <a:cubicBezTo>
                    <a:pt x="1646" y="11"/>
                    <a:pt x="1646" y="11"/>
                    <a:pt x="1646" y="11"/>
                  </a:cubicBezTo>
                  <a:cubicBezTo>
                    <a:pt x="1650" y="8"/>
                    <a:pt x="1650" y="8"/>
                    <a:pt x="1650" y="8"/>
                  </a:cubicBezTo>
                  <a:cubicBezTo>
                    <a:pt x="1650" y="8"/>
                    <a:pt x="1650" y="8"/>
                    <a:pt x="1649" y="7"/>
                  </a:cubicBezTo>
                  <a:cubicBezTo>
                    <a:pt x="1646" y="11"/>
                    <a:pt x="1646" y="11"/>
                    <a:pt x="1646" y="11"/>
                  </a:cubicBezTo>
                  <a:cubicBezTo>
                    <a:pt x="1650" y="8"/>
                    <a:pt x="1650" y="8"/>
                    <a:pt x="1650" y="8"/>
                  </a:cubicBezTo>
                  <a:cubicBezTo>
                    <a:pt x="1645" y="11"/>
                    <a:pt x="1645" y="11"/>
                    <a:pt x="1645" y="11"/>
                  </a:cubicBezTo>
                  <a:cubicBezTo>
                    <a:pt x="1651" y="11"/>
                    <a:pt x="1651" y="11"/>
                    <a:pt x="1651" y="11"/>
                  </a:cubicBezTo>
                  <a:cubicBezTo>
                    <a:pt x="1651" y="9"/>
                    <a:pt x="1650" y="9"/>
                    <a:pt x="1650" y="8"/>
                  </a:cubicBezTo>
                  <a:cubicBezTo>
                    <a:pt x="1645" y="11"/>
                    <a:pt x="1645" y="11"/>
                    <a:pt x="1645" y="11"/>
                  </a:cubicBezTo>
                  <a:cubicBezTo>
                    <a:pt x="1651" y="11"/>
                    <a:pt x="1651" y="11"/>
                    <a:pt x="1651" y="11"/>
                  </a:cubicBezTo>
                  <a:cubicBezTo>
                    <a:pt x="1645" y="11"/>
                    <a:pt x="1645" y="11"/>
                    <a:pt x="1645" y="11"/>
                  </a:cubicBezTo>
                  <a:cubicBezTo>
                    <a:pt x="1649" y="14"/>
                    <a:pt x="1649" y="14"/>
                    <a:pt x="1649" y="14"/>
                  </a:cubicBezTo>
                  <a:cubicBezTo>
                    <a:pt x="1650" y="13"/>
                    <a:pt x="1651" y="12"/>
                    <a:pt x="1651" y="11"/>
                  </a:cubicBezTo>
                  <a:cubicBezTo>
                    <a:pt x="1645" y="11"/>
                    <a:pt x="1645" y="11"/>
                    <a:pt x="1645" y="11"/>
                  </a:cubicBezTo>
                  <a:cubicBezTo>
                    <a:pt x="1649" y="14"/>
                    <a:pt x="1649" y="14"/>
                    <a:pt x="1649" y="14"/>
                  </a:cubicBezTo>
                  <a:cubicBezTo>
                    <a:pt x="1650" y="14"/>
                    <a:pt x="1650" y="14"/>
                    <a:pt x="1650" y="14"/>
                  </a:cubicBezTo>
                  <a:cubicBezTo>
                    <a:pt x="1645" y="11"/>
                    <a:pt x="1645" y="11"/>
                    <a:pt x="1645" y="11"/>
                  </a:cubicBezTo>
                  <a:cubicBezTo>
                    <a:pt x="1648" y="16"/>
                    <a:pt x="1648" y="16"/>
                    <a:pt x="1648" y="16"/>
                  </a:cubicBezTo>
                  <a:cubicBezTo>
                    <a:pt x="1648" y="15"/>
                    <a:pt x="1649" y="15"/>
                    <a:pt x="1650" y="14"/>
                  </a:cubicBezTo>
                  <a:cubicBezTo>
                    <a:pt x="1645" y="11"/>
                    <a:pt x="1645" y="11"/>
                    <a:pt x="1645" y="11"/>
                  </a:cubicBezTo>
                  <a:cubicBezTo>
                    <a:pt x="1648" y="16"/>
                    <a:pt x="1648" y="16"/>
                    <a:pt x="1648" y="16"/>
                  </a:cubicBezTo>
                  <a:cubicBezTo>
                    <a:pt x="1645" y="11"/>
                    <a:pt x="1645" y="11"/>
                    <a:pt x="1645" y="11"/>
                  </a:cubicBezTo>
                  <a:cubicBezTo>
                    <a:pt x="1646" y="16"/>
                    <a:pt x="1646" y="16"/>
                    <a:pt x="1646" y="16"/>
                  </a:cubicBezTo>
                  <a:cubicBezTo>
                    <a:pt x="1646" y="16"/>
                    <a:pt x="1647" y="16"/>
                    <a:pt x="1648" y="16"/>
                  </a:cubicBezTo>
                  <a:cubicBezTo>
                    <a:pt x="1645" y="11"/>
                    <a:pt x="1645" y="11"/>
                    <a:pt x="1645" y="11"/>
                  </a:cubicBezTo>
                  <a:cubicBezTo>
                    <a:pt x="1646" y="16"/>
                    <a:pt x="1646" y="16"/>
                    <a:pt x="1646" y="16"/>
                  </a:cubicBezTo>
                  <a:cubicBezTo>
                    <a:pt x="1645" y="11"/>
                    <a:pt x="1645" y="11"/>
                    <a:pt x="1645" y="11"/>
                  </a:cubicBezTo>
                  <a:cubicBezTo>
                    <a:pt x="1645" y="16"/>
                    <a:pt x="1645" y="16"/>
                    <a:pt x="1645" y="16"/>
                  </a:cubicBezTo>
                  <a:cubicBezTo>
                    <a:pt x="1645" y="16"/>
                    <a:pt x="1646" y="16"/>
                    <a:pt x="1646" y="16"/>
                  </a:cubicBezTo>
                  <a:cubicBezTo>
                    <a:pt x="1645" y="11"/>
                    <a:pt x="1645" y="11"/>
                    <a:pt x="1645" y="11"/>
                  </a:cubicBezTo>
                  <a:cubicBezTo>
                    <a:pt x="1645" y="16"/>
                    <a:pt x="1645" y="16"/>
                    <a:pt x="1645" y="16"/>
                  </a:cubicBezTo>
                  <a:cubicBezTo>
                    <a:pt x="1645" y="11"/>
                    <a:pt x="1645" y="11"/>
                    <a:pt x="1645" y="11"/>
                  </a:cubicBezTo>
                  <a:cubicBezTo>
                    <a:pt x="1644" y="16"/>
                    <a:pt x="1644" y="16"/>
                    <a:pt x="1644" y="16"/>
                  </a:cubicBezTo>
                  <a:cubicBezTo>
                    <a:pt x="1644" y="16"/>
                    <a:pt x="1645" y="16"/>
                    <a:pt x="1645" y="16"/>
                  </a:cubicBezTo>
                  <a:cubicBezTo>
                    <a:pt x="1645" y="11"/>
                    <a:pt x="1645" y="11"/>
                    <a:pt x="1645" y="11"/>
                  </a:cubicBezTo>
                  <a:cubicBezTo>
                    <a:pt x="1644" y="16"/>
                    <a:pt x="1644" y="16"/>
                    <a:pt x="1644" y="16"/>
                  </a:cubicBezTo>
                  <a:cubicBezTo>
                    <a:pt x="1645" y="14"/>
                    <a:pt x="1645" y="14"/>
                    <a:pt x="1645" y="14"/>
                  </a:cubicBezTo>
                  <a:cubicBezTo>
                    <a:pt x="1644" y="16"/>
                    <a:pt x="1644" y="16"/>
                    <a:pt x="1644" y="16"/>
                  </a:cubicBezTo>
                  <a:cubicBezTo>
                    <a:pt x="1644" y="16"/>
                    <a:pt x="1644" y="16"/>
                    <a:pt x="1644" y="16"/>
                  </a:cubicBezTo>
                  <a:cubicBezTo>
                    <a:pt x="1645" y="14"/>
                    <a:pt x="1645" y="14"/>
                    <a:pt x="1645" y="14"/>
                  </a:cubicBezTo>
                  <a:cubicBezTo>
                    <a:pt x="1644" y="16"/>
                    <a:pt x="1644" y="16"/>
                    <a:pt x="1644" y="16"/>
                  </a:cubicBezTo>
                  <a:cubicBezTo>
                    <a:pt x="1644" y="16"/>
                    <a:pt x="1645" y="16"/>
                    <a:pt x="1645" y="16"/>
                  </a:cubicBezTo>
                  <a:cubicBezTo>
                    <a:pt x="1650" y="18"/>
                    <a:pt x="1666" y="22"/>
                    <a:pt x="1681" y="26"/>
                  </a:cubicBezTo>
                  <a:cubicBezTo>
                    <a:pt x="1688" y="27"/>
                    <a:pt x="1696" y="29"/>
                    <a:pt x="1702" y="31"/>
                  </a:cubicBezTo>
                  <a:cubicBezTo>
                    <a:pt x="1705" y="31"/>
                    <a:pt x="1707" y="32"/>
                    <a:pt x="1709" y="32"/>
                  </a:cubicBezTo>
                  <a:cubicBezTo>
                    <a:pt x="1710" y="32"/>
                    <a:pt x="1711" y="33"/>
                    <a:pt x="1712" y="33"/>
                  </a:cubicBezTo>
                  <a:cubicBezTo>
                    <a:pt x="1713" y="33"/>
                    <a:pt x="1714" y="33"/>
                    <a:pt x="1715" y="33"/>
                  </a:cubicBezTo>
                  <a:cubicBezTo>
                    <a:pt x="1715" y="33"/>
                    <a:pt x="1715" y="33"/>
                    <a:pt x="1716" y="33"/>
                  </a:cubicBezTo>
                  <a:cubicBezTo>
                    <a:pt x="1716" y="33"/>
                    <a:pt x="1717" y="33"/>
                    <a:pt x="1717" y="32"/>
                  </a:cubicBezTo>
                  <a:cubicBezTo>
                    <a:pt x="1718" y="32"/>
                    <a:pt x="1719" y="31"/>
                    <a:pt x="1720" y="30"/>
                  </a:cubicBezTo>
                  <a:cubicBezTo>
                    <a:pt x="1720" y="29"/>
                    <a:pt x="1721" y="28"/>
                    <a:pt x="1720" y="26"/>
                  </a:cubicBezTo>
                  <a:cubicBezTo>
                    <a:pt x="1720" y="25"/>
                    <a:pt x="1719" y="23"/>
                    <a:pt x="1718" y="23"/>
                  </a:cubicBezTo>
                  <a:cubicBezTo>
                    <a:pt x="1684" y="2"/>
                    <a:pt x="1684" y="2"/>
                    <a:pt x="1684" y="2"/>
                  </a:cubicBezTo>
                  <a:cubicBezTo>
                    <a:pt x="1681" y="6"/>
                    <a:pt x="1681" y="6"/>
                    <a:pt x="1681" y="6"/>
                  </a:cubicBezTo>
                  <a:cubicBezTo>
                    <a:pt x="1679" y="11"/>
                    <a:pt x="1679" y="11"/>
                    <a:pt x="1679" y="11"/>
                  </a:cubicBezTo>
                  <a:cubicBezTo>
                    <a:pt x="1751" y="36"/>
                    <a:pt x="1751" y="36"/>
                    <a:pt x="1751" y="36"/>
                  </a:cubicBezTo>
                  <a:cubicBezTo>
                    <a:pt x="1753" y="37"/>
                    <a:pt x="1755" y="37"/>
                    <a:pt x="1756" y="36"/>
                  </a:cubicBezTo>
                  <a:cubicBezTo>
                    <a:pt x="1757" y="35"/>
                    <a:pt x="1758" y="33"/>
                    <a:pt x="1758" y="31"/>
                  </a:cubicBezTo>
                  <a:cubicBezTo>
                    <a:pt x="1758" y="30"/>
                    <a:pt x="1758" y="30"/>
                    <a:pt x="1758" y="29"/>
                  </a:cubicBezTo>
                  <a:cubicBezTo>
                    <a:pt x="1758" y="28"/>
                    <a:pt x="1757" y="28"/>
                    <a:pt x="1757" y="28"/>
                  </a:cubicBezTo>
                  <a:cubicBezTo>
                    <a:pt x="1757" y="27"/>
                    <a:pt x="1757" y="27"/>
                    <a:pt x="1756" y="27"/>
                  </a:cubicBezTo>
                  <a:cubicBezTo>
                    <a:pt x="1756" y="27"/>
                    <a:pt x="1756" y="27"/>
                    <a:pt x="1756" y="27"/>
                  </a:cubicBezTo>
                  <a:cubicBezTo>
                    <a:pt x="1756" y="27"/>
                    <a:pt x="1756" y="27"/>
                    <a:pt x="1756" y="27"/>
                  </a:cubicBezTo>
                  <a:cubicBezTo>
                    <a:pt x="1755" y="26"/>
                    <a:pt x="1755" y="26"/>
                    <a:pt x="1755" y="26"/>
                  </a:cubicBezTo>
                  <a:cubicBezTo>
                    <a:pt x="1752" y="25"/>
                    <a:pt x="1744" y="19"/>
                    <a:pt x="1736" y="15"/>
                  </a:cubicBezTo>
                  <a:cubicBezTo>
                    <a:pt x="1732" y="12"/>
                    <a:pt x="1728" y="10"/>
                    <a:pt x="1725" y="8"/>
                  </a:cubicBezTo>
                  <a:cubicBezTo>
                    <a:pt x="1723" y="7"/>
                    <a:pt x="1722" y="6"/>
                    <a:pt x="1722" y="6"/>
                  </a:cubicBezTo>
                  <a:cubicBezTo>
                    <a:pt x="1721" y="5"/>
                    <a:pt x="1721" y="5"/>
                    <a:pt x="1721" y="5"/>
                  </a:cubicBezTo>
                  <a:cubicBezTo>
                    <a:pt x="1719" y="8"/>
                    <a:pt x="1719" y="8"/>
                    <a:pt x="1719" y="8"/>
                  </a:cubicBezTo>
                  <a:cubicBezTo>
                    <a:pt x="1721" y="6"/>
                    <a:pt x="1721" y="6"/>
                    <a:pt x="1721" y="6"/>
                  </a:cubicBezTo>
                  <a:cubicBezTo>
                    <a:pt x="1721" y="5"/>
                    <a:pt x="1721" y="5"/>
                    <a:pt x="1721" y="5"/>
                  </a:cubicBezTo>
                  <a:cubicBezTo>
                    <a:pt x="1719" y="8"/>
                    <a:pt x="1719" y="8"/>
                    <a:pt x="1719" y="8"/>
                  </a:cubicBezTo>
                  <a:cubicBezTo>
                    <a:pt x="1721" y="6"/>
                    <a:pt x="1721" y="6"/>
                    <a:pt x="1721" y="6"/>
                  </a:cubicBezTo>
                  <a:cubicBezTo>
                    <a:pt x="1718" y="9"/>
                    <a:pt x="1718" y="9"/>
                    <a:pt x="1718" y="9"/>
                  </a:cubicBezTo>
                  <a:cubicBezTo>
                    <a:pt x="1722" y="6"/>
                    <a:pt x="1722" y="6"/>
                    <a:pt x="1722" y="6"/>
                  </a:cubicBezTo>
                  <a:cubicBezTo>
                    <a:pt x="1722" y="6"/>
                    <a:pt x="1721" y="6"/>
                    <a:pt x="1721" y="6"/>
                  </a:cubicBezTo>
                  <a:cubicBezTo>
                    <a:pt x="1718" y="9"/>
                    <a:pt x="1718" y="9"/>
                    <a:pt x="1718" y="9"/>
                  </a:cubicBezTo>
                  <a:cubicBezTo>
                    <a:pt x="1722" y="6"/>
                    <a:pt x="1722" y="6"/>
                    <a:pt x="1722" y="6"/>
                  </a:cubicBezTo>
                  <a:cubicBezTo>
                    <a:pt x="1717" y="9"/>
                    <a:pt x="1717" y="9"/>
                    <a:pt x="1717" y="9"/>
                  </a:cubicBezTo>
                  <a:cubicBezTo>
                    <a:pt x="1723" y="9"/>
                    <a:pt x="1723" y="9"/>
                    <a:pt x="1723" y="9"/>
                  </a:cubicBezTo>
                  <a:cubicBezTo>
                    <a:pt x="1723" y="7"/>
                    <a:pt x="1722" y="7"/>
                    <a:pt x="1722" y="6"/>
                  </a:cubicBezTo>
                  <a:cubicBezTo>
                    <a:pt x="1717" y="9"/>
                    <a:pt x="1717" y="9"/>
                    <a:pt x="1717" y="9"/>
                  </a:cubicBezTo>
                  <a:cubicBezTo>
                    <a:pt x="1723" y="9"/>
                    <a:pt x="1723" y="9"/>
                    <a:pt x="1723" y="9"/>
                  </a:cubicBezTo>
                  <a:cubicBezTo>
                    <a:pt x="1717" y="9"/>
                    <a:pt x="1717" y="9"/>
                    <a:pt x="1717" y="9"/>
                  </a:cubicBezTo>
                  <a:cubicBezTo>
                    <a:pt x="1721" y="12"/>
                    <a:pt x="1721" y="12"/>
                    <a:pt x="1721" y="12"/>
                  </a:cubicBezTo>
                  <a:cubicBezTo>
                    <a:pt x="1722" y="11"/>
                    <a:pt x="1723" y="10"/>
                    <a:pt x="1723" y="9"/>
                  </a:cubicBezTo>
                  <a:cubicBezTo>
                    <a:pt x="1717" y="9"/>
                    <a:pt x="1717" y="9"/>
                    <a:pt x="1717" y="9"/>
                  </a:cubicBezTo>
                  <a:cubicBezTo>
                    <a:pt x="1721" y="12"/>
                    <a:pt x="1721" y="12"/>
                    <a:pt x="1721" y="12"/>
                  </a:cubicBezTo>
                  <a:cubicBezTo>
                    <a:pt x="1723" y="10"/>
                    <a:pt x="1723" y="6"/>
                    <a:pt x="1720" y="5"/>
                  </a:cubicBezTo>
                  <a:cubicBezTo>
                    <a:pt x="1718" y="3"/>
                    <a:pt x="1715" y="3"/>
                    <a:pt x="1713" y="6"/>
                  </a:cubicBezTo>
                  <a:cubicBezTo>
                    <a:pt x="1712" y="7"/>
                    <a:pt x="1712" y="8"/>
                    <a:pt x="1712" y="9"/>
                  </a:cubicBezTo>
                  <a:cubicBezTo>
                    <a:pt x="1712" y="11"/>
                    <a:pt x="1712" y="11"/>
                    <a:pt x="1712" y="12"/>
                  </a:cubicBezTo>
                  <a:cubicBezTo>
                    <a:pt x="1713" y="13"/>
                    <a:pt x="1713" y="13"/>
                    <a:pt x="1714" y="13"/>
                  </a:cubicBezTo>
                  <a:cubicBezTo>
                    <a:pt x="1714" y="14"/>
                    <a:pt x="1714" y="14"/>
                    <a:pt x="1715" y="14"/>
                  </a:cubicBezTo>
                  <a:cubicBezTo>
                    <a:pt x="1717" y="16"/>
                    <a:pt x="1720" y="18"/>
                    <a:pt x="1723" y="20"/>
                  </a:cubicBezTo>
                  <a:cubicBezTo>
                    <a:pt x="1729" y="23"/>
                    <a:pt x="1735" y="27"/>
                    <a:pt x="1741" y="30"/>
                  </a:cubicBezTo>
                  <a:cubicBezTo>
                    <a:pt x="1743" y="32"/>
                    <a:pt x="1746" y="33"/>
                    <a:pt x="1747" y="34"/>
                  </a:cubicBezTo>
                  <a:cubicBezTo>
                    <a:pt x="1748" y="35"/>
                    <a:pt x="1749" y="35"/>
                    <a:pt x="1749" y="36"/>
                  </a:cubicBezTo>
                  <a:cubicBezTo>
                    <a:pt x="1750" y="36"/>
                    <a:pt x="1750" y="36"/>
                    <a:pt x="1750" y="36"/>
                  </a:cubicBezTo>
                  <a:cubicBezTo>
                    <a:pt x="1750" y="36"/>
                    <a:pt x="1750" y="36"/>
                    <a:pt x="1750" y="36"/>
                  </a:cubicBezTo>
                  <a:cubicBezTo>
                    <a:pt x="1750" y="36"/>
                    <a:pt x="1750" y="36"/>
                    <a:pt x="1750" y="36"/>
                  </a:cubicBezTo>
                  <a:cubicBezTo>
                    <a:pt x="1752" y="33"/>
                    <a:pt x="1752" y="33"/>
                    <a:pt x="1752" y="33"/>
                  </a:cubicBezTo>
                  <a:cubicBezTo>
                    <a:pt x="1750" y="36"/>
                    <a:pt x="1750" y="36"/>
                    <a:pt x="1750" y="36"/>
                  </a:cubicBezTo>
                  <a:cubicBezTo>
                    <a:pt x="1750" y="36"/>
                    <a:pt x="1750" y="36"/>
                    <a:pt x="1750" y="36"/>
                  </a:cubicBezTo>
                  <a:cubicBezTo>
                    <a:pt x="1752" y="33"/>
                    <a:pt x="1752" y="33"/>
                    <a:pt x="1752" y="33"/>
                  </a:cubicBezTo>
                  <a:cubicBezTo>
                    <a:pt x="1750" y="36"/>
                    <a:pt x="1750" y="36"/>
                    <a:pt x="1750" y="36"/>
                  </a:cubicBezTo>
                  <a:cubicBezTo>
                    <a:pt x="1753" y="31"/>
                    <a:pt x="1753" y="31"/>
                    <a:pt x="1753" y="31"/>
                  </a:cubicBezTo>
                  <a:cubicBezTo>
                    <a:pt x="1750" y="36"/>
                    <a:pt x="1750" y="36"/>
                    <a:pt x="1750" y="36"/>
                  </a:cubicBezTo>
                  <a:cubicBezTo>
                    <a:pt x="1750" y="36"/>
                    <a:pt x="1750" y="36"/>
                    <a:pt x="1750" y="36"/>
                  </a:cubicBezTo>
                  <a:cubicBezTo>
                    <a:pt x="1753" y="31"/>
                    <a:pt x="1753" y="31"/>
                    <a:pt x="1753" y="31"/>
                  </a:cubicBezTo>
                  <a:cubicBezTo>
                    <a:pt x="1750" y="36"/>
                    <a:pt x="1750" y="36"/>
                    <a:pt x="1750" y="36"/>
                  </a:cubicBezTo>
                  <a:cubicBezTo>
                    <a:pt x="1753" y="31"/>
                    <a:pt x="1753" y="31"/>
                    <a:pt x="1753" y="31"/>
                  </a:cubicBezTo>
                  <a:cubicBezTo>
                    <a:pt x="1749" y="35"/>
                    <a:pt x="1749" y="35"/>
                    <a:pt x="1749" y="35"/>
                  </a:cubicBezTo>
                  <a:cubicBezTo>
                    <a:pt x="1750" y="36"/>
                    <a:pt x="1750" y="36"/>
                    <a:pt x="1750" y="36"/>
                  </a:cubicBezTo>
                  <a:cubicBezTo>
                    <a:pt x="1753" y="31"/>
                    <a:pt x="1753" y="31"/>
                    <a:pt x="1753" y="31"/>
                  </a:cubicBezTo>
                  <a:cubicBezTo>
                    <a:pt x="1749" y="35"/>
                    <a:pt x="1749" y="35"/>
                    <a:pt x="1749" y="35"/>
                  </a:cubicBezTo>
                  <a:cubicBezTo>
                    <a:pt x="1753" y="31"/>
                    <a:pt x="1753" y="31"/>
                    <a:pt x="1753" y="31"/>
                  </a:cubicBezTo>
                  <a:cubicBezTo>
                    <a:pt x="1749" y="35"/>
                    <a:pt x="1749" y="35"/>
                    <a:pt x="1749" y="35"/>
                  </a:cubicBezTo>
                  <a:cubicBezTo>
                    <a:pt x="1749" y="35"/>
                    <a:pt x="1749" y="35"/>
                    <a:pt x="1749" y="35"/>
                  </a:cubicBezTo>
                  <a:cubicBezTo>
                    <a:pt x="1753" y="31"/>
                    <a:pt x="1753" y="31"/>
                    <a:pt x="1753" y="31"/>
                  </a:cubicBezTo>
                  <a:cubicBezTo>
                    <a:pt x="1749" y="35"/>
                    <a:pt x="1749" y="35"/>
                    <a:pt x="1749" y="35"/>
                  </a:cubicBezTo>
                  <a:cubicBezTo>
                    <a:pt x="1753" y="31"/>
                    <a:pt x="1753" y="31"/>
                    <a:pt x="1753" y="31"/>
                  </a:cubicBezTo>
                  <a:cubicBezTo>
                    <a:pt x="1748" y="34"/>
                    <a:pt x="1748" y="34"/>
                    <a:pt x="1748" y="34"/>
                  </a:cubicBezTo>
                  <a:cubicBezTo>
                    <a:pt x="1748" y="34"/>
                    <a:pt x="1748" y="35"/>
                    <a:pt x="1749" y="35"/>
                  </a:cubicBezTo>
                  <a:cubicBezTo>
                    <a:pt x="1753" y="31"/>
                    <a:pt x="1753" y="31"/>
                    <a:pt x="1753" y="31"/>
                  </a:cubicBezTo>
                  <a:cubicBezTo>
                    <a:pt x="1748" y="34"/>
                    <a:pt x="1748" y="34"/>
                    <a:pt x="1748" y="34"/>
                  </a:cubicBezTo>
                  <a:cubicBezTo>
                    <a:pt x="1753" y="31"/>
                    <a:pt x="1753" y="31"/>
                    <a:pt x="1753" y="31"/>
                  </a:cubicBezTo>
                  <a:cubicBezTo>
                    <a:pt x="1747" y="31"/>
                    <a:pt x="1747" y="31"/>
                    <a:pt x="1747" y="31"/>
                  </a:cubicBezTo>
                  <a:cubicBezTo>
                    <a:pt x="1747" y="33"/>
                    <a:pt x="1748" y="33"/>
                    <a:pt x="1748" y="34"/>
                  </a:cubicBezTo>
                  <a:cubicBezTo>
                    <a:pt x="1753" y="31"/>
                    <a:pt x="1753" y="31"/>
                    <a:pt x="1753" y="31"/>
                  </a:cubicBezTo>
                  <a:cubicBezTo>
                    <a:pt x="1747" y="31"/>
                    <a:pt x="1747" y="31"/>
                    <a:pt x="1747" y="31"/>
                  </a:cubicBezTo>
                  <a:cubicBezTo>
                    <a:pt x="1753" y="31"/>
                    <a:pt x="1753" y="31"/>
                    <a:pt x="1753" y="31"/>
                  </a:cubicBezTo>
                  <a:cubicBezTo>
                    <a:pt x="1755" y="26"/>
                    <a:pt x="1755" y="26"/>
                    <a:pt x="1755" y="26"/>
                  </a:cubicBezTo>
                  <a:cubicBezTo>
                    <a:pt x="1683" y="1"/>
                    <a:pt x="1683" y="1"/>
                    <a:pt x="1683" y="1"/>
                  </a:cubicBezTo>
                  <a:cubicBezTo>
                    <a:pt x="1680" y="0"/>
                    <a:pt x="1677" y="1"/>
                    <a:pt x="1676" y="4"/>
                  </a:cubicBezTo>
                  <a:cubicBezTo>
                    <a:pt x="1675" y="6"/>
                    <a:pt x="1676" y="9"/>
                    <a:pt x="1678" y="11"/>
                  </a:cubicBezTo>
                  <a:cubicBezTo>
                    <a:pt x="1712" y="32"/>
                    <a:pt x="1712" y="32"/>
                    <a:pt x="1712" y="32"/>
                  </a:cubicBezTo>
                  <a:cubicBezTo>
                    <a:pt x="1715" y="27"/>
                    <a:pt x="1715" y="27"/>
                    <a:pt x="1715" y="27"/>
                  </a:cubicBezTo>
                  <a:cubicBezTo>
                    <a:pt x="1710" y="24"/>
                    <a:pt x="1710" y="24"/>
                    <a:pt x="1710" y="24"/>
                  </a:cubicBezTo>
                  <a:cubicBezTo>
                    <a:pt x="1715" y="27"/>
                    <a:pt x="1715" y="27"/>
                    <a:pt x="1715" y="27"/>
                  </a:cubicBezTo>
                  <a:cubicBezTo>
                    <a:pt x="1713" y="22"/>
                    <a:pt x="1713" y="22"/>
                    <a:pt x="1713" y="22"/>
                  </a:cubicBezTo>
                  <a:cubicBezTo>
                    <a:pt x="1712" y="23"/>
                    <a:pt x="1711" y="23"/>
                    <a:pt x="1710" y="24"/>
                  </a:cubicBezTo>
                  <a:cubicBezTo>
                    <a:pt x="1715" y="27"/>
                    <a:pt x="1715" y="27"/>
                    <a:pt x="1715" y="27"/>
                  </a:cubicBezTo>
                  <a:cubicBezTo>
                    <a:pt x="1713" y="22"/>
                    <a:pt x="1713" y="22"/>
                    <a:pt x="1713" y="22"/>
                  </a:cubicBezTo>
                  <a:cubicBezTo>
                    <a:pt x="1715" y="27"/>
                    <a:pt x="1715" y="27"/>
                    <a:pt x="1715" y="27"/>
                  </a:cubicBezTo>
                  <a:cubicBezTo>
                    <a:pt x="1714" y="22"/>
                    <a:pt x="1714" y="22"/>
                    <a:pt x="1714" y="22"/>
                  </a:cubicBezTo>
                  <a:cubicBezTo>
                    <a:pt x="1714" y="22"/>
                    <a:pt x="1713" y="22"/>
                    <a:pt x="1713" y="22"/>
                  </a:cubicBezTo>
                  <a:cubicBezTo>
                    <a:pt x="1715" y="27"/>
                    <a:pt x="1715" y="27"/>
                    <a:pt x="1715" y="27"/>
                  </a:cubicBezTo>
                  <a:cubicBezTo>
                    <a:pt x="1714" y="22"/>
                    <a:pt x="1714" y="22"/>
                    <a:pt x="1714" y="22"/>
                  </a:cubicBezTo>
                  <a:cubicBezTo>
                    <a:pt x="1715" y="25"/>
                    <a:pt x="1715" y="25"/>
                    <a:pt x="1715" y="25"/>
                  </a:cubicBezTo>
                  <a:cubicBezTo>
                    <a:pt x="1715" y="22"/>
                    <a:pt x="1715" y="22"/>
                    <a:pt x="1715" y="22"/>
                  </a:cubicBezTo>
                  <a:cubicBezTo>
                    <a:pt x="1714" y="22"/>
                    <a:pt x="1714" y="22"/>
                    <a:pt x="1714" y="22"/>
                  </a:cubicBezTo>
                  <a:cubicBezTo>
                    <a:pt x="1715" y="25"/>
                    <a:pt x="1715" y="25"/>
                    <a:pt x="1715" y="25"/>
                  </a:cubicBezTo>
                  <a:cubicBezTo>
                    <a:pt x="1715" y="22"/>
                    <a:pt x="1715" y="22"/>
                    <a:pt x="1715" y="22"/>
                  </a:cubicBezTo>
                  <a:cubicBezTo>
                    <a:pt x="1715" y="23"/>
                    <a:pt x="1715" y="23"/>
                    <a:pt x="1715" y="23"/>
                  </a:cubicBezTo>
                  <a:cubicBezTo>
                    <a:pt x="1715" y="22"/>
                    <a:pt x="1715" y="22"/>
                    <a:pt x="1715" y="22"/>
                  </a:cubicBezTo>
                  <a:cubicBezTo>
                    <a:pt x="1715" y="22"/>
                    <a:pt x="1715" y="22"/>
                    <a:pt x="1715" y="22"/>
                  </a:cubicBezTo>
                  <a:cubicBezTo>
                    <a:pt x="1715" y="23"/>
                    <a:pt x="1715" y="23"/>
                    <a:pt x="1715" y="23"/>
                  </a:cubicBezTo>
                  <a:cubicBezTo>
                    <a:pt x="1715" y="22"/>
                    <a:pt x="1715" y="22"/>
                    <a:pt x="1715" y="22"/>
                  </a:cubicBezTo>
                  <a:cubicBezTo>
                    <a:pt x="1715" y="22"/>
                    <a:pt x="1714" y="22"/>
                    <a:pt x="1713" y="22"/>
                  </a:cubicBezTo>
                  <a:cubicBezTo>
                    <a:pt x="1711" y="21"/>
                    <a:pt x="1705" y="20"/>
                    <a:pt x="1698" y="18"/>
                  </a:cubicBezTo>
                  <a:cubicBezTo>
                    <a:pt x="1688" y="16"/>
                    <a:pt x="1675" y="13"/>
                    <a:pt x="1665" y="10"/>
                  </a:cubicBezTo>
                  <a:cubicBezTo>
                    <a:pt x="1660" y="9"/>
                    <a:pt x="1655" y="8"/>
                    <a:pt x="1652" y="7"/>
                  </a:cubicBezTo>
                  <a:cubicBezTo>
                    <a:pt x="1650" y="6"/>
                    <a:pt x="1649" y="6"/>
                    <a:pt x="1648" y="6"/>
                  </a:cubicBezTo>
                  <a:cubicBezTo>
                    <a:pt x="1648" y="6"/>
                    <a:pt x="1647" y="6"/>
                    <a:pt x="1647" y="5"/>
                  </a:cubicBezTo>
                  <a:cubicBezTo>
                    <a:pt x="1646" y="5"/>
                    <a:pt x="1646" y="5"/>
                    <a:pt x="1646" y="5"/>
                  </a:cubicBezTo>
                  <a:cubicBezTo>
                    <a:pt x="1646" y="5"/>
                    <a:pt x="1646" y="5"/>
                    <a:pt x="1646" y="5"/>
                  </a:cubicBezTo>
                  <a:cubicBezTo>
                    <a:pt x="1646" y="5"/>
                    <a:pt x="1646" y="5"/>
                    <a:pt x="1645" y="5"/>
                  </a:cubicBezTo>
                  <a:cubicBezTo>
                    <a:pt x="1645" y="5"/>
                    <a:pt x="1645" y="5"/>
                    <a:pt x="1644" y="5"/>
                  </a:cubicBezTo>
                  <a:cubicBezTo>
                    <a:pt x="1644" y="5"/>
                    <a:pt x="1643" y="6"/>
                    <a:pt x="1642" y="6"/>
                  </a:cubicBezTo>
                  <a:cubicBezTo>
                    <a:pt x="1642" y="6"/>
                    <a:pt x="1641" y="7"/>
                    <a:pt x="1640" y="8"/>
                  </a:cubicBezTo>
                  <a:cubicBezTo>
                    <a:pt x="1645" y="11"/>
                    <a:pt x="1645" y="11"/>
                    <a:pt x="1645" y="11"/>
                  </a:cubicBezTo>
                  <a:cubicBezTo>
                    <a:pt x="1641" y="7"/>
                    <a:pt x="1641" y="7"/>
                    <a:pt x="1641" y="7"/>
                  </a:cubicBezTo>
                  <a:cubicBezTo>
                    <a:pt x="1640" y="9"/>
                    <a:pt x="1640" y="10"/>
                    <a:pt x="1640" y="11"/>
                  </a:cubicBezTo>
                  <a:cubicBezTo>
                    <a:pt x="1640" y="12"/>
                    <a:pt x="1640" y="13"/>
                    <a:pt x="1640" y="14"/>
                  </a:cubicBezTo>
                  <a:cubicBezTo>
                    <a:pt x="1641" y="14"/>
                    <a:pt x="1641" y="15"/>
                    <a:pt x="1641" y="15"/>
                  </a:cubicBezTo>
                  <a:cubicBezTo>
                    <a:pt x="1642" y="16"/>
                    <a:pt x="1642" y="16"/>
                    <a:pt x="1643" y="16"/>
                  </a:cubicBezTo>
                  <a:cubicBezTo>
                    <a:pt x="1645" y="18"/>
                    <a:pt x="1648" y="19"/>
                    <a:pt x="1651" y="21"/>
                  </a:cubicBezTo>
                  <a:cubicBezTo>
                    <a:pt x="1656" y="25"/>
                    <a:pt x="1663" y="28"/>
                    <a:pt x="1668" y="31"/>
                  </a:cubicBezTo>
                  <a:cubicBezTo>
                    <a:pt x="1671" y="33"/>
                    <a:pt x="1673" y="34"/>
                    <a:pt x="1674" y="35"/>
                  </a:cubicBezTo>
                  <a:cubicBezTo>
                    <a:pt x="1675" y="36"/>
                    <a:pt x="1676" y="36"/>
                    <a:pt x="1676" y="36"/>
                  </a:cubicBezTo>
                  <a:cubicBezTo>
                    <a:pt x="1676" y="36"/>
                    <a:pt x="1676" y="36"/>
                    <a:pt x="1676" y="36"/>
                  </a:cubicBezTo>
                  <a:cubicBezTo>
                    <a:pt x="1678" y="34"/>
                    <a:pt x="1678" y="34"/>
                    <a:pt x="1678" y="34"/>
                  </a:cubicBezTo>
                  <a:cubicBezTo>
                    <a:pt x="1676" y="36"/>
                    <a:pt x="1676" y="36"/>
                    <a:pt x="1676" y="36"/>
                  </a:cubicBezTo>
                  <a:cubicBezTo>
                    <a:pt x="1676" y="36"/>
                    <a:pt x="1676" y="36"/>
                    <a:pt x="1676" y="36"/>
                  </a:cubicBezTo>
                  <a:cubicBezTo>
                    <a:pt x="1678" y="34"/>
                    <a:pt x="1678" y="34"/>
                    <a:pt x="1678" y="34"/>
                  </a:cubicBezTo>
                  <a:cubicBezTo>
                    <a:pt x="1676" y="36"/>
                    <a:pt x="1676" y="36"/>
                    <a:pt x="1676" y="36"/>
                  </a:cubicBezTo>
                  <a:cubicBezTo>
                    <a:pt x="1679" y="33"/>
                    <a:pt x="1679" y="33"/>
                    <a:pt x="1679" y="33"/>
                  </a:cubicBezTo>
                  <a:cubicBezTo>
                    <a:pt x="1675" y="35"/>
                    <a:pt x="1675" y="35"/>
                    <a:pt x="1675" y="35"/>
                  </a:cubicBezTo>
                  <a:cubicBezTo>
                    <a:pt x="1675" y="36"/>
                    <a:pt x="1676" y="36"/>
                    <a:pt x="1676" y="36"/>
                  </a:cubicBezTo>
                  <a:cubicBezTo>
                    <a:pt x="1679" y="33"/>
                    <a:pt x="1679" y="33"/>
                    <a:pt x="1679" y="33"/>
                  </a:cubicBezTo>
                  <a:cubicBezTo>
                    <a:pt x="1675" y="35"/>
                    <a:pt x="1675" y="35"/>
                    <a:pt x="1675" y="35"/>
                  </a:cubicBezTo>
                  <a:cubicBezTo>
                    <a:pt x="1680" y="32"/>
                    <a:pt x="1680" y="32"/>
                    <a:pt x="1680" y="32"/>
                  </a:cubicBezTo>
                  <a:cubicBezTo>
                    <a:pt x="1674" y="32"/>
                    <a:pt x="1674" y="32"/>
                    <a:pt x="1674" y="32"/>
                  </a:cubicBezTo>
                  <a:cubicBezTo>
                    <a:pt x="1674" y="34"/>
                    <a:pt x="1675" y="35"/>
                    <a:pt x="1675" y="35"/>
                  </a:cubicBezTo>
                  <a:cubicBezTo>
                    <a:pt x="1680" y="32"/>
                    <a:pt x="1680" y="32"/>
                    <a:pt x="1680" y="32"/>
                  </a:cubicBezTo>
                  <a:cubicBezTo>
                    <a:pt x="1674" y="32"/>
                    <a:pt x="1674" y="32"/>
                    <a:pt x="1674" y="32"/>
                  </a:cubicBezTo>
                  <a:cubicBezTo>
                    <a:pt x="1680" y="32"/>
                    <a:pt x="1680" y="32"/>
                    <a:pt x="1680" y="32"/>
                  </a:cubicBezTo>
                  <a:cubicBezTo>
                    <a:pt x="1675" y="30"/>
                    <a:pt x="1675" y="30"/>
                    <a:pt x="1675" y="30"/>
                  </a:cubicBezTo>
                  <a:cubicBezTo>
                    <a:pt x="1675" y="31"/>
                    <a:pt x="1674" y="32"/>
                    <a:pt x="1674" y="32"/>
                  </a:cubicBezTo>
                  <a:cubicBezTo>
                    <a:pt x="1680" y="32"/>
                    <a:pt x="1680" y="32"/>
                    <a:pt x="1680" y="32"/>
                  </a:cubicBezTo>
                  <a:cubicBezTo>
                    <a:pt x="1675" y="30"/>
                    <a:pt x="1675" y="30"/>
                    <a:pt x="1675" y="30"/>
                  </a:cubicBezTo>
                  <a:cubicBezTo>
                    <a:pt x="1680" y="33"/>
                    <a:pt x="1680" y="33"/>
                    <a:pt x="1680" y="33"/>
                  </a:cubicBezTo>
                  <a:cubicBezTo>
                    <a:pt x="1681" y="27"/>
                    <a:pt x="1681" y="27"/>
                    <a:pt x="1681" y="27"/>
                  </a:cubicBezTo>
                  <a:cubicBezTo>
                    <a:pt x="1681" y="27"/>
                    <a:pt x="1669" y="23"/>
                    <a:pt x="1656" y="20"/>
                  </a:cubicBezTo>
                  <a:cubicBezTo>
                    <a:pt x="1649" y="18"/>
                    <a:pt x="1642" y="16"/>
                    <a:pt x="1637" y="14"/>
                  </a:cubicBezTo>
                  <a:cubicBezTo>
                    <a:pt x="1634" y="14"/>
                    <a:pt x="1632" y="13"/>
                    <a:pt x="1630" y="12"/>
                  </a:cubicBezTo>
                  <a:cubicBezTo>
                    <a:pt x="1629" y="12"/>
                    <a:pt x="1628" y="12"/>
                    <a:pt x="1627" y="12"/>
                  </a:cubicBezTo>
                  <a:cubicBezTo>
                    <a:pt x="1626" y="12"/>
                    <a:pt x="1626" y="12"/>
                    <a:pt x="1625" y="12"/>
                  </a:cubicBezTo>
                  <a:cubicBezTo>
                    <a:pt x="1625" y="12"/>
                    <a:pt x="1624" y="12"/>
                    <a:pt x="1623" y="12"/>
                  </a:cubicBezTo>
                  <a:cubicBezTo>
                    <a:pt x="1623" y="12"/>
                    <a:pt x="1623" y="12"/>
                    <a:pt x="1622" y="12"/>
                  </a:cubicBezTo>
                  <a:cubicBezTo>
                    <a:pt x="1621" y="13"/>
                    <a:pt x="1621" y="13"/>
                    <a:pt x="1620" y="14"/>
                  </a:cubicBezTo>
                  <a:cubicBezTo>
                    <a:pt x="1618" y="17"/>
                    <a:pt x="1619" y="20"/>
                    <a:pt x="1622" y="22"/>
                  </a:cubicBezTo>
                  <a:cubicBezTo>
                    <a:pt x="1650" y="40"/>
                    <a:pt x="1650" y="40"/>
                    <a:pt x="1650" y="40"/>
                  </a:cubicBezTo>
                  <a:cubicBezTo>
                    <a:pt x="1653" y="35"/>
                    <a:pt x="1653" y="35"/>
                    <a:pt x="1653" y="35"/>
                  </a:cubicBezTo>
                  <a:cubicBezTo>
                    <a:pt x="1654" y="30"/>
                    <a:pt x="1654" y="30"/>
                    <a:pt x="1654" y="30"/>
                  </a:cubicBezTo>
                  <a:cubicBezTo>
                    <a:pt x="1654" y="30"/>
                    <a:pt x="1641" y="27"/>
                    <a:pt x="1626" y="24"/>
                  </a:cubicBezTo>
                  <a:cubicBezTo>
                    <a:pt x="1619" y="23"/>
                    <a:pt x="1611" y="22"/>
                    <a:pt x="1605" y="21"/>
                  </a:cubicBezTo>
                  <a:cubicBezTo>
                    <a:pt x="1602" y="20"/>
                    <a:pt x="1599" y="20"/>
                    <a:pt x="1597" y="20"/>
                  </a:cubicBezTo>
                  <a:cubicBezTo>
                    <a:pt x="1595" y="19"/>
                    <a:pt x="1593" y="19"/>
                    <a:pt x="1592" y="19"/>
                  </a:cubicBezTo>
                  <a:cubicBezTo>
                    <a:pt x="1591" y="19"/>
                    <a:pt x="1591" y="19"/>
                    <a:pt x="1590" y="19"/>
                  </a:cubicBezTo>
                  <a:cubicBezTo>
                    <a:pt x="1590" y="19"/>
                    <a:pt x="1590" y="19"/>
                    <a:pt x="1589" y="20"/>
                  </a:cubicBezTo>
                  <a:cubicBezTo>
                    <a:pt x="1588" y="20"/>
                    <a:pt x="1587" y="20"/>
                    <a:pt x="1586" y="22"/>
                  </a:cubicBezTo>
                  <a:cubicBezTo>
                    <a:pt x="1585" y="24"/>
                    <a:pt x="1586" y="28"/>
                    <a:pt x="1588" y="29"/>
                  </a:cubicBezTo>
                  <a:cubicBezTo>
                    <a:pt x="1613" y="45"/>
                    <a:pt x="1613" y="45"/>
                    <a:pt x="1613" y="45"/>
                  </a:cubicBezTo>
                  <a:cubicBezTo>
                    <a:pt x="1616" y="40"/>
                    <a:pt x="1616" y="40"/>
                    <a:pt x="1616" y="40"/>
                  </a:cubicBezTo>
                  <a:cubicBezTo>
                    <a:pt x="1617" y="35"/>
                    <a:pt x="1617" y="35"/>
                    <a:pt x="1617" y="35"/>
                  </a:cubicBezTo>
                  <a:cubicBezTo>
                    <a:pt x="1617" y="35"/>
                    <a:pt x="1603" y="32"/>
                    <a:pt x="1587" y="28"/>
                  </a:cubicBezTo>
                  <a:cubicBezTo>
                    <a:pt x="1580" y="27"/>
                    <a:pt x="1572" y="25"/>
                    <a:pt x="1565" y="24"/>
                  </a:cubicBezTo>
                  <a:cubicBezTo>
                    <a:pt x="1562" y="23"/>
                    <a:pt x="1559" y="23"/>
                    <a:pt x="1557" y="22"/>
                  </a:cubicBezTo>
                  <a:cubicBezTo>
                    <a:pt x="1556" y="22"/>
                    <a:pt x="1555" y="22"/>
                    <a:pt x="1554" y="22"/>
                  </a:cubicBezTo>
                  <a:cubicBezTo>
                    <a:pt x="1553" y="22"/>
                    <a:pt x="1552" y="22"/>
                    <a:pt x="1551" y="22"/>
                  </a:cubicBezTo>
                  <a:cubicBezTo>
                    <a:pt x="1551" y="22"/>
                    <a:pt x="1551" y="22"/>
                    <a:pt x="1550" y="22"/>
                  </a:cubicBezTo>
                  <a:cubicBezTo>
                    <a:pt x="1550" y="22"/>
                    <a:pt x="1549" y="22"/>
                    <a:pt x="1549" y="22"/>
                  </a:cubicBezTo>
                  <a:cubicBezTo>
                    <a:pt x="1548" y="22"/>
                    <a:pt x="1547" y="23"/>
                    <a:pt x="1546" y="24"/>
                  </a:cubicBezTo>
                  <a:cubicBezTo>
                    <a:pt x="1546" y="25"/>
                    <a:pt x="1545" y="26"/>
                    <a:pt x="1545" y="27"/>
                  </a:cubicBezTo>
                  <a:cubicBezTo>
                    <a:pt x="1545" y="29"/>
                    <a:pt x="1546" y="29"/>
                    <a:pt x="1546" y="30"/>
                  </a:cubicBezTo>
                  <a:cubicBezTo>
                    <a:pt x="1547" y="31"/>
                    <a:pt x="1547" y="31"/>
                    <a:pt x="1547" y="31"/>
                  </a:cubicBezTo>
                  <a:cubicBezTo>
                    <a:pt x="1547" y="32"/>
                    <a:pt x="1548" y="32"/>
                    <a:pt x="1548" y="32"/>
                  </a:cubicBezTo>
                  <a:cubicBezTo>
                    <a:pt x="1548" y="32"/>
                    <a:pt x="1549" y="33"/>
                    <a:pt x="1550" y="33"/>
                  </a:cubicBezTo>
                  <a:cubicBezTo>
                    <a:pt x="1554" y="36"/>
                    <a:pt x="1560" y="40"/>
                    <a:pt x="1566" y="43"/>
                  </a:cubicBezTo>
                  <a:cubicBezTo>
                    <a:pt x="1572" y="47"/>
                    <a:pt x="1577" y="50"/>
                    <a:pt x="1577" y="50"/>
                  </a:cubicBezTo>
                  <a:cubicBezTo>
                    <a:pt x="1580" y="45"/>
                    <a:pt x="1580" y="45"/>
                    <a:pt x="1580" y="45"/>
                  </a:cubicBezTo>
                  <a:cubicBezTo>
                    <a:pt x="1575" y="42"/>
                    <a:pt x="1575" y="42"/>
                    <a:pt x="1575" y="42"/>
                  </a:cubicBezTo>
                  <a:cubicBezTo>
                    <a:pt x="1580" y="45"/>
                    <a:pt x="1580" y="45"/>
                    <a:pt x="1580" y="45"/>
                  </a:cubicBezTo>
                  <a:cubicBezTo>
                    <a:pt x="1577" y="41"/>
                    <a:pt x="1577" y="41"/>
                    <a:pt x="1577" y="41"/>
                  </a:cubicBezTo>
                  <a:cubicBezTo>
                    <a:pt x="1576" y="41"/>
                    <a:pt x="1576" y="41"/>
                    <a:pt x="1575" y="42"/>
                  </a:cubicBezTo>
                  <a:cubicBezTo>
                    <a:pt x="1580" y="45"/>
                    <a:pt x="1580" y="45"/>
                    <a:pt x="1580" y="45"/>
                  </a:cubicBezTo>
                  <a:cubicBezTo>
                    <a:pt x="1577" y="41"/>
                    <a:pt x="1577" y="41"/>
                    <a:pt x="1577" y="41"/>
                  </a:cubicBezTo>
                  <a:cubicBezTo>
                    <a:pt x="1579" y="45"/>
                    <a:pt x="1579" y="45"/>
                    <a:pt x="1579" y="45"/>
                  </a:cubicBezTo>
                  <a:cubicBezTo>
                    <a:pt x="1578" y="40"/>
                    <a:pt x="1578" y="40"/>
                    <a:pt x="1578" y="40"/>
                  </a:cubicBezTo>
                  <a:cubicBezTo>
                    <a:pt x="1578" y="40"/>
                    <a:pt x="1577" y="40"/>
                    <a:pt x="1577" y="41"/>
                  </a:cubicBezTo>
                  <a:cubicBezTo>
                    <a:pt x="1579" y="45"/>
                    <a:pt x="1579" y="45"/>
                    <a:pt x="1579" y="45"/>
                  </a:cubicBezTo>
                  <a:cubicBezTo>
                    <a:pt x="1578" y="40"/>
                    <a:pt x="1578" y="40"/>
                    <a:pt x="1578" y="40"/>
                  </a:cubicBezTo>
                  <a:cubicBezTo>
                    <a:pt x="1579" y="43"/>
                    <a:pt x="1579" y="43"/>
                    <a:pt x="1579" y="43"/>
                  </a:cubicBezTo>
                  <a:cubicBezTo>
                    <a:pt x="1579" y="40"/>
                    <a:pt x="1579" y="40"/>
                    <a:pt x="1579" y="40"/>
                  </a:cubicBezTo>
                  <a:cubicBezTo>
                    <a:pt x="1579" y="40"/>
                    <a:pt x="1579" y="40"/>
                    <a:pt x="1578" y="40"/>
                  </a:cubicBezTo>
                  <a:cubicBezTo>
                    <a:pt x="1579" y="43"/>
                    <a:pt x="1579" y="43"/>
                    <a:pt x="1579" y="43"/>
                  </a:cubicBezTo>
                  <a:cubicBezTo>
                    <a:pt x="1579" y="40"/>
                    <a:pt x="1579" y="40"/>
                    <a:pt x="1579" y="40"/>
                  </a:cubicBezTo>
                  <a:cubicBezTo>
                    <a:pt x="1579" y="40"/>
                    <a:pt x="1579" y="40"/>
                    <a:pt x="1579" y="40"/>
                  </a:cubicBezTo>
                  <a:cubicBezTo>
                    <a:pt x="1579" y="40"/>
                    <a:pt x="1579" y="40"/>
                    <a:pt x="1579" y="40"/>
                  </a:cubicBezTo>
                  <a:cubicBezTo>
                    <a:pt x="1578" y="40"/>
                    <a:pt x="1577" y="40"/>
                    <a:pt x="1575" y="40"/>
                  </a:cubicBezTo>
                  <a:cubicBezTo>
                    <a:pt x="1568" y="39"/>
                    <a:pt x="1556" y="37"/>
                    <a:pt x="1545" y="36"/>
                  </a:cubicBezTo>
                  <a:cubicBezTo>
                    <a:pt x="1540" y="35"/>
                    <a:pt x="1535" y="34"/>
                    <a:pt x="1531" y="34"/>
                  </a:cubicBezTo>
                  <a:cubicBezTo>
                    <a:pt x="1528" y="33"/>
                    <a:pt x="1525" y="33"/>
                    <a:pt x="1525" y="33"/>
                  </a:cubicBezTo>
                  <a:cubicBezTo>
                    <a:pt x="1523" y="32"/>
                    <a:pt x="1520" y="34"/>
                    <a:pt x="1519" y="36"/>
                  </a:cubicBezTo>
                  <a:cubicBezTo>
                    <a:pt x="1519" y="39"/>
                    <a:pt x="1519" y="41"/>
                    <a:pt x="1522" y="43"/>
                  </a:cubicBezTo>
                  <a:cubicBezTo>
                    <a:pt x="1547" y="59"/>
                    <a:pt x="1547" y="59"/>
                    <a:pt x="1547" y="59"/>
                  </a:cubicBezTo>
                  <a:cubicBezTo>
                    <a:pt x="1550" y="54"/>
                    <a:pt x="1550" y="54"/>
                    <a:pt x="1550" y="54"/>
                  </a:cubicBezTo>
                  <a:cubicBezTo>
                    <a:pt x="1545" y="51"/>
                    <a:pt x="1545" y="51"/>
                    <a:pt x="1545" y="51"/>
                  </a:cubicBezTo>
                  <a:cubicBezTo>
                    <a:pt x="1550" y="54"/>
                    <a:pt x="1550" y="54"/>
                    <a:pt x="1550" y="54"/>
                  </a:cubicBezTo>
                  <a:cubicBezTo>
                    <a:pt x="1548" y="49"/>
                    <a:pt x="1548" y="49"/>
                    <a:pt x="1548" y="49"/>
                  </a:cubicBezTo>
                  <a:cubicBezTo>
                    <a:pt x="1547" y="49"/>
                    <a:pt x="1546" y="50"/>
                    <a:pt x="1545" y="51"/>
                  </a:cubicBezTo>
                  <a:cubicBezTo>
                    <a:pt x="1550" y="54"/>
                    <a:pt x="1550" y="54"/>
                    <a:pt x="1550" y="54"/>
                  </a:cubicBezTo>
                  <a:cubicBezTo>
                    <a:pt x="1548" y="49"/>
                    <a:pt x="1548" y="49"/>
                    <a:pt x="1548" y="49"/>
                  </a:cubicBezTo>
                  <a:cubicBezTo>
                    <a:pt x="1549" y="53"/>
                    <a:pt x="1549" y="53"/>
                    <a:pt x="1549" y="53"/>
                  </a:cubicBezTo>
                  <a:cubicBezTo>
                    <a:pt x="1549" y="49"/>
                    <a:pt x="1549" y="49"/>
                    <a:pt x="1549" y="49"/>
                  </a:cubicBezTo>
                  <a:cubicBezTo>
                    <a:pt x="1549" y="49"/>
                    <a:pt x="1548" y="49"/>
                    <a:pt x="1548" y="49"/>
                  </a:cubicBezTo>
                  <a:cubicBezTo>
                    <a:pt x="1549" y="53"/>
                    <a:pt x="1549" y="53"/>
                    <a:pt x="1549" y="53"/>
                  </a:cubicBezTo>
                  <a:cubicBezTo>
                    <a:pt x="1549" y="49"/>
                    <a:pt x="1549" y="49"/>
                    <a:pt x="1549" y="49"/>
                  </a:cubicBezTo>
                  <a:cubicBezTo>
                    <a:pt x="1549" y="51"/>
                    <a:pt x="1549" y="51"/>
                    <a:pt x="1549" y="51"/>
                  </a:cubicBezTo>
                  <a:cubicBezTo>
                    <a:pt x="1549" y="49"/>
                    <a:pt x="1549" y="49"/>
                    <a:pt x="1549" y="49"/>
                  </a:cubicBezTo>
                  <a:cubicBezTo>
                    <a:pt x="1549" y="49"/>
                    <a:pt x="1549" y="49"/>
                    <a:pt x="1549" y="49"/>
                  </a:cubicBezTo>
                  <a:cubicBezTo>
                    <a:pt x="1549" y="51"/>
                    <a:pt x="1549" y="51"/>
                    <a:pt x="1549" y="51"/>
                  </a:cubicBezTo>
                  <a:cubicBezTo>
                    <a:pt x="1549" y="49"/>
                    <a:pt x="1549" y="49"/>
                    <a:pt x="1549" y="49"/>
                  </a:cubicBezTo>
                  <a:cubicBezTo>
                    <a:pt x="1549" y="49"/>
                    <a:pt x="1548" y="48"/>
                    <a:pt x="1546" y="48"/>
                  </a:cubicBezTo>
                  <a:cubicBezTo>
                    <a:pt x="1540" y="47"/>
                    <a:pt x="1529" y="45"/>
                    <a:pt x="1518" y="43"/>
                  </a:cubicBezTo>
                  <a:cubicBezTo>
                    <a:pt x="1513" y="42"/>
                    <a:pt x="1508" y="41"/>
                    <a:pt x="1504" y="40"/>
                  </a:cubicBezTo>
                  <a:cubicBezTo>
                    <a:pt x="1502" y="40"/>
                    <a:pt x="1501" y="39"/>
                    <a:pt x="1499" y="39"/>
                  </a:cubicBezTo>
                  <a:cubicBezTo>
                    <a:pt x="1498" y="39"/>
                    <a:pt x="1498" y="39"/>
                    <a:pt x="1497" y="39"/>
                  </a:cubicBezTo>
                  <a:cubicBezTo>
                    <a:pt x="1497" y="39"/>
                    <a:pt x="1496" y="39"/>
                    <a:pt x="1495" y="39"/>
                  </a:cubicBezTo>
                  <a:cubicBezTo>
                    <a:pt x="1495" y="39"/>
                    <a:pt x="1495" y="39"/>
                    <a:pt x="1494" y="39"/>
                  </a:cubicBezTo>
                  <a:cubicBezTo>
                    <a:pt x="1494" y="39"/>
                    <a:pt x="1493" y="39"/>
                    <a:pt x="1493" y="39"/>
                  </a:cubicBezTo>
                  <a:cubicBezTo>
                    <a:pt x="1492" y="39"/>
                    <a:pt x="1491" y="40"/>
                    <a:pt x="1490" y="41"/>
                  </a:cubicBezTo>
                  <a:cubicBezTo>
                    <a:pt x="1489" y="43"/>
                    <a:pt x="1489" y="44"/>
                    <a:pt x="1490" y="45"/>
                  </a:cubicBezTo>
                  <a:cubicBezTo>
                    <a:pt x="1490" y="47"/>
                    <a:pt x="1491" y="48"/>
                    <a:pt x="1492" y="49"/>
                  </a:cubicBezTo>
                  <a:cubicBezTo>
                    <a:pt x="1518" y="65"/>
                    <a:pt x="1518" y="65"/>
                    <a:pt x="1518" y="65"/>
                  </a:cubicBezTo>
                  <a:cubicBezTo>
                    <a:pt x="1520" y="60"/>
                    <a:pt x="1520" y="60"/>
                    <a:pt x="1520" y="60"/>
                  </a:cubicBezTo>
                  <a:cubicBezTo>
                    <a:pt x="1516" y="57"/>
                    <a:pt x="1516" y="57"/>
                    <a:pt x="1516" y="57"/>
                  </a:cubicBezTo>
                  <a:cubicBezTo>
                    <a:pt x="1520" y="60"/>
                    <a:pt x="1520" y="60"/>
                    <a:pt x="1520" y="60"/>
                  </a:cubicBezTo>
                  <a:cubicBezTo>
                    <a:pt x="1518" y="55"/>
                    <a:pt x="1518" y="55"/>
                    <a:pt x="1518" y="55"/>
                  </a:cubicBezTo>
                  <a:cubicBezTo>
                    <a:pt x="1518" y="55"/>
                    <a:pt x="1517" y="56"/>
                    <a:pt x="1516" y="57"/>
                  </a:cubicBezTo>
                  <a:cubicBezTo>
                    <a:pt x="1520" y="60"/>
                    <a:pt x="1520" y="60"/>
                    <a:pt x="1520" y="60"/>
                  </a:cubicBezTo>
                  <a:cubicBezTo>
                    <a:pt x="1518" y="55"/>
                    <a:pt x="1518" y="55"/>
                    <a:pt x="1518" y="55"/>
                  </a:cubicBezTo>
                  <a:cubicBezTo>
                    <a:pt x="1520" y="60"/>
                    <a:pt x="1520" y="60"/>
                    <a:pt x="1520" y="60"/>
                  </a:cubicBezTo>
                  <a:cubicBezTo>
                    <a:pt x="1520" y="55"/>
                    <a:pt x="1520" y="55"/>
                    <a:pt x="1520" y="55"/>
                  </a:cubicBezTo>
                  <a:cubicBezTo>
                    <a:pt x="1519" y="55"/>
                    <a:pt x="1519" y="55"/>
                    <a:pt x="1518" y="55"/>
                  </a:cubicBezTo>
                  <a:cubicBezTo>
                    <a:pt x="1520" y="60"/>
                    <a:pt x="1520" y="60"/>
                    <a:pt x="1520" y="60"/>
                  </a:cubicBezTo>
                  <a:cubicBezTo>
                    <a:pt x="1520" y="55"/>
                    <a:pt x="1520" y="55"/>
                    <a:pt x="1520" y="55"/>
                  </a:cubicBezTo>
                  <a:cubicBezTo>
                    <a:pt x="1520" y="58"/>
                    <a:pt x="1520" y="58"/>
                    <a:pt x="1520" y="58"/>
                  </a:cubicBezTo>
                  <a:cubicBezTo>
                    <a:pt x="1520" y="55"/>
                    <a:pt x="1520" y="55"/>
                    <a:pt x="1520" y="55"/>
                  </a:cubicBezTo>
                  <a:cubicBezTo>
                    <a:pt x="1520" y="55"/>
                    <a:pt x="1520" y="55"/>
                    <a:pt x="1520" y="55"/>
                  </a:cubicBezTo>
                  <a:cubicBezTo>
                    <a:pt x="1520" y="58"/>
                    <a:pt x="1520" y="58"/>
                    <a:pt x="1520" y="58"/>
                  </a:cubicBezTo>
                  <a:cubicBezTo>
                    <a:pt x="1520" y="55"/>
                    <a:pt x="1520" y="55"/>
                    <a:pt x="1520" y="55"/>
                  </a:cubicBezTo>
                  <a:cubicBezTo>
                    <a:pt x="1520" y="55"/>
                    <a:pt x="1520" y="55"/>
                    <a:pt x="1520" y="55"/>
                  </a:cubicBezTo>
                  <a:cubicBezTo>
                    <a:pt x="1520" y="55"/>
                    <a:pt x="1520" y="55"/>
                    <a:pt x="1520" y="55"/>
                  </a:cubicBezTo>
                  <a:cubicBezTo>
                    <a:pt x="1520" y="55"/>
                    <a:pt x="1520" y="55"/>
                    <a:pt x="1520" y="55"/>
                  </a:cubicBezTo>
                  <a:cubicBezTo>
                    <a:pt x="1520" y="55"/>
                    <a:pt x="1520" y="55"/>
                    <a:pt x="1520" y="55"/>
                  </a:cubicBezTo>
                  <a:cubicBezTo>
                    <a:pt x="1520" y="55"/>
                    <a:pt x="1520" y="55"/>
                    <a:pt x="1520" y="55"/>
                  </a:cubicBezTo>
                  <a:cubicBezTo>
                    <a:pt x="1520" y="55"/>
                    <a:pt x="1519" y="55"/>
                    <a:pt x="1517" y="54"/>
                  </a:cubicBezTo>
                  <a:cubicBezTo>
                    <a:pt x="1512" y="54"/>
                    <a:pt x="1502" y="52"/>
                    <a:pt x="1494" y="50"/>
                  </a:cubicBezTo>
                  <a:cubicBezTo>
                    <a:pt x="1489" y="49"/>
                    <a:pt x="1486" y="48"/>
                    <a:pt x="1483" y="47"/>
                  </a:cubicBezTo>
                  <a:cubicBezTo>
                    <a:pt x="1480" y="47"/>
                    <a:pt x="1478" y="46"/>
                    <a:pt x="1478" y="46"/>
                  </a:cubicBezTo>
                  <a:cubicBezTo>
                    <a:pt x="1475" y="46"/>
                    <a:pt x="1473" y="47"/>
                    <a:pt x="1472" y="50"/>
                  </a:cubicBezTo>
                  <a:cubicBezTo>
                    <a:pt x="1471" y="52"/>
                    <a:pt x="1472" y="55"/>
                    <a:pt x="1474" y="57"/>
                  </a:cubicBezTo>
                  <a:cubicBezTo>
                    <a:pt x="1474" y="57"/>
                    <a:pt x="1476" y="57"/>
                    <a:pt x="1478" y="59"/>
                  </a:cubicBezTo>
                  <a:cubicBezTo>
                    <a:pt x="1482" y="61"/>
                    <a:pt x="1487" y="64"/>
                    <a:pt x="1491" y="67"/>
                  </a:cubicBezTo>
                  <a:cubicBezTo>
                    <a:pt x="1494" y="68"/>
                    <a:pt x="1496" y="69"/>
                    <a:pt x="1497" y="70"/>
                  </a:cubicBezTo>
                  <a:cubicBezTo>
                    <a:pt x="1498" y="71"/>
                    <a:pt x="1498" y="71"/>
                    <a:pt x="1498" y="71"/>
                  </a:cubicBezTo>
                  <a:cubicBezTo>
                    <a:pt x="1498" y="71"/>
                    <a:pt x="1498" y="71"/>
                    <a:pt x="1498" y="71"/>
                  </a:cubicBezTo>
                  <a:cubicBezTo>
                    <a:pt x="1500" y="69"/>
                    <a:pt x="1500" y="69"/>
                    <a:pt x="1500" y="69"/>
                  </a:cubicBezTo>
                  <a:cubicBezTo>
                    <a:pt x="1498" y="71"/>
                    <a:pt x="1498" y="71"/>
                    <a:pt x="1498" y="71"/>
                  </a:cubicBezTo>
                  <a:cubicBezTo>
                    <a:pt x="1498" y="71"/>
                    <a:pt x="1498" y="71"/>
                    <a:pt x="1498" y="71"/>
                  </a:cubicBezTo>
                  <a:cubicBezTo>
                    <a:pt x="1500" y="69"/>
                    <a:pt x="1500" y="69"/>
                    <a:pt x="1500" y="69"/>
                  </a:cubicBezTo>
                  <a:cubicBezTo>
                    <a:pt x="1498" y="71"/>
                    <a:pt x="1498" y="71"/>
                    <a:pt x="1498" y="71"/>
                  </a:cubicBezTo>
                  <a:cubicBezTo>
                    <a:pt x="1502" y="68"/>
                    <a:pt x="1502" y="68"/>
                    <a:pt x="1502" y="68"/>
                  </a:cubicBezTo>
                  <a:cubicBezTo>
                    <a:pt x="1498" y="70"/>
                    <a:pt x="1498" y="70"/>
                    <a:pt x="1498" y="70"/>
                  </a:cubicBezTo>
                  <a:cubicBezTo>
                    <a:pt x="1498" y="71"/>
                    <a:pt x="1498" y="71"/>
                    <a:pt x="1498" y="71"/>
                  </a:cubicBezTo>
                  <a:cubicBezTo>
                    <a:pt x="1502" y="68"/>
                    <a:pt x="1502" y="68"/>
                    <a:pt x="1502" y="68"/>
                  </a:cubicBezTo>
                  <a:cubicBezTo>
                    <a:pt x="1498" y="70"/>
                    <a:pt x="1498" y="70"/>
                    <a:pt x="1498" y="70"/>
                  </a:cubicBezTo>
                  <a:cubicBezTo>
                    <a:pt x="1502" y="68"/>
                    <a:pt x="1502" y="68"/>
                    <a:pt x="1502" y="68"/>
                  </a:cubicBezTo>
                  <a:cubicBezTo>
                    <a:pt x="1497" y="68"/>
                    <a:pt x="1497" y="68"/>
                    <a:pt x="1497" y="68"/>
                  </a:cubicBezTo>
                  <a:cubicBezTo>
                    <a:pt x="1497" y="69"/>
                    <a:pt x="1497" y="70"/>
                    <a:pt x="1498" y="70"/>
                  </a:cubicBezTo>
                  <a:cubicBezTo>
                    <a:pt x="1502" y="68"/>
                    <a:pt x="1502" y="68"/>
                    <a:pt x="1502" y="68"/>
                  </a:cubicBezTo>
                  <a:cubicBezTo>
                    <a:pt x="1497" y="68"/>
                    <a:pt x="1497" y="68"/>
                    <a:pt x="1497" y="68"/>
                  </a:cubicBezTo>
                  <a:cubicBezTo>
                    <a:pt x="1502" y="68"/>
                    <a:pt x="1502" y="68"/>
                    <a:pt x="1502" y="68"/>
                  </a:cubicBezTo>
                  <a:cubicBezTo>
                    <a:pt x="1498" y="65"/>
                    <a:pt x="1498" y="65"/>
                    <a:pt x="1498" y="65"/>
                  </a:cubicBezTo>
                  <a:cubicBezTo>
                    <a:pt x="1497" y="66"/>
                    <a:pt x="1497" y="67"/>
                    <a:pt x="1497" y="68"/>
                  </a:cubicBezTo>
                  <a:cubicBezTo>
                    <a:pt x="1502" y="68"/>
                    <a:pt x="1502" y="68"/>
                    <a:pt x="1502" y="68"/>
                  </a:cubicBezTo>
                  <a:cubicBezTo>
                    <a:pt x="1498" y="65"/>
                    <a:pt x="1498" y="65"/>
                    <a:pt x="1498" y="65"/>
                  </a:cubicBezTo>
                  <a:cubicBezTo>
                    <a:pt x="1502" y="68"/>
                    <a:pt x="1502" y="68"/>
                    <a:pt x="1502" y="68"/>
                  </a:cubicBezTo>
                  <a:cubicBezTo>
                    <a:pt x="1503" y="62"/>
                    <a:pt x="1503" y="62"/>
                    <a:pt x="1503" y="62"/>
                  </a:cubicBezTo>
                  <a:cubicBezTo>
                    <a:pt x="1448" y="55"/>
                    <a:pt x="1448" y="55"/>
                    <a:pt x="1448" y="55"/>
                  </a:cubicBezTo>
                  <a:cubicBezTo>
                    <a:pt x="1445" y="55"/>
                    <a:pt x="1443" y="56"/>
                    <a:pt x="1442" y="59"/>
                  </a:cubicBezTo>
                  <a:cubicBezTo>
                    <a:pt x="1441" y="61"/>
                    <a:pt x="1442" y="64"/>
                    <a:pt x="1444" y="65"/>
                  </a:cubicBezTo>
                  <a:cubicBezTo>
                    <a:pt x="1444" y="65"/>
                    <a:pt x="1446" y="67"/>
                    <a:pt x="1449" y="68"/>
                  </a:cubicBezTo>
                  <a:cubicBezTo>
                    <a:pt x="1454" y="71"/>
                    <a:pt x="1461" y="75"/>
                    <a:pt x="1467" y="79"/>
                  </a:cubicBezTo>
                  <a:cubicBezTo>
                    <a:pt x="1469" y="81"/>
                    <a:pt x="1472" y="82"/>
                    <a:pt x="1474" y="83"/>
                  </a:cubicBezTo>
                  <a:cubicBezTo>
                    <a:pt x="1475" y="84"/>
                    <a:pt x="1475" y="84"/>
                    <a:pt x="1476" y="85"/>
                  </a:cubicBezTo>
                  <a:cubicBezTo>
                    <a:pt x="1476" y="85"/>
                    <a:pt x="1476" y="85"/>
                    <a:pt x="1476" y="85"/>
                  </a:cubicBezTo>
                  <a:cubicBezTo>
                    <a:pt x="1476" y="85"/>
                    <a:pt x="1476" y="85"/>
                    <a:pt x="1476" y="85"/>
                  </a:cubicBezTo>
                  <a:cubicBezTo>
                    <a:pt x="1478" y="83"/>
                    <a:pt x="1478" y="83"/>
                    <a:pt x="1478" y="83"/>
                  </a:cubicBezTo>
                  <a:cubicBezTo>
                    <a:pt x="1476" y="85"/>
                    <a:pt x="1476" y="85"/>
                    <a:pt x="1476" y="85"/>
                  </a:cubicBezTo>
                  <a:cubicBezTo>
                    <a:pt x="1476" y="85"/>
                    <a:pt x="1476" y="85"/>
                    <a:pt x="1476" y="85"/>
                  </a:cubicBezTo>
                  <a:cubicBezTo>
                    <a:pt x="1478" y="83"/>
                    <a:pt x="1478" y="83"/>
                    <a:pt x="1478" y="83"/>
                  </a:cubicBezTo>
                  <a:cubicBezTo>
                    <a:pt x="1476" y="85"/>
                    <a:pt x="1476" y="85"/>
                    <a:pt x="1476" y="85"/>
                  </a:cubicBezTo>
                  <a:cubicBezTo>
                    <a:pt x="1479" y="81"/>
                    <a:pt x="1479" y="81"/>
                    <a:pt x="1479" y="81"/>
                  </a:cubicBezTo>
                  <a:cubicBezTo>
                    <a:pt x="1475" y="84"/>
                    <a:pt x="1475" y="84"/>
                    <a:pt x="1475" y="84"/>
                  </a:cubicBezTo>
                  <a:cubicBezTo>
                    <a:pt x="1475" y="84"/>
                    <a:pt x="1475" y="84"/>
                    <a:pt x="1476" y="85"/>
                  </a:cubicBezTo>
                  <a:cubicBezTo>
                    <a:pt x="1479" y="81"/>
                    <a:pt x="1479" y="81"/>
                    <a:pt x="1479" y="81"/>
                  </a:cubicBezTo>
                  <a:cubicBezTo>
                    <a:pt x="1475" y="84"/>
                    <a:pt x="1475" y="84"/>
                    <a:pt x="1475" y="84"/>
                  </a:cubicBezTo>
                  <a:cubicBezTo>
                    <a:pt x="1480" y="81"/>
                    <a:pt x="1480" y="81"/>
                    <a:pt x="1480" y="81"/>
                  </a:cubicBezTo>
                  <a:cubicBezTo>
                    <a:pt x="1474" y="81"/>
                    <a:pt x="1474" y="81"/>
                    <a:pt x="1474" y="81"/>
                  </a:cubicBezTo>
                  <a:cubicBezTo>
                    <a:pt x="1474" y="83"/>
                    <a:pt x="1475" y="83"/>
                    <a:pt x="1475" y="84"/>
                  </a:cubicBezTo>
                  <a:cubicBezTo>
                    <a:pt x="1480" y="81"/>
                    <a:pt x="1480" y="81"/>
                    <a:pt x="1480" y="81"/>
                  </a:cubicBezTo>
                  <a:cubicBezTo>
                    <a:pt x="1474" y="81"/>
                    <a:pt x="1474" y="81"/>
                    <a:pt x="1474" y="81"/>
                  </a:cubicBezTo>
                  <a:cubicBezTo>
                    <a:pt x="1480" y="81"/>
                    <a:pt x="1480" y="81"/>
                    <a:pt x="1480" y="81"/>
                  </a:cubicBezTo>
                  <a:cubicBezTo>
                    <a:pt x="1475" y="78"/>
                    <a:pt x="1475" y="78"/>
                    <a:pt x="1475" y="78"/>
                  </a:cubicBezTo>
                  <a:cubicBezTo>
                    <a:pt x="1475" y="79"/>
                    <a:pt x="1474" y="80"/>
                    <a:pt x="1474" y="81"/>
                  </a:cubicBezTo>
                  <a:cubicBezTo>
                    <a:pt x="1480" y="81"/>
                    <a:pt x="1480" y="81"/>
                    <a:pt x="1480" y="81"/>
                  </a:cubicBezTo>
                  <a:cubicBezTo>
                    <a:pt x="1475" y="78"/>
                    <a:pt x="1475" y="78"/>
                    <a:pt x="1475" y="78"/>
                  </a:cubicBezTo>
                  <a:cubicBezTo>
                    <a:pt x="1480" y="81"/>
                    <a:pt x="1480" y="81"/>
                    <a:pt x="1480" y="81"/>
                  </a:cubicBezTo>
                  <a:cubicBezTo>
                    <a:pt x="1481" y="76"/>
                    <a:pt x="1481" y="76"/>
                    <a:pt x="1481" y="76"/>
                  </a:cubicBezTo>
                  <a:cubicBezTo>
                    <a:pt x="1431" y="67"/>
                    <a:pt x="1431" y="67"/>
                    <a:pt x="1431" y="67"/>
                  </a:cubicBezTo>
                  <a:cubicBezTo>
                    <a:pt x="1430" y="66"/>
                    <a:pt x="1428" y="67"/>
                    <a:pt x="1427" y="68"/>
                  </a:cubicBezTo>
                  <a:cubicBezTo>
                    <a:pt x="1426" y="69"/>
                    <a:pt x="1425" y="71"/>
                    <a:pt x="1425" y="72"/>
                  </a:cubicBezTo>
                  <a:cubicBezTo>
                    <a:pt x="1425" y="73"/>
                    <a:pt x="1425" y="74"/>
                    <a:pt x="1425" y="74"/>
                  </a:cubicBezTo>
                  <a:cubicBezTo>
                    <a:pt x="1426" y="75"/>
                    <a:pt x="1426" y="76"/>
                    <a:pt x="1426" y="76"/>
                  </a:cubicBezTo>
                  <a:cubicBezTo>
                    <a:pt x="1427" y="76"/>
                    <a:pt x="1427" y="76"/>
                    <a:pt x="1427" y="77"/>
                  </a:cubicBezTo>
                  <a:cubicBezTo>
                    <a:pt x="1428" y="77"/>
                    <a:pt x="1428" y="77"/>
                    <a:pt x="1428" y="77"/>
                  </a:cubicBezTo>
                  <a:cubicBezTo>
                    <a:pt x="1429" y="78"/>
                    <a:pt x="1431" y="79"/>
                    <a:pt x="1433" y="81"/>
                  </a:cubicBezTo>
                  <a:cubicBezTo>
                    <a:pt x="1436" y="83"/>
                    <a:pt x="1440" y="85"/>
                    <a:pt x="1443" y="87"/>
                  </a:cubicBezTo>
                  <a:cubicBezTo>
                    <a:pt x="1445" y="88"/>
                    <a:pt x="1446" y="89"/>
                    <a:pt x="1447" y="89"/>
                  </a:cubicBezTo>
                  <a:cubicBezTo>
                    <a:pt x="1448" y="90"/>
                    <a:pt x="1448" y="90"/>
                    <a:pt x="1448" y="90"/>
                  </a:cubicBezTo>
                  <a:cubicBezTo>
                    <a:pt x="1449" y="90"/>
                    <a:pt x="1449" y="90"/>
                    <a:pt x="1449" y="90"/>
                  </a:cubicBezTo>
                  <a:cubicBezTo>
                    <a:pt x="1450" y="88"/>
                    <a:pt x="1450" y="88"/>
                    <a:pt x="1450" y="88"/>
                  </a:cubicBezTo>
                  <a:cubicBezTo>
                    <a:pt x="1449" y="90"/>
                    <a:pt x="1449" y="90"/>
                    <a:pt x="1449" y="90"/>
                  </a:cubicBezTo>
                  <a:cubicBezTo>
                    <a:pt x="1449" y="90"/>
                    <a:pt x="1449" y="90"/>
                    <a:pt x="1449" y="90"/>
                  </a:cubicBezTo>
                  <a:cubicBezTo>
                    <a:pt x="1450" y="88"/>
                    <a:pt x="1450" y="88"/>
                    <a:pt x="1450" y="88"/>
                  </a:cubicBezTo>
                  <a:cubicBezTo>
                    <a:pt x="1449" y="90"/>
                    <a:pt x="1449" y="90"/>
                    <a:pt x="1449" y="90"/>
                  </a:cubicBezTo>
                  <a:cubicBezTo>
                    <a:pt x="1452" y="86"/>
                    <a:pt x="1452" y="86"/>
                    <a:pt x="1452" y="86"/>
                  </a:cubicBezTo>
                  <a:cubicBezTo>
                    <a:pt x="1448" y="90"/>
                    <a:pt x="1448" y="90"/>
                    <a:pt x="1448" y="90"/>
                  </a:cubicBezTo>
                  <a:cubicBezTo>
                    <a:pt x="1449" y="90"/>
                    <a:pt x="1449" y="90"/>
                    <a:pt x="1449" y="90"/>
                  </a:cubicBezTo>
                  <a:cubicBezTo>
                    <a:pt x="1452" y="86"/>
                    <a:pt x="1452" y="86"/>
                    <a:pt x="1452" y="86"/>
                  </a:cubicBezTo>
                  <a:cubicBezTo>
                    <a:pt x="1448" y="90"/>
                    <a:pt x="1448" y="90"/>
                    <a:pt x="1448" y="90"/>
                  </a:cubicBezTo>
                  <a:cubicBezTo>
                    <a:pt x="1452" y="86"/>
                    <a:pt x="1452" y="86"/>
                    <a:pt x="1452" y="86"/>
                  </a:cubicBezTo>
                  <a:cubicBezTo>
                    <a:pt x="1448" y="90"/>
                    <a:pt x="1448" y="90"/>
                    <a:pt x="1448" y="90"/>
                  </a:cubicBezTo>
                  <a:cubicBezTo>
                    <a:pt x="1448" y="90"/>
                    <a:pt x="1448" y="90"/>
                    <a:pt x="1448" y="90"/>
                  </a:cubicBezTo>
                  <a:cubicBezTo>
                    <a:pt x="1452" y="86"/>
                    <a:pt x="1452" y="86"/>
                    <a:pt x="1452" y="86"/>
                  </a:cubicBezTo>
                  <a:cubicBezTo>
                    <a:pt x="1448" y="90"/>
                    <a:pt x="1448" y="90"/>
                    <a:pt x="1448" y="90"/>
                  </a:cubicBezTo>
                  <a:cubicBezTo>
                    <a:pt x="1452" y="86"/>
                    <a:pt x="1452" y="86"/>
                    <a:pt x="1452" y="86"/>
                  </a:cubicBezTo>
                  <a:cubicBezTo>
                    <a:pt x="1447" y="89"/>
                    <a:pt x="1447" y="89"/>
                    <a:pt x="1447" y="89"/>
                  </a:cubicBezTo>
                  <a:cubicBezTo>
                    <a:pt x="1448" y="89"/>
                    <a:pt x="1448" y="89"/>
                    <a:pt x="1448" y="90"/>
                  </a:cubicBezTo>
                  <a:cubicBezTo>
                    <a:pt x="1452" y="86"/>
                    <a:pt x="1452" y="86"/>
                    <a:pt x="1452" y="86"/>
                  </a:cubicBezTo>
                  <a:cubicBezTo>
                    <a:pt x="1447" y="89"/>
                    <a:pt x="1447" y="89"/>
                    <a:pt x="1447" y="89"/>
                  </a:cubicBezTo>
                  <a:cubicBezTo>
                    <a:pt x="1452" y="86"/>
                    <a:pt x="1452" y="86"/>
                    <a:pt x="1452" y="86"/>
                  </a:cubicBezTo>
                  <a:cubicBezTo>
                    <a:pt x="1447" y="88"/>
                    <a:pt x="1447" y="88"/>
                    <a:pt x="1447" y="88"/>
                  </a:cubicBezTo>
                  <a:cubicBezTo>
                    <a:pt x="1447" y="88"/>
                    <a:pt x="1447" y="89"/>
                    <a:pt x="1447" y="89"/>
                  </a:cubicBezTo>
                  <a:cubicBezTo>
                    <a:pt x="1452" y="86"/>
                    <a:pt x="1452" y="86"/>
                    <a:pt x="1452" y="86"/>
                  </a:cubicBezTo>
                  <a:cubicBezTo>
                    <a:pt x="1447" y="88"/>
                    <a:pt x="1447" y="88"/>
                    <a:pt x="1447" y="88"/>
                  </a:cubicBezTo>
                  <a:cubicBezTo>
                    <a:pt x="1452" y="86"/>
                    <a:pt x="1452" y="86"/>
                    <a:pt x="1452" y="86"/>
                  </a:cubicBezTo>
                  <a:cubicBezTo>
                    <a:pt x="1446" y="86"/>
                    <a:pt x="1446" y="86"/>
                    <a:pt x="1446" y="86"/>
                  </a:cubicBezTo>
                  <a:cubicBezTo>
                    <a:pt x="1446" y="87"/>
                    <a:pt x="1447" y="87"/>
                    <a:pt x="1447" y="88"/>
                  </a:cubicBezTo>
                  <a:cubicBezTo>
                    <a:pt x="1452" y="86"/>
                    <a:pt x="1452" y="86"/>
                    <a:pt x="1452" y="86"/>
                  </a:cubicBezTo>
                  <a:cubicBezTo>
                    <a:pt x="1446" y="86"/>
                    <a:pt x="1446" y="86"/>
                    <a:pt x="1446" y="86"/>
                  </a:cubicBezTo>
                  <a:cubicBezTo>
                    <a:pt x="1452" y="86"/>
                    <a:pt x="1452" y="86"/>
                    <a:pt x="1452" y="86"/>
                  </a:cubicBezTo>
                  <a:cubicBezTo>
                    <a:pt x="1453" y="80"/>
                    <a:pt x="1453" y="80"/>
                    <a:pt x="1453" y="80"/>
                  </a:cubicBezTo>
                  <a:cubicBezTo>
                    <a:pt x="1403" y="73"/>
                    <a:pt x="1403" y="73"/>
                    <a:pt x="1403" y="73"/>
                  </a:cubicBezTo>
                  <a:cubicBezTo>
                    <a:pt x="1400" y="73"/>
                    <a:pt x="1398" y="74"/>
                    <a:pt x="1397" y="77"/>
                  </a:cubicBezTo>
                  <a:cubicBezTo>
                    <a:pt x="1396" y="79"/>
                    <a:pt x="1397" y="82"/>
                    <a:pt x="1399" y="83"/>
                  </a:cubicBezTo>
                  <a:cubicBezTo>
                    <a:pt x="1405" y="87"/>
                    <a:pt x="1405" y="87"/>
                    <a:pt x="1405" y="87"/>
                  </a:cubicBezTo>
                  <a:cubicBezTo>
                    <a:pt x="1380" y="83"/>
                    <a:pt x="1380" y="83"/>
                    <a:pt x="1380" y="83"/>
                  </a:cubicBezTo>
                  <a:cubicBezTo>
                    <a:pt x="1378" y="83"/>
                    <a:pt x="1376" y="84"/>
                    <a:pt x="1375" y="85"/>
                  </a:cubicBezTo>
                  <a:cubicBezTo>
                    <a:pt x="1374" y="87"/>
                    <a:pt x="1374" y="88"/>
                    <a:pt x="1374" y="89"/>
                  </a:cubicBezTo>
                  <a:cubicBezTo>
                    <a:pt x="1374" y="90"/>
                    <a:pt x="1374" y="91"/>
                    <a:pt x="1375" y="91"/>
                  </a:cubicBezTo>
                  <a:cubicBezTo>
                    <a:pt x="1375" y="92"/>
                    <a:pt x="1376" y="92"/>
                    <a:pt x="1376" y="93"/>
                  </a:cubicBezTo>
                  <a:cubicBezTo>
                    <a:pt x="1376" y="93"/>
                    <a:pt x="1377" y="94"/>
                    <a:pt x="1377" y="94"/>
                  </a:cubicBezTo>
                  <a:cubicBezTo>
                    <a:pt x="1379" y="95"/>
                    <a:pt x="1381" y="96"/>
                    <a:pt x="1384" y="98"/>
                  </a:cubicBezTo>
                  <a:cubicBezTo>
                    <a:pt x="1388" y="100"/>
                    <a:pt x="1393" y="103"/>
                    <a:pt x="1397" y="105"/>
                  </a:cubicBezTo>
                  <a:cubicBezTo>
                    <a:pt x="1399" y="107"/>
                    <a:pt x="1400" y="108"/>
                    <a:pt x="1401" y="108"/>
                  </a:cubicBezTo>
                  <a:cubicBezTo>
                    <a:pt x="1402" y="109"/>
                    <a:pt x="1402" y="109"/>
                    <a:pt x="1403" y="109"/>
                  </a:cubicBezTo>
                  <a:cubicBezTo>
                    <a:pt x="1403" y="109"/>
                    <a:pt x="1403" y="109"/>
                    <a:pt x="1403" y="109"/>
                  </a:cubicBezTo>
                  <a:cubicBezTo>
                    <a:pt x="1405" y="107"/>
                    <a:pt x="1405" y="107"/>
                    <a:pt x="1405" y="107"/>
                  </a:cubicBezTo>
                  <a:cubicBezTo>
                    <a:pt x="1402" y="109"/>
                    <a:pt x="1402" y="109"/>
                    <a:pt x="1402" y="109"/>
                  </a:cubicBezTo>
                  <a:cubicBezTo>
                    <a:pt x="1403" y="109"/>
                    <a:pt x="1403" y="109"/>
                    <a:pt x="1403" y="109"/>
                  </a:cubicBezTo>
                  <a:cubicBezTo>
                    <a:pt x="1405" y="107"/>
                    <a:pt x="1405" y="107"/>
                    <a:pt x="1405" y="107"/>
                  </a:cubicBezTo>
                  <a:cubicBezTo>
                    <a:pt x="1402" y="109"/>
                    <a:pt x="1402" y="109"/>
                    <a:pt x="1402" y="109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2" y="108"/>
                    <a:pt x="1402" y="108"/>
                    <a:pt x="1402" y="108"/>
                  </a:cubicBezTo>
                  <a:cubicBezTo>
                    <a:pt x="1402" y="108"/>
                    <a:pt x="1402" y="109"/>
                    <a:pt x="1402" y="109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2" y="108"/>
                    <a:pt x="1402" y="108"/>
                    <a:pt x="1402" y="108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1" y="105"/>
                    <a:pt x="1401" y="105"/>
                    <a:pt x="1401" y="105"/>
                  </a:cubicBezTo>
                  <a:cubicBezTo>
                    <a:pt x="1401" y="107"/>
                    <a:pt x="1401" y="108"/>
                    <a:pt x="1402" y="108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1" y="105"/>
                    <a:pt x="1401" y="105"/>
                    <a:pt x="1401" y="105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2" y="102"/>
                    <a:pt x="1402" y="102"/>
                    <a:pt x="1402" y="102"/>
                  </a:cubicBezTo>
                  <a:cubicBezTo>
                    <a:pt x="1401" y="103"/>
                    <a:pt x="1401" y="104"/>
                    <a:pt x="1401" y="105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2" y="102"/>
                    <a:pt x="1402" y="102"/>
                    <a:pt x="1402" y="102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2" y="102"/>
                    <a:pt x="1402" y="102"/>
                    <a:pt x="1402" y="102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3" y="101"/>
                    <a:pt x="1403" y="101"/>
                    <a:pt x="1403" y="101"/>
                  </a:cubicBezTo>
                  <a:cubicBezTo>
                    <a:pt x="1403" y="101"/>
                    <a:pt x="1402" y="101"/>
                    <a:pt x="1402" y="102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3" y="101"/>
                    <a:pt x="1403" y="101"/>
                    <a:pt x="1403" y="101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5" y="100"/>
                    <a:pt x="1405" y="100"/>
                    <a:pt x="1405" y="100"/>
                  </a:cubicBezTo>
                  <a:cubicBezTo>
                    <a:pt x="1405" y="100"/>
                    <a:pt x="1404" y="100"/>
                    <a:pt x="1403" y="101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5" y="100"/>
                    <a:pt x="1405" y="100"/>
                    <a:pt x="1405" y="100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6" y="100"/>
                    <a:pt x="1406" y="100"/>
                    <a:pt x="1406" y="100"/>
                  </a:cubicBezTo>
                  <a:cubicBezTo>
                    <a:pt x="1406" y="100"/>
                    <a:pt x="1405" y="100"/>
                    <a:pt x="1405" y="100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6" y="100"/>
                    <a:pt x="1406" y="100"/>
                    <a:pt x="1406" y="100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6" y="100"/>
                    <a:pt x="1406" y="100"/>
                    <a:pt x="1406" y="100"/>
                  </a:cubicBezTo>
                  <a:cubicBezTo>
                    <a:pt x="1406" y="100"/>
                    <a:pt x="1406" y="100"/>
                    <a:pt x="1406" y="100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6" y="100"/>
                    <a:pt x="1406" y="100"/>
                    <a:pt x="1406" y="100"/>
                  </a:cubicBezTo>
                  <a:cubicBezTo>
                    <a:pt x="1406" y="103"/>
                    <a:pt x="1406" y="103"/>
                    <a:pt x="1406" y="103"/>
                  </a:cubicBezTo>
                  <a:cubicBezTo>
                    <a:pt x="1407" y="100"/>
                    <a:pt x="1407" y="100"/>
                    <a:pt x="1407" y="100"/>
                  </a:cubicBezTo>
                  <a:cubicBezTo>
                    <a:pt x="1406" y="100"/>
                    <a:pt x="1406" y="100"/>
                    <a:pt x="1406" y="100"/>
                  </a:cubicBezTo>
                  <a:cubicBezTo>
                    <a:pt x="1406" y="103"/>
                    <a:pt x="1406" y="103"/>
                    <a:pt x="1406" y="103"/>
                  </a:cubicBezTo>
                  <a:cubicBezTo>
                    <a:pt x="1407" y="100"/>
                    <a:pt x="1407" y="100"/>
                    <a:pt x="1407" y="100"/>
                  </a:cubicBezTo>
                  <a:cubicBezTo>
                    <a:pt x="1407" y="100"/>
                    <a:pt x="1407" y="100"/>
                    <a:pt x="1407" y="100"/>
                  </a:cubicBezTo>
                  <a:cubicBezTo>
                    <a:pt x="1407" y="100"/>
                    <a:pt x="1407" y="100"/>
                    <a:pt x="1407" y="100"/>
                  </a:cubicBezTo>
                  <a:cubicBezTo>
                    <a:pt x="1407" y="100"/>
                    <a:pt x="1407" y="100"/>
                    <a:pt x="1407" y="100"/>
                  </a:cubicBezTo>
                  <a:cubicBezTo>
                    <a:pt x="1407" y="100"/>
                    <a:pt x="1407" y="100"/>
                    <a:pt x="1407" y="100"/>
                  </a:cubicBezTo>
                  <a:cubicBezTo>
                    <a:pt x="1407" y="100"/>
                    <a:pt x="1407" y="100"/>
                    <a:pt x="1407" y="100"/>
                  </a:cubicBezTo>
                  <a:cubicBezTo>
                    <a:pt x="1406" y="100"/>
                    <a:pt x="1405" y="100"/>
                    <a:pt x="1403" y="99"/>
                  </a:cubicBezTo>
                  <a:cubicBezTo>
                    <a:pt x="1397" y="98"/>
                    <a:pt x="1384" y="96"/>
                    <a:pt x="1373" y="94"/>
                  </a:cubicBezTo>
                  <a:cubicBezTo>
                    <a:pt x="1367" y="93"/>
                    <a:pt x="1361" y="92"/>
                    <a:pt x="1357" y="91"/>
                  </a:cubicBezTo>
                  <a:cubicBezTo>
                    <a:pt x="1355" y="91"/>
                    <a:pt x="1353" y="90"/>
                    <a:pt x="1351" y="90"/>
                  </a:cubicBezTo>
                  <a:cubicBezTo>
                    <a:pt x="1351" y="90"/>
                    <a:pt x="1350" y="90"/>
                    <a:pt x="1350" y="90"/>
                  </a:cubicBezTo>
                  <a:cubicBezTo>
                    <a:pt x="1349" y="90"/>
                    <a:pt x="1349" y="90"/>
                    <a:pt x="1348" y="90"/>
                  </a:cubicBezTo>
                  <a:cubicBezTo>
                    <a:pt x="1348" y="90"/>
                    <a:pt x="1347" y="90"/>
                    <a:pt x="1347" y="90"/>
                  </a:cubicBezTo>
                  <a:cubicBezTo>
                    <a:pt x="1347" y="90"/>
                    <a:pt x="1346" y="90"/>
                    <a:pt x="1346" y="90"/>
                  </a:cubicBezTo>
                  <a:cubicBezTo>
                    <a:pt x="1345" y="90"/>
                    <a:pt x="1344" y="91"/>
                    <a:pt x="1343" y="92"/>
                  </a:cubicBezTo>
                  <a:cubicBezTo>
                    <a:pt x="1341" y="95"/>
                    <a:pt x="1342" y="98"/>
                    <a:pt x="1345" y="100"/>
                  </a:cubicBezTo>
                  <a:cubicBezTo>
                    <a:pt x="1372" y="117"/>
                    <a:pt x="1372" y="117"/>
                    <a:pt x="1372" y="117"/>
                  </a:cubicBezTo>
                  <a:cubicBezTo>
                    <a:pt x="1375" y="113"/>
                    <a:pt x="1375" y="113"/>
                    <a:pt x="1375" y="113"/>
                  </a:cubicBezTo>
                  <a:cubicBezTo>
                    <a:pt x="1371" y="110"/>
                    <a:pt x="1371" y="110"/>
                    <a:pt x="1371" y="110"/>
                  </a:cubicBezTo>
                  <a:cubicBezTo>
                    <a:pt x="1375" y="113"/>
                    <a:pt x="1375" y="113"/>
                    <a:pt x="1375" y="113"/>
                  </a:cubicBezTo>
                  <a:cubicBezTo>
                    <a:pt x="1373" y="108"/>
                    <a:pt x="1373" y="108"/>
                    <a:pt x="1373" y="108"/>
                  </a:cubicBezTo>
                  <a:cubicBezTo>
                    <a:pt x="1373" y="108"/>
                    <a:pt x="1372" y="108"/>
                    <a:pt x="1371" y="110"/>
                  </a:cubicBezTo>
                  <a:cubicBezTo>
                    <a:pt x="1375" y="113"/>
                    <a:pt x="1375" y="113"/>
                    <a:pt x="1375" y="113"/>
                  </a:cubicBezTo>
                  <a:cubicBezTo>
                    <a:pt x="1373" y="108"/>
                    <a:pt x="1373" y="108"/>
                    <a:pt x="1373" y="108"/>
                  </a:cubicBezTo>
                  <a:cubicBezTo>
                    <a:pt x="1375" y="112"/>
                    <a:pt x="1375" y="112"/>
                    <a:pt x="1375" y="112"/>
                  </a:cubicBezTo>
                  <a:cubicBezTo>
                    <a:pt x="1375" y="107"/>
                    <a:pt x="1375" y="107"/>
                    <a:pt x="1375" y="107"/>
                  </a:cubicBezTo>
                  <a:cubicBezTo>
                    <a:pt x="1374" y="107"/>
                    <a:pt x="1374" y="107"/>
                    <a:pt x="1373" y="108"/>
                  </a:cubicBezTo>
                  <a:cubicBezTo>
                    <a:pt x="1375" y="112"/>
                    <a:pt x="1375" y="112"/>
                    <a:pt x="1375" y="112"/>
                  </a:cubicBezTo>
                  <a:cubicBezTo>
                    <a:pt x="1375" y="107"/>
                    <a:pt x="1375" y="107"/>
                    <a:pt x="1375" y="107"/>
                  </a:cubicBezTo>
                  <a:cubicBezTo>
                    <a:pt x="1375" y="111"/>
                    <a:pt x="1375" y="111"/>
                    <a:pt x="1375" y="111"/>
                  </a:cubicBezTo>
                  <a:cubicBezTo>
                    <a:pt x="1375" y="107"/>
                    <a:pt x="1375" y="107"/>
                    <a:pt x="1375" y="107"/>
                  </a:cubicBezTo>
                  <a:cubicBezTo>
                    <a:pt x="1375" y="107"/>
                    <a:pt x="1375" y="107"/>
                    <a:pt x="1375" y="107"/>
                  </a:cubicBezTo>
                  <a:cubicBezTo>
                    <a:pt x="1375" y="111"/>
                    <a:pt x="1375" y="111"/>
                    <a:pt x="1375" y="111"/>
                  </a:cubicBezTo>
                  <a:cubicBezTo>
                    <a:pt x="1375" y="107"/>
                    <a:pt x="1375" y="107"/>
                    <a:pt x="1375" y="107"/>
                  </a:cubicBezTo>
                  <a:cubicBezTo>
                    <a:pt x="1375" y="109"/>
                    <a:pt x="1375" y="109"/>
                    <a:pt x="1375" y="109"/>
                  </a:cubicBezTo>
                  <a:cubicBezTo>
                    <a:pt x="1375" y="107"/>
                    <a:pt x="1375" y="107"/>
                    <a:pt x="1375" y="107"/>
                  </a:cubicBezTo>
                  <a:cubicBezTo>
                    <a:pt x="1375" y="107"/>
                    <a:pt x="1375" y="107"/>
                    <a:pt x="1375" y="107"/>
                  </a:cubicBezTo>
                  <a:cubicBezTo>
                    <a:pt x="1375" y="109"/>
                    <a:pt x="1375" y="109"/>
                    <a:pt x="1375" y="109"/>
                  </a:cubicBezTo>
                  <a:cubicBezTo>
                    <a:pt x="1375" y="107"/>
                    <a:pt x="1375" y="107"/>
                    <a:pt x="1375" y="107"/>
                  </a:cubicBezTo>
                  <a:cubicBezTo>
                    <a:pt x="1375" y="107"/>
                    <a:pt x="1374" y="107"/>
                    <a:pt x="1372" y="107"/>
                  </a:cubicBezTo>
                  <a:cubicBezTo>
                    <a:pt x="1366" y="106"/>
                    <a:pt x="1355" y="103"/>
                    <a:pt x="1344" y="101"/>
                  </a:cubicBezTo>
                  <a:cubicBezTo>
                    <a:pt x="1339" y="100"/>
                    <a:pt x="1335" y="99"/>
                    <a:pt x="1331" y="99"/>
                  </a:cubicBezTo>
                  <a:cubicBezTo>
                    <a:pt x="1328" y="98"/>
                    <a:pt x="1326" y="97"/>
                    <a:pt x="1326" y="97"/>
                  </a:cubicBezTo>
                  <a:cubicBezTo>
                    <a:pt x="1324" y="97"/>
                    <a:pt x="1322" y="98"/>
                    <a:pt x="1321" y="99"/>
                  </a:cubicBezTo>
                  <a:cubicBezTo>
                    <a:pt x="1320" y="100"/>
                    <a:pt x="1319" y="101"/>
                    <a:pt x="1319" y="103"/>
                  </a:cubicBezTo>
                  <a:cubicBezTo>
                    <a:pt x="1319" y="104"/>
                    <a:pt x="1319" y="105"/>
                    <a:pt x="1320" y="105"/>
                  </a:cubicBezTo>
                  <a:cubicBezTo>
                    <a:pt x="1320" y="106"/>
                    <a:pt x="1320" y="106"/>
                    <a:pt x="1320" y="107"/>
                  </a:cubicBezTo>
                  <a:cubicBezTo>
                    <a:pt x="1321" y="107"/>
                    <a:pt x="1321" y="107"/>
                    <a:pt x="1321" y="107"/>
                  </a:cubicBezTo>
                  <a:cubicBezTo>
                    <a:pt x="1322" y="108"/>
                    <a:pt x="1322" y="108"/>
                    <a:pt x="1322" y="108"/>
                  </a:cubicBezTo>
                  <a:cubicBezTo>
                    <a:pt x="1324" y="109"/>
                    <a:pt x="1326" y="110"/>
                    <a:pt x="1328" y="112"/>
                  </a:cubicBezTo>
                  <a:cubicBezTo>
                    <a:pt x="1336" y="117"/>
                    <a:pt x="1347" y="123"/>
                    <a:pt x="1347" y="123"/>
                  </a:cubicBezTo>
                  <a:cubicBezTo>
                    <a:pt x="1350" y="119"/>
                    <a:pt x="1350" y="119"/>
                    <a:pt x="1350" y="119"/>
                  </a:cubicBezTo>
                  <a:cubicBezTo>
                    <a:pt x="1351" y="113"/>
                    <a:pt x="1351" y="113"/>
                    <a:pt x="1351" y="113"/>
                  </a:cubicBezTo>
                  <a:cubicBezTo>
                    <a:pt x="1307" y="105"/>
                    <a:pt x="1307" y="105"/>
                    <a:pt x="1307" y="105"/>
                  </a:cubicBezTo>
                  <a:cubicBezTo>
                    <a:pt x="1305" y="104"/>
                    <a:pt x="1302" y="106"/>
                    <a:pt x="1301" y="108"/>
                  </a:cubicBezTo>
                  <a:cubicBezTo>
                    <a:pt x="1300" y="110"/>
                    <a:pt x="1301" y="113"/>
                    <a:pt x="1303" y="115"/>
                  </a:cubicBezTo>
                  <a:cubicBezTo>
                    <a:pt x="1326" y="129"/>
                    <a:pt x="1326" y="129"/>
                    <a:pt x="1326" y="129"/>
                  </a:cubicBezTo>
                  <a:cubicBezTo>
                    <a:pt x="1329" y="124"/>
                    <a:pt x="1329" y="124"/>
                    <a:pt x="1329" y="124"/>
                  </a:cubicBezTo>
                  <a:cubicBezTo>
                    <a:pt x="1329" y="119"/>
                    <a:pt x="1329" y="119"/>
                    <a:pt x="1329" y="119"/>
                  </a:cubicBezTo>
                  <a:cubicBezTo>
                    <a:pt x="1329" y="119"/>
                    <a:pt x="1322" y="118"/>
                    <a:pt x="1313" y="117"/>
                  </a:cubicBezTo>
                  <a:cubicBezTo>
                    <a:pt x="1309" y="116"/>
                    <a:pt x="1304" y="116"/>
                    <a:pt x="1300" y="116"/>
                  </a:cubicBezTo>
                  <a:cubicBezTo>
                    <a:pt x="1296" y="115"/>
                    <a:pt x="1293" y="115"/>
                    <a:pt x="1291" y="115"/>
                  </a:cubicBezTo>
                  <a:cubicBezTo>
                    <a:pt x="1290" y="115"/>
                    <a:pt x="1290" y="115"/>
                    <a:pt x="1289" y="115"/>
                  </a:cubicBezTo>
                  <a:cubicBezTo>
                    <a:pt x="1289" y="115"/>
                    <a:pt x="1288" y="115"/>
                    <a:pt x="1288" y="115"/>
                  </a:cubicBezTo>
                  <a:cubicBezTo>
                    <a:pt x="1288" y="115"/>
                    <a:pt x="1287" y="116"/>
                    <a:pt x="1287" y="116"/>
                  </a:cubicBezTo>
                  <a:cubicBezTo>
                    <a:pt x="1286" y="116"/>
                    <a:pt x="1285" y="117"/>
                    <a:pt x="1285" y="118"/>
                  </a:cubicBezTo>
                  <a:cubicBezTo>
                    <a:pt x="1284" y="119"/>
                    <a:pt x="1284" y="120"/>
                    <a:pt x="1284" y="121"/>
                  </a:cubicBezTo>
                  <a:cubicBezTo>
                    <a:pt x="1284" y="122"/>
                    <a:pt x="1284" y="123"/>
                    <a:pt x="1284" y="123"/>
                  </a:cubicBezTo>
                  <a:cubicBezTo>
                    <a:pt x="1285" y="124"/>
                    <a:pt x="1285" y="124"/>
                    <a:pt x="1285" y="125"/>
                  </a:cubicBezTo>
                  <a:cubicBezTo>
                    <a:pt x="1286" y="125"/>
                    <a:pt x="1286" y="125"/>
                    <a:pt x="1286" y="125"/>
                  </a:cubicBezTo>
                  <a:cubicBezTo>
                    <a:pt x="1287" y="126"/>
                    <a:pt x="1287" y="126"/>
                    <a:pt x="1287" y="126"/>
                  </a:cubicBezTo>
                  <a:cubicBezTo>
                    <a:pt x="1288" y="127"/>
                    <a:pt x="1290" y="128"/>
                    <a:pt x="1293" y="129"/>
                  </a:cubicBezTo>
                  <a:cubicBezTo>
                    <a:pt x="1297" y="132"/>
                    <a:pt x="1301" y="134"/>
                    <a:pt x="1305" y="136"/>
                  </a:cubicBezTo>
                  <a:cubicBezTo>
                    <a:pt x="1306" y="138"/>
                    <a:pt x="1308" y="139"/>
                    <a:pt x="1309" y="139"/>
                  </a:cubicBezTo>
                  <a:cubicBezTo>
                    <a:pt x="1310" y="140"/>
                    <a:pt x="1310" y="140"/>
                    <a:pt x="1310" y="140"/>
                  </a:cubicBezTo>
                  <a:cubicBezTo>
                    <a:pt x="1310" y="140"/>
                    <a:pt x="1310" y="140"/>
                    <a:pt x="1310" y="140"/>
                  </a:cubicBezTo>
                  <a:cubicBezTo>
                    <a:pt x="1310" y="140"/>
                    <a:pt x="1310" y="140"/>
                    <a:pt x="1310" y="140"/>
                  </a:cubicBezTo>
                  <a:cubicBezTo>
                    <a:pt x="1310" y="140"/>
                    <a:pt x="1310" y="140"/>
                    <a:pt x="1310" y="140"/>
                  </a:cubicBezTo>
                  <a:cubicBezTo>
                    <a:pt x="1310" y="140"/>
                    <a:pt x="1310" y="140"/>
                    <a:pt x="1310" y="140"/>
                  </a:cubicBezTo>
                  <a:cubicBezTo>
                    <a:pt x="1310" y="140"/>
                    <a:pt x="1310" y="140"/>
                    <a:pt x="1310" y="140"/>
                  </a:cubicBezTo>
                  <a:cubicBezTo>
                    <a:pt x="1312" y="137"/>
                    <a:pt x="1312" y="137"/>
                    <a:pt x="1312" y="137"/>
                  </a:cubicBezTo>
                  <a:cubicBezTo>
                    <a:pt x="1310" y="139"/>
                    <a:pt x="1310" y="139"/>
                    <a:pt x="1310" y="139"/>
                  </a:cubicBezTo>
                  <a:cubicBezTo>
                    <a:pt x="1310" y="140"/>
                    <a:pt x="1310" y="140"/>
                    <a:pt x="1310" y="140"/>
                  </a:cubicBezTo>
                  <a:cubicBezTo>
                    <a:pt x="1312" y="137"/>
                    <a:pt x="1312" y="137"/>
                    <a:pt x="1312" y="137"/>
                  </a:cubicBezTo>
                  <a:cubicBezTo>
                    <a:pt x="1310" y="139"/>
                    <a:pt x="1310" y="139"/>
                    <a:pt x="1310" y="139"/>
                  </a:cubicBezTo>
                  <a:cubicBezTo>
                    <a:pt x="1313" y="136"/>
                    <a:pt x="1313" y="136"/>
                    <a:pt x="1313" y="136"/>
                  </a:cubicBezTo>
                  <a:cubicBezTo>
                    <a:pt x="1309" y="139"/>
                    <a:pt x="1309" y="139"/>
                    <a:pt x="1309" y="139"/>
                  </a:cubicBezTo>
                  <a:cubicBezTo>
                    <a:pt x="1309" y="139"/>
                    <a:pt x="1309" y="139"/>
                    <a:pt x="1310" y="139"/>
                  </a:cubicBezTo>
                  <a:cubicBezTo>
                    <a:pt x="1313" y="136"/>
                    <a:pt x="1313" y="136"/>
                    <a:pt x="1313" y="136"/>
                  </a:cubicBezTo>
                  <a:cubicBezTo>
                    <a:pt x="1309" y="139"/>
                    <a:pt x="1309" y="139"/>
                    <a:pt x="1309" y="139"/>
                  </a:cubicBezTo>
                  <a:cubicBezTo>
                    <a:pt x="1314" y="136"/>
                    <a:pt x="1314" y="136"/>
                    <a:pt x="1314" y="136"/>
                  </a:cubicBezTo>
                  <a:cubicBezTo>
                    <a:pt x="1308" y="136"/>
                    <a:pt x="1308" y="136"/>
                    <a:pt x="1308" y="136"/>
                  </a:cubicBezTo>
                  <a:cubicBezTo>
                    <a:pt x="1308" y="137"/>
                    <a:pt x="1309" y="138"/>
                    <a:pt x="1309" y="139"/>
                  </a:cubicBezTo>
                  <a:cubicBezTo>
                    <a:pt x="1314" y="136"/>
                    <a:pt x="1314" y="136"/>
                    <a:pt x="1314" y="136"/>
                  </a:cubicBezTo>
                  <a:cubicBezTo>
                    <a:pt x="1308" y="136"/>
                    <a:pt x="1308" y="136"/>
                    <a:pt x="1308" y="136"/>
                  </a:cubicBezTo>
                  <a:cubicBezTo>
                    <a:pt x="1314" y="136"/>
                    <a:pt x="1314" y="136"/>
                    <a:pt x="1314" y="136"/>
                  </a:cubicBezTo>
                  <a:cubicBezTo>
                    <a:pt x="1309" y="133"/>
                    <a:pt x="1309" y="133"/>
                    <a:pt x="1309" y="133"/>
                  </a:cubicBezTo>
                  <a:cubicBezTo>
                    <a:pt x="1309" y="134"/>
                    <a:pt x="1308" y="135"/>
                    <a:pt x="1308" y="136"/>
                  </a:cubicBezTo>
                  <a:cubicBezTo>
                    <a:pt x="1314" y="136"/>
                    <a:pt x="1314" y="136"/>
                    <a:pt x="1314" y="136"/>
                  </a:cubicBezTo>
                  <a:cubicBezTo>
                    <a:pt x="1309" y="133"/>
                    <a:pt x="1309" y="133"/>
                    <a:pt x="1309" y="133"/>
                  </a:cubicBezTo>
                  <a:cubicBezTo>
                    <a:pt x="1314" y="136"/>
                    <a:pt x="1314" y="136"/>
                    <a:pt x="1314" y="136"/>
                  </a:cubicBezTo>
                  <a:cubicBezTo>
                    <a:pt x="1315" y="131"/>
                    <a:pt x="1315" y="131"/>
                    <a:pt x="1315" y="131"/>
                  </a:cubicBezTo>
                  <a:cubicBezTo>
                    <a:pt x="1269" y="121"/>
                    <a:pt x="1269" y="121"/>
                    <a:pt x="1269" y="121"/>
                  </a:cubicBezTo>
                  <a:cubicBezTo>
                    <a:pt x="1267" y="120"/>
                    <a:pt x="1264" y="121"/>
                    <a:pt x="1263" y="124"/>
                  </a:cubicBezTo>
                  <a:cubicBezTo>
                    <a:pt x="1262" y="126"/>
                    <a:pt x="1263" y="129"/>
                    <a:pt x="1265" y="131"/>
                  </a:cubicBezTo>
                  <a:cubicBezTo>
                    <a:pt x="1267" y="132"/>
                    <a:pt x="1267" y="132"/>
                    <a:pt x="1267" y="132"/>
                  </a:cubicBezTo>
                  <a:cubicBezTo>
                    <a:pt x="1247" y="128"/>
                    <a:pt x="1247" y="128"/>
                    <a:pt x="1247" y="128"/>
                  </a:cubicBezTo>
                  <a:cubicBezTo>
                    <a:pt x="1244" y="128"/>
                    <a:pt x="1242" y="129"/>
                    <a:pt x="1241" y="132"/>
                  </a:cubicBezTo>
                  <a:cubicBezTo>
                    <a:pt x="1240" y="134"/>
                    <a:pt x="1241" y="137"/>
                    <a:pt x="1243" y="138"/>
                  </a:cubicBezTo>
                  <a:cubicBezTo>
                    <a:pt x="1265" y="152"/>
                    <a:pt x="1265" y="152"/>
                    <a:pt x="1265" y="152"/>
                  </a:cubicBezTo>
                  <a:cubicBezTo>
                    <a:pt x="1268" y="147"/>
                    <a:pt x="1268" y="147"/>
                    <a:pt x="1268" y="147"/>
                  </a:cubicBezTo>
                  <a:cubicBezTo>
                    <a:pt x="1263" y="144"/>
                    <a:pt x="1263" y="144"/>
                    <a:pt x="1263" y="144"/>
                  </a:cubicBezTo>
                  <a:cubicBezTo>
                    <a:pt x="1268" y="147"/>
                    <a:pt x="1268" y="147"/>
                    <a:pt x="1268" y="147"/>
                  </a:cubicBezTo>
                  <a:cubicBezTo>
                    <a:pt x="1265" y="143"/>
                    <a:pt x="1265" y="143"/>
                    <a:pt x="1265" y="143"/>
                  </a:cubicBezTo>
                  <a:cubicBezTo>
                    <a:pt x="1265" y="143"/>
                    <a:pt x="1264" y="144"/>
                    <a:pt x="1263" y="144"/>
                  </a:cubicBezTo>
                  <a:cubicBezTo>
                    <a:pt x="1268" y="147"/>
                    <a:pt x="1268" y="147"/>
                    <a:pt x="1268" y="147"/>
                  </a:cubicBezTo>
                  <a:cubicBezTo>
                    <a:pt x="1265" y="143"/>
                    <a:pt x="1265" y="143"/>
                    <a:pt x="1265" y="143"/>
                  </a:cubicBezTo>
                  <a:cubicBezTo>
                    <a:pt x="1268" y="147"/>
                    <a:pt x="1268" y="147"/>
                    <a:pt x="1268" y="147"/>
                  </a:cubicBezTo>
                  <a:cubicBezTo>
                    <a:pt x="1267" y="142"/>
                    <a:pt x="1267" y="142"/>
                    <a:pt x="1267" y="142"/>
                  </a:cubicBezTo>
                  <a:cubicBezTo>
                    <a:pt x="1266" y="142"/>
                    <a:pt x="1266" y="142"/>
                    <a:pt x="1265" y="143"/>
                  </a:cubicBezTo>
                  <a:cubicBezTo>
                    <a:pt x="1268" y="147"/>
                    <a:pt x="1268" y="147"/>
                    <a:pt x="1268" y="147"/>
                  </a:cubicBezTo>
                  <a:cubicBezTo>
                    <a:pt x="1267" y="142"/>
                    <a:pt x="1267" y="142"/>
                    <a:pt x="1267" y="142"/>
                  </a:cubicBezTo>
                  <a:cubicBezTo>
                    <a:pt x="1268" y="146"/>
                    <a:pt x="1268" y="146"/>
                    <a:pt x="1268" y="146"/>
                  </a:cubicBezTo>
                  <a:cubicBezTo>
                    <a:pt x="1267" y="142"/>
                    <a:pt x="1267" y="142"/>
                    <a:pt x="1267" y="142"/>
                  </a:cubicBezTo>
                  <a:cubicBezTo>
                    <a:pt x="1267" y="142"/>
                    <a:pt x="1267" y="142"/>
                    <a:pt x="1267" y="142"/>
                  </a:cubicBezTo>
                  <a:cubicBezTo>
                    <a:pt x="1268" y="146"/>
                    <a:pt x="1268" y="146"/>
                    <a:pt x="1268" y="146"/>
                  </a:cubicBezTo>
                  <a:cubicBezTo>
                    <a:pt x="1267" y="142"/>
                    <a:pt x="1267" y="142"/>
                    <a:pt x="1267" y="142"/>
                  </a:cubicBezTo>
                  <a:cubicBezTo>
                    <a:pt x="1267" y="144"/>
                    <a:pt x="1267" y="144"/>
                    <a:pt x="1267" y="144"/>
                  </a:cubicBezTo>
                  <a:cubicBezTo>
                    <a:pt x="1267" y="142"/>
                    <a:pt x="1267" y="142"/>
                    <a:pt x="1267" y="142"/>
                  </a:cubicBezTo>
                  <a:cubicBezTo>
                    <a:pt x="1267" y="142"/>
                    <a:pt x="1267" y="142"/>
                    <a:pt x="1267" y="142"/>
                  </a:cubicBezTo>
                  <a:cubicBezTo>
                    <a:pt x="1267" y="144"/>
                    <a:pt x="1267" y="144"/>
                    <a:pt x="1267" y="144"/>
                  </a:cubicBezTo>
                  <a:cubicBezTo>
                    <a:pt x="1267" y="142"/>
                    <a:pt x="1267" y="142"/>
                    <a:pt x="1267" y="142"/>
                  </a:cubicBezTo>
                  <a:cubicBezTo>
                    <a:pt x="1267" y="142"/>
                    <a:pt x="1267" y="142"/>
                    <a:pt x="1267" y="142"/>
                  </a:cubicBezTo>
                  <a:cubicBezTo>
                    <a:pt x="1267" y="142"/>
                    <a:pt x="1266" y="142"/>
                    <a:pt x="1264" y="142"/>
                  </a:cubicBezTo>
                  <a:cubicBezTo>
                    <a:pt x="1258" y="141"/>
                    <a:pt x="1245" y="139"/>
                    <a:pt x="1235" y="137"/>
                  </a:cubicBezTo>
                  <a:cubicBezTo>
                    <a:pt x="1229" y="136"/>
                    <a:pt x="1225" y="136"/>
                    <a:pt x="1221" y="135"/>
                  </a:cubicBezTo>
                  <a:cubicBezTo>
                    <a:pt x="1217" y="135"/>
                    <a:pt x="1215" y="134"/>
                    <a:pt x="1215" y="134"/>
                  </a:cubicBezTo>
                  <a:cubicBezTo>
                    <a:pt x="1213" y="134"/>
                    <a:pt x="1210" y="135"/>
                    <a:pt x="1209" y="138"/>
                  </a:cubicBezTo>
                  <a:cubicBezTo>
                    <a:pt x="1208" y="140"/>
                    <a:pt x="1209" y="143"/>
                    <a:pt x="1211" y="144"/>
                  </a:cubicBezTo>
                  <a:cubicBezTo>
                    <a:pt x="1218" y="148"/>
                    <a:pt x="1218" y="148"/>
                    <a:pt x="1218" y="148"/>
                  </a:cubicBezTo>
                  <a:cubicBezTo>
                    <a:pt x="1187" y="145"/>
                    <a:pt x="1187" y="145"/>
                    <a:pt x="1187" y="145"/>
                  </a:cubicBezTo>
                  <a:cubicBezTo>
                    <a:pt x="1185" y="145"/>
                    <a:pt x="1182" y="146"/>
                    <a:pt x="1182" y="149"/>
                  </a:cubicBezTo>
                  <a:cubicBezTo>
                    <a:pt x="1181" y="151"/>
                    <a:pt x="1182" y="154"/>
                    <a:pt x="1184" y="155"/>
                  </a:cubicBezTo>
                  <a:cubicBezTo>
                    <a:pt x="1184" y="155"/>
                    <a:pt x="1186" y="156"/>
                    <a:pt x="1188" y="158"/>
                  </a:cubicBezTo>
                  <a:cubicBezTo>
                    <a:pt x="1192" y="160"/>
                    <a:pt x="1198" y="164"/>
                    <a:pt x="1203" y="167"/>
                  </a:cubicBezTo>
                  <a:cubicBezTo>
                    <a:pt x="1205" y="168"/>
                    <a:pt x="1207" y="170"/>
                    <a:pt x="1209" y="171"/>
                  </a:cubicBezTo>
                  <a:cubicBezTo>
                    <a:pt x="1210" y="171"/>
                    <a:pt x="1210" y="171"/>
                    <a:pt x="1211" y="172"/>
                  </a:cubicBezTo>
                  <a:cubicBezTo>
                    <a:pt x="1211" y="172"/>
                    <a:pt x="1211" y="172"/>
                    <a:pt x="1211" y="172"/>
                  </a:cubicBezTo>
                  <a:cubicBezTo>
                    <a:pt x="1211" y="172"/>
                    <a:pt x="1211" y="172"/>
                    <a:pt x="1211" y="172"/>
                  </a:cubicBezTo>
                  <a:cubicBezTo>
                    <a:pt x="1213" y="169"/>
                    <a:pt x="1213" y="169"/>
                    <a:pt x="1213" y="169"/>
                  </a:cubicBezTo>
                  <a:cubicBezTo>
                    <a:pt x="1210" y="171"/>
                    <a:pt x="1210" y="171"/>
                    <a:pt x="1210" y="171"/>
                  </a:cubicBezTo>
                  <a:cubicBezTo>
                    <a:pt x="1211" y="172"/>
                    <a:pt x="1211" y="172"/>
                    <a:pt x="1211" y="172"/>
                  </a:cubicBezTo>
                  <a:cubicBezTo>
                    <a:pt x="1213" y="169"/>
                    <a:pt x="1213" y="169"/>
                    <a:pt x="1213" y="169"/>
                  </a:cubicBezTo>
                  <a:cubicBezTo>
                    <a:pt x="1210" y="171"/>
                    <a:pt x="1210" y="171"/>
                    <a:pt x="1210" y="171"/>
                  </a:cubicBezTo>
                  <a:cubicBezTo>
                    <a:pt x="1214" y="168"/>
                    <a:pt x="1214" y="168"/>
                    <a:pt x="1214" y="168"/>
                  </a:cubicBezTo>
                  <a:cubicBezTo>
                    <a:pt x="1210" y="171"/>
                    <a:pt x="1210" y="171"/>
                    <a:pt x="1210" y="171"/>
                  </a:cubicBezTo>
                  <a:cubicBezTo>
                    <a:pt x="1210" y="171"/>
                    <a:pt x="1210" y="171"/>
                    <a:pt x="1210" y="171"/>
                  </a:cubicBezTo>
                  <a:cubicBezTo>
                    <a:pt x="1214" y="168"/>
                    <a:pt x="1214" y="168"/>
                    <a:pt x="1214" y="168"/>
                  </a:cubicBezTo>
                  <a:cubicBezTo>
                    <a:pt x="1210" y="171"/>
                    <a:pt x="1210" y="171"/>
                    <a:pt x="1210" y="171"/>
                  </a:cubicBezTo>
                  <a:cubicBezTo>
                    <a:pt x="1214" y="168"/>
                    <a:pt x="1214" y="168"/>
                    <a:pt x="1214" y="168"/>
                  </a:cubicBezTo>
                  <a:cubicBezTo>
                    <a:pt x="1209" y="168"/>
                    <a:pt x="1209" y="168"/>
                    <a:pt x="1209" y="168"/>
                  </a:cubicBezTo>
                  <a:cubicBezTo>
                    <a:pt x="1209" y="170"/>
                    <a:pt x="1210" y="170"/>
                    <a:pt x="1210" y="171"/>
                  </a:cubicBezTo>
                  <a:cubicBezTo>
                    <a:pt x="1214" y="168"/>
                    <a:pt x="1214" y="168"/>
                    <a:pt x="1214" y="168"/>
                  </a:cubicBezTo>
                  <a:cubicBezTo>
                    <a:pt x="1209" y="168"/>
                    <a:pt x="1209" y="168"/>
                    <a:pt x="1209" y="168"/>
                  </a:cubicBezTo>
                  <a:cubicBezTo>
                    <a:pt x="1214" y="168"/>
                    <a:pt x="1214" y="168"/>
                    <a:pt x="1214" y="168"/>
                  </a:cubicBezTo>
                  <a:cubicBezTo>
                    <a:pt x="1210" y="165"/>
                    <a:pt x="1210" y="165"/>
                    <a:pt x="1210" y="165"/>
                  </a:cubicBezTo>
                  <a:cubicBezTo>
                    <a:pt x="1209" y="166"/>
                    <a:pt x="1209" y="167"/>
                    <a:pt x="1209" y="168"/>
                  </a:cubicBezTo>
                  <a:cubicBezTo>
                    <a:pt x="1214" y="168"/>
                    <a:pt x="1214" y="168"/>
                    <a:pt x="1214" y="168"/>
                  </a:cubicBezTo>
                  <a:cubicBezTo>
                    <a:pt x="1210" y="165"/>
                    <a:pt x="1210" y="165"/>
                    <a:pt x="1210" y="165"/>
                  </a:cubicBezTo>
                  <a:cubicBezTo>
                    <a:pt x="1215" y="168"/>
                    <a:pt x="1215" y="168"/>
                    <a:pt x="1215" y="168"/>
                  </a:cubicBezTo>
                  <a:cubicBezTo>
                    <a:pt x="1215" y="162"/>
                    <a:pt x="1215" y="162"/>
                    <a:pt x="1215" y="162"/>
                  </a:cubicBezTo>
                  <a:cubicBezTo>
                    <a:pt x="1164" y="156"/>
                    <a:pt x="1164" y="156"/>
                    <a:pt x="1164" y="156"/>
                  </a:cubicBezTo>
                  <a:cubicBezTo>
                    <a:pt x="1161" y="156"/>
                    <a:pt x="1159" y="158"/>
                    <a:pt x="1158" y="160"/>
                  </a:cubicBezTo>
                  <a:cubicBezTo>
                    <a:pt x="1157" y="163"/>
                    <a:pt x="1158" y="165"/>
                    <a:pt x="1160" y="167"/>
                  </a:cubicBezTo>
                  <a:cubicBezTo>
                    <a:pt x="1181" y="179"/>
                    <a:pt x="1181" y="179"/>
                    <a:pt x="1181" y="179"/>
                  </a:cubicBezTo>
                  <a:cubicBezTo>
                    <a:pt x="1184" y="175"/>
                    <a:pt x="1184" y="175"/>
                    <a:pt x="1184" y="175"/>
                  </a:cubicBezTo>
                  <a:cubicBezTo>
                    <a:pt x="1185" y="169"/>
                    <a:pt x="1185" y="169"/>
                    <a:pt x="1185" y="169"/>
                  </a:cubicBezTo>
                  <a:cubicBezTo>
                    <a:pt x="1140" y="162"/>
                    <a:pt x="1140" y="162"/>
                    <a:pt x="1140" y="162"/>
                  </a:cubicBezTo>
                  <a:cubicBezTo>
                    <a:pt x="1137" y="161"/>
                    <a:pt x="1135" y="163"/>
                    <a:pt x="1134" y="165"/>
                  </a:cubicBezTo>
                  <a:cubicBezTo>
                    <a:pt x="1133" y="168"/>
                    <a:pt x="1134" y="170"/>
                    <a:pt x="1136" y="172"/>
                  </a:cubicBezTo>
                  <a:cubicBezTo>
                    <a:pt x="1162" y="188"/>
                    <a:pt x="1162" y="188"/>
                    <a:pt x="1162" y="188"/>
                  </a:cubicBezTo>
                  <a:cubicBezTo>
                    <a:pt x="1165" y="183"/>
                    <a:pt x="1165" y="183"/>
                    <a:pt x="1165" y="183"/>
                  </a:cubicBezTo>
                  <a:cubicBezTo>
                    <a:pt x="1165" y="178"/>
                    <a:pt x="1165" y="178"/>
                    <a:pt x="1165" y="178"/>
                  </a:cubicBezTo>
                  <a:cubicBezTo>
                    <a:pt x="1165" y="178"/>
                    <a:pt x="1155" y="176"/>
                    <a:pt x="1143" y="175"/>
                  </a:cubicBezTo>
                  <a:cubicBezTo>
                    <a:pt x="1138" y="174"/>
                    <a:pt x="1132" y="174"/>
                    <a:pt x="1127" y="173"/>
                  </a:cubicBezTo>
                  <a:cubicBezTo>
                    <a:pt x="1125" y="173"/>
                    <a:pt x="1123" y="173"/>
                    <a:pt x="1121" y="172"/>
                  </a:cubicBezTo>
                  <a:cubicBezTo>
                    <a:pt x="1120" y="172"/>
                    <a:pt x="1119" y="172"/>
                    <a:pt x="1118" y="172"/>
                  </a:cubicBezTo>
                  <a:cubicBezTo>
                    <a:pt x="1117" y="172"/>
                    <a:pt x="1117" y="172"/>
                    <a:pt x="1117" y="172"/>
                  </a:cubicBezTo>
                  <a:cubicBezTo>
                    <a:pt x="1116" y="172"/>
                    <a:pt x="1116" y="172"/>
                    <a:pt x="1115" y="172"/>
                  </a:cubicBezTo>
                  <a:cubicBezTo>
                    <a:pt x="1115" y="173"/>
                    <a:pt x="1115" y="173"/>
                    <a:pt x="1114" y="173"/>
                  </a:cubicBezTo>
                  <a:cubicBezTo>
                    <a:pt x="1114" y="173"/>
                    <a:pt x="1113" y="174"/>
                    <a:pt x="1112" y="175"/>
                  </a:cubicBezTo>
                  <a:cubicBezTo>
                    <a:pt x="1117" y="178"/>
                    <a:pt x="1117" y="178"/>
                    <a:pt x="1117" y="178"/>
                  </a:cubicBezTo>
                  <a:cubicBezTo>
                    <a:pt x="1113" y="175"/>
                    <a:pt x="1113" y="175"/>
                    <a:pt x="1113" y="175"/>
                  </a:cubicBezTo>
                  <a:cubicBezTo>
                    <a:pt x="1112" y="176"/>
                    <a:pt x="1112" y="177"/>
                    <a:pt x="1112" y="178"/>
                  </a:cubicBezTo>
                  <a:cubicBezTo>
                    <a:pt x="1112" y="179"/>
                    <a:pt x="1112" y="180"/>
                    <a:pt x="1112" y="180"/>
                  </a:cubicBezTo>
                  <a:cubicBezTo>
                    <a:pt x="1113" y="181"/>
                    <a:pt x="1113" y="181"/>
                    <a:pt x="1113" y="182"/>
                  </a:cubicBezTo>
                  <a:cubicBezTo>
                    <a:pt x="1114" y="182"/>
                    <a:pt x="1114" y="183"/>
                    <a:pt x="1114" y="183"/>
                  </a:cubicBezTo>
                  <a:cubicBezTo>
                    <a:pt x="1115" y="183"/>
                    <a:pt x="1116" y="184"/>
                    <a:pt x="1117" y="185"/>
                  </a:cubicBezTo>
                  <a:cubicBezTo>
                    <a:pt x="1120" y="187"/>
                    <a:pt x="1126" y="190"/>
                    <a:pt x="1130" y="193"/>
                  </a:cubicBezTo>
                  <a:cubicBezTo>
                    <a:pt x="1135" y="196"/>
                    <a:pt x="1139" y="198"/>
                    <a:pt x="1139" y="198"/>
                  </a:cubicBezTo>
                  <a:cubicBezTo>
                    <a:pt x="1141" y="193"/>
                    <a:pt x="1141" y="193"/>
                    <a:pt x="1141" y="193"/>
                  </a:cubicBezTo>
                  <a:cubicBezTo>
                    <a:pt x="1143" y="188"/>
                    <a:pt x="1143" y="188"/>
                    <a:pt x="1143" y="188"/>
                  </a:cubicBezTo>
                  <a:cubicBezTo>
                    <a:pt x="1095" y="176"/>
                    <a:pt x="1095" y="176"/>
                    <a:pt x="1095" y="176"/>
                  </a:cubicBezTo>
                  <a:cubicBezTo>
                    <a:pt x="1094" y="176"/>
                    <a:pt x="1092" y="176"/>
                    <a:pt x="1091" y="177"/>
                  </a:cubicBezTo>
                  <a:cubicBezTo>
                    <a:pt x="1089" y="178"/>
                    <a:pt x="1088" y="180"/>
                    <a:pt x="1088" y="181"/>
                  </a:cubicBezTo>
                  <a:cubicBezTo>
                    <a:pt x="1089" y="183"/>
                    <a:pt x="1089" y="184"/>
                    <a:pt x="1089" y="184"/>
                  </a:cubicBezTo>
                  <a:cubicBezTo>
                    <a:pt x="1090" y="185"/>
                    <a:pt x="1090" y="185"/>
                    <a:pt x="1090" y="185"/>
                  </a:cubicBezTo>
                  <a:cubicBezTo>
                    <a:pt x="1091" y="186"/>
                    <a:pt x="1091" y="186"/>
                    <a:pt x="1091" y="186"/>
                  </a:cubicBezTo>
                  <a:cubicBezTo>
                    <a:pt x="1092" y="187"/>
                    <a:pt x="1092" y="187"/>
                    <a:pt x="1093" y="188"/>
                  </a:cubicBezTo>
                  <a:cubicBezTo>
                    <a:pt x="1097" y="190"/>
                    <a:pt x="1103" y="194"/>
                    <a:pt x="1109" y="197"/>
                  </a:cubicBezTo>
                  <a:cubicBezTo>
                    <a:pt x="1112" y="199"/>
                    <a:pt x="1115" y="201"/>
                    <a:pt x="1116" y="202"/>
                  </a:cubicBezTo>
                  <a:cubicBezTo>
                    <a:pt x="1117" y="203"/>
                    <a:pt x="1118" y="203"/>
                    <a:pt x="1119" y="203"/>
                  </a:cubicBezTo>
                  <a:cubicBezTo>
                    <a:pt x="1119" y="204"/>
                    <a:pt x="1119" y="204"/>
                    <a:pt x="1119" y="204"/>
                  </a:cubicBezTo>
                  <a:cubicBezTo>
                    <a:pt x="1119" y="204"/>
                    <a:pt x="1119" y="204"/>
                    <a:pt x="1119" y="204"/>
                  </a:cubicBezTo>
                  <a:cubicBezTo>
                    <a:pt x="1121" y="201"/>
                    <a:pt x="1121" y="201"/>
                    <a:pt x="1121" y="201"/>
                  </a:cubicBezTo>
                  <a:cubicBezTo>
                    <a:pt x="1119" y="203"/>
                    <a:pt x="1119" y="203"/>
                    <a:pt x="1119" y="203"/>
                  </a:cubicBezTo>
                  <a:cubicBezTo>
                    <a:pt x="1119" y="204"/>
                    <a:pt x="1119" y="204"/>
                    <a:pt x="1119" y="204"/>
                  </a:cubicBezTo>
                  <a:cubicBezTo>
                    <a:pt x="1121" y="201"/>
                    <a:pt x="1121" y="201"/>
                    <a:pt x="1121" y="201"/>
                  </a:cubicBezTo>
                  <a:cubicBezTo>
                    <a:pt x="1119" y="203"/>
                    <a:pt x="1119" y="203"/>
                    <a:pt x="1119" y="203"/>
                  </a:cubicBezTo>
                  <a:cubicBezTo>
                    <a:pt x="1122" y="199"/>
                    <a:pt x="1122" y="199"/>
                    <a:pt x="1122" y="199"/>
                  </a:cubicBezTo>
                  <a:cubicBezTo>
                    <a:pt x="1118" y="203"/>
                    <a:pt x="1118" y="203"/>
                    <a:pt x="1118" y="203"/>
                  </a:cubicBezTo>
                  <a:cubicBezTo>
                    <a:pt x="1119" y="203"/>
                    <a:pt x="1119" y="203"/>
                    <a:pt x="1119" y="203"/>
                  </a:cubicBezTo>
                  <a:cubicBezTo>
                    <a:pt x="1122" y="199"/>
                    <a:pt x="1122" y="199"/>
                    <a:pt x="1122" y="199"/>
                  </a:cubicBezTo>
                  <a:cubicBezTo>
                    <a:pt x="1118" y="203"/>
                    <a:pt x="1118" y="203"/>
                    <a:pt x="1118" y="203"/>
                  </a:cubicBezTo>
                  <a:cubicBezTo>
                    <a:pt x="1122" y="199"/>
                    <a:pt x="1122" y="199"/>
                    <a:pt x="1122" y="199"/>
                  </a:cubicBezTo>
                  <a:cubicBezTo>
                    <a:pt x="1118" y="202"/>
                    <a:pt x="1118" y="202"/>
                    <a:pt x="1118" y="202"/>
                  </a:cubicBezTo>
                  <a:cubicBezTo>
                    <a:pt x="1118" y="203"/>
                    <a:pt x="1118" y="203"/>
                    <a:pt x="1118" y="203"/>
                  </a:cubicBezTo>
                  <a:cubicBezTo>
                    <a:pt x="1122" y="199"/>
                    <a:pt x="1122" y="199"/>
                    <a:pt x="1122" y="199"/>
                  </a:cubicBezTo>
                  <a:cubicBezTo>
                    <a:pt x="1118" y="202"/>
                    <a:pt x="1118" y="202"/>
                    <a:pt x="1118" y="202"/>
                  </a:cubicBezTo>
                  <a:cubicBezTo>
                    <a:pt x="1122" y="199"/>
                    <a:pt x="1122" y="199"/>
                    <a:pt x="1122" y="199"/>
                  </a:cubicBezTo>
                  <a:cubicBezTo>
                    <a:pt x="1117" y="201"/>
                    <a:pt x="1117" y="201"/>
                    <a:pt x="1117" y="201"/>
                  </a:cubicBezTo>
                  <a:cubicBezTo>
                    <a:pt x="1118" y="202"/>
                    <a:pt x="1118" y="202"/>
                    <a:pt x="1118" y="202"/>
                  </a:cubicBezTo>
                  <a:cubicBezTo>
                    <a:pt x="1122" y="199"/>
                    <a:pt x="1122" y="199"/>
                    <a:pt x="1122" y="199"/>
                  </a:cubicBezTo>
                  <a:cubicBezTo>
                    <a:pt x="1117" y="201"/>
                    <a:pt x="1117" y="201"/>
                    <a:pt x="1117" y="201"/>
                  </a:cubicBezTo>
                  <a:cubicBezTo>
                    <a:pt x="1122" y="199"/>
                    <a:pt x="1122" y="199"/>
                    <a:pt x="1122" y="199"/>
                  </a:cubicBezTo>
                  <a:cubicBezTo>
                    <a:pt x="1117" y="199"/>
                    <a:pt x="1117" y="199"/>
                    <a:pt x="1117" y="199"/>
                  </a:cubicBezTo>
                  <a:cubicBezTo>
                    <a:pt x="1117" y="200"/>
                    <a:pt x="1117" y="201"/>
                    <a:pt x="1117" y="201"/>
                  </a:cubicBezTo>
                  <a:cubicBezTo>
                    <a:pt x="1122" y="199"/>
                    <a:pt x="1122" y="199"/>
                    <a:pt x="1122" y="199"/>
                  </a:cubicBezTo>
                  <a:cubicBezTo>
                    <a:pt x="1117" y="199"/>
                    <a:pt x="1117" y="199"/>
                    <a:pt x="1117" y="199"/>
                  </a:cubicBezTo>
                  <a:cubicBezTo>
                    <a:pt x="1122" y="199"/>
                    <a:pt x="1122" y="199"/>
                    <a:pt x="1122" y="199"/>
                  </a:cubicBezTo>
                  <a:cubicBezTo>
                    <a:pt x="1123" y="194"/>
                    <a:pt x="1123" y="194"/>
                    <a:pt x="1123" y="194"/>
                  </a:cubicBezTo>
                  <a:cubicBezTo>
                    <a:pt x="1076" y="185"/>
                    <a:pt x="1076" y="185"/>
                    <a:pt x="1076" y="185"/>
                  </a:cubicBezTo>
                  <a:cubicBezTo>
                    <a:pt x="1074" y="185"/>
                    <a:pt x="1071" y="186"/>
                    <a:pt x="1070" y="189"/>
                  </a:cubicBezTo>
                  <a:cubicBezTo>
                    <a:pt x="1069" y="191"/>
                    <a:pt x="1070" y="194"/>
                    <a:pt x="1072" y="195"/>
                  </a:cubicBezTo>
                  <a:cubicBezTo>
                    <a:pt x="1100" y="213"/>
                    <a:pt x="1100" y="213"/>
                    <a:pt x="1100" y="213"/>
                  </a:cubicBezTo>
                  <a:cubicBezTo>
                    <a:pt x="1103" y="208"/>
                    <a:pt x="1103" y="208"/>
                    <a:pt x="1103" y="208"/>
                  </a:cubicBezTo>
                  <a:cubicBezTo>
                    <a:pt x="1098" y="205"/>
                    <a:pt x="1098" y="205"/>
                    <a:pt x="1098" y="205"/>
                  </a:cubicBezTo>
                  <a:cubicBezTo>
                    <a:pt x="1103" y="208"/>
                    <a:pt x="1103" y="208"/>
                    <a:pt x="1103" y="208"/>
                  </a:cubicBezTo>
                  <a:cubicBezTo>
                    <a:pt x="1100" y="203"/>
                    <a:pt x="1100" y="203"/>
                    <a:pt x="1100" y="203"/>
                  </a:cubicBezTo>
                  <a:cubicBezTo>
                    <a:pt x="1100" y="203"/>
                    <a:pt x="1099" y="204"/>
                    <a:pt x="1098" y="205"/>
                  </a:cubicBezTo>
                  <a:cubicBezTo>
                    <a:pt x="1103" y="208"/>
                    <a:pt x="1103" y="208"/>
                    <a:pt x="1103" y="208"/>
                  </a:cubicBezTo>
                  <a:cubicBezTo>
                    <a:pt x="1100" y="203"/>
                    <a:pt x="1100" y="203"/>
                    <a:pt x="1100" y="203"/>
                  </a:cubicBezTo>
                  <a:cubicBezTo>
                    <a:pt x="1103" y="208"/>
                    <a:pt x="1103" y="208"/>
                    <a:pt x="1103" y="208"/>
                  </a:cubicBezTo>
                  <a:cubicBezTo>
                    <a:pt x="1102" y="202"/>
                    <a:pt x="1102" y="202"/>
                    <a:pt x="1102" y="202"/>
                  </a:cubicBezTo>
                  <a:cubicBezTo>
                    <a:pt x="1101" y="203"/>
                    <a:pt x="1101" y="203"/>
                    <a:pt x="1100" y="203"/>
                  </a:cubicBezTo>
                  <a:cubicBezTo>
                    <a:pt x="1103" y="208"/>
                    <a:pt x="1103" y="208"/>
                    <a:pt x="1103" y="208"/>
                  </a:cubicBezTo>
                  <a:cubicBezTo>
                    <a:pt x="1102" y="202"/>
                    <a:pt x="1102" y="202"/>
                    <a:pt x="1102" y="202"/>
                  </a:cubicBezTo>
                  <a:cubicBezTo>
                    <a:pt x="1103" y="208"/>
                    <a:pt x="1103" y="208"/>
                    <a:pt x="1103" y="208"/>
                  </a:cubicBezTo>
                  <a:cubicBezTo>
                    <a:pt x="1102" y="202"/>
                    <a:pt x="1102" y="202"/>
                    <a:pt x="1102" y="202"/>
                  </a:cubicBezTo>
                  <a:cubicBezTo>
                    <a:pt x="1102" y="202"/>
                    <a:pt x="1102" y="202"/>
                    <a:pt x="1102" y="202"/>
                  </a:cubicBezTo>
                  <a:cubicBezTo>
                    <a:pt x="1103" y="208"/>
                    <a:pt x="1103" y="208"/>
                    <a:pt x="1103" y="208"/>
                  </a:cubicBezTo>
                  <a:cubicBezTo>
                    <a:pt x="1102" y="202"/>
                    <a:pt x="1102" y="202"/>
                    <a:pt x="1102" y="202"/>
                  </a:cubicBezTo>
                  <a:cubicBezTo>
                    <a:pt x="1103" y="207"/>
                    <a:pt x="1103" y="207"/>
                    <a:pt x="1103" y="207"/>
                  </a:cubicBezTo>
                  <a:cubicBezTo>
                    <a:pt x="1103" y="202"/>
                    <a:pt x="1103" y="202"/>
                    <a:pt x="1103" y="202"/>
                  </a:cubicBezTo>
                  <a:cubicBezTo>
                    <a:pt x="1102" y="202"/>
                    <a:pt x="1102" y="202"/>
                    <a:pt x="1102" y="202"/>
                  </a:cubicBezTo>
                  <a:cubicBezTo>
                    <a:pt x="1103" y="207"/>
                    <a:pt x="1103" y="207"/>
                    <a:pt x="1103" y="207"/>
                  </a:cubicBezTo>
                  <a:cubicBezTo>
                    <a:pt x="1103" y="202"/>
                    <a:pt x="1103" y="202"/>
                    <a:pt x="1103" y="202"/>
                  </a:cubicBezTo>
                  <a:cubicBezTo>
                    <a:pt x="1103" y="205"/>
                    <a:pt x="1103" y="205"/>
                    <a:pt x="1103" y="205"/>
                  </a:cubicBezTo>
                  <a:cubicBezTo>
                    <a:pt x="1103" y="202"/>
                    <a:pt x="1103" y="202"/>
                    <a:pt x="1103" y="202"/>
                  </a:cubicBezTo>
                  <a:cubicBezTo>
                    <a:pt x="1103" y="202"/>
                    <a:pt x="1103" y="202"/>
                    <a:pt x="1103" y="202"/>
                  </a:cubicBezTo>
                  <a:cubicBezTo>
                    <a:pt x="1103" y="205"/>
                    <a:pt x="1103" y="205"/>
                    <a:pt x="1103" y="205"/>
                  </a:cubicBezTo>
                  <a:cubicBezTo>
                    <a:pt x="1103" y="202"/>
                    <a:pt x="1103" y="202"/>
                    <a:pt x="1103" y="202"/>
                  </a:cubicBezTo>
                  <a:cubicBezTo>
                    <a:pt x="1103" y="202"/>
                    <a:pt x="1101" y="202"/>
                    <a:pt x="1100" y="202"/>
                  </a:cubicBezTo>
                  <a:cubicBezTo>
                    <a:pt x="1095" y="201"/>
                    <a:pt x="1083" y="200"/>
                    <a:pt x="1073" y="199"/>
                  </a:cubicBezTo>
                  <a:cubicBezTo>
                    <a:pt x="1068" y="198"/>
                    <a:pt x="1063" y="197"/>
                    <a:pt x="1059" y="197"/>
                  </a:cubicBezTo>
                  <a:cubicBezTo>
                    <a:pt x="1057" y="197"/>
                    <a:pt x="1055" y="197"/>
                    <a:pt x="1054" y="196"/>
                  </a:cubicBezTo>
                  <a:cubicBezTo>
                    <a:pt x="1053" y="196"/>
                    <a:pt x="1052" y="196"/>
                    <a:pt x="1052" y="196"/>
                  </a:cubicBezTo>
                  <a:cubicBezTo>
                    <a:pt x="1051" y="196"/>
                    <a:pt x="1051" y="196"/>
                    <a:pt x="1051" y="196"/>
                  </a:cubicBezTo>
                  <a:cubicBezTo>
                    <a:pt x="1050" y="196"/>
                    <a:pt x="1050" y="196"/>
                    <a:pt x="1050" y="196"/>
                  </a:cubicBezTo>
                  <a:cubicBezTo>
                    <a:pt x="1049" y="196"/>
                    <a:pt x="1049" y="196"/>
                    <a:pt x="1049" y="196"/>
                  </a:cubicBezTo>
                  <a:cubicBezTo>
                    <a:pt x="1048" y="197"/>
                    <a:pt x="1048" y="197"/>
                    <a:pt x="1048" y="197"/>
                  </a:cubicBezTo>
                  <a:cubicBezTo>
                    <a:pt x="1047" y="197"/>
                    <a:pt x="1046" y="198"/>
                    <a:pt x="1046" y="199"/>
                  </a:cubicBezTo>
                  <a:cubicBezTo>
                    <a:pt x="1045" y="200"/>
                    <a:pt x="1045" y="201"/>
                    <a:pt x="1045" y="202"/>
                  </a:cubicBezTo>
                  <a:cubicBezTo>
                    <a:pt x="1045" y="203"/>
                    <a:pt x="1045" y="204"/>
                    <a:pt x="1045" y="204"/>
                  </a:cubicBezTo>
                  <a:cubicBezTo>
                    <a:pt x="1046" y="205"/>
                    <a:pt x="1046" y="205"/>
                    <a:pt x="1046" y="206"/>
                  </a:cubicBezTo>
                  <a:cubicBezTo>
                    <a:pt x="1047" y="206"/>
                    <a:pt x="1047" y="206"/>
                    <a:pt x="1047" y="206"/>
                  </a:cubicBezTo>
                  <a:cubicBezTo>
                    <a:pt x="1048" y="207"/>
                    <a:pt x="1048" y="207"/>
                    <a:pt x="1049" y="208"/>
                  </a:cubicBezTo>
                  <a:cubicBezTo>
                    <a:pt x="1053" y="210"/>
                    <a:pt x="1059" y="214"/>
                    <a:pt x="1065" y="217"/>
                  </a:cubicBezTo>
                  <a:cubicBezTo>
                    <a:pt x="1070" y="221"/>
                    <a:pt x="1075" y="224"/>
                    <a:pt x="1075" y="224"/>
                  </a:cubicBezTo>
                  <a:cubicBezTo>
                    <a:pt x="1078" y="219"/>
                    <a:pt x="1078" y="219"/>
                    <a:pt x="1078" y="219"/>
                  </a:cubicBezTo>
                  <a:cubicBezTo>
                    <a:pt x="1079" y="214"/>
                    <a:pt x="1079" y="214"/>
                    <a:pt x="1079" y="214"/>
                  </a:cubicBezTo>
                  <a:cubicBezTo>
                    <a:pt x="1079" y="214"/>
                    <a:pt x="1070" y="211"/>
                    <a:pt x="1060" y="209"/>
                  </a:cubicBezTo>
                  <a:cubicBezTo>
                    <a:pt x="1055" y="208"/>
                    <a:pt x="1050" y="207"/>
                    <a:pt x="1045" y="206"/>
                  </a:cubicBezTo>
                  <a:cubicBezTo>
                    <a:pt x="1043" y="206"/>
                    <a:pt x="1041" y="205"/>
                    <a:pt x="1040" y="205"/>
                  </a:cubicBezTo>
                  <a:cubicBezTo>
                    <a:pt x="1039" y="205"/>
                    <a:pt x="1038" y="205"/>
                    <a:pt x="1038" y="205"/>
                  </a:cubicBezTo>
                  <a:cubicBezTo>
                    <a:pt x="1037" y="205"/>
                    <a:pt x="1036" y="205"/>
                    <a:pt x="1036" y="205"/>
                  </a:cubicBezTo>
                  <a:cubicBezTo>
                    <a:pt x="1035" y="205"/>
                    <a:pt x="1035" y="205"/>
                    <a:pt x="1034" y="205"/>
                  </a:cubicBezTo>
                  <a:cubicBezTo>
                    <a:pt x="1034" y="205"/>
                    <a:pt x="1034" y="205"/>
                    <a:pt x="1033" y="205"/>
                  </a:cubicBezTo>
                  <a:cubicBezTo>
                    <a:pt x="1032" y="206"/>
                    <a:pt x="1031" y="206"/>
                    <a:pt x="1031" y="207"/>
                  </a:cubicBezTo>
                  <a:cubicBezTo>
                    <a:pt x="1035" y="210"/>
                    <a:pt x="1035" y="210"/>
                    <a:pt x="1035" y="210"/>
                  </a:cubicBezTo>
                  <a:cubicBezTo>
                    <a:pt x="1031" y="207"/>
                    <a:pt x="1031" y="207"/>
                    <a:pt x="1031" y="207"/>
                  </a:cubicBezTo>
                  <a:cubicBezTo>
                    <a:pt x="1030" y="208"/>
                    <a:pt x="1030" y="210"/>
                    <a:pt x="1030" y="210"/>
                  </a:cubicBezTo>
                  <a:cubicBezTo>
                    <a:pt x="1030" y="212"/>
                    <a:pt x="1030" y="212"/>
                    <a:pt x="1030" y="213"/>
                  </a:cubicBezTo>
                  <a:cubicBezTo>
                    <a:pt x="1031" y="214"/>
                    <a:pt x="1031" y="214"/>
                    <a:pt x="1031" y="214"/>
                  </a:cubicBezTo>
                  <a:cubicBezTo>
                    <a:pt x="1032" y="215"/>
                    <a:pt x="1032" y="215"/>
                    <a:pt x="1032" y="215"/>
                  </a:cubicBezTo>
                  <a:cubicBezTo>
                    <a:pt x="1033" y="216"/>
                    <a:pt x="1034" y="216"/>
                    <a:pt x="1035" y="217"/>
                  </a:cubicBezTo>
                  <a:cubicBezTo>
                    <a:pt x="1037" y="219"/>
                    <a:pt x="1041" y="221"/>
                    <a:pt x="1045" y="223"/>
                  </a:cubicBezTo>
                  <a:cubicBezTo>
                    <a:pt x="1049" y="225"/>
                    <a:pt x="1051" y="227"/>
                    <a:pt x="1051" y="227"/>
                  </a:cubicBezTo>
                  <a:cubicBezTo>
                    <a:pt x="1054" y="222"/>
                    <a:pt x="1054" y="222"/>
                    <a:pt x="1054" y="222"/>
                  </a:cubicBezTo>
                  <a:cubicBezTo>
                    <a:pt x="1055" y="217"/>
                    <a:pt x="1055" y="217"/>
                    <a:pt x="1055" y="217"/>
                  </a:cubicBezTo>
                  <a:cubicBezTo>
                    <a:pt x="1004" y="212"/>
                    <a:pt x="1004" y="212"/>
                    <a:pt x="1004" y="212"/>
                  </a:cubicBezTo>
                  <a:cubicBezTo>
                    <a:pt x="1002" y="212"/>
                    <a:pt x="1000" y="213"/>
                    <a:pt x="999" y="214"/>
                  </a:cubicBezTo>
                  <a:cubicBezTo>
                    <a:pt x="998" y="216"/>
                    <a:pt x="998" y="217"/>
                    <a:pt x="998" y="218"/>
                  </a:cubicBezTo>
                  <a:cubicBezTo>
                    <a:pt x="998" y="219"/>
                    <a:pt x="998" y="220"/>
                    <a:pt x="998" y="221"/>
                  </a:cubicBezTo>
                  <a:cubicBezTo>
                    <a:pt x="999" y="222"/>
                    <a:pt x="999" y="222"/>
                    <a:pt x="1000" y="222"/>
                  </a:cubicBezTo>
                  <a:cubicBezTo>
                    <a:pt x="1000" y="223"/>
                    <a:pt x="1000" y="223"/>
                    <a:pt x="1001" y="223"/>
                  </a:cubicBezTo>
                  <a:cubicBezTo>
                    <a:pt x="1002" y="224"/>
                    <a:pt x="1004" y="225"/>
                    <a:pt x="1007" y="227"/>
                  </a:cubicBezTo>
                  <a:cubicBezTo>
                    <a:pt x="1011" y="229"/>
                    <a:pt x="1016" y="232"/>
                    <a:pt x="1020" y="234"/>
                  </a:cubicBezTo>
                  <a:cubicBezTo>
                    <a:pt x="1022" y="235"/>
                    <a:pt x="1023" y="236"/>
                    <a:pt x="1024" y="237"/>
                  </a:cubicBezTo>
                  <a:cubicBezTo>
                    <a:pt x="1025" y="238"/>
                    <a:pt x="1025" y="238"/>
                    <a:pt x="1025" y="238"/>
                  </a:cubicBezTo>
                  <a:cubicBezTo>
                    <a:pt x="1025" y="238"/>
                    <a:pt x="1025" y="238"/>
                    <a:pt x="1025" y="238"/>
                  </a:cubicBezTo>
                  <a:cubicBezTo>
                    <a:pt x="1028" y="235"/>
                    <a:pt x="1028" y="235"/>
                    <a:pt x="1028" y="235"/>
                  </a:cubicBezTo>
                  <a:cubicBezTo>
                    <a:pt x="1025" y="237"/>
                    <a:pt x="1025" y="237"/>
                    <a:pt x="1025" y="237"/>
                  </a:cubicBezTo>
                  <a:cubicBezTo>
                    <a:pt x="1025" y="238"/>
                    <a:pt x="1025" y="238"/>
                    <a:pt x="1025" y="238"/>
                  </a:cubicBezTo>
                  <a:cubicBezTo>
                    <a:pt x="1028" y="235"/>
                    <a:pt x="1028" y="235"/>
                    <a:pt x="1028" y="235"/>
                  </a:cubicBezTo>
                  <a:cubicBezTo>
                    <a:pt x="1025" y="237"/>
                    <a:pt x="1025" y="237"/>
                    <a:pt x="1025" y="237"/>
                  </a:cubicBezTo>
                  <a:cubicBezTo>
                    <a:pt x="1029" y="234"/>
                    <a:pt x="1029" y="234"/>
                    <a:pt x="1029" y="234"/>
                  </a:cubicBezTo>
                  <a:cubicBezTo>
                    <a:pt x="1024" y="237"/>
                    <a:pt x="1024" y="237"/>
                    <a:pt x="1024" y="237"/>
                  </a:cubicBezTo>
                  <a:cubicBezTo>
                    <a:pt x="1025" y="237"/>
                    <a:pt x="1025" y="237"/>
                    <a:pt x="1025" y="237"/>
                  </a:cubicBezTo>
                  <a:cubicBezTo>
                    <a:pt x="1029" y="234"/>
                    <a:pt x="1029" y="234"/>
                    <a:pt x="1029" y="234"/>
                  </a:cubicBezTo>
                  <a:cubicBezTo>
                    <a:pt x="1024" y="237"/>
                    <a:pt x="1024" y="237"/>
                    <a:pt x="1024" y="237"/>
                  </a:cubicBezTo>
                  <a:cubicBezTo>
                    <a:pt x="1029" y="234"/>
                    <a:pt x="1029" y="234"/>
                    <a:pt x="1029" y="234"/>
                  </a:cubicBezTo>
                  <a:cubicBezTo>
                    <a:pt x="1024" y="234"/>
                    <a:pt x="1024" y="234"/>
                    <a:pt x="1024" y="234"/>
                  </a:cubicBezTo>
                  <a:cubicBezTo>
                    <a:pt x="1024" y="235"/>
                    <a:pt x="1024" y="236"/>
                    <a:pt x="1024" y="237"/>
                  </a:cubicBezTo>
                  <a:cubicBezTo>
                    <a:pt x="1029" y="234"/>
                    <a:pt x="1029" y="234"/>
                    <a:pt x="1029" y="234"/>
                  </a:cubicBezTo>
                  <a:cubicBezTo>
                    <a:pt x="1024" y="234"/>
                    <a:pt x="1024" y="234"/>
                    <a:pt x="1024" y="234"/>
                  </a:cubicBezTo>
                  <a:cubicBezTo>
                    <a:pt x="1029" y="234"/>
                    <a:pt x="1029" y="234"/>
                    <a:pt x="1029" y="234"/>
                  </a:cubicBezTo>
                  <a:cubicBezTo>
                    <a:pt x="1025" y="231"/>
                    <a:pt x="1025" y="231"/>
                    <a:pt x="1025" y="231"/>
                  </a:cubicBezTo>
                  <a:cubicBezTo>
                    <a:pt x="1024" y="232"/>
                    <a:pt x="1024" y="233"/>
                    <a:pt x="1024" y="234"/>
                  </a:cubicBezTo>
                  <a:cubicBezTo>
                    <a:pt x="1029" y="234"/>
                    <a:pt x="1029" y="234"/>
                    <a:pt x="1029" y="234"/>
                  </a:cubicBezTo>
                  <a:cubicBezTo>
                    <a:pt x="1025" y="231"/>
                    <a:pt x="1025" y="231"/>
                    <a:pt x="1025" y="231"/>
                  </a:cubicBezTo>
                  <a:cubicBezTo>
                    <a:pt x="1029" y="234"/>
                    <a:pt x="1029" y="234"/>
                    <a:pt x="1029" y="234"/>
                  </a:cubicBezTo>
                  <a:cubicBezTo>
                    <a:pt x="1030" y="229"/>
                    <a:pt x="1030" y="229"/>
                    <a:pt x="1030" y="229"/>
                  </a:cubicBezTo>
                  <a:cubicBezTo>
                    <a:pt x="1030" y="229"/>
                    <a:pt x="1020" y="227"/>
                    <a:pt x="1008" y="225"/>
                  </a:cubicBezTo>
                  <a:cubicBezTo>
                    <a:pt x="1003" y="224"/>
                    <a:pt x="997" y="223"/>
                    <a:pt x="992" y="222"/>
                  </a:cubicBezTo>
                  <a:cubicBezTo>
                    <a:pt x="990" y="222"/>
                    <a:pt x="987" y="221"/>
                    <a:pt x="986" y="221"/>
                  </a:cubicBezTo>
                  <a:cubicBezTo>
                    <a:pt x="985" y="221"/>
                    <a:pt x="984" y="221"/>
                    <a:pt x="984" y="221"/>
                  </a:cubicBezTo>
                  <a:cubicBezTo>
                    <a:pt x="983" y="221"/>
                    <a:pt x="982" y="221"/>
                    <a:pt x="982" y="221"/>
                  </a:cubicBezTo>
                  <a:cubicBezTo>
                    <a:pt x="981" y="221"/>
                    <a:pt x="981" y="221"/>
                    <a:pt x="980" y="221"/>
                  </a:cubicBezTo>
                  <a:cubicBezTo>
                    <a:pt x="980" y="221"/>
                    <a:pt x="980" y="221"/>
                    <a:pt x="979" y="221"/>
                  </a:cubicBezTo>
                  <a:cubicBezTo>
                    <a:pt x="979" y="221"/>
                    <a:pt x="979" y="222"/>
                    <a:pt x="978" y="222"/>
                  </a:cubicBezTo>
                  <a:cubicBezTo>
                    <a:pt x="978" y="222"/>
                    <a:pt x="977" y="223"/>
                    <a:pt x="977" y="224"/>
                  </a:cubicBezTo>
                  <a:cubicBezTo>
                    <a:pt x="975" y="226"/>
                    <a:pt x="976" y="230"/>
                    <a:pt x="978" y="231"/>
                  </a:cubicBezTo>
                  <a:cubicBezTo>
                    <a:pt x="1003" y="247"/>
                    <a:pt x="1003" y="247"/>
                    <a:pt x="1003" y="247"/>
                  </a:cubicBezTo>
                  <a:cubicBezTo>
                    <a:pt x="1006" y="242"/>
                    <a:pt x="1006" y="242"/>
                    <a:pt x="1006" y="242"/>
                  </a:cubicBezTo>
                  <a:cubicBezTo>
                    <a:pt x="1003" y="237"/>
                    <a:pt x="1003" y="237"/>
                    <a:pt x="1003" y="237"/>
                  </a:cubicBezTo>
                  <a:cubicBezTo>
                    <a:pt x="1006" y="242"/>
                    <a:pt x="1006" y="242"/>
                    <a:pt x="1006" y="242"/>
                  </a:cubicBezTo>
                  <a:cubicBezTo>
                    <a:pt x="1005" y="237"/>
                    <a:pt x="1005" y="237"/>
                    <a:pt x="1005" y="237"/>
                  </a:cubicBezTo>
                  <a:cubicBezTo>
                    <a:pt x="1005" y="237"/>
                    <a:pt x="1004" y="237"/>
                    <a:pt x="1003" y="237"/>
                  </a:cubicBezTo>
                  <a:cubicBezTo>
                    <a:pt x="1006" y="242"/>
                    <a:pt x="1006" y="242"/>
                    <a:pt x="1006" y="242"/>
                  </a:cubicBezTo>
                  <a:cubicBezTo>
                    <a:pt x="1005" y="237"/>
                    <a:pt x="1005" y="237"/>
                    <a:pt x="1005" y="237"/>
                  </a:cubicBezTo>
                  <a:cubicBezTo>
                    <a:pt x="1006" y="242"/>
                    <a:pt x="1006" y="242"/>
                    <a:pt x="1006" y="242"/>
                  </a:cubicBezTo>
                  <a:cubicBezTo>
                    <a:pt x="1006" y="237"/>
                    <a:pt x="1006" y="237"/>
                    <a:pt x="1006" y="237"/>
                  </a:cubicBezTo>
                  <a:cubicBezTo>
                    <a:pt x="1006" y="237"/>
                    <a:pt x="1006" y="237"/>
                    <a:pt x="1005" y="237"/>
                  </a:cubicBezTo>
                  <a:cubicBezTo>
                    <a:pt x="1006" y="242"/>
                    <a:pt x="1006" y="242"/>
                    <a:pt x="1006" y="242"/>
                  </a:cubicBezTo>
                  <a:cubicBezTo>
                    <a:pt x="1006" y="237"/>
                    <a:pt x="1006" y="237"/>
                    <a:pt x="1006" y="237"/>
                  </a:cubicBezTo>
                  <a:cubicBezTo>
                    <a:pt x="1006" y="242"/>
                    <a:pt x="1006" y="242"/>
                    <a:pt x="1006" y="242"/>
                  </a:cubicBezTo>
                  <a:cubicBezTo>
                    <a:pt x="1006" y="237"/>
                    <a:pt x="1006" y="237"/>
                    <a:pt x="1006" y="237"/>
                  </a:cubicBezTo>
                  <a:cubicBezTo>
                    <a:pt x="1006" y="237"/>
                    <a:pt x="1006" y="237"/>
                    <a:pt x="1006" y="237"/>
                  </a:cubicBezTo>
                  <a:cubicBezTo>
                    <a:pt x="1006" y="242"/>
                    <a:pt x="1006" y="242"/>
                    <a:pt x="1006" y="242"/>
                  </a:cubicBezTo>
                  <a:cubicBezTo>
                    <a:pt x="1006" y="237"/>
                    <a:pt x="1006" y="237"/>
                    <a:pt x="1006" y="237"/>
                  </a:cubicBezTo>
                  <a:cubicBezTo>
                    <a:pt x="1006" y="242"/>
                    <a:pt x="1006" y="242"/>
                    <a:pt x="1006" y="242"/>
                  </a:cubicBezTo>
                  <a:cubicBezTo>
                    <a:pt x="1007" y="237"/>
                    <a:pt x="1007" y="237"/>
                    <a:pt x="1007" y="237"/>
                  </a:cubicBezTo>
                  <a:cubicBezTo>
                    <a:pt x="1007" y="237"/>
                    <a:pt x="1007" y="237"/>
                    <a:pt x="1006" y="237"/>
                  </a:cubicBezTo>
                  <a:cubicBezTo>
                    <a:pt x="1006" y="242"/>
                    <a:pt x="1006" y="242"/>
                    <a:pt x="1006" y="242"/>
                  </a:cubicBezTo>
                  <a:cubicBezTo>
                    <a:pt x="1007" y="237"/>
                    <a:pt x="1007" y="237"/>
                    <a:pt x="1007" y="237"/>
                  </a:cubicBezTo>
                  <a:cubicBezTo>
                    <a:pt x="1006" y="241"/>
                    <a:pt x="1006" y="241"/>
                    <a:pt x="1006" y="241"/>
                  </a:cubicBezTo>
                  <a:cubicBezTo>
                    <a:pt x="1007" y="237"/>
                    <a:pt x="1007" y="237"/>
                    <a:pt x="1007" y="237"/>
                  </a:cubicBezTo>
                  <a:cubicBezTo>
                    <a:pt x="1007" y="237"/>
                    <a:pt x="1007" y="237"/>
                    <a:pt x="1007" y="237"/>
                  </a:cubicBezTo>
                  <a:cubicBezTo>
                    <a:pt x="1006" y="241"/>
                    <a:pt x="1006" y="241"/>
                    <a:pt x="1006" y="241"/>
                  </a:cubicBezTo>
                  <a:cubicBezTo>
                    <a:pt x="1007" y="237"/>
                    <a:pt x="1007" y="237"/>
                    <a:pt x="1007" y="237"/>
                  </a:cubicBezTo>
                  <a:cubicBezTo>
                    <a:pt x="1007" y="237"/>
                    <a:pt x="1007" y="237"/>
                    <a:pt x="1007" y="237"/>
                  </a:cubicBezTo>
                  <a:cubicBezTo>
                    <a:pt x="1007" y="237"/>
                    <a:pt x="1007" y="237"/>
                    <a:pt x="1007" y="237"/>
                  </a:cubicBezTo>
                  <a:cubicBezTo>
                    <a:pt x="1007" y="237"/>
                    <a:pt x="1007" y="237"/>
                    <a:pt x="1007" y="237"/>
                  </a:cubicBezTo>
                  <a:cubicBezTo>
                    <a:pt x="1007" y="237"/>
                    <a:pt x="1007" y="237"/>
                    <a:pt x="1007" y="237"/>
                  </a:cubicBezTo>
                  <a:cubicBezTo>
                    <a:pt x="1007" y="237"/>
                    <a:pt x="1007" y="237"/>
                    <a:pt x="1007" y="237"/>
                  </a:cubicBezTo>
                  <a:cubicBezTo>
                    <a:pt x="1007" y="237"/>
                    <a:pt x="1006" y="236"/>
                    <a:pt x="1005" y="236"/>
                  </a:cubicBezTo>
                  <a:cubicBezTo>
                    <a:pt x="1001" y="235"/>
                    <a:pt x="992" y="233"/>
                    <a:pt x="984" y="231"/>
                  </a:cubicBezTo>
                  <a:cubicBezTo>
                    <a:pt x="979" y="230"/>
                    <a:pt x="975" y="229"/>
                    <a:pt x="972" y="229"/>
                  </a:cubicBezTo>
                  <a:cubicBezTo>
                    <a:pt x="970" y="228"/>
                    <a:pt x="969" y="228"/>
                    <a:pt x="968" y="228"/>
                  </a:cubicBezTo>
                  <a:cubicBezTo>
                    <a:pt x="967" y="228"/>
                    <a:pt x="967" y="228"/>
                    <a:pt x="966" y="227"/>
                  </a:cubicBezTo>
                  <a:cubicBezTo>
                    <a:pt x="966" y="227"/>
                    <a:pt x="965" y="227"/>
                    <a:pt x="964" y="227"/>
                  </a:cubicBezTo>
                  <a:cubicBezTo>
                    <a:pt x="964" y="227"/>
                    <a:pt x="964" y="227"/>
                    <a:pt x="963" y="227"/>
                  </a:cubicBezTo>
                  <a:cubicBezTo>
                    <a:pt x="963" y="228"/>
                    <a:pt x="962" y="228"/>
                    <a:pt x="962" y="228"/>
                  </a:cubicBezTo>
                  <a:cubicBezTo>
                    <a:pt x="961" y="228"/>
                    <a:pt x="960" y="229"/>
                    <a:pt x="959" y="230"/>
                  </a:cubicBezTo>
                  <a:cubicBezTo>
                    <a:pt x="958" y="233"/>
                    <a:pt x="959" y="236"/>
                    <a:pt x="961" y="238"/>
                  </a:cubicBezTo>
                  <a:cubicBezTo>
                    <a:pt x="982" y="251"/>
                    <a:pt x="982" y="251"/>
                    <a:pt x="982" y="251"/>
                  </a:cubicBezTo>
                  <a:cubicBezTo>
                    <a:pt x="985" y="246"/>
                    <a:pt x="985" y="246"/>
                    <a:pt x="985" y="246"/>
                  </a:cubicBezTo>
                  <a:cubicBezTo>
                    <a:pt x="986" y="241"/>
                    <a:pt x="986" y="241"/>
                    <a:pt x="986" y="241"/>
                  </a:cubicBezTo>
                  <a:cubicBezTo>
                    <a:pt x="942" y="233"/>
                    <a:pt x="942" y="233"/>
                    <a:pt x="942" y="233"/>
                  </a:cubicBezTo>
                  <a:cubicBezTo>
                    <a:pt x="939" y="233"/>
                    <a:pt x="937" y="234"/>
                    <a:pt x="936" y="236"/>
                  </a:cubicBezTo>
                  <a:cubicBezTo>
                    <a:pt x="935" y="239"/>
                    <a:pt x="936" y="242"/>
                    <a:pt x="938" y="243"/>
                  </a:cubicBezTo>
                  <a:cubicBezTo>
                    <a:pt x="943" y="246"/>
                    <a:pt x="943" y="246"/>
                    <a:pt x="943" y="246"/>
                  </a:cubicBezTo>
                  <a:cubicBezTo>
                    <a:pt x="914" y="241"/>
                    <a:pt x="914" y="241"/>
                    <a:pt x="914" y="241"/>
                  </a:cubicBezTo>
                  <a:cubicBezTo>
                    <a:pt x="912" y="241"/>
                    <a:pt x="909" y="242"/>
                    <a:pt x="908" y="245"/>
                  </a:cubicBezTo>
                  <a:cubicBezTo>
                    <a:pt x="907" y="247"/>
                    <a:pt x="908" y="250"/>
                    <a:pt x="910" y="251"/>
                  </a:cubicBezTo>
                  <a:cubicBezTo>
                    <a:pt x="911" y="252"/>
                    <a:pt x="911" y="252"/>
                    <a:pt x="911" y="252"/>
                  </a:cubicBezTo>
                  <a:cubicBezTo>
                    <a:pt x="899" y="249"/>
                    <a:pt x="899" y="249"/>
                    <a:pt x="899" y="249"/>
                  </a:cubicBezTo>
                  <a:cubicBezTo>
                    <a:pt x="896" y="248"/>
                    <a:pt x="894" y="250"/>
                    <a:pt x="892" y="252"/>
                  </a:cubicBezTo>
                  <a:cubicBezTo>
                    <a:pt x="891" y="255"/>
                    <a:pt x="892" y="258"/>
                    <a:pt x="895" y="259"/>
                  </a:cubicBezTo>
                  <a:cubicBezTo>
                    <a:pt x="923" y="277"/>
                    <a:pt x="923" y="277"/>
                    <a:pt x="923" y="277"/>
                  </a:cubicBezTo>
                  <a:cubicBezTo>
                    <a:pt x="926" y="272"/>
                    <a:pt x="926" y="272"/>
                    <a:pt x="926" y="272"/>
                  </a:cubicBezTo>
                  <a:cubicBezTo>
                    <a:pt x="921" y="269"/>
                    <a:pt x="921" y="269"/>
                    <a:pt x="921" y="269"/>
                  </a:cubicBezTo>
                  <a:cubicBezTo>
                    <a:pt x="926" y="272"/>
                    <a:pt x="926" y="272"/>
                    <a:pt x="926" y="272"/>
                  </a:cubicBezTo>
                  <a:cubicBezTo>
                    <a:pt x="924" y="267"/>
                    <a:pt x="924" y="267"/>
                    <a:pt x="924" y="267"/>
                  </a:cubicBezTo>
                  <a:cubicBezTo>
                    <a:pt x="923" y="267"/>
                    <a:pt x="922" y="268"/>
                    <a:pt x="921" y="269"/>
                  </a:cubicBezTo>
                  <a:cubicBezTo>
                    <a:pt x="926" y="272"/>
                    <a:pt x="926" y="272"/>
                    <a:pt x="926" y="272"/>
                  </a:cubicBezTo>
                  <a:cubicBezTo>
                    <a:pt x="924" y="267"/>
                    <a:pt x="924" y="267"/>
                    <a:pt x="924" y="267"/>
                  </a:cubicBezTo>
                  <a:cubicBezTo>
                    <a:pt x="926" y="272"/>
                    <a:pt x="926" y="272"/>
                    <a:pt x="926" y="272"/>
                  </a:cubicBezTo>
                  <a:cubicBezTo>
                    <a:pt x="925" y="267"/>
                    <a:pt x="925" y="267"/>
                    <a:pt x="925" y="267"/>
                  </a:cubicBezTo>
                  <a:cubicBezTo>
                    <a:pt x="925" y="267"/>
                    <a:pt x="925" y="267"/>
                    <a:pt x="924" y="267"/>
                  </a:cubicBezTo>
                  <a:cubicBezTo>
                    <a:pt x="926" y="272"/>
                    <a:pt x="926" y="272"/>
                    <a:pt x="926" y="272"/>
                  </a:cubicBezTo>
                  <a:cubicBezTo>
                    <a:pt x="925" y="267"/>
                    <a:pt x="925" y="267"/>
                    <a:pt x="925" y="267"/>
                  </a:cubicBezTo>
                  <a:cubicBezTo>
                    <a:pt x="925" y="269"/>
                    <a:pt x="925" y="269"/>
                    <a:pt x="925" y="269"/>
                  </a:cubicBezTo>
                  <a:cubicBezTo>
                    <a:pt x="925" y="267"/>
                    <a:pt x="925" y="267"/>
                    <a:pt x="925" y="267"/>
                  </a:cubicBezTo>
                  <a:cubicBezTo>
                    <a:pt x="925" y="267"/>
                    <a:pt x="925" y="267"/>
                    <a:pt x="925" y="267"/>
                  </a:cubicBezTo>
                  <a:cubicBezTo>
                    <a:pt x="925" y="269"/>
                    <a:pt x="925" y="269"/>
                    <a:pt x="925" y="269"/>
                  </a:cubicBezTo>
                  <a:cubicBezTo>
                    <a:pt x="925" y="267"/>
                    <a:pt x="925" y="267"/>
                    <a:pt x="925" y="267"/>
                  </a:cubicBezTo>
                  <a:cubicBezTo>
                    <a:pt x="925" y="267"/>
                    <a:pt x="925" y="267"/>
                    <a:pt x="924" y="267"/>
                  </a:cubicBezTo>
                  <a:cubicBezTo>
                    <a:pt x="922" y="266"/>
                    <a:pt x="918" y="266"/>
                    <a:pt x="913" y="265"/>
                  </a:cubicBezTo>
                  <a:cubicBezTo>
                    <a:pt x="905" y="264"/>
                    <a:pt x="895" y="262"/>
                    <a:pt x="886" y="260"/>
                  </a:cubicBezTo>
                  <a:cubicBezTo>
                    <a:pt x="882" y="260"/>
                    <a:pt x="878" y="259"/>
                    <a:pt x="875" y="258"/>
                  </a:cubicBezTo>
                  <a:cubicBezTo>
                    <a:pt x="873" y="258"/>
                    <a:pt x="872" y="258"/>
                    <a:pt x="870" y="258"/>
                  </a:cubicBezTo>
                  <a:cubicBezTo>
                    <a:pt x="869" y="258"/>
                    <a:pt x="868" y="258"/>
                    <a:pt x="867" y="258"/>
                  </a:cubicBezTo>
                  <a:cubicBezTo>
                    <a:pt x="867" y="258"/>
                    <a:pt x="866" y="258"/>
                    <a:pt x="866" y="258"/>
                  </a:cubicBezTo>
                  <a:cubicBezTo>
                    <a:pt x="865" y="258"/>
                    <a:pt x="865" y="258"/>
                    <a:pt x="864" y="258"/>
                  </a:cubicBezTo>
                  <a:cubicBezTo>
                    <a:pt x="864" y="258"/>
                    <a:pt x="863" y="259"/>
                    <a:pt x="862" y="260"/>
                  </a:cubicBezTo>
                  <a:cubicBezTo>
                    <a:pt x="861" y="262"/>
                    <a:pt x="861" y="263"/>
                    <a:pt x="861" y="265"/>
                  </a:cubicBezTo>
                  <a:cubicBezTo>
                    <a:pt x="861" y="266"/>
                    <a:pt x="862" y="267"/>
                    <a:pt x="863" y="268"/>
                  </a:cubicBezTo>
                  <a:cubicBezTo>
                    <a:pt x="864" y="268"/>
                    <a:pt x="866" y="269"/>
                    <a:pt x="869" y="271"/>
                  </a:cubicBezTo>
                  <a:cubicBezTo>
                    <a:pt x="873" y="274"/>
                    <a:pt x="880" y="278"/>
                    <a:pt x="886" y="282"/>
                  </a:cubicBezTo>
                  <a:cubicBezTo>
                    <a:pt x="888" y="283"/>
                    <a:pt x="891" y="285"/>
                    <a:pt x="893" y="286"/>
                  </a:cubicBezTo>
                  <a:cubicBezTo>
                    <a:pt x="894" y="287"/>
                    <a:pt x="894" y="287"/>
                    <a:pt x="895" y="287"/>
                  </a:cubicBezTo>
                  <a:cubicBezTo>
                    <a:pt x="895" y="288"/>
                    <a:pt x="895" y="288"/>
                    <a:pt x="895" y="288"/>
                  </a:cubicBezTo>
                  <a:cubicBezTo>
                    <a:pt x="895" y="288"/>
                    <a:pt x="895" y="288"/>
                    <a:pt x="895" y="288"/>
                  </a:cubicBezTo>
                  <a:cubicBezTo>
                    <a:pt x="897" y="285"/>
                    <a:pt x="897" y="285"/>
                    <a:pt x="897" y="285"/>
                  </a:cubicBezTo>
                  <a:cubicBezTo>
                    <a:pt x="895" y="287"/>
                    <a:pt x="895" y="287"/>
                    <a:pt x="895" y="287"/>
                  </a:cubicBezTo>
                  <a:cubicBezTo>
                    <a:pt x="895" y="288"/>
                    <a:pt x="895" y="288"/>
                    <a:pt x="895" y="288"/>
                  </a:cubicBezTo>
                  <a:cubicBezTo>
                    <a:pt x="897" y="285"/>
                    <a:pt x="897" y="285"/>
                    <a:pt x="897" y="285"/>
                  </a:cubicBezTo>
                  <a:cubicBezTo>
                    <a:pt x="895" y="287"/>
                    <a:pt x="895" y="287"/>
                    <a:pt x="895" y="287"/>
                  </a:cubicBezTo>
                  <a:cubicBezTo>
                    <a:pt x="898" y="284"/>
                    <a:pt x="898" y="284"/>
                    <a:pt x="898" y="284"/>
                  </a:cubicBezTo>
                  <a:cubicBezTo>
                    <a:pt x="894" y="287"/>
                    <a:pt x="894" y="287"/>
                    <a:pt x="894" y="287"/>
                  </a:cubicBezTo>
                  <a:cubicBezTo>
                    <a:pt x="895" y="287"/>
                    <a:pt x="895" y="287"/>
                    <a:pt x="895" y="287"/>
                  </a:cubicBezTo>
                  <a:cubicBezTo>
                    <a:pt x="898" y="284"/>
                    <a:pt x="898" y="284"/>
                    <a:pt x="898" y="284"/>
                  </a:cubicBezTo>
                  <a:cubicBezTo>
                    <a:pt x="894" y="287"/>
                    <a:pt x="894" y="287"/>
                    <a:pt x="894" y="287"/>
                  </a:cubicBezTo>
                  <a:cubicBezTo>
                    <a:pt x="899" y="284"/>
                    <a:pt x="899" y="284"/>
                    <a:pt x="899" y="284"/>
                  </a:cubicBezTo>
                  <a:cubicBezTo>
                    <a:pt x="894" y="286"/>
                    <a:pt x="894" y="286"/>
                    <a:pt x="894" y="286"/>
                  </a:cubicBezTo>
                  <a:cubicBezTo>
                    <a:pt x="894" y="286"/>
                    <a:pt x="894" y="287"/>
                    <a:pt x="894" y="287"/>
                  </a:cubicBezTo>
                  <a:cubicBezTo>
                    <a:pt x="899" y="284"/>
                    <a:pt x="899" y="284"/>
                    <a:pt x="899" y="284"/>
                  </a:cubicBezTo>
                  <a:cubicBezTo>
                    <a:pt x="894" y="286"/>
                    <a:pt x="894" y="286"/>
                    <a:pt x="894" y="286"/>
                  </a:cubicBezTo>
                  <a:cubicBezTo>
                    <a:pt x="899" y="284"/>
                    <a:pt x="899" y="284"/>
                    <a:pt x="899" y="284"/>
                  </a:cubicBezTo>
                  <a:cubicBezTo>
                    <a:pt x="893" y="284"/>
                    <a:pt x="893" y="284"/>
                    <a:pt x="893" y="284"/>
                  </a:cubicBezTo>
                  <a:cubicBezTo>
                    <a:pt x="893" y="285"/>
                    <a:pt x="894" y="286"/>
                    <a:pt x="894" y="286"/>
                  </a:cubicBezTo>
                  <a:cubicBezTo>
                    <a:pt x="899" y="284"/>
                    <a:pt x="899" y="284"/>
                    <a:pt x="899" y="284"/>
                  </a:cubicBezTo>
                  <a:cubicBezTo>
                    <a:pt x="893" y="284"/>
                    <a:pt x="893" y="284"/>
                    <a:pt x="893" y="284"/>
                  </a:cubicBezTo>
                  <a:cubicBezTo>
                    <a:pt x="899" y="284"/>
                    <a:pt x="899" y="284"/>
                    <a:pt x="899" y="284"/>
                  </a:cubicBezTo>
                  <a:cubicBezTo>
                    <a:pt x="900" y="278"/>
                    <a:pt x="900" y="278"/>
                    <a:pt x="900" y="278"/>
                  </a:cubicBezTo>
                  <a:cubicBezTo>
                    <a:pt x="847" y="268"/>
                    <a:pt x="847" y="268"/>
                    <a:pt x="847" y="268"/>
                  </a:cubicBezTo>
                  <a:cubicBezTo>
                    <a:pt x="844" y="268"/>
                    <a:pt x="842" y="269"/>
                    <a:pt x="841" y="272"/>
                  </a:cubicBezTo>
                  <a:cubicBezTo>
                    <a:pt x="840" y="274"/>
                    <a:pt x="841" y="277"/>
                    <a:pt x="843" y="278"/>
                  </a:cubicBezTo>
                  <a:cubicBezTo>
                    <a:pt x="850" y="283"/>
                    <a:pt x="850" y="283"/>
                    <a:pt x="850" y="283"/>
                  </a:cubicBezTo>
                  <a:cubicBezTo>
                    <a:pt x="824" y="281"/>
                    <a:pt x="824" y="281"/>
                    <a:pt x="824" y="281"/>
                  </a:cubicBezTo>
                  <a:cubicBezTo>
                    <a:pt x="822" y="281"/>
                    <a:pt x="819" y="282"/>
                    <a:pt x="818" y="285"/>
                  </a:cubicBezTo>
                  <a:cubicBezTo>
                    <a:pt x="818" y="287"/>
                    <a:pt x="819" y="290"/>
                    <a:pt x="821" y="291"/>
                  </a:cubicBezTo>
                  <a:cubicBezTo>
                    <a:pt x="843" y="305"/>
                    <a:pt x="843" y="305"/>
                    <a:pt x="843" y="305"/>
                  </a:cubicBezTo>
                  <a:cubicBezTo>
                    <a:pt x="846" y="300"/>
                    <a:pt x="846" y="300"/>
                    <a:pt x="846" y="300"/>
                  </a:cubicBezTo>
                  <a:cubicBezTo>
                    <a:pt x="846" y="295"/>
                    <a:pt x="846" y="295"/>
                    <a:pt x="846" y="295"/>
                  </a:cubicBezTo>
                  <a:cubicBezTo>
                    <a:pt x="846" y="295"/>
                    <a:pt x="836" y="293"/>
                    <a:pt x="824" y="292"/>
                  </a:cubicBezTo>
                  <a:cubicBezTo>
                    <a:pt x="819" y="291"/>
                    <a:pt x="813" y="290"/>
                    <a:pt x="808" y="290"/>
                  </a:cubicBezTo>
                  <a:cubicBezTo>
                    <a:pt x="806" y="289"/>
                    <a:pt x="804" y="289"/>
                    <a:pt x="802" y="289"/>
                  </a:cubicBezTo>
                  <a:cubicBezTo>
                    <a:pt x="801" y="289"/>
                    <a:pt x="801" y="289"/>
                    <a:pt x="800" y="289"/>
                  </a:cubicBezTo>
                  <a:cubicBezTo>
                    <a:pt x="800" y="289"/>
                    <a:pt x="799" y="289"/>
                    <a:pt x="799" y="289"/>
                  </a:cubicBezTo>
                  <a:cubicBezTo>
                    <a:pt x="798" y="289"/>
                    <a:pt x="798" y="289"/>
                    <a:pt x="798" y="289"/>
                  </a:cubicBezTo>
                  <a:cubicBezTo>
                    <a:pt x="797" y="289"/>
                    <a:pt x="797" y="289"/>
                    <a:pt x="797" y="289"/>
                  </a:cubicBezTo>
                  <a:cubicBezTo>
                    <a:pt x="796" y="289"/>
                    <a:pt x="796" y="289"/>
                    <a:pt x="795" y="290"/>
                  </a:cubicBezTo>
                  <a:cubicBezTo>
                    <a:pt x="795" y="290"/>
                    <a:pt x="794" y="290"/>
                    <a:pt x="794" y="291"/>
                  </a:cubicBezTo>
                  <a:cubicBezTo>
                    <a:pt x="792" y="294"/>
                    <a:pt x="793" y="297"/>
                    <a:pt x="795" y="299"/>
                  </a:cubicBezTo>
                  <a:cubicBezTo>
                    <a:pt x="813" y="310"/>
                    <a:pt x="813" y="310"/>
                    <a:pt x="813" y="310"/>
                  </a:cubicBezTo>
                  <a:cubicBezTo>
                    <a:pt x="816" y="305"/>
                    <a:pt x="816" y="305"/>
                    <a:pt x="816" y="305"/>
                  </a:cubicBezTo>
                  <a:cubicBezTo>
                    <a:pt x="811" y="302"/>
                    <a:pt x="811" y="302"/>
                    <a:pt x="811" y="302"/>
                  </a:cubicBezTo>
                  <a:cubicBezTo>
                    <a:pt x="815" y="305"/>
                    <a:pt x="815" y="305"/>
                    <a:pt x="815" y="305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2" y="301"/>
                    <a:pt x="811" y="301"/>
                    <a:pt x="811" y="302"/>
                  </a:cubicBezTo>
                  <a:cubicBezTo>
                    <a:pt x="815" y="305"/>
                    <a:pt x="815" y="305"/>
                    <a:pt x="815" y="305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5" y="305"/>
                    <a:pt x="815" y="305"/>
                    <a:pt x="815" y="305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3" y="300"/>
                    <a:pt x="813" y="301"/>
                  </a:cubicBezTo>
                  <a:cubicBezTo>
                    <a:pt x="815" y="305"/>
                    <a:pt x="815" y="305"/>
                    <a:pt x="815" y="305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5" y="303"/>
                    <a:pt x="815" y="303"/>
                    <a:pt x="815" y="303"/>
                  </a:cubicBezTo>
                  <a:cubicBezTo>
                    <a:pt x="815" y="300"/>
                    <a:pt x="815" y="300"/>
                    <a:pt x="815" y="300"/>
                  </a:cubicBezTo>
                  <a:cubicBezTo>
                    <a:pt x="815" y="300"/>
                    <a:pt x="814" y="300"/>
                    <a:pt x="814" y="300"/>
                  </a:cubicBezTo>
                  <a:cubicBezTo>
                    <a:pt x="815" y="303"/>
                    <a:pt x="815" y="303"/>
                    <a:pt x="815" y="303"/>
                  </a:cubicBezTo>
                  <a:cubicBezTo>
                    <a:pt x="815" y="300"/>
                    <a:pt x="815" y="300"/>
                    <a:pt x="815" y="300"/>
                  </a:cubicBezTo>
                  <a:cubicBezTo>
                    <a:pt x="815" y="300"/>
                    <a:pt x="815" y="300"/>
                    <a:pt x="815" y="300"/>
                  </a:cubicBezTo>
                  <a:cubicBezTo>
                    <a:pt x="815" y="300"/>
                    <a:pt x="815" y="300"/>
                    <a:pt x="815" y="300"/>
                  </a:cubicBezTo>
                  <a:cubicBezTo>
                    <a:pt x="815" y="300"/>
                    <a:pt x="815" y="300"/>
                    <a:pt x="815" y="300"/>
                  </a:cubicBezTo>
                  <a:cubicBezTo>
                    <a:pt x="815" y="300"/>
                    <a:pt x="815" y="300"/>
                    <a:pt x="815" y="300"/>
                  </a:cubicBezTo>
                  <a:cubicBezTo>
                    <a:pt x="815" y="300"/>
                    <a:pt x="815" y="300"/>
                    <a:pt x="815" y="300"/>
                  </a:cubicBezTo>
                  <a:cubicBezTo>
                    <a:pt x="815" y="300"/>
                    <a:pt x="815" y="300"/>
                    <a:pt x="815" y="300"/>
                  </a:cubicBezTo>
                  <a:cubicBezTo>
                    <a:pt x="814" y="300"/>
                    <a:pt x="813" y="300"/>
                    <a:pt x="811" y="299"/>
                  </a:cubicBezTo>
                  <a:cubicBezTo>
                    <a:pt x="805" y="299"/>
                    <a:pt x="794" y="297"/>
                    <a:pt x="784" y="296"/>
                  </a:cubicBezTo>
                  <a:cubicBezTo>
                    <a:pt x="780" y="295"/>
                    <a:pt x="775" y="294"/>
                    <a:pt x="772" y="294"/>
                  </a:cubicBezTo>
                  <a:cubicBezTo>
                    <a:pt x="769" y="293"/>
                    <a:pt x="767" y="293"/>
                    <a:pt x="767" y="293"/>
                  </a:cubicBezTo>
                  <a:cubicBezTo>
                    <a:pt x="765" y="293"/>
                    <a:pt x="763" y="293"/>
                    <a:pt x="762" y="295"/>
                  </a:cubicBezTo>
                  <a:cubicBezTo>
                    <a:pt x="761" y="296"/>
                    <a:pt x="761" y="298"/>
                    <a:pt x="761" y="298"/>
                  </a:cubicBezTo>
                  <a:cubicBezTo>
                    <a:pt x="761" y="300"/>
                    <a:pt x="761" y="301"/>
                    <a:pt x="761" y="301"/>
                  </a:cubicBezTo>
                  <a:cubicBezTo>
                    <a:pt x="762" y="302"/>
                    <a:pt x="762" y="302"/>
                    <a:pt x="763" y="303"/>
                  </a:cubicBezTo>
                  <a:cubicBezTo>
                    <a:pt x="763" y="303"/>
                    <a:pt x="763" y="303"/>
                    <a:pt x="764" y="304"/>
                  </a:cubicBezTo>
                  <a:cubicBezTo>
                    <a:pt x="765" y="305"/>
                    <a:pt x="768" y="306"/>
                    <a:pt x="770" y="308"/>
                  </a:cubicBezTo>
                  <a:cubicBezTo>
                    <a:pt x="774" y="310"/>
                    <a:pt x="780" y="313"/>
                    <a:pt x="784" y="316"/>
                  </a:cubicBezTo>
                  <a:cubicBezTo>
                    <a:pt x="786" y="317"/>
                    <a:pt x="788" y="318"/>
                    <a:pt x="789" y="319"/>
                  </a:cubicBezTo>
                  <a:cubicBezTo>
                    <a:pt x="789" y="319"/>
                    <a:pt x="790" y="320"/>
                    <a:pt x="790" y="320"/>
                  </a:cubicBezTo>
                  <a:cubicBezTo>
                    <a:pt x="790" y="320"/>
                    <a:pt x="790" y="320"/>
                    <a:pt x="790" y="320"/>
                  </a:cubicBezTo>
                  <a:cubicBezTo>
                    <a:pt x="792" y="317"/>
                    <a:pt x="792" y="317"/>
                    <a:pt x="792" y="317"/>
                  </a:cubicBezTo>
                  <a:cubicBezTo>
                    <a:pt x="790" y="319"/>
                    <a:pt x="790" y="319"/>
                    <a:pt x="790" y="319"/>
                  </a:cubicBezTo>
                  <a:cubicBezTo>
                    <a:pt x="790" y="320"/>
                    <a:pt x="790" y="320"/>
                    <a:pt x="790" y="320"/>
                  </a:cubicBezTo>
                  <a:cubicBezTo>
                    <a:pt x="792" y="317"/>
                    <a:pt x="792" y="317"/>
                    <a:pt x="792" y="317"/>
                  </a:cubicBezTo>
                  <a:cubicBezTo>
                    <a:pt x="790" y="319"/>
                    <a:pt x="790" y="319"/>
                    <a:pt x="790" y="319"/>
                  </a:cubicBezTo>
                  <a:cubicBezTo>
                    <a:pt x="793" y="316"/>
                    <a:pt x="793" y="316"/>
                    <a:pt x="793" y="316"/>
                  </a:cubicBezTo>
                  <a:cubicBezTo>
                    <a:pt x="789" y="319"/>
                    <a:pt x="789" y="319"/>
                    <a:pt x="789" y="319"/>
                  </a:cubicBezTo>
                  <a:cubicBezTo>
                    <a:pt x="790" y="319"/>
                    <a:pt x="790" y="319"/>
                    <a:pt x="790" y="319"/>
                  </a:cubicBezTo>
                  <a:cubicBezTo>
                    <a:pt x="793" y="316"/>
                    <a:pt x="793" y="316"/>
                    <a:pt x="793" y="316"/>
                  </a:cubicBezTo>
                  <a:cubicBezTo>
                    <a:pt x="789" y="319"/>
                    <a:pt x="789" y="319"/>
                    <a:pt x="789" y="319"/>
                  </a:cubicBezTo>
                  <a:cubicBezTo>
                    <a:pt x="794" y="316"/>
                    <a:pt x="794" y="316"/>
                    <a:pt x="794" y="316"/>
                  </a:cubicBezTo>
                  <a:cubicBezTo>
                    <a:pt x="789" y="318"/>
                    <a:pt x="789" y="318"/>
                    <a:pt x="789" y="318"/>
                  </a:cubicBezTo>
                  <a:cubicBezTo>
                    <a:pt x="789" y="318"/>
                    <a:pt x="789" y="319"/>
                    <a:pt x="789" y="319"/>
                  </a:cubicBezTo>
                  <a:cubicBezTo>
                    <a:pt x="794" y="316"/>
                    <a:pt x="794" y="316"/>
                    <a:pt x="794" y="316"/>
                  </a:cubicBezTo>
                  <a:cubicBezTo>
                    <a:pt x="789" y="318"/>
                    <a:pt x="789" y="318"/>
                    <a:pt x="789" y="318"/>
                  </a:cubicBezTo>
                  <a:cubicBezTo>
                    <a:pt x="794" y="316"/>
                    <a:pt x="794" y="316"/>
                    <a:pt x="794" y="316"/>
                  </a:cubicBezTo>
                  <a:cubicBezTo>
                    <a:pt x="788" y="316"/>
                    <a:pt x="788" y="316"/>
                    <a:pt x="788" y="316"/>
                  </a:cubicBezTo>
                  <a:cubicBezTo>
                    <a:pt x="788" y="317"/>
                    <a:pt x="789" y="317"/>
                    <a:pt x="789" y="318"/>
                  </a:cubicBezTo>
                  <a:cubicBezTo>
                    <a:pt x="794" y="316"/>
                    <a:pt x="794" y="316"/>
                    <a:pt x="794" y="316"/>
                  </a:cubicBezTo>
                  <a:cubicBezTo>
                    <a:pt x="788" y="316"/>
                    <a:pt x="788" y="316"/>
                    <a:pt x="788" y="316"/>
                  </a:cubicBezTo>
                  <a:cubicBezTo>
                    <a:pt x="794" y="316"/>
                    <a:pt x="794" y="316"/>
                    <a:pt x="794" y="316"/>
                  </a:cubicBezTo>
                  <a:cubicBezTo>
                    <a:pt x="789" y="313"/>
                    <a:pt x="789" y="313"/>
                    <a:pt x="789" y="313"/>
                  </a:cubicBezTo>
                  <a:cubicBezTo>
                    <a:pt x="789" y="314"/>
                    <a:pt x="788" y="315"/>
                    <a:pt x="788" y="316"/>
                  </a:cubicBezTo>
                  <a:cubicBezTo>
                    <a:pt x="794" y="316"/>
                    <a:pt x="794" y="316"/>
                    <a:pt x="794" y="316"/>
                  </a:cubicBezTo>
                  <a:cubicBezTo>
                    <a:pt x="789" y="313"/>
                    <a:pt x="789" y="313"/>
                    <a:pt x="789" y="313"/>
                  </a:cubicBezTo>
                  <a:cubicBezTo>
                    <a:pt x="794" y="316"/>
                    <a:pt x="794" y="316"/>
                    <a:pt x="794" y="316"/>
                  </a:cubicBezTo>
                  <a:cubicBezTo>
                    <a:pt x="795" y="310"/>
                    <a:pt x="795" y="310"/>
                    <a:pt x="795" y="310"/>
                  </a:cubicBezTo>
                  <a:cubicBezTo>
                    <a:pt x="795" y="310"/>
                    <a:pt x="785" y="308"/>
                    <a:pt x="775" y="306"/>
                  </a:cubicBezTo>
                  <a:cubicBezTo>
                    <a:pt x="769" y="305"/>
                    <a:pt x="764" y="303"/>
                    <a:pt x="760" y="303"/>
                  </a:cubicBezTo>
                  <a:cubicBezTo>
                    <a:pt x="757" y="302"/>
                    <a:pt x="755" y="302"/>
                    <a:pt x="754" y="301"/>
                  </a:cubicBezTo>
                  <a:cubicBezTo>
                    <a:pt x="753" y="301"/>
                    <a:pt x="752" y="301"/>
                    <a:pt x="752" y="301"/>
                  </a:cubicBezTo>
                  <a:cubicBezTo>
                    <a:pt x="751" y="301"/>
                    <a:pt x="750" y="301"/>
                    <a:pt x="750" y="301"/>
                  </a:cubicBezTo>
                  <a:cubicBezTo>
                    <a:pt x="749" y="301"/>
                    <a:pt x="749" y="301"/>
                    <a:pt x="748" y="301"/>
                  </a:cubicBezTo>
                  <a:cubicBezTo>
                    <a:pt x="748" y="301"/>
                    <a:pt x="748" y="301"/>
                    <a:pt x="747" y="302"/>
                  </a:cubicBezTo>
                  <a:cubicBezTo>
                    <a:pt x="747" y="302"/>
                    <a:pt x="746" y="302"/>
                    <a:pt x="745" y="304"/>
                  </a:cubicBezTo>
                  <a:cubicBezTo>
                    <a:pt x="749" y="307"/>
                    <a:pt x="749" y="307"/>
                    <a:pt x="749" y="307"/>
                  </a:cubicBezTo>
                  <a:cubicBezTo>
                    <a:pt x="745" y="303"/>
                    <a:pt x="745" y="303"/>
                    <a:pt x="745" y="303"/>
                  </a:cubicBezTo>
                  <a:cubicBezTo>
                    <a:pt x="744" y="305"/>
                    <a:pt x="744" y="306"/>
                    <a:pt x="744" y="307"/>
                  </a:cubicBezTo>
                  <a:cubicBezTo>
                    <a:pt x="744" y="308"/>
                    <a:pt x="744" y="309"/>
                    <a:pt x="744" y="309"/>
                  </a:cubicBezTo>
                  <a:cubicBezTo>
                    <a:pt x="745" y="310"/>
                    <a:pt x="745" y="310"/>
                    <a:pt x="746" y="311"/>
                  </a:cubicBezTo>
                  <a:cubicBezTo>
                    <a:pt x="746" y="311"/>
                    <a:pt x="746" y="311"/>
                    <a:pt x="747" y="312"/>
                  </a:cubicBezTo>
                  <a:cubicBezTo>
                    <a:pt x="748" y="313"/>
                    <a:pt x="750" y="314"/>
                    <a:pt x="753" y="316"/>
                  </a:cubicBezTo>
                  <a:cubicBezTo>
                    <a:pt x="757" y="318"/>
                    <a:pt x="762" y="321"/>
                    <a:pt x="765" y="323"/>
                  </a:cubicBezTo>
                  <a:cubicBezTo>
                    <a:pt x="767" y="324"/>
                    <a:pt x="769" y="325"/>
                    <a:pt x="770" y="326"/>
                  </a:cubicBezTo>
                  <a:cubicBezTo>
                    <a:pt x="771" y="326"/>
                    <a:pt x="771" y="327"/>
                    <a:pt x="772" y="327"/>
                  </a:cubicBezTo>
                  <a:cubicBezTo>
                    <a:pt x="772" y="327"/>
                    <a:pt x="772" y="327"/>
                    <a:pt x="772" y="327"/>
                  </a:cubicBezTo>
                  <a:cubicBezTo>
                    <a:pt x="773" y="325"/>
                    <a:pt x="773" y="325"/>
                    <a:pt x="773" y="325"/>
                  </a:cubicBezTo>
                  <a:cubicBezTo>
                    <a:pt x="772" y="327"/>
                    <a:pt x="772" y="327"/>
                    <a:pt x="772" y="327"/>
                  </a:cubicBezTo>
                  <a:cubicBezTo>
                    <a:pt x="772" y="327"/>
                    <a:pt x="772" y="327"/>
                    <a:pt x="772" y="327"/>
                  </a:cubicBezTo>
                  <a:cubicBezTo>
                    <a:pt x="773" y="325"/>
                    <a:pt x="773" y="325"/>
                    <a:pt x="773" y="325"/>
                  </a:cubicBezTo>
                  <a:cubicBezTo>
                    <a:pt x="772" y="327"/>
                    <a:pt x="772" y="327"/>
                    <a:pt x="772" y="327"/>
                  </a:cubicBezTo>
                  <a:cubicBezTo>
                    <a:pt x="775" y="323"/>
                    <a:pt x="775" y="323"/>
                    <a:pt x="775" y="323"/>
                  </a:cubicBezTo>
                  <a:cubicBezTo>
                    <a:pt x="771" y="327"/>
                    <a:pt x="771" y="327"/>
                    <a:pt x="771" y="327"/>
                  </a:cubicBezTo>
                  <a:cubicBezTo>
                    <a:pt x="772" y="327"/>
                    <a:pt x="772" y="327"/>
                    <a:pt x="772" y="327"/>
                  </a:cubicBezTo>
                  <a:cubicBezTo>
                    <a:pt x="775" y="323"/>
                    <a:pt x="775" y="323"/>
                    <a:pt x="775" y="323"/>
                  </a:cubicBezTo>
                  <a:cubicBezTo>
                    <a:pt x="771" y="327"/>
                    <a:pt x="771" y="327"/>
                    <a:pt x="771" y="327"/>
                  </a:cubicBezTo>
                  <a:cubicBezTo>
                    <a:pt x="775" y="323"/>
                    <a:pt x="775" y="323"/>
                    <a:pt x="775" y="323"/>
                  </a:cubicBezTo>
                  <a:cubicBezTo>
                    <a:pt x="771" y="326"/>
                    <a:pt x="771" y="326"/>
                    <a:pt x="771" y="326"/>
                  </a:cubicBezTo>
                  <a:cubicBezTo>
                    <a:pt x="771" y="327"/>
                    <a:pt x="771" y="327"/>
                    <a:pt x="771" y="327"/>
                  </a:cubicBezTo>
                  <a:cubicBezTo>
                    <a:pt x="775" y="323"/>
                    <a:pt x="775" y="323"/>
                    <a:pt x="775" y="323"/>
                  </a:cubicBezTo>
                  <a:cubicBezTo>
                    <a:pt x="771" y="326"/>
                    <a:pt x="771" y="326"/>
                    <a:pt x="771" y="326"/>
                  </a:cubicBezTo>
                  <a:cubicBezTo>
                    <a:pt x="775" y="323"/>
                    <a:pt x="775" y="323"/>
                    <a:pt x="775" y="323"/>
                  </a:cubicBezTo>
                  <a:cubicBezTo>
                    <a:pt x="770" y="325"/>
                    <a:pt x="770" y="325"/>
                    <a:pt x="770" y="325"/>
                  </a:cubicBezTo>
                  <a:cubicBezTo>
                    <a:pt x="771" y="326"/>
                    <a:pt x="771" y="326"/>
                    <a:pt x="771" y="326"/>
                  </a:cubicBezTo>
                  <a:cubicBezTo>
                    <a:pt x="775" y="323"/>
                    <a:pt x="775" y="323"/>
                    <a:pt x="775" y="323"/>
                  </a:cubicBezTo>
                  <a:cubicBezTo>
                    <a:pt x="770" y="325"/>
                    <a:pt x="770" y="325"/>
                    <a:pt x="770" y="325"/>
                  </a:cubicBezTo>
                  <a:cubicBezTo>
                    <a:pt x="775" y="323"/>
                    <a:pt x="775" y="323"/>
                    <a:pt x="775" y="323"/>
                  </a:cubicBezTo>
                  <a:cubicBezTo>
                    <a:pt x="769" y="323"/>
                    <a:pt x="769" y="323"/>
                    <a:pt x="769" y="323"/>
                  </a:cubicBezTo>
                  <a:cubicBezTo>
                    <a:pt x="769" y="324"/>
                    <a:pt x="770" y="325"/>
                    <a:pt x="770" y="325"/>
                  </a:cubicBezTo>
                  <a:cubicBezTo>
                    <a:pt x="775" y="323"/>
                    <a:pt x="775" y="323"/>
                    <a:pt x="775" y="323"/>
                  </a:cubicBezTo>
                  <a:cubicBezTo>
                    <a:pt x="769" y="323"/>
                    <a:pt x="769" y="323"/>
                    <a:pt x="769" y="323"/>
                  </a:cubicBezTo>
                  <a:cubicBezTo>
                    <a:pt x="775" y="323"/>
                    <a:pt x="775" y="323"/>
                    <a:pt x="775" y="323"/>
                  </a:cubicBezTo>
                  <a:cubicBezTo>
                    <a:pt x="770" y="320"/>
                    <a:pt x="770" y="320"/>
                    <a:pt x="770" y="320"/>
                  </a:cubicBezTo>
                  <a:cubicBezTo>
                    <a:pt x="775" y="322"/>
                    <a:pt x="775" y="322"/>
                    <a:pt x="775" y="322"/>
                  </a:cubicBezTo>
                  <a:cubicBezTo>
                    <a:pt x="772" y="318"/>
                    <a:pt x="772" y="318"/>
                    <a:pt x="772" y="318"/>
                  </a:cubicBezTo>
                  <a:cubicBezTo>
                    <a:pt x="771" y="318"/>
                    <a:pt x="771" y="319"/>
                    <a:pt x="770" y="320"/>
                  </a:cubicBezTo>
                  <a:cubicBezTo>
                    <a:pt x="775" y="322"/>
                    <a:pt x="775" y="322"/>
                    <a:pt x="775" y="322"/>
                  </a:cubicBezTo>
                  <a:cubicBezTo>
                    <a:pt x="772" y="318"/>
                    <a:pt x="772" y="318"/>
                    <a:pt x="772" y="318"/>
                  </a:cubicBezTo>
                  <a:cubicBezTo>
                    <a:pt x="775" y="322"/>
                    <a:pt x="775" y="322"/>
                    <a:pt x="775" y="322"/>
                  </a:cubicBezTo>
                  <a:cubicBezTo>
                    <a:pt x="773" y="317"/>
                    <a:pt x="773" y="317"/>
                    <a:pt x="773" y="317"/>
                  </a:cubicBezTo>
                  <a:cubicBezTo>
                    <a:pt x="773" y="317"/>
                    <a:pt x="773" y="318"/>
                    <a:pt x="772" y="318"/>
                  </a:cubicBezTo>
                  <a:cubicBezTo>
                    <a:pt x="775" y="322"/>
                    <a:pt x="775" y="322"/>
                    <a:pt x="775" y="322"/>
                  </a:cubicBezTo>
                  <a:cubicBezTo>
                    <a:pt x="773" y="317"/>
                    <a:pt x="773" y="317"/>
                    <a:pt x="773" y="317"/>
                  </a:cubicBezTo>
                  <a:cubicBezTo>
                    <a:pt x="774" y="321"/>
                    <a:pt x="774" y="321"/>
                    <a:pt x="774" y="321"/>
                  </a:cubicBezTo>
                  <a:cubicBezTo>
                    <a:pt x="774" y="317"/>
                    <a:pt x="774" y="317"/>
                    <a:pt x="774" y="317"/>
                  </a:cubicBezTo>
                  <a:cubicBezTo>
                    <a:pt x="774" y="317"/>
                    <a:pt x="774" y="317"/>
                    <a:pt x="773" y="317"/>
                  </a:cubicBezTo>
                  <a:cubicBezTo>
                    <a:pt x="774" y="321"/>
                    <a:pt x="774" y="321"/>
                    <a:pt x="774" y="321"/>
                  </a:cubicBezTo>
                  <a:cubicBezTo>
                    <a:pt x="774" y="317"/>
                    <a:pt x="774" y="317"/>
                    <a:pt x="774" y="317"/>
                  </a:cubicBezTo>
                  <a:cubicBezTo>
                    <a:pt x="774" y="319"/>
                    <a:pt x="774" y="319"/>
                    <a:pt x="774" y="319"/>
                  </a:cubicBezTo>
                  <a:cubicBezTo>
                    <a:pt x="774" y="317"/>
                    <a:pt x="774" y="317"/>
                    <a:pt x="774" y="317"/>
                  </a:cubicBezTo>
                  <a:cubicBezTo>
                    <a:pt x="774" y="317"/>
                    <a:pt x="774" y="317"/>
                    <a:pt x="774" y="317"/>
                  </a:cubicBezTo>
                  <a:cubicBezTo>
                    <a:pt x="774" y="319"/>
                    <a:pt x="774" y="319"/>
                    <a:pt x="774" y="319"/>
                  </a:cubicBezTo>
                  <a:cubicBezTo>
                    <a:pt x="774" y="317"/>
                    <a:pt x="774" y="317"/>
                    <a:pt x="774" y="317"/>
                  </a:cubicBezTo>
                  <a:cubicBezTo>
                    <a:pt x="774" y="317"/>
                    <a:pt x="774" y="317"/>
                    <a:pt x="774" y="317"/>
                  </a:cubicBezTo>
                  <a:cubicBezTo>
                    <a:pt x="774" y="317"/>
                    <a:pt x="772" y="317"/>
                    <a:pt x="770" y="317"/>
                  </a:cubicBezTo>
                  <a:cubicBezTo>
                    <a:pt x="764" y="316"/>
                    <a:pt x="751" y="314"/>
                    <a:pt x="739" y="312"/>
                  </a:cubicBezTo>
                  <a:cubicBezTo>
                    <a:pt x="734" y="311"/>
                    <a:pt x="729" y="310"/>
                    <a:pt x="725" y="309"/>
                  </a:cubicBezTo>
                  <a:cubicBezTo>
                    <a:pt x="721" y="309"/>
                    <a:pt x="719" y="308"/>
                    <a:pt x="719" y="308"/>
                  </a:cubicBezTo>
                  <a:cubicBezTo>
                    <a:pt x="716" y="308"/>
                    <a:pt x="714" y="309"/>
                    <a:pt x="713" y="312"/>
                  </a:cubicBezTo>
                  <a:cubicBezTo>
                    <a:pt x="712" y="314"/>
                    <a:pt x="713" y="317"/>
                    <a:pt x="715" y="318"/>
                  </a:cubicBezTo>
                  <a:cubicBezTo>
                    <a:pt x="715" y="318"/>
                    <a:pt x="717" y="319"/>
                    <a:pt x="719" y="320"/>
                  </a:cubicBezTo>
                  <a:cubicBezTo>
                    <a:pt x="722" y="322"/>
                    <a:pt x="727" y="325"/>
                    <a:pt x="731" y="327"/>
                  </a:cubicBezTo>
                  <a:cubicBezTo>
                    <a:pt x="732" y="329"/>
                    <a:pt x="734" y="330"/>
                    <a:pt x="735" y="331"/>
                  </a:cubicBezTo>
                  <a:cubicBezTo>
                    <a:pt x="736" y="331"/>
                    <a:pt x="736" y="331"/>
                    <a:pt x="736" y="331"/>
                  </a:cubicBezTo>
                  <a:cubicBezTo>
                    <a:pt x="736" y="331"/>
                    <a:pt x="736" y="331"/>
                    <a:pt x="736" y="331"/>
                  </a:cubicBezTo>
                  <a:cubicBezTo>
                    <a:pt x="738" y="329"/>
                    <a:pt x="738" y="329"/>
                    <a:pt x="738" y="329"/>
                  </a:cubicBezTo>
                  <a:cubicBezTo>
                    <a:pt x="736" y="331"/>
                    <a:pt x="736" y="331"/>
                    <a:pt x="736" y="331"/>
                  </a:cubicBezTo>
                  <a:cubicBezTo>
                    <a:pt x="736" y="331"/>
                    <a:pt x="736" y="331"/>
                    <a:pt x="736" y="331"/>
                  </a:cubicBezTo>
                  <a:cubicBezTo>
                    <a:pt x="738" y="329"/>
                    <a:pt x="738" y="329"/>
                    <a:pt x="738" y="329"/>
                  </a:cubicBezTo>
                  <a:cubicBezTo>
                    <a:pt x="736" y="331"/>
                    <a:pt x="736" y="331"/>
                    <a:pt x="736" y="331"/>
                  </a:cubicBezTo>
                  <a:cubicBezTo>
                    <a:pt x="740" y="328"/>
                    <a:pt x="740" y="328"/>
                    <a:pt x="740" y="328"/>
                  </a:cubicBezTo>
                  <a:cubicBezTo>
                    <a:pt x="736" y="330"/>
                    <a:pt x="736" y="330"/>
                    <a:pt x="736" y="330"/>
                  </a:cubicBezTo>
                  <a:cubicBezTo>
                    <a:pt x="736" y="331"/>
                    <a:pt x="736" y="331"/>
                    <a:pt x="736" y="331"/>
                  </a:cubicBezTo>
                  <a:cubicBezTo>
                    <a:pt x="740" y="328"/>
                    <a:pt x="740" y="328"/>
                    <a:pt x="740" y="328"/>
                  </a:cubicBezTo>
                  <a:cubicBezTo>
                    <a:pt x="736" y="330"/>
                    <a:pt x="736" y="330"/>
                    <a:pt x="736" y="330"/>
                  </a:cubicBezTo>
                  <a:cubicBezTo>
                    <a:pt x="740" y="328"/>
                    <a:pt x="740" y="328"/>
                    <a:pt x="740" y="328"/>
                  </a:cubicBezTo>
                  <a:cubicBezTo>
                    <a:pt x="735" y="328"/>
                    <a:pt x="735" y="328"/>
                    <a:pt x="735" y="328"/>
                  </a:cubicBezTo>
                  <a:cubicBezTo>
                    <a:pt x="735" y="329"/>
                    <a:pt x="735" y="330"/>
                    <a:pt x="736" y="330"/>
                  </a:cubicBezTo>
                  <a:cubicBezTo>
                    <a:pt x="740" y="328"/>
                    <a:pt x="740" y="328"/>
                    <a:pt x="740" y="328"/>
                  </a:cubicBezTo>
                  <a:cubicBezTo>
                    <a:pt x="735" y="328"/>
                    <a:pt x="735" y="328"/>
                    <a:pt x="735" y="328"/>
                  </a:cubicBezTo>
                  <a:cubicBezTo>
                    <a:pt x="740" y="328"/>
                    <a:pt x="740" y="328"/>
                    <a:pt x="740" y="328"/>
                  </a:cubicBezTo>
                  <a:cubicBezTo>
                    <a:pt x="736" y="325"/>
                    <a:pt x="736" y="325"/>
                    <a:pt x="736" y="325"/>
                  </a:cubicBezTo>
                  <a:cubicBezTo>
                    <a:pt x="735" y="326"/>
                    <a:pt x="735" y="327"/>
                    <a:pt x="735" y="328"/>
                  </a:cubicBezTo>
                  <a:cubicBezTo>
                    <a:pt x="740" y="328"/>
                    <a:pt x="740" y="328"/>
                    <a:pt x="740" y="328"/>
                  </a:cubicBezTo>
                  <a:cubicBezTo>
                    <a:pt x="736" y="325"/>
                    <a:pt x="736" y="325"/>
                    <a:pt x="736" y="325"/>
                  </a:cubicBezTo>
                  <a:cubicBezTo>
                    <a:pt x="741" y="328"/>
                    <a:pt x="741" y="328"/>
                    <a:pt x="741" y="328"/>
                  </a:cubicBezTo>
                  <a:cubicBezTo>
                    <a:pt x="742" y="322"/>
                    <a:pt x="742" y="322"/>
                    <a:pt x="742" y="322"/>
                  </a:cubicBezTo>
                  <a:cubicBezTo>
                    <a:pt x="687" y="309"/>
                    <a:pt x="687" y="309"/>
                    <a:pt x="687" y="309"/>
                  </a:cubicBezTo>
                  <a:cubicBezTo>
                    <a:pt x="685" y="309"/>
                    <a:pt x="682" y="310"/>
                    <a:pt x="681" y="313"/>
                  </a:cubicBezTo>
                  <a:cubicBezTo>
                    <a:pt x="680" y="315"/>
                    <a:pt x="681" y="318"/>
                    <a:pt x="683" y="320"/>
                  </a:cubicBezTo>
                  <a:cubicBezTo>
                    <a:pt x="683" y="320"/>
                    <a:pt x="685" y="321"/>
                    <a:pt x="689" y="323"/>
                  </a:cubicBezTo>
                  <a:cubicBezTo>
                    <a:pt x="693" y="325"/>
                    <a:pt x="700" y="330"/>
                    <a:pt x="706" y="333"/>
                  </a:cubicBezTo>
                  <a:cubicBezTo>
                    <a:pt x="709" y="335"/>
                    <a:pt x="712" y="337"/>
                    <a:pt x="714" y="338"/>
                  </a:cubicBezTo>
                  <a:cubicBezTo>
                    <a:pt x="715" y="339"/>
                    <a:pt x="715" y="339"/>
                    <a:pt x="716" y="339"/>
                  </a:cubicBezTo>
                  <a:cubicBezTo>
                    <a:pt x="716" y="339"/>
                    <a:pt x="716" y="339"/>
                    <a:pt x="716" y="339"/>
                  </a:cubicBezTo>
                  <a:cubicBezTo>
                    <a:pt x="716" y="339"/>
                    <a:pt x="716" y="339"/>
                    <a:pt x="716" y="339"/>
                  </a:cubicBezTo>
                  <a:cubicBezTo>
                    <a:pt x="718" y="337"/>
                    <a:pt x="718" y="337"/>
                    <a:pt x="718" y="337"/>
                  </a:cubicBezTo>
                  <a:cubicBezTo>
                    <a:pt x="715" y="339"/>
                    <a:pt x="715" y="339"/>
                    <a:pt x="715" y="339"/>
                  </a:cubicBezTo>
                  <a:cubicBezTo>
                    <a:pt x="716" y="339"/>
                    <a:pt x="716" y="339"/>
                    <a:pt x="716" y="339"/>
                  </a:cubicBezTo>
                  <a:cubicBezTo>
                    <a:pt x="718" y="337"/>
                    <a:pt x="718" y="337"/>
                    <a:pt x="718" y="337"/>
                  </a:cubicBezTo>
                  <a:cubicBezTo>
                    <a:pt x="715" y="339"/>
                    <a:pt x="715" y="339"/>
                    <a:pt x="715" y="339"/>
                  </a:cubicBezTo>
                  <a:cubicBezTo>
                    <a:pt x="719" y="336"/>
                    <a:pt x="719" y="336"/>
                    <a:pt x="719" y="336"/>
                  </a:cubicBezTo>
                  <a:cubicBezTo>
                    <a:pt x="715" y="338"/>
                    <a:pt x="715" y="338"/>
                    <a:pt x="715" y="338"/>
                  </a:cubicBezTo>
                  <a:cubicBezTo>
                    <a:pt x="715" y="339"/>
                    <a:pt x="715" y="339"/>
                    <a:pt x="715" y="339"/>
                  </a:cubicBezTo>
                  <a:cubicBezTo>
                    <a:pt x="719" y="336"/>
                    <a:pt x="719" y="336"/>
                    <a:pt x="719" y="336"/>
                  </a:cubicBezTo>
                  <a:cubicBezTo>
                    <a:pt x="715" y="338"/>
                    <a:pt x="715" y="338"/>
                    <a:pt x="715" y="338"/>
                  </a:cubicBezTo>
                  <a:cubicBezTo>
                    <a:pt x="720" y="336"/>
                    <a:pt x="720" y="336"/>
                    <a:pt x="720" y="336"/>
                  </a:cubicBezTo>
                  <a:cubicBezTo>
                    <a:pt x="714" y="336"/>
                    <a:pt x="714" y="336"/>
                    <a:pt x="714" y="336"/>
                  </a:cubicBezTo>
                  <a:cubicBezTo>
                    <a:pt x="714" y="337"/>
                    <a:pt x="715" y="338"/>
                    <a:pt x="715" y="338"/>
                  </a:cubicBezTo>
                  <a:cubicBezTo>
                    <a:pt x="720" y="336"/>
                    <a:pt x="720" y="336"/>
                    <a:pt x="720" y="336"/>
                  </a:cubicBezTo>
                  <a:cubicBezTo>
                    <a:pt x="714" y="336"/>
                    <a:pt x="714" y="336"/>
                    <a:pt x="714" y="336"/>
                  </a:cubicBezTo>
                  <a:cubicBezTo>
                    <a:pt x="720" y="336"/>
                    <a:pt x="720" y="336"/>
                    <a:pt x="720" y="336"/>
                  </a:cubicBezTo>
                  <a:cubicBezTo>
                    <a:pt x="715" y="333"/>
                    <a:pt x="715" y="333"/>
                    <a:pt x="715" y="333"/>
                  </a:cubicBezTo>
                  <a:cubicBezTo>
                    <a:pt x="715" y="334"/>
                    <a:pt x="714" y="335"/>
                    <a:pt x="714" y="336"/>
                  </a:cubicBezTo>
                  <a:cubicBezTo>
                    <a:pt x="720" y="336"/>
                    <a:pt x="720" y="336"/>
                    <a:pt x="720" y="336"/>
                  </a:cubicBezTo>
                  <a:cubicBezTo>
                    <a:pt x="715" y="333"/>
                    <a:pt x="715" y="333"/>
                    <a:pt x="715" y="333"/>
                  </a:cubicBezTo>
                  <a:cubicBezTo>
                    <a:pt x="720" y="336"/>
                    <a:pt x="720" y="336"/>
                    <a:pt x="720" y="336"/>
                  </a:cubicBezTo>
                  <a:cubicBezTo>
                    <a:pt x="715" y="333"/>
                    <a:pt x="715" y="333"/>
                    <a:pt x="715" y="333"/>
                  </a:cubicBezTo>
                  <a:cubicBezTo>
                    <a:pt x="720" y="336"/>
                    <a:pt x="720" y="336"/>
                    <a:pt x="720" y="336"/>
                  </a:cubicBezTo>
                  <a:cubicBezTo>
                    <a:pt x="717" y="331"/>
                    <a:pt x="717" y="331"/>
                    <a:pt x="717" y="331"/>
                  </a:cubicBezTo>
                  <a:cubicBezTo>
                    <a:pt x="717" y="331"/>
                    <a:pt x="716" y="332"/>
                    <a:pt x="715" y="333"/>
                  </a:cubicBezTo>
                  <a:cubicBezTo>
                    <a:pt x="720" y="336"/>
                    <a:pt x="720" y="336"/>
                    <a:pt x="720" y="336"/>
                  </a:cubicBezTo>
                  <a:cubicBezTo>
                    <a:pt x="717" y="331"/>
                    <a:pt x="717" y="331"/>
                    <a:pt x="717" y="331"/>
                  </a:cubicBezTo>
                  <a:cubicBezTo>
                    <a:pt x="720" y="336"/>
                    <a:pt x="720" y="336"/>
                    <a:pt x="720" y="336"/>
                  </a:cubicBezTo>
                  <a:cubicBezTo>
                    <a:pt x="719" y="330"/>
                    <a:pt x="719" y="330"/>
                    <a:pt x="719" y="330"/>
                  </a:cubicBezTo>
                  <a:cubicBezTo>
                    <a:pt x="719" y="330"/>
                    <a:pt x="718" y="331"/>
                    <a:pt x="717" y="331"/>
                  </a:cubicBezTo>
                  <a:cubicBezTo>
                    <a:pt x="720" y="336"/>
                    <a:pt x="720" y="336"/>
                    <a:pt x="720" y="336"/>
                  </a:cubicBezTo>
                  <a:cubicBezTo>
                    <a:pt x="719" y="330"/>
                    <a:pt x="719" y="330"/>
                    <a:pt x="719" y="330"/>
                  </a:cubicBezTo>
                  <a:cubicBezTo>
                    <a:pt x="720" y="335"/>
                    <a:pt x="720" y="335"/>
                    <a:pt x="720" y="335"/>
                  </a:cubicBezTo>
                  <a:cubicBezTo>
                    <a:pt x="720" y="330"/>
                    <a:pt x="720" y="330"/>
                    <a:pt x="720" y="330"/>
                  </a:cubicBezTo>
                  <a:cubicBezTo>
                    <a:pt x="719" y="330"/>
                    <a:pt x="719" y="330"/>
                    <a:pt x="719" y="330"/>
                  </a:cubicBezTo>
                  <a:cubicBezTo>
                    <a:pt x="720" y="335"/>
                    <a:pt x="720" y="335"/>
                    <a:pt x="720" y="335"/>
                  </a:cubicBezTo>
                  <a:cubicBezTo>
                    <a:pt x="720" y="330"/>
                    <a:pt x="720" y="330"/>
                    <a:pt x="720" y="330"/>
                  </a:cubicBezTo>
                  <a:cubicBezTo>
                    <a:pt x="720" y="334"/>
                    <a:pt x="720" y="334"/>
                    <a:pt x="720" y="334"/>
                  </a:cubicBezTo>
                  <a:cubicBezTo>
                    <a:pt x="720" y="330"/>
                    <a:pt x="720" y="330"/>
                    <a:pt x="720" y="330"/>
                  </a:cubicBezTo>
                  <a:cubicBezTo>
                    <a:pt x="720" y="330"/>
                    <a:pt x="720" y="330"/>
                    <a:pt x="720" y="330"/>
                  </a:cubicBezTo>
                  <a:cubicBezTo>
                    <a:pt x="720" y="334"/>
                    <a:pt x="720" y="334"/>
                    <a:pt x="720" y="334"/>
                  </a:cubicBezTo>
                  <a:cubicBezTo>
                    <a:pt x="720" y="330"/>
                    <a:pt x="720" y="330"/>
                    <a:pt x="720" y="330"/>
                  </a:cubicBezTo>
                  <a:cubicBezTo>
                    <a:pt x="720" y="330"/>
                    <a:pt x="720" y="330"/>
                    <a:pt x="720" y="330"/>
                  </a:cubicBezTo>
                  <a:cubicBezTo>
                    <a:pt x="720" y="330"/>
                    <a:pt x="718" y="330"/>
                    <a:pt x="716" y="330"/>
                  </a:cubicBezTo>
                  <a:cubicBezTo>
                    <a:pt x="710" y="328"/>
                    <a:pt x="698" y="325"/>
                    <a:pt x="687" y="322"/>
                  </a:cubicBezTo>
                  <a:cubicBezTo>
                    <a:pt x="682" y="321"/>
                    <a:pt x="677" y="319"/>
                    <a:pt x="674" y="318"/>
                  </a:cubicBezTo>
                  <a:cubicBezTo>
                    <a:pt x="670" y="317"/>
                    <a:pt x="668" y="317"/>
                    <a:pt x="668" y="317"/>
                  </a:cubicBezTo>
                  <a:cubicBezTo>
                    <a:pt x="666" y="316"/>
                    <a:pt x="665" y="316"/>
                    <a:pt x="663" y="318"/>
                  </a:cubicBezTo>
                  <a:cubicBezTo>
                    <a:pt x="662" y="319"/>
                    <a:pt x="661" y="320"/>
                    <a:pt x="661" y="322"/>
                  </a:cubicBezTo>
                  <a:cubicBezTo>
                    <a:pt x="661" y="324"/>
                    <a:pt x="661" y="324"/>
                    <a:pt x="662" y="325"/>
                  </a:cubicBezTo>
                  <a:cubicBezTo>
                    <a:pt x="662" y="326"/>
                    <a:pt x="662" y="326"/>
                    <a:pt x="663" y="326"/>
                  </a:cubicBezTo>
                  <a:cubicBezTo>
                    <a:pt x="663" y="326"/>
                    <a:pt x="663" y="326"/>
                    <a:pt x="663" y="326"/>
                  </a:cubicBezTo>
                  <a:cubicBezTo>
                    <a:pt x="664" y="327"/>
                    <a:pt x="664" y="327"/>
                    <a:pt x="664" y="327"/>
                  </a:cubicBezTo>
                  <a:cubicBezTo>
                    <a:pt x="664" y="327"/>
                    <a:pt x="664" y="327"/>
                    <a:pt x="664" y="327"/>
                  </a:cubicBezTo>
                  <a:cubicBezTo>
                    <a:pt x="667" y="328"/>
                    <a:pt x="675" y="333"/>
                    <a:pt x="682" y="338"/>
                  </a:cubicBezTo>
                  <a:cubicBezTo>
                    <a:pt x="686" y="340"/>
                    <a:pt x="689" y="342"/>
                    <a:pt x="692" y="344"/>
                  </a:cubicBezTo>
                  <a:cubicBezTo>
                    <a:pt x="693" y="344"/>
                    <a:pt x="694" y="345"/>
                    <a:pt x="695" y="346"/>
                  </a:cubicBezTo>
                  <a:cubicBezTo>
                    <a:pt x="695" y="346"/>
                    <a:pt x="695" y="346"/>
                    <a:pt x="695" y="346"/>
                  </a:cubicBezTo>
                  <a:cubicBezTo>
                    <a:pt x="695" y="346"/>
                    <a:pt x="695" y="346"/>
                    <a:pt x="695" y="346"/>
                  </a:cubicBezTo>
                  <a:cubicBezTo>
                    <a:pt x="697" y="344"/>
                    <a:pt x="697" y="344"/>
                    <a:pt x="697" y="344"/>
                  </a:cubicBezTo>
                  <a:cubicBezTo>
                    <a:pt x="695" y="346"/>
                    <a:pt x="695" y="346"/>
                    <a:pt x="695" y="346"/>
                  </a:cubicBezTo>
                  <a:cubicBezTo>
                    <a:pt x="695" y="346"/>
                    <a:pt x="695" y="346"/>
                    <a:pt x="695" y="346"/>
                  </a:cubicBezTo>
                  <a:cubicBezTo>
                    <a:pt x="697" y="344"/>
                    <a:pt x="697" y="344"/>
                    <a:pt x="697" y="344"/>
                  </a:cubicBezTo>
                  <a:cubicBezTo>
                    <a:pt x="695" y="346"/>
                    <a:pt x="695" y="346"/>
                    <a:pt x="695" y="346"/>
                  </a:cubicBezTo>
                  <a:cubicBezTo>
                    <a:pt x="699" y="343"/>
                    <a:pt x="699" y="343"/>
                    <a:pt x="699" y="343"/>
                  </a:cubicBezTo>
                  <a:cubicBezTo>
                    <a:pt x="694" y="345"/>
                    <a:pt x="694" y="345"/>
                    <a:pt x="694" y="345"/>
                  </a:cubicBezTo>
                  <a:cubicBezTo>
                    <a:pt x="694" y="345"/>
                    <a:pt x="695" y="345"/>
                    <a:pt x="695" y="346"/>
                  </a:cubicBezTo>
                  <a:cubicBezTo>
                    <a:pt x="699" y="343"/>
                    <a:pt x="699" y="343"/>
                    <a:pt x="699" y="343"/>
                  </a:cubicBezTo>
                  <a:cubicBezTo>
                    <a:pt x="694" y="345"/>
                    <a:pt x="694" y="345"/>
                    <a:pt x="694" y="345"/>
                  </a:cubicBezTo>
                  <a:cubicBezTo>
                    <a:pt x="699" y="342"/>
                    <a:pt x="699" y="342"/>
                    <a:pt x="699" y="342"/>
                  </a:cubicBezTo>
                  <a:cubicBezTo>
                    <a:pt x="694" y="342"/>
                    <a:pt x="694" y="342"/>
                    <a:pt x="694" y="342"/>
                  </a:cubicBezTo>
                  <a:cubicBezTo>
                    <a:pt x="694" y="344"/>
                    <a:pt x="694" y="344"/>
                    <a:pt x="694" y="345"/>
                  </a:cubicBezTo>
                  <a:cubicBezTo>
                    <a:pt x="699" y="342"/>
                    <a:pt x="699" y="342"/>
                    <a:pt x="699" y="342"/>
                  </a:cubicBezTo>
                  <a:cubicBezTo>
                    <a:pt x="694" y="342"/>
                    <a:pt x="694" y="342"/>
                    <a:pt x="694" y="342"/>
                  </a:cubicBezTo>
                  <a:cubicBezTo>
                    <a:pt x="699" y="342"/>
                    <a:pt x="699" y="342"/>
                    <a:pt x="699" y="342"/>
                  </a:cubicBezTo>
                  <a:cubicBezTo>
                    <a:pt x="694" y="339"/>
                    <a:pt x="694" y="339"/>
                    <a:pt x="694" y="339"/>
                  </a:cubicBezTo>
                  <a:cubicBezTo>
                    <a:pt x="694" y="340"/>
                    <a:pt x="694" y="342"/>
                    <a:pt x="694" y="342"/>
                  </a:cubicBezTo>
                  <a:cubicBezTo>
                    <a:pt x="699" y="342"/>
                    <a:pt x="699" y="342"/>
                    <a:pt x="699" y="342"/>
                  </a:cubicBezTo>
                  <a:cubicBezTo>
                    <a:pt x="694" y="339"/>
                    <a:pt x="694" y="339"/>
                    <a:pt x="694" y="339"/>
                  </a:cubicBezTo>
                  <a:cubicBezTo>
                    <a:pt x="699" y="342"/>
                    <a:pt x="699" y="342"/>
                    <a:pt x="699" y="342"/>
                  </a:cubicBezTo>
                  <a:cubicBezTo>
                    <a:pt x="702" y="337"/>
                    <a:pt x="702" y="337"/>
                    <a:pt x="702" y="337"/>
                  </a:cubicBezTo>
                  <a:cubicBezTo>
                    <a:pt x="702" y="337"/>
                    <a:pt x="654" y="312"/>
                    <a:pt x="604" y="286"/>
                  </a:cubicBezTo>
                  <a:cubicBezTo>
                    <a:pt x="580" y="273"/>
                    <a:pt x="554" y="260"/>
                    <a:pt x="534" y="251"/>
                  </a:cubicBezTo>
                  <a:cubicBezTo>
                    <a:pt x="524" y="246"/>
                    <a:pt x="516" y="242"/>
                    <a:pt x="509" y="239"/>
                  </a:cubicBezTo>
                  <a:cubicBezTo>
                    <a:pt x="506" y="238"/>
                    <a:pt x="503" y="237"/>
                    <a:pt x="501" y="236"/>
                  </a:cubicBezTo>
                  <a:cubicBezTo>
                    <a:pt x="500" y="235"/>
                    <a:pt x="499" y="235"/>
                    <a:pt x="498" y="235"/>
                  </a:cubicBezTo>
                  <a:cubicBezTo>
                    <a:pt x="497" y="234"/>
                    <a:pt x="496" y="234"/>
                    <a:pt x="494" y="234"/>
                  </a:cubicBezTo>
                  <a:cubicBezTo>
                    <a:pt x="494" y="234"/>
                    <a:pt x="493" y="234"/>
                    <a:pt x="492" y="235"/>
                  </a:cubicBezTo>
                  <a:cubicBezTo>
                    <a:pt x="492" y="235"/>
                    <a:pt x="491" y="235"/>
                    <a:pt x="491" y="235"/>
                  </a:cubicBezTo>
                  <a:cubicBezTo>
                    <a:pt x="490" y="236"/>
                    <a:pt x="490" y="236"/>
                    <a:pt x="489" y="237"/>
                  </a:cubicBezTo>
                  <a:cubicBezTo>
                    <a:pt x="488" y="238"/>
                    <a:pt x="488" y="240"/>
                    <a:pt x="488" y="241"/>
                  </a:cubicBezTo>
                  <a:cubicBezTo>
                    <a:pt x="489" y="243"/>
                    <a:pt x="490" y="244"/>
                    <a:pt x="491" y="245"/>
                  </a:cubicBezTo>
                  <a:cubicBezTo>
                    <a:pt x="491" y="245"/>
                    <a:pt x="494" y="246"/>
                    <a:pt x="498" y="249"/>
                  </a:cubicBezTo>
                  <a:cubicBezTo>
                    <a:pt x="514" y="259"/>
                    <a:pt x="555" y="284"/>
                    <a:pt x="591" y="307"/>
                  </a:cubicBezTo>
                  <a:cubicBezTo>
                    <a:pt x="610" y="318"/>
                    <a:pt x="627" y="329"/>
                    <a:pt x="640" y="337"/>
                  </a:cubicBezTo>
                  <a:cubicBezTo>
                    <a:pt x="646" y="341"/>
                    <a:pt x="651" y="344"/>
                    <a:pt x="655" y="346"/>
                  </a:cubicBezTo>
                  <a:cubicBezTo>
                    <a:pt x="656" y="348"/>
                    <a:pt x="658" y="349"/>
                    <a:pt x="659" y="349"/>
                  </a:cubicBezTo>
                  <a:cubicBezTo>
                    <a:pt x="659" y="349"/>
                    <a:pt x="659" y="350"/>
                    <a:pt x="659" y="350"/>
                  </a:cubicBezTo>
                  <a:cubicBezTo>
                    <a:pt x="660" y="350"/>
                    <a:pt x="660" y="350"/>
                    <a:pt x="660" y="350"/>
                  </a:cubicBezTo>
                  <a:cubicBezTo>
                    <a:pt x="662" y="347"/>
                    <a:pt x="662" y="347"/>
                    <a:pt x="662" y="347"/>
                  </a:cubicBezTo>
                  <a:cubicBezTo>
                    <a:pt x="659" y="349"/>
                    <a:pt x="659" y="349"/>
                    <a:pt x="659" y="349"/>
                  </a:cubicBezTo>
                  <a:cubicBezTo>
                    <a:pt x="660" y="350"/>
                    <a:pt x="660" y="350"/>
                    <a:pt x="660" y="350"/>
                  </a:cubicBezTo>
                  <a:cubicBezTo>
                    <a:pt x="662" y="347"/>
                    <a:pt x="662" y="347"/>
                    <a:pt x="662" y="347"/>
                  </a:cubicBezTo>
                  <a:cubicBezTo>
                    <a:pt x="659" y="349"/>
                    <a:pt x="659" y="349"/>
                    <a:pt x="659" y="349"/>
                  </a:cubicBezTo>
                  <a:cubicBezTo>
                    <a:pt x="663" y="346"/>
                    <a:pt x="663" y="346"/>
                    <a:pt x="663" y="346"/>
                  </a:cubicBezTo>
                  <a:cubicBezTo>
                    <a:pt x="659" y="349"/>
                    <a:pt x="659" y="349"/>
                    <a:pt x="659" y="349"/>
                  </a:cubicBezTo>
                  <a:cubicBezTo>
                    <a:pt x="659" y="349"/>
                    <a:pt x="659" y="349"/>
                    <a:pt x="659" y="349"/>
                  </a:cubicBezTo>
                  <a:cubicBezTo>
                    <a:pt x="663" y="346"/>
                    <a:pt x="663" y="346"/>
                    <a:pt x="663" y="346"/>
                  </a:cubicBezTo>
                  <a:cubicBezTo>
                    <a:pt x="659" y="349"/>
                    <a:pt x="659" y="349"/>
                    <a:pt x="659" y="349"/>
                  </a:cubicBezTo>
                  <a:cubicBezTo>
                    <a:pt x="663" y="346"/>
                    <a:pt x="663" y="346"/>
                    <a:pt x="663" y="346"/>
                  </a:cubicBezTo>
                  <a:cubicBezTo>
                    <a:pt x="658" y="348"/>
                    <a:pt x="658" y="348"/>
                    <a:pt x="658" y="348"/>
                  </a:cubicBezTo>
                  <a:cubicBezTo>
                    <a:pt x="658" y="348"/>
                    <a:pt x="659" y="349"/>
                    <a:pt x="659" y="349"/>
                  </a:cubicBezTo>
                  <a:cubicBezTo>
                    <a:pt x="663" y="346"/>
                    <a:pt x="663" y="346"/>
                    <a:pt x="663" y="346"/>
                  </a:cubicBezTo>
                  <a:cubicBezTo>
                    <a:pt x="658" y="348"/>
                    <a:pt x="658" y="348"/>
                    <a:pt x="658" y="348"/>
                  </a:cubicBezTo>
                  <a:cubicBezTo>
                    <a:pt x="663" y="346"/>
                    <a:pt x="663" y="346"/>
                    <a:pt x="663" y="346"/>
                  </a:cubicBezTo>
                  <a:cubicBezTo>
                    <a:pt x="658" y="346"/>
                    <a:pt x="658" y="346"/>
                    <a:pt x="658" y="346"/>
                  </a:cubicBezTo>
                  <a:cubicBezTo>
                    <a:pt x="658" y="347"/>
                    <a:pt x="658" y="347"/>
                    <a:pt x="658" y="348"/>
                  </a:cubicBezTo>
                  <a:cubicBezTo>
                    <a:pt x="663" y="346"/>
                    <a:pt x="663" y="346"/>
                    <a:pt x="663" y="346"/>
                  </a:cubicBezTo>
                  <a:cubicBezTo>
                    <a:pt x="658" y="346"/>
                    <a:pt x="658" y="346"/>
                    <a:pt x="658" y="346"/>
                  </a:cubicBezTo>
                  <a:cubicBezTo>
                    <a:pt x="663" y="346"/>
                    <a:pt x="663" y="346"/>
                    <a:pt x="663" y="346"/>
                  </a:cubicBezTo>
                  <a:cubicBezTo>
                    <a:pt x="659" y="343"/>
                    <a:pt x="659" y="343"/>
                    <a:pt x="659" y="343"/>
                  </a:cubicBezTo>
                  <a:cubicBezTo>
                    <a:pt x="658" y="344"/>
                    <a:pt x="658" y="345"/>
                    <a:pt x="658" y="346"/>
                  </a:cubicBezTo>
                  <a:cubicBezTo>
                    <a:pt x="663" y="346"/>
                    <a:pt x="663" y="346"/>
                    <a:pt x="663" y="346"/>
                  </a:cubicBezTo>
                  <a:cubicBezTo>
                    <a:pt x="659" y="343"/>
                    <a:pt x="659" y="343"/>
                    <a:pt x="659" y="343"/>
                  </a:cubicBezTo>
                  <a:cubicBezTo>
                    <a:pt x="663" y="346"/>
                    <a:pt x="663" y="346"/>
                    <a:pt x="663" y="346"/>
                  </a:cubicBezTo>
                  <a:cubicBezTo>
                    <a:pt x="666" y="341"/>
                    <a:pt x="666" y="341"/>
                    <a:pt x="666" y="341"/>
                  </a:cubicBezTo>
                  <a:cubicBezTo>
                    <a:pt x="462" y="233"/>
                    <a:pt x="462" y="233"/>
                    <a:pt x="462" y="233"/>
                  </a:cubicBezTo>
                  <a:cubicBezTo>
                    <a:pt x="459" y="231"/>
                    <a:pt x="456" y="232"/>
                    <a:pt x="455" y="235"/>
                  </a:cubicBezTo>
                  <a:cubicBezTo>
                    <a:pt x="453" y="237"/>
                    <a:pt x="454" y="241"/>
                    <a:pt x="457" y="242"/>
                  </a:cubicBezTo>
                  <a:cubicBezTo>
                    <a:pt x="513" y="278"/>
                    <a:pt x="513" y="278"/>
                    <a:pt x="513" y="278"/>
                  </a:cubicBezTo>
                  <a:cubicBezTo>
                    <a:pt x="516" y="273"/>
                    <a:pt x="516" y="273"/>
                    <a:pt x="516" y="273"/>
                  </a:cubicBezTo>
                  <a:cubicBezTo>
                    <a:pt x="518" y="268"/>
                    <a:pt x="518" y="268"/>
                    <a:pt x="518" y="268"/>
                  </a:cubicBezTo>
                  <a:cubicBezTo>
                    <a:pt x="518" y="268"/>
                    <a:pt x="495" y="257"/>
                    <a:pt x="470" y="247"/>
                  </a:cubicBezTo>
                  <a:cubicBezTo>
                    <a:pt x="458" y="241"/>
                    <a:pt x="445" y="236"/>
                    <a:pt x="435" y="232"/>
                  </a:cubicBezTo>
                  <a:cubicBezTo>
                    <a:pt x="431" y="230"/>
                    <a:pt x="426" y="228"/>
                    <a:pt x="423" y="227"/>
                  </a:cubicBezTo>
                  <a:cubicBezTo>
                    <a:pt x="421" y="226"/>
                    <a:pt x="420" y="226"/>
                    <a:pt x="419" y="226"/>
                  </a:cubicBezTo>
                  <a:cubicBezTo>
                    <a:pt x="418" y="225"/>
                    <a:pt x="418" y="225"/>
                    <a:pt x="417" y="225"/>
                  </a:cubicBezTo>
                  <a:cubicBezTo>
                    <a:pt x="417" y="225"/>
                    <a:pt x="416" y="225"/>
                    <a:pt x="415" y="225"/>
                  </a:cubicBezTo>
                  <a:cubicBezTo>
                    <a:pt x="415" y="225"/>
                    <a:pt x="414" y="225"/>
                    <a:pt x="413" y="225"/>
                  </a:cubicBezTo>
                  <a:cubicBezTo>
                    <a:pt x="413" y="225"/>
                    <a:pt x="412" y="225"/>
                    <a:pt x="412" y="226"/>
                  </a:cubicBezTo>
                  <a:cubicBezTo>
                    <a:pt x="411" y="226"/>
                    <a:pt x="411" y="227"/>
                    <a:pt x="410" y="227"/>
                  </a:cubicBezTo>
                  <a:cubicBezTo>
                    <a:pt x="409" y="230"/>
                    <a:pt x="409" y="233"/>
                    <a:pt x="412" y="235"/>
                  </a:cubicBezTo>
                  <a:cubicBezTo>
                    <a:pt x="457" y="263"/>
                    <a:pt x="457" y="263"/>
                    <a:pt x="457" y="263"/>
                  </a:cubicBezTo>
                  <a:cubicBezTo>
                    <a:pt x="459" y="258"/>
                    <a:pt x="459" y="258"/>
                    <a:pt x="459" y="258"/>
                  </a:cubicBezTo>
                  <a:cubicBezTo>
                    <a:pt x="455" y="255"/>
                    <a:pt x="455" y="255"/>
                    <a:pt x="455" y="255"/>
                  </a:cubicBezTo>
                  <a:cubicBezTo>
                    <a:pt x="459" y="258"/>
                    <a:pt x="459" y="258"/>
                    <a:pt x="459" y="258"/>
                  </a:cubicBezTo>
                  <a:cubicBezTo>
                    <a:pt x="457" y="254"/>
                    <a:pt x="457" y="254"/>
                    <a:pt x="457" y="254"/>
                  </a:cubicBezTo>
                  <a:cubicBezTo>
                    <a:pt x="456" y="254"/>
                    <a:pt x="455" y="254"/>
                    <a:pt x="455" y="255"/>
                  </a:cubicBezTo>
                  <a:cubicBezTo>
                    <a:pt x="459" y="258"/>
                    <a:pt x="459" y="258"/>
                    <a:pt x="459" y="258"/>
                  </a:cubicBezTo>
                  <a:cubicBezTo>
                    <a:pt x="457" y="254"/>
                    <a:pt x="457" y="254"/>
                    <a:pt x="457" y="254"/>
                  </a:cubicBezTo>
                  <a:cubicBezTo>
                    <a:pt x="459" y="258"/>
                    <a:pt x="459" y="258"/>
                    <a:pt x="459" y="258"/>
                  </a:cubicBezTo>
                  <a:cubicBezTo>
                    <a:pt x="458" y="253"/>
                    <a:pt x="458" y="253"/>
                    <a:pt x="458" y="253"/>
                  </a:cubicBezTo>
                  <a:cubicBezTo>
                    <a:pt x="458" y="253"/>
                    <a:pt x="457" y="253"/>
                    <a:pt x="457" y="254"/>
                  </a:cubicBezTo>
                  <a:cubicBezTo>
                    <a:pt x="459" y="258"/>
                    <a:pt x="459" y="258"/>
                    <a:pt x="459" y="258"/>
                  </a:cubicBezTo>
                  <a:cubicBezTo>
                    <a:pt x="458" y="253"/>
                    <a:pt x="458" y="253"/>
                    <a:pt x="458" y="253"/>
                  </a:cubicBezTo>
                  <a:cubicBezTo>
                    <a:pt x="459" y="257"/>
                    <a:pt x="459" y="257"/>
                    <a:pt x="459" y="257"/>
                  </a:cubicBezTo>
                  <a:cubicBezTo>
                    <a:pt x="459" y="253"/>
                    <a:pt x="459" y="253"/>
                    <a:pt x="459" y="253"/>
                  </a:cubicBezTo>
                  <a:cubicBezTo>
                    <a:pt x="458" y="253"/>
                    <a:pt x="458" y="253"/>
                    <a:pt x="458" y="253"/>
                  </a:cubicBezTo>
                  <a:cubicBezTo>
                    <a:pt x="459" y="257"/>
                    <a:pt x="459" y="257"/>
                    <a:pt x="459" y="257"/>
                  </a:cubicBezTo>
                  <a:cubicBezTo>
                    <a:pt x="459" y="253"/>
                    <a:pt x="459" y="253"/>
                    <a:pt x="459" y="253"/>
                  </a:cubicBezTo>
                  <a:cubicBezTo>
                    <a:pt x="459" y="254"/>
                    <a:pt x="459" y="254"/>
                    <a:pt x="459" y="254"/>
                  </a:cubicBezTo>
                  <a:cubicBezTo>
                    <a:pt x="459" y="253"/>
                    <a:pt x="459" y="253"/>
                    <a:pt x="459" y="253"/>
                  </a:cubicBezTo>
                  <a:cubicBezTo>
                    <a:pt x="459" y="253"/>
                    <a:pt x="459" y="253"/>
                    <a:pt x="459" y="253"/>
                  </a:cubicBezTo>
                  <a:cubicBezTo>
                    <a:pt x="459" y="254"/>
                    <a:pt x="459" y="254"/>
                    <a:pt x="459" y="254"/>
                  </a:cubicBezTo>
                  <a:cubicBezTo>
                    <a:pt x="459" y="253"/>
                    <a:pt x="459" y="253"/>
                    <a:pt x="459" y="253"/>
                  </a:cubicBezTo>
                  <a:cubicBezTo>
                    <a:pt x="459" y="253"/>
                    <a:pt x="458" y="253"/>
                    <a:pt x="457" y="253"/>
                  </a:cubicBezTo>
                  <a:cubicBezTo>
                    <a:pt x="454" y="252"/>
                    <a:pt x="447" y="250"/>
                    <a:pt x="439" y="247"/>
                  </a:cubicBezTo>
                  <a:cubicBezTo>
                    <a:pt x="427" y="243"/>
                    <a:pt x="412" y="238"/>
                    <a:pt x="400" y="234"/>
                  </a:cubicBezTo>
                  <a:cubicBezTo>
                    <a:pt x="394" y="232"/>
                    <a:pt x="389" y="230"/>
                    <a:pt x="385" y="229"/>
                  </a:cubicBezTo>
                  <a:cubicBezTo>
                    <a:pt x="381" y="228"/>
                    <a:pt x="379" y="227"/>
                    <a:pt x="379" y="227"/>
                  </a:cubicBezTo>
                  <a:cubicBezTo>
                    <a:pt x="377" y="226"/>
                    <a:pt x="374" y="227"/>
                    <a:pt x="373" y="229"/>
                  </a:cubicBezTo>
                  <a:cubicBezTo>
                    <a:pt x="372" y="230"/>
                    <a:pt x="372" y="231"/>
                    <a:pt x="372" y="232"/>
                  </a:cubicBezTo>
                  <a:cubicBezTo>
                    <a:pt x="372" y="233"/>
                    <a:pt x="372" y="234"/>
                    <a:pt x="373" y="235"/>
                  </a:cubicBezTo>
                  <a:cubicBezTo>
                    <a:pt x="373" y="236"/>
                    <a:pt x="373" y="236"/>
                    <a:pt x="374" y="236"/>
                  </a:cubicBezTo>
                  <a:cubicBezTo>
                    <a:pt x="374" y="237"/>
                    <a:pt x="375" y="237"/>
                    <a:pt x="375" y="237"/>
                  </a:cubicBezTo>
                  <a:cubicBezTo>
                    <a:pt x="377" y="239"/>
                    <a:pt x="380" y="241"/>
                    <a:pt x="384" y="243"/>
                  </a:cubicBezTo>
                  <a:cubicBezTo>
                    <a:pt x="389" y="246"/>
                    <a:pt x="396" y="250"/>
                    <a:pt x="401" y="253"/>
                  </a:cubicBezTo>
                  <a:cubicBezTo>
                    <a:pt x="404" y="255"/>
                    <a:pt x="406" y="256"/>
                    <a:pt x="408" y="257"/>
                  </a:cubicBezTo>
                  <a:cubicBezTo>
                    <a:pt x="409" y="258"/>
                    <a:pt x="409" y="258"/>
                    <a:pt x="410" y="258"/>
                  </a:cubicBezTo>
                  <a:cubicBezTo>
                    <a:pt x="410" y="258"/>
                    <a:pt x="410" y="258"/>
                    <a:pt x="410" y="258"/>
                  </a:cubicBezTo>
                  <a:cubicBezTo>
                    <a:pt x="410" y="258"/>
                    <a:pt x="410" y="258"/>
                    <a:pt x="410" y="258"/>
                  </a:cubicBezTo>
                  <a:cubicBezTo>
                    <a:pt x="412" y="256"/>
                    <a:pt x="412" y="256"/>
                    <a:pt x="412" y="256"/>
                  </a:cubicBezTo>
                  <a:cubicBezTo>
                    <a:pt x="409" y="258"/>
                    <a:pt x="409" y="258"/>
                    <a:pt x="409" y="258"/>
                  </a:cubicBezTo>
                  <a:cubicBezTo>
                    <a:pt x="410" y="258"/>
                    <a:pt x="410" y="258"/>
                    <a:pt x="410" y="258"/>
                  </a:cubicBezTo>
                  <a:cubicBezTo>
                    <a:pt x="412" y="256"/>
                    <a:pt x="412" y="256"/>
                    <a:pt x="412" y="256"/>
                  </a:cubicBezTo>
                  <a:cubicBezTo>
                    <a:pt x="409" y="258"/>
                    <a:pt x="409" y="258"/>
                    <a:pt x="409" y="258"/>
                  </a:cubicBezTo>
                  <a:cubicBezTo>
                    <a:pt x="413" y="255"/>
                    <a:pt x="413" y="255"/>
                    <a:pt x="413" y="255"/>
                  </a:cubicBezTo>
                  <a:cubicBezTo>
                    <a:pt x="409" y="257"/>
                    <a:pt x="409" y="257"/>
                    <a:pt x="409" y="257"/>
                  </a:cubicBezTo>
                  <a:cubicBezTo>
                    <a:pt x="409" y="258"/>
                    <a:pt x="409" y="258"/>
                    <a:pt x="409" y="258"/>
                  </a:cubicBezTo>
                  <a:cubicBezTo>
                    <a:pt x="413" y="255"/>
                    <a:pt x="413" y="255"/>
                    <a:pt x="413" y="255"/>
                  </a:cubicBezTo>
                  <a:cubicBezTo>
                    <a:pt x="409" y="257"/>
                    <a:pt x="409" y="257"/>
                    <a:pt x="409" y="257"/>
                  </a:cubicBezTo>
                  <a:cubicBezTo>
                    <a:pt x="413" y="254"/>
                    <a:pt x="413" y="254"/>
                    <a:pt x="413" y="254"/>
                  </a:cubicBezTo>
                  <a:cubicBezTo>
                    <a:pt x="408" y="254"/>
                    <a:pt x="408" y="254"/>
                    <a:pt x="408" y="254"/>
                  </a:cubicBezTo>
                  <a:cubicBezTo>
                    <a:pt x="408" y="256"/>
                    <a:pt x="409" y="257"/>
                    <a:pt x="409" y="257"/>
                  </a:cubicBezTo>
                  <a:cubicBezTo>
                    <a:pt x="413" y="254"/>
                    <a:pt x="413" y="254"/>
                    <a:pt x="413" y="254"/>
                  </a:cubicBezTo>
                  <a:cubicBezTo>
                    <a:pt x="408" y="254"/>
                    <a:pt x="408" y="254"/>
                    <a:pt x="408" y="254"/>
                  </a:cubicBezTo>
                  <a:cubicBezTo>
                    <a:pt x="413" y="254"/>
                    <a:pt x="413" y="254"/>
                    <a:pt x="413" y="254"/>
                  </a:cubicBezTo>
                  <a:cubicBezTo>
                    <a:pt x="409" y="252"/>
                    <a:pt x="409" y="252"/>
                    <a:pt x="409" y="252"/>
                  </a:cubicBezTo>
                  <a:cubicBezTo>
                    <a:pt x="408" y="253"/>
                    <a:pt x="408" y="254"/>
                    <a:pt x="408" y="254"/>
                  </a:cubicBezTo>
                  <a:cubicBezTo>
                    <a:pt x="413" y="254"/>
                    <a:pt x="413" y="254"/>
                    <a:pt x="413" y="254"/>
                  </a:cubicBezTo>
                  <a:cubicBezTo>
                    <a:pt x="409" y="252"/>
                    <a:pt x="409" y="252"/>
                    <a:pt x="409" y="252"/>
                  </a:cubicBezTo>
                  <a:cubicBezTo>
                    <a:pt x="414" y="254"/>
                    <a:pt x="414" y="254"/>
                    <a:pt x="414" y="254"/>
                  </a:cubicBezTo>
                  <a:cubicBezTo>
                    <a:pt x="409" y="251"/>
                    <a:pt x="409" y="251"/>
                    <a:pt x="409" y="251"/>
                  </a:cubicBezTo>
                  <a:cubicBezTo>
                    <a:pt x="413" y="254"/>
                    <a:pt x="413" y="254"/>
                    <a:pt x="413" y="254"/>
                  </a:cubicBezTo>
                  <a:cubicBezTo>
                    <a:pt x="411" y="249"/>
                    <a:pt x="411" y="249"/>
                    <a:pt x="411" y="249"/>
                  </a:cubicBezTo>
                  <a:cubicBezTo>
                    <a:pt x="411" y="250"/>
                    <a:pt x="410" y="250"/>
                    <a:pt x="409" y="251"/>
                  </a:cubicBezTo>
                  <a:cubicBezTo>
                    <a:pt x="413" y="254"/>
                    <a:pt x="413" y="254"/>
                    <a:pt x="413" y="254"/>
                  </a:cubicBezTo>
                  <a:cubicBezTo>
                    <a:pt x="411" y="249"/>
                    <a:pt x="411" y="249"/>
                    <a:pt x="411" y="249"/>
                  </a:cubicBezTo>
                  <a:cubicBezTo>
                    <a:pt x="413" y="254"/>
                    <a:pt x="413" y="254"/>
                    <a:pt x="413" y="254"/>
                  </a:cubicBezTo>
                  <a:cubicBezTo>
                    <a:pt x="413" y="249"/>
                    <a:pt x="413" y="249"/>
                    <a:pt x="413" y="249"/>
                  </a:cubicBezTo>
                  <a:cubicBezTo>
                    <a:pt x="413" y="249"/>
                    <a:pt x="412" y="249"/>
                    <a:pt x="411" y="249"/>
                  </a:cubicBezTo>
                  <a:cubicBezTo>
                    <a:pt x="413" y="254"/>
                    <a:pt x="413" y="254"/>
                    <a:pt x="413" y="254"/>
                  </a:cubicBezTo>
                  <a:cubicBezTo>
                    <a:pt x="413" y="249"/>
                    <a:pt x="413" y="249"/>
                    <a:pt x="413" y="249"/>
                  </a:cubicBezTo>
                  <a:cubicBezTo>
                    <a:pt x="413" y="254"/>
                    <a:pt x="413" y="254"/>
                    <a:pt x="413" y="254"/>
                  </a:cubicBezTo>
                  <a:cubicBezTo>
                    <a:pt x="413" y="249"/>
                    <a:pt x="413" y="249"/>
                    <a:pt x="413" y="249"/>
                  </a:cubicBezTo>
                  <a:cubicBezTo>
                    <a:pt x="413" y="249"/>
                    <a:pt x="413" y="249"/>
                    <a:pt x="413" y="249"/>
                  </a:cubicBezTo>
                  <a:cubicBezTo>
                    <a:pt x="413" y="254"/>
                    <a:pt x="413" y="254"/>
                    <a:pt x="413" y="254"/>
                  </a:cubicBezTo>
                  <a:cubicBezTo>
                    <a:pt x="413" y="249"/>
                    <a:pt x="413" y="249"/>
                    <a:pt x="413" y="249"/>
                  </a:cubicBezTo>
                  <a:cubicBezTo>
                    <a:pt x="413" y="253"/>
                    <a:pt x="413" y="253"/>
                    <a:pt x="413" y="253"/>
                  </a:cubicBezTo>
                  <a:cubicBezTo>
                    <a:pt x="414" y="249"/>
                    <a:pt x="414" y="249"/>
                    <a:pt x="414" y="249"/>
                  </a:cubicBezTo>
                  <a:cubicBezTo>
                    <a:pt x="413" y="249"/>
                    <a:pt x="413" y="249"/>
                    <a:pt x="413" y="249"/>
                  </a:cubicBezTo>
                  <a:cubicBezTo>
                    <a:pt x="413" y="253"/>
                    <a:pt x="413" y="253"/>
                    <a:pt x="413" y="253"/>
                  </a:cubicBezTo>
                  <a:cubicBezTo>
                    <a:pt x="414" y="249"/>
                    <a:pt x="414" y="249"/>
                    <a:pt x="414" y="249"/>
                  </a:cubicBezTo>
                  <a:cubicBezTo>
                    <a:pt x="414" y="250"/>
                    <a:pt x="414" y="250"/>
                    <a:pt x="414" y="250"/>
                  </a:cubicBezTo>
                  <a:cubicBezTo>
                    <a:pt x="414" y="249"/>
                    <a:pt x="414" y="249"/>
                    <a:pt x="414" y="249"/>
                  </a:cubicBezTo>
                  <a:cubicBezTo>
                    <a:pt x="414" y="249"/>
                    <a:pt x="414" y="249"/>
                    <a:pt x="414" y="249"/>
                  </a:cubicBezTo>
                  <a:cubicBezTo>
                    <a:pt x="414" y="250"/>
                    <a:pt x="414" y="250"/>
                    <a:pt x="414" y="250"/>
                  </a:cubicBezTo>
                  <a:cubicBezTo>
                    <a:pt x="414" y="249"/>
                    <a:pt x="414" y="249"/>
                    <a:pt x="414" y="249"/>
                  </a:cubicBezTo>
                  <a:cubicBezTo>
                    <a:pt x="414" y="249"/>
                    <a:pt x="413" y="249"/>
                    <a:pt x="413" y="249"/>
                  </a:cubicBezTo>
                  <a:cubicBezTo>
                    <a:pt x="410" y="248"/>
                    <a:pt x="404" y="247"/>
                    <a:pt x="397" y="245"/>
                  </a:cubicBezTo>
                  <a:cubicBezTo>
                    <a:pt x="387" y="243"/>
                    <a:pt x="374" y="240"/>
                    <a:pt x="364" y="238"/>
                  </a:cubicBezTo>
                  <a:cubicBezTo>
                    <a:pt x="353" y="235"/>
                    <a:pt x="345" y="233"/>
                    <a:pt x="345" y="233"/>
                  </a:cubicBezTo>
                  <a:cubicBezTo>
                    <a:pt x="343" y="233"/>
                    <a:pt x="340" y="234"/>
                    <a:pt x="339" y="237"/>
                  </a:cubicBezTo>
                  <a:cubicBezTo>
                    <a:pt x="338" y="239"/>
                    <a:pt x="339" y="242"/>
                    <a:pt x="341" y="243"/>
                  </a:cubicBezTo>
                  <a:cubicBezTo>
                    <a:pt x="375" y="264"/>
                    <a:pt x="375" y="264"/>
                    <a:pt x="375" y="264"/>
                  </a:cubicBezTo>
                  <a:cubicBezTo>
                    <a:pt x="378" y="260"/>
                    <a:pt x="378" y="260"/>
                    <a:pt x="378" y="260"/>
                  </a:cubicBezTo>
                  <a:cubicBezTo>
                    <a:pt x="373" y="257"/>
                    <a:pt x="373" y="257"/>
                    <a:pt x="373" y="257"/>
                  </a:cubicBezTo>
                  <a:cubicBezTo>
                    <a:pt x="378" y="260"/>
                    <a:pt x="378" y="260"/>
                    <a:pt x="378" y="260"/>
                  </a:cubicBezTo>
                  <a:cubicBezTo>
                    <a:pt x="375" y="255"/>
                    <a:pt x="375" y="255"/>
                    <a:pt x="375" y="255"/>
                  </a:cubicBezTo>
                  <a:cubicBezTo>
                    <a:pt x="375" y="255"/>
                    <a:pt x="374" y="256"/>
                    <a:pt x="373" y="257"/>
                  </a:cubicBezTo>
                  <a:cubicBezTo>
                    <a:pt x="378" y="260"/>
                    <a:pt x="378" y="260"/>
                    <a:pt x="378" y="260"/>
                  </a:cubicBezTo>
                  <a:cubicBezTo>
                    <a:pt x="375" y="255"/>
                    <a:pt x="375" y="255"/>
                    <a:pt x="375" y="255"/>
                  </a:cubicBezTo>
                  <a:cubicBezTo>
                    <a:pt x="378" y="260"/>
                    <a:pt x="378" y="260"/>
                    <a:pt x="378" y="260"/>
                  </a:cubicBezTo>
                  <a:cubicBezTo>
                    <a:pt x="377" y="254"/>
                    <a:pt x="377" y="254"/>
                    <a:pt x="377" y="254"/>
                  </a:cubicBezTo>
                  <a:cubicBezTo>
                    <a:pt x="377" y="254"/>
                    <a:pt x="376" y="254"/>
                    <a:pt x="375" y="255"/>
                  </a:cubicBezTo>
                  <a:cubicBezTo>
                    <a:pt x="378" y="260"/>
                    <a:pt x="378" y="260"/>
                    <a:pt x="378" y="260"/>
                  </a:cubicBezTo>
                  <a:cubicBezTo>
                    <a:pt x="377" y="254"/>
                    <a:pt x="377" y="254"/>
                    <a:pt x="377" y="254"/>
                  </a:cubicBezTo>
                  <a:cubicBezTo>
                    <a:pt x="378" y="259"/>
                    <a:pt x="378" y="259"/>
                    <a:pt x="378" y="259"/>
                  </a:cubicBezTo>
                  <a:cubicBezTo>
                    <a:pt x="378" y="254"/>
                    <a:pt x="378" y="254"/>
                    <a:pt x="378" y="254"/>
                  </a:cubicBezTo>
                  <a:cubicBezTo>
                    <a:pt x="377" y="254"/>
                    <a:pt x="377" y="254"/>
                    <a:pt x="377" y="254"/>
                  </a:cubicBezTo>
                  <a:cubicBezTo>
                    <a:pt x="378" y="259"/>
                    <a:pt x="378" y="259"/>
                    <a:pt x="378" y="259"/>
                  </a:cubicBezTo>
                  <a:cubicBezTo>
                    <a:pt x="378" y="254"/>
                    <a:pt x="378" y="254"/>
                    <a:pt x="378" y="254"/>
                  </a:cubicBezTo>
                  <a:cubicBezTo>
                    <a:pt x="378" y="258"/>
                    <a:pt x="378" y="258"/>
                    <a:pt x="378" y="258"/>
                  </a:cubicBezTo>
                  <a:cubicBezTo>
                    <a:pt x="378" y="254"/>
                    <a:pt x="378" y="254"/>
                    <a:pt x="378" y="254"/>
                  </a:cubicBezTo>
                  <a:cubicBezTo>
                    <a:pt x="378" y="254"/>
                    <a:pt x="378" y="254"/>
                    <a:pt x="378" y="254"/>
                  </a:cubicBezTo>
                  <a:cubicBezTo>
                    <a:pt x="378" y="258"/>
                    <a:pt x="378" y="258"/>
                    <a:pt x="378" y="258"/>
                  </a:cubicBezTo>
                  <a:cubicBezTo>
                    <a:pt x="378" y="254"/>
                    <a:pt x="378" y="254"/>
                    <a:pt x="378" y="254"/>
                  </a:cubicBezTo>
                  <a:cubicBezTo>
                    <a:pt x="378" y="255"/>
                    <a:pt x="378" y="255"/>
                    <a:pt x="378" y="255"/>
                  </a:cubicBezTo>
                  <a:cubicBezTo>
                    <a:pt x="378" y="254"/>
                    <a:pt x="378" y="254"/>
                    <a:pt x="378" y="254"/>
                  </a:cubicBezTo>
                  <a:cubicBezTo>
                    <a:pt x="378" y="254"/>
                    <a:pt x="378" y="254"/>
                    <a:pt x="378" y="254"/>
                  </a:cubicBezTo>
                  <a:cubicBezTo>
                    <a:pt x="378" y="255"/>
                    <a:pt x="378" y="255"/>
                    <a:pt x="378" y="255"/>
                  </a:cubicBezTo>
                  <a:cubicBezTo>
                    <a:pt x="378" y="254"/>
                    <a:pt x="378" y="254"/>
                    <a:pt x="378" y="254"/>
                  </a:cubicBezTo>
                  <a:cubicBezTo>
                    <a:pt x="378" y="254"/>
                    <a:pt x="377" y="254"/>
                    <a:pt x="377" y="254"/>
                  </a:cubicBezTo>
                  <a:cubicBezTo>
                    <a:pt x="374" y="254"/>
                    <a:pt x="369" y="252"/>
                    <a:pt x="364" y="251"/>
                  </a:cubicBezTo>
                  <a:cubicBezTo>
                    <a:pt x="355" y="249"/>
                    <a:pt x="344" y="246"/>
                    <a:pt x="335" y="244"/>
                  </a:cubicBezTo>
                  <a:cubicBezTo>
                    <a:pt x="330" y="243"/>
                    <a:pt x="327" y="242"/>
                    <a:pt x="324" y="241"/>
                  </a:cubicBezTo>
                  <a:cubicBezTo>
                    <a:pt x="322" y="241"/>
                    <a:pt x="321" y="241"/>
                    <a:pt x="320" y="240"/>
                  </a:cubicBezTo>
                  <a:cubicBezTo>
                    <a:pt x="320" y="240"/>
                    <a:pt x="319" y="240"/>
                    <a:pt x="319" y="240"/>
                  </a:cubicBezTo>
                  <a:cubicBezTo>
                    <a:pt x="318" y="240"/>
                    <a:pt x="318" y="240"/>
                    <a:pt x="318" y="240"/>
                  </a:cubicBezTo>
                  <a:cubicBezTo>
                    <a:pt x="318" y="240"/>
                    <a:pt x="318" y="240"/>
                    <a:pt x="318" y="240"/>
                  </a:cubicBezTo>
                  <a:cubicBezTo>
                    <a:pt x="318" y="240"/>
                    <a:pt x="318" y="240"/>
                    <a:pt x="317" y="240"/>
                  </a:cubicBezTo>
                  <a:cubicBezTo>
                    <a:pt x="317" y="240"/>
                    <a:pt x="317" y="240"/>
                    <a:pt x="316" y="240"/>
                  </a:cubicBezTo>
                  <a:cubicBezTo>
                    <a:pt x="316" y="240"/>
                    <a:pt x="315" y="240"/>
                    <a:pt x="315" y="240"/>
                  </a:cubicBezTo>
                  <a:cubicBezTo>
                    <a:pt x="314" y="241"/>
                    <a:pt x="313" y="241"/>
                    <a:pt x="313" y="243"/>
                  </a:cubicBezTo>
                  <a:cubicBezTo>
                    <a:pt x="317" y="245"/>
                    <a:pt x="317" y="245"/>
                    <a:pt x="317" y="245"/>
                  </a:cubicBezTo>
                  <a:cubicBezTo>
                    <a:pt x="313" y="242"/>
                    <a:pt x="313" y="242"/>
                    <a:pt x="313" y="242"/>
                  </a:cubicBezTo>
                  <a:cubicBezTo>
                    <a:pt x="312" y="243"/>
                    <a:pt x="312" y="245"/>
                    <a:pt x="312" y="245"/>
                  </a:cubicBezTo>
                  <a:cubicBezTo>
                    <a:pt x="312" y="247"/>
                    <a:pt x="312" y="247"/>
                    <a:pt x="312" y="248"/>
                  </a:cubicBezTo>
                  <a:cubicBezTo>
                    <a:pt x="313" y="249"/>
                    <a:pt x="313" y="249"/>
                    <a:pt x="314" y="249"/>
                  </a:cubicBezTo>
                  <a:cubicBezTo>
                    <a:pt x="314" y="250"/>
                    <a:pt x="314" y="250"/>
                    <a:pt x="315" y="251"/>
                  </a:cubicBezTo>
                  <a:cubicBezTo>
                    <a:pt x="316" y="252"/>
                    <a:pt x="318" y="253"/>
                    <a:pt x="321" y="255"/>
                  </a:cubicBezTo>
                  <a:cubicBezTo>
                    <a:pt x="328" y="259"/>
                    <a:pt x="339" y="266"/>
                    <a:pt x="340" y="266"/>
                  </a:cubicBezTo>
                  <a:cubicBezTo>
                    <a:pt x="342" y="261"/>
                    <a:pt x="342" y="261"/>
                    <a:pt x="342" y="261"/>
                  </a:cubicBezTo>
                  <a:cubicBezTo>
                    <a:pt x="343" y="256"/>
                    <a:pt x="343" y="256"/>
                    <a:pt x="343" y="256"/>
                  </a:cubicBezTo>
                  <a:cubicBezTo>
                    <a:pt x="293" y="246"/>
                    <a:pt x="293" y="246"/>
                    <a:pt x="293" y="246"/>
                  </a:cubicBezTo>
                  <a:cubicBezTo>
                    <a:pt x="290" y="245"/>
                    <a:pt x="287" y="247"/>
                    <a:pt x="286" y="249"/>
                  </a:cubicBezTo>
                  <a:cubicBezTo>
                    <a:pt x="285" y="252"/>
                    <a:pt x="286" y="254"/>
                    <a:pt x="289" y="256"/>
                  </a:cubicBezTo>
                  <a:cubicBezTo>
                    <a:pt x="289" y="256"/>
                    <a:pt x="290" y="257"/>
                    <a:pt x="293" y="258"/>
                  </a:cubicBezTo>
                  <a:cubicBezTo>
                    <a:pt x="296" y="260"/>
                    <a:pt x="302" y="264"/>
                    <a:pt x="306" y="266"/>
                  </a:cubicBezTo>
                  <a:cubicBezTo>
                    <a:pt x="308" y="268"/>
                    <a:pt x="310" y="269"/>
                    <a:pt x="311" y="270"/>
                  </a:cubicBezTo>
                  <a:cubicBezTo>
                    <a:pt x="312" y="270"/>
                    <a:pt x="313" y="271"/>
                    <a:pt x="313" y="271"/>
                  </a:cubicBezTo>
                  <a:cubicBezTo>
                    <a:pt x="313" y="271"/>
                    <a:pt x="313" y="271"/>
                    <a:pt x="313" y="271"/>
                  </a:cubicBezTo>
                  <a:cubicBezTo>
                    <a:pt x="313" y="271"/>
                    <a:pt x="313" y="271"/>
                    <a:pt x="313" y="271"/>
                  </a:cubicBezTo>
                  <a:cubicBezTo>
                    <a:pt x="315" y="268"/>
                    <a:pt x="315" y="268"/>
                    <a:pt x="315" y="268"/>
                  </a:cubicBezTo>
                  <a:cubicBezTo>
                    <a:pt x="313" y="271"/>
                    <a:pt x="313" y="271"/>
                    <a:pt x="313" y="271"/>
                  </a:cubicBezTo>
                  <a:cubicBezTo>
                    <a:pt x="313" y="271"/>
                    <a:pt x="313" y="271"/>
                    <a:pt x="313" y="271"/>
                  </a:cubicBezTo>
                  <a:cubicBezTo>
                    <a:pt x="315" y="268"/>
                    <a:pt x="315" y="268"/>
                    <a:pt x="315" y="268"/>
                  </a:cubicBezTo>
                  <a:cubicBezTo>
                    <a:pt x="313" y="271"/>
                    <a:pt x="313" y="271"/>
                    <a:pt x="313" y="271"/>
                  </a:cubicBezTo>
                  <a:cubicBezTo>
                    <a:pt x="316" y="267"/>
                    <a:pt x="316" y="267"/>
                    <a:pt x="316" y="267"/>
                  </a:cubicBezTo>
                  <a:cubicBezTo>
                    <a:pt x="312" y="270"/>
                    <a:pt x="312" y="270"/>
                    <a:pt x="312" y="270"/>
                  </a:cubicBezTo>
                  <a:cubicBezTo>
                    <a:pt x="313" y="270"/>
                    <a:pt x="313" y="271"/>
                    <a:pt x="313" y="271"/>
                  </a:cubicBezTo>
                  <a:cubicBezTo>
                    <a:pt x="316" y="267"/>
                    <a:pt x="316" y="267"/>
                    <a:pt x="316" y="267"/>
                  </a:cubicBezTo>
                  <a:cubicBezTo>
                    <a:pt x="312" y="270"/>
                    <a:pt x="312" y="270"/>
                    <a:pt x="312" y="270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2" y="269"/>
                    <a:pt x="312" y="269"/>
                    <a:pt x="312" y="269"/>
                  </a:cubicBezTo>
                  <a:cubicBezTo>
                    <a:pt x="312" y="269"/>
                    <a:pt x="312" y="270"/>
                    <a:pt x="312" y="270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2" y="269"/>
                    <a:pt x="312" y="269"/>
                    <a:pt x="312" y="269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1" y="267"/>
                    <a:pt x="311" y="267"/>
                    <a:pt x="311" y="267"/>
                  </a:cubicBezTo>
                  <a:cubicBezTo>
                    <a:pt x="311" y="268"/>
                    <a:pt x="312" y="269"/>
                    <a:pt x="312" y="269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1" y="267"/>
                    <a:pt x="311" y="267"/>
                    <a:pt x="311" y="267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2" y="264"/>
                    <a:pt x="312" y="264"/>
                    <a:pt x="312" y="264"/>
                  </a:cubicBezTo>
                  <a:cubicBezTo>
                    <a:pt x="312" y="265"/>
                    <a:pt x="311" y="266"/>
                    <a:pt x="311" y="267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2" y="264"/>
                    <a:pt x="312" y="264"/>
                    <a:pt x="312" y="264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2" y="264"/>
                    <a:pt x="312" y="264"/>
                    <a:pt x="312" y="264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4" y="262"/>
                    <a:pt x="314" y="262"/>
                    <a:pt x="314" y="262"/>
                  </a:cubicBezTo>
                  <a:cubicBezTo>
                    <a:pt x="314" y="262"/>
                    <a:pt x="313" y="263"/>
                    <a:pt x="312" y="264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4" y="262"/>
                    <a:pt x="314" y="262"/>
                    <a:pt x="314" y="262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6" y="261"/>
                    <a:pt x="316" y="261"/>
                    <a:pt x="316" y="261"/>
                  </a:cubicBezTo>
                  <a:cubicBezTo>
                    <a:pt x="316" y="262"/>
                    <a:pt x="315" y="262"/>
                    <a:pt x="314" y="262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6" y="261"/>
                    <a:pt x="316" y="261"/>
                    <a:pt x="316" y="261"/>
                  </a:cubicBezTo>
                  <a:cubicBezTo>
                    <a:pt x="317" y="266"/>
                    <a:pt x="317" y="266"/>
                    <a:pt x="317" y="266"/>
                  </a:cubicBezTo>
                  <a:cubicBezTo>
                    <a:pt x="317" y="261"/>
                    <a:pt x="317" y="261"/>
                    <a:pt x="317" y="261"/>
                  </a:cubicBezTo>
                  <a:cubicBezTo>
                    <a:pt x="316" y="261"/>
                    <a:pt x="316" y="261"/>
                    <a:pt x="316" y="261"/>
                  </a:cubicBezTo>
                  <a:cubicBezTo>
                    <a:pt x="317" y="266"/>
                    <a:pt x="317" y="266"/>
                    <a:pt x="317" y="266"/>
                  </a:cubicBezTo>
                  <a:cubicBezTo>
                    <a:pt x="317" y="261"/>
                    <a:pt x="317" y="261"/>
                    <a:pt x="317" y="261"/>
                  </a:cubicBezTo>
                  <a:cubicBezTo>
                    <a:pt x="317" y="265"/>
                    <a:pt x="317" y="265"/>
                    <a:pt x="317" y="265"/>
                  </a:cubicBezTo>
                  <a:cubicBezTo>
                    <a:pt x="317" y="261"/>
                    <a:pt x="317" y="261"/>
                    <a:pt x="317" y="261"/>
                  </a:cubicBezTo>
                  <a:cubicBezTo>
                    <a:pt x="317" y="261"/>
                    <a:pt x="317" y="261"/>
                    <a:pt x="317" y="261"/>
                  </a:cubicBezTo>
                  <a:cubicBezTo>
                    <a:pt x="317" y="265"/>
                    <a:pt x="317" y="265"/>
                    <a:pt x="317" y="265"/>
                  </a:cubicBezTo>
                  <a:cubicBezTo>
                    <a:pt x="317" y="261"/>
                    <a:pt x="317" y="261"/>
                    <a:pt x="317" y="261"/>
                  </a:cubicBezTo>
                  <a:cubicBezTo>
                    <a:pt x="317" y="261"/>
                    <a:pt x="317" y="261"/>
                    <a:pt x="317" y="261"/>
                  </a:cubicBezTo>
                  <a:cubicBezTo>
                    <a:pt x="317" y="261"/>
                    <a:pt x="317" y="261"/>
                    <a:pt x="317" y="261"/>
                  </a:cubicBezTo>
                  <a:cubicBezTo>
                    <a:pt x="317" y="261"/>
                    <a:pt x="317" y="261"/>
                    <a:pt x="317" y="261"/>
                  </a:cubicBezTo>
                  <a:cubicBezTo>
                    <a:pt x="317" y="261"/>
                    <a:pt x="317" y="261"/>
                    <a:pt x="317" y="261"/>
                  </a:cubicBezTo>
                  <a:cubicBezTo>
                    <a:pt x="317" y="261"/>
                    <a:pt x="317" y="261"/>
                    <a:pt x="317" y="261"/>
                  </a:cubicBezTo>
                  <a:cubicBezTo>
                    <a:pt x="317" y="261"/>
                    <a:pt x="315" y="261"/>
                    <a:pt x="314" y="261"/>
                  </a:cubicBezTo>
                  <a:cubicBezTo>
                    <a:pt x="308" y="260"/>
                    <a:pt x="297" y="257"/>
                    <a:pt x="287" y="254"/>
                  </a:cubicBezTo>
                  <a:cubicBezTo>
                    <a:pt x="282" y="253"/>
                    <a:pt x="278" y="252"/>
                    <a:pt x="274" y="251"/>
                  </a:cubicBezTo>
                  <a:cubicBezTo>
                    <a:pt x="272" y="251"/>
                    <a:pt x="271" y="250"/>
                    <a:pt x="269" y="250"/>
                  </a:cubicBezTo>
                  <a:cubicBezTo>
                    <a:pt x="269" y="250"/>
                    <a:pt x="268" y="250"/>
                    <a:pt x="268" y="250"/>
                  </a:cubicBezTo>
                  <a:cubicBezTo>
                    <a:pt x="267" y="250"/>
                    <a:pt x="267" y="250"/>
                    <a:pt x="266" y="250"/>
                  </a:cubicBezTo>
                  <a:cubicBezTo>
                    <a:pt x="266" y="250"/>
                    <a:pt x="265" y="250"/>
                    <a:pt x="265" y="250"/>
                  </a:cubicBezTo>
                  <a:cubicBezTo>
                    <a:pt x="264" y="250"/>
                    <a:pt x="264" y="250"/>
                    <a:pt x="263" y="250"/>
                  </a:cubicBezTo>
                  <a:cubicBezTo>
                    <a:pt x="263" y="251"/>
                    <a:pt x="262" y="251"/>
                    <a:pt x="261" y="252"/>
                  </a:cubicBezTo>
                  <a:cubicBezTo>
                    <a:pt x="260" y="253"/>
                    <a:pt x="260" y="254"/>
                    <a:pt x="260" y="255"/>
                  </a:cubicBezTo>
                  <a:cubicBezTo>
                    <a:pt x="260" y="257"/>
                    <a:pt x="261" y="257"/>
                    <a:pt x="261" y="258"/>
                  </a:cubicBezTo>
                  <a:cubicBezTo>
                    <a:pt x="261" y="259"/>
                    <a:pt x="261" y="259"/>
                    <a:pt x="262" y="259"/>
                  </a:cubicBezTo>
                  <a:cubicBezTo>
                    <a:pt x="262" y="260"/>
                    <a:pt x="262" y="260"/>
                    <a:pt x="262" y="260"/>
                  </a:cubicBezTo>
                  <a:cubicBezTo>
                    <a:pt x="263" y="260"/>
                    <a:pt x="264" y="261"/>
                    <a:pt x="265" y="261"/>
                  </a:cubicBezTo>
                  <a:cubicBezTo>
                    <a:pt x="268" y="263"/>
                    <a:pt x="274" y="267"/>
                    <a:pt x="279" y="270"/>
                  </a:cubicBezTo>
                  <a:cubicBezTo>
                    <a:pt x="284" y="273"/>
                    <a:pt x="288" y="276"/>
                    <a:pt x="288" y="276"/>
                  </a:cubicBezTo>
                  <a:cubicBezTo>
                    <a:pt x="291" y="271"/>
                    <a:pt x="291" y="271"/>
                    <a:pt x="291" y="271"/>
                  </a:cubicBezTo>
                  <a:cubicBezTo>
                    <a:pt x="292" y="266"/>
                    <a:pt x="292" y="266"/>
                    <a:pt x="292" y="266"/>
                  </a:cubicBezTo>
                  <a:cubicBezTo>
                    <a:pt x="250" y="260"/>
                    <a:pt x="250" y="260"/>
                    <a:pt x="250" y="260"/>
                  </a:cubicBezTo>
                  <a:cubicBezTo>
                    <a:pt x="247" y="260"/>
                    <a:pt x="245" y="261"/>
                    <a:pt x="244" y="264"/>
                  </a:cubicBezTo>
                  <a:cubicBezTo>
                    <a:pt x="243" y="266"/>
                    <a:pt x="244" y="269"/>
                    <a:pt x="246" y="270"/>
                  </a:cubicBezTo>
                  <a:cubicBezTo>
                    <a:pt x="248" y="272"/>
                    <a:pt x="248" y="272"/>
                    <a:pt x="248" y="272"/>
                  </a:cubicBezTo>
                  <a:cubicBezTo>
                    <a:pt x="228" y="270"/>
                    <a:pt x="228" y="270"/>
                    <a:pt x="228" y="270"/>
                  </a:cubicBezTo>
                  <a:cubicBezTo>
                    <a:pt x="226" y="269"/>
                    <a:pt x="224" y="270"/>
                    <a:pt x="223" y="272"/>
                  </a:cubicBezTo>
                  <a:cubicBezTo>
                    <a:pt x="222" y="273"/>
                    <a:pt x="222" y="274"/>
                    <a:pt x="222" y="275"/>
                  </a:cubicBezTo>
                  <a:cubicBezTo>
                    <a:pt x="222" y="276"/>
                    <a:pt x="222" y="277"/>
                    <a:pt x="223" y="277"/>
                  </a:cubicBezTo>
                  <a:cubicBezTo>
                    <a:pt x="223" y="278"/>
                    <a:pt x="223" y="279"/>
                    <a:pt x="224" y="279"/>
                  </a:cubicBezTo>
                  <a:cubicBezTo>
                    <a:pt x="224" y="280"/>
                    <a:pt x="224" y="280"/>
                    <a:pt x="225" y="280"/>
                  </a:cubicBezTo>
                  <a:cubicBezTo>
                    <a:pt x="225" y="281"/>
                    <a:pt x="226" y="281"/>
                    <a:pt x="227" y="282"/>
                  </a:cubicBezTo>
                  <a:cubicBezTo>
                    <a:pt x="230" y="283"/>
                    <a:pt x="234" y="286"/>
                    <a:pt x="237" y="288"/>
                  </a:cubicBezTo>
                  <a:cubicBezTo>
                    <a:pt x="241" y="290"/>
                    <a:pt x="244" y="292"/>
                    <a:pt x="244" y="292"/>
                  </a:cubicBezTo>
                  <a:cubicBezTo>
                    <a:pt x="247" y="287"/>
                    <a:pt x="247" y="287"/>
                    <a:pt x="247" y="287"/>
                  </a:cubicBezTo>
                  <a:cubicBezTo>
                    <a:pt x="242" y="284"/>
                    <a:pt x="242" y="284"/>
                    <a:pt x="242" y="284"/>
                  </a:cubicBezTo>
                  <a:cubicBezTo>
                    <a:pt x="247" y="287"/>
                    <a:pt x="247" y="287"/>
                    <a:pt x="247" y="287"/>
                  </a:cubicBezTo>
                  <a:cubicBezTo>
                    <a:pt x="244" y="282"/>
                    <a:pt x="244" y="282"/>
                    <a:pt x="244" y="282"/>
                  </a:cubicBezTo>
                  <a:cubicBezTo>
                    <a:pt x="243" y="283"/>
                    <a:pt x="243" y="283"/>
                    <a:pt x="242" y="284"/>
                  </a:cubicBezTo>
                  <a:cubicBezTo>
                    <a:pt x="247" y="287"/>
                    <a:pt x="247" y="287"/>
                    <a:pt x="247" y="287"/>
                  </a:cubicBezTo>
                  <a:cubicBezTo>
                    <a:pt x="244" y="282"/>
                    <a:pt x="244" y="282"/>
                    <a:pt x="244" y="282"/>
                  </a:cubicBezTo>
                  <a:cubicBezTo>
                    <a:pt x="247" y="287"/>
                    <a:pt x="247" y="287"/>
                    <a:pt x="247" y="287"/>
                  </a:cubicBezTo>
                  <a:cubicBezTo>
                    <a:pt x="245" y="282"/>
                    <a:pt x="245" y="282"/>
                    <a:pt x="245" y="282"/>
                  </a:cubicBezTo>
                  <a:cubicBezTo>
                    <a:pt x="245" y="282"/>
                    <a:pt x="244" y="282"/>
                    <a:pt x="244" y="282"/>
                  </a:cubicBezTo>
                  <a:cubicBezTo>
                    <a:pt x="247" y="287"/>
                    <a:pt x="247" y="287"/>
                    <a:pt x="247" y="287"/>
                  </a:cubicBezTo>
                  <a:cubicBezTo>
                    <a:pt x="245" y="282"/>
                    <a:pt x="245" y="282"/>
                    <a:pt x="245" y="282"/>
                  </a:cubicBezTo>
                  <a:cubicBezTo>
                    <a:pt x="246" y="287"/>
                    <a:pt x="246" y="287"/>
                    <a:pt x="246" y="287"/>
                  </a:cubicBezTo>
                  <a:cubicBezTo>
                    <a:pt x="246" y="281"/>
                    <a:pt x="246" y="281"/>
                    <a:pt x="246" y="281"/>
                  </a:cubicBezTo>
                  <a:cubicBezTo>
                    <a:pt x="246" y="281"/>
                    <a:pt x="245" y="282"/>
                    <a:pt x="245" y="282"/>
                  </a:cubicBezTo>
                  <a:cubicBezTo>
                    <a:pt x="246" y="287"/>
                    <a:pt x="246" y="287"/>
                    <a:pt x="246" y="287"/>
                  </a:cubicBezTo>
                  <a:cubicBezTo>
                    <a:pt x="246" y="281"/>
                    <a:pt x="246" y="281"/>
                    <a:pt x="246" y="281"/>
                  </a:cubicBezTo>
                  <a:cubicBezTo>
                    <a:pt x="246" y="286"/>
                    <a:pt x="246" y="286"/>
                    <a:pt x="246" y="286"/>
                  </a:cubicBezTo>
                  <a:cubicBezTo>
                    <a:pt x="246" y="281"/>
                    <a:pt x="246" y="281"/>
                    <a:pt x="246" y="281"/>
                  </a:cubicBezTo>
                  <a:cubicBezTo>
                    <a:pt x="246" y="281"/>
                    <a:pt x="246" y="281"/>
                    <a:pt x="246" y="281"/>
                  </a:cubicBezTo>
                  <a:cubicBezTo>
                    <a:pt x="246" y="286"/>
                    <a:pt x="246" y="286"/>
                    <a:pt x="246" y="286"/>
                  </a:cubicBezTo>
                  <a:cubicBezTo>
                    <a:pt x="246" y="281"/>
                    <a:pt x="246" y="281"/>
                    <a:pt x="246" y="281"/>
                  </a:cubicBezTo>
                  <a:cubicBezTo>
                    <a:pt x="246" y="281"/>
                    <a:pt x="246" y="281"/>
                    <a:pt x="246" y="281"/>
                  </a:cubicBezTo>
                  <a:cubicBezTo>
                    <a:pt x="246" y="281"/>
                    <a:pt x="245" y="281"/>
                    <a:pt x="244" y="281"/>
                  </a:cubicBezTo>
                  <a:cubicBezTo>
                    <a:pt x="240" y="281"/>
                    <a:pt x="231" y="280"/>
                    <a:pt x="223" y="280"/>
                  </a:cubicBezTo>
                  <a:cubicBezTo>
                    <a:pt x="219" y="279"/>
                    <a:pt x="215" y="279"/>
                    <a:pt x="211" y="279"/>
                  </a:cubicBezTo>
                  <a:cubicBezTo>
                    <a:pt x="207" y="279"/>
                    <a:pt x="205" y="279"/>
                    <a:pt x="203" y="279"/>
                  </a:cubicBezTo>
                  <a:cubicBezTo>
                    <a:pt x="202" y="279"/>
                    <a:pt x="202" y="279"/>
                    <a:pt x="201" y="279"/>
                  </a:cubicBezTo>
                  <a:cubicBezTo>
                    <a:pt x="201" y="279"/>
                    <a:pt x="200" y="279"/>
                    <a:pt x="200" y="279"/>
                  </a:cubicBezTo>
                  <a:cubicBezTo>
                    <a:pt x="200" y="279"/>
                    <a:pt x="199" y="279"/>
                    <a:pt x="199" y="279"/>
                  </a:cubicBezTo>
                  <a:cubicBezTo>
                    <a:pt x="198" y="279"/>
                    <a:pt x="198" y="280"/>
                    <a:pt x="198" y="280"/>
                  </a:cubicBezTo>
                  <a:cubicBezTo>
                    <a:pt x="197" y="280"/>
                    <a:pt x="197" y="281"/>
                    <a:pt x="196" y="281"/>
                  </a:cubicBezTo>
                  <a:cubicBezTo>
                    <a:pt x="196" y="283"/>
                    <a:pt x="195" y="284"/>
                    <a:pt x="196" y="286"/>
                  </a:cubicBezTo>
                  <a:cubicBezTo>
                    <a:pt x="196" y="287"/>
                    <a:pt x="197" y="288"/>
                    <a:pt x="198" y="289"/>
                  </a:cubicBezTo>
                  <a:cubicBezTo>
                    <a:pt x="198" y="289"/>
                    <a:pt x="199" y="290"/>
                    <a:pt x="201" y="291"/>
                  </a:cubicBezTo>
                  <a:cubicBezTo>
                    <a:pt x="204" y="292"/>
                    <a:pt x="208" y="295"/>
                    <a:pt x="211" y="297"/>
                  </a:cubicBezTo>
                  <a:cubicBezTo>
                    <a:pt x="213" y="298"/>
                    <a:pt x="214" y="299"/>
                    <a:pt x="216" y="300"/>
                  </a:cubicBezTo>
                  <a:cubicBezTo>
                    <a:pt x="216" y="300"/>
                    <a:pt x="216" y="300"/>
                    <a:pt x="217" y="300"/>
                  </a:cubicBezTo>
                  <a:cubicBezTo>
                    <a:pt x="217" y="300"/>
                    <a:pt x="217" y="300"/>
                    <a:pt x="217" y="300"/>
                  </a:cubicBezTo>
                  <a:cubicBezTo>
                    <a:pt x="219" y="298"/>
                    <a:pt x="219" y="298"/>
                    <a:pt x="219" y="298"/>
                  </a:cubicBezTo>
                  <a:cubicBezTo>
                    <a:pt x="216" y="300"/>
                    <a:pt x="216" y="300"/>
                    <a:pt x="216" y="300"/>
                  </a:cubicBezTo>
                  <a:cubicBezTo>
                    <a:pt x="217" y="300"/>
                    <a:pt x="217" y="300"/>
                    <a:pt x="217" y="300"/>
                  </a:cubicBezTo>
                  <a:cubicBezTo>
                    <a:pt x="219" y="298"/>
                    <a:pt x="219" y="298"/>
                    <a:pt x="219" y="298"/>
                  </a:cubicBezTo>
                  <a:cubicBezTo>
                    <a:pt x="216" y="300"/>
                    <a:pt x="216" y="300"/>
                    <a:pt x="216" y="300"/>
                  </a:cubicBezTo>
                  <a:cubicBezTo>
                    <a:pt x="220" y="297"/>
                    <a:pt x="220" y="297"/>
                    <a:pt x="220" y="297"/>
                  </a:cubicBezTo>
                  <a:cubicBezTo>
                    <a:pt x="216" y="299"/>
                    <a:pt x="216" y="299"/>
                    <a:pt x="216" y="299"/>
                  </a:cubicBezTo>
                  <a:cubicBezTo>
                    <a:pt x="216" y="300"/>
                    <a:pt x="216" y="300"/>
                    <a:pt x="216" y="300"/>
                  </a:cubicBezTo>
                  <a:cubicBezTo>
                    <a:pt x="220" y="297"/>
                    <a:pt x="220" y="297"/>
                    <a:pt x="220" y="297"/>
                  </a:cubicBezTo>
                  <a:cubicBezTo>
                    <a:pt x="216" y="299"/>
                    <a:pt x="216" y="299"/>
                    <a:pt x="216" y="299"/>
                  </a:cubicBezTo>
                  <a:cubicBezTo>
                    <a:pt x="220" y="296"/>
                    <a:pt x="220" y="296"/>
                    <a:pt x="220" y="296"/>
                  </a:cubicBezTo>
                  <a:cubicBezTo>
                    <a:pt x="215" y="298"/>
                    <a:pt x="215" y="298"/>
                    <a:pt x="215" y="298"/>
                  </a:cubicBezTo>
                  <a:cubicBezTo>
                    <a:pt x="215" y="299"/>
                    <a:pt x="216" y="299"/>
                    <a:pt x="216" y="299"/>
                  </a:cubicBezTo>
                  <a:cubicBezTo>
                    <a:pt x="220" y="296"/>
                    <a:pt x="220" y="296"/>
                    <a:pt x="220" y="296"/>
                  </a:cubicBezTo>
                  <a:cubicBezTo>
                    <a:pt x="215" y="298"/>
                    <a:pt x="215" y="298"/>
                    <a:pt x="215" y="298"/>
                  </a:cubicBezTo>
                  <a:cubicBezTo>
                    <a:pt x="220" y="296"/>
                    <a:pt x="220" y="296"/>
                    <a:pt x="220" y="296"/>
                  </a:cubicBezTo>
                  <a:cubicBezTo>
                    <a:pt x="215" y="296"/>
                    <a:pt x="215" y="296"/>
                    <a:pt x="215" y="296"/>
                  </a:cubicBezTo>
                  <a:cubicBezTo>
                    <a:pt x="215" y="297"/>
                    <a:pt x="215" y="298"/>
                    <a:pt x="215" y="298"/>
                  </a:cubicBezTo>
                  <a:cubicBezTo>
                    <a:pt x="220" y="296"/>
                    <a:pt x="220" y="296"/>
                    <a:pt x="220" y="296"/>
                  </a:cubicBezTo>
                  <a:cubicBezTo>
                    <a:pt x="215" y="296"/>
                    <a:pt x="215" y="296"/>
                    <a:pt x="215" y="296"/>
                  </a:cubicBezTo>
                  <a:cubicBezTo>
                    <a:pt x="220" y="296"/>
                    <a:pt x="220" y="296"/>
                    <a:pt x="220" y="296"/>
                  </a:cubicBezTo>
                  <a:cubicBezTo>
                    <a:pt x="216" y="294"/>
                    <a:pt x="216" y="294"/>
                    <a:pt x="216" y="294"/>
                  </a:cubicBezTo>
                  <a:cubicBezTo>
                    <a:pt x="215" y="295"/>
                    <a:pt x="215" y="296"/>
                    <a:pt x="215" y="296"/>
                  </a:cubicBezTo>
                  <a:cubicBezTo>
                    <a:pt x="220" y="296"/>
                    <a:pt x="220" y="296"/>
                    <a:pt x="220" y="296"/>
                  </a:cubicBezTo>
                  <a:cubicBezTo>
                    <a:pt x="216" y="294"/>
                    <a:pt x="216" y="294"/>
                    <a:pt x="216" y="294"/>
                  </a:cubicBezTo>
                  <a:cubicBezTo>
                    <a:pt x="220" y="296"/>
                    <a:pt x="220" y="296"/>
                    <a:pt x="220" y="296"/>
                  </a:cubicBezTo>
                  <a:cubicBezTo>
                    <a:pt x="216" y="293"/>
                    <a:pt x="216" y="293"/>
                    <a:pt x="216" y="293"/>
                  </a:cubicBezTo>
                  <a:cubicBezTo>
                    <a:pt x="220" y="296"/>
                    <a:pt x="220" y="296"/>
                    <a:pt x="220" y="296"/>
                  </a:cubicBezTo>
                  <a:cubicBezTo>
                    <a:pt x="217" y="292"/>
                    <a:pt x="217" y="292"/>
                    <a:pt x="217" y="292"/>
                  </a:cubicBezTo>
                  <a:cubicBezTo>
                    <a:pt x="217" y="292"/>
                    <a:pt x="216" y="293"/>
                    <a:pt x="216" y="293"/>
                  </a:cubicBezTo>
                  <a:cubicBezTo>
                    <a:pt x="220" y="296"/>
                    <a:pt x="220" y="296"/>
                    <a:pt x="220" y="296"/>
                  </a:cubicBezTo>
                  <a:cubicBezTo>
                    <a:pt x="217" y="292"/>
                    <a:pt x="217" y="292"/>
                    <a:pt x="217" y="292"/>
                  </a:cubicBezTo>
                  <a:cubicBezTo>
                    <a:pt x="220" y="296"/>
                    <a:pt x="220" y="296"/>
                    <a:pt x="220" y="296"/>
                  </a:cubicBezTo>
                  <a:cubicBezTo>
                    <a:pt x="218" y="291"/>
                    <a:pt x="218" y="291"/>
                    <a:pt x="218" y="291"/>
                  </a:cubicBezTo>
                  <a:cubicBezTo>
                    <a:pt x="218" y="291"/>
                    <a:pt x="218" y="291"/>
                    <a:pt x="217" y="292"/>
                  </a:cubicBezTo>
                  <a:cubicBezTo>
                    <a:pt x="220" y="296"/>
                    <a:pt x="220" y="296"/>
                    <a:pt x="220" y="296"/>
                  </a:cubicBezTo>
                  <a:cubicBezTo>
                    <a:pt x="218" y="291"/>
                    <a:pt x="218" y="291"/>
                    <a:pt x="218" y="291"/>
                  </a:cubicBezTo>
                  <a:cubicBezTo>
                    <a:pt x="220" y="294"/>
                    <a:pt x="220" y="294"/>
                    <a:pt x="220" y="294"/>
                  </a:cubicBezTo>
                  <a:cubicBezTo>
                    <a:pt x="219" y="291"/>
                    <a:pt x="219" y="291"/>
                    <a:pt x="219" y="291"/>
                  </a:cubicBezTo>
                  <a:cubicBezTo>
                    <a:pt x="219" y="291"/>
                    <a:pt x="219" y="291"/>
                    <a:pt x="218" y="291"/>
                  </a:cubicBezTo>
                  <a:cubicBezTo>
                    <a:pt x="220" y="294"/>
                    <a:pt x="220" y="294"/>
                    <a:pt x="220" y="294"/>
                  </a:cubicBezTo>
                  <a:cubicBezTo>
                    <a:pt x="219" y="291"/>
                    <a:pt x="219" y="291"/>
                    <a:pt x="219" y="291"/>
                  </a:cubicBezTo>
                  <a:cubicBezTo>
                    <a:pt x="219" y="291"/>
                    <a:pt x="218" y="291"/>
                    <a:pt x="217" y="291"/>
                  </a:cubicBezTo>
                  <a:cubicBezTo>
                    <a:pt x="212" y="292"/>
                    <a:pt x="203" y="292"/>
                    <a:pt x="195" y="293"/>
                  </a:cubicBezTo>
                  <a:cubicBezTo>
                    <a:pt x="187" y="293"/>
                    <a:pt x="181" y="294"/>
                    <a:pt x="181" y="294"/>
                  </a:cubicBezTo>
                  <a:cubicBezTo>
                    <a:pt x="178" y="294"/>
                    <a:pt x="176" y="295"/>
                    <a:pt x="176" y="298"/>
                  </a:cubicBezTo>
                  <a:cubicBezTo>
                    <a:pt x="175" y="300"/>
                    <a:pt x="176" y="303"/>
                    <a:pt x="178" y="304"/>
                  </a:cubicBezTo>
                  <a:cubicBezTo>
                    <a:pt x="179" y="304"/>
                    <a:pt x="179" y="304"/>
                    <a:pt x="179" y="304"/>
                  </a:cubicBezTo>
                  <a:cubicBezTo>
                    <a:pt x="165" y="303"/>
                    <a:pt x="165" y="303"/>
                    <a:pt x="165" y="303"/>
                  </a:cubicBezTo>
                  <a:cubicBezTo>
                    <a:pt x="162" y="302"/>
                    <a:pt x="160" y="304"/>
                    <a:pt x="159" y="306"/>
                  </a:cubicBezTo>
                  <a:cubicBezTo>
                    <a:pt x="158" y="309"/>
                    <a:pt x="159" y="311"/>
                    <a:pt x="161" y="313"/>
                  </a:cubicBezTo>
                  <a:cubicBezTo>
                    <a:pt x="182" y="326"/>
                    <a:pt x="182" y="326"/>
                    <a:pt x="182" y="326"/>
                  </a:cubicBezTo>
                  <a:cubicBezTo>
                    <a:pt x="185" y="321"/>
                    <a:pt x="185" y="321"/>
                    <a:pt x="185" y="321"/>
                  </a:cubicBezTo>
                  <a:cubicBezTo>
                    <a:pt x="185" y="315"/>
                    <a:pt x="185" y="315"/>
                    <a:pt x="185" y="315"/>
                  </a:cubicBezTo>
                  <a:cubicBezTo>
                    <a:pt x="185" y="315"/>
                    <a:pt x="178" y="315"/>
                    <a:pt x="170" y="314"/>
                  </a:cubicBezTo>
                  <a:cubicBezTo>
                    <a:pt x="166" y="313"/>
                    <a:pt x="161" y="313"/>
                    <a:pt x="158" y="313"/>
                  </a:cubicBezTo>
                  <a:cubicBezTo>
                    <a:pt x="154" y="312"/>
                    <a:pt x="151" y="312"/>
                    <a:pt x="149" y="312"/>
                  </a:cubicBezTo>
                  <a:cubicBezTo>
                    <a:pt x="148" y="312"/>
                    <a:pt x="148" y="312"/>
                    <a:pt x="148" y="312"/>
                  </a:cubicBezTo>
                  <a:cubicBezTo>
                    <a:pt x="147" y="312"/>
                    <a:pt x="147" y="312"/>
                    <a:pt x="146" y="312"/>
                  </a:cubicBezTo>
                  <a:cubicBezTo>
                    <a:pt x="146" y="313"/>
                    <a:pt x="146" y="313"/>
                    <a:pt x="145" y="313"/>
                  </a:cubicBezTo>
                  <a:cubicBezTo>
                    <a:pt x="145" y="313"/>
                    <a:pt x="144" y="314"/>
                    <a:pt x="143" y="315"/>
                  </a:cubicBezTo>
                  <a:cubicBezTo>
                    <a:pt x="141" y="318"/>
                    <a:pt x="142" y="321"/>
                    <a:pt x="145" y="323"/>
                  </a:cubicBezTo>
                  <a:cubicBezTo>
                    <a:pt x="149" y="325"/>
                    <a:pt x="149" y="325"/>
                    <a:pt x="149" y="325"/>
                  </a:cubicBezTo>
                  <a:cubicBezTo>
                    <a:pt x="126" y="326"/>
                    <a:pt x="126" y="326"/>
                    <a:pt x="126" y="326"/>
                  </a:cubicBezTo>
                  <a:cubicBezTo>
                    <a:pt x="124" y="326"/>
                    <a:pt x="121" y="327"/>
                    <a:pt x="121" y="330"/>
                  </a:cubicBezTo>
                  <a:cubicBezTo>
                    <a:pt x="120" y="332"/>
                    <a:pt x="121" y="335"/>
                    <a:pt x="123" y="336"/>
                  </a:cubicBezTo>
                  <a:cubicBezTo>
                    <a:pt x="143" y="348"/>
                    <a:pt x="143" y="348"/>
                    <a:pt x="143" y="348"/>
                  </a:cubicBezTo>
                  <a:cubicBezTo>
                    <a:pt x="146" y="344"/>
                    <a:pt x="146" y="344"/>
                    <a:pt x="146" y="344"/>
                  </a:cubicBezTo>
                  <a:cubicBezTo>
                    <a:pt x="141" y="341"/>
                    <a:pt x="141" y="341"/>
                    <a:pt x="141" y="341"/>
                  </a:cubicBezTo>
                  <a:cubicBezTo>
                    <a:pt x="146" y="344"/>
                    <a:pt x="146" y="344"/>
                    <a:pt x="146" y="344"/>
                  </a:cubicBezTo>
                  <a:cubicBezTo>
                    <a:pt x="143" y="339"/>
                    <a:pt x="143" y="339"/>
                    <a:pt x="143" y="339"/>
                  </a:cubicBezTo>
                  <a:cubicBezTo>
                    <a:pt x="142" y="339"/>
                    <a:pt x="142" y="340"/>
                    <a:pt x="141" y="341"/>
                  </a:cubicBezTo>
                  <a:cubicBezTo>
                    <a:pt x="146" y="344"/>
                    <a:pt x="146" y="344"/>
                    <a:pt x="146" y="344"/>
                  </a:cubicBezTo>
                  <a:cubicBezTo>
                    <a:pt x="143" y="339"/>
                    <a:pt x="143" y="339"/>
                    <a:pt x="143" y="339"/>
                  </a:cubicBezTo>
                  <a:cubicBezTo>
                    <a:pt x="146" y="343"/>
                    <a:pt x="146" y="343"/>
                    <a:pt x="146" y="343"/>
                  </a:cubicBezTo>
                  <a:cubicBezTo>
                    <a:pt x="144" y="338"/>
                    <a:pt x="144" y="338"/>
                    <a:pt x="144" y="338"/>
                  </a:cubicBezTo>
                  <a:cubicBezTo>
                    <a:pt x="144" y="338"/>
                    <a:pt x="143" y="339"/>
                    <a:pt x="143" y="339"/>
                  </a:cubicBezTo>
                  <a:cubicBezTo>
                    <a:pt x="146" y="343"/>
                    <a:pt x="146" y="343"/>
                    <a:pt x="146" y="343"/>
                  </a:cubicBezTo>
                  <a:cubicBezTo>
                    <a:pt x="144" y="338"/>
                    <a:pt x="144" y="338"/>
                    <a:pt x="144" y="338"/>
                  </a:cubicBezTo>
                  <a:cubicBezTo>
                    <a:pt x="145" y="342"/>
                    <a:pt x="145" y="342"/>
                    <a:pt x="145" y="342"/>
                  </a:cubicBezTo>
                  <a:cubicBezTo>
                    <a:pt x="145" y="338"/>
                    <a:pt x="145" y="338"/>
                    <a:pt x="145" y="338"/>
                  </a:cubicBezTo>
                  <a:cubicBezTo>
                    <a:pt x="145" y="338"/>
                    <a:pt x="145" y="338"/>
                    <a:pt x="144" y="338"/>
                  </a:cubicBezTo>
                  <a:cubicBezTo>
                    <a:pt x="145" y="342"/>
                    <a:pt x="145" y="342"/>
                    <a:pt x="145" y="342"/>
                  </a:cubicBezTo>
                  <a:cubicBezTo>
                    <a:pt x="145" y="338"/>
                    <a:pt x="145" y="338"/>
                    <a:pt x="145" y="338"/>
                  </a:cubicBezTo>
                  <a:cubicBezTo>
                    <a:pt x="145" y="339"/>
                    <a:pt x="145" y="339"/>
                    <a:pt x="145" y="339"/>
                  </a:cubicBezTo>
                  <a:cubicBezTo>
                    <a:pt x="145" y="338"/>
                    <a:pt x="145" y="338"/>
                    <a:pt x="145" y="338"/>
                  </a:cubicBezTo>
                  <a:cubicBezTo>
                    <a:pt x="145" y="338"/>
                    <a:pt x="145" y="338"/>
                    <a:pt x="145" y="338"/>
                  </a:cubicBezTo>
                  <a:cubicBezTo>
                    <a:pt x="145" y="339"/>
                    <a:pt x="145" y="339"/>
                    <a:pt x="145" y="339"/>
                  </a:cubicBezTo>
                  <a:cubicBezTo>
                    <a:pt x="145" y="338"/>
                    <a:pt x="145" y="338"/>
                    <a:pt x="145" y="338"/>
                  </a:cubicBezTo>
                  <a:cubicBezTo>
                    <a:pt x="145" y="338"/>
                    <a:pt x="145" y="338"/>
                    <a:pt x="144" y="338"/>
                  </a:cubicBezTo>
                  <a:cubicBezTo>
                    <a:pt x="142" y="338"/>
                    <a:pt x="135" y="338"/>
                    <a:pt x="129" y="337"/>
                  </a:cubicBezTo>
                  <a:cubicBezTo>
                    <a:pt x="126" y="337"/>
                    <a:pt x="123" y="337"/>
                    <a:pt x="121" y="337"/>
                  </a:cubicBezTo>
                  <a:cubicBezTo>
                    <a:pt x="118" y="337"/>
                    <a:pt x="116" y="337"/>
                    <a:pt x="115" y="337"/>
                  </a:cubicBezTo>
                  <a:cubicBezTo>
                    <a:pt x="114" y="337"/>
                    <a:pt x="114" y="337"/>
                    <a:pt x="114" y="337"/>
                  </a:cubicBezTo>
                  <a:cubicBezTo>
                    <a:pt x="114" y="337"/>
                    <a:pt x="114" y="337"/>
                    <a:pt x="114" y="337"/>
                  </a:cubicBezTo>
                  <a:cubicBezTo>
                    <a:pt x="113" y="337"/>
                    <a:pt x="113" y="337"/>
                    <a:pt x="113" y="337"/>
                  </a:cubicBezTo>
                  <a:cubicBezTo>
                    <a:pt x="112" y="337"/>
                    <a:pt x="112" y="337"/>
                    <a:pt x="112" y="338"/>
                  </a:cubicBezTo>
                  <a:cubicBezTo>
                    <a:pt x="111" y="338"/>
                    <a:pt x="111" y="338"/>
                    <a:pt x="110" y="339"/>
                  </a:cubicBezTo>
                  <a:cubicBezTo>
                    <a:pt x="108" y="342"/>
                    <a:pt x="109" y="345"/>
                    <a:pt x="112" y="347"/>
                  </a:cubicBezTo>
                  <a:cubicBezTo>
                    <a:pt x="135" y="361"/>
                    <a:pt x="135" y="361"/>
                    <a:pt x="135" y="361"/>
                  </a:cubicBezTo>
                  <a:cubicBezTo>
                    <a:pt x="138" y="357"/>
                    <a:pt x="138" y="357"/>
                    <a:pt x="138" y="357"/>
                  </a:cubicBezTo>
                  <a:cubicBezTo>
                    <a:pt x="133" y="354"/>
                    <a:pt x="133" y="354"/>
                    <a:pt x="133" y="354"/>
                  </a:cubicBezTo>
                  <a:cubicBezTo>
                    <a:pt x="138" y="357"/>
                    <a:pt x="138" y="357"/>
                    <a:pt x="138" y="357"/>
                  </a:cubicBezTo>
                  <a:cubicBezTo>
                    <a:pt x="135" y="352"/>
                    <a:pt x="135" y="352"/>
                    <a:pt x="135" y="352"/>
                  </a:cubicBezTo>
                  <a:cubicBezTo>
                    <a:pt x="135" y="352"/>
                    <a:pt x="134" y="353"/>
                    <a:pt x="133" y="354"/>
                  </a:cubicBezTo>
                  <a:cubicBezTo>
                    <a:pt x="138" y="357"/>
                    <a:pt x="138" y="357"/>
                    <a:pt x="138" y="357"/>
                  </a:cubicBezTo>
                  <a:cubicBezTo>
                    <a:pt x="135" y="352"/>
                    <a:pt x="135" y="352"/>
                    <a:pt x="135" y="352"/>
                  </a:cubicBezTo>
                  <a:cubicBezTo>
                    <a:pt x="138" y="356"/>
                    <a:pt x="138" y="356"/>
                    <a:pt x="138" y="356"/>
                  </a:cubicBezTo>
                  <a:cubicBezTo>
                    <a:pt x="136" y="352"/>
                    <a:pt x="136" y="352"/>
                    <a:pt x="136" y="352"/>
                  </a:cubicBezTo>
                  <a:cubicBezTo>
                    <a:pt x="136" y="352"/>
                    <a:pt x="136" y="352"/>
                    <a:pt x="135" y="352"/>
                  </a:cubicBezTo>
                  <a:cubicBezTo>
                    <a:pt x="138" y="356"/>
                    <a:pt x="138" y="356"/>
                    <a:pt x="138" y="356"/>
                  </a:cubicBezTo>
                  <a:cubicBezTo>
                    <a:pt x="136" y="352"/>
                    <a:pt x="136" y="352"/>
                    <a:pt x="136" y="352"/>
                  </a:cubicBezTo>
                  <a:cubicBezTo>
                    <a:pt x="137" y="354"/>
                    <a:pt x="137" y="354"/>
                    <a:pt x="137" y="354"/>
                  </a:cubicBezTo>
                  <a:cubicBezTo>
                    <a:pt x="137" y="351"/>
                    <a:pt x="137" y="351"/>
                    <a:pt x="137" y="351"/>
                  </a:cubicBezTo>
                  <a:cubicBezTo>
                    <a:pt x="136" y="352"/>
                    <a:pt x="136" y="352"/>
                    <a:pt x="136" y="352"/>
                  </a:cubicBezTo>
                  <a:cubicBezTo>
                    <a:pt x="137" y="354"/>
                    <a:pt x="137" y="354"/>
                    <a:pt x="137" y="354"/>
                  </a:cubicBezTo>
                  <a:cubicBezTo>
                    <a:pt x="137" y="351"/>
                    <a:pt x="137" y="351"/>
                    <a:pt x="137" y="351"/>
                  </a:cubicBezTo>
                  <a:cubicBezTo>
                    <a:pt x="137" y="351"/>
                    <a:pt x="136" y="352"/>
                    <a:pt x="135" y="352"/>
                  </a:cubicBezTo>
                  <a:cubicBezTo>
                    <a:pt x="132" y="352"/>
                    <a:pt x="127" y="352"/>
                    <a:pt x="122" y="352"/>
                  </a:cubicBezTo>
                  <a:cubicBezTo>
                    <a:pt x="116" y="352"/>
                    <a:pt x="111" y="352"/>
                    <a:pt x="108" y="352"/>
                  </a:cubicBezTo>
                  <a:cubicBezTo>
                    <a:pt x="106" y="352"/>
                    <a:pt x="105" y="352"/>
                    <a:pt x="105" y="352"/>
                  </a:cubicBezTo>
                  <a:cubicBezTo>
                    <a:pt x="102" y="352"/>
                    <a:pt x="100" y="354"/>
                    <a:pt x="99" y="356"/>
                  </a:cubicBezTo>
                  <a:cubicBezTo>
                    <a:pt x="99" y="358"/>
                    <a:pt x="100" y="361"/>
                    <a:pt x="102" y="362"/>
                  </a:cubicBezTo>
                  <a:cubicBezTo>
                    <a:pt x="107" y="366"/>
                    <a:pt x="107" y="366"/>
                    <a:pt x="107" y="366"/>
                  </a:cubicBezTo>
                  <a:cubicBezTo>
                    <a:pt x="87" y="368"/>
                    <a:pt x="87" y="368"/>
                    <a:pt x="87" y="368"/>
                  </a:cubicBezTo>
                  <a:cubicBezTo>
                    <a:pt x="84" y="369"/>
                    <a:pt x="83" y="370"/>
                    <a:pt x="82" y="373"/>
                  </a:cubicBezTo>
                  <a:cubicBezTo>
                    <a:pt x="82" y="375"/>
                    <a:pt x="83" y="377"/>
                    <a:pt x="85" y="378"/>
                  </a:cubicBezTo>
                  <a:cubicBezTo>
                    <a:pt x="87" y="380"/>
                    <a:pt x="87" y="380"/>
                    <a:pt x="87" y="380"/>
                  </a:cubicBezTo>
                  <a:cubicBezTo>
                    <a:pt x="76" y="380"/>
                    <a:pt x="76" y="380"/>
                    <a:pt x="76" y="380"/>
                  </a:cubicBezTo>
                  <a:cubicBezTo>
                    <a:pt x="74" y="379"/>
                    <a:pt x="72" y="381"/>
                    <a:pt x="71" y="383"/>
                  </a:cubicBezTo>
                  <a:cubicBezTo>
                    <a:pt x="70" y="386"/>
                    <a:pt x="71" y="388"/>
                    <a:pt x="73" y="390"/>
                  </a:cubicBezTo>
                  <a:cubicBezTo>
                    <a:pt x="80" y="394"/>
                    <a:pt x="80" y="394"/>
                    <a:pt x="80" y="394"/>
                  </a:cubicBezTo>
                  <a:cubicBezTo>
                    <a:pt x="61" y="398"/>
                    <a:pt x="61" y="398"/>
                    <a:pt x="61" y="398"/>
                  </a:cubicBezTo>
                  <a:cubicBezTo>
                    <a:pt x="60" y="398"/>
                    <a:pt x="59" y="399"/>
                    <a:pt x="58" y="400"/>
                  </a:cubicBezTo>
                  <a:cubicBezTo>
                    <a:pt x="57" y="401"/>
                    <a:pt x="57" y="402"/>
                    <a:pt x="57" y="403"/>
                  </a:cubicBezTo>
                  <a:cubicBezTo>
                    <a:pt x="57" y="405"/>
                    <a:pt x="57" y="406"/>
                    <a:pt x="57" y="406"/>
                  </a:cubicBezTo>
                  <a:cubicBezTo>
                    <a:pt x="58" y="407"/>
                    <a:pt x="58" y="407"/>
                    <a:pt x="58" y="407"/>
                  </a:cubicBezTo>
                  <a:cubicBezTo>
                    <a:pt x="59" y="408"/>
                    <a:pt x="59" y="408"/>
                    <a:pt x="59" y="408"/>
                  </a:cubicBezTo>
                  <a:cubicBezTo>
                    <a:pt x="60" y="409"/>
                    <a:pt x="61" y="410"/>
                    <a:pt x="63" y="411"/>
                  </a:cubicBezTo>
                  <a:cubicBezTo>
                    <a:pt x="65" y="412"/>
                    <a:pt x="68" y="413"/>
                    <a:pt x="70" y="415"/>
                  </a:cubicBezTo>
                  <a:cubicBezTo>
                    <a:pt x="71" y="415"/>
                    <a:pt x="72" y="416"/>
                    <a:pt x="73" y="416"/>
                  </a:cubicBezTo>
                  <a:cubicBezTo>
                    <a:pt x="73" y="417"/>
                    <a:pt x="73" y="417"/>
                    <a:pt x="73" y="417"/>
                  </a:cubicBezTo>
                  <a:cubicBezTo>
                    <a:pt x="73" y="417"/>
                    <a:pt x="73" y="417"/>
                    <a:pt x="73" y="417"/>
                  </a:cubicBezTo>
                  <a:cubicBezTo>
                    <a:pt x="73" y="417"/>
                    <a:pt x="73" y="417"/>
                    <a:pt x="73" y="417"/>
                  </a:cubicBezTo>
                  <a:cubicBezTo>
                    <a:pt x="75" y="414"/>
                    <a:pt x="75" y="414"/>
                    <a:pt x="75" y="414"/>
                  </a:cubicBezTo>
                  <a:cubicBezTo>
                    <a:pt x="73" y="417"/>
                    <a:pt x="73" y="417"/>
                    <a:pt x="73" y="417"/>
                  </a:cubicBezTo>
                  <a:cubicBezTo>
                    <a:pt x="73" y="417"/>
                    <a:pt x="73" y="417"/>
                    <a:pt x="73" y="417"/>
                  </a:cubicBezTo>
                  <a:cubicBezTo>
                    <a:pt x="75" y="414"/>
                    <a:pt x="75" y="414"/>
                    <a:pt x="75" y="414"/>
                  </a:cubicBezTo>
                  <a:cubicBezTo>
                    <a:pt x="73" y="417"/>
                    <a:pt x="73" y="417"/>
                    <a:pt x="73" y="417"/>
                  </a:cubicBezTo>
                  <a:cubicBezTo>
                    <a:pt x="76" y="412"/>
                    <a:pt x="76" y="412"/>
                    <a:pt x="76" y="412"/>
                  </a:cubicBezTo>
                  <a:cubicBezTo>
                    <a:pt x="73" y="416"/>
                    <a:pt x="73" y="416"/>
                    <a:pt x="73" y="416"/>
                  </a:cubicBezTo>
                  <a:cubicBezTo>
                    <a:pt x="73" y="417"/>
                    <a:pt x="73" y="417"/>
                    <a:pt x="73" y="417"/>
                  </a:cubicBezTo>
                  <a:cubicBezTo>
                    <a:pt x="76" y="412"/>
                    <a:pt x="76" y="412"/>
                    <a:pt x="76" y="412"/>
                  </a:cubicBezTo>
                  <a:cubicBezTo>
                    <a:pt x="73" y="416"/>
                    <a:pt x="73" y="416"/>
                    <a:pt x="73" y="416"/>
                  </a:cubicBezTo>
                  <a:cubicBezTo>
                    <a:pt x="76" y="412"/>
                    <a:pt x="76" y="412"/>
                    <a:pt x="76" y="412"/>
                  </a:cubicBezTo>
                  <a:cubicBezTo>
                    <a:pt x="72" y="416"/>
                    <a:pt x="72" y="416"/>
                    <a:pt x="72" y="416"/>
                  </a:cubicBezTo>
                  <a:cubicBezTo>
                    <a:pt x="73" y="416"/>
                    <a:pt x="73" y="416"/>
                    <a:pt x="73" y="416"/>
                  </a:cubicBezTo>
                  <a:cubicBezTo>
                    <a:pt x="76" y="412"/>
                    <a:pt x="76" y="412"/>
                    <a:pt x="76" y="412"/>
                  </a:cubicBezTo>
                  <a:cubicBezTo>
                    <a:pt x="72" y="416"/>
                    <a:pt x="72" y="416"/>
                    <a:pt x="72" y="416"/>
                  </a:cubicBezTo>
                  <a:cubicBezTo>
                    <a:pt x="76" y="412"/>
                    <a:pt x="76" y="412"/>
                    <a:pt x="76" y="412"/>
                  </a:cubicBezTo>
                  <a:cubicBezTo>
                    <a:pt x="72" y="415"/>
                    <a:pt x="72" y="415"/>
                    <a:pt x="72" y="415"/>
                  </a:cubicBezTo>
                  <a:cubicBezTo>
                    <a:pt x="72" y="415"/>
                    <a:pt x="72" y="416"/>
                    <a:pt x="72" y="416"/>
                  </a:cubicBezTo>
                  <a:cubicBezTo>
                    <a:pt x="76" y="412"/>
                    <a:pt x="76" y="412"/>
                    <a:pt x="76" y="412"/>
                  </a:cubicBezTo>
                  <a:cubicBezTo>
                    <a:pt x="72" y="415"/>
                    <a:pt x="72" y="415"/>
                    <a:pt x="72" y="415"/>
                  </a:cubicBezTo>
                  <a:cubicBezTo>
                    <a:pt x="76" y="412"/>
                    <a:pt x="76" y="412"/>
                    <a:pt x="76" y="412"/>
                  </a:cubicBezTo>
                  <a:cubicBezTo>
                    <a:pt x="71" y="412"/>
                    <a:pt x="71" y="412"/>
                    <a:pt x="71" y="412"/>
                  </a:cubicBezTo>
                  <a:cubicBezTo>
                    <a:pt x="71" y="414"/>
                    <a:pt x="71" y="414"/>
                    <a:pt x="72" y="415"/>
                  </a:cubicBezTo>
                  <a:cubicBezTo>
                    <a:pt x="76" y="412"/>
                    <a:pt x="76" y="412"/>
                    <a:pt x="76" y="412"/>
                  </a:cubicBezTo>
                  <a:cubicBezTo>
                    <a:pt x="71" y="412"/>
                    <a:pt x="71" y="412"/>
                    <a:pt x="71" y="412"/>
                  </a:cubicBezTo>
                  <a:cubicBezTo>
                    <a:pt x="76" y="412"/>
                    <a:pt x="76" y="412"/>
                    <a:pt x="76" y="412"/>
                  </a:cubicBezTo>
                  <a:cubicBezTo>
                    <a:pt x="76" y="407"/>
                    <a:pt x="76" y="407"/>
                    <a:pt x="76" y="407"/>
                  </a:cubicBezTo>
                  <a:cubicBezTo>
                    <a:pt x="49" y="408"/>
                    <a:pt x="49" y="408"/>
                    <a:pt x="49" y="408"/>
                  </a:cubicBezTo>
                  <a:cubicBezTo>
                    <a:pt x="47" y="408"/>
                    <a:pt x="44" y="410"/>
                    <a:pt x="44" y="412"/>
                  </a:cubicBezTo>
                  <a:cubicBezTo>
                    <a:pt x="43" y="414"/>
                    <a:pt x="44" y="417"/>
                    <a:pt x="46" y="418"/>
                  </a:cubicBezTo>
                  <a:cubicBezTo>
                    <a:pt x="58" y="426"/>
                    <a:pt x="58" y="426"/>
                    <a:pt x="58" y="426"/>
                  </a:cubicBezTo>
                  <a:cubicBezTo>
                    <a:pt x="42" y="430"/>
                    <a:pt x="42" y="430"/>
                    <a:pt x="42" y="430"/>
                  </a:cubicBezTo>
                  <a:cubicBezTo>
                    <a:pt x="41" y="430"/>
                    <a:pt x="40" y="431"/>
                    <a:pt x="39" y="432"/>
                  </a:cubicBezTo>
                  <a:cubicBezTo>
                    <a:pt x="38" y="433"/>
                    <a:pt x="38" y="434"/>
                    <a:pt x="38" y="435"/>
                  </a:cubicBezTo>
                  <a:cubicBezTo>
                    <a:pt x="38" y="436"/>
                    <a:pt x="39" y="437"/>
                    <a:pt x="39" y="438"/>
                  </a:cubicBezTo>
                  <a:cubicBezTo>
                    <a:pt x="39" y="439"/>
                    <a:pt x="40" y="439"/>
                    <a:pt x="40" y="439"/>
                  </a:cubicBezTo>
                  <a:cubicBezTo>
                    <a:pt x="40" y="439"/>
                    <a:pt x="41" y="440"/>
                    <a:pt x="41" y="440"/>
                  </a:cubicBezTo>
                  <a:cubicBezTo>
                    <a:pt x="42" y="441"/>
                    <a:pt x="44" y="442"/>
                    <a:pt x="46" y="443"/>
                  </a:cubicBezTo>
                  <a:cubicBezTo>
                    <a:pt x="52" y="447"/>
                    <a:pt x="61" y="452"/>
                    <a:pt x="61" y="452"/>
                  </a:cubicBezTo>
                  <a:cubicBezTo>
                    <a:pt x="64" y="448"/>
                    <a:pt x="64" y="448"/>
                    <a:pt x="64" y="448"/>
                  </a:cubicBezTo>
                  <a:cubicBezTo>
                    <a:pt x="60" y="445"/>
                    <a:pt x="60" y="445"/>
                    <a:pt x="60" y="445"/>
                  </a:cubicBezTo>
                  <a:cubicBezTo>
                    <a:pt x="64" y="448"/>
                    <a:pt x="64" y="448"/>
                    <a:pt x="64" y="448"/>
                  </a:cubicBezTo>
                  <a:cubicBezTo>
                    <a:pt x="61" y="443"/>
                    <a:pt x="61" y="443"/>
                    <a:pt x="61" y="443"/>
                  </a:cubicBezTo>
                  <a:cubicBezTo>
                    <a:pt x="61" y="443"/>
                    <a:pt x="60" y="444"/>
                    <a:pt x="60" y="445"/>
                  </a:cubicBezTo>
                  <a:cubicBezTo>
                    <a:pt x="64" y="448"/>
                    <a:pt x="64" y="448"/>
                    <a:pt x="64" y="448"/>
                  </a:cubicBezTo>
                  <a:cubicBezTo>
                    <a:pt x="61" y="443"/>
                    <a:pt x="61" y="443"/>
                    <a:pt x="61" y="443"/>
                  </a:cubicBezTo>
                  <a:cubicBezTo>
                    <a:pt x="64" y="447"/>
                    <a:pt x="64" y="447"/>
                    <a:pt x="64" y="447"/>
                  </a:cubicBezTo>
                  <a:cubicBezTo>
                    <a:pt x="62" y="443"/>
                    <a:pt x="62" y="443"/>
                    <a:pt x="62" y="443"/>
                  </a:cubicBezTo>
                  <a:cubicBezTo>
                    <a:pt x="62" y="443"/>
                    <a:pt x="62" y="443"/>
                    <a:pt x="61" y="443"/>
                  </a:cubicBezTo>
                  <a:cubicBezTo>
                    <a:pt x="64" y="447"/>
                    <a:pt x="64" y="447"/>
                    <a:pt x="64" y="447"/>
                  </a:cubicBezTo>
                  <a:cubicBezTo>
                    <a:pt x="62" y="443"/>
                    <a:pt x="62" y="443"/>
                    <a:pt x="62" y="443"/>
                  </a:cubicBezTo>
                  <a:cubicBezTo>
                    <a:pt x="63" y="444"/>
                    <a:pt x="63" y="444"/>
                    <a:pt x="63" y="444"/>
                  </a:cubicBezTo>
                  <a:cubicBezTo>
                    <a:pt x="62" y="443"/>
                    <a:pt x="62" y="443"/>
                    <a:pt x="62" y="443"/>
                  </a:cubicBezTo>
                  <a:cubicBezTo>
                    <a:pt x="62" y="443"/>
                    <a:pt x="62" y="443"/>
                    <a:pt x="62" y="443"/>
                  </a:cubicBezTo>
                  <a:cubicBezTo>
                    <a:pt x="63" y="444"/>
                    <a:pt x="63" y="444"/>
                    <a:pt x="63" y="444"/>
                  </a:cubicBezTo>
                  <a:cubicBezTo>
                    <a:pt x="62" y="443"/>
                    <a:pt x="62" y="443"/>
                    <a:pt x="62" y="443"/>
                  </a:cubicBezTo>
                  <a:cubicBezTo>
                    <a:pt x="62" y="443"/>
                    <a:pt x="61" y="443"/>
                    <a:pt x="60" y="443"/>
                  </a:cubicBezTo>
                  <a:cubicBezTo>
                    <a:pt x="56" y="444"/>
                    <a:pt x="48" y="445"/>
                    <a:pt x="40" y="445"/>
                  </a:cubicBezTo>
                  <a:cubicBezTo>
                    <a:pt x="33" y="446"/>
                    <a:pt x="27" y="447"/>
                    <a:pt x="27" y="447"/>
                  </a:cubicBezTo>
                  <a:cubicBezTo>
                    <a:pt x="26" y="447"/>
                    <a:pt x="24" y="448"/>
                    <a:pt x="23" y="449"/>
                  </a:cubicBezTo>
                  <a:cubicBezTo>
                    <a:pt x="22" y="450"/>
                    <a:pt x="22" y="451"/>
                    <a:pt x="22" y="452"/>
                  </a:cubicBezTo>
                  <a:cubicBezTo>
                    <a:pt x="22" y="454"/>
                    <a:pt x="23" y="455"/>
                    <a:pt x="23" y="455"/>
                  </a:cubicBezTo>
                  <a:cubicBezTo>
                    <a:pt x="24" y="456"/>
                    <a:pt x="24" y="456"/>
                    <a:pt x="24" y="456"/>
                  </a:cubicBezTo>
                  <a:cubicBezTo>
                    <a:pt x="25" y="457"/>
                    <a:pt x="25" y="457"/>
                    <a:pt x="25" y="457"/>
                  </a:cubicBezTo>
                  <a:cubicBezTo>
                    <a:pt x="27" y="458"/>
                    <a:pt x="29" y="460"/>
                    <a:pt x="31" y="461"/>
                  </a:cubicBezTo>
                  <a:cubicBezTo>
                    <a:pt x="39" y="466"/>
                    <a:pt x="51" y="473"/>
                    <a:pt x="51" y="473"/>
                  </a:cubicBezTo>
                  <a:cubicBezTo>
                    <a:pt x="53" y="468"/>
                    <a:pt x="53" y="468"/>
                    <a:pt x="53" y="468"/>
                  </a:cubicBezTo>
                  <a:cubicBezTo>
                    <a:pt x="49" y="465"/>
                    <a:pt x="49" y="465"/>
                    <a:pt x="49" y="465"/>
                  </a:cubicBezTo>
                  <a:cubicBezTo>
                    <a:pt x="53" y="468"/>
                    <a:pt x="53" y="468"/>
                    <a:pt x="53" y="468"/>
                  </a:cubicBezTo>
                  <a:cubicBezTo>
                    <a:pt x="50" y="464"/>
                    <a:pt x="50" y="464"/>
                    <a:pt x="50" y="464"/>
                  </a:cubicBezTo>
                  <a:cubicBezTo>
                    <a:pt x="50" y="464"/>
                    <a:pt x="49" y="464"/>
                    <a:pt x="49" y="465"/>
                  </a:cubicBezTo>
                  <a:cubicBezTo>
                    <a:pt x="53" y="468"/>
                    <a:pt x="53" y="468"/>
                    <a:pt x="53" y="468"/>
                  </a:cubicBezTo>
                  <a:cubicBezTo>
                    <a:pt x="50" y="464"/>
                    <a:pt x="50" y="464"/>
                    <a:pt x="50" y="464"/>
                  </a:cubicBezTo>
                  <a:cubicBezTo>
                    <a:pt x="53" y="468"/>
                    <a:pt x="53" y="468"/>
                    <a:pt x="53" y="468"/>
                  </a:cubicBezTo>
                  <a:cubicBezTo>
                    <a:pt x="51" y="463"/>
                    <a:pt x="51" y="463"/>
                    <a:pt x="51" y="463"/>
                  </a:cubicBezTo>
                  <a:cubicBezTo>
                    <a:pt x="51" y="463"/>
                    <a:pt x="50" y="463"/>
                    <a:pt x="50" y="464"/>
                  </a:cubicBezTo>
                  <a:cubicBezTo>
                    <a:pt x="53" y="468"/>
                    <a:pt x="53" y="468"/>
                    <a:pt x="53" y="468"/>
                  </a:cubicBezTo>
                  <a:cubicBezTo>
                    <a:pt x="51" y="463"/>
                    <a:pt x="51" y="463"/>
                    <a:pt x="51" y="463"/>
                  </a:cubicBezTo>
                  <a:cubicBezTo>
                    <a:pt x="53" y="468"/>
                    <a:pt x="53" y="468"/>
                    <a:pt x="53" y="468"/>
                  </a:cubicBezTo>
                  <a:cubicBezTo>
                    <a:pt x="52" y="463"/>
                    <a:pt x="52" y="463"/>
                    <a:pt x="52" y="463"/>
                  </a:cubicBezTo>
                  <a:cubicBezTo>
                    <a:pt x="51" y="463"/>
                    <a:pt x="51" y="463"/>
                    <a:pt x="51" y="463"/>
                  </a:cubicBezTo>
                  <a:cubicBezTo>
                    <a:pt x="53" y="468"/>
                    <a:pt x="53" y="468"/>
                    <a:pt x="53" y="468"/>
                  </a:cubicBezTo>
                  <a:cubicBezTo>
                    <a:pt x="52" y="463"/>
                    <a:pt x="52" y="463"/>
                    <a:pt x="52" y="463"/>
                  </a:cubicBezTo>
                  <a:cubicBezTo>
                    <a:pt x="53" y="466"/>
                    <a:pt x="53" y="466"/>
                    <a:pt x="53" y="466"/>
                  </a:cubicBezTo>
                  <a:cubicBezTo>
                    <a:pt x="52" y="463"/>
                    <a:pt x="52" y="463"/>
                    <a:pt x="52" y="463"/>
                  </a:cubicBezTo>
                  <a:cubicBezTo>
                    <a:pt x="52" y="463"/>
                    <a:pt x="52" y="463"/>
                    <a:pt x="52" y="463"/>
                  </a:cubicBezTo>
                  <a:cubicBezTo>
                    <a:pt x="53" y="466"/>
                    <a:pt x="53" y="466"/>
                    <a:pt x="53" y="466"/>
                  </a:cubicBezTo>
                  <a:cubicBezTo>
                    <a:pt x="52" y="463"/>
                    <a:pt x="52" y="463"/>
                    <a:pt x="52" y="463"/>
                  </a:cubicBezTo>
                  <a:cubicBezTo>
                    <a:pt x="52" y="463"/>
                    <a:pt x="52" y="463"/>
                    <a:pt x="52" y="463"/>
                  </a:cubicBezTo>
                  <a:cubicBezTo>
                    <a:pt x="51" y="463"/>
                    <a:pt x="51" y="463"/>
                    <a:pt x="50" y="463"/>
                  </a:cubicBezTo>
                  <a:cubicBezTo>
                    <a:pt x="47" y="464"/>
                    <a:pt x="40" y="465"/>
                    <a:pt x="35" y="467"/>
                  </a:cubicBezTo>
                  <a:cubicBezTo>
                    <a:pt x="32" y="467"/>
                    <a:pt x="29" y="468"/>
                    <a:pt x="27" y="468"/>
                  </a:cubicBezTo>
                  <a:cubicBezTo>
                    <a:pt x="26" y="468"/>
                    <a:pt x="25" y="469"/>
                    <a:pt x="25" y="469"/>
                  </a:cubicBezTo>
                  <a:cubicBezTo>
                    <a:pt x="24" y="469"/>
                    <a:pt x="24" y="469"/>
                    <a:pt x="24" y="469"/>
                  </a:cubicBezTo>
                  <a:cubicBezTo>
                    <a:pt x="23" y="469"/>
                    <a:pt x="23" y="469"/>
                    <a:pt x="23" y="470"/>
                  </a:cubicBezTo>
                  <a:cubicBezTo>
                    <a:pt x="22" y="470"/>
                    <a:pt x="22" y="470"/>
                    <a:pt x="22" y="470"/>
                  </a:cubicBezTo>
                  <a:cubicBezTo>
                    <a:pt x="22" y="470"/>
                    <a:pt x="21" y="471"/>
                    <a:pt x="21" y="472"/>
                  </a:cubicBezTo>
                  <a:cubicBezTo>
                    <a:pt x="20" y="473"/>
                    <a:pt x="20" y="474"/>
                    <a:pt x="20" y="476"/>
                  </a:cubicBezTo>
                  <a:cubicBezTo>
                    <a:pt x="20" y="477"/>
                    <a:pt x="21" y="479"/>
                    <a:pt x="22" y="479"/>
                  </a:cubicBezTo>
                  <a:cubicBezTo>
                    <a:pt x="22" y="479"/>
                    <a:pt x="23" y="480"/>
                    <a:pt x="24" y="480"/>
                  </a:cubicBezTo>
                  <a:cubicBezTo>
                    <a:pt x="26" y="481"/>
                    <a:pt x="28" y="483"/>
                    <a:pt x="30" y="484"/>
                  </a:cubicBezTo>
                  <a:cubicBezTo>
                    <a:pt x="31" y="484"/>
                    <a:pt x="32" y="485"/>
                    <a:pt x="32" y="485"/>
                  </a:cubicBezTo>
                  <a:cubicBezTo>
                    <a:pt x="33" y="486"/>
                    <a:pt x="33" y="486"/>
                    <a:pt x="33" y="486"/>
                  </a:cubicBezTo>
                  <a:cubicBezTo>
                    <a:pt x="33" y="486"/>
                    <a:pt x="33" y="486"/>
                    <a:pt x="33" y="486"/>
                  </a:cubicBezTo>
                  <a:cubicBezTo>
                    <a:pt x="34" y="483"/>
                    <a:pt x="34" y="483"/>
                    <a:pt x="34" y="483"/>
                  </a:cubicBezTo>
                  <a:cubicBezTo>
                    <a:pt x="33" y="485"/>
                    <a:pt x="33" y="485"/>
                    <a:pt x="33" y="485"/>
                  </a:cubicBezTo>
                  <a:cubicBezTo>
                    <a:pt x="33" y="486"/>
                    <a:pt x="33" y="486"/>
                    <a:pt x="33" y="486"/>
                  </a:cubicBezTo>
                  <a:cubicBezTo>
                    <a:pt x="34" y="483"/>
                    <a:pt x="34" y="483"/>
                    <a:pt x="34" y="483"/>
                  </a:cubicBezTo>
                  <a:cubicBezTo>
                    <a:pt x="33" y="485"/>
                    <a:pt x="33" y="485"/>
                    <a:pt x="33" y="485"/>
                  </a:cubicBezTo>
                  <a:cubicBezTo>
                    <a:pt x="36" y="482"/>
                    <a:pt x="36" y="482"/>
                    <a:pt x="36" y="482"/>
                  </a:cubicBezTo>
                  <a:cubicBezTo>
                    <a:pt x="32" y="485"/>
                    <a:pt x="32" y="485"/>
                    <a:pt x="32" y="485"/>
                  </a:cubicBezTo>
                  <a:cubicBezTo>
                    <a:pt x="32" y="485"/>
                    <a:pt x="32" y="485"/>
                    <a:pt x="33" y="485"/>
                  </a:cubicBezTo>
                  <a:cubicBezTo>
                    <a:pt x="36" y="482"/>
                    <a:pt x="36" y="482"/>
                    <a:pt x="36" y="482"/>
                  </a:cubicBezTo>
                  <a:cubicBezTo>
                    <a:pt x="32" y="485"/>
                    <a:pt x="32" y="485"/>
                    <a:pt x="32" y="485"/>
                  </a:cubicBezTo>
                  <a:cubicBezTo>
                    <a:pt x="36" y="482"/>
                    <a:pt x="36" y="482"/>
                    <a:pt x="36" y="482"/>
                  </a:cubicBezTo>
                  <a:cubicBezTo>
                    <a:pt x="31" y="484"/>
                    <a:pt x="31" y="484"/>
                    <a:pt x="31" y="484"/>
                  </a:cubicBezTo>
                  <a:cubicBezTo>
                    <a:pt x="32" y="484"/>
                    <a:pt x="32" y="484"/>
                    <a:pt x="32" y="485"/>
                  </a:cubicBezTo>
                  <a:cubicBezTo>
                    <a:pt x="36" y="482"/>
                    <a:pt x="36" y="482"/>
                    <a:pt x="36" y="482"/>
                  </a:cubicBezTo>
                  <a:cubicBezTo>
                    <a:pt x="31" y="484"/>
                    <a:pt x="31" y="484"/>
                    <a:pt x="31" y="484"/>
                  </a:cubicBezTo>
                  <a:cubicBezTo>
                    <a:pt x="36" y="482"/>
                    <a:pt x="36" y="482"/>
                    <a:pt x="36" y="482"/>
                  </a:cubicBezTo>
                  <a:cubicBezTo>
                    <a:pt x="31" y="482"/>
                    <a:pt x="31" y="482"/>
                    <a:pt x="31" y="482"/>
                  </a:cubicBezTo>
                  <a:cubicBezTo>
                    <a:pt x="31" y="483"/>
                    <a:pt x="31" y="483"/>
                    <a:pt x="31" y="484"/>
                  </a:cubicBezTo>
                  <a:cubicBezTo>
                    <a:pt x="36" y="482"/>
                    <a:pt x="36" y="482"/>
                    <a:pt x="36" y="482"/>
                  </a:cubicBezTo>
                  <a:cubicBezTo>
                    <a:pt x="31" y="482"/>
                    <a:pt x="31" y="482"/>
                    <a:pt x="31" y="482"/>
                  </a:cubicBezTo>
                  <a:cubicBezTo>
                    <a:pt x="37" y="482"/>
                    <a:pt x="37" y="482"/>
                    <a:pt x="37" y="482"/>
                  </a:cubicBezTo>
                  <a:cubicBezTo>
                    <a:pt x="32" y="479"/>
                    <a:pt x="32" y="479"/>
                    <a:pt x="32" y="479"/>
                  </a:cubicBezTo>
                  <a:cubicBezTo>
                    <a:pt x="31" y="480"/>
                    <a:pt x="31" y="481"/>
                    <a:pt x="31" y="482"/>
                  </a:cubicBezTo>
                  <a:cubicBezTo>
                    <a:pt x="37" y="482"/>
                    <a:pt x="37" y="482"/>
                    <a:pt x="37" y="482"/>
                  </a:cubicBezTo>
                  <a:cubicBezTo>
                    <a:pt x="32" y="479"/>
                    <a:pt x="32" y="479"/>
                    <a:pt x="32" y="479"/>
                  </a:cubicBezTo>
                  <a:cubicBezTo>
                    <a:pt x="37" y="482"/>
                    <a:pt x="37" y="482"/>
                    <a:pt x="37" y="482"/>
                  </a:cubicBezTo>
                  <a:cubicBezTo>
                    <a:pt x="32" y="479"/>
                    <a:pt x="32" y="479"/>
                    <a:pt x="32" y="479"/>
                  </a:cubicBezTo>
                  <a:cubicBezTo>
                    <a:pt x="36" y="482"/>
                    <a:pt x="36" y="482"/>
                    <a:pt x="36" y="482"/>
                  </a:cubicBezTo>
                  <a:cubicBezTo>
                    <a:pt x="33" y="478"/>
                    <a:pt x="33" y="478"/>
                    <a:pt x="33" y="478"/>
                  </a:cubicBezTo>
                  <a:cubicBezTo>
                    <a:pt x="33" y="478"/>
                    <a:pt x="32" y="478"/>
                    <a:pt x="32" y="479"/>
                  </a:cubicBezTo>
                  <a:cubicBezTo>
                    <a:pt x="36" y="482"/>
                    <a:pt x="36" y="482"/>
                    <a:pt x="36" y="482"/>
                  </a:cubicBezTo>
                  <a:cubicBezTo>
                    <a:pt x="33" y="478"/>
                    <a:pt x="33" y="478"/>
                    <a:pt x="33" y="478"/>
                  </a:cubicBezTo>
                  <a:cubicBezTo>
                    <a:pt x="36" y="481"/>
                    <a:pt x="36" y="481"/>
                    <a:pt x="36" y="481"/>
                  </a:cubicBezTo>
                  <a:cubicBezTo>
                    <a:pt x="33" y="477"/>
                    <a:pt x="33" y="477"/>
                    <a:pt x="33" y="477"/>
                  </a:cubicBezTo>
                  <a:cubicBezTo>
                    <a:pt x="33" y="477"/>
                    <a:pt x="33" y="477"/>
                    <a:pt x="33" y="478"/>
                  </a:cubicBezTo>
                  <a:cubicBezTo>
                    <a:pt x="36" y="481"/>
                    <a:pt x="36" y="481"/>
                    <a:pt x="36" y="481"/>
                  </a:cubicBezTo>
                  <a:cubicBezTo>
                    <a:pt x="33" y="477"/>
                    <a:pt x="33" y="477"/>
                    <a:pt x="33" y="477"/>
                  </a:cubicBezTo>
                  <a:cubicBezTo>
                    <a:pt x="35" y="480"/>
                    <a:pt x="35" y="480"/>
                    <a:pt x="35" y="480"/>
                  </a:cubicBezTo>
                  <a:cubicBezTo>
                    <a:pt x="34" y="477"/>
                    <a:pt x="34" y="477"/>
                    <a:pt x="34" y="477"/>
                  </a:cubicBezTo>
                  <a:cubicBezTo>
                    <a:pt x="33" y="477"/>
                    <a:pt x="33" y="477"/>
                    <a:pt x="33" y="477"/>
                  </a:cubicBezTo>
                  <a:cubicBezTo>
                    <a:pt x="35" y="480"/>
                    <a:pt x="35" y="480"/>
                    <a:pt x="35" y="480"/>
                  </a:cubicBezTo>
                  <a:cubicBezTo>
                    <a:pt x="34" y="477"/>
                    <a:pt x="34" y="477"/>
                    <a:pt x="34" y="477"/>
                  </a:cubicBezTo>
                  <a:cubicBezTo>
                    <a:pt x="33" y="477"/>
                    <a:pt x="33" y="477"/>
                    <a:pt x="32" y="478"/>
                  </a:cubicBezTo>
                  <a:cubicBezTo>
                    <a:pt x="29" y="479"/>
                    <a:pt x="24" y="482"/>
                    <a:pt x="20" y="484"/>
                  </a:cubicBezTo>
                  <a:cubicBezTo>
                    <a:pt x="15" y="486"/>
                    <a:pt x="11" y="488"/>
                    <a:pt x="11" y="488"/>
                  </a:cubicBezTo>
                  <a:cubicBezTo>
                    <a:pt x="9" y="489"/>
                    <a:pt x="8" y="491"/>
                    <a:pt x="8" y="493"/>
                  </a:cubicBezTo>
                  <a:cubicBezTo>
                    <a:pt x="8" y="495"/>
                    <a:pt x="9" y="497"/>
                    <a:pt x="10" y="498"/>
                  </a:cubicBezTo>
                  <a:cubicBezTo>
                    <a:pt x="18" y="503"/>
                    <a:pt x="18" y="503"/>
                    <a:pt x="18" y="503"/>
                  </a:cubicBezTo>
                  <a:cubicBezTo>
                    <a:pt x="8" y="510"/>
                    <a:pt x="8" y="510"/>
                    <a:pt x="8" y="510"/>
                  </a:cubicBezTo>
                  <a:cubicBezTo>
                    <a:pt x="6" y="511"/>
                    <a:pt x="5" y="513"/>
                    <a:pt x="6" y="515"/>
                  </a:cubicBezTo>
                  <a:cubicBezTo>
                    <a:pt x="6" y="517"/>
                    <a:pt x="7" y="519"/>
                    <a:pt x="8" y="519"/>
                  </a:cubicBezTo>
                  <a:cubicBezTo>
                    <a:pt x="8" y="519"/>
                    <a:pt x="9" y="520"/>
                    <a:pt x="11" y="521"/>
                  </a:cubicBezTo>
                  <a:cubicBezTo>
                    <a:pt x="13" y="522"/>
                    <a:pt x="17" y="524"/>
                    <a:pt x="19" y="526"/>
                  </a:cubicBezTo>
                  <a:cubicBezTo>
                    <a:pt x="21" y="527"/>
                    <a:pt x="22" y="528"/>
                    <a:pt x="23" y="528"/>
                  </a:cubicBezTo>
                  <a:cubicBezTo>
                    <a:pt x="23" y="529"/>
                    <a:pt x="24" y="529"/>
                    <a:pt x="24" y="529"/>
                  </a:cubicBezTo>
                  <a:cubicBezTo>
                    <a:pt x="24" y="529"/>
                    <a:pt x="24" y="529"/>
                    <a:pt x="24" y="529"/>
                  </a:cubicBezTo>
                  <a:cubicBezTo>
                    <a:pt x="26" y="526"/>
                    <a:pt x="26" y="526"/>
                    <a:pt x="26" y="526"/>
                  </a:cubicBezTo>
                  <a:cubicBezTo>
                    <a:pt x="23" y="528"/>
                    <a:pt x="23" y="528"/>
                    <a:pt x="23" y="528"/>
                  </a:cubicBezTo>
                  <a:cubicBezTo>
                    <a:pt x="24" y="529"/>
                    <a:pt x="24" y="529"/>
                    <a:pt x="24" y="529"/>
                  </a:cubicBezTo>
                  <a:cubicBezTo>
                    <a:pt x="26" y="526"/>
                    <a:pt x="26" y="526"/>
                    <a:pt x="26" y="526"/>
                  </a:cubicBezTo>
                  <a:cubicBezTo>
                    <a:pt x="23" y="528"/>
                    <a:pt x="23" y="528"/>
                    <a:pt x="23" y="528"/>
                  </a:cubicBezTo>
                  <a:cubicBezTo>
                    <a:pt x="27" y="525"/>
                    <a:pt x="27" y="525"/>
                    <a:pt x="27" y="525"/>
                  </a:cubicBezTo>
                  <a:cubicBezTo>
                    <a:pt x="23" y="528"/>
                    <a:pt x="23" y="528"/>
                    <a:pt x="23" y="528"/>
                  </a:cubicBezTo>
                  <a:cubicBezTo>
                    <a:pt x="23" y="528"/>
                    <a:pt x="23" y="528"/>
                    <a:pt x="23" y="528"/>
                  </a:cubicBezTo>
                  <a:cubicBezTo>
                    <a:pt x="27" y="525"/>
                    <a:pt x="27" y="525"/>
                    <a:pt x="27" y="525"/>
                  </a:cubicBezTo>
                  <a:cubicBezTo>
                    <a:pt x="23" y="528"/>
                    <a:pt x="23" y="528"/>
                    <a:pt x="23" y="528"/>
                  </a:cubicBezTo>
                  <a:cubicBezTo>
                    <a:pt x="27" y="525"/>
                    <a:pt x="27" y="525"/>
                    <a:pt x="27" y="525"/>
                  </a:cubicBezTo>
                  <a:cubicBezTo>
                    <a:pt x="22" y="525"/>
                    <a:pt x="22" y="525"/>
                    <a:pt x="22" y="525"/>
                  </a:cubicBezTo>
                  <a:cubicBezTo>
                    <a:pt x="22" y="527"/>
                    <a:pt x="22" y="527"/>
                    <a:pt x="23" y="528"/>
                  </a:cubicBezTo>
                  <a:cubicBezTo>
                    <a:pt x="27" y="525"/>
                    <a:pt x="27" y="525"/>
                    <a:pt x="27" y="525"/>
                  </a:cubicBezTo>
                  <a:cubicBezTo>
                    <a:pt x="22" y="525"/>
                    <a:pt x="22" y="525"/>
                    <a:pt x="22" y="525"/>
                  </a:cubicBezTo>
                  <a:cubicBezTo>
                    <a:pt x="27" y="525"/>
                    <a:pt x="27" y="525"/>
                    <a:pt x="27" y="525"/>
                  </a:cubicBezTo>
                  <a:cubicBezTo>
                    <a:pt x="23" y="522"/>
                    <a:pt x="23" y="522"/>
                    <a:pt x="23" y="522"/>
                  </a:cubicBezTo>
                  <a:cubicBezTo>
                    <a:pt x="22" y="523"/>
                    <a:pt x="22" y="524"/>
                    <a:pt x="22" y="525"/>
                  </a:cubicBezTo>
                  <a:cubicBezTo>
                    <a:pt x="27" y="525"/>
                    <a:pt x="27" y="525"/>
                    <a:pt x="27" y="525"/>
                  </a:cubicBezTo>
                  <a:cubicBezTo>
                    <a:pt x="23" y="522"/>
                    <a:pt x="23" y="522"/>
                    <a:pt x="23" y="522"/>
                  </a:cubicBezTo>
                  <a:cubicBezTo>
                    <a:pt x="27" y="525"/>
                    <a:pt x="27" y="525"/>
                    <a:pt x="27" y="525"/>
                  </a:cubicBezTo>
                  <a:cubicBezTo>
                    <a:pt x="24" y="520"/>
                    <a:pt x="24" y="520"/>
                    <a:pt x="24" y="520"/>
                  </a:cubicBezTo>
                  <a:cubicBezTo>
                    <a:pt x="24" y="520"/>
                    <a:pt x="19" y="524"/>
                    <a:pt x="14" y="527"/>
                  </a:cubicBezTo>
                  <a:cubicBezTo>
                    <a:pt x="11" y="529"/>
                    <a:pt x="8" y="531"/>
                    <a:pt x="6" y="532"/>
                  </a:cubicBezTo>
                  <a:cubicBezTo>
                    <a:pt x="5" y="533"/>
                    <a:pt x="4" y="534"/>
                    <a:pt x="3" y="534"/>
                  </a:cubicBezTo>
                  <a:cubicBezTo>
                    <a:pt x="2" y="535"/>
                    <a:pt x="2" y="535"/>
                    <a:pt x="2" y="535"/>
                  </a:cubicBezTo>
                  <a:cubicBezTo>
                    <a:pt x="2" y="535"/>
                    <a:pt x="2" y="535"/>
                    <a:pt x="2" y="535"/>
                  </a:cubicBezTo>
                  <a:cubicBezTo>
                    <a:pt x="1" y="536"/>
                    <a:pt x="1" y="536"/>
                    <a:pt x="1" y="536"/>
                  </a:cubicBezTo>
                  <a:cubicBezTo>
                    <a:pt x="1" y="536"/>
                    <a:pt x="1" y="536"/>
                    <a:pt x="1" y="537"/>
                  </a:cubicBezTo>
                  <a:cubicBezTo>
                    <a:pt x="0" y="538"/>
                    <a:pt x="0" y="539"/>
                    <a:pt x="0" y="541"/>
                  </a:cubicBezTo>
                  <a:cubicBezTo>
                    <a:pt x="0" y="542"/>
                    <a:pt x="1" y="543"/>
                    <a:pt x="2" y="544"/>
                  </a:cubicBezTo>
                  <a:cubicBezTo>
                    <a:pt x="17" y="553"/>
                    <a:pt x="17" y="553"/>
                    <a:pt x="17" y="553"/>
                  </a:cubicBezTo>
                  <a:cubicBezTo>
                    <a:pt x="19" y="555"/>
                    <a:pt x="23" y="554"/>
                    <a:pt x="24" y="552"/>
                  </a:cubicBezTo>
                  <a:cubicBezTo>
                    <a:pt x="26" y="549"/>
                    <a:pt x="25" y="546"/>
                    <a:pt x="23" y="544"/>
                  </a:cubicBezTo>
                  <a:close/>
                </a:path>
              </a:pathLst>
            </a:custGeom>
            <a:solidFill>
              <a:srgbClr val="C6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0" name="Freeform 253"/>
            <p:cNvSpPr/>
            <p:nvPr/>
          </p:nvSpPr>
          <p:spPr bwMode="auto">
            <a:xfrm>
              <a:off x="3395663" y="3346450"/>
              <a:ext cx="2398713" cy="1189037"/>
            </a:xfrm>
            <a:custGeom>
              <a:avLst/>
              <a:gdLst>
                <a:gd name="T0" fmla="*/ 256 w 1870"/>
                <a:gd name="T1" fmla="*/ 911 h 927"/>
                <a:gd name="T2" fmla="*/ 263 w 1870"/>
                <a:gd name="T3" fmla="*/ 892 h 927"/>
                <a:gd name="T4" fmla="*/ 340 w 1870"/>
                <a:gd name="T5" fmla="*/ 891 h 927"/>
                <a:gd name="T6" fmla="*/ 414 w 1870"/>
                <a:gd name="T7" fmla="*/ 901 h 927"/>
                <a:gd name="T8" fmla="*/ 512 w 1870"/>
                <a:gd name="T9" fmla="*/ 862 h 927"/>
                <a:gd name="T10" fmla="*/ 568 w 1870"/>
                <a:gd name="T11" fmla="*/ 823 h 927"/>
                <a:gd name="T12" fmla="*/ 574 w 1870"/>
                <a:gd name="T13" fmla="*/ 781 h 927"/>
                <a:gd name="T14" fmla="*/ 606 w 1870"/>
                <a:gd name="T15" fmla="*/ 756 h 927"/>
                <a:gd name="T16" fmla="*/ 630 w 1870"/>
                <a:gd name="T17" fmla="*/ 709 h 927"/>
                <a:gd name="T18" fmla="*/ 662 w 1870"/>
                <a:gd name="T19" fmla="*/ 646 h 927"/>
                <a:gd name="T20" fmla="*/ 740 w 1870"/>
                <a:gd name="T21" fmla="*/ 629 h 927"/>
                <a:gd name="T22" fmla="*/ 778 w 1870"/>
                <a:gd name="T23" fmla="*/ 623 h 927"/>
                <a:gd name="T24" fmla="*/ 824 w 1870"/>
                <a:gd name="T25" fmla="*/ 578 h 927"/>
                <a:gd name="T26" fmla="*/ 918 w 1870"/>
                <a:gd name="T27" fmla="*/ 552 h 927"/>
                <a:gd name="T28" fmla="*/ 962 w 1870"/>
                <a:gd name="T29" fmla="*/ 539 h 927"/>
                <a:gd name="T30" fmla="*/ 1097 w 1870"/>
                <a:gd name="T31" fmla="*/ 516 h 927"/>
                <a:gd name="T32" fmla="*/ 1110 w 1870"/>
                <a:gd name="T33" fmla="*/ 518 h 927"/>
                <a:gd name="T34" fmla="*/ 1150 w 1870"/>
                <a:gd name="T35" fmla="*/ 505 h 927"/>
                <a:gd name="T36" fmla="*/ 1207 w 1870"/>
                <a:gd name="T37" fmla="*/ 488 h 927"/>
                <a:gd name="T38" fmla="*/ 1223 w 1870"/>
                <a:gd name="T39" fmla="*/ 487 h 927"/>
                <a:gd name="T40" fmla="*/ 1258 w 1870"/>
                <a:gd name="T41" fmla="*/ 483 h 927"/>
                <a:gd name="T42" fmla="*/ 1294 w 1870"/>
                <a:gd name="T43" fmla="*/ 481 h 927"/>
                <a:gd name="T44" fmla="*/ 1401 w 1870"/>
                <a:gd name="T45" fmla="*/ 448 h 927"/>
                <a:gd name="T46" fmla="*/ 1425 w 1870"/>
                <a:gd name="T47" fmla="*/ 446 h 927"/>
                <a:gd name="T48" fmla="*/ 1539 w 1870"/>
                <a:gd name="T49" fmla="*/ 449 h 927"/>
                <a:gd name="T50" fmla="*/ 1535 w 1870"/>
                <a:gd name="T51" fmla="*/ 427 h 927"/>
                <a:gd name="T52" fmla="*/ 1582 w 1870"/>
                <a:gd name="T53" fmla="*/ 415 h 927"/>
                <a:gd name="T54" fmla="*/ 1717 w 1870"/>
                <a:gd name="T55" fmla="*/ 390 h 927"/>
                <a:gd name="T56" fmla="*/ 1757 w 1870"/>
                <a:gd name="T57" fmla="*/ 357 h 927"/>
                <a:gd name="T58" fmla="*/ 1849 w 1870"/>
                <a:gd name="T59" fmla="*/ 275 h 927"/>
                <a:gd name="T60" fmla="*/ 1840 w 1870"/>
                <a:gd name="T61" fmla="*/ 166 h 927"/>
                <a:gd name="T62" fmla="*/ 1824 w 1870"/>
                <a:gd name="T63" fmla="*/ 123 h 927"/>
                <a:gd name="T64" fmla="*/ 1816 w 1870"/>
                <a:gd name="T65" fmla="*/ 124 h 927"/>
                <a:gd name="T66" fmla="*/ 1855 w 1870"/>
                <a:gd name="T67" fmla="*/ 208 h 927"/>
                <a:gd name="T68" fmla="*/ 1833 w 1870"/>
                <a:gd name="T69" fmla="*/ 306 h 927"/>
                <a:gd name="T70" fmla="*/ 1782 w 1870"/>
                <a:gd name="T71" fmla="*/ 325 h 927"/>
                <a:gd name="T72" fmla="*/ 1729 w 1870"/>
                <a:gd name="T73" fmla="*/ 385 h 927"/>
                <a:gd name="T74" fmla="*/ 1713 w 1870"/>
                <a:gd name="T75" fmla="*/ 392 h 927"/>
                <a:gd name="T76" fmla="*/ 1595 w 1870"/>
                <a:gd name="T77" fmla="*/ 398 h 927"/>
                <a:gd name="T78" fmla="*/ 1524 w 1870"/>
                <a:gd name="T79" fmla="*/ 426 h 927"/>
                <a:gd name="T80" fmla="*/ 1485 w 1870"/>
                <a:gd name="T81" fmla="*/ 460 h 927"/>
                <a:gd name="T82" fmla="*/ 1392 w 1870"/>
                <a:gd name="T83" fmla="*/ 454 h 927"/>
                <a:gd name="T84" fmla="*/ 1348 w 1870"/>
                <a:gd name="T85" fmla="*/ 481 h 927"/>
                <a:gd name="T86" fmla="*/ 1256 w 1870"/>
                <a:gd name="T87" fmla="*/ 486 h 927"/>
                <a:gd name="T88" fmla="*/ 1233 w 1870"/>
                <a:gd name="T89" fmla="*/ 510 h 927"/>
                <a:gd name="T90" fmla="*/ 1212 w 1870"/>
                <a:gd name="T91" fmla="*/ 512 h 927"/>
                <a:gd name="T92" fmla="*/ 1153 w 1870"/>
                <a:gd name="T93" fmla="*/ 526 h 927"/>
                <a:gd name="T94" fmla="*/ 1114 w 1870"/>
                <a:gd name="T95" fmla="*/ 539 h 927"/>
                <a:gd name="T96" fmla="*/ 1057 w 1870"/>
                <a:gd name="T97" fmla="*/ 550 h 927"/>
                <a:gd name="T98" fmla="*/ 1004 w 1870"/>
                <a:gd name="T99" fmla="*/ 560 h 927"/>
                <a:gd name="T100" fmla="*/ 910 w 1870"/>
                <a:gd name="T101" fmla="*/ 552 h 927"/>
                <a:gd name="T102" fmla="*/ 869 w 1870"/>
                <a:gd name="T103" fmla="*/ 582 h 927"/>
                <a:gd name="T104" fmla="*/ 777 w 1870"/>
                <a:gd name="T105" fmla="*/ 612 h 927"/>
                <a:gd name="T106" fmla="*/ 750 w 1870"/>
                <a:gd name="T107" fmla="*/ 624 h 927"/>
                <a:gd name="T108" fmla="*/ 657 w 1870"/>
                <a:gd name="T109" fmla="*/ 646 h 927"/>
                <a:gd name="T110" fmla="*/ 651 w 1870"/>
                <a:gd name="T111" fmla="*/ 728 h 927"/>
                <a:gd name="T112" fmla="*/ 629 w 1870"/>
                <a:gd name="T113" fmla="*/ 749 h 927"/>
                <a:gd name="T114" fmla="*/ 591 w 1870"/>
                <a:gd name="T115" fmla="*/ 788 h 927"/>
                <a:gd name="T116" fmla="*/ 563 w 1870"/>
                <a:gd name="T117" fmla="*/ 818 h 927"/>
                <a:gd name="T118" fmla="*/ 475 w 1870"/>
                <a:gd name="T119" fmla="*/ 849 h 927"/>
                <a:gd name="T120" fmla="*/ 415 w 1870"/>
                <a:gd name="T121" fmla="*/ 891 h 927"/>
                <a:gd name="T122" fmla="*/ 297 w 1870"/>
                <a:gd name="T123" fmla="*/ 893 h 927"/>
                <a:gd name="T124" fmla="*/ 250 w 1870"/>
                <a:gd name="T125" fmla="*/ 911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0" h="927">
                  <a:moveTo>
                    <a:pt x="126" y="878"/>
                  </a:moveTo>
                  <a:cubicBezTo>
                    <a:pt x="126" y="878"/>
                    <a:pt x="121" y="875"/>
                    <a:pt x="114" y="871"/>
                  </a:cubicBezTo>
                  <a:cubicBezTo>
                    <a:pt x="104" y="864"/>
                    <a:pt x="89" y="855"/>
                    <a:pt x="76" y="847"/>
                  </a:cubicBezTo>
                  <a:cubicBezTo>
                    <a:pt x="69" y="843"/>
                    <a:pt x="64" y="839"/>
                    <a:pt x="59" y="837"/>
                  </a:cubicBezTo>
                  <a:cubicBezTo>
                    <a:pt x="57" y="835"/>
                    <a:pt x="56" y="834"/>
                    <a:pt x="55" y="834"/>
                  </a:cubicBezTo>
                  <a:cubicBezTo>
                    <a:pt x="54" y="833"/>
                    <a:pt x="54" y="833"/>
                    <a:pt x="54" y="833"/>
                  </a:cubicBezTo>
                  <a:cubicBezTo>
                    <a:pt x="54" y="833"/>
                    <a:pt x="54" y="833"/>
                    <a:pt x="54" y="833"/>
                  </a:cubicBezTo>
                  <a:cubicBezTo>
                    <a:pt x="51" y="835"/>
                    <a:pt x="51" y="835"/>
                    <a:pt x="51" y="835"/>
                  </a:cubicBezTo>
                  <a:cubicBezTo>
                    <a:pt x="54" y="833"/>
                    <a:pt x="54" y="833"/>
                    <a:pt x="54" y="833"/>
                  </a:cubicBezTo>
                  <a:cubicBezTo>
                    <a:pt x="54" y="833"/>
                    <a:pt x="54" y="833"/>
                    <a:pt x="54" y="833"/>
                  </a:cubicBezTo>
                  <a:cubicBezTo>
                    <a:pt x="51" y="835"/>
                    <a:pt x="51" y="835"/>
                    <a:pt x="51" y="835"/>
                  </a:cubicBezTo>
                  <a:cubicBezTo>
                    <a:pt x="54" y="833"/>
                    <a:pt x="54" y="833"/>
                    <a:pt x="54" y="833"/>
                  </a:cubicBezTo>
                  <a:cubicBezTo>
                    <a:pt x="50" y="836"/>
                    <a:pt x="50" y="836"/>
                    <a:pt x="50" y="836"/>
                  </a:cubicBezTo>
                  <a:cubicBezTo>
                    <a:pt x="54" y="834"/>
                    <a:pt x="54" y="834"/>
                    <a:pt x="54" y="834"/>
                  </a:cubicBezTo>
                  <a:cubicBezTo>
                    <a:pt x="54" y="833"/>
                    <a:pt x="54" y="833"/>
                    <a:pt x="54" y="833"/>
                  </a:cubicBezTo>
                  <a:cubicBezTo>
                    <a:pt x="50" y="836"/>
                    <a:pt x="50" y="836"/>
                    <a:pt x="50" y="836"/>
                  </a:cubicBezTo>
                  <a:cubicBezTo>
                    <a:pt x="54" y="834"/>
                    <a:pt x="54" y="834"/>
                    <a:pt x="54" y="834"/>
                  </a:cubicBezTo>
                  <a:cubicBezTo>
                    <a:pt x="50" y="837"/>
                    <a:pt x="50" y="837"/>
                    <a:pt x="50" y="837"/>
                  </a:cubicBezTo>
                  <a:cubicBezTo>
                    <a:pt x="55" y="835"/>
                    <a:pt x="55" y="835"/>
                    <a:pt x="55" y="835"/>
                  </a:cubicBezTo>
                  <a:cubicBezTo>
                    <a:pt x="55" y="834"/>
                    <a:pt x="55" y="834"/>
                    <a:pt x="54" y="834"/>
                  </a:cubicBezTo>
                  <a:cubicBezTo>
                    <a:pt x="50" y="837"/>
                    <a:pt x="50" y="837"/>
                    <a:pt x="50" y="837"/>
                  </a:cubicBezTo>
                  <a:cubicBezTo>
                    <a:pt x="55" y="835"/>
                    <a:pt x="55" y="835"/>
                    <a:pt x="55" y="835"/>
                  </a:cubicBezTo>
                  <a:cubicBezTo>
                    <a:pt x="50" y="837"/>
                    <a:pt x="50" y="837"/>
                    <a:pt x="50" y="837"/>
                  </a:cubicBezTo>
                  <a:cubicBezTo>
                    <a:pt x="55" y="837"/>
                    <a:pt x="55" y="837"/>
                    <a:pt x="55" y="837"/>
                  </a:cubicBezTo>
                  <a:cubicBezTo>
                    <a:pt x="55" y="836"/>
                    <a:pt x="55" y="835"/>
                    <a:pt x="55" y="835"/>
                  </a:cubicBezTo>
                  <a:cubicBezTo>
                    <a:pt x="50" y="837"/>
                    <a:pt x="50" y="837"/>
                    <a:pt x="50" y="837"/>
                  </a:cubicBezTo>
                  <a:cubicBezTo>
                    <a:pt x="55" y="837"/>
                    <a:pt x="55" y="837"/>
                    <a:pt x="55" y="837"/>
                  </a:cubicBezTo>
                  <a:cubicBezTo>
                    <a:pt x="50" y="837"/>
                    <a:pt x="50" y="837"/>
                    <a:pt x="50" y="837"/>
                  </a:cubicBezTo>
                  <a:cubicBezTo>
                    <a:pt x="54" y="840"/>
                    <a:pt x="54" y="840"/>
                    <a:pt x="54" y="840"/>
                  </a:cubicBezTo>
                  <a:cubicBezTo>
                    <a:pt x="55" y="839"/>
                    <a:pt x="55" y="837"/>
                    <a:pt x="55" y="837"/>
                  </a:cubicBezTo>
                  <a:cubicBezTo>
                    <a:pt x="50" y="837"/>
                    <a:pt x="50" y="837"/>
                    <a:pt x="50" y="837"/>
                  </a:cubicBezTo>
                  <a:cubicBezTo>
                    <a:pt x="54" y="840"/>
                    <a:pt x="54" y="840"/>
                    <a:pt x="54" y="840"/>
                  </a:cubicBezTo>
                  <a:cubicBezTo>
                    <a:pt x="50" y="837"/>
                    <a:pt x="50" y="837"/>
                    <a:pt x="50" y="837"/>
                  </a:cubicBezTo>
                  <a:cubicBezTo>
                    <a:pt x="47" y="842"/>
                    <a:pt x="47" y="842"/>
                    <a:pt x="47" y="842"/>
                  </a:cubicBezTo>
                  <a:cubicBezTo>
                    <a:pt x="204" y="913"/>
                    <a:pt x="204" y="913"/>
                    <a:pt x="204" y="913"/>
                  </a:cubicBezTo>
                  <a:cubicBezTo>
                    <a:pt x="206" y="914"/>
                    <a:pt x="209" y="913"/>
                    <a:pt x="211" y="911"/>
                  </a:cubicBezTo>
                  <a:cubicBezTo>
                    <a:pt x="212" y="908"/>
                    <a:pt x="211" y="905"/>
                    <a:pt x="209" y="903"/>
                  </a:cubicBezTo>
                  <a:cubicBezTo>
                    <a:pt x="209" y="903"/>
                    <a:pt x="206" y="902"/>
                    <a:pt x="200" y="898"/>
                  </a:cubicBezTo>
                  <a:cubicBezTo>
                    <a:pt x="181" y="887"/>
                    <a:pt x="133" y="859"/>
                    <a:pt x="90" y="832"/>
                  </a:cubicBezTo>
                  <a:cubicBezTo>
                    <a:pt x="68" y="819"/>
                    <a:pt x="48" y="807"/>
                    <a:pt x="33" y="797"/>
                  </a:cubicBezTo>
                  <a:cubicBezTo>
                    <a:pt x="26" y="792"/>
                    <a:pt x="20" y="788"/>
                    <a:pt x="15" y="785"/>
                  </a:cubicBezTo>
                  <a:cubicBezTo>
                    <a:pt x="13" y="783"/>
                    <a:pt x="12" y="782"/>
                    <a:pt x="11" y="781"/>
                  </a:cubicBezTo>
                  <a:cubicBezTo>
                    <a:pt x="10" y="781"/>
                    <a:pt x="10" y="781"/>
                    <a:pt x="10" y="781"/>
                  </a:cubicBezTo>
                  <a:cubicBezTo>
                    <a:pt x="8" y="782"/>
                    <a:pt x="8" y="782"/>
                    <a:pt x="8" y="782"/>
                  </a:cubicBezTo>
                  <a:cubicBezTo>
                    <a:pt x="10" y="781"/>
                    <a:pt x="10" y="781"/>
                    <a:pt x="10" y="781"/>
                  </a:cubicBezTo>
                  <a:cubicBezTo>
                    <a:pt x="10" y="781"/>
                    <a:pt x="10" y="781"/>
                    <a:pt x="10" y="781"/>
                  </a:cubicBezTo>
                  <a:cubicBezTo>
                    <a:pt x="8" y="782"/>
                    <a:pt x="8" y="782"/>
                    <a:pt x="8" y="782"/>
                  </a:cubicBezTo>
                  <a:cubicBezTo>
                    <a:pt x="10" y="781"/>
                    <a:pt x="10" y="781"/>
                    <a:pt x="10" y="781"/>
                  </a:cubicBezTo>
                  <a:cubicBezTo>
                    <a:pt x="6" y="783"/>
                    <a:pt x="6" y="783"/>
                    <a:pt x="6" y="783"/>
                  </a:cubicBezTo>
                  <a:cubicBezTo>
                    <a:pt x="11" y="783"/>
                    <a:pt x="11" y="783"/>
                    <a:pt x="11" y="783"/>
                  </a:cubicBezTo>
                  <a:cubicBezTo>
                    <a:pt x="11" y="782"/>
                    <a:pt x="11" y="781"/>
                    <a:pt x="10" y="781"/>
                  </a:cubicBezTo>
                  <a:cubicBezTo>
                    <a:pt x="6" y="783"/>
                    <a:pt x="6" y="783"/>
                    <a:pt x="6" y="783"/>
                  </a:cubicBezTo>
                  <a:cubicBezTo>
                    <a:pt x="11" y="783"/>
                    <a:pt x="11" y="783"/>
                    <a:pt x="11" y="783"/>
                  </a:cubicBezTo>
                  <a:cubicBezTo>
                    <a:pt x="6" y="783"/>
                    <a:pt x="6" y="783"/>
                    <a:pt x="6" y="783"/>
                  </a:cubicBezTo>
                  <a:cubicBezTo>
                    <a:pt x="10" y="786"/>
                    <a:pt x="10" y="786"/>
                    <a:pt x="10" y="786"/>
                  </a:cubicBezTo>
                  <a:cubicBezTo>
                    <a:pt x="11" y="785"/>
                    <a:pt x="11" y="784"/>
                    <a:pt x="11" y="783"/>
                  </a:cubicBezTo>
                  <a:cubicBezTo>
                    <a:pt x="6" y="783"/>
                    <a:pt x="6" y="783"/>
                    <a:pt x="6" y="783"/>
                  </a:cubicBezTo>
                  <a:cubicBezTo>
                    <a:pt x="10" y="786"/>
                    <a:pt x="10" y="786"/>
                    <a:pt x="10" y="786"/>
                  </a:cubicBezTo>
                  <a:cubicBezTo>
                    <a:pt x="6" y="783"/>
                    <a:pt x="6" y="783"/>
                    <a:pt x="6" y="783"/>
                  </a:cubicBezTo>
                  <a:cubicBezTo>
                    <a:pt x="3" y="788"/>
                    <a:pt x="3" y="788"/>
                    <a:pt x="3" y="788"/>
                  </a:cubicBezTo>
                  <a:cubicBezTo>
                    <a:pt x="3" y="788"/>
                    <a:pt x="65" y="821"/>
                    <a:pt x="126" y="854"/>
                  </a:cubicBezTo>
                  <a:cubicBezTo>
                    <a:pt x="157" y="871"/>
                    <a:pt x="188" y="887"/>
                    <a:pt x="212" y="900"/>
                  </a:cubicBezTo>
                  <a:cubicBezTo>
                    <a:pt x="223" y="906"/>
                    <a:pt x="233" y="911"/>
                    <a:pt x="240" y="915"/>
                  </a:cubicBezTo>
                  <a:cubicBezTo>
                    <a:pt x="243" y="916"/>
                    <a:pt x="246" y="918"/>
                    <a:pt x="248" y="919"/>
                  </a:cubicBezTo>
                  <a:cubicBezTo>
                    <a:pt x="249" y="919"/>
                    <a:pt x="249" y="920"/>
                    <a:pt x="250" y="920"/>
                  </a:cubicBezTo>
                  <a:cubicBezTo>
                    <a:pt x="251" y="920"/>
                    <a:pt x="251" y="920"/>
                    <a:pt x="251" y="920"/>
                  </a:cubicBezTo>
                  <a:cubicBezTo>
                    <a:pt x="251" y="921"/>
                    <a:pt x="251" y="921"/>
                    <a:pt x="251" y="921"/>
                  </a:cubicBezTo>
                  <a:cubicBezTo>
                    <a:pt x="251" y="921"/>
                    <a:pt x="251" y="921"/>
                    <a:pt x="251" y="921"/>
                  </a:cubicBezTo>
                  <a:cubicBezTo>
                    <a:pt x="252" y="921"/>
                    <a:pt x="252" y="921"/>
                    <a:pt x="252" y="921"/>
                  </a:cubicBezTo>
                  <a:cubicBezTo>
                    <a:pt x="252" y="921"/>
                    <a:pt x="252" y="921"/>
                    <a:pt x="253" y="921"/>
                  </a:cubicBezTo>
                  <a:cubicBezTo>
                    <a:pt x="255" y="921"/>
                    <a:pt x="256" y="920"/>
                    <a:pt x="257" y="920"/>
                  </a:cubicBezTo>
                  <a:cubicBezTo>
                    <a:pt x="258" y="919"/>
                    <a:pt x="259" y="917"/>
                    <a:pt x="259" y="915"/>
                  </a:cubicBezTo>
                  <a:cubicBezTo>
                    <a:pt x="259" y="913"/>
                    <a:pt x="258" y="912"/>
                    <a:pt x="256" y="911"/>
                  </a:cubicBezTo>
                  <a:cubicBezTo>
                    <a:pt x="256" y="911"/>
                    <a:pt x="253" y="909"/>
                    <a:pt x="249" y="906"/>
                  </a:cubicBezTo>
                  <a:cubicBezTo>
                    <a:pt x="242" y="902"/>
                    <a:pt x="232" y="896"/>
                    <a:pt x="223" y="891"/>
                  </a:cubicBezTo>
                  <a:cubicBezTo>
                    <a:pt x="219" y="888"/>
                    <a:pt x="215" y="886"/>
                    <a:pt x="213" y="884"/>
                  </a:cubicBezTo>
                  <a:cubicBezTo>
                    <a:pt x="211" y="883"/>
                    <a:pt x="210" y="882"/>
                    <a:pt x="209" y="882"/>
                  </a:cubicBezTo>
                  <a:cubicBezTo>
                    <a:pt x="209" y="882"/>
                    <a:pt x="209" y="882"/>
                    <a:pt x="209" y="882"/>
                  </a:cubicBezTo>
                  <a:cubicBezTo>
                    <a:pt x="209" y="882"/>
                    <a:pt x="209" y="882"/>
                    <a:pt x="209" y="882"/>
                  </a:cubicBezTo>
                  <a:cubicBezTo>
                    <a:pt x="208" y="882"/>
                    <a:pt x="208" y="882"/>
                    <a:pt x="208" y="882"/>
                  </a:cubicBezTo>
                  <a:cubicBezTo>
                    <a:pt x="209" y="882"/>
                    <a:pt x="209" y="882"/>
                    <a:pt x="209" y="882"/>
                  </a:cubicBezTo>
                  <a:cubicBezTo>
                    <a:pt x="209" y="882"/>
                    <a:pt x="209" y="882"/>
                    <a:pt x="209" y="882"/>
                  </a:cubicBezTo>
                  <a:cubicBezTo>
                    <a:pt x="208" y="882"/>
                    <a:pt x="208" y="882"/>
                    <a:pt x="208" y="882"/>
                  </a:cubicBezTo>
                  <a:cubicBezTo>
                    <a:pt x="209" y="882"/>
                    <a:pt x="209" y="882"/>
                    <a:pt x="209" y="882"/>
                  </a:cubicBezTo>
                  <a:cubicBezTo>
                    <a:pt x="206" y="885"/>
                    <a:pt x="206" y="885"/>
                    <a:pt x="206" y="885"/>
                  </a:cubicBezTo>
                  <a:cubicBezTo>
                    <a:pt x="209" y="882"/>
                    <a:pt x="209" y="882"/>
                    <a:pt x="209" y="882"/>
                  </a:cubicBezTo>
                  <a:cubicBezTo>
                    <a:pt x="209" y="882"/>
                    <a:pt x="209" y="882"/>
                    <a:pt x="209" y="882"/>
                  </a:cubicBezTo>
                  <a:cubicBezTo>
                    <a:pt x="206" y="885"/>
                    <a:pt x="206" y="885"/>
                    <a:pt x="206" y="885"/>
                  </a:cubicBezTo>
                  <a:cubicBezTo>
                    <a:pt x="209" y="882"/>
                    <a:pt x="209" y="882"/>
                    <a:pt x="209" y="882"/>
                  </a:cubicBezTo>
                  <a:cubicBezTo>
                    <a:pt x="205" y="885"/>
                    <a:pt x="205" y="885"/>
                    <a:pt x="205" y="885"/>
                  </a:cubicBezTo>
                  <a:cubicBezTo>
                    <a:pt x="210" y="883"/>
                    <a:pt x="210" y="883"/>
                    <a:pt x="210" y="883"/>
                  </a:cubicBezTo>
                  <a:cubicBezTo>
                    <a:pt x="210" y="882"/>
                    <a:pt x="210" y="882"/>
                    <a:pt x="209" y="882"/>
                  </a:cubicBezTo>
                  <a:cubicBezTo>
                    <a:pt x="205" y="885"/>
                    <a:pt x="205" y="885"/>
                    <a:pt x="205" y="885"/>
                  </a:cubicBezTo>
                  <a:cubicBezTo>
                    <a:pt x="210" y="883"/>
                    <a:pt x="210" y="883"/>
                    <a:pt x="210" y="883"/>
                  </a:cubicBezTo>
                  <a:cubicBezTo>
                    <a:pt x="205" y="885"/>
                    <a:pt x="205" y="885"/>
                    <a:pt x="205" y="885"/>
                  </a:cubicBezTo>
                  <a:cubicBezTo>
                    <a:pt x="211" y="885"/>
                    <a:pt x="211" y="885"/>
                    <a:pt x="211" y="885"/>
                  </a:cubicBezTo>
                  <a:cubicBezTo>
                    <a:pt x="211" y="884"/>
                    <a:pt x="210" y="883"/>
                    <a:pt x="210" y="883"/>
                  </a:cubicBezTo>
                  <a:cubicBezTo>
                    <a:pt x="205" y="885"/>
                    <a:pt x="205" y="885"/>
                    <a:pt x="205" y="885"/>
                  </a:cubicBezTo>
                  <a:cubicBezTo>
                    <a:pt x="211" y="885"/>
                    <a:pt x="211" y="885"/>
                    <a:pt x="211" y="885"/>
                  </a:cubicBezTo>
                  <a:cubicBezTo>
                    <a:pt x="205" y="885"/>
                    <a:pt x="205" y="885"/>
                    <a:pt x="205" y="885"/>
                  </a:cubicBezTo>
                  <a:cubicBezTo>
                    <a:pt x="210" y="888"/>
                    <a:pt x="210" y="888"/>
                    <a:pt x="210" y="888"/>
                  </a:cubicBezTo>
                  <a:cubicBezTo>
                    <a:pt x="210" y="887"/>
                    <a:pt x="211" y="886"/>
                    <a:pt x="211" y="885"/>
                  </a:cubicBezTo>
                  <a:cubicBezTo>
                    <a:pt x="205" y="885"/>
                    <a:pt x="205" y="885"/>
                    <a:pt x="205" y="885"/>
                  </a:cubicBezTo>
                  <a:cubicBezTo>
                    <a:pt x="210" y="888"/>
                    <a:pt x="210" y="888"/>
                    <a:pt x="210" y="888"/>
                  </a:cubicBezTo>
                  <a:cubicBezTo>
                    <a:pt x="210" y="888"/>
                    <a:pt x="210" y="888"/>
                    <a:pt x="210" y="888"/>
                  </a:cubicBezTo>
                  <a:cubicBezTo>
                    <a:pt x="205" y="885"/>
                    <a:pt x="205" y="885"/>
                    <a:pt x="205" y="885"/>
                  </a:cubicBezTo>
                  <a:cubicBezTo>
                    <a:pt x="208" y="890"/>
                    <a:pt x="208" y="890"/>
                    <a:pt x="208" y="890"/>
                  </a:cubicBezTo>
                  <a:cubicBezTo>
                    <a:pt x="209" y="890"/>
                    <a:pt x="209" y="889"/>
                    <a:pt x="210" y="888"/>
                  </a:cubicBezTo>
                  <a:cubicBezTo>
                    <a:pt x="205" y="885"/>
                    <a:pt x="205" y="885"/>
                    <a:pt x="205" y="885"/>
                  </a:cubicBezTo>
                  <a:cubicBezTo>
                    <a:pt x="208" y="890"/>
                    <a:pt x="208" y="890"/>
                    <a:pt x="208" y="890"/>
                  </a:cubicBezTo>
                  <a:cubicBezTo>
                    <a:pt x="205" y="886"/>
                    <a:pt x="205" y="886"/>
                    <a:pt x="205" y="886"/>
                  </a:cubicBezTo>
                  <a:cubicBezTo>
                    <a:pt x="206" y="891"/>
                    <a:pt x="206" y="891"/>
                    <a:pt x="206" y="891"/>
                  </a:cubicBezTo>
                  <a:cubicBezTo>
                    <a:pt x="207" y="891"/>
                    <a:pt x="207" y="890"/>
                    <a:pt x="208" y="890"/>
                  </a:cubicBezTo>
                  <a:cubicBezTo>
                    <a:pt x="205" y="886"/>
                    <a:pt x="205" y="886"/>
                    <a:pt x="205" y="886"/>
                  </a:cubicBezTo>
                  <a:cubicBezTo>
                    <a:pt x="206" y="891"/>
                    <a:pt x="206" y="891"/>
                    <a:pt x="206" y="891"/>
                  </a:cubicBezTo>
                  <a:cubicBezTo>
                    <a:pt x="205" y="887"/>
                    <a:pt x="205" y="887"/>
                    <a:pt x="205" y="887"/>
                  </a:cubicBezTo>
                  <a:cubicBezTo>
                    <a:pt x="205" y="891"/>
                    <a:pt x="205" y="891"/>
                    <a:pt x="205" y="891"/>
                  </a:cubicBezTo>
                  <a:cubicBezTo>
                    <a:pt x="206" y="891"/>
                    <a:pt x="206" y="891"/>
                    <a:pt x="206" y="891"/>
                  </a:cubicBezTo>
                  <a:cubicBezTo>
                    <a:pt x="205" y="887"/>
                    <a:pt x="205" y="887"/>
                    <a:pt x="205" y="887"/>
                  </a:cubicBezTo>
                  <a:cubicBezTo>
                    <a:pt x="205" y="891"/>
                    <a:pt x="205" y="891"/>
                    <a:pt x="205" y="891"/>
                  </a:cubicBezTo>
                  <a:cubicBezTo>
                    <a:pt x="205" y="889"/>
                    <a:pt x="205" y="889"/>
                    <a:pt x="205" y="889"/>
                  </a:cubicBezTo>
                  <a:cubicBezTo>
                    <a:pt x="205" y="891"/>
                    <a:pt x="205" y="891"/>
                    <a:pt x="205" y="891"/>
                  </a:cubicBezTo>
                  <a:cubicBezTo>
                    <a:pt x="205" y="891"/>
                    <a:pt x="205" y="891"/>
                    <a:pt x="205" y="891"/>
                  </a:cubicBezTo>
                  <a:cubicBezTo>
                    <a:pt x="205" y="889"/>
                    <a:pt x="205" y="889"/>
                    <a:pt x="205" y="889"/>
                  </a:cubicBezTo>
                  <a:cubicBezTo>
                    <a:pt x="205" y="891"/>
                    <a:pt x="205" y="891"/>
                    <a:pt x="205" y="891"/>
                  </a:cubicBezTo>
                  <a:cubicBezTo>
                    <a:pt x="205" y="891"/>
                    <a:pt x="206" y="891"/>
                    <a:pt x="207" y="891"/>
                  </a:cubicBezTo>
                  <a:cubicBezTo>
                    <a:pt x="211" y="892"/>
                    <a:pt x="219" y="895"/>
                    <a:pt x="228" y="898"/>
                  </a:cubicBezTo>
                  <a:cubicBezTo>
                    <a:pt x="242" y="904"/>
                    <a:pt x="259" y="910"/>
                    <a:pt x="273" y="916"/>
                  </a:cubicBezTo>
                  <a:cubicBezTo>
                    <a:pt x="280" y="919"/>
                    <a:pt x="286" y="921"/>
                    <a:pt x="290" y="923"/>
                  </a:cubicBezTo>
                  <a:cubicBezTo>
                    <a:pt x="294" y="924"/>
                    <a:pt x="297" y="926"/>
                    <a:pt x="297" y="926"/>
                  </a:cubicBezTo>
                  <a:cubicBezTo>
                    <a:pt x="300" y="927"/>
                    <a:pt x="303" y="925"/>
                    <a:pt x="304" y="923"/>
                  </a:cubicBezTo>
                  <a:cubicBezTo>
                    <a:pt x="305" y="920"/>
                    <a:pt x="304" y="917"/>
                    <a:pt x="302" y="916"/>
                  </a:cubicBezTo>
                  <a:cubicBezTo>
                    <a:pt x="302" y="916"/>
                    <a:pt x="299" y="914"/>
                    <a:pt x="295" y="912"/>
                  </a:cubicBezTo>
                  <a:cubicBezTo>
                    <a:pt x="290" y="909"/>
                    <a:pt x="281" y="903"/>
                    <a:pt x="274" y="899"/>
                  </a:cubicBezTo>
                  <a:cubicBezTo>
                    <a:pt x="271" y="897"/>
                    <a:pt x="268" y="895"/>
                    <a:pt x="265" y="893"/>
                  </a:cubicBezTo>
                  <a:cubicBezTo>
                    <a:pt x="264" y="893"/>
                    <a:pt x="263" y="892"/>
                    <a:pt x="263" y="892"/>
                  </a:cubicBezTo>
                  <a:cubicBezTo>
                    <a:pt x="263" y="892"/>
                    <a:pt x="263" y="892"/>
                    <a:pt x="263" y="892"/>
                  </a:cubicBezTo>
                  <a:cubicBezTo>
                    <a:pt x="263" y="891"/>
                    <a:pt x="263" y="891"/>
                    <a:pt x="263" y="891"/>
                  </a:cubicBezTo>
                  <a:cubicBezTo>
                    <a:pt x="261" y="894"/>
                    <a:pt x="261" y="894"/>
                    <a:pt x="261" y="894"/>
                  </a:cubicBezTo>
                  <a:cubicBezTo>
                    <a:pt x="263" y="892"/>
                    <a:pt x="263" y="892"/>
                    <a:pt x="263" y="892"/>
                  </a:cubicBezTo>
                  <a:cubicBezTo>
                    <a:pt x="263" y="891"/>
                    <a:pt x="263" y="891"/>
                    <a:pt x="263" y="891"/>
                  </a:cubicBezTo>
                  <a:cubicBezTo>
                    <a:pt x="261" y="894"/>
                    <a:pt x="261" y="894"/>
                    <a:pt x="261" y="894"/>
                  </a:cubicBezTo>
                  <a:cubicBezTo>
                    <a:pt x="263" y="892"/>
                    <a:pt x="263" y="892"/>
                    <a:pt x="263" y="892"/>
                  </a:cubicBezTo>
                  <a:cubicBezTo>
                    <a:pt x="259" y="895"/>
                    <a:pt x="259" y="895"/>
                    <a:pt x="259" y="895"/>
                  </a:cubicBezTo>
                  <a:cubicBezTo>
                    <a:pt x="263" y="893"/>
                    <a:pt x="263" y="893"/>
                    <a:pt x="263" y="893"/>
                  </a:cubicBezTo>
                  <a:cubicBezTo>
                    <a:pt x="263" y="892"/>
                    <a:pt x="263" y="892"/>
                    <a:pt x="263" y="892"/>
                  </a:cubicBezTo>
                  <a:cubicBezTo>
                    <a:pt x="259" y="895"/>
                    <a:pt x="259" y="895"/>
                    <a:pt x="259" y="895"/>
                  </a:cubicBezTo>
                  <a:cubicBezTo>
                    <a:pt x="263" y="893"/>
                    <a:pt x="263" y="893"/>
                    <a:pt x="263" y="893"/>
                  </a:cubicBezTo>
                  <a:cubicBezTo>
                    <a:pt x="259" y="895"/>
                    <a:pt x="259" y="895"/>
                    <a:pt x="259" y="895"/>
                  </a:cubicBezTo>
                  <a:cubicBezTo>
                    <a:pt x="264" y="895"/>
                    <a:pt x="264" y="895"/>
                    <a:pt x="264" y="895"/>
                  </a:cubicBezTo>
                  <a:cubicBezTo>
                    <a:pt x="264" y="894"/>
                    <a:pt x="264" y="893"/>
                    <a:pt x="263" y="893"/>
                  </a:cubicBezTo>
                  <a:cubicBezTo>
                    <a:pt x="259" y="895"/>
                    <a:pt x="259" y="895"/>
                    <a:pt x="259" y="895"/>
                  </a:cubicBezTo>
                  <a:cubicBezTo>
                    <a:pt x="264" y="895"/>
                    <a:pt x="264" y="895"/>
                    <a:pt x="264" y="895"/>
                  </a:cubicBezTo>
                  <a:cubicBezTo>
                    <a:pt x="259" y="895"/>
                    <a:pt x="259" y="895"/>
                    <a:pt x="259" y="895"/>
                  </a:cubicBezTo>
                  <a:cubicBezTo>
                    <a:pt x="263" y="898"/>
                    <a:pt x="263" y="898"/>
                    <a:pt x="263" y="898"/>
                  </a:cubicBezTo>
                  <a:cubicBezTo>
                    <a:pt x="264" y="897"/>
                    <a:pt x="264" y="896"/>
                    <a:pt x="264" y="895"/>
                  </a:cubicBezTo>
                  <a:cubicBezTo>
                    <a:pt x="259" y="895"/>
                    <a:pt x="259" y="895"/>
                    <a:pt x="259" y="895"/>
                  </a:cubicBezTo>
                  <a:cubicBezTo>
                    <a:pt x="263" y="898"/>
                    <a:pt x="263" y="898"/>
                    <a:pt x="263" y="898"/>
                  </a:cubicBezTo>
                  <a:cubicBezTo>
                    <a:pt x="263" y="898"/>
                    <a:pt x="263" y="898"/>
                    <a:pt x="263" y="898"/>
                  </a:cubicBezTo>
                  <a:cubicBezTo>
                    <a:pt x="259" y="895"/>
                    <a:pt x="259" y="895"/>
                    <a:pt x="259" y="895"/>
                  </a:cubicBezTo>
                  <a:cubicBezTo>
                    <a:pt x="261" y="900"/>
                    <a:pt x="261" y="900"/>
                    <a:pt x="261" y="900"/>
                  </a:cubicBezTo>
                  <a:cubicBezTo>
                    <a:pt x="262" y="900"/>
                    <a:pt x="263" y="899"/>
                    <a:pt x="263" y="898"/>
                  </a:cubicBezTo>
                  <a:cubicBezTo>
                    <a:pt x="259" y="895"/>
                    <a:pt x="259" y="895"/>
                    <a:pt x="259" y="895"/>
                  </a:cubicBezTo>
                  <a:cubicBezTo>
                    <a:pt x="261" y="900"/>
                    <a:pt x="261" y="900"/>
                    <a:pt x="261" y="900"/>
                  </a:cubicBezTo>
                  <a:cubicBezTo>
                    <a:pt x="259" y="896"/>
                    <a:pt x="259" y="896"/>
                    <a:pt x="259" y="896"/>
                  </a:cubicBezTo>
                  <a:cubicBezTo>
                    <a:pt x="260" y="901"/>
                    <a:pt x="260" y="901"/>
                    <a:pt x="260" y="901"/>
                  </a:cubicBezTo>
                  <a:cubicBezTo>
                    <a:pt x="260" y="901"/>
                    <a:pt x="261" y="901"/>
                    <a:pt x="261" y="900"/>
                  </a:cubicBezTo>
                  <a:cubicBezTo>
                    <a:pt x="259" y="896"/>
                    <a:pt x="259" y="896"/>
                    <a:pt x="259" y="896"/>
                  </a:cubicBezTo>
                  <a:cubicBezTo>
                    <a:pt x="260" y="901"/>
                    <a:pt x="260" y="901"/>
                    <a:pt x="260" y="901"/>
                  </a:cubicBezTo>
                  <a:cubicBezTo>
                    <a:pt x="259" y="897"/>
                    <a:pt x="259" y="897"/>
                    <a:pt x="259" y="897"/>
                  </a:cubicBezTo>
                  <a:cubicBezTo>
                    <a:pt x="259" y="901"/>
                    <a:pt x="259" y="901"/>
                    <a:pt x="259" y="901"/>
                  </a:cubicBezTo>
                  <a:cubicBezTo>
                    <a:pt x="260" y="901"/>
                    <a:pt x="260" y="901"/>
                    <a:pt x="260" y="901"/>
                  </a:cubicBezTo>
                  <a:cubicBezTo>
                    <a:pt x="259" y="897"/>
                    <a:pt x="259" y="897"/>
                    <a:pt x="259" y="897"/>
                  </a:cubicBezTo>
                  <a:cubicBezTo>
                    <a:pt x="259" y="901"/>
                    <a:pt x="259" y="901"/>
                    <a:pt x="259" y="901"/>
                  </a:cubicBezTo>
                  <a:cubicBezTo>
                    <a:pt x="259" y="899"/>
                    <a:pt x="259" y="899"/>
                    <a:pt x="259" y="899"/>
                  </a:cubicBezTo>
                  <a:cubicBezTo>
                    <a:pt x="259" y="901"/>
                    <a:pt x="259" y="901"/>
                    <a:pt x="259" y="901"/>
                  </a:cubicBezTo>
                  <a:cubicBezTo>
                    <a:pt x="259" y="901"/>
                    <a:pt x="259" y="901"/>
                    <a:pt x="259" y="901"/>
                  </a:cubicBezTo>
                  <a:cubicBezTo>
                    <a:pt x="259" y="899"/>
                    <a:pt x="259" y="899"/>
                    <a:pt x="259" y="899"/>
                  </a:cubicBezTo>
                  <a:cubicBezTo>
                    <a:pt x="259" y="901"/>
                    <a:pt x="259" y="901"/>
                    <a:pt x="259" y="901"/>
                  </a:cubicBezTo>
                  <a:cubicBezTo>
                    <a:pt x="259" y="901"/>
                    <a:pt x="260" y="901"/>
                    <a:pt x="260" y="901"/>
                  </a:cubicBezTo>
                  <a:cubicBezTo>
                    <a:pt x="263" y="902"/>
                    <a:pt x="270" y="903"/>
                    <a:pt x="277" y="906"/>
                  </a:cubicBezTo>
                  <a:cubicBezTo>
                    <a:pt x="288" y="909"/>
                    <a:pt x="303" y="913"/>
                    <a:pt x="314" y="917"/>
                  </a:cubicBezTo>
                  <a:cubicBezTo>
                    <a:pt x="320" y="918"/>
                    <a:pt x="325" y="920"/>
                    <a:pt x="329" y="921"/>
                  </a:cubicBezTo>
                  <a:cubicBezTo>
                    <a:pt x="331" y="922"/>
                    <a:pt x="333" y="922"/>
                    <a:pt x="334" y="922"/>
                  </a:cubicBezTo>
                  <a:cubicBezTo>
                    <a:pt x="335" y="922"/>
                    <a:pt x="335" y="923"/>
                    <a:pt x="336" y="923"/>
                  </a:cubicBezTo>
                  <a:cubicBezTo>
                    <a:pt x="337" y="923"/>
                    <a:pt x="337" y="923"/>
                    <a:pt x="337" y="923"/>
                  </a:cubicBezTo>
                  <a:cubicBezTo>
                    <a:pt x="337" y="923"/>
                    <a:pt x="337" y="923"/>
                    <a:pt x="338" y="923"/>
                  </a:cubicBezTo>
                  <a:cubicBezTo>
                    <a:pt x="338" y="923"/>
                    <a:pt x="339" y="923"/>
                    <a:pt x="339" y="923"/>
                  </a:cubicBezTo>
                  <a:cubicBezTo>
                    <a:pt x="340" y="923"/>
                    <a:pt x="340" y="923"/>
                    <a:pt x="341" y="922"/>
                  </a:cubicBezTo>
                  <a:cubicBezTo>
                    <a:pt x="341" y="922"/>
                    <a:pt x="342" y="921"/>
                    <a:pt x="343" y="920"/>
                  </a:cubicBezTo>
                  <a:cubicBezTo>
                    <a:pt x="344" y="919"/>
                    <a:pt x="344" y="918"/>
                    <a:pt x="343" y="916"/>
                  </a:cubicBezTo>
                  <a:cubicBezTo>
                    <a:pt x="343" y="915"/>
                    <a:pt x="342" y="913"/>
                    <a:pt x="341" y="913"/>
                  </a:cubicBezTo>
                  <a:cubicBezTo>
                    <a:pt x="305" y="890"/>
                    <a:pt x="305" y="890"/>
                    <a:pt x="305" y="890"/>
                  </a:cubicBezTo>
                  <a:cubicBezTo>
                    <a:pt x="302" y="895"/>
                    <a:pt x="302" y="895"/>
                    <a:pt x="302" y="895"/>
                  </a:cubicBezTo>
                  <a:cubicBezTo>
                    <a:pt x="301" y="900"/>
                    <a:pt x="301" y="900"/>
                    <a:pt x="301" y="900"/>
                  </a:cubicBezTo>
                  <a:cubicBezTo>
                    <a:pt x="301" y="900"/>
                    <a:pt x="315" y="905"/>
                    <a:pt x="331" y="910"/>
                  </a:cubicBezTo>
                  <a:cubicBezTo>
                    <a:pt x="339" y="913"/>
                    <a:pt x="346" y="915"/>
                    <a:pt x="353" y="917"/>
                  </a:cubicBezTo>
                  <a:cubicBezTo>
                    <a:pt x="356" y="918"/>
                    <a:pt x="359" y="918"/>
                    <a:pt x="361" y="919"/>
                  </a:cubicBezTo>
                  <a:cubicBezTo>
                    <a:pt x="362" y="919"/>
                    <a:pt x="363" y="920"/>
                    <a:pt x="364" y="920"/>
                  </a:cubicBezTo>
                  <a:cubicBezTo>
                    <a:pt x="365" y="920"/>
                    <a:pt x="366" y="920"/>
                    <a:pt x="367" y="920"/>
                  </a:cubicBezTo>
                  <a:cubicBezTo>
                    <a:pt x="367" y="920"/>
                    <a:pt x="368" y="920"/>
                    <a:pt x="368" y="920"/>
                  </a:cubicBezTo>
                  <a:cubicBezTo>
                    <a:pt x="369" y="920"/>
                    <a:pt x="369" y="920"/>
                    <a:pt x="370" y="919"/>
                  </a:cubicBezTo>
                  <a:cubicBezTo>
                    <a:pt x="371" y="919"/>
                    <a:pt x="371" y="918"/>
                    <a:pt x="372" y="917"/>
                  </a:cubicBezTo>
                  <a:cubicBezTo>
                    <a:pt x="373" y="916"/>
                    <a:pt x="373" y="915"/>
                    <a:pt x="373" y="913"/>
                  </a:cubicBezTo>
                  <a:cubicBezTo>
                    <a:pt x="372" y="912"/>
                    <a:pt x="371" y="910"/>
                    <a:pt x="370" y="910"/>
                  </a:cubicBezTo>
                  <a:cubicBezTo>
                    <a:pt x="370" y="910"/>
                    <a:pt x="368" y="909"/>
                    <a:pt x="365" y="907"/>
                  </a:cubicBezTo>
                  <a:cubicBezTo>
                    <a:pt x="361" y="904"/>
                    <a:pt x="354" y="900"/>
                    <a:pt x="349" y="897"/>
                  </a:cubicBezTo>
                  <a:cubicBezTo>
                    <a:pt x="346" y="895"/>
                    <a:pt x="343" y="893"/>
                    <a:pt x="342" y="892"/>
                  </a:cubicBezTo>
                  <a:cubicBezTo>
                    <a:pt x="341" y="892"/>
                    <a:pt x="340" y="891"/>
                    <a:pt x="340" y="891"/>
                  </a:cubicBezTo>
                  <a:cubicBezTo>
                    <a:pt x="339" y="891"/>
                    <a:pt x="339" y="891"/>
                    <a:pt x="339" y="891"/>
                  </a:cubicBezTo>
                  <a:cubicBezTo>
                    <a:pt x="339" y="891"/>
                    <a:pt x="339" y="891"/>
                    <a:pt x="339" y="891"/>
                  </a:cubicBezTo>
                  <a:cubicBezTo>
                    <a:pt x="337" y="893"/>
                    <a:pt x="337" y="893"/>
                    <a:pt x="337" y="893"/>
                  </a:cubicBezTo>
                  <a:cubicBezTo>
                    <a:pt x="340" y="891"/>
                    <a:pt x="340" y="891"/>
                    <a:pt x="340" y="891"/>
                  </a:cubicBezTo>
                  <a:cubicBezTo>
                    <a:pt x="339" y="891"/>
                    <a:pt x="339" y="891"/>
                    <a:pt x="339" y="891"/>
                  </a:cubicBezTo>
                  <a:cubicBezTo>
                    <a:pt x="337" y="893"/>
                    <a:pt x="337" y="893"/>
                    <a:pt x="337" y="893"/>
                  </a:cubicBezTo>
                  <a:cubicBezTo>
                    <a:pt x="340" y="891"/>
                    <a:pt x="340" y="891"/>
                    <a:pt x="340" y="891"/>
                  </a:cubicBezTo>
                  <a:cubicBezTo>
                    <a:pt x="336" y="894"/>
                    <a:pt x="336" y="894"/>
                    <a:pt x="336" y="894"/>
                  </a:cubicBezTo>
                  <a:cubicBezTo>
                    <a:pt x="340" y="892"/>
                    <a:pt x="340" y="892"/>
                    <a:pt x="340" y="892"/>
                  </a:cubicBezTo>
                  <a:cubicBezTo>
                    <a:pt x="340" y="891"/>
                    <a:pt x="340" y="891"/>
                    <a:pt x="340" y="891"/>
                  </a:cubicBezTo>
                  <a:cubicBezTo>
                    <a:pt x="336" y="894"/>
                    <a:pt x="336" y="894"/>
                    <a:pt x="336" y="894"/>
                  </a:cubicBezTo>
                  <a:cubicBezTo>
                    <a:pt x="340" y="892"/>
                    <a:pt x="340" y="892"/>
                    <a:pt x="340" y="892"/>
                  </a:cubicBezTo>
                  <a:cubicBezTo>
                    <a:pt x="336" y="895"/>
                    <a:pt x="336" y="895"/>
                    <a:pt x="336" y="895"/>
                  </a:cubicBezTo>
                  <a:cubicBezTo>
                    <a:pt x="341" y="893"/>
                    <a:pt x="341" y="893"/>
                    <a:pt x="341" y="893"/>
                  </a:cubicBezTo>
                  <a:cubicBezTo>
                    <a:pt x="341" y="892"/>
                    <a:pt x="340" y="892"/>
                    <a:pt x="340" y="892"/>
                  </a:cubicBezTo>
                  <a:cubicBezTo>
                    <a:pt x="336" y="895"/>
                    <a:pt x="336" y="895"/>
                    <a:pt x="336" y="895"/>
                  </a:cubicBezTo>
                  <a:cubicBezTo>
                    <a:pt x="341" y="893"/>
                    <a:pt x="341" y="893"/>
                    <a:pt x="341" y="893"/>
                  </a:cubicBezTo>
                  <a:cubicBezTo>
                    <a:pt x="336" y="895"/>
                    <a:pt x="336" y="895"/>
                    <a:pt x="336" y="895"/>
                  </a:cubicBezTo>
                  <a:cubicBezTo>
                    <a:pt x="341" y="895"/>
                    <a:pt x="341" y="895"/>
                    <a:pt x="341" y="895"/>
                  </a:cubicBezTo>
                  <a:cubicBezTo>
                    <a:pt x="341" y="894"/>
                    <a:pt x="341" y="893"/>
                    <a:pt x="341" y="893"/>
                  </a:cubicBezTo>
                  <a:cubicBezTo>
                    <a:pt x="336" y="895"/>
                    <a:pt x="336" y="895"/>
                    <a:pt x="336" y="895"/>
                  </a:cubicBezTo>
                  <a:cubicBezTo>
                    <a:pt x="341" y="895"/>
                    <a:pt x="341" y="895"/>
                    <a:pt x="341" y="895"/>
                  </a:cubicBezTo>
                  <a:cubicBezTo>
                    <a:pt x="336" y="895"/>
                    <a:pt x="336" y="895"/>
                    <a:pt x="336" y="895"/>
                  </a:cubicBezTo>
                  <a:cubicBezTo>
                    <a:pt x="340" y="898"/>
                    <a:pt x="340" y="898"/>
                    <a:pt x="340" y="898"/>
                  </a:cubicBezTo>
                  <a:cubicBezTo>
                    <a:pt x="341" y="897"/>
                    <a:pt x="341" y="895"/>
                    <a:pt x="341" y="895"/>
                  </a:cubicBezTo>
                  <a:cubicBezTo>
                    <a:pt x="336" y="895"/>
                    <a:pt x="336" y="895"/>
                    <a:pt x="336" y="895"/>
                  </a:cubicBezTo>
                  <a:cubicBezTo>
                    <a:pt x="340" y="898"/>
                    <a:pt x="340" y="898"/>
                    <a:pt x="340" y="898"/>
                  </a:cubicBezTo>
                  <a:cubicBezTo>
                    <a:pt x="336" y="895"/>
                    <a:pt x="336" y="895"/>
                    <a:pt x="336" y="895"/>
                  </a:cubicBezTo>
                  <a:cubicBezTo>
                    <a:pt x="335" y="900"/>
                    <a:pt x="335" y="900"/>
                    <a:pt x="335" y="900"/>
                  </a:cubicBezTo>
                  <a:cubicBezTo>
                    <a:pt x="390" y="912"/>
                    <a:pt x="390" y="912"/>
                    <a:pt x="390" y="912"/>
                  </a:cubicBezTo>
                  <a:cubicBezTo>
                    <a:pt x="393" y="913"/>
                    <a:pt x="396" y="911"/>
                    <a:pt x="397" y="909"/>
                  </a:cubicBezTo>
                  <a:cubicBezTo>
                    <a:pt x="398" y="906"/>
                    <a:pt x="397" y="903"/>
                    <a:pt x="394" y="902"/>
                  </a:cubicBezTo>
                  <a:cubicBezTo>
                    <a:pt x="394" y="902"/>
                    <a:pt x="393" y="901"/>
                    <a:pt x="390" y="900"/>
                  </a:cubicBezTo>
                  <a:cubicBezTo>
                    <a:pt x="387" y="897"/>
                    <a:pt x="381" y="894"/>
                    <a:pt x="377" y="891"/>
                  </a:cubicBezTo>
                  <a:cubicBezTo>
                    <a:pt x="374" y="890"/>
                    <a:pt x="372" y="889"/>
                    <a:pt x="371" y="888"/>
                  </a:cubicBezTo>
                  <a:cubicBezTo>
                    <a:pt x="370" y="887"/>
                    <a:pt x="370" y="887"/>
                    <a:pt x="370" y="887"/>
                  </a:cubicBezTo>
                  <a:cubicBezTo>
                    <a:pt x="370" y="887"/>
                    <a:pt x="370" y="887"/>
                    <a:pt x="370" y="887"/>
                  </a:cubicBezTo>
                  <a:cubicBezTo>
                    <a:pt x="368" y="889"/>
                    <a:pt x="368" y="889"/>
                    <a:pt x="368" y="889"/>
                  </a:cubicBezTo>
                  <a:cubicBezTo>
                    <a:pt x="370" y="887"/>
                    <a:pt x="370" y="887"/>
                    <a:pt x="370" y="887"/>
                  </a:cubicBezTo>
                  <a:cubicBezTo>
                    <a:pt x="370" y="887"/>
                    <a:pt x="370" y="887"/>
                    <a:pt x="370" y="887"/>
                  </a:cubicBezTo>
                  <a:cubicBezTo>
                    <a:pt x="368" y="889"/>
                    <a:pt x="368" y="889"/>
                    <a:pt x="368" y="889"/>
                  </a:cubicBezTo>
                  <a:cubicBezTo>
                    <a:pt x="370" y="887"/>
                    <a:pt x="370" y="887"/>
                    <a:pt x="370" y="887"/>
                  </a:cubicBezTo>
                  <a:cubicBezTo>
                    <a:pt x="366" y="890"/>
                    <a:pt x="366" y="890"/>
                    <a:pt x="366" y="890"/>
                  </a:cubicBezTo>
                  <a:cubicBezTo>
                    <a:pt x="371" y="888"/>
                    <a:pt x="371" y="888"/>
                    <a:pt x="371" y="888"/>
                  </a:cubicBezTo>
                  <a:cubicBezTo>
                    <a:pt x="370" y="888"/>
                    <a:pt x="370" y="887"/>
                    <a:pt x="370" y="887"/>
                  </a:cubicBezTo>
                  <a:cubicBezTo>
                    <a:pt x="366" y="890"/>
                    <a:pt x="366" y="890"/>
                    <a:pt x="366" y="890"/>
                  </a:cubicBezTo>
                  <a:cubicBezTo>
                    <a:pt x="371" y="888"/>
                    <a:pt x="371" y="888"/>
                    <a:pt x="371" y="888"/>
                  </a:cubicBezTo>
                  <a:cubicBezTo>
                    <a:pt x="366" y="890"/>
                    <a:pt x="366" y="890"/>
                    <a:pt x="366" y="890"/>
                  </a:cubicBezTo>
                  <a:cubicBezTo>
                    <a:pt x="371" y="890"/>
                    <a:pt x="371" y="890"/>
                    <a:pt x="371" y="890"/>
                  </a:cubicBezTo>
                  <a:cubicBezTo>
                    <a:pt x="371" y="889"/>
                    <a:pt x="371" y="888"/>
                    <a:pt x="371" y="888"/>
                  </a:cubicBezTo>
                  <a:cubicBezTo>
                    <a:pt x="366" y="890"/>
                    <a:pt x="366" y="890"/>
                    <a:pt x="366" y="890"/>
                  </a:cubicBezTo>
                  <a:cubicBezTo>
                    <a:pt x="371" y="890"/>
                    <a:pt x="371" y="890"/>
                    <a:pt x="371" y="890"/>
                  </a:cubicBezTo>
                  <a:cubicBezTo>
                    <a:pt x="366" y="890"/>
                    <a:pt x="366" y="890"/>
                    <a:pt x="366" y="890"/>
                  </a:cubicBezTo>
                  <a:cubicBezTo>
                    <a:pt x="370" y="893"/>
                    <a:pt x="370" y="893"/>
                    <a:pt x="370" y="893"/>
                  </a:cubicBezTo>
                  <a:cubicBezTo>
                    <a:pt x="371" y="892"/>
                    <a:pt x="371" y="891"/>
                    <a:pt x="371" y="890"/>
                  </a:cubicBezTo>
                  <a:cubicBezTo>
                    <a:pt x="366" y="890"/>
                    <a:pt x="366" y="890"/>
                    <a:pt x="366" y="890"/>
                  </a:cubicBezTo>
                  <a:cubicBezTo>
                    <a:pt x="370" y="893"/>
                    <a:pt x="370" y="893"/>
                    <a:pt x="370" y="893"/>
                  </a:cubicBezTo>
                  <a:cubicBezTo>
                    <a:pt x="370" y="893"/>
                    <a:pt x="370" y="893"/>
                    <a:pt x="370" y="893"/>
                  </a:cubicBezTo>
                  <a:cubicBezTo>
                    <a:pt x="366" y="890"/>
                    <a:pt x="366" y="890"/>
                    <a:pt x="366" y="890"/>
                  </a:cubicBezTo>
                  <a:cubicBezTo>
                    <a:pt x="368" y="895"/>
                    <a:pt x="368" y="895"/>
                    <a:pt x="368" y="895"/>
                  </a:cubicBezTo>
                  <a:cubicBezTo>
                    <a:pt x="369" y="895"/>
                    <a:pt x="370" y="894"/>
                    <a:pt x="370" y="893"/>
                  </a:cubicBezTo>
                  <a:cubicBezTo>
                    <a:pt x="366" y="890"/>
                    <a:pt x="366" y="890"/>
                    <a:pt x="366" y="890"/>
                  </a:cubicBezTo>
                  <a:cubicBezTo>
                    <a:pt x="368" y="895"/>
                    <a:pt x="368" y="895"/>
                    <a:pt x="368" y="895"/>
                  </a:cubicBezTo>
                  <a:cubicBezTo>
                    <a:pt x="366" y="890"/>
                    <a:pt x="366" y="890"/>
                    <a:pt x="366" y="890"/>
                  </a:cubicBezTo>
                  <a:cubicBezTo>
                    <a:pt x="367" y="896"/>
                    <a:pt x="367" y="896"/>
                    <a:pt x="367" y="896"/>
                  </a:cubicBezTo>
                  <a:cubicBezTo>
                    <a:pt x="367" y="896"/>
                    <a:pt x="367" y="896"/>
                    <a:pt x="368" y="895"/>
                  </a:cubicBezTo>
                  <a:cubicBezTo>
                    <a:pt x="366" y="890"/>
                    <a:pt x="366" y="890"/>
                    <a:pt x="366" y="890"/>
                  </a:cubicBezTo>
                  <a:cubicBezTo>
                    <a:pt x="367" y="896"/>
                    <a:pt x="367" y="896"/>
                    <a:pt x="367" y="896"/>
                  </a:cubicBezTo>
                  <a:cubicBezTo>
                    <a:pt x="366" y="891"/>
                    <a:pt x="366" y="891"/>
                    <a:pt x="366" y="891"/>
                  </a:cubicBezTo>
                  <a:cubicBezTo>
                    <a:pt x="366" y="896"/>
                    <a:pt x="366" y="896"/>
                    <a:pt x="366" y="896"/>
                  </a:cubicBezTo>
                  <a:cubicBezTo>
                    <a:pt x="366" y="896"/>
                    <a:pt x="366" y="896"/>
                    <a:pt x="367" y="896"/>
                  </a:cubicBezTo>
                  <a:cubicBezTo>
                    <a:pt x="366" y="891"/>
                    <a:pt x="366" y="891"/>
                    <a:pt x="366" y="891"/>
                  </a:cubicBezTo>
                  <a:cubicBezTo>
                    <a:pt x="366" y="896"/>
                    <a:pt x="366" y="896"/>
                    <a:pt x="366" y="896"/>
                  </a:cubicBezTo>
                  <a:cubicBezTo>
                    <a:pt x="366" y="892"/>
                    <a:pt x="366" y="892"/>
                    <a:pt x="366" y="892"/>
                  </a:cubicBezTo>
                  <a:cubicBezTo>
                    <a:pt x="366" y="896"/>
                    <a:pt x="366" y="896"/>
                    <a:pt x="366" y="896"/>
                  </a:cubicBezTo>
                  <a:cubicBezTo>
                    <a:pt x="366" y="896"/>
                    <a:pt x="366" y="896"/>
                    <a:pt x="366" y="896"/>
                  </a:cubicBezTo>
                  <a:cubicBezTo>
                    <a:pt x="366" y="892"/>
                    <a:pt x="366" y="892"/>
                    <a:pt x="366" y="892"/>
                  </a:cubicBezTo>
                  <a:cubicBezTo>
                    <a:pt x="366" y="896"/>
                    <a:pt x="366" y="896"/>
                    <a:pt x="366" y="896"/>
                  </a:cubicBezTo>
                  <a:cubicBezTo>
                    <a:pt x="366" y="896"/>
                    <a:pt x="366" y="896"/>
                    <a:pt x="366" y="896"/>
                  </a:cubicBezTo>
                  <a:cubicBezTo>
                    <a:pt x="366" y="896"/>
                    <a:pt x="367" y="896"/>
                    <a:pt x="369" y="896"/>
                  </a:cubicBezTo>
                  <a:cubicBezTo>
                    <a:pt x="374" y="897"/>
                    <a:pt x="385" y="898"/>
                    <a:pt x="395" y="899"/>
                  </a:cubicBezTo>
                  <a:cubicBezTo>
                    <a:pt x="400" y="900"/>
                    <a:pt x="405" y="900"/>
                    <a:pt x="409" y="901"/>
                  </a:cubicBezTo>
                  <a:cubicBezTo>
                    <a:pt x="411" y="901"/>
                    <a:pt x="413" y="901"/>
                    <a:pt x="414" y="901"/>
                  </a:cubicBezTo>
                  <a:cubicBezTo>
                    <a:pt x="415" y="901"/>
                    <a:pt x="416" y="901"/>
                    <a:pt x="417" y="901"/>
                  </a:cubicBezTo>
                  <a:cubicBezTo>
                    <a:pt x="417" y="901"/>
                    <a:pt x="418" y="901"/>
                    <a:pt x="418" y="901"/>
                  </a:cubicBezTo>
                  <a:cubicBezTo>
                    <a:pt x="418" y="901"/>
                    <a:pt x="419" y="901"/>
                    <a:pt x="419" y="901"/>
                  </a:cubicBezTo>
                  <a:cubicBezTo>
                    <a:pt x="419" y="901"/>
                    <a:pt x="420" y="901"/>
                    <a:pt x="420" y="900"/>
                  </a:cubicBezTo>
                  <a:cubicBezTo>
                    <a:pt x="421" y="900"/>
                    <a:pt x="422" y="900"/>
                    <a:pt x="422" y="899"/>
                  </a:cubicBezTo>
                  <a:cubicBezTo>
                    <a:pt x="423" y="897"/>
                    <a:pt x="423" y="896"/>
                    <a:pt x="423" y="894"/>
                  </a:cubicBezTo>
                  <a:cubicBezTo>
                    <a:pt x="423" y="893"/>
                    <a:pt x="422" y="892"/>
                    <a:pt x="421" y="891"/>
                  </a:cubicBezTo>
                  <a:cubicBezTo>
                    <a:pt x="420" y="891"/>
                    <a:pt x="420" y="891"/>
                    <a:pt x="420" y="891"/>
                  </a:cubicBezTo>
                  <a:cubicBezTo>
                    <a:pt x="445" y="894"/>
                    <a:pt x="445" y="894"/>
                    <a:pt x="445" y="894"/>
                  </a:cubicBezTo>
                  <a:cubicBezTo>
                    <a:pt x="448" y="895"/>
                    <a:pt x="451" y="893"/>
                    <a:pt x="451" y="891"/>
                  </a:cubicBezTo>
                  <a:cubicBezTo>
                    <a:pt x="452" y="888"/>
                    <a:pt x="451" y="886"/>
                    <a:pt x="449" y="884"/>
                  </a:cubicBezTo>
                  <a:cubicBezTo>
                    <a:pt x="449" y="884"/>
                    <a:pt x="447" y="883"/>
                    <a:pt x="445" y="882"/>
                  </a:cubicBezTo>
                  <a:cubicBezTo>
                    <a:pt x="441" y="879"/>
                    <a:pt x="435" y="876"/>
                    <a:pt x="430" y="873"/>
                  </a:cubicBezTo>
                  <a:cubicBezTo>
                    <a:pt x="428" y="871"/>
                    <a:pt x="425" y="870"/>
                    <a:pt x="424" y="869"/>
                  </a:cubicBezTo>
                  <a:cubicBezTo>
                    <a:pt x="423" y="868"/>
                    <a:pt x="423" y="868"/>
                    <a:pt x="422" y="868"/>
                  </a:cubicBezTo>
                  <a:cubicBezTo>
                    <a:pt x="422" y="867"/>
                    <a:pt x="422" y="867"/>
                    <a:pt x="422" y="867"/>
                  </a:cubicBezTo>
                  <a:cubicBezTo>
                    <a:pt x="422" y="867"/>
                    <a:pt x="422" y="867"/>
                    <a:pt x="422" y="867"/>
                  </a:cubicBezTo>
                  <a:cubicBezTo>
                    <a:pt x="420" y="870"/>
                    <a:pt x="420" y="870"/>
                    <a:pt x="420" y="870"/>
                  </a:cubicBezTo>
                  <a:cubicBezTo>
                    <a:pt x="422" y="868"/>
                    <a:pt x="422" y="868"/>
                    <a:pt x="422" y="868"/>
                  </a:cubicBezTo>
                  <a:cubicBezTo>
                    <a:pt x="422" y="867"/>
                    <a:pt x="422" y="867"/>
                    <a:pt x="422" y="867"/>
                  </a:cubicBezTo>
                  <a:cubicBezTo>
                    <a:pt x="420" y="870"/>
                    <a:pt x="420" y="870"/>
                    <a:pt x="420" y="870"/>
                  </a:cubicBezTo>
                  <a:cubicBezTo>
                    <a:pt x="422" y="868"/>
                    <a:pt x="422" y="868"/>
                    <a:pt x="422" y="868"/>
                  </a:cubicBezTo>
                  <a:cubicBezTo>
                    <a:pt x="419" y="871"/>
                    <a:pt x="419" y="871"/>
                    <a:pt x="419" y="871"/>
                  </a:cubicBezTo>
                  <a:cubicBezTo>
                    <a:pt x="423" y="868"/>
                    <a:pt x="423" y="868"/>
                    <a:pt x="423" y="868"/>
                  </a:cubicBezTo>
                  <a:cubicBezTo>
                    <a:pt x="422" y="868"/>
                    <a:pt x="422" y="868"/>
                    <a:pt x="422" y="868"/>
                  </a:cubicBezTo>
                  <a:cubicBezTo>
                    <a:pt x="419" y="871"/>
                    <a:pt x="419" y="871"/>
                    <a:pt x="419" y="871"/>
                  </a:cubicBezTo>
                  <a:cubicBezTo>
                    <a:pt x="423" y="868"/>
                    <a:pt x="423" y="868"/>
                    <a:pt x="423" y="868"/>
                  </a:cubicBezTo>
                  <a:cubicBezTo>
                    <a:pt x="418" y="871"/>
                    <a:pt x="418" y="871"/>
                    <a:pt x="418" y="871"/>
                  </a:cubicBezTo>
                  <a:cubicBezTo>
                    <a:pt x="423" y="869"/>
                    <a:pt x="423" y="869"/>
                    <a:pt x="423" y="869"/>
                  </a:cubicBezTo>
                  <a:cubicBezTo>
                    <a:pt x="423" y="869"/>
                    <a:pt x="423" y="868"/>
                    <a:pt x="423" y="868"/>
                  </a:cubicBezTo>
                  <a:cubicBezTo>
                    <a:pt x="418" y="871"/>
                    <a:pt x="418" y="871"/>
                    <a:pt x="418" y="871"/>
                  </a:cubicBezTo>
                  <a:cubicBezTo>
                    <a:pt x="423" y="869"/>
                    <a:pt x="423" y="869"/>
                    <a:pt x="423" y="869"/>
                  </a:cubicBezTo>
                  <a:cubicBezTo>
                    <a:pt x="418" y="872"/>
                    <a:pt x="418" y="872"/>
                    <a:pt x="418" y="872"/>
                  </a:cubicBezTo>
                  <a:cubicBezTo>
                    <a:pt x="424" y="872"/>
                    <a:pt x="424" y="872"/>
                    <a:pt x="424" y="872"/>
                  </a:cubicBezTo>
                  <a:cubicBezTo>
                    <a:pt x="424" y="870"/>
                    <a:pt x="423" y="870"/>
                    <a:pt x="423" y="869"/>
                  </a:cubicBezTo>
                  <a:cubicBezTo>
                    <a:pt x="418" y="872"/>
                    <a:pt x="418" y="872"/>
                    <a:pt x="418" y="872"/>
                  </a:cubicBezTo>
                  <a:cubicBezTo>
                    <a:pt x="424" y="872"/>
                    <a:pt x="424" y="872"/>
                    <a:pt x="424" y="872"/>
                  </a:cubicBezTo>
                  <a:cubicBezTo>
                    <a:pt x="418" y="872"/>
                    <a:pt x="418" y="872"/>
                    <a:pt x="418" y="872"/>
                  </a:cubicBezTo>
                  <a:cubicBezTo>
                    <a:pt x="423" y="875"/>
                    <a:pt x="423" y="875"/>
                    <a:pt x="423" y="875"/>
                  </a:cubicBezTo>
                  <a:cubicBezTo>
                    <a:pt x="424" y="873"/>
                    <a:pt x="424" y="872"/>
                    <a:pt x="424" y="872"/>
                  </a:cubicBezTo>
                  <a:cubicBezTo>
                    <a:pt x="418" y="872"/>
                    <a:pt x="418" y="872"/>
                    <a:pt x="418" y="872"/>
                  </a:cubicBezTo>
                  <a:cubicBezTo>
                    <a:pt x="423" y="875"/>
                    <a:pt x="423" y="875"/>
                    <a:pt x="423" y="875"/>
                  </a:cubicBezTo>
                  <a:cubicBezTo>
                    <a:pt x="418" y="872"/>
                    <a:pt x="418" y="872"/>
                    <a:pt x="418" y="872"/>
                  </a:cubicBezTo>
                  <a:cubicBezTo>
                    <a:pt x="417" y="877"/>
                    <a:pt x="417" y="877"/>
                    <a:pt x="417" y="877"/>
                  </a:cubicBezTo>
                  <a:cubicBezTo>
                    <a:pt x="417" y="877"/>
                    <a:pt x="429" y="879"/>
                    <a:pt x="441" y="881"/>
                  </a:cubicBezTo>
                  <a:cubicBezTo>
                    <a:pt x="447" y="882"/>
                    <a:pt x="454" y="883"/>
                    <a:pt x="459" y="884"/>
                  </a:cubicBezTo>
                  <a:cubicBezTo>
                    <a:pt x="461" y="885"/>
                    <a:pt x="464" y="885"/>
                    <a:pt x="466" y="885"/>
                  </a:cubicBezTo>
                  <a:cubicBezTo>
                    <a:pt x="468" y="885"/>
                    <a:pt x="469" y="886"/>
                    <a:pt x="470" y="886"/>
                  </a:cubicBezTo>
                  <a:cubicBezTo>
                    <a:pt x="471" y="886"/>
                    <a:pt x="471" y="886"/>
                    <a:pt x="472" y="885"/>
                  </a:cubicBezTo>
                  <a:cubicBezTo>
                    <a:pt x="472" y="885"/>
                    <a:pt x="472" y="885"/>
                    <a:pt x="473" y="885"/>
                  </a:cubicBezTo>
                  <a:cubicBezTo>
                    <a:pt x="473" y="885"/>
                    <a:pt x="474" y="885"/>
                    <a:pt x="474" y="885"/>
                  </a:cubicBezTo>
                  <a:cubicBezTo>
                    <a:pt x="474" y="884"/>
                    <a:pt x="475" y="884"/>
                    <a:pt x="476" y="883"/>
                  </a:cubicBezTo>
                  <a:cubicBezTo>
                    <a:pt x="476" y="882"/>
                    <a:pt x="477" y="880"/>
                    <a:pt x="476" y="879"/>
                  </a:cubicBezTo>
                  <a:cubicBezTo>
                    <a:pt x="476" y="877"/>
                    <a:pt x="475" y="876"/>
                    <a:pt x="474" y="875"/>
                  </a:cubicBezTo>
                  <a:cubicBezTo>
                    <a:pt x="454" y="863"/>
                    <a:pt x="454" y="863"/>
                    <a:pt x="454" y="863"/>
                  </a:cubicBezTo>
                  <a:cubicBezTo>
                    <a:pt x="451" y="868"/>
                    <a:pt x="451" y="868"/>
                    <a:pt x="451" y="868"/>
                  </a:cubicBezTo>
                  <a:cubicBezTo>
                    <a:pt x="451" y="873"/>
                    <a:pt x="451" y="873"/>
                    <a:pt x="451" y="873"/>
                  </a:cubicBezTo>
                  <a:cubicBezTo>
                    <a:pt x="451" y="873"/>
                    <a:pt x="461" y="873"/>
                    <a:pt x="472" y="872"/>
                  </a:cubicBezTo>
                  <a:cubicBezTo>
                    <a:pt x="477" y="872"/>
                    <a:pt x="482" y="872"/>
                    <a:pt x="486" y="872"/>
                  </a:cubicBezTo>
                  <a:cubicBezTo>
                    <a:pt x="488" y="872"/>
                    <a:pt x="490" y="872"/>
                    <a:pt x="491" y="872"/>
                  </a:cubicBezTo>
                  <a:cubicBezTo>
                    <a:pt x="492" y="872"/>
                    <a:pt x="492" y="871"/>
                    <a:pt x="493" y="871"/>
                  </a:cubicBezTo>
                  <a:cubicBezTo>
                    <a:pt x="493" y="871"/>
                    <a:pt x="493" y="871"/>
                    <a:pt x="494" y="871"/>
                  </a:cubicBezTo>
                  <a:cubicBezTo>
                    <a:pt x="494" y="871"/>
                    <a:pt x="494" y="871"/>
                    <a:pt x="495" y="871"/>
                  </a:cubicBezTo>
                  <a:cubicBezTo>
                    <a:pt x="495" y="871"/>
                    <a:pt x="495" y="871"/>
                    <a:pt x="495" y="870"/>
                  </a:cubicBezTo>
                  <a:cubicBezTo>
                    <a:pt x="496" y="870"/>
                    <a:pt x="496" y="870"/>
                    <a:pt x="497" y="869"/>
                  </a:cubicBezTo>
                  <a:cubicBezTo>
                    <a:pt x="498" y="867"/>
                    <a:pt x="498" y="866"/>
                    <a:pt x="498" y="865"/>
                  </a:cubicBezTo>
                  <a:cubicBezTo>
                    <a:pt x="497" y="863"/>
                    <a:pt x="496" y="862"/>
                    <a:pt x="495" y="861"/>
                  </a:cubicBezTo>
                  <a:cubicBezTo>
                    <a:pt x="477" y="850"/>
                    <a:pt x="477" y="850"/>
                    <a:pt x="477" y="850"/>
                  </a:cubicBezTo>
                  <a:cubicBezTo>
                    <a:pt x="475" y="855"/>
                    <a:pt x="475" y="855"/>
                    <a:pt x="475" y="855"/>
                  </a:cubicBezTo>
                  <a:cubicBezTo>
                    <a:pt x="474" y="860"/>
                    <a:pt x="474" y="860"/>
                    <a:pt x="474" y="860"/>
                  </a:cubicBezTo>
                  <a:cubicBezTo>
                    <a:pt x="474" y="860"/>
                    <a:pt x="482" y="861"/>
                    <a:pt x="491" y="861"/>
                  </a:cubicBezTo>
                  <a:cubicBezTo>
                    <a:pt x="495" y="861"/>
                    <a:pt x="500" y="862"/>
                    <a:pt x="504" y="862"/>
                  </a:cubicBezTo>
                  <a:cubicBezTo>
                    <a:pt x="507" y="862"/>
                    <a:pt x="510" y="862"/>
                    <a:pt x="512" y="862"/>
                  </a:cubicBezTo>
                  <a:cubicBezTo>
                    <a:pt x="513" y="862"/>
                    <a:pt x="513" y="862"/>
                    <a:pt x="513" y="862"/>
                  </a:cubicBezTo>
                  <a:cubicBezTo>
                    <a:pt x="513" y="862"/>
                    <a:pt x="513" y="862"/>
                    <a:pt x="514" y="862"/>
                  </a:cubicBezTo>
                  <a:cubicBezTo>
                    <a:pt x="514" y="862"/>
                    <a:pt x="514" y="862"/>
                    <a:pt x="515" y="862"/>
                  </a:cubicBezTo>
                  <a:cubicBezTo>
                    <a:pt x="515" y="862"/>
                    <a:pt x="515" y="862"/>
                    <a:pt x="516" y="861"/>
                  </a:cubicBezTo>
                  <a:cubicBezTo>
                    <a:pt x="516" y="861"/>
                    <a:pt x="517" y="861"/>
                    <a:pt x="518" y="860"/>
                  </a:cubicBezTo>
                  <a:cubicBezTo>
                    <a:pt x="518" y="860"/>
                    <a:pt x="518" y="860"/>
                    <a:pt x="518" y="860"/>
                  </a:cubicBezTo>
                  <a:cubicBezTo>
                    <a:pt x="518" y="859"/>
                    <a:pt x="518" y="857"/>
                    <a:pt x="518" y="857"/>
                  </a:cubicBezTo>
                  <a:cubicBezTo>
                    <a:pt x="518" y="855"/>
                    <a:pt x="518" y="854"/>
                    <a:pt x="518" y="854"/>
                  </a:cubicBezTo>
                  <a:cubicBezTo>
                    <a:pt x="517" y="853"/>
                    <a:pt x="517" y="853"/>
                    <a:pt x="517" y="852"/>
                  </a:cubicBezTo>
                  <a:cubicBezTo>
                    <a:pt x="516" y="852"/>
                    <a:pt x="516" y="852"/>
                    <a:pt x="515" y="851"/>
                  </a:cubicBezTo>
                  <a:cubicBezTo>
                    <a:pt x="514" y="851"/>
                    <a:pt x="512" y="849"/>
                    <a:pt x="510" y="848"/>
                  </a:cubicBezTo>
                  <a:cubicBezTo>
                    <a:pt x="506" y="846"/>
                    <a:pt x="502" y="843"/>
                    <a:pt x="498" y="841"/>
                  </a:cubicBezTo>
                  <a:cubicBezTo>
                    <a:pt x="497" y="840"/>
                    <a:pt x="495" y="839"/>
                    <a:pt x="494" y="839"/>
                  </a:cubicBezTo>
                  <a:cubicBezTo>
                    <a:pt x="494" y="838"/>
                    <a:pt x="493" y="838"/>
                    <a:pt x="493" y="838"/>
                  </a:cubicBezTo>
                  <a:cubicBezTo>
                    <a:pt x="493" y="838"/>
                    <a:pt x="493" y="838"/>
                    <a:pt x="493" y="838"/>
                  </a:cubicBezTo>
                  <a:cubicBezTo>
                    <a:pt x="491" y="841"/>
                    <a:pt x="491" y="841"/>
                    <a:pt x="491" y="841"/>
                  </a:cubicBezTo>
                  <a:cubicBezTo>
                    <a:pt x="494" y="838"/>
                    <a:pt x="494" y="838"/>
                    <a:pt x="494" y="838"/>
                  </a:cubicBezTo>
                  <a:cubicBezTo>
                    <a:pt x="493" y="838"/>
                    <a:pt x="493" y="838"/>
                    <a:pt x="493" y="838"/>
                  </a:cubicBezTo>
                  <a:cubicBezTo>
                    <a:pt x="491" y="841"/>
                    <a:pt x="491" y="841"/>
                    <a:pt x="491" y="841"/>
                  </a:cubicBezTo>
                  <a:cubicBezTo>
                    <a:pt x="494" y="838"/>
                    <a:pt x="494" y="838"/>
                    <a:pt x="494" y="838"/>
                  </a:cubicBezTo>
                  <a:cubicBezTo>
                    <a:pt x="490" y="842"/>
                    <a:pt x="490" y="842"/>
                    <a:pt x="490" y="842"/>
                  </a:cubicBezTo>
                  <a:cubicBezTo>
                    <a:pt x="494" y="839"/>
                    <a:pt x="494" y="839"/>
                    <a:pt x="494" y="839"/>
                  </a:cubicBezTo>
                  <a:cubicBezTo>
                    <a:pt x="494" y="839"/>
                    <a:pt x="494" y="839"/>
                    <a:pt x="494" y="838"/>
                  </a:cubicBezTo>
                  <a:cubicBezTo>
                    <a:pt x="490" y="842"/>
                    <a:pt x="490" y="842"/>
                    <a:pt x="490" y="842"/>
                  </a:cubicBezTo>
                  <a:cubicBezTo>
                    <a:pt x="494" y="839"/>
                    <a:pt x="494" y="839"/>
                    <a:pt x="494" y="839"/>
                  </a:cubicBezTo>
                  <a:cubicBezTo>
                    <a:pt x="490" y="842"/>
                    <a:pt x="490" y="842"/>
                    <a:pt x="490" y="842"/>
                  </a:cubicBezTo>
                  <a:cubicBezTo>
                    <a:pt x="495" y="842"/>
                    <a:pt x="495" y="842"/>
                    <a:pt x="495" y="842"/>
                  </a:cubicBezTo>
                  <a:cubicBezTo>
                    <a:pt x="495" y="840"/>
                    <a:pt x="494" y="840"/>
                    <a:pt x="494" y="839"/>
                  </a:cubicBezTo>
                  <a:cubicBezTo>
                    <a:pt x="490" y="842"/>
                    <a:pt x="490" y="842"/>
                    <a:pt x="490" y="842"/>
                  </a:cubicBezTo>
                  <a:cubicBezTo>
                    <a:pt x="495" y="842"/>
                    <a:pt x="495" y="842"/>
                    <a:pt x="495" y="842"/>
                  </a:cubicBezTo>
                  <a:cubicBezTo>
                    <a:pt x="489" y="842"/>
                    <a:pt x="489" y="842"/>
                    <a:pt x="489" y="842"/>
                  </a:cubicBezTo>
                  <a:cubicBezTo>
                    <a:pt x="494" y="845"/>
                    <a:pt x="494" y="845"/>
                    <a:pt x="494" y="845"/>
                  </a:cubicBezTo>
                  <a:cubicBezTo>
                    <a:pt x="495" y="844"/>
                    <a:pt x="495" y="843"/>
                    <a:pt x="495" y="842"/>
                  </a:cubicBezTo>
                  <a:cubicBezTo>
                    <a:pt x="489" y="842"/>
                    <a:pt x="489" y="842"/>
                    <a:pt x="489" y="842"/>
                  </a:cubicBezTo>
                  <a:cubicBezTo>
                    <a:pt x="494" y="845"/>
                    <a:pt x="494" y="845"/>
                    <a:pt x="494" y="845"/>
                  </a:cubicBezTo>
                  <a:cubicBezTo>
                    <a:pt x="489" y="842"/>
                    <a:pt x="489" y="842"/>
                    <a:pt x="489" y="842"/>
                  </a:cubicBezTo>
                  <a:cubicBezTo>
                    <a:pt x="489" y="847"/>
                    <a:pt x="489" y="847"/>
                    <a:pt x="489" y="847"/>
                  </a:cubicBezTo>
                  <a:cubicBezTo>
                    <a:pt x="532" y="849"/>
                    <a:pt x="532" y="849"/>
                    <a:pt x="532" y="849"/>
                  </a:cubicBezTo>
                  <a:cubicBezTo>
                    <a:pt x="535" y="849"/>
                    <a:pt x="537" y="848"/>
                    <a:pt x="538" y="845"/>
                  </a:cubicBezTo>
                  <a:cubicBezTo>
                    <a:pt x="539" y="843"/>
                    <a:pt x="538" y="840"/>
                    <a:pt x="536" y="839"/>
                  </a:cubicBezTo>
                  <a:cubicBezTo>
                    <a:pt x="517" y="828"/>
                    <a:pt x="517" y="828"/>
                    <a:pt x="517" y="828"/>
                  </a:cubicBezTo>
                  <a:cubicBezTo>
                    <a:pt x="514" y="832"/>
                    <a:pt x="514" y="832"/>
                    <a:pt x="514" y="832"/>
                  </a:cubicBezTo>
                  <a:cubicBezTo>
                    <a:pt x="519" y="835"/>
                    <a:pt x="519" y="835"/>
                    <a:pt x="519" y="835"/>
                  </a:cubicBezTo>
                  <a:cubicBezTo>
                    <a:pt x="514" y="832"/>
                    <a:pt x="514" y="832"/>
                    <a:pt x="514" y="832"/>
                  </a:cubicBezTo>
                  <a:cubicBezTo>
                    <a:pt x="517" y="837"/>
                    <a:pt x="517" y="837"/>
                    <a:pt x="517" y="837"/>
                  </a:cubicBezTo>
                  <a:cubicBezTo>
                    <a:pt x="517" y="837"/>
                    <a:pt x="518" y="837"/>
                    <a:pt x="519" y="835"/>
                  </a:cubicBezTo>
                  <a:cubicBezTo>
                    <a:pt x="514" y="832"/>
                    <a:pt x="514" y="832"/>
                    <a:pt x="514" y="832"/>
                  </a:cubicBezTo>
                  <a:cubicBezTo>
                    <a:pt x="517" y="837"/>
                    <a:pt x="517" y="837"/>
                    <a:pt x="517" y="837"/>
                  </a:cubicBezTo>
                  <a:cubicBezTo>
                    <a:pt x="515" y="833"/>
                    <a:pt x="515" y="833"/>
                    <a:pt x="515" y="833"/>
                  </a:cubicBezTo>
                  <a:cubicBezTo>
                    <a:pt x="515" y="838"/>
                    <a:pt x="515" y="838"/>
                    <a:pt x="515" y="838"/>
                  </a:cubicBezTo>
                  <a:cubicBezTo>
                    <a:pt x="516" y="838"/>
                    <a:pt x="516" y="838"/>
                    <a:pt x="517" y="837"/>
                  </a:cubicBezTo>
                  <a:cubicBezTo>
                    <a:pt x="515" y="833"/>
                    <a:pt x="515" y="833"/>
                    <a:pt x="515" y="833"/>
                  </a:cubicBezTo>
                  <a:cubicBezTo>
                    <a:pt x="515" y="838"/>
                    <a:pt x="515" y="838"/>
                    <a:pt x="515" y="838"/>
                  </a:cubicBezTo>
                  <a:cubicBezTo>
                    <a:pt x="515" y="835"/>
                    <a:pt x="515" y="835"/>
                    <a:pt x="515" y="835"/>
                  </a:cubicBezTo>
                  <a:cubicBezTo>
                    <a:pt x="515" y="838"/>
                    <a:pt x="515" y="838"/>
                    <a:pt x="515" y="838"/>
                  </a:cubicBezTo>
                  <a:cubicBezTo>
                    <a:pt x="515" y="838"/>
                    <a:pt x="515" y="838"/>
                    <a:pt x="515" y="838"/>
                  </a:cubicBezTo>
                  <a:cubicBezTo>
                    <a:pt x="515" y="835"/>
                    <a:pt x="515" y="835"/>
                    <a:pt x="515" y="835"/>
                  </a:cubicBezTo>
                  <a:cubicBezTo>
                    <a:pt x="515" y="838"/>
                    <a:pt x="515" y="838"/>
                    <a:pt x="515" y="838"/>
                  </a:cubicBezTo>
                  <a:cubicBezTo>
                    <a:pt x="515" y="838"/>
                    <a:pt x="515" y="838"/>
                    <a:pt x="515" y="838"/>
                  </a:cubicBezTo>
                  <a:cubicBezTo>
                    <a:pt x="515" y="838"/>
                    <a:pt x="515" y="838"/>
                    <a:pt x="515" y="838"/>
                  </a:cubicBezTo>
                  <a:cubicBezTo>
                    <a:pt x="515" y="838"/>
                    <a:pt x="515" y="838"/>
                    <a:pt x="515" y="838"/>
                  </a:cubicBezTo>
                  <a:cubicBezTo>
                    <a:pt x="515" y="838"/>
                    <a:pt x="515" y="838"/>
                    <a:pt x="515" y="838"/>
                  </a:cubicBezTo>
                  <a:cubicBezTo>
                    <a:pt x="515" y="838"/>
                    <a:pt x="515" y="838"/>
                    <a:pt x="515" y="838"/>
                  </a:cubicBezTo>
                  <a:cubicBezTo>
                    <a:pt x="516" y="838"/>
                    <a:pt x="516" y="838"/>
                    <a:pt x="516" y="838"/>
                  </a:cubicBezTo>
                  <a:cubicBezTo>
                    <a:pt x="517" y="838"/>
                    <a:pt x="520" y="838"/>
                    <a:pt x="523" y="838"/>
                  </a:cubicBezTo>
                  <a:cubicBezTo>
                    <a:pt x="528" y="838"/>
                    <a:pt x="534" y="839"/>
                    <a:pt x="539" y="839"/>
                  </a:cubicBezTo>
                  <a:cubicBezTo>
                    <a:pt x="544" y="840"/>
                    <a:pt x="548" y="840"/>
                    <a:pt x="548" y="840"/>
                  </a:cubicBezTo>
                  <a:cubicBezTo>
                    <a:pt x="550" y="840"/>
                    <a:pt x="553" y="839"/>
                    <a:pt x="553" y="836"/>
                  </a:cubicBezTo>
                  <a:cubicBezTo>
                    <a:pt x="554" y="834"/>
                    <a:pt x="553" y="831"/>
                    <a:pt x="551" y="830"/>
                  </a:cubicBezTo>
                  <a:cubicBezTo>
                    <a:pt x="549" y="829"/>
                    <a:pt x="549" y="829"/>
                    <a:pt x="549" y="829"/>
                  </a:cubicBezTo>
                  <a:cubicBezTo>
                    <a:pt x="562" y="829"/>
                    <a:pt x="562" y="829"/>
                    <a:pt x="562" y="829"/>
                  </a:cubicBezTo>
                  <a:cubicBezTo>
                    <a:pt x="564" y="829"/>
                    <a:pt x="566" y="828"/>
                    <a:pt x="567" y="826"/>
                  </a:cubicBezTo>
                  <a:cubicBezTo>
                    <a:pt x="568" y="825"/>
                    <a:pt x="568" y="824"/>
                    <a:pt x="568" y="823"/>
                  </a:cubicBezTo>
                  <a:cubicBezTo>
                    <a:pt x="568" y="822"/>
                    <a:pt x="567" y="821"/>
                    <a:pt x="567" y="821"/>
                  </a:cubicBezTo>
                  <a:cubicBezTo>
                    <a:pt x="567" y="820"/>
                    <a:pt x="566" y="820"/>
                    <a:pt x="566" y="819"/>
                  </a:cubicBezTo>
                  <a:cubicBezTo>
                    <a:pt x="566" y="819"/>
                    <a:pt x="565" y="819"/>
                    <a:pt x="565" y="818"/>
                  </a:cubicBezTo>
                  <a:cubicBezTo>
                    <a:pt x="564" y="817"/>
                    <a:pt x="562" y="816"/>
                    <a:pt x="560" y="815"/>
                  </a:cubicBezTo>
                  <a:cubicBezTo>
                    <a:pt x="554" y="811"/>
                    <a:pt x="544" y="805"/>
                    <a:pt x="544" y="805"/>
                  </a:cubicBezTo>
                  <a:cubicBezTo>
                    <a:pt x="541" y="810"/>
                    <a:pt x="541" y="810"/>
                    <a:pt x="541" y="810"/>
                  </a:cubicBezTo>
                  <a:cubicBezTo>
                    <a:pt x="546" y="813"/>
                    <a:pt x="546" y="813"/>
                    <a:pt x="546" y="813"/>
                  </a:cubicBezTo>
                  <a:cubicBezTo>
                    <a:pt x="541" y="810"/>
                    <a:pt x="541" y="810"/>
                    <a:pt x="541" y="810"/>
                  </a:cubicBezTo>
                  <a:cubicBezTo>
                    <a:pt x="544" y="815"/>
                    <a:pt x="544" y="815"/>
                    <a:pt x="544" y="815"/>
                  </a:cubicBezTo>
                  <a:cubicBezTo>
                    <a:pt x="545" y="815"/>
                    <a:pt x="545" y="814"/>
                    <a:pt x="546" y="813"/>
                  </a:cubicBezTo>
                  <a:cubicBezTo>
                    <a:pt x="541" y="810"/>
                    <a:pt x="541" y="810"/>
                    <a:pt x="541" y="810"/>
                  </a:cubicBezTo>
                  <a:cubicBezTo>
                    <a:pt x="544" y="815"/>
                    <a:pt x="544" y="815"/>
                    <a:pt x="544" y="815"/>
                  </a:cubicBezTo>
                  <a:cubicBezTo>
                    <a:pt x="542" y="811"/>
                    <a:pt x="542" y="811"/>
                    <a:pt x="542" y="811"/>
                  </a:cubicBezTo>
                  <a:cubicBezTo>
                    <a:pt x="543" y="815"/>
                    <a:pt x="543" y="815"/>
                    <a:pt x="543" y="815"/>
                  </a:cubicBezTo>
                  <a:cubicBezTo>
                    <a:pt x="543" y="815"/>
                    <a:pt x="544" y="815"/>
                    <a:pt x="544" y="815"/>
                  </a:cubicBezTo>
                  <a:cubicBezTo>
                    <a:pt x="542" y="811"/>
                    <a:pt x="542" y="811"/>
                    <a:pt x="542" y="811"/>
                  </a:cubicBezTo>
                  <a:cubicBezTo>
                    <a:pt x="543" y="815"/>
                    <a:pt x="543" y="815"/>
                    <a:pt x="543" y="815"/>
                  </a:cubicBezTo>
                  <a:cubicBezTo>
                    <a:pt x="543" y="814"/>
                    <a:pt x="543" y="814"/>
                    <a:pt x="543" y="814"/>
                  </a:cubicBezTo>
                  <a:cubicBezTo>
                    <a:pt x="543" y="815"/>
                    <a:pt x="543" y="815"/>
                    <a:pt x="543" y="815"/>
                  </a:cubicBezTo>
                  <a:cubicBezTo>
                    <a:pt x="543" y="815"/>
                    <a:pt x="543" y="815"/>
                    <a:pt x="543" y="815"/>
                  </a:cubicBezTo>
                  <a:cubicBezTo>
                    <a:pt x="543" y="814"/>
                    <a:pt x="543" y="814"/>
                    <a:pt x="543" y="814"/>
                  </a:cubicBezTo>
                  <a:cubicBezTo>
                    <a:pt x="543" y="815"/>
                    <a:pt x="543" y="815"/>
                    <a:pt x="543" y="815"/>
                  </a:cubicBezTo>
                  <a:cubicBezTo>
                    <a:pt x="543" y="815"/>
                    <a:pt x="544" y="815"/>
                    <a:pt x="545" y="815"/>
                  </a:cubicBezTo>
                  <a:cubicBezTo>
                    <a:pt x="549" y="814"/>
                    <a:pt x="557" y="813"/>
                    <a:pt x="564" y="813"/>
                  </a:cubicBezTo>
                  <a:cubicBezTo>
                    <a:pt x="570" y="812"/>
                    <a:pt x="576" y="811"/>
                    <a:pt x="576" y="811"/>
                  </a:cubicBezTo>
                  <a:cubicBezTo>
                    <a:pt x="578" y="811"/>
                    <a:pt x="579" y="810"/>
                    <a:pt x="580" y="809"/>
                  </a:cubicBezTo>
                  <a:cubicBezTo>
                    <a:pt x="581" y="808"/>
                    <a:pt x="581" y="807"/>
                    <a:pt x="581" y="806"/>
                  </a:cubicBezTo>
                  <a:cubicBezTo>
                    <a:pt x="581" y="804"/>
                    <a:pt x="581" y="803"/>
                    <a:pt x="580" y="803"/>
                  </a:cubicBezTo>
                  <a:cubicBezTo>
                    <a:pt x="580" y="802"/>
                    <a:pt x="579" y="802"/>
                    <a:pt x="579" y="801"/>
                  </a:cubicBezTo>
                  <a:cubicBezTo>
                    <a:pt x="578" y="801"/>
                    <a:pt x="578" y="800"/>
                    <a:pt x="577" y="800"/>
                  </a:cubicBezTo>
                  <a:cubicBezTo>
                    <a:pt x="575" y="799"/>
                    <a:pt x="573" y="798"/>
                    <a:pt x="571" y="796"/>
                  </a:cubicBezTo>
                  <a:cubicBezTo>
                    <a:pt x="570" y="796"/>
                    <a:pt x="569" y="795"/>
                    <a:pt x="568" y="795"/>
                  </a:cubicBezTo>
                  <a:cubicBezTo>
                    <a:pt x="568" y="795"/>
                    <a:pt x="568" y="795"/>
                    <a:pt x="568" y="795"/>
                  </a:cubicBezTo>
                  <a:cubicBezTo>
                    <a:pt x="568" y="795"/>
                    <a:pt x="568" y="795"/>
                    <a:pt x="568" y="795"/>
                  </a:cubicBezTo>
                  <a:cubicBezTo>
                    <a:pt x="567" y="796"/>
                    <a:pt x="567" y="796"/>
                    <a:pt x="567" y="796"/>
                  </a:cubicBezTo>
                  <a:cubicBezTo>
                    <a:pt x="568" y="795"/>
                    <a:pt x="568" y="795"/>
                    <a:pt x="568" y="795"/>
                  </a:cubicBezTo>
                  <a:cubicBezTo>
                    <a:pt x="568" y="795"/>
                    <a:pt x="568" y="795"/>
                    <a:pt x="568" y="795"/>
                  </a:cubicBezTo>
                  <a:cubicBezTo>
                    <a:pt x="567" y="796"/>
                    <a:pt x="567" y="796"/>
                    <a:pt x="567" y="796"/>
                  </a:cubicBezTo>
                  <a:cubicBezTo>
                    <a:pt x="568" y="795"/>
                    <a:pt x="568" y="795"/>
                    <a:pt x="568" y="795"/>
                  </a:cubicBezTo>
                  <a:cubicBezTo>
                    <a:pt x="565" y="798"/>
                    <a:pt x="565" y="798"/>
                    <a:pt x="565" y="798"/>
                  </a:cubicBezTo>
                  <a:cubicBezTo>
                    <a:pt x="569" y="795"/>
                    <a:pt x="569" y="795"/>
                    <a:pt x="569" y="795"/>
                  </a:cubicBezTo>
                  <a:cubicBezTo>
                    <a:pt x="568" y="795"/>
                    <a:pt x="568" y="795"/>
                    <a:pt x="568" y="795"/>
                  </a:cubicBezTo>
                  <a:cubicBezTo>
                    <a:pt x="565" y="798"/>
                    <a:pt x="565" y="798"/>
                    <a:pt x="565" y="798"/>
                  </a:cubicBezTo>
                  <a:cubicBezTo>
                    <a:pt x="569" y="795"/>
                    <a:pt x="569" y="795"/>
                    <a:pt x="569" y="795"/>
                  </a:cubicBezTo>
                  <a:cubicBezTo>
                    <a:pt x="565" y="799"/>
                    <a:pt x="565" y="799"/>
                    <a:pt x="565" y="799"/>
                  </a:cubicBezTo>
                  <a:cubicBezTo>
                    <a:pt x="569" y="796"/>
                    <a:pt x="569" y="796"/>
                    <a:pt x="569" y="796"/>
                  </a:cubicBezTo>
                  <a:cubicBezTo>
                    <a:pt x="569" y="796"/>
                    <a:pt x="569" y="796"/>
                    <a:pt x="569" y="795"/>
                  </a:cubicBezTo>
                  <a:cubicBezTo>
                    <a:pt x="565" y="799"/>
                    <a:pt x="565" y="799"/>
                    <a:pt x="565" y="799"/>
                  </a:cubicBezTo>
                  <a:cubicBezTo>
                    <a:pt x="569" y="796"/>
                    <a:pt x="569" y="796"/>
                    <a:pt x="569" y="796"/>
                  </a:cubicBezTo>
                  <a:cubicBezTo>
                    <a:pt x="564" y="799"/>
                    <a:pt x="564" y="799"/>
                    <a:pt x="564" y="799"/>
                  </a:cubicBezTo>
                  <a:cubicBezTo>
                    <a:pt x="570" y="799"/>
                    <a:pt x="570" y="799"/>
                    <a:pt x="570" y="799"/>
                  </a:cubicBezTo>
                  <a:cubicBezTo>
                    <a:pt x="570" y="798"/>
                    <a:pt x="569" y="797"/>
                    <a:pt x="569" y="796"/>
                  </a:cubicBezTo>
                  <a:cubicBezTo>
                    <a:pt x="564" y="799"/>
                    <a:pt x="564" y="799"/>
                    <a:pt x="564" y="799"/>
                  </a:cubicBezTo>
                  <a:cubicBezTo>
                    <a:pt x="570" y="799"/>
                    <a:pt x="570" y="799"/>
                    <a:pt x="570" y="799"/>
                  </a:cubicBezTo>
                  <a:cubicBezTo>
                    <a:pt x="564" y="799"/>
                    <a:pt x="564" y="799"/>
                    <a:pt x="564" y="799"/>
                  </a:cubicBezTo>
                  <a:cubicBezTo>
                    <a:pt x="569" y="802"/>
                    <a:pt x="569" y="802"/>
                    <a:pt x="569" y="802"/>
                  </a:cubicBezTo>
                  <a:cubicBezTo>
                    <a:pt x="569" y="801"/>
                    <a:pt x="570" y="800"/>
                    <a:pt x="570" y="799"/>
                  </a:cubicBezTo>
                  <a:cubicBezTo>
                    <a:pt x="564" y="799"/>
                    <a:pt x="564" y="799"/>
                    <a:pt x="564" y="799"/>
                  </a:cubicBezTo>
                  <a:cubicBezTo>
                    <a:pt x="569" y="802"/>
                    <a:pt x="569" y="802"/>
                    <a:pt x="569" y="802"/>
                  </a:cubicBezTo>
                  <a:cubicBezTo>
                    <a:pt x="564" y="799"/>
                    <a:pt x="564" y="799"/>
                    <a:pt x="564" y="799"/>
                  </a:cubicBezTo>
                  <a:cubicBezTo>
                    <a:pt x="565" y="804"/>
                    <a:pt x="565" y="804"/>
                    <a:pt x="565" y="804"/>
                  </a:cubicBezTo>
                  <a:cubicBezTo>
                    <a:pt x="593" y="799"/>
                    <a:pt x="593" y="799"/>
                    <a:pt x="593" y="799"/>
                  </a:cubicBezTo>
                  <a:cubicBezTo>
                    <a:pt x="595" y="799"/>
                    <a:pt x="597" y="797"/>
                    <a:pt x="597" y="794"/>
                  </a:cubicBezTo>
                  <a:cubicBezTo>
                    <a:pt x="597" y="792"/>
                    <a:pt x="596" y="790"/>
                    <a:pt x="594" y="789"/>
                  </a:cubicBezTo>
                  <a:cubicBezTo>
                    <a:pt x="594" y="789"/>
                    <a:pt x="593" y="788"/>
                    <a:pt x="591" y="787"/>
                  </a:cubicBezTo>
                  <a:cubicBezTo>
                    <a:pt x="589" y="785"/>
                    <a:pt x="585" y="783"/>
                    <a:pt x="581" y="781"/>
                  </a:cubicBezTo>
                  <a:cubicBezTo>
                    <a:pt x="580" y="780"/>
                    <a:pt x="578" y="779"/>
                    <a:pt x="577" y="778"/>
                  </a:cubicBezTo>
                  <a:cubicBezTo>
                    <a:pt x="577" y="778"/>
                    <a:pt x="577" y="778"/>
                    <a:pt x="576" y="778"/>
                  </a:cubicBezTo>
                  <a:cubicBezTo>
                    <a:pt x="576" y="778"/>
                    <a:pt x="576" y="778"/>
                    <a:pt x="576" y="778"/>
                  </a:cubicBezTo>
                  <a:cubicBezTo>
                    <a:pt x="574" y="781"/>
                    <a:pt x="574" y="781"/>
                    <a:pt x="574" y="781"/>
                  </a:cubicBezTo>
                  <a:cubicBezTo>
                    <a:pt x="577" y="778"/>
                    <a:pt x="577" y="778"/>
                    <a:pt x="577" y="778"/>
                  </a:cubicBezTo>
                  <a:cubicBezTo>
                    <a:pt x="576" y="778"/>
                    <a:pt x="576" y="778"/>
                    <a:pt x="576" y="778"/>
                  </a:cubicBezTo>
                  <a:cubicBezTo>
                    <a:pt x="574" y="781"/>
                    <a:pt x="574" y="781"/>
                    <a:pt x="574" y="781"/>
                  </a:cubicBezTo>
                  <a:cubicBezTo>
                    <a:pt x="577" y="778"/>
                    <a:pt x="577" y="778"/>
                    <a:pt x="577" y="778"/>
                  </a:cubicBezTo>
                  <a:cubicBezTo>
                    <a:pt x="573" y="781"/>
                    <a:pt x="573" y="781"/>
                    <a:pt x="573" y="781"/>
                  </a:cubicBezTo>
                  <a:cubicBezTo>
                    <a:pt x="577" y="779"/>
                    <a:pt x="577" y="779"/>
                    <a:pt x="577" y="779"/>
                  </a:cubicBezTo>
                  <a:cubicBezTo>
                    <a:pt x="577" y="779"/>
                    <a:pt x="577" y="778"/>
                    <a:pt x="577" y="778"/>
                  </a:cubicBezTo>
                  <a:cubicBezTo>
                    <a:pt x="573" y="781"/>
                    <a:pt x="573" y="781"/>
                    <a:pt x="573" y="781"/>
                  </a:cubicBezTo>
                  <a:cubicBezTo>
                    <a:pt x="577" y="779"/>
                    <a:pt x="577" y="779"/>
                    <a:pt x="577" y="779"/>
                  </a:cubicBezTo>
                  <a:cubicBezTo>
                    <a:pt x="573" y="782"/>
                    <a:pt x="573" y="782"/>
                    <a:pt x="573" y="782"/>
                  </a:cubicBezTo>
                  <a:cubicBezTo>
                    <a:pt x="578" y="782"/>
                    <a:pt x="578" y="782"/>
                    <a:pt x="578" y="782"/>
                  </a:cubicBezTo>
                  <a:cubicBezTo>
                    <a:pt x="578" y="780"/>
                    <a:pt x="578" y="779"/>
                    <a:pt x="577" y="779"/>
                  </a:cubicBezTo>
                  <a:cubicBezTo>
                    <a:pt x="573" y="782"/>
                    <a:pt x="573" y="782"/>
                    <a:pt x="573" y="782"/>
                  </a:cubicBezTo>
                  <a:cubicBezTo>
                    <a:pt x="578" y="782"/>
                    <a:pt x="578" y="782"/>
                    <a:pt x="578" y="782"/>
                  </a:cubicBezTo>
                  <a:cubicBezTo>
                    <a:pt x="573" y="782"/>
                    <a:pt x="573" y="782"/>
                    <a:pt x="573" y="782"/>
                  </a:cubicBezTo>
                  <a:cubicBezTo>
                    <a:pt x="577" y="785"/>
                    <a:pt x="577" y="785"/>
                    <a:pt x="577" y="785"/>
                  </a:cubicBezTo>
                  <a:cubicBezTo>
                    <a:pt x="578" y="784"/>
                    <a:pt x="578" y="782"/>
                    <a:pt x="578" y="782"/>
                  </a:cubicBezTo>
                  <a:cubicBezTo>
                    <a:pt x="573" y="782"/>
                    <a:pt x="573" y="782"/>
                    <a:pt x="573" y="782"/>
                  </a:cubicBezTo>
                  <a:cubicBezTo>
                    <a:pt x="577" y="785"/>
                    <a:pt x="577" y="785"/>
                    <a:pt x="577" y="785"/>
                  </a:cubicBezTo>
                  <a:cubicBezTo>
                    <a:pt x="573" y="782"/>
                    <a:pt x="573" y="782"/>
                    <a:pt x="573" y="782"/>
                  </a:cubicBezTo>
                  <a:cubicBezTo>
                    <a:pt x="573" y="787"/>
                    <a:pt x="573" y="787"/>
                    <a:pt x="573" y="787"/>
                  </a:cubicBezTo>
                  <a:cubicBezTo>
                    <a:pt x="607" y="787"/>
                    <a:pt x="607" y="787"/>
                    <a:pt x="607" y="787"/>
                  </a:cubicBezTo>
                  <a:cubicBezTo>
                    <a:pt x="609" y="787"/>
                    <a:pt x="611" y="786"/>
                    <a:pt x="612" y="784"/>
                  </a:cubicBezTo>
                  <a:cubicBezTo>
                    <a:pt x="612" y="783"/>
                    <a:pt x="613" y="782"/>
                    <a:pt x="613" y="781"/>
                  </a:cubicBezTo>
                  <a:cubicBezTo>
                    <a:pt x="613" y="780"/>
                    <a:pt x="612" y="779"/>
                    <a:pt x="612" y="779"/>
                  </a:cubicBezTo>
                  <a:cubicBezTo>
                    <a:pt x="611" y="778"/>
                    <a:pt x="611" y="777"/>
                    <a:pt x="611" y="777"/>
                  </a:cubicBezTo>
                  <a:cubicBezTo>
                    <a:pt x="610" y="777"/>
                    <a:pt x="610" y="776"/>
                    <a:pt x="610" y="776"/>
                  </a:cubicBezTo>
                  <a:cubicBezTo>
                    <a:pt x="608" y="775"/>
                    <a:pt x="606" y="774"/>
                    <a:pt x="604" y="773"/>
                  </a:cubicBezTo>
                  <a:cubicBezTo>
                    <a:pt x="600" y="770"/>
                    <a:pt x="596" y="768"/>
                    <a:pt x="592" y="766"/>
                  </a:cubicBezTo>
                  <a:cubicBezTo>
                    <a:pt x="591" y="765"/>
                    <a:pt x="589" y="764"/>
                    <a:pt x="588" y="763"/>
                  </a:cubicBezTo>
                  <a:cubicBezTo>
                    <a:pt x="588" y="763"/>
                    <a:pt x="587" y="763"/>
                    <a:pt x="587" y="762"/>
                  </a:cubicBezTo>
                  <a:cubicBezTo>
                    <a:pt x="587" y="762"/>
                    <a:pt x="587" y="762"/>
                    <a:pt x="587" y="762"/>
                  </a:cubicBezTo>
                  <a:cubicBezTo>
                    <a:pt x="585" y="765"/>
                    <a:pt x="585" y="765"/>
                    <a:pt x="585" y="765"/>
                  </a:cubicBezTo>
                  <a:cubicBezTo>
                    <a:pt x="587" y="763"/>
                    <a:pt x="587" y="763"/>
                    <a:pt x="587" y="763"/>
                  </a:cubicBezTo>
                  <a:cubicBezTo>
                    <a:pt x="587" y="762"/>
                    <a:pt x="587" y="762"/>
                    <a:pt x="587" y="762"/>
                  </a:cubicBezTo>
                  <a:cubicBezTo>
                    <a:pt x="585" y="765"/>
                    <a:pt x="585" y="765"/>
                    <a:pt x="585" y="765"/>
                  </a:cubicBezTo>
                  <a:cubicBezTo>
                    <a:pt x="587" y="763"/>
                    <a:pt x="587" y="763"/>
                    <a:pt x="587" y="763"/>
                  </a:cubicBezTo>
                  <a:cubicBezTo>
                    <a:pt x="584" y="766"/>
                    <a:pt x="584" y="766"/>
                    <a:pt x="584" y="766"/>
                  </a:cubicBezTo>
                  <a:cubicBezTo>
                    <a:pt x="588" y="763"/>
                    <a:pt x="588" y="763"/>
                    <a:pt x="588" y="763"/>
                  </a:cubicBezTo>
                  <a:cubicBezTo>
                    <a:pt x="587" y="763"/>
                    <a:pt x="587" y="763"/>
                    <a:pt x="587" y="763"/>
                  </a:cubicBezTo>
                  <a:cubicBezTo>
                    <a:pt x="584" y="766"/>
                    <a:pt x="584" y="766"/>
                    <a:pt x="584" y="766"/>
                  </a:cubicBezTo>
                  <a:cubicBezTo>
                    <a:pt x="588" y="763"/>
                    <a:pt x="588" y="763"/>
                    <a:pt x="588" y="763"/>
                  </a:cubicBezTo>
                  <a:cubicBezTo>
                    <a:pt x="583" y="767"/>
                    <a:pt x="583" y="767"/>
                    <a:pt x="583" y="767"/>
                  </a:cubicBezTo>
                  <a:cubicBezTo>
                    <a:pt x="588" y="764"/>
                    <a:pt x="588" y="764"/>
                    <a:pt x="588" y="764"/>
                  </a:cubicBezTo>
                  <a:cubicBezTo>
                    <a:pt x="588" y="764"/>
                    <a:pt x="588" y="763"/>
                    <a:pt x="588" y="763"/>
                  </a:cubicBezTo>
                  <a:cubicBezTo>
                    <a:pt x="583" y="767"/>
                    <a:pt x="583" y="767"/>
                    <a:pt x="583" y="767"/>
                  </a:cubicBezTo>
                  <a:cubicBezTo>
                    <a:pt x="588" y="764"/>
                    <a:pt x="588" y="764"/>
                    <a:pt x="588" y="764"/>
                  </a:cubicBezTo>
                  <a:cubicBezTo>
                    <a:pt x="583" y="767"/>
                    <a:pt x="583" y="767"/>
                    <a:pt x="583" y="767"/>
                  </a:cubicBezTo>
                  <a:cubicBezTo>
                    <a:pt x="589" y="767"/>
                    <a:pt x="589" y="767"/>
                    <a:pt x="589" y="767"/>
                  </a:cubicBezTo>
                  <a:cubicBezTo>
                    <a:pt x="589" y="765"/>
                    <a:pt x="589" y="765"/>
                    <a:pt x="588" y="764"/>
                  </a:cubicBezTo>
                  <a:cubicBezTo>
                    <a:pt x="583" y="767"/>
                    <a:pt x="583" y="767"/>
                    <a:pt x="583" y="767"/>
                  </a:cubicBezTo>
                  <a:cubicBezTo>
                    <a:pt x="589" y="767"/>
                    <a:pt x="589" y="767"/>
                    <a:pt x="589" y="767"/>
                  </a:cubicBezTo>
                  <a:cubicBezTo>
                    <a:pt x="583" y="767"/>
                    <a:pt x="583" y="767"/>
                    <a:pt x="583" y="767"/>
                  </a:cubicBezTo>
                  <a:cubicBezTo>
                    <a:pt x="584" y="772"/>
                    <a:pt x="584" y="772"/>
                    <a:pt x="584" y="772"/>
                  </a:cubicBezTo>
                  <a:cubicBezTo>
                    <a:pt x="618" y="767"/>
                    <a:pt x="618" y="767"/>
                    <a:pt x="618" y="767"/>
                  </a:cubicBezTo>
                  <a:cubicBezTo>
                    <a:pt x="620" y="767"/>
                    <a:pt x="622" y="765"/>
                    <a:pt x="622" y="763"/>
                  </a:cubicBezTo>
                  <a:cubicBezTo>
                    <a:pt x="623" y="761"/>
                    <a:pt x="622" y="758"/>
                    <a:pt x="620" y="757"/>
                  </a:cubicBezTo>
                  <a:cubicBezTo>
                    <a:pt x="608" y="750"/>
                    <a:pt x="608" y="750"/>
                    <a:pt x="608" y="750"/>
                  </a:cubicBezTo>
                  <a:cubicBezTo>
                    <a:pt x="605" y="754"/>
                    <a:pt x="605" y="754"/>
                    <a:pt x="605" y="754"/>
                  </a:cubicBezTo>
                  <a:cubicBezTo>
                    <a:pt x="610" y="757"/>
                    <a:pt x="610" y="757"/>
                    <a:pt x="610" y="757"/>
                  </a:cubicBezTo>
                  <a:cubicBezTo>
                    <a:pt x="605" y="754"/>
                    <a:pt x="605" y="754"/>
                    <a:pt x="605" y="754"/>
                  </a:cubicBezTo>
                  <a:cubicBezTo>
                    <a:pt x="608" y="759"/>
                    <a:pt x="608" y="759"/>
                    <a:pt x="608" y="759"/>
                  </a:cubicBezTo>
                  <a:cubicBezTo>
                    <a:pt x="609" y="758"/>
                    <a:pt x="609" y="758"/>
                    <a:pt x="610" y="757"/>
                  </a:cubicBezTo>
                  <a:cubicBezTo>
                    <a:pt x="605" y="754"/>
                    <a:pt x="605" y="754"/>
                    <a:pt x="605" y="754"/>
                  </a:cubicBezTo>
                  <a:cubicBezTo>
                    <a:pt x="608" y="759"/>
                    <a:pt x="608" y="759"/>
                    <a:pt x="608" y="759"/>
                  </a:cubicBezTo>
                  <a:cubicBezTo>
                    <a:pt x="605" y="754"/>
                    <a:pt x="605" y="754"/>
                    <a:pt x="605" y="754"/>
                  </a:cubicBezTo>
                  <a:cubicBezTo>
                    <a:pt x="607" y="759"/>
                    <a:pt x="607" y="759"/>
                    <a:pt x="607" y="759"/>
                  </a:cubicBezTo>
                  <a:cubicBezTo>
                    <a:pt x="608" y="759"/>
                    <a:pt x="608" y="759"/>
                    <a:pt x="608" y="759"/>
                  </a:cubicBezTo>
                  <a:cubicBezTo>
                    <a:pt x="605" y="754"/>
                    <a:pt x="605" y="754"/>
                    <a:pt x="605" y="754"/>
                  </a:cubicBezTo>
                  <a:cubicBezTo>
                    <a:pt x="607" y="759"/>
                    <a:pt x="607" y="759"/>
                    <a:pt x="607" y="759"/>
                  </a:cubicBezTo>
                  <a:cubicBezTo>
                    <a:pt x="605" y="755"/>
                    <a:pt x="605" y="755"/>
                    <a:pt x="605" y="755"/>
                  </a:cubicBezTo>
                  <a:cubicBezTo>
                    <a:pt x="607" y="759"/>
                    <a:pt x="607" y="759"/>
                    <a:pt x="607" y="759"/>
                  </a:cubicBezTo>
                  <a:cubicBezTo>
                    <a:pt x="607" y="759"/>
                    <a:pt x="607" y="759"/>
                    <a:pt x="607" y="759"/>
                  </a:cubicBezTo>
                  <a:cubicBezTo>
                    <a:pt x="605" y="755"/>
                    <a:pt x="605" y="755"/>
                    <a:pt x="605" y="755"/>
                  </a:cubicBezTo>
                  <a:cubicBezTo>
                    <a:pt x="607" y="759"/>
                    <a:pt x="607" y="759"/>
                    <a:pt x="607" y="759"/>
                  </a:cubicBezTo>
                  <a:cubicBezTo>
                    <a:pt x="606" y="756"/>
                    <a:pt x="606" y="756"/>
                    <a:pt x="606" y="756"/>
                  </a:cubicBezTo>
                  <a:cubicBezTo>
                    <a:pt x="607" y="760"/>
                    <a:pt x="607" y="760"/>
                    <a:pt x="607" y="760"/>
                  </a:cubicBezTo>
                  <a:cubicBezTo>
                    <a:pt x="607" y="759"/>
                    <a:pt x="607" y="759"/>
                    <a:pt x="607" y="759"/>
                  </a:cubicBezTo>
                  <a:cubicBezTo>
                    <a:pt x="606" y="756"/>
                    <a:pt x="606" y="756"/>
                    <a:pt x="606" y="756"/>
                  </a:cubicBezTo>
                  <a:cubicBezTo>
                    <a:pt x="607" y="760"/>
                    <a:pt x="607" y="760"/>
                    <a:pt x="607" y="760"/>
                  </a:cubicBezTo>
                  <a:cubicBezTo>
                    <a:pt x="606" y="759"/>
                    <a:pt x="606" y="759"/>
                    <a:pt x="606" y="759"/>
                  </a:cubicBezTo>
                  <a:cubicBezTo>
                    <a:pt x="607" y="760"/>
                    <a:pt x="607" y="760"/>
                    <a:pt x="607" y="760"/>
                  </a:cubicBezTo>
                  <a:cubicBezTo>
                    <a:pt x="607" y="760"/>
                    <a:pt x="607" y="760"/>
                    <a:pt x="607" y="760"/>
                  </a:cubicBezTo>
                  <a:cubicBezTo>
                    <a:pt x="606" y="759"/>
                    <a:pt x="606" y="759"/>
                    <a:pt x="606" y="759"/>
                  </a:cubicBezTo>
                  <a:cubicBezTo>
                    <a:pt x="607" y="760"/>
                    <a:pt x="607" y="760"/>
                    <a:pt x="607" y="760"/>
                  </a:cubicBezTo>
                  <a:cubicBezTo>
                    <a:pt x="607" y="760"/>
                    <a:pt x="607" y="759"/>
                    <a:pt x="608" y="759"/>
                  </a:cubicBezTo>
                  <a:cubicBezTo>
                    <a:pt x="611" y="759"/>
                    <a:pt x="616" y="757"/>
                    <a:pt x="621" y="756"/>
                  </a:cubicBezTo>
                  <a:cubicBezTo>
                    <a:pt x="623" y="756"/>
                    <a:pt x="626" y="755"/>
                    <a:pt x="627" y="755"/>
                  </a:cubicBezTo>
                  <a:cubicBezTo>
                    <a:pt x="628" y="755"/>
                    <a:pt x="629" y="754"/>
                    <a:pt x="629" y="754"/>
                  </a:cubicBezTo>
                  <a:cubicBezTo>
                    <a:pt x="630" y="754"/>
                    <a:pt x="630" y="754"/>
                    <a:pt x="630" y="754"/>
                  </a:cubicBezTo>
                  <a:cubicBezTo>
                    <a:pt x="631" y="754"/>
                    <a:pt x="631" y="754"/>
                    <a:pt x="631" y="754"/>
                  </a:cubicBezTo>
                  <a:cubicBezTo>
                    <a:pt x="632" y="753"/>
                    <a:pt x="632" y="753"/>
                    <a:pt x="632" y="753"/>
                  </a:cubicBezTo>
                  <a:cubicBezTo>
                    <a:pt x="632" y="753"/>
                    <a:pt x="633" y="753"/>
                    <a:pt x="633" y="751"/>
                  </a:cubicBezTo>
                  <a:cubicBezTo>
                    <a:pt x="634" y="750"/>
                    <a:pt x="634" y="749"/>
                    <a:pt x="634" y="747"/>
                  </a:cubicBezTo>
                  <a:cubicBezTo>
                    <a:pt x="634" y="746"/>
                    <a:pt x="633" y="745"/>
                    <a:pt x="632" y="744"/>
                  </a:cubicBezTo>
                  <a:cubicBezTo>
                    <a:pt x="629" y="742"/>
                    <a:pt x="629" y="742"/>
                    <a:pt x="629" y="742"/>
                  </a:cubicBezTo>
                  <a:cubicBezTo>
                    <a:pt x="642" y="737"/>
                    <a:pt x="642" y="737"/>
                    <a:pt x="642" y="737"/>
                  </a:cubicBezTo>
                  <a:cubicBezTo>
                    <a:pt x="643" y="737"/>
                    <a:pt x="644" y="736"/>
                    <a:pt x="644" y="735"/>
                  </a:cubicBezTo>
                  <a:cubicBezTo>
                    <a:pt x="645" y="734"/>
                    <a:pt x="645" y="733"/>
                    <a:pt x="645" y="732"/>
                  </a:cubicBezTo>
                  <a:cubicBezTo>
                    <a:pt x="645" y="730"/>
                    <a:pt x="644" y="729"/>
                    <a:pt x="644" y="729"/>
                  </a:cubicBezTo>
                  <a:cubicBezTo>
                    <a:pt x="644" y="728"/>
                    <a:pt x="643" y="728"/>
                    <a:pt x="643" y="727"/>
                  </a:cubicBezTo>
                  <a:cubicBezTo>
                    <a:pt x="642" y="727"/>
                    <a:pt x="642" y="727"/>
                    <a:pt x="642" y="726"/>
                  </a:cubicBezTo>
                  <a:cubicBezTo>
                    <a:pt x="640" y="725"/>
                    <a:pt x="638" y="724"/>
                    <a:pt x="636" y="723"/>
                  </a:cubicBezTo>
                  <a:cubicBezTo>
                    <a:pt x="634" y="722"/>
                    <a:pt x="632" y="721"/>
                    <a:pt x="632" y="721"/>
                  </a:cubicBezTo>
                  <a:cubicBezTo>
                    <a:pt x="630" y="726"/>
                    <a:pt x="630" y="726"/>
                    <a:pt x="630" y="726"/>
                  </a:cubicBezTo>
                  <a:cubicBezTo>
                    <a:pt x="630" y="731"/>
                    <a:pt x="630" y="731"/>
                    <a:pt x="630" y="731"/>
                  </a:cubicBezTo>
                  <a:cubicBezTo>
                    <a:pt x="655" y="730"/>
                    <a:pt x="655" y="730"/>
                    <a:pt x="655" y="730"/>
                  </a:cubicBezTo>
                  <a:cubicBezTo>
                    <a:pt x="658" y="729"/>
                    <a:pt x="660" y="727"/>
                    <a:pt x="660" y="724"/>
                  </a:cubicBezTo>
                  <a:cubicBezTo>
                    <a:pt x="660" y="723"/>
                    <a:pt x="660" y="722"/>
                    <a:pt x="659" y="721"/>
                  </a:cubicBezTo>
                  <a:cubicBezTo>
                    <a:pt x="659" y="721"/>
                    <a:pt x="659" y="720"/>
                    <a:pt x="658" y="720"/>
                  </a:cubicBezTo>
                  <a:cubicBezTo>
                    <a:pt x="658" y="720"/>
                    <a:pt x="658" y="720"/>
                    <a:pt x="658" y="720"/>
                  </a:cubicBezTo>
                  <a:cubicBezTo>
                    <a:pt x="657" y="719"/>
                    <a:pt x="657" y="719"/>
                    <a:pt x="657" y="719"/>
                  </a:cubicBezTo>
                  <a:cubicBezTo>
                    <a:pt x="657" y="719"/>
                    <a:pt x="656" y="719"/>
                    <a:pt x="656" y="718"/>
                  </a:cubicBezTo>
                  <a:cubicBezTo>
                    <a:pt x="653" y="717"/>
                    <a:pt x="647" y="713"/>
                    <a:pt x="642" y="710"/>
                  </a:cubicBezTo>
                  <a:cubicBezTo>
                    <a:pt x="640" y="709"/>
                    <a:pt x="637" y="707"/>
                    <a:pt x="636" y="706"/>
                  </a:cubicBezTo>
                  <a:cubicBezTo>
                    <a:pt x="635" y="706"/>
                    <a:pt x="634" y="705"/>
                    <a:pt x="634" y="705"/>
                  </a:cubicBezTo>
                  <a:cubicBezTo>
                    <a:pt x="634" y="705"/>
                    <a:pt x="634" y="705"/>
                    <a:pt x="634" y="705"/>
                  </a:cubicBezTo>
                  <a:cubicBezTo>
                    <a:pt x="633" y="705"/>
                    <a:pt x="633" y="705"/>
                    <a:pt x="633" y="705"/>
                  </a:cubicBezTo>
                  <a:cubicBezTo>
                    <a:pt x="631" y="707"/>
                    <a:pt x="631" y="707"/>
                    <a:pt x="631" y="707"/>
                  </a:cubicBezTo>
                  <a:cubicBezTo>
                    <a:pt x="634" y="705"/>
                    <a:pt x="634" y="705"/>
                    <a:pt x="634" y="705"/>
                  </a:cubicBezTo>
                  <a:cubicBezTo>
                    <a:pt x="633" y="705"/>
                    <a:pt x="633" y="705"/>
                    <a:pt x="633" y="705"/>
                  </a:cubicBezTo>
                  <a:cubicBezTo>
                    <a:pt x="631" y="707"/>
                    <a:pt x="631" y="707"/>
                    <a:pt x="631" y="707"/>
                  </a:cubicBezTo>
                  <a:cubicBezTo>
                    <a:pt x="634" y="705"/>
                    <a:pt x="634" y="705"/>
                    <a:pt x="634" y="705"/>
                  </a:cubicBezTo>
                  <a:cubicBezTo>
                    <a:pt x="630" y="709"/>
                    <a:pt x="630" y="709"/>
                    <a:pt x="630" y="709"/>
                  </a:cubicBezTo>
                  <a:cubicBezTo>
                    <a:pt x="634" y="706"/>
                    <a:pt x="634" y="706"/>
                    <a:pt x="634" y="706"/>
                  </a:cubicBezTo>
                  <a:cubicBezTo>
                    <a:pt x="634" y="705"/>
                    <a:pt x="634" y="705"/>
                    <a:pt x="634" y="705"/>
                  </a:cubicBezTo>
                  <a:cubicBezTo>
                    <a:pt x="630" y="709"/>
                    <a:pt x="630" y="709"/>
                    <a:pt x="630" y="709"/>
                  </a:cubicBezTo>
                  <a:cubicBezTo>
                    <a:pt x="634" y="706"/>
                    <a:pt x="634" y="706"/>
                    <a:pt x="634" y="706"/>
                  </a:cubicBezTo>
                  <a:cubicBezTo>
                    <a:pt x="630" y="709"/>
                    <a:pt x="630" y="709"/>
                    <a:pt x="630" y="709"/>
                  </a:cubicBezTo>
                  <a:cubicBezTo>
                    <a:pt x="635" y="707"/>
                    <a:pt x="635" y="707"/>
                    <a:pt x="635" y="707"/>
                  </a:cubicBezTo>
                  <a:cubicBezTo>
                    <a:pt x="635" y="706"/>
                    <a:pt x="634" y="706"/>
                    <a:pt x="634" y="706"/>
                  </a:cubicBezTo>
                  <a:cubicBezTo>
                    <a:pt x="630" y="709"/>
                    <a:pt x="630" y="709"/>
                    <a:pt x="630" y="709"/>
                  </a:cubicBezTo>
                  <a:cubicBezTo>
                    <a:pt x="635" y="707"/>
                    <a:pt x="635" y="707"/>
                    <a:pt x="635" y="707"/>
                  </a:cubicBezTo>
                  <a:cubicBezTo>
                    <a:pt x="630" y="709"/>
                    <a:pt x="630" y="709"/>
                    <a:pt x="630" y="709"/>
                  </a:cubicBezTo>
                  <a:cubicBezTo>
                    <a:pt x="635" y="709"/>
                    <a:pt x="635" y="709"/>
                    <a:pt x="635" y="709"/>
                  </a:cubicBezTo>
                  <a:cubicBezTo>
                    <a:pt x="635" y="708"/>
                    <a:pt x="635" y="707"/>
                    <a:pt x="635" y="707"/>
                  </a:cubicBezTo>
                  <a:cubicBezTo>
                    <a:pt x="630" y="709"/>
                    <a:pt x="630" y="709"/>
                    <a:pt x="630" y="709"/>
                  </a:cubicBezTo>
                  <a:cubicBezTo>
                    <a:pt x="635" y="709"/>
                    <a:pt x="635" y="709"/>
                    <a:pt x="635" y="709"/>
                  </a:cubicBezTo>
                  <a:cubicBezTo>
                    <a:pt x="630" y="709"/>
                    <a:pt x="630" y="709"/>
                    <a:pt x="630" y="709"/>
                  </a:cubicBezTo>
                  <a:cubicBezTo>
                    <a:pt x="635" y="710"/>
                    <a:pt x="635" y="710"/>
                    <a:pt x="635" y="710"/>
                  </a:cubicBezTo>
                  <a:cubicBezTo>
                    <a:pt x="635" y="710"/>
                    <a:pt x="635" y="709"/>
                    <a:pt x="635" y="709"/>
                  </a:cubicBezTo>
                  <a:cubicBezTo>
                    <a:pt x="630" y="709"/>
                    <a:pt x="630" y="709"/>
                    <a:pt x="630" y="709"/>
                  </a:cubicBezTo>
                  <a:cubicBezTo>
                    <a:pt x="635" y="710"/>
                    <a:pt x="635" y="710"/>
                    <a:pt x="635" y="710"/>
                  </a:cubicBezTo>
                  <a:cubicBezTo>
                    <a:pt x="630" y="709"/>
                    <a:pt x="630" y="709"/>
                    <a:pt x="630" y="709"/>
                  </a:cubicBezTo>
                  <a:cubicBezTo>
                    <a:pt x="634" y="713"/>
                    <a:pt x="634" y="713"/>
                    <a:pt x="634" y="713"/>
                  </a:cubicBezTo>
                  <a:cubicBezTo>
                    <a:pt x="634" y="712"/>
                    <a:pt x="635" y="711"/>
                    <a:pt x="635" y="710"/>
                  </a:cubicBezTo>
                  <a:cubicBezTo>
                    <a:pt x="630" y="709"/>
                    <a:pt x="630" y="709"/>
                    <a:pt x="630" y="709"/>
                  </a:cubicBezTo>
                  <a:cubicBezTo>
                    <a:pt x="634" y="713"/>
                    <a:pt x="634" y="713"/>
                    <a:pt x="634" y="713"/>
                  </a:cubicBezTo>
                  <a:cubicBezTo>
                    <a:pt x="630" y="709"/>
                    <a:pt x="630" y="709"/>
                    <a:pt x="630" y="709"/>
                  </a:cubicBezTo>
                  <a:cubicBezTo>
                    <a:pt x="630" y="714"/>
                    <a:pt x="630" y="714"/>
                    <a:pt x="630" y="714"/>
                  </a:cubicBezTo>
                  <a:cubicBezTo>
                    <a:pt x="630" y="714"/>
                    <a:pt x="638" y="713"/>
                    <a:pt x="647" y="712"/>
                  </a:cubicBezTo>
                  <a:cubicBezTo>
                    <a:pt x="651" y="712"/>
                    <a:pt x="655" y="711"/>
                    <a:pt x="658" y="711"/>
                  </a:cubicBezTo>
                  <a:cubicBezTo>
                    <a:pt x="659" y="711"/>
                    <a:pt x="661" y="710"/>
                    <a:pt x="662" y="710"/>
                  </a:cubicBezTo>
                  <a:cubicBezTo>
                    <a:pt x="662" y="710"/>
                    <a:pt x="662" y="710"/>
                    <a:pt x="663" y="710"/>
                  </a:cubicBezTo>
                  <a:cubicBezTo>
                    <a:pt x="664" y="710"/>
                    <a:pt x="664" y="710"/>
                    <a:pt x="664" y="710"/>
                  </a:cubicBezTo>
                  <a:cubicBezTo>
                    <a:pt x="664" y="710"/>
                    <a:pt x="664" y="710"/>
                    <a:pt x="664" y="709"/>
                  </a:cubicBezTo>
                  <a:cubicBezTo>
                    <a:pt x="665" y="709"/>
                    <a:pt x="665" y="709"/>
                    <a:pt x="665" y="709"/>
                  </a:cubicBezTo>
                  <a:cubicBezTo>
                    <a:pt x="666" y="709"/>
                    <a:pt x="666" y="708"/>
                    <a:pt x="667" y="707"/>
                  </a:cubicBezTo>
                  <a:cubicBezTo>
                    <a:pt x="668" y="705"/>
                    <a:pt x="668" y="701"/>
                    <a:pt x="665" y="700"/>
                  </a:cubicBezTo>
                  <a:cubicBezTo>
                    <a:pt x="644" y="687"/>
                    <a:pt x="644" y="687"/>
                    <a:pt x="644" y="687"/>
                  </a:cubicBezTo>
                  <a:cubicBezTo>
                    <a:pt x="642" y="692"/>
                    <a:pt x="642" y="692"/>
                    <a:pt x="642" y="692"/>
                  </a:cubicBezTo>
                  <a:cubicBezTo>
                    <a:pt x="646" y="694"/>
                    <a:pt x="646" y="694"/>
                    <a:pt x="646" y="694"/>
                  </a:cubicBezTo>
                  <a:cubicBezTo>
                    <a:pt x="642" y="692"/>
                    <a:pt x="642" y="692"/>
                    <a:pt x="642" y="692"/>
                  </a:cubicBezTo>
                  <a:cubicBezTo>
                    <a:pt x="645" y="696"/>
                    <a:pt x="645" y="696"/>
                    <a:pt x="645" y="696"/>
                  </a:cubicBezTo>
                  <a:cubicBezTo>
                    <a:pt x="645" y="696"/>
                    <a:pt x="646" y="695"/>
                    <a:pt x="646" y="694"/>
                  </a:cubicBezTo>
                  <a:cubicBezTo>
                    <a:pt x="642" y="692"/>
                    <a:pt x="642" y="692"/>
                    <a:pt x="642" y="692"/>
                  </a:cubicBezTo>
                  <a:cubicBezTo>
                    <a:pt x="645" y="696"/>
                    <a:pt x="645" y="696"/>
                    <a:pt x="645" y="696"/>
                  </a:cubicBezTo>
                  <a:cubicBezTo>
                    <a:pt x="642" y="692"/>
                    <a:pt x="642" y="692"/>
                    <a:pt x="642" y="692"/>
                  </a:cubicBezTo>
                  <a:cubicBezTo>
                    <a:pt x="643" y="697"/>
                    <a:pt x="643" y="697"/>
                    <a:pt x="643" y="697"/>
                  </a:cubicBezTo>
                  <a:cubicBezTo>
                    <a:pt x="644" y="697"/>
                    <a:pt x="644" y="696"/>
                    <a:pt x="645" y="696"/>
                  </a:cubicBezTo>
                  <a:cubicBezTo>
                    <a:pt x="642" y="692"/>
                    <a:pt x="642" y="692"/>
                    <a:pt x="642" y="692"/>
                  </a:cubicBezTo>
                  <a:cubicBezTo>
                    <a:pt x="643" y="697"/>
                    <a:pt x="643" y="697"/>
                    <a:pt x="643" y="697"/>
                  </a:cubicBezTo>
                  <a:cubicBezTo>
                    <a:pt x="642" y="692"/>
                    <a:pt x="642" y="692"/>
                    <a:pt x="642" y="692"/>
                  </a:cubicBezTo>
                  <a:cubicBezTo>
                    <a:pt x="643" y="697"/>
                    <a:pt x="643" y="697"/>
                    <a:pt x="643" y="697"/>
                  </a:cubicBezTo>
                  <a:cubicBezTo>
                    <a:pt x="643" y="697"/>
                    <a:pt x="643" y="697"/>
                    <a:pt x="643" y="697"/>
                  </a:cubicBezTo>
                  <a:cubicBezTo>
                    <a:pt x="642" y="692"/>
                    <a:pt x="642" y="692"/>
                    <a:pt x="642" y="692"/>
                  </a:cubicBezTo>
                  <a:cubicBezTo>
                    <a:pt x="643" y="697"/>
                    <a:pt x="643" y="697"/>
                    <a:pt x="643" y="697"/>
                  </a:cubicBezTo>
                  <a:cubicBezTo>
                    <a:pt x="642" y="694"/>
                    <a:pt x="642" y="694"/>
                    <a:pt x="642" y="694"/>
                  </a:cubicBezTo>
                  <a:cubicBezTo>
                    <a:pt x="642" y="697"/>
                    <a:pt x="642" y="697"/>
                    <a:pt x="642" y="697"/>
                  </a:cubicBezTo>
                  <a:cubicBezTo>
                    <a:pt x="643" y="697"/>
                    <a:pt x="643" y="697"/>
                    <a:pt x="643" y="697"/>
                  </a:cubicBezTo>
                  <a:cubicBezTo>
                    <a:pt x="642" y="694"/>
                    <a:pt x="642" y="694"/>
                    <a:pt x="642" y="694"/>
                  </a:cubicBezTo>
                  <a:cubicBezTo>
                    <a:pt x="642" y="697"/>
                    <a:pt x="642" y="697"/>
                    <a:pt x="642" y="697"/>
                  </a:cubicBezTo>
                  <a:cubicBezTo>
                    <a:pt x="642" y="697"/>
                    <a:pt x="643" y="697"/>
                    <a:pt x="644" y="697"/>
                  </a:cubicBezTo>
                  <a:cubicBezTo>
                    <a:pt x="644" y="697"/>
                    <a:pt x="645" y="697"/>
                    <a:pt x="647" y="697"/>
                  </a:cubicBezTo>
                  <a:cubicBezTo>
                    <a:pt x="651" y="697"/>
                    <a:pt x="657" y="697"/>
                    <a:pt x="663" y="697"/>
                  </a:cubicBezTo>
                  <a:cubicBezTo>
                    <a:pt x="668" y="697"/>
                    <a:pt x="673" y="697"/>
                    <a:pt x="673" y="697"/>
                  </a:cubicBezTo>
                  <a:cubicBezTo>
                    <a:pt x="675" y="697"/>
                    <a:pt x="677" y="696"/>
                    <a:pt x="678" y="693"/>
                  </a:cubicBezTo>
                  <a:cubicBezTo>
                    <a:pt x="679" y="691"/>
                    <a:pt x="678" y="688"/>
                    <a:pt x="676" y="687"/>
                  </a:cubicBezTo>
                  <a:cubicBezTo>
                    <a:pt x="665" y="681"/>
                    <a:pt x="665" y="681"/>
                    <a:pt x="665" y="681"/>
                  </a:cubicBezTo>
                  <a:cubicBezTo>
                    <a:pt x="674" y="679"/>
                    <a:pt x="674" y="679"/>
                    <a:pt x="674" y="679"/>
                  </a:cubicBezTo>
                  <a:cubicBezTo>
                    <a:pt x="676" y="678"/>
                    <a:pt x="678" y="676"/>
                    <a:pt x="679" y="674"/>
                  </a:cubicBezTo>
                  <a:cubicBezTo>
                    <a:pt x="679" y="672"/>
                    <a:pt x="678" y="670"/>
                    <a:pt x="676" y="669"/>
                  </a:cubicBezTo>
                  <a:cubicBezTo>
                    <a:pt x="661" y="659"/>
                    <a:pt x="661" y="659"/>
                    <a:pt x="661" y="659"/>
                  </a:cubicBezTo>
                  <a:cubicBezTo>
                    <a:pt x="658" y="664"/>
                    <a:pt x="658" y="664"/>
                    <a:pt x="658" y="664"/>
                  </a:cubicBezTo>
                  <a:cubicBezTo>
                    <a:pt x="659" y="669"/>
                    <a:pt x="659" y="669"/>
                    <a:pt x="659" y="669"/>
                  </a:cubicBezTo>
                  <a:cubicBezTo>
                    <a:pt x="659" y="669"/>
                    <a:pt x="666" y="668"/>
                    <a:pt x="674" y="667"/>
                  </a:cubicBezTo>
                  <a:cubicBezTo>
                    <a:pt x="678" y="666"/>
                    <a:pt x="681" y="665"/>
                    <a:pt x="684" y="665"/>
                  </a:cubicBezTo>
                  <a:cubicBezTo>
                    <a:pt x="686" y="665"/>
                    <a:pt x="687" y="664"/>
                    <a:pt x="688" y="664"/>
                  </a:cubicBezTo>
                  <a:cubicBezTo>
                    <a:pt x="688" y="664"/>
                    <a:pt x="689" y="664"/>
                    <a:pt x="689" y="664"/>
                  </a:cubicBezTo>
                  <a:cubicBezTo>
                    <a:pt x="689" y="664"/>
                    <a:pt x="690" y="664"/>
                    <a:pt x="690" y="664"/>
                  </a:cubicBezTo>
                  <a:cubicBezTo>
                    <a:pt x="690" y="664"/>
                    <a:pt x="690" y="663"/>
                    <a:pt x="691" y="663"/>
                  </a:cubicBezTo>
                  <a:cubicBezTo>
                    <a:pt x="692" y="663"/>
                    <a:pt x="692" y="663"/>
                    <a:pt x="692" y="663"/>
                  </a:cubicBezTo>
                  <a:cubicBezTo>
                    <a:pt x="692" y="662"/>
                    <a:pt x="692" y="662"/>
                    <a:pt x="693" y="661"/>
                  </a:cubicBezTo>
                  <a:cubicBezTo>
                    <a:pt x="694" y="659"/>
                    <a:pt x="694" y="655"/>
                    <a:pt x="691" y="654"/>
                  </a:cubicBezTo>
                  <a:cubicBezTo>
                    <a:pt x="663" y="636"/>
                    <a:pt x="663" y="636"/>
                    <a:pt x="663" y="636"/>
                  </a:cubicBezTo>
                  <a:cubicBezTo>
                    <a:pt x="660" y="641"/>
                    <a:pt x="660" y="641"/>
                    <a:pt x="660" y="641"/>
                  </a:cubicBezTo>
                  <a:cubicBezTo>
                    <a:pt x="665" y="644"/>
                    <a:pt x="665" y="644"/>
                    <a:pt x="665" y="644"/>
                  </a:cubicBezTo>
                  <a:cubicBezTo>
                    <a:pt x="660" y="641"/>
                    <a:pt x="660" y="641"/>
                    <a:pt x="660" y="641"/>
                  </a:cubicBezTo>
                  <a:cubicBezTo>
                    <a:pt x="664" y="645"/>
                    <a:pt x="664" y="645"/>
                    <a:pt x="664" y="645"/>
                  </a:cubicBezTo>
                  <a:cubicBezTo>
                    <a:pt x="664" y="645"/>
                    <a:pt x="664" y="645"/>
                    <a:pt x="665" y="644"/>
                  </a:cubicBezTo>
                  <a:cubicBezTo>
                    <a:pt x="660" y="641"/>
                    <a:pt x="660" y="641"/>
                    <a:pt x="660" y="641"/>
                  </a:cubicBezTo>
                  <a:cubicBezTo>
                    <a:pt x="664" y="645"/>
                    <a:pt x="664" y="645"/>
                    <a:pt x="664" y="645"/>
                  </a:cubicBezTo>
                  <a:cubicBezTo>
                    <a:pt x="660" y="641"/>
                    <a:pt x="660" y="641"/>
                    <a:pt x="660" y="641"/>
                  </a:cubicBezTo>
                  <a:cubicBezTo>
                    <a:pt x="663" y="646"/>
                    <a:pt x="663" y="646"/>
                    <a:pt x="663" y="646"/>
                  </a:cubicBezTo>
                  <a:cubicBezTo>
                    <a:pt x="663" y="646"/>
                    <a:pt x="663" y="646"/>
                    <a:pt x="664" y="645"/>
                  </a:cubicBezTo>
                  <a:cubicBezTo>
                    <a:pt x="660" y="641"/>
                    <a:pt x="660" y="641"/>
                    <a:pt x="660" y="641"/>
                  </a:cubicBezTo>
                  <a:cubicBezTo>
                    <a:pt x="663" y="646"/>
                    <a:pt x="663" y="646"/>
                    <a:pt x="663" y="646"/>
                  </a:cubicBezTo>
                  <a:cubicBezTo>
                    <a:pt x="660" y="641"/>
                    <a:pt x="660" y="641"/>
                    <a:pt x="660" y="641"/>
                  </a:cubicBezTo>
                  <a:cubicBezTo>
                    <a:pt x="662" y="646"/>
                    <a:pt x="662" y="646"/>
                    <a:pt x="662" y="646"/>
                  </a:cubicBezTo>
                  <a:cubicBezTo>
                    <a:pt x="662" y="646"/>
                    <a:pt x="662" y="646"/>
                    <a:pt x="663" y="646"/>
                  </a:cubicBezTo>
                  <a:cubicBezTo>
                    <a:pt x="660" y="641"/>
                    <a:pt x="660" y="641"/>
                    <a:pt x="660" y="641"/>
                  </a:cubicBezTo>
                  <a:cubicBezTo>
                    <a:pt x="662" y="646"/>
                    <a:pt x="662" y="646"/>
                    <a:pt x="662" y="646"/>
                  </a:cubicBezTo>
                  <a:cubicBezTo>
                    <a:pt x="661" y="643"/>
                    <a:pt x="661" y="643"/>
                    <a:pt x="661" y="643"/>
                  </a:cubicBezTo>
                  <a:cubicBezTo>
                    <a:pt x="662" y="646"/>
                    <a:pt x="662" y="646"/>
                    <a:pt x="662" y="646"/>
                  </a:cubicBezTo>
                  <a:cubicBezTo>
                    <a:pt x="662" y="646"/>
                    <a:pt x="662" y="646"/>
                    <a:pt x="662" y="646"/>
                  </a:cubicBezTo>
                  <a:cubicBezTo>
                    <a:pt x="661" y="643"/>
                    <a:pt x="661" y="643"/>
                    <a:pt x="661" y="643"/>
                  </a:cubicBezTo>
                  <a:cubicBezTo>
                    <a:pt x="662" y="646"/>
                    <a:pt x="662" y="646"/>
                    <a:pt x="662" y="646"/>
                  </a:cubicBezTo>
                  <a:cubicBezTo>
                    <a:pt x="662" y="646"/>
                    <a:pt x="662" y="646"/>
                    <a:pt x="662" y="646"/>
                  </a:cubicBezTo>
                  <a:cubicBezTo>
                    <a:pt x="662" y="646"/>
                    <a:pt x="663" y="646"/>
                    <a:pt x="664" y="646"/>
                  </a:cubicBezTo>
                  <a:cubicBezTo>
                    <a:pt x="668" y="645"/>
                    <a:pt x="677" y="644"/>
                    <a:pt x="684" y="643"/>
                  </a:cubicBezTo>
                  <a:cubicBezTo>
                    <a:pt x="691" y="642"/>
                    <a:pt x="697" y="641"/>
                    <a:pt x="697" y="641"/>
                  </a:cubicBezTo>
                  <a:cubicBezTo>
                    <a:pt x="700" y="641"/>
                    <a:pt x="701" y="639"/>
                    <a:pt x="702" y="637"/>
                  </a:cubicBezTo>
                  <a:cubicBezTo>
                    <a:pt x="702" y="635"/>
                    <a:pt x="701" y="632"/>
                    <a:pt x="699" y="631"/>
                  </a:cubicBezTo>
                  <a:cubicBezTo>
                    <a:pt x="679" y="618"/>
                    <a:pt x="679" y="618"/>
                    <a:pt x="679" y="618"/>
                  </a:cubicBezTo>
                  <a:cubicBezTo>
                    <a:pt x="676" y="623"/>
                    <a:pt x="676" y="623"/>
                    <a:pt x="676" y="623"/>
                  </a:cubicBezTo>
                  <a:cubicBezTo>
                    <a:pt x="680" y="626"/>
                    <a:pt x="680" y="626"/>
                    <a:pt x="680" y="626"/>
                  </a:cubicBezTo>
                  <a:cubicBezTo>
                    <a:pt x="676" y="623"/>
                    <a:pt x="676" y="623"/>
                    <a:pt x="676" y="623"/>
                  </a:cubicBezTo>
                  <a:cubicBezTo>
                    <a:pt x="679" y="627"/>
                    <a:pt x="679" y="627"/>
                    <a:pt x="679" y="627"/>
                  </a:cubicBezTo>
                  <a:cubicBezTo>
                    <a:pt x="679" y="627"/>
                    <a:pt x="680" y="626"/>
                    <a:pt x="680" y="626"/>
                  </a:cubicBezTo>
                  <a:cubicBezTo>
                    <a:pt x="676" y="623"/>
                    <a:pt x="676" y="623"/>
                    <a:pt x="676" y="623"/>
                  </a:cubicBezTo>
                  <a:cubicBezTo>
                    <a:pt x="679" y="627"/>
                    <a:pt x="679" y="627"/>
                    <a:pt x="679" y="627"/>
                  </a:cubicBezTo>
                  <a:cubicBezTo>
                    <a:pt x="676" y="623"/>
                    <a:pt x="676" y="623"/>
                    <a:pt x="676" y="623"/>
                  </a:cubicBezTo>
                  <a:cubicBezTo>
                    <a:pt x="677" y="628"/>
                    <a:pt x="677" y="628"/>
                    <a:pt x="677" y="628"/>
                  </a:cubicBezTo>
                  <a:cubicBezTo>
                    <a:pt x="678" y="628"/>
                    <a:pt x="678" y="628"/>
                    <a:pt x="679" y="627"/>
                  </a:cubicBezTo>
                  <a:cubicBezTo>
                    <a:pt x="676" y="623"/>
                    <a:pt x="676" y="623"/>
                    <a:pt x="676" y="623"/>
                  </a:cubicBezTo>
                  <a:cubicBezTo>
                    <a:pt x="677" y="628"/>
                    <a:pt x="677" y="628"/>
                    <a:pt x="677" y="628"/>
                  </a:cubicBezTo>
                  <a:cubicBezTo>
                    <a:pt x="676" y="623"/>
                    <a:pt x="676" y="623"/>
                    <a:pt x="676" y="623"/>
                  </a:cubicBezTo>
                  <a:cubicBezTo>
                    <a:pt x="676" y="628"/>
                    <a:pt x="676" y="628"/>
                    <a:pt x="676" y="628"/>
                  </a:cubicBezTo>
                  <a:cubicBezTo>
                    <a:pt x="676" y="628"/>
                    <a:pt x="677" y="628"/>
                    <a:pt x="677" y="628"/>
                  </a:cubicBezTo>
                  <a:cubicBezTo>
                    <a:pt x="676" y="623"/>
                    <a:pt x="676" y="623"/>
                    <a:pt x="676" y="623"/>
                  </a:cubicBezTo>
                  <a:cubicBezTo>
                    <a:pt x="676" y="628"/>
                    <a:pt x="676" y="628"/>
                    <a:pt x="676" y="628"/>
                  </a:cubicBezTo>
                  <a:cubicBezTo>
                    <a:pt x="676" y="625"/>
                    <a:pt x="676" y="625"/>
                    <a:pt x="676" y="625"/>
                  </a:cubicBezTo>
                  <a:cubicBezTo>
                    <a:pt x="676" y="628"/>
                    <a:pt x="676" y="628"/>
                    <a:pt x="676" y="628"/>
                  </a:cubicBezTo>
                  <a:cubicBezTo>
                    <a:pt x="676" y="628"/>
                    <a:pt x="676" y="628"/>
                    <a:pt x="676" y="628"/>
                  </a:cubicBezTo>
                  <a:cubicBezTo>
                    <a:pt x="676" y="625"/>
                    <a:pt x="676" y="625"/>
                    <a:pt x="676" y="625"/>
                  </a:cubicBezTo>
                  <a:cubicBezTo>
                    <a:pt x="676" y="628"/>
                    <a:pt x="676" y="628"/>
                    <a:pt x="676" y="628"/>
                  </a:cubicBezTo>
                  <a:cubicBezTo>
                    <a:pt x="676" y="628"/>
                    <a:pt x="676" y="628"/>
                    <a:pt x="676" y="628"/>
                  </a:cubicBezTo>
                  <a:cubicBezTo>
                    <a:pt x="676" y="628"/>
                    <a:pt x="678" y="628"/>
                    <a:pt x="679" y="629"/>
                  </a:cubicBezTo>
                  <a:cubicBezTo>
                    <a:pt x="685" y="629"/>
                    <a:pt x="695" y="631"/>
                    <a:pt x="704" y="633"/>
                  </a:cubicBezTo>
                  <a:cubicBezTo>
                    <a:pt x="709" y="634"/>
                    <a:pt x="713" y="634"/>
                    <a:pt x="716" y="635"/>
                  </a:cubicBezTo>
                  <a:cubicBezTo>
                    <a:pt x="719" y="635"/>
                    <a:pt x="721" y="636"/>
                    <a:pt x="721" y="636"/>
                  </a:cubicBezTo>
                  <a:cubicBezTo>
                    <a:pt x="723" y="636"/>
                    <a:pt x="726" y="635"/>
                    <a:pt x="727" y="633"/>
                  </a:cubicBezTo>
                  <a:cubicBezTo>
                    <a:pt x="727" y="632"/>
                    <a:pt x="728" y="631"/>
                    <a:pt x="728" y="630"/>
                  </a:cubicBezTo>
                  <a:cubicBezTo>
                    <a:pt x="728" y="629"/>
                    <a:pt x="727" y="628"/>
                    <a:pt x="727" y="628"/>
                  </a:cubicBezTo>
                  <a:cubicBezTo>
                    <a:pt x="726" y="627"/>
                    <a:pt x="726" y="626"/>
                    <a:pt x="726" y="626"/>
                  </a:cubicBezTo>
                  <a:cubicBezTo>
                    <a:pt x="725" y="626"/>
                    <a:pt x="725" y="625"/>
                    <a:pt x="725" y="625"/>
                  </a:cubicBezTo>
                  <a:cubicBezTo>
                    <a:pt x="723" y="624"/>
                    <a:pt x="722" y="623"/>
                    <a:pt x="719" y="622"/>
                  </a:cubicBezTo>
                  <a:cubicBezTo>
                    <a:pt x="716" y="620"/>
                    <a:pt x="712" y="618"/>
                    <a:pt x="709" y="616"/>
                  </a:cubicBezTo>
                  <a:cubicBezTo>
                    <a:pt x="707" y="615"/>
                    <a:pt x="706" y="614"/>
                    <a:pt x="705" y="614"/>
                  </a:cubicBezTo>
                  <a:cubicBezTo>
                    <a:pt x="705" y="613"/>
                    <a:pt x="704" y="613"/>
                    <a:pt x="704" y="613"/>
                  </a:cubicBezTo>
                  <a:cubicBezTo>
                    <a:pt x="704" y="613"/>
                    <a:pt x="704" y="613"/>
                    <a:pt x="704" y="613"/>
                  </a:cubicBezTo>
                  <a:cubicBezTo>
                    <a:pt x="702" y="616"/>
                    <a:pt x="702" y="616"/>
                    <a:pt x="702" y="616"/>
                  </a:cubicBezTo>
                  <a:cubicBezTo>
                    <a:pt x="705" y="613"/>
                    <a:pt x="705" y="613"/>
                    <a:pt x="705" y="613"/>
                  </a:cubicBezTo>
                  <a:cubicBezTo>
                    <a:pt x="704" y="613"/>
                    <a:pt x="704" y="613"/>
                    <a:pt x="704" y="613"/>
                  </a:cubicBezTo>
                  <a:cubicBezTo>
                    <a:pt x="702" y="616"/>
                    <a:pt x="702" y="616"/>
                    <a:pt x="702" y="616"/>
                  </a:cubicBezTo>
                  <a:cubicBezTo>
                    <a:pt x="705" y="613"/>
                    <a:pt x="705" y="613"/>
                    <a:pt x="705" y="613"/>
                  </a:cubicBezTo>
                  <a:cubicBezTo>
                    <a:pt x="701" y="617"/>
                    <a:pt x="701" y="617"/>
                    <a:pt x="701" y="617"/>
                  </a:cubicBezTo>
                  <a:cubicBezTo>
                    <a:pt x="705" y="614"/>
                    <a:pt x="705" y="614"/>
                    <a:pt x="705" y="614"/>
                  </a:cubicBezTo>
                  <a:cubicBezTo>
                    <a:pt x="705" y="614"/>
                    <a:pt x="705" y="613"/>
                    <a:pt x="705" y="613"/>
                  </a:cubicBezTo>
                  <a:cubicBezTo>
                    <a:pt x="701" y="617"/>
                    <a:pt x="701" y="617"/>
                    <a:pt x="701" y="617"/>
                  </a:cubicBezTo>
                  <a:cubicBezTo>
                    <a:pt x="705" y="614"/>
                    <a:pt x="705" y="614"/>
                    <a:pt x="705" y="614"/>
                  </a:cubicBezTo>
                  <a:cubicBezTo>
                    <a:pt x="701" y="617"/>
                    <a:pt x="701" y="617"/>
                    <a:pt x="701" y="617"/>
                  </a:cubicBezTo>
                  <a:cubicBezTo>
                    <a:pt x="706" y="617"/>
                    <a:pt x="706" y="617"/>
                    <a:pt x="706" y="617"/>
                  </a:cubicBezTo>
                  <a:cubicBezTo>
                    <a:pt x="706" y="615"/>
                    <a:pt x="706" y="615"/>
                    <a:pt x="705" y="614"/>
                  </a:cubicBezTo>
                  <a:cubicBezTo>
                    <a:pt x="701" y="617"/>
                    <a:pt x="701" y="617"/>
                    <a:pt x="701" y="617"/>
                  </a:cubicBezTo>
                  <a:cubicBezTo>
                    <a:pt x="706" y="617"/>
                    <a:pt x="706" y="617"/>
                    <a:pt x="706" y="617"/>
                  </a:cubicBezTo>
                  <a:cubicBezTo>
                    <a:pt x="701" y="617"/>
                    <a:pt x="701" y="617"/>
                    <a:pt x="701" y="617"/>
                  </a:cubicBezTo>
                  <a:cubicBezTo>
                    <a:pt x="705" y="620"/>
                    <a:pt x="705" y="620"/>
                    <a:pt x="705" y="620"/>
                  </a:cubicBezTo>
                  <a:cubicBezTo>
                    <a:pt x="706" y="619"/>
                    <a:pt x="706" y="618"/>
                    <a:pt x="706" y="617"/>
                  </a:cubicBezTo>
                  <a:cubicBezTo>
                    <a:pt x="701" y="617"/>
                    <a:pt x="701" y="617"/>
                    <a:pt x="701" y="617"/>
                  </a:cubicBezTo>
                  <a:cubicBezTo>
                    <a:pt x="705" y="620"/>
                    <a:pt x="705" y="620"/>
                    <a:pt x="705" y="620"/>
                  </a:cubicBezTo>
                  <a:cubicBezTo>
                    <a:pt x="701" y="617"/>
                    <a:pt x="701" y="617"/>
                    <a:pt x="701" y="617"/>
                  </a:cubicBezTo>
                  <a:cubicBezTo>
                    <a:pt x="700" y="622"/>
                    <a:pt x="700" y="622"/>
                    <a:pt x="700" y="622"/>
                  </a:cubicBezTo>
                  <a:cubicBezTo>
                    <a:pt x="700" y="622"/>
                    <a:pt x="711" y="624"/>
                    <a:pt x="723" y="626"/>
                  </a:cubicBezTo>
                  <a:cubicBezTo>
                    <a:pt x="729" y="627"/>
                    <a:pt x="735" y="628"/>
                    <a:pt x="740" y="629"/>
                  </a:cubicBezTo>
                  <a:cubicBezTo>
                    <a:pt x="742" y="629"/>
                    <a:pt x="744" y="630"/>
                    <a:pt x="746" y="630"/>
                  </a:cubicBezTo>
                  <a:cubicBezTo>
                    <a:pt x="747" y="630"/>
                    <a:pt x="747" y="630"/>
                    <a:pt x="748" y="630"/>
                  </a:cubicBezTo>
                  <a:cubicBezTo>
                    <a:pt x="749" y="630"/>
                    <a:pt x="749" y="630"/>
                    <a:pt x="750" y="630"/>
                  </a:cubicBezTo>
                  <a:cubicBezTo>
                    <a:pt x="750" y="630"/>
                    <a:pt x="750" y="630"/>
                    <a:pt x="751" y="630"/>
                  </a:cubicBezTo>
                  <a:cubicBezTo>
                    <a:pt x="751" y="630"/>
                    <a:pt x="751" y="630"/>
                    <a:pt x="752" y="630"/>
                  </a:cubicBezTo>
                  <a:cubicBezTo>
                    <a:pt x="752" y="630"/>
                    <a:pt x="752" y="630"/>
                    <a:pt x="753" y="629"/>
                  </a:cubicBezTo>
                  <a:cubicBezTo>
                    <a:pt x="753" y="629"/>
                    <a:pt x="754" y="629"/>
                    <a:pt x="754" y="628"/>
                  </a:cubicBezTo>
                  <a:cubicBezTo>
                    <a:pt x="755" y="627"/>
                    <a:pt x="755" y="626"/>
                    <a:pt x="755" y="625"/>
                  </a:cubicBezTo>
                  <a:cubicBezTo>
                    <a:pt x="755" y="623"/>
                    <a:pt x="755" y="622"/>
                    <a:pt x="755" y="622"/>
                  </a:cubicBezTo>
                  <a:cubicBezTo>
                    <a:pt x="754" y="621"/>
                    <a:pt x="754" y="621"/>
                    <a:pt x="754" y="621"/>
                  </a:cubicBezTo>
                  <a:cubicBezTo>
                    <a:pt x="753" y="620"/>
                    <a:pt x="753" y="620"/>
                    <a:pt x="753" y="620"/>
                  </a:cubicBezTo>
                  <a:cubicBezTo>
                    <a:pt x="752" y="619"/>
                    <a:pt x="751" y="619"/>
                    <a:pt x="750" y="618"/>
                  </a:cubicBezTo>
                  <a:cubicBezTo>
                    <a:pt x="746" y="616"/>
                    <a:pt x="739" y="611"/>
                    <a:pt x="733" y="607"/>
                  </a:cubicBezTo>
                  <a:cubicBezTo>
                    <a:pt x="729" y="605"/>
                    <a:pt x="726" y="604"/>
                    <a:pt x="724" y="602"/>
                  </a:cubicBezTo>
                  <a:cubicBezTo>
                    <a:pt x="723" y="602"/>
                    <a:pt x="722" y="601"/>
                    <a:pt x="722" y="601"/>
                  </a:cubicBezTo>
                  <a:cubicBezTo>
                    <a:pt x="721" y="600"/>
                    <a:pt x="721" y="600"/>
                    <a:pt x="721" y="600"/>
                  </a:cubicBezTo>
                  <a:cubicBezTo>
                    <a:pt x="721" y="600"/>
                    <a:pt x="721" y="600"/>
                    <a:pt x="721" y="600"/>
                  </a:cubicBezTo>
                  <a:cubicBezTo>
                    <a:pt x="719" y="603"/>
                    <a:pt x="719" y="603"/>
                    <a:pt x="719" y="603"/>
                  </a:cubicBezTo>
                  <a:cubicBezTo>
                    <a:pt x="721" y="600"/>
                    <a:pt x="721" y="600"/>
                    <a:pt x="721" y="600"/>
                  </a:cubicBezTo>
                  <a:cubicBezTo>
                    <a:pt x="721" y="600"/>
                    <a:pt x="721" y="600"/>
                    <a:pt x="721" y="600"/>
                  </a:cubicBezTo>
                  <a:cubicBezTo>
                    <a:pt x="719" y="603"/>
                    <a:pt x="719" y="603"/>
                    <a:pt x="719" y="603"/>
                  </a:cubicBezTo>
                  <a:cubicBezTo>
                    <a:pt x="721" y="600"/>
                    <a:pt x="721" y="600"/>
                    <a:pt x="721" y="600"/>
                  </a:cubicBezTo>
                  <a:cubicBezTo>
                    <a:pt x="718" y="604"/>
                    <a:pt x="718" y="604"/>
                    <a:pt x="718" y="604"/>
                  </a:cubicBezTo>
                  <a:cubicBezTo>
                    <a:pt x="722" y="601"/>
                    <a:pt x="722" y="601"/>
                    <a:pt x="722" y="601"/>
                  </a:cubicBezTo>
                  <a:cubicBezTo>
                    <a:pt x="721" y="600"/>
                    <a:pt x="721" y="600"/>
                    <a:pt x="721" y="600"/>
                  </a:cubicBezTo>
                  <a:cubicBezTo>
                    <a:pt x="718" y="604"/>
                    <a:pt x="718" y="604"/>
                    <a:pt x="718" y="604"/>
                  </a:cubicBezTo>
                  <a:cubicBezTo>
                    <a:pt x="722" y="601"/>
                    <a:pt x="722" y="601"/>
                    <a:pt x="722" y="601"/>
                  </a:cubicBezTo>
                  <a:cubicBezTo>
                    <a:pt x="718" y="605"/>
                    <a:pt x="718" y="605"/>
                    <a:pt x="718" y="605"/>
                  </a:cubicBezTo>
                  <a:cubicBezTo>
                    <a:pt x="722" y="602"/>
                    <a:pt x="722" y="602"/>
                    <a:pt x="722" y="602"/>
                  </a:cubicBezTo>
                  <a:cubicBezTo>
                    <a:pt x="722" y="601"/>
                    <a:pt x="722" y="601"/>
                    <a:pt x="722" y="601"/>
                  </a:cubicBezTo>
                  <a:cubicBezTo>
                    <a:pt x="718" y="605"/>
                    <a:pt x="718" y="605"/>
                    <a:pt x="718" y="605"/>
                  </a:cubicBezTo>
                  <a:cubicBezTo>
                    <a:pt x="722" y="602"/>
                    <a:pt x="722" y="602"/>
                    <a:pt x="722" y="602"/>
                  </a:cubicBezTo>
                  <a:cubicBezTo>
                    <a:pt x="718" y="605"/>
                    <a:pt x="718" y="605"/>
                    <a:pt x="718" y="605"/>
                  </a:cubicBezTo>
                  <a:cubicBezTo>
                    <a:pt x="723" y="603"/>
                    <a:pt x="723" y="603"/>
                    <a:pt x="723" y="603"/>
                  </a:cubicBezTo>
                  <a:cubicBezTo>
                    <a:pt x="723" y="602"/>
                    <a:pt x="723" y="602"/>
                    <a:pt x="722" y="602"/>
                  </a:cubicBezTo>
                  <a:cubicBezTo>
                    <a:pt x="718" y="605"/>
                    <a:pt x="718" y="605"/>
                    <a:pt x="718" y="605"/>
                  </a:cubicBezTo>
                  <a:cubicBezTo>
                    <a:pt x="723" y="603"/>
                    <a:pt x="723" y="603"/>
                    <a:pt x="723" y="603"/>
                  </a:cubicBezTo>
                  <a:cubicBezTo>
                    <a:pt x="718" y="605"/>
                    <a:pt x="718" y="605"/>
                    <a:pt x="718" y="605"/>
                  </a:cubicBezTo>
                  <a:cubicBezTo>
                    <a:pt x="723" y="605"/>
                    <a:pt x="723" y="605"/>
                    <a:pt x="723" y="605"/>
                  </a:cubicBezTo>
                  <a:cubicBezTo>
                    <a:pt x="723" y="604"/>
                    <a:pt x="723" y="603"/>
                    <a:pt x="723" y="603"/>
                  </a:cubicBezTo>
                  <a:cubicBezTo>
                    <a:pt x="718" y="605"/>
                    <a:pt x="718" y="605"/>
                    <a:pt x="718" y="605"/>
                  </a:cubicBezTo>
                  <a:cubicBezTo>
                    <a:pt x="723" y="605"/>
                    <a:pt x="723" y="605"/>
                    <a:pt x="723" y="605"/>
                  </a:cubicBezTo>
                  <a:cubicBezTo>
                    <a:pt x="718" y="605"/>
                    <a:pt x="718" y="605"/>
                    <a:pt x="718" y="605"/>
                  </a:cubicBezTo>
                  <a:cubicBezTo>
                    <a:pt x="722" y="608"/>
                    <a:pt x="722" y="608"/>
                    <a:pt x="722" y="608"/>
                  </a:cubicBezTo>
                  <a:cubicBezTo>
                    <a:pt x="718" y="605"/>
                    <a:pt x="718" y="605"/>
                    <a:pt x="718" y="605"/>
                  </a:cubicBezTo>
                  <a:cubicBezTo>
                    <a:pt x="720" y="610"/>
                    <a:pt x="720" y="610"/>
                    <a:pt x="720" y="610"/>
                  </a:cubicBezTo>
                  <a:cubicBezTo>
                    <a:pt x="721" y="609"/>
                    <a:pt x="722" y="609"/>
                    <a:pt x="722" y="608"/>
                  </a:cubicBezTo>
                  <a:cubicBezTo>
                    <a:pt x="718" y="605"/>
                    <a:pt x="718" y="605"/>
                    <a:pt x="718" y="605"/>
                  </a:cubicBezTo>
                  <a:cubicBezTo>
                    <a:pt x="720" y="610"/>
                    <a:pt x="720" y="610"/>
                    <a:pt x="720" y="610"/>
                  </a:cubicBezTo>
                  <a:cubicBezTo>
                    <a:pt x="718" y="605"/>
                    <a:pt x="718" y="605"/>
                    <a:pt x="718" y="605"/>
                  </a:cubicBezTo>
                  <a:cubicBezTo>
                    <a:pt x="719" y="610"/>
                    <a:pt x="719" y="610"/>
                    <a:pt x="719" y="610"/>
                  </a:cubicBezTo>
                  <a:cubicBezTo>
                    <a:pt x="719" y="610"/>
                    <a:pt x="719" y="610"/>
                    <a:pt x="720" y="610"/>
                  </a:cubicBezTo>
                  <a:cubicBezTo>
                    <a:pt x="718" y="605"/>
                    <a:pt x="718" y="605"/>
                    <a:pt x="718" y="605"/>
                  </a:cubicBezTo>
                  <a:cubicBezTo>
                    <a:pt x="719" y="610"/>
                    <a:pt x="719" y="610"/>
                    <a:pt x="719" y="610"/>
                  </a:cubicBezTo>
                  <a:cubicBezTo>
                    <a:pt x="718" y="606"/>
                    <a:pt x="718" y="606"/>
                    <a:pt x="718" y="606"/>
                  </a:cubicBezTo>
                  <a:cubicBezTo>
                    <a:pt x="718" y="610"/>
                    <a:pt x="718" y="610"/>
                    <a:pt x="718" y="610"/>
                  </a:cubicBezTo>
                  <a:cubicBezTo>
                    <a:pt x="719" y="610"/>
                    <a:pt x="719" y="610"/>
                    <a:pt x="719" y="610"/>
                  </a:cubicBezTo>
                  <a:cubicBezTo>
                    <a:pt x="718" y="606"/>
                    <a:pt x="718" y="606"/>
                    <a:pt x="718" y="606"/>
                  </a:cubicBezTo>
                  <a:cubicBezTo>
                    <a:pt x="718" y="610"/>
                    <a:pt x="718" y="610"/>
                    <a:pt x="718" y="610"/>
                  </a:cubicBezTo>
                  <a:cubicBezTo>
                    <a:pt x="718" y="608"/>
                    <a:pt x="718" y="608"/>
                    <a:pt x="718" y="608"/>
                  </a:cubicBezTo>
                  <a:cubicBezTo>
                    <a:pt x="718" y="610"/>
                    <a:pt x="718" y="610"/>
                    <a:pt x="718" y="610"/>
                  </a:cubicBezTo>
                  <a:cubicBezTo>
                    <a:pt x="718" y="610"/>
                    <a:pt x="718" y="610"/>
                    <a:pt x="718" y="610"/>
                  </a:cubicBezTo>
                  <a:cubicBezTo>
                    <a:pt x="718" y="608"/>
                    <a:pt x="718" y="608"/>
                    <a:pt x="718" y="608"/>
                  </a:cubicBezTo>
                  <a:cubicBezTo>
                    <a:pt x="718" y="610"/>
                    <a:pt x="718" y="610"/>
                    <a:pt x="718" y="610"/>
                  </a:cubicBezTo>
                  <a:cubicBezTo>
                    <a:pt x="718" y="610"/>
                    <a:pt x="718" y="610"/>
                    <a:pt x="719" y="610"/>
                  </a:cubicBezTo>
                  <a:cubicBezTo>
                    <a:pt x="721" y="611"/>
                    <a:pt x="726" y="612"/>
                    <a:pt x="732" y="613"/>
                  </a:cubicBezTo>
                  <a:cubicBezTo>
                    <a:pt x="741" y="615"/>
                    <a:pt x="752" y="617"/>
                    <a:pt x="761" y="619"/>
                  </a:cubicBezTo>
                  <a:cubicBezTo>
                    <a:pt x="766" y="621"/>
                    <a:pt x="770" y="621"/>
                    <a:pt x="772" y="622"/>
                  </a:cubicBezTo>
                  <a:cubicBezTo>
                    <a:pt x="774" y="622"/>
                    <a:pt x="775" y="623"/>
                    <a:pt x="776" y="623"/>
                  </a:cubicBezTo>
                  <a:cubicBezTo>
                    <a:pt x="776" y="623"/>
                    <a:pt x="777" y="623"/>
                    <a:pt x="777" y="623"/>
                  </a:cubicBezTo>
                  <a:cubicBezTo>
                    <a:pt x="777" y="623"/>
                    <a:pt x="777" y="623"/>
                    <a:pt x="777" y="623"/>
                  </a:cubicBezTo>
                  <a:cubicBezTo>
                    <a:pt x="778" y="623"/>
                    <a:pt x="778" y="623"/>
                    <a:pt x="778" y="623"/>
                  </a:cubicBezTo>
                  <a:cubicBezTo>
                    <a:pt x="778" y="623"/>
                    <a:pt x="778" y="623"/>
                    <a:pt x="778" y="623"/>
                  </a:cubicBezTo>
                  <a:cubicBezTo>
                    <a:pt x="779" y="623"/>
                    <a:pt x="779" y="623"/>
                    <a:pt x="779" y="623"/>
                  </a:cubicBezTo>
                  <a:cubicBezTo>
                    <a:pt x="779" y="623"/>
                    <a:pt x="779" y="623"/>
                    <a:pt x="780" y="623"/>
                  </a:cubicBezTo>
                  <a:cubicBezTo>
                    <a:pt x="780" y="623"/>
                    <a:pt x="781" y="623"/>
                    <a:pt x="782" y="622"/>
                  </a:cubicBezTo>
                  <a:cubicBezTo>
                    <a:pt x="783" y="621"/>
                    <a:pt x="784" y="619"/>
                    <a:pt x="784" y="618"/>
                  </a:cubicBezTo>
                  <a:cubicBezTo>
                    <a:pt x="784" y="616"/>
                    <a:pt x="783" y="614"/>
                    <a:pt x="781" y="613"/>
                  </a:cubicBezTo>
                  <a:cubicBezTo>
                    <a:pt x="751" y="594"/>
                    <a:pt x="751" y="594"/>
                    <a:pt x="751" y="594"/>
                  </a:cubicBezTo>
                  <a:cubicBezTo>
                    <a:pt x="748" y="599"/>
                    <a:pt x="748" y="599"/>
                    <a:pt x="748" y="599"/>
                  </a:cubicBezTo>
                  <a:cubicBezTo>
                    <a:pt x="753" y="602"/>
                    <a:pt x="753" y="602"/>
                    <a:pt x="753" y="602"/>
                  </a:cubicBezTo>
                  <a:cubicBezTo>
                    <a:pt x="748" y="599"/>
                    <a:pt x="748" y="599"/>
                    <a:pt x="748" y="599"/>
                  </a:cubicBezTo>
                  <a:cubicBezTo>
                    <a:pt x="750" y="604"/>
                    <a:pt x="750" y="604"/>
                    <a:pt x="750" y="604"/>
                  </a:cubicBezTo>
                  <a:cubicBezTo>
                    <a:pt x="751" y="603"/>
                    <a:pt x="752" y="603"/>
                    <a:pt x="753" y="602"/>
                  </a:cubicBezTo>
                  <a:cubicBezTo>
                    <a:pt x="748" y="599"/>
                    <a:pt x="748" y="599"/>
                    <a:pt x="748" y="599"/>
                  </a:cubicBezTo>
                  <a:cubicBezTo>
                    <a:pt x="750" y="604"/>
                    <a:pt x="750" y="604"/>
                    <a:pt x="750" y="604"/>
                  </a:cubicBezTo>
                  <a:cubicBezTo>
                    <a:pt x="748" y="599"/>
                    <a:pt x="748" y="599"/>
                    <a:pt x="748" y="599"/>
                  </a:cubicBezTo>
                  <a:cubicBezTo>
                    <a:pt x="749" y="604"/>
                    <a:pt x="749" y="604"/>
                    <a:pt x="749" y="604"/>
                  </a:cubicBezTo>
                  <a:cubicBezTo>
                    <a:pt x="749" y="604"/>
                    <a:pt x="749" y="604"/>
                    <a:pt x="750" y="604"/>
                  </a:cubicBezTo>
                  <a:cubicBezTo>
                    <a:pt x="748" y="599"/>
                    <a:pt x="748" y="599"/>
                    <a:pt x="748" y="599"/>
                  </a:cubicBezTo>
                  <a:cubicBezTo>
                    <a:pt x="749" y="604"/>
                    <a:pt x="749" y="604"/>
                    <a:pt x="749" y="604"/>
                  </a:cubicBezTo>
                  <a:cubicBezTo>
                    <a:pt x="748" y="601"/>
                    <a:pt x="748" y="601"/>
                    <a:pt x="748" y="601"/>
                  </a:cubicBezTo>
                  <a:cubicBezTo>
                    <a:pt x="748" y="604"/>
                    <a:pt x="748" y="604"/>
                    <a:pt x="748" y="604"/>
                  </a:cubicBezTo>
                  <a:cubicBezTo>
                    <a:pt x="749" y="604"/>
                    <a:pt x="749" y="604"/>
                    <a:pt x="749" y="604"/>
                  </a:cubicBezTo>
                  <a:cubicBezTo>
                    <a:pt x="748" y="601"/>
                    <a:pt x="748" y="601"/>
                    <a:pt x="748" y="601"/>
                  </a:cubicBezTo>
                  <a:cubicBezTo>
                    <a:pt x="748" y="604"/>
                    <a:pt x="748" y="604"/>
                    <a:pt x="748" y="604"/>
                  </a:cubicBezTo>
                  <a:cubicBezTo>
                    <a:pt x="748" y="603"/>
                    <a:pt x="748" y="603"/>
                    <a:pt x="748" y="603"/>
                  </a:cubicBezTo>
                  <a:cubicBezTo>
                    <a:pt x="748" y="604"/>
                    <a:pt x="748" y="604"/>
                    <a:pt x="748" y="604"/>
                  </a:cubicBezTo>
                  <a:cubicBezTo>
                    <a:pt x="748" y="604"/>
                    <a:pt x="748" y="604"/>
                    <a:pt x="748" y="604"/>
                  </a:cubicBezTo>
                  <a:cubicBezTo>
                    <a:pt x="748" y="603"/>
                    <a:pt x="748" y="603"/>
                    <a:pt x="748" y="603"/>
                  </a:cubicBezTo>
                  <a:cubicBezTo>
                    <a:pt x="748" y="604"/>
                    <a:pt x="748" y="604"/>
                    <a:pt x="748" y="604"/>
                  </a:cubicBezTo>
                  <a:cubicBezTo>
                    <a:pt x="748" y="604"/>
                    <a:pt x="750" y="604"/>
                    <a:pt x="751" y="605"/>
                  </a:cubicBezTo>
                  <a:cubicBezTo>
                    <a:pt x="758" y="606"/>
                    <a:pt x="769" y="608"/>
                    <a:pt x="779" y="611"/>
                  </a:cubicBezTo>
                  <a:cubicBezTo>
                    <a:pt x="784" y="612"/>
                    <a:pt x="789" y="613"/>
                    <a:pt x="792" y="614"/>
                  </a:cubicBezTo>
                  <a:cubicBezTo>
                    <a:pt x="796" y="615"/>
                    <a:pt x="798" y="615"/>
                    <a:pt x="798" y="615"/>
                  </a:cubicBezTo>
                  <a:cubicBezTo>
                    <a:pt x="800" y="616"/>
                    <a:pt x="803" y="615"/>
                    <a:pt x="804" y="612"/>
                  </a:cubicBezTo>
                  <a:cubicBezTo>
                    <a:pt x="805" y="610"/>
                    <a:pt x="804" y="607"/>
                    <a:pt x="802" y="605"/>
                  </a:cubicBezTo>
                  <a:cubicBezTo>
                    <a:pt x="772" y="586"/>
                    <a:pt x="772" y="586"/>
                    <a:pt x="772" y="586"/>
                  </a:cubicBezTo>
                  <a:cubicBezTo>
                    <a:pt x="769" y="591"/>
                    <a:pt x="769" y="591"/>
                    <a:pt x="769" y="591"/>
                  </a:cubicBezTo>
                  <a:cubicBezTo>
                    <a:pt x="768" y="597"/>
                    <a:pt x="768" y="597"/>
                    <a:pt x="768" y="597"/>
                  </a:cubicBezTo>
                  <a:cubicBezTo>
                    <a:pt x="768" y="597"/>
                    <a:pt x="778" y="599"/>
                    <a:pt x="790" y="600"/>
                  </a:cubicBezTo>
                  <a:cubicBezTo>
                    <a:pt x="796" y="601"/>
                    <a:pt x="801" y="602"/>
                    <a:pt x="806" y="603"/>
                  </a:cubicBezTo>
                  <a:cubicBezTo>
                    <a:pt x="809" y="603"/>
                    <a:pt x="811" y="604"/>
                    <a:pt x="812" y="604"/>
                  </a:cubicBezTo>
                  <a:cubicBezTo>
                    <a:pt x="813" y="604"/>
                    <a:pt x="814" y="604"/>
                    <a:pt x="815" y="604"/>
                  </a:cubicBezTo>
                  <a:cubicBezTo>
                    <a:pt x="815" y="604"/>
                    <a:pt x="816" y="604"/>
                    <a:pt x="817" y="604"/>
                  </a:cubicBezTo>
                  <a:cubicBezTo>
                    <a:pt x="817" y="604"/>
                    <a:pt x="817" y="604"/>
                    <a:pt x="818" y="604"/>
                  </a:cubicBezTo>
                  <a:cubicBezTo>
                    <a:pt x="818" y="604"/>
                    <a:pt x="818" y="604"/>
                    <a:pt x="819" y="604"/>
                  </a:cubicBezTo>
                  <a:cubicBezTo>
                    <a:pt x="819" y="604"/>
                    <a:pt x="820" y="604"/>
                    <a:pt x="820" y="603"/>
                  </a:cubicBezTo>
                  <a:cubicBezTo>
                    <a:pt x="820" y="603"/>
                    <a:pt x="821" y="603"/>
                    <a:pt x="822" y="602"/>
                  </a:cubicBezTo>
                  <a:cubicBezTo>
                    <a:pt x="822" y="601"/>
                    <a:pt x="823" y="599"/>
                    <a:pt x="822" y="598"/>
                  </a:cubicBezTo>
                  <a:cubicBezTo>
                    <a:pt x="822" y="596"/>
                    <a:pt x="821" y="595"/>
                    <a:pt x="820" y="594"/>
                  </a:cubicBezTo>
                  <a:cubicBezTo>
                    <a:pt x="800" y="582"/>
                    <a:pt x="800" y="582"/>
                    <a:pt x="800" y="582"/>
                  </a:cubicBezTo>
                  <a:cubicBezTo>
                    <a:pt x="797" y="587"/>
                    <a:pt x="797" y="587"/>
                    <a:pt x="797" y="587"/>
                  </a:cubicBezTo>
                  <a:cubicBezTo>
                    <a:pt x="796" y="592"/>
                    <a:pt x="796" y="592"/>
                    <a:pt x="796" y="592"/>
                  </a:cubicBezTo>
                  <a:cubicBezTo>
                    <a:pt x="842" y="601"/>
                    <a:pt x="842" y="601"/>
                    <a:pt x="842" y="601"/>
                  </a:cubicBezTo>
                  <a:cubicBezTo>
                    <a:pt x="844" y="601"/>
                    <a:pt x="847" y="600"/>
                    <a:pt x="848" y="597"/>
                  </a:cubicBezTo>
                  <a:cubicBezTo>
                    <a:pt x="849" y="595"/>
                    <a:pt x="848" y="592"/>
                    <a:pt x="846" y="590"/>
                  </a:cubicBezTo>
                  <a:cubicBezTo>
                    <a:pt x="846" y="590"/>
                    <a:pt x="844" y="590"/>
                    <a:pt x="842" y="588"/>
                  </a:cubicBezTo>
                  <a:cubicBezTo>
                    <a:pt x="839" y="586"/>
                    <a:pt x="834" y="583"/>
                    <a:pt x="830" y="581"/>
                  </a:cubicBezTo>
                  <a:cubicBezTo>
                    <a:pt x="828" y="580"/>
                    <a:pt x="826" y="579"/>
                    <a:pt x="825" y="578"/>
                  </a:cubicBezTo>
                  <a:cubicBezTo>
                    <a:pt x="824" y="577"/>
                    <a:pt x="824" y="577"/>
                    <a:pt x="824" y="577"/>
                  </a:cubicBezTo>
                  <a:cubicBezTo>
                    <a:pt x="824" y="577"/>
                    <a:pt x="824" y="577"/>
                    <a:pt x="824" y="577"/>
                  </a:cubicBezTo>
                  <a:cubicBezTo>
                    <a:pt x="824" y="577"/>
                    <a:pt x="824" y="577"/>
                    <a:pt x="824" y="577"/>
                  </a:cubicBezTo>
                  <a:cubicBezTo>
                    <a:pt x="822" y="579"/>
                    <a:pt x="822" y="579"/>
                    <a:pt x="822" y="579"/>
                  </a:cubicBezTo>
                  <a:cubicBezTo>
                    <a:pt x="824" y="577"/>
                    <a:pt x="824" y="577"/>
                    <a:pt x="824" y="577"/>
                  </a:cubicBezTo>
                  <a:cubicBezTo>
                    <a:pt x="824" y="577"/>
                    <a:pt x="824" y="577"/>
                    <a:pt x="824" y="577"/>
                  </a:cubicBezTo>
                  <a:cubicBezTo>
                    <a:pt x="822" y="579"/>
                    <a:pt x="822" y="579"/>
                    <a:pt x="822" y="579"/>
                  </a:cubicBezTo>
                  <a:cubicBezTo>
                    <a:pt x="824" y="577"/>
                    <a:pt x="824" y="577"/>
                    <a:pt x="824" y="577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4" y="578"/>
                    <a:pt x="824" y="578"/>
                    <a:pt x="824" y="578"/>
                  </a:cubicBezTo>
                  <a:cubicBezTo>
                    <a:pt x="824" y="577"/>
                    <a:pt x="824" y="577"/>
                    <a:pt x="824" y="577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4" y="578"/>
                    <a:pt x="824" y="578"/>
                    <a:pt x="824" y="578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5" y="579"/>
                    <a:pt x="825" y="579"/>
                    <a:pt x="825" y="579"/>
                  </a:cubicBezTo>
                  <a:cubicBezTo>
                    <a:pt x="825" y="578"/>
                    <a:pt x="825" y="578"/>
                    <a:pt x="824" y="578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5" y="579"/>
                    <a:pt x="825" y="579"/>
                    <a:pt x="825" y="579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5" y="581"/>
                    <a:pt x="825" y="581"/>
                    <a:pt x="825" y="581"/>
                  </a:cubicBezTo>
                  <a:cubicBezTo>
                    <a:pt x="825" y="580"/>
                    <a:pt x="825" y="579"/>
                    <a:pt x="825" y="579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5" y="581"/>
                    <a:pt x="825" y="581"/>
                    <a:pt x="825" y="581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5" y="582"/>
                    <a:pt x="825" y="582"/>
                    <a:pt x="825" y="582"/>
                  </a:cubicBezTo>
                  <a:cubicBezTo>
                    <a:pt x="825" y="582"/>
                    <a:pt x="825" y="581"/>
                    <a:pt x="825" y="581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5" y="582"/>
                    <a:pt x="825" y="582"/>
                    <a:pt x="825" y="582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4" y="584"/>
                    <a:pt x="824" y="584"/>
                    <a:pt x="824" y="584"/>
                  </a:cubicBezTo>
                  <a:cubicBezTo>
                    <a:pt x="825" y="584"/>
                    <a:pt x="825" y="583"/>
                    <a:pt x="825" y="582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4" y="584"/>
                    <a:pt x="824" y="584"/>
                    <a:pt x="824" y="584"/>
                  </a:cubicBezTo>
                  <a:cubicBezTo>
                    <a:pt x="825" y="584"/>
                    <a:pt x="825" y="584"/>
                    <a:pt x="825" y="584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3" y="585"/>
                    <a:pt x="823" y="585"/>
                    <a:pt x="823" y="585"/>
                  </a:cubicBezTo>
                  <a:cubicBezTo>
                    <a:pt x="823" y="585"/>
                    <a:pt x="824" y="585"/>
                    <a:pt x="825" y="584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3" y="585"/>
                    <a:pt x="823" y="585"/>
                    <a:pt x="823" y="585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1" y="586"/>
                    <a:pt x="821" y="586"/>
                    <a:pt x="821" y="586"/>
                  </a:cubicBezTo>
                  <a:cubicBezTo>
                    <a:pt x="822" y="586"/>
                    <a:pt x="822" y="586"/>
                    <a:pt x="823" y="585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1" y="586"/>
                    <a:pt x="821" y="586"/>
                    <a:pt x="821" y="586"/>
                  </a:cubicBezTo>
                  <a:cubicBezTo>
                    <a:pt x="820" y="582"/>
                    <a:pt x="820" y="582"/>
                    <a:pt x="820" y="582"/>
                  </a:cubicBezTo>
                  <a:cubicBezTo>
                    <a:pt x="821" y="586"/>
                    <a:pt x="821" y="586"/>
                    <a:pt x="821" y="586"/>
                  </a:cubicBezTo>
                  <a:cubicBezTo>
                    <a:pt x="821" y="586"/>
                    <a:pt x="821" y="586"/>
                    <a:pt x="821" y="586"/>
                  </a:cubicBezTo>
                  <a:cubicBezTo>
                    <a:pt x="820" y="582"/>
                    <a:pt x="820" y="582"/>
                    <a:pt x="820" y="582"/>
                  </a:cubicBezTo>
                  <a:cubicBezTo>
                    <a:pt x="821" y="586"/>
                    <a:pt x="821" y="586"/>
                    <a:pt x="821" y="586"/>
                  </a:cubicBezTo>
                  <a:cubicBezTo>
                    <a:pt x="821" y="585"/>
                    <a:pt x="821" y="585"/>
                    <a:pt x="821" y="585"/>
                  </a:cubicBezTo>
                  <a:cubicBezTo>
                    <a:pt x="821" y="586"/>
                    <a:pt x="821" y="586"/>
                    <a:pt x="821" y="586"/>
                  </a:cubicBezTo>
                  <a:cubicBezTo>
                    <a:pt x="821" y="586"/>
                    <a:pt x="821" y="586"/>
                    <a:pt x="821" y="586"/>
                  </a:cubicBezTo>
                  <a:cubicBezTo>
                    <a:pt x="821" y="585"/>
                    <a:pt x="821" y="585"/>
                    <a:pt x="821" y="585"/>
                  </a:cubicBezTo>
                  <a:cubicBezTo>
                    <a:pt x="821" y="586"/>
                    <a:pt x="821" y="586"/>
                    <a:pt x="821" y="586"/>
                  </a:cubicBezTo>
                  <a:cubicBezTo>
                    <a:pt x="821" y="586"/>
                    <a:pt x="821" y="586"/>
                    <a:pt x="821" y="586"/>
                  </a:cubicBezTo>
                  <a:cubicBezTo>
                    <a:pt x="821" y="586"/>
                    <a:pt x="822" y="586"/>
                    <a:pt x="824" y="587"/>
                  </a:cubicBezTo>
                  <a:cubicBezTo>
                    <a:pt x="830" y="587"/>
                    <a:pt x="841" y="589"/>
                    <a:pt x="850" y="590"/>
                  </a:cubicBezTo>
                  <a:cubicBezTo>
                    <a:pt x="855" y="591"/>
                    <a:pt x="859" y="592"/>
                    <a:pt x="862" y="592"/>
                  </a:cubicBezTo>
                  <a:cubicBezTo>
                    <a:pt x="865" y="593"/>
                    <a:pt x="867" y="593"/>
                    <a:pt x="867" y="593"/>
                  </a:cubicBezTo>
                  <a:cubicBezTo>
                    <a:pt x="869" y="594"/>
                    <a:pt x="872" y="593"/>
                    <a:pt x="873" y="591"/>
                  </a:cubicBezTo>
                  <a:cubicBezTo>
                    <a:pt x="873" y="590"/>
                    <a:pt x="874" y="589"/>
                    <a:pt x="874" y="588"/>
                  </a:cubicBezTo>
                  <a:cubicBezTo>
                    <a:pt x="874" y="586"/>
                    <a:pt x="873" y="586"/>
                    <a:pt x="873" y="585"/>
                  </a:cubicBezTo>
                  <a:cubicBezTo>
                    <a:pt x="872" y="584"/>
                    <a:pt x="872" y="584"/>
                    <a:pt x="872" y="584"/>
                  </a:cubicBezTo>
                  <a:cubicBezTo>
                    <a:pt x="871" y="583"/>
                    <a:pt x="871" y="583"/>
                    <a:pt x="871" y="583"/>
                  </a:cubicBezTo>
                  <a:cubicBezTo>
                    <a:pt x="869" y="582"/>
                    <a:pt x="867" y="580"/>
                    <a:pt x="864" y="578"/>
                  </a:cubicBezTo>
                  <a:cubicBezTo>
                    <a:pt x="856" y="574"/>
                    <a:pt x="845" y="567"/>
                    <a:pt x="845" y="567"/>
                  </a:cubicBezTo>
                  <a:cubicBezTo>
                    <a:pt x="842" y="571"/>
                    <a:pt x="842" y="571"/>
                    <a:pt x="842" y="571"/>
                  </a:cubicBezTo>
                  <a:cubicBezTo>
                    <a:pt x="840" y="577"/>
                    <a:pt x="840" y="577"/>
                    <a:pt x="840" y="577"/>
                  </a:cubicBezTo>
                  <a:cubicBezTo>
                    <a:pt x="891" y="590"/>
                    <a:pt x="891" y="590"/>
                    <a:pt x="891" y="590"/>
                  </a:cubicBezTo>
                  <a:cubicBezTo>
                    <a:pt x="893" y="590"/>
                    <a:pt x="896" y="589"/>
                    <a:pt x="897" y="586"/>
                  </a:cubicBezTo>
                  <a:cubicBezTo>
                    <a:pt x="898" y="584"/>
                    <a:pt x="897" y="581"/>
                    <a:pt x="895" y="580"/>
                  </a:cubicBezTo>
                  <a:cubicBezTo>
                    <a:pt x="895" y="579"/>
                    <a:pt x="895" y="579"/>
                    <a:pt x="895" y="579"/>
                  </a:cubicBezTo>
                  <a:cubicBezTo>
                    <a:pt x="912" y="582"/>
                    <a:pt x="912" y="582"/>
                    <a:pt x="912" y="582"/>
                  </a:cubicBezTo>
                  <a:cubicBezTo>
                    <a:pt x="914" y="583"/>
                    <a:pt x="917" y="581"/>
                    <a:pt x="918" y="579"/>
                  </a:cubicBezTo>
                  <a:cubicBezTo>
                    <a:pt x="919" y="576"/>
                    <a:pt x="918" y="574"/>
                    <a:pt x="916" y="572"/>
                  </a:cubicBezTo>
                  <a:cubicBezTo>
                    <a:pt x="912" y="570"/>
                    <a:pt x="912" y="570"/>
                    <a:pt x="912" y="570"/>
                  </a:cubicBezTo>
                  <a:cubicBezTo>
                    <a:pt x="936" y="576"/>
                    <a:pt x="936" y="576"/>
                    <a:pt x="936" y="576"/>
                  </a:cubicBezTo>
                  <a:cubicBezTo>
                    <a:pt x="939" y="576"/>
                    <a:pt x="941" y="575"/>
                    <a:pt x="942" y="573"/>
                  </a:cubicBezTo>
                  <a:cubicBezTo>
                    <a:pt x="943" y="572"/>
                    <a:pt x="943" y="571"/>
                    <a:pt x="943" y="570"/>
                  </a:cubicBezTo>
                  <a:cubicBezTo>
                    <a:pt x="943" y="569"/>
                    <a:pt x="943" y="568"/>
                    <a:pt x="943" y="568"/>
                  </a:cubicBezTo>
                  <a:cubicBezTo>
                    <a:pt x="942" y="567"/>
                    <a:pt x="942" y="566"/>
                    <a:pt x="941" y="566"/>
                  </a:cubicBezTo>
                  <a:cubicBezTo>
                    <a:pt x="941" y="566"/>
                    <a:pt x="941" y="565"/>
                    <a:pt x="940" y="565"/>
                  </a:cubicBezTo>
                  <a:cubicBezTo>
                    <a:pt x="939" y="564"/>
                    <a:pt x="937" y="563"/>
                    <a:pt x="935" y="561"/>
                  </a:cubicBezTo>
                  <a:cubicBezTo>
                    <a:pt x="931" y="559"/>
                    <a:pt x="927" y="557"/>
                    <a:pt x="923" y="555"/>
                  </a:cubicBezTo>
                  <a:cubicBezTo>
                    <a:pt x="921" y="554"/>
                    <a:pt x="920" y="553"/>
                    <a:pt x="919" y="552"/>
                  </a:cubicBezTo>
                  <a:cubicBezTo>
                    <a:pt x="918" y="552"/>
                    <a:pt x="918" y="551"/>
                    <a:pt x="918" y="551"/>
                  </a:cubicBezTo>
                  <a:cubicBezTo>
                    <a:pt x="918" y="551"/>
                    <a:pt x="918" y="551"/>
                    <a:pt x="918" y="551"/>
                  </a:cubicBezTo>
                  <a:cubicBezTo>
                    <a:pt x="916" y="554"/>
                    <a:pt x="916" y="554"/>
                    <a:pt x="916" y="554"/>
                  </a:cubicBezTo>
                  <a:cubicBezTo>
                    <a:pt x="918" y="552"/>
                    <a:pt x="918" y="552"/>
                    <a:pt x="918" y="552"/>
                  </a:cubicBezTo>
                  <a:cubicBezTo>
                    <a:pt x="918" y="551"/>
                    <a:pt x="918" y="551"/>
                    <a:pt x="918" y="551"/>
                  </a:cubicBezTo>
                  <a:cubicBezTo>
                    <a:pt x="916" y="554"/>
                    <a:pt x="916" y="554"/>
                    <a:pt x="916" y="554"/>
                  </a:cubicBezTo>
                  <a:cubicBezTo>
                    <a:pt x="918" y="552"/>
                    <a:pt x="918" y="552"/>
                    <a:pt x="918" y="552"/>
                  </a:cubicBezTo>
                  <a:cubicBezTo>
                    <a:pt x="914" y="555"/>
                    <a:pt x="914" y="555"/>
                    <a:pt x="914" y="555"/>
                  </a:cubicBezTo>
                  <a:cubicBezTo>
                    <a:pt x="919" y="552"/>
                    <a:pt x="919" y="552"/>
                    <a:pt x="919" y="552"/>
                  </a:cubicBezTo>
                  <a:cubicBezTo>
                    <a:pt x="918" y="552"/>
                    <a:pt x="918" y="552"/>
                    <a:pt x="918" y="552"/>
                  </a:cubicBezTo>
                  <a:cubicBezTo>
                    <a:pt x="914" y="555"/>
                    <a:pt x="914" y="555"/>
                    <a:pt x="914" y="555"/>
                  </a:cubicBezTo>
                  <a:cubicBezTo>
                    <a:pt x="919" y="552"/>
                    <a:pt x="919" y="552"/>
                    <a:pt x="919" y="552"/>
                  </a:cubicBezTo>
                  <a:cubicBezTo>
                    <a:pt x="914" y="555"/>
                    <a:pt x="914" y="555"/>
                    <a:pt x="914" y="555"/>
                  </a:cubicBezTo>
                  <a:cubicBezTo>
                    <a:pt x="919" y="553"/>
                    <a:pt x="919" y="553"/>
                    <a:pt x="919" y="553"/>
                  </a:cubicBezTo>
                  <a:cubicBezTo>
                    <a:pt x="919" y="553"/>
                    <a:pt x="919" y="552"/>
                    <a:pt x="919" y="552"/>
                  </a:cubicBezTo>
                  <a:cubicBezTo>
                    <a:pt x="914" y="555"/>
                    <a:pt x="914" y="555"/>
                    <a:pt x="914" y="555"/>
                  </a:cubicBezTo>
                  <a:cubicBezTo>
                    <a:pt x="919" y="553"/>
                    <a:pt x="919" y="553"/>
                    <a:pt x="919" y="553"/>
                  </a:cubicBezTo>
                  <a:cubicBezTo>
                    <a:pt x="914" y="555"/>
                    <a:pt x="914" y="555"/>
                    <a:pt x="914" y="555"/>
                  </a:cubicBezTo>
                  <a:cubicBezTo>
                    <a:pt x="920" y="555"/>
                    <a:pt x="920" y="555"/>
                    <a:pt x="920" y="555"/>
                  </a:cubicBezTo>
                  <a:cubicBezTo>
                    <a:pt x="920" y="554"/>
                    <a:pt x="919" y="554"/>
                    <a:pt x="919" y="553"/>
                  </a:cubicBezTo>
                  <a:cubicBezTo>
                    <a:pt x="914" y="555"/>
                    <a:pt x="914" y="555"/>
                    <a:pt x="914" y="555"/>
                  </a:cubicBezTo>
                  <a:cubicBezTo>
                    <a:pt x="920" y="555"/>
                    <a:pt x="920" y="555"/>
                    <a:pt x="920" y="555"/>
                  </a:cubicBezTo>
                  <a:cubicBezTo>
                    <a:pt x="914" y="555"/>
                    <a:pt x="914" y="555"/>
                    <a:pt x="914" y="555"/>
                  </a:cubicBezTo>
                  <a:cubicBezTo>
                    <a:pt x="919" y="557"/>
                    <a:pt x="919" y="557"/>
                    <a:pt x="919" y="557"/>
                  </a:cubicBezTo>
                  <a:cubicBezTo>
                    <a:pt x="920" y="556"/>
                    <a:pt x="920" y="556"/>
                    <a:pt x="920" y="555"/>
                  </a:cubicBezTo>
                  <a:cubicBezTo>
                    <a:pt x="914" y="555"/>
                    <a:pt x="914" y="555"/>
                    <a:pt x="914" y="555"/>
                  </a:cubicBezTo>
                  <a:cubicBezTo>
                    <a:pt x="919" y="557"/>
                    <a:pt x="919" y="557"/>
                    <a:pt x="919" y="557"/>
                  </a:cubicBezTo>
                  <a:cubicBezTo>
                    <a:pt x="914" y="555"/>
                    <a:pt x="914" y="555"/>
                    <a:pt x="914" y="555"/>
                  </a:cubicBezTo>
                  <a:cubicBezTo>
                    <a:pt x="918" y="559"/>
                    <a:pt x="918" y="559"/>
                    <a:pt x="918" y="559"/>
                  </a:cubicBezTo>
                  <a:cubicBezTo>
                    <a:pt x="919" y="559"/>
                    <a:pt x="919" y="558"/>
                    <a:pt x="919" y="557"/>
                  </a:cubicBezTo>
                  <a:cubicBezTo>
                    <a:pt x="914" y="555"/>
                    <a:pt x="914" y="555"/>
                    <a:pt x="914" y="555"/>
                  </a:cubicBezTo>
                  <a:cubicBezTo>
                    <a:pt x="918" y="559"/>
                    <a:pt x="918" y="559"/>
                    <a:pt x="918" y="559"/>
                  </a:cubicBezTo>
                  <a:cubicBezTo>
                    <a:pt x="914" y="555"/>
                    <a:pt x="914" y="555"/>
                    <a:pt x="914" y="555"/>
                  </a:cubicBezTo>
                  <a:cubicBezTo>
                    <a:pt x="913" y="561"/>
                    <a:pt x="913" y="561"/>
                    <a:pt x="913" y="561"/>
                  </a:cubicBezTo>
                  <a:cubicBezTo>
                    <a:pt x="913" y="561"/>
                    <a:pt x="924" y="563"/>
                    <a:pt x="935" y="565"/>
                  </a:cubicBezTo>
                  <a:cubicBezTo>
                    <a:pt x="940" y="566"/>
                    <a:pt x="946" y="567"/>
                    <a:pt x="951" y="568"/>
                  </a:cubicBezTo>
                  <a:cubicBezTo>
                    <a:pt x="953" y="568"/>
                    <a:pt x="956" y="569"/>
                    <a:pt x="957" y="569"/>
                  </a:cubicBezTo>
                  <a:cubicBezTo>
                    <a:pt x="959" y="569"/>
                    <a:pt x="960" y="569"/>
                    <a:pt x="962" y="569"/>
                  </a:cubicBezTo>
                  <a:cubicBezTo>
                    <a:pt x="962" y="569"/>
                    <a:pt x="962" y="569"/>
                    <a:pt x="963" y="569"/>
                  </a:cubicBezTo>
                  <a:cubicBezTo>
                    <a:pt x="963" y="569"/>
                    <a:pt x="964" y="569"/>
                    <a:pt x="964" y="569"/>
                  </a:cubicBezTo>
                  <a:cubicBezTo>
                    <a:pt x="965" y="569"/>
                    <a:pt x="966" y="568"/>
                    <a:pt x="967" y="567"/>
                  </a:cubicBezTo>
                  <a:cubicBezTo>
                    <a:pt x="968" y="565"/>
                    <a:pt x="968" y="564"/>
                    <a:pt x="968" y="562"/>
                  </a:cubicBezTo>
                  <a:cubicBezTo>
                    <a:pt x="967" y="561"/>
                    <a:pt x="967" y="560"/>
                    <a:pt x="965" y="559"/>
                  </a:cubicBezTo>
                  <a:cubicBezTo>
                    <a:pt x="944" y="545"/>
                    <a:pt x="944" y="545"/>
                    <a:pt x="944" y="545"/>
                  </a:cubicBezTo>
                  <a:cubicBezTo>
                    <a:pt x="941" y="550"/>
                    <a:pt x="941" y="550"/>
                    <a:pt x="941" y="550"/>
                  </a:cubicBezTo>
                  <a:cubicBezTo>
                    <a:pt x="945" y="553"/>
                    <a:pt x="945" y="553"/>
                    <a:pt x="945" y="553"/>
                  </a:cubicBezTo>
                  <a:cubicBezTo>
                    <a:pt x="941" y="550"/>
                    <a:pt x="941" y="550"/>
                    <a:pt x="941" y="550"/>
                  </a:cubicBezTo>
                  <a:cubicBezTo>
                    <a:pt x="943" y="555"/>
                    <a:pt x="943" y="555"/>
                    <a:pt x="943" y="555"/>
                  </a:cubicBezTo>
                  <a:cubicBezTo>
                    <a:pt x="944" y="555"/>
                    <a:pt x="945" y="554"/>
                    <a:pt x="945" y="553"/>
                  </a:cubicBezTo>
                  <a:cubicBezTo>
                    <a:pt x="941" y="550"/>
                    <a:pt x="941" y="550"/>
                    <a:pt x="941" y="550"/>
                  </a:cubicBezTo>
                  <a:cubicBezTo>
                    <a:pt x="943" y="555"/>
                    <a:pt x="943" y="555"/>
                    <a:pt x="943" y="555"/>
                  </a:cubicBezTo>
                  <a:cubicBezTo>
                    <a:pt x="941" y="550"/>
                    <a:pt x="941" y="550"/>
                    <a:pt x="941" y="550"/>
                  </a:cubicBezTo>
                  <a:cubicBezTo>
                    <a:pt x="941" y="556"/>
                    <a:pt x="941" y="556"/>
                    <a:pt x="941" y="556"/>
                  </a:cubicBezTo>
                  <a:cubicBezTo>
                    <a:pt x="942" y="556"/>
                    <a:pt x="942" y="556"/>
                    <a:pt x="943" y="555"/>
                  </a:cubicBezTo>
                  <a:cubicBezTo>
                    <a:pt x="941" y="550"/>
                    <a:pt x="941" y="550"/>
                    <a:pt x="941" y="550"/>
                  </a:cubicBezTo>
                  <a:cubicBezTo>
                    <a:pt x="941" y="556"/>
                    <a:pt x="941" y="556"/>
                    <a:pt x="941" y="556"/>
                  </a:cubicBezTo>
                  <a:cubicBezTo>
                    <a:pt x="941" y="550"/>
                    <a:pt x="941" y="550"/>
                    <a:pt x="941" y="550"/>
                  </a:cubicBezTo>
                  <a:cubicBezTo>
                    <a:pt x="941" y="556"/>
                    <a:pt x="941" y="556"/>
                    <a:pt x="941" y="556"/>
                  </a:cubicBezTo>
                  <a:cubicBezTo>
                    <a:pt x="941" y="556"/>
                    <a:pt x="941" y="556"/>
                    <a:pt x="941" y="556"/>
                  </a:cubicBezTo>
                  <a:cubicBezTo>
                    <a:pt x="941" y="550"/>
                    <a:pt x="941" y="550"/>
                    <a:pt x="941" y="550"/>
                  </a:cubicBezTo>
                  <a:cubicBezTo>
                    <a:pt x="941" y="556"/>
                    <a:pt x="941" y="556"/>
                    <a:pt x="941" y="556"/>
                  </a:cubicBezTo>
                  <a:cubicBezTo>
                    <a:pt x="941" y="552"/>
                    <a:pt x="941" y="552"/>
                    <a:pt x="941" y="552"/>
                  </a:cubicBezTo>
                  <a:cubicBezTo>
                    <a:pt x="940" y="556"/>
                    <a:pt x="940" y="556"/>
                    <a:pt x="940" y="556"/>
                  </a:cubicBezTo>
                  <a:cubicBezTo>
                    <a:pt x="940" y="556"/>
                    <a:pt x="940" y="556"/>
                    <a:pt x="941" y="556"/>
                  </a:cubicBezTo>
                  <a:cubicBezTo>
                    <a:pt x="941" y="552"/>
                    <a:pt x="941" y="552"/>
                    <a:pt x="941" y="552"/>
                  </a:cubicBezTo>
                  <a:cubicBezTo>
                    <a:pt x="940" y="556"/>
                    <a:pt x="940" y="556"/>
                    <a:pt x="940" y="556"/>
                  </a:cubicBezTo>
                  <a:cubicBezTo>
                    <a:pt x="940" y="556"/>
                    <a:pt x="941" y="556"/>
                    <a:pt x="942" y="556"/>
                  </a:cubicBezTo>
                  <a:cubicBezTo>
                    <a:pt x="946" y="557"/>
                    <a:pt x="955" y="559"/>
                    <a:pt x="963" y="560"/>
                  </a:cubicBezTo>
                  <a:cubicBezTo>
                    <a:pt x="966" y="561"/>
                    <a:pt x="970" y="562"/>
                    <a:pt x="973" y="562"/>
                  </a:cubicBezTo>
                  <a:cubicBezTo>
                    <a:pt x="975" y="562"/>
                    <a:pt x="976" y="563"/>
                    <a:pt x="977" y="563"/>
                  </a:cubicBezTo>
                  <a:cubicBezTo>
                    <a:pt x="979" y="563"/>
                    <a:pt x="980" y="563"/>
                    <a:pt x="981" y="563"/>
                  </a:cubicBezTo>
                  <a:cubicBezTo>
                    <a:pt x="981" y="563"/>
                    <a:pt x="981" y="563"/>
                    <a:pt x="982" y="563"/>
                  </a:cubicBezTo>
                  <a:cubicBezTo>
                    <a:pt x="982" y="563"/>
                    <a:pt x="983" y="563"/>
                    <a:pt x="983" y="563"/>
                  </a:cubicBezTo>
                  <a:cubicBezTo>
                    <a:pt x="984" y="562"/>
                    <a:pt x="985" y="562"/>
                    <a:pt x="986" y="560"/>
                  </a:cubicBezTo>
                  <a:cubicBezTo>
                    <a:pt x="987" y="559"/>
                    <a:pt x="987" y="558"/>
                    <a:pt x="987" y="556"/>
                  </a:cubicBezTo>
                  <a:cubicBezTo>
                    <a:pt x="986" y="555"/>
                    <a:pt x="985" y="554"/>
                    <a:pt x="984" y="553"/>
                  </a:cubicBezTo>
                  <a:cubicBezTo>
                    <a:pt x="962" y="539"/>
                    <a:pt x="962" y="539"/>
                    <a:pt x="962" y="539"/>
                  </a:cubicBezTo>
                  <a:cubicBezTo>
                    <a:pt x="959" y="543"/>
                    <a:pt x="959" y="543"/>
                    <a:pt x="959" y="543"/>
                  </a:cubicBezTo>
                  <a:cubicBezTo>
                    <a:pt x="957" y="549"/>
                    <a:pt x="957" y="549"/>
                    <a:pt x="957" y="549"/>
                  </a:cubicBezTo>
                  <a:cubicBezTo>
                    <a:pt x="1007" y="562"/>
                    <a:pt x="1007" y="562"/>
                    <a:pt x="1007" y="562"/>
                  </a:cubicBezTo>
                  <a:cubicBezTo>
                    <a:pt x="1009" y="562"/>
                    <a:pt x="1012" y="561"/>
                    <a:pt x="1013" y="559"/>
                  </a:cubicBezTo>
                  <a:cubicBezTo>
                    <a:pt x="1014" y="558"/>
                    <a:pt x="1014" y="557"/>
                    <a:pt x="1014" y="556"/>
                  </a:cubicBezTo>
                  <a:cubicBezTo>
                    <a:pt x="1014" y="555"/>
                    <a:pt x="1014" y="554"/>
                    <a:pt x="1013" y="554"/>
                  </a:cubicBezTo>
                  <a:cubicBezTo>
                    <a:pt x="1013" y="553"/>
                    <a:pt x="1012" y="552"/>
                    <a:pt x="1012" y="552"/>
                  </a:cubicBezTo>
                  <a:cubicBezTo>
                    <a:pt x="1012" y="552"/>
                    <a:pt x="1011" y="551"/>
                    <a:pt x="1011" y="551"/>
                  </a:cubicBezTo>
                  <a:cubicBezTo>
                    <a:pt x="1010" y="550"/>
                    <a:pt x="1007" y="549"/>
                    <a:pt x="1005" y="547"/>
                  </a:cubicBezTo>
                  <a:cubicBezTo>
                    <a:pt x="997" y="542"/>
                    <a:pt x="985" y="535"/>
                    <a:pt x="985" y="535"/>
                  </a:cubicBezTo>
                  <a:cubicBezTo>
                    <a:pt x="983" y="540"/>
                    <a:pt x="983" y="540"/>
                    <a:pt x="983" y="540"/>
                  </a:cubicBezTo>
                  <a:cubicBezTo>
                    <a:pt x="982" y="546"/>
                    <a:pt x="982" y="546"/>
                    <a:pt x="982" y="546"/>
                  </a:cubicBezTo>
                  <a:cubicBezTo>
                    <a:pt x="1033" y="556"/>
                    <a:pt x="1033" y="556"/>
                    <a:pt x="1033" y="556"/>
                  </a:cubicBezTo>
                  <a:cubicBezTo>
                    <a:pt x="1035" y="557"/>
                    <a:pt x="1037" y="556"/>
                    <a:pt x="1039" y="554"/>
                  </a:cubicBezTo>
                  <a:cubicBezTo>
                    <a:pt x="1039" y="553"/>
                    <a:pt x="1039" y="552"/>
                    <a:pt x="1039" y="551"/>
                  </a:cubicBezTo>
                  <a:cubicBezTo>
                    <a:pt x="1039" y="550"/>
                    <a:pt x="1039" y="549"/>
                    <a:pt x="1039" y="548"/>
                  </a:cubicBezTo>
                  <a:cubicBezTo>
                    <a:pt x="1038" y="548"/>
                    <a:pt x="1038" y="547"/>
                    <a:pt x="1038" y="547"/>
                  </a:cubicBezTo>
                  <a:cubicBezTo>
                    <a:pt x="1037" y="547"/>
                    <a:pt x="1037" y="547"/>
                    <a:pt x="1037" y="546"/>
                  </a:cubicBezTo>
                  <a:cubicBezTo>
                    <a:pt x="1036" y="546"/>
                    <a:pt x="1036" y="545"/>
                    <a:pt x="1034" y="545"/>
                  </a:cubicBezTo>
                  <a:cubicBezTo>
                    <a:pt x="1030" y="542"/>
                    <a:pt x="1023" y="538"/>
                    <a:pt x="1017" y="534"/>
                  </a:cubicBezTo>
                  <a:cubicBezTo>
                    <a:pt x="1013" y="532"/>
                    <a:pt x="1010" y="530"/>
                    <a:pt x="1008" y="529"/>
                  </a:cubicBezTo>
                  <a:cubicBezTo>
                    <a:pt x="1007" y="528"/>
                    <a:pt x="1006" y="527"/>
                    <a:pt x="1006" y="527"/>
                  </a:cubicBezTo>
                  <a:cubicBezTo>
                    <a:pt x="1005" y="527"/>
                    <a:pt x="1005" y="527"/>
                    <a:pt x="1005" y="527"/>
                  </a:cubicBezTo>
                  <a:cubicBezTo>
                    <a:pt x="1004" y="529"/>
                    <a:pt x="1004" y="529"/>
                    <a:pt x="1004" y="529"/>
                  </a:cubicBezTo>
                  <a:cubicBezTo>
                    <a:pt x="1006" y="527"/>
                    <a:pt x="1006" y="527"/>
                    <a:pt x="1006" y="527"/>
                  </a:cubicBezTo>
                  <a:cubicBezTo>
                    <a:pt x="1005" y="527"/>
                    <a:pt x="1005" y="527"/>
                    <a:pt x="1005" y="527"/>
                  </a:cubicBezTo>
                  <a:cubicBezTo>
                    <a:pt x="1004" y="529"/>
                    <a:pt x="1004" y="529"/>
                    <a:pt x="1004" y="529"/>
                  </a:cubicBezTo>
                  <a:cubicBezTo>
                    <a:pt x="1006" y="527"/>
                    <a:pt x="1006" y="527"/>
                    <a:pt x="1006" y="527"/>
                  </a:cubicBezTo>
                  <a:cubicBezTo>
                    <a:pt x="1002" y="531"/>
                    <a:pt x="1002" y="531"/>
                    <a:pt x="1002" y="531"/>
                  </a:cubicBezTo>
                  <a:cubicBezTo>
                    <a:pt x="1006" y="527"/>
                    <a:pt x="1006" y="527"/>
                    <a:pt x="1006" y="527"/>
                  </a:cubicBezTo>
                  <a:cubicBezTo>
                    <a:pt x="1006" y="527"/>
                    <a:pt x="1006" y="527"/>
                    <a:pt x="1006" y="527"/>
                  </a:cubicBezTo>
                  <a:cubicBezTo>
                    <a:pt x="1002" y="531"/>
                    <a:pt x="1002" y="531"/>
                    <a:pt x="1002" y="531"/>
                  </a:cubicBezTo>
                  <a:cubicBezTo>
                    <a:pt x="1006" y="527"/>
                    <a:pt x="1006" y="527"/>
                    <a:pt x="1006" y="527"/>
                  </a:cubicBezTo>
                  <a:cubicBezTo>
                    <a:pt x="1002" y="531"/>
                    <a:pt x="1002" y="531"/>
                    <a:pt x="1002" y="531"/>
                  </a:cubicBezTo>
                  <a:cubicBezTo>
                    <a:pt x="1007" y="528"/>
                    <a:pt x="1007" y="528"/>
                    <a:pt x="1007" y="528"/>
                  </a:cubicBezTo>
                  <a:cubicBezTo>
                    <a:pt x="1006" y="528"/>
                    <a:pt x="1006" y="528"/>
                    <a:pt x="1006" y="527"/>
                  </a:cubicBezTo>
                  <a:cubicBezTo>
                    <a:pt x="1002" y="531"/>
                    <a:pt x="1002" y="531"/>
                    <a:pt x="1002" y="531"/>
                  </a:cubicBezTo>
                  <a:cubicBezTo>
                    <a:pt x="1007" y="528"/>
                    <a:pt x="1007" y="528"/>
                    <a:pt x="1007" y="528"/>
                  </a:cubicBezTo>
                  <a:cubicBezTo>
                    <a:pt x="1002" y="531"/>
                    <a:pt x="1002" y="531"/>
                    <a:pt x="1002" y="531"/>
                  </a:cubicBezTo>
                  <a:cubicBezTo>
                    <a:pt x="1007" y="531"/>
                    <a:pt x="1007" y="531"/>
                    <a:pt x="1007" y="531"/>
                  </a:cubicBezTo>
                  <a:cubicBezTo>
                    <a:pt x="1007" y="529"/>
                    <a:pt x="1007" y="529"/>
                    <a:pt x="1007" y="528"/>
                  </a:cubicBezTo>
                  <a:cubicBezTo>
                    <a:pt x="1002" y="531"/>
                    <a:pt x="1002" y="531"/>
                    <a:pt x="1002" y="531"/>
                  </a:cubicBezTo>
                  <a:cubicBezTo>
                    <a:pt x="1007" y="531"/>
                    <a:pt x="1007" y="531"/>
                    <a:pt x="1007" y="531"/>
                  </a:cubicBezTo>
                  <a:cubicBezTo>
                    <a:pt x="1002" y="531"/>
                    <a:pt x="1002" y="531"/>
                    <a:pt x="1002" y="531"/>
                  </a:cubicBezTo>
                  <a:cubicBezTo>
                    <a:pt x="1001" y="536"/>
                    <a:pt x="1001" y="536"/>
                    <a:pt x="1001" y="536"/>
                  </a:cubicBezTo>
                  <a:cubicBezTo>
                    <a:pt x="1060" y="552"/>
                    <a:pt x="1060" y="552"/>
                    <a:pt x="1060" y="552"/>
                  </a:cubicBezTo>
                  <a:cubicBezTo>
                    <a:pt x="1062" y="552"/>
                    <a:pt x="1065" y="551"/>
                    <a:pt x="1066" y="549"/>
                  </a:cubicBezTo>
                  <a:cubicBezTo>
                    <a:pt x="1067" y="548"/>
                    <a:pt x="1067" y="547"/>
                    <a:pt x="1067" y="546"/>
                  </a:cubicBezTo>
                  <a:cubicBezTo>
                    <a:pt x="1067" y="544"/>
                    <a:pt x="1066" y="544"/>
                    <a:pt x="1066" y="543"/>
                  </a:cubicBezTo>
                  <a:cubicBezTo>
                    <a:pt x="1065" y="542"/>
                    <a:pt x="1065" y="542"/>
                    <a:pt x="1065" y="542"/>
                  </a:cubicBezTo>
                  <a:cubicBezTo>
                    <a:pt x="1064" y="542"/>
                    <a:pt x="1064" y="541"/>
                    <a:pt x="1064" y="541"/>
                  </a:cubicBezTo>
                  <a:cubicBezTo>
                    <a:pt x="1062" y="540"/>
                    <a:pt x="1059" y="538"/>
                    <a:pt x="1056" y="536"/>
                  </a:cubicBezTo>
                  <a:cubicBezTo>
                    <a:pt x="1047" y="531"/>
                    <a:pt x="1033" y="522"/>
                    <a:pt x="1033" y="522"/>
                  </a:cubicBezTo>
                  <a:cubicBezTo>
                    <a:pt x="1031" y="527"/>
                    <a:pt x="1031" y="527"/>
                    <a:pt x="1031" y="527"/>
                  </a:cubicBezTo>
                  <a:cubicBezTo>
                    <a:pt x="1029" y="533"/>
                    <a:pt x="1029" y="533"/>
                    <a:pt x="1029" y="533"/>
                  </a:cubicBezTo>
                  <a:cubicBezTo>
                    <a:pt x="1088" y="545"/>
                    <a:pt x="1088" y="545"/>
                    <a:pt x="1088" y="545"/>
                  </a:cubicBezTo>
                  <a:cubicBezTo>
                    <a:pt x="1090" y="545"/>
                    <a:pt x="1092" y="544"/>
                    <a:pt x="1094" y="542"/>
                  </a:cubicBezTo>
                  <a:cubicBezTo>
                    <a:pt x="1094" y="541"/>
                    <a:pt x="1094" y="540"/>
                    <a:pt x="1094" y="539"/>
                  </a:cubicBezTo>
                  <a:cubicBezTo>
                    <a:pt x="1094" y="538"/>
                    <a:pt x="1094" y="537"/>
                    <a:pt x="1094" y="537"/>
                  </a:cubicBezTo>
                  <a:cubicBezTo>
                    <a:pt x="1093" y="536"/>
                    <a:pt x="1093" y="535"/>
                    <a:pt x="1093" y="535"/>
                  </a:cubicBezTo>
                  <a:cubicBezTo>
                    <a:pt x="1092" y="535"/>
                    <a:pt x="1092" y="534"/>
                    <a:pt x="1091" y="534"/>
                  </a:cubicBezTo>
                  <a:cubicBezTo>
                    <a:pt x="1089" y="533"/>
                    <a:pt x="1087" y="531"/>
                    <a:pt x="1083" y="529"/>
                  </a:cubicBezTo>
                  <a:cubicBezTo>
                    <a:pt x="1073" y="522"/>
                    <a:pt x="1058" y="513"/>
                    <a:pt x="1058" y="513"/>
                  </a:cubicBezTo>
                  <a:cubicBezTo>
                    <a:pt x="1055" y="518"/>
                    <a:pt x="1055" y="518"/>
                    <a:pt x="1055" y="518"/>
                  </a:cubicBezTo>
                  <a:cubicBezTo>
                    <a:pt x="1054" y="523"/>
                    <a:pt x="1054" y="523"/>
                    <a:pt x="1054" y="523"/>
                  </a:cubicBezTo>
                  <a:cubicBezTo>
                    <a:pt x="1116" y="541"/>
                    <a:pt x="1116" y="541"/>
                    <a:pt x="1116" y="541"/>
                  </a:cubicBezTo>
                  <a:cubicBezTo>
                    <a:pt x="1119" y="541"/>
                    <a:pt x="1121" y="540"/>
                    <a:pt x="1123" y="538"/>
                  </a:cubicBezTo>
                  <a:cubicBezTo>
                    <a:pt x="1123" y="537"/>
                    <a:pt x="1123" y="536"/>
                    <a:pt x="1123" y="535"/>
                  </a:cubicBezTo>
                  <a:cubicBezTo>
                    <a:pt x="1123" y="534"/>
                    <a:pt x="1123" y="533"/>
                    <a:pt x="1122" y="532"/>
                  </a:cubicBezTo>
                  <a:cubicBezTo>
                    <a:pt x="1122" y="531"/>
                    <a:pt x="1122" y="531"/>
                    <a:pt x="1121" y="531"/>
                  </a:cubicBezTo>
                  <a:cubicBezTo>
                    <a:pt x="1121" y="531"/>
                    <a:pt x="1120" y="530"/>
                    <a:pt x="1120" y="530"/>
                  </a:cubicBezTo>
                  <a:cubicBezTo>
                    <a:pt x="1118" y="529"/>
                    <a:pt x="1116" y="527"/>
                    <a:pt x="1112" y="525"/>
                  </a:cubicBezTo>
                  <a:cubicBezTo>
                    <a:pt x="1108" y="522"/>
                    <a:pt x="1102" y="519"/>
                    <a:pt x="1097" y="516"/>
                  </a:cubicBezTo>
                  <a:cubicBezTo>
                    <a:pt x="1094" y="515"/>
                    <a:pt x="1092" y="513"/>
                    <a:pt x="1091" y="512"/>
                  </a:cubicBezTo>
                  <a:cubicBezTo>
                    <a:pt x="1090" y="512"/>
                    <a:pt x="1090" y="512"/>
                    <a:pt x="1089" y="511"/>
                  </a:cubicBezTo>
                  <a:cubicBezTo>
                    <a:pt x="1089" y="511"/>
                    <a:pt x="1089" y="511"/>
                    <a:pt x="1089" y="511"/>
                  </a:cubicBezTo>
                  <a:cubicBezTo>
                    <a:pt x="1088" y="514"/>
                    <a:pt x="1088" y="514"/>
                    <a:pt x="1088" y="514"/>
                  </a:cubicBezTo>
                  <a:cubicBezTo>
                    <a:pt x="1090" y="512"/>
                    <a:pt x="1090" y="512"/>
                    <a:pt x="1090" y="512"/>
                  </a:cubicBezTo>
                  <a:cubicBezTo>
                    <a:pt x="1089" y="511"/>
                    <a:pt x="1089" y="511"/>
                    <a:pt x="1089" y="511"/>
                  </a:cubicBezTo>
                  <a:cubicBezTo>
                    <a:pt x="1088" y="514"/>
                    <a:pt x="1088" y="514"/>
                    <a:pt x="1088" y="514"/>
                  </a:cubicBezTo>
                  <a:cubicBezTo>
                    <a:pt x="1090" y="512"/>
                    <a:pt x="1090" y="512"/>
                    <a:pt x="1090" y="512"/>
                  </a:cubicBezTo>
                  <a:cubicBezTo>
                    <a:pt x="1086" y="515"/>
                    <a:pt x="1086" y="515"/>
                    <a:pt x="1086" y="515"/>
                  </a:cubicBezTo>
                  <a:cubicBezTo>
                    <a:pt x="1090" y="512"/>
                    <a:pt x="1090" y="512"/>
                    <a:pt x="1090" y="512"/>
                  </a:cubicBezTo>
                  <a:cubicBezTo>
                    <a:pt x="1090" y="512"/>
                    <a:pt x="1090" y="512"/>
                    <a:pt x="1090" y="512"/>
                  </a:cubicBezTo>
                  <a:cubicBezTo>
                    <a:pt x="1086" y="515"/>
                    <a:pt x="1086" y="515"/>
                    <a:pt x="1086" y="515"/>
                  </a:cubicBezTo>
                  <a:cubicBezTo>
                    <a:pt x="1090" y="512"/>
                    <a:pt x="1090" y="512"/>
                    <a:pt x="1090" y="512"/>
                  </a:cubicBezTo>
                  <a:cubicBezTo>
                    <a:pt x="1086" y="515"/>
                    <a:pt x="1086" y="515"/>
                    <a:pt x="1086" y="515"/>
                  </a:cubicBezTo>
                  <a:cubicBezTo>
                    <a:pt x="1091" y="515"/>
                    <a:pt x="1091" y="515"/>
                    <a:pt x="1091" y="515"/>
                  </a:cubicBezTo>
                  <a:cubicBezTo>
                    <a:pt x="1091" y="514"/>
                    <a:pt x="1090" y="513"/>
                    <a:pt x="1090" y="512"/>
                  </a:cubicBezTo>
                  <a:cubicBezTo>
                    <a:pt x="1086" y="515"/>
                    <a:pt x="1086" y="515"/>
                    <a:pt x="1086" y="515"/>
                  </a:cubicBezTo>
                  <a:cubicBezTo>
                    <a:pt x="1091" y="515"/>
                    <a:pt x="1091" y="515"/>
                    <a:pt x="1091" y="515"/>
                  </a:cubicBezTo>
                  <a:cubicBezTo>
                    <a:pt x="1086" y="515"/>
                    <a:pt x="1086" y="515"/>
                    <a:pt x="1086" y="515"/>
                  </a:cubicBezTo>
                  <a:cubicBezTo>
                    <a:pt x="1090" y="519"/>
                    <a:pt x="1090" y="519"/>
                    <a:pt x="1090" y="519"/>
                  </a:cubicBezTo>
                  <a:cubicBezTo>
                    <a:pt x="1091" y="517"/>
                    <a:pt x="1091" y="516"/>
                    <a:pt x="1091" y="515"/>
                  </a:cubicBezTo>
                  <a:cubicBezTo>
                    <a:pt x="1086" y="515"/>
                    <a:pt x="1086" y="515"/>
                    <a:pt x="1086" y="515"/>
                  </a:cubicBezTo>
                  <a:cubicBezTo>
                    <a:pt x="1090" y="519"/>
                    <a:pt x="1090" y="519"/>
                    <a:pt x="1090" y="519"/>
                  </a:cubicBezTo>
                  <a:cubicBezTo>
                    <a:pt x="1090" y="518"/>
                    <a:pt x="1090" y="518"/>
                    <a:pt x="1090" y="518"/>
                  </a:cubicBezTo>
                  <a:cubicBezTo>
                    <a:pt x="1086" y="515"/>
                    <a:pt x="1086" y="515"/>
                    <a:pt x="1086" y="515"/>
                  </a:cubicBezTo>
                  <a:cubicBezTo>
                    <a:pt x="1088" y="520"/>
                    <a:pt x="1088" y="520"/>
                    <a:pt x="1088" y="520"/>
                  </a:cubicBezTo>
                  <a:cubicBezTo>
                    <a:pt x="1089" y="520"/>
                    <a:pt x="1090" y="519"/>
                    <a:pt x="1090" y="518"/>
                  </a:cubicBezTo>
                  <a:cubicBezTo>
                    <a:pt x="1086" y="515"/>
                    <a:pt x="1086" y="515"/>
                    <a:pt x="1086" y="515"/>
                  </a:cubicBezTo>
                  <a:cubicBezTo>
                    <a:pt x="1088" y="520"/>
                    <a:pt x="1088" y="520"/>
                    <a:pt x="1088" y="520"/>
                  </a:cubicBezTo>
                  <a:cubicBezTo>
                    <a:pt x="1086" y="515"/>
                    <a:pt x="1086" y="515"/>
                    <a:pt x="1086" y="515"/>
                  </a:cubicBezTo>
                  <a:cubicBezTo>
                    <a:pt x="1086" y="521"/>
                    <a:pt x="1086" y="521"/>
                    <a:pt x="1086" y="521"/>
                  </a:cubicBezTo>
                  <a:cubicBezTo>
                    <a:pt x="1087" y="521"/>
                    <a:pt x="1087" y="521"/>
                    <a:pt x="1088" y="520"/>
                  </a:cubicBezTo>
                  <a:cubicBezTo>
                    <a:pt x="1086" y="515"/>
                    <a:pt x="1086" y="515"/>
                    <a:pt x="1086" y="515"/>
                  </a:cubicBezTo>
                  <a:cubicBezTo>
                    <a:pt x="1086" y="521"/>
                    <a:pt x="1086" y="521"/>
                    <a:pt x="1086" y="521"/>
                  </a:cubicBezTo>
                  <a:cubicBezTo>
                    <a:pt x="1086" y="516"/>
                    <a:pt x="1086" y="516"/>
                    <a:pt x="1086" y="516"/>
                  </a:cubicBezTo>
                  <a:cubicBezTo>
                    <a:pt x="1086" y="521"/>
                    <a:pt x="1086" y="521"/>
                    <a:pt x="1086" y="521"/>
                  </a:cubicBezTo>
                  <a:cubicBezTo>
                    <a:pt x="1086" y="521"/>
                    <a:pt x="1086" y="521"/>
                    <a:pt x="1086" y="521"/>
                  </a:cubicBezTo>
                  <a:cubicBezTo>
                    <a:pt x="1086" y="516"/>
                    <a:pt x="1086" y="516"/>
                    <a:pt x="1086" y="516"/>
                  </a:cubicBezTo>
                  <a:cubicBezTo>
                    <a:pt x="1086" y="521"/>
                    <a:pt x="1086" y="521"/>
                    <a:pt x="1086" y="521"/>
                  </a:cubicBezTo>
                  <a:cubicBezTo>
                    <a:pt x="1086" y="518"/>
                    <a:pt x="1086" y="518"/>
                    <a:pt x="1086" y="518"/>
                  </a:cubicBezTo>
                  <a:cubicBezTo>
                    <a:pt x="1085" y="521"/>
                    <a:pt x="1085" y="521"/>
                    <a:pt x="1085" y="521"/>
                  </a:cubicBezTo>
                  <a:cubicBezTo>
                    <a:pt x="1085" y="521"/>
                    <a:pt x="1085" y="521"/>
                    <a:pt x="1086" y="521"/>
                  </a:cubicBezTo>
                  <a:cubicBezTo>
                    <a:pt x="1086" y="518"/>
                    <a:pt x="1086" y="518"/>
                    <a:pt x="1086" y="518"/>
                  </a:cubicBezTo>
                  <a:cubicBezTo>
                    <a:pt x="1085" y="521"/>
                    <a:pt x="1085" y="521"/>
                    <a:pt x="1085" y="521"/>
                  </a:cubicBezTo>
                  <a:cubicBezTo>
                    <a:pt x="1085" y="521"/>
                    <a:pt x="1087" y="521"/>
                    <a:pt x="1088" y="522"/>
                  </a:cubicBezTo>
                  <a:cubicBezTo>
                    <a:pt x="1095" y="523"/>
                    <a:pt x="1107" y="527"/>
                    <a:pt x="1117" y="530"/>
                  </a:cubicBezTo>
                  <a:cubicBezTo>
                    <a:pt x="1122" y="532"/>
                    <a:pt x="1127" y="534"/>
                    <a:pt x="1131" y="535"/>
                  </a:cubicBezTo>
                  <a:cubicBezTo>
                    <a:pt x="1133" y="536"/>
                    <a:pt x="1134" y="536"/>
                    <a:pt x="1136" y="536"/>
                  </a:cubicBezTo>
                  <a:cubicBezTo>
                    <a:pt x="1136" y="537"/>
                    <a:pt x="1137" y="537"/>
                    <a:pt x="1137" y="537"/>
                  </a:cubicBezTo>
                  <a:cubicBezTo>
                    <a:pt x="1138" y="537"/>
                    <a:pt x="1138" y="537"/>
                    <a:pt x="1138" y="537"/>
                  </a:cubicBezTo>
                  <a:cubicBezTo>
                    <a:pt x="1138" y="537"/>
                    <a:pt x="1138" y="537"/>
                    <a:pt x="1138" y="537"/>
                  </a:cubicBezTo>
                  <a:cubicBezTo>
                    <a:pt x="1138" y="537"/>
                    <a:pt x="1139" y="537"/>
                    <a:pt x="1139" y="537"/>
                  </a:cubicBezTo>
                  <a:cubicBezTo>
                    <a:pt x="1139" y="537"/>
                    <a:pt x="1140" y="537"/>
                    <a:pt x="1140" y="537"/>
                  </a:cubicBezTo>
                  <a:cubicBezTo>
                    <a:pt x="1141" y="537"/>
                    <a:pt x="1141" y="537"/>
                    <a:pt x="1142" y="536"/>
                  </a:cubicBezTo>
                  <a:cubicBezTo>
                    <a:pt x="1142" y="536"/>
                    <a:pt x="1143" y="536"/>
                    <a:pt x="1144" y="535"/>
                  </a:cubicBezTo>
                  <a:cubicBezTo>
                    <a:pt x="1145" y="534"/>
                    <a:pt x="1145" y="532"/>
                    <a:pt x="1145" y="530"/>
                  </a:cubicBezTo>
                  <a:cubicBezTo>
                    <a:pt x="1144" y="529"/>
                    <a:pt x="1143" y="528"/>
                    <a:pt x="1142" y="527"/>
                  </a:cubicBezTo>
                  <a:cubicBezTo>
                    <a:pt x="1112" y="508"/>
                    <a:pt x="1112" y="508"/>
                    <a:pt x="1112" y="508"/>
                  </a:cubicBezTo>
                  <a:cubicBezTo>
                    <a:pt x="1109" y="513"/>
                    <a:pt x="1109" y="513"/>
                    <a:pt x="1109" y="513"/>
                  </a:cubicBezTo>
                  <a:cubicBezTo>
                    <a:pt x="1114" y="516"/>
                    <a:pt x="1114" y="516"/>
                    <a:pt x="1114" y="516"/>
                  </a:cubicBezTo>
                  <a:cubicBezTo>
                    <a:pt x="1109" y="513"/>
                    <a:pt x="1109" y="513"/>
                    <a:pt x="1109" y="513"/>
                  </a:cubicBezTo>
                  <a:cubicBezTo>
                    <a:pt x="1112" y="518"/>
                    <a:pt x="1112" y="518"/>
                    <a:pt x="1112" y="518"/>
                  </a:cubicBezTo>
                  <a:cubicBezTo>
                    <a:pt x="1112" y="517"/>
                    <a:pt x="1113" y="517"/>
                    <a:pt x="1114" y="516"/>
                  </a:cubicBezTo>
                  <a:cubicBezTo>
                    <a:pt x="1109" y="513"/>
                    <a:pt x="1109" y="513"/>
                    <a:pt x="1109" y="513"/>
                  </a:cubicBezTo>
                  <a:cubicBezTo>
                    <a:pt x="1112" y="518"/>
                    <a:pt x="1112" y="518"/>
                    <a:pt x="1112" y="518"/>
                  </a:cubicBezTo>
                  <a:cubicBezTo>
                    <a:pt x="1109" y="513"/>
                    <a:pt x="1109" y="513"/>
                    <a:pt x="1109" y="513"/>
                  </a:cubicBezTo>
                  <a:cubicBezTo>
                    <a:pt x="1110" y="518"/>
                    <a:pt x="1110" y="518"/>
                    <a:pt x="1110" y="518"/>
                  </a:cubicBezTo>
                  <a:cubicBezTo>
                    <a:pt x="1110" y="518"/>
                    <a:pt x="1111" y="518"/>
                    <a:pt x="1112" y="518"/>
                  </a:cubicBezTo>
                  <a:cubicBezTo>
                    <a:pt x="1109" y="513"/>
                    <a:pt x="1109" y="513"/>
                    <a:pt x="1109" y="513"/>
                  </a:cubicBezTo>
                  <a:cubicBezTo>
                    <a:pt x="1110" y="518"/>
                    <a:pt x="1110" y="518"/>
                    <a:pt x="1110" y="518"/>
                  </a:cubicBezTo>
                  <a:cubicBezTo>
                    <a:pt x="1109" y="514"/>
                    <a:pt x="1109" y="514"/>
                    <a:pt x="1109" y="514"/>
                  </a:cubicBezTo>
                  <a:cubicBezTo>
                    <a:pt x="1109" y="518"/>
                    <a:pt x="1109" y="518"/>
                    <a:pt x="1109" y="518"/>
                  </a:cubicBezTo>
                  <a:cubicBezTo>
                    <a:pt x="1110" y="518"/>
                    <a:pt x="1110" y="518"/>
                    <a:pt x="1110" y="518"/>
                  </a:cubicBezTo>
                  <a:cubicBezTo>
                    <a:pt x="1109" y="514"/>
                    <a:pt x="1109" y="514"/>
                    <a:pt x="1109" y="514"/>
                  </a:cubicBezTo>
                  <a:cubicBezTo>
                    <a:pt x="1109" y="518"/>
                    <a:pt x="1109" y="518"/>
                    <a:pt x="1109" y="518"/>
                  </a:cubicBezTo>
                  <a:cubicBezTo>
                    <a:pt x="1109" y="516"/>
                    <a:pt x="1109" y="516"/>
                    <a:pt x="1109" y="516"/>
                  </a:cubicBezTo>
                  <a:cubicBezTo>
                    <a:pt x="1109" y="518"/>
                    <a:pt x="1109" y="518"/>
                    <a:pt x="1109" y="518"/>
                  </a:cubicBezTo>
                  <a:cubicBezTo>
                    <a:pt x="1109" y="518"/>
                    <a:pt x="1109" y="518"/>
                    <a:pt x="1109" y="518"/>
                  </a:cubicBezTo>
                  <a:cubicBezTo>
                    <a:pt x="1109" y="516"/>
                    <a:pt x="1109" y="516"/>
                    <a:pt x="1109" y="516"/>
                  </a:cubicBezTo>
                  <a:cubicBezTo>
                    <a:pt x="1109" y="518"/>
                    <a:pt x="1109" y="518"/>
                    <a:pt x="1109" y="518"/>
                  </a:cubicBezTo>
                  <a:cubicBezTo>
                    <a:pt x="1109" y="518"/>
                    <a:pt x="1109" y="518"/>
                    <a:pt x="1109" y="518"/>
                  </a:cubicBezTo>
                  <a:cubicBezTo>
                    <a:pt x="1110" y="518"/>
                    <a:pt x="1111" y="518"/>
                    <a:pt x="1113" y="519"/>
                  </a:cubicBezTo>
                  <a:cubicBezTo>
                    <a:pt x="1119" y="520"/>
                    <a:pt x="1130" y="523"/>
                    <a:pt x="1139" y="526"/>
                  </a:cubicBezTo>
                  <a:cubicBezTo>
                    <a:pt x="1144" y="528"/>
                    <a:pt x="1149" y="529"/>
                    <a:pt x="1152" y="530"/>
                  </a:cubicBezTo>
                  <a:cubicBezTo>
                    <a:pt x="1153" y="530"/>
                    <a:pt x="1155" y="531"/>
                    <a:pt x="1156" y="531"/>
                  </a:cubicBezTo>
                  <a:cubicBezTo>
                    <a:pt x="1156" y="531"/>
                    <a:pt x="1157" y="531"/>
                    <a:pt x="1157" y="531"/>
                  </a:cubicBezTo>
                  <a:cubicBezTo>
                    <a:pt x="1157" y="532"/>
                    <a:pt x="1157" y="532"/>
                    <a:pt x="1157" y="532"/>
                  </a:cubicBezTo>
                  <a:cubicBezTo>
                    <a:pt x="1158" y="532"/>
                    <a:pt x="1158" y="532"/>
                    <a:pt x="1158" y="532"/>
                  </a:cubicBezTo>
                  <a:cubicBezTo>
                    <a:pt x="1158" y="532"/>
                    <a:pt x="1158" y="532"/>
                    <a:pt x="1158" y="532"/>
                  </a:cubicBezTo>
                  <a:cubicBezTo>
                    <a:pt x="1158" y="532"/>
                    <a:pt x="1158" y="532"/>
                    <a:pt x="1159" y="532"/>
                  </a:cubicBezTo>
                  <a:cubicBezTo>
                    <a:pt x="1161" y="532"/>
                    <a:pt x="1163" y="531"/>
                    <a:pt x="1164" y="529"/>
                  </a:cubicBezTo>
                  <a:cubicBezTo>
                    <a:pt x="1164" y="528"/>
                    <a:pt x="1164" y="527"/>
                    <a:pt x="1164" y="526"/>
                  </a:cubicBezTo>
                  <a:cubicBezTo>
                    <a:pt x="1164" y="525"/>
                    <a:pt x="1164" y="524"/>
                    <a:pt x="1164" y="523"/>
                  </a:cubicBezTo>
                  <a:cubicBezTo>
                    <a:pt x="1163" y="523"/>
                    <a:pt x="1163" y="522"/>
                    <a:pt x="1163" y="522"/>
                  </a:cubicBezTo>
                  <a:cubicBezTo>
                    <a:pt x="1162" y="521"/>
                    <a:pt x="1162" y="521"/>
                    <a:pt x="1161" y="521"/>
                  </a:cubicBezTo>
                  <a:cubicBezTo>
                    <a:pt x="1159" y="520"/>
                    <a:pt x="1157" y="518"/>
                    <a:pt x="1154" y="516"/>
                  </a:cubicBezTo>
                  <a:cubicBezTo>
                    <a:pt x="1144" y="510"/>
                    <a:pt x="1129" y="501"/>
                    <a:pt x="1129" y="501"/>
                  </a:cubicBezTo>
                  <a:cubicBezTo>
                    <a:pt x="1127" y="506"/>
                    <a:pt x="1127" y="506"/>
                    <a:pt x="1127" y="506"/>
                  </a:cubicBezTo>
                  <a:cubicBezTo>
                    <a:pt x="1125" y="511"/>
                    <a:pt x="1125" y="511"/>
                    <a:pt x="1125" y="511"/>
                  </a:cubicBezTo>
                  <a:cubicBezTo>
                    <a:pt x="1178" y="524"/>
                    <a:pt x="1178" y="524"/>
                    <a:pt x="1178" y="524"/>
                  </a:cubicBezTo>
                  <a:cubicBezTo>
                    <a:pt x="1180" y="524"/>
                    <a:pt x="1182" y="523"/>
                    <a:pt x="1184" y="521"/>
                  </a:cubicBezTo>
                  <a:cubicBezTo>
                    <a:pt x="1184" y="520"/>
                    <a:pt x="1185" y="519"/>
                    <a:pt x="1185" y="518"/>
                  </a:cubicBezTo>
                  <a:cubicBezTo>
                    <a:pt x="1185" y="517"/>
                    <a:pt x="1184" y="516"/>
                    <a:pt x="1184" y="516"/>
                  </a:cubicBezTo>
                  <a:cubicBezTo>
                    <a:pt x="1183" y="515"/>
                    <a:pt x="1183" y="515"/>
                    <a:pt x="1183" y="514"/>
                  </a:cubicBezTo>
                  <a:cubicBezTo>
                    <a:pt x="1182" y="514"/>
                    <a:pt x="1182" y="514"/>
                    <a:pt x="1181" y="513"/>
                  </a:cubicBezTo>
                  <a:cubicBezTo>
                    <a:pt x="1180" y="512"/>
                    <a:pt x="1177" y="510"/>
                    <a:pt x="1174" y="509"/>
                  </a:cubicBezTo>
                  <a:cubicBezTo>
                    <a:pt x="1170" y="506"/>
                    <a:pt x="1164" y="503"/>
                    <a:pt x="1160" y="500"/>
                  </a:cubicBezTo>
                  <a:cubicBezTo>
                    <a:pt x="1158" y="499"/>
                    <a:pt x="1156" y="498"/>
                    <a:pt x="1155" y="497"/>
                  </a:cubicBezTo>
                  <a:cubicBezTo>
                    <a:pt x="1154" y="496"/>
                    <a:pt x="1153" y="496"/>
                    <a:pt x="1153" y="496"/>
                  </a:cubicBezTo>
                  <a:cubicBezTo>
                    <a:pt x="1153" y="496"/>
                    <a:pt x="1153" y="496"/>
                    <a:pt x="1153" y="496"/>
                  </a:cubicBezTo>
                  <a:cubicBezTo>
                    <a:pt x="1153" y="496"/>
                    <a:pt x="1153" y="496"/>
                    <a:pt x="1153" y="496"/>
                  </a:cubicBezTo>
                  <a:cubicBezTo>
                    <a:pt x="1151" y="499"/>
                    <a:pt x="1151" y="499"/>
                    <a:pt x="1151" y="499"/>
                  </a:cubicBezTo>
                  <a:cubicBezTo>
                    <a:pt x="1153" y="496"/>
                    <a:pt x="1153" y="496"/>
                    <a:pt x="1153" y="496"/>
                  </a:cubicBezTo>
                  <a:cubicBezTo>
                    <a:pt x="1153" y="496"/>
                    <a:pt x="1153" y="496"/>
                    <a:pt x="1153" y="496"/>
                  </a:cubicBezTo>
                  <a:cubicBezTo>
                    <a:pt x="1151" y="499"/>
                    <a:pt x="1151" y="499"/>
                    <a:pt x="1151" y="499"/>
                  </a:cubicBezTo>
                  <a:cubicBezTo>
                    <a:pt x="1153" y="496"/>
                    <a:pt x="1153" y="496"/>
                    <a:pt x="1153" y="496"/>
                  </a:cubicBezTo>
                  <a:cubicBezTo>
                    <a:pt x="1150" y="500"/>
                    <a:pt x="1150" y="500"/>
                    <a:pt x="1150" y="500"/>
                  </a:cubicBezTo>
                  <a:cubicBezTo>
                    <a:pt x="1154" y="497"/>
                    <a:pt x="1154" y="497"/>
                    <a:pt x="1154" y="497"/>
                  </a:cubicBezTo>
                  <a:cubicBezTo>
                    <a:pt x="1154" y="496"/>
                    <a:pt x="1153" y="496"/>
                    <a:pt x="1153" y="496"/>
                  </a:cubicBezTo>
                  <a:cubicBezTo>
                    <a:pt x="1150" y="500"/>
                    <a:pt x="1150" y="500"/>
                    <a:pt x="1150" y="500"/>
                  </a:cubicBezTo>
                  <a:cubicBezTo>
                    <a:pt x="1154" y="497"/>
                    <a:pt x="1154" y="497"/>
                    <a:pt x="1154" y="497"/>
                  </a:cubicBezTo>
                  <a:cubicBezTo>
                    <a:pt x="1150" y="500"/>
                    <a:pt x="1150" y="500"/>
                    <a:pt x="1150" y="500"/>
                  </a:cubicBezTo>
                  <a:cubicBezTo>
                    <a:pt x="1154" y="498"/>
                    <a:pt x="1154" y="498"/>
                    <a:pt x="1154" y="498"/>
                  </a:cubicBezTo>
                  <a:cubicBezTo>
                    <a:pt x="1154" y="497"/>
                    <a:pt x="1154" y="497"/>
                    <a:pt x="1154" y="497"/>
                  </a:cubicBezTo>
                  <a:cubicBezTo>
                    <a:pt x="1150" y="500"/>
                    <a:pt x="1150" y="500"/>
                    <a:pt x="1150" y="500"/>
                  </a:cubicBezTo>
                  <a:cubicBezTo>
                    <a:pt x="1154" y="498"/>
                    <a:pt x="1154" y="498"/>
                    <a:pt x="1154" y="498"/>
                  </a:cubicBezTo>
                  <a:cubicBezTo>
                    <a:pt x="1150" y="500"/>
                    <a:pt x="1150" y="500"/>
                    <a:pt x="1150" y="500"/>
                  </a:cubicBezTo>
                  <a:cubicBezTo>
                    <a:pt x="1155" y="500"/>
                    <a:pt x="1155" y="500"/>
                    <a:pt x="1155" y="500"/>
                  </a:cubicBezTo>
                  <a:cubicBezTo>
                    <a:pt x="1155" y="499"/>
                    <a:pt x="1155" y="498"/>
                    <a:pt x="1154" y="498"/>
                  </a:cubicBezTo>
                  <a:cubicBezTo>
                    <a:pt x="1150" y="500"/>
                    <a:pt x="1150" y="500"/>
                    <a:pt x="1150" y="500"/>
                  </a:cubicBezTo>
                  <a:cubicBezTo>
                    <a:pt x="1155" y="500"/>
                    <a:pt x="1155" y="500"/>
                    <a:pt x="1155" y="500"/>
                  </a:cubicBezTo>
                  <a:cubicBezTo>
                    <a:pt x="1149" y="500"/>
                    <a:pt x="1149" y="500"/>
                    <a:pt x="1149" y="500"/>
                  </a:cubicBezTo>
                  <a:cubicBezTo>
                    <a:pt x="1154" y="503"/>
                    <a:pt x="1154" y="503"/>
                    <a:pt x="1154" y="503"/>
                  </a:cubicBezTo>
                  <a:cubicBezTo>
                    <a:pt x="1150" y="500"/>
                    <a:pt x="1150" y="500"/>
                    <a:pt x="1150" y="500"/>
                  </a:cubicBezTo>
                  <a:cubicBezTo>
                    <a:pt x="1152" y="505"/>
                    <a:pt x="1152" y="505"/>
                    <a:pt x="1152" y="505"/>
                  </a:cubicBezTo>
                  <a:cubicBezTo>
                    <a:pt x="1153" y="505"/>
                    <a:pt x="1154" y="504"/>
                    <a:pt x="1154" y="503"/>
                  </a:cubicBezTo>
                  <a:cubicBezTo>
                    <a:pt x="1150" y="500"/>
                    <a:pt x="1150" y="500"/>
                    <a:pt x="1150" y="500"/>
                  </a:cubicBezTo>
                  <a:cubicBezTo>
                    <a:pt x="1152" y="505"/>
                    <a:pt x="1152" y="505"/>
                    <a:pt x="1152" y="505"/>
                  </a:cubicBezTo>
                  <a:cubicBezTo>
                    <a:pt x="1150" y="500"/>
                    <a:pt x="1150" y="500"/>
                    <a:pt x="1150" y="500"/>
                  </a:cubicBezTo>
                  <a:cubicBezTo>
                    <a:pt x="1150" y="505"/>
                    <a:pt x="1150" y="505"/>
                    <a:pt x="1150" y="505"/>
                  </a:cubicBezTo>
                  <a:cubicBezTo>
                    <a:pt x="1151" y="505"/>
                    <a:pt x="1151" y="505"/>
                    <a:pt x="1152" y="505"/>
                  </a:cubicBezTo>
                  <a:cubicBezTo>
                    <a:pt x="1150" y="500"/>
                    <a:pt x="1150" y="500"/>
                    <a:pt x="1150" y="500"/>
                  </a:cubicBezTo>
                  <a:cubicBezTo>
                    <a:pt x="1150" y="505"/>
                    <a:pt x="1150" y="505"/>
                    <a:pt x="1150" y="505"/>
                  </a:cubicBezTo>
                  <a:cubicBezTo>
                    <a:pt x="1150" y="501"/>
                    <a:pt x="1150" y="501"/>
                    <a:pt x="1150" y="501"/>
                  </a:cubicBezTo>
                  <a:cubicBezTo>
                    <a:pt x="1150" y="506"/>
                    <a:pt x="1150" y="506"/>
                    <a:pt x="1150" y="506"/>
                  </a:cubicBezTo>
                  <a:cubicBezTo>
                    <a:pt x="1150" y="505"/>
                    <a:pt x="1150" y="505"/>
                    <a:pt x="1150" y="505"/>
                  </a:cubicBezTo>
                  <a:cubicBezTo>
                    <a:pt x="1150" y="501"/>
                    <a:pt x="1150" y="501"/>
                    <a:pt x="1150" y="501"/>
                  </a:cubicBezTo>
                  <a:cubicBezTo>
                    <a:pt x="1150" y="506"/>
                    <a:pt x="1150" y="506"/>
                    <a:pt x="1150" y="506"/>
                  </a:cubicBezTo>
                  <a:cubicBezTo>
                    <a:pt x="1150" y="502"/>
                    <a:pt x="1150" y="502"/>
                    <a:pt x="1150" y="502"/>
                  </a:cubicBezTo>
                  <a:cubicBezTo>
                    <a:pt x="1149" y="506"/>
                    <a:pt x="1149" y="506"/>
                    <a:pt x="1149" y="506"/>
                  </a:cubicBezTo>
                  <a:cubicBezTo>
                    <a:pt x="1150" y="506"/>
                    <a:pt x="1150" y="506"/>
                    <a:pt x="1150" y="506"/>
                  </a:cubicBezTo>
                  <a:cubicBezTo>
                    <a:pt x="1150" y="502"/>
                    <a:pt x="1150" y="502"/>
                    <a:pt x="1150" y="502"/>
                  </a:cubicBezTo>
                  <a:cubicBezTo>
                    <a:pt x="1149" y="506"/>
                    <a:pt x="1149" y="506"/>
                    <a:pt x="1149" y="506"/>
                  </a:cubicBezTo>
                  <a:cubicBezTo>
                    <a:pt x="1149" y="506"/>
                    <a:pt x="1149" y="506"/>
                    <a:pt x="1149" y="506"/>
                  </a:cubicBezTo>
                  <a:cubicBezTo>
                    <a:pt x="1150" y="506"/>
                    <a:pt x="1151" y="506"/>
                    <a:pt x="1153" y="506"/>
                  </a:cubicBezTo>
                  <a:cubicBezTo>
                    <a:pt x="1160" y="508"/>
                    <a:pt x="1173" y="512"/>
                    <a:pt x="1185" y="516"/>
                  </a:cubicBezTo>
                  <a:cubicBezTo>
                    <a:pt x="1191" y="518"/>
                    <a:pt x="1197" y="520"/>
                    <a:pt x="1201" y="521"/>
                  </a:cubicBezTo>
                  <a:cubicBezTo>
                    <a:pt x="1204" y="521"/>
                    <a:pt x="1206" y="522"/>
                    <a:pt x="1207" y="522"/>
                  </a:cubicBezTo>
                  <a:cubicBezTo>
                    <a:pt x="1208" y="523"/>
                    <a:pt x="1209" y="523"/>
                    <a:pt x="1209" y="523"/>
                  </a:cubicBezTo>
                  <a:cubicBezTo>
                    <a:pt x="1210" y="523"/>
                    <a:pt x="1211" y="523"/>
                    <a:pt x="1211" y="523"/>
                  </a:cubicBezTo>
                  <a:cubicBezTo>
                    <a:pt x="1212" y="523"/>
                    <a:pt x="1212" y="523"/>
                    <a:pt x="1213" y="523"/>
                  </a:cubicBezTo>
                  <a:cubicBezTo>
                    <a:pt x="1213" y="523"/>
                    <a:pt x="1214" y="523"/>
                    <a:pt x="1214" y="522"/>
                  </a:cubicBezTo>
                  <a:cubicBezTo>
                    <a:pt x="1215" y="522"/>
                    <a:pt x="1216" y="521"/>
                    <a:pt x="1216" y="520"/>
                  </a:cubicBezTo>
                  <a:cubicBezTo>
                    <a:pt x="1216" y="520"/>
                    <a:pt x="1216" y="520"/>
                    <a:pt x="1216" y="520"/>
                  </a:cubicBezTo>
                  <a:cubicBezTo>
                    <a:pt x="1217" y="519"/>
                    <a:pt x="1217" y="518"/>
                    <a:pt x="1217" y="517"/>
                  </a:cubicBezTo>
                  <a:cubicBezTo>
                    <a:pt x="1217" y="516"/>
                    <a:pt x="1217" y="515"/>
                    <a:pt x="1217" y="515"/>
                  </a:cubicBezTo>
                  <a:cubicBezTo>
                    <a:pt x="1216" y="514"/>
                    <a:pt x="1216" y="514"/>
                    <a:pt x="1215" y="513"/>
                  </a:cubicBezTo>
                  <a:cubicBezTo>
                    <a:pt x="1215" y="513"/>
                    <a:pt x="1215" y="513"/>
                    <a:pt x="1214" y="512"/>
                  </a:cubicBezTo>
                  <a:cubicBezTo>
                    <a:pt x="1213" y="511"/>
                    <a:pt x="1210" y="510"/>
                    <a:pt x="1208" y="508"/>
                  </a:cubicBezTo>
                  <a:cubicBezTo>
                    <a:pt x="1199" y="503"/>
                    <a:pt x="1186" y="495"/>
                    <a:pt x="1186" y="495"/>
                  </a:cubicBezTo>
                  <a:cubicBezTo>
                    <a:pt x="1184" y="500"/>
                    <a:pt x="1184" y="500"/>
                    <a:pt x="1184" y="500"/>
                  </a:cubicBezTo>
                  <a:cubicBezTo>
                    <a:pt x="1188" y="502"/>
                    <a:pt x="1188" y="502"/>
                    <a:pt x="1188" y="502"/>
                  </a:cubicBezTo>
                  <a:cubicBezTo>
                    <a:pt x="1184" y="500"/>
                    <a:pt x="1184" y="500"/>
                    <a:pt x="1184" y="500"/>
                  </a:cubicBezTo>
                  <a:cubicBezTo>
                    <a:pt x="1186" y="505"/>
                    <a:pt x="1186" y="505"/>
                    <a:pt x="1186" y="505"/>
                  </a:cubicBezTo>
                  <a:cubicBezTo>
                    <a:pt x="1187" y="504"/>
                    <a:pt x="1188" y="504"/>
                    <a:pt x="1188" y="502"/>
                  </a:cubicBezTo>
                  <a:cubicBezTo>
                    <a:pt x="1184" y="500"/>
                    <a:pt x="1184" y="500"/>
                    <a:pt x="1184" y="500"/>
                  </a:cubicBezTo>
                  <a:cubicBezTo>
                    <a:pt x="1186" y="505"/>
                    <a:pt x="1186" y="505"/>
                    <a:pt x="1186" y="505"/>
                  </a:cubicBezTo>
                  <a:cubicBezTo>
                    <a:pt x="1184" y="500"/>
                    <a:pt x="1184" y="500"/>
                    <a:pt x="1184" y="500"/>
                  </a:cubicBezTo>
                  <a:cubicBezTo>
                    <a:pt x="1184" y="505"/>
                    <a:pt x="1184" y="505"/>
                    <a:pt x="1184" y="505"/>
                  </a:cubicBezTo>
                  <a:cubicBezTo>
                    <a:pt x="1185" y="505"/>
                    <a:pt x="1185" y="505"/>
                    <a:pt x="1186" y="505"/>
                  </a:cubicBezTo>
                  <a:cubicBezTo>
                    <a:pt x="1184" y="500"/>
                    <a:pt x="1184" y="500"/>
                    <a:pt x="1184" y="500"/>
                  </a:cubicBezTo>
                  <a:cubicBezTo>
                    <a:pt x="1184" y="505"/>
                    <a:pt x="1184" y="505"/>
                    <a:pt x="1184" y="505"/>
                  </a:cubicBezTo>
                  <a:cubicBezTo>
                    <a:pt x="1184" y="500"/>
                    <a:pt x="1184" y="500"/>
                    <a:pt x="1184" y="500"/>
                  </a:cubicBezTo>
                  <a:cubicBezTo>
                    <a:pt x="1184" y="505"/>
                    <a:pt x="1184" y="505"/>
                    <a:pt x="1184" y="505"/>
                  </a:cubicBezTo>
                  <a:cubicBezTo>
                    <a:pt x="1184" y="505"/>
                    <a:pt x="1184" y="505"/>
                    <a:pt x="1184" y="505"/>
                  </a:cubicBezTo>
                  <a:cubicBezTo>
                    <a:pt x="1184" y="500"/>
                    <a:pt x="1184" y="500"/>
                    <a:pt x="1184" y="500"/>
                  </a:cubicBezTo>
                  <a:cubicBezTo>
                    <a:pt x="1184" y="505"/>
                    <a:pt x="1184" y="505"/>
                    <a:pt x="1184" y="505"/>
                  </a:cubicBezTo>
                  <a:cubicBezTo>
                    <a:pt x="1184" y="501"/>
                    <a:pt x="1184" y="501"/>
                    <a:pt x="1184" y="501"/>
                  </a:cubicBezTo>
                  <a:cubicBezTo>
                    <a:pt x="1183" y="505"/>
                    <a:pt x="1183" y="505"/>
                    <a:pt x="1183" y="505"/>
                  </a:cubicBezTo>
                  <a:cubicBezTo>
                    <a:pt x="1183" y="505"/>
                    <a:pt x="1183" y="505"/>
                    <a:pt x="1184" y="505"/>
                  </a:cubicBezTo>
                  <a:cubicBezTo>
                    <a:pt x="1184" y="501"/>
                    <a:pt x="1184" y="501"/>
                    <a:pt x="1184" y="501"/>
                  </a:cubicBezTo>
                  <a:cubicBezTo>
                    <a:pt x="1183" y="505"/>
                    <a:pt x="1183" y="505"/>
                    <a:pt x="1183" y="505"/>
                  </a:cubicBezTo>
                  <a:cubicBezTo>
                    <a:pt x="1183" y="504"/>
                    <a:pt x="1183" y="504"/>
                    <a:pt x="1183" y="504"/>
                  </a:cubicBezTo>
                  <a:cubicBezTo>
                    <a:pt x="1183" y="505"/>
                    <a:pt x="1183" y="505"/>
                    <a:pt x="1183" y="505"/>
                  </a:cubicBezTo>
                  <a:cubicBezTo>
                    <a:pt x="1183" y="505"/>
                    <a:pt x="1183" y="505"/>
                    <a:pt x="1183" y="505"/>
                  </a:cubicBezTo>
                  <a:cubicBezTo>
                    <a:pt x="1183" y="504"/>
                    <a:pt x="1183" y="504"/>
                    <a:pt x="1183" y="504"/>
                  </a:cubicBezTo>
                  <a:cubicBezTo>
                    <a:pt x="1183" y="505"/>
                    <a:pt x="1183" y="505"/>
                    <a:pt x="1183" y="505"/>
                  </a:cubicBezTo>
                  <a:cubicBezTo>
                    <a:pt x="1183" y="505"/>
                    <a:pt x="1184" y="506"/>
                    <a:pt x="1186" y="506"/>
                  </a:cubicBezTo>
                  <a:cubicBezTo>
                    <a:pt x="1191" y="507"/>
                    <a:pt x="1202" y="510"/>
                    <a:pt x="1212" y="512"/>
                  </a:cubicBezTo>
                  <a:cubicBezTo>
                    <a:pt x="1217" y="513"/>
                    <a:pt x="1222" y="514"/>
                    <a:pt x="1226" y="515"/>
                  </a:cubicBezTo>
                  <a:cubicBezTo>
                    <a:pt x="1227" y="515"/>
                    <a:pt x="1229" y="516"/>
                    <a:pt x="1230" y="516"/>
                  </a:cubicBezTo>
                  <a:cubicBezTo>
                    <a:pt x="1231" y="516"/>
                    <a:pt x="1231" y="516"/>
                    <a:pt x="1232" y="516"/>
                  </a:cubicBezTo>
                  <a:cubicBezTo>
                    <a:pt x="1232" y="516"/>
                    <a:pt x="1232" y="516"/>
                    <a:pt x="1232" y="516"/>
                  </a:cubicBezTo>
                  <a:cubicBezTo>
                    <a:pt x="1233" y="516"/>
                    <a:pt x="1233" y="516"/>
                    <a:pt x="1233" y="516"/>
                  </a:cubicBezTo>
                  <a:cubicBezTo>
                    <a:pt x="1234" y="516"/>
                    <a:pt x="1234" y="516"/>
                    <a:pt x="1234" y="516"/>
                  </a:cubicBezTo>
                  <a:cubicBezTo>
                    <a:pt x="1235" y="516"/>
                    <a:pt x="1235" y="516"/>
                    <a:pt x="1236" y="516"/>
                  </a:cubicBezTo>
                  <a:cubicBezTo>
                    <a:pt x="1236" y="516"/>
                    <a:pt x="1237" y="515"/>
                    <a:pt x="1238" y="514"/>
                  </a:cubicBezTo>
                  <a:cubicBezTo>
                    <a:pt x="1239" y="513"/>
                    <a:pt x="1239" y="511"/>
                    <a:pt x="1239" y="510"/>
                  </a:cubicBezTo>
                  <a:cubicBezTo>
                    <a:pt x="1238" y="508"/>
                    <a:pt x="1238" y="507"/>
                    <a:pt x="1236" y="506"/>
                  </a:cubicBezTo>
                  <a:cubicBezTo>
                    <a:pt x="1236" y="506"/>
                    <a:pt x="1234" y="505"/>
                    <a:pt x="1231" y="503"/>
                  </a:cubicBezTo>
                  <a:cubicBezTo>
                    <a:pt x="1227" y="501"/>
                    <a:pt x="1221" y="497"/>
                    <a:pt x="1215" y="494"/>
                  </a:cubicBezTo>
                  <a:cubicBezTo>
                    <a:pt x="1212" y="492"/>
                    <a:pt x="1210" y="490"/>
                    <a:pt x="1208" y="489"/>
                  </a:cubicBezTo>
                  <a:cubicBezTo>
                    <a:pt x="1208" y="489"/>
                    <a:pt x="1207" y="488"/>
                    <a:pt x="1207" y="488"/>
                  </a:cubicBezTo>
                  <a:cubicBezTo>
                    <a:pt x="1206" y="488"/>
                    <a:pt x="1206" y="488"/>
                    <a:pt x="1206" y="488"/>
                  </a:cubicBezTo>
                  <a:cubicBezTo>
                    <a:pt x="1206" y="489"/>
                    <a:pt x="1206" y="489"/>
                    <a:pt x="1206" y="489"/>
                  </a:cubicBezTo>
                  <a:cubicBezTo>
                    <a:pt x="1207" y="488"/>
                    <a:pt x="1207" y="488"/>
                    <a:pt x="1207" y="488"/>
                  </a:cubicBezTo>
                  <a:cubicBezTo>
                    <a:pt x="1206" y="488"/>
                    <a:pt x="1206" y="488"/>
                    <a:pt x="1206" y="488"/>
                  </a:cubicBezTo>
                  <a:cubicBezTo>
                    <a:pt x="1206" y="489"/>
                    <a:pt x="1206" y="489"/>
                    <a:pt x="1206" y="489"/>
                  </a:cubicBezTo>
                  <a:cubicBezTo>
                    <a:pt x="1207" y="488"/>
                    <a:pt x="1207" y="488"/>
                    <a:pt x="1207" y="488"/>
                  </a:cubicBezTo>
                  <a:cubicBezTo>
                    <a:pt x="1204" y="491"/>
                    <a:pt x="1204" y="491"/>
                    <a:pt x="1204" y="491"/>
                  </a:cubicBezTo>
                  <a:cubicBezTo>
                    <a:pt x="1207" y="489"/>
                    <a:pt x="1207" y="489"/>
                    <a:pt x="1207" y="489"/>
                  </a:cubicBezTo>
                  <a:cubicBezTo>
                    <a:pt x="1207" y="488"/>
                    <a:pt x="1207" y="488"/>
                    <a:pt x="1207" y="488"/>
                  </a:cubicBezTo>
                  <a:cubicBezTo>
                    <a:pt x="1204" y="491"/>
                    <a:pt x="1204" y="491"/>
                    <a:pt x="1204" y="491"/>
                  </a:cubicBezTo>
                  <a:cubicBezTo>
                    <a:pt x="1207" y="489"/>
                    <a:pt x="1207" y="489"/>
                    <a:pt x="1207" y="489"/>
                  </a:cubicBezTo>
                  <a:cubicBezTo>
                    <a:pt x="1203" y="491"/>
                    <a:pt x="1203" y="491"/>
                    <a:pt x="1203" y="491"/>
                  </a:cubicBezTo>
                  <a:cubicBezTo>
                    <a:pt x="1207" y="489"/>
                    <a:pt x="1207" y="489"/>
                    <a:pt x="1207" y="489"/>
                  </a:cubicBezTo>
                  <a:cubicBezTo>
                    <a:pt x="1207" y="489"/>
                    <a:pt x="1207" y="489"/>
                    <a:pt x="1207" y="489"/>
                  </a:cubicBezTo>
                  <a:cubicBezTo>
                    <a:pt x="1203" y="491"/>
                    <a:pt x="1203" y="491"/>
                    <a:pt x="1203" y="491"/>
                  </a:cubicBezTo>
                  <a:cubicBezTo>
                    <a:pt x="1207" y="489"/>
                    <a:pt x="1207" y="489"/>
                    <a:pt x="1207" y="489"/>
                  </a:cubicBezTo>
                  <a:cubicBezTo>
                    <a:pt x="1203" y="492"/>
                    <a:pt x="1203" y="492"/>
                    <a:pt x="1203" y="492"/>
                  </a:cubicBezTo>
                  <a:cubicBezTo>
                    <a:pt x="1208" y="492"/>
                    <a:pt x="1208" y="492"/>
                    <a:pt x="1208" y="492"/>
                  </a:cubicBezTo>
                  <a:cubicBezTo>
                    <a:pt x="1208" y="490"/>
                    <a:pt x="1208" y="490"/>
                    <a:pt x="1207" y="489"/>
                  </a:cubicBezTo>
                  <a:cubicBezTo>
                    <a:pt x="1203" y="492"/>
                    <a:pt x="1203" y="492"/>
                    <a:pt x="1203" y="492"/>
                  </a:cubicBezTo>
                  <a:cubicBezTo>
                    <a:pt x="1208" y="492"/>
                    <a:pt x="1208" y="492"/>
                    <a:pt x="1208" y="492"/>
                  </a:cubicBezTo>
                  <a:cubicBezTo>
                    <a:pt x="1202" y="492"/>
                    <a:pt x="1202" y="492"/>
                    <a:pt x="1202" y="492"/>
                  </a:cubicBezTo>
                  <a:cubicBezTo>
                    <a:pt x="1207" y="495"/>
                    <a:pt x="1207" y="495"/>
                    <a:pt x="1207" y="495"/>
                  </a:cubicBezTo>
                  <a:cubicBezTo>
                    <a:pt x="1208" y="494"/>
                    <a:pt x="1208" y="492"/>
                    <a:pt x="1208" y="492"/>
                  </a:cubicBezTo>
                  <a:cubicBezTo>
                    <a:pt x="1202" y="492"/>
                    <a:pt x="1202" y="492"/>
                    <a:pt x="1202" y="492"/>
                  </a:cubicBezTo>
                  <a:cubicBezTo>
                    <a:pt x="1207" y="495"/>
                    <a:pt x="1207" y="495"/>
                    <a:pt x="1207" y="495"/>
                  </a:cubicBezTo>
                  <a:cubicBezTo>
                    <a:pt x="1207" y="494"/>
                    <a:pt x="1207" y="494"/>
                    <a:pt x="1207" y="494"/>
                  </a:cubicBezTo>
                  <a:cubicBezTo>
                    <a:pt x="1202" y="492"/>
                    <a:pt x="1202" y="492"/>
                    <a:pt x="1202" y="492"/>
                  </a:cubicBezTo>
                  <a:cubicBezTo>
                    <a:pt x="1205" y="496"/>
                    <a:pt x="1205" y="496"/>
                    <a:pt x="1205" y="496"/>
                  </a:cubicBezTo>
                  <a:cubicBezTo>
                    <a:pt x="1206" y="496"/>
                    <a:pt x="1206" y="496"/>
                    <a:pt x="1207" y="494"/>
                  </a:cubicBezTo>
                  <a:cubicBezTo>
                    <a:pt x="1202" y="492"/>
                    <a:pt x="1202" y="492"/>
                    <a:pt x="1202" y="492"/>
                  </a:cubicBezTo>
                  <a:cubicBezTo>
                    <a:pt x="1205" y="496"/>
                    <a:pt x="1205" y="496"/>
                    <a:pt x="1205" y="496"/>
                  </a:cubicBezTo>
                  <a:cubicBezTo>
                    <a:pt x="1203" y="492"/>
                    <a:pt x="1203" y="492"/>
                    <a:pt x="1203" y="492"/>
                  </a:cubicBezTo>
                  <a:cubicBezTo>
                    <a:pt x="1203" y="497"/>
                    <a:pt x="1203" y="497"/>
                    <a:pt x="1203" y="497"/>
                  </a:cubicBezTo>
                  <a:cubicBezTo>
                    <a:pt x="1204" y="497"/>
                    <a:pt x="1204" y="497"/>
                    <a:pt x="1205" y="496"/>
                  </a:cubicBezTo>
                  <a:cubicBezTo>
                    <a:pt x="1203" y="492"/>
                    <a:pt x="1203" y="492"/>
                    <a:pt x="1203" y="492"/>
                  </a:cubicBezTo>
                  <a:cubicBezTo>
                    <a:pt x="1203" y="497"/>
                    <a:pt x="1203" y="497"/>
                    <a:pt x="1203" y="497"/>
                  </a:cubicBezTo>
                  <a:cubicBezTo>
                    <a:pt x="1203" y="492"/>
                    <a:pt x="1203" y="492"/>
                    <a:pt x="1203" y="492"/>
                  </a:cubicBezTo>
                  <a:cubicBezTo>
                    <a:pt x="1203" y="497"/>
                    <a:pt x="1203" y="497"/>
                    <a:pt x="1203" y="497"/>
                  </a:cubicBezTo>
                  <a:cubicBezTo>
                    <a:pt x="1203" y="497"/>
                    <a:pt x="1203" y="497"/>
                    <a:pt x="1203" y="497"/>
                  </a:cubicBezTo>
                  <a:cubicBezTo>
                    <a:pt x="1203" y="492"/>
                    <a:pt x="1203" y="492"/>
                    <a:pt x="1203" y="492"/>
                  </a:cubicBezTo>
                  <a:cubicBezTo>
                    <a:pt x="1203" y="497"/>
                    <a:pt x="1203" y="497"/>
                    <a:pt x="1203" y="497"/>
                  </a:cubicBezTo>
                  <a:cubicBezTo>
                    <a:pt x="1203" y="493"/>
                    <a:pt x="1203" y="493"/>
                    <a:pt x="1203" y="493"/>
                  </a:cubicBezTo>
                  <a:cubicBezTo>
                    <a:pt x="1202" y="497"/>
                    <a:pt x="1202" y="497"/>
                    <a:pt x="1202" y="497"/>
                  </a:cubicBezTo>
                  <a:cubicBezTo>
                    <a:pt x="1203" y="497"/>
                    <a:pt x="1203" y="497"/>
                    <a:pt x="1203" y="497"/>
                  </a:cubicBezTo>
                  <a:cubicBezTo>
                    <a:pt x="1203" y="493"/>
                    <a:pt x="1203" y="493"/>
                    <a:pt x="1203" y="493"/>
                  </a:cubicBezTo>
                  <a:cubicBezTo>
                    <a:pt x="1202" y="497"/>
                    <a:pt x="1202" y="497"/>
                    <a:pt x="1202" y="497"/>
                  </a:cubicBezTo>
                  <a:cubicBezTo>
                    <a:pt x="1202" y="496"/>
                    <a:pt x="1202" y="496"/>
                    <a:pt x="1202" y="496"/>
                  </a:cubicBezTo>
                  <a:cubicBezTo>
                    <a:pt x="1202" y="497"/>
                    <a:pt x="1202" y="497"/>
                    <a:pt x="1202" y="497"/>
                  </a:cubicBezTo>
                  <a:cubicBezTo>
                    <a:pt x="1202" y="497"/>
                    <a:pt x="1202" y="497"/>
                    <a:pt x="1202" y="497"/>
                  </a:cubicBezTo>
                  <a:cubicBezTo>
                    <a:pt x="1202" y="496"/>
                    <a:pt x="1202" y="496"/>
                    <a:pt x="1202" y="496"/>
                  </a:cubicBezTo>
                  <a:cubicBezTo>
                    <a:pt x="1202" y="497"/>
                    <a:pt x="1202" y="497"/>
                    <a:pt x="1202" y="497"/>
                  </a:cubicBezTo>
                  <a:cubicBezTo>
                    <a:pt x="1202" y="497"/>
                    <a:pt x="1204" y="497"/>
                    <a:pt x="1205" y="498"/>
                  </a:cubicBezTo>
                  <a:cubicBezTo>
                    <a:pt x="1211" y="499"/>
                    <a:pt x="1222" y="502"/>
                    <a:pt x="1231" y="505"/>
                  </a:cubicBezTo>
                  <a:cubicBezTo>
                    <a:pt x="1236" y="506"/>
                    <a:pt x="1241" y="507"/>
                    <a:pt x="1244" y="508"/>
                  </a:cubicBezTo>
                  <a:cubicBezTo>
                    <a:pt x="1247" y="509"/>
                    <a:pt x="1249" y="510"/>
                    <a:pt x="1249" y="510"/>
                  </a:cubicBezTo>
                  <a:cubicBezTo>
                    <a:pt x="1251" y="510"/>
                    <a:pt x="1254" y="509"/>
                    <a:pt x="1255" y="507"/>
                  </a:cubicBezTo>
                  <a:cubicBezTo>
                    <a:pt x="1256" y="506"/>
                    <a:pt x="1256" y="505"/>
                    <a:pt x="1256" y="504"/>
                  </a:cubicBezTo>
                  <a:cubicBezTo>
                    <a:pt x="1256" y="503"/>
                    <a:pt x="1256" y="502"/>
                    <a:pt x="1255" y="502"/>
                  </a:cubicBezTo>
                  <a:cubicBezTo>
                    <a:pt x="1255" y="501"/>
                    <a:pt x="1255" y="500"/>
                    <a:pt x="1254" y="500"/>
                  </a:cubicBezTo>
                  <a:cubicBezTo>
                    <a:pt x="1254" y="500"/>
                    <a:pt x="1253" y="499"/>
                    <a:pt x="1253" y="499"/>
                  </a:cubicBezTo>
                  <a:cubicBezTo>
                    <a:pt x="1251" y="498"/>
                    <a:pt x="1249" y="496"/>
                    <a:pt x="1246" y="495"/>
                  </a:cubicBezTo>
                  <a:cubicBezTo>
                    <a:pt x="1238" y="489"/>
                    <a:pt x="1225" y="482"/>
                    <a:pt x="1225" y="482"/>
                  </a:cubicBezTo>
                  <a:cubicBezTo>
                    <a:pt x="1222" y="487"/>
                    <a:pt x="1222" y="487"/>
                    <a:pt x="1222" y="487"/>
                  </a:cubicBezTo>
                  <a:cubicBezTo>
                    <a:pt x="1227" y="490"/>
                    <a:pt x="1227" y="490"/>
                    <a:pt x="1227" y="490"/>
                  </a:cubicBezTo>
                  <a:cubicBezTo>
                    <a:pt x="1222" y="487"/>
                    <a:pt x="1222" y="487"/>
                    <a:pt x="1222" y="487"/>
                  </a:cubicBezTo>
                  <a:cubicBezTo>
                    <a:pt x="1226" y="491"/>
                    <a:pt x="1226" y="491"/>
                    <a:pt x="1226" y="491"/>
                  </a:cubicBezTo>
                  <a:cubicBezTo>
                    <a:pt x="1226" y="491"/>
                    <a:pt x="1227" y="490"/>
                    <a:pt x="1227" y="490"/>
                  </a:cubicBezTo>
                  <a:cubicBezTo>
                    <a:pt x="1222" y="487"/>
                    <a:pt x="1222" y="487"/>
                    <a:pt x="1222" y="487"/>
                  </a:cubicBezTo>
                  <a:cubicBezTo>
                    <a:pt x="1226" y="491"/>
                    <a:pt x="1226" y="491"/>
                    <a:pt x="1226" y="491"/>
                  </a:cubicBezTo>
                  <a:cubicBezTo>
                    <a:pt x="1222" y="487"/>
                    <a:pt x="1222" y="487"/>
                    <a:pt x="1222" y="487"/>
                  </a:cubicBezTo>
                  <a:cubicBezTo>
                    <a:pt x="1224" y="492"/>
                    <a:pt x="1224" y="492"/>
                    <a:pt x="1224" y="492"/>
                  </a:cubicBezTo>
                  <a:cubicBezTo>
                    <a:pt x="1224" y="492"/>
                    <a:pt x="1225" y="492"/>
                    <a:pt x="1226" y="491"/>
                  </a:cubicBezTo>
                  <a:cubicBezTo>
                    <a:pt x="1222" y="487"/>
                    <a:pt x="1222" y="487"/>
                    <a:pt x="1222" y="487"/>
                  </a:cubicBezTo>
                  <a:cubicBezTo>
                    <a:pt x="1224" y="492"/>
                    <a:pt x="1224" y="492"/>
                    <a:pt x="1224" y="492"/>
                  </a:cubicBezTo>
                  <a:cubicBezTo>
                    <a:pt x="1223" y="487"/>
                    <a:pt x="1223" y="487"/>
                    <a:pt x="1223" y="487"/>
                  </a:cubicBezTo>
                  <a:cubicBezTo>
                    <a:pt x="1223" y="492"/>
                    <a:pt x="1223" y="492"/>
                    <a:pt x="1223" y="492"/>
                  </a:cubicBezTo>
                  <a:cubicBezTo>
                    <a:pt x="1223" y="492"/>
                    <a:pt x="1223" y="492"/>
                    <a:pt x="1224" y="492"/>
                  </a:cubicBezTo>
                  <a:cubicBezTo>
                    <a:pt x="1223" y="487"/>
                    <a:pt x="1223" y="487"/>
                    <a:pt x="1223" y="487"/>
                  </a:cubicBezTo>
                  <a:cubicBezTo>
                    <a:pt x="1223" y="492"/>
                    <a:pt x="1223" y="492"/>
                    <a:pt x="1223" y="492"/>
                  </a:cubicBezTo>
                  <a:cubicBezTo>
                    <a:pt x="1223" y="488"/>
                    <a:pt x="1223" y="488"/>
                    <a:pt x="1223" y="488"/>
                  </a:cubicBezTo>
                  <a:cubicBezTo>
                    <a:pt x="1223" y="492"/>
                    <a:pt x="1223" y="492"/>
                    <a:pt x="1223" y="492"/>
                  </a:cubicBezTo>
                  <a:cubicBezTo>
                    <a:pt x="1223" y="492"/>
                    <a:pt x="1223" y="492"/>
                    <a:pt x="1223" y="492"/>
                  </a:cubicBezTo>
                  <a:cubicBezTo>
                    <a:pt x="1223" y="488"/>
                    <a:pt x="1223" y="488"/>
                    <a:pt x="1223" y="488"/>
                  </a:cubicBezTo>
                  <a:cubicBezTo>
                    <a:pt x="1223" y="492"/>
                    <a:pt x="1223" y="492"/>
                    <a:pt x="1223" y="492"/>
                  </a:cubicBezTo>
                  <a:cubicBezTo>
                    <a:pt x="1223" y="490"/>
                    <a:pt x="1223" y="490"/>
                    <a:pt x="1223" y="490"/>
                  </a:cubicBezTo>
                  <a:cubicBezTo>
                    <a:pt x="1222" y="492"/>
                    <a:pt x="1222" y="492"/>
                    <a:pt x="1222" y="492"/>
                  </a:cubicBezTo>
                  <a:cubicBezTo>
                    <a:pt x="1223" y="492"/>
                    <a:pt x="1223" y="492"/>
                    <a:pt x="1223" y="492"/>
                  </a:cubicBezTo>
                  <a:cubicBezTo>
                    <a:pt x="1223" y="490"/>
                    <a:pt x="1223" y="490"/>
                    <a:pt x="1223" y="490"/>
                  </a:cubicBezTo>
                  <a:cubicBezTo>
                    <a:pt x="1222" y="492"/>
                    <a:pt x="1222" y="492"/>
                    <a:pt x="1222" y="492"/>
                  </a:cubicBezTo>
                  <a:cubicBezTo>
                    <a:pt x="1222" y="492"/>
                    <a:pt x="1223" y="492"/>
                    <a:pt x="1224" y="492"/>
                  </a:cubicBezTo>
                  <a:cubicBezTo>
                    <a:pt x="1226" y="493"/>
                    <a:pt x="1231" y="494"/>
                    <a:pt x="1237" y="495"/>
                  </a:cubicBezTo>
                  <a:cubicBezTo>
                    <a:pt x="1247" y="496"/>
                    <a:pt x="1259" y="499"/>
                    <a:pt x="1268" y="500"/>
                  </a:cubicBezTo>
                  <a:cubicBezTo>
                    <a:pt x="1277" y="502"/>
                    <a:pt x="1285" y="504"/>
                    <a:pt x="1285" y="504"/>
                  </a:cubicBezTo>
                  <a:cubicBezTo>
                    <a:pt x="1287" y="504"/>
                    <a:pt x="1290" y="503"/>
                    <a:pt x="1291" y="500"/>
                  </a:cubicBezTo>
                  <a:cubicBezTo>
                    <a:pt x="1292" y="498"/>
                    <a:pt x="1291" y="495"/>
                    <a:pt x="1288" y="493"/>
                  </a:cubicBezTo>
                  <a:cubicBezTo>
                    <a:pt x="1288" y="493"/>
                    <a:pt x="1287" y="492"/>
                    <a:pt x="1284" y="491"/>
                  </a:cubicBezTo>
                  <a:cubicBezTo>
                    <a:pt x="1280" y="489"/>
                    <a:pt x="1274" y="485"/>
                    <a:pt x="1270" y="482"/>
                  </a:cubicBezTo>
                  <a:cubicBezTo>
                    <a:pt x="1267" y="481"/>
                    <a:pt x="1265" y="479"/>
                    <a:pt x="1264" y="478"/>
                  </a:cubicBezTo>
                  <a:cubicBezTo>
                    <a:pt x="1263" y="478"/>
                    <a:pt x="1262" y="477"/>
                    <a:pt x="1262" y="477"/>
                  </a:cubicBezTo>
                  <a:cubicBezTo>
                    <a:pt x="1262" y="477"/>
                    <a:pt x="1262" y="477"/>
                    <a:pt x="1262" y="477"/>
                  </a:cubicBezTo>
                  <a:cubicBezTo>
                    <a:pt x="1262" y="477"/>
                    <a:pt x="1262" y="477"/>
                    <a:pt x="1262" y="477"/>
                  </a:cubicBezTo>
                  <a:cubicBezTo>
                    <a:pt x="1260" y="479"/>
                    <a:pt x="1260" y="479"/>
                    <a:pt x="1260" y="479"/>
                  </a:cubicBezTo>
                  <a:cubicBezTo>
                    <a:pt x="1262" y="477"/>
                    <a:pt x="1262" y="477"/>
                    <a:pt x="1262" y="477"/>
                  </a:cubicBezTo>
                  <a:cubicBezTo>
                    <a:pt x="1262" y="477"/>
                    <a:pt x="1262" y="477"/>
                    <a:pt x="1262" y="477"/>
                  </a:cubicBezTo>
                  <a:cubicBezTo>
                    <a:pt x="1260" y="479"/>
                    <a:pt x="1260" y="479"/>
                    <a:pt x="1260" y="479"/>
                  </a:cubicBezTo>
                  <a:cubicBezTo>
                    <a:pt x="1262" y="477"/>
                    <a:pt x="1262" y="477"/>
                    <a:pt x="1262" y="477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63" y="478"/>
                    <a:pt x="1263" y="478"/>
                    <a:pt x="1263" y="478"/>
                  </a:cubicBezTo>
                  <a:cubicBezTo>
                    <a:pt x="1262" y="478"/>
                    <a:pt x="1262" y="477"/>
                    <a:pt x="1262" y="477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63" y="478"/>
                    <a:pt x="1263" y="478"/>
                    <a:pt x="1263" y="478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63" y="481"/>
                    <a:pt x="1263" y="481"/>
                    <a:pt x="1263" y="481"/>
                  </a:cubicBezTo>
                  <a:cubicBezTo>
                    <a:pt x="1263" y="479"/>
                    <a:pt x="1263" y="478"/>
                    <a:pt x="1263" y="478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63" y="481"/>
                    <a:pt x="1263" y="481"/>
                    <a:pt x="1263" y="481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63" y="482"/>
                    <a:pt x="1263" y="482"/>
                    <a:pt x="1263" y="482"/>
                  </a:cubicBezTo>
                  <a:cubicBezTo>
                    <a:pt x="1263" y="482"/>
                    <a:pt x="1263" y="481"/>
                    <a:pt x="1263" y="481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63" y="482"/>
                    <a:pt x="1263" y="482"/>
                    <a:pt x="1263" y="482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62" y="484"/>
                    <a:pt x="1262" y="484"/>
                    <a:pt x="1262" y="484"/>
                  </a:cubicBezTo>
                  <a:cubicBezTo>
                    <a:pt x="1263" y="484"/>
                    <a:pt x="1263" y="483"/>
                    <a:pt x="1263" y="482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62" y="484"/>
                    <a:pt x="1262" y="484"/>
                    <a:pt x="1262" y="484"/>
                  </a:cubicBezTo>
                  <a:cubicBezTo>
                    <a:pt x="1263" y="483"/>
                    <a:pt x="1263" y="483"/>
                    <a:pt x="1263" y="483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61" y="486"/>
                    <a:pt x="1261" y="486"/>
                    <a:pt x="1261" y="486"/>
                  </a:cubicBezTo>
                  <a:cubicBezTo>
                    <a:pt x="1261" y="485"/>
                    <a:pt x="1262" y="485"/>
                    <a:pt x="1263" y="483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61" y="486"/>
                    <a:pt x="1261" y="486"/>
                    <a:pt x="1261" y="486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59" y="486"/>
                    <a:pt x="1259" y="486"/>
                    <a:pt x="1259" y="486"/>
                  </a:cubicBezTo>
                  <a:cubicBezTo>
                    <a:pt x="1259" y="486"/>
                    <a:pt x="1260" y="486"/>
                    <a:pt x="1261" y="486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59" y="486"/>
                    <a:pt x="1259" y="486"/>
                    <a:pt x="1259" y="486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58" y="486"/>
                    <a:pt x="1258" y="486"/>
                    <a:pt x="1258" y="486"/>
                  </a:cubicBezTo>
                  <a:cubicBezTo>
                    <a:pt x="1258" y="486"/>
                    <a:pt x="1258" y="486"/>
                    <a:pt x="1259" y="486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58" y="486"/>
                    <a:pt x="1258" y="486"/>
                    <a:pt x="1258" y="486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57" y="486"/>
                    <a:pt x="1257" y="486"/>
                    <a:pt x="1257" y="486"/>
                  </a:cubicBezTo>
                  <a:cubicBezTo>
                    <a:pt x="1257" y="486"/>
                    <a:pt x="1258" y="486"/>
                    <a:pt x="1258" y="486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57" y="486"/>
                    <a:pt x="1257" y="486"/>
                    <a:pt x="1257" y="486"/>
                  </a:cubicBezTo>
                  <a:cubicBezTo>
                    <a:pt x="1258" y="483"/>
                    <a:pt x="1258" y="483"/>
                    <a:pt x="1258" y="483"/>
                  </a:cubicBezTo>
                  <a:cubicBezTo>
                    <a:pt x="1257" y="486"/>
                    <a:pt x="1257" y="486"/>
                    <a:pt x="1257" y="486"/>
                  </a:cubicBezTo>
                  <a:cubicBezTo>
                    <a:pt x="1257" y="486"/>
                    <a:pt x="1257" y="486"/>
                    <a:pt x="1257" y="486"/>
                  </a:cubicBezTo>
                  <a:cubicBezTo>
                    <a:pt x="1258" y="483"/>
                    <a:pt x="1258" y="483"/>
                    <a:pt x="1258" y="483"/>
                  </a:cubicBezTo>
                  <a:cubicBezTo>
                    <a:pt x="1257" y="486"/>
                    <a:pt x="1257" y="486"/>
                    <a:pt x="1257" y="486"/>
                  </a:cubicBezTo>
                  <a:cubicBezTo>
                    <a:pt x="1257" y="486"/>
                    <a:pt x="1259" y="487"/>
                    <a:pt x="1261" y="487"/>
                  </a:cubicBezTo>
                  <a:cubicBezTo>
                    <a:pt x="1268" y="488"/>
                    <a:pt x="1282" y="491"/>
                    <a:pt x="1296" y="494"/>
                  </a:cubicBezTo>
                  <a:cubicBezTo>
                    <a:pt x="1302" y="495"/>
                    <a:pt x="1309" y="496"/>
                    <a:pt x="1313" y="497"/>
                  </a:cubicBezTo>
                  <a:cubicBezTo>
                    <a:pt x="1316" y="498"/>
                    <a:pt x="1318" y="498"/>
                    <a:pt x="1319" y="498"/>
                  </a:cubicBezTo>
                  <a:cubicBezTo>
                    <a:pt x="1320" y="498"/>
                    <a:pt x="1321" y="499"/>
                    <a:pt x="1321" y="499"/>
                  </a:cubicBezTo>
                  <a:cubicBezTo>
                    <a:pt x="1322" y="499"/>
                    <a:pt x="1322" y="499"/>
                    <a:pt x="1322" y="499"/>
                  </a:cubicBezTo>
                  <a:cubicBezTo>
                    <a:pt x="1322" y="499"/>
                    <a:pt x="1322" y="499"/>
                    <a:pt x="1323" y="499"/>
                  </a:cubicBezTo>
                  <a:cubicBezTo>
                    <a:pt x="1323" y="499"/>
                    <a:pt x="1323" y="499"/>
                    <a:pt x="1324" y="499"/>
                  </a:cubicBezTo>
                  <a:cubicBezTo>
                    <a:pt x="1324" y="499"/>
                    <a:pt x="1324" y="499"/>
                    <a:pt x="1325" y="499"/>
                  </a:cubicBezTo>
                  <a:cubicBezTo>
                    <a:pt x="1325" y="498"/>
                    <a:pt x="1325" y="498"/>
                    <a:pt x="1326" y="498"/>
                  </a:cubicBezTo>
                  <a:cubicBezTo>
                    <a:pt x="1326" y="498"/>
                    <a:pt x="1327" y="497"/>
                    <a:pt x="1327" y="497"/>
                  </a:cubicBezTo>
                  <a:cubicBezTo>
                    <a:pt x="1328" y="495"/>
                    <a:pt x="1329" y="494"/>
                    <a:pt x="1328" y="492"/>
                  </a:cubicBezTo>
                  <a:cubicBezTo>
                    <a:pt x="1328" y="491"/>
                    <a:pt x="1327" y="489"/>
                    <a:pt x="1326" y="489"/>
                  </a:cubicBezTo>
                  <a:cubicBezTo>
                    <a:pt x="1326" y="489"/>
                    <a:pt x="1324" y="488"/>
                    <a:pt x="1321" y="486"/>
                  </a:cubicBezTo>
                  <a:cubicBezTo>
                    <a:pt x="1317" y="484"/>
                    <a:pt x="1311" y="480"/>
                    <a:pt x="1306" y="477"/>
                  </a:cubicBezTo>
                  <a:cubicBezTo>
                    <a:pt x="1304" y="475"/>
                    <a:pt x="1302" y="474"/>
                    <a:pt x="1300" y="473"/>
                  </a:cubicBezTo>
                  <a:cubicBezTo>
                    <a:pt x="1299" y="472"/>
                    <a:pt x="1299" y="472"/>
                    <a:pt x="1298" y="472"/>
                  </a:cubicBezTo>
                  <a:cubicBezTo>
                    <a:pt x="1298" y="472"/>
                    <a:pt x="1298" y="472"/>
                    <a:pt x="1298" y="472"/>
                  </a:cubicBezTo>
                  <a:cubicBezTo>
                    <a:pt x="1298" y="472"/>
                    <a:pt x="1298" y="472"/>
                    <a:pt x="1298" y="472"/>
                  </a:cubicBezTo>
                  <a:cubicBezTo>
                    <a:pt x="1297" y="474"/>
                    <a:pt x="1297" y="474"/>
                    <a:pt x="1297" y="474"/>
                  </a:cubicBezTo>
                  <a:cubicBezTo>
                    <a:pt x="1299" y="472"/>
                    <a:pt x="1299" y="472"/>
                    <a:pt x="1299" y="472"/>
                  </a:cubicBezTo>
                  <a:cubicBezTo>
                    <a:pt x="1298" y="472"/>
                    <a:pt x="1298" y="472"/>
                    <a:pt x="1298" y="472"/>
                  </a:cubicBezTo>
                  <a:cubicBezTo>
                    <a:pt x="1297" y="474"/>
                    <a:pt x="1297" y="474"/>
                    <a:pt x="1297" y="474"/>
                  </a:cubicBezTo>
                  <a:cubicBezTo>
                    <a:pt x="1299" y="472"/>
                    <a:pt x="1299" y="472"/>
                    <a:pt x="1299" y="472"/>
                  </a:cubicBezTo>
                  <a:cubicBezTo>
                    <a:pt x="1295" y="475"/>
                    <a:pt x="1295" y="475"/>
                    <a:pt x="1295" y="475"/>
                  </a:cubicBezTo>
                  <a:cubicBezTo>
                    <a:pt x="1299" y="472"/>
                    <a:pt x="1299" y="472"/>
                    <a:pt x="1299" y="472"/>
                  </a:cubicBezTo>
                  <a:cubicBezTo>
                    <a:pt x="1299" y="472"/>
                    <a:pt x="1299" y="472"/>
                    <a:pt x="1299" y="472"/>
                  </a:cubicBezTo>
                  <a:cubicBezTo>
                    <a:pt x="1295" y="475"/>
                    <a:pt x="1295" y="475"/>
                    <a:pt x="1295" y="475"/>
                  </a:cubicBezTo>
                  <a:cubicBezTo>
                    <a:pt x="1299" y="472"/>
                    <a:pt x="1299" y="472"/>
                    <a:pt x="1299" y="472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300" y="473"/>
                    <a:pt x="1300" y="473"/>
                    <a:pt x="1300" y="473"/>
                  </a:cubicBezTo>
                  <a:cubicBezTo>
                    <a:pt x="1299" y="473"/>
                    <a:pt x="1299" y="473"/>
                    <a:pt x="1299" y="472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300" y="473"/>
                    <a:pt x="1300" y="473"/>
                    <a:pt x="1300" y="473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300" y="476"/>
                    <a:pt x="1300" y="476"/>
                    <a:pt x="1300" y="476"/>
                  </a:cubicBezTo>
                  <a:cubicBezTo>
                    <a:pt x="1300" y="474"/>
                    <a:pt x="1300" y="474"/>
                    <a:pt x="1300" y="473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300" y="476"/>
                    <a:pt x="1300" y="476"/>
                    <a:pt x="1300" y="476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300" y="477"/>
                    <a:pt x="1300" y="477"/>
                    <a:pt x="1300" y="477"/>
                  </a:cubicBezTo>
                  <a:cubicBezTo>
                    <a:pt x="1300" y="476"/>
                    <a:pt x="1300" y="476"/>
                    <a:pt x="1300" y="476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300" y="477"/>
                    <a:pt x="1300" y="477"/>
                    <a:pt x="1300" y="477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299" y="479"/>
                    <a:pt x="1299" y="479"/>
                    <a:pt x="1299" y="479"/>
                  </a:cubicBezTo>
                  <a:cubicBezTo>
                    <a:pt x="1299" y="478"/>
                    <a:pt x="1300" y="478"/>
                    <a:pt x="1300" y="477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299" y="479"/>
                    <a:pt x="1299" y="479"/>
                    <a:pt x="1299" y="479"/>
                  </a:cubicBezTo>
                  <a:cubicBezTo>
                    <a:pt x="1299" y="478"/>
                    <a:pt x="1299" y="478"/>
                    <a:pt x="1299" y="478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297" y="481"/>
                    <a:pt x="1297" y="481"/>
                    <a:pt x="1297" y="481"/>
                  </a:cubicBezTo>
                  <a:cubicBezTo>
                    <a:pt x="1297" y="480"/>
                    <a:pt x="1298" y="480"/>
                    <a:pt x="1299" y="478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297" y="481"/>
                    <a:pt x="1297" y="481"/>
                    <a:pt x="1297" y="481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295" y="481"/>
                    <a:pt x="1295" y="481"/>
                    <a:pt x="1295" y="481"/>
                  </a:cubicBezTo>
                  <a:cubicBezTo>
                    <a:pt x="1296" y="481"/>
                    <a:pt x="1296" y="481"/>
                    <a:pt x="1297" y="481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295" y="481"/>
                    <a:pt x="1295" y="481"/>
                    <a:pt x="1295" y="481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295" y="481"/>
                    <a:pt x="1295" y="481"/>
                    <a:pt x="1295" y="481"/>
                  </a:cubicBezTo>
                  <a:cubicBezTo>
                    <a:pt x="1295" y="481"/>
                    <a:pt x="1295" y="481"/>
                    <a:pt x="1295" y="481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295" y="481"/>
                    <a:pt x="1295" y="481"/>
                    <a:pt x="1295" y="481"/>
                  </a:cubicBezTo>
                  <a:cubicBezTo>
                    <a:pt x="1295" y="478"/>
                    <a:pt x="1295" y="478"/>
                    <a:pt x="1295" y="478"/>
                  </a:cubicBezTo>
                  <a:cubicBezTo>
                    <a:pt x="1294" y="481"/>
                    <a:pt x="1294" y="481"/>
                    <a:pt x="1294" y="481"/>
                  </a:cubicBezTo>
                  <a:cubicBezTo>
                    <a:pt x="1295" y="481"/>
                    <a:pt x="1295" y="481"/>
                    <a:pt x="1295" y="481"/>
                  </a:cubicBezTo>
                  <a:cubicBezTo>
                    <a:pt x="1295" y="478"/>
                    <a:pt x="1295" y="478"/>
                    <a:pt x="1295" y="478"/>
                  </a:cubicBezTo>
                  <a:cubicBezTo>
                    <a:pt x="1294" y="481"/>
                    <a:pt x="1294" y="481"/>
                    <a:pt x="1294" y="481"/>
                  </a:cubicBezTo>
                  <a:cubicBezTo>
                    <a:pt x="1295" y="480"/>
                    <a:pt x="1295" y="480"/>
                    <a:pt x="1295" y="480"/>
                  </a:cubicBezTo>
                  <a:cubicBezTo>
                    <a:pt x="1294" y="481"/>
                    <a:pt x="1294" y="481"/>
                    <a:pt x="1294" y="481"/>
                  </a:cubicBezTo>
                  <a:cubicBezTo>
                    <a:pt x="1294" y="481"/>
                    <a:pt x="1294" y="481"/>
                    <a:pt x="1294" y="481"/>
                  </a:cubicBezTo>
                  <a:cubicBezTo>
                    <a:pt x="1295" y="480"/>
                    <a:pt x="1295" y="480"/>
                    <a:pt x="1295" y="480"/>
                  </a:cubicBezTo>
                  <a:cubicBezTo>
                    <a:pt x="1294" y="481"/>
                    <a:pt x="1294" y="481"/>
                    <a:pt x="1294" y="481"/>
                  </a:cubicBezTo>
                  <a:cubicBezTo>
                    <a:pt x="1295" y="481"/>
                    <a:pt x="1296" y="481"/>
                    <a:pt x="1297" y="482"/>
                  </a:cubicBezTo>
                  <a:cubicBezTo>
                    <a:pt x="1303" y="483"/>
                    <a:pt x="1315" y="485"/>
                    <a:pt x="1325" y="488"/>
                  </a:cubicBezTo>
                  <a:cubicBezTo>
                    <a:pt x="1331" y="489"/>
                    <a:pt x="1336" y="490"/>
                    <a:pt x="1339" y="491"/>
                  </a:cubicBezTo>
                  <a:cubicBezTo>
                    <a:pt x="1341" y="491"/>
                    <a:pt x="1343" y="492"/>
                    <a:pt x="1344" y="492"/>
                  </a:cubicBezTo>
                  <a:cubicBezTo>
                    <a:pt x="1345" y="492"/>
                    <a:pt x="1345" y="492"/>
                    <a:pt x="1346" y="492"/>
                  </a:cubicBezTo>
                  <a:cubicBezTo>
                    <a:pt x="1346" y="492"/>
                    <a:pt x="1346" y="492"/>
                    <a:pt x="1346" y="492"/>
                  </a:cubicBezTo>
                  <a:cubicBezTo>
                    <a:pt x="1347" y="492"/>
                    <a:pt x="1347" y="492"/>
                    <a:pt x="1347" y="492"/>
                  </a:cubicBezTo>
                  <a:cubicBezTo>
                    <a:pt x="1348" y="492"/>
                    <a:pt x="1348" y="492"/>
                    <a:pt x="1348" y="492"/>
                  </a:cubicBezTo>
                  <a:cubicBezTo>
                    <a:pt x="1349" y="492"/>
                    <a:pt x="1349" y="492"/>
                    <a:pt x="1350" y="492"/>
                  </a:cubicBezTo>
                  <a:cubicBezTo>
                    <a:pt x="1350" y="492"/>
                    <a:pt x="1351" y="491"/>
                    <a:pt x="1352" y="490"/>
                  </a:cubicBezTo>
                  <a:cubicBezTo>
                    <a:pt x="1353" y="489"/>
                    <a:pt x="1353" y="487"/>
                    <a:pt x="1353" y="486"/>
                  </a:cubicBezTo>
                  <a:cubicBezTo>
                    <a:pt x="1353" y="484"/>
                    <a:pt x="1352" y="483"/>
                    <a:pt x="1350" y="482"/>
                  </a:cubicBezTo>
                  <a:cubicBezTo>
                    <a:pt x="1326" y="467"/>
                    <a:pt x="1326" y="467"/>
                    <a:pt x="1326" y="467"/>
                  </a:cubicBezTo>
                  <a:cubicBezTo>
                    <a:pt x="1323" y="472"/>
                    <a:pt x="1323" y="472"/>
                    <a:pt x="1323" y="472"/>
                  </a:cubicBezTo>
                  <a:cubicBezTo>
                    <a:pt x="1322" y="477"/>
                    <a:pt x="1322" y="477"/>
                    <a:pt x="1322" y="477"/>
                  </a:cubicBezTo>
                  <a:cubicBezTo>
                    <a:pt x="1371" y="491"/>
                    <a:pt x="1371" y="491"/>
                    <a:pt x="1371" y="491"/>
                  </a:cubicBezTo>
                  <a:cubicBezTo>
                    <a:pt x="1373" y="491"/>
                    <a:pt x="1376" y="490"/>
                    <a:pt x="1377" y="487"/>
                  </a:cubicBezTo>
                  <a:cubicBezTo>
                    <a:pt x="1378" y="485"/>
                    <a:pt x="1377" y="482"/>
                    <a:pt x="1375" y="481"/>
                  </a:cubicBezTo>
                  <a:cubicBezTo>
                    <a:pt x="1375" y="480"/>
                    <a:pt x="1373" y="479"/>
                    <a:pt x="1369" y="477"/>
                  </a:cubicBezTo>
                  <a:cubicBezTo>
                    <a:pt x="1364" y="474"/>
                    <a:pt x="1357" y="470"/>
                    <a:pt x="1351" y="466"/>
                  </a:cubicBezTo>
                  <a:cubicBezTo>
                    <a:pt x="1347" y="464"/>
                    <a:pt x="1345" y="462"/>
                    <a:pt x="1343" y="461"/>
                  </a:cubicBezTo>
                  <a:cubicBezTo>
                    <a:pt x="1342" y="460"/>
                    <a:pt x="1341" y="460"/>
                    <a:pt x="1340" y="459"/>
                  </a:cubicBezTo>
                  <a:cubicBezTo>
                    <a:pt x="1340" y="459"/>
                    <a:pt x="1340" y="459"/>
                    <a:pt x="1340" y="459"/>
                  </a:cubicBezTo>
                  <a:cubicBezTo>
                    <a:pt x="1340" y="459"/>
                    <a:pt x="1340" y="459"/>
                    <a:pt x="1340" y="459"/>
                  </a:cubicBezTo>
                  <a:cubicBezTo>
                    <a:pt x="1340" y="460"/>
                    <a:pt x="1340" y="460"/>
                    <a:pt x="1340" y="460"/>
                  </a:cubicBezTo>
                  <a:cubicBezTo>
                    <a:pt x="1340" y="459"/>
                    <a:pt x="1340" y="459"/>
                    <a:pt x="1340" y="459"/>
                  </a:cubicBezTo>
                  <a:cubicBezTo>
                    <a:pt x="1340" y="459"/>
                    <a:pt x="1340" y="459"/>
                    <a:pt x="1340" y="459"/>
                  </a:cubicBezTo>
                  <a:cubicBezTo>
                    <a:pt x="1340" y="460"/>
                    <a:pt x="1340" y="460"/>
                    <a:pt x="1340" y="460"/>
                  </a:cubicBezTo>
                  <a:cubicBezTo>
                    <a:pt x="1340" y="459"/>
                    <a:pt x="1340" y="459"/>
                    <a:pt x="1340" y="459"/>
                  </a:cubicBezTo>
                  <a:cubicBezTo>
                    <a:pt x="1338" y="462"/>
                    <a:pt x="1338" y="462"/>
                    <a:pt x="1338" y="462"/>
                  </a:cubicBezTo>
                  <a:cubicBezTo>
                    <a:pt x="1341" y="460"/>
                    <a:pt x="1341" y="460"/>
                    <a:pt x="1341" y="460"/>
                  </a:cubicBezTo>
                  <a:cubicBezTo>
                    <a:pt x="1340" y="459"/>
                    <a:pt x="1340" y="459"/>
                    <a:pt x="1340" y="459"/>
                  </a:cubicBezTo>
                  <a:cubicBezTo>
                    <a:pt x="1338" y="462"/>
                    <a:pt x="1338" y="462"/>
                    <a:pt x="1338" y="462"/>
                  </a:cubicBezTo>
                  <a:cubicBezTo>
                    <a:pt x="1341" y="460"/>
                    <a:pt x="1341" y="460"/>
                    <a:pt x="1341" y="460"/>
                  </a:cubicBezTo>
                  <a:cubicBezTo>
                    <a:pt x="1337" y="463"/>
                    <a:pt x="1337" y="463"/>
                    <a:pt x="1337" y="463"/>
                  </a:cubicBezTo>
                  <a:cubicBezTo>
                    <a:pt x="1341" y="460"/>
                    <a:pt x="1341" y="460"/>
                    <a:pt x="1341" y="460"/>
                  </a:cubicBezTo>
                  <a:cubicBezTo>
                    <a:pt x="1341" y="460"/>
                    <a:pt x="1341" y="460"/>
                    <a:pt x="1341" y="460"/>
                  </a:cubicBezTo>
                  <a:cubicBezTo>
                    <a:pt x="1337" y="463"/>
                    <a:pt x="1337" y="463"/>
                    <a:pt x="1337" y="463"/>
                  </a:cubicBezTo>
                  <a:cubicBezTo>
                    <a:pt x="1341" y="460"/>
                    <a:pt x="1341" y="460"/>
                    <a:pt x="1341" y="460"/>
                  </a:cubicBezTo>
                  <a:cubicBezTo>
                    <a:pt x="1336" y="463"/>
                    <a:pt x="1336" y="463"/>
                    <a:pt x="1336" y="463"/>
                  </a:cubicBezTo>
                  <a:cubicBezTo>
                    <a:pt x="1342" y="463"/>
                    <a:pt x="1342" y="463"/>
                    <a:pt x="1342" y="463"/>
                  </a:cubicBezTo>
                  <a:cubicBezTo>
                    <a:pt x="1342" y="461"/>
                    <a:pt x="1341" y="461"/>
                    <a:pt x="1341" y="460"/>
                  </a:cubicBezTo>
                  <a:cubicBezTo>
                    <a:pt x="1336" y="463"/>
                    <a:pt x="1336" y="463"/>
                    <a:pt x="1336" y="463"/>
                  </a:cubicBezTo>
                  <a:cubicBezTo>
                    <a:pt x="1342" y="463"/>
                    <a:pt x="1342" y="463"/>
                    <a:pt x="1342" y="463"/>
                  </a:cubicBezTo>
                  <a:cubicBezTo>
                    <a:pt x="1336" y="463"/>
                    <a:pt x="1336" y="463"/>
                    <a:pt x="1336" y="463"/>
                  </a:cubicBezTo>
                  <a:cubicBezTo>
                    <a:pt x="1341" y="466"/>
                    <a:pt x="1341" y="466"/>
                    <a:pt x="1341" y="466"/>
                  </a:cubicBezTo>
                  <a:cubicBezTo>
                    <a:pt x="1342" y="465"/>
                    <a:pt x="1342" y="464"/>
                    <a:pt x="1342" y="463"/>
                  </a:cubicBezTo>
                  <a:cubicBezTo>
                    <a:pt x="1336" y="463"/>
                    <a:pt x="1336" y="463"/>
                    <a:pt x="1336" y="463"/>
                  </a:cubicBezTo>
                  <a:cubicBezTo>
                    <a:pt x="1341" y="466"/>
                    <a:pt x="1341" y="466"/>
                    <a:pt x="1341" y="466"/>
                  </a:cubicBezTo>
                  <a:cubicBezTo>
                    <a:pt x="1336" y="463"/>
                    <a:pt x="1336" y="463"/>
                    <a:pt x="1336" y="463"/>
                  </a:cubicBezTo>
                  <a:cubicBezTo>
                    <a:pt x="1335" y="468"/>
                    <a:pt x="1335" y="468"/>
                    <a:pt x="1335" y="468"/>
                  </a:cubicBezTo>
                  <a:cubicBezTo>
                    <a:pt x="1399" y="481"/>
                    <a:pt x="1399" y="481"/>
                    <a:pt x="1399" y="481"/>
                  </a:cubicBezTo>
                  <a:cubicBezTo>
                    <a:pt x="1402" y="481"/>
                    <a:pt x="1404" y="480"/>
                    <a:pt x="1405" y="477"/>
                  </a:cubicBezTo>
                  <a:cubicBezTo>
                    <a:pt x="1406" y="475"/>
                    <a:pt x="1405" y="472"/>
                    <a:pt x="1403" y="471"/>
                  </a:cubicBezTo>
                  <a:cubicBezTo>
                    <a:pt x="1375" y="453"/>
                    <a:pt x="1375" y="453"/>
                    <a:pt x="1375" y="453"/>
                  </a:cubicBezTo>
                  <a:cubicBezTo>
                    <a:pt x="1372" y="458"/>
                    <a:pt x="1372" y="458"/>
                    <a:pt x="1372" y="458"/>
                  </a:cubicBezTo>
                  <a:cubicBezTo>
                    <a:pt x="1370" y="463"/>
                    <a:pt x="1370" y="463"/>
                    <a:pt x="1370" y="463"/>
                  </a:cubicBezTo>
                  <a:cubicBezTo>
                    <a:pt x="1430" y="478"/>
                    <a:pt x="1430" y="478"/>
                    <a:pt x="1430" y="478"/>
                  </a:cubicBezTo>
                  <a:cubicBezTo>
                    <a:pt x="1432" y="479"/>
                    <a:pt x="1434" y="478"/>
                    <a:pt x="1436" y="476"/>
                  </a:cubicBezTo>
                  <a:cubicBezTo>
                    <a:pt x="1436" y="475"/>
                    <a:pt x="1436" y="474"/>
                    <a:pt x="1436" y="473"/>
                  </a:cubicBezTo>
                  <a:cubicBezTo>
                    <a:pt x="1436" y="472"/>
                    <a:pt x="1436" y="471"/>
                    <a:pt x="1436" y="471"/>
                  </a:cubicBezTo>
                  <a:cubicBezTo>
                    <a:pt x="1436" y="470"/>
                    <a:pt x="1435" y="470"/>
                    <a:pt x="1435" y="469"/>
                  </a:cubicBezTo>
                  <a:cubicBezTo>
                    <a:pt x="1435" y="469"/>
                    <a:pt x="1434" y="469"/>
                    <a:pt x="1434" y="468"/>
                  </a:cubicBezTo>
                  <a:cubicBezTo>
                    <a:pt x="1434" y="468"/>
                    <a:pt x="1433" y="468"/>
                    <a:pt x="1433" y="467"/>
                  </a:cubicBezTo>
                  <a:cubicBezTo>
                    <a:pt x="1431" y="466"/>
                    <a:pt x="1428" y="465"/>
                    <a:pt x="1425" y="462"/>
                  </a:cubicBezTo>
                  <a:cubicBezTo>
                    <a:pt x="1420" y="459"/>
                    <a:pt x="1414" y="456"/>
                    <a:pt x="1409" y="453"/>
                  </a:cubicBezTo>
                  <a:cubicBezTo>
                    <a:pt x="1406" y="451"/>
                    <a:pt x="1404" y="450"/>
                    <a:pt x="1403" y="449"/>
                  </a:cubicBezTo>
                  <a:cubicBezTo>
                    <a:pt x="1402" y="448"/>
                    <a:pt x="1401" y="448"/>
                    <a:pt x="1401" y="448"/>
                  </a:cubicBezTo>
                  <a:cubicBezTo>
                    <a:pt x="1401" y="448"/>
                    <a:pt x="1401" y="448"/>
                    <a:pt x="1401" y="448"/>
                  </a:cubicBezTo>
                  <a:cubicBezTo>
                    <a:pt x="1401" y="448"/>
                    <a:pt x="1401" y="448"/>
                    <a:pt x="1401" y="448"/>
                  </a:cubicBezTo>
                  <a:cubicBezTo>
                    <a:pt x="1399" y="450"/>
                    <a:pt x="1399" y="450"/>
                    <a:pt x="1399" y="450"/>
                  </a:cubicBezTo>
                  <a:cubicBezTo>
                    <a:pt x="1401" y="448"/>
                    <a:pt x="1401" y="448"/>
                    <a:pt x="1401" y="448"/>
                  </a:cubicBezTo>
                  <a:cubicBezTo>
                    <a:pt x="1401" y="448"/>
                    <a:pt x="1401" y="448"/>
                    <a:pt x="1401" y="448"/>
                  </a:cubicBezTo>
                  <a:cubicBezTo>
                    <a:pt x="1399" y="450"/>
                    <a:pt x="1399" y="450"/>
                    <a:pt x="1399" y="450"/>
                  </a:cubicBezTo>
                  <a:cubicBezTo>
                    <a:pt x="1401" y="448"/>
                    <a:pt x="1401" y="448"/>
                    <a:pt x="1401" y="448"/>
                  </a:cubicBezTo>
                  <a:cubicBezTo>
                    <a:pt x="1397" y="452"/>
                    <a:pt x="1397" y="452"/>
                    <a:pt x="1397" y="452"/>
                  </a:cubicBezTo>
                  <a:cubicBezTo>
                    <a:pt x="1401" y="448"/>
                    <a:pt x="1401" y="448"/>
                    <a:pt x="1401" y="448"/>
                  </a:cubicBezTo>
                  <a:cubicBezTo>
                    <a:pt x="1401" y="448"/>
                    <a:pt x="1401" y="448"/>
                    <a:pt x="1401" y="448"/>
                  </a:cubicBezTo>
                  <a:cubicBezTo>
                    <a:pt x="1397" y="452"/>
                    <a:pt x="1397" y="452"/>
                    <a:pt x="1397" y="452"/>
                  </a:cubicBezTo>
                  <a:cubicBezTo>
                    <a:pt x="1401" y="448"/>
                    <a:pt x="1401" y="448"/>
                    <a:pt x="1401" y="448"/>
                  </a:cubicBezTo>
                  <a:cubicBezTo>
                    <a:pt x="1397" y="452"/>
                    <a:pt x="1397" y="452"/>
                    <a:pt x="1397" y="452"/>
                  </a:cubicBezTo>
                  <a:cubicBezTo>
                    <a:pt x="1402" y="449"/>
                    <a:pt x="1402" y="449"/>
                    <a:pt x="1402" y="449"/>
                  </a:cubicBezTo>
                  <a:cubicBezTo>
                    <a:pt x="1402" y="449"/>
                    <a:pt x="1402" y="449"/>
                    <a:pt x="1401" y="448"/>
                  </a:cubicBezTo>
                  <a:cubicBezTo>
                    <a:pt x="1397" y="452"/>
                    <a:pt x="1397" y="452"/>
                    <a:pt x="1397" y="452"/>
                  </a:cubicBezTo>
                  <a:cubicBezTo>
                    <a:pt x="1402" y="449"/>
                    <a:pt x="1402" y="449"/>
                    <a:pt x="1402" y="449"/>
                  </a:cubicBezTo>
                  <a:cubicBezTo>
                    <a:pt x="1397" y="452"/>
                    <a:pt x="1397" y="452"/>
                    <a:pt x="1397" y="452"/>
                  </a:cubicBezTo>
                  <a:cubicBezTo>
                    <a:pt x="1403" y="452"/>
                    <a:pt x="1403" y="452"/>
                    <a:pt x="1403" y="452"/>
                  </a:cubicBezTo>
                  <a:cubicBezTo>
                    <a:pt x="1403" y="450"/>
                    <a:pt x="1402" y="450"/>
                    <a:pt x="1402" y="449"/>
                  </a:cubicBezTo>
                  <a:cubicBezTo>
                    <a:pt x="1397" y="452"/>
                    <a:pt x="1397" y="452"/>
                    <a:pt x="1397" y="452"/>
                  </a:cubicBezTo>
                  <a:cubicBezTo>
                    <a:pt x="1403" y="452"/>
                    <a:pt x="1403" y="452"/>
                    <a:pt x="1403" y="452"/>
                  </a:cubicBezTo>
                  <a:cubicBezTo>
                    <a:pt x="1397" y="452"/>
                    <a:pt x="1397" y="452"/>
                    <a:pt x="1397" y="452"/>
                  </a:cubicBezTo>
                  <a:cubicBezTo>
                    <a:pt x="1402" y="455"/>
                    <a:pt x="1402" y="455"/>
                    <a:pt x="1402" y="455"/>
                  </a:cubicBezTo>
                  <a:cubicBezTo>
                    <a:pt x="1397" y="452"/>
                    <a:pt x="1397" y="452"/>
                    <a:pt x="1397" y="452"/>
                  </a:cubicBezTo>
                  <a:cubicBezTo>
                    <a:pt x="1400" y="457"/>
                    <a:pt x="1400" y="457"/>
                    <a:pt x="1400" y="457"/>
                  </a:cubicBezTo>
                  <a:cubicBezTo>
                    <a:pt x="1400" y="456"/>
                    <a:pt x="1401" y="456"/>
                    <a:pt x="1402" y="455"/>
                  </a:cubicBezTo>
                  <a:cubicBezTo>
                    <a:pt x="1397" y="452"/>
                    <a:pt x="1397" y="452"/>
                    <a:pt x="1397" y="452"/>
                  </a:cubicBezTo>
                  <a:cubicBezTo>
                    <a:pt x="1400" y="457"/>
                    <a:pt x="1400" y="457"/>
                    <a:pt x="1400" y="457"/>
                  </a:cubicBezTo>
                  <a:cubicBezTo>
                    <a:pt x="1397" y="452"/>
                    <a:pt x="1397" y="452"/>
                    <a:pt x="1397" y="452"/>
                  </a:cubicBezTo>
                  <a:cubicBezTo>
                    <a:pt x="1398" y="457"/>
                    <a:pt x="1398" y="457"/>
                    <a:pt x="1398" y="457"/>
                  </a:cubicBezTo>
                  <a:cubicBezTo>
                    <a:pt x="1398" y="457"/>
                    <a:pt x="1399" y="457"/>
                    <a:pt x="1400" y="457"/>
                  </a:cubicBezTo>
                  <a:cubicBezTo>
                    <a:pt x="1397" y="452"/>
                    <a:pt x="1397" y="452"/>
                    <a:pt x="1397" y="452"/>
                  </a:cubicBezTo>
                  <a:cubicBezTo>
                    <a:pt x="1398" y="457"/>
                    <a:pt x="1398" y="457"/>
                    <a:pt x="1398" y="457"/>
                  </a:cubicBezTo>
                  <a:cubicBezTo>
                    <a:pt x="1397" y="452"/>
                    <a:pt x="1397" y="452"/>
                    <a:pt x="1397" y="452"/>
                  </a:cubicBezTo>
                  <a:cubicBezTo>
                    <a:pt x="1397" y="457"/>
                    <a:pt x="1397" y="457"/>
                    <a:pt x="1397" y="457"/>
                  </a:cubicBezTo>
                  <a:cubicBezTo>
                    <a:pt x="1398" y="457"/>
                    <a:pt x="1398" y="457"/>
                    <a:pt x="1398" y="457"/>
                  </a:cubicBezTo>
                  <a:cubicBezTo>
                    <a:pt x="1397" y="452"/>
                    <a:pt x="1397" y="452"/>
                    <a:pt x="1397" y="452"/>
                  </a:cubicBezTo>
                  <a:cubicBezTo>
                    <a:pt x="1397" y="457"/>
                    <a:pt x="1397" y="457"/>
                    <a:pt x="1397" y="457"/>
                  </a:cubicBezTo>
                  <a:cubicBezTo>
                    <a:pt x="1397" y="453"/>
                    <a:pt x="1397" y="453"/>
                    <a:pt x="1397" y="453"/>
                  </a:cubicBezTo>
                  <a:cubicBezTo>
                    <a:pt x="1397" y="457"/>
                    <a:pt x="1397" y="457"/>
                    <a:pt x="1397" y="457"/>
                  </a:cubicBezTo>
                  <a:cubicBezTo>
                    <a:pt x="1397" y="457"/>
                    <a:pt x="1397" y="457"/>
                    <a:pt x="1397" y="457"/>
                  </a:cubicBezTo>
                  <a:cubicBezTo>
                    <a:pt x="1397" y="453"/>
                    <a:pt x="1397" y="453"/>
                    <a:pt x="1397" y="453"/>
                  </a:cubicBezTo>
                  <a:cubicBezTo>
                    <a:pt x="1397" y="457"/>
                    <a:pt x="1397" y="457"/>
                    <a:pt x="1397" y="457"/>
                  </a:cubicBezTo>
                  <a:cubicBezTo>
                    <a:pt x="1397" y="456"/>
                    <a:pt x="1397" y="456"/>
                    <a:pt x="1397" y="456"/>
                  </a:cubicBezTo>
                  <a:cubicBezTo>
                    <a:pt x="1397" y="457"/>
                    <a:pt x="1397" y="457"/>
                    <a:pt x="1397" y="457"/>
                  </a:cubicBezTo>
                  <a:cubicBezTo>
                    <a:pt x="1397" y="457"/>
                    <a:pt x="1397" y="457"/>
                    <a:pt x="1397" y="457"/>
                  </a:cubicBezTo>
                  <a:cubicBezTo>
                    <a:pt x="1397" y="456"/>
                    <a:pt x="1397" y="456"/>
                    <a:pt x="1397" y="456"/>
                  </a:cubicBezTo>
                  <a:cubicBezTo>
                    <a:pt x="1397" y="457"/>
                    <a:pt x="1397" y="457"/>
                    <a:pt x="1397" y="457"/>
                  </a:cubicBezTo>
                  <a:cubicBezTo>
                    <a:pt x="1397" y="457"/>
                    <a:pt x="1397" y="457"/>
                    <a:pt x="1398" y="458"/>
                  </a:cubicBezTo>
                  <a:cubicBezTo>
                    <a:pt x="1400" y="458"/>
                    <a:pt x="1405" y="459"/>
                    <a:pt x="1410" y="461"/>
                  </a:cubicBezTo>
                  <a:cubicBezTo>
                    <a:pt x="1419" y="463"/>
                    <a:pt x="1429" y="466"/>
                    <a:pt x="1438" y="468"/>
                  </a:cubicBezTo>
                  <a:cubicBezTo>
                    <a:pt x="1443" y="469"/>
                    <a:pt x="1447" y="470"/>
                    <a:pt x="1450" y="471"/>
                  </a:cubicBezTo>
                  <a:cubicBezTo>
                    <a:pt x="1452" y="471"/>
                    <a:pt x="1453" y="471"/>
                    <a:pt x="1454" y="472"/>
                  </a:cubicBezTo>
                  <a:cubicBezTo>
                    <a:pt x="1455" y="472"/>
                    <a:pt x="1455" y="472"/>
                    <a:pt x="1456" y="472"/>
                  </a:cubicBezTo>
                  <a:cubicBezTo>
                    <a:pt x="1456" y="472"/>
                    <a:pt x="1457" y="472"/>
                    <a:pt x="1457" y="472"/>
                  </a:cubicBezTo>
                  <a:cubicBezTo>
                    <a:pt x="1458" y="472"/>
                    <a:pt x="1458" y="472"/>
                    <a:pt x="1459" y="472"/>
                  </a:cubicBezTo>
                  <a:cubicBezTo>
                    <a:pt x="1459" y="472"/>
                    <a:pt x="1459" y="472"/>
                    <a:pt x="1460" y="471"/>
                  </a:cubicBezTo>
                  <a:cubicBezTo>
                    <a:pt x="1461" y="471"/>
                    <a:pt x="1461" y="471"/>
                    <a:pt x="1462" y="469"/>
                  </a:cubicBezTo>
                  <a:cubicBezTo>
                    <a:pt x="1463" y="468"/>
                    <a:pt x="1463" y="467"/>
                    <a:pt x="1463" y="465"/>
                  </a:cubicBezTo>
                  <a:cubicBezTo>
                    <a:pt x="1463" y="464"/>
                    <a:pt x="1462" y="463"/>
                    <a:pt x="1461" y="462"/>
                  </a:cubicBezTo>
                  <a:cubicBezTo>
                    <a:pt x="1428" y="441"/>
                    <a:pt x="1428" y="441"/>
                    <a:pt x="1428" y="441"/>
                  </a:cubicBezTo>
                  <a:cubicBezTo>
                    <a:pt x="1425" y="446"/>
                    <a:pt x="1425" y="446"/>
                    <a:pt x="1425" y="446"/>
                  </a:cubicBezTo>
                  <a:cubicBezTo>
                    <a:pt x="1430" y="449"/>
                    <a:pt x="1430" y="449"/>
                    <a:pt x="1430" y="449"/>
                  </a:cubicBezTo>
                  <a:cubicBezTo>
                    <a:pt x="1425" y="446"/>
                    <a:pt x="1425" y="446"/>
                    <a:pt x="1425" y="446"/>
                  </a:cubicBezTo>
                  <a:cubicBezTo>
                    <a:pt x="1427" y="451"/>
                    <a:pt x="1427" y="451"/>
                    <a:pt x="1427" y="451"/>
                  </a:cubicBezTo>
                  <a:cubicBezTo>
                    <a:pt x="1428" y="451"/>
                    <a:pt x="1429" y="450"/>
                    <a:pt x="1430" y="449"/>
                  </a:cubicBezTo>
                  <a:cubicBezTo>
                    <a:pt x="1425" y="446"/>
                    <a:pt x="1425" y="446"/>
                    <a:pt x="1425" y="446"/>
                  </a:cubicBezTo>
                  <a:cubicBezTo>
                    <a:pt x="1427" y="451"/>
                    <a:pt x="1427" y="451"/>
                    <a:pt x="1427" y="451"/>
                  </a:cubicBezTo>
                  <a:cubicBezTo>
                    <a:pt x="1425" y="446"/>
                    <a:pt x="1425" y="446"/>
                    <a:pt x="1425" y="446"/>
                  </a:cubicBezTo>
                  <a:cubicBezTo>
                    <a:pt x="1426" y="452"/>
                    <a:pt x="1426" y="452"/>
                    <a:pt x="1426" y="452"/>
                  </a:cubicBezTo>
                  <a:cubicBezTo>
                    <a:pt x="1426" y="451"/>
                    <a:pt x="1427" y="451"/>
                    <a:pt x="1427" y="451"/>
                  </a:cubicBezTo>
                  <a:cubicBezTo>
                    <a:pt x="1425" y="446"/>
                    <a:pt x="1425" y="446"/>
                    <a:pt x="1425" y="446"/>
                  </a:cubicBezTo>
                  <a:cubicBezTo>
                    <a:pt x="1426" y="452"/>
                    <a:pt x="1426" y="452"/>
                    <a:pt x="1426" y="452"/>
                  </a:cubicBezTo>
                  <a:cubicBezTo>
                    <a:pt x="1425" y="446"/>
                    <a:pt x="1425" y="446"/>
                    <a:pt x="1425" y="446"/>
                  </a:cubicBezTo>
                  <a:cubicBezTo>
                    <a:pt x="1425" y="452"/>
                    <a:pt x="1425" y="452"/>
                    <a:pt x="1425" y="452"/>
                  </a:cubicBezTo>
                  <a:cubicBezTo>
                    <a:pt x="1426" y="452"/>
                    <a:pt x="1426" y="452"/>
                    <a:pt x="1426" y="452"/>
                  </a:cubicBezTo>
                  <a:cubicBezTo>
                    <a:pt x="1425" y="446"/>
                    <a:pt x="1425" y="446"/>
                    <a:pt x="1425" y="446"/>
                  </a:cubicBezTo>
                  <a:cubicBezTo>
                    <a:pt x="1425" y="452"/>
                    <a:pt x="1425" y="452"/>
                    <a:pt x="1425" y="452"/>
                  </a:cubicBezTo>
                  <a:cubicBezTo>
                    <a:pt x="1425" y="447"/>
                    <a:pt x="1425" y="447"/>
                    <a:pt x="1425" y="447"/>
                  </a:cubicBezTo>
                  <a:cubicBezTo>
                    <a:pt x="1425" y="452"/>
                    <a:pt x="1425" y="452"/>
                    <a:pt x="1425" y="452"/>
                  </a:cubicBezTo>
                  <a:cubicBezTo>
                    <a:pt x="1425" y="452"/>
                    <a:pt x="1425" y="452"/>
                    <a:pt x="1425" y="452"/>
                  </a:cubicBezTo>
                  <a:cubicBezTo>
                    <a:pt x="1425" y="447"/>
                    <a:pt x="1425" y="447"/>
                    <a:pt x="1425" y="447"/>
                  </a:cubicBezTo>
                  <a:cubicBezTo>
                    <a:pt x="1425" y="452"/>
                    <a:pt x="1425" y="452"/>
                    <a:pt x="1425" y="452"/>
                  </a:cubicBezTo>
                  <a:cubicBezTo>
                    <a:pt x="1425" y="450"/>
                    <a:pt x="1425" y="450"/>
                    <a:pt x="1425" y="450"/>
                  </a:cubicBezTo>
                  <a:cubicBezTo>
                    <a:pt x="1425" y="452"/>
                    <a:pt x="1425" y="452"/>
                    <a:pt x="1425" y="452"/>
                  </a:cubicBezTo>
                  <a:cubicBezTo>
                    <a:pt x="1425" y="452"/>
                    <a:pt x="1425" y="452"/>
                    <a:pt x="1425" y="452"/>
                  </a:cubicBezTo>
                  <a:cubicBezTo>
                    <a:pt x="1425" y="450"/>
                    <a:pt x="1425" y="450"/>
                    <a:pt x="1425" y="450"/>
                  </a:cubicBezTo>
                  <a:cubicBezTo>
                    <a:pt x="1425" y="452"/>
                    <a:pt x="1425" y="452"/>
                    <a:pt x="1425" y="452"/>
                  </a:cubicBezTo>
                  <a:cubicBezTo>
                    <a:pt x="1425" y="452"/>
                    <a:pt x="1425" y="452"/>
                    <a:pt x="1426" y="452"/>
                  </a:cubicBezTo>
                  <a:cubicBezTo>
                    <a:pt x="1428" y="452"/>
                    <a:pt x="1432" y="453"/>
                    <a:pt x="1438" y="455"/>
                  </a:cubicBezTo>
                  <a:cubicBezTo>
                    <a:pt x="1446" y="457"/>
                    <a:pt x="1456" y="459"/>
                    <a:pt x="1465" y="462"/>
                  </a:cubicBezTo>
                  <a:cubicBezTo>
                    <a:pt x="1470" y="463"/>
                    <a:pt x="1474" y="464"/>
                    <a:pt x="1477" y="464"/>
                  </a:cubicBezTo>
                  <a:cubicBezTo>
                    <a:pt x="1479" y="465"/>
                    <a:pt x="1480" y="465"/>
                    <a:pt x="1481" y="465"/>
                  </a:cubicBezTo>
                  <a:cubicBezTo>
                    <a:pt x="1482" y="465"/>
                    <a:pt x="1482" y="465"/>
                    <a:pt x="1483" y="465"/>
                  </a:cubicBezTo>
                  <a:cubicBezTo>
                    <a:pt x="1483" y="465"/>
                    <a:pt x="1484" y="465"/>
                    <a:pt x="1485" y="465"/>
                  </a:cubicBezTo>
                  <a:cubicBezTo>
                    <a:pt x="1485" y="465"/>
                    <a:pt x="1485" y="465"/>
                    <a:pt x="1486" y="465"/>
                  </a:cubicBezTo>
                  <a:cubicBezTo>
                    <a:pt x="1486" y="465"/>
                    <a:pt x="1487" y="465"/>
                    <a:pt x="1487" y="465"/>
                  </a:cubicBezTo>
                  <a:cubicBezTo>
                    <a:pt x="1488" y="465"/>
                    <a:pt x="1489" y="464"/>
                    <a:pt x="1490" y="463"/>
                  </a:cubicBezTo>
                  <a:cubicBezTo>
                    <a:pt x="1490" y="463"/>
                    <a:pt x="1490" y="463"/>
                    <a:pt x="1490" y="463"/>
                  </a:cubicBezTo>
                  <a:cubicBezTo>
                    <a:pt x="1490" y="462"/>
                    <a:pt x="1490" y="461"/>
                    <a:pt x="1490" y="460"/>
                  </a:cubicBezTo>
                  <a:cubicBezTo>
                    <a:pt x="1490" y="458"/>
                    <a:pt x="1490" y="457"/>
                    <a:pt x="1490" y="457"/>
                  </a:cubicBezTo>
                  <a:cubicBezTo>
                    <a:pt x="1489" y="456"/>
                    <a:pt x="1489" y="456"/>
                    <a:pt x="1488" y="456"/>
                  </a:cubicBezTo>
                  <a:cubicBezTo>
                    <a:pt x="1488" y="455"/>
                    <a:pt x="1488" y="455"/>
                    <a:pt x="1487" y="455"/>
                  </a:cubicBezTo>
                  <a:cubicBezTo>
                    <a:pt x="1486" y="454"/>
                    <a:pt x="1484" y="452"/>
                    <a:pt x="1481" y="451"/>
                  </a:cubicBezTo>
                  <a:cubicBezTo>
                    <a:pt x="1473" y="446"/>
                    <a:pt x="1461" y="439"/>
                    <a:pt x="1461" y="439"/>
                  </a:cubicBezTo>
                  <a:cubicBezTo>
                    <a:pt x="1458" y="443"/>
                    <a:pt x="1458" y="443"/>
                    <a:pt x="1458" y="443"/>
                  </a:cubicBezTo>
                  <a:cubicBezTo>
                    <a:pt x="1457" y="449"/>
                    <a:pt x="1457" y="449"/>
                    <a:pt x="1457" y="449"/>
                  </a:cubicBezTo>
                  <a:cubicBezTo>
                    <a:pt x="1515" y="459"/>
                    <a:pt x="1515" y="459"/>
                    <a:pt x="1515" y="459"/>
                  </a:cubicBezTo>
                  <a:cubicBezTo>
                    <a:pt x="1516" y="459"/>
                    <a:pt x="1518" y="459"/>
                    <a:pt x="1519" y="458"/>
                  </a:cubicBezTo>
                  <a:cubicBezTo>
                    <a:pt x="1521" y="457"/>
                    <a:pt x="1521" y="455"/>
                    <a:pt x="1521" y="454"/>
                  </a:cubicBezTo>
                  <a:cubicBezTo>
                    <a:pt x="1521" y="452"/>
                    <a:pt x="1521" y="452"/>
                    <a:pt x="1521" y="451"/>
                  </a:cubicBezTo>
                  <a:cubicBezTo>
                    <a:pt x="1520" y="450"/>
                    <a:pt x="1520" y="450"/>
                    <a:pt x="1520" y="450"/>
                  </a:cubicBezTo>
                  <a:cubicBezTo>
                    <a:pt x="1519" y="449"/>
                    <a:pt x="1519" y="449"/>
                    <a:pt x="1519" y="449"/>
                  </a:cubicBezTo>
                  <a:cubicBezTo>
                    <a:pt x="1518" y="449"/>
                    <a:pt x="1518" y="448"/>
                    <a:pt x="1517" y="447"/>
                  </a:cubicBezTo>
                  <a:cubicBezTo>
                    <a:pt x="1513" y="445"/>
                    <a:pt x="1506" y="441"/>
                    <a:pt x="1500" y="437"/>
                  </a:cubicBezTo>
                  <a:cubicBezTo>
                    <a:pt x="1495" y="434"/>
                    <a:pt x="1490" y="431"/>
                    <a:pt x="1490" y="431"/>
                  </a:cubicBezTo>
                  <a:cubicBezTo>
                    <a:pt x="1487" y="436"/>
                    <a:pt x="1487" y="436"/>
                    <a:pt x="1487" y="436"/>
                  </a:cubicBezTo>
                  <a:cubicBezTo>
                    <a:pt x="1491" y="438"/>
                    <a:pt x="1491" y="438"/>
                    <a:pt x="1491" y="438"/>
                  </a:cubicBezTo>
                  <a:cubicBezTo>
                    <a:pt x="1487" y="436"/>
                    <a:pt x="1487" y="436"/>
                    <a:pt x="1487" y="436"/>
                  </a:cubicBezTo>
                  <a:cubicBezTo>
                    <a:pt x="1490" y="440"/>
                    <a:pt x="1490" y="440"/>
                    <a:pt x="1490" y="440"/>
                  </a:cubicBezTo>
                  <a:cubicBezTo>
                    <a:pt x="1490" y="440"/>
                    <a:pt x="1491" y="439"/>
                    <a:pt x="1491" y="438"/>
                  </a:cubicBezTo>
                  <a:cubicBezTo>
                    <a:pt x="1487" y="436"/>
                    <a:pt x="1487" y="436"/>
                    <a:pt x="1487" y="436"/>
                  </a:cubicBezTo>
                  <a:cubicBezTo>
                    <a:pt x="1490" y="440"/>
                    <a:pt x="1490" y="440"/>
                    <a:pt x="1490" y="440"/>
                  </a:cubicBezTo>
                  <a:cubicBezTo>
                    <a:pt x="1487" y="436"/>
                    <a:pt x="1487" y="436"/>
                    <a:pt x="1487" y="436"/>
                  </a:cubicBezTo>
                  <a:cubicBezTo>
                    <a:pt x="1488" y="441"/>
                    <a:pt x="1488" y="441"/>
                    <a:pt x="1488" y="441"/>
                  </a:cubicBezTo>
                  <a:cubicBezTo>
                    <a:pt x="1489" y="441"/>
                    <a:pt x="1489" y="441"/>
                    <a:pt x="1490" y="440"/>
                  </a:cubicBezTo>
                  <a:cubicBezTo>
                    <a:pt x="1487" y="436"/>
                    <a:pt x="1487" y="436"/>
                    <a:pt x="1487" y="436"/>
                  </a:cubicBezTo>
                  <a:cubicBezTo>
                    <a:pt x="1488" y="441"/>
                    <a:pt x="1488" y="441"/>
                    <a:pt x="1488" y="441"/>
                  </a:cubicBezTo>
                  <a:cubicBezTo>
                    <a:pt x="1487" y="436"/>
                    <a:pt x="1487" y="436"/>
                    <a:pt x="1487" y="436"/>
                  </a:cubicBezTo>
                  <a:cubicBezTo>
                    <a:pt x="1487" y="441"/>
                    <a:pt x="1487" y="441"/>
                    <a:pt x="1487" y="441"/>
                  </a:cubicBezTo>
                  <a:cubicBezTo>
                    <a:pt x="1487" y="441"/>
                    <a:pt x="1488" y="441"/>
                    <a:pt x="1488" y="441"/>
                  </a:cubicBezTo>
                  <a:cubicBezTo>
                    <a:pt x="1487" y="436"/>
                    <a:pt x="1487" y="436"/>
                    <a:pt x="1487" y="436"/>
                  </a:cubicBezTo>
                  <a:cubicBezTo>
                    <a:pt x="1487" y="441"/>
                    <a:pt x="1487" y="441"/>
                    <a:pt x="1487" y="441"/>
                  </a:cubicBezTo>
                  <a:cubicBezTo>
                    <a:pt x="1487" y="437"/>
                    <a:pt x="1487" y="437"/>
                    <a:pt x="1487" y="437"/>
                  </a:cubicBezTo>
                  <a:cubicBezTo>
                    <a:pt x="1487" y="441"/>
                    <a:pt x="1487" y="441"/>
                    <a:pt x="1487" y="441"/>
                  </a:cubicBezTo>
                  <a:cubicBezTo>
                    <a:pt x="1487" y="441"/>
                    <a:pt x="1487" y="441"/>
                    <a:pt x="1487" y="441"/>
                  </a:cubicBezTo>
                  <a:cubicBezTo>
                    <a:pt x="1487" y="437"/>
                    <a:pt x="1487" y="437"/>
                    <a:pt x="1487" y="437"/>
                  </a:cubicBezTo>
                  <a:cubicBezTo>
                    <a:pt x="1487" y="441"/>
                    <a:pt x="1487" y="441"/>
                    <a:pt x="1487" y="441"/>
                  </a:cubicBezTo>
                  <a:cubicBezTo>
                    <a:pt x="1487" y="440"/>
                    <a:pt x="1487" y="440"/>
                    <a:pt x="1487" y="440"/>
                  </a:cubicBezTo>
                  <a:cubicBezTo>
                    <a:pt x="1487" y="441"/>
                    <a:pt x="1487" y="441"/>
                    <a:pt x="1487" y="441"/>
                  </a:cubicBezTo>
                  <a:cubicBezTo>
                    <a:pt x="1487" y="441"/>
                    <a:pt x="1487" y="441"/>
                    <a:pt x="1487" y="441"/>
                  </a:cubicBezTo>
                  <a:cubicBezTo>
                    <a:pt x="1487" y="440"/>
                    <a:pt x="1487" y="440"/>
                    <a:pt x="1487" y="440"/>
                  </a:cubicBezTo>
                  <a:cubicBezTo>
                    <a:pt x="1487" y="441"/>
                    <a:pt x="1487" y="441"/>
                    <a:pt x="1487" y="441"/>
                  </a:cubicBezTo>
                  <a:cubicBezTo>
                    <a:pt x="1487" y="441"/>
                    <a:pt x="1489" y="441"/>
                    <a:pt x="1490" y="441"/>
                  </a:cubicBezTo>
                  <a:cubicBezTo>
                    <a:pt x="1496" y="442"/>
                    <a:pt x="1509" y="444"/>
                    <a:pt x="1519" y="446"/>
                  </a:cubicBezTo>
                  <a:cubicBezTo>
                    <a:pt x="1525" y="447"/>
                    <a:pt x="1529" y="448"/>
                    <a:pt x="1533" y="448"/>
                  </a:cubicBezTo>
                  <a:cubicBezTo>
                    <a:pt x="1537" y="449"/>
                    <a:pt x="1539" y="449"/>
                    <a:pt x="1539" y="449"/>
                  </a:cubicBezTo>
                  <a:cubicBezTo>
                    <a:pt x="1541" y="450"/>
                    <a:pt x="1544" y="448"/>
                    <a:pt x="1545" y="446"/>
                  </a:cubicBezTo>
                  <a:cubicBezTo>
                    <a:pt x="1546" y="443"/>
                    <a:pt x="1545" y="441"/>
                    <a:pt x="1543" y="439"/>
                  </a:cubicBezTo>
                  <a:cubicBezTo>
                    <a:pt x="1523" y="427"/>
                    <a:pt x="1523" y="427"/>
                    <a:pt x="1523" y="427"/>
                  </a:cubicBezTo>
                  <a:cubicBezTo>
                    <a:pt x="1520" y="431"/>
                    <a:pt x="1520" y="431"/>
                    <a:pt x="1520" y="431"/>
                  </a:cubicBezTo>
                  <a:cubicBezTo>
                    <a:pt x="1524" y="434"/>
                    <a:pt x="1524" y="434"/>
                    <a:pt x="1524" y="434"/>
                  </a:cubicBezTo>
                  <a:cubicBezTo>
                    <a:pt x="1520" y="431"/>
                    <a:pt x="1520" y="431"/>
                    <a:pt x="1520" y="431"/>
                  </a:cubicBezTo>
                  <a:cubicBezTo>
                    <a:pt x="1522" y="436"/>
                    <a:pt x="1522" y="436"/>
                    <a:pt x="1522" y="436"/>
                  </a:cubicBezTo>
                  <a:cubicBezTo>
                    <a:pt x="1522" y="436"/>
                    <a:pt x="1523" y="436"/>
                    <a:pt x="1524" y="434"/>
                  </a:cubicBezTo>
                  <a:cubicBezTo>
                    <a:pt x="1520" y="431"/>
                    <a:pt x="1520" y="431"/>
                    <a:pt x="1520" y="431"/>
                  </a:cubicBezTo>
                  <a:cubicBezTo>
                    <a:pt x="1522" y="436"/>
                    <a:pt x="1522" y="436"/>
                    <a:pt x="1522" y="436"/>
                  </a:cubicBezTo>
                  <a:cubicBezTo>
                    <a:pt x="1520" y="432"/>
                    <a:pt x="1520" y="432"/>
                    <a:pt x="1520" y="432"/>
                  </a:cubicBezTo>
                  <a:cubicBezTo>
                    <a:pt x="1520" y="437"/>
                    <a:pt x="1520" y="437"/>
                    <a:pt x="1520" y="437"/>
                  </a:cubicBezTo>
                  <a:cubicBezTo>
                    <a:pt x="1521" y="437"/>
                    <a:pt x="1521" y="437"/>
                    <a:pt x="1522" y="436"/>
                  </a:cubicBezTo>
                  <a:cubicBezTo>
                    <a:pt x="1520" y="432"/>
                    <a:pt x="1520" y="432"/>
                    <a:pt x="1520" y="432"/>
                  </a:cubicBezTo>
                  <a:cubicBezTo>
                    <a:pt x="1520" y="437"/>
                    <a:pt x="1520" y="437"/>
                    <a:pt x="1520" y="437"/>
                  </a:cubicBezTo>
                  <a:cubicBezTo>
                    <a:pt x="1520" y="433"/>
                    <a:pt x="1520" y="433"/>
                    <a:pt x="1520" y="433"/>
                  </a:cubicBezTo>
                  <a:cubicBezTo>
                    <a:pt x="1520" y="437"/>
                    <a:pt x="1520" y="437"/>
                    <a:pt x="1520" y="437"/>
                  </a:cubicBezTo>
                  <a:cubicBezTo>
                    <a:pt x="1520" y="437"/>
                    <a:pt x="1520" y="437"/>
                    <a:pt x="1520" y="437"/>
                  </a:cubicBezTo>
                  <a:cubicBezTo>
                    <a:pt x="1520" y="433"/>
                    <a:pt x="1520" y="433"/>
                    <a:pt x="1520" y="433"/>
                  </a:cubicBezTo>
                  <a:cubicBezTo>
                    <a:pt x="1520" y="437"/>
                    <a:pt x="1520" y="437"/>
                    <a:pt x="1520" y="437"/>
                  </a:cubicBezTo>
                  <a:cubicBezTo>
                    <a:pt x="1520" y="437"/>
                    <a:pt x="1520" y="437"/>
                    <a:pt x="1520" y="437"/>
                  </a:cubicBezTo>
                  <a:cubicBezTo>
                    <a:pt x="1520" y="437"/>
                    <a:pt x="1520" y="437"/>
                    <a:pt x="1520" y="437"/>
                  </a:cubicBezTo>
                  <a:cubicBezTo>
                    <a:pt x="1520" y="437"/>
                    <a:pt x="1520" y="437"/>
                    <a:pt x="1520" y="437"/>
                  </a:cubicBezTo>
                  <a:cubicBezTo>
                    <a:pt x="1520" y="437"/>
                    <a:pt x="1520" y="437"/>
                    <a:pt x="1520" y="437"/>
                  </a:cubicBezTo>
                  <a:cubicBezTo>
                    <a:pt x="1520" y="437"/>
                    <a:pt x="1520" y="437"/>
                    <a:pt x="1520" y="437"/>
                  </a:cubicBezTo>
                  <a:cubicBezTo>
                    <a:pt x="1520" y="437"/>
                    <a:pt x="1521" y="437"/>
                    <a:pt x="1523" y="437"/>
                  </a:cubicBezTo>
                  <a:cubicBezTo>
                    <a:pt x="1528" y="438"/>
                    <a:pt x="1538" y="440"/>
                    <a:pt x="1546" y="441"/>
                  </a:cubicBezTo>
                  <a:cubicBezTo>
                    <a:pt x="1550" y="442"/>
                    <a:pt x="1554" y="443"/>
                    <a:pt x="1557" y="443"/>
                  </a:cubicBezTo>
                  <a:cubicBezTo>
                    <a:pt x="1560" y="444"/>
                    <a:pt x="1562" y="444"/>
                    <a:pt x="1562" y="444"/>
                  </a:cubicBezTo>
                  <a:cubicBezTo>
                    <a:pt x="1564" y="445"/>
                    <a:pt x="1567" y="443"/>
                    <a:pt x="1568" y="441"/>
                  </a:cubicBezTo>
                  <a:cubicBezTo>
                    <a:pt x="1569" y="438"/>
                    <a:pt x="1568" y="435"/>
                    <a:pt x="1565" y="434"/>
                  </a:cubicBezTo>
                  <a:cubicBezTo>
                    <a:pt x="1565" y="434"/>
                    <a:pt x="1564" y="433"/>
                    <a:pt x="1561" y="432"/>
                  </a:cubicBezTo>
                  <a:cubicBezTo>
                    <a:pt x="1557" y="429"/>
                    <a:pt x="1551" y="426"/>
                    <a:pt x="1546" y="423"/>
                  </a:cubicBezTo>
                  <a:cubicBezTo>
                    <a:pt x="1544" y="421"/>
                    <a:pt x="1542" y="420"/>
                    <a:pt x="1540" y="419"/>
                  </a:cubicBezTo>
                  <a:cubicBezTo>
                    <a:pt x="1539" y="418"/>
                    <a:pt x="1539" y="418"/>
                    <a:pt x="1538" y="417"/>
                  </a:cubicBezTo>
                  <a:cubicBezTo>
                    <a:pt x="1538" y="417"/>
                    <a:pt x="1538" y="417"/>
                    <a:pt x="1538" y="417"/>
                  </a:cubicBezTo>
                  <a:cubicBezTo>
                    <a:pt x="1538" y="417"/>
                    <a:pt x="1538" y="417"/>
                    <a:pt x="1538" y="417"/>
                  </a:cubicBezTo>
                  <a:cubicBezTo>
                    <a:pt x="1536" y="420"/>
                    <a:pt x="1536" y="420"/>
                    <a:pt x="1536" y="420"/>
                  </a:cubicBezTo>
                  <a:cubicBezTo>
                    <a:pt x="1539" y="418"/>
                    <a:pt x="1539" y="418"/>
                    <a:pt x="1539" y="418"/>
                  </a:cubicBezTo>
                  <a:cubicBezTo>
                    <a:pt x="1538" y="417"/>
                    <a:pt x="1538" y="417"/>
                    <a:pt x="1538" y="417"/>
                  </a:cubicBezTo>
                  <a:cubicBezTo>
                    <a:pt x="1536" y="420"/>
                    <a:pt x="1536" y="420"/>
                    <a:pt x="1536" y="420"/>
                  </a:cubicBezTo>
                  <a:cubicBezTo>
                    <a:pt x="1539" y="418"/>
                    <a:pt x="1539" y="418"/>
                    <a:pt x="1539" y="418"/>
                  </a:cubicBezTo>
                  <a:cubicBezTo>
                    <a:pt x="1535" y="421"/>
                    <a:pt x="1535" y="421"/>
                    <a:pt x="1535" y="421"/>
                  </a:cubicBezTo>
                  <a:cubicBezTo>
                    <a:pt x="1539" y="418"/>
                    <a:pt x="1539" y="418"/>
                    <a:pt x="1539" y="418"/>
                  </a:cubicBezTo>
                  <a:cubicBezTo>
                    <a:pt x="1539" y="418"/>
                    <a:pt x="1539" y="418"/>
                    <a:pt x="1539" y="418"/>
                  </a:cubicBezTo>
                  <a:cubicBezTo>
                    <a:pt x="1535" y="421"/>
                    <a:pt x="1535" y="421"/>
                    <a:pt x="1535" y="421"/>
                  </a:cubicBezTo>
                  <a:cubicBezTo>
                    <a:pt x="1539" y="418"/>
                    <a:pt x="1539" y="418"/>
                    <a:pt x="1539" y="418"/>
                  </a:cubicBezTo>
                  <a:cubicBezTo>
                    <a:pt x="1534" y="421"/>
                    <a:pt x="1534" y="421"/>
                    <a:pt x="1534" y="421"/>
                  </a:cubicBezTo>
                  <a:cubicBezTo>
                    <a:pt x="1540" y="421"/>
                    <a:pt x="1540" y="421"/>
                    <a:pt x="1540" y="421"/>
                  </a:cubicBezTo>
                  <a:cubicBezTo>
                    <a:pt x="1540" y="420"/>
                    <a:pt x="1539" y="419"/>
                    <a:pt x="1539" y="418"/>
                  </a:cubicBezTo>
                  <a:cubicBezTo>
                    <a:pt x="1534" y="421"/>
                    <a:pt x="1534" y="421"/>
                    <a:pt x="1534" y="421"/>
                  </a:cubicBezTo>
                  <a:cubicBezTo>
                    <a:pt x="1540" y="421"/>
                    <a:pt x="1540" y="421"/>
                    <a:pt x="1540" y="421"/>
                  </a:cubicBezTo>
                  <a:cubicBezTo>
                    <a:pt x="1534" y="421"/>
                    <a:pt x="1534" y="421"/>
                    <a:pt x="1534" y="421"/>
                  </a:cubicBezTo>
                  <a:cubicBezTo>
                    <a:pt x="1540" y="423"/>
                    <a:pt x="1540" y="423"/>
                    <a:pt x="1540" y="423"/>
                  </a:cubicBezTo>
                  <a:cubicBezTo>
                    <a:pt x="1540" y="422"/>
                    <a:pt x="1540" y="422"/>
                    <a:pt x="1540" y="421"/>
                  </a:cubicBezTo>
                  <a:cubicBezTo>
                    <a:pt x="1534" y="421"/>
                    <a:pt x="1534" y="421"/>
                    <a:pt x="1534" y="421"/>
                  </a:cubicBezTo>
                  <a:cubicBezTo>
                    <a:pt x="1540" y="423"/>
                    <a:pt x="1540" y="423"/>
                    <a:pt x="1540" y="423"/>
                  </a:cubicBezTo>
                  <a:cubicBezTo>
                    <a:pt x="1534" y="421"/>
                    <a:pt x="1534" y="421"/>
                    <a:pt x="1534" y="421"/>
                  </a:cubicBezTo>
                  <a:cubicBezTo>
                    <a:pt x="1539" y="425"/>
                    <a:pt x="1539" y="425"/>
                    <a:pt x="1539" y="425"/>
                  </a:cubicBezTo>
                  <a:cubicBezTo>
                    <a:pt x="1539" y="424"/>
                    <a:pt x="1540" y="423"/>
                    <a:pt x="1540" y="423"/>
                  </a:cubicBezTo>
                  <a:cubicBezTo>
                    <a:pt x="1534" y="421"/>
                    <a:pt x="1534" y="421"/>
                    <a:pt x="1534" y="421"/>
                  </a:cubicBezTo>
                  <a:cubicBezTo>
                    <a:pt x="1539" y="425"/>
                    <a:pt x="1539" y="425"/>
                    <a:pt x="1539" y="425"/>
                  </a:cubicBezTo>
                  <a:cubicBezTo>
                    <a:pt x="1539" y="424"/>
                    <a:pt x="1539" y="424"/>
                    <a:pt x="1539" y="424"/>
                  </a:cubicBezTo>
                  <a:cubicBezTo>
                    <a:pt x="1534" y="421"/>
                    <a:pt x="1534" y="421"/>
                    <a:pt x="1534" y="421"/>
                  </a:cubicBezTo>
                  <a:cubicBezTo>
                    <a:pt x="1537" y="426"/>
                    <a:pt x="1537" y="426"/>
                    <a:pt x="1537" y="426"/>
                  </a:cubicBezTo>
                  <a:cubicBezTo>
                    <a:pt x="1537" y="426"/>
                    <a:pt x="1538" y="425"/>
                    <a:pt x="1539" y="424"/>
                  </a:cubicBezTo>
                  <a:cubicBezTo>
                    <a:pt x="1534" y="421"/>
                    <a:pt x="1534" y="421"/>
                    <a:pt x="1534" y="421"/>
                  </a:cubicBezTo>
                  <a:cubicBezTo>
                    <a:pt x="1537" y="426"/>
                    <a:pt x="1537" y="426"/>
                    <a:pt x="1537" y="426"/>
                  </a:cubicBezTo>
                  <a:cubicBezTo>
                    <a:pt x="1534" y="421"/>
                    <a:pt x="1534" y="421"/>
                    <a:pt x="1534" y="421"/>
                  </a:cubicBezTo>
                  <a:cubicBezTo>
                    <a:pt x="1535" y="427"/>
                    <a:pt x="1535" y="427"/>
                    <a:pt x="1535" y="427"/>
                  </a:cubicBezTo>
                  <a:cubicBezTo>
                    <a:pt x="1536" y="427"/>
                    <a:pt x="1536" y="427"/>
                    <a:pt x="1537" y="426"/>
                  </a:cubicBezTo>
                  <a:cubicBezTo>
                    <a:pt x="1534" y="421"/>
                    <a:pt x="1534" y="421"/>
                    <a:pt x="1534" y="421"/>
                  </a:cubicBezTo>
                  <a:cubicBezTo>
                    <a:pt x="1535" y="427"/>
                    <a:pt x="1535" y="427"/>
                    <a:pt x="1535" y="427"/>
                  </a:cubicBezTo>
                  <a:cubicBezTo>
                    <a:pt x="1535" y="422"/>
                    <a:pt x="1535" y="422"/>
                    <a:pt x="1535" y="422"/>
                  </a:cubicBezTo>
                  <a:cubicBezTo>
                    <a:pt x="1535" y="427"/>
                    <a:pt x="1535" y="427"/>
                    <a:pt x="1535" y="427"/>
                  </a:cubicBezTo>
                  <a:cubicBezTo>
                    <a:pt x="1535" y="427"/>
                    <a:pt x="1535" y="427"/>
                    <a:pt x="1535" y="427"/>
                  </a:cubicBezTo>
                  <a:cubicBezTo>
                    <a:pt x="1535" y="422"/>
                    <a:pt x="1535" y="422"/>
                    <a:pt x="1535" y="422"/>
                  </a:cubicBezTo>
                  <a:cubicBezTo>
                    <a:pt x="1535" y="427"/>
                    <a:pt x="1535" y="427"/>
                    <a:pt x="1535" y="427"/>
                  </a:cubicBezTo>
                  <a:cubicBezTo>
                    <a:pt x="1535" y="423"/>
                    <a:pt x="1535" y="423"/>
                    <a:pt x="1535" y="423"/>
                  </a:cubicBezTo>
                  <a:cubicBezTo>
                    <a:pt x="1534" y="427"/>
                    <a:pt x="1534" y="427"/>
                    <a:pt x="1534" y="427"/>
                  </a:cubicBezTo>
                  <a:cubicBezTo>
                    <a:pt x="1535" y="427"/>
                    <a:pt x="1535" y="427"/>
                    <a:pt x="1535" y="427"/>
                  </a:cubicBezTo>
                  <a:cubicBezTo>
                    <a:pt x="1535" y="423"/>
                    <a:pt x="1535" y="423"/>
                    <a:pt x="1535" y="423"/>
                  </a:cubicBezTo>
                  <a:cubicBezTo>
                    <a:pt x="1534" y="427"/>
                    <a:pt x="1534" y="427"/>
                    <a:pt x="1534" y="427"/>
                  </a:cubicBezTo>
                  <a:cubicBezTo>
                    <a:pt x="1534" y="425"/>
                    <a:pt x="1534" y="425"/>
                    <a:pt x="1534" y="425"/>
                  </a:cubicBezTo>
                  <a:cubicBezTo>
                    <a:pt x="1534" y="427"/>
                    <a:pt x="1534" y="427"/>
                    <a:pt x="1534" y="427"/>
                  </a:cubicBezTo>
                  <a:cubicBezTo>
                    <a:pt x="1534" y="427"/>
                    <a:pt x="1534" y="427"/>
                    <a:pt x="1534" y="427"/>
                  </a:cubicBezTo>
                  <a:cubicBezTo>
                    <a:pt x="1534" y="425"/>
                    <a:pt x="1534" y="425"/>
                    <a:pt x="1534" y="425"/>
                  </a:cubicBezTo>
                  <a:cubicBezTo>
                    <a:pt x="1534" y="427"/>
                    <a:pt x="1534" y="427"/>
                    <a:pt x="1534" y="427"/>
                  </a:cubicBezTo>
                  <a:cubicBezTo>
                    <a:pt x="1534" y="427"/>
                    <a:pt x="1535" y="427"/>
                    <a:pt x="1535" y="427"/>
                  </a:cubicBezTo>
                  <a:cubicBezTo>
                    <a:pt x="1537" y="427"/>
                    <a:pt x="1541" y="428"/>
                    <a:pt x="1545" y="429"/>
                  </a:cubicBezTo>
                  <a:cubicBezTo>
                    <a:pt x="1552" y="431"/>
                    <a:pt x="1560" y="433"/>
                    <a:pt x="1567" y="435"/>
                  </a:cubicBezTo>
                  <a:cubicBezTo>
                    <a:pt x="1574" y="437"/>
                    <a:pt x="1579" y="438"/>
                    <a:pt x="1579" y="438"/>
                  </a:cubicBezTo>
                  <a:cubicBezTo>
                    <a:pt x="1582" y="439"/>
                    <a:pt x="1584" y="438"/>
                    <a:pt x="1585" y="435"/>
                  </a:cubicBezTo>
                  <a:cubicBezTo>
                    <a:pt x="1587" y="433"/>
                    <a:pt x="1586" y="430"/>
                    <a:pt x="1583" y="428"/>
                  </a:cubicBezTo>
                  <a:cubicBezTo>
                    <a:pt x="1561" y="414"/>
                    <a:pt x="1561" y="414"/>
                    <a:pt x="1561" y="414"/>
                  </a:cubicBezTo>
                  <a:cubicBezTo>
                    <a:pt x="1558" y="419"/>
                    <a:pt x="1558" y="419"/>
                    <a:pt x="1558" y="419"/>
                  </a:cubicBezTo>
                  <a:cubicBezTo>
                    <a:pt x="1562" y="422"/>
                    <a:pt x="1562" y="422"/>
                    <a:pt x="1562" y="422"/>
                  </a:cubicBezTo>
                  <a:cubicBezTo>
                    <a:pt x="1558" y="419"/>
                    <a:pt x="1558" y="419"/>
                    <a:pt x="1558" y="419"/>
                  </a:cubicBezTo>
                  <a:cubicBezTo>
                    <a:pt x="1561" y="423"/>
                    <a:pt x="1561" y="423"/>
                    <a:pt x="1561" y="423"/>
                  </a:cubicBezTo>
                  <a:cubicBezTo>
                    <a:pt x="1561" y="423"/>
                    <a:pt x="1562" y="423"/>
                    <a:pt x="1562" y="422"/>
                  </a:cubicBezTo>
                  <a:cubicBezTo>
                    <a:pt x="1558" y="419"/>
                    <a:pt x="1558" y="419"/>
                    <a:pt x="1558" y="419"/>
                  </a:cubicBezTo>
                  <a:cubicBezTo>
                    <a:pt x="1561" y="423"/>
                    <a:pt x="1561" y="423"/>
                    <a:pt x="1561" y="423"/>
                  </a:cubicBezTo>
                  <a:cubicBezTo>
                    <a:pt x="1558" y="419"/>
                    <a:pt x="1558" y="419"/>
                    <a:pt x="1558" y="419"/>
                  </a:cubicBezTo>
                  <a:cubicBezTo>
                    <a:pt x="1559" y="424"/>
                    <a:pt x="1559" y="424"/>
                    <a:pt x="1559" y="424"/>
                  </a:cubicBezTo>
                  <a:cubicBezTo>
                    <a:pt x="1559" y="424"/>
                    <a:pt x="1560" y="424"/>
                    <a:pt x="1561" y="423"/>
                  </a:cubicBezTo>
                  <a:cubicBezTo>
                    <a:pt x="1558" y="419"/>
                    <a:pt x="1558" y="419"/>
                    <a:pt x="1558" y="419"/>
                  </a:cubicBezTo>
                  <a:cubicBezTo>
                    <a:pt x="1559" y="424"/>
                    <a:pt x="1559" y="424"/>
                    <a:pt x="1559" y="424"/>
                  </a:cubicBezTo>
                  <a:cubicBezTo>
                    <a:pt x="1558" y="420"/>
                    <a:pt x="1558" y="420"/>
                    <a:pt x="1558" y="420"/>
                  </a:cubicBezTo>
                  <a:cubicBezTo>
                    <a:pt x="1558" y="424"/>
                    <a:pt x="1558" y="424"/>
                    <a:pt x="1558" y="424"/>
                  </a:cubicBezTo>
                  <a:cubicBezTo>
                    <a:pt x="1558" y="424"/>
                    <a:pt x="1559" y="424"/>
                    <a:pt x="1559" y="424"/>
                  </a:cubicBezTo>
                  <a:cubicBezTo>
                    <a:pt x="1558" y="420"/>
                    <a:pt x="1558" y="420"/>
                    <a:pt x="1558" y="420"/>
                  </a:cubicBezTo>
                  <a:cubicBezTo>
                    <a:pt x="1558" y="424"/>
                    <a:pt x="1558" y="424"/>
                    <a:pt x="1558" y="424"/>
                  </a:cubicBezTo>
                  <a:cubicBezTo>
                    <a:pt x="1558" y="422"/>
                    <a:pt x="1558" y="422"/>
                    <a:pt x="1558" y="422"/>
                  </a:cubicBezTo>
                  <a:cubicBezTo>
                    <a:pt x="1558" y="424"/>
                    <a:pt x="1558" y="424"/>
                    <a:pt x="1558" y="424"/>
                  </a:cubicBezTo>
                  <a:cubicBezTo>
                    <a:pt x="1558" y="424"/>
                    <a:pt x="1558" y="424"/>
                    <a:pt x="1558" y="424"/>
                  </a:cubicBezTo>
                  <a:cubicBezTo>
                    <a:pt x="1558" y="422"/>
                    <a:pt x="1558" y="422"/>
                    <a:pt x="1558" y="422"/>
                  </a:cubicBezTo>
                  <a:cubicBezTo>
                    <a:pt x="1558" y="424"/>
                    <a:pt x="1558" y="424"/>
                    <a:pt x="1558" y="424"/>
                  </a:cubicBezTo>
                  <a:cubicBezTo>
                    <a:pt x="1558" y="424"/>
                    <a:pt x="1559" y="424"/>
                    <a:pt x="1561" y="424"/>
                  </a:cubicBezTo>
                  <a:cubicBezTo>
                    <a:pt x="1566" y="425"/>
                    <a:pt x="1577" y="427"/>
                    <a:pt x="1586" y="428"/>
                  </a:cubicBezTo>
                  <a:cubicBezTo>
                    <a:pt x="1591" y="429"/>
                    <a:pt x="1596" y="429"/>
                    <a:pt x="1599" y="430"/>
                  </a:cubicBezTo>
                  <a:cubicBezTo>
                    <a:pt x="1601" y="430"/>
                    <a:pt x="1602" y="430"/>
                    <a:pt x="1603" y="430"/>
                  </a:cubicBezTo>
                  <a:cubicBezTo>
                    <a:pt x="1603" y="430"/>
                    <a:pt x="1604" y="430"/>
                    <a:pt x="1604" y="430"/>
                  </a:cubicBezTo>
                  <a:cubicBezTo>
                    <a:pt x="1605" y="430"/>
                    <a:pt x="1605" y="430"/>
                    <a:pt x="1605" y="430"/>
                  </a:cubicBezTo>
                  <a:cubicBezTo>
                    <a:pt x="1605" y="430"/>
                    <a:pt x="1605" y="430"/>
                    <a:pt x="1605" y="430"/>
                  </a:cubicBezTo>
                  <a:cubicBezTo>
                    <a:pt x="1606" y="430"/>
                    <a:pt x="1606" y="430"/>
                    <a:pt x="1606" y="430"/>
                  </a:cubicBezTo>
                  <a:cubicBezTo>
                    <a:pt x="1606" y="430"/>
                    <a:pt x="1606" y="430"/>
                    <a:pt x="1607" y="430"/>
                  </a:cubicBezTo>
                  <a:cubicBezTo>
                    <a:pt x="1608" y="430"/>
                    <a:pt x="1608" y="430"/>
                    <a:pt x="1608" y="430"/>
                  </a:cubicBezTo>
                  <a:cubicBezTo>
                    <a:pt x="1608" y="430"/>
                    <a:pt x="1608" y="430"/>
                    <a:pt x="1609" y="429"/>
                  </a:cubicBezTo>
                  <a:cubicBezTo>
                    <a:pt x="1610" y="428"/>
                    <a:pt x="1611" y="426"/>
                    <a:pt x="1611" y="424"/>
                  </a:cubicBezTo>
                  <a:cubicBezTo>
                    <a:pt x="1611" y="423"/>
                    <a:pt x="1610" y="421"/>
                    <a:pt x="1608" y="420"/>
                  </a:cubicBezTo>
                  <a:cubicBezTo>
                    <a:pt x="1584" y="405"/>
                    <a:pt x="1584" y="405"/>
                    <a:pt x="1584" y="405"/>
                  </a:cubicBezTo>
                  <a:cubicBezTo>
                    <a:pt x="1581" y="410"/>
                    <a:pt x="1581" y="410"/>
                    <a:pt x="1581" y="410"/>
                  </a:cubicBezTo>
                  <a:cubicBezTo>
                    <a:pt x="1586" y="413"/>
                    <a:pt x="1586" y="413"/>
                    <a:pt x="1586" y="413"/>
                  </a:cubicBezTo>
                  <a:cubicBezTo>
                    <a:pt x="1581" y="410"/>
                    <a:pt x="1581" y="410"/>
                    <a:pt x="1581" y="410"/>
                  </a:cubicBezTo>
                  <a:cubicBezTo>
                    <a:pt x="1584" y="415"/>
                    <a:pt x="1584" y="415"/>
                    <a:pt x="1584" y="415"/>
                  </a:cubicBezTo>
                  <a:cubicBezTo>
                    <a:pt x="1584" y="414"/>
                    <a:pt x="1585" y="414"/>
                    <a:pt x="1586" y="413"/>
                  </a:cubicBezTo>
                  <a:cubicBezTo>
                    <a:pt x="1581" y="410"/>
                    <a:pt x="1581" y="410"/>
                    <a:pt x="1581" y="410"/>
                  </a:cubicBezTo>
                  <a:cubicBezTo>
                    <a:pt x="1584" y="415"/>
                    <a:pt x="1584" y="415"/>
                    <a:pt x="1584" y="415"/>
                  </a:cubicBezTo>
                  <a:cubicBezTo>
                    <a:pt x="1582" y="410"/>
                    <a:pt x="1582" y="410"/>
                    <a:pt x="1582" y="410"/>
                  </a:cubicBezTo>
                  <a:cubicBezTo>
                    <a:pt x="1582" y="415"/>
                    <a:pt x="1582" y="415"/>
                    <a:pt x="1582" y="415"/>
                  </a:cubicBezTo>
                  <a:cubicBezTo>
                    <a:pt x="1583" y="415"/>
                    <a:pt x="1583" y="415"/>
                    <a:pt x="1584" y="415"/>
                  </a:cubicBezTo>
                  <a:cubicBezTo>
                    <a:pt x="1582" y="410"/>
                    <a:pt x="1582" y="410"/>
                    <a:pt x="1582" y="410"/>
                  </a:cubicBezTo>
                  <a:cubicBezTo>
                    <a:pt x="1582" y="415"/>
                    <a:pt x="1582" y="415"/>
                    <a:pt x="1582" y="415"/>
                  </a:cubicBezTo>
                  <a:cubicBezTo>
                    <a:pt x="1582" y="412"/>
                    <a:pt x="1582" y="412"/>
                    <a:pt x="1582" y="412"/>
                  </a:cubicBezTo>
                  <a:cubicBezTo>
                    <a:pt x="1582" y="415"/>
                    <a:pt x="1582" y="415"/>
                    <a:pt x="1582" y="415"/>
                  </a:cubicBezTo>
                  <a:cubicBezTo>
                    <a:pt x="1582" y="415"/>
                    <a:pt x="1582" y="415"/>
                    <a:pt x="1582" y="415"/>
                  </a:cubicBezTo>
                  <a:cubicBezTo>
                    <a:pt x="1582" y="412"/>
                    <a:pt x="1582" y="412"/>
                    <a:pt x="1582" y="412"/>
                  </a:cubicBezTo>
                  <a:cubicBezTo>
                    <a:pt x="1582" y="415"/>
                    <a:pt x="1582" y="415"/>
                    <a:pt x="1582" y="415"/>
                  </a:cubicBezTo>
                  <a:cubicBezTo>
                    <a:pt x="1582" y="415"/>
                    <a:pt x="1582" y="415"/>
                    <a:pt x="1582" y="415"/>
                  </a:cubicBezTo>
                  <a:cubicBezTo>
                    <a:pt x="1582" y="415"/>
                    <a:pt x="1582" y="415"/>
                    <a:pt x="1582" y="415"/>
                  </a:cubicBezTo>
                  <a:cubicBezTo>
                    <a:pt x="1582" y="415"/>
                    <a:pt x="1582" y="415"/>
                    <a:pt x="1582" y="415"/>
                  </a:cubicBezTo>
                  <a:cubicBezTo>
                    <a:pt x="1582" y="415"/>
                    <a:pt x="1582" y="415"/>
                    <a:pt x="1582" y="415"/>
                  </a:cubicBezTo>
                  <a:cubicBezTo>
                    <a:pt x="1582" y="415"/>
                    <a:pt x="1582" y="415"/>
                    <a:pt x="1582" y="415"/>
                  </a:cubicBezTo>
                  <a:cubicBezTo>
                    <a:pt x="1582" y="415"/>
                    <a:pt x="1583" y="415"/>
                    <a:pt x="1585" y="416"/>
                  </a:cubicBezTo>
                  <a:cubicBezTo>
                    <a:pt x="1591" y="417"/>
                    <a:pt x="1603" y="420"/>
                    <a:pt x="1614" y="422"/>
                  </a:cubicBezTo>
                  <a:cubicBezTo>
                    <a:pt x="1619" y="424"/>
                    <a:pt x="1623" y="425"/>
                    <a:pt x="1627" y="426"/>
                  </a:cubicBezTo>
                  <a:cubicBezTo>
                    <a:pt x="1630" y="426"/>
                    <a:pt x="1632" y="427"/>
                    <a:pt x="1632" y="427"/>
                  </a:cubicBezTo>
                  <a:cubicBezTo>
                    <a:pt x="1635" y="428"/>
                    <a:pt x="1638" y="426"/>
                    <a:pt x="1639" y="424"/>
                  </a:cubicBezTo>
                  <a:cubicBezTo>
                    <a:pt x="1640" y="421"/>
                    <a:pt x="1639" y="418"/>
                    <a:pt x="1637" y="417"/>
                  </a:cubicBezTo>
                  <a:cubicBezTo>
                    <a:pt x="1634" y="415"/>
                    <a:pt x="1634" y="415"/>
                    <a:pt x="1634" y="415"/>
                  </a:cubicBezTo>
                  <a:cubicBezTo>
                    <a:pt x="1654" y="420"/>
                    <a:pt x="1654" y="420"/>
                    <a:pt x="1654" y="420"/>
                  </a:cubicBezTo>
                  <a:cubicBezTo>
                    <a:pt x="1657" y="421"/>
                    <a:pt x="1660" y="420"/>
                    <a:pt x="1661" y="417"/>
                  </a:cubicBezTo>
                  <a:cubicBezTo>
                    <a:pt x="1662" y="415"/>
                    <a:pt x="1661" y="412"/>
                    <a:pt x="1658" y="410"/>
                  </a:cubicBezTo>
                  <a:cubicBezTo>
                    <a:pt x="1632" y="394"/>
                    <a:pt x="1632" y="394"/>
                    <a:pt x="1632" y="394"/>
                  </a:cubicBezTo>
                  <a:cubicBezTo>
                    <a:pt x="1629" y="398"/>
                    <a:pt x="1629" y="398"/>
                    <a:pt x="1629" y="398"/>
                  </a:cubicBezTo>
                  <a:cubicBezTo>
                    <a:pt x="1633" y="401"/>
                    <a:pt x="1633" y="401"/>
                    <a:pt x="1633" y="401"/>
                  </a:cubicBezTo>
                  <a:cubicBezTo>
                    <a:pt x="1629" y="398"/>
                    <a:pt x="1629" y="398"/>
                    <a:pt x="1629" y="398"/>
                  </a:cubicBezTo>
                  <a:cubicBezTo>
                    <a:pt x="1632" y="403"/>
                    <a:pt x="1632" y="403"/>
                    <a:pt x="1632" y="403"/>
                  </a:cubicBezTo>
                  <a:cubicBezTo>
                    <a:pt x="1632" y="402"/>
                    <a:pt x="1633" y="402"/>
                    <a:pt x="1633" y="401"/>
                  </a:cubicBezTo>
                  <a:cubicBezTo>
                    <a:pt x="1629" y="398"/>
                    <a:pt x="1629" y="398"/>
                    <a:pt x="1629" y="398"/>
                  </a:cubicBezTo>
                  <a:cubicBezTo>
                    <a:pt x="1632" y="403"/>
                    <a:pt x="1632" y="403"/>
                    <a:pt x="1632" y="403"/>
                  </a:cubicBezTo>
                  <a:cubicBezTo>
                    <a:pt x="1629" y="398"/>
                    <a:pt x="1629" y="398"/>
                    <a:pt x="1629" y="398"/>
                  </a:cubicBezTo>
                  <a:cubicBezTo>
                    <a:pt x="1630" y="403"/>
                    <a:pt x="1630" y="403"/>
                    <a:pt x="1630" y="403"/>
                  </a:cubicBezTo>
                  <a:cubicBezTo>
                    <a:pt x="1631" y="403"/>
                    <a:pt x="1631" y="403"/>
                    <a:pt x="1632" y="403"/>
                  </a:cubicBezTo>
                  <a:cubicBezTo>
                    <a:pt x="1629" y="398"/>
                    <a:pt x="1629" y="398"/>
                    <a:pt x="1629" y="398"/>
                  </a:cubicBezTo>
                  <a:cubicBezTo>
                    <a:pt x="1630" y="403"/>
                    <a:pt x="1630" y="403"/>
                    <a:pt x="1630" y="403"/>
                  </a:cubicBezTo>
                  <a:cubicBezTo>
                    <a:pt x="1629" y="399"/>
                    <a:pt x="1629" y="399"/>
                    <a:pt x="1629" y="399"/>
                  </a:cubicBezTo>
                  <a:cubicBezTo>
                    <a:pt x="1630" y="404"/>
                    <a:pt x="1630" y="404"/>
                    <a:pt x="1630" y="404"/>
                  </a:cubicBezTo>
                  <a:cubicBezTo>
                    <a:pt x="1630" y="404"/>
                    <a:pt x="1630" y="404"/>
                    <a:pt x="1630" y="403"/>
                  </a:cubicBezTo>
                  <a:cubicBezTo>
                    <a:pt x="1629" y="399"/>
                    <a:pt x="1629" y="399"/>
                    <a:pt x="1629" y="399"/>
                  </a:cubicBezTo>
                  <a:cubicBezTo>
                    <a:pt x="1630" y="404"/>
                    <a:pt x="1630" y="404"/>
                    <a:pt x="1630" y="404"/>
                  </a:cubicBezTo>
                  <a:cubicBezTo>
                    <a:pt x="1629" y="401"/>
                    <a:pt x="1629" y="401"/>
                    <a:pt x="1629" y="401"/>
                  </a:cubicBezTo>
                  <a:cubicBezTo>
                    <a:pt x="1629" y="404"/>
                    <a:pt x="1629" y="404"/>
                    <a:pt x="1629" y="404"/>
                  </a:cubicBezTo>
                  <a:cubicBezTo>
                    <a:pt x="1630" y="404"/>
                    <a:pt x="1630" y="404"/>
                    <a:pt x="1630" y="404"/>
                  </a:cubicBezTo>
                  <a:cubicBezTo>
                    <a:pt x="1629" y="401"/>
                    <a:pt x="1629" y="401"/>
                    <a:pt x="1629" y="401"/>
                  </a:cubicBezTo>
                  <a:cubicBezTo>
                    <a:pt x="1629" y="404"/>
                    <a:pt x="1629" y="404"/>
                    <a:pt x="1629" y="404"/>
                  </a:cubicBezTo>
                  <a:cubicBezTo>
                    <a:pt x="1629" y="404"/>
                    <a:pt x="1629" y="404"/>
                    <a:pt x="1629" y="404"/>
                  </a:cubicBezTo>
                  <a:cubicBezTo>
                    <a:pt x="1630" y="404"/>
                    <a:pt x="1630" y="404"/>
                    <a:pt x="1630" y="404"/>
                  </a:cubicBezTo>
                  <a:cubicBezTo>
                    <a:pt x="1631" y="404"/>
                    <a:pt x="1635" y="404"/>
                    <a:pt x="1640" y="404"/>
                  </a:cubicBezTo>
                  <a:cubicBezTo>
                    <a:pt x="1647" y="405"/>
                    <a:pt x="1657" y="405"/>
                    <a:pt x="1664" y="406"/>
                  </a:cubicBezTo>
                  <a:cubicBezTo>
                    <a:pt x="1668" y="406"/>
                    <a:pt x="1672" y="407"/>
                    <a:pt x="1674" y="407"/>
                  </a:cubicBezTo>
                  <a:cubicBezTo>
                    <a:pt x="1676" y="407"/>
                    <a:pt x="1677" y="407"/>
                    <a:pt x="1678" y="407"/>
                  </a:cubicBezTo>
                  <a:cubicBezTo>
                    <a:pt x="1678" y="407"/>
                    <a:pt x="1678" y="407"/>
                    <a:pt x="1679" y="407"/>
                  </a:cubicBezTo>
                  <a:cubicBezTo>
                    <a:pt x="1679" y="407"/>
                    <a:pt x="1679" y="407"/>
                    <a:pt x="1679" y="407"/>
                  </a:cubicBezTo>
                  <a:cubicBezTo>
                    <a:pt x="1680" y="407"/>
                    <a:pt x="1680" y="407"/>
                    <a:pt x="1680" y="407"/>
                  </a:cubicBezTo>
                  <a:cubicBezTo>
                    <a:pt x="1681" y="407"/>
                    <a:pt x="1681" y="407"/>
                    <a:pt x="1681" y="407"/>
                  </a:cubicBezTo>
                  <a:cubicBezTo>
                    <a:pt x="1681" y="407"/>
                    <a:pt x="1681" y="407"/>
                    <a:pt x="1681" y="407"/>
                  </a:cubicBezTo>
                  <a:cubicBezTo>
                    <a:pt x="1682" y="407"/>
                    <a:pt x="1682" y="407"/>
                    <a:pt x="1684" y="405"/>
                  </a:cubicBezTo>
                  <a:cubicBezTo>
                    <a:pt x="1684" y="405"/>
                    <a:pt x="1684" y="405"/>
                    <a:pt x="1684" y="405"/>
                  </a:cubicBezTo>
                  <a:cubicBezTo>
                    <a:pt x="1685" y="403"/>
                    <a:pt x="1685" y="402"/>
                    <a:pt x="1685" y="402"/>
                  </a:cubicBezTo>
                  <a:cubicBezTo>
                    <a:pt x="1685" y="400"/>
                    <a:pt x="1685" y="399"/>
                    <a:pt x="1684" y="399"/>
                  </a:cubicBezTo>
                  <a:cubicBezTo>
                    <a:pt x="1684" y="398"/>
                    <a:pt x="1683" y="398"/>
                    <a:pt x="1683" y="397"/>
                  </a:cubicBezTo>
                  <a:cubicBezTo>
                    <a:pt x="1683" y="397"/>
                    <a:pt x="1682" y="397"/>
                    <a:pt x="1682" y="397"/>
                  </a:cubicBezTo>
                  <a:cubicBezTo>
                    <a:pt x="1681" y="396"/>
                    <a:pt x="1679" y="394"/>
                    <a:pt x="1676" y="393"/>
                  </a:cubicBezTo>
                  <a:cubicBezTo>
                    <a:pt x="1668" y="388"/>
                    <a:pt x="1657" y="381"/>
                    <a:pt x="1657" y="381"/>
                  </a:cubicBezTo>
                  <a:cubicBezTo>
                    <a:pt x="1654" y="386"/>
                    <a:pt x="1654" y="386"/>
                    <a:pt x="1654" y="386"/>
                  </a:cubicBezTo>
                  <a:cubicBezTo>
                    <a:pt x="1653" y="391"/>
                    <a:pt x="1653" y="391"/>
                    <a:pt x="1653" y="391"/>
                  </a:cubicBezTo>
                  <a:cubicBezTo>
                    <a:pt x="1653" y="391"/>
                    <a:pt x="1666" y="394"/>
                    <a:pt x="1680" y="396"/>
                  </a:cubicBezTo>
                  <a:cubicBezTo>
                    <a:pt x="1687" y="397"/>
                    <a:pt x="1695" y="398"/>
                    <a:pt x="1700" y="399"/>
                  </a:cubicBezTo>
                  <a:cubicBezTo>
                    <a:pt x="1703" y="400"/>
                    <a:pt x="1706" y="400"/>
                    <a:pt x="1708" y="400"/>
                  </a:cubicBezTo>
                  <a:cubicBezTo>
                    <a:pt x="1710" y="400"/>
                    <a:pt x="1712" y="401"/>
                    <a:pt x="1713" y="401"/>
                  </a:cubicBezTo>
                  <a:cubicBezTo>
                    <a:pt x="1714" y="401"/>
                    <a:pt x="1714" y="401"/>
                    <a:pt x="1715" y="401"/>
                  </a:cubicBezTo>
                  <a:cubicBezTo>
                    <a:pt x="1715" y="400"/>
                    <a:pt x="1715" y="400"/>
                    <a:pt x="1716" y="400"/>
                  </a:cubicBezTo>
                  <a:cubicBezTo>
                    <a:pt x="1716" y="400"/>
                    <a:pt x="1717" y="400"/>
                    <a:pt x="1717" y="400"/>
                  </a:cubicBezTo>
                  <a:cubicBezTo>
                    <a:pt x="1718" y="399"/>
                    <a:pt x="1718" y="399"/>
                    <a:pt x="1719" y="398"/>
                  </a:cubicBezTo>
                  <a:cubicBezTo>
                    <a:pt x="1719" y="397"/>
                    <a:pt x="1720" y="396"/>
                    <a:pt x="1720" y="395"/>
                  </a:cubicBezTo>
                  <a:cubicBezTo>
                    <a:pt x="1719" y="394"/>
                    <a:pt x="1719" y="393"/>
                    <a:pt x="1719" y="392"/>
                  </a:cubicBezTo>
                  <a:cubicBezTo>
                    <a:pt x="1718" y="392"/>
                    <a:pt x="1718" y="391"/>
                    <a:pt x="1718" y="391"/>
                  </a:cubicBezTo>
                  <a:cubicBezTo>
                    <a:pt x="1717" y="391"/>
                    <a:pt x="1717" y="391"/>
                    <a:pt x="1717" y="390"/>
                  </a:cubicBezTo>
                  <a:cubicBezTo>
                    <a:pt x="1717" y="390"/>
                    <a:pt x="1716" y="390"/>
                    <a:pt x="1716" y="390"/>
                  </a:cubicBezTo>
                  <a:cubicBezTo>
                    <a:pt x="1714" y="389"/>
                    <a:pt x="1712" y="387"/>
                    <a:pt x="1709" y="385"/>
                  </a:cubicBezTo>
                  <a:cubicBezTo>
                    <a:pt x="1705" y="383"/>
                    <a:pt x="1699" y="380"/>
                    <a:pt x="1695" y="377"/>
                  </a:cubicBezTo>
                  <a:cubicBezTo>
                    <a:pt x="1693" y="376"/>
                    <a:pt x="1691" y="374"/>
                    <a:pt x="1690" y="374"/>
                  </a:cubicBezTo>
                  <a:cubicBezTo>
                    <a:pt x="1689" y="373"/>
                    <a:pt x="1689" y="373"/>
                    <a:pt x="1688" y="373"/>
                  </a:cubicBezTo>
                  <a:cubicBezTo>
                    <a:pt x="1688" y="373"/>
                    <a:pt x="1688" y="373"/>
                    <a:pt x="1688" y="373"/>
                  </a:cubicBezTo>
                  <a:cubicBezTo>
                    <a:pt x="1686" y="375"/>
                    <a:pt x="1686" y="375"/>
                    <a:pt x="1686" y="375"/>
                  </a:cubicBezTo>
                  <a:cubicBezTo>
                    <a:pt x="1689" y="373"/>
                    <a:pt x="1689" y="373"/>
                    <a:pt x="1689" y="373"/>
                  </a:cubicBezTo>
                  <a:cubicBezTo>
                    <a:pt x="1688" y="373"/>
                    <a:pt x="1688" y="373"/>
                    <a:pt x="1688" y="373"/>
                  </a:cubicBezTo>
                  <a:cubicBezTo>
                    <a:pt x="1686" y="375"/>
                    <a:pt x="1686" y="375"/>
                    <a:pt x="1686" y="375"/>
                  </a:cubicBezTo>
                  <a:cubicBezTo>
                    <a:pt x="1689" y="373"/>
                    <a:pt x="1689" y="373"/>
                    <a:pt x="1689" y="373"/>
                  </a:cubicBezTo>
                  <a:cubicBezTo>
                    <a:pt x="1685" y="376"/>
                    <a:pt x="1685" y="376"/>
                    <a:pt x="1685" y="376"/>
                  </a:cubicBezTo>
                  <a:cubicBezTo>
                    <a:pt x="1689" y="374"/>
                    <a:pt x="1689" y="374"/>
                    <a:pt x="1689" y="374"/>
                  </a:cubicBezTo>
                  <a:cubicBezTo>
                    <a:pt x="1689" y="373"/>
                    <a:pt x="1689" y="373"/>
                    <a:pt x="1689" y="373"/>
                  </a:cubicBezTo>
                  <a:cubicBezTo>
                    <a:pt x="1685" y="376"/>
                    <a:pt x="1685" y="376"/>
                    <a:pt x="1685" y="376"/>
                  </a:cubicBezTo>
                  <a:cubicBezTo>
                    <a:pt x="1689" y="374"/>
                    <a:pt x="1689" y="374"/>
                    <a:pt x="1689" y="374"/>
                  </a:cubicBezTo>
                  <a:cubicBezTo>
                    <a:pt x="1685" y="377"/>
                    <a:pt x="1685" y="377"/>
                    <a:pt x="1685" y="377"/>
                  </a:cubicBezTo>
                  <a:cubicBezTo>
                    <a:pt x="1690" y="377"/>
                    <a:pt x="1690" y="377"/>
                    <a:pt x="1690" y="377"/>
                  </a:cubicBezTo>
                  <a:cubicBezTo>
                    <a:pt x="1690" y="375"/>
                    <a:pt x="1689" y="374"/>
                    <a:pt x="1689" y="374"/>
                  </a:cubicBezTo>
                  <a:cubicBezTo>
                    <a:pt x="1685" y="377"/>
                    <a:pt x="1685" y="377"/>
                    <a:pt x="1685" y="377"/>
                  </a:cubicBezTo>
                  <a:cubicBezTo>
                    <a:pt x="1690" y="377"/>
                    <a:pt x="1690" y="377"/>
                    <a:pt x="1690" y="377"/>
                  </a:cubicBezTo>
                  <a:cubicBezTo>
                    <a:pt x="1685" y="377"/>
                    <a:pt x="1685" y="377"/>
                    <a:pt x="1685" y="377"/>
                  </a:cubicBezTo>
                  <a:cubicBezTo>
                    <a:pt x="1689" y="380"/>
                    <a:pt x="1689" y="380"/>
                    <a:pt x="1689" y="380"/>
                  </a:cubicBezTo>
                  <a:cubicBezTo>
                    <a:pt x="1690" y="379"/>
                    <a:pt x="1690" y="377"/>
                    <a:pt x="1690" y="377"/>
                  </a:cubicBezTo>
                  <a:cubicBezTo>
                    <a:pt x="1685" y="377"/>
                    <a:pt x="1685" y="377"/>
                    <a:pt x="1685" y="377"/>
                  </a:cubicBezTo>
                  <a:cubicBezTo>
                    <a:pt x="1689" y="380"/>
                    <a:pt x="1689" y="380"/>
                    <a:pt x="1689" y="380"/>
                  </a:cubicBezTo>
                  <a:cubicBezTo>
                    <a:pt x="1684" y="377"/>
                    <a:pt x="1684" y="377"/>
                    <a:pt x="1684" y="377"/>
                  </a:cubicBezTo>
                  <a:cubicBezTo>
                    <a:pt x="1684" y="382"/>
                    <a:pt x="1684" y="382"/>
                    <a:pt x="1684" y="382"/>
                  </a:cubicBezTo>
                  <a:cubicBezTo>
                    <a:pt x="1733" y="387"/>
                    <a:pt x="1733" y="387"/>
                    <a:pt x="1733" y="387"/>
                  </a:cubicBezTo>
                  <a:cubicBezTo>
                    <a:pt x="1735" y="387"/>
                    <a:pt x="1737" y="386"/>
                    <a:pt x="1738" y="385"/>
                  </a:cubicBezTo>
                  <a:cubicBezTo>
                    <a:pt x="1739" y="384"/>
                    <a:pt x="1739" y="382"/>
                    <a:pt x="1739" y="382"/>
                  </a:cubicBezTo>
                  <a:cubicBezTo>
                    <a:pt x="1739" y="380"/>
                    <a:pt x="1738" y="379"/>
                    <a:pt x="1738" y="378"/>
                  </a:cubicBezTo>
                  <a:cubicBezTo>
                    <a:pt x="1737" y="378"/>
                    <a:pt x="1737" y="377"/>
                    <a:pt x="1737" y="377"/>
                  </a:cubicBezTo>
                  <a:cubicBezTo>
                    <a:pt x="1736" y="376"/>
                    <a:pt x="1736" y="376"/>
                    <a:pt x="1735" y="376"/>
                  </a:cubicBezTo>
                  <a:cubicBezTo>
                    <a:pt x="1733" y="374"/>
                    <a:pt x="1729" y="372"/>
                    <a:pt x="1726" y="370"/>
                  </a:cubicBezTo>
                  <a:cubicBezTo>
                    <a:pt x="1723" y="369"/>
                    <a:pt x="1721" y="367"/>
                    <a:pt x="1721" y="367"/>
                  </a:cubicBezTo>
                  <a:cubicBezTo>
                    <a:pt x="1718" y="372"/>
                    <a:pt x="1718" y="372"/>
                    <a:pt x="1718" y="372"/>
                  </a:cubicBezTo>
                  <a:cubicBezTo>
                    <a:pt x="1718" y="378"/>
                    <a:pt x="1718" y="378"/>
                    <a:pt x="1718" y="378"/>
                  </a:cubicBezTo>
                  <a:cubicBezTo>
                    <a:pt x="1762" y="379"/>
                    <a:pt x="1762" y="379"/>
                    <a:pt x="1762" y="379"/>
                  </a:cubicBezTo>
                  <a:cubicBezTo>
                    <a:pt x="1764" y="379"/>
                    <a:pt x="1766" y="378"/>
                    <a:pt x="1767" y="376"/>
                  </a:cubicBezTo>
                  <a:cubicBezTo>
                    <a:pt x="1768" y="375"/>
                    <a:pt x="1768" y="374"/>
                    <a:pt x="1768" y="373"/>
                  </a:cubicBezTo>
                  <a:cubicBezTo>
                    <a:pt x="1768" y="372"/>
                    <a:pt x="1768" y="371"/>
                    <a:pt x="1768" y="371"/>
                  </a:cubicBezTo>
                  <a:cubicBezTo>
                    <a:pt x="1767" y="370"/>
                    <a:pt x="1767" y="369"/>
                    <a:pt x="1766" y="369"/>
                  </a:cubicBezTo>
                  <a:cubicBezTo>
                    <a:pt x="1766" y="369"/>
                    <a:pt x="1766" y="368"/>
                    <a:pt x="1765" y="368"/>
                  </a:cubicBezTo>
                  <a:cubicBezTo>
                    <a:pt x="1764" y="367"/>
                    <a:pt x="1762" y="366"/>
                    <a:pt x="1760" y="364"/>
                  </a:cubicBezTo>
                  <a:cubicBezTo>
                    <a:pt x="1753" y="360"/>
                    <a:pt x="1743" y="354"/>
                    <a:pt x="1743" y="354"/>
                  </a:cubicBezTo>
                  <a:cubicBezTo>
                    <a:pt x="1740" y="359"/>
                    <a:pt x="1740" y="359"/>
                    <a:pt x="1740" y="359"/>
                  </a:cubicBezTo>
                  <a:cubicBezTo>
                    <a:pt x="1739" y="364"/>
                    <a:pt x="1739" y="364"/>
                    <a:pt x="1739" y="364"/>
                  </a:cubicBezTo>
                  <a:cubicBezTo>
                    <a:pt x="1773" y="368"/>
                    <a:pt x="1773" y="368"/>
                    <a:pt x="1773" y="368"/>
                  </a:cubicBezTo>
                  <a:cubicBezTo>
                    <a:pt x="1776" y="368"/>
                    <a:pt x="1778" y="367"/>
                    <a:pt x="1779" y="364"/>
                  </a:cubicBezTo>
                  <a:cubicBezTo>
                    <a:pt x="1780" y="362"/>
                    <a:pt x="1779" y="359"/>
                    <a:pt x="1777" y="358"/>
                  </a:cubicBezTo>
                  <a:cubicBezTo>
                    <a:pt x="1759" y="347"/>
                    <a:pt x="1759" y="347"/>
                    <a:pt x="1759" y="347"/>
                  </a:cubicBezTo>
                  <a:cubicBezTo>
                    <a:pt x="1756" y="351"/>
                    <a:pt x="1756" y="351"/>
                    <a:pt x="1756" y="351"/>
                  </a:cubicBezTo>
                  <a:cubicBezTo>
                    <a:pt x="1761" y="354"/>
                    <a:pt x="1761" y="354"/>
                    <a:pt x="1761" y="354"/>
                  </a:cubicBezTo>
                  <a:cubicBezTo>
                    <a:pt x="1756" y="351"/>
                    <a:pt x="1756" y="351"/>
                    <a:pt x="1756" y="351"/>
                  </a:cubicBezTo>
                  <a:cubicBezTo>
                    <a:pt x="1759" y="356"/>
                    <a:pt x="1759" y="356"/>
                    <a:pt x="1759" y="356"/>
                  </a:cubicBezTo>
                  <a:cubicBezTo>
                    <a:pt x="1759" y="356"/>
                    <a:pt x="1760" y="356"/>
                    <a:pt x="1761" y="354"/>
                  </a:cubicBezTo>
                  <a:cubicBezTo>
                    <a:pt x="1756" y="351"/>
                    <a:pt x="1756" y="351"/>
                    <a:pt x="1756" y="351"/>
                  </a:cubicBezTo>
                  <a:cubicBezTo>
                    <a:pt x="1759" y="356"/>
                    <a:pt x="1759" y="356"/>
                    <a:pt x="1759" y="356"/>
                  </a:cubicBezTo>
                  <a:cubicBezTo>
                    <a:pt x="1756" y="352"/>
                    <a:pt x="1756" y="352"/>
                    <a:pt x="1756" y="352"/>
                  </a:cubicBezTo>
                  <a:cubicBezTo>
                    <a:pt x="1757" y="357"/>
                    <a:pt x="1757" y="357"/>
                    <a:pt x="1757" y="357"/>
                  </a:cubicBezTo>
                  <a:cubicBezTo>
                    <a:pt x="1757" y="357"/>
                    <a:pt x="1758" y="357"/>
                    <a:pt x="1759" y="356"/>
                  </a:cubicBezTo>
                  <a:cubicBezTo>
                    <a:pt x="1756" y="352"/>
                    <a:pt x="1756" y="352"/>
                    <a:pt x="1756" y="352"/>
                  </a:cubicBezTo>
                  <a:cubicBezTo>
                    <a:pt x="1757" y="357"/>
                    <a:pt x="1757" y="357"/>
                    <a:pt x="1757" y="357"/>
                  </a:cubicBezTo>
                  <a:cubicBezTo>
                    <a:pt x="1756" y="353"/>
                    <a:pt x="1756" y="353"/>
                    <a:pt x="1756" y="353"/>
                  </a:cubicBezTo>
                  <a:cubicBezTo>
                    <a:pt x="1757" y="357"/>
                    <a:pt x="1757" y="357"/>
                    <a:pt x="1757" y="357"/>
                  </a:cubicBezTo>
                  <a:cubicBezTo>
                    <a:pt x="1757" y="357"/>
                    <a:pt x="1757" y="357"/>
                    <a:pt x="1757" y="357"/>
                  </a:cubicBezTo>
                  <a:cubicBezTo>
                    <a:pt x="1756" y="353"/>
                    <a:pt x="1756" y="353"/>
                    <a:pt x="1756" y="353"/>
                  </a:cubicBezTo>
                  <a:cubicBezTo>
                    <a:pt x="1757" y="357"/>
                    <a:pt x="1757" y="357"/>
                    <a:pt x="1757" y="357"/>
                  </a:cubicBezTo>
                  <a:cubicBezTo>
                    <a:pt x="1757" y="357"/>
                    <a:pt x="1757" y="357"/>
                    <a:pt x="1757" y="357"/>
                  </a:cubicBezTo>
                  <a:cubicBezTo>
                    <a:pt x="1757" y="357"/>
                    <a:pt x="1757" y="357"/>
                    <a:pt x="1757" y="357"/>
                  </a:cubicBezTo>
                  <a:cubicBezTo>
                    <a:pt x="1757" y="357"/>
                    <a:pt x="1757" y="357"/>
                    <a:pt x="1757" y="357"/>
                  </a:cubicBezTo>
                  <a:cubicBezTo>
                    <a:pt x="1757" y="357"/>
                    <a:pt x="1757" y="357"/>
                    <a:pt x="1757" y="357"/>
                  </a:cubicBezTo>
                  <a:cubicBezTo>
                    <a:pt x="1757" y="357"/>
                    <a:pt x="1757" y="357"/>
                    <a:pt x="1757" y="357"/>
                  </a:cubicBezTo>
                  <a:cubicBezTo>
                    <a:pt x="1757" y="357"/>
                    <a:pt x="1757" y="357"/>
                    <a:pt x="1757" y="357"/>
                  </a:cubicBezTo>
                  <a:cubicBezTo>
                    <a:pt x="1760" y="357"/>
                    <a:pt x="1767" y="357"/>
                    <a:pt x="1774" y="357"/>
                  </a:cubicBezTo>
                  <a:cubicBezTo>
                    <a:pt x="1782" y="358"/>
                    <a:pt x="1789" y="358"/>
                    <a:pt x="1794" y="358"/>
                  </a:cubicBezTo>
                  <a:cubicBezTo>
                    <a:pt x="1796" y="358"/>
                    <a:pt x="1797" y="358"/>
                    <a:pt x="1798" y="358"/>
                  </a:cubicBezTo>
                  <a:cubicBezTo>
                    <a:pt x="1799" y="358"/>
                    <a:pt x="1799" y="358"/>
                    <a:pt x="1800" y="358"/>
                  </a:cubicBezTo>
                  <a:cubicBezTo>
                    <a:pt x="1800" y="358"/>
                    <a:pt x="1800" y="358"/>
                    <a:pt x="1801" y="357"/>
                  </a:cubicBezTo>
                  <a:cubicBezTo>
                    <a:pt x="1801" y="357"/>
                    <a:pt x="1801" y="357"/>
                    <a:pt x="1802" y="357"/>
                  </a:cubicBezTo>
                  <a:cubicBezTo>
                    <a:pt x="1802" y="357"/>
                    <a:pt x="1803" y="356"/>
                    <a:pt x="1804" y="355"/>
                  </a:cubicBezTo>
                  <a:cubicBezTo>
                    <a:pt x="1804" y="354"/>
                    <a:pt x="1805" y="352"/>
                    <a:pt x="1804" y="351"/>
                  </a:cubicBezTo>
                  <a:cubicBezTo>
                    <a:pt x="1804" y="349"/>
                    <a:pt x="1803" y="348"/>
                    <a:pt x="1802" y="347"/>
                  </a:cubicBezTo>
                  <a:cubicBezTo>
                    <a:pt x="1797" y="344"/>
                    <a:pt x="1797" y="344"/>
                    <a:pt x="1797" y="344"/>
                  </a:cubicBezTo>
                  <a:cubicBezTo>
                    <a:pt x="1808" y="344"/>
                    <a:pt x="1808" y="344"/>
                    <a:pt x="1808" y="344"/>
                  </a:cubicBezTo>
                  <a:cubicBezTo>
                    <a:pt x="1810" y="345"/>
                    <a:pt x="1813" y="343"/>
                    <a:pt x="1813" y="341"/>
                  </a:cubicBezTo>
                  <a:cubicBezTo>
                    <a:pt x="1814" y="338"/>
                    <a:pt x="1813" y="336"/>
                    <a:pt x="1811" y="334"/>
                  </a:cubicBezTo>
                  <a:cubicBezTo>
                    <a:pt x="1791" y="322"/>
                    <a:pt x="1791" y="322"/>
                    <a:pt x="1791" y="322"/>
                  </a:cubicBezTo>
                  <a:cubicBezTo>
                    <a:pt x="1788" y="326"/>
                    <a:pt x="1788" y="326"/>
                    <a:pt x="1788" y="326"/>
                  </a:cubicBezTo>
                  <a:cubicBezTo>
                    <a:pt x="1788" y="332"/>
                    <a:pt x="1788" y="332"/>
                    <a:pt x="1788" y="332"/>
                  </a:cubicBezTo>
                  <a:cubicBezTo>
                    <a:pt x="1788" y="332"/>
                    <a:pt x="1797" y="331"/>
                    <a:pt x="1805" y="331"/>
                  </a:cubicBezTo>
                  <a:cubicBezTo>
                    <a:pt x="1810" y="330"/>
                    <a:pt x="1814" y="330"/>
                    <a:pt x="1817" y="330"/>
                  </a:cubicBezTo>
                  <a:cubicBezTo>
                    <a:pt x="1819" y="330"/>
                    <a:pt x="1820" y="329"/>
                    <a:pt x="1821" y="329"/>
                  </a:cubicBezTo>
                  <a:cubicBezTo>
                    <a:pt x="1822" y="329"/>
                    <a:pt x="1823" y="329"/>
                    <a:pt x="1823" y="329"/>
                  </a:cubicBezTo>
                  <a:cubicBezTo>
                    <a:pt x="1823" y="329"/>
                    <a:pt x="1823" y="329"/>
                    <a:pt x="1824" y="329"/>
                  </a:cubicBezTo>
                  <a:cubicBezTo>
                    <a:pt x="1824" y="329"/>
                    <a:pt x="1824" y="329"/>
                    <a:pt x="1825" y="329"/>
                  </a:cubicBezTo>
                  <a:cubicBezTo>
                    <a:pt x="1825" y="328"/>
                    <a:pt x="1825" y="328"/>
                    <a:pt x="1826" y="328"/>
                  </a:cubicBezTo>
                  <a:cubicBezTo>
                    <a:pt x="1826" y="328"/>
                    <a:pt x="1827" y="327"/>
                    <a:pt x="1827" y="326"/>
                  </a:cubicBezTo>
                  <a:cubicBezTo>
                    <a:pt x="1827" y="326"/>
                    <a:pt x="1827" y="326"/>
                    <a:pt x="1827" y="326"/>
                  </a:cubicBezTo>
                  <a:cubicBezTo>
                    <a:pt x="1828" y="325"/>
                    <a:pt x="1828" y="324"/>
                    <a:pt x="1828" y="324"/>
                  </a:cubicBezTo>
                  <a:cubicBezTo>
                    <a:pt x="1828" y="322"/>
                    <a:pt x="1828" y="322"/>
                    <a:pt x="1827" y="321"/>
                  </a:cubicBezTo>
                  <a:cubicBezTo>
                    <a:pt x="1827" y="320"/>
                    <a:pt x="1827" y="320"/>
                    <a:pt x="1827" y="320"/>
                  </a:cubicBezTo>
                  <a:cubicBezTo>
                    <a:pt x="1826" y="319"/>
                    <a:pt x="1826" y="319"/>
                    <a:pt x="1826" y="319"/>
                  </a:cubicBezTo>
                  <a:cubicBezTo>
                    <a:pt x="1825" y="318"/>
                    <a:pt x="1825" y="318"/>
                    <a:pt x="1825" y="318"/>
                  </a:cubicBezTo>
                  <a:cubicBezTo>
                    <a:pt x="1824" y="318"/>
                    <a:pt x="1822" y="316"/>
                    <a:pt x="1819" y="315"/>
                  </a:cubicBezTo>
                  <a:cubicBezTo>
                    <a:pt x="1813" y="311"/>
                    <a:pt x="1803" y="305"/>
                    <a:pt x="1803" y="305"/>
                  </a:cubicBezTo>
                  <a:cubicBezTo>
                    <a:pt x="1800" y="310"/>
                    <a:pt x="1800" y="310"/>
                    <a:pt x="1800" y="310"/>
                  </a:cubicBezTo>
                  <a:cubicBezTo>
                    <a:pt x="1800" y="315"/>
                    <a:pt x="1800" y="315"/>
                    <a:pt x="1800" y="315"/>
                  </a:cubicBezTo>
                  <a:cubicBezTo>
                    <a:pt x="1800" y="315"/>
                    <a:pt x="1809" y="314"/>
                    <a:pt x="1817" y="313"/>
                  </a:cubicBezTo>
                  <a:cubicBezTo>
                    <a:pt x="1821" y="313"/>
                    <a:pt x="1825" y="312"/>
                    <a:pt x="1828" y="312"/>
                  </a:cubicBezTo>
                  <a:cubicBezTo>
                    <a:pt x="1830" y="312"/>
                    <a:pt x="1831" y="312"/>
                    <a:pt x="1832" y="312"/>
                  </a:cubicBezTo>
                  <a:cubicBezTo>
                    <a:pt x="1833" y="312"/>
                    <a:pt x="1833" y="311"/>
                    <a:pt x="1833" y="311"/>
                  </a:cubicBezTo>
                  <a:cubicBezTo>
                    <a:pt x="1834" y="311"/>
                    <a:pt x="1834" y="311"/>
                    <a:pt x="1834" y="311"/>
                  </a:cubicBezTo>
                  <a:cubicBezTo>
                    <a:pt x="1835" y="311"/>
                    <a:pt x="1835" y="311"/>
                    <a:pt x="1835" y="311"/>
                  </a:cubicBezTo>
                  <a:cubicBezTo>
                    <a:pt x="1835" y="311"/>
                    <a:pt x="1835" y="311"/>
                    <a:pt x="1836" y="311"/>
                  </a:cubicBezTo>
                  <a:cubicBezTo>
                    <a:pt x="1836" y="310"/>
                    <a:pt x="1836" y="310"/>
                    <a:pt x="1836" y="310"/>
                  </a:cubicBezTo>
                  <a:cubicBezTo>
                    <a:pt x="1837" y="310"/>
                    <a:pt x="1837" y="310"/>
                    <a:pt x="1838" y="309"/>
                  </a:cubicBezTo>
                  <a:cubicBezTo>
                    <a:pt x="1838" y="308"/>
                    <a:pt x="1839" y="306"/>
                    <a:pt x="1838" y="305"/>
                  </a:cubicBezTo>
                  <a:cubicBezTo>
                    <a:pt x="1838" y="303"/>
                    <a:pt x="1837" y="302"/>
                    <a:pt x="1836" y="301"/>
                  </a:cubicBezTo>
                  <a:cubicBezTo>
                    <a:pt x="1828" y="296"/>
                    <a:pt x="1828" y="296"/>
                    <a:pt x="1828" y="296"/>
                  </a:cubicBezTo>
                  <a:cubicBezTo>
                    <a:pt x="1841" y="291"/>
                    <a:pt x="1841" y="291"/>
                    <a:pt x="1841" y="291"/>
                  </a:cubicBezTo>
                  <a:cubicBezTo>
                    <a:pt x="1843" y="290"/>
                    <a:pt x="1844" y="288"/>
                    <a:pt x="1844" y="286"/>
                  </a:cubicBezTo>
                  <a:cubicBezTo>
                    <a:pt x="1844" y="284"/>
                    <a:pt x="1843" y="282"/>
                    <a:pt x="1841" y="281"/>
                  </a:cubicBezTo>
                  <a:cubicBezTo>
                    <a:pt x="1826" y="272"/>
                    <a:pt x="1826" y="272"/>
                    <a:pt x="1826" y="272"/>
                  </a:cubicBezTo>
                  <a:cubicBezTo>
                    <a:pt x="1823" y="276"/>
                    <a:pt x="1823" y="276"/>
                    <a:pt x="1823" y="276"/>
                  </a:cubicBezTo>
                  <a:cubicBezTo>
                    <a:pt x="1828" y="279"/>
                    <a:pt x="1828" y="279"/>
                    <a:pt x="1828" y="279"/>
                  </a:cubicBezTo>
                  <a:cubicBezTo>
                    <a:pt x="1824" y="277"/>
                    <a:pt x="1824" y="277"/>
                    <a:pt x="1824" y="277"/>
                  </a:cubicBezTo>
                  <a:cubicBezTo>
                    <a:pt x="1827" y="281"/>
                    <a:pt x="1827" y="281"/>
                    <a:pt x="1827" y="281"/>
                  </a:cubicBezTo>
                  <a:cubicBezTo>
                    <a:pt x="1827" y="281"/>
                    <a:pt x="1827" y="280"/>
                    <a:pt x="1828" y="279"/>
                  </a:cubicBezTo>
                  <a:cubicBezTo>
                    <a:pt x="1824" y="277"/>
                    <a:pt x="1824" y="277"/>
                    <a:pt x="1824" y="277"/>
                  </a:cubicBezTo>
                  <a:cubicBezTo>
                    <a:pt x="1827" y="281"/>
                    <a:pt x="1827" y="281"/>
                    <a:pt x="1827" y="281"/>
                  </a:cubicBezTo>
                  <a:cubicBezTo>
                    <a:pt x="1824" y="277"/>
                    <a:pt x="1824" y="277"/>
                    <a:pt x="1824" y="277"/>
                  </a:cubicBezTo>
                  <a:cubicBezTo>
                    <a:pt x="1826" y="281"/>
                    <a:pt x="1826" y="281"/>
                    <a:pt x="1826" y="281"/>
                  </a:cubicBezTo>
                  <a:cubicBezTo>
                    <a:pt x="1826" y="281"/>
                    <a:pt x="1826" y="281"/>
                    <a:pt x="1827" y="281"/>
                  </a:cubicBezTo>
                  <a:cubicBezTo>
                    <a:pt x="1824" y="277"/>
                    <a:pt x="1824" y="277"/>
                    <a:pt x="1824" y="277"/>
                  </a:cubicBezTo>
                  <a:cubicBezTo>
                    <a:pt x="1826" y="281"/>
                    <a:pt x="1826" y="281"/>
                    <a:pt x="1826" y="281"/>
                  </a:cubicBezTo>
                  <a:cubicBezTo>
                    <a:pt x="1825" y="279"/>
                    <a:pt x="1825" y="279"/>
                    <a:pt x="1825" y="279"/>
                  </a:cubicBezTo>
                  <a:cubicBezTo>
                    <a:pt x="1826" y="281"/>
                    <a:pt x="1826" y="281"/>
                    <a:pt x="1826" y="281"/>
                  </a:cubicBezTo>
                  <a:cubicBezTo>
                    <a:pt x="1826" y="281"/>
                    <a:pt x="1826" y="281"/>
                    <a:pt x="1826" y="281"/>
                  </a:cubicBezTo>
                  <a:cubicBezTo>
                    <a:pt x="1825" y="279"/>
                    <a:pt x="1825" y="279"/>
                    <a:pt x="1825" y="279"/>
                  </a:cubicBezTo>
                  <a:cubicBezTo>
                    <a:pt x="1826" y="281"/>
                    <a:pt x="1826" y="281"/>
                    <a:pt x="1826" y="281"/>
                  </a:cubicBezTo>
                  <a:cubicBezTo>
                    <a:pt x="1826" y="281"/>
                    <a:pt x="1826" y="281"/>
                    <a:pt x="1826" y="281"/>
                  </a:cubicBezTo>
                  <a:cubicBezTo>
                    <a:pt x="1826" y="281"/>
                    <a:pt x="1827" y="281"/>
                    <a:pt x="1827" y="281"/>
                  </a:cubicBezTo>
                  <a:cubicBezTo>
                    <a:pt x="1830" y="280"/>
                    <a:pt x="1836" y="279"/>
                    <a:pt x="1840" y="277"/>
                  </a:cubicBezTo>
                  <a:cubicBezTo>
                    <a:pt x="1845" y="276"/>
                    <a:pt x="1849" y="275"/>
                    <a:pt x="1849" y="275"/>
                  </a:cubicBezTo>
                  <a:cubicBezTo>
                    <a:pt x="1851" y="275"/>
                    <a:pt x="1853" y="273"/>
                    <a:pt x="1853" y="271"/>
                  </a:cubicBezTo>
                  <a:cubicBezTo>
                    <a:pt x="1853" y="269"/>
                    <a:pt x="1852" y="266"/>
                    <a:pt x="1850" y="265"/>
                  </a:cubicBezTo>
                  <a:cubicBezTo>
                    <a:pt x="1844" y="261"/>
                    <a:pt x="1844" y="261"/>
                    <a:pt x="1844" y="261"/>
                  </a:cubicBezTo>
                  <a:cubicBezTo>
                    <a:pt x="1855" y="260"/>
                    <a:pt x="1855" y="260"/>
                    <a:pt x="1855" y="260"/>
                  </a:cubicBezTo>
                  <a:cubicBezTo>
                    <a:pt x="1858" y="260"/>
                    <a:pt x="1860" y="259"/>
                    <a:pt x="1860" y="256"/>
                  </a:cubicBezTo>
                  <a:cubicBezTo>
                    <a:pt x="1861" y="254"/>
                    <a:pt x="1860" y="252"/>
                    <a:pt x="1858" y="250"/>
                  </a:cubicBezTo>
                  <a:cubicBezTo>
                    <a:pt x="1845" y="242"/>
                    <a:pt x="1845" y="242"/>
                    <a:pt x="1845" y="242"/>
                  </a:cubicBezTo>
                  <a:cubicBezTo>
                    <a:pt x="1859" y="234"/>
                    <a:pt x="1859" y="234"/>
                    <a:pt x="1859" y="234"/>
                  </a:cubicBezTo>
                  <a:cubicBezTo>
                    <a:pt x="1860" y="234"/>
                    <a:pt x="1860" y="233"/>
                    <a:pt x="1861" y="232"/>
                  </a:cubicBezTo>
                  <a:cubicBezTo>
                    <a:pt x="1861" y="231"/>
                    <a:pt x="1861" y="230"/>
                    <a:pt x="1861" y="229"/>
                  </a:cubicBezTo>
                  <a:cubicBezTo>
                    <a:pt x="1861" y="228"/>
                    <a:pt x="1861" y="228"/>
                    <a:pt x="1861" y="227"/>
                  </a:cubicBezTo>
                  <a:cubicBezTo>
                    <a:pt x="1860" y="226"/>
                    <a:pt x="1860" y="226"/>
                    <a:pt x="1860" y="225"/>
                  </a:cubicBezTo>
                  <a:cubicBezTo>
                    <a:pt x="1859" y="225"/>
                    <a:pt x="1859" y="225"/>
                    <a:pt x="1859" y="224"/>
                  </a:cubicBezTo>
                  <a:cubicBezTo>
                    <a:pt x="1858" y="224"/>
                    <a:pt x="1858" y="224"/>
                    <a:pt x="1857" y="223"/>
                  </a:cubicBezTo>
                  <a:cubicBezTo>
                    <a:pt x="1854" y="221"/>
                    <a:pt x="1850" y="219"/>
                    <a:pt x="1847" y="217"/>
                  </a:cubicBezTo>
                  <a:cubicBezTo>
                    <a:pt x="1843" y="215"/>
                    <a:pt x="1841" y="213"/>
                    <a:pt x="1841" y="213"/>
                  </a:cubicBezTo>
                  <a:cubicBezTo>
                    <a:pt x="1838" y="218"/>
                    <a:pt x="1838" y="218"/>
                    <a:pt x="1838" y="218"/>
                  </a:cubicBezTo>
                  <a:cubicBezTo>
                    <a:pt x="1841" y="223"/>
                    <a:pt x="1841" y="223"/>
                    <a:pt x="1841" y="223"/>
                  </a:cubicBezTo>
                  <a:cubicBezTo>
                    <a:pt x="1859" y="212"/>
                    <a:pt x="1859" y="212"/>
                    <a:pt x="1859" y="212"/>
                  </a:cubicBezTo>
                  <a:cubicBezTo>
                    <a:pt x="1860" y="211"/>
                    <a:pt x="1861" y="210"/>
                    <a:pt x="1861" y="208"/>
                  </a:cubicBezTo>
                  <a:cubicBezTo>
                    <a:pt x="1861" y="206"/>
                    <a:pt x="1861" y="206"/>
                    <a:pt x="1861" y="205"/>
                  </a:cubicBezTo>
                  <a:cubicBezTo>
                    <a:pt x="1860" y="204"/>
                    <a:pt x="1860" y="204"/>
                    <a:pt x="1860" y="204"/>
                  </a:cubicBezTo>
                  <a:cubicBezTo>
                    <a:pt x="1860" y="203"/>
                    <a:pt x="1859" y="203"/>
                    <a:pt x="1859" y="203"/>
                  </a:cubicBezTo>
                  <a:cubicBezTo>
                    <a:pt x="1858" y="202"/>
                    <a:pt x="1858" y="202"/>
                    <a:pt x="1858" y="202"/>
                  </a:cubicBezTo>
                  <a:cubicBezTo>
                    <a:pt x="1857" y="202"/>
                    <a:pt x="1855" y="200"/>
                    <a:pt x="1853" y="199"/>
                  </a:cubicBezTo>
                  <a:cubicBezTo>
                    <a:pt x="1850" y="197"/>
                    <a:pt x="1846" y="195"/>
                    <a:pt x="1842" y="193"/>
                  </a:cubicBezTo>
                  <a:cubicBezTo>
                    <a:pt x="1841" y="192"/>
                    <a:pt x="1839" y="191"/>
                    <a:pt x="1838" y="190"/>
                  </a:cubicBezTo>
                  <a:cubicBezTo>
                    <a:pt x="1838" y="190"/>
                    <a:pt x="1837" y="190"/>
                    <a:pt x="1837" y="189"/>
                  </a:cubicBezTo>
                  <a:cubicBezTo>
                    <a:pt x="1837" y="189"/>
                    <a:pt x="1837" y="189"/>
                    <a:pt x="1837" y="189"/>
                  </a:cubicBezTo>
                  <a:cubicBezTo>
                    <a:pt x="1837" y="189"/>
                    <a:pt x="1837" y="189"/>
                    <a:pt x="1837" y="189"/>
                  </a:cubicBezTo>
                  <a:cubicBezTo>
                    <a:pt x="1837" y="189"/>
                    <a:pt x="1837" y="189"/>
                    <a:pt x="1837" y="189"/>
                  </a:cubicBezTo>
                  <a:cubicBezTo>
                    <a:pt x="1837" y="189"/>
                    <a:pt x="1837" y="189"/>
                    <a:pt x="1837" y="189"/>
                  </a:cubicBezTo>
                  <a:cubicBezTo>
                    <a:pt x="1837" y="189"/>
                    <a:pt x="1837" y="189"/>
                    <a:pt x="1837" y="189"/>
                  </a:cubicBezTo>
                  <a:cubicBezTo>
                    <a:pt x="1837" y="189"/>
                    <a:pt x="1837" y="189"/>
                    <a:pt x="1837" y="189"/>
                  </a:cubicBezTo>
                  <a:cubicBezTo>
                    <a:pt x="1834" y="193"/>
                    <a:pt x="1834" y="193"/>
                    <a:pt x="1834" y="193"/>
                  </a:cubicBezTo>
                  <a:cubicBezTo>
                    <a:pt x="1837" y="189"/>
                    <a:pt x="1837" y="189"/>
                    <a:pt x="1837" y="189"/>
                  </a:cubicBezTo>
                  <a:cubicBezTo>
                    <a:pt x="1837" y="189"/>
                    <a:pt x="1837" y="189"/>
                    <a:pt x="1837" y="189"/>
                  </a:cubicBezTo>
                  <a:cubicBezTo>
                    <a:pt x="1834" y="193"/>
                    <a:pt x="1834" y="193"/>
                    <a:pt x="1834" y="193"/>
                  </a:cubicBezTo>
                  <a:cubicBezTo>
                    <a:pt x="1837" y="189"/>
                    <a:pt x="1837" y="189"/>
                    <a:pt x="1837" y="189"/>
                  </a:cubicBezTo>
                  <a:cubicBezTo>
                    <a:pt x="1834" y="194"/>
                    <a:pt x="1834" y="194"/>
                    <a:pt x="1834" y="194"/>
                  </a:cubicBezTo>
                  <a:cubicBezTo>
                    <a:pt x="1837" y="190"/>
                    <a:pt x="1837" y="190"/>
                    <a:pt x="1837" y="190"/>
                  </a:cubicBezTo>
                  <a:cubicBezTo>
                    <a:pt x="1837" y="189"/>
                    <a:pt x="1837" y="189"/>
                    <a:pt x="1837" y="189"/>
                  </a:cubicBezTo>
                  <a:cubicBezTo>
                    <a:pt x="1834" y="194"/>
                    <a:pt x="1834" y="194"/>
                    <a:pt x="1834" y="194"/>
                  </a:cubicBezTo>
                  <a:cubicBezTo>
                    <a:pt x="1837" y="190"/>
                    <a:pt x="1837" y="190"/>
                    <a:pt x="1837" y="190"/>
                  </a:cubicBezTo>
                  <a:cubicBezTo>
                    <a:pt x="1834" y="194"/>
                    <a:pt x="1834" y="194"/>
                    <a:pt x="1834" y="194"/>
                  </a:cubicBezTo>
                  <a:cubicBezTo>
                    <a:pt x="1838" y="190"/>
                    <a:pt x="1838" y="190"/>
                    <a:pt x="1838" y="190"/>
                  </a:cubicBezTo>
                  <a:cubicBezTo>
                    <a:pt x="1837" y="190"/>
                    <a:pt x="1837" y="190"/>
                    <a:pt x="1837" y="190"/>
                  </a:cubicBezTo>
                  <a:cubicBezTo>
                    <a:pt x="1834" y="194"/>
                    <a:pt x="1834" y="194"/>
                    <a:pt x="1834" y="194"/>
                  </a:cubicBezTo>
                  <a:cubicBezTo>
                    <a:pt x="1838" y="190"/>
                    <a:pt x="1838" y="190"/>
                    <a:pt x="1838" y="190"/>
                  </a:cubicBezTo>
                  <a:cubicBezTo>
                    <a:pt x="1834" y="194"/>
                    <a:pt x="1834" y="194"/>
                    <a:pt x="1834" y="194"/>
                  </a:cubicBezTo>
                  <a:cubicBezTo>
                    <a:pt x="1838" y="191"/>
                    <a:pt x="1838" y="191"/>
                    <a:pt x="1838" y="191"/>
                  </a:cubicBezTo>
                  <a:cubicBezTo>
                    <a:pt x="1838" y="190"/>
                    <a:pt x="1838" y="190"/>
                    <a:pt x="1838" y="190"/>
                  </a:cubicBezTo>
                  <a:cubicBezTo>
                    <a:pt x="1834" y="194"/>
                    <a:pt x="1834" y="194"/>
                    <a:pt x="1834" y="194"/>
                  </a:cubicBezTo>
                  <a:cubicBezTo>
                    <a:pt x="1838" y="191"/>
                    <a:pt x="1838" y="191"/>
                    <a:pt x="1838" y="191"/>
                  </a:cubicBezTo>
                  <a:cubicBezTo>
                    <a:pt x="1834" y="194"/>
                    <a:pt x="1834" y="194"/>
                    <a:pt x="1834" y="194"/>
                  </a:cubicBezTo>
                  <a:cubicBezTo>
                    <a:pt x="1839" y="192"/>
                    <a:pt x="1839" y="192"/>
                    <a:pt x="1839" y="192"/>
                  </a:cubicBezTo>
                  <a:cubicBezTo>
                    <a:pt x="1839" y="191"/>
                    <a:pt x="1838" y="191"/>
                    <a:pt x="1838" y="191"/>
                  </a:cubicBezTo>
                  <a:cubicBezTo>
                    <a:pt x="1834" y="194"/>
                    <a:pt x="1834" y="194"/>
                    <a:pt x="1834" y="194"/>
                  </a:cubicBezTo>
                  <a:cubicBezTo>
                    <a:pt x="1839" y="192"/>
                    <a:pt x="1839" y="192"/>
                    <a:pt x="1839" y="192"/>
                  </a:cubicBezTo>
                  <a:cubicBezTo>
                    <a:pt x="1834" y="194"/>
                    <a:pt x="1834" y="194"/>
                    <a:pt x="1834" y="194"/>
                  </a:cubicBezTo>
                  <a:cubicBezTo>
                    <a:pt x="1839" y="194"/>
                    <a:pt x="1839" y="194"/>
                    <a:pt x="1839" y="194"/>
                  </a:cubicBezTo>
                  <a:cubicBezTo>
                    <a:pt x="1839" y="193"/>
                    <a:pt x="1839" y="192"/>
                    <a:pt x="1839" y="192"/>
                  </a:cubicBezTo>
                  <a:cubicBezTo>
                    <a:pt x="1834" y="194"/>
                    <a:pt x="1834" y="194"/>
                    <a:pt x="1834" y="194"/>
                  </a:cubicBezTo>
                  <a:cubicBezTo>
                    <a:pt x="1839" y="194"/>
                    <a:pt x="1839" y="194"/>
                    <a:pt x="1839" y="194"/>
                  </a:cubicBezTo>
                  <a:cubicBezTo>
                    <a:pt x="1834" y="194"/>
                    <a:pt x="1834" y="194"/>
                    <a:pt x="1834" y="194"/>
                  </a:cubicBezTo>
                  <a:cubicBezTo>
                    <a:pt x="1835" y="199"/>
                    <a:pt x="1835" y="199"/>
                    <a:pt x="1835" y="199"/>
                  </a:cubicBezTo>
                  <a:cubicBezTo>
                    <a:pt x="1865" y="193"/>
                    <a:pt x="1865" y="193"/>
                    <a:pt x="1865" y="193"/>
                  </a:cubicBezTo>
                  <a:cubicBezTo>
                    <a:pt x="1867" y="192"/>
                    <a:pt x="1869" y="190"/>
                    <a:pt x="1869" y="188"/>
                  </a:cubicBezTo>
                  <a:cubicBezTo>
                    <a:pt x="1870" y="186"/>
                    <a:pt x="1868" y="184"/>
                    <a:pt x="1867" y="182"/>
                  </a:cubicBezTo>
                  <a:cubicBezTo>
                    <a:pt x="1867" y="182"/>
                    <a:pt x="1865" y="181"/>
                    <a:pt x="1862" y="180"/>
                  </a:cubicBezTo>
                  <a:cubicBezTo>
                    <a:pt x="1858" y="178"/>
                    <a:pt x="1853" y="174"/>
                    <a:pt x="1848" y="171"/>
                  </a:cubicBezTo>
                  <a:cubicBezTo>
                    <a:pt x="1845" y="170"/>
                    <a:pt x="1843" y="168"/>
                    <a:pt x="1842" y="167"/>
                  </a:cubicBezTo>
                  <a:cubicBezTo>
                    <a:pt x="1841" y="167"/>
                    <a:pt x="1840" y="166"/>
                    <a:pt x="1840" y="166"/>
                  </a:cubicBezTo>
                  <a:cubicBezTo>
                    <a:pt x="1840" y="166"/>
                    <a:pt x="1840" y="166"/>
                    <a:pt x="1840" y="166"/>
                  </a:cubicBezTo>
                  <a:cubicBezTo>
                    <a:pt x="1838" y="168"/>
                    <a:pt x="1838" y="168"/>
                    <a:pt x="1838" y="168"/>
                  </a:cubicBezTo>
                  <a:cubicBezTo>
                    <a:pt x="1840" y="166"/>
                    <a:pt x="1840" y="166"/>
                    <a:pt x="1840" y="166"/>
                  </a:cubicBezTo>
                  <a:cubicBezTo>
                    <a:pt x="1840" y="166"/>
                    <a:pt x="1840" y="166"/>
                    <a:pt x="1840" y="166"/>
                  </a:cubicBezTo>
                  <a:cubicBezTo>
                    <a:pt x="1838" y="168"/>
                    <a:pt x="1838" y="168"/>
                    <a:pt x="1838" y="168"/>
                  </a:cubicBezTo>
                  <a:cubicBezTo>
                    <a:pt x="1840" y="166"/>
                    <a:pt x="1840" y="166"/>
                    <a:pt x="1840" y="166"/>
                  </a:cubicBezTo>
                  <a:cubicBezTo>
                    <a:pt x="1837" y="170"/>
                    <a:pt x="1837" y="170"/>
                    <a:pt x="1837" y="170"/>
                  </a:cubicBezTo>
                  <a:cubicBezTo>
                    <a:pt x="1841" y="167"/>
                    <a:pt x="1841" y="167"/>
                    <a:pt x="1841" y="167"/>
                  </a:cubicBezTo>
                  <a:cubicBezTo>
                    <a:pt x="1841" y="167"/>
                    <a:pt x="1840" y="167"/>
                    <a:pt x="1840" y="166"/>
                  </a:cubicBezTo>
                  <a:cubicBezTo>
                    <a:pt x="1837" y="170"/>
                    <a:pt x="1837" y="170"/>
                    <a:pt x="1837" y="170"/>
                  </a:cubicBezTo>
                  <a:cubicBezTo>
                    <a:pt x="1841" y="167"/>
                    <a:pt x="1841" y="167"/>
                    <a:pt x="1841" y="167"/>
                  </a:cubicBezTo>
                  <a:cubicBezTo>
                    <a:pt x="1836" y="170"/>
                    <a:pt x="1836" y="170"/>
                    <a:pt x="1836" y="170"/>
                  </a:cubicBezTo>
                  <a:cubicBezTo>
                    <a:pt x="1842" y="170"/>
                    <a:pt x="1842" y="170"/>
                    <a:pt x="1842" y="170"/>
                  </a:cubicBezTo>
                  <a:cubicBezTo>
                    <a:pt x="1842" y="168"/>
                    <a:pt x="1841" y="168"/>
                    <a:pt x="1841" y="167"/>
                  </a:cubicBezTo>
                  <a:cubicBezTo>
                    <a:pt x="1836" y="170"/>
                    <a:pt x="1836" y="170"/>
                    <a:pt x="1836" y="170"/>
                  </a:cubicBezTo>
                  <a:cubicBezTo>
                    <a:pt x="1842" y="170"/>
                    <a:pt x="1842" y="170"/>
                    <a:pt x="1842" y="170"/>
                  </a:cubicBezTo>
                  <a:cubicBezTo>
                    <a:pt x="1836" y="170"/>
                    <a:pt x="1836" y="170"/>
                    <a:pt x="1836" y="170"/>
                  </a:cubicBezTo>
                  <a:cubicBezTo>
                    <a:pt x="1841" y="171"/>
                    <a:pt x="1841" y="171"/>
                    <a:pt x="1841" y="171"/>
                  </a:cubicBezTo>
                  <a:cubicBezTo>
                    <a:pt x="1842" y="171"/>
                    <a:pt x="1842" y="170"/>
                    <a:pt x="1842" y="170"/>
                  </a:cubicBezTo>
                  <a:cubicBezTo>
                    <a:pt x="1836" y="170"/>
                    <a:pt x="1836" y="170"/>
                    <a:pt x="1836" y="170"/>
                  </a:cubicBezTo>
                  <a:cubicBezTo>
                    <a:pt x="1841" y="171"/>
                    <a:pt x="1841" y="171"/>
                    <a:pt x="1841" y="171"/>
                  </a:cubicBezTo>
                  <a:cubicBezTo>
                    <a:pt x="1836" y="170"/>
                    <a:pt x="1836" y="170"/>
                    <a:pt x="1836" y="170"/>
                  </a:cubicBezTo>
                  <a:cubicBezTo>
                    <a:pt x="1840" y="173"/>
                    <a:pt x="1840" y="173"/>
                    <a:pt x="1840" y="173"/>
                  </a:cubicBezTo>
                  <a:cubicBezTo>
                    <a:pt x="1841" y="173"/>
                    <a:pt x="1841" y="172"/>
                    <a:pt x="1841" y="171"/>
                  </a:cubicBezTo>
                  <a:cubicBezTo>
                    <a:pt x="1836" y="170"/>
                    <a:pt x="1836" y="170"/>
                    <a:pt x="1836" y="170"/>
                  </a:cubicBezTo>
                  <a:cubicBezTo>
                    <a:pt x="1840" y="173"/>
                    <a:pt x="1840" y="173"/>
                    <a:pt x="1840" y="173"/>
                  </a:cubicBezTo>
                  <a:cubicBezTo>
                    <a:pt x="1836" y="170"/>
                    <a:pt x="1836" y="170"/>
                    <a:pt x="1836" y="170"/>
                  </a:cubicBezTo>
                  <a:cubicBezTo>
                    <a:pt x="1837" y="175"/>
                    <a:pt x="1837" y="175"/>
                    <a:pt x="1837" y="175"/>
                  </a:cubicBezTo>
                  <a:cubicBezTo>
                    <a:pt x="1860" y="170"/>
                    <a:pt x="1860" y="170"/>
                    <a:pt x="1860" y="170"/>
                  </a:cubicBezTo>
                  <a:cubicBezTo>
                    <a:pt x="1862" y="169"/>
                    <a:pt x="1863" y="168"/>
                    <a:pt x="1864" y="167"/>
                  </a:cubicBezTo>
                  <a:cubicBezTo>
                    <a:pt x="1864" y="166"/>
                    <a:pt x="1864" y="165"/>
                    <a:pt x="1864" y="164"/>
                  </a:cubicBezTo>
                  <a:cubicBezTo>
                    <a:pt x="1864" y="163"/>
                    <a:pt x="1864" y="162"/>
                    <a:pt x="1864" y="162"/>
                  </a:cubicBezTo>
                  <a:cubicBezTo>
                    <a:pt x="1864" y="161"/>
                    <a:pt x="1863" y="161"/>
                    <a:pt x="1863" y="161"/>
                  </a:cubicBezTo>
                  <a:cubicBezTo>
                    <a:pt x="1863" y="160"/>
                    <a:pt x="1862" y="160"/>
                    <a:pt x="1862" y="160"/>
                  </a:cubicBezTo>
                  <a:cubicBezTo>
                    <a:pt x="1862" y="160"/>
                    <a:pt x="1862" y="159"/>
                    <a:pt x="1861" y="159"/>
                  </a:cubicBezTo>
                  <a:cubicBezTo>
                    <a:pt x="1860" y="158"/>
                    <a:pt x="1857" y="157"/>
                    <a:pt x="1855" y="155"/>
                  </a:cubicBezTo>
                  <a:cubicBezTo>
                    <a:pt x="1846" y="150"/>
                    <a:pt x="1834" y="142"/>
                    <a:pt x="1834" y="142"/>
                  </a:cubicBezTo>
                  <a:cubicBezTo>
                    <a:pt x="1831" y="147"/>
                    <a:pt x="1831" y="147"/>
                    <a:pt x="1831" y="147"/>
                  </a:cubicBezTo>
                  <a:cubicBezTo>
                    <a:pt x="1834" y="152"/>
                    <a:pt x="1834" y="152"/>
                    <a:pt x="1834" y="152"/>
                  </a:cubicBezTo>
                  <a:cubicBezTo>
                    <a:pt x="1853" y="144"/>
                    <a:pt x="1853" y="144"/>
                    <a:pt x="1853" y="144"/>
                  </a:cubicBezTo>
                  <a:cubicBezTo>
                    <a:pt x="1855" y="143"/>
                    <a:pt x="1857" y="141"/>
                    <a:pt x="1857" y="139"/>
                  </a:cubicBezTo>
                  <a:cubicBezTo>
                    <a:pt x="1857" y="137"/>
                    <a:pt x="1856" y="135"/>
                    <a:pt x="1854" y="134"/>
                  </a:cubicBezTo>
                  <a:cubicBezTo>
                    <a:pt x="1854" y="134"/>
                    <a:pt x="1852" y="133"/>
                    <a:pt x="1849" y="131"/>
                  </a:cubicBezTo>
                  <a:cubicBezTo>
                    <a:pt x="1845" y="129"/>
                    <a:pt x="1838" y="125"/>
                    <a:pt x="1833" y="121"/>
                  </a:cubicBezTo>
                  <a:cubicBezTo>
                    <a:pt x="1830" y="120"/>
                    <a:pt x="1828" y="118"/>
                    <a:pt x="1826" y="117"/>
                  </a:cubicBezTo>
                  <a:cubicBezTo>
                    <a:pt x="1825" y="117"/>
                    <a:pt x="1824" y="116"/>
                    <a:pt x="1824" y="116"/>
                  </a:cubicBezTo>
                  <a:cubicBezTo>
                    <a:pt x="1824" y="116"/>
                    <a:pt x="1824" y="116"/>
                    <a:pt x="1824" y="116"/>
                  </a:cubicBezTo>
                  <a:cubicBezTo>
                    <a:pt x="1824" y="116"/>
                    <a:pt x="1824" y="116"/>
                    <a:pt x="1824" y="116"/>
                  </a:cubicBezTo>
                  <a:cubicBezTo>
                    <a:pt x="1822" y="118"/>
                    <a:pt x="1822" y="118"/>
                    <a:pt x="1822" y="118"/>
                  </a:cubicBezTo>
                  <a:cubicBezTo>
                    <a:pt x="1824" y="116"/>
                    <a:pt x="1824" y="116"/>
                    <a:pt x="1824" y="116"/>
                  </a:cubicBezTo>
                  <a:cubicBezTo>
                    <a:pt x="1824" y="116"/>
                    <a:pt x="1824" y="116"/>
                    <a:pt x="1824" y="116"/>
                  </a:cubicBezTo>
                  <a:cubicBezTo>
                    <a:pt x="1822" y="118"/>
                    <a:pt x="1822" y="118"/>
                    <a:pt x="1822" y="118"/>
                  </a:cubicBezTo>
                  <a:cubicBezTo>
                    <a:pt x="1824" y="116"/>
                    <a:pt x="1824" y="116"/>
                    <a:pt x="1824" y="116"/>
                  </a:cubicBezTo>
                  <a:cubicBezTo>
                    <a:pt x="1820" y="119"/>
                    <a:pt x="1820" y="119"/>
                    <a:pt x="1820" y="119"/>
                  </a:cubicBezTo>
                  <a:cubicBezTo>
                    <a:pt x="1825" y="117"/>
                    <a:pt x="1825" y="117"/>
                    <a:pt x="1825" y="117"/>
                  </a:cubicBezTo>
                  <a:cubicBezTo>
                    <a:pt x="1825" y="116"/>
                    <a:pt x="1824" y="116"/>
                    <a:pt x="1824" y="116"/>
                  </a:cubicBezTo>
                  <a:cubicBezTo>
                    <a:pt x="1820" y="119"/>
                    <a:pt x="1820" y="119"/>
                    <a:pt x="1820" y="119"/>
                  </a:cubicBezTo>
                  <a:cubicBezTo>
                    <a:pt x="1825" y="117"/>
                    <a:pt x="1825" y="117"/>
                    <a:pt x="1825" y="117"/>
                  </a:cubicBezTo>
                  <a:cubicBezTo>
                    <a:pt x="1820" y="119"/>
                    <a:pt x="1820" y="119"/>
                    <a:pt x="1820" y="119"/>
                  </a:cubicBezTo>
                  <a:cubicBezTo>
                    <a:pt x="1825" y="119"/>
                    <a:pt x="1825" y="119"/>
                    <a:pt x="1825" y="119"/>
                  </a:cubicBezTo>
                  <a:cubicBezTo>
                    <a:pt x="1825" y="118"/>
                    <a:pt x="1825" y="117"/>
                    <a:pt x="1825" y="117"/>
                  </a:cubicBezTo>
                  <a:cubicBezTo>
                    <a:pt x="1820" y="119"/>
                    <a:pt x="1820" y="119"/>
                    <a:pt x="1820" y="119"/>
                  </a:cubicBezTo>
                  <a:cubicBezTo>
                    <a:pt x="1825" y="119"/>
                    <a:pt x="1825" y="119"/>
                    <a:pt x="1825" y="119"/>
                  </a:cubicBezTo>
                  <a:cubicBezTo>
                    <a:pt x="1820" y="119"/>
                    <a:pt x="1820" y="119"/>
                    <a:pt x="1820" y="119"/>
                  </a:cubicBezTo>
                  <a:cubicBezTo>
                    <a:pt x="1825" y="121"/>
                    <a:pt x="1825" y="121"/>
                    <a:pt x="1825" y="121"/>
                  </a:cubicBezTo>
                  <a:cubicBezTo>
                    <a:pt x="1825" y="120"/>
                    <a:pt x="1825" y="120"/>
                    <a:pt x="1825" y="119"/>
                  </a:cubicBezTo>
                  <a:cubicBezTo>
                    <a:pt x="1820" y="119"/>
                    <a:pt x="1820" y="119"/>
                    <a:pt x="1820" y="119"/>
                  </a:cubicBezTo>
                  <a:cubicBezTo>
                    <a:pt x="1825" y="121"/>
                    <a:pt x="1825" y="121"/>
                    <a:pt x="1825" y="121"/>
                  </a:cubicBezTo>
                  <a:cubicBezTo>
                    <a:pt x="1820" y="119"/>
                    <a:pt x="1820" y="119"/>
                    <a:pt x="1820" y="119"/>
                  </a:cubicBezTo>
                  <a:cubicBezTo>
                    <a:pt x="1824" y="123"/>
                    <a:pt x="1824" y="123"/>
                    <a:pt x="1824" y="123"/>
                  </a:cubicBezTo>
                  <a:cubicBezTo>
                    <a:pt x="1825" y="122"/>
                    <a:pt x="1825" y="121"/>
                    <a:pt x="1825" y="121"/>
                  </a:cubicBezTo>
                  <a:cubicBezTo>
                    <a:pt x="1820" y="119"/>
                    <a:pt x="1820" y="119"/>
                    <a:pt x="1820" y="119"/>
                  </a:cubicBezTo>
                  <a:cubicBezTo>
                    <a:pt x="1824" y="123"/>
                    <a:pt x="1824" y="123"/>
                    <a:pt x="1824" y="123"/>
                  </a:cubicBezTo>
                  <a:cubicBezTo>
                    <a:pt x="1820" y="119"/>
                    <a:pt x="1820" y="119"/>
                    <a:pt x="1820" y="119"/>
                  </a:cubicBezTo>
                  <a:cubicBezTo>
                    <a:pt x="1823" y="124"/>
                    <a:pt x="1823" y="124"/>
                    <a:pt x="1823" y="124"/>
                  </a:cubicBezTo>
                  <a:cubicBezTo>
                    <a:pt x="1840" y="111"/>
                    <a:pt x="1840" y="111"/>
                    <a:pt x="1840" y="111"/>
                  </a:cubicBezTo>
                  <a:cubicBezTo>
                    <a:pt x="1840" y="111"/>
                    <a:pt x="1841" y="110"/>
                    <a:pt x="1841" y="110"/>
                  </a:cubicBezTo>
                  <a:cubicBezTo>
                    <a:pt x="1842" y="109"/>
                    <a:pt x="1842" y="107"/>
                    <a:pt x="1842" y="106"/>
                  </a:cubicBezTo>
                  <a:cubicBezTo>
                    <a:pt x="1842" y="105"/>
                    <a:pt x="1841" y="104"/>
                    <a:pt x="1841" y="103"/>
                  </a:cubicBezTo>
                  <a:cubicBezTo>
                    <a:pt x="1841" y="102"/>
                    <a:pt x="1840" y="102"/>
                    <a:pt x="1839" y="101"/>
                  </a:cubicBezTo>
                  <a:cubicBezTo>
                    <a:pt x="1838" y="100"/>
                    <a:pt x="1837" y="99"/>
                    <a:pt x="1835" y="97"/>
                  </a:cubicBezTo>
                  <a:cubicBezTo>
                    <a:pt x="1827" y="92"/>
                    <a:pt x="1814" y="84"/>
                    <a:pt x="1798" y="74"/>
                  </a:cubicBezTo>
                  <a:cubicBezTo>
                    <a:pt x="1774" y="60"/>
                    <a:pt x="1744" y="43"/>
                    <a:pt x="1720" y="29"/>
                  </a:cubicBezTo>
                  <a:cubicBezTo>
                    <a:pt x="1708" y="22"/>
                    <a:pt x="1697" y="15"/>
                    <a:pt x="1690" y="10"/>
                  </a:cubicBezTo>
                  <a:cubicBezTo>
                    <a:pt x="1686" y="8"/>
                    <a:pt x="1683" y="6"/>
                    <a:pt x="1681" y="5"/>
                  </a:cubicBezTo>
                  <a:cubicBezTo>
                    <a:pt x="1681" y="4"/>
                    <a:pt x="1680" y="3"/>
                    <a:pt x="1680" y="3"/>
                  </a:cubicBezTo>
                  <a:cubicBezTo>
                    <a:pt x="1680" y="3"/>
                    <a:pt x="1680" y="3"/>
                    <a:pt x="1680" y="3"/>
                  </a:cubicBezTo>
                  <a:cubicBezTo>
                    <a:pt x="1678" y="5"/>
                    <a:pt x="1678" y="5"/>
                    <a:pt x="1678" y="5"/>
                  </a:cubicBezTo>
                  <a:cubicBezTo>
                    <a:pt x="1680" y="3"/>
                    <a:pt x="1680" y="3"/>
                    <a:pt x="1680" y="3"/>
                  </a:cubicBezTo>
                  <a:cubicBezTo>
                    <a:pt x="1680" y="3"/>
                    <a:pt x="1680" y="3"/>
                    <a:pt x="1680" y="3"/>
                  </a:cubicBezTo>
                  <a:cubicBezTo>
                    <a:pt x="1678" y="5"/>
                    <a:pt x="1678" y="5"/>
                    <a:pt x="1678" y="5"/>
                  </a:cubicBezTo>
                  <a:cubicBezTo>
                    <a:pt x="1680" y="3"/>
                    <a:pt x="1680" y="3"/>
                    <a:pt x="1680" y="3"/>
                  </a:cubicBezTo>
                  <a:cubicBezTo>
                    <a:pt x="1676" y="6"/>
                    <a:pt x="1676" y="6"/>
                    <a:pt x="1676" y="6"/>
                  </a:cubicBezTo>
                  <a:cubicBezTo>
                    <a:pt x="1680" y="6"/>
                    <a:pt x="1680" y="6"/>
                    <a:pt x="1680" y="6"/>
                  </a:cubicBezTo>
                  <a:cubicBezTo>
                    <a:pt x="1680" y="4"/>
                    <a:pt x="1680" y="4"/>
                    <a:pt x="1680" y="3"/>
                  </a:cubicBezTo>
                  <a:cubicBezTo>
                    <a:pt x="1676" y="6"/>
                    <a:pt x="1676" y="6"/>
                    <a:pt x="1676" y="6"/>
                  </a:cubicBezTo>
                  <a:cubicBezTo>
                    <a:pt x="1680" y="6"/>
                    <a:pt x="1680" y="6"/>
                    <a:pt x="1680" y="6"/>
                  </a:cubicBezTo>
                  <a:cubicBezTo>
                    <a:pt x="1675" y="6"/>
                    <a:pt x="1675" y="6"/>
                    <a:pt x="1675" y="6"/>
                  </a:cubicBezTo>
                  <a:cubicBezTo>
                    <a:pt x="1680" y="9"/>
                    <a:pt x="1680" y="9"/>
                    <a:pt x="1680" y="9"/>
                  </a:cubicBezTo>
                  <a:cubicBezTo>
                    <a:pt x="1680" y="8"/>
                    <a:pt x="1680" y="7"/>
                    <a:pt x="1680" y="6"/>
                  </a:cubicBezTo>
                  <a:cubicBezTo>
                    <a:pt x="1675" y="6"/>
                    <a:pt x="1675" y="6"/>
                    <a:pt x="1675" y="6"/>
                  </a:cubicBezTo>
                  <a:cubicBezTo>
                    <a:pt x="1680" y="9"/>
                    <a:pt x="1680" y="9"/>
                    <a:pt x="1680" y="9"/>
                  </a:cubicBezTo>
                  <a:cubicBezTo>
                    <a:pt x="1675" y="6"/>
                    <a:pt x="1675" y="6"/>
                    <a:pt x="1675" y="6"/>
                  </a:cubicBezTo>
                  <a:cubicBezTo>
                    <a:pt x="1673" y="11"/>
                    <a:pt x="1673" y="11"/>
                    <a:pt x="1673" y="11"/>
                  </a:cubicBezTo>
                  <a:cubicBezTo>
                    <a:pt x="1797" y="66"/>
                    <a:pt x="1797" y="66"/>
                    <a:pt x="1797" y="66"/>
                  </a:cubicBezTo>
                  <a:cubicBezTo>
                    <a:pt x="1800" y="68"/>
                    <a:pt x="1803" y="67"/>
                    <a:pt x="1804" y="64"/>
                  </a:cubicBezTo>
                  <a:cubicBezTo>
                    <a:pt x="1805" y="61"/>
                    <a:pt x="1804" y="58"/>
                    <a:pt x="1802" y="57"/>
                  </a:cubicBezTo>
                  <a:cubicBezTo>
                    <a:pt x="1722" y="7"/>
                    <a:pt x="1722" y="7"/>
                    <a:pt x="1722" y="7"/>
                  </a:cubicBezTo>
                  <a:cubicBezTo>
                    <a:pt x="1720" y="5"/>
                    <a:pt x="1716" y="6"/>
                    <a:pt x="1715" y="9"/>
                  </a:cubicBezTo>
                  <a:cubicBezTo>
                    <a:pt x="1713" y="11"/>
                    <a:pt x="1714" y="15"/>
                    <a:pt x="1716" y="16"/>
                  </a:cubicBezTo>
                  <a:cubicBezTo>
                    <a:pt x="1728" y="24"/>
                    <a:pt x="1728" y="24"/>
                    <a:pt x="1728" y="24"/>
                  </a:cubicBezTo>
                  <a:cubicBezTo>
                    <a:pt x="1677" y="1"/>
                    <a:pt x="1677" y="1"/>
                    <a:pt x="1677" y="1"/>
                  </a:cubicBezTo>
                  <a:cubicBezTo>
                    <a:pt x="1675" y="0"/>
                    <a:pt x="1672" y="0"/>
                    <a:pt x="1670" y="3"/>
                  </a:cubicBezTo>
                  <a:cubicBezTo>
                    <a:pt x="1670" y="4"/>
                    <a:pt x="1669" y="5"/>
                    <a:pt x="1669" y="6"/>
                  </a:cubicBezTo>
                  <a:cubicBezTo>
                    <a:pt x="1669" y="8"/>
                    <a:pt x="1670" y="8"/>
                    <a:pt x="1670" y="9"/>
                  </a:cubicBezTo>
                  <a:cubicBezTo>
                    <a:pt x="1671" y="10"/>
                    <a:pt x="1672" y="11"/>
                    <a:pt x="1672" y="11"/>
                  </a:cubicBezTo>
                  <a:cubicBezTo>
                    <a:pt x="1673" y="12"/>
                    <a:pt x="1675" y="14"/>
                    <a:pt x="1677" y="15"/>
                  </a:cubicBezTo>
                  <a:cubicBezTo>
                    <a:pt x="1684" y="20"/>
                    <a:pt x="1697" y="28"/>
                    <a:pt x="1713" y="37"/>
                  </a:cubicBezTo>
                  <a:cubicBezTo>
                    <a:pt x="1737" y="52"/>
                    <a:pt x="1767" y="69"/>
                    <a:pt x="1791" y="83"/>
                  </a:cubicBezTo>
                  <a:cubicBezTo>
                    <a:pt x="1803" y="90"/>
                    <a:pt x="1814" y="97"/>
                    <a:pt x="1821" y="102"/>
                  </a:cubicBezTo>
                  <a:cubicBezTo>
                    <a:pt x="1825" y="104"/>
                    <a:pt x="1828" y="106"/>
                    <a:pt x="1830" y="107"/>
                  </a:cubicBezTo>
                  <a:cubicBezTo>
                    <a:pt x="1831" y="108"/>
                    <a:pt x="1831" y="109"/>
                    <a:pt x="1832" y="109"/>
                  </a:cubicBezTo>
                  <a:cubicBezTo>
                    <a:pt x="1832" y="109"/>
                    <a:pt x="1832" y="109"/>
                    <a:pt x="1832" y="109"/>
                  </a:cubicBezTo>
                  <a:cubicBezTo>
                    <a:pt x="1834" y="107"/>
                    <a:pt x="1834" y="107"/>
                    <a:pt x="1834" y="107"/>
                  </a:cubicBezTo>
                  <a:cubicBezTo>
                    <a:pt x="1831" y="109"/>
                    <a:pt x="1831" y="109"/>
                    <a:pt x="1831" y="109"/>
                  </a:cubicBezTo>
                  <a:cubicBezTo>
                    <a:pt x="1832" y="109"/>
                    <a:pt x="1832" y="109"/>
                    <a:pt x="1832" y="109"/>
                  </a:cubicBezTo>
                  <a:cubicBezTo>
                    <a:pt x="1834" y="107"/>
                    <a:pt x="1834" y="107"/>
                    <a:pt x="1834" y="107"/>
                  </a:cubicBezTo>
                  <a:cubicBezTo>
                    <a:pt x="1831" y="109"/>
                    <a:pt x="1831" y="109"/>
                    <a:pt x="1831" y="109"/>
                  </a:cubicBezTo>
                  <a:cubicBezTo>
                    <a:pt x="1836" y="106"/>
                    <a:pt x="1836" y="106"/>
                    <a:pt x="1836" y="106"/>
                  </a:cubicBezTo>
                  <a:cubicBezTo>
                    <a:pt x="1831" y="106"/>
                    <a:pt x="1831" y="106"/>
                    <a:pt x="1831" y="106"/>
                  </a:cubicBezTo>
                  <a:cubicBezTo>
                    <a:pt x="1831" y="108"/>
                    <a:pt x="1831" y="108"/>
                    <a:pt x="1831" y="109"/>
                  </a:cubicBezTo>
                  <a:cubicBezTo>
                    <a:pt x="1836" y="106"/>
                    <a:pt x="1836" y="106"/>
                    <a:pt x="1836" y="106"/>
                  </a:cubicBezTo>
                  <a:cubicBezTo>
                    <a:pt x="1831" y="106"/>
                    <a:pt x="1831" y="106"/>
                    <a:pt x="1831" y="106"/>
                  </a:cubicBezTo>
                  <a:cubicBezTo>
                    <a:pt x="1836" y="106"/>
                    <a:pt x="1836" y="106"/>
                    <a:pt x="1836" y="106"/>
                  </a:cubicBezTo>
                  <a:cubicBezTo>
                    <a:pt x="1832" y="104"/>
                    <a:pt x="1832" y="104"/>
                    <a:pt x="1832" y="104"/>
                  </a:cubicBezTo>
                  <a:cubicBezTo>
                    <a:pt x="1831" y="105"/>
                    <a:pt x="1831" y="106"/>
                    <a:pt x="1831" y="106"/>
                  </a:cubicBezTo>
                  <a:cubicBezTo>
                    <a:pt x="1836" y="106"/>
                    <a:pt x="1836" y="106"/>
                    <a:pt x="1836" y="106"/>
                  </a:cubicBezTo>
                  <a:cubicBezTo>
                    <a:pt x="1832" y="104"/>
                    <a:pt x="1832" y="104"/>
                    <a:pt x="1832" y="104"/>
                  </a:cubicBezTo>
                  <a:cubicBezTo>
                    <a:pt x="1836" y="107"/>
                    <a:pt x="1836" y="107"/>
                    <a:pt x="1836" y="107"/>
                  </a:cubicBezTo>
                  <a:cubicBezTo>
                    <a:pt x="1833" y="102"/>
                    <a:pt x="1833" y="102"/>
                    <a:pt x="1833" y="102"/>
                  </a:cubicBezTo>
                  <a:cubicBezTo>
                    <a:pt x="1817" y="115"/>
                    <a:pt x="1817" y="115"/>
                    <a:pt x="1817" y="115"/>
                  </a:cubicBezTo>
                  <a:cubicBezTo>
                    <a:pt x="1816" y="115"/>
                    <a:pt x="1816" y="116"/>
                    <a:pt x="1815" y="116"/>
                  </a:cubicBezTo>
                  <a:cubicBezTo>
                    <a:pt x="1815" y="117"/>
                    <a:pt x="1815" y="117"/>
                    <a:pt x="1815" y="118"/>
                  </a:cubicBezTo>
                  <a:cubicBezTo>
                    <a:pt x="1814" y="119"/>
                    <a:pt x="1814" y="119"/>
                    <a:pt x="1814" y="119"/>
                  </a:cubicBezTo>
                  <a:cubicBezTo>
                    <a:pt x="1814" y="121"/>
                    <a:pt x="1815" y="122"/>
                    <a:pt x="1815" y="122"/>
                  </a:cubicBezTo>
                  <a:cubicBezTo>
                    <a:pt x="1816" y="123"/>
                    <a:pt x="1816" y="123"/>
                    <a:pt x="1816" y="124"/>
                  </a:cubicBezTo>
                  <a:cubicBezTo>
                    <a:pt x="1817" y="124"/>
                    <a:pt x="1817" y="124"/>
                    <a:pt x="1818" y="125"/>
                  </a:cubicBezTo>
                  <a:cubicBezTo>
                    <a:pt x="1819" y="126"/>
                    <a:pt x="1822" y="128"/>
                    <a:pt x="1825" y="130"/>
                  </a:cubicBezTo>
                  <a:cubicBezTo>
                    <a:pt x="1834" y="135"/>
                    <a:pt x="1848" y="144"/>
                    <a:pt x="1848" y="144"/>
                  </a:cubicBezTo>
                  <a:cubicBezTo>
                    <a:pt x="1851" y="139"/>
                    <a:pt x="1851" y="139"/>
                    <a:pt x="1851" y="139"/>
                  </a:cubicBezTo>
                  <a:cubicBezTo>
                    <a:pt x="1849" y="134"/>
                    <a:pt x="1849" y="134"/>
                    <a:pt x="1849" y="134"/>
                  </a:cubicBezTo>
                  <a:cubicBezTo>
                    <a:pt x="1829" y="142"/>
                    <a:pt x="1829" y="142"/>
                    <a:pt x="1829" y="142"/>
                  </a:cubicBezTo>
                  <a:cubicBezTo>
                    <a:pt x="1827" y="143"/>
                    <a:pt x="1826" y="145"/>
                    <a:pt x="1826" y="147"/>
                  </a:cubicBezTo>
                  <a:cubicBezTo>
                    <a:pt x="1826" y="149"/>
                    <a:pt x="1827" y="151"/>
                    <a:pt x="1829" y="152"/>
                  </a:cubicBezTo>
                  <a:cubicBezTo>
                    <a:pt x="1829" y="152"/>
                    <a:pt x="1830" y="153"/>
                    <a:pt x="1833" y="154"/>
                  </a:cubicBezTo>
                  <a:cubicBezTo>
                    <a:pt x="1837" y="157"/>
                    <a:pt x="1843" y="160"/>
                    <a:pt x="1847" y="163"/>
                  </a:cubicBezTo>
                  <a:cubicBezTo>
                    <a:pt x="1850" y="165"/>
                    <a:pt x="1852" y="166"/>
                    <a:pt x="1853" y="167"/>
                  </a:cubicBezTo>
                  <a:cubicBezTo>
                    <a:pt x="1854" y="168"/>
                    <a:pt x="1855" y="168"/>
                    <a:pt x="1855" y="168"/>
                  </a:cubicBezTo>
                  <a:cubicBezTo>
                    <a:pt x="1855" y="168"/>
                    <a:pt x="1855" y="168"/>
                    <a:pt x="1855" y="168"/>
                  </a:cubicBezTo>
                  <a:cubicBezTo>
                    <a:pt x="1855" y="168"/>
                    <a:pt x="1855" y="168"/>
                    <a:pt x="1855" y="168"/>
                  </a:cubicBezTo>
                  <a:cubicBezTo>
                    <a:pt x="1857" y="166"/>
                    <a:pt x="1857" y="166"/>
                    <a:pt x="1857" y="166"/>
                  </a:cubicBezTo>
                  <a:cubicBezTo>
                    <a:pt x="1855" y="168"/>
                    <a:pt x="1855" y="168"/>
                    <a:pt x="1855" y="168"/>
                  </a:cubicBezTo>
                  <a:cubicBezTo>
                    <a:pt x="1855" y="168"/>
                    <a:pt x="1855" y="168"/>
                    <a:pt x="1855" y="168"/>
                  </a:cubicBezTo>
                  <a:cubicBezTo>
                    <a:pt x="1857" y="166"/>
                    <a:pt x="1857" y="166"/>
                    <a:pt x="1857" y="166"/>
                  </a:cubicBezTo>
                  <a:cubicBezTo>
                    <a:pt x="1855" y="168"/>
                    <a:pt x="1855" y="168"/>
                    <a:pt x="1855" y="168"/>
                  </a:cubicBezTo>
                  <a:cubicBezTo>
                    <a:pt x="1859" y="165"/>
                    <a:pt x="1859" y="165"/>
                    <a:pt x="1859" y="165"/>
                  </a:cubicBezTo>
                  <a:cubicBezTo>
                    <a:pt x="1854" y="168"/>
                    <a:pt x="1854" y="168"/>
                    <a:pt x="1854" y="168"/>
                  </a:cubicBezTo>
                  <a:cubicBezTo>
                    <a:pt x="1855" y="168"/>
                    <a:pt x="1855" y="168"/>
                    <a:pt x="1855" y="168"/>
                  </a:cubicBezTo>
                  <a:cubicBezTo>
                    <a:pt x="1859" y="165"/>
                    <a:pt x="1859" y="165"/>
                    <a:pt x="1859" y="165"/>
                  </a:cubicBezTo>
                  <a:cubicBezTo>
                    <a:pt x="1854" y="168"/>
                    <a:pt x="1854" y="168"/>
                    <a:pt x="1854" y="168"/>
                  </a:cubicBezTo>
                  <a:cubicBezTo>
                    <a:pt x="1859" y="164"/>
                    <a:pt x="1859" y="164"/>
                    <a:pt x="1859" y="164"/>
                  </a:cubicBezTo>
                  <a:cubicBezTo>
                    <a:pt x="1854" y="167"/>
                    <a:pt x="1854" y="167"/>
                    <a:pt x="1854" y="167"/>
                  </a:cubicBezTo>
                  <a:cubicBezTo>
                    <a:pt x="1854" y="167"/>
                    <a:pt x="1854" y="167"/>
                    <a:pt x="1854" y="168"/>
                  </a:cubicBezTo>
                  <a:cubicBezTo>
                    <a:pt x="1859" y="164"/>
                    <a:pt x="1859" y="164"/>
                    <a:pt x="1859" y="164"/>
                  </a:cubicBezTo>
                  <a:cubicBezTo>
                    <a:pt x="1854" y="167"/>
                    <a:pt x="1854" y="167"/>
                    <a:pt x="1854" y="167"/>
                  </a:cubicBezTo>
                  <a:cubicBezTo>
                    <a:pt x="1859" y="164"/>
                    <a:pt x="1859" y="164"/>
                    <a:pt x="1859" y="164"/>
                  </a:cubicBezTo>
                  <a:cubicBezTo>
                    <a:pt x="1853" y="164"/>
                    <a:pt x="1853" y="164"/>
                    <a:pt x="1853" y="164"/>
                  </a:cubicBezTo>
                  <a:cubicBezTo>
                    <a:pt x="1853" y="165"/>
                    <a:pt x="1854" y="166"/>
                    <a:pt x="1854" y="167"/>
                  </a:cubicBezTo>
                  <a:cubicBezTo>
                    <a:pt x="1859" y="164"/>
                    <a:pt x="1859" y="164"/>
                    <a:pt x="1859" y="164"/>
                  </a:cubicBezTo>
                  <a:cubicBezTo>
                    <a:pt x="1853" y="164"/>
                    <a:pt x="1853" y="164"/>
                    <a:pt x="1853" y="164"/>
                  </a:cubicBezTo>
                  <a:cubicBezTo>
                    <a:pt x="1859" y="164"/>
                    <a:pt x="1859" y="164"/>
                    <a:pt x="1859" y="164"/>
                  </a:cubicBezTo>
                  <a:cubicBezTo>
                    <a:pt x="1854" y="162"/>
                    <a:pt x="1854" y="162"/>
                    <a:pt x="1854" y="162"/>
                  </a:cubicBezTo>
                  <a:cubicBezTo>
                    <a:pt x="1854" y="163"/>
                    <a:pt x="1853" y="164"/>
                    <a:pt x="1853" y="164"/>
                  </a:cubicBezTo>
                  <a:cubicBezTo>
                    <a:pt x="1859" y="164"/>
                    <a:pt x="1859" y="164"/>
                    <a:pt x="1859" y="164"/>
                  </a:cubicBezTo>
                  <a:cubicBezTo>
                    <a:pt x="1854" y="162"/>
                    <a:pt x="1854" y="162"/>
                    <a:pt x="1854" y="162"/>
                  </a:cubicBezTo>
                  <a:cubicBezTo>
                    <a:pt x="1859" y="164"/>
                    <a:pt x="1859" y="164"/>
                    <a:pt x="1859" y="164"/>
                  </a:cubicBezTo>
                  <a:cubicBezTo>
                    <a:pt x="1858" y="159"/>
                    <a:pt x="1858" y="159"/>
                    <a:pt x="1858" y="159"/>
                  </a:cubicBezTo>
                  <a:cubicBezTo>
                    <a:pt x="1835" y="165"/>
                    <a:pt x="1835" y="165"/>
                    <a:pt x="1835" y="165"/>
                  </a:cubicBezTo>
                  <a:cubicBezTo>
                    <a:pt x="1834" y="165"/>
                    <a:pt x="1833" y="166"/>
                    <a:pt x="1832" y="166"/>
                  </a:cubicBezTo>
                  <a:cubicBezTo>
                    <a:pt x="1831" y="167"/>
                    <a:pt x="1831" y="168"/>
                    <a:pt x="1831" y="169"/>
                  </a:cubicBezTo>
                  <a:cubicBezTo>
                    <a:pt x="1831" y="169"/>
                    <a:pt x="1831" y="170"/>
                    <a:pt x="1831" y="170"/>
                  </a:cubicBezTo>
                  <a:cubicBezTo>
                    <a:pt x="1831" y="172"/>
                    <a:pt x="1831" y="172"/>
                    <a:pt x="1831" y="173"/>
                  </a:cubicBezTo>
                  <a:cubicBezTo>
                    <a:pt x="1832" y="174"/>
                    <a:pt x="1832" y="174"/>
                    <a:pt x="1832" y="174"/>
                  </a:cubicBezTo>
                  <a:cubicBezTo>
                    <a:pt x="1833" y="175"/>
                    <a:pt x="1833" y="175"/>
                    <a:pt x="1834" y="175"/>
                  </a:cubicBezTo>
                  <a:cubicBezTo>
                    <a:pt x="1835" y="176"/>
                    <a:pt x="1837" y="178"/>
                    <a:pt x="1840" y="179"/>
                  </a:cubicBezTo>
                  <a:cubicBezTo>
                    <a:pt x="1849" y="185"/>
                    <a:pt x="1861" y="192"/>
                    <a:pt x="1861" y="192"/>
                  </a:cubicBezTo>
                  <a:cubicBezTo>
                    <a:pt x="1864" y="187"/>
                    <a:pt x="1864" y="187"/>
                    <a:pt x="1864" y="187"/>
                  </a:cubicBezTo>
                  <a:cubicBezTo>
                    <a:pt x="1863" y="182"/>
                    <a:pt x="1863" y="182"/>
                    <a:pt x="1863" y="182"/>
                  </a:cubicBezTo>
                  <a:cubicBezTo>
                    <a:pt x="1833" y="188"/>
                    <a:pt x="1833" y="188"/>
                    <a:pt x="1833" y="188"/>
                  </a:cubicBezTo>
                  <a:cubicBezTo>
                    <a:pt x="1830" y="189"/>
                    <a:pt x="1828" y="191"/>
                    <a:pt x="1828" y="194"/>
                  </a:cubicBezTo>
                  <a:cubicBezTo>
                    <a:pt x="1828" y="195"/>
                    <a:pt x="1829" y="196"/>
                    <a:pt x="1829" y="197"/>
                  </a:cubicBezTo>
                  <a:cubicBezTo>
                    <a:pt x="1829" y="197"/>
                    <a:pt x="1830" y="198"/>
                    <a:pt x="1830" y="198"/>
                  </a:cubicBezTo>
                  <a:cubicBezTo>
                    <a:pt x="1830" y="198"/>
                    <a:pt x="1830" y="198"/>
                    <a:pt x="1830" y="198"/>
                  </a:cubicBezTo>
                  <a:cubicBezTo>
                    <a:pt x="1831" y="198"/>
                    <a:pt x="1831" y="198"/>
                    <a:pt x="1831" y="198"/>
                  </a:cubicBezTo>
                  <a:cubicBezTo>
                    <a:pt x="1831" y="199"/>
                    <a:pt x="1831" y="199"/>
                    <a:pt x="1831" y="199"/>
                  </a:cubicBezTo>
                  <a:cubicBezTo>
                    <a:pt x="1833" y="200"/>
                    <a:pt x="1838" y="203"/>
                    <a:pt x="1843" y="206"/>
                  </a:cubicBezTo>
                  <a:cubicBezTo>
                    <a:pt x="1846" y="208"/>
                    <a:pt x="1848" y="209"/>
                    <a:pt x="1850" y="210"/>
                  </a:cubicBezTo>
                  <a:cubicBezTo>
                    <a:pt x="1851" y="211"/>
                    <a:pt x="1851" y="211"/>
                    <a:pt x="1852" y="211"/>
                  </a:cubicBezTo>
                  <a:cubicBezTo>
                    <a:pt x="1852" y="212"/>
                    <a:pt x="1852" y="212"/>
                    <a:pt x="1852" y="212"/>
                  </a:cubicBezTo>
                  <a:cubicBezTo>
                    <a:pt x="1852" y="212"/>
                    <a:pt x="1852" y="212"/>
                    <a:pt x="1852" y="212"/>
                  </a:cubicBezTo>
                  <a:cubicBezTo>
                    <a:pt x="1854" y="209"/>
                    <a:pt x="1854" y="209"/>
                    <a:pt x="1854" y="209"/>
                  </a:cubicBezTo>
                  <a:cubicBezTo>
                    <a:pt x="1852" y="211"/>
                    <a:pt x="1852" y="211"/>
                    <a:pt x="1852" y="211"/>
                  </a:cubicBezTo>
                  <a:cubicBezTo>
                    <a:pt x="1852" y="212"/>
                    <a:pt x="1852" y="212"/>
                    <a:pt x="1852" y="212"/>
                  </a:cubicBezTo>
                  <a:cubicBezTo>
                    <a:pt x="1854" y="209"/>
                    <a:pt x="1854" y="209"/>
                    <a:pt x="1854" y="209"/>
                  </a:cubicBezTo>
                  <a:cubicBezTo>
                    <a:pt x="1852" y="211"/>
                    <a:pt x="1852" y="211"/>
                    <a:pt x="1852" y="211"/>
                  </a:cubicBezTo>
                  <a:cubicBezTo>
                    <a:pt x="1855" y="208"/>
                    <a:pt x="1855" y="208"/>
                    <a:pt x="1855" y="208"/>
                  </a:cubicBezTo>
                  <a:cubicBezTo>
                    <a:pt x="1851" y="211"/>
                    <a:pt x="1851" y="211"/>
                    <a:pt x="1851" y="211"/>
                  </a:cubicBezTo>
                  <a:cubicBezTo>
                    <a:pt x="1852" y="211"/>
                    <a:pt x="1852" y="211"/>
                    <a:pt x="1852" y="211"/>
                  </a:cubicBezTo>
                  <a:cubicBezTo>
                    <a:pt x="1855" y="208"/>
                    <a:pt x="1855" y="208"/>
                    <a:pt x="1855" y="208"/>
                  </a:cubicBezTo>
                  <a:cubicBezTo>
                    <a:pt x="1851" y="211"/>
                    <a:pt x="1851" y="211"/>
                    <a:pt x="1851" y="211"/>
                  </a:cubicBezTo>
                  <a:cubicBezTo>
                    <a:pt x="1856" y="208"/>
                    <a:pt x="1856" y="208"/>
                    <a:pt x="1856" y="208"/>
                  </a:cubicBezTo>
                  <a:cubicBezTo>
                    <a:pt x="1851" y="210"/>
                    <a:pt x="1851" y="210"/>
                    <a:pt x="1851" y="210"/>
                  </a:cubicBezTo>
                  <a:cubicBezTo>
                    <a:pt x="1851" y="210"/>
                    <a:pt x="1851" y="211"/>
                    <a:pt x="1851" y="211"/>
                  </a:cubicBezTo>
                  <a:cubicBezTo>
                    <a:pt x="1856" y="208"/>
                    <a:pt x="1856" y="208"/>
                    <a:pt x="1856" y="208"/>
                  </a:cubicBezTo>
                  <a:cubicBezTo>
                    <a:pt x="1851" y="210"/>
                    <a:pt x="1851" y="210"/>
                    <a:pt x="1851" y="210"/>
                  </a:cubicBezTo>
                  <a:cubicBezTo>
                    <a:pt x="1856" y="208"/>
                    <a:pt x="1856" y="208"/>
                    <a:pt x="1856" y="208"/>
                  </a:cubicBezTo>
                  <a:cubicBezTo>
                    <a:pt x="1850" y="208"/>
                    <a:pt x="1850" y="208"/>
                    <a:pt x="1850" y="208"/>
                  </a:cubicBezTo>
                  <a:cubicBezTo>
                    <a:pt x="1850" y="209"/>
                    <a:pt x="1851" y="209"/>
                    <a:pt x="1851" y="210"/>
                  </a:cubicBezTo>
                  <a:cubicBezTo>
                    <a:pt x="1856" y="208"/>
                    <a:pt x="1856" y="208"/>
                    <a:pt x="1856" y="208"/>
                  </a:cubicBezTo>
                  <a:cubicBezTo>
                    <a:pt x="1850" y="208"/>
                    <a:pt x="1850" y="208"/>
                    <a:pt x="1850" y="208"/>
                  </a:cubicBezTo>
                  <a:cubicBezTo>
                    <a:pt x="1856" y="208"/>
                    <a:pt x="1856" y="208"/>
                    <a:pt x="1856" y="208"/>
                  </a:cubicBezTo>
                  <a:cubicBezTo>
                    <a:pt x="1853" y="203"/>
                    <a:pt x="1853" y="203"/>
                    <a:pt x="1853" y="203"/>
                  </a:cubicBezTo>
                  <a:cubicBezTo>
                    <a:pt x="1835" y="213"/>
                    <a:pt x="1835" y="213"/>
                    <a:pt x="1835" y="213"/>
                  </a:cubicBezTo>
                  <a:cubicBezTo>
                    <a:pt x="1833" y="214"/>
                    <a:pt x="1832" y="216"/>
                    <a:pt x="1832" y="218"/>
                  </a:cubicBezTo>
                  <a:cubicBezTo>
                    <a:pt x="1832" y="220"/>
                    <a:pt x="1834" y="222"/>
                    <a:pt x="1835" y="223"/>
                  </a:cubicBezTo>
                  <a:cubicBezTo>
                    <a:pt x="1835" y="223"/>
                    <a:pt x="1836" y="224"/>
                    <a:pt x="1838" y="225"/>
                  </a:cubicBezTo>
                  <a:cubicBezTo>
                    <a:pt x="1841" y="226"/>
                    <a:pt x="1844" y="228"/>
                    <a:pt x="1847" y="230"/>
                  </a:cubicBezTo>
                  <a:cubicBezTo>
                    <a:pt x="1849" y="231"/>
                    <a:pt x="1850" y="232"/>
                    <a:pt x="1851" y="233"/>
                  </a:cubicBezTo>
                  <a:cubicBezTo>
                    <a:pt x="1852" y="233"/>
                    <a:pt x="1852" y="233"/>
                    <a:pt x="1852" y="233"/>
                  </a:cubicBezTo>
                  <a:cubicBezTo>
                    <a:pt x="1852" y="233"/>
                    <a:pt x="1852" y="233"/>
                    <a:pt x="1852" y="233"/>
                  </a:cubicBezTo>
                  <a:cubicBezTo>
                    <a:pt x="1854" y="231"/>
                    <a:pt x="1854" y="231"/>
                    <a:pt x="1854" y="231"/>
                  </a:cubicBezTo>
                  <a:cubicBezTo>
                    <a:pt x="1852" y="233"/>
                    <a:pt x="1852" y="233"/>
                    <a:pt x="1852" y="233"/>
                  </a:cubicBezTo>
                  <a:cubicBezTo>
                    <a:pt x="1852" y="233"/>
                    <a:pt x="1852" y="233"/>
                    <a:pt x="1852" y="233"/>
                  </a:cubicBezTo>
                  <a:cubicBezTo>
                    <a:pt x="1854" y="231"/>
                    <a:pt x="1854" y="231"/>
                    <a:pt x="1854" y="231"/>
                  </a:cubicBezTo>
                  <a:cubicBezTo>
                    <a:pt x="1852" y="233"/>
                    <a:pt x="1852" y="233"/>
                    <a:pt x="1852" y="233"/>
                  </a:cubicBezTo>
                  <a:cubicBezTo>
                    <a:pt x="1855" y="230"/>
                    <a:pt x="1855" y="230"/>
                    <a:pt x="1855" y="230"/>
                  </a:cubicBezTo>
                  <a:cubicBezTo>
                    <a:pt x="1851" y="232"/>
                    <a:pt x="1851" y="232"/>
                    <a:pt x="1851" y="232"/>
                  </a:cubicBezTo>
                  <a:cubicBezTo>
                    <a:pt x="1851" y="232"/>
                    <a:pt x="1852" y="233"/>
                    <a:pt x="1852" y="233"/>
                  </a:cubicBezTo>
                  <a:cubicBezTo>
                    <a:pt x="1855" y="230"/>
                    <a:pt x="1855" y="230"/>
                    <a:pt x="1855" y="230"/>
                  </a:cubicBezTo>
                  <a:cubicBezTo>
                    <a:pt x="1851" y="232"/>
                    <a:pt x="1851" y="232"/>
                    <a:pt x="1851" y="232"/>
                  </a:cubicBezTo>
                  <a:cubicBezTo>
                    <a:pt x="1856" y="229"/>
                    <a:pt x="1856" y="229"/>
                    <a:pt x="1856" y="229"/>
                  </a:cubicBezTo>
                  <a:cubicBezTo>
                    <a:pt x="1850" y="229"/>
                    <a:pt x="1850" y="229"/>
                    <a:pt x="1850" y="229"/>
                  </a:cubicBezTo>
                  <a:cubicBezTo>
                    <a:pt x="1850" y="231"/>
                    <a:pt x="1851" y="232"/>
                    <a:pt x="1851" y="232"/>
                  </a:cubicBezTo>
                  <a:cubicBezTo>
                    <a:pt x="1856" y="229"/>
                    <a:pt x="1856" y="229"/>
                    <a:pt x="1856" y="229"/>
                  </a:cubicBezTo>
                  <a:cubicBezTo>
                    <a:pt x="1850" y="229"/>
                    <a:pt x="1850" y="229"/>
                    <a:pt x="1850" y="229"/>
                  </a:cubicBezTo>
                  <a:cubicBezTo>
                    <a:pt x="1856" y="229"/>
                    <a:pt x="1856" y="229"/>
                    <a:pt x="1856" y="229"/>
                  </a:cubicBezTo>
                  <a:cubicBezTo>
                    <a:pt x="1851" y="227"/>
                    <a:pt x="1851" y="227"/>
                    <a:pt x="1851" y="227"/>
                  </a:cubicBezTo>
                  <a:cubicBezTo>
                    <a:pt x="1851" y="228"/>
                    <a:pt x="1850" y="229"/>
                    <a:pt x="1850" y="229"/>
                  </a:cubicBezTo>
                  <a:cubicBezTo>
                    <a:pt x="1856" y="229"/>
                    <a:pt x="1856" y="229"/>
                    <a:pt x="1856" y="229"/>
                  </a:cubicBezTo>
                  <a:cubicBezTo>
                    <a:pt x="1851" y="227"/>
                    <a:pt x="1851" y="227"/>
                    <a:pt x="1851" y="227"/>
                  </a:cubicBezTo>
                  <a:cubicBezTo>
                    <a:pt x="1856" y="229"/>
                    <a:pt x="1856" y="229"/>
                    <a:pt x="1856" y="229"/>
                  </a:cubicBezTo>
                  <a:cubicBezTo>
                    <a:pt x="1853" y="225"/>
                    <a:pt x="1853" y="225"/>
                    <a:pt x="1853" y="225"/>
                  </a:cubicBezTo>
                  <a:cubicBezTo>
                    <a:pt x="1832" y="238"/>
                    <a:pt x="1832" y="238"/>
                    <a:pt x="1832" y="238"/>
                  </a:cubicBezTo>
                  <a:cubicBezTo>
                    <a:pt x="1830" y="239"/>
                    <a:pt x="1829" y="240"/>
                    <a:pt x="1829" y="242"/>
                  </a:cubicBezTo>
                  <a:cubicBezTo>
                    <a:pt x="1829" y="244"/>
                    <a:pt x="1830" y="246"/>
                    <a:pt x="1832" y="247"/>
                  </a:cubicBezTo>
                  <a:cubicBezTo>
                    <a:pt x="1837" y="250"/>
                    <a:pt x="1837" y="250"/>
                    <a:pt x="1837" y="250"/>
                  </a:cubicBezTo>
                  <a:cubicBezTo>
                    <a:pt x="1825" y="251"/>
                    <a:pt x="1825" y="251"/>
                    <a:pt x="1825" y="251"/>
                  </a:cubicBezTo>
                  <a:cubicBezTo>
                    <a:pt x="1823" y="251"/>
                    <a:pt x="1821" y="252"/>
                    <a:pt x="1820" y="255"/>
                  </a:cubicBezTo>
                  <a:cubicBezTo>
                    <a:pt x="1820" y="257"/>
                    <a:pt x="1821" y="260"/>
                    <a:pt x="1823" y="261"/>
                  </a:cubicBezTo>
                  <a:cubicBezTo>
                    <a:pt x="1845" y="275"/>
                    <a:pt x="1845" y="275"/>
                    <a:pt x="1845" y="275"/>
                  </a:cubicBezTo>
                  <a:cubicBezTo>
                    <a:pt x="1848" y="270"/>
                    <a:pt x="1848" y="270"/>
                    <a:pt x="1848" y="270"/>
                  </a:cubicBezTo>
                  <a:cubicBezTo>
                    <a:pt x="1846" y="265"/>
                    <a:pt x="1846" y="265"/>
                    <a:pt x="1846" y="265"/>
                  </a:cubicBezTo>
                  <a:cubicBezTo>
                    <a:pt x="1846" y="265"/>
                    <a:pt x="1840" y="266"/>
                    <a:pt x="1834" y="268"/>
                  </a:cubicBezTo>
                  <a:cubicBezTo>
                    <a:pt x="1831" y="268"/>
                    <a:pt x="1828" y="269"/>
                    <a:pt x="1826" y="270"/>
                  </a:cubicBezTo>
                  <a:cubicBezTo>
                    <a:pt x="1825" y="270"/>
                    <a:pt x="1824" y="270"/>
                    <a:pt x="1823" y="271"/>
                  </a:cubicBezTo>
                  <a:cubicBezTo>
                    <a:pt x="1822" y="271"/>
                    <a:pt x="1822" y="271"/>
                    <a:pt x="1822" y="271"/>
                  </a:cubicBezTo>
                  <a:cubicBezTo>
                    <a:pt x="1821" y="272"/>
                    <a:pt x="1821" y="272"/>
                    <a:pt x="1821" y="272"/>
                  </a:cubicBezTo>
                  <a:cubicBezTo>
                    <a:pt x="1820" y="272"/>
                    <a:pt x="1820" y="272"/>
                    <a:pt x="1820" y="272"/>
                  </a:cubicBezTo>
                  <a:cubicBezTo>
                    <a:pt x="1820" y="272"/>
                    <a:pt x="1819" y="273"/>
                    <a:pt x="1819" y="274"/>
                  </a:cubicBezTo>
                  <a:cubicBezTo>
                    <a:pt x="1818" y="275"/>
                    <a:pt x="1818" y="276"/>
                    <a:pt x="1818" y="278"/>
                  </a:cubicBezTo>
                  <a:cubicBezTo>
                    <a:pt x="1818" y="279"/>
                    <a:pt x="1819" y="280"/>
                    <a:pt x="1820" y="281"/>
                  </a:cubicBezTo>
                  <a:cubicBezTo>
                    <a:pt x="1827" y="285"/>
                    <a:pt x="1827" y="285"/>
                    <a:pt x="1827" y="285"/>
                  </a:cubicBezTo>
                  <a:cubicBezTo>
                    <a:pt x="1814" y="291"/>
                    <a:pt x="1814" y="291"/>
                    <a:pt x="1814" y="291"/>
                  </a:cubicBezTo>
                  <a:cubicBezTo>
                    <a:pt x="1812" y="291"/>
                    <a:pt x="1811" y="293"/>
                    <a:pt x="1811" y="295"/>
                  </a:cubicBezTo>
                  <a:cubicBezTo>
                    <a:pt x="1811" y="297"/>
                    <a:pt x="1812" y="299"/>
                    <a:pt x="1814" y="300"/>
                  </a:cubicBezTo>
                  <a:cubicBezTo>
                    <a:pt x="1830" y="311"/>
                    <a:pt x="1830" y="311"/>
                    <a:pt x="1830" y="311"/>
                  </a:cubicBezTo>
                  <a:cubicBezTo>
                    <a:pt x="1833" y="306"/>
                    <a:pt x="1833" y="306"/>
                    <a:pt x="1833" y="306"/>
                  </a:cubicBezTo>
                  <a:cubicBezTo>
                    <a:pt x="1828" y="303"/>
                    <a:pt x="1828" y="303"/>
                    <a:pt x="1828" y="303"/>
                  </a:cubicBezTo>
                  <a:cubicBezTo>
                    <a:pt x="1833" y="306"/>
                    <a:pt x="1833" y="306"/>
                    <a:pt x="1833" y="306"/>
                  </a:cubicBezTo>
                  <a:cubicBezTo>
                    <a:pt x="1829" y="302"/>
                    <a:pt x="1829" y="302"/>
                    <a:pt x="1829" y="302"/>
                  </a:cubicBezTo>
                  <a:cubicBezTo>
                    <a:pt x="1829" y="302"/>
                    <a:pt x="1829" y="302"/>
                    <a:pt x="1828" y="303"/>
                  </a:cubicBezTo>
                  <a:cubicBezTo>
                    <a:pt x="1833" y="306"/>
                    <a:pt x="1833" y="306"/>
                    <a:pt x="1833" y="306"/>
                  </a:cubicBezTo>
                  <a:cubicBezTo>
                    <a:pt x="1829" y="302"/>
                    <a:pt x="1829" y="302"/>
                    <a:pt x="1829" y="302"/>
                  </a:cubicBezTo>
                  <a:cubicBezTo>
                    <a:pt x="1833" y="306"/>
                    <a:pt x="1833" y="306"/>
                    <a:pt x="1833" y="306"/>
                  </a:cubicBezTo>
                  <a:cubicBezTo>
                    <a:pt x="1831" y="301"/>
                    <a:pt x="1831" y="301"/>
                    <a:pt x="1831" y="301"/>
                  </a:cubicBezTo>
                  <a:cubicBezTo>
                    <a:pt x="1830" y="301"/>
                    <a:pt x="1830" y="301"/>
                    <a:pt x="1829" y="302"/>
                  </a:cubicBezTo>
                  <a:cubicBezTo>
                    <a:pt x="1833" y="306"/>
                    <a:pt x="1833" y="306"/>
                    <a:pt x="1833" y="306"/>
                  </a:cubicBezTo>
                  <a:cubicBezTo>
                    <a:pt x="1831" y="301"/>
                    <a:pt x="1831" y="301"/>
                    <a:pt x="1831" y="301"/>
                  </a:cubicBezTo>
                  <a:cubicBezTo>
                    <a:pt x="1833" y="305"/>
                    <a:pt x="1833" y="305"/>
                    <a:pt x="1833" y="305"/>
                  </a:cubicBezTo>
                  <a:cubicBezTo>
                    <a:pt x="1831" y="301"/>
                    <a:pt x="1831" y="301"/>
                    <a:pt x="1831" y="301"/>
                  </a:cubicBezTo>
                  <a:cubicBezTo>
                    <a:pt x="1831" y="301"/>
                    <a:pt x="1831" y="301"/>
                    <a:pt x="1831" y="301"/>
                  </a:cubicBezTo>
                  <a:cubicBezTo>
                    <a:pt x="1833" y="305"/>
                    <a:pt x="1833" y="305"/>
                    <a:pt x="1833" y="305"/>
                  </a:cubicBezTo>
                  <a:cubicBezTo>
                    <a:pt x="1831" y="301"/>
                    <a:pt x="1831" y="301"/>
                    <a:pt x="1831" y="301"/>
                  </a:cubicBezTo>
                  <a:cubicBezTo>
                    <a:pt x="1832" y="304"/>
                    <a:pt x="1832" y="304"/>
                    <a:pt x="1832" y="304"/>
                  </a:cubicBezTo>
                  <a:cubicBezTo>
                    <a:pt x="1832" y="301"/>
                    <a:pt x="1832" y="301"/>
                    <a:pt x="1832" y="301"/>
                  </a:cubicBezTo>
                  <a:cubicBezTo>
                    <a:pt x="1831" y="301"/>
                    <a:pt x="1831" y="301"/>
                    <a:pt x="1831" y="301"/>
                  </a:cubicBezTo>
                  <a:cubicBezTo>
                    <a:pt x="1832" y="304"/>
                    <a:pt x="1832" y="304"/>
                    <a:pt x="1832" y="304"/>
                  </a:cubicBezTo>
                  <a:cubicBezTo>
                    <a:pt x="1832" y="301"/>
                    <a:pt x="1832" y="301"/>
                    <a:pt x="1832" y="301"/>
                  </a:cubicBezTo>
                  <a:cubicBezTo>
                    <a:pt x="1832" y="301"/>
                    <a:pt x="1832" y="301"/>
                    <a:pt x="1832" y="301"/>
                  </a:cubicBezTo>
                  <a:cubicBezTo>
                    <a:pt x="1831" y="301"/>
                    <a:pt x="1831" y="301"/>
                    <a:pt x="1829" y="301"/>
                  </a:cubicBezTo>
                  <a:cubicBezTo>
                    <a:pt x="1826" y="301"/>
                    <a:pt x="1818" y="302"/>
                    <a:pt x="1811" y="303"/>
                  </a:cubicBezTo>
                  <a:cubicBezTo>
                    <a:pt x="1805" y="303"/>
                    <a:pt x="1799" y="304"/>
                    <a:pt x="1799" y="304"/>
                  </a:cubicBezTo>
                  <a:cubicBezTo>
                    <a:pt x="1797" y="304"/>
                    <a:pt x="1795" y="306"/>
                    <a:pt x="1795" y="308"/>
                  </a:cubicBezTo>
                  <a:cubicBezTo>
                    <a:pt x="1794" y="311"/>
                    <a:pt x="1795" y="313"/>
                    <a:pt x="1797" y="314"/>
                  </a:cubicBezTo>
                  <a:cubicBezTo>
                    <a:pt x="1797" y="314"/>
                    <a:pt x="1798" y="315"/>
                    <a:pt x="1801" y="316"/>
                  </a:cubicBezTo>
                  <a:cubicBezTo>
                    <a:pt x="1804" y="318"/>
                    <a:pt x="1808" y="321"/>
                    <a:pt x="1812" y="324"/>
                  </a:cubicBezTo>
                  <a:cubicBezTo>
                    <a:pt x="1814" y="325"/>
                    <a:pt x="1816" y="326"/>
                    <a:pt x="1817" y="327"/>
                  </a:cubicBezTo>
                  <a:cubicBezTo>
                    <a:pt x="1818" y="327"/>
                    <a:pt x="1818" y="327"/>
                    <a:pt x="1819" y="328"/>
                  </a:cubicBezTo>
                  <a:cubicBezTo>
                    <a:pt x="1819" y="328"/>
                    <a:pt x="1819" y="328"/>
                    <a:pt x="1819" y="328"/>
                  </a:cubicBezTo>
                  <a:cubicBezTo>
                    <a:pt x="1820" y="326"/>
                    <a:pt x="1820" y="326"/>
                    <a:pt x="1820" y="326"/>
                  </a:cubicBezTo>
                  <a:cubicBezTo>
                    <a:pt x="1819" y="327"/>
                    <a:pt x="1819" y="327"/>
                    <a:pt x="1819" y="327"/>
                  </a:cubicBezTo>
                  <a:cubicBezTo>
                    <a:pt x="1819" y="328"/>
                    <a:pt x="1819" y="328"/>
                    <a:pt x="1819" y="328"/>
                  </a:cubicBezTo>
                  <a:cubicBezTo>
                    <a:pt x="1820" y="326"/>
                    <a:pt x="1820" y="326"/>
                    <a:pt x="1820" y="326"/>
                  </a:cubicBezTo>
                  <a:cubicBezTo>
                    <a:pt x="1819" y="327"/>
                    <a:pt x="1819" y="327"/>
                    <a:pt x="1819" y="327"/>
                  </a:cubicBezTo>
                  <a:cubicBezTo>
                    <a:pt x="1822" y="324"/>
                    <a:pt x="1822" y="324"/>
                    <a:pt x="1822" y="324"/>
                  </a:cubicBezTo>
                  <a:cubicBezTo>
                    <a:pt x="1818" y="327"/>
                    <a:pt x="1818" y="327"/>
                    <a:pt x="1818" y="327"/>
                  </a:cubicBezTo>
                  <a:cubicBezTo>
                    <a:pt x="1818" y="327"/>
                    <a:pt x="1818" y="327"/>
                    <a:pt x="1819" y="327"/>
                  </a:cubicBezTo>
                  <a:cubicBezTo>
                    <a:pt x="1822" y="324"/>
                    <a:pt x="1822" y="324"/>
                    <a:pt x="1822" y="324"/>
                  </a:cubicBezTo>
                  <a:cubicBezTo>
                    <a:pt x="1818" y="327"/>
                    <a:pt x="1818" y="327"/>
                    <a:pt x="1818" y="327"/>
                  </a:cubicBezTo>
                  <a:cubicBezTo>
                    <a:pt x="1822" y="324"/>
                    <a:pt x="1822" y="324"/>
                    <a:pt x="1822" y="324"/>
                  </a:cubicBezTo>
                  <a:cubicBezTo>
                    <a:pt x="1817" y="326"/>
                    <a:pt x="1817" y="326"/>
                    <a:pt x="1817" y="326"/>
                  </a:cubicBezTo>
                  <a:cubicBezTo>
                    <a:pt x="1818" y="326"/>
                    <a:pt x="1818" y="327"/>
                    <a:pt x="1818" y="327"/>
                  </a:cubicBezTo>
                  <a:cubicBezTo>
                    <a:pt x="1822" y="324"/>
                    <a:pt x="1822" y="324"/>
                    <a:pt x="1822" y="324"/>
                  </a:cubicBezTo>
                  <a:cubicBezTo>
                    <a:pt x="1817" y="326"/>
                    <a:pt x="1817" y="326"/>
                    <a:pt x="1817" y="326"/>
                  </a:cubicBezTo>
                  <a:cubicBezTo>
                    <a:pt x="1822" y="324"/>
                    <a:pt x="1822" y="324"/>
                    <a:pt x="1822" y="324"/>
                  </a:cubicBezTo>
                  <a:cubicBezTo>
                    <a:pt x="1817" y="324"/>
                    <a:pt x="1817" y="324"/>
                    <a:pt x="1817" y="324"/>
                  </a:cubicBezTo>
                  <a:cubicBezTo>
                    <a:pt x="1817" y="325"/>
                    <a:pt x="1817" y="325"/>
                    <a:pt x="1817" y="326"/>
                  </a:cubicBezTo>
                  <a:cubicBezTo>
                    <a:pt x="1822" y="324"/>
                    <a:pt x="1822" y="324"/>
                    <a:pt x="1822" y="324"/>
                  </a:cubicBezTo>
                  <a:cubicBezTo>
                    <a:pt x="1817" y="324"/>
                    <a:pt x="1817" y="324"/>
                    <a:pt x="1817" y="324"/>
                  </a:cubicBezTo>
                  <a:cubicBezTo>
                    <a:pt x="1822" y="324"/>
                    <a:pt x="1822" y="324"/>
                    <a:pt x="1822" y="324"/>
                  </a:cubicBezTo>
                  <a:cubicBezTo>
                    <a:pt x="1818" y="321"/>
                    <a:pt x="1818" y="321"/>
                    <a:pt x="1818" y="321"/>
                  </a:cubicBezTo>
                  <a:cubicBezTo>
                    <a:pt x="1817" y="322"/>
                    <a:pt x="1817" y="323"/>
                    <a:pt x="1817" y="324"/>
                  </a:cubicBezTo>
                  <a:cubicBezTo>
                    <a:pt x="1822" y="324"/>
                    <a:pt x="1822" y="324"/>
                    <a:pt x="1822" y="324"/>
                  </a:cubicBezTo>
                  <a:cubicBezTo>
                    <a:pt x="1818" y="321"/>
                    <a:pt x="1818" y="321"/>
                    <a:pt x="1818" y="321"/>
                  </a:cubicBezTo>
                  <a:cubicBezTo>
                    <a:pt x="1822" y="324"/>
                    <a:pt x="1822" y="324"/>
                    <a:pt x="1822" y="324"/>
                  </a:cubicBezTo>
                  <a:cubicBezTo>
                    <a:pt x="1818" y="321"/>
                    <a:pt x="1818" y="321"/>
                    <a:pt x="1818" y="321"/>
                  </a:cubicBezTo>
                  <a:cubicBezTo>
                    <a:pt x="1822" y="324"/>
                    <a:pt x="1822" y="324"/>
                    <a:pt x="1822" y="324"/>
                  </a:cubicBezTo>
                  <a:cubicBezTo>
                    <a:pt x="1819" y="319"/>
                    <a:pt x="1819" y="319"/>
                    <a:pt x="1819" y="319"/>
                  </a:cubicBezTo>
                  <a:cubicBezTo>
                    <a:pt x="1819" y="319"/>
                    <a:pt x="1818" y="320"/>
                    <a:pt x="1818" y="321"/>
                  </a:cubicBezTo>
                  <a:cubicBezTo>
                    <a:pt x="1822" y="324"/>
                    <a:pt x="1822" y="324"/>
                    <a:pt x="1822" y="324"/>
                  </a:cubicBezTo>
                  <a:cubicBezTo>
                    <a:pt x="1819" y="319"/>
                    <a:pt x="1819" y="319"/>
                    <a:pt x="1819" y="319"/>
                  </a:cubicBezTo>
                  <a:cubicBezTo>
                    <a:pt x="1822" y="323"/>
                    <a:pt x="1822" y="323"/>
                    <a:pt x="1822" y="323"/>
                  </a:cubicBezTo>
                  <a:cubicBezTo>
                    <a:pt x="1820" y="318"/>
                    <a:pt x="1820" y="318"/>
                    <a:pt x="1820" y="318"/>
                  </a:cubicBezTo>
                  <a:cubicBezTo>
                    <a:pt x="1820" y="319"/>
                    <a:pt x="1820" y="319"/>
                    <a:pt x="1819" y="319"/>
                  </a:cubicBezTo>
                  <a:cubicBezTo>
                    <a:pt x="1822" y="323"/>
                    <a:pt x="1822" y="323"/>
                    <a:pt x="1822" y="323"/>
                  </a:cubicBezTo>
                  <a:cubicBezTo>
                    <a:pt x="1820" y="318"/>
                    <a:pt x="1820" y="318"/>
                    <a:pt x="1820" y="318"/>
                  </a:cubicBezTo>
                  <a:cubicBezTo>
                    <a:pt x="1822" y="322"/>
                    <a:pt x="1822" y="322"/>
                    <a:pt x="1822" y="322"/>
                  </a:cubicBezTo>
                  <a:cubicBezTo>
                    <a:pt x="1821" y="318"/>
                    <a:pt x="1821" y="318"/>
                    <a:pt x="1821" y="318"/>
                  </a:cubicBezTo>
                  <a:cubicBezTo>
                    <a:pt x="1821" y="318"/>
                    <a:pt x="1821" y="318"/>
                    <a:pt x="1820" y="318"/>
                  </a:cubicBezTo>
                  <a:cubicBezTo>
                    <a:pt x="1822" y="322"/>
                    <a:pt x="1822" y="322"/>
                    <a:pt x="1822" y="322"/>
                  </a:cubicBezTo>
                  <a:cubicBezTo>
                    <a:pt x="1821" y="318"/>
                    <a:pt x="1821" y="318"/>
                    <a:pt x="1821" y="318"/>
                  </a:cubicBezTo>
                  <a:cubicBezTo>
                    <a:pt x="1821" y="318"/>
                    <a:pt x="1820" y="318"/>
                    <a:pt x="1819" y="319"/>
                  </a:cubicBezTo>
                  <a:cubicBezTo>
                    <a:pt x="1815" y="319"/>
                    <a:pt x="1807" y="319"/>
                    <a:pt x="1800" y="320"/>
                  </a:cubicBezTo>
                  <a:cubicBezTo>
                    <a:pt x="1793" y="320"/>
                    <a:pt x="1787" y="321"/>
                    <a:pt x="1787" y="321"/>
                  </a:cubicBezTo>
                  <a:cubicBezTo>
                    <a:pt x="1785" y="321"/>
                    <a:pt x="1783" y="323"/>
                    <a:pt x="1782" y="325"/>
                  </a:cubicBezTo>
                  <a:cubicBezTo>
                    <a:pt x="1782" y="327"/>
                    <a:pt x="1783" y="330"/>
                    <a:pt x="1785" y="331"/>
                  </a:cubicBezTo>
                  <a:cubicBezTo>
                    <a:pt x="1788" y="333"/>
                    <a:pt x="1788" y="333"/>
                    <a:pt x="1788" y="333"/>
                  </a:cubicBezTo>
                  <a:cubicBezTo>
                    <a:pt x="1776" y="332"/>
                    <a:pt x="1776" y="332"/>
                    <a:pt x="1776" y="332"/>
                  </a:cubicBezTo>
                  <a:cubicBezTo>
                    <a:pt x="1774" y="332"/>
                    <a:pt x="1772" y="334"/>
                    <a:pt x="1771" y="336"/>
                  </a:cubicBezTo>
                  <a:cubicBezTo>
                    <a:pt x="1770" y="339"/>
                    <a:pt x="1771" y="341"/>
                    <a:pt x="1773" y="343"/>
                  </a:cubicBezTo>
                  <a:cubicBezTo>
                    <a:pt x="1796" y="357"/>
                    <a:pt x="1796" y="357"/>
                    <a:pt x="1796" y="357"/>
                  </a:cubicBezTo>
                  <a:cubicBezTo>
                    <a:pt x="1799" y="352"/>
                    <a:pt x="1799" y="352"/>
                    <a:pt x="1799" y="352"/>
                  </a:cubicBezTo>
                  <a:cubicBezTo>
                    <a:pt x="1794" y="349"/>
                    <a:pt x="1794" y="349"/>
                    <a:pt x="1794" y="349"/>
                  </a:cubicBezTo>
                  <a:cubicBezTo>
                    <a:pt x="1799" y="352"/>
                    <a:pt x="1799" y="352"/>
                    <a:pt x="1799" y="352"/>
                  </a:cubicBezTo>
                  <a:cubicBezTo>
                    <a:pt x="1796" y="347"/>
                    <a:pt x="1796" y="347"/>
                    <a:pt x="1796" y="347"/>
                  </a:cubicBezTo>
                  <a:cubicBezTo>
                    <a:pt x="1796" y="348"/>
                    <a:pt x="1795" y="348"/>
                    <a:pt x="1794" y="349"/>
                  </a:cubicBezTo>
                  <a:cubicBezTo>
                    <a:pt x="1799" y="352"/>
                    <a:pt x="1799" y="352"/>
                    <a:pt x="1799" y="352"/>
                  </a:cubicBezTo>
                  <a:cubicBezTo>
                    <a:pt x="1796" y="347"/>
                    <a:pt x="1796" y="347"/>
                    <a:pt x="1796" y="347"/>
                  </a:cubicBezTo>
                  <a:cubicBezTo>
                    <a:pt x="1799" y="352"/>
                    <a:pt x="1799" y="352"/>
                    <a:pt x="1799" y="352"/>
                  </a:cubicBezTo>
                  <a:cubicBezTo>
                    <a:pt x="1797" y="347"/>
                    <a:pt x="1797" y="347"/>
                    <a:pt x="1797" y="347"/>
                  </a:cubicBezTo>
                  <a:cubicBezTo>
                    <a:pt x="1797" y="347"/>
                    <a:pt x="1797" y="347"/>
                    <a:pt x="1796" y="347"/>
                  </a:cubicBezTo>
                  <a:cubicBezTo>
                    <a:pt x="1799" y="352"/>
                    <a:pt x="1799" y="352"/>
                    <a:pt x="1799" y="352"/>
                  </a:cubicBezTo>
                  <a:cubicBezTo>
                    <a:pt x="1797" y="347"/>
                    <a:pt x="1797" y="347"/>
                    <a:pt x="1797" y="347"/>
                  </a:cubicBezTo>
                  <a:cubicBezTo>
                    <a:pt x="1798" y="350"/>
                    <a:pt x="1798" y="350"/>
                    <a:pt x="1798" y="350"/>
                  </a:cubicBezTo>
                  <a:cubicBezTo>
                    <a:pt x="1798" y="347"/>
                    <a:pt x="1798" y="347"/>
                    <a:pt x="1798" y="347"/>
                  </a:cubicBezTo>
                  <a:cubicBezTo>
                    <a:pt x="1797" y="347"/>
                    <a:pt x="1797" y="347"/>
                    <a:pt x="1797" y="347"/>
                  </a:cubicBezTo>
                  <a:cubicBezTo>
                    <a:pt x="1798" y="350"/>
                    <a:pt x="1798" y="350"/>
                    <a:pt x="1798" y="350"/>
                  </a:cubicBezTo>
                  <a:cubicBezTo>
                    <a:pt x="1798" y="347"/>
                    <a:pt x="1798" y="347"/>
                    <a:pt x="1798" y="347"/>
                  </a:cubicBezTo>
                  <a:cubicBezTo>
                    <a:pt x="1798" y="347"/>
                    <a:pt x="1798" y="347"/>
                    <a:pt x="1798" y="347"/>
                  </a:cubicBezTo>
                  <a:cubicBezTo>
                    <a:pt x="1797" y="347"/>
                    <a:pt x="1796" y="347"/>
                    <a:pt x="1794" y="347"/>
                  </a:cubicBezTo>
                  <a:cubicBezTo>
                    <a:pt x="1790" y="347"/>
                    <a:pt x="1782" y="347"/>
                    <a:pt x="1775" y="346"/>
                  </a:cubicBezTo>
                  <a:cubicBezTo>
                    <a:pt x="1767" y="346"/>
                    <a:pt x="1761" y="346"/>
                    <a:pt x="1757" y="346"/>
                  </a:cubicBezTo>
                  <a:cubicBezTo>
                    <a:pt x="1757" y="346"/>
                    <a:pt x="1756" y="346"/>
                    <a:pt x="1756" y="346"/>
                  </a:cubicBezTo>
                  <a:cubicBezTo>
                    <a:pt x="1756" y="346"/>
                    <a:pt x="1756" y="346"/>
                    <a:pt x="1755" y="346"/>
                  </a:cubicBezTo>
                  <a:cubicBezTo>
                    <a:pt x="1755" y="346"/>
                    <a:pt x="1755" y="346"/>
                    <a:pt x="1754" y="346"/>
                  </a:cubicBezTo>
                  <a:cubicBezTo>
                    <a:pt x="1754" y="346"/>
                    <a:pt x="1754" y="346"/>
                    <a:pt x="1753" y="347"/>
                  </a:cubicBezTo>
                  <a:cubicBezTo>
                    <a:pt x="1753" y="347"/>
                    <a:pt x="1752" y="347"/>
                    <a:pt x="1751" y="349"/>
                  </a:cubicBezTo>
                  <a:cubicBezTo>
                    <a:pt x="1750" y="351"/>
                    <a:pt x="1750" y="355"/>
                    <a:pt x="1753" y="356"/>
                  </a:cubicBezTo>
                  <a:cubicBezTo>
                    <a:pt x="1771" y="367"/>
                    <a:pt x="1771" y="367"/>
                    <a:pt x="1771" y="367"/>
                  </a:cubicBezTo>
                  <a:cubicBezTo>
                    <a:pt x="1774" y="363"/>
                    <a:pt x="1774" y="363"/>
                    <a:pt x="1774" y="363"/>
                  </a:cubicBezTo>
                  <a:cubicBezTo>
                    <a:pt x="1774" y="357"/>
                    <a:pt x="1774" y="357"/>
                    <a:pt x="1774" y="357"/>
                  </a:cubicBezTo>
                  <a:cubicBezTo>
                    <a:pt x="1740" y="353"/>
                    <a:pt x="1740" y="353"/>
                    <a:pt x="1740" y="353"/>
                  </a:cubicBezTo>
                  <a:cubicBezTo>
                    <a:pt x="1738" y="353"/>
                    <a:pt x="1735" y="355"/>
                    <a:pt x="1735" y="357"/>
                  </a:cubicBezTo>
                  <a:cubicBezTo>
                    <a:pt x="1734" y="360"/>
                    <a:pt x="1735" y="362"/>
                    <a:pt x="1737" y="364"/>
                  </a:cubicBezTo>
                  <a:cubicBezTo>
                    <a:pt x="1737" y="364"/>
                    <a:pt x="1738" y="364"/>
                    <a:pt x="1741" y="366"/>
                  </a:cubicBezTo>
                  <a:cubicBezTo>
                    <a:pt x="1744" y="367"/>
                    <a:pt x="1749" y="370"/>
                    <a:pt x="1752" y="373"/>
                  </a:cubicBezTo>
                  <a:cubicBezTo>
                    <a:pt x="1754" y="374"/>
                    <a:pt x="1756" y="375"/>
                    <a:pt x="1757" y="376"/>
                  </a:cubicBezTo>
                  <a:cubicBezTo>
                    <a:pt x="1758" y="376"/>
                    <a:pt x="1758" y="377"/>
                    <a:pt x="1759" y="377"/>
                  </a:cubicBezTo>
                  <a:cubicBezTo>
                    <a:pt x="1759" y="377"/>
                    <a:pt x="1759" y="377"/>
                    <a:pt x="1759" y="377"/>
                  </a:cubicBezTo>
                  <a:cubicBezTo>
                    <a:pt x="1759" y="377"/>
                    <a:pt x="1759" y="377"/>
                    <a:pt x="1759" y="377"/>
                  </a:cubicBezTo>
                  <a:cubicBezTo>
                    <a:pt x="1761" y="374"/>
                    <a:pt x="1761" y="374"/>
                    <a:pt x="1761" y="374"/>
                  </a:cubicBezTo>
                  <a:cubicBezTo>
                    <a:pt x="1758" y="376"/>
                    <a:pt x="1758" y="376"/>
                    <a:pt x="1758" y="376"/>
                  </a:cubicBezTo>
                  <a:cubicBezTo>
                    <a:pt x="1759" y="377"/>
                    <a:pt x="1759" y="377"/>
                    <a:pt x="1759" y="377"/>
                  </a:cubicBezTo>
                  <a:cubicBezTo>
                    <a:pt x="1761" y="374"/>
                    <a:pt x="1761" y="374"/>
                    <a:pt x="1761" y="374"/>
                  </a:cubicBezTo>
                  <a:cubicBezTo>
                    <a:pt x="1758" y="376"/>
                    <a:pt x="1758" y="376"/>
                    <a:pt x="1758" y="376"/>
                  </a:cubicBezTo>
                  <a:cubicBezTo>
                    <a:pt x="1762" y="373"/>
                    <a:pt x="1762" y="373"/>
                    <a:pt x="1762" y="373"/>
                  </a:cubicBezTo>
                  <a:cubicBezTo>
                    <a:pt x="1758" y="376"/>
                    <a:pt x="1758" y="376"/>
                    <a:pt x="1758" y="376"/>
                  </a:cubicBezTo>
                  <a:cubicBezTo>
                    <a:pt x="1758" y="376"/>
                    <a:pt x="1758" y="376"/>
                    <a:pt x="1758" y="376"/>
                  </a:cubicBezTo>
                  <a:cubicBezTo>
                    <a:pt x="1762" y="373"/>
                    <a:pt x="1762" y="373"/>
                    <a:pt x="1762" y="373"/>
                  </a:cubicBezTo>
                  <a:cubicBezTo>
                    <a:pt x="1758" y="376"/>
                    <a:pt x="1758" y="376"/>
                    <a:pt x="1758" y="376"/>
                  </a:cubicBezTo>
                  <a:cubicBezTo>
                    <a:pt x="1762" y="373"/>
                    <a:pt x="1762" y="373"/>
                    <a:pt x="1762" y="373"/>
                  </a:cubicBezTo>
                  <a:cubicBezTo>
                    <a:pt x="1757" y="373"/>
                    <a:pt x="1757" y="373"/>
                    <a:pt x="1757" y="373"/>
                  </a:cubicBezTo>
                  <a:cubicBezTo>
                    <a:pt x="1757" y="374"/>
                    <a:pt x="1758" y="375"/>
                    <a:pt x="1758" y="376"/>
                  </a:cubicBezTo>
                  <a:cubicBezTo>
                    <a:pt x="1762" y="373"/>
                    <a:pt x="1762" y="373"/>
                    <a:pt x="1762" y="373"/>
                  </a:cubicBezTo>
                  <a:cubicBezTo>
                    <a:pt x="1757" y="373"/>
                    <a:pt x="1757" y="373"/>
                    <a:pt x="1757" y="373"/>
                  </a:cubicBezTo>
                  <a:cubicBezTo>
                    <a:pt x="1763" y="373"/>
                    <a:pt x="1763" y="373"/>
                    <a:pt x="1763" y="373"/>
                  </a:cubicBezTo>
                  <a:cubicBezTo>
                    <a:pt x="1758" y="370"/>
                    <a:pt x="1758" y="370"/>
                    <a:pt x="1758" y="370"/>
                  </a:cubicBezTo>
                  <a:cubicBezTo>
                    <a:pt x="1757" y="371"/>
                    <a:pt x="1757" y="372"/>
                    <a:pt x="1757" y="373"/>
                  </a:cubicBezTo>
                  <a:cubicBezTo>
                    <a:pt x="1763" y="373"/>
                    <a:pt x="1763" y="373"/>
                    <a:pt x="1763" y="373"/>
                  </a:cubicBezTo>
                  <a:cubicBezTo>
                    <a:pt x="1758" y="370"/>
                    <a:pt x="1758" y="370"/>
                    <a:pt x="1758" y="370"/>
                  </a:cubicBezTo>
                  <a:cubicBezTo>
                    <a:pt x="1763" y="373"/>
                    <a:pt x="1763" y="373"/>
                    <a:pt x="1763" y="373"/>
                  </a:cubicBezTo>
                  <a:cubicBezTo>
                    <a:pt x="1763" y="368"/>
                    <a:pt x="1763" y="368"/>
                    <a:pt x="1763" y="368"/>
                  </a:cubicBezTo>
                  <a:cubicBezTo>
                    <a:pt x="1718" y="367"/>
                    <a:pt x="1718" y="367"/>
                    <a:pt x="1718" y="367"/>
                  </a:cubicBezTo>
                  <a:cubicBezTo>
                    <a:pt x="1716" y="367"/>
                    <a:pt x="1714" y="368"/>
                    <a:pt x="1713" y="371"/>
                  </a:cubicBezTo>
                  <a:cubicBezTo>
                    <a:pt x="1712" y="373"/>
                    <a:pt x="1713" y="376"/>
                    <a:pt x="1716" y="377"/>
                  </a:cubicBezTo>
                  <a:cubicBezTo>
                    <a:pt x="1716" y="377"/>
                    <a:pt x="1716" y="377"/>
                    <a:pt x="1718" y="378"/>
                  </a:cubicBezTo>
                  <a:cubicBezTo>
                    <a:pt x="1720" y="379"/>
                    <a:pt x="1723" y="381"/>
                    <a:pt x="1726" y="383"/>
                  </a:cubicBezTo>
                  <a:cubicBezTo>
                    <a:pt x="1727" y="384"/>
                    <a:pt x="1728" y="384"/>
                    <a:pt x="1729" y="385"/>
                  </a:cubicBezTo>
                  <a:cubicBezTo>
                    <a:pt x="1730" y="385"/>
                    <a:pt x="1730" y="385"/>
                    <a:pt x="1730" y="385"/>
                  </a:cubicBezTo>
                  <a:cubicBezTo>
                    <a:pt x="1732" y="383"/>
                    <a:pt x="1732" y="383"/>
                    <a:pt x="1732" y="383"/>
                  </a:cubicBezTo>
                  <a:cubicBezTo>
                    <a:pt x="1729" y="385"/>
                    <a:pt x="1729" y="385"/>
                    <a:pt x="1729" y="385"/>
                  </a:cubicBezTo>
                  <a:cubicBezTo>
                    <a:pt x="1730" y="385"/>
                    <a:pt x="1730" y="385"/>
                    <a:pt x="1730" y="385"/>
                  </a:cubicBezTo>
                  <a:cubicBezTo>
                    <a:pt x="1732" y="383"/>
                    <a:pt x="1732" y="383"/>
                    <a:pt x="1732" y="383"/>
                  </a:cubicBezTo>
                  <a:cubicBezTo>
                    <a:pt x="1729" y="385"/>
                    <a:pt x="1729" y="385"/>
                    <a:pt x="1729" y="385"/>
                  </a:cubicBezTo>
                  <a:cubicBezTo>
                    <a:pt x="1733" y="382"/>
                    <a:pt x="1733" y="382"/>
                    <a:pt x="1733" y="382"/>
                  </a:cubicBezTo>
                  <a:cubicBezTo>
                    <a:pt x="1729" y="384"/>
                    <a:pt x="1729" y="384"/>
                    <a:pt x="1729" y="384"/>
                  </a:cubicBezTo>
                  <a:cubicBezTo>
                    <a:pt x="1729" y="385"/>
                    <a:pt x="1729" y="385"/>
                    <a:pt x="1729" y="385"/>
                  </a:cubicBezTo>
                  <a:cubicBezTo>
                    <a:pt x="1733" y="382"/>
                    <a:pt x="1733" y="382"/>
                    <a:pt x="1733" y="382"/>
                  </a:cubicBezTo>
                  <a:cubicBezTo>
                    <a:pt x="1729" y="384"/>
                    <a:pt x="1729" y="384"/>
                    <a:pt x="1729" y="384"/>
                  </a:cubicBezTo>
                  <a:cubicBezTo>
                    <a:pt x="1733" y="382"/>
                    <a:pt x="1733" y="382"/>
                    <a:pt x="1733" y="382"/>
                  </a:cubicBezTo>
                  <a:cubicBezTo>
                    <a:pt x="1728" y="382"/>
                    <a:pt x="1728" y="382"/>
                    <a:pt x="1728" y="382"/>
                  </a:cubicBezTo>
                  <a:cubicBezTo>
                    <a:pt x="1728" y="383"/>
                    <a:pt x="1728" y="384"/>
                    <a:pt x="1729" y="384"/>
                  </a:cubicBezTo>
                  <a:cubicBezTo>
                    <a:pt x="1733" y="382"/>
                    <a:pt x="1733" y="382"/>
                    <a:pt x="1733" y="382"/>
                  </a:cubicBezTo>
                  <a:cubicBezTo>
                    <a:pt x="1728" y="382"/>
                    <a:pt x="1728" y="382"/>
                    <a:pt x="1728" y="382"/>
                  </a:cubicBezTo>
                  <a:cubicBezTo>
                    <a:pt x="1733" y="382"/>
                    <a:pt x="1733" y="382"/>
                    <a:pt x="1733" y="382"/>
                  </a:cubicBezTo>
                  <a:cubicBezTo>
                    <a:pt x="1729" y="379"/>
                    <a:pt x="1729" y="379"/>
                    <a:pt x="1729" y="379"/>
                  </a:cubicBezTo>
                  <a:cubicBezTo>
                    <a:pt x="1728" y="380"/>
                    <a:pt x="1728" y="381"/>
                    <a:pt x="1728" y="382"/>
                  </a:cubicBezTo>
                  <a:cubicBezTo>
                    <a:pt x="1733" y="382"/>
                    <a:pt x="1733" y="382"/>
                    <a:pt x="1733" y="382"/>
                  </a:cubicBezTo>
                  <a:cubicBezTo>
                    <a:pt x="1729" y="379"/>
                    <a:pt x="1729" y="379"/>
                    <a:pt x="1729" y="379"/>
                  </a:cubicBezTo>
                  <a:cubicBezTo>
                    <a:pt x="1733" y="382"/>
                    <a:pt x="1733" y="382"/>
                    <a:pt x="1733" y="382"/>
                  </a:cubicBezTo>
                  <a:cubicBezTo>
                    <a:pt x="1734" y="376"/>
                    <a:pt x="1734" y="376"/>
                    <a:pt x="1734" y="376"/>
                  </a:cubicBezTo>
                  <a:cubicBezTo>
                    <a:pt x="1685" y="371"/>
                    <a:pt x="1685" y="371"/>
                    <a:pt x="1685" y="371"/>
                  </a:cubicBezTo>
                  <a:cubicBezTo>
                    <a:pt x="1683" y="371"/>
                    <a:pt x="1681" y="372"/>
                    <a:pt x="1680" y="373"/>
                  </a:cubicBezTo>
                  <a:cubicBezTo>
                    <a:pt x="1679" y="374"/>
                    <a:pt x="1679" y="376"/>
                    <a:pt x="1679" y="377"/>
                  </a:cubicBezTo>
                  <a:cubicBezTo>
                    <a:pt x="1679" y="378"/>
                    <a:pt x="1680" y="379"/>
                    <a:pt x="1680" y="380"/>
                  </a:cubicBezTo>
                  <a:cubicBezTo>
                    <a:pt x="1680" y="380"/>
                    <a:pt x="1681" y="381"/>
                    <a:pt x="1681" y="381"/>
                  </a:cubicBezTo>
                  <a:cubicBezTo>
                    <a:pt x="1681" y="381"/>
                    <a:pt x="1682" y="382"/>
                    <a:pt x="1682" y="382"/>
                  </a:cubicBezTo>
                  <a:cubicBezTo>
                    <a:pt x="1684" y="383"/>
                    <a:pt x="1686" y="384"/>
                    <a:pt x="1689" y="386"/>
                  </a:cubicBezTo>
                  <a:cubicBezTo>
                    <a:pt x="1694" y="389"/>
                    <a:pt x="1699" y="392"/>
                    <a:pt x="1703" y="395"/>
                  </a:cubicBezTo>
                  <a:cubicBezTo>
                    <a:pt x="1706" y="396"/>
                    <a:pt x="1708" y="397"/>
                    <a:pt x="1709" y="398"/>
                  </a:cubicBezTo>
                  <a:cubicBezTo>
                    <a:pt x="1710" y="399"/>
                    <a:pt x="1710" y="399"/>
                    <a:pt x="1710" y="399"/>
                  </a:cubicBezTo>
                  <a:cubicBezTo>
                    <a:pt x="1710" y="399"/>
                    <a:pt x="1710" y="399"/>
                    <a:pt x="1710" y="399"/>
                  </a:cubicBezTo>
                  <a:cubicBezTo>
                    <a:pt x="1710" y="399"/>
                    <a:pt x="1710" y="399"/>
                    <a:pt x="1710" y="399"/>
                  </a:cubicBezTo>
                  <a:cubicBezTo>
                    <a:pt x="1712" y="396"/>
                    <a:pt x="1712" y="396"/>
                    <a:pt x="1712" y="396"/>
                  </a:cubicBezTo>
                  <a:cubicBezTo>
                    <a:pt x="1710" y="399"/>
                    <a:pt x="1710" y="399"/>
                    <a:pt x="1710" y="399"/>
                  </a:cubicBezTo>
                  <a:cubicBezTo>
                    <a:pt x="1710" y="399"/>
                    <a:pt x="1710" y="399"/>
                    <a:pt x="1710" y="399"/>
                  </a:cubicBezTo>
                  <a:cubicBezTo>
                    <a:pt x="1712" y="396"/>
                    <a:pt x="1712" y="396"/>
                    <a:pt x="1712" y="396"/>
                  </a:cubicBezTo>
                  <a:cubicBezTo>
                    <a:pt x="1710" y="399"/>
                    <a:pt x="1710" y="399"/>
                    <a:pt x="1710" y="399"/>
                  </a:cubicBezTo>
                  <a:cubicBezTo>
                    <a:pt x="1714" y="395"/>
                    <a:pt x="1714" y="395"/>
                    <a:pt x="1714" y="395"/>
                  </a:cubicBezTo>
                  <a:cubicBezTo>
                    <a:pt x="1710" y="398"/>
                    <a:pt x="1710" y="398"/>
                    <a:pt x="1710" y="398"/>
                  </a:cubicBezTo>
                  <a:cubicBezTo>
                    <a:pt x="1710" y="399"/>
                    <a:pt x="1710" y="399"/>
                    <a:pt x="1710" y="399"/>
                  </a:cubicBezTo>
                  <a:cubicBezTo>
                    <a:pt x="1714" y="395"/>
                    <a:pt x="1714" y="395"/>
                    <a:pt x="1714" y="395"/>
                  </a:cubicBezTo>
                  <a:cubicBezTo>
                    <a:pt x="1710" y="398"/>
                    <a:pt x="1710" y="398"/>
                    <a:pt x="1710" y="398"/>
                  </a:cubicBezTo>
                  <a:cubicBezTo>
                    <a:pt x="1714" y="395"/>
                    <a:pt x="1714" y="395"/>
                    <a:pt x="1714" y="395"/>
                  </a:cubicBezTo>
                  <a:cubicBezTo>
                    <a:pt x="1709" y="397"/>
                    <a:pt x="1709" y="397"/>
                    <a:pt x="1709" y="397"/>
                  </a:cubicBezTo>
                  <a:cubicBezTo>
                    <a:pt x="1709" y="398"/>
                    <a:pt x="1709" y="398"/>
                    <a:pt x="1710" y="398"/>
                  </a:cubicBezTo>
                  <a:cubicBezTo>
                    <a:pt x="1714" y="395"/>
                    <a:pt x="1714" y="395"/>
                    <a:pt x="1714" y="395"/>
                  </a:cubicBezTo>
                  <a:cubicBezTo>
                    <a:pt x="1709" y="397"/>
                    <a:pt x="1709" y="397"/>
                    <a:pt x="1709" y="397"/>
                  </a:cubicBezTo>
                  <a:cubicBezTo>
                    <a:pt x="1714" y="395"/>
                    <a:pt x="1714" y="395"/>
                    <a:pt x="1714" y="395"/>
                  </a:cubicBezTo>
                  <a:cubicBezTo>
                    <a:pt x="1708" y="395"/>
                    <a:pt x="1708" y="395"/>
                    <a:pt x="1708" y="395"/>
                  </a:cubicBezTo>
                  <a:cubicBezTo>
                    <a:pt x="1708" y="396"/>
                    <a:pt x="1709" y="397"/>
                    <a:pt x="1709" y="397"/>
                  </a:cubicBezTo>
                  <a:cubicBezTo>
                    <a:pt x="1714" y="395"/>
                    <a:pt x="1714" y="395"/>
                    <a:pt x="1714" y="395"/>
                  </a:cubicBezTo>
                  <a:cubicBezTo>
                    <a:pt x="1708" y="395"/>
                    <a:pt x="1708" y="395"/>
                    <a:pt x="1708" y="395"/>
                  </a:cubicBezTo>
                  <a:cubicBezTo>
                    <a:pt x="1714" y="395"/>
                    <a:pt x="1714" y="395"/>
                    <a:pt x="1714" y="395"/>
                  </a:cubicBezTo>
                  <a:cubicBezTo>
                    <a:pt x="1709" y="392"/>
                    <a:pt x="1709" y="392"/>
                    <a:pt x="1709" y="392"/>
                  </a:cubicBezTo>
                  <a:cubicBezTo>
                    <a:pt x="1714" y="395"/>
                    <a:pt x="1714" y="395"/>
                    <a:pt x="1714" y="395"/>
                  </a:cubicBezTo>
                  <a:cubicBezTo>
                    <a:pt x="1711" y="390"/>
                    <a:pt x="1711" y="390"/>
                    <a:pt x="1711" y="390"/>
                  </a:cubicBezTo>
                  <a:cubicBezTo>
                    <a:pt x="1710" y="391"/>
                    <a:pt x="1710" y="391"/>
                    <a:pt x="1709" y="392"/>
                  </a:cubicBezTo>
                  <a:cubicBezTo>
                    <a:pt x="1714" y="395"/>
                    <a:pt x="1714" y="395"/>
                    <a:pt x="1714" y="395"/>
                  </a:cubicBezTo>
                  <a:cubicBezTo>
                    <a:pt x="1711" y="390"/>
                    <a:pt x="1711" y="390"/>
                    <a:pt x="1711" y="390"/>
                  </a:cubicBezTo>
                  <a:cubicBezTo>
                    <a:pt x="1714" y="395"/>
                    <a:pt x="1714" y="395"/>
                    <a:pt x="1714" y="395"/>
                  </a:cubicBezTo>
                  <a:cubicBezTo>
                    <a:pt x="1712" y="390"/>
                    <a:pt x="1712" y="390"/>
                    <a:pt x="1712" y="390"/>
                  </a:cubicBezTo>
                  <a:cubicBezTo>
                    <a:pt x="1712" y="390"/>
                    <a:pt x="1712" y="390"/>
                    <a:pt x="1711" y="390"/>
                  </a:cubicBezTo>
                  <a:cubicBezTo>
                    <a:pt x="1714" y="395"/>
                    <a:pt x="1714" y="395"/>
                    <a:pt x="1714" y="395"/>
                  </a:cubicBezTo>
                  <a:cubicBezTo>
                    <a:pt x="1712" y="390"/>
                    <a:pt x="1712" y="390"/>
                    <a:pt x="1712" y="390"/>
                  </a:cubicBezTo>
                  <a:cubicBezTo>
                    <a:pt x="1714" y="394"/>
                    <a:pt x="1714" y="394"/>
                    <a:pt x="1714" y="394"/>
                  </a:cubicBezTo>
                  <a:cubicBezTo>
                    <a:pt x="1713" y="390"/>
                    <a:pt x="1713" y="390"/>
                    <a:pt x="1713" y="390"/>
                  </a:cubicBezTo>
                  <a:cubicBezTo>
                    <a:pt x="1713" y="390"/>
                    <a:pt x="1713" y="390"/>
                    <a:pt x="1712" y="390"/>
                  </a:cubicBezTo>
                  <a:cubicBezTo>
                    <a:pt x="1714" y="394"/>
                    <a:pt x="1714" y="394"/>
                    <a:pt x="1714" y="394"/>
                  </a:cubicBezTo>
                  <a:cubicBezTo>
                    <a:pt x="1713" y="390"/>
                    <a:pt x="1713" y="390"/>
                    <a:pt x="1713" y="390"/>
                  </a:cubicBezTo>
                  <a:cubicBezTo>
                    <a:pt x="1713" y="392"/>
                    <a:pt x="1713" y="392"/>
                    <a:pt x="1713" y="392"/>
                  </a:cubicBezTo>
                  <a:cubicBezTo>
                    <a:pt x="1713" y="390"/>
                    <a:pt x="1713" y="390"/>
                    <a:pt x="1713" y="390"/>
                  </a:cubicBezTo>
                  <a:cubicBezTo>
                    <a:pt x="1713" y="390"/>
                    <a:pt x="1713" y="390"/>
                    <a:pt x="1713" y="390"/>
                  </a:cubicBezTo>
                  <a:cubicBezTo>
                    <a:pt x="1713" y="392"/>
                    <a:pt x="1713" y="392"/>
                    <a:pt x="1713" y="392"/>
                  </a:cubicBezTo>
                  <a:cubicBezTo>
                    <a:pt x="1713" y="390"/>
                    <a:pt x="1713" y="390"/>
                    <a:pt x="1713" y="390"/>
                  </a:cubicBezTo>
                  <a:cubicBezTo>
                    <a:pt x="1713" y="390"/>
                    <a:pt x="1713" y="390"/>
                    <a:pt x="1713" y="390"/>
                  </a:cubicBezTo>
                  <a:cubicBezTo>
                    <a:pt x="1713" y="390"/>
                    <a:pt x="1711" y="389"/>
                    <a:pt x="1709" y="389"/>
                  </a:cubicBezTo>
                  <a:cubicBezTo>
                    <a:pt x="1702" y="388"/>
                    <a:pt x="1689" y="386"/>
                    <a:pt x="1677" y="384"/>
                  </a:cubicBezTo>
                  <a:cubicBezTo>
                    <a:pt x="1671" y="383"/>
                    <a:pt x="1666" y="382"/>
                    <a:pt x="1662" y="382"/>
                  </a:cubicBezTo>
                  <a:cubicBezTo>
                    <a:pt x="1658" y="381"/>
                    <a:pt x="1655" y="380"/>
                    <a:pt x="1655" y="380"/>
                  </a:cubicBezTo>
                  <a:cubicBezTo>
                    <a:pt x="1653" y="380"/>
                    <a:pt x="1650" y="381"/>
                    <a:pt x="1649" y="384"/>
                  </a:cubicBezTo>
                  <a:cubicBezTo>
                    <a:pt x="1648" y="386"/>
                    <a:pt x="1649" y="389"/>
                    <a:pt x="1651" y="391"/>
                  </a:cubicBezTo>
                  <a:cubicBezTo>
                    <a:pt x="1651" y="391"/>
                    <a:pt x="1653" y="392"/>
                    <a:pt x="1655" y="393"/>
                  </a:cubicBezTo>
                  <a:cubicBezTo>
                    <a:pt x="1659" y="395"/>
                    <a:pt x="1664" y="398"/>
                    <a:pt x="1669" y="401"/>
                  </a:cubicBezTo>
                  <a:cubicBezTo>
                    <a:pt x="1671" y="402"/>
                    <a:pt x="1673" y="404"/>
                    <a:pt x="1674" y="404"/>
                  </a:cubicBezTo>
                  <a:cubicBezTo>
                    <a:pt x="1675" y="405"/>
                    <a:pt x="1675" y="405"/>
                    <a:pt x="1676" y="405"/>
                  </a:cubicBezTo>
                  <a:cubicBezTo>
                    <a:pt x="1676" y="406"/>
                    <a:pt x="1676" y="406"/>
                    <a:pt x="1676" y="406"/>
                  </a:cubicBezTo>
                  <a:cubicBezTo>
                    <a:pt x="1677" y="403"/>
                    <a:pt x="1677" y="403"/>
                    <a:pt x="1677" y="403"/>
                  </a:cubicBezTo>
                  <a:cubicBezTo>
                    <a:pt x="1675" y="405"/>
                    <a:pt x="1675" y="405"/>
                    <a:pt x="1675" y="405"/>
                  </a:cubicBezTo>
                  <a:cubicBezTo>
                    <a:pt x="1676" y="406"/>
                    <a:pt x="1676" y="406"/>
                    <a:pt x="1676" y="406"/>
                  </a:cubicBezTo>
                  <a:cubicBezTo>
                    <a:pt x="1677" y="403"/>
                    <a:pt x="1677" y="403"/>
                    <a:pt x="1677" y="403"/>
                  </a:cubicBezTo>
                  <a:cubicBezTo>
                    <a:pt x="1675" y="405"/>
                    <a:pt x="1675" y="405"/>
                    <a:pt x="1675" y="405"/>
                  </a:cubicBezTo>
                  <a:cubicBezTo>
                    <a:pt x="1679" y="402"/>
                    <a:pt x="1679" y="402"/>
                    <a:pt x="1679" y="402"/>
                  </a:cubicBezTo>
                  <a:cubicBezTo>
                    <a:pt x="1675" y="405"/>
                    <a:pt x="1675" y="405"/>
                    <a:pt x="1675" y="405"/>
                  </a:cubicBezTo>
                  <a:cubicBezTo>
                    <a:pt x="1675" y="405"/>
                    <a:pt x="1675" y="405"/>
                    <a:pt x="1675" y="405"/>
                  </a:cubicBezTo>
                  <a:cubicBezTo>
                    <a:pt x="1679" y="402"/>
                    <a:pt x="1679" y="402"/>
                    <a:pt x="1679" y="402"/>
                  </a:cubicBezTo>
                  <a:cubicBezTo>
                    <a:pt x="1675" y="405"/>
                    <a:pt x="1675" y="405"/>
                    <a:pt x="1675" y="405"/>
                  </a:cubicBezTo>
                  <a:cubicBezTo>
                    <a:pt x="1679" y="402"/>
                    <a:pt x="1679" y="402"/>
                    <a:pt x="1679" y="402"/>
                  </a:cubicBezTo>
                  <a:cubicBezTo>
                    <a:pt x="1674" y="402"/>
                    <a:pt x="1674" y="402"/>
                    <a:pt x="1674" y="402"/>
                  </a:cubicBezTo>
                  <a:cubicBezTo>
                    <a:pt x="1674" y="403"/>
                    <a:pt x="1675" y="404"/>
                    <a:pt x="1675" y="405"/>
                  </a:cubicBezTo>
                  <a:cubicBezTo>
                    <a:pt x="1679" y="402"/>
                    <a:pt x="1679" y="402"/>
                    <a:pt x="1679" y="402"/>
                  </a:cubicBezTo>
                  <a:cubicBezTo>
                    <a:pt x="1674" y="402"/>
                    <a:pt x="1674" y="402"/>
                    <a:pt x="1674" y="402"/>
                  </a:cubicBezTo>
                  <a:cubicBezTo>
                    <a:pt x="1680" y="402"/>
                    <a:pt x="1680" y="402"/>
                    <a:pt x="1680" y="402"/>
                  </a:cubicBezTo>
                  <a:cubicBezTo>
                    <a:pt x="1675" y="399"/>
                    <a:pt x="1675" y="399"/>
                    <a:pt x="1675" y="399"/>
                  </a:cubicBezTo>
                  <a:cubicBezTo>
                    <a:pt x="1674" y="400"/>
                    <a:pt x="1674" y="401"/>
                    <a:pt x="1674" y="402"/>
                  </a:cubicBezTo>
                  <a:cubicBezTo>
                    <a:pt x="1680" y="402"/>
                    <a:pt x="1680" y="402"/>
                    <a:pt x="1680" y="402"/>
                  </a:cubicBezTo>
                  <a:cubicBezTo>
                    <a:pt x="1675" y="399"/>
                    <a:pt x="1675" y="399"/>
                    <a:pt x="1675" y="399"/>
                  </a:cubicBezTo>
                  <a:cubicBezTo>
                    <a:pt x="1680" y="402"/>
                    <a:pt x="1680" y="402"/>
                    <a:pt x="1680" y="402"/>
                  </a:cubicBezTo>
                  <a:cubicBezTo>
                    <a:pt x="1676" y="398"/>
                    <a:pt x="1676" y="398"/>
                    <a:pt x="1676" y="398"/>
                  </a:cubicBezTo>
                  <a:cubicBezTo>
                    <a:pt x="1680" y="402"/>
                    <a:pt x="1680" y="402"/>
                    <a:pt x="1680" y="402"/>
                  </a:cubicBezTo>
                  <a:cubicBezTo>
                    <a:pt x="1678" y="397"/>
                    <a:pt x="1678" y="397"/>
                    <a:pt x="1678" y="397"/>
                  </a:cubicBezTo>
                  <a:cubicBezTo>
                    <a:pt x="1677" y="397"/>
                    <a:pt x="1677" y="397"/>
                    <a:pt x="1676" y="398"/>
                  </a:cubicBezTo>
                  <a:cubicBezTo>
                    <a:pt x="1680" y="402"/>
                    <a:pt x="1680" y="402"/>
                    <a:pt x="1680" y="402"/>
                  </a:cubicBezTo>
                  <a:cubicBezTo>
                    <a:pt x="1678" y="397"/>
                    <a:pt x="1678" y="397"/>
                    <a:pt x="1678" y="397"/>
                  </a:cubicBezTo>
                  <a:cubicBezTo>
                    <a:pt x="1680" y="402"/>
                    <a:pt x="1680" y="402"/>
                    <a:pt x="1680" y="402"/>
                  </a:cubicBezTo>
                  <a:cubicBezTo>
                    <a:pt x="1679" y="396"/>
                    <a:pt x="1679" y="396"/>
                    <a:pt x="1679" y="396"/>
                  </a:cubicBezTo>
                  <a:cubicBezTo>
                    <a:pt x="1679" y="396"/>
                    <a:pt x="1678" y="396"/>
                    <a:pt x="1678" y="397"/>
                  </a:cubicBezTo>
                  <a:cubicBezTo>
                    <a:pt x="1680" y="402"/>
                    <a:pt x="1680" y="402"/>
                    <a:pt x="1680" y="402"/>
                  </a:cubicBezTo>
                  <a:cubicBezTo>
                    <a:pt x="1679" y="396"/>
                    <a:pt x="1679" y="396"/>
                    <a:pt x="1679" y="396"/>
                  </a:cubicBezTo>
                  <a:cubicBezTo>
                    <a:pt x="1679" y="401"/>
                    <a:pt x="1679" y="401"/>
                    <a:pt x="1679" y="401"/>
                  </a:cubicBezTo>
                  <a:cubicBezTo>
                    <a:pt x="1679" y="396"/>
                    <a:pt x="1679" y="396"/>
                    <a:pt x="1679" y="396"/>
                  </a:cubicBezTo>
                  <a:cubicBezTo>
                    <a:pt x="1679" y="396"/>
                    <a:pt x="1679" y="396"/>
                    <a:pt x="1679" y="396"/>
                  </a:cubicBezTo>
                  <a:cubicBezTo>
                    <a:pt x="1679" y="401"/>
                    <a:pt x="1679" y="401"/>
                    <a:pt x="1679" y="401"/>
                  </a:cubicBezTo>
                  <a:cubicBezTo>
                    <a:pt x="1679" y="396"/>
                    <a:pt x="1679" y="396"/>
                    <a:pt x="1679" y="396"/>
                  </a:cubicBezTo>
                  <a:cubicBezTo>
                    <a:pt x="1679" y="398"/>
                    <a:pt x="1679" y="398"/>
                    <a:pt x="1679" y="398"/>
                  </a:cubicBezTo>
                  <a:cubicBezTo>
                    <a:pt x="1680" y="396"/>
                    <a:pt x="1680" y="396"/>
                    <a:pt x="1680" y="396"/>
                  </a:cubicBezTo>
                  <a:cubicBezTo>
                    <a:pt x="1679" y="396"/>
                    <a:pt x="1679" y="396"/>
                    <a:pt x="1679" y="396"/>
                  </a:cubicBezTo>
                  <a:cubicBezTo>
                    <a:pt x="1679" y="398"/>
                    <a:pt x="1679" y="398"/>
                    <a:pt x="1679" y="398"/>
                  </a:cubicBezTo>
                  <a:cubicBezTo>
                    <a:pt x="1680" y="396"/>
                    <a:pt x="1680" y="396"/>
                    <a:pt x="1680" y="396"/>
                  </a:cubicBezTo>
                  <a:cubicBezTo>
                    <a:pt x="1679" y="396"/>
                    <a:pt x="1678" y="396"/>
                    <a:pt x="1677" y="396"/>
                  </a:cubicBezTo>
                  <a:cubicBezTo>
                    <a:pt x="1672" y="396"/>
                    <a:pt x="1662" y="395"/>
                    <a:pt x="1652" y="394"/>
                  </a:cubicBezTo>
                  <a:cubicBezTo>
                    <a:pt x="1647" y="394"/>
                    <a:pt x="1643" y="393"/>
                    <a:pt x="1639" y="393"/>
                  </a:cubicBezTo>
                  <a:cubicBezTo>
                    <a:pt x="1635" y="393"/>
                    <a:pt x="1632" y="393"/>
                    <a:pt x="1630" y="393"/>
                  </a:cubicBezTo>
                  <a:cubicBezTo>
                    <a:pt x="1629" y="393"/>
                    <a:pt x="1629" y="393"/>
                    <a:pt x="1628" y="393"/>
                  </a:cubicBezTo>
                  <a:cubicBezTo>
                    <a:pt x="1628" y="393"/>
                    <a:pt x="1628" y="393"/>
                    <a:pt x="1627" y="393"/>
                  </a:cubicBezTo>
                  <a:cubicBezTo>
                    <a:pt x="1627" y="393"/>
                    <a:pt x="1627" y="393"/>
                    <a:pt x="1626" y="393"/>
                  </a:cubicBezTo>
                  <a:cubicBezTo>
                    <a:pt x="1626" y="393"/>
                    <a:pt x="1626" y="394"/>
                    <a:pt x="1625" y="394"/>
                  </a:cubicBezTo>
                  <a:cubicBezTo>
                    <a:pt x="1625" y="394"/>
                    <a:pt x="1624" y="395"/>
                    <a:pt x="1624" y="395"/>
                  </a:cubicBezTo>
                  <a:cubicBezTo>
                    <a:pt x="1622" y="398"/>
                    <a:pt x="1623" y="401"/>
                    <a:pt x="1626" y="403"/>
                  </a:cubicBezTo>
                  <a:cubicBezTo>
                    <a:pt x="1653" y="420"/>
                    <a:pt x="1653" y="420"/>
                    <a:pt x="1653" y="420"/>
                  </a:cubicBezTo>
                  <a:cubicBezTo>
                    <a:pt x="1656" y="415"/>
                    <a:pt x="1656" y="415"/>
                    <a:pt x="1656" y="415"/>
                  </a:cubicBezTo>
                  <a:cubicBezTo>
                    <a:pt x="1657" y="410"/>
                    <a:pt x="1657" y="410"/>
                    <a:pt x="1657" y="410"/>
                  </a:cubicBezTo>
                  <a:cubicBezTo>
                    <a:pt x="1601" y="395"/>
                    <a:pt x="1601" y="395"/>
                    <a:pt x="1601" y="395"/>
                  </a:cubicBezTo>
                  <a:cubicBezTo>
                    <a:pt x="1599" y="395"/>
                    <a:pt x="1596" y="396"/>
                    <a:pt x="1595" y="398"/>
                  </a:cubicBezTo>
                  <a:cubicBezTo>
                    <a:pt x="1594" y="401"/>
                    <a:pt x="1595" y="404"/>
                    <a:pt x="1597" y="405"/>
                  </a:cubicBezTo>
                  <a:cubicBezTo>
                    <a:pt x="1631" y="426"/>
                    <a:pt x="1631" y="426"/>
                    <a:pt x="1631" y="426"/>
                  </a:cubicBezTo>
                  <a:cubicBezTo>
                    <a:pt x="1634" y="422"/>
                    <a:pt x="1634" y="422"/>
                    <a:pt x="1634" y="422"/>
                  </a:cubicBezTo>
                  <a:cubicBezTo>
                    <a:pt x="1635" y="416"/>
                    <a:pt x="1635" y="416"/>
                    <a:pt x="1635" y="416"/>
                  </a:cubicBezTo>
                  <a:cubicBezTo>
                    <a:pt x="1635" y="416"/>
                    <a:pt x="1623" y="413"/>
                    <a:pt x="1611" y="410"/>
                  </a:cubicBezTo>
                  <a:cubicBezTo>
                    <a:pt x="1605" y="409"/>
                    <a:pt x="1599" y="407"/>
                    <a:pt x="1593" y="406"/>
                  </a:cubicBezTo>
                  <a:cubicBezTo>
                    <a:pt x="1591" y="406"/>
                    <a:pt x="1588" y="405"/>
                    <a:pt x="1587" y="405"/>
                  </a:cubicBezTo>
                  <a:cubicBezTo>
                    <a:pt x="1586" y="405"/>
                    <a:pt x="1585" y="405"/>
                    <a:pt x="1584" y="404"/>
                  </a:cubicBezTo>
                  <a:cubicBezTo>
                    <a:pt x="1583" y="404"/>
                    <a:pt x="1583" y="404"/>
                    <a:pt x="1582" y="404"/>
                  </a:cubicBezTo>
                  <a:cubicBezTo>
                    <a:pt x="1581" y="404"/>
                    <a:pt x="1581" y="404"/>
                    <a:pt x="1580" y="404"/>
                  </a:cubicBezTo>
                  <a:cubicBezTo>
                    <a:pt x="1580" y="404"/>
                    <a:pt x="1580" y="405"/>
                    <a:pt x="1579" y="405"/>
                  </a:cubicBezTo>
                  <a:cubicBezTo>
                    <a:pt x="1578" y="405"/>
                    <a:pt x="1577" y="406"/>
                    <a:pt x="1577" y="407"/>
                  </a:cubicBezTo>
                  <a:cubicBezTo>
                    <a:pt x="1575" y="410"/>
                    <a:pt x="1576" y="413"/>
                    <a:pt x="1578" y="415"/>
                  </a:cubicBezTo>
                  <a:cubicBezTo>
                    <a:pt x="1603" y="430"/>
                    <a:pt x="1603" y="430"/>
                    <a:pt x="1603" y="430"/>
                  </a:cubicBezTo>
                  <a:cubicBezTo>
                    <a:pt x="1605" y="425"/>
                    <a:pt x="1605" y="425"/>
                    <a:pt x="1605" y="425"/>
                  </a:cubicBezTo>
                  <a:cubicBezTo>
                    <a:pt x="1602" y="421"/>
                    <a:pt x="1602" y="421"/>
                    <a:pt x="1602" y="421"/>
                  </a:cubicBezTo>
                  <a:cubicBezTo>
                    <a:pt x="1605" y="425"/>
                    <a:pt x="1605" y="425"/>
                    <a:pt x="1605" y="425"/>
                  </a:cubicBezTo>
                  <a:cubicBezTo>
                    <a:pt x="1603" y="420"/>
                    <a:pt x="1603" y="420"/>
                    <a:pt x="1603" y="420"/>
                  </a:cubicBezTo>
                  <a:cubicBezTo>
                    <a:pt x="1603" y="420"/>
                    <a:pt x="1602" y="420"/>
                    <a:pt x="1602" y="421"/>
                  </a:cubicBezTo>
                  <a:cubicBezTo>
                    <a:pt x="1605" y="425"/>
                    <a:pt x="1605" y="425"/>
                    <a:pt x="1605" y="425"/>
                  </a:cubicBezTo>
                  <a:cubicBezTo>
                    <a:pt x="1603" y="420"/>
                    <a:pt x="1603" y="420"/>
                    <a:pt x="1603" y="420"/>
                  </a:cubicBezTo>
                  <a:cubicBezTo>
                    <a:pt x="1605" y="425"/>
                    <a:pt x="1605" y="425"/>
                    <a:pt x="1605" y="425"/>
                  </a:cubicBezTo>
                  <a:cubicBezTo>
                    <a:pt x="1604" y="419"/>
                    <a:pt x="1604" y="419"/>
                    <a:pt x="1604" y="419"/>
                  </a:cubicBezTo>
                  <a:cubicBezTo>
                    <a:pt x="1604" y="420"/>
                    <a:pt x="1604" y="420"/>
                    <a:pt x="1603" y="420"/>
                  </a:cubicBezTo>
                  <a:cubicBezTo>
                    <a:pt x="1605" y="425"/>
                    <a:pt x="1605" y="425"/>
                    <a:pt x="1605" y="425"/>
                  </a:cubicBezTo>
                  <a:cubicBezTo>
                    <a:pt x="1604" y="419"/>
                    <a:pt x="1604" y="419"/>
                    <a:pt x="1604" y="419"/>
                  </a:cubicBezTo>
                  <a:cubicBezTo>
                    <a:pt x="1605" y="425"/>
                    <a:pt x="1605" y="425"/>
                    <a:pt x="1605" y="425"/>
                  </a:cubicBezTo>
                  <a:cubicBezTo>
                    <a:pt x="1605" y="419"/>
                    <a:pt x="1605" y="419"/>
                    <a:pt x="1605" y="419"/>
                  </a:cubicBezTo>
                  <a:cubicBezTo>
                    <a:pt x="1605" y="419"/>
                    <a:pt x="1605" y="419"/>
                    <a:pt x="1604" y="419"/>
                  </a:cubicBezTo>
                  <a:cubicBezTo>
                    <a:pt x="1605" y="425"/>
                    <a:pt x="1605" y="425"/>
                    <a:pt x="1605" y="425"/>
                  </a:cubicBezTo>
                  <a:cubicBezTo>
                    <a:pt x="1605" y="419"/>
                    <a:pt x="1605" y="419"/>
                    <a:pt x="1605" y="419"/>
                  </a:cubicBezTo>
                  <a:cubicBezTo>
                    <a:pt x="1605" y="424"/>
                    <a:pt x="1605" y="424"/>
                    <a:pt x="1605" y="424"/>
                  </a:cubicBezTo>
                  <a:cubicBezTo>
                    <a:pt x="1606" y="419"/>
                    <a:pt x="1606" y="419"/>
                    <a:pt x="1606" y="419"/>
                  </a:cubicBezTo>
                  <a:cubicBezTo>
                    <a:pt x="1605" y="419"/>
                    <a:pt x="1605" y="419"/>
                    <a:pt x="1605" y="419"/>
                  </a:cubicBezTo>
                  <a:cubicBezTo>
                    <a:pt x="1605" y="424"/>
                    <a:pt x="1605" y="424"/>
                    <a:pt x="1605" y="424"/>
                  </a:cubicBezTo>
                  <a:cubicBezTo>
                    <a:pt x="1606" y="419"/>
                    <a:pt x="1606" y="419"/>
                    <a:pt x="1606" y="419"/>
                  </a:cubicBezTo>
                  <a:cubicBezTo>
                    <a:pt x="1606" y="419"/>
                    <a:pt x="1606" y="419"/>
                    <a:pt x="1606" y="419"/>
                  </a:cubicBezTo>
                  <a:cubicBezTo>
                    <a:pt x="1605" y="419"/>
                    <a:pt x="1604" y="419"/>
                    <a:pt x="1603" y="419"/>
                  </a:cubicBezTo>
                  <a:cubicBezTo>
                    <a:pt x="1598" y="418"/>
                    <a:pt x="1588" y="417"/>
                    <a:pt x="1579" y="416"/>
                  </a:cubicBezTo>
                  <a:cubicBezTo>
                    <a:pt x="1574" y="415"/>
                    <a:pt x="1570" y="414"/>
                    <a:pt x="1566" y="414"/>
                  </a:cubicBezTo>
                  <a:cubicBezTo>
                    <a:pt x="1564" y="414"/>
                    <a:pt x="1563" y="414"/>
                    <a:pt x="1561" y="413"/>
                  </a:cubicBezTo>
                  <a:cubicBezTo>
                    <a:pt x="1560" y="413"/>
                    <a:pt x="1559" y="413"/>
                    <a:pt x="1558" y="413"/>
                  </a:cubicBezTo>
                  <a:cubicBezTo>
                    <a:pt x="1558" y="413"/>
                    <a:pt x="1558" y="413"/>
                    <a:pt x="1557" y="413"/>
                  </a:cubicBezTo>
                  <a:cubicBezTo>
                    <a:pt x="1557" y="413"/>
                    <a:pt x="1557" y="413"/>
                    <a:pt x="1556" y="414"/>
                  </a:cubicBezTo>
                  <a:cubicBezTo>
                    <a:pt x="1556" y="414"/>
                    <a:pt x="1555" y="414"/>
                    <a:pt x="1555" y="414"/>
                  </a:cubicBezTo>
                  <a:cubicBezTo>
                    <a:pt x="1554" y="414"/>
                    <a:pt x="1554" y="415"/>
                    <a:pt x="1553" y="416"/>
                  </a:cubicBezTo>
                  <a:cubicBezTo>
                    <a:pt x="1551" y="418"/>
                    <a:pt x="1552" y="422"/>
                    <a:pt x="1555" y="423"/>
                  </a:cubicBezTo>
                  <a:cubicBezTo>
                    <a:pt x="1577" y="438"/>
                    <a:pt x="1577" y="438"/>
                    <a:pt x="1577" y="438"/>
                  </a:cubicBezTo>
                  <a:cubicBezTo>
                    <a:pt x="1580" y="433"/>
                    <a:pt x="1580" y="433"/>
                    <a:pt x="1580" y="433"/>
                  </a:cubicBezTo>
                  <a:cubicBezTo>
                    <a:pt x="1582" y="428"/>
                    <a:pt x="1582" y="428"/>
                    <a:pt x="1582" y="428"/>
                  </a:cubicBezTo>
                  <a:cubicBezTo>
                    <a:pt x="1582" y="428"/>
                    <a:pt x="1571" y="425"/>
                    <a:pt x="1560" y="422"/>
                  </a:cubicBezTo>
                  <a:cubicBezTo>
                    <a:pt x="1554" y="420"/>
                    <a:pt x="1549" y="419"/>
                    <a:pt x="1544" y="418"/>
                  </a:cubicBezTo>
                  <a:cubicBezTo>
                    <a:pt x="1542" y="417"/>
                    <a:pt x="1540" y="417"/>
                    <a:pt x="1539" y="416"/>
                  </a:cubicBezTo>
                  <a:cubicBezTo>
                    <a:pt x="1538" y="416"/>
                    <a:pt x="1537" y="416"/>
                    <a:pt x="1537" y="416"/>
                  </a:cubicBezTo>
                  <a:cubicBezTo>
                    <a:pt x="1536" y="416"/>
                    <a:pt x="1536" y="416"/>
                    <a:pt x="1536" y="416"/>
                  </a:cubicBezTo>
                  <a:cubicBezTo>
                    <a:pt x="1535" y="416"/>
                    <a:pt x="1535" y="416"/>
                    <a:pt x="1535" y="416"/>
                  </a:cubicBezTo>
                  <a:cubicBezTo>
                    <a:pt x="1534" y="416"/>
                    <a:pt x="1534" y="416"/>
                    <a:pt x="1533" y="416"/>
                  </a:cubicBezTo>
                  <a:cubicBezTo>
                    <a:pt x="1533" y="416"/>
                    <a:pt x="1533" y="416"/>
                    <a:pt x="1532" y="416"/>
                  </a:cubicBezTo>
                  <a:cubicBezTo>
                    <a:pt x="1531" y="417"/>
                    <a:pt x="1530" y="417"/>
                    <a:pt x="1530" y="418"/>
                  </a:cubicBezTo>
                  <a:cubicBezTo>
                    <a:pt x="1534" y="421"/>
                    <a:pt x="1534" y="421"/>
                    <a:pt x="1534" y="421"/>
                  </a:cubicBezTo>
                  <a:cubicBezTo>
                    <a:pt x="1530" y="418"/>
                    <a:pt x="1530" y="418"/>
                    <a:pt x="1530" y="418"/>
                  </a:cubicBezTo>
                  <a:cubicBezTo>
                    <a:pt x="1530" y="418"/>
                    <a:pt x="1529" y="419"/>
                    <a:pt x="1529" y="420"/>
                  </a:cubicBezTo>
                  <a:cubicBezTo>
                    <a:pt x="1529" y="420"/>
                    <a:pt x="1529" y="421"/>
                    <a:pt x="1529" y="421"/>
                  </a:cubicBezTo>
                  <a:cubicBezTo>
                    <a:pt x="1529" y="423"/>
                    <a:pt x="1529" y="424"/>
                    <a:pt x="1530" y="424"/>
                  </a:cubicBezTo>
                  <a:cubicBezTo>
                    <a:pt x="1530" y="425"/>
                    <a:pt x="1531" y="425"/>
                    <a:pt x="1531" y="425"/>
                  </a:cubicBezTo>
                  <a:cubicBezTo>
                    <a:pt x="1531" y="426"/>
                    <a:pt x="1532" y="426"/>
                    <a:pt x="1532" y="426"/>
                  </a:cubicBezTo>
                  <a:cubicBezTo>
                    <a:pt x="1533" y="428"/>
                    <a:pt x="1536" y="429"/>
                    <a:pt x="1539" y="431"/>
                  </a:cubicBezTo>
                  <a:cubicBezTo>
                    <a:pt x="1547" y="436"/>
                    <a:pt x="1560" y="444"/>
                    <a:pt x="1560" y="444"/>
                  </a:cubicBezTo>
                  <a:cubicBezTo>
                    <a:pt x="1563" y="439"/>
                    <a:pt x="1563" y="439"/>
                    <a:pt x="1563" y="439"/>
                  </a:cubicBezTo>
                  <a:cubicBezTo>
                    <a:pt x="1564" y="433"/>
                    <a:pt x="1564" y="433"/>
                    <a:pt x="1564" y="433"/>
                  </a:cubicBezTo>
                  <a:cubicBezTo>
                    <a:pt x="1564" y="433"/>
                    <a:pt x="1554" y="432"/>
                    <a:pt x="1544" y="430"/>
                  </a:cubicBezTo>
                  <a:cubicBezTo>
                    <a:pt x="1539" y="429"/>
                    <a:pt x="1534" y="428"/>
                    <a:pt x="1530" y="427"/>
                  </a:cubicBezTo>
                  <a:cubicBezTo>
                    <a:pt x="1527" y="427"/>
                    <a:pt x="1525" y="426"/>
                    <a:pt x="1524" y="426"/>
                  </a:cubicBezTo>
                  <a:cubicBezTo>
                    <a:pt x="1523" y="426"/>
                    <a:pt x="1522" y="426"/>
                    <a:pt x="1522" y="426"/>
                  </a:cubicBezTo>
                  <a:cubicBezTo>
                    <a:pt x="1521" y="426"/>
                    <a:pt x="1521" y="426"/>
                    <a:pt x="1520" y="426"/>
                  </a:cubicBezTo>
                  <a:cubicBezTo>
                    <a:pt x="1520" y="426"/>
                    <a:pt x="1519" y="426"/>
                    <a:pt x="1519" y="426"/>
                  </a:cubicBezTo>
                  <a:cubicBezTo>
                    <a:pt x="1519" y="426"/>
                    <a:pt x="1518" y="426"/>
                    <a:pt x="1518" y="426"/>
                  </a:cubicBezTo>
                  <a:cubicBezTo>
                    <a:pt x="1517" y="426"/>
                    <a:pt x="1516" y="427"/>
                    <a:pt x="1515" y="428"/>
                  </a:cubicBezTo>
                  <a:cubicBezTo>
                    <a:pt x="1513" y="431"/>
                    <a:pt x="1514" y="434"/>
                    <a:pt x="1517" y="436"/>
                  </a:cubicBezTo>
                  <a:cubicBezTo>
                    <a:pt x="1537" y="449"/>
                    <a:pt x="1537" y="449"/>
                    <a:pt x="1537" y="449"/>
                  </a:cubicBezTo>
                  <a:cubicBezTo>
                    <a:pt x="1540" y="444"/>
                    <a:pt x="1540" y="444"/>
                    <a:pt x="1540" y="444"/>
                  </a:cubicBezTo>
                  <a:cubicBezTo>
                    <a:pt x="1541" y="438"/>
                    <a:pt x="1541" y="438"/>
                    <a:pt x="1541" y="438"/>
                  </a:cubicBezTo>
                  <a:cubicBezTo>
                    <a:pt x="1541" y="438"/>
                    <a:pt x="1528" y="436"/>
                    <a:pt x="1516" y="434"/>
                  </a:cubicBezTo>
                  <a:cubicBezTo>
                    <a:pt x="1509" y="433"/>
                    <a:pt x="1503" y="432"/>
                    <a:pt x="1498" y="431"/>
                  </a:cubicBezTo>
                  <a:cubicBezTo>
                    <a:pt x="1495" y="431"/>
                    <a:pt x="1493" y="431"/>
                    <a:pt x="1491" y="430"/>
                  </a:cubicBezTo>
                  <a:cubicBezTo>
                    <a:pt x="1490" y="430"/>
                    <a:pt x="1489" y="430"/>
                    <a:pt x="1489" y="430"/>
                  </a:cubicBezTo>
                  <a:cubicBezTo>
                    <a:pt x="1488" y="430"/>
                    <a:pt x="1488" y="430"/>
                    <a:pt x="1487" y="430"/>
                  </a:cubicBezTo>
                  <a:cubicBezTo>
                    <a:pt x="1487" y="430"/>
                    <a:pt x="1487" y="430"/>
                    <a:pt x="1486" y="430"/>
                  </a:cubicBezTo>
                  <a:cubicBezTo>
                    <a:pt x="1486" y="430"/>
                    <a:pt x="1485" y="430"/>
                    <a:pt x="1485" y="430"/>
                  </a:cubicBezTo>
                  <a:cubicBezTo>
                    <a:pt x="1485" y="431"/>
                    <a:pt x="1484" y="431"/>
                    <a:pt x="1484" y="431"/>
                  </a:cubicBezTo>
                  <a:cubicBezTo>
                    <a:pt x="1483" y="431"/>
                    <a:pt x="1483" y="432"/>
                    <a:pt x="1482" y="433"/>
                  </a:cubicBezTo>
                  <a:cubicBezTo>
                    <a:pt x="1481" y="434"/>
                    <a:pt x="1481" y="435"/>
                    <a:pt x="1481" y="437"/>
                  </a:cubicBezTo>
                  <a:cubicBezTo>
                    <a:pt x="1482" y="438"/>
                    <a:pt x="1483" y="440"/>
                    <a:pt x="1484" y="440"/>
                  </a:cubicBezTo>
                  <a:cubicBezTo>
                    <a:pt x="1484" y="440"/>
                    <a:pt x="1486" y="441"/>
                    <a:pt x="1488" y="443"/>
                  </a:cubicBezTo>
                  <a:cubicBezTo>
                    <a:pt x="1493" y="446"/>
                    <a:pt x="1499" y="449"/>
                    <a:pt x="1504" y="452"/>
                  </a:cubicBezTo>
                  <a:cubicBezTo>
                    <a:pt x="1506" y="454"/>
                    <a:pt x="1509" y="455"/>
                    <a:pt x="1510" y="456"/>
                  </a:cubicBezTo>
                  <a:cubicBezTo>
                    <a:pt x="1511" y="457"/>
                    <a:pt x="1512" y="457"/>
                    <a:pt x="1512" y="458"/>
                  </a:cubicBezTo>
                  <a:cubicBezTo>
                    <a:pt x="1512" y="458"/>
                    <a:pt x="1512" y="458"/>
                    <a:pt x="1512" y="458"/>
                  </a:cubicBezTo>
                  <a:cubicBezTo>
                    <a:pt x="1512" y="458"/>
                    <a:pt x="1512" y="458"/>
                    <a:pt x="1512" y="458"/>
                  </a:cubicBezTo>
                  <a:cubicBezTo>
                    <a:pt x="1514" y="455"/>
                    <a:pt x="1514" y="455"/>
                    <a:pt x="1514" y="455"/>
                  </a:cubicBezTo>
                  <a:cubicBezTo>
                    <a:pt x="1512" y="458"/>
                    <a:pt x="1512" y="458"/>
                    <a:pt x="1512" y="458"/>
                  </a:cubicBezTo>
                  <a:cubicBezTo>
                    <a:pt x="1512" y="458"/>
                    <a:pt x="1512" y="458"/>
                    <a:pt x="1512" y="458"/>
                  </a:cubicBezTo>
                  <a:cubicBezTo>
                    <a:pt x="1514" y="455"/>
                    <a:pt x="1514" y="455"/>
                    <a:pt x="1514" y="455"/>
                  </a:cubicBezTo>
                  <a:cubicBezTo>
                    <a:pt x="1512" y="458"/>
                    <a:pt x="1512" y="458"/>
                    <a:pt x="1512" y="458"/>
                  </a:cubicBezTo>
                  <a:cubicBezTo>
                    <a:pt x="1515" y="454"/>
                    <a:pt x="1515" y="454"/>
                    <a:pt x="1515" y="454"/>
                  </a:cubicBezTo>
                  <a:cubicBezTo>
                    <a:pt x="1511" y="457"/>
                    <a:pt x="1511" y="457"/>
                    <a:pt x="1511" y="457"/>
                  </a:cubicBezTo>
                  <a:cubicBezTo>
                    <a:pt x="1512" y="457"/>
                    <a:pt x="1512" y="457"/>
                    <a:pt x="1512" y="458"/>
                  </a:cubicBezTo>
                  <a:cubicBezTo>
                    <a:pt x="1515" y="454"/>
                    <a:pt x="1515" y="454"/>
                    <a:pt x="1515" y="454"/>
                  </a:cubicBezTo>
                  <a:cubicBezTo>
                    <a:pt x="1511" y="457"/>
                    <a:pt x="1511" y="457"/>
                    <a:pt x="1511" y="457"/>
                  </a:cubicBezTo>
                  <a:cubicBezTo>
                    <a:pt x="1516" y="454"/>
                    <a:pt x="1516" y="454"/>
                    <a:pt x="1516" y="454"/>
                  </a:cubicBezTo>
                  <a:cubicBezTo>
                    <a:pt x="1511" y="456"/>
                    <a:pt x="1511" y="456"/>
                    <a:pt x="1511" y="456"/>
                  </a:cubicBezTo>
                  <a:cubicBezTo>
                    <a:pt x="1511" y="456"/>
                    <a:pt x="1511" y="457"/>
                    <a:pt x="1511" y="457"/>
                  </a:cubicBezTo>
                  <a:cubicBezTo>
                    <a:pt x="1516" y="454"/>
                    <a:pt x="1516" y="454"/>
                    <a:pt x="1516" y="454"/>
                  </a:cubicBezTo>
                  <a:cubicBezTo>
                    <a:pt x="1511" y="456"/>
                    <a:pt x="1511" y="456"/>
                    <a:pt x="1511" y="456"/>
                  </a:cubicBezTo>
                  <a:cubicBezTo>
                    <a:pt x="1516" y="454"/>
                    <a:pt x="1516" y="454"/>
                    <a:pt x="1516" y="454"/>
                  </a:cubicBezTo>
                  <a:cubicBezTo>
                    <a:pt x="1510" y="454"/>
                    <a:pt x="1510" y="454"/>
                    <a:pt x="1510" y="454"/>
                  </a:cubicBezTo>
                  <a:cubicBezTo>
                    <a:pt x="1510" y="455"/>
                    <a:pt x="1511" y="456"/>
                    <a:pt x="1511" y="456"/>
                  </a:cubicBezTo>
                  <a:cubicBezTo>
                    <a:pt x="1516" y="454"/>
                    <a:pt x="1516" y="454"/>
                    <a:pt x="1516" y="454"/>
                  </a:cubicBezTo>
                  <a:cubicBezTo>
                    <a:pt x="1510" y="454"/>
                    <a:pt x="1510" y="454"/>
                    <a:pt x="1510" y="454"/>
                  </a:cubicBezTo>
                  <a:cubicBezTo>
                    <a:pt x="1516" y="454"/>
                    <a:pt x="1516" y="454"/>
                    <a:pt x="1516" y="454"/>
                  </a:cubicBezTo>
                  <a:cubicBezTo>
                    <a:pt x="1517" y="448"/>
                    <a:pt x="1517" y="448"/>
                    <a:pt x="1517" y="448"/>
                  </a:cubicBezTo>
                  <a:cubicBezTo>
                    <a:pt x="1459" y="438"/>
                    <a:pt x="1459" y="438"/>
                    <a:pt x="1459" y="438"/>
                  </a:cubicBezTo>
                  <a:cubicBezTo>
                    <a:pt x="1457" y="437"/>
                    <a:pt x="1454" y="439"/>
                    <a:pt x="1453" y="441"/>
                  </a:cubicBezTo>
                  <a:cubicBezTo>
                    <a:pt x="1452" y="444"/>
                    <a:pt x="1453" y="447"/>
                    <a:pt x="1455" y="448"/>
                  </a:cubicBezTo>
                  <a:cubicBezTo>
                    <a:pt x="1455" y="448"/>
                    <a:pt x="1457" y="449"/>
                    <a:pt x="1460" y="450"/>
                  </a:cubicBezTo>
                  <a:cubicBezTo>
                    <a:pt x="1463" y="453"/>
                    <a:pt x="1469" y="456"/>
                    <a:pt x="1474" y="459"/>
                  </a:cubicBezTo>
                  <a:cubicBezTo>
                    <a:pt x="1476" y="460"/>
                    <a:pt x="1478" y="462"/>
                    <a:pt x="1479" y="463"/>
                  </a:cubicBezTo>
                  <a:cubicBezTo>
                    <a:pt x="1480" y="463"/>
                    <a:pt x="1481" y="463"/>
                    <a:pt x="1481" y="464"/>
                  </a:cubicBezTo>
                  <a:cubicBezTo>
                    <a:pt x="1481" y="464"/>
                    <a:pt x="1481" y="464"/>
                    <a:pt x="1481" y="464"/>
                  </a:cubicBezTo>
                  <a:cubicBezTo>
                    <a:pt x="1481" y="464"/>
                    <a:pt x="1481" y="464"/>
                    <a:pt x="1481" y="464"/>
                  </a:cubicBezTo>
                  <a:cubicBezTo>
                    <a:pt x="1483" y="461"/>
                    <a:pt x="1483" y="461"/>
                    <a:pt x="1483" y="461"/>
                  </a:cubicBezTo>
                  <a:cubicBezTo>
                    <a:pt x="1481" y="463"/>
                    <a:pt x="1481" y="463"/>
                    <a:pt x="1481" y="463"/>
                  </a:cubicBezTo>
                  <a:cubicBezTo>
                    <a:pt x="1481" y="464"/>
                    <a:pt x="1481" y="464"/>
                    <a:pt x="1481" y="464"/>
                  </a:cubicBezTo>
                  <a:cubicBezTo>
                    <a:pt x="1483" y="461"/>
                    <a:pt x="1483" y="461"/>
                    <a:pt x="1483" y="461"/>
                  </a:cubicBezTo>
                  <a:cubicBezTo>
                    <a:pt x="1481" y="463"/>
                    <a:pt x="1481" y="463"/>
                    <a:pt x="1481" y="463"/>
                  </a:cubicBezTo>
                  <a:cubicBezTo>
                    <a:pt x="1484" y="460"/>
                    <a:pt x="1484" y="460"/>
                    <a:pt x="1484" y="460"/>
                  </a:cubicBezTo>
                  <a:cubicBezTo>
                    <a:pt x="1480" y="463"/>
                    <a:pt x="1480" y="463"/>
                    <a:pt x="1480" y="463"/>
                  </a:cubicBezTo>
                  <a:cubicBezTo>
                    <a:pt x="1480" y="463"/>
                    <a:pt x="1481" y="463"/>
                    <a:pt x="1481" y="463"/>
                  </a:cubicBezTo>
                  <a:cubicBezTo>
                    <a:pt x="1484" y="460"/>
                    <a:pt x="1484" y="460"/>
                    <a:pt x="1484" y="460"/>
                  </a:cubicBezTo>
                  <a:cubicBezTo>
                    <a:pt x="1480" y="463"/>
                    <a:pt x="1480" y="463"/>
                    <a:pt x="1480" y="463"/>
                  </a:cubicBezTo>
                  <a:cubicBezTo>
                    <a:pt x="1485" y="460"/>
                    <a:pt x="1485" y="460"/>
                    <a:pt x="1485" y="460"/>
                  </a:cubicBezTo>
                  <a:cubicBezTo>
                    <a:pt x="1479" y="460"/>
                    <a:pt x="1479" y="460"/>
                    <a:pt x="1479" y="460"/>
                  </a:cubicBezTo>
                  <a:cubicBezTo>
                    <a:pt x="1479" y="462"/>
                    <a:pt x="1480" y="462"/>
                    <a:pt x="1480" y="463"/>
                  </a:cubicBezTo>
                  <a:cubicBezTo>
                    <a:pt x="1485" y="460"/>
                    <a:pt x="1485" y="460"/>
                    <a:pt x="1485" y="460"/>
                  </a:cubicBezTo>
                  <a:cubicBezTo>
                    <a:pt x="1479" y="460"/>
                    <a:pt x="1479" y="460"/>
                    <a:pt x="1479" y="460"/>
                  </a:cubicBezTo>
                  <a:cubicBezTo>
                    <a:pt x="1485" y="460"/>
                    <a:pt x="1485" y="460"/>
                    <a:pt x="1485" y="460"/>
                  </a:cubicBezTo>
                  <a:cubicBezTo>
                    <a:pt x="1480" y="457"/>
                    <a:pt x="1480" y="457"/>
                    <a:pt x="1480" y="457"/>
                  </a:cubicBezTo>
                  <a:cubicBezTo>
                    <a:pt x="1480" y="458"/>
                    <a:pt x="1479" y="459"/>
                    <a:pt x="1479" y="460"/>
                  </a:cubicBezTo>
                  <a:cubicBezTo>
                    <a:pt x="1485" y="460"/>
                    <a:pt x="1485" y="460"/>
                    <a:pt x="1485" y="460"/>
                  </a:cubicBezTo>
                  <a:cubicBezTo>
                    <a:pt x="1480" y="457"/>
                    <a:pt x="1480" y="457"/>
                    <a:pt x="1480" y="457"/>
                  </a:cubicBezTo>
                  <a:cubicBezTo>
                    <a:pt x="1485" y="460"/>
                    <a:pt x="1485" y="460"/>
                    <a:pt x="1485" y="460"/>
                  </a:cubicBezTo>
                  <a:cubicBezTo>
                    <a:pt x="1480" y="457"/>
                    <a:pt x="1480" y="457"/>
                    <a:pt x="1480" y="457"/>
                  </a:cubicBezTo>
                  <a:cubicBezTo>
                    <a:pt x="1485" y="460"/>
                    <a:pt x="1485" y="460"/>
                    <a:pt x="1485" y="460"/>
                  </a:cubicBezTo>
                  <a:cubicBezTo>
                    <a:pt x="1482" y="455"/>
                    <a:pt x="1482" y="455"/>
                    <a:pt x="1482" y="455"/>
                  </a:cubicBezTo>
                  <a:cubicBezTo>
                    <a:pt x="1482" y="455"/>
                    <a:pt x="1481" y="456"/>
                    <a:pt x="1480" y="457"/>
                  </a:cubicBezTo>
                  <a:cubicBezTo>
                    <a:pt x="1485" y="460"/>
                    <a:pt x="1485" y="460"/>
                    <a:pt x="1485" y="460"/>
                  </a:cubicBezTo>
                  <a:cubicBezTo>
                    <a:pt x="1482" y="455"/>
                    <a:pt x="1482" y="455"/>
                    <a:pt x="1482" y="455"/>
                  </a:cubicBezTo>
                  <a:cubicBezTo>
                    <a:pt x="1485" y="460"/>
                    <a:pt x="1485" y="460"/>
                    <a:pt x="1485" y="460"/>
                  </a:cubicBezTo>
                  <a:cubicBezTo>
                    <a:pt x="1484" y="455"/>
                    <a:pt x="1484" y="455"/>
                    <a:pt x="1484" y="455"/>
                  </a:cubicBezTo>
                  <a:cubicBezTo>
                    <a:pt x="1484" y="455"/>
                    <a:pt x="1483" y="455"/>
                    <a:pt x="1482" y="455"/>
                  </a:cubicBezTo>
                  <a:cubicBezTo>
                    <a:pt x="1485" y="460"/>
                    <a:pt x="1485" y="460"/>
                    <a:pt x="1485" y="460"/>
                  </a:cubicBezTo>
                  <a:cubicBezTo>
                    <a:pt x="1484" y="455"/>
                    <a:pt x="1484" y="455"/>
                    <a:pt x="1484" y="455"/>
                  </a:cubicBezTo>
                  <a:cubicBezTo>
                    <a:pt x="1485" y="458"/>
                    <a:pt x="1485" y="458"/>
                    <a:pt x="1485" y="458"/>
                  </a:cubicBezTo>
                  <a:cubicBezTo>
                    <a:pt x="1485" y="454"/>
                    <a:pt x="1485" y="454"/>
                    <a:pt x="1485" y="454"/>
                  </a:cubicBezTo>
                  <a:cubicBezTo>
                    <a:pt x="1484" y="455"/>
                    <a:pt x="1484" y="455"/>
                    <a:pt x="1484" y="455"/>
                  </a:cubicBezTo>
                  <a:cubicBezTo>
                    <a:pt x="1485" y="458"/>
                    <a:pt x="1485" y="458"/>
                    <a:pt x="1485" y="458"/>
                  </a:cubicBezTo>
                  <a:cubicBezTo>
                    <a:pt x="1485" y="454"/>
                    <a:pt x="1485" y="454"/>
                    <a:pt x="1485" y="454"/>
                  </a:cubicBezTo>
                  <a:cubicBezTo>
                    <a:pt x="1485" y="454"/>
                    <a:pt x="1485" y="454"/>
                    <a:pt x="1485" y="454"/>
                  </a:cubicBezTo>
                  <a:cubicBezTo>
                    <a:pt x="1485" y="454"/>
                    <a:pt x="1485" y="454"/>
                    <a:pt x="1485" y="454"/>
                  </a:cubicBezTo>
                  <a:cubicBezTo>
                    <a:pt x="1485" y="454"/>
                    <a:pt x="1485" y="454"/>
                    <a:pt x="1485" y="454"/>
                  </a:cubicBezTo>
                  <a:cubicBezTo>
                    <a:pt x="1485" y="454"/>
                    <a:pt x="1485" y="454"/>
                    <a:pt x="1485" y="454"/>
                  </a:cubicBezTo>
                  <a:cubicBezTo>
                    <a:pt x="1485" y="454"/>
                    <a:pt x="1485" y="454"/>
                    <a:pt x="1485" y="454"/>
                  </a:cubicBezTo>
                  <a:cubicBezTo>
                    <a:pt x="1484" y="454"/>
                    <a:pt x="1482" y="454"/>
                    <a:pt x="1480" y="454"/>
                  </a:cubicBezTo>
                  <a:cubicBezTo>
                    <a:pt x="1473" y="452"/>
                    <a:pt x="1460" y="449"/>
                    <a:pt x="1449" y="446"/>
                  </a:cubicBezTo>
                  <a:cubicBezTo>
                    <a:pt x="1443" y="445"/>
                    <a:pt x="1438" y="443"/>
                    <a:pt x="1434" y="442"/>
                  </a:cubicBezTo>
                  <a:cubicBezTo>
                    <a:pt x="1432" y="442"/>
                    <a:pt x="1430" y="441"/>
                    <a:pt x="1429" y="441"/>
                  </a:cubicBezTo>
                  <a:cubicBezTo>
                    <a:pt x="1428" y="441"/>
                    <a:pt x="1427" y="441"/>
                    <a:pt x="1427" y="441"/>
                  </a:cubicBezTo>
                  <a:cubicBezTo>
                    <a:pt x="1426" y="441"/>
                    <a:pt x="1426" y="441"/>
                    <a:pt x="1426" y="441"/>
                  </a:cubicBezTo>
                  <a:cubicBezTo>
                    <a:pt x="1426" y="441"/>
                    <a:pt x="1426" y="441"/>
                    <a:pt x="1425" y="441"/>
                  </a:cubicBezTo>
                  <a:cubicBezTo>
                    <a:pt x="1425" y="441"/>
                    <a:pt x="1425" y="441"/>
                    <a:pt x="1424" y="441"/>
                  </a:cubicBezTo>
                  <a:cubicBezTo>
                    <a:pt x="1424" y="441"/>
                    <a:pt x="1423" y="441"/>
                    <a:pt x="1423" y="441"/>
                  </a:cubicBezTo>
                  <a:cubicBezTo>
                    <a:pt x="1422" y="441"/>
                    <a:pt x="1421" y="442"/>
                    <a:pt x="1420" y="443"/>
                  </a:cubicBezTo>
                  <a:cubicBezTo>
                    <a:pt x="1419" y="446"/>
                    <a:pt x="1420" y="449"/>
                    <a:pt x="1422" y="451"/>
                  </a:cubicBezTo>
                  <a:cubicBezTo>
                    <a:pt x="1455" y="471"/>
                    <a:pt x="1455" y="471"/>
                    <a:pt x="1455" y="471"/>
                  </a:cubicBezTo>
                  <a:cubicBezTo>
                    <a:pt x="1458" y="466"/>
                    <a:pt x="1458" y="466"/>
                    <a:pt x="1458" y="466"/>
                  </a:cubicBezTo>
                  <a:cubicBezTo>
                    <a:pt x="1453" y="463"/>
                    <a:pt x="1453" y="463"/>
                    <a:pt x="1453" y="463"/>
                  </a:cubicBezTo>
                  <a:cubicBezTo>
                    <a:pt x="1458" y="466"/>
                    <a:pt x="1458" y="466"/>
                    <a:pt x="1458" y="466"/>
                  </a:cubicBezTo>
                  <a:cubicBezTo>
                    <a:pt x="1455" y="461"/>
                    <a:pt x="1455" y="461"/>
                    <a:pt x="1455" y="461"/>
                  </a:cubicBezTo>
                  <a:cubicBezTo>
                    <a:pt x="1455" y="462"/>
                    <a:pt x="1454" y="462"/>
                    <a:pt x="1453" y="463"/>
                  </a:cubicBezTo>
                  <a:cubicBezTo>
                    <a:pt x="1458" y="466"/>
                    <a:pt x="1458" y="466"/>
                    <a:pt x="1458" y="466"/>
                  </a:cubicBezTo>
                  <a:cubicBezTo>
                    <a:pt x="1455" y="461"/>
                    <a:pt x="1455" y="461"/>
                    <a:pt x="1455" y="461"/>
                  </a:cubicBezTo>
                  <a:cubicBezTo>
                    <a:pt x="1457" y="466"/>
                    <a:pt x="1457" y="466"/>
                    <a:pt x="1457" y="466"/>
                  </a:cubicBezTo>
                  <a:cubicBezTo>
                    <a:pt x="1457" y="461"/>
                    <a:pt x="1457" y="461"/>
                    <a:pt x="1457" y="461"/>
                  </a:cubicBezTo>
                  <a:cubicBezTo>
                    <a:pt x="1456" y="461"/>
                    <a:pt x="1456" y="461"/>
                    <a:pt x="1455" y="461"/>
                  </a:cubicBezTo>
                  <a:cubicBezTo>
                    <a:pt x="1457" y="466"/>
                    <a:pt x="1457" y="466"/>
                    <a:pt x="1457" y="466"/>
                  </a:cubicBezTo>
                  <a:cubicBezTo>
                    <a:pt x="1457" y="461"/>
                    <a:pt x="1457" y="461"/>
                    <a:pt x="1457" y="461"/>
                  </a:cubicBezTo>
                  <a:cubicBezTo>
                    <a:pt x="1457" y="466"/>
                    <a:pt x="1457" y="466"/>
                    <a:pt x="1457" y="466"/>
                  </a:cubicBezTo>
                  <a:cubicBezTo>
                    <a:pt x="1457" y="461"/>
                    <a:pt x="1457" y="461"/>
                    <a:pt x="1457" y="461"/>
                  </a:cubicBezTo>
                  <a:cubicBezTo>
                    <a:pt x="1457" y="461"/>
                    <a:pt x="1457" y="461"/>
                    <a:pt x="1457" y="461"/>
                  </a:cubicBezTo>
                  <a:cubicBezTo>
                    <a:pt x="1457" y="466"/>
                    <a:pt x="1457" y="466"/>
                    <a:pt x="1457" y="466"/>
                  </a:cubicBezTo>
                  <a:cubicBezTo>
                    <a:pt x="1457" y="461"/>
                    <a:pt x="1457" y="461"/>
                    <a:pt x="1457" y="461"/>
                  </a:cubicBezTo>
                  <a:cubicBezTo>
                    <a:pt x="1457" y="464"/>
                    <a:pt x="1457" y="464"/>
                    <a:pt x="1457" y="464"/>
                  </a:cubicBezTo>
                  <a:cubicBezTo>
                    <a:pt x="1458" y="461"/>
                    <a:pt x="1458" y="461"/>
                    <a:pt x="1458" y="461"/>
                  </a:cubicBezTo>
                  <a:cubicBezTo>
                    <a:pt x="1457" y="461"/>
                    <a:pt x="1457" y="461"/>
                    <a:pt x="1457" y="461"/>
                  </a:cubicBezTo>
                  <a:cubicBezTo>
                    <a:pt x="1457" y="464"/>
                    <a:pt x="1457" y="464"/>
                    <a:pt x="1457" y="464"/>
                  </a:cubicBezTo>
                  <a:cubicBezTo>
                    <a:pt x="1458" y="461"/>
                    <a:pt x="1458" y="461"/>
                    <a:pt x="1458" y="461"/>
                  </a:cubicBezTo>
                  <a:cubicBezTo>
                    <a:pt x="1458" y="461"/>
                    <a:pt x="1458" y="461"/>
                    <a:pt x="1458" y="461"/>
                  </a:cubicBezTo>
                  <a:cubicBezTo>
                    <a:pt x="1457" y="461"/>
                    <a:pt x="1456" y="461"/>
                    <a:pt x="1454" y="460"/>
                  </a:cubicBezTo>
                  <a:cubicBezTo>
                    <a:pt x="1447" y="459"/>
                    <a:pt x="1433" y="455"/>
                    <a:pt x="1422" y="452"/>
                  </a:cubicBezTo>
                  <a:cubicBezTo>
                    <a:pt x="1416" y="451"/>
                    <a:pt x="1410" y="449"/>
                    <a:pt x="1406" y="448"/>
                  </a:cubicBezTo>
                  <a:cubicBezTo>
                    <a:pt x="1404" y="448"/>
                    <a:pt x="1402" y="447"/>
                    <a:pt x="1401" y="447"/>
                  </a:cubicBezTo>
                  <a:cubicBezTo>
                    <a:pt x="1400" y="447"/>
                    <a:pt x="1400" y="447"/>
                    <a:pt x="1399" y="447"/>
                  </a:cubicBezTo>
                  <a:cubicBezTo>
                    <a:pt x="1398" y="446"/>
                    <a:pt x="1398" y="446"/>
                    <a:pt x="1398" y="446"/>
                  </a:cubicBezTo>
                  <a:cubicBezTo>
                    <a:pt x="1398" y="446"/>
                    <a:pt x="1398" y="446"/>
                    <a:pt x="1397" y="446"/>
                  </a:cubicBezTo>
                  <a:cubicBezTo>
                    <a:pt x="1397" y="446"/>
                    <a:pt x="1397" y="446"/>
                    <a:pt x="1396" y="446"/>
                  </a:cubicBezTo>
                  <a:cubicBezTo>
                    <a:pt x="1396" y="447"/>
                    <a:pt x="1395" y="447"/>
                    <a:pt x="1395" y="447"/>
                  </a:cubicBezTo>
                  <a:cubicBezTo>
                    <a:pt x="1394" y="447"/>
                    <a:pt x="1393" y="448"/>
                    <a:pt x="1392" y="449"/>
                  </a:cubicBezTo>
                  <a:cubicBezTo>
                    <a:pt x="1392" y="450"/>
                    <a:pt x="1392" y="451"/>
                    <a:pt x="1392" y="452"/>
                  </a:cubicBezTo>
                  <a:cubicBezTo>
                    <a:pt x="1392" y="453"/>
                    <a:pt x="1392" y="454"/>
                    <a:pt x="1392" y="454"/>
                  </a:cubicBezTo>
                  <a:cubicBezTo>
                    <a:pt x="1392" y="455"/>
                    <a:pt x="1393" y="455"/>
                    <a:pt x="1393" y="455"/>
                  </a:cubicBezTo>
                  <a:cubicBezTo>
                    <a:pt x="1393" y="456"/>
                    <a:pt x="1394" y="456"/>
                    <a:pt x="1394" y="456"/>
                  </a:cubicBezTo>
                  <a:cubicBezTo>
                    <a:pt x="1394" y="457"/>
                    <a:pt x="1394" y="457"/>
                    <a:pt x="1394" y="457"/>
                  </a:cubicBezTo>
                  <a:cubicBezTo>
                    <a:pt x="1395" y="457"/>
                    <a:pt x="1396" y="458"/>
                    <a:pt x="1397" y="458"/>
                  </a:cubicBezTo>
                  <a:cubicBezTo>
                    <a:pt x="1401" y="461"/>
                    <a:pt x="1409" y="466"/>
                    <a:pt x="1416" y="470"/>
                  </a:cubicBezTo>
                  <a:cubicBezTo>
                    <a:pt x="1419" y="472"/>
                    <a:pt x="1422" y="474"/>
                    <a:pt x="1424" y="475"/>
                  </a:cubicBezTo>
                  <a:cubicBezTo>
                    <a:pt x="1425" y="476"/>
                    <a:pt x="1426" y="476"/>
                    <a:pt x="1427" y="477"/>
                  </a:cubicBezTo>
                  <a:cubicBezTo>
                    <a:pt x="1427" y="477"/>
                    <a:pt x="1427" y="477"/>
                    <a:pt x="1427" y="477"/>
                  </a:cubicBezTo>
                  <a:cubicBezTo>
                    <a:pt x="1427" y="477"/>
                    <a:pt x="1427" y="477"/>
                    <a:pt x="1427" y="477"/>
                  </a:cubicBezTo>
                  <a:cubicBezTo>
                    <a:pt x="1429" y="475"/>
                    <a:pt x="1429" y="475"/>
                    <a:pt x="1429" y="475"/>
                  </a:cubicBezTo>
                  <a:cubicBezTo>
                    <a:pt x="1427" y="477"/>
                    <a:pt x="1427" y="477"/>
                    <a:pt x="1427" y="477"/>
                  </a:cubicBezTo>
                  <a:cubicBezTo>
                    <a:pt x="1427" y="477"/>
                    <a:pt x="1427" y="477"/>
                    <a:pt x="1427" y="477"/>
                  </a:cubicBezTo>
                  <a:cubicBezTo>
                    <a:pt x="1429" y="475"/>
                    <a:pt x="1429" y="475"/>
                    <a:pt x="1429" y="475"/>
                  </a:cubicBezTo>
                  <a:cubicBezTo>
                    <a:pt x="1427" y="477"/>
                    <a:pt x="1427" y="477"/>
                    <a:pt x="1427" y="477"/>
                  </a:cubicBezTo>
                  <a:cubicBezTo>
                    <a:pt x="1430" y="473"/>
                    <a:pt x="1430" y="473"/>
                    <a:pt x="1430" y="473"/>
                  </a:cubicBezTo>
                  <a:cubicBezTo>
                    <a:pt x="1426" y="476"/>
                    <a:pt x="1426" y="476"/>
                    <a:pt x="1426" y="476"/>
                  </a:cubicBezTo>
                  <a:cubicBezTo>
                    <a:pt x="1427" y="476"/>
                    <a:pt x="1427" y="476"/>
                    <a:pt x="1427" y="477"/>
                  </a:cubicBezTo>
                  <a:cubicBezTo>
                    <a:pt x="1430" y="473"/>
                    <a:pt x="1430" y="473"/>
                    <a:pt x="1430" y="473"/>
                  </a:cubicBezTo>
                  <a:cubicBezTo>
                    <a:pt x="1426" y="476"/>
                    <a:pt x="1426" y="476"/>
                    <a:pt x="1426" y="476"/>
                  </a:cubicBezTo>
                  <a:cubicBezTo>
                    <a:pt x="1431" y="473"/>
                    <a:pt x="1431" y="473"/>
                    <a:pt x="1431" y="473"/>
                  </a:cubicBezTo>
                  <a:cubicBezTo>
                    <a:pt x="1425" y="473"/>
                    <a:pt x="1425" y="473"/>
                    <a:pt x="1425" y="473"/>
                  </a:cubicBezTo>
                  <a:cubicBezTo>
                    <a:pt x="1425" y="475"/>
                    <a:pt x="1426" y="475"/>
                    <a:pt x="1426" y="476"/>
                  </a:cubicBezTo>
                  <a:cubicBezTo>
                    <a:pt x="1431" y="473"/>
                    <a:pt x="1431" y="473"/>
                    <a:pt x="1431" y="473"/>
                  </a:cubicBezTo>
                  <a:cubicBezTo>
                    <a:pt x="1425" y="473"/>
                    <a:pt x="1425" y="473"/>
                    <a:pt x="1425" y="473"/>
                  </a:cubicBezTo>
                  <a:cubicBezTo>
                    <a:pt x="1431" y="473"/>
                    <a:pt x="1431" y="473"/>
                    <a:pt x="1431" y="473"/>
                  </a:cubicBezTo>
                  <a:cubicBezTo>
                    <a:pt x="1426" y="470"/>
                    <a:pt x="1426" y="470"/>
                    <a:pt x="1426" y="470"/>
                  </a:cubicBezTo>
                  <a:cubicBezTo>
                    <a:pt x="1426" y="471"/>
                    <a:pt x="1425" y="472"/>
                    <a:pt x="1425" y="473"/>
                  </a:cubicBezTo>
                  <a:cubicBezTo>
                    <a:pt x="1431" y="473"/>
                    <a:pt x="1431" y="473"/>
                    <a:pt x="1431" y="473"/>
                  </a:cubicBezTo>
                  <a:cubicBezTo>
                    <a:pt x="1426" y="470"/>
                    <a:pt x="1426" y="470"/>
                    <a:pt x="1426" y="470"/>
                  </a:cubicBezTo>
                  <a:cubicBezTo>
                    <a:pt x="1431" y="473"/>
                    <a:pt x="1431" y="473"/>
                    <a:pt x="1431" y="473"/>
                  </a:cubicBezTo>
                  <a:cubicBezTo>
                    <a:pt x="1432" y="468"/>
                    <a:pt x="1432" y="468"/>
                    <a:pt x="1432" y="468"/>
                  </a:cubicBezTo>
                  <a:cubicBezTo>
                    <a:pt x="1373" y="452"/>
                    <a:pt x="1373" y="452"/>
                    <a:pt x="1373" y="452"/>
                  </a:cubicBezTo>
                  <a:cubicBezTo>
                    <a:pt x="1370" y="452"/>
                    <a:pt x="1368" y="453"/>
                    <a:pt x="1367" y="456"/>
                  </a:cubicBezTo>
                  <a:cubicBezTo>
                    <a:pt x="1366" y="458"/>
                    <a:pt x="1367" y="461"/>
                    <a:pt x="1369" y="462"/>
                  </a:cubicBezTo>
                  <a:cubicBezTo>
                    <a:pt x="1372" y="464"/>
                    <a:pt x="1372" y="464"/>
                    <a:pt x="1372" y="464"/>
                  </a:cubicBezTo>
                  <a:cubicBezTo>
                    <a:pt x="1337" y="457"/>
                    <a:pt x="1337" y="457"/>
                    <a:pt x="1337" y="457"/>
                  </a:cubicBezTo>
                  <a:cubicBezTo>
                    <a:pt x="1335" y="457"/>
                    <a:pt x="1333" y="458"/>
                    <a:pt x="1332" y="460"/>
                  </a:cubicBezTo>
                  <a:cubicBezTo>
                    <a:pt x="1331" y="461"/>
                    <a:pt x="1331" y="462"/>
                    <a:pt x="1331" y="463"/>
                  </a:cubicBezTo>
                  <a:cubicBezTo>
                    <a:pt x="1331" y="465"/>
                    <a:pt x="1331" y="465"/>
                    <a:pt x="1332" y="466"/>
                  </a:cubicBezTo>
                  <a:cubicBezTo>
                    <a:pt x="1332" y="467"/>
                    <a:pt x="1333" y="467"/>
                    <a:pt x="1333" y="467"/>
                  </a:cubicBezTo>
                  <a:cubicBezTo>
                    <a:pt x="1333" y="468"/>
                    <a:pt x="1334" y="468"/>
                    <a:pt x="1334" y="468"/>
                  </a:cubicBezTo>
                  <a:cubicBezTo>
                    <a:pt x="1336" y="470"/>
                    <a:pt x="1339" y="471"/>
                    <a:pt x="1343" y="474"/>
                  </a:cubicBezTo>
                  <a:cubicBezTo>
                    <a:pt x="1353" y="480"/>
                    <a:pt x="1369" y="490"/>
                    <a:pt x="1369" y="490"/>
                  </a:cubicBezTo>
                  <a:cubicBezTo>
                    <a:pt x="1372" y="485"/>
                    <a:pt x="1372" y="485"/>
                    <a:pt x="1372" y="485"/>
                  </a:cubicBezTo>
                  <a:cubicBezTo>
                    <a:pt x="1374" y="480"/>
                    <a:pt x="1374" y="480"/>
                    <a:pt x="1374" y="480"/>
                  </a:cubicBezTo>
                  <a:cubicBezTo>
                    <a:pt x="1325" y="466"/>
                    <a:pt x="1325" y="466"/>
                    <a:pt x="1325" y="466"/>
                  </a:cubicBezTo>
                  <a:cubicBezTo>
                    <a:pt x="1322" y="466"/>
                    <a:pt x="1319" y="467"/>
                    <a:pt x="1318" y="470"/>
                  </a:cubicBezTo>
                  <a:cubicBezTo>
                    <a:pt x="1317" y="472"/>
                    <a:pt x="1318" y="475"/>
                    <a:pt x="1320" y="476"/>
                  </a:cubicBezTo>
                  <a:cubicBezTo>
                    <a:pt x="1345" y="492"/>
                    <a:pt x="1345" y="492"/>
                    <a:pt x="1345" y="492"/>
                  </a:cubicBezTo>
                  <a:cubicBezTo>
                    <a:pt x="1348" y="487"/>
                    <a:pt x="1348" y="487"/>
                    <a:pt x="1348" y="487"/>
                  </a:cubicBezTo>
                  <a:cubicBezTo>
                    <a:pt x="1343" y="484"/>
                    <a:pt x="1343" y="484"/>
                    <a:pt x="1343" y="484"/>
                  </a:cubicBezTo>
                  <a:cubicBezTo>
                    <a:pt x="1348" y="487"/>
                    <a:pt x="1348" y="487"/>
                    <a:pt x="1348" y="487"/>
                  </a:cubicBezTo>
                  <a:cubicBezTo>
                    <a:pt x="1345" y="482"/>
                    <a:pt x="1345" y="482"/>
                    <a:pt x="1345" y="482"/>
                  </a:cubicBezTo>
                  <a:cubicBezTo>
                    <a:pt x="1345" y="482"/>
                    <a:pt x="1344" y="483"/>
                    <a:pt x="1343" y="484"/>
                  </a:cubicBezTo>
                  <a:cubicBezTo>
                    <a:pt x="1348" y="487"/>
                    <a:pt x="1348" y="487"/>
                    <a:pt x="1348" y="487"/>
                  </a:cubicBezTo>
                  <a:cubicBezTo>
                    <a:pt x="1345" y="482"/>
                    <a:pt x="1345" y="482"/>
                    <a:pt x="1345" y="482"/>
                  </a:cubicBezTo>
                  <a:cubicBezTo>
                    <a:pt x="1347" y="487"/>
                    <a:pt x="1347" y="487"/>
                    <a:pt x="1347" y="487"/>
                  </a:cubicBezTo>
                  <a:cubicBezTo>
                    <a:pt x="1347" y="481"/>
                    <a:pt x="1347" y="481"/>
                    <a:pt x="1347" y="481"/>
                  </a:cubicBezTo>
                  <a:cubicBezTo>
                    <a:pt x="1347" y="481"/>
                    <a:pt x="1346" y="481"/>
                    <a:pt x="1345" y="482"/>
                  </a:cubicBezTo>
                  <a:cubicBezTo>
                    <a:pt x="1347" y="487"/>
                    <a:pt x="1347" y="487"/>
                    <a:pt x="1347" y="487"/>
                  </a:cubicBezTo>
                  <a:cubicBezTo>
                    <a:pt x="1347" y="481"/>
                    <a:pt x="1347" y="481"/>
                    <a:pt x="1347" y="481"/>
                  </a:cubicBezTo>
                  <a:cubicBezTo>
                    <a:pt x="1347" y="486"/>
                    <a:pt x="1347" y="486"/>
                    <a:pt x="1347" y="486"/>
                  </a:cubicBezTo>
                  <a:cubicBezTo>
                    <a:pt x="1347" y="481"/>
                    <a:pt x="1347" y="481"/>
                    <a:pt x="1347" y="481"/>
                  </a:cubicBezTo>
                  <a:cubicBezTo>
                    <a:pt x="1347" y="481"/>
                    <a:pt x="1347" y="481"/>
                    <a:pt x="1347" y="481"/>
                  </a:cubicBezTo>
                  <a:cubicBezTo>
                    <a:pt x="1347" y="486"/>
                    <a:pt x="1347" y="486"/>
                    <a:pt x="1347" y="486"/>
                  </a:cubicBezTo>
                  <a:cubicBezTo>
                    <a:pt x="1347" y="481"/>
                    <a:pt x="1347" y="481"/>
                    <a:pt x="1347" y="481"/>
                  </a:cubicBezTo>
                  <a:cubicBezTo>
                    <a:pt x="1347" y="485"/>
                    <a:pt x="1347" y="485"/>
                    <a:pt x="1347" y="485"/>
                  </a:cubicBezTo>
                  <a:cubicBezTo>
                    <a:pt x="1348" y="481"/>
                    <a:pt x="1348" y="481"/>
                    <a:pt x="1348" y="481"/>
                  </a:cubicBezTo>
                  <a:cubicBezTo>
                    <a:pt x="1347" y="481"/>
                    <a:pt x="1347" y="481"/>
                    <a:pt x="1347" y="481"/>
                  </a:cubicBezTo>
                  <a:cubicBezTo>
                    <a:pt x="1347" y="485"/>
                    <a:pt x="1347" y="485"/>
                    <a:pt x="1347" y="485"/>
                  </a:cubicBezTo>
                  <a:cubicBezTo>
                    <a:pt x="1348" y="481"/>
                    <a:pt x="1348" y="481"/>
                    <a:pt x="1348" y="481"/>
                  </a:cubicBezTo>
                  <a:cubicBezTo>
                    <a:pt x="1348" y="482"/>
                    <a:pt x="1348" y="482"/>
                    <a:pt x="1348" y="482"/>
                  </a:cubicBezTo>
                  <a:cubicBezTo>
                    <a:pt x="1348" y="481"/>
                    <a:pt x="1348" y="481"/>
                    <a:pt x="1348" y="481"/>
                  </a:cubicBezTo>
                  <a:cubicBezTo>
                    <a:pt x="1348" y="481"/>
                    <a:pt x="1348" y="481"/>
                    <a:pt x="1348" y="481"/>
                  </a:cubicBezTo>
                  <a:cubicBezTo>
                    <a:pt x="1348" y="482"/>
                    <a:pt x="1348" y="482"/>
                    <a:pt x="1348" y="482"/>
                  </a:cubicBezTo>
                  <a:cubicBezTo>
                    <a:pt x="1348" y="481"/>
                    <a:pt x="1348" y="481"/>
                    <a:pt x="1348" y="481"/>
                  </a:cubicBezTo>
                  <a:cubicBezTo>
                    <a:pt x="1347" y="481"/>
                    <a:pt x="1346" y="481"/>
                    <a:pt x="1345" y="481"/>
                  </a:cubicBezTo>
                  <a:cubicBezTo>
                    <a:pt x="1339" y="480"/>
                    <a:pt x="1327" y="477"/>
                    <a:pt x="1317" y="475"/>
                  </a:cubicBezTo>
                  <a:cubicBezTo>
                    <a:pt x="1312" y="473"/>
                    <a:pt x="1307" y="472"/>
                    <a:pt x="1303" y="472"/>
                  </a:cubicBezTo>
                  <a:cubicBezTo>
                    <a:pt x="1301" y="471"/>
                    <a:pt x="1299" y="471"/>
                    <a:pt x="1298" y="471"/>
                  </a:cubicBezTo>
                  <a:cubicBezTo>
                    <a:pt x="1297" y="470"/>
                    <a:pt x="1297" y="470"/>
                    <a:pt x="1296" y="470"/>
                  </a:cubicBezTo>
                  <a:cubicBezTo>
                    <a:pt x="1296" y="470"/>
                    <a:pt x="1296" y="470"/>
                    <a:pt x="1295" y="470"/>
                  </a:cubicBezTo>
                  <a:cubicBezTo>
                    <a:pt x="1294" y="470"/>
                    <a:pt x="1294" y="470"/>
                    <a:pt x="1294" y="470"/>
                  </a:cubicBezTo>
                  <a:cubicBezTo>
                    <a:pt x="1293" y="470"/>
                    <a:pt x="1293" y="470"/>
                    <a:pt x="1292" y="471"/>
                  </a:cubicBezTo>
                  <a:cubicBezTo>
                    <a:pt x="1292" y="471"/>
                    <a:pt x="1291" y="471"/>
                    <a:pt x="1290" y="473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290" y="472"/>
                    <a:pt x="1290" y="472"/>
                    <a:pt x="1290" y="472"/>
                  </a:cubicBezTo>
                  <a:cubicBezTo>
                    <a:pt x="1290" y="473"/>
                    <a:pt x="1289" y="474"/>
                    <a:pt x="1289" y="474"/>
                  </a:cubicBezTo>
                  <a:cubicBezTo>
                    <a:pt x="1289" y="475"/>
                    <a:pt x="1289" y="475"/>
                    <a:pt x="1289" y="476"/>
                  </a:cubicBezTo>
                  <a:cubicBezTo>
                    <a:pt x="1289" y="477"/>
                    <a:pt x="1289" y="478"/>
                    <a:pt x="1290" y="478"/>
                  </a:cubicBezTo>
                  <a:cubicBezTo>
                    <a:pt x="1290" y="479"/>
                    <a:pt x="1290" y="479"/>
                    <a:pt x="1291" y="479"/>
                  </a:cubicBezTo>
                  <a:cubicBezTo>
                    <a:pt x="1291" y="480"/>
                    <a:pt x="1291" y="480"/>
                    <a:pt x="1291" y="480"/>
                  </a:cubicBezTo>
                  <a:cubicBezTo>
                    <a:pt x="1292" y="480"/>
                    <a:pt x="1292" y="481"/>
                    <a:pt x="1292" y="481"/>
                  </a:cubicBezTo>
                  <a:cubicBezTo>
                    <a:pt x="1294" y="482"/>
                    <a:pt x="1296" y="483"/>
                    <a:pt x="1299" y="485"/>
                  </a:cubicBezTo>
                  <a:cubicBezTo>
                    <a:pt x="1308" y="491"/>
                    <a:pt x="1320" y="498"/>
                    <a:pt x="1320" y="498"/>
                  </a:cubicBezTo>
                  <a:cubicBezTo>
                    <a:pt x="1323" y="493"/>
                    <a:pt x="1323" y="493"/>
                    <a:pt x="1323" y="493"/>
                  </a:cubicBezTo>
                  <a:cubicBezTo>
                    <a:pt x="1319" y="490"/>
                    <a:pt x="1319" y="490"/>
                    <a:pt x="1319" y="490"/>
                  </a:cubicBezTo>
                  <a:cubicBezTo>
                    <a:pt x="1323" y="493"/>
                    <a:pt x="1323" y="493"/>
                    <a:pt x="1323" y="493"/>
                  </a:cubicBezTo>
                  <a:cubicBezTo>
                    <a:pt x="1320" y="489"/>
                    <a:pt x="1320" y="489"/>
                    <a:pt x="1320" y="489"/>
                  </a:cubicBezTo>
                  <a:cubicBezTo>
                    <a:pt x="1320" y="489"/>
                    <a:pt x="1319" y="489"/>
                    <a:pt x="1319" y="490"/>
                  </a:cubicBezTo>
                  <a:cubicBezTo>
                    <a:pt x="1323" y="493"/>
                    <a:pt x="1323" y="493"/>
                    <a:pt x="1323" y="493"/>
                  </a:cubicBezTo>
                  <a:cubicBezTo>
                    <a:pt x="1320" y="489"/>
                    <a:pt x="1320" y="489"/>
                    <a:pt x="1320" y="489"/>
                  </a:cubicBezTo>
                  <a:cubicBezTo>
                    <a:pt x="1323" y="493"/>
                    <a:pt x="1323" y="493"/>
                    <a:pt x="1323" y="493"/>
                  </a:cubicBezTo>
                  <a:cubicBezTo>
                    <a:pt x="1322" y="488"/>
                    <a:pt x="1322" y="488"/>
                    <a:pt x="1322" y="488"/>
                  </a:cubicBezTo>
                  <a:cubicBezTo>
                    <a:pt x="1321" y="488"/>
                    <a:pt x="1321" y="488"/>
                    <a:pt x="1320" y="489"/>
                  </a:cubicBezTo>
                  <a:cubicBezTo>
                    <a:pt x="1323" y="493"/>
                    <a:pt x="1323" y="493"/>
                    <a:pt x="1323" y="493"/>
                  </a:cubicBezTo>
                  <a:cubicBezTo>
                    <a:pt x="1322" y="488"/>
                    <a:pt x="1322" y="488"/>
                    <a:pt x="1322" y="488"/>
                  </a:cubicBezTo>
                  <a:cubicBezTo>
                    <a:pt x="1323" y="493"/>
                    <a:pt x="1323" y="493"/>
                    <a:pt x="1323" y="493"/>
                  </a:cubicBezTo>
                  <a:cubicBezTo>
                    <a:pt x="1322" y="488"/>
                    <a:pt x="1322" y="488"/>
                    <a:pt x="1322" y="488"/>
                  </a:cubicBezTo>
                  <a:cubicBezTo>
                    <a:pt x="1322" y="488"/>
                    <a:pt x="1322" y="488"/>
                    <a:pt x="1322" y="488"/>
                  </a:cubicBezTo>
                  <a:cubicBezTo>
                    <a:pt x="1323" y="493"/>
                    <a:pt x="1323" y="493"/>
                    <a:pt x="1323" y="493"/>
                  </a:cubicBezTo>
                  <a:cubicBezTo>
                    <a:pt x="1322" y="488"/>
                    <a:pt x="1322" y="488"/>
                    <a:pt x="1322" y="488"/>
                  </a:cubicBezTo>
                  <a:cubicBezTo>
                    <a:pt x="1323" y="493"/>
                    <a:pt x="1323" y="493"/>
                    <a:pt x="1323" y="493"/>
                  </a:cubicBezTo>
                  <a:cubicBezTo>
                    <a:pt x="1323" y="488"/>
                    <a:pt x="1323" y="488"/>
                    <a:pt x="1323" y="488"/>
                  </a:cubicBezTo>
                  <a:cubicBezTo>
                    <a:pt x="1322" y="488"/>
                    <a:pt x="1322" y="488"/>
                    <a:pt x="1322" y="488"/>
                  </a:cubicBezTo>
                  <a:cubicBezTo>
                    <a:pt x="1323" y="493"/>
                    <a:pt x="1323" y="493"/>
                    <a:pt x="1323" y="493"/>
                  </a:cubicBezTo>
                  <a:cubicBezTo>
                    <a:pt x="1323" y="488"/>
                    <a:pt x="1323" y="488"/>
                    <a:pt x="1323" y="488"/>
                  </a:cubicBezTo>
                  <a:cubicBezTo>
                    <a:pt x="1323" y="492"/>
                    <a:pt x="1323" y="492"/>
                    <a:pt x="1323" y="492"/>
                  </a:cubicBezTo>
                  <a:cubicBezTo>
                    <a:pt x="1323" y="488"/>
                    <a:pt x="1323" y="488"/>
                    <a:pt x="1323" y="488"/>
                  </a:cubicBezTo>
                  <a:cubicBezTo>
                    <a:pt x="1323" y="488"/>
                    <a:pt x="1323" y="488"/>
                    <a:pt x="1323" y="488"/>
                  </a:cubicBezTo>
                  <a:cubicBezTo>
                    <a:pt x="1323" y="492"/>
                    <a:pt x="1323" y="492"/>
                    <a:pt x="1323" y="492"/>
                  </a:cubicBezTo>
                  <a:cubicBezTo>
                    <a:pt x="1323" y="488"/>
                    <a:pt x="1323" y="488"/>
                    <a:pt x="1323" y="488"/>
                  </a:cubicBezTo>
                  <a:cubicBezTo>
                    <a:pt x="1323" y="488"/>
                    <a:pt x="1323" y="488"/>
                    <a:pt x="1323" y="488"/>
                  </a:cubicBezTo>
                  <a:cubicBezTo>
                    <a:pt x="1323" y="488"/>
                    <a:pt x="1323" y="488"/>
                    <a:pt x="1323" y="488"/>
                  </a:cubicBezTo>
                  <a:cubicBezTo>
                    <a:pt x="1323" y="488"/>
                    <a:pt x="1323" y="488"/>
                    <a:pt x="1323" y="488"/>
                  </a:cubicBezTo>
                  <a:cubicBezTo>
                    <a:pt x="1323" y="488"/>
                    <a:pt x="1323" y="488"/>
                    <a:pt x="1323" y="488"/>
                  </a:cubicBezTo>
                  <a:cubicBezTo>
                    <a:pt x="1323" y="488"/>
                    <a:pt x="1323" y="488"/>
                    <a:pt x="1323" y="488"/>
                  </a:cubicBezTo>
                  <a:cubicBezTo>
                    <a:pt x="1323" y="488"/>
                    <a:pt x="1323" y="488"/>
                    <a:pt x="1322" y="488"/>
                  </a:cubicBezTo>
                  <a:cubicBezTo>
                    <a:pt x="1317" y="487"/>
                    <a:pt x="1301" y="484"/>
                    <a:pt x="1287" y="481"/>
                  </a:cubicBezTo>
                  <a:cubicBezTo>
                    <a:pt x="1280" y="479"/>
                    <a:pt x="1273" y="478"/>
                    <a:pt x="1268" y="477"/>
                  </a:cubicBezTo>
                  <a:cubicBezTo>
                    <a:pt x="1265" y="477"/>
                    <a:pt x="1263" y="476"/>
                    <a:pt x="1261" y="476"/>
                  </a:cubicBezTo>
                  <a:cubicBezTo>
                    <a:pt x="1261" y="476"/>
                    <a:pt x="1260" y="476"/>
                    <a:pt x="1260" y="476"/>
                  </a:cubicBezTo>
                  <a:cubicBezTo>
                    <a:pt x="1259" y="475"/>
                    <a:pt x="1259" y="475"/>
                    <a:pt x="1259" y="475"/>
                  </a:cubicBezTo>
                  <a:cubicBezTo>
                    <a:pt x="1259" y="475"/>
                    <a:pt x="1259" y="475"/>
                    <a:pt x="1259" y="475"/>
                  </a:cubicBezTo>
                  <a:cubicBezTo>
                    <a:pt x="1259" y="475"/>
                    <a:pt x="1259" y="475"/>
                    <a:pt x="1259" y="475"/>
                  </a:cubicBezTo>
                  <a:cubicBezTo>
                    <a:pt x="1258" y="475"/>
                    <a:pt x="1258" y="475"/>
                    <a:pt x="1258" y="475"/>
                  </a:cubicBezTo>
                  <a:cubicBezTo>
                    <a:pt x="1258" y="475"/>
                    <a:pt x="1257" y="475"/>
                    <a:pt x="1257" y="475"/>
                  </a:cubicBezTo>
                  <a:cubicBezTo>
                    <a:pt x="1256" y="476"/>
                    <a:pt x="1256" y="476"/>
                    <a:pt x="1255" y="476"/>
                  </a:cubicBezTo>
                  <a:cubicBezTo>
                    <a:pt x="1255" y="476"/>
                    <a:pt x="1254" y="477"/>
                    <a:pt x="1253" y="478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54" y="477"/>
                    <a:pt x="1254" y="477"/>
                    <a:pt x="1254" y="477"/>
                  </a:cubicBezTo>
                  <a:cubicBezTo>
                    <a:pt x="1253" y="478"/>
                    <a:pt x="1253" y="479"/>
                    <a:pt x="1253" y="479"/>
                  </a:cubicBezTo>
                  <a:cubicBezTo>
                    <a:pt x="1252" y="480"/>
                    <a:pt x="1252" y="480"/>
                    <a:pt x="1252" y="481"/>
                  </a:cubicBezTo>
                  <a:cubicBezTo>
                    <a:pt x="1252" y="483"/>
                    <a:pt x="1253" y="483"/>
                    <a:pt x="1253" y="484"/>
                  </a:cubicBezTo>
                  <a:cubicBezTo>
                    <a:pt x="1254" y="485"/>
                    <a:pt x="1254" y="485"/>
                    <a:pt x="1254" y="485"/>
                  </a:cubicBezTo>
                  <a:cubicBezTo>
                    <a:pt x="1255" y="486"/>
                    <a:pt x="1255" y="486"/>
                    <a:pt x="1256" y="486"/>
                  </a:cubicBezTo>
                  <a:cubicBezTo>
                    <a:pt x="1257" y="487"/>
                    <a:pt x="1259" y="489"/>
                    <a:pt x="1262" y="490"/>
                  </a:cubicBezTo>
                  <a:cubicBezTo>
                    <a:pt x="1270" y="496"/>
                    <a:pt x="1283" y="503"/>
                    <a:pt x="1283" y="503"/>
                  </a:cubicBezTo>
                  <a:cubicBezTo>
                    <a:pt x="1286" y="498"/>
                    <a:pt x="1286" y="498"/>
                    <a:pt x="1286" y="498"/>
                  </a:cubicBezTo>
                  <a:cubicBezTo>
                    <a:pt x="1287" y="493"/>
                    <a:pt x="1287" y="493"/>
                    <a:pt x="1287" y="493"/>
                  </a:cubicBezTo>
                  <a:cubicBezTo>
                    <a:pt x="1287" y="493"/>
                    <a:pt x="1272" y="490"/>
                    <a:pt x="1256" y="487"/>
                  </a:cubicBezTo>
                  <a:cubicBezTo>
                    <a:pt x="1249" y="486"/>
                    <a:pt x="1241" y="484"/>
                    <a:pt x="1235" y="483"/>
                  </a:cubicBezTo>
                  <a:cubicBezTo>
                    <a:pt x="1232" y="483"/>
                    <a:pt x="1229" y="482"/>
                    <a:pt x="1227" y="482"/>
                  </a:cubicBezTo>
                  <a:cubicBezTo>
                    <a:pt x="1226" y="482"/>
                    <a:pt x="1225" y="482"/>
                    <a:pt x="1225" y="481"/>
                  </a:cubicBezTo>
                  <a:cubicBezTo>
                    <a:pt x="1224" y="481"/>
                    <a:pt x="1224" y="481"/>
                    <a:pt x="1224" y="481"/>
                  </a:cubicBezTo>
                  <a:cubicBezTo>
                    <a:pt x="1223" y="481"/>
                    <a:pt x="1223" y="481"/>
                    <a:pt x="1223" y="481"/>
                  </a:cubicBezTo>
                  <a:cubicBezTo>
                    <a:pt x="1222" y="481"/>
                    <a:pt x="1222" y="481"/>
                    <a:pt x="1222" y="481"/>
                  </a:cubicBezTo>
                  <a:cubicBezTo>
                    <a:pt x="1221" y="481"/>
                    <a:pt x="1221" y="481"/>
                    <a:pt x="1220" y="482"/>
                  </a:cubicBezTo>
                  <a:cubicBezTo>
                    <a:pt x="1220" y="482"/>
                    <a:pt x="1220" y="482"/>
                    <a:pt x="1219" y="482"/>
                  </a:cubicBezTo>
                  <a:cubicBezTo>
                    <a:pt x="1219" y="483"/>
                    <a:pt x="1218" y="483"/>
                    <a:pt x="1218" y="484"/>
                  </a:cubicBezTo>
                  <a:cubicBezTo>
                    <a:pt x="1217" y="485"/>
                    <a:pt x="1217" y="487"/>
                    <a:pt x="1217" y="488"/>
                  </a:cubicBezTo>
                  <a:cubicBezTo>
                    <a:pt x="1217" y="490"/>
                    <a:pt x="1218" y="491"/>
                    <a:pt x="1220" y="492"/>
                  </a:cubicBezTo>
                  <a:cubicBezTo>
                    <a:pt x="1220" y="492"/>
                    <a:pt x="1221" y="493"/>
                    <a:pt x="1224" y="494"/>
                  </a:cubicBezTo>
                  <a:cubicBezTo>
                    <a:pt x="1228" y="496"/>
                    <a:pt x="1234" y="500"/>
                    <a:pt x="1239" y="503"/>
                  </a:cubicBezTo>
                  <a:cubicBezTo>
                    <a:pt x="1241" y="504"/>
                    <a:pt x="1243" y="506"/>
                    <a:pt x="1245" y="507"/>
                  </a:cubicBezTo>
                  <a:cubicBezTo>
                    <a:pt x="1246" y="507"/>
                    <a:pt x="1246" y="508"/>
                    <a:pt x="1246" y="508"/>
                  </a:cubicBezTo>
                  <a:cubicBezTo>
                    <a:pt x="1247" y="508"/>
                    <a:pt x="1247" y="508"/>
                    <a:pt x="1247" y="508"/>
                  </a:cubicBezTo>
                  <a:cubicBezTo>
                    <a:pt x="1248" y="506"/>
                    <a:pt x="1248" y="506"/>
                    <a:pt x="1248" y="506"/>
                  </a:cubicBezTo>
                  <a:cubicBezTo>
                    <a:pt x="1246" y="508"/>
                    <a:pt x="1246" y="508"/>
                    <a:pt x="1246" y="508"/>
                  </a:cubicBezTo>
                  <a:cubicBezTo>
                    <a:pt x="1247" y="508"/>
                    <a:pt x="1247" y="508"/>
                    <a:pt x="1247" y="508"/>
                  </a:cubicBezTo>
                  <a:cubicBezTo>
                    <a:pt x="1248" y="506"/>
                    <a:pt x="1248" y="506"/>
                    <a:pt x="1248" y="506"/>
                  </a:cubicBezTo>
                  <a:cubicBezTo>
                    <a:pt x="1246" y="508"/>
                    <a:pt x="1246" y="508"/>
                    <a:pt x="1246" y="508"/>
                  </a:cubicBezTo>
                  <a:cubicBezTo>
                    <a:pt x="1250" y="505"/>
                    <a:pt x="1250" y="505"/>
                    <a:pt x="1250" y="505"/>
                  </a:cubicBezTo>
                  <a:cubicBezTo>
                    <a:pt x="1246" y="507"/>
                    <a:pt x="1246" y="507"/>
                    <a:pt x="1246" y="507"/>
                  </a:cubicBezTo>
                  <a:cubicBezTo>
                    <a:pt x="1246" y="507"/>
                    <a:pt x="1246" y="508"/>
                    <a:pt x="1246" y="508"/>
                  </a:cubicBezTo>
                  <a:cubicBezTo>
                    <a:pt x="1250" y="505"/>
                    <a:pt x="1250" y="505"/>
                    <a:pt x="1250" y="505"/>
                  </a:cubicBezTo>
                  <a:cubicBezTo>
                    <a:pt x="1246" y="507"/>
                    <a:pt x="1246" y="507"/>
                    <a:pt x="1246" y="507"/>
                  </a:cubicBezTo>
                  <a:cubicBezTo>
                    <a:pt x="1250" y="504"/>
                    <a:pt x="1250" y="504"/>
                    <a:pt x="1250" y="504"/>
                  </a:cubicBezTo>
                  <a:cubicBezTo>
                    <a:pt x="1245" y="504"/>
                    <a:pt x="1245" y="504"/>
                    <a:pt x="1245" y="504"/>
                  </a:cubicBezTo>
                  <a:cubicBezTo>
                    <a:pt x="1245" y="506"/>
                    <a:pt x="1246" y="507"/>
                    <a:pt x="1246" y="507"/>
                  </a:cubicBezTo>
                  <a:cubicBezTo>
                    <a:pt x="1250" y="504"/>
                    <a:pt x="1250" y="504"/>
                    <a:pt x="1250" y="504"/>
                  </a:cubicBezTo>
                  <a:cubicBezTo>
                    <a:pt x="1245" y="504"/>
                    <a:pt x="1245" y="504"/>
                    <a:pt x="1245" y="504"/>
                  </a:cubicBezTo>
                  <a:cubicBezTo>
                    <a:pt x="1250" y="504"/>
                    <a:pt x="1250" y="504"/>
                    <a:pt x="1250" y="504"/>
                  </a:cubicBezTo>
                  <a:cubicBezTo>
                    <a:pt x="1246" y="501"/>
                    <a:pt x="1246" y="501"/>
                    <a:pt x="1246" y="501"/>
                  </a:cubicBezTo>
                  <a:cubicBezTo>
                    <a:pt x="1245" y="502"/>
                    <a:pt x="1245" y="504"/>
                    <a:pt x="1245" y="504"/>
                  </a:cubicBezTo>
                  <a:cubicBezTo>
                    <a:pt x="1250" y="504"/>
                    <a:pt x="1250" y="504"/>
                    <a:pt x="1250" y="504"/>
                  </a:cubicBezTo>
                  <a:cubicBezTo>
                    <a:pt x="1246" y="501"/>
                    <a:pt x="1246" y="501"/>
                    <a:pt x="1246" y="501"/>
                  </a:cubicBezTo>
                  <a:cubicBezTo>
                    <a:pt x="1251" y="504"/>
                    <a:pt x="1251" y="504"/>
                    <a:pt x="1251" y="504"/>
                  </a:cubicBezTo>
                  <a:cubicBezTo>
                    <a:pt x="1252" y="499"/>
                    <a:pt x="1252" y="499"/>
                    <a:pt x="1252" y="499"/>
                  </a:cubicBezTo>
                  <a:cubicBezTo>
                    <a:pt x="1252" y="499"/>
                    <a:pt x="1241" y="496"/>
                    <a:pt x="1229" y="493"/>
                  </a:cubicBezTo>
                  <a:cubicBezTo>
                    <a:pt x="1223" y="491"/>
                    <a:pt x="1217" y="489"/>
                    <a:pt x="1213" y="488"/>
                  </a:cubicBezTo>
                  <a:cubicBezTo>
                    <a:pt x="1210" y="488"/>
                    <a:pt x="1208" y="487"/>
                    <a:pt x="1207" y="487"/>
                  </a:cubicBezTo>
                  <a:cubicBezTo>
                    <a:pt x="1206" y="487"/>
                    <a:pt x="1205" y="486"/>
                    <a:pt x="1205" y="486"/>
                  </a:cubicBezTo>
                  <a:cubicBezTo>
                    <a:pt x="1204" y="486"/>
                    <a:pt x="1204" y="486"/>
                    <a:pt x="1204" y="486"/>
                  </a:cubicBezTo>
                  <a:cubicBezTo>
                    <a:pt x="1203" y="486"/>
                    <a:pt x="1203" y="486"/>
                    <a:pt x="1203" y="486"/>
                  </a:cubicBezTo>
                  <a:cubicBezTo>
                    <a:pt x="1202" y="486"/>
                    <a:pt x="1202" y="486"/>
                    <a:pt x="1201" y="486"/>
                  </a:cubicBezTo>
                  <a:cubicBezTo>
                    <a:pt x="1201" y="486"/>
                    <a:pt x="1201" y="486"/>
                    <a:pt x="1200" y="487"/>
                  </a:cubicBezTo>
                  <a:cubicBezTo>
                    <a:pt x="1199" y="487"/>
                    <a:pt x="1198" y="488"/>
                    <a:pt x="1198" y="489"/>
                  </a:cubicBezTo>
                  <a:cubicBezTo>
                    <a:pt x="1202" y="492"/>
                    <a:pt x="1202" y="492"/>
                    <a:pt x="1202" y="492"/>
                  </a:cubicBezTo>
                  <a:cubicBezTo>
                    <a:pt x="1198" y="488"/>
                    <a:pt x="1198" y="488"/>
                    <a:pt x="1198" y="488"/>
                  </a:cubicBezTo>
                  <a:cubicBezTo>
                    <a:pt x="1197" y="490"/>
                    <a:pt x="1197" y="491"/>
                    <a:pt x="1197" y="492"/>
                  </a:cubicBezTo>
                  <a:cubicBezTo>
                    <a:pt x="1197" y="493"/>
                    <a:pt x="1197" y="494"/>
                    <a:pt x="1198" y="494"/>
                  </a:cubicBezTo>
                  <a:cubicBezTo>
                    <a:pt x="1198" y="495"/>
                    <a:pt x="1198" y="495"/>
                    <a:pt x="1199" y="496"/>
                  </a:cubicBezTo>
                  <a:cubicBezTo>
                    <a:pt x="1199" y="496"/>
                    <a:pt x="1200" y="497"/>
                    <a:pt x="1200" y="497"/>
                  </a:cubicBezTo>
                  <a:cubicBezTo>
                    <a:pt x="1202" y="498"/>
                    <a:pt x="1204" y="500"/>
                    <a:pt x="1207" y="502"/>
                  </a:cubicBezTo>
                  <a:cubicBezTo>
                    <a:pt x="1217" y="508"/>
                    <a:pt x="1231" y="516"/>
                    <a:pt x="1231" y="516"/>
                  </a:cubicBezTo>
                  <a:cubicBezTo>
                    <a:pt x="1233" y="511"/>
                    <a:pt x="1233" y="511"/>
                    <a:pt x="1233" y="511"/>
                  </a:cubicBezTo>
                  <a:cubicBezTo>
                    <a:pt x="1229" y="508"/>
                    <a:pt x="1229" y="508"/>
                    <a:pt x="1229" y="508"/>
                  </a:cubicBezTo>
                  <a:cubicBezTo>
                    <a:pt x="1233" y="511"/>
                    <a:pt x="1233" y="511"/>
                    <a:pt x="1233" y="511"/>
                  </a:cubicBezTo>
                  <a:cubicBezTo>
                    <a:pt x="1231" y="506"/>
                    <a:pt x="1231" y="506"/>
                    <a:pt x="1231" y="506"/>
                  </a:cubicBezTo>
                  <a:cubicBezTo>
                    <a:pt x="1231" y="506"/>
                    <a:pt x="1230" y="507"/>
                    <a:pt x="1229" y="508"/>
                  </a:cubicBezTo>
                  <a:cubicBezTo>
                    <a:pt x="1233" y="511"/>
                    <a:pt x="1233" y="511"/>
                    <a:pt x="1233" y="511"/>
                  </a:cubicBezTo>
                  <a:cubicBezTo>
                    <a:pt x="1231" y="506"/>
                    <a:pt x="1231" y="506"/>
                    <a:pt x="1231" y="506"/>
                  </a:cubicBezTo>
                  <a:cubicBezTo>
                    <a:pt x="1233" y="511"/>
                    <a:pt x="1233" y="511"/>
                    <a:pt x="1233" y="511"/>
                  </a:cubicBezTo>
                  <a:cubicBezTo>
                    <a:pt x="1233" y="505"/>
                    <a:pt x="1233" y="505"/>
                    <a:pt x="1233" y="505"/>
                  </a:cubicBezTo>
                  <a:cubicBezTo>
                    <a:pt x="1232" y="506"/>
                    <a:pt x="1232" y="506"/>
                    <a:pt x="1231" y="506"/>
                  </a:cubicBezTo>
                  <a:cubicBezTo>
                    <a:pt x="1233" y="511"/>
                    <a:pt x="1233" y="511"/>
                    <a:pt x="1233" y="511"/>
                  </a:cubicBezTo>
                  <a:cubicBezTo>
                    <a:pt x="1233" y="505"/>
                    <a:pt x="1233" y="505"/>
                    <a:pt x="1233" y="505"/>
                  </a:cubicBezTo>
                  <a:cubicBezTo>
                    <a:pt x="1233" y="510"/>
                    <a:pt x="1233" y="510"/>
                    <a:pt x="1233" y="510"/>
                  </a:cubicBezTo>
                  <a:cubicBezTo>
                    <a:pt x="1233" y="505"/>
                    <a:pt x="1233" y="505"/>
                    <a:pt x="1233" y="505"/>
                  </a:cubicBezTo>
                  <a:cubicBezTo>
                    <a:pt x="1233" y="505"/>
                    <a:pt x="1233" y="505"/>
                    <a:pt x="1233" y="505"/>
                  </a:cubicBezTo>
                  <a:cubicBezTo>
                    <a:pt x="1233" y="510"/>
                    <a:pt x="1233" y="510"/>
                    <a:pt x="1233" y="510"/>
                  </a:cubicBezTo>
                  <a:cubicBezTo>
                    <a:pt x="1233" y="505"/>
                    <a:pt x="1233" y="505"/>
                    <a:pt x="1233" y="505"/>
                  </a:cubicBezTo>
                  <a:cubicBezTo>
                    <a:pt x="1233" y="509"/>
                    <a:pt x="1233" y="509"/>
                    <a:pt x="1233" y="509"/>
                  </a:cubicBezTo>
                  <a:cubicBezTo>
                    <a:pt x="1234" y="505"/>
                    <a:pt x="1234" y="505"/>
                    <a:pt x="1234" y="505"/>
                  </a:cubicBezTo>
                  <a:cubicBezTo>
                    <a:pt x="1233" y="505"/>
                    <a:pt x="1233" y="505"/>
                    <a:pt x="1233" y="505"/>
                  </a:cubicBezTo>
                  <a:cubicBezTo>
                    <a:pt x="1233" y="509"/>
                    <a:pt x="1233" y="509"/>
                    <a:pt x="1233" y="509"/>
                  </a:cubicBezTo>
                  <a:cubicBezTo>
                    <a:pt x="1234" y="505"/>
                    <a:pt x="1234" y="505"/>
                    <a:pt x="1234" y="505"/>
                  </a:cubicBezTo>
                  <a:cubicBezTo>
                    <a:pt x="1234" y="507"/>
                    <a:pt x="1234" y="507"/>
                    <a:pt x="1234" y="507"/>
                  </a:cubicBezTo>
                  <a:cubicBezTo>
                    <a:pt x="1234" y="505"/>
                    <a:pt x="1234" y="505"/>
                    <a:pt x="1234" y="505"/>
                  </a:cubicBezTo>
                  <a:cubicBezTo>
                    <a:pt x="1234" y="505"/>
                    <a:pt x="1234" y="505"/>
                    <a:pt x="1234" y="505"/>
                  </a:cubicBezTo>
                  <a:cubicBezTo>
                    <a:pt x="1234" y="507"/>
                    <a:pt x="1234" y="507"/>
                    <a:pt x="1234" y="507"/>
                  </a:cubicBezTo>
                  <a:cubicBezTo>
                    <a:pt x="1234" y="505"/>
                    <a:pt x="1234" y="505"/>
                    <a:pt x="1234" y="505"/>
                  </a:cubicBezTo>
                  <a:cubicBezTo>
                    <a:pt x="1234" y="505"/>
                    <a:pt x="1233" y="505"/>
                    <a:pt x="1233" y="505"/>
                  </a:cubicBezTo>
                  <a:cubicBezTo>
                    <a:pt x="1231" y="505"/>
                    <a:pt x="1227" y="504"/>
                    <a:pt x="1222" y="503"/>
                  </a:cubicBezTo>
                  <a:cubicBezTo>
                    <a:pt x="1215" y="501"/>
                    <a:pt x="1206" y="499"/>
                    <a:pt x="1198" y="498"/>
                  </a:cubicBezTo>
                  <a:cubicBezTo>
                    <a:pt x="1195" y="497"/>
                    <a:pt x="1191" y="496"/>
                    <a:pt x="1189" y="495"/>
                  </a:cubicBezTo>
                  <a:cubicBezTo>
                    <a:pt x="1188" y="495"/>
                    <a:pt x="1187" y="495"/>
                    <a:pt x="1186" y="495"/>
                  </a:cubicBezTo>
                  <a:cubicBezTo>
                    <a:pt x="1186" y="495"/>
                    <a:pt x="1185" y="495"/>
                    <a:pt x="1185" y="494"/>
                  </a:cubicBezTo>
                  <a:cubicBezTo>
                    <a:pt x="1185" y="494"/>
                    <a:pt x="1185" y="494"/>
                    <a:pt x="1185" y="494"/>
                  </a:cubicBezTo>
                  <a:cubicBezTo>
                    <a:pt x="1184" y="494"/>
                    <a:pt x="1184" y="494"/>
                    <a:pt x="1184" y="494"/>
                  </a:cubicBezTo>
                  <a:cubicBezTo>
                    <a:pt x="1183" y="494"/>
                    <a:pt x="1183" y="494"/>
                    <a:pt x="1182" y="494"/>
                  </a:cubicBezTo>
                  <a:cubicBezTo>
                    <a:pt x="1182" y="495"/>
                    <a:pt x="1182" y="495"/>
                    <a:pt x="1181" y="495"/>
                  </a:cubicBezTo>
                  <a:cubicBezTo>
                    <a:pt x="1180" y="495"/>
                    <a:pt x="1179" y="496"/>
                    <a:pt x="1179" y="497"/>
                  </a:cubicBezTo>
                  <a:cubicBezTo>
                    <a:pt x="1177" y="500"/>
                    <a:pt x="1178" y="503"/>
                    <a:pt x="1181" y="505"/>
                  </a:cubicBezTo>
                  <a:cubicBezTo>
                    <a:pt x="1181" y="505"/>
                    <a:pt x="1183" y="506"/>
                    <a:pt x="1185" y="507"/>
                  </a:cubicBezTo>
                  <a:cubicBezTo>
                    <a:pt x="1189" y="510"/>
                    <a:pt x="1195" y="513"/>
                    <a:pt x="1200" y="516"/>
                  </a:cubicBezTo>
                  <a:cubicBezTo>
                    <a:pt x="1202" y="518"/>
                    <a:pt x="1205" y="519"/>
                    <a:pt x="1206" y="520"/>
                  </a:cubicBezTo>
                  <a:cubicBezTo>
                    <a:pt x="1207" y="521"/>
                    <a:pt x="1207" y="521"/>
                    <a:pt x="1208" y="521"/>
                  </a:cubicBezTo>
                  <a:cubicBezTo>
                    <a:pt x="1208" y="521"/>
                    <a:pt x="1208" y="521"/>
                    <a:pt x="1208" y="521"/>
                  </a:cubicBezTo>
                  <a:cubicBezTo>
                    <a:pt x="1210" y="519"/>
                    <a:pt x="1210" y="519"/>
                    <a:pt x="1210" y="519"/>
                  </a:cubicBezTo>
                  <a:cubicBezTo>
                    <a:pt x="1208" y="521"/>
                    <a:pt x="1208" y="521"/>
                    <a:pt x="1208" y="521"/>
                  </a:cubicBezTo>
                  <a:cubicBezTo>
                    <a:pt x="1208" y="521"/>
                    <a:pt x="1208" y="521"/>
                    <a:pt x="1208" y="521"/>
                  </a:cubicBezTo>
                  <a:cubicBezTo>
                    <a:pt x="1210" y="519"/>
                    <a:pt x="1210" y="519"/>
                    <a:pt x="1210" y="519"/>
                  </a:cubicBezTo>
                  <a:cubicBezTo>
                    <a:pt x="1208" y="521"/>
                    <a:pt x="1208" y="521"/>
                    <a:pt x="1208" y="521"/>
                  </a:cubicBezTo>
                  <a:cubicBezTo>
                    <a:pt x="1211" y="518"/>
                    <a:pt x="1211" y="518"/>
                    <a:pt x="1211" y="518"/>
                  </a:cubicBezTo>
                  <a:cubicBezTo>
                    <a:pt x="1207" y="520"/>
                    <a:pt x="1207" y="520"/>
                    <a:pt x="1207" y="520"/>
                  </a:cubicBezTo>
                  <a:cubicBezTo>
                    <a:pt x="1207" y="521"/>
                    <a:pt x="1207" y="521"/>
                    <a:pt x="1208" y="521"/>
                  </a:cubicBezTo>
                  <a:cubicBezTo>
                    <a:pt x="1211" y="518"/>
                    <a:pt x="1211" y="518"/>
                    <a:pt x="1211" y="518"/>
                  </a:cubicBezTo>
                  <a:cubicBezTo>
                    <a:pt x="1207" y="520"/>
                    <a:pt x="1207" y="520"/>
                    <a:pt x="1207" y="520"/>
                  </a:cubicBezTo>
                  <a:cubicBezTo>
                    <a:pt x="1212" y="517"/>
                    <a:pt x="1212" y="517"/>
                    <a:pt x="1212" y="517"/>
                  </a:cubicBezTo>
                  <a:cubicBezTo>
                    <a:pt x="1206" y="517"/>
                    <a:pt x="1206" y="517"/>
                    <a:pt x="1206" y="517"/>
                  </a:cubicBezTo>
                  <a:cubicBezTo>
                    <a:pt x="1206" y="519"/>
                    <a:pt x="1207" y="520"/>
                    <a:pt x="1207" y="520"/>
                  </a:cubicBezTo>
                  <a:cubicBezTo>
                    <a:pt x="1212" y="517"/>
                    <a:pt x="1212" y="517"/>
                    <a:pt x="1212" y="517"/>
                  </a:cubicBezTo>
                  <a:cubicBezTo>
                    <a:pt x="1206" y="517"/>
                    <a:pt x="1206" y="517"/>
                    <a:pt x="1206" y="517"/>
                  </a:cubicBezTo>
                  <a:cubicBezTo>
                    <a:pt x="1212" y="517"/>
                    <a:pt x="1212" y="517"/>
                    <a:pt x="1212" y="517"/>
                  </a:cubicBezTo>
                  <a:cubicBezTo>
                    <a:pt x="1207" y="515"/>
                    <a:pt x="1207" y="515"/>
                    <a:pt x="1207" y="515"/>
                  </a:cubicBezTo>
                  <a:cubicBezTo>
                    <a:pt x="1206" y="516"/>
                    <a:pt x="1206" y="517"/>
                    <a:pt x="1206" y="517"/>
                  </a:cubicBezTo>
                  <a:cubicBezTo>
                    <a:pt x="1212" y="517"/>
                    <a:pt x="1212" y="517"/>
                    <a:pt x="1212" y="517"/>
                  </a:cubicBezTo>
                  <a:cubicBezTo>
                    <a:pt x="1207" y="515"/>
                    <a:pt x="1207" y="515"/>
                    <a:pt x="1207" y="515"/>
                  </a:cubicBezTo>
                  <a:cubicBezTo>
                    <a:pt x="1212" y="517"/>
                    <a:pt x="1212" y="517"/>
                    <a:pt x="1212" y="517"/>
                  </a:cubicBezTo>
                  <a:cubicBezTo>
                    <a:pt x="1207" y="515"/>
                    <a:pt x="1207" y="515"/>
                    <a:pt x="1207" y="515"/>
                  </a:cubicBezTo>
                  <a:cubicBezTo>
                    <a:pt x="1212" y="517"/>
                    <a:pt x="1212" y="517"/>
                    <a:pt x="1212" y="517"/>
                  </a:cubicBezTo>
                  <a:cubicBezTo>
                    <a:pt x="1209" y="513"/>
                    <a:pt x="1209" y="513"/>
                    <a:pt x="1209" y="513"/>
                  </a:cubicBezTo>
                  <a:cubicBezTo>
                    <a:pt x="1209" y="513"/>
                    <a:pt x="1208" y="514"/>
                    <a:pt x="1207" y="515"/>
                  </a:cubicBezTo>
                  <a:cubicBezTo>
                    <a:pt x="1212" y="517"/>
                    <a:pt x="1212" y="517"/>
                    <a:pt x="1212" y="517"/>
                  </a:cubicBezTo>
                  <a:cubicBezTo>
                    <a:pt x="1209" y="513"/>
                    <a:pt x="1209" y="513"/>
                    <a:pt x="1209" y="513"/>
                  </a:cubicBezTo>
                  <a:cubicBezTo>
                    <a:pt x="1212" y="517"/>
                    <a:pt x="1212" y="517"/>
                    <a:pt x="1212" y="517"/>
                  </a:cubicBezTo>
                  <a:cubicBezTo>
                    <a:pt x="1211" y="512"/>
                    <a:pt x="1211" y="512"/>
                    <a:pt x="1211" y="512"/>
                  </a:cubicBezTo>
                  <a:cubicBezTo>
                    <a:pt x="1210" y="512"/>
                    <a:pt x="1210" y="512"/>
                    <a:pt x="1209" y="513"/>
                  </a:cubicBezTo>
                  <a:cubicBezTo>
                    <a:pt x="1212" y="517"/>
                    <a:pt x="1212" y="517"/>
                    <a:pt x="1212" y="517"/>
                  </a:cubicBezTo>
                  <a:cubicBezTo>
                    <a:pt x="1211" y="512"/>
                    <a:pt x="1211" y="512"/>
                    <a:pt x="1211" y="512"/>
                  </a:cubicBezTo>
                  <a:cubicBezTo>
                    <a:pt x="1211" y="517"/>
                    <a:pt x="1211" y="517"/>
                    <a:pt x="1211" y="517"/>
                  </a:cubicBezTo>
                  <a:cubicBezTo>
                    <a:pt x="1211" y="512"/>
                    <a:pt x="1211" y="512"/>
                    <a:pt x="1211" y="512"/>
                  </a:cubicBezTo>
                  <a:cubicBezTo>
                    <a:pt x="1211" y="512"/>
                    <a:pt x="1211" y="512"/>
                    <a:pt x="1211" y="512"/>
                  </a:cubicBezTo>
                  <a:cubicBezTo>
                    <a:pt x="1211" y="517"/>
                    <a:pt x="1211" y="517"/>
                    <a:pt x="1211" y="517"/>
                  </a:cubicBezTo>
                  <a:cubicBezTo>
                    <a:pt x="1211" y="512"/>
                    <a:pt x="1211" y="512"/>
                    <a:pt x="1211" y="512"/>
                  </a:cubicBezTo>
                  <a:cubicBezTo>
                    <a:pt x="1211" y="515"/>
                    <a:pt x="1211" y="515"/>
                    <a:pt x="1211" y="515"/>
                  </a:cubicBezTo>
                  <a:cubicBezTo>
                    <a:pt x="1212" y="512"/>
                    <a:pt x="1212" y="512"/>
                    <a:pt x="1212" y="512"/>
                  </a:cubicBezTo>
                  <a:cubicBezTo>
                    <a:pt x="1211" y="512"/>
                    <a:pt x="1211" y="512"/>
                    <a:pt x="1211" y="512"/>
                  </a:cubicBezTo>
                  <a:cubicBezTo>
                    <a:pt x="1211" y="515"/>
                    <a:pt x="1211" y="515"/>
                    <a:pt x="1211" y="515"/>
                  </a:cubicBezTo>
                  <a:cubicBezTo>
                    <a:pt x="1212" y="512"/>
                    <a:pt x="1212" y="512"/>
                    <a:pt x="1212" y="512"/>
                  </a:cubicBezTo>
                  <a:cubicBezTo>
                    <a:pt x="1212" y="512"/>
                    <a:pt x="1212" y="512"/>
                    <a:pt x="1212" y="512"/>
                  </a:cubicBezTo>
                  <a:cubicBezTo>
                    <a:pt x="1212" y="512"/>
                    <a:pt x="1212" y="512"/>
                    <a:pt x="1212" y="512"/>
                  </a:cubicBezTo>
                  <a:cubicBezTo>
                    <a:pt x="1212" y="512"/>
                    <a:pt x="1212" y="512"/>
                    <a:pt x="1212" y="512"/>
                  </a:cubicBezTo>
                  <a:cubicBezTo>
                    <a:pt x="1212" y="512"/>
                    <a:pt x="1212" y="512"/>
                    <a:pt x="1212" y="512"/>
                  </a:cubicBezTo>
                  <a:cubicBezTo>
                    <a:pt x="1212" y="512"/>
                    <a:pt x="1212" y="512"/>
                    <a:pt x="1212" y="512"/>
                  </a:cubicBezTo>
                  <a:cubicBezTo>
                    <a:pt x="1212" y="512"/>
                    <a:pt x="1210" y="512"/>
                    <a:pt x="1208" y="511"/>
                  </a:cubicBezTo>
                  <a:cubicBezTo>
                    <a:pt x="1201" y="509"/>
                    <a:pt x="1188" y="505"/>
                    <a:pt x="1176" y="502"/>
                  </a:cubicBezTo>
                  <a:cubicBezTo>
                    <a:pt x="1170" y="500"/>
                    <a:pt x="1164" y="498"/>
                    <a:pt x="1160" y="497"/>
                  </a:cubicBezTo>
                  <a:cubicBezTo>
                    <a:pt x="1157" y="496"/>
                    <a:pt x="1155" y="496"/>
                    <a:pt x="1154" y="495"/>
                  </a:cubicBezTo>
                  <a:cubicBezTo>
                    <a:pt x="1153" y="495"/>
                    <a:pt x="1152" y="495"/>
                    <a:pt x="1152" y="495"/>
                  </a:cubicBezTo>
                  <a:cubicBezTo>
                    <a:pt x="1151" y="495"/>
                    <a:pt x="1151" y="495"/>
                    <a:pt x="1150" y="495"/>
                  </a:cubicBezTo>
                  <a:cubicBezTo>
                    <a:pt x="1149" y="495"/>
                    <a:pt x="1149" y="495"/>
                    <a:pt x="1148" y="495"/>
                  </a:cubicBezTo>
                  <a:cubicBezTo>
                    <a:pt x="1148" y="495"/>
                    <a:pt x="1147" y="495"/>
                    <a:pt x="1147" y="495"/>
                  </a:cubicBezTo>
                  <a:cubicBezTo>
                    <a:pt x="1146" y="496"/>
                    <a:pt x="1145" y="496"/>
                    <a:pt x="1145" y="497"/>
                  </a:cubicBezTo>
                  <a:cubicBezTo>
                    <a:pt x="1144" y="498"/>
                    <a:pt x="1144" y="499"/>
                    <a:pt x="1144" y="500"/>
                  </a:cubicBezTo>
                  <a:cubicBezTo>
                    <a:pt x="1144" y="502"/>
                    <a:pt x="1144" y="502"/>
                    <a:pt x="1145" y="503"/>
                  </a:cubicBezTo>
                  <a:cubicBezTo>
                    <a:pt x="1145" y="504"/>
                    <a:pt x="1146" y="504"/>
                    <a:pt x="1146" y="504"/>
                  </a:cubicBezTo>
                  <a:cubicBezTo>
                    <a:pt x="1146" y="505"/>
                    <a:pt x="1146" y="505"/>
                    <a:pt x="1147" y="505"/>
                  </a:cubicBezTo>
                  <a:cubicBezTo>
                    <a:pt x="1147" y="505"/>
                    <a:pt x="1148" y="506"/>
                    <a:pt x="1149" y="506"/>
                  </a:cubicBezTo>
                  <a:cubicBezTo>
                    <a:pt x="1153" y="509"/>
                    <a:pt x="1159" y="512"/>
                    <a:pt x="1165" y="516"/>
                  </a:cubicBezTo>
                  <a:cubicBezTo>
                    <a:pt x="1168" y="518"/>
                    <a:pt x="1171" y="519"/>
                    <a:pt x="1173" y="521"/>
                  </a:cubicBezTo>
                  <a:cubicBezTo>
                    <a:pt x="1174" y="521"/>
                    <a:pt x="1174" y="522"/>
                    <a:pt x="1175" y="522"/>
                  </a:cubicBezTo>
                  <a:cubicBezTo>
                    <a:pt x="1175" y="522"/>
                    <a:pt x="1175" y="522"/>
                    <a:pt x="1175" y="522"/>
                  </a:cubicBezTo>
                  <a:cubicBezTo>
                    <a:pt x="1175" y="522"/>
                    <a:pt x="1175" y="522"/>
                    <a:pt x="1175" y="522"/>
                  </a:cubicBezTo>
                  <a:cubicBezTo>
                    <a:pt x="1177" y="520"/>
                    <a:pt x="1177" y="520"/>
                    <a:pt x="1177" y="520"/>
                  </a:cubicBezTo>
                  <a:cubicBezTo>
                    <a:pt x="1175" y="522"/>
                    <a:pt x="1175" y="522"/>
                    <a:pt x="1175" y="522"/>
                  </a:cubicBezTo>
                  <a:cubicBezTo>
                    <a:pt x="1175" y="522"/>
                    <a:pt x="1175" y="522"/>
                    <a:pt x="1175" y="522"/>
                  </a:cubicBezTo>
                  <a:cubicBezTo>
                    <a:pt x="1177" y="520"/>
                    <a:pt x="1177" y="520"/>
                    <a:pt x="1177" y="520"/>
                  </a:cubicBezTo>
                  <a:cubicBezTo>
                    <a:pt x="1175" y="522"/>
                    <a:pt x="1175" y="522"/>
                    <a:pt x="1175" y="522"/>
                  </a:cubicBezTo>
                  <a:cubicBezTo>
                    <a:pt x="1178" y="519"/>
                    <a:pt x="1178" y="519"/>
                    <a:pt x="1178" y="519"/>
                  </a:cubicBezTo>
                  <a:cubicBezTo>
                    <a:pt x="1174" y="521"/>
                    <a:pt x="1174" y="521"/>
                    <a:pt x="1174" y="521"/>
                  </a:cubicBezTo>
                  <a:cubicBezTo>
                    <a:pt x="1174" y="521"/>
                    <a:pt x="1175" y="522"/>
                    <a:pt x="1175" y="522"/>
                  </a:cubicBezTo>
                  <a:cubicBezTo>
                    <a:pt x="1178" y="519"/>
                    <a:pt x="1178" y="519"/>
                    <a:pt x="1178" y="519"/>
                  </a:cubicBezTo>
                  <a:cubicBezTo>
                    <a:pt x="1174" y="521"/>
                    <a:pt x="1174" y="521"/>
                    <a:pt x="1174" y="521"/>
                  </a:cubicBezTo>
                  <a:cubicBezTo>
                    <a:pt x="1179" y="518"/>
                    <a:pt x="1179" y="518"/>
                    <a:pt x="1179" y="518"/>
                  </a:cubicBezTo>
                  <a:cubicBezTo>
                    <a:pt x="1174" y="518"/>
                    <a:pt x="1174" y="518"/>
                    <a:pt x="1174" y="518"/>
                  </a:cubicBezTo>
                  <a:cubicBezTo>
                    <a:pt x="1174" y="520"/>
                    <a:pt x="1174" y="521"/>
                    <a:pt x="1174" y="521"/>
                  </a:cubicBezTo>
                  <a:cubicBezTo>
                    <a:pt x="1179" y="518"/>
                    <a:pt x="1179" y="518"/>
                    <a:pt x="1179" y="518"/>
                  </a:cubicBezTo>
                  <a:cubicBezTo>
                    <a:pt x="1174" y="518"/>
                    <a:pt x="1174" y="518"/>
                    <a:pt x="1174" y="518"/>
                  </a:cubicBezTo>
                  <a:cubicBezTo>
                    <a:pt x="1179" y="518"/>
                    <a:pt x="1179" y="518"/>
                    <a:pt x="1179" y="518"/>
                  </a:cubicBezTo>
                  <a:cubicBezTo>
                    <a:pt x="1174" y="516"/>
                    <a:pt x="1174" y="516"/>
                    <a:pt x="1174" y="516"/>
                  </a:cubicBezTo>
                  <a:cubicBezTo>
                    <a:pt x="1174" y="517"/>
                    <a:pt x="1174" y="518"/>
                    <a:pt x="1174" y="518"/>
                  </a:cubicBezTo>
                  <a:cubicBezTo>
                    <a:pt x="1179" y="518"/>
                    <a:pt x="1179" y="518"/>
                    <a:pt x="1179" y="518"/>
                  </a:cubicBezTo>
                  <a:cubicBezTo>
                    <a:pt x="1174" y="516"/>
                    <a:pt x="1174" y="516"/>
                    <a:pt x="1174" y="516"/>
                  </a:cubicBezTo>
                  <a:cubicBezTo>
                    <a:pt x="1179" y="519"/>
                    <a:pt x="1179" y="519"/>
                    <a:pt x="1179" y="519"/>
                  </a:cubicBezTo>
                  <a:cubicBezTo>
                    <a:pt x="1180" y="513"/>
                    <a:pt x="1180" y="513"/>
                    <a:pt x="1180" y="513"/>
                  </a:cubicBezTo>
                  <a:cubicBezTo>
                    <a:pt x="1128" y="501"/>
                    <a:pt x="1128" y="501"/>
                    <a:pt x="1128" y="501"/>
                  </a:cubicBezTo>
                  <a:cubicBezTo>
                    <a:pt x="1125" y="500"/>
                    <a:pt x="1122" y="501"/>
                    <a:pt x="1121" y="504"/>
                  </a:cubicBezTo>
                  <a:cubicBezTo>
                    <a:pt x="1120" y="507"/>
                    <a:pt x="1121" y="509"/>
                    <a:pt x="1124" y="511"/>
                  </a:cubicBezTo>
                  <a:cubicBezTo>
                    <a:pt x="1124" y="511"/>
                    <a:pt x="1126" y="512"/>
                    <a:pt x="1129" y="514"/>
                  </a:cubicBezTo>
                  <a:cubicBezTo>
                    <a:pt x="1133" y="516"/>
                    <a:pt x="1140" y="520"/>
                    <a:pt x="1146" y="524"/>
                  </a:cubicBezTo>
                  <a:cubicBezTo>
                    <a:pt x="1149" y="526"/>
                    <a:pt x="1151" y="527"/>
                    <a:pt x="1153" y="528"/>
                  </a:cubicBezTo>
                  <a:cubicBezTo>
                    <a:pt x="1154" y="529"/>
                    <a:pt x="1154" y="529"/>
                    <a:pt x="1155" y="530"/>
                  </a:cubicBezTo>
                  <a:cubicBezTo>
                    <a:pt x="1155" y="530"/>
                    <a:pt x="1155" y="530"/>
                    <a:pt x="1155" y="530"/>
                  </a:cubicBezTo>
                  <a:cubicBezTo>
                    <a:pt x="1155" y="530"/>
                    <a:pt x="1155" y="530"/>
                    <a:pt x="1155" y="530"/>
                  </a:cubicBezTo>
                  <a:cubicBezTo>
                    <a:pt x="1157" y="528"/>
                    <a:pt x="1157" y="528"/>
                    <a:pt x="1157" y="528"/>
                  </a:cubicBezTo>
                  <a:cubicBezTo>
                    <a:pt x="1155" y="530"/>
                    <a:pt x="1155" y="530"/>
                    <a:pt x="1155" y="530"/>
                  </a:cubicBezTo>
                  <a:cubicBezTo>
                    <a:pt x="1155" y="530"/>
                    <a:pt x="1155" y="530"/>
                    <a:pt x="1155" y="530"/>
                  </a:cubicBezTo>
                  <a:cubicBezTo>
                    <a:pt x="1157" y="528"/>
                    <a:pt x="1157" y="528"/>
                    <a:pt x="1157" y="528"/>
                  </a:cubicBezTo>
                  <a:cubicBezTo>
                    <a:pt x="1155" y="530"/>
                    <a:pt x="1155" y="530"/>
                    <a:pt x="1155" y="530"/>
                  </a:cubicBezTo>
                  <a:cubicBezTo>
                    <a:pt x="1158" y="526"/>
                    <a:pt x="1158" y="526"/>
                    <a:pt x="1158" y="526"/>
                  </a:cubicBezTo>
                  <a:cubicBezTo>
                    <a:pt x="1154" y="529"/>
                    <a:pt x="1154" y="529"/>
                    <a:pt x="1154" y="529"/>
                  </a:cubicBezTo>
                  <a:cubicBezTo>
                    <a:pt x="1154" y="529"/>
                    <a:pt x="1154" y="529"/>
                    <a:pt x="1155" y="530"/>
                  </a:cubicBezTo>
                  <a:cubicBezTo>
                    <a:pt x="1158" y="526"/>
                    <a:pt x="1158" y="526"/>
                    <a:pt x="1158" y="526"/>
                  </a:cubicBezTo>
                  <a:cubicBezTo>
                    <a:pt x="1154" y="529"/>
                    <a:pt x="1154" y="529"/>
                    <a:pt x="1154" y="529"/>
                  </a:cubicBezTo>
                  <a:cubicBezTo>
                    <a:pt x="1159" y="526"/>
                    <a:pt x="1159" y="526"/>
                    <a:pt x="1159" y="526"/>
                  </a:cubicBezTo>
                  <a:cubicBezTo>
                    <a:pt x="1153" y="526"/>
                    <a:pt x="1153" y="526"/>
                    <a:pt x="1153" y="526"/>
                  </a:cubicBezTo>
                  <a:cubicBezTo>
                    <a:pt x="1153" y="528"/>
                    <a:pt x="1154" y="528"/>
                    <a:pt x="1154" y="529"/>
                  </a:cubicBezTo>
                  <a:cubicBezTo>
                    <a:pt x="1159" y="526"/>
                    <a:pt x="1159" y="526"/>
                    <a:pt x="1159" y="526"/>
                  </a:cubicBezTo>
                  <a:cubicBezTo>
                    <a:pt x="1153" y="526"/>
                    <a:pt x="1153" y="526"/>
                    <a:pt x="1153" y="526"/>
                  </a:cubicBezTo>
                  <a:cubicBezTo>
                    <a:pt x="1159" y="526"/>
                    <a:pt x="1159" y="526"/>
                    <a:pt x="1159" y="526"/>
                  </a:cubicBezTo>
                  <a:cubicBezTo>
                    <a:pt x="1154" y="523"/>
                    <a:pt x="1154" y="523"/>
                    <a:pt x="1154" y="523"/>
                  </a:cubicBezTo>
                  <a:cubicBezTo>
                    <a:pt x="1154" y="524"/>
                    <a:pt x="1153" y="525"/>
                    <a:pt x="1153" y="526"/>
                  </a:cubicBezTo>
                  <a:cubicBezTo>
                    <a:pt x="1159" y="526"/>
                    <a:pt x="1159" y="526"/>
                    <a:pt x="1159" y="526"/>
                  </a:cubicBezTo>
                  <a:cubicBezTo>
                    <a:pt x="1154" y="523"/>
                    <a:pt x="1154" y="523"/>
                    <a:pt x="1154" y="523"/>
                  </a:cubicBezTo>
                  <a:cubicBezTo>
                    <a:pt x="1159" y="526"/>
                    <a:pt x="1159" y="526"/>
                    <a:pt x="1159" y="526"/>
                  </a:cubicBezTo>
                  <a:cubicBezTo>
                    <a:pt x="1159" y="521"/>
                    <a:pt x="1159" y="521"/>
                    <a:pt x="1159" y="521"/>
                  </a:cubicBezTo>
                  <a:cubicBezTo>
                    <a:pt x="1159" y="526"/>
                    <a:pt x="1159" y="526"/>
                    <a:pt x="1159" y="526"/>
                  </a:cubicBezTo>
                  <a:cubicBezTo>
                    <a:pt x="1160" y="521"/>
                    <a:pt x="1160" y="521"/>
                    <a:pt x="1160" y="521"/>
                  </a:cubicBezTo>
                  <a:cubicBezTo>
                    <a:pt x="1160" y="521"/>
                    <a:pt x="1160" y="521"/>
                    <a:pt x="1159" y="521"/>
                  </a:cubicBezTo>
                  <a:cubicBezTo>
                    <a:pt x="1159" y="526"/>
                    <a:pt x="1159" y="526"/>
                    <a:pt x="1159" y="526"/>
                  </a:cubicBezTo>
                  <a:cubicBezTo>
                    <a:pt x="1160" y="521"/>
                    <a:pt x="1160" y="521"/>
                    <a:pt x="1160" y="521"/>
                  </a:cubicBezTo>
                  <a:cubicBezTo>
                    <a:pt x="1159" y="525"/>
                    <a:pt x="1159" y="525"/>
                    <a:pt x="1159" y="525"/>
                  </a:cubicBezTo>
                  <a:cubicBezTo>
                    <a:pt x="1160" y="521"/>
                    <a:pt x="1160" y="521"/>
                    <a:pt x="1160" y="521"/>
                  </a:cubicBezTo>
                  <a:cubicBezTo>
                    <a:pt x="1160" y="521"/>
                    <a:pt x="1160" y="521"/>
                    <a:pt x="1160" y="521"/>
                  </a:cubicBezTo>
                  <a:cubicBezTo>
                    <a:pt x="1159" y="525"/>
                    <a:pt x="1159" y="525"/>
                    <a:pt x="1159" y="525"/>
                  </a:cubicBezTo>
                  <a:cubicBezTo>
                    <a:pt x="1160" y="521"/>
                    <a:pt x="1160" y="521"/>
                    <a:pt x="1160" y="521"/>
                  </a:cubicBezTo>
                  <a:cubicBezTo>
                    <a:pt x="1160" y="521"/>
                    <a:pt x="1160" y="521"/>
                    <a:pt x="1160" y="521"/>
                  </a:cubicBezTo>
                  <a:cubicBezTo>
                    <a:pt x="1160" y="521"/>
                    <a:pt x="1159" y="520"/>
                    <a:pt x="1157" y="520"/>
                  </a:cubicBezTo>
                  <a:cubicBezTo>
                    <a:pt x="1152" y="518"/>
                    <a:pt x="1141" y="515"/>
                    <a:pt x="1132" y="513"/>
                  </a:cubicBezTo>
                  <a:cubicBezTo>
                    <a:pt x="1127" y="511"/>
                    <a:pt x="1122" y="510"/>
                    <a:pt x="1118" y="509"/>
                  </a:cubicBezTo>
                  <a:cubicBezTo>
                    <a:pt x="1116" y="508"/>
                    <a:pt x="1115" y="508"/>
                    <a:pt x="1113" y="508"/>
                  </a:cubicBezTo>
                  <a:cubicBezTo>
                    <a:pt x="1113" y="508"/>
                    <a:pt x="1112" y="507"/>
                    <a:pt x="1111" y="507"/>
                  </a:cubicBezTo>
                  <a:cubicBezTo>
                    <a:pt x="1111" y="507"/>
                    <a:pt x="1110" y="507"/>
                    <a:pt x="1109" y="507"/>
                  </a:cubicBezTo>
                  <a:cubicBezTo>
                    <a:pt x="1109" y="507"/>
                    <a:pt x="1109" y="507"/>
                    <a:pt x="1108" y="507"/>
                  </a:cubicBezTo>
                  <a:cubicBezTo>
                    <a:pt x="1108" y="507"/>
                    <a:pt x="1107" y="508"/>
                    <a:pt x="1107" y="508"/>
                  </a:cubicBezTo>
                  <a:cubicBezTo>
                    <a:pt x="1106" y="508"/>
                    <a:pt x="1105" y="509"/>
                    <a:pt x="1104" y="510"/>
                  </a:cubicBezTo>
                  <a:cubicBezTo>
                    <a:pt x="1103" y="512"/>
                    <a:pt x="1104" y="516"/>
                    <a:pt x="1106" y="517"/>
                  </a:cubicBezTo>
                  <a:cubicBezTo>
                    <a:pt x="1136" y="536"/>
                    <a:pt x="1136" y="536"/>
                    <a:pt x="1136" y="536"/>
                  </a:cubicBezTo>
                  <a:cubicBezTo>
                    <a:pt x="1139" y="532"/>
                    <a:pt x="1139" y="532"/>
                    <a:pt x="1139" y="532"/>
                  </a:cubicBezTo>
                  <a:cubicBezTo>
                    <a:pt x="1135" y="528"/>
                    <a:pt x="1135" y="528"/>
                    <a:pt x="1135" y="528"/>
                  </a:cubicBezTo>
                  <a:cubicBezTo>
                    <a:pt x="1139" y="532"/>
                    <a:pt x="1139" y="532"/>
                    <a:pt x="1139" y="532"/>
                  </a:cubicBezTo>
                  <a:cubicBezTo>
                    <a:pt x="1137" y="527"/>
                    <a:pt x="1137" y="527"/>
                    <a:pt x="1137" y="527"/>
                  </a:cubicBezTo>
                  <a:cubicBezTo>
                    <a:pt x="1136" y="527"/>
                    <a:pt x="1135" y="527"/>
                    <a:pt x="1135" y="528"/>
                  </a:cubicBezTo>
                  <a:cubicBezTo>
                    <a:pt x="1139" y="532"/>
                    <a:pt x="1139" y="532"/>
                    <a:pt x="1139" y="532"/>
                  </a:cubicBezTo>
                  <a:cubicBezTo>
                    <a:pt x="1137" y="527"/>
                    <a:pt x="1137" y="527"/>
                    <a:pt x="1137" y="527"/>
                  </a:cubicBezTo>
                  <a:cubicBezTo>
                    <a:pt x="1139" y="532"/>
                    <a:pt x="1139" y="532"/>
                    <a:pt x="1139" y="532"/>
                  </a:cubicBezTo>
                  <a:cubicBezTo>
                    <a:pt x="1138" y="526"/>
                    <a:pt x="1138" y="526"/>
                    <a:pt x="1138" y="526"/>
                  </a:cubicBezTo>
                  <a:cubicBezTo>
                    <a:pt x="1138" y="526"/>
                    <a:pt x="1138" y="526"/>
                    <a:pt x="1137" y="527"/>
                  </a:cubicBezTo>
                  <a:cubicBezTo>
                    <a:pt x="1139" y="532"/>
                    <a:pt x="1139" y="532"/>
                    <a:pt x="1139" y="532"/>
                  </a:cubicBezTo>
                  <a:cubicBezTo>
                    <a:pt x="1138" y="526"/>
                    <a:pt x="1138" y="526"/>
                    <a:pt x="1138" y="526"/>
                  </a:cubicBezTo>
                  <a:cubicBezTo>
                    <a:pt x="1139" y="531"/>
                    <a:pt x="1139" y="531"/>
                    <a:pt x="1139" y="531"/>
                  </a:cubicBezTo>
                  <a:cubicBezTo>
                    <a:pt x="1139" y="526"/>
                    <a:pt x="1139" y="526"/>
                    <a:pt x="1139" y="526"/>
                  </a:cubicBezTo>
                  <a:cubicBezTo>
                    <a:pt x="1138" y="526"/>
                    <a:pt x="1138" y="526"/>
                    <a:pt x="1138" y="526"/>
                  </a:cubicBezTo>
                  <a:cubicBezTo>
                    <a:pt x="1139" y="531"/>
                    <a:pt x="1139" y="531"/>
                    <a:pt x="1139" y="531"/>
                  </a:cubicBezTo>
                  <a:cubicBezTo>
                    <a:pt x="1139" y="526"/>
                    <a:pt x="1139" y="526"/>
                    <a:pt x="1139" y="526"/>
                  </a:cubicBezTo>
                  <a:cubicBezTo>
                    <a:pt x="1139" y="531"/>
                    <a:pt x="1139" y="531"/>
                    <a:pt x="1139" y="531"/>
                  </a:cubicBezTo>
                  <a:cubicBezTo>
                    <a:pt x="1140" y="526"/>
                    <a:pt x="1140" y="526"/>
                    <a:pt x="1140" y="526"/>
                  </a:cubicBezTo>
                  <a:cubicBezTo>
                    <a:pt x="1140" y="526"/>
                    <a:pt x="1140" y="526"/>
                    <a:pt x="1139" y="526"/>
                  </a:cubicBezTo>
                  <a:cubicBezTo>
                    <a:pt x="1139" y="531"/>
                    <a:pt x="1139" y="531"/>
                    <a:pt x="1139" y="531"/>
                  </a:cubicBezTo>
                  <a:cubicBezTo>
                    <a:pt x="1140" y="526"/>
                    <a:pt x="1140" y="526"/>
                    <a:pt x="1140" y="526"/>
                  </a:cubicBezTo>
                  <a:cubicBezTo>
                    <a:pt x="1140" y="528"/>
                    <a:pt x="1140" y="528"/>
                    <a:pt x="1140" y="528"/>
                  </a:cubicBezTo>
                  <a:cubicBezTo>
                    <a:pt x="1140" y="526"/>
                    <a:pt x="1140" y="526"/>
                    <a:pt x="1140" y="526"/>
                  </a:cubicBezTo>
                  <a:cubicBezTo>
                    <a:pt x="1140" y="526"/>
                    <a:pt x="1140" y="526"/>
                    <a:pt x="1140" y="526"/>
                  </a:cubicBezTo>
                  <a:cubicBezTo>
                    <a:pt x="1140" y="528"/>
                    <a:pt x="1140" y="528"/>
                    <a:pt x="1140" y="528"/>
                  </a:cubicBezTo>
                  <a:cubicBezTo>
                    <a:pt x="1140" y="526"/>
                    <a:pt x="1140" y="526"/>
                    <a:pt x="1140" y="526"/>
                  </a:cubicBezTo>
                  <a:cubicBezTo>
                    <a:pt x="1140" y="526"/>
                    <a:pt x="1140" y="526"/>
                    <a:pt x="1139" y="526"/>
                  </a:cubicBezTo>
                  <a:cubicBezTo>
                    <a:pt x="1137" y="525"/>
                    <a:pt x="1133" y="524"/>
                    <a:pt x="1128" y="522"/>
                  </a:cubicBezTo>
                  <a:cubicBezTo>
                    <a:pt x="1120" y="520"/>
                    <a:pt x="1111" y="517"/>
                    <a:pt x="1103" y="514"/>
                  </a:cubicBezTo>
                  <a:cubicBezTo>
                    <a:pt x="1099" y="513"/>
                    <a:pt x="1095" y="512"/>
                    <a:pt x="1092" y="511"/>
                  </a:cubicBezTo>
                  <a:cubicBezTo>
                    <a:pt x="1091" y="511"/>
                    <a:pt x="1090" y="510"/>
                    <a:pt x="1089" y="510"/>
                  </a:cubicBezTo>
                  <a:cubicBezTo>
                    <a:pt x="1088" y="510"/>
                    <a:pt x="1088" y="510"/>
                    <a:pt x="1087" y="510"/>
                  </a:cubicBezTo>
                  <a:cubicBezTo>
                    <a:pt x="1087" y="510"/>
                    <a:pt x="1087" y="510"/>
                    <a:pt x="1086" y="510"/>
                  </a:cubicBezTo>
                  <a:cubicBezTo>
                    <a:pt x="1085" y="510"/>
                    <a:pt x="1085" y="510"/>
                    <a:pt x="1084" y="510"/>
                  </a:cubicBezTo>
                  <a:cubicBezTo>
                    <a:pt x="1084" y="510"/>
                    <a:pt x="1083" y="510"/>
                    <a:pt x="1083" y="510"/>
                  </a:cubicBezTo>
                  <a:cubicBezTo>
                    <a:pt x="1082" y="511"/>
                    <a:pt x="1081" y="511"/>
                    <a:pt x="1081" y="512"/>
                  </a:cubicBezTo>
                  <a:cubicBezTo>
                    <a:pt x="1085" y="515"/>
                    <a:pt x="1085" y="515"/>
                    <a:pt x="1085" y="515"/>
                  </a:cubicBezTo>
                  <a:cubicBezTo>
                    <a:pt x="1081" y="512"/>
                    <a:pt x="1081" y="512"/>
                    <a:pt x="1081" y="512"/>
                  </a:cubicBezTo>
                  <a:cubicBezTo>
                    <a:pt x="1080" y="513"/>
                    <a:pt x="1080" y="514"/>
                    <a:pt x="1080" y="515"/>
                  </a:cubicBezTo>
                  <a:cubicBezTo>
                    <a:pt x="1080" y="517"/>
                    <a:pt x="1081" y="518"/>
                    <a:pt x="1081" y="518"/>
                  </a:cubicBezTo>
                  <a:cubicBezTo>
                    <a:pt x="1081" y="519"/>
                    <a:pt x="1082" y="519"/>
                    <a:pt x="1082" y="520"/>
                  </a:cubicBezTo>
                  <a:cubicBezTo>
                    <a:pt x="1083" y="520"/>
                    <a:pt x="1083" y="520"/>
                    <a:pt x="1083" y="521"/>
                  </a:cubicBezTo>
                  <a:cubicBezTo>
                    <a:pt x="1085" y="522"/>
                    <a:pt x="1088" y="523"/>
                    <a:pt x="1091" y="525"/>
                  </a:cubicBezTo>
                  <a:cubicBezTo>
                    <a:pt x="1096" y="528"/>
                    <a:pt x="1102" y="532"/>
                    <a:pt x="1107" y="535"/>
                  </a:cubicBezTo>
                  <a:cubicBezTo>
                    <a:pt x="1109" y="536"/>
                    <a:pt x="1111" y="537"/>
                    <a:pt x="1112" y="538"/>
                  </a:cubicBezTo>
                  <a:cubicBezTo>
                    <a:pt x="1113" y="539"/>
                    <a:pt x="1114" y="539"/>
                    <a:pt x="1114" y="539"/>
                  </a:cubicBezTo>
                  <a:cubicBezTo>
                    <a:pt x="1114" y="539"/>
                    <a:pt x="1114" y="539"/>
                    <a:pt x="1114" y="539"/>
                  </a:cubicBezTo>
                  <a:cubicBezTo>
                    <a:pt x="1116" y="537"/>
                    <a:pt x="1116" y="537"/>
                    <a:pt x="1116" y="537"/>
                  </a:cubicBezTo>
                  <a:cubicBezTo>
                    <a:pt x="1114" y="539"/>
                    <a:pt x="1114" y="539"/>
                    <a:pt x="1114" y="539"/>
                  </a:cubicBezTo>
                  <a:cubicBezTo>
                    <a:pt x="1114" y="539"/>
                    <a:pt x="1114" y="539"/>
                    <a:pt x="1114" y="539"/>
                  </a:cubicBezTo>
                  <a:cubicBezTo>
                    <a:pt x="1116" y="537"/>
                    <a:pt x="1116" y="537"/>
                    <a:pt x="1116" y="537"/>
                  </a:cubicBezTo>
                  <a:cubicBezTo>
                    <a:pt x="1114" y="539"/>
                    <a:pt x="1114" y="539"/>
                    <a:pt x="1114" y="539"/>
                  </a:cubicBezTo>
                  <a:cubicBezTo>
                    <a:pt x="1117" y="536"/>
                    <a:pt x="1117" y="536"/>
                    <a:pt x="1117" y="536"/>
                  </a:cubicBezTo>
                  <a:cubicBezTo>
                    <a:pt x="1113" y="538"/>
                    <a:pt x="1113" y="538"/>
                    <a:pt x="1113" y="538"/>
                  </a:cubicBezTo>
                  <a:cubicBezTo>
                    <a:pt x="1113" y="539"/>
                    <a:pt x="1114" y="539"/>
                    <a:pt x="1114" y="539"/>
                  </a:cubicBezTo>
                  <a:cubicBezTo>
                    <a:pt x="1117" y="536"/>
                    <a:pt x="1117" y="536"/>
                    <a:pt x="1117" y="536"/>
                  </a:cubicBezTo>
                  <a:cubicBezTo>
                    <a:pt x="1113" y="538"/>
                    <a:pt x="1113" y="538"/>
                    <a:pt x="1113" y="538"/>
                  </a:cubicBezTo>
                  <a:cubicBezTo>
                    <a:pt x="1118" y="535"/>
                    <a:pt x="1118" y="535"/>
                    <a:pt x="1118" y="535"/>
                  </a:cubicBezTo>
                  <a:cubicBezTo>
                    <a:pt x="1112" y="535"/>
                    <a:pt x="1112" y="535"/>
                    <a:pt x="1112" y="535"/>
                  </a:cubicBezTo>
                  <a:cubicBezTo>
                    <a:pt x="1112" y="537"/>
                    <a:pt x="1113" y="538"/>
                    <a:pt x="1113" y="538"/>
                  </a:cubicBezTo>
                  <a:cubicBezTo>
                    <a:pt x="1118" y="535"/>
                    <a:pt x="1118" y="535"/>
                    <a:pt x="1118" y="535"/>
                  </a:cubicBezTo>
                  <a:cubicBezTo>
                    <a:pt x="1112" y="535"/>
                    <a:pt x="1112" y="535"/>
                    <a:pt x="1112" y="535"/>
                  </a:cubicBezTo>
                  <a:cubicBezTo>
                    <a:pt x="1118" y="535"/>
                    <a:pt x="1118" y="535"/>
                    <a:pt x="1118" y="535"/>
                  </a:cubicBezTo>
                  <a:cubicBezTo>
                    <a:pt x="1113" y="533"/>
                    <a:pt x="1113" y="533"/>
                    <a:pt x="1113" y="533"/>
                  </a:cubicBezTo>
                  <a:cubicBezTo>
                    <a:pt x="1113" y="534"/>
                    <a:pt x="1112" y="535"/>
                    <a:pt x="1112" y="535"/>
                  </a:cubicBezTo>
                  <a:cubicBezTo>
                    <a:pt x="1118" y="535"/>
                    <a:pt x="1118" y="535"/>
                    <a:pt x="1118" y="535"/>
                  </a:cubicBezTo>
                  <a:cubicBezTo>
                    <a:pt x="1113" y="533"/>
                    <a:pt x="1113" y="533"/>
                    <a:pt x="1113" y="533"/>
                  </a:cubicBezTo>
                  <a:cubicBezTo>
                    <a:pt x="1118" y="535"/>
                    <a:pt x="1118" y="535"/>
                    <a:pt x="1118" y="535"/>
                  </a:cubicBezTo>
                  <a:cubicBezTo>
                    <a:pt x="1119" y="530"/>
                    <a:pt x="1119" y="530"/>
                    <a:pt x="1119" y="530"/>
                  </a:cubicBezTo>
                  <a:cubicBezTo>
                    <a:pt x="1056" y="513"/>
                    <a:pt x="1056" y="513"/>
                    <a:pt x="1056" y="513"/>
                  </a:cubicBezTo>
                  <a:cubicBezTo>
                    <a:pt x="1054" y="512"/>
                    <a:pt x="1051" y="513"/>
                    <a:pt x="1050" y="516"/>
                  </a:cubicBezTo>
                  <a:cubicBezTo>
                    <a:pt x="1049" y="519"/>
                    <a:pt x="1050" y="522"/>
                    <a:pt x="1052" y="523"/>
                  </a:cubicBezTo>
                  <a:cubicBezTo>
                    <a:pt x="1052" y="523"/>
                    <a:pt x="1054" y="524"/>
                    <a:pt x="1057" y="526"/>
                  </a:cubicBezTo>
                  <a:cubicBezTo>
                    <a:pt x="1062" y="529"/>
                    <a:pt x="1069" y="533"/>
                    <a:pt x="1075" y="537"/>
                  </a:cubicBezTo>
                  <a:cubicBezTo>
                    <a:pt x="1078" y="539"/>
                    <a:pt x="1081" y="540"/>
                    <a:pt x="1083" y="542"/>
                  </a:cubicBezTo>
                  <a:cubicBezTo>
                    <a:pt x="1084" y="542"/>
                    <a:pt x="1084" y="543"/>
                    <a:pt x="1085" y="543"/>
                  </a:cubicBezTo>
                  <a:cubicBezTo>
                    <a:pt x="1085" y="543"/>
                    <a:pt x="1085" y="543"/>
                    <a:pt x="1085" y="543"/>
                  </a:cubicBezTo>
                  <a:cubicBezTo>
                    <a:pt x="1085" y="543"/>
                    <a:pt x="1085" y="543"/>
                    <a:pt x="1085" y="543"/>
                  </a:cubicBezTo>
                  <a:cubicBezTo>
                    <a:pt x="1085" y="543"/>
                    <a:pt x="1085" y="543"/>
                    <a:pt x="1085" y="543"/>
                  </a:cubicBezTo>
                  <a:cubicBezTo>
                    <a:pt x="1085" y="543"/>
                    <a:pt x="1085" y="543"/>
                    <a:pt x="1085" y="543"/>
                  </a:cubicBezTo>
                  <a:cubicBezTo>
                    <a:pt x="1085" y="543"/>
                    <a:pt x="1085" y="543"/>
                    <a:pt x="1085" y="543"/>
                  </a:cubicBezTo>
                  <a:cubicBezTo>
                    <a:pt x="1085" y="543"/>
                    <a:pt x="1085" y="543"/>
                    <a:pt x="1085" y="543"/>
                  </a:cubicBezTo>
                  <a:cubicBezTo>
                    <a:pt x="1087" y="540"/>
                    <a:pt x="1087" y="540"/>
                    <a:pt x="1087" y="540"/>
                  </a:cubicBezTo>
                  <a:cubicBezTo>
                    <a:pt x="1085" y="543"/>
                    <a:pt x="1085" y="543"/>
                    <a:pt x="1085" y="543"/>
                  </a:cubicBezTo>
                  <a:cubicBezTo>
                    <a:pt x="1085" y="543"/>
                    <a:pt x="1085" y="543"/>
                    <a:pt x="1085" y="543"/>
                  </a:cubicBezTo>
                  <a:cubicBezTo>
                    <a:pt x="1087" y="540"/>
                    <a:pt x="1087" y="540"/>
                    <a:pt x="1087" y="540"/>
                  </a:cubicBezTo>
                  <a:cubicBezTo>
                    <a:pt x="1085" y="543"/>
                    <a:pt x="1085" y="543"/>
                    <a:pt x="1085" y="543"/>
                  </a:cubicBezTo>
                  <a:cubicBezTo>
                    <a:pt x="1088" y="540"/>
                    <a:pt x="1088" y="540"/>
                    <a:pt x="1088" y="540"/>
                  </a:cubicBezTo>
                  <a:cubicBezTo>
                    <a:pt x="1084" y="542"/>
                    <a:pt x="1084" y="542"/>
                    <a:pt x="1084" y="542"/>
                  </a:cubicBezTo>
                  <a:cubicBezTo>
                    <a:pt x="1084" y="542"/>
                    <a:pt x="1084" y="542"/>
                    <a:pt x="1085" y="543"/>
                  </a:cubicBezTo>
                  <a:cubicBezTo>
                    <a:pt x="1088" y="540"/>
                    <a:pt x="1088" y="540"/>
                    <a:pt x="1088" y="540"/>
                  </a:cubicBezTo>
                  <a:cubicBezTo>
                    <a:pt x="1084" y="542"/>
                    <a:pt x="1084" y="542"/>
                    <a:pt x="1084" y="542"/>
                  </a:cubicBezTo>
                  <a:cubicBezTo>
                    <a:pt x="1089" y="539"/>
                    <a:pt x="1089" y="539"/>
                    <a:pt x="1089" y="539"/>
                  </a:cubicBezTo>
                  <a:cubicBezTo>
                    <a:pt x="1083" y="539"/>
                    <a:pt x="1083" y="539"/>
                    <a:pt x="1083" y="539"/>
                  </a:cubicBezTo>
                  <a:cubicBezTo>
                    <a:pt x="1083" y="541"/>
                    <a:pt x="1084" y="541"/>
                    <a:pt x="1084" y="542"/>
                  </a:cubicBezTo>
                  <a:cubicBezTo>
                    <a:pt x="1089" y="539"/>
                    <a:pt x="1089" y="539"/>
                    <a:pt x="1089" y="539"/>
                  </a:cubicBezTo>
                  <a:cubicBezTo>
                    <a:pt x="1083" y="539"/>
                    <a:pt x="1083" y="539"/>
                    <a:pt x="1083" y="539"/>
                  </a:cubicBezTo>
                  <a:cubicBezTo>
                    <a:pt x="1089" y="539"/>
                    <a:pt x="1089" y="539"/>
                    <a:pt x="1089" y="539"/>
                  </a:cubicBezTo>
                  <a:cubicBezTo>
                    <a:pt x="1084" y="537"/>
                    <a:pt x="1084" y="537"/>
                    <a:pt x="1084" y="537"/>
                  </a:cubicBezTo>
                  <a:cubicBezTo>
                    <a:pt x="1084" y="538"/>
                    <a:pt x="1083" y="539"/>
                    <a:pt x="1083" y="539"/>
                  </a:cubicBezTo>
                  <a:cubicBezTo>
                    <a:pt x="1089" y="539"/>
                    <a:pt x="1089" y="539"/>
                    <a:pt x="1089" y="539"/>
                  </a:cubicBezTo>
                  <a:cubicBezTo>
                    <a:pt x="1084" y="537"/>
                    <a:pt x="1084" y="537"/>
                    <a:pt x="1084" y="537"/>
                  </a:cubicBezTo>
                  <a:cubicBezTo>
                    <a:pt x="1089" y="539"/>
                    <a:pt x="1089" y="539"/>
                    <a:pt x="1089" y="539"/>
                  </a:cubicBezTo>
                  <a:cubicBezTo>
                    <a:pt x="1090" y="534"/>
                    <a:pt x="1090" y="534"/>
                    <a:pt x="1090" y="534"/>
                  </a:cubicBezTo>
                  <a:cubicBezTo>
                    <a:pt x="1032" y="522"/>
                    <a:pt x="1032" y="522"/>
                    <a:pt x="1032" y="522"/>
                  </a:cubicBezTo>
                  <a:cubicBezTo>
                    <a:pt x="1029" y="521"/>
                    <a:pt x="1026" y="523"/>
                    <a:pt x="1025" y="525"/>
                  </a:cubicBezTo>
                  <a:cubicBezTo>
                    <a:pt x="1025" y="528"/>
                    <a:pt x="1025" y="531"/>
                    <a:pt x="1028" y="532"/>
                  </a:cubicBezTo>
                  <a:cubicBezTo>
                    <a:pt x="1028" y="532"/>
                    <a:pt x="1030" y="533"/>
                    <a:pt x="1033" y="535"/>
                  </a:cubicBezTo>
                  <a:cubicBezTo>
                    <a:pt x="1037" y="537"/>
                    <a:pt x="1043" y="541"/>
                    <a:pt x="1049" y="544"/>
                  </a:cubicBezTo>
                  <a:cubicBezTo>
                    <a:pt x="1051" y="546"/>
                    <a:pt x="1054" y="548"/>
                    <a:pt x="1055" y="549"/>
                  </a:cubicBezTo>
                  <a:cubicBezTo>
                    <a:pt x="1056" y="549"/>
                    <a:pt x="1057" y="550"/>
                    <a:pt x="1057" y="550"/>
                  </a:cubicBezTo>
                  <a:cubicBezTo>
                    <a:pt x="1057" y="550"/>
                    <a:pt x="1057" y="550"/>
                    <a:pt x="1057" y="550"/>
                  </a:cubicBezTo>
                  <a:cubicBezTo>
                    <a:pt x="1057" y="550"/>
                    <a:pt x="1057" y="550"/>
                    <a:pt x="1057" y="550"/>
                  </a:cubicBezTo>
                  <a:cubicBezTo>
                    <a:pt x="1057" y="550"/>
                    <a:pt x="1057" y="550"/>
                    <a:pt x="1057" y="550"/>
                  </a:cubicBezTo>
                  <a:cubicBezTo>
                    <a:pt x="1057" y="550"/>
                    <a:pt x="1057" y="550"/>
                    <a:pt x="1057" y="550"/>
                  </a:cubicBezTo>
                  <a:cubicBezTo>
                    <a:pt x="1057" y="550"/>
                    <a:pt x="1057" y="550"/>
                    <a:pt x="1057" y="550"/>
                  </a:cubicBezTo>
                  <a:cubicBezTo>
                    <a:pt x="1057" y="550"/>
                    <a:pt x="1057" y="550"/>
                    <a:pt x="1057" y="550"/>
                  </a:cubicBezTo>
                  <a:cubicBezTo>
                    <a:pt x="1060" y="547"/>
                    <a:pt x="1060" y="547"/>
                    <a:pt x="1060" y="547"/>
                  </a:cubicBezTo>
                  <a:cubicBezTo>
                    <a:pt x="1057" y="550"/>
                    <a:pt x="1057" y="550"/>
                    <a:pt x="1057" y="550"/>
                  </a:cubicBezTo>
                  <a:cubicBezTo>
                    <a:pt x="1057" y="550"/>
                    <a:pt x="1057" y="550"/>
                    <a:pt x="1057" y="550"/>
                  </a:cubicBezTo>
                  <a:cubicBezTo>
                    <a:pt x="1060" y="547"/>
                    <a:pt x="1060" y="547"/>
                    <a:pt x="1060" y="547"/>
                  </a:cubicBezTo>
                  <a:cubicBezTo>
                    <a:pt x="1057" y="550"/>
                    <a:pt x="1057" y="550"/>
                    <a:pt x="1057" y="550"/>
                  </a:cubicBezTo>
                  <a:cubicBezTo>
                    <a:pt x="1061" y="546"/>
                    <a:pt x="1061" y="546"/>
                    <a:pt x="1061" y="546"/>
                  </a:cubicBezTo>
                  <a:cubicBezTo>
                    <a:pt x="1056" y="549"/>
                    <a:pt x="1056" y="549"/>
                    <a:pt x="1056" y="549"/>
                  </a:cubicBezTo>
                  <a:cubicBezTo>
                    <a:pt x="1057" y="549"/>
                    <a:pt x="1057" y="549"/>
                    <a:pt x="1057" y="550"/>
                  </a:cubicBezTo>
                  <a:cubicBezTo>
                    <a:pt x="1061" y="546"/>
                    <a:pt x="1061" y="546"/>
                    <a:pt x="1061" y="546"/>
                  </a:cubicBezTo>
                  <a:cubicBezTo>
                    <a:pt x="1056" y="549"/>
                    <a:pt x="1056" y="549"/>
                    <a:pt x="1056" y="549"/>
                  </a:cubicBezTo>
                  <a:cubicBezTo>
                    <a:pt x="1061" y="546"/>
                    <a:pt x="1061" y="546"/>
                    <a:pt x="1061" y="546"/>
                  </a:cubicBezTo>
                  <a:cubicBezTo>
                    <a:pt x="1056" y="546"/>
                    <a:pt x="1056" y="546"/>
                    <a:pt x="1056" y="546"/>
                  </a:cubicBezTo>
                  <a:cubicBezTo>
                    <a:pt x="1056" y="548"/>
                    <a:pt x="1056" y="548"/>
                    <a:pt x="1056" y="549"/>
                  </a:cubicBezTo>
                  <a:cubicBezTo>
                    <a:pt x="1061" y="546"/>
                    <a:pt x="1061" y="546"/>
                    <a:pt x="1061" y="546"/>
                  </a:cubicBezTo>
                  <a:cubicBezTo>
                    <a:pt x="1056" y="546"/>
                    <a:pt x="1056" y="546"/>
                    <a:pt x="1056" y="546"/>
                  </a:cubicBezTo>
                  <a:cubicBezTo>
                    <a:pt x="1061" y="546"/>
                    <a:pt x="1061" y="546"/>
                    <a:pt x="1061" y="546"/>
                  </a:cubicBezTo>
                  <a:cubicBezTo>
                    <a:pt x="1057" y="543"/>
                    <a:pt x="1057" y="543"/>
                    <a:pt x="1057" y="543"/>
                  </a:cubicBezTo>
                  <a:cubicBezTo>
                    <a:pt x="1056" y="544"/>
                    <a:pt x="1056" y="545"/>
                    <a:pt x="1056" y="546"/>
                  </a:cubicBezTo>
                  <a:cubicBezTo>
                    <a:pt x="1061" y="546"/>
                    <a:pt x="1061" y="546"/>
                    <a:pt x="1061" y="546"/>
                  </a:cubicBezTo>
                  <a:cubicBezTo>
                    <a:pt x="1057" y="543"/>
                    <a:pt x="1057" y="543"/>
                    <a:pt x="1057" y="543"/>
                  </a:cubicBezTo>
                  <a:cubicBezTo>
                    <a:pt x="1061" y="546"/>
                    <a:pt x="1061" y="546"/>
                    <a:pt x="1061" y="546"/>
                  </a:cubicBezTo>
                  <a:cubicBezTo>
                    <a:pt x="1063" y="541"/>
                    <a:pt x="1063" y="541"/>
                    <a:pt x="1063" y="541"/>
                  </a:cubicBezTo>
                  <a:cubicBezTo>
                    <a:pt x="1003" y="526"/>
                    <a:pt x="1003" y="526"/>
                    <a:pt x="1003" y="526"/>
                  </a:cubicBezTo>
                  <a:cubicBezTo>
                    <a:pt x="1002" y="525"/>
                    <a:pt x="1000" y="526"/>
                    <a:pt x="999" y="527"/>
                  </a:cubicBezTo>
                  <a:cubicBezTo>
                    <a:pt x="997" y="528"/>
                    <a:pt x="996" y="529"/>
                    <a:pt x="996" y="531"/>
                  </a:cubicBezTo>
                  <a:cubicBezTo>
                    <a:pt x="996" y="532"/>
                    <a:pt x="997" y="533"/>
                    <a:pt x="997" y="533"/>
                  </a:cubicBezTo>
                  <a:cubicBezTo>
                    <a:pt x="997" y="534"/>
                    <a:pt x="997" y="534"/>
                    <a:pt x="998" y="535"/>
                  </a:cubicBezTo>
                  <a:cubicBezTo>
                    <a:pt x="998" y="535"/>
                    <a:pt x="998" y="535"/>
                    <a:pt x="998" y="535"/>
                  </a:cubicBezTo>
                  <a:cubicBezTo>
                    <a:pt x="999" y="536"/>
                    <a:pt x="999" y="536"/>
                    <a:pt x="999" y="536"/>
                  </a:cubicBezTo>
                  <a:cubicBezTo>
                    <a:pt x="1000" y="536"/>
                    <a:pt x="1000" y="537"/>
                    <a:pt x="1002" y="537"/>
                  </a:cubicBezTo>
                  <a:cubicBezTo>
                    <a:pt x="1005" y="540"/>
                    <a:pt x="1013" y="544"/>
                    <a:pt x="1019" y="548"/>
                  </a:cubicBezTo>
                  <a:cubicBezTo>
                    <a:pt x="1022" y="550"/>
                    <a:pt x="1025" y="552"/>
                    <a:pt x="1027" y="553"/>
                  </a:cubicBezTo>
                  <a:cubicBezTo>
                    <a:pt x="1028" y="554"/>
                    <a:pt x="1029" y="554"/>
                    <a:pt x="1030" y="555"/>
                  </a:cubicBezTo>
                  <a:cubicBezTo>
                    <a:pt x="1030" y="555"/>
                    <a:pt x="1030" y="555"/>
                    <a:pt x="1030" y="555"/>
                  </a:cubicBezTo>
                  <a:cubicBezTo>
                    <a:pt x="1030" y="555"/>
                    <a:pt x="1030" y="555"/>
                    <a:pt x="1030" y="555"/>
                  </a:cubicBezTo>
                  <a:cubicBezTo>
                    <a:pt x="1032" y="553"/>
                    <a:pt x="1032" y="553"/>
                    <a:pt x="1032" y="553"/>
                  </a:cubicBezTo>
                  <a:cubicBezTo>
                    <a:pt x="1030" y="555"/>
                    <a:pt x="1030" y="555"/>
                    <a:pt x="1030" y="555"/>
                  </a:cubicBezTo>
                  <a:cubicBezTo>
                    <a:pt x="1030" y="555"/>
                    <a:pt x="1030" y="555"/>
                    <a:pt x="1030" y="555"/>
                  </a:cubicBezTo>
                  <a:cubicBezTo>
                    <a:pt x="1032" y="553"/>
                    <a:pt x="1032" y="553"/>
                    <a:pt x="1032" y="553"/>
                  </a:cubicBezTo>
                  <a:cubicBezTo>
                    <a:pt x="1030" y="555"/>
                    <a:pt x="1030" y="555"/>
                    <a:pt x="1030" y="555"/>
                  </a:cubicBezTo>
                  <a:cubicBezTo>
                    <a:pt x="1033" y="551"/>
                    <a:pt x="1033" y="551"/>
                    <a:pt x="1033" y="551"/>
                  </a:cubicBezTo>
                  <a:cubicBezTo>
                    <a:pt x="1029" y="554"/>
                    <a:pt x="1029" y="554"/>
                    <a:pt x="1029" y="554"/>
                  </a:cubicBezTo>
                  <a:cubicBezTo>
                    <a:pt x="1030" y="555"/>
                    <a:pt x="1030" y="555"/>
                    <a:pt x="1030" y="555"/>
                  </a:cubicBezTo>
                  <a:cubicBezTo>
                    <a:pt x="1033" y="551"/>
                    <a:pt x="1033" y="551"/>
                    <a:pt x="1033" y="551"/>
                  </a:cubicBezTo>
                  <a:cubicBezTo>
                    <a:pt x="1029" y="554"/>
                    <a:pt x="1029" y="554"/>
                    <a:pt x="1029" y="554"/>
                  </a:cubicBezTo>
                  <a:cubicBezTo>
                    <a:pt x="1034" y="551"/>
                    <a:pt x="1034" y="551"/>
                    <a:pt x="1034" y="551"/>
                  </a:cubicBezTo>
                  <a:cubicBezTo>
                    <a:pt x="1029" y="553"/>
                    <a:pt x="1029" y="553"/>
                    <a:pt x="1029" y="553"/>
                  </a:cubicBezTo>
                  <a:cubicBezTo>
                    <a:pt x="1029" y="554"/>
                    <a:pt x="1029" y="554"/>
                    <a:pt x="1029" y="554"/>
                  </a:cubicBezTo>
                  <a:cubicBezTo>
                    <a:pt x="1034" y="551"/>
                    <a:pt x="1034" y="551"/>
                    <a:pt x="1034" y="551"/>
                  </a:cubicBezTo>
                  <a:cubicBezTo>
                    <a:pt x="1029" y="553"/>
                    <a:pt x="1029" y="553"/>
                    <a:pt x="1029" y="553"/>
                  </a:cubicBezTo>
                  <a:cubicBezTo>
                    <a:pt x="1034" y="551"/>
                    <a:pt x="1034" y="551"/>
                    <a:pt x="1034" y="551"/>
                  </a:cubicBezTo>
                  <a:cubicBezTo>
                    <a:pt x="1028" y="551"/>
                    <a:pt x="1028" y="551"/>
                    <a:pt x="1028" y="551"/>
                  </a:cubicBezTo>
                  <a:cubicBezTo>
                    <a:pt x="1028" y="552"/>
                    <a:pt x="1029" y="553"/>
                    <a:pt x="1029" y="553"/>
                  </a:cubicBezTo>
                  <a:cubicBezTo>
                    <a:pt x="1034" y="551"/>
                    <a:pt x="1034" y="551"/>
                    <a:pt x="1034" y="551"/>
                  </a:cubicBezTo>
                  <a:cubicBezTo>
                    <a:pt x="1028" y="551"/>
                    <a:pt x="1028" y="551"/>
                    <a:pt x="1028" y="551"/>
                  </a:cubicBezTo>
                  <a:cubicBezTo>
                    <a:pt x="1034" y="551"/>
                    <a:pt x="1034" y="551"/>
                    <a:pt x="1034" y="551"/>
                  </a:cubicBezTo>
                  <a:cubicBezTo>
                    <a:pt x="1029" y="548"/>
                    <a:pt x="1029" y="548"/>
                    <a:pt x="1029" y="548"/>
                  </a:cubicBezTo>
                  <a:cubicBezTo>
                    <a:pt x="1029" y="549"/>
                    <a:pt x="1028" y="550"/>
                    <a:pt x="1028" y="551"/>
                  </a:cubicBezTo>
                  <a:cubicBezTo>
                    <a:pt x="1034" y="551"/>
                    <a:pt x="1034" y="551"/>
                    <a:pt x="1034" y="551"/>
                  </a:cubicBezTo>
                  <a:cubicBezTo>
                    <a:pt x="1029" y="548"/>
                    <a:pt x="1029" y="548"/>
                    <a:pt x="1029" y="548"/>
                  </a:cubicBezTo>
                  <a:cubicBezTo>
                    <a:pt x="1034" y="551"/>
                    <a:pt x="1034" y="551"/>
                    <a:pt x="1034" y="551"/>
                  </a:cubicBezTo>
                  <a:cubicBezTo>
                    <a:pt x="1035" y="546"/>
                    <a:pt x="1035" y="546"/>
                    <a:pt x="1035" y="546"/>
                  </a:cubicBezTo>
                  <a:cubicBezTo>
                    <a:pt x="984" y="535"/>
                    <a:pt x="984" y="535"/>
                    <a:pt x="984" y="535"/>
                  </a:cubicBezTo>
                  <a:cubicBezTo>
                    <a:pt x="981" y="534"/>
                    <a:pt x="978" y="536"/>
                    <a:pt x="978" y="538"/>
                  </a:cubicBezTo>
                  <a:cubicBezTo>
                    <a:pt x="977" y="541"/>
                    <a:pt x="978" y="544"/>
                    <a:pt x="980" y="545"/>
                  </a:cubicBezTo>
                  <a:cubicBezTo>
                    <a:pt x="980" y="545"/>
                    <a:pt x="981" y="546"/>
                    <a:pt x="984" y="547"/>
                  </a:cubicBezTo>
                  <a:cubicBezTo>
                    <a:pt x="987" y="549"/>
                    <a:pt x="993" y="553"/>
                    <a:pt x="997" y="555"/>
                  </a:cubicBezTo>
                  <a:cubicBezTo>
                    <a:pt x="1000" y="557"/>
                    <a:pt x="1002" y="558"/>
                    <a:pt x="1003" y="559"/>
                  </a:cubicBezTo>
                  <a:cubicBezTo>
                    <a:pt x="1004" y="559"/>
                    <a:pt x="1004" y="560"/>
                    <a:pt x="1004" y="560"/>
                  </a:cubicBezTo>
                  <a:cubicBezTo>
                    <a:pt x="1004" y="560"/>
                    <a:pt x="1004" y="560"/>
                    <a:pt x="1004" y="560"/>
                  </a:cubicBezTo>
                  <a:cubicBezTo>
                    <a:pt x="1006" y="558"/>
                    <a:pt x="1006" y="558"/>
                    <a:pt x="1006" y="558"/>
                  </a:cubicBezTo>
                  <a:cubicBezTo>
                    <a:pt x="1004" y="560"/>
                    <a:pt x="1004" y="560"/>
                    <a:pt x="1004" y="560"/>
                  </a:cubicBezTo>
                  <a:cubicBezTo>
                    <a:pt x="1004" y="560"/>
                    <a:pt x="1004" y="560"/>
                    <a:pt x="1004" y="560"/>
                  </a:cubicBezTo>
                  <a:cubicBezTo>
                    <a:pt x="1006" y="558"/>
                    <a:pt x="1006" y="558"/>
                    <a:pt x="1006" y="558"/>
                  </a:cubicBezTo>
                  <a:cubicBezTo>
                    <a:pt x="1004" y="560"/>
                    <a:pt x="1004" y="560"/>
                    <a:pt x="1004" y="560"/>
                  </a:cubicBezTo>
                  <a:cubicBezTo>
                    <a:pt x="1008" y="556"/>
                    <a:pt x="1008" y="556"/>
                    <a:pt x="1008" y="556"/>
                  </a:cubicBezTo>
                  <a:cubicBezTo>
                    <a:pt x="1004" y="559"/>
                    <a:pt x="1004" y="559"/>
                    <a:pt x="1004" y="559"/>
                  </a:cubicBezTo>
                  <a:cubicBezTo>
                    <a:pt x="1004" y="559"/>
                    <a:pt x="1004" y="559"/>
                    <a:pt x="1004" y="560"/>
                  </a:cubicBezTo>
                  <a:cubicBezTo>
                    <a:pt x="1008" y="556"/>
                    <a:pt x="1008" y="556"/>
                    <a:pt x="1008" y="556"/>
                  </a:cubicBezTo>
                  <a:cubicBezTo>
                    <a:pt x="1004" y="559"/>
                    <a:pt x="1004" y="559"/>
                    <a:pt x="1004" y="559"/>
                  </a:cubicBezTo>
                  <a:cubicBezTo>
                    <a:pt x="1008" y="556"/>
                    <a:pt x="1008" y="556"/>
                    <a:pt x="1008" y="556"/>
                  </a:cubicBezTo>
                  <a:cubicBezTo>
                    <a:pt x="1003" y="556"/>
                    <a:pt x="1003" y="556"/>
                    <a:pt x="1003" y="556"/>
                  </a:cubicBezTo>
                  <a:cubicBezTo>
                    <a:pt x="1003" y="558"/>
                    <a:pt x="1003" y="558"/>
                    <a:pt x="1004" y="559"/>
                  </a:cubicBezTo>
                  <a:cubicBezTo>
                    <a:pt x="1008" y="556"/>
                    <a:pt x="1008" y="556"/>
                    <a:pt x="1008" y="556"/>
                  </a:cubicBezTo>
                  <a:cubicBezTo>
                    <a:pt x="1003" y="556"/>
                    <a:pt x="1003" y="556"/>
                    <a:pt x="1003" y="556"/>
                  </a:cubicBezTo>
                  <a:cubicBezTo>
                    <a:pt x="1008" y="556"/>
                    <a:pt x="1008" y="556"/>
                    <a:pt x="1008" y="556"/>
                  </a:cubicBezTo>
                  <a:cubicBezTo>
                    <a:pt x="1004" y="553"/>
                    <a:pt x="1004" y="553"/>
                    <a:pt x="1004" y="553"/>
                  </a:cubicBezTo>
                  <a:cubicBezTo>
                    <a:pt x="1003" y="554"/>
                    <a:pt x="1003" y="555"/>
                    <a:pt x="1003" y="556"/>
                  </a:cubicBezTo>
                  <a:cubicBezTo>
                    <a:pt x="1008" y="556"/>
                    <a:pt x="1008" y="556"/>
                    <a:pt x="1008" y="556"/>
                  </a:cubicBezTo>
                  <a:cubicBezTo>
                    <a:pt x="1004" y="553"/>
                    <a:pt x="1004" y="553"/>
                    <a:pt x="1004" y="553"/>
                  </a:cubicBezTo>
                  <a:cubicBezTo>
                    <a:pt x="1008" y="556"/>
                    <a:pt x="1008" y="556"/>
                    <a:pt x="1008" y="556"/>
                  </a:cubicBezTo>
                  <a:cubicBezTo>
                    <a:pt x="1010" y="551"/>
                    <a:pt x="1010" y="551"/>
                    <a:pt x="1010" y="551"/>
                  </a:cubicBezTo>
                  <a:cubicBezTo>
                    <a:pt x="960" y="538"/>
                    <a:pt x="960" y="538"/>
                    <a:pt x="960" y="538"/>
                  </a:cubicBezTo>
                  <a:cubicBezTo>
                    <a:pt x="958" y="537"/>
                    <a:pt x="955" y="539"/>
                    <a:pt x="954" y="541"/>
                  </a:cubicBezTo>
                  <a:cubicBezTo>
                    <a:pt x="953" y="544"/>
                    <a:pt x="954" y="547"/>
                    <a:pt x="956" y="548"/>
                  </a:cubicBezTo>
                  <a:cubicBezTo>
                    <a:pt x="978" y="562"/>
                    <a:pt x="978" y="562"/>
                    <a:pt x="978" y="562"/>
                  </a:cubicBezTo>
                  <a:cubicBezTo>
                    <a:pt x="981" y="557"/>
                    <a:pt x="981" y="557"/>
                    <a:pt x="981" y="557"/>
                  </a:cubicBezTo>
                  <a:cubicBezTo>
                    <a:pt x="977" y="555"/>
                    <a:pt x="977" y="555"/>
                    <a:pt x="977" y="555"/>
                  </a:cubicBezTo>
                  <a:cubicBezTo>
                    <a:pt x="981" y="557"/>
                    <a:pt x="981" y="557"/>
                    <a:pt x="981" y="557"/>
                  </a:cubicBezTo>
                  <a:cubicBezTo>
                    <a:pt x="979" y="553"/>
                    <a:pt x="979" y="553"/>
                    <a:pt x="979" y="553"/>
                  </a:cubicBezTo>
                  <a:cubicBezTo>
                    <a:pt x="978" y="553"/>
                    <a:pt x="977" y="553"/>
                    <a:pt x="977" y="555"/>
                  </a:cubicBezTo>
                  <a:cubicBezTo>
                    <a:pt x="981" y="557"/>
                    <a:pt x="981" y="557"/>
                    <a:pt x="981" y="557"/>
                  </a:cubicBezTo>
                  <a:cubicBezTo>
                    <a:pt x="979" y="553"/>
                    <a:pt x="979" y="553"/>
                    <a:pt x="979" y="553"/>
                  </a:cubicBezTo>
                  <a:cubicBezTo>
                    <a:pt x="981" y="557"/>
                    <a:pt x="981" y="557"/>
                    <a:pt x="981" y="557"/>
                  </a:cubicBezTo>
                  <a:cubicBezTo>
                    <a:pt x="980" y="552"/>
                    <a:pt x="980" y="552"/>
                    <a:pt x="980" y="552"/>
                  </a:cubicBezTo>
                  <a:cubicBezTo>
                    <a:pt x="980" y="552"/>
                    <a:pt x="980" y="552"/>
                    <a:pt x="979" y="553"/>
                  </a:cubicBezTo>
                  <a:cubicBezTo>
                    <a:pt x="981" y="557"/>
                    <a:pt x="981" y="557"/>
                    <a:pt x="981" y="557"/>
                  </a:cubicBezTo>
                  <a:cubicBezTo>
                    <a:pt x="980" y="552"/>
                    <a:pt x="980" y="552"/>
                    <a:pt x="980" y="552"/>
                  </a:cubicBezTo>
                  <a:cubicBezTo>
                    <a:pt x="981" y="555"/>
                    <a:pt x="981" y="555"/>
                    <a:pt x="981" y="555"/>
                  </a:cubicBezTo>
                  <a:cubicBezTo>
                    <a:pt x="981" y="552"/>
                    <a:pt x="981" y="552"/>
                    <a:pt x="981" y="552"/>
                  </a:cubicBezTo>
                  <a:cubicBezTo>
                    <a:pt x="980" y="552"/>
                    <a:pt x="980" y="552"/>
                    <a:pt x="980" y="552"/>
                  </a:cubicBezTo>
                  <a:cubicBezTo>
                    <a:pt x="981" y="555"/>
                    <a:pt x="981" y="555"/>
                    <a:pt x="981" y="555"/>
                  </a:cubicBezTo>
                  <a:cubicBezTo>
                    <a:pt x="981" y="552"/>
                    <a:pt x="981" y="552"/>
                    <a:pt x="981" y="552"/>
                  </a:cubicBezTo>
                  <a:cubicBezTo>
                    <a:pt x="981" y="552"/>
                    <a:pt x="981" y="552"/>
                    <a:pt x="981" y="552"/>
                  </a:cubicBezTo>
                  <a:cubicBezTo>
                    <a:pt x="980" y="552"/>
                    <a:pt x="979" y="552"/>
                    <a:pt x="978" y="552"/>
                  </a:cubicBezTo>
                  <a:cubicBezTo>
                    <a:pt x="973" y="551"/>
                    <a:pt x="964" y="549"/>
                    <a:pt x="957" y="548"/>
                  </a:cubicBezTo>
                  <a:cubicBezTo>
                    <a:pt x="953" y="547"/>
                    <a:pt x="949" y="546"/>
                    <a:pt x="947" y="546"/>
                  </a:cubicBezTo>
                  <a:cubicBezTo>
                    <a:pt x="945" y="545"/>
                    <a:pt x="944" y="545"/>
                    <a:pt x="943" y="545"/>
                  </a:cubicBezTo>
                  <a:cubicBezTo>
                    <a:pt x="943" y="545"/>
                    <a:pt x="942" y="545"/>
                    <a:pt x="942" y="545"/>
                  </a:cubicBezTo>
                  <a:cubicBezTo>
                    <a:pt x="942" y="545"/>
                    <a:pt x="942" y="545"/>
                    <a:pt x="942" y="545"/>
                  </a:cubicBezTo>
                  <a:cubicBezTo>
                    <a:pt x="941" y="545"/>
                    <a:pt x="941" y="545"/>
                    <a:pt x="941" y="545"/>
                  </a:cubicBezTo>
                  <a:cubicBezTo>
                    <a:pt x="940" y="545"/>
                    <a:pt x="940" y="545"/>
                    <a:pt x="940" y="545"/>
                  </a:cubicBezTo>
                  <a:cubicBezTo>
                    <a:pt x="939" y="545"/>
                    <a:pt x="939" y="545"/>
                    <a:pt x="938" y="545"/>
                  </a:cubicBezTo>
                  <a:cubicBezTo>
                    <a:pt x="938" y="545"/>
                    <a:pt x="937" y="546"/>
                    <a:pt x="936" y="547"/>
                  </a:cubicBezTo>
                  <a:cubicBezTo>
                    <a:pt x="934" y="550"/>
                    <a:pt x="935" y="553"/>
                    <a:pt x="938" y="555"/>
                  </a:cubicBezTo>
                  <a:cubicBezTo>
                    <a:pt x="959" y="568"/>
                    <a:pt x="959" y="568"/>
                    <a:pt x="959" y="568"/>
                  </a:cubicBezTo>
                  <a:cubicBezTo>
                    <a:pt x="962" y="564"/>
                    <a:pt x="962" y="564"/>
                    <a:pt x="962" y="564"/>
                  </a:cubicBezTo>
                  <a:cubicBezTo>
                    <a:pt x="958" y="561"/>
                    <a:pt x="958" y="561"/>
                    <a:pt x="958" y="561"/>
                  </a:cubicBezTo>
                  <a:cubicBezTo>
                    <a:pt x="962" y="564"/>
                    <a:pt x="962" y="564"/>
                    <a:pt x="962" y="564"/>
                  </a:cubicBezTo>
                  <a:cubicBezTo>
                    <a:pt x="960" y="559"/>
                    <a:pt x="960" y="559"/>
                    <a:pt x="960" y="559"/>
                  </a:cubicBezTo>
                  <a:cubicBezTo>
                    <a:pt x="960" y="559"/>
                    <a:pt x="959" y="559"/>
                    <a:pt x="958" y="561"/>
                  </a:cubicBezTo>
                  <a:cubicBezTo>
                    <a:pt x="962" y="564"/>
                    <a:pt x="962" y="564"/>
                    <a:pt x="962" y="564"/>
                  </a:cubicBezTo>
                  <a:cubicBezTo>
                    <a:pt x="960" y="559"/>
                    <a:pt x="960" y="559"/>
                    <a:pt x="960" y="559"/>
                  </a:cubicBezTo>
                  <a:cubicBezTo>
                    <a:pt x="962" y="563"/>
                    <a:pt x="962" y="563"/>
                    <a:pt x="962" y="563"/>
                  </a:cubicBezTo>
                  <a:cubicBezTo>
                    <a:pt x="962" y="558"/>
                    <a:pt x="962" y="558"/>
                    <a:pt x="962" y="558"/>
                  </a:cubicBezTo>
                  <a:cubicBezTo>
                    <a:pt x="961" y="558"/>
                    <a:pt x="961" y="558"/>
                    <a:pt x="960" y="559"/>
                  </a:cubicBezTo>
                  <a:cubicBezTo>
                    <a:pt x="962" y="563"/>
                    <a:pt x="962" y="563"/>
                    <a:pt x="962" y="563"/>
                  </a:cubicBezTo>
                  <a:cubicBezTo>
                    <a:pt x="962" y="558"/>
                    <a:pt x="962" y="558"/>
                    <a:pt x="962" y="558"/>
                  </a:cubicBezTo>
                  <a:cubicBezTo>
                    <a:pt x="962" y="561"/>
                    <a:pt x="962" y="561"/>
                    <a:pt x="962" y="561"/>
                  </a:cubicBezTo>
                  <a:cubicBezTo>
                    <a:pt x="962" y="558"/>
                    <a:pt x="962" y="558"/>
                    <a:pt x="962" y="558"/>
                  </a:cubicBezTo>
                  <a:cubicBezTo>
                    <a:pt x="962" y="558"/>
                    <a:pt x="962" y="558"/>
                    <a:pt x="962" y="558"/>
                  </a:cubicBezTo>
                  <a:cubicBezTo>
                    <a:pt x="962" y="561"/>
                    <a:pt x="962" y="561"/>
                    <a:pt x="962" y="561"/>
                  </a:cubicBezTo>
                  <a:cubicBezTo>
                    <a:pt x="962" y="558"/>
                    <a:pt x="962" y="558"/>
                    <a:pt x="962" y="558"/>
                  </a:cubicBezTo>
                  <a:cubicBezTo>
                    <a:pt x="962" y="558"/>
                    <a:pt x="960" y="558"/>
                    <a:pt x="959" y="558"/>
                  </a:cubicBezTo>
                  <a:cubicBezTo>
                    <a:pt x="953" y="557"/>
                    <a:pt x="942" y="555"/>
                    <a:pt x="933" y="553"/>
                  </a:cubicBezTo>
                  <a:cubicBezTo>
                    <a:pt x="928" y="553"/>
                    <a:pt x="924" y="552"/>
                    <a:pt x="920" y="551"/>
                  </a:cubicBezTo>
                  <a:cubicBezTo>
                    <a:pt x="917" y="550"/>
                    <a:pt x="915" y="550"/>
                    <a:pt x="915" y="550"/>
                  </a:cubicBezTo>
                  <a:cubicBezTo>
                    <a:pt x="913" y="550"/>
                    <a:pt x="911" y="550"/>
                    <a:pt x="910" y="552"/>
                  </a:cubicBezTo>
                  <a:cubicBezTo>
                    <a:pt x="909" y="552"/>
                    <a:pt x="909" y="553"/>
                    <a:pt x="909" y="554"/>
                  </a:cubicBezTo>
                  <a:cubicBezTo>
                    <a:pt x="909" y="554"/>
                    <a:pt x="909" y="555"/>
                    <a:pt x="909" y="555"/>
                  </a:cubicBezTo>
                  <a:cubicBezTo>
                    <a:pt x="909" y="557"/>
                    <a:pt x="909" y="557"/>
                    <a:pt x="909" y="558"/>
                  </a:cubicBezTo>
                  <a:cubicBezTo>
                    <a:pt x="910" y="559"/>
                    <a:pt x="910" y="559"/>
                    <a:pt x="910" y="559"/>
                  </a:cubicBezTo>
                  <a:cubicBezTo>
                    <a:pt x="911" y="560"/>
                    <a:pt x="911" y="560"/>
                    <a:pt x="911" y="560"/>
                  </a:cubicBezTo>
                  <a:cubicBezTo>
                    <a:pt x="911" y="560"/>
                    <a:pt x="912" y="560"/>
                    <a:pt x="912" y="561"/>
                  </a:cubicBezTo>
                  <a:cubicBezTo>
                    <a:pt x="913" y="562"/>
                    <a:pt x="915" y="563"/>
                    <a:pt x="917" y="564"/>
                  </a:cubicBezTo>
                  <a:cubicBezTo>
                    <a:pt x="921" y="566"/>
                    <a:pt x="925" y="569"/>
                    <a:pt x="929" y="571"/>
                  </a:cubicBezTo>
                  <a:cubicBezTo>
                    <a:pt x="930" y="572"/>
                    <a:pt x="932" y="573"/>
                    <a:pt x="933" y="573"/>
                  </a:cubicBezTo>
                  <a:cubicBezTo>
                    <a:pt x="933" y="574"/>
                    <a:pt x="934" y="574"/>
                    <a:pt x="934" y="574"/>
                  </a:cubicBezTo>
                  <a:cubicBezTo>
                    <a:pt x="934" y="574"/>
                    <a:pt x="934" y="574"/>
                    <a:pt x="934" y="574"/>
                  </a:cubicBezTo>
                  <a:cubicBezTo>
                    <a:pt x="936" y="571"/>
                    <a:pt x="936" y="571"/>
                    <a:pt x="936" y="571"/>
                  </a:cubicBezTo>
                  <a:cubicBezTo>
                    <a:pt x="933" y="574"/>
                    <a:pt x="933" y="574"/>
                    <a:pt x="933" y="574"/>
                  </a:cubicBezTo>
                  <a:cubicBezTo>
                    <a:pt x="934" y="574"/>
                    <a:pt x="934" y="574"/>
                    <a:pt x="934" y="574"/>
                  </a:cubicBezTo>
                  <a:cubicBezTo>
                    <a:pt x="936" y="571"/>
                    <a:pt x="936" y="571"/>
                    <a:pt x="936" y="571"/>
                  </a:cubicBezTo>
                  <a:cubicBezTo>
                    <a:pt x="933" y="574"/>
                    <a:pt x="933" y="574"/>
                    <a:pt x="933" y="574"/>
                  </a:cubicBezTo>
                  <a:cubicBezTo>
                    <a:pt x="937" y="570"/>
                    <a:pt x="937" y="570"/>
                    <a:pt x="937" y="570"/>
                  </a:cubicBezTo>
                  <a:cubicBezTo>
                    <a:pt x="933" y="573"/>
                    <a:pt x="933" y="573"/>
                    <a:pt x="933" y="573"/>
                  </a:cubicBezTo>
                  <a:cubicBezTo>
                    <a:pt x="933" y="573"/>
                    <a:pt x="933" y="573"/>
                    <a:pt x="933" y="574"/>
                  </a:cubicBezTo>
                  <a:cubicBezTo>
                    <a:pt x="937" y="570"/>
                    <a:pt x="937" y="570"/>
                    <a:pt x="937" y="570"/>
                  </a:cubicBezTo>
                  <a:cubicBezTo>
                    <a:pt x="933" y="573"/>
                    <a:pt x="933" y="573"/>
                    <a:pt x="933" y="573"/>
                  </a:cubicBezTo>
                  <a:cubicBezTo>
                    <a:pt x="938" y="570"/>
                    <a:pt x="938" y="570"/>
                    <a:pt x="938" y="570"/>
                  </a:cubicBezTo>
                  <a:cubicBezTo>
                    <a:pt x="932" y="570"/>
                    <a:pt x="932" y="570"/>
                    <a:pt x="932" y="570"/>
                  </a:cubicBezTo>
                  <a:cubicBezTo>
                    <a:pt x="932" y="572"/>
                    <a:pt x="933" y="572"/>
                    <a:pt x="933" y="573"/>
                  </a:cubicBezTo>
                  <a:cubicBezTo>
                    <a:pt x="938" y="570"/>
                    <a:pt x="938" y="570"/>
                    <a:pt x="938" y="570"/>
                  </a:cubicBezTo>
                  <a:cubicBezTo>
                    <a:pt x="932" y="570"/>
                    <a:pt x="932" y="570"/>
                    <a:pt x="932" y="570"/>
                  </a:cubicBezTo>
                  <a:cubicBezTo>
                    <a:pt x="938" y="570"/>
                    <a:pt x="938" y="570"/>
                    <a:pt x="938" y="570"/>
                  </a:cubicBezTo>
                  <a:cubicBezTo>
                    <a:pt x="933" y="567"/>
                    <a:pt x="933" y="567"/>
                    <a:pt x="933" y="567"/>
                  </a:cubicBezTo>
                  <a:cubicBezTo>
                    <a:pt x="932" y="568"/>
                    <a:pt x="932" y="569"/>
                    <a:pt x="932" y="570"/>
                  </a:cubicBezTo>
                  <a:cubicBezTo>
                    <a:pt x="938" y="570"/>
                    <a:pt x="938" y="570"/>
                    <a:pt x="938" y="570"/>
                  </a:cubicBezTo>
                  <a:cubicBezTo>
                    <a:pt x="933" y="567"/>
                    <a:pt x="933" y="567"/>
                    <a:pt x="933" y="567"/>
                  </a:cubicBezTo>
                  <a:cubicBezTo>
                    <a:pt x="938" y="570"/>
                    <a:pt x="938" y="570"/>
                    <a:pt x="938" y="570"/>
                  </a:cubicBezTo>
                  <a:cubicBezTo>
                    <a:pt x="939" y="565"/>
                    <a:pt x="939" y="565"/>
                    <a:pt x="939" y="565"/>
                  </a:cubicBezTo>
                  <a:cubicBezTo>
                    <a:pt x="883" y="553"/>
                    <a:pt x="883" y="553"/>
                    <a:pt x="883" y="553"/>
                  </a:cubicBezTo>
                  <a:cubicBezTo>
                    <a:pt x="881" y="552"/>
                    <a:pt x="878" y="553"/>
                    <a:pt x="877" y="556"/>
                  </a:cubicBezTo>
                  <a:cubicBezTo>
                    <a:pt x="876" y="558"/>
                    <a:pt x="877" y="561"/>
                    <a:pt x="879" y="563"/>
                  </a:cubicBezTo>
                  <a:cubicBezTo>
                    <a:pt x="886" y="566"/>
                    <a:pt x="886" y="566"/>
                    <a:pt x="886" y="566"/>
                  </a:cubicBezTo>
                  <a:cubicBezTo>
                    <a:pt x="869" y="563"/>
                    <a:pt x="869" y="563"/>
                    <a:pt x="869" y="563"/>
                  </a:cubicBezTo>
                  <a:cubicBezTo>
                    <a:pt x="866" y="563"/>
                    <a:pt x="863" y="564"/>
                    <a:pt x="862" y="567"/>
                  </a:cubicBezTo>
                  <a:cubicBezTo>
                    <a:pt x="862" y="569"/>
                    <a:pt x="862" y="572"/>
                    <a:pt x="865" y="574"/>
                  </a:cubicBezTo>
                  <a:cubicBezTo>
                    <a:pt x="889" y="589"/>
                    <a:pt x="889" y="589"/>
                    <a:pt x="889" y="589"/>
                  </a:cubicBezTo>
                  <a:cubicBezTo>
                    <a:pt x="892" y="584"/>
                    <a:pt x="892" y="584"/>
                    <a:pt x="892" y="584"/>
                  </a:cubicBezTo>
                  <a:cubicBezTo>
                    <a:pt x="893" y="579"/>
                    <a:pt x="893" y="579"/>
                    <a:pt x="893" y="579"/>
                  </a:cubicBezTo>
                  <a:cubicBezTo>
                    <a:pt x="843" y="566"/>
                    <a:pt x="843" y="566"/>
                    <a:pt x="843" y="566"/>
                  </a:cubicBezTo>
                  <a:cubicBezTo>
                    <a:pt x="841" y="565"/>
                    <a:pt x="838" y="567"/>
                    <a:pt x="837" y="569"/>
                  </a:cubicBezTo>
                  <a:cubicBezTo>
                    <a:pt x="836" y="572"/>
                    <a:pt x="837" y="575"/>
                    <a:pt x="839" y="576"/>
                  </a:cubicBezTo>
                  <a:cubicBezTo>
                    <a:pt x="839" y="576"/>
                    <a:pt x="841" y="577"/>
                    <a:pt x="843" y="579"/>
                  </a:cubicBezTo>
                  <a:cubicBezTo>
                    <a:pt x="847" y="581"/>
                    <a:pt x="852" y="584"/>
                    <a:pt x="857" y="587"/>
                  </a:cubicBezTo>
                  <a:cubicBezTo>
                    <a:pt x="859" y="588"/>
                    <a:pt x="861" y="590"/>
                    <a:pt x="863" y="590"/>
                  </a:cubicBezTo>
                  <a:cubicBezTo>
                    <a:pt x="863" y="591"/>
                    <a:pt x="864" y="591"/>
                    <a:pt x="864" y="592"/>
                  </a:cubicBezTo>
                  <a:cubicBezTo>
                    <a:pt x="864" y="592"/>
                    <a:pt x="864" y="592"/>
                    <a:pt x="864" y="592"/>
                  </a:cubicBezTo>
                  <a:cubicBezTo>
                    <a:pt x="866" y="589"/>
                    <a:pt x="866" y="589"/>
                    <a:pt x="866" y="589"/>
                  </a:cubicBezTo>
                  <a:cubicBezTo>
                    <a:pt x="864" y="591"/>
                    <a:pt x="864" y="591"/>
                    <a:pt x="864" y="591"/>
                  </a:cubicBezTo>
                  <a:cubicBezTo>
                    <a:pt x="864" y="592"/>
                    <a:pt x="864" y="592"/>
                    <a:pt x="864" y="592"/>
                  </a:cubicBezTo>
                  <a:cubicBezTo>
                    <a:pt x="866" y="589"/>
                    <a:pt x="866" y="589"/>
                    <a:pt x="866" y="589"/>
                  </a:cubicBezTo>
                  <a:cubicBezTo>
                    <a:pt x="864" y="591"/>
                    <a:pt x="864" y="591"/>
                    <a:pt x="864" y="591"/>
                  </a:cubicBezTo>
                  <a:cubicBezTo>
                    <a:pt x="868" y="588"/>
                    <a:pt x="868" y="588"/>
                    <a:pt x="868" y="588"/>
                  </a:cubicBezTo>
                  <a:cubicBezTo>
                    <a:pt x="863" y="591"/>
                    <a:pt x="863" y="591"/>
                    <a:pt x="863" y="591"/>
                  </a:cubicBezTo>
                  <a:cubicBezTo>
                    <a:pt x="864" y="591"/>
                    <a:pt x="864" y="591"/>
                    <a:pt x="864" y="591"/>
                  </a:cubicBezTo>
                  <a:cubicBezTo>
                    <a:pt x="868" y="588"/>
                    <a:pt x="868" y="588"/>
                    <a:pt x="868" y="588"/>
                  </a:cubicBezTo>
                  <a:cubicBezTo>
                    <a:pt x="863" y="591"/>
                    <a:pt x="863" y="591"/>
                    <a:pt x="863" y="591"/>
                  </a:cubicBezTo>
                  <a:cubicBezTo>
                    <a:pt x="868" y="588"/>
                    <a:pt x="868" y="588"/>
                    <a:pt x="868" y="588"/>
                  </a:cubicBezTo>
                  <a:cubicBezTo>
                    <a:pt x="863" y="588"/>
                    <a:pt x="863" y="588"/>
                    <a:pt x="863" y="588"/>
                  </a:cubicBezTo>
                  <a:cubicBezTo>
                    <a:pt x="863" y="589"/>
                    <a:pt x="863" y="590"/>
                    <a:pt x="863" y="591"/>
                  </a:cubicBezTo>
                  <a:cubicBezTo>
                    <a:pt x="868" y="588"/>
                    <a:pt x="868" y="588"/>
                    <a:pt x="868" y="588"/>
                  </a:cubicBezTo>
                  <a:cubicBezTo>
                    <a:pt x="863" y="588"/>
                    <a:pt x="863" y="588"/>
                    <a:pt x="863" y="588"/>
                  </a:cubicBezTo>
                  <a:cubicBezTo>
                    <a:pt x="868" y="588"/>
                    <a:pt x="868" y="588"/>
                    <a:pt x="868" y="588"/>
                  </a:cubicBezTo>
                  <a:cubicBezTo>
                    <a:pt x="863" y="585"/>
                    <a:pt x="863" y="585"/>
                    <a:pt x="863" y="585"/>
                  </a:cubicBezTo>
                  <a:cubicBezTo>
                    <a:pt x="863" y="586"/>
                    <a:pt x="863" y="587"/>
                    <a:pt x="863" y="588"/>
                  </a:cubicBezTo>
                  <a:cubicBezTo>
                    <a:pt x="868" y="588"/>
                    <a:pt x="868" y="588"/>
                    <a:pt x="868" y="588"/>
                  </a:cubicBezTo>
                  <a:cubicBezTo>
                    <a:pt x="863" y="585"/>
                    <a:pt x="863" y="585"/>
                    <a:pt x="863" y="585"/>
                  </a:cubicBezTo>
                  <a:cubicBezTo>
                    <a:pt x="868" y="588"/>
                    <a:pt x="868" y="588"/>
                    <a:pt x="868" y="588"/>
                  </a:cubicBezTo>
                  <a:cubicBezTo>
                    <a:pt x="869" y="582"/>
                    <a:pt x="869" y="582"/>
                    <a:pt x="869" y="582"/>
                  </a:cubicBezTo>
                  <a:cubicBezTo>
                    <a:pt x="869" y="582"/>
                    <a:pt x="859" y="581"/>
                    <a:pt x="848" y="579"/>
                  </a:cubicBezTo>
                  <a:cubicBezTo>
                    <a:pt x="842" y="578"/>
                    <a:pt x="836" y="577"/>
                    <a:pt x="831" y="576"/>
                  </a:cubicBezTo>
                  <a:cubicBezTo>
                    <a:pt x="829" y="576"/>
                    <a:pt x="827" y="576"/>
                    <a:pt x="825" y="576"/>
                  </a:cubicBezTo>
                  <a:cubicBezTo>
                    <a:pt x="823" y="575"/>
                    <a:pt x="822" y="575"/>
                    <a:pt x="821" y="575"/>
                  </a:cubicBezTo>
                  <a:cubicBezTo>
                    <a:pt x="820" y="575"/>
                    <a:pt x="820" y="575"/>
                    <a:pt x="819" y="575"/>
                  </a:cubicBezTo>
                  <a:cubicBezTo>
                    <a:pt x="819" y="575"/>
                    <a:pt x="819" y="575"/>
                    <a:pt x="818" y="576"/>
                  </a:cubicBezTo>
                  <a:cubicBezTo>
                    <a:pt x="818" y="576"/>
                    <a:pt x="817" y="576"/>
                    <a:pt x="817" y="576"/>
                  </a:cubicBezTo>
                  <a:cubicBezTo>
                    <a:pt x="816" y="577"/>
                    <a:pt x="816" y="577"/>
                    <a:pt x="815" y="578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16" y="577"/>
                    <a:pt x="816" y="577"/>
                    <a:pt x="816" y="577"/>
                  </a:cubicBezTo>
                  <a:cubicBezTo>
                    <a:pt x="815" y="578"/>
                    <a:pt x="815" y="579"/>
                    <a:pt x="815" y="580"/>
                  </a:cubicBezTo>
                  <a:cubicBezTo>
                    <a:pt x="814" y="580"/>
                    <a:pt x="814" y="581"/>
                    <a:pt x="814" y="581"/>
                  </a:cubicBezTo>
                  <a:cubicBezTo>
                    <a:pt x="814" y="582"/>
                    <a:pt x="815" y="583"/>
                    <a:pt x="815" y="583"/>
                  </a:cubicBezTo>
                  <a:cubicBezTo>
                    <a:pt x="815" y="584"/>
                    <a:pt x="816" y="584"/>
                    <a:pt x="816" y="585"/>
                  </a:cubicBezTo>
                  <a:cubicBezTo>
                    <a:pt x="816" y="585"/>
                    <a:pt x="816" y="585"/>
                    <a:pt x="817" y="585"/>
                  </a:cubicBezTo>
                  <a:cubicBezTo>
                    <a:pt x="818" y="586"/>
                    <a:pt x="818" y="586"/>
                    <a:pt x="818" y="586"/>
                  </a:cubicBezTo>
                  <a:cubicBezTo>
                    <a:pt x="819" y="587"/>
                    <a:pt x="821" y="588"/>
                    <a:pt x="823" y="590"/>
                  </a:cubicBezTo>
                  <a:cubicBezTo>
                    <a:pt x="830" y="594"/>
                    <a:pt x="840" y="600"/>
                    <a:pt x="840" y="600"/>
                  </a:cubicBezTo>
                  <a:cubicBezTo>
                    <a:pt x="843" y="595"/>
                    <a:pt x="843" y="595"/>
                    <a:pt x="843" y="595"/>
                  </a:cubicBezTo>
                  <a:cubicBezTo>
                    <a:pt x="844" y="590"/>
                    <a:pt x="844" y="590"/>
                    <a:pt x="844" y="590"/>
                  </a:cubicBezTo>
                  <a:cubicBezTo>
                    <a:pt x="798" y="581"/>
                    <a:pt x="798" y="581"/>
                    <a:pt x="798" y="581"/>
                  </a:cubicBezTo>
                  <a:cubicBezTo>
                    <a:pt x="796" y="581"/>
                    <a:pt x="793" y="582"/>
                    <a:pt x="792" y="585"/>
                  </a:cubicBezTo>
                  <a:cubicBezTo>
                    <a:pt x="791" y="587"/>
                    <a:pt x="792" y="590"/>
                    <a:pt x="795" y="591"/>
                  </a:cubicBezTo>
                  <a:cubicBezTo>
                    <a:pt x="814" y="603"/>
                    <a:pt x="814" y="603"/>
                    <a:pt x="814" y="603"/>
                  </a:cubicBezTo>
                  <a:cubicBezTo>
                    <a:pt x="817" y="599"/>
                    <a:pt x="817" y="599"/>
                    <a:pt x="817" y="599"/>
                  </a:cubicBezTo>
                  <a:cubicBezTo>
                    <a:pt x="812" y="596"/>
                    <a:pt x="812" y="596"/>
                    <a:pt x="812" y="596"/>
                  </a:cubicBezTo>
                  <a:cubicBezTo>
                    <a:pt x="817" y="599"/>
                    <a:pt x="817" y="599"/>
                    <a:pt x="817" y="599"/>
                  </a:cubicBezTo>
                  <a:cubicBezTo>
                    <a:pt x="814" y="594"/>
                    <a:pt x="814" y="594"/>
                    <a:pt x="814" y="594"/>
                  </a:cubicBezTo>
                  <a:cubicBezTo>
                    <a:pt x="813" y="595"/>
                    <a:pt x="813" y="595"/>
                    <a:pt x="812" y="596"/>
                  </a:cubicBezTo>
                  <a:cubicBezTo>
                    <a:pt x="817" y="599"/>
                    <a:pt x="817" y="599"/>
                    <a:pt x="817" y="599"/>
                  </a:cubicBezTo>
                  <a:cubicBezTo>
                    <a:pt x="814" y="594"/>
                    <a:pt x="814" y="594"/>
                    <a:pt x="814" y="594"/>
                  </a:cubicBezTo>
                  <a:cubicBezTo>
                    <a:pt x="817" y="599"/>
                    <a:pt x="817" y="599"/>
                    <a:pt x="817" y="599"/>
                  </a:cubicBezTo>
                  <a:cubicBezTo>
                    <a:pt x="815" y="594"/>
                    <a:pt x="815" y="594"/>
                    <a:pt x="815" y="594"/>
                  </a:cubicBezTo>
                  <a:cubicBezTo>
                    <a:pt x="815" y="594"/>
                    <a:pt x="815" y="594"/>
                    <a:pt x="814" y="594"/>
                  </a:cubicBezTo>
                  <a:cubicBezTo>
                    <a:pt x="817" y="599"/>
                    <a:pt x="817" y="599"/>
                    <a:pt x="817" y="599"/>
                  </a:cubicBezTo>
                  <a:cubicBezTo>
                    <a:pt x="815" y="594"/>
                    <a:pt x="815" y="594"/>
                    <a:pt x="815" y="594"/>
                  </a:cubicBezTo>
                  <a:cubicBezTo>
                    <a:pt x="817" y="598"/>
                    <a:pt x="817" y="598"/>
                    <a:pt x="817" y="598"/>
                  </a:cubicBezTo>
                  <a:cubicBezTo>
                    <a:pt x="816" y="593"/>
                    <a:pt x="816" y="593"/>
                    <a:pt x="816" y="593"/>
                  </a:cubicBezTo>
                  <a:cubicBezTo>
                    <a:pt x="816" y="593"/>
                    <a:pt x="816" y="593"/>
                    <a:pt x="815" y="594"/>
                  </a:cubicBezTo>
                  <a:cubicBezTo>
                    <a:pt x="817" y="598"/>
                    <a:pt x="817" y="598"/>
                    <a:pt x="817" y="598"/>
                  </a:cubicBezTo>
                  <a:cubicBezTo>
                    <a:pt x="816" y="593"/>
                    <a:pt x="816" y="593"/>
                    <a:pt x="816" y="593"/>
                  </a:cubicBezTo>
                  <a:cubicBezTo>
                    <a:pt x="817" y="596"/>
                    <a:pt x="817" y="596"/>
                    <a:pt x="817" y="596"/>
                  </a:cubicBezTo>
                  <a:cubicBezTo>
                    <a:pt x="817" y="593"/>
                    <a:pt x="817" y="593"/>
                    <a:pt x="817" y="593"/>
                  </a:cubicBezTo>
                  <a:cubicBezTo>
                    <a:pt x="816" y="593"/>
                    <a:pt x="816" y="593"/>
                    <a:pt x="816" y="593"/>
                  </a:cubicBezTo>
                  <a:cubicBezTo>
                    <a:pt x="817" y="596"/>
                    <a:pt x="817" y="596"/>
                    <a:pt x="817" y="596"/>
                  </a:cubicBezTo>
                  <a:cubicBezTo>
                    <a:pt x="817" y="593"/>
                    <a:pt x="817" y="593"/>
                    <a:pt x="817" y="593"/>
                  </a:cubicBezTo>
                  <a:cubicBezTo>
                    <a:pt x="817" y="593"/>
                    <a:pt x="817" y="593"/>
                    <a:pt x="817" y="593"/>
                  </a:cubicBezTo>
                  <a:cubicBezTo>
                    <a:pt x="816" y="593"/>
                    <a:pt x="815" y="593"/>
                    <a:pt x="813" y="593"/>
                  </a:cubicBezTo>
                  <a:cubicBezTo>
                    <a:pt x="808" y="592"/>
                    <a:pt x="797" y="590"/>
                    <a:pt x="787" y="589"/>
                  </a:cubicBezTo>
                  <a:cubicBezTo>
                    <a:pt x="782" y="588"/>
                    <a:pt x="778" y="587"/>
                    <a:pt x="775" y="587"/>
                  </a:cubicBezTo>
                  <a:cubicBezTo>
                    <a:pt x="772" y="586"/>
                    <a:pt x="770" y="586"/>
                    <a:pt x="770" y="586"/>
                  </a:cubicBezTo>
                  <a:cubicBezTo>
                    <a:pt x="767" y="585"/>
                    <a:pt x="764" y="587"/>
                    <a:pt x="763" y="589"/>
                  </a:cubicBezTo>
                  <a:cubicBezTo>
                    <a:pt x="763" y="592"/>
                    <a:pt x="763" y="594"/>
                    <a:pt x="766" y="596"/>
                  </a:cubicBezTo>
                  <a:cubicBezTo>
                    <a:pt x="796" y="615"/>
                    <a:pt x="796" y="615"/>
                    <a:pt x="796" y="615"/>
                  </a:cubicBezTo>
                  <a:cubicBezTo>
                    <a:pt x="799" y="610"/>
                    <a:pt x="799" y="610"/>
                    <a:pt x="799" y="610"/>
                  </a:cubicBezTo>
                  <a:cubicBezTo>
                    <a:pt x="800" y="605"/>
                    <a:pt x="800" y="605"/>
                    <a:pt x="800" y="605"/>
                  </a:cubicBezTo>
                  <a:cubicBezTo>
                    <a:pt x="800" y="605"/>
                    <a:pt x="789" y="602"/>
                    <a:pt x="777" y="599"/>
                  </a:cubicBezTo>
                  <a:cubicBezTo>
                    <a:pt x="771" y="598"/>
                    <a:pt x="765" y="596"/>
                    <a:pt x="760" y="595"/>
                  </a:cubicBezTo>
                  <a:cubicBezTo>
                    <a:pt x="757" y="594"/>
                    <a:pt x="755" y="594"/>
                    <a:pt x="753" y="594"/>
                  </a:cubicBezTo>
                  <a:cubicBezTo>
                    <a:pt x="752" y="594"/>
                    <a:pt x="751" y="593"/>
                    <a:pt x="750" y="593"/>
                  </a:cubicBezTo>
                  <a:cubicBezTo>
                    <a:pt x="750" y="593"/>
                    <a:pt x="749" y="593"/>
                    <a:pt x="748" y="593"/>
                  </a:cubicBezTo>
                  <a:cubicBezTo>
                    <a:pt x="748" y="593"/>
                    <a:pt x="748" y="593"/>
                    <a:pt x="747" y="593"/>
                  </a:cubicBezTo>
                  <a:cubicBezTo>
                    <a:pt x="747" y="593"/>
                    <a:pt x="746" y="593"/>
                    <a:pt x="745" y="594"/>
                  </a:cubicBezTo>
                  <a:cubicBezTo>
                    <a:pt x="745" y="594"/>
                    <a:pt x="744" y="595"/>
                    <a:pt x="743" y="596"/>
                  </a:cubicBezTo>
                  <a:cubicBezTo>
                    <a:pt x="742" y="598"/>
                    <a:pt x="742" y="602"/>
                    <a:pt x="745" y="603"/>
                  </a:cubicBezTo>
                  <a:cubicBezTo>
                    <a:pt x="775" y="622"/>
                    <a:pt x="775" y="622"/>
                    <a:pt x="775" y="622"/>
                  </a:cubicBezTo>
                  <a:cubicBezTo>
                    <a:pt x="778" y="618"/>
                    <a:pt x="778" y="618"/>
                    <a:pt x="778" y="618"/>
                  </a:cubicBezTo>
                  <a:cubicBezTo>
                    <a:pt x="775" y="613"/>
                    <a:pt x="775" y="613"/>
                    <a:pt x="775" y="613"/>
                  </a:cubicBezTo>
                  <a:cubicBezTo>
                    <a:pt x="778" y="618"/>
                    <a:pt x="778" y="618"/>
                    <a:pt x="778" y="618"/>
                  </a:cubicBezTo>
                  <a:cubicBezTo>
                    <a:pt x="777" y="612"/>
                    <a:pt x="777" y="612"/>
                    <a:pt x="777" y="612"/>
                  </a:cubicBezTo>
                  <a:cubicBezTo>
                    <a:pt x="777" y="613"/>
                    <a:pt x="776" y="613"/>
                    <a:pt x="775" y="613"/>
                  </a:cubicBezTo>
                  <a:cubicBezTo>
                    <a:pt x="778" y="618"/>
                    <a:pt x="778" y="618"/>
                    <a:pt x="778" y="618"/>
                  </a:cubicBezTo>
                  <a:cubicBezTo>
                    <a:pt x="777" y="612"/>
                    <a:pt x="777" y="612"/>
                    <a:pt x="777" y="612"/>
                  </a:cubicBezTo>
                  <a:cubicBezTo>
                    <a:pt x="778" y="618"/>
                    <a:pt x="778" y="618"/>
                    <a:pt x="778" y="618"/>
                  </a:cubicBezTo>
                  <a:cubicBezTo>
                    <a:pt x="778" y="612"/>
                    <a:pt x="778" y="612"/>
                    <a:pt x="778" y="612"/>
                  </a:cubicBezTo>
                  <a:cubicBezTo>
                    <a:pt x="778" y="612"/>
                    <a:pt x="778" y="612"/>
                    <a:pt x="777" y="612"/>
                  </a:cubicBezTo>
                  <a:cubicBezTo>
                    <a:pt x="778" y="618"/>
                    <a:pt x="778" y="618"/>
                    <a:pt x="778" y="618"/>
                  </a:cubicBezTo>
                  <a:cubicBezTo>
                    <a:pt x="778" y="612"/>
                    <a:pt x="778" y="612"/>
                    <a:pt x="778" y="612"/>
                  </a:cubicBezTo>
                  <a:cubicBezTo>
                    <a:pt x="778" y="618"/>
                    <a:pt x="778" y="618"/>
                    <a:pt x="778" y="618"/>
                  </a:cubicBezTo>
                  <a:cubicBezTo>
                    <a:pt x="778" y="612"/>
                    <a:pt x="778" y="612"/>
                    <a:pt x="778" y="612"/>
                  </a:cubicBezTo>
                  <a:cubicBezTo>
                    <a:pt x="778" y="612"/>
                    <a:pt x="778" y="612"/>
                    <a:pt x="778" y="612"/>
                  </a:cubicBezTo>
                  <a:cubicBezTo>
                    <a:pt x="778" y="618"/>
                    <a:pt x="778" y="618"/>
                    <a:pt x="778" y="618"/>
                  </a:cubicBezTo>
                  <a:cubicBezTo>
                    <a:pt x="778" y="612"/>
                    <a:pt x="778" y="612"/>
                    <a:pt x="778" y="612"/>
                  </a:cubicBezTo>
                  <a:cubicBezTo>
                    <a:pt x="778" y="618"/>
                    <a:pt x="778" y="618"/>
                    <a:pt x="778" y="618"/>
                  </a:cubicBezTo>
                  <a:cubicBezTo>
                    <a:pt x="779" y="612"/>
                    <a:pt x="779" y="612"/>
                    <a:pt x="779" y="612"/>
                  </a:cubicBezTo>
                  <a:cubicBezTo>
                    <a:pt x="779" y="612"/>
                    <a:pt x="779" y="612"/>
                    <a:pt x="778" y="612"/>
                  </a:cubicBezTo>
                  <a:cubicBezTo>
                    <a:pt x="778" y="618"/>
                    <a:pt x="778" y="618"/>
                    <a:pt x="778" y="618"/>
                  </a:cubicBezTo>
                  <a:cubicBezTo>
                    <a:pt x="779" y="612"/>
                    <a:pt x="779" y="612"/>
                    <a:pt x="779" y="612"/>
                  </a:cubicBezTo>
                  <a:cubicBezTo>
                    <a:pt x="779" y="616"/>
                    <a:pt x="779" y="616"/>
                    <a:pt x="779" y="616"/>
                  </a:cubicBezTo>
                  <a:cubicBezTo>
                    <a:pt x="779" y="612"/>
                    <a:pt x="779" y="612"/>
                    <a:pt x="779" y="612"/>
                  </a:cubicBezTo>
                  <a:cubicBezTo>
                    <a:pt x="779" y="612"/>
                    <a:pt x="779" y="612"/>
                    <a:pt x="779" y="612"/>
                  </a:cubicBezTo>
                  <a:cubicBezTo>
                    <a:pt x="779" y="616"/>
                    <a:pt x="779" y="616"/>
                    <a:pt x="779" y="616"/>
                  </a:cubicBezTo>
                  <a:cubicBezTo>
                    <a:pt x="779" y="612"/>
                    <a:pt x="779" y="612"/>
                    <a:pt x="779" y="612"/>
                  </a:cubicBezTo>
                  <a:cubicBezTo>
                    <a:pt x="779" y="612"/>
                    <a:pt x="779" y="612"/>
                    <a:pt x="778" y="612"/>
                  </a:cubicBezTo>
                  <a:cubicBezTo>
                    <a:pt x="774" y="611"/>
                    <a:pt x="760" y="608"/>
                    <a:pt x="747" y="605"/>
                  </a:cubicBezTo>
                  <a:cubicBezTo>
                    <a:pt x="740" y="603"/>
                    <a:pt x="734" y="602"/>
                    <a:pt x="729" y="601"/>
                  </a:cubicBezTo>
                  <a:cubicBezTo>
                    <a:pt x="726" y="600"/>
                    <a:pt x="724" y="600"/>
                    <a:pt x="722" y="600"/>
                  </a:cubicBezTo>
                  <a:cubicBezTo>
                    <a:pt x="721" y="599"/>
                    <a:pt x="721" y="599"/>
                    <a:pt x="720" y="599"/>
                  </a:cubicBezTo>
                  <a:cubicBezTo>
                    <a:pt x="719" y="599"/>
                    <a:pt x="719" y="599"/>
                    <a:pt x="718" y="599"/>
                  </a:cubicBezTo>
                  <a:cubicBezTo>
                    <a:pt x="718" y="599"/>
                    <a:pt x="717" y="599"/>
                    <a:pt x="717" y="599"/>
                  </a:cubicBezTo>
                  <a:cubicBezTo>
                    <a:pt x="716" y="599"/>
                    <a:pt x="716" y="599"/>
                    <a:pt x="715" y="600"/>
                  </a:cubicBezTo>
                  <a:cubicBezTo>
                    <a:pt x="715" y="600"/>
                    <a:pt x="714" y="600"/>
                    <a:pt x="713" y="602"/>
                  </a:cubicBezTo>
                  <a:cubicBezTo>
                    <a:pt x="713" y="603"/>
                    <a:pt x="712" y="604"/>
                    <a:pt x="712" y="605"/>
                  </a:cubicBezTo>
                  <a:cubicBezTo>
                    <a:pt x="712" y="606"/>
                    <a:pt x="713" y="607"/>
                    <a:pt x="713" y="607"/>
                  </a:cubicBezTo>
                  <a:cubicBezTo>
                    <a:pt x="714" y="608"/>
                    <a:pt x="714" y="608"/>
                    <a:pt x="714" y="609"/>
                  </a:cubicBezTo>
                  <a:cubicBezTo>
                    <a:pt x="715" y="609"/>
                    <a:pt x="715" y="609"/>
                    <a:pt x="715" y="609"/>
                  </a:cubicBezTo>
                  <a:cubicBezTo>
                    <a:pt x="715" y="609"/>
                    <a:pt x="715" y="609"/>
                    <a:pt x="715" y="610"/>
                  </a:cubicBezTo>
                  <a:cubicBezTo>
                    <a:pt x="717" y="611"/>
                    <a:pt x="719" y="612"/>
                    <a:pt x="722" y="614"/>
                  </a:cubicBezTo>
                  <a:cubicBezTo>
                    <a:pt x="727" y="617"/>
                    <a:pt x="733" y="621"/>
                    <a:pt x="738" y="624"/>
                  </a:cubicBezTo>
                  <a:cubicBezTo>
                    <a:pt x="741" y="625"/>
                    <a:pt x="743" y="627"/>
                    <a:pt x="744" y="628"/>
                  </a:cubicBezTo>
                  <a:cubicBezTo>
                    <a:pt x="745" y="628"/>
                    <a:pt x="746" y="628"/>
                    <a:pt x="746" y="629"/>
                  </a:cubicBezTo>
                  <a:cubicBezTo>
                    <a:pt x="746" y="629"/>
                    <a:pt x="746" y="629"/>
                    <a:pt x="746" y="629"/>
                  </a:cubicBezTo>
                  <a:cubicBezTo>
                    <a:pt x="746" y="629"/>
                    <a:pt x="746" y="629"/>
                    <a:pt x="746" y="629"/>
                  </a:cubicBezTo>
                  <a:cubicBezTo>
                    <a:pt x="748" y="626"/>
                    <a:pt x="748" y="626"/>
                    <a:pt x="748" y="626"/>
                  </a:cubicBezTo>
                  <a:cubicBezTo>
                    <a:pt x="746" y="629"/>
                    <a:pt x="746" y="629"/>
                    <a:pt x="746" y="629"/>
                  </a:cubicBezTo>
                  <a:cubicBezTo>
                    <a:pt x="746" y="629"/>
                    <a:pt x="746" y="629"/>
                    <a:pt x="746" y="629"/>
                  </a:cubicBezTo>
                  <a:cubicBezTo>
                    <a:pt x="748" y="626"/>
                    <a:pt x="748" y="626"/>
                    <a:pt x="748" y="626"/>
                  </a:cubicBezTo>
                  <a:cubicBezTo>
                    <a:pt x="746" y="629"/>
                    <a:pt x="746" y="629"/>
                    <a:pt x="746" y="629"/>
                  </a:cubicBezTo>
                  <a:cubicBezTo>
                    <a:pt x="750" y="625"/>
                    <a:pt x="750" y="625"/>
                    <a:pt x="750" y="625"/>
                  </a:cubicBezTo>
                  <a:cubicBezTo>
                    <a:pt x="745" y="628"/>
                    <a:pt x="745" y="628"/>
                    <a:pt x="745" y="628"/>
                  </a:cubicBezTo>
                  <a:cubicBezTo>
                    <a:pt x="746" y="628"/>
                    <a:pt x="746" y="628"/>
                    <a:pt x="746" y="629"/>
                  </a:cubicBezTo>
                  <a:cubicBezTo>
                    <a:pt x="750" y="625"/>
                    <a:pt x="750" y="625"/>
                    <a:pt x="750" y="625"/>
                  </a:cubicBezTo>
                  <a:cubicBezTo>
                    <a:pt x="745" y="628"/>
                    <a:pt x="745" y="628"/>
                    <a:pt x="745" y="628"/>
                  </a:cubicBezTo>
                  <a:cubicBezTo>
                    <a:pt x="750" y="625"/>
                    <a:pt x="750" y="625"/>
                    <a:pt x="750" y="625"/>
                  </a:cubicBezTo>
                  <a:cubicBezTo>
                    <a:pt x="745" y="627"/>
                    <a:pt x="745" y="627"/>
                    <a:pt x="745" y="627"/>
                  </a:cubicBezTo>
                  <a:cubicBezTo>
                    <a:pt x="745" y="628"/>
                    <a:pt x="745" y="628"/>
                    <a:pt x="745" y="628"/>
                  </a:cubicBezTo>
                  <a:cubicBezTo>
                    <a:pt x="750" y="625"/>
                    <a:pt x="750" y="625"/>
                    <a:pt x="750" y="625"/>
                  </a:cubicBezTo>
                  <a:cubicBezTo>
                    <a:pt x="745" y="627"/>
                    <a:pt x="745" y="627"/>
                    <a:pt x="745" y="627"/>
                  </a:cubicBezTo>
                  <a:cubicBezTo>
                    <a:pt x="750" y="625"/>
                    <a:pt x="750" y="625"/>
                    <a:pt x="750" y="625"/>
                  </a:cubicBezTo>
                  <a:cubicBezTo>
                    <a:pt x="744" y="625"/>
                    <a:pt x="744" y="625"/>
                    <a:pt x="744" y="625"/>
                  </a:cubicBezTo>
                  <a:cubicBezTo>
                    <a:pt x="744" y="626"/>
                    <a:pt x="745" y="627"/>
                    <a:pt x="745" y="627"/>
                  </a:cubicBezTo>
                  <a:cubicBezTo>
                    <a:pt x="750" y="625"/>
                    <a:pt x="750" y="625"/>
                    <a:pt x="750" y="625"/>
                  </a:cubicBezTo>
                  <a:cubicBezTo>
                    <a:pt x="744" y="625"/>
                    <a:pt x="744" y="625"/>
                    <a:pt x="744" y="625"/>
                  </a:cubicBezTo>
                  <a:cubicBezTo>
                    <a:pt x="750" y="625"/>
                    <a:pt x="750" y="625"/>
                    <a:pt x="750" y="625"/>
                  </a:cubicBezTo>
                  <a:cubicBezTo>
                    <a:pt x="745" y="622"/>
                    <a:pt x="745" y="622"/>
                    <a:pt x="745" y="622"/>
                  </a:cubicBezTo>
                  <a:cubicBezTo>
                    <a:pt x="750" y="625"/>
                    <a:pt x="750" y="625"/>
                    <a:pt x="750" y="625"/>
                  </a:cubicBezTo>
                  <a:cubicBezTo>
                    <a:pt x="747" y="620"/>
                    <a:pt x="747" y="620"/>
                    <a:pt x="747" y="620"/>
                  </a:cubicBezTo>
                  <a:cubicBezTo>
                    <a:pt x="746" y="620"/>
                    <a:pt x="746" y="621"/>
                    <a:pt x="745" y="622"/>
                  </a:cubicBezTo>
                  <a:cubicBezTo>
                    <a:pt x="750" y="625"/>
                    <a:pt x="750" y="625"/>
                    <a:pt x="750" y="625"/>
                  </a:cubicBezTo>
                  <a:cubicBezTo>
                    <a:pt x="747" y="620"/>
                    <a:pt x="747" y="620"/>
                    <a:pt x="747" y="620"/>
                  </a:cubicBezTo>
                  <a:cubicBezTo>
                    <a:pt x="750" y="625"/>
                    <a:pt x="750" y="625"/>
                    <a:pt x="750" y="625"/>
                  </a:cubicBezTo>
                  <a:cubicBezTo>
                    <a:pt x="748" y="619"/>
                    <a:pt x="748" y="619"/>
                    <a:pt x="748" y="619"/>
                  </a:cubicBezTo>
                  <a:cubicBezTo>
                    <a:pt x="748" y="619"/>
                    <a:pt x="748" y="620"/>
                    <a:pt x="747" y="620"/>
                  </a:cubicBezTo>
                  <a:cubicBezTo>
                    <a:pt x="750" y="625"/>
                    <a:pt x="750" y="625"/>
                    <a:pt x="750" y="625"/>
                  </a:cubicBezTo>
                  <a:cubicBezTo>
                    <a:pt x="748" y="619"/>
                    <a:pt x="748" y="619"/>
                    <a:pt x="748" y="619"/>
                  </a:cubicBezTo>
                  <a:cubicBezTo>
                    <a:pt x="750" y="624"/>
                    <a:pt x="750" y="624"/>
                    <a:pt x="750" y="624"/>
                  </a:cubicBezTo>
                  <a:cubicBezTo>
                    <a:pt x="749" y="619"/>
                    <a:pt x="749" y="619"/>
                    <a:pt x="749" y="619"/>
                  </a:cubicBezTo>
                  <a:cubicBezTo>
                    <a:pt x="749" y="619"/>
                    <a:pt x="749" y="619"/>
                    <a:pt x="748" y="619"/>
                  </a:cubicBezTo>
                  <a:cubicBezTo>
                    <a:pt x="750" y="624"/>
                    <a:pt x="750" y="624"/>
                    <a:pt x="750" y="624"/>
                  </a:cubicBezTo>
                  <a:cubicBezTo>
                    <a:pt x="749" y="619"/>
                    <a:pt x="749" y="619"/>
                    <a:pt x="749" y="619"/>
                  </a:cubicBezTo>
                  <a:cubicBezTo>
                    <a:pt x="750" y="624"/>
                    <a:pt x="750" y="624"/>
                    <a:pt x="750" y="624"/>
                  </a:cubicBezTo>
                  <a:cubicBezTo>
                    <a:pt x="750" y="619"/>
                    <a:pt x="750" y="619"/>
                    <a:pt x="750" y="619"/>
                  </a:cubicBezTo>
                  <a:cubicBezTo>
                    <a:pt x="749" y="619"/>
                    <a:pt x="749" y="619"/>
                    <a:pt x="749" y="619"/>
                  </a:cubicBezTo>
                  <a:cubicBezTo>
                    <a:pt x="750" y="624"/>
                    <a:pt x="750" y="624"/>
                    <a:pt x="750" y="624"/>
                  </a:cubicBezTo>
                  <a:cubicBezTo>
                    <a:pt x="750" y="619"/>
                    <a:pt x="750" y="619"/>
                    <a:pt x="750" y="619"/>
                  </a:cubicBezTo>
                  <a:cubicBezTo>
                    <a:pt x="750" y="622"/>
                    <a:pt x="750" y="622"/>
                    <a:pt x="750" y="622"/>
                  </a:cubicBezTo>
                  <a:cubicBezTo>
                    <a:pt x="750" y="619"/>
                    <a:pt x="750" y="619"/>
                    <a:pt x="750" y="619"/>
                  </a:cubicBezTo>
                  <a:cubicBezTo>
                    <a:pt x="750" y="619"/>
                    <a:pt x="750" y="619"/>
                    <a:pt x="750" y="619"/>
                  </a:cubicBezTo>
                  <a:cubicBezTo>
                    <a:pt x="750" y="622"/>
                    <a:pt x="750" y="622"/>
                    <a:pt x="750" y="622"/>
                  </a:cubicBezTo>
                  <a:cubicBezTo>
                    <a:pt x="750" y="619"/>
                    <a:pt x="750" y="619"/>
                    <a:pt x="750" y="619"/>
                  </a:cubicBezTo>
                  <a:cubicBezTo>
                    <a:pt x="750" y="619"/>
                    <a:pt x="749" y="619"/>
                    <a:pt x="747" y="619"/>
                  </a:cubicBezTo>
                  <a:cubicBezTo>
                    <a:pt x="741" y="618"/>
                    <a:pt x="730" y="616"/>
                    <a:pt x="720" y="615"/>
                  </a:cubicBezTo>
                  <a:cubicBezTo>
                    <a:pt x="715" y="614"/>
                    <a:pt x="710" y="613"/>
                    <a:pt x="707" y="612"/>
                  </a:cubicBezTo>
                  <a:cubicBezTo>
                    <a:pt x="704" y="612"/>
                    <a:pt x="702" y="611"/>
                    <a:pt x="702" y="611"/>
                  </a:cubicBezTo>
                  <a:cubicBezTo>
                    <a:pt x="700" y="611"/>
                    <a:pt x="697" y="612"/>
                    <a:pt x="696" y="614"/>
                  </a:cubicBezTo>
                  <a:cubicBezTo>
                    <a:pt x="695" y="615"/>
                    <a:pt x="695" y="616"/>
                    <a:pt x="695" y="617"/>
                  </a:cubicBezTo>
                  <a:cubicBezTo>
                    <a:pt x="695" y="618"/>
                    <a:pt x="696" y="619"/>
                    <a:pt x="696" y="620"/>
                  </a:cubicBezTo>
                  <a:cubicBezTo>
                    <a:pt x="696" y="621"/>
                    <a:pt x="697" y="621"/>
                    <a:pt x="697" y="621"/>
                  </a:cubicBezTo>
                  <a:cubicBezTo>
                    <a:pt x="697" y="622"/>
                    <a:pt x="698" y="622"/>
                    <a:pt x="698" y="622"/>
                  </a:cubicBezTo>
                  <a:cubicBezTo>
                    <a:pt x="699" y="623"/>
                    <a:pt x="701" y="624"/>
                    <a:pt x="703" y="625"/>
                  </a:cubicBezTo>
                  <a:cubicBezTo>
                    <a:pt x="706" y="627"/>
                    <a:pt x="711" y="629"/>
                    <a:pt x="714" y="631"/>
                  </a:cubicBezTo>
                  <a:cubicBezTo>
                    <a:pt x="715" y="632"/>
                    <a:pt x="717" y="633"/>
                    <a:pt x="717" y="634"/>
                  </a:cubicBezTo>
                  <a:cubicBezTo>
                    <a:pt x="718" y="634"/>
                    <a:pt x="718" y="634"/>
                    <a:pt x="718" y="634"/>
                  </a:cubicBezTo>
                  <a:cubicBezTo>
                    <a:pt x="718" y="634"/>
                    <a:pt x="718" y="634"/>
                    <a:pt x="718" y="634"/>
                  </a:cubicBezTo>
                  <a:cubicBezTo>
                    <a:pt x="720" y="632"/>
                    <a:pt x="720" y="632"/>
                    <a:pt x="720" y="632"/>
                  </a:cubicBezTo>
                  <a:cubicBezTo>
                    <a:pt x="718" y="634"/>
                    <a:pt x="718" y="634"/>
                    <a:pt x="718" y="634"/>
                  </a:cubicBezTo>
                  <a:cubicBezTo>
                    <a:pt x="718" y="634"/>
                    <a:pt x="718" y="634"/>
                    <a:pt x="718" y="634"/>
                  </a:cubicBezTo>
                  <a:cubicBezTo>
                    <a:pt x="720" y="632"/>
                    <a:pt x="720" y="632"/>
                    <a:pt x="720" y="632"/>
                  </a:cubicBezTo>
                  <a:cubicBezTo>
                    <a:pt x="718" y="634"/>
                    <a:pt x="718" y="634"/>
                    <a:pt x="718" y="634"/>
                  </a:cubicBezTo>
                  <a:cubicBezTo>
                    <a:pt x="722" y="630"/>
                    <a:pt x="722" y="630"/>
                    <a:pt x="722" y="630"/>
                  </a:cubicBezTo>
                  <a:cubicBezTo>
                    <a:pt x="717" y="633"/>
                    <a:pt x="717" y="633"/>
                    <a:pt x="717" y="633"/>
                  </a:cubicBezTo>
                  <a:cubicBezTo>
                    <a:pt x="718" y="634"/>
                    <a:pt x="718" y="634"/>
                    <a:pt x="718" y="634"/>
                  </a:cubicBezTo>
                  <a:cubicBezTo>
                    <a:pt x="722" y="630"/>
                    <a:pt x="722" y="630"/>
                    <a:pt x="722" y="630"/>
                  </a:cubicBezTo>
                  <a:cubicBezTo>
                    <a:pt x="717" y="633"/>
                    <a:pt x="717" y="633"/>
                    <a:pt x="717" y="633"/>
                  </a:cubicBezTo>
                  <a:cubicBezTo>
                    <a:pt x="722" y="630"/>
                    <a:pt x="722" y="630"/>
                    <a:pt x="722" y="630"/>
                  </a:cubicBezTo>
                  <a:cubicBezTo>
                    <a:pt x="717" y="630"/>
                    <a:pt x="717" y="630"/>
                    <a:pt x="717" y="630"/>
                  </a:cubicBezTo>
                  <a:cubicBezTo>
                    <a:pt x="717" y="632"/>
                    <a:pt x="717" y="633"/>
                    <a:pt x="717" y="633"/>
                  </a:cubicBezTo>
                  <a:cubicBezTo>
                    <a:pt x="722" y="630"/>
                    <a:pt x="722" y="630"/>
                    <a:pt x="722" y="630"/>
                  </a:cubicBezTo>
                  <a:cubicBezTo>
                    <a:pt x="717" y="630"/>
                    <a:pt x="717" y="630"/>
                    <a:pt x="717" y="630"/>
                  </a:cubicBezTo>
                  <a:cubicBezTo>
                    <a:pt x="722" y="630"/>
                    <a:pt x="722" y="630"/>
                    <a:pt x="722" y="630"/>
                  </a:cubicBezTo>
                  <a:cubicBezTo>
                    <a:pt x="717" y="627"/>
                    <a:pt x="717" y="627"/>
                    <a:pt x="717" y="627"/>
                  </a:cubicBezTo>
                  <a:cubicBezTo>
                    <a:pt x="717" y="628"/>
                    <a:pt x="717" y="629"/>
                    <a:pt x="717" y="630"/>
                  </a:cubicBezTo>
                  <a:cubicBezTo>
                    <a:pt x="722" y="630"/>
                    <a:pt x="722" y="630"/>
                    <a:pt x="722" y="630"/>
                  </a:cubicBezTo>
                  <a:cubicBezTo>
                    <a:pt x="717" y="627"/>
                    <a:pt x="717" y="627"/>
                    <a:pt x="717" y="627"/>
                  </a:cubicBezTo>
                  <a:cubicBezTo>
                    <a:pt x="722" y="630"/>
                    <a:pt x="722" y="630"/>
                    <a:pt x="722" y="630"/>
                  </a:cubicBezTo>
                  <a:cubicBezTo>
                    <a:pt x="723" y="625"/>
                    <a:pt x="723" y="625"/>
                    <a:pt x="723" y="625"/>
                  </a:cubicBezTo>
                  <a:cubicBezTo>
                    <a:pt x="723" y="625"/>
                    <a:pt x="713" y="623"/>
                    <a:pt x="702" y="621"/>
                  </a:cubicBezTo>
                  <a:cubicBezTo>
                    <a:pt x="696" y="620"/>
                    <a:pt x="691" y="619"/>
                    <a:pt x="686" y="618"/>
                  </a:cubicBezTo>
                  <a:cubicBezTo>
                    <a:pt x="684" y="618"/>
                    <a:pt x="682" y="618"/>
                    <a:pt x="680" y="618"/>
                  </a:cubicBezTo>
                  <a:cubicBezTo>
                    <a:pt x="679" y="617"/>
                    <a:pt x="679" y="617"/>
                    <a:pt x="678" y="617"/>
                  </a:cubicBezTo>
                  <a:cubicBezTo>
                    <a:pt x="677" y="617"/>
                    <a:pt x="677" y="617"/>
                    <a:pt x="676" y="617"/>
                  </a:cubicBezTo>
                  <a:cubicBezTo>
                    <a:pt x="676" y="617"/>
                    <a:pt x="676" y="617"/>
                    <a:pt x="675" y="617"/>
                  </a:cubicBezTo>
                  <a:cubicBezTo>
                    <a:pt x="675" y="617"/>
                    <a:pt x="674" y="617"/>
                    <a:pt x="674" y="618"/>
                  </a:cubicBezTo>
                  <a:cubicBezTo>
                    <a:pt x="673" y="618"/>
                    <a:pt x="673" y="618"/>
                    <a:pt x="673" y="618"/>
                  </a:cubicBezTo>
                  <a:cubicBezTo>
                    <a:pt x="672" y="619"/>
                    <a:pt x="672" y="619"/>
                    <a:pt x="671" y="620"/>
                  </a:cubicBezTo>
                  <a:cubicBezTo>
                    <a:pt x="669" y="622"/>
                    <a:pt x="670" y="626"/>
                    <a:pt x="673" y="627"/>
                  </a:cubicBezTo>
                  <a:cubicBezTo>
                    <a:pt x="694" y="640"/>
                    <a:pt x="694" y="640"/>
                    <a:pt x="694" y="640"/>
                  </a:cubicBezTo>
                  <a:cubicBezTo>
                    <a:pt x="696" y="636"/>
                    <a:pt x="696" y="636"/>
                    <a:pt x="696" y="636"/>
                  </a:cubicBezTo>
                  <a:cubicBezTo>
                    <a:pt x="696" y="630"/>
                    <a:pt x="696" y="630"/>
                    <a:pt x="696" y="630"/>
                  </a:cubicBezTo>
                  <a:cubicBezTo>
                    <a:pt x="696" y="630"/>
                    <a:pt x="687" y="632"/>
                    <a:pt x="678" y="633"/>
                  </a:cubicBezTo>
                  <a:cubicBezTo>
                    <a:pt x="673" y="633"/>
                    <a:pt x="669" y="634"/>
                    <a:pt x="665" y="635"/>
                  </a:cubicBezTo>
                  <a:cubicBezTo>
                    <a:pt x="663" y="635"/>
                    <a:pt x="662" y="635"/>
                    <a:pt x="661" y="635"/>
                  </a:cubicBezTo>
                  <a:cubicBezTo>
                    <a:pt x="660" y="635"/>
                    <a:pt x="660" y="635"/>
                    <a:pt x="660" y="635"/>
                  </a:cubicBezTo>
                  <a:cubicBezTo>
                    <a:pt x="659" y="636"/>
                    <a:pt x="659" y="636"/>
                    <a:pt x="659" y="636"/>
                  </a:cubicBezTo>
                  <a:cubicBezTo>
                    <a:pt x="658" y="636"/>
                    <a:pt x="658" y="636"/>
                    <a:pt x="658" y="636"/>
                  </a:cubicBezTo>
                  <a:cubicBezTo>
                    <a:pt x="658" y="636"/>
                    <a:pt x="658" y="636"/>
                    <a:pt x="657" y="636"/>
                  </a:cubicBezTo>
                  <a:cubicBezTo>
                    <a:pt x="657" y="637"/>
                    <a:pt x="657" y="637"/>
                    <a:pt x="657" y="637"/>
                  </a:cubicBezTo>
                  <a:cubicBezTo>
                    <a:pt x="656" y="637"/>
                    <a:pt x="656" y="637"/>
                    <a:pt x="656" y="638"/>
                  </a:cubicBezTo>
                  <a:cubicBezTo>
                    <a:pt x="654" y="641"/>
                    <a:pt x="655" y="644"/>
                    <a:pt x="657" y="646"/>
                  </a:cubicBezTo>
                  <a:cubicBezTo>
                    <a:pt x="685" y="663"/>
                    <a:pt x="685" y="663"/>
                    <a:pt x="685" y="663"/>
                  </a:cubicBezTo>
                  <a:cubicBezTo>
                    <a:pt x="688" y="658"/>
                    <a:pt x="688" y="658"/>
                    <a:pt x="688" y="658"/>
                  </a:cubicBezTo>
                  <a:cubicBezTo>
                    <a:pt x="683" y="656"/>
                    <a:pt x="683" y="656"/>
                    <a:pt x="683" y="656"/>
                  </a:cubicBezTo>
                  <a:cubicBezTo>
                    <a:pt x="688" y="658"/>
                    <a:pt x="688" y="658"/>
                    <a:pt x="688" y="658"/>
                  </a:cubicBezTo>
                  <a:cubicBezTo>
                    <a:pt x="685" y="654"/>
                    <a:pt x="685" y="654"/>
                    <a:pt x="685" y="654"/>
                  </a:cubicBezTo>
                  <a:cubicBezTo>
                    <a:pt x="684" y="654"/>
                    <a:pt x="684" y="655"/>
                    <a:pt x="683" y="656"/>
                  </a:cubicBezTo>
                  <a:cubicBezTo>
                    <a:pt x="688" y="658"/>
                    <a:pt x="688" y="658"/>
                    <a:pt x="688" y="658"/>
                  </a:cubicBezTo>
                  <a:cubicBezTo>
                    <a:pt x="685" y="654"/>
                    <a:pt x="685" y="654"/>
                    <a:pt x="685" y="654"/>
                  </a:cubicBezTo>
                  <a:cubicBezTo>
                    <a:pt x="688" y="658"/>
                    <a:pt x="688" y="658"/>
                    <a:pt x="688" y="658"/>
                  </a:cubicBezTo>
                  <a:cubicBezTo>
                    <a:pt x="686" y="653"/>
                    <a:pt x="686" y="653"/>
                    <a:pt x="686" y="653"/>
                  </a:cubicBezTo>
                  <a:cubicBezTo>
                    <a:pt x="686" y="654"/>
                    <a:pt x="685" y="654"/>
                    <a:pt x="685" y="654"/>
                  </a:cubicBezTo>
                  <a:cubicBezTo>
                    <a:pt x="688" y="658"/>
                    <a:pt x="688" y="658"/>
                    <a:pt x="688" y="658"/>
                  </a:cubicBezTo>
                  <a:cubicBezTo>
                    <a:pt x="686" y="653"/>
                    <a:pt x="686" y="653"/>
                    <a:pt x="686" y="653"/>
                  </a:cubicBezTo>
                  <a:cubicBezTo>
                    <a:pt x="687" y="657"/>
                    <a:pt x="687" y="657"/>
                    <a:pt x="687" y="657"/>
                  </a:cubicBezTo>
                  <a:cubicBezTo>
                    <a:pt x="686" y="653"/>
                    <a:pt x="686" y="653"/>
                    <a:pt x="686" y="653"/>
                  </a:cubicBezTo>
                  <a:cubicBezTo>
                    <a:pt x="686" y="653"/>
                    <a:pt x="686" y="653"/>
                    <a:pt x="686" y="653"/>
                  </a:cubicBezTo>
                  <a:cubicBezTo>
                    <a:pt x="687" y="657"/>
                    <a:pt x="687" y="657"/>
                    <a:pt x="687" y="657"/>
                  </a:cubicBezTo>
                  <a:cubicBezTo>
                    <a:pt x="686" y="653"/>
                    <a:pt x="686" y="653"/>
                    <a:pt x="686" y="653"/>
                  </a:cubicBezTo>
                  <a:cubicBezTo>
                    <a:pt x="686" y="653"/>
                    <a:pt x="686" y="653"/>
                    <a:pt x="686" y="653"/>
                  </a:cubicBezTo>
                  <a:cubicBezTo>
                    <a:pt x="686" y="653"/>
                    <a:pt x="685" y="654"/>
                    <a:pt x="684" y="654"/>
                  </a:cubicBezTo>
                  <a:cubicBezTo>
                    <a:pt x="681" y="654"/>
                    <a:pt x="674" y="656"/>
                    <a:pt x="668" y="657"/>
                  </a:cubicBezTo>
                  <a:cubicBezTo>
                    <a:pt x="662" y="657"/>
                    <a:pt x="657" y="658"/>
                    <a:pt x="657" y="658"/>
                  </a:cubicBezTo>
                  <a:cubicBezTo>
                    <a:pt x="655" y="659"/>
                    <a:pt x="653" y="660"/>
                    <a:pt x="652" y="663"/>
                  </a:cubicBezTo>
                  <a:cubicBezTo>
                    <a:pt x="652" y="665"/>
                    <a:pt x="653" y="667"/>
                    <a:pt x="655" y="668"/>
                  </a:cubicBezTo>
                  <a:cubicBezTo>
                    <a:pt x="659" y="671"/>
                    <a:pt x="659" y="671"/>
                    <a:pt x="659" y="671"/>
                  </a:cubicBezTo>
                  <a:cubicBezTo>
                    <a:pt x="649" y="673"/>
                    <a:pt x="649" y="673"/>
                    <a:pt x="649" y="673"/>
                  </a:cubicBezTo>
                  <a:cubicBezTo>
                    <a:pt x="647" y="673"/>
                    <a:pt x="646" y="675"/>
                    <a:pt x="645" y="677"/>
                  </a:cubicBezTo>
                  <a:cubicBezTo>
                    <a:pt x="645" y="679"/>
                    <a:pt x="646" y="681"/>
                    <a:pt x="648" y="683"/>
                  </a:cubicBezTo>
                  <a:cubicBezTo>
                    <a:pt x="670" y="696"/>
                    <a:pt x="670" y="696"/>
                    <a:pt x="670" y="696"/>
                  </a:cubicBezTo>
                  <a:cubicBezTo>
                    <a:pt x="673" y="692"/>
                    <a:pt x="673" y="692"/>
                    <a:pt x="673" y="692"/>
                  </a:cubicBezTo>
                  <a:cubicBezTo>
                    <a:pt x="673" y="686"/>
                    <a:pt x="673" y="686"/>
                    <a:pt x="673" y="686"/>
                  </a:cubicBezTo>
                  <a:cubicBezTo>
                    <a:pt x="673" y="686"/>
                    <a:pt x="655" y="686"/>
                    <a:pt x="647" y="686"/>
                  </a:cubicBezTo>
                  <a:cubicBezTo>
                    <a:pt x="645" y="686"/>
                    <a:pt x="644" y="686"/>
                    <a:pt x="643" y="686"/>
                  </a:cubicBezTo>
                  <a:cubicBezTo>
                    <a:pt x="642" y="686"/>
                    <a:pt x="642" y="686"/>
                    <a:pt x="642" y="686"/>
                  </a:cubicBezTo>
                  <a:cubicBezTo>
                    <a:pt x="641" y="686"/>
                    <a:pt x="641" y="686"/>
                    <a:pt x="641" y="686"/>
                  </a:cubicBezTo>
                  <a:cubicBezTo>
                    <a:pt x="641" y="686"/>
                    <a:pt x="640" y="686"/>
                    <a:pt x="640" y="686"/>
                  </a:cubicBezTo>
                  <a:cubicBezTo>
                    <a:pt x="640" y="686"/>
                    <a:pt x="640" y="686"/>
                    <a:pt x="639" y="687"/>
                  </a:cubicBezTo>
                  <a:cubicBezTo>
                    <a:pt x="639" y="687"/>
                    <a:pt x="639" y="687"/>
                    <a:pt x="638" y="687"/>
                  </a:cubicBezTo>
                  <a:cubicBezTo>
                    <a:pt x="638" y="687"/>
                    <a:pt x="637" y="688"/>
                    <a:pt x="637" y="689"/>
                  </a:cubicBezTo>
                  <a:cubicBezTo>
                    <a:pt x="636" y="690"/>
                    <a:pt x="636" y="691"/>
                    <a:pt x="636" y="693"/>
                  </a:cubicBezTo>
                  <a:cubicBezTo>
                    <a:pt x="636" y="694"/>
                    <a:pt x="637" y="695"/>
                    <a:pt x="639" y="696"/>
                  </a:cubicBezTo>
                  <a:cubicBezTo>
                    <a:pt x="659" y="709"/>
                    <a:pt x="659" y="709"/>
                    <a:pt x="659" y="709"/>
                  </a:cubicBezTo>
                  <a:cubicBezTo>
                    <a:pt x="662" y="704"/>
                    <a:pt x="662" y="704"/>
                    <a:pt x="662" y="704"/>
                  </a:cubicBezTo>
                  <a:cubicBezTo>
                    <a:pt x="657" y="702"/>
                    <a:pt x="657" y="702"/>
                    <a:pt x="657" y="702"/>
                  </a:cubicBezTo>
                  <a:cubicBezTo>
                    <a:pt x="662" y="704"/>
                    <a:pt x="662" y="704"/>
                    <a:pt x="662" y="704"/>
                  </a:cubicBezTo>
                  <a:cubicBezTo>
                    <a:pt x="659" y="700"/>
                    <a:pt x="659" y="700"/>
                    <a:pt x="659" y="700"/>
                  </a:cubicBezTo>
                  <a:cubicBezTo>
                    <a:pt x="659" y="700"/>
                    <a:pt x="658" y="701"/>
                    <a:pt x="657" y="702"/>
                  </a:cubicBezTo>
                  <a:cubicBezTo>
                    <a:pt x="662" y="704"/>
                    <a:pt x="662" y="704"/>
                    <a:pt x="662" y="704"/>
                  </a:cubicBezTo>
                  <a:cubicBezTo>
                    <a:pt x="659" y="700"/>
                    <a:pt x="659" y="700"/>
                    <a:pt x="659" y="700"/>
                  </a:cubicBezTo>
                  <a:cubicBezTo>
                    <a:pt x="662" y="704"/>
                    <a:pt x="662" y="704"/>
                    <a:pt x="662" y="704"/>
                  </a:cubicBezTo>
                  <a:cubicBezTo>
                    <a:pt x="660" y="699"/>
                    <a:pt x="660" y="699"/>
                    <a:pt x="660" y="699"/>
                  </a:cubicBezTo>
                  <a:cubicBezTo>
                    <a:pt x="660" y="699"/>
                    <a:pt x="660" y="699"/>
                    <a:pt x="659" y="700"/>
                  </a:cubicBezTo>
                  <a:cubicBezTo>
                    <a:pt x="662" y="704"/>
                    <a:pt x="662" y="704"/>
                    <a:pt x="662" y="704"/>
                  </a:cubicBezTo>
                  <a:cubicBezTo>
                    <a:pt x="660" y="699"/>
                    <a:pt x="660" y="699"/>
                    <a:pt x="660" y="699"/>
                  </a:cubicBezTo>
                  <a:cubicBezTo>
                    <a:pt x="661" y="703"/>
                    <a:pt x="661" y="703"/>
                    <a:pt x="661" y="703"/>
                  </a:cubicBezTo>
                  <a:cubicBezTo>
                    <a:pt x="661" y="699"/>
                    <a:pt x="661" y="699"/>
                    <a:pt x="661" y="699"/>
                  </a:cubicBezTo>
                  <a:cubicBezTo>
                    <a:pt x="660" y="699"/>
                    <a:pt x="660" y="699"/>
                    <a:pt x="660" y="699"/>
                  </a:cubicBezTo>
                  <a:cubicBezTo>
                    <a:pt x="661" y="703"/>
                    <a:pt x="661" y="703"/>
                    <a:pt x="661" y="703"/>
                  </a:cubicBezTo>
                  <a:cubicBezTo>
                    <a:pt x="661" y="699"/>
                    <a:pt x="661" y="699"/>
                    <a:pt x="661" y="699"/>
                  </a:cubicBezTo>
                  <a:cubicBezTo>
                    <a:pt x="661" y="699"/>
                    <a:pt x="660" y="699"/>
                    <a:pt x="659" y="700"/>
                  </a:cubicBezTo>
                  <a:cubicBezTo>
                    <a:pt x="655" y="700"/>
                    <a:pt x="648" y="701"/>
                    <a:pt x="641" y="702"/>
                  </a:cubicBezTo>
                  <a:cubicBezTo>
                    <a:pt x="635" y="703"/>
                    <a:pt x="629" y="703"/>
                    <a:pt x="629" y="703"/>
                  </a:cubicBezTo>
                  <a:cubicBezTo>
                    <a:pt x="628" y="703"/>
                    <a:pt x="627" y="704"/>
                    <a:pt x="626" y="705"/>
                  </a:cubicBezTo>
                  <a:cubicBezTo>
                    <a:pt x="625" y="706"/>
                    <a:pt x="625" y="706"/>
                    <a:pt x="625" y="707"/>
                  </a:cubicBezTo>
                  <a:cubicBezTo>
                    <a:pt x="624" y="708"/>
                    <a:pt x="624" y="708"/>
                    <a:pt x="624" y="709"/>
                  </a:cubicBezTo>
                  <a:cubicBezTo>
                    <a:pt x="624" y="710"/>
                    <a:pt x="625" y="711"/>
                    <a:pt x="625" y="711"/>
                  </a:cubicBezTo>
                  <a:cubicBezTo>
                    <a:pt x="625" y="712"/>
                    <a:pt x="626" y="712"/>
                    <a:pt x="626" y="712"/>
                  </a:cubicBezTo>
                  <a:cubicBezTo>
                    <a:pt x="626" y="713"/>
                    <a:pt x="626" y="713"/>
                    <a:pt x="627" y="713"/>
                  </a:cubicBezTo>
                  <a:cubicBezTo>
                    <a:pt x="628" y="714"/>
                    <a:pt x="628" y="714"/>
                    <a:pt x="628" y="714"/>
                  </a:cubicBezTo>
                  <a:cubicBezTo>
                    <a:pt x="629" y="715"/>
                    <a:pt x="631" y="716"/>
                    <a:pt x="633" y="718"/>
                  </a:cubicBezTo>
                  <a:cubicBezTo>
                    <a:pt x="637" y="720"/>
                    <a:pt x="642" y="723"/>
                    <a:pt x="645" y="725"/>
                  </a:cubicBezTo>
                  <a:cubicBezTo>
                    <a:pt x="647" y="726"/>
                    <a:pt x="649" y="727"/>
                    <a:pt x="650" y="728"/>
                  </a:cubicBezTo>
                  <a:cubicBezTo>
                    <a:pt x="650" y="728"/>
                    <a:pt x="651" y="728"/>
                    <a:pt x="651" y="728"/>
                  </a:cubicBezTo>
                  <a:cubicBezTo>
                    <a:pt x="651" y="729"/>
                    <a:pt x="651" y="729"/>
                    <a:pt x="651" y="729"/>
                  </a:cubicBezTo>
                  <a:cubicBezTo>
                    <a:pt x="653" y="726"/>
                    <a:pt x="653" y="726"/>
                    <a:pt x="653" y="726"/>
                  </a:cubicBezTo>
                  <a:cubicBezTo>
                    <a:pt x="651" y="729"/>
                    <a:pt x="651" y="729"/>
                    <a:pt x="651" y="729"/>
                  </a:cubicBezTo>
                  <a:cubicBezTo>
                    <a:pt x="651" y="729"/>
                    <a:pt x="651" y="729"/>
                    <a:pt x="651" y="729"/>
                  </a:cubicBezTo>
                  <a:cubicBezTo>
                    <a:pt x="653" y="726"/>
                    <a:pt x="653" y="726"/>
                    <a:pt x="653" y="726"/>
                  </a:cubicBezTo>
                  <a:cubicBezTo>
                    <a:pt x="651" y="729"/>
                    <a:pt x="651" y="729"/>
                    <a:pt x="651" y="729"/>
                  </a:cubicBezTo>
                  <a:cubicBezTo>
                    <a:pt x="654" y="724"/>
                    <a:pt x="654" y="724"/>
                    <a:pt x="654" y="724"/>
                  </a:cubicBezTo>
                  <a:cubicBezTo>
                    <a:pt x="651" y="728"/>
                    <a:pt x="651" y="728"/>
                    <a:pt x="651" y="728"/>
                  </a:cubicBezTo>
                  <a:cubicBezTo>
                    <a:pt x="651" y="729"/>
                    <a:pt x="651" y="729"/>
                    <a:pt x="651" y="729"/>
                  </a:cubicBezTo>
                  <a:cubicBezTo>
                    <a:pt x="654" y="724"/>
                    <a:pt x="654" y="724"/>
                    <a:pt x="654" y="724"/>
                  </a:cubicBezTo>
                  <a:cubicBezTo>
                    <a:pt x="651" y="728"/>
                    <a:pt x="651" y="728"/>
                    <a:pt x="651" y="728"/>
                  </a:cubicBezTo>
                  <a:cubicBezTo>
                    <a:pt x="654" y="724"/>
                    <a:pt x="654" y="724"/>
                    <a:pt x="654" y="724"/>
                  </a:cubicBezTo>
                  <a:cubicBezTo>
                    <a:pt x="650" y="728"/>
                    <a:pt x="650" y="728"/>
                    <a:pt x="650" y="728"/>
                  </a:cubicBezTo>
                  <a:cubicBezTo>
                    <a:pt x="651" y="728"/>
                    <a:pt x="651" y="728"/>
                    <a:pt x="651" y="728"/>
                  </a:cubicBezTo>
                  <a:cubicBezTo>
                    <a:pt x="654" y="724"/>
                    <a:pt x="654" y="724"/>
                    <a:pt x="654" y="724"/>
                  </a:cubicBezTo>
                  <a:cubicBezTo>
                    <a:pt x="650" y="728"/>
                    <a:pt x="650" y="728"/>
                    <a:pt x="650" y="728"/>
                  </a:cubicBezTo>
                  <a:cubicBezTo>
                    <a:pt x="654" y="724"/>
                    <a:pt x="654" y="724"/>
                    <a:pt x="654" y="724"/>
                  </a:cubicBezTo>
                  <a:cubicBezTo>
                    <a:pt x="650" y="727"/>
                    <a:pt x="650" y="727"/>
                    <a:pt x="650" y="727"/>
                  </a:cubicBezTo>
                  <a:cubicBezTo>
                    <a:pt x="650" y="728"/>
                    <a:pt x="650" y="728"/>
                    <a:pt x="650" y="728"/>
                  </a:cubicBezTo>
                  <a:cubicBezTo>
                    <a:pt x="654" y="724"/>
                    <a:pt x="654" y="724"/>
                    <a:pt x="654" y="724"/>
                  </a:cubicBezTo>
                  <a:cubicBezTo>
                    <a:pt x="650" y="727"/>
                    <a:pt x="650" y="727"/>
                    <a:pt x="650" y="727"/>
                  </a:cubicBezTo>
                  <a:cubicBezTo>
                    <a:pt x="654" y="724"/>
                    <a:pt x="654" y="724"/>
                    <a:pt x="654" y="724"/>
                  </a:cubicBezTo>
                  <a:cubicBezTo>
                    <a:pt x="649" y="726"/>
                    <a:pt x="649" y="726"/>
                    <a:pt x="649" y="726"/>
                  </a:cubicBezTo>
                  <a:cubicBezTo>
                    <a:pt x="650" y="727"/>
                    <a:pt x="650" y="727"/>
                    <a:pt x="650" y="727"/>
                  </a:cubicBezTo>
                  <a:cubicBezTo>
                    <a:pt x="654" y="724"/>
                    <a:pt x="654" y="724"/>
                    <a:pt x="654" y="724"/>
                  </a:cubicBezTo>
                  <a:cubicBezTo>
                    <a:pt x="649" y="726"/>
                    <a:pt x="649" y="726"/>
                    <a:pt x="649" y="726"/>
                  </a:cubicBezTo>
                  <a:cubicBezTo>
                    <a:pt x="654" y="724"/>
                    <a:pt x="654" y="724"/>
                    <a:pt x="654" y="724"/>
                  </a:cubicBezTo>
                  <a:cubicBezTo>
                    <a:pt x="649" y="724"/>
                    <a:pt x="649" y="724"/>
                    <a:pt x="649" y="724"/>
                  </a:cubicBezTo>
                  <a:cubicBezTo>
                    <a:pt x="649" y="725"/>
                    <a:pt x="649" y="726"/>
                    <a:pt x="649" y="726"/>
                  </a:cubicBezTo>
                  <a:cubicBezTo>
                    <a:pt x="654" y="724"/>
                    <a:pt x="654" y="724"/>
                    <a:pt x="654" y="724"/>
                  </a:cubicBezTo>
                  <a:cubicBezTo>
                    <a:pt x="649" y="724"/>
                    <a:pt x="649" y="724"/>
                    <a:pt x="649" y="724"/>
                  </a:cubicBezTo>
                  <a:cubicBezTo>
                    <a:pt x="654" y="724"/>
                    <a:pt x="654" y="724"/>
                    <a:pt x="654" y="724"/>
                  </a:cubicBezTo>
                  <a:cubicBezTo>
                    <a:pt x="654" y="719"/>
                    <a:pt x="654" y="719"/>
                    <a:pt x="654" y="719"/>
                  </a:cubicBezTo>
                  <a:cubicBezTo>
                    <a:pt x="629" y="720"/>
                    <a:pt x="629" y="720"/>
                    <a:pt x="629" y="720"/>
                  </a:cubicBezTo>
                  <a:cubicBezTo>
                    <a:pt x="627" y="721"/>
                    <a:pt x="625" y="722"/>
                    <a:pt x="624" y="725"/>
                  </a:cubicBezTo>
                  <a:cubicBezTo>
                    <a:pt x="624" y="727"/>
                    <a:pt x="625" y="729"/>
                    <a:pt x="627" y="731"/>
                  </a:cubicBezTo>
                  <a:cubicBezTo>
                    <a:pt x="627" y="731"/>
                    <a:pt x="628" y="731"/>
                    <a:pt x="629" y="731"/>
                  </a:cubicBezTo>
                  <a:cubicBezTo>
                    <a:pt x="630" y="732"/>
                    <a:pt x="632" y="733"/>
                    <a:pt x="634" y="734"/>
                  </a:cubicBezTo>
                  <a:cubicBezTo>
                    <a:pt x="634" y="735"/>
                    <a:pt x="635" y="735"/>
                    <a:pt x="635" y="736"/>
                  </a:cubicBezTo>
                  <a:cubicBezTo>
                    <a:pt x="636" y="736"/>
                    <a:pt x="636" y="736"/>
                    <a:pt x="636" y="736"/>
                  </a:cubicBezTo>
                  <a:cubicBezTo>
                    <a:pt x="636" y="736"/>
                    <a:pt x="636" y="736"/>
                    <a:pt x="636" y="736"/>
                  </a:cubicBezTo>
                  <a:cubicBezTo>
                    <a:pt x="638" y="733"/>
                    <a:pt x="638" y="733"/>
                    <a:pt x="638" y="733"/>
                  </a:cubicBezTo>
                  <a:cubicBezTo>
                    <a:pt x="635" y="735"/>
                    <a:pt x="635" y="735"/>
                    <a:pt x="635" y="735"/>
                  </a:cubicBezTo>
                  <a:cubicBezTo>
                    <a:pt x="636" y="736"/>
                    <a:pt x="636" y="736"/>
                    <a:pt x="636" y="736"/>
                  </a:cubicBezTo>
                  <a:cubicBezTo>
                    <a:pt x="638" y="733"/>
                    <a:pt x="638" y="733"/>
                    <a:pt x="638" y="733"/>
                  </a:cubicBezTo>
                  <a:cubicBezTo>
                    <a:pt x="635" y="735"/>
                    <a:pt x="635" y="735"/>
                    <a:pt x="635" y="735"/>
                  </a:cubicBezTo>
                  <a:cubicBezTo>
                    <a:pt x="639" y="732"/>
                    <a:pt x="639" y="732"/>
                    <a:pt x="639" y="732"/>
                  </a:cubicBezTo>
                  <a:cubicBezTo>
                    <a:pt x="635" y="734"/>
                    <a:pt x="635" y="734"/>
                    <a:pt x="635" y="734"/>
                  </a:cubicBezTo>
                  <a:cubicBezTo>
                    <a:pt x="635" y="735"/>
                    <a:pt x="635" y="735"/>
                    <a:pt x="635" y="735"/>
                  </a:cubicBezTo>
                  <a:cubicBezTo>
                    <a:pt x="639" y="732"/>
                    <a:pt x="639" y="732"/>
                    <a:pt x="639" y="732"/>
                  </a:cubicBezTo>
                  <a:cubicBezTo>
                    <a:pt x="635" y="734"/>
                    <a:pt x="635" y="734"/>
                    <a:pt x="635" y="734"/>
                  </a:cubicBezTo>
                  <a:cubicBezTo>
                    <a:pt x="639" y="732"/>
                    <a:pt x="639" y="732"/>
                    <a:pt x="639" y="732"/>
                  </a:cubicBezTo>
                  <a:cubicBezTo>
                    <a:pt x="634" y="732"/>
                    <a:pt x="634" y="732"/>
                    <a:pt x="634" y="732"/>
                  </a:cubicBezTo>
                  <a:cubicBezTo>
                    <a:pt x="634" y="733"/>
                    <a:pt x="634" y="734"/>
                    <a:pt x="635" y="734"/>
                  </a:cubicBezTo>
                  <a:cubicBezTo>
                    <a:pt x="639" y="732"/>
                    <a:pt x="639" y="732"/>
                    <a:pt x="639" y="732"/>
                  </a:cubicBezTo>
                  <a:cubicBezTo>
                    <a:pt x="634" y="732"/>
                    <a:pt x="634" y="732"/>
                    <a:pt x="634" y="732"/>
                  </a:cubicBezTo>
                  <a:cubicBezTo>
                    <a:pt x="639" y="732"/>
                    <a:pt x="639" y="732"/>
                    <a:pt x="639" y="732"/>
                  </a:cubicBezTo>
                  <a:cubicBezTo>
                    <a:pt x="635" y="729"/>
                    <a:pt x="635" y="729"/>
                    <a:pt x="635" y="729"/>
                  </a:cubicBezTo>
                  <a:cubicBezTo>
                    <a:pt x="634" y="730"/>
                    <a:pt x="634" y="731"/>
                    <a:pt x="634" y="732"/>
                  </a:cubicBezTo>
                  <a:cubicBezTo>
                    <a:pt x="639" y="732"/>
                    <a:pt x="639" y="732"/>
                    <a:pt x="639" y="732"/>
                  </a:cubicBezTo>
                  <a:cubicBezTo>
                    <a:pt x="635" y="729"/>
                    <a:pt x="635" y="729"/>
                    <a:pt x="635" y="729"/>
                  </a:cubicBezTo>
                  <a:cubicBezTo>
                    <a:pt x="639" y="732"/>
                    <a:pt x="639" y="732"/>
                    <a:pt x="639" y="732"/>
                  </a:cubicBezTo>
                  <a:cubicBezTo>
                    <a:pt x="637" y="727"/>
                    <a:pt x="637" y="727"/>
                    <a:pt x="637" y="727"/>
                  </a:cubicBezTo>
                  <a:cubicBezTo>
                    <a:pt x="615" y="736"/>
                    <a:pt x="615" y="736"/>
                    <a:pt x="615" y="736"/>
                  </a:cubicBezTo>
                  <a:cubicBezTo>
                    <a:pt x="613" y="737"/>
                    <a:pt x="612" y="739"/>
                    <a:pt x="611" y="741"/>
                  </a:cubicBezTo>
                  <a:cubicBezTo>
                    <a:pt x="611" y="743"/>
                    <a:pt x="612" y="745"/>
                    <a:pt x="614" y="746"/>
                  </a:cubicBezTo>
                  <a:cubicBezTo>
                    <a:pt x="626" y="753"/>
                    <a:pt x="626" y="753"/>
                    <a:pt x="626" y="753"/>
                  </a:cubicBezTo>
                  <a:cubicBezTo>
                    <a:pt x="629" y="749"/>
                    <a:pt x="629" y="749"/>
                    <a:pt x="629" y="749"/>
                  </a:cubicBezTo>
                  <a:cubicBezTo>
                    <a:pt x="624" y="746"/>
                    <a:pt x="624" y="746"/>
                    <a:pt x="624" y="746"/>
                  </a:cubicBezTo>
                  <a:cubicBezTo>
                    <a:pt x="629" y="749"/>
                    <a:pt x="629" y="749"/>
                    <a:pt x="629" y="749"/>
                  </a:cubicBezTo>
                  <a:cubicBezTo>
                    <a:pt x="625" y="744"/>
                    <a:pt x="625" y="744"/>
                    <a:pt x="625" y="744"/>
                  </a:cubicBezTo>
                  <a:cubicBezTo>
                    <a:pt x="625" y="745"/>
                    <a:pt x="624" y="745"/>
                    <a:pt x="624" y="746"/>
                  </a:cubicBezTo>
                  <a:cubicBezTo>
                    <a:pt x="629" y="749"/>
                    <a:pt x="629" y="749"/>
                    <a:pt x="629" y="749"/>
                  </a:cubicBezTo>
                  <a:cubicBezTo>
                    <a:pt x="625" y="744"/>
                    <a:pt x="625" y="744"/>
                    <a:pt x="625" y="744"/>
                  </a:cubicBezTo>
                  <a:cubicBezTo>
                    <a:pt x="629" y="748"/>
                    <a:pt x="629" y="748"/>
                    <a:pt x="629" y="748"/>
                  </a:cubicBezTo>
                  <a:cubicBezTo>
                    <a:pt x="626" y="744"/>
                    <a:pt x="626" y="744"/>
                    <a:pt x="626" y="744"/>
                  </a:cubicBezTo>
                  <a:cubicBezTo>
                    <a:pt x="626" y="744"/>
                    <a:pt x="626" y="744"/>
                    <a:pt x="625" y="744"/>
                  </a:cubicBezTo>
                  <a:cubicBezTo>
                    <a:pt x="629" y="748"/>
                    <a:pt x="629" y="748"/>
                    <a:pt x="629" y="748"/>
                  </a:cubicBezTo>
                  <a:cubicBezTo>
                    <a:pt x="626" y="744"/>
                    <a:pt x="626" y="744"/>
                    <a:pt x="626" y="744"/>
                  </a:cubicBezTo>
                  <a:cubicBezTo>
                    <a:pt x="628" y="747"/>
                    <a:pt x="628" y="747"/>
                    <a:pt x="628" y="747"/>
                  </a:cubicBezTo>
                  <a:cubicBezTo>
                    <a:pt x="627" y="744"/>
                    <a:pt x="627" y="744"/>
                    <a:pt x="627" y="744"/>
                  </a:cubicBezTo>
                  <a:cubicBezTo>
                    <a:pt x="626" y="744"/>
                    <a:pt x="626" y="744"/>
                    <a:pt x="626" y="744"/>
                  </a:cubicBezTo>
                  <a:cubicBezTo>
                    <a:pt x="628" y="747"/>
                    <a:pt x="628" y="747"/>
                    <a:pt x="628" y="747"/>
                  </a:cubicBezTo>
                  <a:cubicBezTo>
                    <a:pt x="627" y="744"/>
                    <a:pt x="627" y="744"/>
                    <a:pt x="627" y="744"/>
                  </a:cubicBezTo>
                  <a:cubicBezTo>
                    <a:pt x="627" y="744"/>
                    <a:pt x="627" y="744"/>
                    <a:pt x="627" y="744"/>
                  </a:cubicBezTo>
                  <a:cubicBezTo>
                    <a:pt x="627" y="744"/>
                    <a:pt x="627" y="744"/>
                    <a:pt x="627" y="744"/>
                  </a:cubicBezTo>
                  <a:cubicBezTo>
                    <a:pt x="627" y="744"/>
                    <a:pt x="627" y="744"/>
                    <a:pt x="627" y="744"/>
                  </a:cubicBezTo>
                  <a:cubicBezTo>
                    <a:pt x="627" y="744"/>
                    <a:pt x="627" y="744"/>
                    <a:pt x="627" y="744"/>
                  </a:cubicBezTo>
                  <a:cubicBezTo>
                    <a:pt x="627" y="744"/>
                    <a:pt x="627" y="744"/>
                    <a:pt x="627" y="744"/>
                  </a:cubicBezTo>
                  <a:cubicBezTo>
                    <a:pt x="626" y="744"/>
                    <a:pt x="626" y="744"/>
                    <a:pt x="625" y="744"/>
                  </a:cubicBezTo>
                  <a:cubicBezTo>
                    <a:pt x="622" y="745"/>
                    <a:pt x="617" y="746"/>
                    <a:pt x="612" y="747"/>
                  </a:cubicBezTo>
                  <a:cubicBezTo>
                    <a:pt x="610" y="747"/>
                    <a:pt x="608" y="748"/>
                    <a:pt x="606" y="748"/>
                  </a:cubicBezTo>
                  <a:cubicBezTo>
                    <a:pt x="605" y="748"/>
                    <a:pt x="605" y="749"/>
                    <a:pt x="604" y="749"/>
                  </a:cubicBezTo>
                  <a:cubicBezTo>
                    <a:pt x="604" y="749"/>
                    <a:pt x="604" y="749"/>
                    <a:pt x="604" y="749"/>
                  </a:cubicBezTo>
                  <a:cubicBezTo>
                    <a:pt x="603" y="749"/>
                    <a:pt x="603" y="749"/>
                    <a:pt x="603" y="749"/>
                  </a:cubicBezTo>
                  <a:cubicBezTo>
                    <a:pt x="603" y="749"/>
                    <a:pt x="603" y="749"/>
                    <a:pt x="603" y="749"/>
                  </a:cubicBezTo>
                  <a:cubicBezTo>
                    <a:pt x="602" y="750"/>
                    <a:pt x="602" y="750"/>
                    <a:pt x="602" y="750"/>
                  </a:cubicBezTo>
                  <a:cubicBezTo>
                    <a:pt x="602" y="750"/>
                    <a:pt x="601" y="750"/>
                    <a:pt x="600" y="751"/>
                  </a:cubicBezTo>
                  <a:cubicBezTo>
                    <a:pt x="599" y="753"/>
                    <a:pt x="599" y="754"/>
                    <a:pt x="599" y="756"/>
                  </a:cubicBezTo>
                  <a:cubicBezTo>
                    <a:pt x="600" y="757"/>
                    <a:pt x="601" y="758"/>
                    <a:pt x="602" y="759"/>
                  </a:cubicBezTo>
                  <a:cubicBezTo>
                    <a:pt x="614" y="767"/>
                    <a:pt x="614" y="767"/>
                    <a:pt x="614" y="767"/>
                  </a:cubicBezTo>
                  <a:cubicBezTo>
                    <a:pt x="617" y="762"/>
                    <a:pt x="617" y="762"/>
                    <a:pt x="617" y="762"/>
                  </a:cubicBezTo>
                  <a:cubicBezTo>
                    <a:pt x="616" y="756"/>
                    <a:pt x="616" y="756"/>
                    <a:pt x="616" y="756"/>
                  </a:cubicBezTo>
                  <a:cubicBezTo>
                    <a:pt x="583" y="761"/>
                    <a:pt x="583" y="761"/>
                    <a:pt x="583" y="761"/>
                  </a:cubicBezTo>
                  <a:cubicBezTo>
                    <a:pt x="580" y="761"/>
                    <a:pt x="578" y="764"/>
                    <a:pt x="578" y="767"/>
                  </a:cubicBezTo>
                  <a:cubicBezTo>
                    <a:pt x="578" y="768"/>
                    <a:pt x="578" y="768"/>
                    <a:pt x="578" y="769"/>
                  </a:cubicBezTo>
                  <a:cubicBezTo>
                    <a:pt x="579" y="770"/>
                    <a:pt x="579" y="770"/>
                    <a:pt x="579" y="770"/>
                  </a:cubicBezTo>
                  <a:cubicBezTo>
                    <a:pt x="580" y="771"/>
                    <a:pt x="580" y="771"/>
                    <a:pt x="580" y="771"/>
                  </a:cubicBezTo>
                  <a:cubicBezTo>
                    <a:pt x="581" y="772"/>
                    <a:pt x="581" y="772"/>
                    <a:pt x="581" y="772"/>
                  </a:cubicBezTo>
                  <a:cubicBezTo>
                    <a:pt x="582" y="773"/>
                    <a:pt x="584" y="774"/>
                    <a:pt x="587" y="775"/>
                  </a:cubicBezTo>
                  <a:cubicBezTo>
                    <a:pt x="590" y="777"/>
                    <a:pt x="595" y="780"/>
                    <a:pt x="598" y="782"/>
                  </a:cubicBezTo>
                  <a:cubicBezTo>
                    <a:pt x="600" y="783"/>
                    <a:pt x="601" y="784"/>
                    <a:pt x="602" y="785"/>
                  </a:cubicBezTo>
                  <a:cubicBezTo>
                    <a:pt x="603" y="785"/>
                    <a:pt x="603" y="785"/>
                    <a:pt x="603" y="785"/>
                  </a:cubicBezTo>
                  <a:cubicBezTo>
                    <a:pt x="603" y="785"/>
                    <a:pt x="603" y="785"/>
                    <a:pt x="603" y="785"/>
                  </a:cubicBezTo>
                  <a:cubicBezTo>
                    <a:pt x="605" y="783"/>
                    <a:pt x="605" y="783"/>
                    <a:pt x="605" y="783"/>
                  </a:cubicBezTo>
                  <a:cubicBezTo>
                    <a:pt x="603" y="785"/>
                    <a:pt x="603" y="785"/>
                    <a:pt x="603" y="785"/>
                  </a:cubicBezTo>
                  <a:cubicBezTo>
                    <a:pt x="603" y="785"/>
                    <a:pt x="603" y="785"/>
                    <a:pt x="603" y="785"/>
                  </a:cubicBezTo>
                  <a:cubicBezTo>
                    <a:pt x="605" y="783"/>
                    <a:pt x="605" y="783"/>
                    <a:pt x="605" y="783"/>
                  </a:cubicBezTo>
                  <a:cubicBezTo>
                    <a:pt x="603" y="785"/>
                    <a:pt x="603" y="785"/>
                    <a:pt x="603" y="785"/>
                  </a:cubicBezTo>
                  <a:cubicBezTo>
                    <a:pt x="607" y="782"/>
                    <a:pt x="607" y="782"/>
                    <a:pt x="607" y="782"/>
                  </a:cubicBezTo>
                  <a:cubicBezTo>
                    <a:pt x="602" y="784"/>
                    <a:pt x="602" y="784"/>
                    <a:pt x="602" y="784"/>
                  </a:cubicBezTo>
                  <a:cubicBezTo>
                    <a:pt x="603" y="785"/>
                    <a:pt x="603" y="785"/>
                    <a:pt x="603" y="785"/>
                  </a:cubicBezTo>
                  <a:cubicBezTo>
                    <a:pt x="607" y="782"/>
                    <a:pt x="607" y="782"/>
                    <a:pt x="607" y="782"/>
                  </a:cubicBezTo>
                  <a:cubicBezTo>
                    <a:pt x="602" y="784"/>
                    <a:pt x="602" y="784"/>
                    <a:pt x="602" y="784"/>
                  </a:cubicBezTo>
                  <a:cubicBezTo>
                    <a:pt x="607" y="781"/>
                    <a:pt x="607" y="781"/>
                    <a:pt x="607" y="781"/>
                  </a:cubicBezTo>
                  <a:cubicBezTo>
                    <a:pt x="602" y="781"/>
                    <a:pt x="602" y="781"/>
                    <a:pt x="602" y="781"/>
                  </a:cubicBezTo>
                  <a:cubicBezTo>
                    <a:pt x="602" y="783"/>
                    <a:pt x="602" y="784"/>
                    <a:pt x="602" y="784"/>
                  </a:cubicBezTo>
                  <a:cubicBezTo>
                    <a:pt x="607" y="781"/>
                    <a:pt x="607" y="781"/>
                    <a:pt x="607" y="781"/>
                  </a:cubicBezTo>
                  <a:cubicBezTo>
                    <a:pt x="602" y="781"/>
                    <a:pt x="602" y="781"/>
                    <a:pt x="602" y="781"/>
                  </a:cubicBezTo>
                  <a:cubicBezTo>
                    <a:pt x="607" y="781"/>
                    <a:pt x="607" y="781"/>
                    <a:pt x="607" y="781"/>
                  </a:cubicBezTo>
                  <a:cubicBezTo>
                    <a:pt x="602" y="778"/>
                    <a:pt x="602" y="778"/>
                    <a:pt x="602" y="778"/>
                  </a:cubicBezTo>
                  <a:cubicBezTo>
                    <a:pt x="602" y="779"/>
                    <a:pt x="602" y="781"/>
                    <a:pt x="602" y="781"/>
                  </a:cubicBezTo>
                  <a:cubicBezTo>
                    <a:pt x="607" y="781"/>
                    <a:pt x="607" y="781"/>
                    <a:pt x="607" y="781"/>
                  </a:cubicBezTo>
                  <a:cubicBezTo>
                    <a:pt x="602" y="778"/>
                    <a:pt x="602" y="778"/>
                    <a:pt x="602" y="778"/>
                  </a:cubicBezTo>
                  <a:cubicBezTo>
                    <a:pt x="607" y="781"/>
                    <a:pt x="607" y="781"/>
                    <a:pt x="607" y="781"/>
                  </a:cubicBezTo>
                  <a:cubicBezTo>
                    <a:pt x="607" y="776"/>
                    <a:pt x="607" y="776"/>
                    <a:pt x="607" y="776"/>
                  </a:cubicBezTo>
                  <a:cubicBezTo>
                    <a:pt x="572" y="776"/>
                    <a:pt x="572" y="776"/>
                    <a:pt x="572" y="776"/>
                  </a:cubicBezTo>
                  <a:cubicBezTo>
                    <a:pt x="571" y="776"/>
                    <a:pt x="569" y="777"/>
                    <a:pt x="568" y="778"/>
                  </a:cubicBezTo>
                  <a:cubicBezTo>
                    <a:pt x="567" y="780"/>
                    <a:pt x="567" y="781"/>
                    <a:pt x="567" y="782"/>
                  </a:cubicBezTo>
                  <a:cubicBezTo>
                    <a:pt x="567" y="783"/>
                    <a:pt x="567" y="784"/>
                    <a:pt x="568" y="784"/>
                  </a:cubicBezTo>
                  <a:cubicBezTo>
                    <a:pt x="568" y="785"/>
                    <a:pt x="568" y="785"/>
                    <a:pt x="569" y="786"/>
                  </a:cubicBezTo>
                  <a:cubicBezTo>
                    <a:pt x="569" y="786"/>
                    <a:pt x="569" y="786"/>
                    <a:pt x="570" y="787"/>
                  </a:cubicBezTo>
                  <a:cubicBezTo>
                    <a:pt x="571" y="787"/>
                    <a:pt x="572" y="788"/>
                    <a:pt x="574" y="790"/>
                  </a:cubicBezTo>
                  <a:cubicBezTo>
                    <a:pt x="580" y="793"/>
                    <a:pt x="589" y="798"/>
                    <a:pt x="589" y="798"/>
                  </a:cubicBezTo>
                  <a:cubicBezTo>
                    <a:pt x="592" y="794"/>
                    <a:pt x="592" y="794"/>
                    <a:pt x="592" y="794"/>
                  </a:cubicBezTo>
                  <a:cubicBezTo>
                    <a:pt x="591" y="788"/>
                    <a:pt x="591" y="788"/>
                    <a:pt x="591" y="788"/>
                  </a:cubicBezTo>
                  <a:cubicBezTo>
                    <a:pt x="563" y="793"/>
                    <a:pt x="563" y="793"/>
                    <a:pt x="563" y="793"/>
                  </a:cubicBezTo>
                  <a:cubicBezTo>
                    <a:pt x="562" y="794"/>
                    <a:pt x="560" y="794"/>
                    <a:pt x="560" y="796"/>
                  </a:cubicBezTo>
                  <a:cubicBezTo>
                    <a:pt x="559" y="797"/>
                    <a:pt x="559" y="798"/>
                    <a:pt x="559" y="799"/>
                  </a:cubicBezTo>
                  <a:cubicBezTo>
                    <a:pt x="559" y="800"/>
                    <a:pt x="559" y="801"/>
                    <a:pt x="559" y="802"/>
                  </a:cubicBezTo>
                  <a:cubicBezTo>
                    <a:pt x="560" y="803"/>
                    <a:pt x="561" y="803"/>
                    <a:pt x="561" y="803"/>
                  </a:cubicBezTo>
                  <a:cubicBezTo>
                    <a:pt x="562" y="804"/>
                    <a:pt x="562" y="804"/>
                    <a:pt x="563" y="804"/>
                  </a:cubicBezTo>
                  <a:cubicBezTo>
                    <a:pt x="564" y="806"/>
                    <a:pt x="567" y="807"/>
                    <a:pt x="569" y="808"/>
                  </a:cubicBezTo>
                  <a:cubicBezTo>
                    <a:pt x="570" y="809"/>
                    <a:pt x="571" y="809"/>
                    <a:pt x="571" y="809"/>
                  </a:cubicBezTo>
                  <a:cubicBezTo>
                    <a:pt x="572" y="810"/>
                    <a:pt x="572" y="810"/>
                    <a:pt x="572" y="810"/>
                  </a:cubicBezTo>
                  <a:cubicBezTo>
                    <a:pt x="572" y="810"/>
                    <a:pt x="572" y="810"/>
                    <a:pt x="572" y="810"/>
                  </a:cubicBezTo>
                  <a:cubicBezTo>
                    <a:pt x="572" y="809"/>
                    <a:pt x="572" y="809"/>
                    <a:pt x="572" y="809"/>
                  </a:cubicBezTo>
                  <a:cubicBezTo>
                    <a:pt x="572" y="810"/>
                    <a:pt x="572" y="810"/>
                    <a:pt x="572" y="810"/>
                  </a:cubicBezTo>
                  <a:cubicBezTo>
                    <a:pt x="572" y="810"/>
                    <a:pt x="572" y="810"/>
                    <a:pt x="572" y="810"/>
                  </a:cubicBezTo>
                  <a:cubicBezTo>
                    <a:pt x="572" y="809"/>
                    <a:pt x="572" y="809"/>
                    <a:pt x="572" y="809"/>
                  </a:cubicBezTo>
                  <a:cubicBezTo>
                    <a:pt x="572" y="810"/>
                    <a:pt x="572" y="810"/>
                    <a:pt x="572" y="810"/>
                  </a:cubicBezTo>
                  <a:cubicBezTo>
                    <a:pt x="574" y="807"/>
                    <a:pt x="574" y="807"/>
                    <a:pt x="574" y="807"/>
                  </a:cubicBezTo>
                  <a:cubicBezTo>
                    <a:pt x="571" y="809"/>
                    <a:pt x="571" y="809"/>
                    <a:pt x="571" y="809"/>
                  </a:cubicBezTo>
                  <a:cubicBezTo>
                    <a:pt x="571" y="809"/>
                    <a:pt x="572" y="810"/>
                    <a:pt x="572" y="810"/>
                  </a:cubicBezTo>
                  <a:cubicBezTo>
                    <a:pt x="574" y="807"/>
                    <a:pt x="574" y="807"/>
                    <a:pt x="574" y="807"/>
                  </a:cubicBezTo>
                  <a:cubicBezTo>
                    <a:pt x="571" y="809"/>
                    <a:pt x="571" y="809"/>
                    <a:pt x="571" y="809"/>
                  </a:cubicBezTo>
                  <a:cubicBezTo>
                    <a:pt x="575" y="806"/>
                    <a:pt x="575" y="806"/>
                    <a:pt x="575" y="806"/>
                  </a:cubicBezTo>
                  <a:cubicBezTo>
                    <a:pt x="571" y="808"/>
                    <a:pt x="571" y="808"/>
                    <a:pt x="571" y="808"/>
                  </a:cubicBezTo>
                  <a:cubicBezTo>
                    <a:pt x="571" y="809"/>
                    <a:pt x="571" y="809"/>
                    <a:pt x="571" y="809"/>
                  </a:cubicBezTo>
                  <a:cubicBezTo>
                    <a:pt x="575" y="806"/>
                    <a:pt x="575" y="806"/>
                    <a:pt x="575" y="806"/>
                  </a:cubicBezTo>
                  <a:cubicBezTo>
                    <a:pt x="571" y="808"/>
                    <a:pt x="571" y="808"/>
                    <a:pt x="571" y="808"/>
                  </a:cubicBezTo>
                  <a:cubicBezTo>
                    <a:pt x="575" y="806"/>
                    <a:pt x="575" y="806"/>
                    <a:pt x="575" y="806"/>
                  </a:cubicBezTo>
                  <a:cubicBezTo>
                    <a:pt x="570" y="806"/>
                    <a:pt x="570" y="806"/>
                    <a:pt x="570" y="806"/>
                  </a:cubicBezTo>
                  <a:cubicBezTo>
                    <a:pt x="570" y="807"/>
                    <a:pt x="570" y="808"/>
                    <a:pt x="571" y="808"/>
                  </a:cubicBezTo>
                  <a:cubicBezTo>
                    <a:pt x="575" y="806"/>
                    <a:pt x="575" y="806"/>
                    <a:pt x="575" y="806"/>
                  </a:cubicBezTo>
                  <a:cubicBezTo>
                    <a:pt x="570" y="806"/>
                    <a:pt x="570" y="806"/>
                    <a:pt x="570" y="806"/>
                  </a:cubicBezTo>
                  <a:cubicBezTo>
                    <a:pt x="575" y="806"/>
                    <a:pt x="575" y="806"/>
                    <a:pt x="575" y="806"/>
                  </a:cubicBezTo>
                  <a:cubicBezTo>
                    <a:pt x="571" y="803"/>
                    <a:pt x="571" y="803"/>
                    <a:pt x="571" y="803"/>
                  </a:cubicBezTo>
                  <a:cubicBezTo>
                    <a:pt x="570" y="804"/>
                    <a:pt x="570" y="805"/>
                    <a:pt x="570" y="806"/>
                  </a:cubicBezTo>
                  <a:cubicBezTo>
                    <a:pt x="575" y="806"/>
                    <a:pt x="575" y="806"/>
                    <a:pt x="575" y="806"/>
                  </a:cubicBezTo>
                  <a:cubicBezTo>
                    <a:pt x="571" y="803"/>
                    <a:pt x="571" y="803"/>
                    <a:pt x="571" y="803"/>
                  </a:cubicBezTo>
                  <a:cubicBezTo>
                    <a:pt x="575" y="806"/>
                    <a:pt x="575" y="806"/>
                    <a:pt x="575" y="806"/>
                  </a:cubicBezTo>
                  <a:cubicBezTo>
                    <a:pt x="575" y="800"/>
                    <a:pt x="575" y="800"/>
                    <a:pt x="575" y="800"/>
                  </a:cubicBezTo>
                  <a:cubicBezTo>
                    <a:pt x="575" y="800"/>
                    <a:pt x="566" y="801"/>
                    <a:pt x="558" y="802"/>
                  </a:cubicBezTo>
                  <a:cubicBezTo>
                    <a:pt x="554" y="803"/>
                    <a:pt x="549" y="803"/>
                    <a:pt x="546" y="804"/>
                  </a:cubicBezTo>
                  <a:cubicBezTo>
                    <a:pt x="544" y="804"/>
                    <a:pt x="543" y="804"/>
                    <a:pt x="542" y="804"/>
                  </a:cubicBezTo>
                  <a:cubicBezTo>
                    <a:pt x="541" y="804"/>
                    <a:pt x="541" y="805"/>
                    <a:pt x="540" y="805"/>
                  </a:cubicBezTo>
                  <a:cubicBezTo>
                    <a:pt x="540" y="805"/>
                    <a:pt x="540" y="805"/>
                    <a:pt x="539" y="805"/>
                  </a:cubicBezTo>
                  <a:cubicBezTo>
                    <a:pt x="539" y="805"/>
                    <a:pt x="539" y="805"/>
                    <a:pt x="538" y="806"/>
                  </a:cubicBezTo>
                  <a:cubicBezTo>
                    <a:pt x="538" y="806"/>
                    <a:pt x="537" y="806"/>
                    <a:pt x="537" y="807"/>
                  </a:cubicBezTo>
                  <a:cubicBezTo>
                    <a:pt x="536" y="809"/>
                    <a:pt x="536" y="810"/>
                    <a:pt x="536" y="812"/>
                  </a:cubicBezTo>
                  <a:cubicBezTo>
                    <a:pt x="536" y="813"/>
                    <a:pt x="537" y="814"/>
                    <a:pt x="538" y="815"/>
                  </a:cubicBezTo>
                  <a:cubicBezTo>
                    <a:pt x="538" y="815"/>
                    <a:pt x="540" y="816"/>
                    <a:pt x="542" y="817"/>
                  </a:cubicBezTo>
                  <a:cubicBezTo>
                    <a:pt x="545" y="819"/>
                    <a:pt x="549" y="821"/>
                    <a:pt x="553" y="824"/>
                  </a:cubicBezTo>
                  <a:cubicBezTo>
                    <a:pt x="555" y="825"/>
                    <a:pt x="556" y="826"/>
                    <a:pt x="557" y="826"/>
                  </a:cubicBezTo>
                  <a:cubicBezTo>
                    <a:pt x="558" y="827"/>
                    <a:pt x="558" y="827"/>
                    <a:pt x="559" y="827"/>
                  </a:cubicBezTo>
                  <a:cubicBezTo>
                    <a:pt x="559" y="827"/>
                    <a:pt x="559" y="827"/>
                    <a:pt x="559" y="827"/>
                  </a:cubicBezTo>
                  <a:cubicBezTo>
                    <a:pt x="561" y="825"/>
                    <a:pt x="561" y="825"/>
                    <a:pt x="561" y="825"/>
                  </a:cubicBezTo>
                  <a:cubicBezTo>
                    <a:pt x="558" y="827"/>
                    <a:pt x="558" y="827"/>
                    <a:pt x="558" y="827"/>
                  </a:cubicBezTo>
                  <a:cubicBezTo>
                    <a:pt x="559" y="827"/>
                    <a:pt x="559" y="827"/>
                    <a:pt x="559" y="827"/>
                  </a:cubicBezTo>
                  <a:cubicBezTo>
                    <a:pt x="561" y="825"/>
                    <a:pt x="561" y="825"/>
                    <a:pt x="561" y="825"/>
                  </a:cubicBezTo>
                  <a:cubicBezTo>
                    <a:pt x="558" y="827"/>
                    <a:pt x="558" y="827"/>
                    <a:pt x="558" y="827"/>
                  </a:cubicBezTo>
                  <a:cubicBezTo>
                    <a:pt x="562" y="824"/>
                    <a:pt x="562" y="824"/>
                    <a:pt x="562" y="824"/>
                  </a:cubicBezTo>
                  <a:cubicBezTo>
                    <a:pt x="558" y="826"/>
                    <a:pt x="558" y="826"/>
                    <a:pt x="558" y="826"/>
                  </a:cubicBezTo>
                  <a:cubicBezTo>
                    <a:pt x="558" y="827"/>
                    <a:pt x="558" y="827"/>
                    <a:pt x="558" y="827"/>
                  </a:cubicBezTo>
                  <a:cubicBezTo>
                    <a:pt x="562" y="824"/>
                    <a:pt x="562" y="824"/>
                    <a:pt x="562" y="824"/>
                  </a:cubicBezTo>
                  <a:cubicBezTo>
                    <a:pt x="558" y="826"/>
                    <a:pt x="558" y="826"/>
                    <a:pt x="558" y="826"/>
                  </a:cubicBezTo>
                  <a:cubicBezTo>
                    <a:pt x="562" y="823"/>
                    <a:pt x="562" y="823"/>
                    <a:pt x="562" y="823"/>
                  </a:cubicBezTo>
                  <a:cubicBezTo>
                    <a:pt x="557" y="823"/>
                    <a:pt x="557" y="823"/>
                    <a:pt x="557" y="823"/>
                  </a:cubicBezTo>
                  <a:cubicBezTo>
                    <a:pt x="557" y="825"/>
                    <a:pt x="557" y="826"/>
                    <a:pt x="558" y="826"/>
                  </a:cubicBezTo>
                  <a:cubicBezTo>
                    <a:pt x="562" y="823"/>
                    <a:pt x="562" y="823"/>
                    <a:pt x="562" y="823"/>
                  </a:cubicBezTo>
                  <a:cubicBezTo>
                    <a:pt x="557" y="823"/>
                    <a:pt x="557" y="823"/>
                    <a:pt x="557" y="823"/>
                  </a:cubicBezTo>
                  <a:cubicBezTo>
                    <a:pt x="562" y="823"/>
                    <a:pt x="562" y="823"/>
                    <a:pt x="562" y="823"/>
                  </a:cubicBezTo>
                  <a:cubicBezTo>
                    <a:pt x="558" y="821"/>
                    <a:pt x="558" y="821"/>
                    <a:pt x="558" y="821"/>
                  </a:cubicBezTo>
                  <a:cubicBezTo>
                    <a:pt x="557" y="822"/>
                    <a:pt x="557" y="823"/>
                    <a:pt x="557" y="823"/>
                  </a:cubicBezTo>
                  <a:cubicBezTo>
                    <a:pt x="562" y="823"/>
                    <a:pt x="562" y="823"/>
                    <a:pt x="562" y="823"/>
                  </a:cubicBezTo>
                  <a:cubicBezTo>
                    <a:pt x="558" y="821"/>
                    <a:pt x="558" y="821"/>
                    <a:pt x="558" y="821"/>
                  </a:cubicBezTo>
                  <a:cubicBezTo>
                    <a:pt x="562" y="823"/>
                    <a:pt x="562" y="823"/>
                    <a:pt x="562" y="823"/>
                  </a:cubicBezTo>
                  <a:cubicBezTo>
                    <a:pt x="563" y="818"/>
                    <a:pt x="563" y="818"/>
                    <a:pt x="563" y="818"/>
                  </a:cubicBezTo>
                  <a:cubicBezTo>
                    <a:pt x="529" y="817"/>
                    <a:pt x="529" y="817"/>
                    <a:pt x="529" y="817"/>
                  </a:cubicBezTo>
                  <a:cubicBezTo>
                    <a:pt x="527" y="817"/>
                    <a:pt x="524" y="819"/>
                    <a:pt x="524" y="821"/>
                  </a:cubicBezTo>
                  <a:cubicBezTo>
                    <a:pt x="523" y="823"/>
                    <a:pt x="524" y="826"/>
                    <a:pt x="526" y="827"/>
                  </a:cubicBezTo>
                  <a:cubicBezTo>
                    <a:pt x="545" y="839"/>
                    <a:pt x="545" y="839"/>
                    <a:pt x="545" y="839"/>
                  </a:cubicBezTo>
                  <a:cubicBezTo>
                    <a:pt x="548" y="835"/>
                    <a:pt x="548" y="835"/>
                    <a:pt x="548" y="835"/>
                  </a:cubicBezTo>
                  <a:cubicBezTo>
                    <a:pt x="549" y="829"/>
                    <a:pt x="549" y="829"/>
                    <a:pt x="549" y="829"/>
                  </a:cubicBezTo>
                  <a:cubicBezTo>
                    <a:pt x="549" y="829"/>
                    <a:pt x="542" y="828"/>
                    <a:pt x="535" y="828"/>
                  </a:cubicBezTo>
                  <a:cubicBezTo>
                    <a:pt x="531" y="828"/>
                    <a:pt x="527" y="827"/>
                    <a:pt x="524" y="827"/>
                  </a:cubicBezTo>
                  <a:cubicBezTo>
                    <a:pt x="520" y="827"/>
                    <a:pt x="517" y="827"/>
                    <a:pt x="516" y="827"/>
                  </a:cubicBezTo>
                  <a:cubicBezTo>
                    <a:pt x="515" y="827"/>
                    <a:pt x="515" y="827"/>
                    <a:pt x="514" y="827"/>
                  </a:cubicBezTo>
                  <a:cubicBezTo>
                    <a:pt x="514" y="827"/>
                    <a:pt x="514" y="827"/>
                    <a:pt x="513" y="827"/>
                  </a:cubicBezTo>
                  <a:cubicBezTo>
                    <a:pt x="513" y="827"/>
                    <a:pt x="512" y="827"/>
                    <a:pt x="512" y="827"/>
                  </a:cubicBezTo>
                  <a:cubicBezTo>
                    <a:pt x="511" y="828"/>
                    <a:pt x="511" y="828"/>
                    <a:pt x="510" y="829"/>
                  </a:cubicBezTo>
                  <a:cubicBezTo>
                    <a:pt x="508" y="832"/>
                    <a:pt x="509" y="835"/>
                    <a:pt x="511" y="837"/>
                  </a:cubicBezTo>
                  <a:cubicBezTo>
                    <a:pt x="512" y="837"/>
                    <a:pt x="512" y="837"/>
                    <a:pt x="512" y="837"/>
                  </a:cubicBezTo>
                  <a:cubicBezTo>
                    <a:pt x="490" y="836"/>
                    <a:pt x="490" y="836"/>
                    <a:pt x="490" y="836"/>
                  </a:cubicBezTo>
                  <a:cubicBezTo>
                    <a:pt x="488" y="836"/>
                    <a:pt x="486" y="837"/>
                    <a:pt x="485" y="839"/>
                  </a:cubicBezTo>
                  <a:cubicBezTo>
                    <a:pt x="484" y="840"/>
                    <a:pt x="484" y="841"/>
                    <a:pt x="484" y="842"/>
                  </a:cubicBezTo>
                  <a:cubicBezTo>
                    <a:pt x="484" y="843"/>
                    <a:pt x="484" y="844"/>
                    <a:pt x="485" y="845"/>
                  </a:cubicBezTo>
                  <a:cubicBezTo>
                    <a:pt x="485" y="846"/>
                    <a:pt x="485" y="846"/>
                    <a:pt x="486" y="846"/>
                  </a:cubicBezTo>
                  <a:cubicBezTo>
                    <a:pt x="486" y="847"/>
                    <a:pt x="487" y="847"/>
                    <a:pt x="487" y="847"/>
                  </a:cubicBezTo>
                  <a:cubicBezTo>
                    <a:pt x="488" y="848"/>
                    <a:pt x="490" y="849"/>
                    <a:pt x="493" y="851"/>
                  </a:cubicBezTo>
                  <a:cubicBezTo>
                    <a:pt x="496" y="853"/>
                    <a:pt x="500" y="855"/>
                    <a:pt x="504" y="857"/>
                  </a:cubicBezTo>
                  <a:cubicBezTo>
                    <a:pt x="506" y="858"/>
                    <a:pt x="507" y="859"/>
                    <a:pt x="508" y="860"/>
                  </a:cubicBezTo>
                  <a:cubicBezTo>
                    <a:pt x="509" y="860"/>
                    <a:pt x="509" y="860"/>
                    <a:pt x="509" y="861"/>
                  </a:cubicBezTo>
                  <a:cubicBezTo>
                    <a:pt x="509" y="861"/>
                    <a:pt x="509" y="861"/>
                    <a:pt x="509" y="861"/>
                  </a:cubicBezTo>
                  <a:cubicBezTo>
                    <a:pt x="511" y="858"/>
                    <a:pt x="511" y="858"/>
                    <a:pt x="511" y="858"/>
                  </a:cubicBezTo>
                  <a:cubicBezTo>
                    <a:pt x="509" y="860"/>
                    <a:pt x="509" y="860"/>
                    <a:pt x="509" y="860"/>
                  </a:cubicBezTo>
                  <a:cubicBezTo>
                    <a:pt x="509" y="861"/>
                    <a:pt x="509" y="861"/>
                    <a:pt x="509" y="861"/>
                  </a:cubicBezTo>
                  <a:cubicBezTo>
                    <a:pt x="511" y="858"/>
                    <a:pt x="511" y="858"/>
                    <a:pt x="511" y="858"/>
                  </a:cubicBezTo>
                  <a:cubicBezTo>
                    <a:pt x="509" y="860"/>
                    <a:pt x="509" y="860"/>
                    <a:pt x="509" y="860"/>
                  </a:cubicBezTo>
                  <a:cubicBezTo>
                    <a:pt x="512" y="857"/>
                    <a:pt x="512" y="857"/>
                    <a:pt x="512" y="857"/>
                  </a:cubicBezTo>
                  <a:cubicBezTo>
                    <a:pt x="508" y="859"/>
                    <a:pt x="508" y="859"/>
                    <a:pt x="508" y="859"/>
                  </a:cubicBezTo>
                  <a:cubicBezTo>
                    <a:pt x="508" y="860"/>
                    <a:pt x="509" y="860"/>
                    <a:pt x="509" y="860"/>
                  </a:cubicBezTo>
                  <a:cubicBezTo>
                    <a:pt x="512" y="857"/>
                    <a:pt x="512" y="857"/>
                    <a:pt x="512" y="857"/>
                  </a:cubicBezTo>
                  <a:cubicBezTo>
                    <a:pt x="508" y="859"/>
                    <a:pt x="508" y="859"/>
                    <a:pt x="508" y="859"/>
                  </a:cubicBezTo>
                  <a:cubicBezTo>
                    <a:pt x="513" y="857"/>
                    <a:pt x="513" y="857"/>
                    <a:pt x="513" y="857"/>
                  </a:cubicBezTo>
                  <a:cubicBezTo>
                    <a:pt x="507" y="857"/>
                    <a:pt x="507" y="857"/>
                    <a:pt x="507" y="857"/>
                  </a:cubicBezTo>
                  <a:cubicBezTo>
                    <a:pt x="507" y="858"/>
                    <a:pt x="508" y="859"/>
                    <a:pt x="508" y="859"/>
                  </a:cubicBezTo>
                  <a:cubicBezTo>
                    <a:pt x="513" y="857"/>
                    <a:pt x="513" y="857"/>
                    <a:pt x="513" y="857"/>
                  </a:cubicBezTo>
                  <a:cubicBezTo>
                    <a:pt x="507" y="857"/>
                    <a:pt x="507" y="857"/>
                    <a:pt x="507" y="857"/>
                  </a:cubicBezTo>
                  <a:cubicBezTo>
                    <a:pt x="513" y="857"/>
                    <a:pt x="513" y="857"/>
                    <a:pt x="513" y="857"/>
                  </a:cubicBezTo>
                  <a:cubicBezTo>
                    <a:pt x="508" y="854"/>
                    <a:pt x="508" y="854"/>
                    <a:pt x="508" y="854"/>
                  </a:cubicBezTo>
                  <a:cubicBezTo>
                    <a:pt x="508" y="855"/>
                    <a:pt x="507" y="856"/>
                    <a:pt x="507" y="857"/>
                  </a:cubicBezTo>
                  <a:cubicBezTo>
                    <a:pt x="513" y="857"/>
                    <a:pt x="513" y="857"/>
                    <a:pt x="513" y="857"/>
                  </a:cubicBezTo>
                  <a:cubicBezTo>
                    <a:pt x="508" y="854"/>
                    <a:pt x="508" y="854"/>
                    <a:pt x="508" y="854"/>
                  </a:cubicBezTo>
                  <a:cubicBezTo>
                    <a:pt x="513" y="857"/>
                    <a:pt x="513" y="857"/>
                    <a:pt x="513" y="857"/>
                  </a:cubicBezTo>
                  <a:cubicBezTo>
                    <a:pt x="508" y="854"/>
                    <a:pt x="508" y="854"/>
                    <a:pt x="508" y="854"/>
                  </a:cubicBezTo>
                  <a:cubicBezTo>
                    <a:pt x="513" y="857"/>
                    <a:pt x="513" y="857"/>
                    <a:pt x="513" y="857"/>
                  </a:cubicBezTo>
                  <a:cubicBezTo>
                    <a:pt x="510" y="852"/>
                    <a:pt x="510" y="852"/>
                    <a:pt x="510" y="852"/>
                  </a:cubicBezTo>
                  <a:cubicBezTo>
                    <a:pt x="510" y="852"/>
                    <a:pt x="509" y="853"/>
                    <a:pt x="508" y="854"/>
                  </a:cubicBezTo>
                  <a:cubicBezTo>
                    <a:pt x="513" y="857"/>
                    <a:pt x="513" y="857"/>
                    <a:pt x="513" y="857"/>
                  </a:cubicBezTo>
                  <a:cubicBezTo>
                    <a:pt x="510" y="852"/>
                    <a:pt x="510" y="852"/>
                    <a:pt x="510" y="852"/>
                  </a:cubicBezTo>
                  <a:cubicBezTo>
                    <a:pt x="513" y="857"/>
                    <a:pt x="513" y="857"/>
                    <a:pt x="513" y="857"/>
                  </a:cubicBezTo>
                  <a:cubicBezTo>
                    <a:pt x="512" y="851"/>
                    <a:pt x="512" y="851"/>
                    <a:pt x="512" y="851"/>
                  </a:cubicBezTo>
                  <a:cubicBezTo>
                    <a:pt x="511" y="851"/>
                    <a:pt x="511" y="851"/>
                    <a:pt x="510" y="852"/>
                  </a:cubicBezTo>
                  <a:cubicBezTo>
                    <a:pt x="513" y="857"/>
                    <a:pt x="513" y="857"/>
                    <a:pt x="513" y="857"/>
                  </a:cubicBezTo>
                  <a:cubicBezTo>
                    <a:pt x="512" y="851"/>
                    <a:pt x="512" y="851"/>
                    <a:pt x="512" y="851"/>
                  </a:cubicBezTo>
                  <a:cubicBezTo>
                    <a:pt x="513" y="856"/>
                    <a:pt x="513" y="856"/>
                    <a:pt x="513" y="856"/>
                  </a:cubicBezTo>
                  <a:cubicBezTo>
                    <a:pt x="512" y="851"/>
                    <a:pt x="512" y="851"/>
                    <a:pt x="512" y="851"/>
                  </a:cubicBezTo>
                  <a:cubicBezTo>
                    <a:pt x="512" y="851"/>
                    <a:pt x="512" y="851"/>
                    <a:pt x="512" y="851"/>
                  </a:cubicBezTo>
                  <a:cubicBezTo>
                    <a:pt x="513" y="856"/>
                    <a:pt x="513" y="856"/>
                    <a:pt x="513" y="856"/>
                  </a:cubicBezTo>
                  <a:cubicBezTo>
                    <a:pt x="512" y="851"/>
                    <a:pt x="512" y="851"/>
                    <a:pt x="512" y="851"/>
                  </a:cubicBezTo>
                  <a:cubicBezTo>
                    <a:pt x="512" y="854"/>
                    <a:pt x="512" y="854"/>
                    <a:pt x="512" y="854"/>
                  </a:cubicBezTo>
                  <a:cubicBezTo>
                    <a:pt x="512" y="851"/>
                    <a:pt x="512" y="851"/>
                    <a:pt x="512" y="851"/>
                  </a:cubicBezTo>
                  <a:cubicBezTo>
                    <a:pt x="512" y="851"/>
                    <a:pt x="512" y="851"/>
                    <a:pt x="512" y="851"/>
                  </a:cubicBezTo>
                  <a:cubicBezTo>
                    <a:pt x="512" y="854"/>
                    <a:pt x="512" y="854"/>
                    <a:pt x="512" y="854"/>
                  </a:cubicBezTo>
                  <a:cubicBezTo>
                    <a:pt x="512" y="851"/>
                    <a:pt x="512" y="851"/>
                    <a:pt x="512" y="851"/>
                  </a:cubicBezTo>
                  <a:cubicBezTo>
                    <a:pt x="512" y="851"/>
                    <a:pt x="512" y="851"/>
                    <a:pt x="512" y="851"/>
                  </a:cubicBezTo>
                  <a:cubicBezTo>
                    <a:pt x="512" y="851"/>
                    <a:pt x="512" y="851"/>
                    <a:pt x="512" y="851"/>
                  </a:cubicBezTo>
                  <a:cubicBezTo>
                    <a:pt x="511" y="851"/>
                    <a:pt x="508" y="851"/>
                    <a:pt x="504" y="851"/>
                  </a:cubicBezTo>
                  <a:cubicBezTo>
                    <a:pt x="499" y="851"/>
                    <a:pt x="491" y="850"/>
                    <a:pt x="485" y="850"/>
                  </a:cubicBezTo>
                  <a:cubicBezTo>
                    <a:pt x="479" y="849"/>
                    <a:pt x="475" y="849"/>
                    <a:pt x="475" y="849"/>
                  </a:cubicBezTo>
                  <a:cubicBezTo>
                    <a:pt x="472" y="849"/>
                    <a:pt x="470" y="851"/>
                    <a:pt x="469" y="853"/>
                  </a:cubicBezTo>
                  <a:cubicBezTo>
                    <a:pt x="469" y="855"/>
                    <a:pt x="469" y="858"/>
                    <a:pt x="472" y="859"/>
                  </a:cubicBezTo>
                  <a:cubicBezTo>
                    <a:pt x="489" y="870"/>
                    <a:pt x="489" y="870"/>
                    <a:pt x="489" y="870"/>
                  </a:cubicBezTo>
                  <a:cubicBezTo>
                    <a:pt x="492" y="866"/>
                    <a:pt x="492" y="866"/>
                    <a:pt x="492" y="866"/>
                  </a:cubicBezTo>
                  <a:cubicBezTo>
                    <a:pt x="488" y="863"/>
                    <a:pt x="488" y="863"/>
                    <a:pt x="488" y="863"/>
                  </a:cubicBezTo>
                  <a:cubicBezTo>
                    <a:pt x="492" y="866"/>
                    <a:pt x="492" y="866"/>
                    <a:pt x="492" y="866"/>
                  </a:cubicBezTo>
                  <a:cubicBezTo>
                    <a:pt x="489" y="861"/>
                    <a:pt x="489" y="861"/>
                    <a:pt x="489" y="861"/>
                  </a:cubicBezTo>
                  <a:cubicBezTo>
                    <a:pt x="489" y="862"/>
                    <a:pt x="488" y="862"/>
                    <a:pt x="488" y="863"/>
                  </a:cubicBezTo>
                  <a:cubicBezTo>
                    <a:pt x="492" y="866"/>
                    <a:pt x="492" y="866"/>
                    <a:pt x="492" y="866"/>
                  </a:cubicBezTo>
                  <a:cubicBezTo>
                    <a:pt x="489" y="861"/>
                    <a:pt x="489" y="861"/>
                    <a:pt x="489" y="861"/>
                  </a:cubicBezTo>
                  <a:cubicBezTo>
                    <a:pt x="492" y="866"/>
                    <a:pt x="492" y="866"/>
                    <a:pt x="492" y="866"/>
                  </a:cubicBezTo>
                  <a:cubicBezTo>
                    <a:pt x="490" y="861"/>
                    <a:pt x="490" y="861"/>
                    <a:pt x="490" y="861"/>
                  </a:cubicBezTo>
                  <a:cubicBezTo>
                    <a:pt x="490" y="861"/>
                    <a:pt x="490" y="861"/>
                    <a:pt x="489" y="861"/>
                  </a:cubicBezTo>
                  <a:cubicBezTo>
                    <a:pt x="492" y="866"/>
                    <a:pt x="492" y="866"/>
                    <a:pt x="492" y="866"/>
                  </a:cubicBezTo>
                  <a:cubicBezTo>
                    <a:pt x="490" y="861"/>
                    <a:pt x="490" y="861"/>
                    <a:pt x="490" y="861"/>
                  </a:cubicBezTo>
                  <a:cubicBezTo>
                    <a:pt x="492" y="864"/>
                    <a:pt x="492" y="864"/>
                    <a:pt x="492" y="864"/>
                  </a:cubicBezTo>
                  <a:cubicBezTo>
                    <a:pt x="491" y="860"/>
                    <a:pt x="491" y="860"/>
                    <a:pt x="491" y="860"/>
                  </a:cubicBezTo>
                  <a:cubicBezTo>
                    <a:pt x="491" y="860"/>
                    <a:pt x="491" y="860"/>
                    <a:pt x="490" y="861"/>
                  </a:cubicBezTo>
                  <a:cubicBezTo>
                    <a:pt x="492" y="864"/>
                    <a:pt x="492" y="864"/>
                    <a:pt x="492" y="864"/>
                  </a:cubicBezTo>
                  <a:cubicBezTo>
                    <a:pt x="491" y="860"/>
                    <a:pt x="491" y="860"/>
                    <a:pt x="491" y="860"/>
                  </a:cubicBezTo>
                  <a:cubicBezTo>
                    <a:pt x="491" y="861"/>
                    <a:pt x="490" y="861"/>
                    <a:pt x="488" y="861"/>
                  </a:cubicBezTo>
                  <a:cubicBezTo>
                    <a:pt x="484" y="861"/>
                    <a:pt x="474" y="861"/>
                    <a:pt x="466" y="862"/>
                  </a:cubicBezTo>
                  <a:cubicBezTo>
                    <a:pt x="458" y="862"/>
                    <a:pt x="451" y="862"/>
                    <a:pt x="451" y="862"/>
                  </a:cubicBezTo>
                  <a:cubicBezTo>
                    <a:pt x="449" y="862"/>
                    <a:pt x="446" y="864"/>
                    <a:pt x="446" y="866"/>
                  </a:cubicBezTo>
                  <a:cubicBezTo>
                    <a:pt x="445" y="868"/>
                    <a:pt x="446" y="871"/>
                    <a:pt x="448" y="872"/>
                  </a:cubicBezTo>
                  <a:cubicBezTo>
                    <a:pt x="468" y="885"/>
                    <a:pt x="468" y="885"/>
                    <a:pt x="468" y="885"/>
                  </a:cubicBezTo>
                  <a:cubicBezTo>
                    <a:pt x="471" y="880"/>
                    <a:pt x="471" y="880"/>
                    <a:pt x="471" y="880"/>
                  </a:cubicBezTo>
                  <a:cubicBezTo>
                    <a:pt x="466" y="877"/>
                    <a:pt x="466" y="877"/>
                    <a:pt x="466" y="877"/>
                  </a:cubicBezTo>
                  <a:cubicBezTo>
                    <a:pt x="471" y="880"/>
                    <a:pt x="471" y="880"/>
                    <a:pt x="471" y="880"/>
                  </a:cubicBezTo>
                  <a:cubicBezTo>
                    <a:pt x="468" y="875"/>
                    <a:pt x="468" y="875"/>
                    <a:pt x="468" y="875"/>
                  </a:cubicBezTo>
                  <a:cubicBezTo>
                    <a:pt x="467" y="876"/>
                    <a:pt x="467" y="876"/>
                    <a:pt x="466" y="877"/>
                  </a:cubicBezTo>
                  <a:cubicBezTo>
                    <a:pt x="471" y="880"/>
                    <a:pt x="471" y="880"/>
                    <a:pt x="471" y="880"/>
                  </a:cubicBezTo>
                  <a:cubicBezTo>
                    <a:pt x="468" y="875"/>
                    <a:pt x="468" y="875"/>
                    <a:pt x="468" y="875"/>
                  </a:cubicBezTo>
                  <a:cubicBezTo>
                    <a:pt x="471" y="880"/>
                    <a:pt x="471" y="880"/>
                    <a:pt x="471" y="880"/>
                  </a:cubicBezTo>
                  <a:cubicBezTo>
                    <a:pt x="469" y="875"/>
                    <a:pt x="469" y="875"/>
                    <a:pt x="469" y="875"/>
                  </a:cubicBezTo>
                  <a:cubicBezTo>
                    <a:pt x="469" y="875"/>
                    <a:pt x="469" y="875"/>
                    <a:pt x="468" y="875"/>
                  </a:cubicBezTo>
                  <a:cubicBezTo>
                    <a:pt x="471" y="880"/>
                    <a:pt x="471" y="880"/>
                    <a:pt x="471" y="880"/>
                  </a:cubicBezTo>
                  <a:cubicBezTo>
                    <a:pt x="469" y="875"/>
                    <a:pt x="469" y="875"/>
                    <a:pt x="469" y="875"/>
                  </a:cubicBezTo>
                  <a:cubicBezTo>
                    <a:pt x="470" y="879"/>
                    <a:pt x="470" y="879"/>
                    <a:pt x="470" y="879"/>
                  </a:cubicBezTo>
                  <a:cubicBezTo>
                    <a:pt x="470" y="875"/>
                    <a:pt x="470" y="875"/>
                    <a:pt x="470" y="875"/>
                  </a:cubicBezTo>
                  <a:cubicBezTo>
                    <a:pt x="470" y="875"/>
                    <a:pt x="470" y="875"/>
                    <a:pt x="469" y="875"/>
                  </a:cubicBezTo>
                  <a:cubicBezTo>
                    <a:pt x="470" y="879"/>
                    <a:pt x="470" y="879"/>
                    <a:pt x="470" y="879"/>
                  </a:cubicBezTo>
                  <a:cubicBezTo>
                    <a:pt x="470" y="875"/>
                    <a:pt x="470" y="875"/>
                    <a:pt x="470" y="875"/>
                  </a:cubicBezTo>
                  <a:cubicBezTo>
                    <a:pt x="470" y="876"/>
                    <a:pt x="470" y="876"/>
                    <a:pt x="470" y="876"/>
                  </a:cubicBezTo>
                  <a:cubicBezTo>
                    <a:pt x="470" y="875"/>
                    <a:pt x="470" y="875"/>
                    <a:pt x="470" y="875"/>
                  </a:cubicBezTo>
                  <a:cubicBezTo>
                    <a:pt x="470" y="875"/>
                    <a:pt x="470" y="875"/>
                    <a:pt x="470" y="875"/>
                  </a:cubicBezTo>
                  <a:cubicBezTo>
                    <a:pt x="470" y="876"/>
                    <a:pt x="470" y="876"/>
                    <a:pt x="470" y="876"/>
                  </a:cubicBezTo>
                  <a:cubicBezTo>
                    <a:pt x="470" y="875"/>
                    <a:pt x="470" y="875"/>
                    <a:pt x="470" y="875"/>
                  </a:cubicBezTo>
                  <a:cubicBezTo>
                    <a:pt x="470" y="875"/>
                    <a:pt x="469" y="874"/>
                    <a:pt x="467" y="874"/>
                  </a:cubicBezTo>
                  <a:cubicBezTo>
                    <a:pt x="461" y="873"/>
                    <a:pt x="449" y="871"/>
                    <a:pt x="438" y="870"/>
                  </a:cubicBezTo>
                  <a:cubicBezTo>
                    <a:pt x="433" y="869"/>
                    <a:pt x="428" y="868"/>
                    <a:pt x="425" y="867"/>
                  </a:cubicBezTo>
                  <a:cubicBezTo>
                    <a:pt x="421" y="866"/>
                    <a:pt x="419" y="866"/>
                    <a:pt x="419" y="866"/>
                  </a:cubicBezTo>
                  <a:cubicBezTo>
                    <a:pt x="417" y="866"/>
                    <a:pt x="415" y="867"/>
                    <a:pt x="414" y="868"/>
                  </a:cubicBezTo>
                  <a:cubicBezTo>
                    <a:pt x="413" y="870"/>
                    <a:pt x="413" y="871"/>
                    <a:pt x="413" y="872"/>
                  </a:cubicBezTo>
                  <a:cubicBezTo>
                    <a:pt x="413" y="873"/>
                    <a:pt x="413" y="873"/>
                    <a:pt x="413" y="874"/>
                  </a:cubicBezTo>
                  <a:cubicBezTo>
                    <a:pt x="414" y="875"/>
                    <a:pt x="414" y="875"/>
                    <a:pt x="414" y="875"/>
                  </a:cubicBezTo>
                  <a:cubicBezTo>
                    <a:pt x="415" y="876"/>
                    <a:pt x="415" y="876"/>
                    <a:pt x="415" y="876"/>
                  </a:cubicBezTo>
                  <a:cubicBezTo>
                    <a:pt x="415" y="876"/>
                    <a:pt x="416" y="877"/>
                    <a:pt x="416" y="877"/>
                  </a:cubicBezTo>
                  <a:cubicBezTo>
                    <a:pt x="418" y="878"/>
                    <a:pt x="420" y="879"/>
                    <a:pt x="423" y="881"/>
                  </a:cubicBezTo>
                  <a:cubicBezTo>
                    <a:pt x="431" y="886"/>
                    <a:pt x="443" y="894"/>
                    <a:pt x="443" y="894"/>
                  </a:cubicBezTo>
                  <a:cubicBezTo>
                    <a:pt x="446" y="889"/>
                    <a:pt x="446" y="889"/>
                    <a:pt x="446" y="889"/>
                  </a:cubicBezTo>
                  <a:cubicBezTo>
                    <a:pt x="447" y="883"/>
                    <a:pt x="447" y="883"/>
                    <a:pt x="447" y="883"/>
                  </a:cubicBezTo>
                  <a:cubicBezTo>
                    <a:pt x="396" y="876"/>
                    <a:pt x="396" y="876"/>
                    <a:pt x="396" y="876"/>
                  </a:cubicBezTo>
                  <a:cubicBezTo>
                    <a:pt x="393" y="876"/>
                    <a:pt x="391" y="877"/>
                    <a:pt x="390" y="880"/>
                  </a:cubicBezTo>
                  <a:cubicBezTo>
                    <a:pt x="389" y="882"/>
                    <a:pt x="390" y="885"/>
                    <a:pt x="392" y="886"/>
                  </a:cubicBezTo>
                  <a:cubicBezTo>
                    <a:pt x="415" y="900"/>
                    <a:pt x="415" y="900"/>
                    <a:pt x="415" y="900"/>
                  </a:cubicBezTo>
                  <a:cubicBezTo>
                    <a:pt x="418" y="896"/>
                    <a:pt x="418" y="896"/>
                    <a:pt x="418" y="896"/>
                  </a:cubicBezTo>
                  <a:cubicBezTo>
                    <a:pt x="413" y="893"/>
                    <a:pt x="413" y="893"/>
                    <a:pt x="413" y="893"/>
                  </a:cubicBezTo>
                  <a:cubicBezTo>
                    <a:pt x="418" y="896"/>
                    <a:pt x="418" y="896"/>
                    <a:pt x="418" y="896"/>
                  </a:cubicBezTo>
                  <a:cubicBezTo>
                    <a:pt x="415" y="891"/>
                    <a:pt x="415" y="891"/>
                    <a:pt x="415" y="891"/>
                  </a:cubicBezTo>
                  <a:cubicBezTo>
                    <a:pt x="414" y="891"/>
                    <a:pt x="414" y="892"/>
                    <a:pt x="413" y="893"/>
                  </a:cubicBezTo>
                  <a:cubicBezTo>
                    <a:pt x="418" y="896"/>
                    <a:pt x="418" y="896"/>
                    <a:pt x="418" y="896"/>
                  </a:cubicBezTo>
                  <a:cubicBezTo>
                    <a:pt x="415" y="891"/>
                    <a:pt x="415" y="891"/>
                    <a:pt x="415" y="891"/>
                  </a:cubicBezTo>
                  <a:cubicBezTo>
                    <a:pt x="418" y="895"/>
                    <a:pt x="418" y="895"/>
                    <a:pt x="418" y="895"/>
                  </a:cubicBezTo>
                  <a:cubicBezTo>
                    <a:pt x="416" y="890"/>
                    <a:pt x="416" y="890"/>
                    <a:pt x="416" y="890"/>
                  </a:cubicBezTo>
                  <a:cubicBezTo>
                    <a:pt x="416" y="890"/>
                    <a:pt x="416" y="890"/>
                    <a:pt x="415" y="891"/>
                  </a:cubicBezTo>
                  <a:cubicBezTo>
                    <a:pt x="418" y="895"/>
                    <a:pt x="418" y="895"/>
                    <a:pt x="418" y="895"/>
                  </a:cubicBezTo>
                  <a:cubicBezTo>
                    <a:pt x="416" y="890"/>
                    <a:pt x="416" y="890"/>
                    <a:pt x="416" y="890"/>
                  </a:cubicBezTo>
                  <a:cubicBezTo>
                    <a:pt x="417" y="895"/>
                    <a:pt x="417" y="895"/>
                    <a:pt x="417" y="895"/>
                  </a:cubicBezTo>
                  <a:cubicBezTo>
                    <a:pt x="417" y="890"/>
                    <a:pt x="417" y="890"/>
                    <a:pt x="417" y="890"/>
                  </a:cubicBezTo>
                  <a:cubicBezTo>
                    <a:pt x="417" y="890"/>
                    <a:pt x="417" y="890"/>
                    <a:pt x="416" y="890"/>
                  </a:cubicBezTo>
                  <a:cubicBezTo>
                    <a:pt x="417" y="895"/>
                    <a:pt x="417" y="895"/>
                    <a:pt x="417" y="895"/>
                  </a:cubicBezTo>
                  <a:cubicBezTo>
                    <a:pt x="417" y="890"/>
                    <a:pt x="417" y="890"/>
                    <a:pt x="417" y="890"/>
                  </a:cubicBezTo>
                  <a:cubicBezTo>
                    <a:pt x="417" y="892"/>
                    <a:pt x="417" y="892"/>
                    <a:pt x="417" y="892"/>
                  </a:cubicBezTo>
                  <a:cubicBezTo>
                    <a:pt x="417" y="890"/>
                    <a:pt x="417" y="890"/>
                    <a:pt x="417" y="890"/>
                  </a:cubicBezTo>
                  <a:cubicBezTo>
                    <a:pt x="417" y="890"/>
                    <a:pt x="417" y="890"/>
                    <a:pt x="417" y="890"/>
                  </a:cubicBezTo>
                  <a:cubicBezTo>
                    <a:pt x="417" y="892"/>
                    <a:pt x="417" y="892"/>
                    <a:pt x="417" y="892"/>
                  </a:cubicBezTo>
                  <a:cubicBezTo>
                    <a:pt x="417" y="890"/>
                    <a:pt x="417" y="890"/>
                    <a:pt x="417" y="890"/>
                  </a:cubicBezTo>
                  <a:cubicBezTo>
                    <a:pt x="417" y="890"/>
                    <a:pt x="416" y="890"/>
                    <a:pt x="414" y="890"/>
                  </a:cubicBezTo>
                  <a:cubicBezTo>
                    <a:pt x="409" y="889"/>
                    <a:pt x="398" y="888"/>
                    <a:pt x="387" y="887"/>
                  </a:cubicBezTo>
                  <a:cubicBezTo>
                    <a:pt x="382" y="886"/>
                    <a:pt x="377" y="886"/>
                    <a:pt x="374" y="885"/>
                  </a:cubicBezTo>
                  <a:cubicBezTo>
                    <a:pt x="372" y="885"/>
                    <a:pt x="370" y="885"/>
                    <a:pt x="369" y="885"/>
                  </a:cubicBezTo>
                  <a:cubicBezTo>
                    <a:pt x="368" y="885"/>
                    <a:pt x="368" y="885"/>
                    <a:pt x="367" y="885"/>
                  </a:cubicBezTo>
                  <a:cubicBezTo>
                    <a:pt x="367" y="885"/>
                    <a:pt x="366" y="885"/>
                    <a:pt x="366" y="885"/>
                  </a:cubicBezTo>
                  <a:cubicBezTo>
                    <a:pt x="366" y="885"/>
                    <a:pt x="365" y="885"/>
                    <a:pt x="365" y="885"/>
                  </a:cubicBezTo>
                  <a:cubicBezTo>
                    <a:pt x="365" y="885"/>
                    <a:pt x="365" y="885"/>
                    <a:pt x="364" y="885"/>
                  </a:cubicBezTo>
                  <a:cubicBezTo>
                    <a:pt x="364" y="885"/>
                    <a:pt x="363" y="885"/>
                    <a:pt x="363" y="886"/>
                  </a:cubicBezTo>
                  <a:cubicBezTo>
                    <a:pt x="362" y="886"/>
                    <a:pt x="362" y="886"/>
                    <a:pt x="361" y="887"/>
                  </a:cubicBezTo>
                  <a:cubicBezTo>
                    <a:pt x="366" y="890"/>
                    <a:pt x="366" y="890"/>
                    <a:pt x="366" y="890"/>
                  </a:cubicBezTo>
                  <a:cubicBezTo>
                    <a:pt x="361" y="887"/>
                    <a:pt x="361" y="887"/>
                    <a:pt x="361" y="887"/>
                  </a:cubicBezTo>
                  <a:cubicBezTo>
                    <a:pt x="360" y="888"/>
                    <a:pt x="360" y="890"/>
                    <a:pt x="360" y="890"/>
                  </a:cubicBezTo>
                  <a:cubicBezTo>
                    <a:pt x="360" y="892"/>
                    <a:pt x="360" y="892"/>
                    <a:pt x="361" y="893"/>
                  </a:cubicBezTo>
                  <a:cubicBezTo>
                    <a:pt x="361" y="894"/>
                    <a:pt x="361" y="894"/>
                    <a:pt x="362" y="894"/>
                  </a:cubicBezTo>
                  <a:cubicBezTo>
                    <a:pt x="362" y="895"/>
                    <a:pt x="363" y="895"/>
                    <a:pt x="363" y="896"/>
                  </a:cubicBezTo>
                  <a:cubicBezTo>
                    <a:pt x="364" y="896"/>
                    <a:pt x="365" y="897"/>
                    <a:pt x="366" y="897"/>
                  </a:cubicBezTo>
                  <a:cubicBezTo>
                    <a:pt x="369" y="900"/>
                    <a:pt x="375" y="903"/>
                    <a:pt x="380" y="906"/>
                  </a:cubicBezTo>
                  <a:cubicBezTo>
                    <a:pt x="385" y="909"/>
                    <a:pt x="389" y="911"/>
                    <a:pt x="389" y="911"/>
                  </a:cubicBezTo>
                  <a:cubicBezTo>
                    <a:pt x="392" y="907"/>
                    <a:pt x="392" y="907"/>
                    <a:pt x="392" y="907"/>
                  </a:cubicBezTo>
                  <a:cubicBezTo>
                    <a:pt x="393" y="901"/>
                    <a:pt x="393" y="901"/>
                    <a:pt x="393" y="901"/>
                  </a:cubicBezTo>
                  <a:cubicBezTo>
                    <a:pt x="337" y="889"/>
                    <a:pt x="337" y="889"/>
                    <a:pt x="337" y="889"/>
                  </a:cubicBezTo>
                  <a:cubicBezTo>
                    <a:pt x="335" y="889"/>
                    <a:pt x="332" y="890"/>
                    <a:pt x="331" y="891"/>
                  </a:cubicBezTo>
                  <a:cubicBezTo>
                    <a:pt x="330" y="893"/>
                    <a:pt x="330" y="894"/>
                    <a:pt x="330" y="895"/>
                  </a:cubicBezTo>
                  <a:cubicBezTo>
                    <a:pt x="330" y="896"/>
                    <a:pt x="330" y="896"/>
                    <a:pt x="331" y="897"/>
                  </a:cubicBezTo>
                  <a:cubicBezTo>
                    <a:pt x="331" y="898"/>
                    <a:pt x="331" y="898"/>
                    <a:pt x="332" y="898"/>
                  </a:cubicBezTo>
                  <a:cubicBezTo>
                    <a:pt x="332" y="899"/>
                    <a:pt x="332" y="899"/>
                    <a:pt x="332" y="899"/>
                  </a:cubicBezTo>
                  <a:cubicBezTo>
                    <a:pt x="333" y="900"/>
                    <a:pt x="333" y="900"/>
                    <a:pt x="334" y="900"/>
                  </a:cubicBezTo>
                  <a:cubicBezTo>
                    <a:pt x="335" y="901"/>
                    <a:pt x="338" y="903"/>
                    <a:pt x="341" y="905"/>
                  </a:cubicBezTo>
                  <a:cubicBezTo>
                    <a:pt x="350" y="911"/>
                    <a:pt x="364" y="919"/>
                    <a:pt x="364" y="919"/>
                  </a:cubicBezTo>
                  <a:cubicBezTo>
                    <a:pt x="367" y="914"/>
                    <a:pt x="367" y="914"/>
                    <a:pt x="367" y="914"/>
                  </a:cubicBezTo>
                  <a:cubicBezTo>
                    <a:pt x="363" y="911"/>
                    <a:pt x="363" y="911"/>
                    <a:pt x="363" y="911"/>
                  </a:cubicBezTo>
                  <a:cubicBezTo>
                    <a:pt x="367" y="914"/>
                    <a:pt x="367" y="914"/>
                    <a:pt x="367" y="914"/>
                  </a:cubicBezTo>
                  <a:cubicBezTo>
                    <a:pt x="365" y="910"/>
                    <a:pt x="365" y="910"/>
                    <a:pt x="365" y="910"/>
                  </a:cubicBezTo>
                  <a:cubicBezTo>
                    <a:pt x="364" y="910"/>
                    <a:pt x="363" y="911"/>
                    <a:pt x="363" y="911"/>
                  </a:cubicBezTo>
                  <a:cubicBezTo>
                    <a:pt x="367" y="914"/>
                    <a:pt x="367" y="914"/>
                    <a:pt x="367" y="914"/>
                  </a:cubicBezTo>
                  <a:cubicBezTo>
                    <a:pt x="365" y="910"/>
                    <a:pt x="365" y="910"/>
                    <a:pt x="365" y="910"/>
                  </a:cubicBezTo>
                  <a:cubicBezTo>
                    <a:pt x="367" y="914"/>
                    <a:pt x="367" y="914"/>
                    <a:pt x="367" y="914"/>
                  </a:cubicBezTo>
                  <a:cubicBezTo>
                    <a:pt x="366" y="909"/>
                    <a:pt x="366" y="909"/>
                    <a:pt x="366" y="909"/>
                  </a:cubicBezTo>
                  <a:cubicBezTo>
                    <a:pt x="366" y="909"/>
                    <a:pt x="365" y="909"/>
                    <a:pt x="365" y="910"/>
                  </a:cubicBezTo>
                  <a:cubicBezTo>
                    <a:pt x="367" y="914"/>
                    <a:pt x="367" y="914"/>
                    <a:pt x="367" y="914"/>
                  </a:cubicBezTo>
                  <a:cubicBezTo>
                    <a:pt x="366" y="909"/>
                    <a:pt x="366" y="909"/>
                    <a:pt x="366" y="909"/>
                  </a:cubicBezTo>
                  <a:cubicBezTo>
                    <a:pt x="367" y="913"/>
                    <a:pt x="367" y="913"/>
                    <a:pt x="367" y="913"/>
                  </a:cubicBezTo>
                  <a:cubicBezTo>
                    <a:pt x="367" y="909"/>
                    <a:pt x="367" y="909"/>
                    <a:pt x="367" y="909"/>
                  </a:cubicBezTo>
                  <a:cubicBezTo>
                    <a:pt x="366" y="909"/>
                    <a:pt x="366" y="909"/>
                    <a:pt x="366" y="909"/>
                  </a:cubicBezTo>
                  <a:cubicBezTo>
                    <a:pt x="367" y="913"/>
                    <a:pt x="367" y="913"/>
                    <a:pt x="367" y="913"/>
                  </a:cubicBezTo>
                  <a:cubicBezTo>
                    <a:pt x="367" y="909"/>
                    <a:pt x="367" y="909"/>
                    <a:pt x="367" y="909"/>
                  </a:cubicBezTo>
                  <a:cubicBezTo>
                    <a:pt x="367" y="911"/>
                    <a:pt x="367" y="911"/>
                    <a:pt x="367" y="911"/>
                  </a:cubicBezTo>
                  <a:cubicBezTo>
                    <a:pt x="367" y="909"/>
                    <a:pt x="367" y="909"/>
                    <a:pt x="367" y="909"/>
                  </a:cubicBezTo>
                  <a:cubicBezTo>
                    <a:pt x="367" y="909"/>
                    <a:pt x="367" y="909"/>
                    <a:pt x="367" y="909"/>
                  </a:cubicBezTo>
                  <a:cubicBezTo>
                    <a:pt x="367" y="911"/>
                    <a:pt x="367" y="911"/>
                    <a:pt x="367" y="911"/>
                  </a:cubicBezTo>
                  <a:cubicBezTo>
                    <a:pt x="367" y="909"/>
                    <a:pt x="367" y="909"/>
                    <a:pt x="367" y="909"/>
                  </a:cubicBezTo>
                  <a:cubicBezTo>
                    <a:pt x="367" y="909"/>
                    <a:pt x="366" y="909"/>
                    <a:pt x="366" y="909"/>
                  </a:cubicBezTo>
                  <a:cubicBezTo>
                    <a:pt x="363" y="908"/>
                    <a:pt x="358" y="907"/>
                    <a:pt x="351" y="905"/>
                  </a:cubicBezTo>
                  <a:cubicBezTo>
                    <a:pt x="342" y="902"/>
                    <a:pt x="330" y="898"/>
                    <a:pt x="321" y="895"/>
                  </a:cubicBezTo>
                  <a:cubicBezTo>
                    <a:pt x="316" y="894"/>
                    <a:pt x="312" y="892"/>
                    <a:pt x="309" y="891"/>
                  </a:cubicBezTo>
                  <a:cubicBezTo>
                    <a:pt x="306" y="890"/>
                    <a:pt x="304" y="890"/>
                    <a:pt x="304" y="890"/>
                  </a:cubicBezTo>
                  <a:cubicBezTo>
                    <a:pt x="302" y="889"/>
                    <a:pt x="299" y="890"/>
                    <a:pt x="297" y="893"/>
                  </a:cubicBezTo>
                  <a:cubicBezTo>
                    <a:pt x="296" y="895"/>
                    <a:pt x="297" y="898"/>
                    <a:pt x="300" y="900"/>
                  </a:cubicBezTo>
                  <a:cubicBezTo>
                    <a:pt x="335" y="922"/>
                    <a:pt x="335" y="922"/>
                    <a:pt x="335" y="922"/>
                  </a:cubicBezTo>
                  <a:cubicBezTo>
                    <a:pt x="338" y="917"/>
                    <a:pt x="338" y="917"/>
                    <a:pt x="338" y="917"/>
                  </a:cubicBezTo>
                  <a:cubicBezTo>
                    <a:pt x="333" y="914"/>
                    <a:pt x="333" y="914"/>
                    <a:pt x="333" y="914"/>
                  </a:cubicBezTo>
                  <a:cubicBezTo>
                    <a:pt x="338" y="917"/>
                    <a:pt x="338" y="917"/>
                    <a:pt x="338" y="917"/>
                  </a:cubicBezTo>
                  <a:cubicBezTo>
                    <a:pt x="335" y="913"/>
                    <a:pt x="335" y="913"/>
                    <a:pt x="335" y="913"/>
                  </a:cubicBezTo>
                  <a:cubicBezTo>
                    <a:pt x="335" y="913"/>
                    <a:pt x="334" y="913"/>
                    <a:pt x="333" y="914"/>
                  </a:cubicBezTo>
                  <a:cubicBezTo>
                    <a:pt x="338" y="917"/>
                    <a:pt x="338" y="917"/>
                    <a:pt x="338" y="917"/>
                  </a:cubicBezTo>
                  <a:cubicBezTo>
                    <a:pt x="335" y="913"/>
                    <a:pt x="335" y="913"/>
                    <a:pt x="335" y="913"/>
                  </a:cubicBezTo>
                  <a:cubicBezTo>
                    <a:pt x="338" y="917"/>
                    <a:pt x="338" y="917"/>
                    <a:pt x="338" y="917"/>
                  </a:cubicBezTo>
                  <a:cubicBezTo>
                    <a:pt x="337" y="912"/>
                    <a:pt x="337" y="912"/>
                    <a:pt x="337" y="912"/>
                  </a:cubicBezTo>
                  <a:cubicBezTo>
                    <a:pt x="337" y="912"/>
                    <a:pt x="336" y="912"/>
                    <a:pt x="335" y="913"/>
                  </a:cubicBezTo>
                  <a:cubicBezTo>
                    <a:pt x="338" y="917"/>
                    <a:pt x="338" y="917"/>
                    <a:pt x="338" y="917"/>
                  </a:cubicBezTo>
                  <a:cubicBezTo>
                    <a:pt x="337" y="912"/>
                    <a:pt x="337" y="912"/>
                    <a:pt x="337" y="912"/>
                  </a:cubicBezTo>
                  <a:cubicBezTo>
                    <a:pt x="338" y="917"/>
                    <a:pt x="338" y="917"/>
                    <a:pt x="338" y="917"/>
                  </a:cubicBezTo>
                  <a:cubicBezTo>
                    <a:pt x="338" y="912"/>
                    <a:pt x="338" y="912"/>
                    <a:pt x="338" y="912"/>
                  </a:cubicBezTo>
                  <a:cubicBezTo>
                    <a:pt x="337" y="912"/>
                    <a:pt x="337" y="912"/>
                    <a:pt x="337" y="912"/>
                  </a:cubicBezTo>
                  <a:cubicBezTo>
                    <a:pt x="338" y="917"/>
                    <a:pt x="338" y="917"/>
                    <a:pt x="338" y="917"/>
                  </a:cubicBezTo>
                  <a:cubicBezTo>
                    <a:pt x="338" y="912"/>
                    <a:pt x="338" y="912"/>
                    <a:pt x="338" y="912"/>
                  </a:cubicBezTo>
                  <a:cubicBezTo>
                    <a:pt x="338" y="915"/>
                    <a:pt x="338" y="915"/>
                    <a:pt x="338" y="915"/>
                  </a:cubicBezTo>
                  <a:cubicBezTo>
                    <a:pt x="338" y="912"/>
                    <a:pt x="338" y="912"/>
                    <a:pt x="338" y="912"/>
                  </a:cubicBezTo>
                  <a:cubicBezTo>
                    <a:pt x="338" y="912"/>
                    <a:pt x="338" y="912"/>
                    <a:pt x="338" y="912"/>
                  </a:cubicBezTo>
                  <a:cubicBezTo>
                    <a:pt x="338" y="915"/>
                    <a:pt x="338" y="915"/>
                    <a:pt x="338" y="915"/>
                  </a:cubicBezTo>
                  <a:cubicBezTo>
                    <a:pt x="338" y="912"/>
                    <a:pt x="338" y="912"/>
                    <a:pt x="338" y="912"/>
                  </a:cubicBezTo>
                  <a:cubicBezTo>
                    <a:pt x="338" y="913"/>
                    <a:pt x="338" y="913"/>
                    <a:pt x="338" y="913"/>
                  </a:cubicBezTo>
                  <a:cubicBezTo>
                    <a:pt x="338" y="912"/>
                    <a:pt x="338" y="912"/>
                    <a:pt x="338" y="912"/>
                  </a:cubicBezTo>
                  <a:cubicBezTo>
                    <a:pt x="338" y="912"/>
                    <a:pt x="338" y="912"/>
                    <a:pt x="338" y="912"/>
                  </a:cubicBezTo>
                  <a:cubicBezTo>
                    <a:pt x="338" y="913"/>
                    <a:pt x="338" y="913"/>
                    <a:pt x="338" y="913"/>
                  </a:cubicBezTo>
                  <a:cubicBezTo>
                    <a:pt x="338" y="912"/>
                    <a:pt x="338" y="912"/>
                    <a:pt x="338" y="912"/>
                  </a:cubicBezTo>
                  <a:cubicBezTo>
                    <a:pt x="338" y="912"/>
                    <a:pt x="338" y="912"/>
                    <a:pt x="337" y="912"/>
                  </a:cubicBezTo>
                  <a:cubicBezTo>
                    <a:pt x="334" y="911"/>
                    <a:pt x="328" y="909"/>
                    <a:pt x="321" y="907"/>
                  </a:cubicBezTo>
                  <a:cubicBezTo>
                    <a:pt x="310" y="904"/>
                    <a:pt x="296" y="899"/>
                    <a:pt x="284" y="896"/>
                  </a:cubicBezTo>
                  <a:cubicBezTo>
                    <a:pt x="278" y="894"/>
                    <a:pt x="273" y="893"/>
                    <a:pt x="268" y="892"/>
                  </a:cubicBezTo>
                  <a:cubicBezTo>
                    <a:pt x="266" y="891"/>
                    <a:pt x="265" y="891"/>
                    <a:pt x="263" y="890"/>
                  </a:cubicBezTo>
                  <a:cubicBezTo>
                    <a:pt x="262" y="890"/>
                    <a:pt x="262" y="890"/>
                    <a:pt x="261" y="890"/>
                  </a:cubicBezTo>
                  <a:cubicBezTo>
                    <a:pt x="260" y="890"/>
                    <a:pt x="260" y="890"/>
                    <a:pt x="259" y="890"/>
                  </a:cubicBezTo>
                  <a:cubicBezTo>
                    <a:pt x="259" y="890"/>
                    <a:pt x="258" y="890"/>
                    <a:pt x="258" y="890"/>
                  </a:cubicBezTo>
                  <a:cubicBezTo>
                    <a:pt x="257" y="890"/>
                    <a:pt x="257" y="890"/>
                    <a:pt x="256" y="890"/>
                  </a:cubicBezTo>
                  <a:cubicBezTo>
                    <a:pt x="255" y="891"/>
                    <a:pt x="255" y="891"/>
                    <a:pt x="254" y="892"/>
                  </a:cubicBezTo>
                  <a:cubicBezTo>
                    <a:pt x="259" y="895"/>
                    <a:pt x="259" y="895"/>
                    <a:pt x="259" y="895"/>
                  </a:cubicBezTo>
                  <a:cubicBezTo>
                    <a:pt x="254" y="892"/>
                    <a:pt x="254" y="892"/>
                    <a:pt x="254" y="892"/>
                  </a:cubicBezTo>
                  <a:cubicBezTo>
                    <a:pt x="253" y="893"/>
                    <a:pt x="253" y="895"/>
                    <a:pt x="253" y="895"/>
                  </a:cubicBezTo>
                  <a:cubicBezTo>
                    <a:pt x="253" y="896"/>
                    <a:pt x="253" y="897"/>
                    <a:pt x="254" y="897"/>
                  </a:cubicBezTo>
                  <a:cubicBezTo>
                    <a:pt x="254" y="898"/>
                    <a:pt x="254" y="899"/>
                    <a:pt x="254" y="899"/>
                  </a:cubicBezTo>
                  <a:cubicBezTo>
                    <a:pt x="255" y="899"/>
                    <a:pt x="255" y="900"/>
                    <a:pt x="255" y="900"/>
                  </a:cubicBezTo>
                  <a:cubicBezTo>
                    <a:pt x="256" y="900"/>
                    <a:pt x="256" y="901"/>
                    <a:pt x="257" y="901"/>
                  </a:cubicBezTo>
                  <a:cubicBezTo>
                    <a:pt x="259" y="902"/>
                    <a:pt x="262" y="905"/>
                    <a:pt x="266" y="907"/>
                  </a:cubicBezTo>
                  <a:cubicBezTo>
                    <a:pt x="278" y="915"/>
                    <a:pt x="296" y="925"/>
                    <a:pt x="296" y="925"/>
                  </a:cubicBezTo>
                  <a:cubicBezTo>
                    <a:pt x="299" y="920"/>
                    <a:pt x="299" y="920"/>
                    <a:pt x="299" y="920"/>
                  </a:cubicBezTo>
                  <a:cubicBezTo>
                    <a:pt x="301" y="915"/>
                    <a:pt x="301" y="915"/>
                    <a:pt x="301" y="915"/>
                  </a:cubicBezTo>
                  <a:cubicBezTo>
                    <a:pt x="301" y="915"/>
                    <a:pt x="279" y="907"/>
                    <a:pt x="257" y="898"/>
                  </a:cubicBezTo>
                  <a:cubicBezTo>
                    <a:pt x="246" y="893"/>
                    <a:pt x="234" y="889"/>
                    <a:pt x="225" y="886"/>
                  </a:cubicBezTo>
                  <a:cubicBezTo>
                    <a:pt x="220" y="884"/>
                    <a:pt x="216" y="882"/>
                    <a:pt x="213" y="881"/>
                  </a:cubicBezTo>
                  <a:cubicBezTo>
                    <a:pt x="212" y="881"/>
                    <a:pt x="210" y="881"/>
                    <a:pt x="209" y="880"/>
                  </a:cubicBezTo>
                  <a:cubicBezTo>
                    <a:pt x="208" y="880"/>
                    <a:pt x="208" y="880"/>
                    <a:pt x="207" y="880"/>
                  </a:cubicBezTo>
                  <a:cubicBezTo>
                    <a:pt x="207" y="880"/>
                    <a:pt x="206" y="880"/>
                    <a:pt x="205" y="880"/>
                  </a:cubicBezTo>
                  <a:cubicBezTo>
                    <a:pt x="205" y="880"/>
                    <a:pt x="205" y="880"/>
                    <a:pt x="204" y="880"/>
                  </a:cubicBezTo>
                  <a:cubicBezTo>
                    <a:pt x="203" y="880"/>
                    <a:pt x="203" y="880"/>
                    <a:pt x="202" y="881"/>
                  </a:cubicBezTo>
                  <a:cubicBezTo>
                    <a:pt x="202" y="881"/>
                    <a:pt x="201" y="882"/>
                    <a:pt x="200" y="882"/>
                  </a:cubicBezTo>
                  <a:cubicBezTo>
                    <a:pt x="205" y="885"/>
                    <a:pt x="205" y="885"/>
                    <a:pt x="205" y="885"/>
                  </a:cubicBezTo>
                  <a:cubicBezTo>
                    <a:pt x="200" y="882"/>
                    <a:pt x="200" y="882"/>
                    <a:pt x="200" y="882"/>
                  </a:cubicBezTo>
                  <a:cubicBezTo>
                    <a:pt x="200" y="883"/>
                    <a:pt x="200" y="885"/>
                    <a:pt x="200" y="885"/>
                  </a:cubicBezTo>
                  <a:cubicBezTo>
                    <a:pt x="200" y="886"/>
                    <a:pt x="200" y="887"/>
                    <a:pt x="200" y="888"/>
                  </a:cubicBezTo>
                  <a:cubicBezTo>
                    <a:pt x="200" y="888"/>
                    <a:pt x="201" y="889"/>
                    <a:pt x="201" y="889"/>
                  </a:cubicBezTo>
                  <a:cubicBezTo>
                    <a:pt x="201" y="890"/>
                    <a:pt x="202" y="890"/>
                    <a:pt x="202" y="890"/>
                  </a:cubicBezTo>
                  <a:cubicBezTo>
                    <a:pt x="202" y="890"/>
                    <a:pt x="203" y="891"/>
                    <a:pt x="204" y="891"/>
                  </a:cubicBezTo>
                  <a:cubicBezTo>
                    <a:pt x="206" y="893"/>
                    <a:pt x="210" y="895"/>
                    <a:pt x="215" y="898"/>
                  </a:cubicBezTo>
                  <a:cubicBezTo>
                    <a:pt x="229" y="907"/>
                    <a:pt x="250" y="920"/>
                    <a:pt x="250" y="920"/>
                  </a:cubicBezTo>
                  <a:cubicBezTo>
                    <a:pt x="253" y="915"/>
                    <a:pt x="253" y="915"/>
                    <a:pt x="253" y="915"/>
                  </a:cubicBezTo>
                  <a:cubicBezTo>
                    <a:pt x="250" y="911"/>
                    <a:pt x="250" y="911"/>
                    <a:pt x="250" y="911"/>
                  </a:cubicBezTo>
                  <a:cubicBezTo>
                    <a:pt x="253" y="915"/>
                    <a:pt x="253" y="915"/>
                    <a:pt x="253" y="915"/>
                  </a:cubicBezTo>
                  <a:cubicBezTo>
                    <a:pt x="253" y="910"/>
                    <a:pt x="253" y="910"/>
                    <a:pt x="253" y="910"/>
                  </a:cubicBezTo>
                  <a:cubicBezTo>
                    <a:pt x="252" y="910"/>
                    <a:pt x="251" y="910"/>
                    <a:pt x="250" y="911"/>
                  </a:cubicBezTo>
                  <a:cubicBezTo>
                    <a:pt x="253" y="915"/>
                    <a:pt x="253" y="915"/>
                    <a:pt x="253" y="915"/>
                  </a:cubicBezTo>
                  <a:cubicBezTo>
                    <a:pt x="253" y="910"/>
                    <a:pt x="253" y="910"/>
                    <a:pt x="253" y="910"/>
                  </a:cubicBezTo>
                  <a:cubicBezTo>
                    <a:pt x="253" y="915"/>
                    <a:pt x="253" y="915"/>
                    <a:pt x="253" y="915"/>
                  </a:cubicBezTo>
                  <a:cubicBezTo>
                    <a:pt x="255" y="910"/>
                    <a:pt x="255" y="910"/>
                    <a:pt x="255" y="910"/>
                  </a:cubicBezTo>
                  <a:cubicBezTo>
                    <a:pt x="254" y="910"/>
                    <a:pt x="254" y="910"/>
                    <a:pt x="253" y="910"/>
                  </a:cubicBezTo>
                  <a:cubicBezTo>
                    <a:pt x="253" y="915"/>
                    <a:pt x="253" y="915"/>
                    <a:pt x="253" y="915"/>
                  </a:cubicBezTo>
                  <a:cubicBezTo>
                    <a:pt x="255" y="910"/>
                    <a:pt x="255" y="910"/>
                    <a:pt x="255" y="910"/>
                  </a:cubicBezTo>
                  <a:cubicBezTo>
                    <a:pt x="253" y="915"/>
                    <a:pt x="253" y="915"/>
                    <a:pt x="253" y="915"/>
                  </a:cubicBezTo>
                  <a:cubicBezTo>
                    <a:pt x="255" y="910"/>
                    <a:pt x="255" y="910"/>
                    <a:pt x="255" y="910"/>
                  </a:cubicBezTo>
                  <a:cubicBezTo>
                    <a:pt x="255" y="910"/>
                    <a:pt x="255" y="910"/>
                    <a:pt x="255" y="910"/>
                  </a:cubicBezTo>
                  <a:cubicBezTo>
                    <a:pt x="253" y="915"/>
                    <a:pt x="253" y="915"/>
                    <a:pt x="253" y="915"/>
                  </a:cubicBezTo>
                  <a:cubicBezTo>
                    <a:pt x="255" y="910"/>
                    <a:pt x="255" y="910"/>
                    <a:pt x="255" y="910"/>
                  </a:cubicBezTo>
                  <a:cubicBezTo>
                    <a:pt x="254" y="913"/>
                    <a:pt x="254" y="913"/>
                    <a:pt x="254" y="913"/>
                  </a:cubicBezTo>
                  <a:cubicBezTo>
                    <a:pt x="255" y="910"/>
                    <a:pt x="255" y="910"/>
                    <a:pt x="255" y="910"/>
                  </a:cubicBezTo>
                  <a:cubicBezTo>
                    <a:pt x="255" y="910"/>
                    <a:pt x="255" y="910"/>
                    <a:pt x="255" y="910"/>
                  </a:cubicBezTo>
                  <a:cubicBezTo>
                    <a:pt x="254" y="913"/>
                    <a:pt x="254" y="913"/>
                    <a:pt x="254" y="913"/>
                  </a:cubicBezTo>
                  <a:cubicBezTo>
                    <a:pt x="255" y="910"/>
                    <a:pt x="255" y="910"/>
                    <a:pt x="255" y="910"/>
                  </a:cubicBezTo>
                  <a:cubicBezTo>
                    <a:pt x="255" y="910"/>
                    <a:pt x="255" y="910"/>
                    <a:pt x="254" y="910"/>
                  </a:cubicBezTo>
                  <a:cubicBezTo>
                    <a:pt x="249" y="907"/>
                    <a:pt x="231" y="898"/>
                    <a:pt x="207" y="885"/>
                  </a:cubicBezTo>
                  <a:cubicBezTo>
                    <a:pt x="171" y="865"/>
                    <a:pt x="121" y="839"/>
                    <a:pt x="80" y="817"/>
                  </a:cubicBezTo>
                  <a:cubicBezTo>
                    <a:pt x="60" y="806"/>
                    <a:pt x="42" y="796"/>
                    <a:pt x="29" y="789"/>
                  </a:cubicBezTo>
                  <a:cubicBezTo>
                    <a:pt x="23" y="786"/>
                    <a:pt x="17" y="783"/>
                    <a:pt x="14" y="781"/>
                  </a:cubicBezTo>
                  <a:cubicBezTo>
                    <a:pt x="10" y="779"/>
                    <a:pt x="8" y="778"/>
                    <a:pt x="8" y="778"/>
                  </a:cubicBezTo>
                  <a:cubicBezTo>
                    <a:pt x="6" y="777"/>
                    <a:pt x="2" y="778"/>
                    <a:pt x="1" y="780"/>
                  </a:cubicBezTo>
                  <a:cubicBezTo>
                    <a:pt x="0" y="781"/>
                    <a:pt x="0" y="782"/>
                    <a:pt x="0" y="783"/>
                  </a:cubicBezTo>
                  <a:cubicBezTo>
                    <a:pt x="0" y="785"/>
                    <a:pt x="1" y="786"/>
                    <a:pt x="1" y="786"/>
                  </a:cubicBezTo>
                  <a:cubicBezTo>
                    <a:pt x="2" y="788"/>
                    <a:pt x="2" y="788"/>
                    <a:pt x="3" y="789"/>
                  </a:cubicBezTo>
                  <a:cubicBezTo>
                    <a:pt x="4" y="790"/>
                    <a:pt x="6" y="792"/>
                    <a:pt x="8" y="793"/>
                  </a:cubicBezTo>
                  <a:cubicBezTo>
                    <a:pt x="17" y="800"/>
                    <a:pt x="34" y="811"/>
                    <a:pt x="53" y="823"/>
                  </a:cubicBezTo>
                  <a:cubicBezTo>
                    <a:pt x="113" y="860"/>
                    <a:pt x="203" y="913"/>
                    <a:pt x="203" y="913"/>
                  </a:cubicBezTo>
                  <a:cubicBezTo>
                    <a:pt x="206" y="908"/>
                    <a:pt x="206" y="908"/>
                    <a:pt x="206" y="908"/>
                  </a:cubicBezTo>
                  <a:cubicBezTo>
                    <a:pt x="208" y="903"/>
                    <a:pt x="208" y="903"/>
                    <a:pt x="208" y="903"/>
                  </a:cubicBezTo>
                  <a:cubicBezTo>
                    <a:pt x="52" y="832"/>
                    <a:pt x="52" y="832"/>
                    <a:pt x="52" y="832"/>
                  </a:cubicBezTo>
                  <a:cubicBezTo>
                    <a:pt x="50" y="831"/>
                    <a:pt x="47" y="831"/>
                    <a:pt x="45" y="834"/>
                  </a:cubicBezTo>
                  <a:cubicBezTo>
                    <a:pt x="44" y="835"/>
                    <a:pt x="44" y="836"/>
                    <a:pt x="44" y="837"/>
                  </a:cubicBezTo>
                  <a:cubicBezTo>
                    <a:pt x="44" y="838"/>
                    <a:pt x="45" y="839"/>
                    <a:pt x="45" y="840"/>
                  </a:cubicBezTo>
                  <a:cubicBezTo>
                    <a:pt x="46" y="840"/>
                    <a:pt x="46" y="841"/>
                    <a:pt x="46" y="841"/>
                  </a:cubicBezTo>
                  <a:cubicBezTo>
                    <a:pt x="46" y="841"/>
                    <a:pt x="47" y="841"/>
                    <a:pt x="47" y="842"/>
                  </a:cubicBezTo>
                  <a:cubicBezTo>
                    <a:pt x="48" y="843"/>
                    <a:pt x="50" y="844"/>
                    <a:pt x="53" y="845"/>
                  </a:cubicBezTo>
                  <a:cubicBezTo>
                    <a:pt x="61" y="851"/>
                    <a:pt x="78" y="861"/>
                    <a:pt x="93" y="870"/>
                  </a:cubicBezTo>
                  <a:cubicBezTo>
                    <a:pt x="107" y="879"/>
                    <a:pt x="120" y="887"/>
                    <a:pt x="120" y="887"/>
                  </a:cubicBezTo>
                  <a:cubicBezTo>
                    <a:pt x="123" y="889"/>
                    <a:pt x="126" y="888"/>
                    <a:pt x="128" y="885"/>
                  </a:cubicBezTo>
                  <a:cubicBezTo>
                    <a:pt x="129" y="883"/>
                    <a:pt x="128" y="879"/>
                    <a:pt x="126" y="878"/>
                  </a:cubicBezTo>
                  <a:close/>
                </a:path>
              </a:pathLst>
            </a:custGeom>
            <a:solidFill>
              <a:srgbClr val="C6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1" name="Freeform 254"/>
            <p:cNvSpPr/>
            <p:nvPr/>
          </p:nvSpPr>
          <p:spPr bwMode="auto">
            <a:xfrm>
              <a:off x="3297238" y="3306763"/>
              <a:ext cx="2517775" cy="1239837"/>
            </a:xfrm>
            <a:custGeom>
              <a:avLst/>
              <a:gdLst>
                <a:gd name="T0" fmla="*/ 380 w 1964"/>
                <a:gd name="T1" fmla="*/ 927 h 966"/>
                <a:gd name="T2" fmla="*/ 102 w 1964"/>
                <a:gd name="T3" fmla="*/ 839 h 966"/>
                <a:gd name="T4" fmla="*/ 449 w 1964"/>
                <a:gd name="T5" fmla="*/ 727 h 966"/>
                <a:gd name="T6" fmla="*/ 412 w 1964"/>
                <a:gd name="T7" fmla="*/ 513 h 966"/>
                <a:gd name="T8" fmla="*/ 356 w 1964"/>
                <a:gd name="T9" fmla="*/ 473 h 966"/>
                <a:gd name="T10" fmla="*/ 22 w 1964"/>
                <a:gd name="T11" fmla="*/ 587 h 966"/>
                <a:gd name="T12" fmla="*/ 307 w 1964"/>
                <a:gd name="T13" fmla="*/ 281 h 966"/>
                <a:gd name="T14" fmla="*/ 668 w 1964"/>
                <a:gd name="T15" fmla="*/ 365 h 966"/>
                <a:gd name="T16" fmla="*/ 727 w 1964"/>
                <a:gd name="T17" fmla="*/ 356 h 966"/>
                <a:gd name="T18" fmla="*/ 1258 w 1964"/>
                <a:gd name="T19" fmla="*/ 173 h 966"/>
                <a:gd name="T20" fmla="*/ 1738 w 1964"/>
                <a:gd name="T21" fmla="*/ 38 h 966"/>
                <a:gd name="T22" fmla="*/ 1779 w 1964"/>
                <a:gd name="T23" fmla="*/ 42 h 966"/>
                <a:gd name="T24" fmla="*/ 1782 w 1964"/>
                <a:gd name="T25" fmla="*/ 29 h 966"/>
                <a:gd name="T26" fmla="*/ 1782 w 1964"/>
                <a:gd name="T27" fmla="*/ 29 h 966"/>
                <a:gd name="T28" fmla="*/ 1789 w 1964"/>
                <a:gd name="T29" fmla="*/ 41 h 966"/>
                <a:gd name="T30" fmla="*/ 1789 w 1964"/>
                <a:gd name="T31" fmla="*/ 41 h 966"/>
                <a:gd name="T32" fmla="*/ 1788 w 1964"/>
                <a:gd name="T33" fmla="*/ 40 h 966"/>
                <a:gd name="T34" fmla="*/ 1788 w 1964"/>
                <a:gd name="T35" fmla="*/ 40 h 966"/>
                <a:gd name="T36" fmla="*/ 1797 w 1964"/>
                <a:gd name="T37" fmla="*/ 43 h 966"/>
                <a:gd name="T38" fmla="*/ 1918 w 1964"/>
                <a:gd name="T39" fmla="*/ 162 h 966"/>
                <a:gd name="T40" fmla="*/ 1893 w 1964"/>
                <a:gd name="T41" fmla="*/ 327 h 966"/>
                <a:gd name="T42" fmla="*/ 1764 w 1964"/>
                <a:gd name="T43" fmla="*/ 400 h 966"/>
                <a:gd name="T44" fmla="*/ 1466 w 1964"/>
                <a:gd name="T45" fmla="*/ 476 h 966"/>
                <a:gd name="T46" fmla="*/ 993 w 1964"/>
                <a:gd name="T47" fmla="*/ 574 h 966"/>
                <a:gd name="T48" fmla="*/ 773 w 1964"/>
                <a:gd name="T49" fmla="*/ 638 h 966"/>
                <a:gd name="T50" fmla="*/ 747 w 1964"/>
                <a:gd name="T51" fmla="*/ 656 h 966"/>
                <a:gd name="T52" fmla="*/ 500 w 1964"/>
                <a:gd name="T53" fmla="*/ 949 h 966"/>
                <a:gd name="T54" fmla="*/ 773 w 1964"/>
                <a:gd name="T55" fmla="*/ 678 h 966"/>
                <a:gd name="T56" fmla="*/ 1003 w 1964"/>
                <a:gd name="T57" fmla="*/ 611 h 966"/>
                <a:gd name="T58" fmla="*/ 1581 w 1964"/>
                <a:gd name="T59" fmla="*/ 492 h 966"/>
                <a:gd name="T60" fmla="*/ 1805 w 1964"/>
                <a:gd name="T61" fmla="*/ 427 h 966"/>
                <a:gd name="T62" fmla="*/ 1926 w 1964"/>
                <a:gd name="T63" fmla="*/ 348 h 966"/>
                <a:gd name="T64" fmla="*/ 1955 w 1964"/>
                <a:gd name="T65" fmla="*/ 151 h 966"/>
                <a:gd name="T66" fmla="*/ 1819 w 1964"/>
                <a:gd name="T67" fmla="*/ 11 h 966"/>
                <a:gd name="T68" fmla="*/ 1779 w 1964"/>
                <a:gd name="T69" fmla="*/ 4 h 966"/>
                <a:gd name="T70" fmla="*/ 1738 w 1964"/>
                <a:gd name="T71" fmla="*/ 0 h 966"/>
                <a:gd name="T72" fmla="*/ 885 w 1964"/>
                <a:gd name="T73" fmla="*/ 268 h 966"/>
                <a:gd name="T74" fmla="*/ 703 w 1964"/>
                <a:gd name="T75" fmla="*/ 320 h 966"/>
                <a:gd name="T76" fmla="*/ 673 w 1964"/>
                <a:gd name="T77" fmla="*/ 344 h 966"/>
                <a:gd name="T78" fmla="*/ 297 w 1964"/>
                <a:gd name="T79" fmla="*/ 244 h 966"/>
                <a:gd name="T80" fmla="*/ 0 w 1964"/>
                <a:gd name="T81" fmla="*/ 613 h 966"/>
                <a:gd name="T82" fmla="*/ 369 w 1964"/>
                <a:gd name="T83" fmla="*/ 515 h 966"/>
                <a:gd name="T84" fmla="*/ 422 w 1964"/>
                <a:gd name="T85" fmla="*/ 688 h 966"/>
                <a:gd name="T86" fmla="*/ 406 w 1964"/>
                <a:gd name="T87" fmla="*/ 711 h 966"/>
                <a:gd name="T88" fmla="*/ 82 w 1964"/>
                <a:gd name="T89" fmla="*/ 833 h 966"/>
                <a:gd name="T90" fmla="*/ 495 w 1964"/>
                <a:gd name="T91" fmla="*/ 930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64" h="966">
                  <a:moveTo>
                    <a:pt x="495" y="930"/>
                  </a:moveTo>
                  <a:cubicBezTo>
                    <a:pt x="489" y="912"/>
                    <a:pt x="489" y="912"/>
                    <a:pt x="489" y="912"/>
                  </a:cubicBezTo>
                  <a:cubicBezTo>
                    <a:pt x="453" y="922"/>
                    <a:pt x="416" y="927"/>
                    <a:pt x="380" y="927"/>
                  </a:cubicBezTo>
                  <a:cubicBezTo>
                    <a:pt x="274" y="927"/>
                    <a:pt x="175" y="883"/>
                    <a:pt x="112" y="808"/>
                  </a:cubicBezTo>
                  <a:cubicBezTo>
                    <a:pt x="97" y="820"/>
                    <a:pt x="97" y="820"/>
                    <a:pt x="97" y="820"/>
                  </a:cubicBezTo>
                  <a:cubicBezTo>
                    <a:pt x="102" y="839"/>
                    <a:pt x="102" y="839"/>
                    <a:pt x="102" y="839"/>
                  </a:cubicBezTo>
                  <a:cubicBezTo>
                    <a:pt x="417" y="748"/>
                    <a:pt x="417" y="748"/>
                    <a:pt x="417" y="748"/>
                  </a:cubicBezTo>
                  <a:cubicBezTo>
                    <a:pt x="417" y="748"/>
                    <a:pt x="417" y="748"/>
                    <a:pt x="417" y="748"/>
                  </a:cubicBezTo>
                  <a:cubicBezTo>
                    <a:pt x="430" y="744"/>
                    <a:pt x="441" y="737"/>
                    <a:pt x="449" y="727"/>
                  </a:cubicBezTo>
                  <a:cubicBezTo>
                    <a:pt x="456" y="717"/>
                    <a:pt x="461" y="705"/>
                    <a:pt x="461" y="692"/>
                  </a:cubicBezTo>
                  <a:cubicBezTo>
                    <a:pt x="461" y="687"/>
                    <a:pt x="461" y="682"/>
                    <a:pt x="459" y="677"/>
                  </a:cubicBezTo>
                  <a:cubicBezTo>
                    <a:pt x="412" y="513"/>
                    <a:pt x="412" y="513"/>
                    <a:pt x="412" y="513"/>
                  </a:cubicBezTo>
                  <a:cubicBezTo>
                    <a:pt x="412" y="513"/>
                    <a:pt x="412" y="513"/>
                    <a:pt x="412" y="513"/>
                  </a:cubicBezTo>
                  <a:cubicBezTo>
                    <a:pt x="408" y="501"/>
                    <a:pt x="400" y="490"/>
                    <a:pt x="390" y="484"/>
                  </a:cubicBezTo>
                  <a:cubicBezTo>
                    <a:pt x="380" y="477"/>
                    <a:pt x="368" y="473"/>
                    <a:pt x="356" y="473"/>
                  </a:cubicBezTo>
                  <a:cubicBezTo>
                    <a:pt x="350" y="473"/>
                    <a:pt x="344" y="474"/>
                    <a:pt x="338" y="476"/>
                  </a:cubicBezTo>
                  <a:cubicBezTo>
                    <a:pt x="16" y="569"/>
                    <a:pt x="16" y="569"/>
                    <a:pt x="16" y="569"/>
                  </a:cubicBezTo>
                  <a:cubicBezTo>
                    <a:pt x="22" y="587"/>
                    <a:pt x="22" y="587"/>
                    <a:pt x="22" y="587"/>
                  </a:cubicBezTo>
                  <a:cubicBezTo>
                    <a:pt x="41" y="589"/>
                    <a:pt x="41" y="589"/>
                    <a:pt x="41" y="589"/>
                  </a:cubicBezTo>
                  <a:cubicBezTo>
                    <a:pt x="46" y="520"/>
                    <a:pt x="75" y="454"/>
                    <a:pt x="121" y="400"/>
                  </a:cubicBezTo>
                  <a:cubicBezTo>
                    <a:pt x="167" y="346"/>
                    <a:pt x="231" y="303"/>
                    <a:pt x="307" y="281"/>
                  </a:cubicBezTo>
                  <a:cubicBezTo>
                    <a:pt x="344" y="270"/>
                    <a:pt x="381" y="265"/>
                    <a:pt x="416" y="265"/>
                  </a:cubicBezTo>
                  <a:cubicBezTo>
                    <a:pt x="510" y="265"/>
                    <a:pt x="597" y="300"/>
                    <a:pt x="660" y="358"/>
                  </a:cubicBezTo>
                  <a:cubicBezTo>
                    <a:pt x="668" y="365"/>
                    <a:pt x="668" y="365"/>
                    <a:pt x="668" y="365"/>
                  </a:cubicBezTo>
                  <a:cubicBezTo>
                    <a:pt x="678" y="363"/>
                    <a:pt x="678" y="363"/>
                    <a:pt x="678" y="363"/>
                  </a:cubicBezTo>
                  <a:cubicBezTo>
                    <a:pt x="688" y="360"/>
                    <a:pt x="695" y="359"/>
                    <a:pt x="703" y="358"/>
                  </a:cubicBezTo>
                  <a:cubicBezTo>
                    <a:pt x="710" y="358"/>
                    <a:pt x="717" y="357"/>
                    <a:pt x="727" y="356"/>
                  </a:cubicBezTo>
                  <a:cubicBezTo>
                    <a:pt x="741" y="354"/>
                    <a:pt x="759" y="350"/>
                    <a:pt x="786" y="342"/>
                  </a:cubicBezTo>
                  <a:cubicBezTo>
                    <a:pt x="813" y="335"/>
                    <a:pt x="849" y="323"/>
                    <a:pt x="899" y="304"/>
                  </a:cubicBezTo>
                  <a:cubicBezTo>
                    <a:pt x="987" y="271"/>
                    <a:pt x="1125" y="220"/>
                    <a:pt x="1258" y="173"/>
                  </a:cubicBezTo>
                  <a:cubicBezTo>
                    <a:pt x="1324" y="149"/>
                    <a:pt x="1389" y="127"/>
                    <a:pt x="1445" y="107"/>
                  </a:cubicBezTo>
                  <a:cubicBezTo>
                    <a:pt x="1501" y="88"/>
                    <a:pt x="1549" y="73"/>
                    <a:pt x="1581" y="63"/>
                  </a:cubicBezTo>
                  <a:cubicBezTo>
                    <a:pt x="1652" y="43"/>
                    <a:pt x="1705" y="38"/>
                    <a:pt x="1738" y="38"/>
                  </a:cubicBezTo>
                  <a:cubicBezTo>
                    <a:pt x="1752" y="38"/>
                    <a:pt x="1763" y="39"/>
                    <a:pt x="1770" y="40"/>
                  </a:cubicBezTo>
                  <a:cubicBezTo>
                    <a:pt x="1773" y="40"/>
                    <a:pt x="1776" y="41"/>
                    <a:pt x="1778" y="41"/>
                  </a:cubicBezTo>
                  <a:cubicBezTo>
                    <a:pt x="1778" y="41"/>
                    <a:pt x="1779" y="41"/>
                    <a:pt x="1779" y="42"/>
                  </a:cubicBezTo>
                  <a:cubicBezTo>
                    <a:pt x="1780" y="42"/>
                    <a:pt x="1780" y="42"/>
                    <a:pt x="1780" y="42"/>
                  </a:cubicBezTo>
                  <a:cubicBezTo>
                    <a:pt x="1780" y="42"/>
                    <a:pt x="1780" y="42"/>
                    <a:pt x="1780" y="42"/>
                  </a:cubicBezTo>
                  <a:cubicBezTo>
                    <a:pt x="1782" y="29"/>
                    <a:pt x="1782" y="29"/>
                    <a:pt x="1782" y="29"/>
                  </a:cubicBezTo>
                  <a:cubicBezTo>
                    <a:pt x="1779" y="42"/>
                    <a:pt x="1779" y="42"/>
                    <a:pt x="1779" y="42"/>
                  </a:cubicBezTo>
                  <a:cubicBezTo>
                    <a:pt x="1780" y="42"/>
                    <a:pt x="1780" y="42"/>
                    <a:pt x="1780" y="42"/>
                  </a:cubicBezTo>
                  <a:cubicBezTo>
                    <a:pt x="1782" y="29"/>
                    <a:pt x="1782" y="29"/>
                    <a:pt x="1782" y="29"/>
                  </a:cubicBezTo>
                  <a:cubicBezTo>
                    <a:pt x="1779" y="42"/>
                    <a:pt x="1779" y="42"/>
                    <a:pt x="1779" y="42"/>
                  </a:cubicBezTo>
                  <a:cubicBezTo>
                    <a:pt x="1784" y="43"/>
                    <a:pt x="1784" y="43"/>
                    <a:pt x="1784" y="43"/>
                  </a:cubicBezTo>
                  <a:cubicBezTo>
                    <a:pt x="1789" y="41"/>
                    <a:pt x="1789" y="41"/>
                    <a:pt x="1789" y="41"/>
                  </a:cubicBezTo>
                  <a:cubicBezTo>
                    <a:pt x="1788" y="36"/>
                    <a:pt x="1788" y="36"/>
                    <a:pt x="1788" y="36"/>
                  </a:cubicBezTo>
                  <a:cubicBezTo>
                    <a:pt x="1788" y="42"/>
                    <a:pt x="1788" y="42"/>
                    <a:pt x="1788" y="42"/>
                  </a:cubicBezTo>
                  <a:cubicBezTo>
                    <a:pt x="1789" y="42"/>
                    <a:pt x="1789" y="41"/>
                    <a:pt x="1789" y="41"/>
                  </a:cubicBezTo>
                  <a:cubicBezTo>
                    <a:pt x="1788" y="36"/>
                    <a:pt x="1788" y="36"/>
                    <a:pt x="1788" y="36"/>
                  </a:cubicBezTo>
                  <a:cubicBezTo>
                    <a:pt x="1788" y="42"/>
                    <a:pt x="1788" y="42"/>
                    <a:pt x="1788" y="42"/>
                  </a:cubicBezTo>
                  <a:cubicBezTo>
                    <a:pt x="1788" y="40"/>
                    <a:pt x="1788" y="40"/>
                    <a:pt x="1788" y="40"/>
                  </a:cubicBezTo>
                  <a:cubicBezTo>
                    <a:pt x="1788" y="42"/>
                    <a:pt x="1788" y="42"/>
                    <a:pt x="1788" y="42"/>
                  </a:cubicBezTo>
                  <a:cubicBezTo>
                    <a:pt x="1788" y="42"/>
                    <a:pt x="1788" y="42"/>
                    <a:pt x="1788" y="42"/>
                  </a:cubicBezTo>
                  <a:cubicBezTo>
                    <a:pt x="1788" y="40"/>
                    <a:pt x="1788" y="40"/>
                    <a:pt x="1788" y="40"/>
                  </a:cubicBezTo>
                  <a:cubicBezTo>
                    <a:pt x="1788" y="42"/>
                    <a:pt x="1788" y="42"/>
                    <a:pt x="1788" y="42"/>
                  </a:cubicBezTo>
                  <a:cubicBezTo>
                    <a:pt x="1789" y="42"/>
                    <a:pt x="1789" y="42"/>
                    <a:pt x="1789" y="42"/>
                  </a:cubicBezTo>
                  <a:cubicBezTo>
                    <a:pt x="1789" y="42"/>
                    <a:pt x="1793" y="42"/>
                    <a:pt x="1797" y="43"/>
                  </a:cubicBezTo>
                  <a:cubicBezTo>
                    <a:pt x="1805" y="46"/>
                    <a:pt x="1816" y="51"/>
                    <a:pt x="1828" y="58"/>
                  </a:cubicBezTo>
                  <a:cubicBezTo>
                    <a:pt x="1845" y="69"/>
                    <a:pt x="1865" y="84"/>
                    <a:pt x="1882" y="102"/>
                  </a:cubicBezTo>
                  <a:cubicBezTo>
                    <a:pt x="1899" y="120"/>
                    <a:pt x="1912" y="141"/>
                    <a:pt x="1918" y="162"/>
                  </a:cubicBezTo>
                  <a:cubicBezTo>
                    <a:pt x="1923" y="179"/>
                    <a:pt x="1925" y="197"/>
                    <a:pt x="1925" y="214"/>
                  </a:cubicBezTo>
                  <a:cubicBezTo>
                    <a:pt x="1925" y="243"/>
                    <a:pt x="1919" y="271"/>
                    <a:pt x="1910" y="295"/>
                  </a:cubicBezTo>
                  <a:cubicBezTo>
                    <a:pt x="1905" y="307"/>
                    <a:pt x="1899" y="318"/>
                    <a:pt x="1893" y="327"/>
                  </a:cubicBezTo>
                  <a:cubicBezTo>
                    <a:pt x="1887" y="337"/>
                    <a:pt x="1881" y="345"/>
                    <a:pt x="1875" y="350"/>
                  </a:cubicBezTo>
                  <a:cubicBezTo>
                    <a:pt x="1867" y="358"/>
                    <a:pt x="1856" y="365"/>
                    <a:pt x="1842" y="371"/>
                  </a:cubicBezTo>
                  <a:cubicBezTo>
                    <a:pt x="1821" y="381"/>
                    <a:pt x="1795" y="390"/>
                    <a:pt x="1764" y="400"/>
                  </a:cubicBezTo>
                  <a:cubicBezTo>
                    <a:pt x="1733" y="410"/>
                    <a:pt x="1697" y="420"/>
                    <a:pt x="1658" y="432"/>
                  </a:cubicBezTo>
                  <a:cubicBezTo>
                    <a:pt x="1646" y="436"/>
                    <a:pt x="1629" y="441"/>
                    <a:pt x="1607" y="446"/>
                  </a:cubicBezTo>
                  <a:cubicBezTo>
                    <a:pt x="1570" y="455"/>
                    <a:pt x="1521" y="465"/>
                    <a:pt x="1466" y="476"/>
                  </a:cubicBezTo>
                  <a:cubicBezTo>
                    <a:pt x="1384" y="493"/>
                    <a:pt x="1290" y="511"/>
                    <a:pt x="1204" y="528"/>
                  </a:cubicBezTo>
                  <a:cubicBezTo>
                    <a:pt x="1161" y="537"/>
                    <a:pt x="1121" y="545"/>
                    <a:pt x="1084" y="553"/>
                  </a:cubicBezTo>
                  <a:cubicBezTo>
                    <a:pt x="1048" y="560"/>
                    <a:pt x="1017" y="568"/>
                    <a:pt x="993" y="574"/>
                  </a:cubicBezTo>
                  <a:cubicBezTo>
                    <a:pt x="946" y="587"/>
                    <a:pt x="894" y="601"/>
                    <a:pt x="850" y="614"/>
                  </a:cubicBezTo>
                  <a:cubicBezTo>
                    <a:pt x="829" y="620"/>
                    <a:pt x="809" y="626"/>
                    <a:pt x="793" y="631"/>
                  </a:cubicBezTo>
                  <a:cubicBezTo>
                    <a:pt x="785" y="633"/>
                    <a:pt x="778" y="636"/>
                    <a:pt x="773" y="638"/>
                  </a:cubicBezTo>
                  <a:cubicBezTo>
                    <a:pt x="767" y="640"/>
                    <a:pt x="762" y="641"/>
                    <a:pt x="758" y="643"/>
                  </a:cubicBezTo>
                  <a:cubicBezTo>
                    <a:pt x="749" y="646"/>
                    <a:pt x="749" y="646"/>
                    <a:pt x="749" y="646"/>
                  </a:cubicBezTo>
                  <a:cubicBezTo>
                    <a:pt x="747" y="656"/>
                    <a:pt x="747" y="656"/>
                    <a:pt x="747" y="656"/>
                  </a:cubicBezTo>
                  <a:cubicBezTo>
                    <a:pt x="718" y="772"/>
                    <a:pt x="622" y="873"/>
                    <a:pt x="489" y="912"/>
                  </a:cubicBezTo>
                  <a:cubicBezTo>
                    <a:pt x="495" y="930"/>
                    <a:pt x="495" y="930"/>
                    <a:pt x="495" y="930"/>
                  </a:cubicBezTo>
                  <a:cubicBezTo>
                    <a:pt x="500" y="949"/>
                    <a:pt x="500" y="949"/>
                    <a:pt x="500" y="949"/>
                  </a:cubicBezTo>
                  <a:cubicBezTo>
                    <a:pt x="646" y="906"/>
                    <a:pt x="751" y="795"/>
                    <a:pt x="784" y="665"/>
                  </a:cubicBezTo>
                  <a:cubicBezTo>
                    <a:pt x="766" y="660"/>
                    <a:pt x="766" y="660"/>
                    <a:pt x="766" y="660"/>
                  </a:cubicBezTo>
                  <a:cubicBezTo>
                    <a:pt x="773" y="678"/>
                    <a:pt x="773" y="678"/>
                    <a:pt x="773" y="678"/>
                  </a:cubicBezTo>
                  <a:cubicBezTo>
                    <a:pt x="775" y="677"/>
                    <a:pt x="779" y="676"/>
                    <a:pt x="785" y="674"/>
                  </a:cubicBezTo>
                  <a:cubicBezTo>
                    <a:pt x="794" y="671"/>
                    <a:pt x="808" y="666"/>
                    <a:pt x="824" y="662"/>
                  </a:cubicBezTo>
                  <a:cubicBezTo>
                    <a:pt x="871" y="647"/>
                    <a:pt x="941" y="627"/>
                    <a:pt x="1003" y="611"/>
                  </a:cubicBezTo>
                  <a:cubicBezTo>
                    <a:pt x="1038" y="602"/>
                    <a:pt x="1091" y="590"/>
                    <a:pt x="1152" y="578"/>
                  </a:cubicBezTo>
                  <a:cubicBezTo>
                    <a:pt x="1244" y="559"/>
                    <a:pt x="1354" y="538"/>
                    <a:pt x="1450" y="519"/>
                  </a:cubicBezTo>
                  <a:cubicBezTo>
                    <a:pt x="1498" y="509"/>
                    <a:pt x="1543" y="500"/>
                    <a:pt x="1581" y="492"/>
                  </a:cubicBezTo>
                  <a:cubicBezTo>
                    <a:pt x="1600" y="487"/>
                    <a:pt x="1617" y="483"/>
                    <a:pt x="1632" y="479"/>
                  </a:cubicBezTo>
                  <a:cubicBezTo>
                    <a:pt x="1647" y="476"/>
                    <a:pt x="1660" y="472"/>
                    <a:pt x="1670" y="469"/>
                  </a:cubicBezTo>
                  <a:cubicBezTo>
                    <a:pt x="1721" y="452"/>
                    <a:pt x="1767" y="440"/>
                    <a:pt x="1805" y="427"/>
                  </a:cubicBezTo>
                  <a:cubicBezTo>
                    <a:pt x="1825" y="420"/>
                    <a:pt x="1843" y="414"/>
                    <a:pt x="1859" y="406"/>
                  </a:cubicBezTo>
                  <a:cubicBezTo>
                    <a:pt x="1875" y="398"/>
                    <a:pt x="1889" y="389"/>
                    <a:pt x="1901" y="379"/>
                  </a:cubicBezTo>
                  <a:cubicBezTo>
                    <a:pt x="1910" y="370"/>
                    <a:pt x="1918" y="360"/>
                    <a:pt x="1926" y="348"/>
                  </a:cubicBezTo>
                  <a:cubicBezTo>
                    <a:pt x="1937" y="331"/>
                    <a:pt x="1946" y="310"/>
                    <a:pt x="1953" y="287"/>
                  </a:cubicBezTo>
                  <a:cubicBezTo>
                    <a:pt x="1960" y="264"/>
                    <a:pt x="1964" y="240"/>
                    <a:pt x="1964" y="214"/>
                  </a:cubicBezTo>
                  <a:cubicBezTo>
                    <a:pt x="1964" y="193"/>
                    <a:pt x="1961" y="172"/>
                    <a:pt x="1955" y="151"/>
                  </a:cubicBezTo>
                  <a:cubicBezTo>
                    <a:pt x="1948" y="129"/>
                    <a:pt x="1937" y="110"/>
                    <a:pt x="1924" y="92"/>
                  </a:cubicBezTo>
                  <a:cubicBezTo>
                    <a:pt x="1903" y="66"/>
                    <a:pt x="1877" y="44"/>
                    <a:pt x="1853" y="29"/>
                  </a:cubicBezTo>
                  <a:cubicBezTo>
                    <a:pt x="1841" y="21"/>
                    <a:pt x="1830" y="15"/>
                    <a:pt x="1819" y="11"/>
                  </a:cubicBezTo>
                  <a:cubicBezTo>
                    <a:pt x="1814" y="8"/>
                    <a:pt x="1809" y="7"/>
                    <a:pt x="1804" y="5"/>
                  </a:cubicBezTo>
                  <a:cubicBezTo>
                    <a:pt x="1799" y="4"/>
                    <a:pt x="1794" y="3"/>
                    <a:pt x="1789" y="3"/>
                  </a:cubicBezTo>
                  <a:cubicBezTo>
                    <a:pt x="1785" y="3"/>
                    <a:pt x="1782" y="3"/>
                    <a:pt x="1779" y="4"/>
                  </a:cubicBezTo>
                  <a:cubicBezTo>
                    <a:pt x="1784" y="23"/>
                    <a:pt x="1784" y="23"/>
                    <a:pt x="1784" y="23"/>
                  </a:cubicBezTo>
                  <a:cubicBezTo>
                    <a:pt x="1789" y="4"/>
                    <a:pt x="1789" y="4"/>
                    <a:pt x="1789" y="4"/>
                  </a:cubicBezTo>
                  <a:cubicBezTo>
                    <a:pt x="1787" y="4"/>
                    <a:pt x="1770" y="0"/>
                    <a:pt x="1738" y="0"/>
                  </a:cubicBezTo>
                  <a:cubicBezTo>
                    <a:pt x="1701" y="0"/>
                    <a:pt x="1645" y="5"/>
                    <a:pt x="1571" y="26"/>
                  </a:cubicBezTo>
                  <a:cubicBezTo>
                    <a:pt x="1537" y="36"/>
                    <a:pt x="1489" y="52"/>
                    <a:pt x="1433" y="71"/>
                  </a:cubicBezTo>
                  <a:cubicBezTo>
                    <a:pt x="1263" y="129"/>
                    <a:pt x="1017" y="219"/>
                    <a:pt x="885" y="268"/>
                  </a:cubicBezTo>
                  <a:cubicBezTo>
                    <a:pt x="842" y="284"/>
                    <a:pt x="809" y="295"/>
                    <a:pt x="785" y="303"/>
                  </a:cubicBezTo>
                  <a:cubicBezTo>
                    <a:pt x="766" y="308"/>
                    <a:pt x="752" y="312"/>
                    <a:pt x="741" y="314"/>
                  </a:cubicBezTo>
                  <a:cubicBezTo>
                    <a:pt x="724" y="318"/>
                    <a:pt x="713" y="319"/>
                    <a:pt x="703" y="320"/>
                  </a:cubicBezTo>
                  <a:cubicBezTo>
                    <a:pt x="698" y="320"/>
                    <a:pt x="693" y="321"/>
                    <a:pt x="687" y="322"/>
                  </a:cubicBezTo>
                  <a:cubicBezTo>
                    <a:pt x="681" y="322"/>
                    <a:pt x="675" y="324"/>
                    <a:pt x="668" y="326"/>
                  </a:cubicBezTo>
                  <a:cubicBezTo>
                    <a:pt x="673" y="344"/>
                    <a:pt x="673" y="344"/>
                    <a:pt x="673" y="344"/>
                  </a:cubicBezTo>
                  <a:cubicBezTo>
                    <a:pt x="686" y="330"/>
                    <a:pt x="686" y="330"/>
                    <a:pt x="686" y="330"/>
                  </a:cubicBezTo>
                  <a:cubicBezTo>
                    <a:pt x="616" y="264"/>
                    <a:pt x="519" y="227"/>
                    <a:pt x="416" y="227"/>
                  </a:cubicBezTo>
                  <a:cubicBezTo>
                    <a:pt x="377" y="227"/>
                    <a:pt x="337" y="232"/>
                    <a:pt x="297" y="244"/>
                  </a:cubicBezTo>
                  <a:cubicBezTo>
                    <a:pt x="213" y="268"/>
                    <a:pt x="143" y="315"/>
                    <a:pt x="92" y="375"/>
                  </a:cubicBezTo>
                  <a:cubicBezTo>
                    <a:pt x="41" y="435"/>
                    <a:pt x="9" y="509"/>
                    <a:pt x="3" y="586"/>
                  </a:cubicBezTo>
                  <a:cubicBezTo>
                    <a:pt x="0" y="613"/>
                    <a:pt x="0" y="613"/>
                    <a:pt x="0" y="613"/>
                  </a:cubicBezTo>
                  <a:cubicBezTo>
                    <a:pt x="349" y="513"/>
                    <a:pt x="349" y="513"/>
                    <a:pt x="349" y="513"/>
                  </a:cubicBezTo>
                  <a:cubicBezTo>
                    <a:pt x="351" y="512"/>
                    <a:pt x="354" y="512"/>
                    <a:pt x="356" y="512"/>
                  </a:cubicBezTo>
                  <a:cubicBezTo>
                    <a:pt x="361" y="512"/>
                    <a:pt x="365" y="513"/>
                    <a:pt x="369" y="515"/>
                  </a:cubicBezTo>
                  <a:cubicBezTo>
                    <a:pt x="372" y="518"/>
                    <a:pt x="374" y="520"/>
                    <a:pt x="375" y="524"/>
                  </a:cubicBezTo>
                  <a:cubicBezTo>
                    <a:pt x="375" y="524"/>
                    <a:pt x="375" y="524"/>
                    <a:pt x="375" y="524"/>
                  </a:cubicBezTo>
                  <a:cubicBezTo>
                    <a:pt x="422" y="688"/>
                    <a:pt x="422" y="688"/>
                    <a:pt x="422" y="688"/>
                  </a:cubicBezTo>
                  <a:cubicBezTo>
                    <a:pt x="423" y="689"/>
                    <a:pt x="423" y="691"/>
                    <a:pt x="423" y="692"/>
                  </a:cubicBezTo>
                  <a:cubicBezTo>
                    <a:pt x="423" y="696"/>
                    <a:pt x="422" y="699"/>
                    <a:pt x="419" y="703"/>
                  </a:cubicBezTo>
                  <a:cubicBezTo>
                    <a:pt x="416" y="707"/>
                    <a:pt x="412" y="710"/>
                    <a:pt x="406" y="711"/>
                  </a:cubicBezTo>
                  <a:cubicBezTo>
                    <a:pt x="406" y="711"/>
                    <a:pt x="406" y="711"/>
                    <a:pt x="406" y="711"/>
                  </a:cubicBezTo>
                  <a:cubicBezTo>
                    <a:pt x="63" y="810"/>
                    <a:pt x="63" y="810"/>
                    <a:pt x="63" y="810"/>
                  </a:cubicBezTo>
                  <a:cubicBezTo>
                    <a:pt x="82" y="833"/>
                    <a:pt x="82" y="833"/>
                    <a:pt x="82" y="833"/>
                  </a:cubicBezTo>
                  <a:cubicBezTo>
                    <a:pt x="154" y="917"/>
                    <a:pt x="263" y="966"/>
                    <a:pt x="380" y="966"/>
                  </a:cubicBezTo>
                  <a:cubicBezTo>
                    <a:pt x="420" y="966"/>
                    <a:pt x="460" y="960"/>
                    <a:pt x="500" y="949"/>
                  </a:cubicBezTo>
                  <a:lnTo>
                    <a:pt x="495" y="93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2" name="Freeform 255"/>
            <p:cNvSpPr/>
            <p:nvPr/>
          </p:nvSpPr>
          <p:spPr bwMode="auto">
            <a:xfrm>
              <a:off x="5275263" y="3425825"/>
              <a:ext cx="371475" cy="371475"/>
            </a:xfrm>
            <a:custGeom>
              <a:avLst/>
              <a:gdLst>
                <a:gd name="T0" fmla="*/ 193 w 234"/>
                <a:gd name="T1" fmla="*/ 192 h 234"/>
                <a:gd name="T2" fmla="*/ 205 w 234"/>
                <a:gd name="T3" fmla="*/ 195 h 234"/>
                <a:gd name="T4" fmla="*/ 234 w 234"/>
                <a:gd name="T5" fmla="*/ 85 h 234"/>
                <a:gd name="T6" fmla="*/ 147 w 234"/>
                <a:gd name="T7" fmla="*/ 0 h 234"/>
                <a:gd name="T8" fmla="*/ 31 w 234"/>
                <a:gd name="T9" fmla="*/ 32 h 234"/>
                <a:gd name="T10" fmla="*/ 0 w 234"/>
                <a:gd name="T11" fmla="*/ 149 h 234"/>
                <a:gd name="T12" fmla="*/ 87 w 234"/>
                <a:gd name="T13" fmla="*/ 234 h 234"/>
                <a:gd name="T14" fmla="*/ 203 w 234"/>
                <a:gd name="T15" fmla="*/ 202 h 234"/>
                <a:gd name="T16" fmla="*/ 205 w 234"/>
                <a:gd name="T17" fmla="*/ 195 h 234"/>
                <a:gd name="T18" fmla="*/ 193 w 234"/>
                <a:gd name="T19" fmla="*/ 192 h 234"/>
                <a:gd name="T20" fmla="*/ 190 w 234"/>
                <a:gd name="T21" fmla="*/ 180 h 234"/>
                <a:gd name="T22" fmla="*/ 94 w 234"/>
                <a:gd name="T23" fmla="*/ 206 h 234"/>
                <a:gd name="T24" fmla="*/ 29 w 234"/>
                <a:gd name="T25" fmla="*/ 142 h 234"/>
                <a:gd name="T26" fmla="*/ 51 w 234"/>
                <a:gd name="T27" fmla="*/ 52 h 234"/>
                <a:gd name="T28" fmla="*/ 140 w 234"/>
                <a:gd name="T29" fmla="*/ 28 h 234"/>
                <a:gd name="T30" fmla="*/ 206 w 234"/>
                <a:gd name="T31" fmla="*/ 92 h 234"/>
                <a:gd name="T32" fmla="*/ 181 w 234"/>
                <a:gd name="T33" fmla="*/ 189 h 234"/>
                <a:gd name="T34" fmla="*/ 193 w 234"/>
                <a:gd name="T35" fmla="*/ 192 h 234"/>
                <a:gd name="T36" fmla="*/ 190 w 234"/>
                <a:gd name="T37" fmla="*/ 180 h 234"/>
                <a:gd name="T38" fmla="*/ 193 w 234"/>
                <a:gd name="T39" fmla="*/ 19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234">
                  <a:moveTo>
                    <a:pt x="193" y="192"/>
                  </a:moveTo>
                  <a:lnTo>
                    <a:pt x="205" y="195"/>
                  </a:lnTo>
                  <a:lnTo>
                    <a:pt x="234" y="85"/>
                  </a:lnTo>
                  <a:lnTo>
                    <a:pt x="147" y="0"/>
                  </a:lnTo>
                  <a:lnTo>
                    <a:pt x="31" y="32"/>
                  </a:lnTo>
                  <a:lnTo>
                    <a:pt x="0" y="149"/>
                  </a:lnTo>
                  <a:lnTo>
                    <a:pt x="87" y="234"/>
                  </a:lnTo>
                  <a:lnTo>
                    <a:pt x="203" y="202"/>
                  </a:lnTo>
                  <a:lnTo>
                    <a:pt x="205" y="195"/>
                  </a:lnTo>
                  <a:lnTo>
                    <a:pt x="193" y="192"/>
                  </a:lnTo>
                  <a:lnTo>
                    <a:pt x="190" y="180"/>
                  </a:lnTo>
                  <a:lnTo>
                    <a:pt x="94" y="206"/>
                  </a:lnTo>
                  <a:lnTo>
                    <a:pt x="29" y="142"/>
                  </a:lnTo>
                  <a:lnTo>
                    <a:pt x="51" y="52"/>
                  </a:lnTo>
                  <a:lnTo>
                    <a:pt x="140" y="28"/>
                  </a:lnTo>
                  <a:lnTo>
                    <a:pt x="206" y="92"/>
                  </a:lnTo>
                  <a:lnTo>
                    <a:pt x="181" y="189"/>
                  </a:lnTo>
                  <a:lnTo>
                    <a:pt x="193" y="192"/>
                  </a:lnTo>
                  <a:lnTo>
                    <a:pt x="190" y="180"/>
                  </a:lnTo>
                  <a:lnTo>
                    <a:pt x="193" y="192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3" name="Freeform 256"/>
            <p:cNvSpPr/>
            <p:nvPr/>
          </p:nvSpPr>
          <p:spPr bwMode="auto">
            <a:xfrm>
              <a:off x="4159251" y="6419850"/>
              <a:ext cx="471488" cy="115887"/>
            </a:xfrm>
            <a:custGeom>
              <a:avLst/>
              <a:gdLst>
                <a:gd name="T0" fmla="*/ 334 w 367"/>
                <a:gd name="T1" fmla="*/ 5 h 91"/>
                <a:gd name="T2" fmla="*/ 198 w 367"/>
                <a:gd name="T3" fmla="*/ 43 h 91"/>
                <a:gd name="T4" fmla="*/ 46 w 367"/>
                <a:gd name="T5" fmla="*/ 45 h 91"/>
                <a:gd name="T6" fmla="*/ 9 w 367"/>
                <a:gd name="T7" fmla="*/ 55 h 91"/>
                <a:gd name="T8" fmla="*/ 14 w 367"/>
                <a:gd name="T9" fmla="*/ 75 h 91"/>
                <a:gd name="T10" fmla="*/ 182 w 367"/>
                <a:gd name="T11" fmla="*/ 78 h 91"/>
                <a:gd name="T12" fmla="*/ 342 w 367"/>
                <a:gd name="T13" fmla="*/ 34 h 91"/>
                <a:gd name="T14" fmla="*/ 364 w 367"/>
                <a:gd name="T15" fmla="*/ 12 h 91"/>
                <a:gd name="T16" fmla="*/ 334 w 367"/>
                <a:gd name="T17" fmla="*/ 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7" h="91">
                  <a:moveTo>
                    <a:pt x="334" y="5"/>
                  </a:moveTo>
                  <a:cubicBezTo>
                    <a:pt x="288" y="14"/>
                    <a:pt x="244" y="31"/>
                    <a:pt x="198" y="43"/>
                  </a:cubicBezTo>
                  <a:cubicBezTo>
                    <a:pt x="147" y="57"/>
                    <a:pt x="97" y="60"/>
                    <a:pt x="46" y="45"/>
                  </a:cubicBezTo>
                  <a:cubicBezTo>
                    <a:pt x="34" y="41"/>
                    <a:pt x="18" y="46"/>
                    <a:pt x="9" y="55"/>
                  </a:cubicBezTo>
                  <a:cubicBezTo>
                    <a:pt x="0" y="63"/>
                    <a:pt x="4" y="72"/>
                    <a:pt x="14" y="75"/>
                  </a:cubicBezTo>
                  <a:cubicBezTo>
                    <a:pt x="70" y="91"/>
                    <a:pt x="126" y="90"/>
                    <a:pt x="182" y="78"/>
                  </a:cubicBezTo>
                  <a:cubicBezTo>
                    <a:pt x="236" y="67"/>
                    <a:pt x="288" y="45"/>
                    <a:pt x="342" y="34"/>
                  </a:cubicBezTo>
                  <a:cubicBezTo>
                    <a:pt x="350" y="32"/>
                    <a:pt x="367" y="24"/>
                    <a:pt x="364" y="12"/>
                  </a:cubicBezTo>
                  <a:cubicBezTo>
                    <a:pt x="361" y="0"/>
                    <a:pt x="342" y="3"/>
                    <a:pt x="334" y="5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4" name="Freeform 257"/>
            <p:cNvSpPr/>
            <p:nvPr/>
          </p:nvSpPr>
          <p:spPr bwMode="auto">
            <a:xfrm>
              <a:off x="4283076" y="4795838"/>
              <a:ext cx="458788" cy="1697037"/>
            </a:xfrm>
            <a:custGeom>
              <a:avLst/>
              <a:gdLst>
                <a:gd name="T0" fmla="*/ 301 w 358"/>
                <a:gd name="T1" fmla="*/ 16 h 1323"/>
                <a:gd name="T2" fmla="*/ 22 w 358"/>
                <a:gd name="T3" fmla="*/ 499 h 1323"/>
                <a:gd name="T4" fmla="*/ 32 w 358"/>
                <a:gd name="T5" fmla="*/ 826 h 1323"/>
                <a:gd name="T6" fmla="*/ 141 w 358"/>
                <a:gd name="T7" fmla="*/ 1133 h 1323"/>
                <a:gd name="T8" fmla="*/ 194 w 358"/>
                <a:gd name="T9" fmla="*/ 1314 h 1323"/>
                <a:gd name="T10" fmla="*/ 247 w 358"/>
                <a:gd name="T11" fmla="*/ 1300 h 1323"/>
                <a:gd name="T12" fmla="*/ 142 w 358"/>
                <a:gd name="T13" fmla="*/ 985 h 1323"/>
                <a:gd name="T14" fmla="*/ 63 w 358"/>
                <a:gd name="T15" fmla="*/ 664 h 1323"/>
                <a:gd name="T16" fmla="*/ 112 w 358"/>
                <a:gd name="T17" fmla="*/ 357 h 1323"/>
                <a:gd name="T18" fmla="*/ 258 w 358"/>
                <a:gd name="T19" fmla="*/ 118 h 1323"/>
                <a:gd name="T20" fmla="*/ 352 w 358"/>
                <a:gd name="T21" fmla="*/ 6 h 1323"/>
                <a:gd name="T22" fmla="*/ 332 w 358"/>
                <a:gd name="T23" fmla="*/ 3 h 1323"/>
                <a:gd name="T24" fmla="*/ 301 w 358"/>
                <a:gd name="T25" fmla="*/ 16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1323">
                  <a:moveTo>
                    <a:pt x="301" y="16"/>
                  </a:moveTo>
                  <a:cubicBezTo>
                    <a:pt x="176" y="158"/>
                    <a:pt x="59" y="309"/>
                    <a:pt x="22" y="499"/>
                  </a:cubicBezTo>
                  <a:cubicBezTo>
                    <a:pt x="0" y="607"/>
                    <a:pt x="7" y="720"/>
                    <a:pt x="32" y="826"/>
                  </a:cubicBezTo>
                  <a:cubicBezTo>
                    <a:pt x="58" y="932"/>
                    <a:pt x="103" y="1032"/>
                    <a:pt x="141" y="1133"/>
                  </a:cubicBezTo>
                  <a:cubicBezTo>
                    <a:pt x="163" y="1192"/>
                    <a:pt x="182" y="1252"/>
                    <a:pt x="194" y="1314"/>
                  </a:cubicBezTo>
                  <a:cubicBezTo>
                    <a:pt x="196" y="1323"/>
                    <a:pt x="249" y="1311"/>
                    <a:pt x="247" y="1300"/>
                  </a:cubicBezTo>
                  <a:cubicBezTo>
                    <a:pt x="225" y="1191"/>
                    <a:pt x="182" y="1089"/>
                    <a:pt x="142" y="985"/>
                  </a:cubicBezTo>
                  <a:cubicBezTo>
                    <a:pt x="102" y="881"/>
                    <a:pt x="70" y="776"/>
                    <a:pt x="63" y="664"/>
                  </a:cubicBezTo>
                  <a:cubicBezTo>
                    <a:pt x="56" y="559"/>
                    <a:pt x="73" y="455"/>
                    <a:pt x="112" y="357"/>
                  </a:cubicBezTo>
                  <a:cubicBezTo>
                    <a:pt x="148" y="270"/>
                    <a:pt x="200" y="191"/>
                    <a:pt x="258" y="118"/>
                  </a:cubicBezTo>
                  <a:cubicBezTo>
                    <a:pt x="289" y="79"/>
                    <a:pt x="320" y="43"/>
                    <a:pt x="352" y="6"/>
                  </a:cubicBezTo>
                  <a:cubicBezTo>
                    <a:pt x="358" y="0"/>
                    <a:pt x="333" y="3"/>
                    <a:pt x="332" y="3"/>
                  </a:cubicBezTo>
                  <a:cubicBezTo>
                    <a:pt x="321" y="5"/>
                    <a:pt x="308" y="8"/>
                    <a:pt x="301" y="16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5" name="Freeform 258"/>
            <p:cNvSpPr/>
            <p:nvPr/>
          </p:nvSpPr>
          <p:spPr bwMode="auto">
            <a:xfrm>
              <a:off x="4770438" y="4789488"/>
              <a:ext cx="698500" cy="1109662"/>
            </a:xfrm>
            <a:custGeom>
              <a:avLst/>
              <a:gdLst>
                <a:gd name="T0" fmla="*/ 2 w 545"/>
                <a:gd name="T1" fmla="*/ 26 h 866"/>
                <a:gd name="T2" fmla="*/ 43 w 545"/>
                <a:gd name="T3" fmla="*/ 480 h 866"/>
                <a:gd name="T4" fmla="*/ 113 w 545"/>
                <a:gd name="T5" fmla="*/ 660 h 866"/>
                <a:gd name="T6" fmla="*/ 258 w 545"/>
                <a:gd name="T7" fmla="*/ 792 h 866"/>
                <a:gd name="T8" fmla="*/ 499 w 545"/>
                <a:gd name="T9" fmla="*/ 864 h 866"/>
                <a:gd name="T10" fmla="*/ 536 w 545"/>
                <a:gd name="T11" fmla="*/ 854 h 866"/>
                <a:gd name="T12" fmla="*/ 533 w 545"/>
                <a:gd name="T13" fmla="*/ 841 h 866"/>
                <a:gd name="T14" fmla="*/ 150 w 545"/>
                <a:gd name="T15" fmla="*/ 620 h 866"/>
                <a:gd name="T16" fmla="*/ 68 w 545"/>
                <a:gd name="T17" fmla="*/ 214 h 866"/>
                <a:gd name="T18" fmla="*/ 54 w 545"/>
                <a:gd name="T19" fmla="*/ 12 h 866"/>
                <a:gd name="T20" fmla="*/ 2 w 545"/>
                <a:gd name="T21" fmla="*/ 26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5" h="866">
                  <a:moveTo>
                    <a:pt x="2" y="26"/>
                  </a:moveTo>
                  <a:cubicBezTo>
                    <a:pt x="16" y="177"/>
                    <a:pt x="13" y="331"/>
                    <a:pt x="43" y="480"/>
                  </a:cubicBezTo>
                  <a:cubicBezTo>
                    <a:pt x="56" y="543"/>
                    <a:pt x="77" y="605"/>
                    <a:pt x="113" y="660"/>
                  </a:cubicBezTo>
                  <a:cubicBezTo>
                    <a:pt x="149" y="716"/>
                    <a:pt x="199" y="760"/>
                    <a:pt x="258" y="792"/>
                  </a:cubicBezTo>
                  <a:cubicBezTo>
                    <a:pt x="332" y="832"/>
                    <a:pt x="416" y="852"/>
                    <a:pt x="499" y="864"/>
                  </a:cubicBezTo>
                  <a:cubicBezTo>
                    <a:pt x="511" y="866"/>
                    <a:pt x="527" y="861"/>
                    <a:pt x="536" y="854"/>
                  </a:cubicBezTo>
                  <a:cubicBezTo>
                    <a:pt x="545" y="848"/>
                    <a:pt x="543" y="842"/>
                    <a:pt x="533" y="841"/>
                  </a:cubicBezTo>
                  <a:cubicBezTo>
                    <a:pt x="381" y="819"/>
                    <a:pt x="228" y="761"/>
                    <a:pt x="150" y="620"/>
                  </a:cubicBezTo>
                  <a:cubicBezTo>
                    <a:pt x="82" y="498"/>
                    <a:pt x="77" y="350"/>
                    <a:pt x="68" y="214"/>
                  </a:cubicBezTo>
                  <a:cubicBezTo>
                    <a:pt x="64" y="147"/>
                    <a:pt x="61" y="79"/>
                    <a:pt x="54" y="12"/>
                  </a:cubicBezTo>
                  <a:cubicBezTo>
                    <a:pt x="53" y="0"/>
                    <a:pt x="0" y="11"/>
                    <a:pt x="2" y="26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6" name="Freeform 259"/>
            <p:cNvSpPr/>
            <p:nvPr/>
          </p:nvSpPr>
          <p:spPr bwMode="auto">
            <a:xfrm>
              <a:off x="5278438" y="5894388"/>
              <a:ext cx="254000" cy="527050"/>
            </a:xfrm>
            <a:custGeom>
              <a:avLst/>
              <a:gdLst>
                <a:gd name="T0" fmla="*/ 119 w 198"/>
                <a:gd name="T1" fmla="*/ 29 h 411"/>
                <a:gd name="T2" fmla="*/ 26 w 198"/>
                <a:gd name="T3" fmla="*/ 383 h 411"/>
                <a:gd name="T4" fmla="*/ 2 w 198"/>
                <a:gd name="T5" fmla="*/ 401 h 411"/>
                <a:gd name="T6" fmla="*/ 32 w 198"/>
                <a:gd name="T7" fmla="*/ 405 h 411"/>
                <a:gd name="T8" fmla="*/ 177 w 198"/>
                <a:gd name="T9" fmla="*/ 268 h 411"/>
                <a:gd name="T10" fmla="*/ 171 w 198"/>
                <a:gd name="T11" fmla="*/ 15 h 411"/>
                <a:gd name="T12" fmla="*/ 119 w 198"/>
                <a:gd name="T13" fmla="*/ 29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411">
                  <a:moveTo>
                    <a:pt x="119" y="29"/>
                  </a:moveTo>
                  <a:cubicBezTo>
                    <a:pt x="135" y="134"/>
                    <a:pt x="172" y="352"/>
                    <a:pt x="26" y="383"/>
                  </a:cubicBezTo>
                  <a:cubicBezTo>
                    <a:pt x="19" y="384"/>
                    <a:pt x="0" y="391"/>
                    <a:pt x="2" y="401"/>
                  </a:cubicBezTo>
                  <a:cubicBezTo>
                    <a:pt x="5" y="411"/>
                    <a:pt x="25" y="406"/>
                    <a:pt x="32" y="405"/>
                  </a:cubicBezTo>
                  <a:cubicBezTo>
                    <a:pt x="106" y="389"/>
                    <a:pt x="158" y="341"/>
                    <a:pt x="177" y="268"/>
                  </a:cubicBezTo>
                  <a:cubicBezTo>
                    <a:pt x="198" y="186"/>
                    <a:pt x="184" y="97"/>
                    <a:pt x="171" y="15"/>
                  </a:cubicBezTo>
                  <a:cubicBezTo>
                    <a:pt x="169" y="0"/>
                    <a:pt x="116" y="12"/>
                    <a:pt x="119" y="29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7" name="Freeform 260"/>
            <p:cNvSpPr/>
            <p:nvPr/>
          </p:nvSpPr>
          <p:spPr bwMode="auto">
            <a:xfrm>
              <a:off x="4144963" y="3652838"/>
              <a:ext cx="274638" cy="219075"/>
            </a:xfrm>
            <a:custGeom>
              <a:avLst/>
              <a:gdLst>
                <a:gd name="T0" fmla="*/ 144 w 214"/>
                <a:gd name="T1" fmla="*/ 50 h 171"/>
                <a:gd name="T2" fmla="*/ 23 w 214"/>
                <a:gd name="T3" fmla="*/ 106 h 171"/>
                <a:gd name="T4" fmla="*/ 134 w 214"/>
                <a:gd name="T5" fmla="*/ 3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" h="171">
                  <a:moveTo>
                    <a:pt x="144" y="50"/>
                  </a:moveTo>
                  <a:cubicBezTo>
                    <a:pt x="102" y="0"/>
                    <a:pt x="0" y="35"/>
                    <a:pt x="23" y="106"/>
                  </a:cubicBezTo>
                  <a:cubicBezTo>
                    <a:pt x="46" y="171"/>
                    <a:pt x="214" y="124"/>
                    <a:pt x="134" y="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8" name="Freeform 261"/>
            <p:cNvSpPr/>
            <p:nvPr/>
          </p:nvSpPr>
          <p:spPr bwMode="auto">
            <a:xfrm>
              <a:off x="4119563" y="3652838"/>
              <a:ext cx="266700" cy="207962"/>
            </a:xfrm>
            <a:custGeom>
              <a:avLst/>
              <a:gdLst>
                <a:gd name="T0" fmla="*/ 186 w 207"/>
                <a:gd name="T1" fmla="*/ 39 h 162"/>
                <a:gd name="T2" fmla="*/ 47 w 207"/>
                <a:gd name="T3" fmla="*/ 30 h 162"/>
                <a:gd name="T4" fmla="*/ 42 w 207"/>
                <a:gd name="T5" fmla="*/ 140 h 162"/>
                <a:gd name="T6" fmla="*/ 166 w 207"/>
                <a:gd name="T7" fmla="*/ 130 h 162"/>
                <a:gd name="T8" fmla="*/ 175 w 207"/>
                <a:gd name="T9" fmla="*/ 24 h 162"/>
                <a:gd name="T10" fmla="*/ 130 w 207"/>
                <a:gd name="T11" fmla="*/ 44 h 162"/>
                <a:gd name="T12" fmla="*/ 139 w 207"/>
                <a:gd name="T13" fmla="*/ 107 h 162"/>
                <a:gd name="T14" fmla="*/ 87 w 207"/>
                <a:gd name="T15" fmla="*/ 117 h 162"/>
                <a:gd name="T16" fmla="*/ 73 w 207"/>
                <a:gd name="T17" fmla="*/ 55 h 162"/>
                <a:gd name="T18" fmla="*/ 141 w 207"/>
                <a:gd name="T19" fmla="*/ 59 h 162"/>
                <a:gd name="T20" fmla="*/ 186 w 207"/>
                <a:gd name="T21" fmla="*/ 3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7" h="162">
                  <a:moveTo>
                    <a:pt x="186" y="39"/>
                  </a:moveTo>
                  <a:cubicBezTo>
                    <a:pt x="151" y="0"/>
                    <a:pt x="89" y="3"/>
                    <a:pt x="47" y="30"/>
                  </a:cubicBezTo>
                  <a:cubicBezTo>
                    <a:pt x="10" y="55"/>
                    <a:pt x="0" y="115"/>
                    <a:pt x="42" y="140"/>
                  </a:cubicBezTo>
                  <a:cubicBezTo>
                    <a:pt x="79" y="162"/>
                    <a:pt x="132" y="151"/>
                    <a:pt x="166" y="130"/>
                  </a:cubicBezTo>
                  <a:cubicBezTo>
                    <a:pt x="207" y="103"/>
                    <a:pt x="205" y="58"/>
                    <a:pt x="175" y="24"/>
                  </a:cubicBezTo>
                  <a:cubicBezTo>
                    <a:pt x="162" y="9"/>
                    <a:pt x="115" y="27"/>
                    <a:pt x="130" y="44"/>
                  </a:cubicBezTo>
                  <a:cubicBezTo>
                    <a:pt x="145" y="62"/>
                    <a:pt x="159" y="87"/>
                    <a:pt x="139" y="107"/>
                  </a:cubicBezTo>
                  <a:cubicBezTo>
                    <a:pt x="126" y="120"/>
                    <a:pt x="104" y="122"/>
                    <a:pt x="87" y="117"/>
                  </a:cubicBezTo>
                  <a:cubicBezTo>
                    <a:pt x="62" y="109"/>
                    <a:pt x="58" y="73"/>
                    <a:pt x="73" y="55"/>
                  </a:cubicBezTo>
                  <a:cubicBezTo>
                    <a:pt x="91" y="33"/>
                    <a:pt x="124" y="41"/>
                    <a:pt x="141" y="59"/>
                  </a:cubicBezTo>
                  <a:cubicBezTo>
                    <a:pt x="154" y="74"/>
                    <a:pt x="201" y="55"/>
                    <a:pt x="186" y="39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9" name="Freeform 262"/>
            <p:cNvSpPr/>
            <p:nvPr/>
          </p:nvSpPr>
          <p:spPr bwMode="auto">
            <a:xfrm>
              <a:off x="4713288" y="3857625"/>
              <a:ext cx="144463" cy="914400"/>
            </a:xfrm>
            <a:custGeom>
              <a:avLst/>
              <a:gdLst>
                <a:gd name="T0" fmla="*/ 85 w 113"/>
                <a:gd name="T1" fmla="*/ 684 h 713"/>
                <a:gd name="T2" fmla="*/ 68 w 113"/>
                <a:gd name="T3" fmla="*/ 348 h 713"/>
                <a:gd name="T4" fmla="*/ 111 w 113"/>
                <a:gd name="T5" fmla="*/ 15 h 713"/>
                <a:gd name="T6" fmla="*/ 50 w 113"/>
                <a:gd name="T7" fmla="*/ 26 h 713"/>
                <a:gd name="T8" fmla="*/ 7 w 113"/>
                <a:gd name="T9" fmla="*/ 354 h 713"/>
                <a:gd name="T10" fmla="*/ 23 w 113"/>
                <a:gd name="T11" fmla="*/ 700 h 713"/>
                <a:gd name="T12" fmla="*/ 85 w 113"/>
                <a:gd name="T13" fmla="*/ 684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713">
                  <a:moveTo>
                    <a:pt x="85" y="684"/>
                  </a:moveTo>
                  <a:cubicBezTo>
                    <a:pt x="71" y="573"/>
                    <a:pt x="62" y="461"/>
                    <a:pt x="68" y="348"/>
                  </a:cubicBezTo>
                  <a:cubicBezTo>
                    <a:pt x="73" y="237"/>
                    <a:pt x="93" y="126"/>
                    <a:pt x="111" y="15"/>
                  </a:cubicBezTo>
                  <a:cubicBezTo>
                    <a:pt x="113" y="0"/>
                    <a:pt x="53" y="11"/>
                    <a:pt x="50" y="26"/>
                  </a:cubicBezTo>
                  <a:cubicBezTo>
                    <a:pt x="32" y="135"/>
                    <a:pt x="13" y="244"/>
                    <a:pt x="7" y="354"/>
                  </a:cubicBezTo>
                  <a:cubicBezTo>
                    <a:pt x="0" y="470"/>
                    <a:pt x="9" y="586"/>
                    <a:pt x="23" y="700"/>
                  </a:cubicBezTo>
                  <a:cubicBezTo>
                    <a:pt x="25" y="713"/>
                    <a:pt x="87" y="701"/>
                    <a:pt x="85" y="684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0" name="Freeform 263"/>
            <p:cNvSpPr/>
            <p:nvPr/>
          </p:nvSpPr>
          <p:spPr bwMode="auto">
            <a:xfrm>
              <a:off x="4344988" y="4021138"/>
              <a:ext cx="471488" cy="641350"/>
            </a:xfrm>
            <a:custGeom>
              <a:avLst/>
              <a:gdLst>
                <a:gd name="T0" fmla="*/ 322 w 368"/>
                <a:gd name="T1" fmla="*/ 12 h 500"/>
                <a:gd name="T2" fmla="*/ 144 w 368"/>
                <a:gd name="T3" fmla="*/ 216 h 500"/>
                <a:gd name="T4" fmla="*/ 92 w 368"/>
                <a:gd name="T5" fmla="*/ 336 h 500"/>
                <a:gd name="T6" fmla="*/ 50 w 368"/>
                <a:gd name="T7" fmla="*/ 478 h 500"/>
                <a:gd name="T8" fmla="*/ 96 w 368"/>
                <a:gd name="T9" fmla="*/ 472 h 500"/>
                <a:gd name="T10" fmla="*/ 51 w 368"/>
                <a:gd name="T11" fmla="*/ 87 h 500"/>
                <a:gd name="T12" fmla="*/ 3 w 368"/>
                <a:gd name="T13" fmla="*/ 99 h 500"/>
                <a:gd name="T14" fmla="*/ 49 w 368"/>
                <a:gd name="T15" fmla="*/ 485 h 500"/>
                <a:gd name="T16" fmla="*/ 95 w 368"/>
                <a:gd name="T17" fmla="*/ 478 h 500"/>
                <a:gd name="T18" fmla="*/ 134 w 368"/>
                <a:gd name="T19" fmla="*/ 346 h 500"/>
                <a:gd name="T20" fmla="*/ 184 w 368"/>
                <a:gd name="T21" fmla="*/ 224 h 500"/>
                <a:gd name="T22" fmla="*/ 360 w 368"/>
                <a:gd name="T23" fmla="*/ 18 h 500"/>
                <a:gd name="T24" fmla="*/ 355 w 368"/>
                <a:gd name="T25" fmla="*/ 2 h 500"/>
                <a:gd name="T26" fmla="*/ 322 w 368"/>
                <a:gd name="T27" fmla="*/ 1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8" h="500">
                  <a:moveTo>
                    <a:pt x="322" y="12"/>
                  </a:moveTo>
                  <a:cubicBezTo>
                    <a:pt x="246" y="64"/>
                    <a:pt x="187" y="136"/>
                    <a:pt x="144" y="216"/>
                  </a:cubicBezTo>
                  <a:cubicBezTo>
                    <a:pt x="123" y="255"/>
                    <a:pt x="106" y="295"/>
                    <a:pt x="92" y="336"/>
                  </a:cubicBezTo>
                  <a:cubicBezTo>
                    <a:pt x="76" y="383"/>
                    <a:pt x="77" y="436"/>
                    <a:pt x="50" y="478"/>
                  </a:cubicBezTo>
                  <a:cubicBezTo>
                    <a:pt x="66" y="476"/>
                    <a:pt x="81" y="474"/>
                    <a:pt x="96" y="472"/>
                  </a:cubicBezTo>
                  <a:cubicBezTo>
                    <a:pt x="55" y="349"/>
                    <a:pt x="72" y="213"/>
                    <a:pt x="51" y="87"/>
                  </a:cubicBezTo>
                  <a:cubicBezTo>
                    <a:pt x="48" y="72"/>
                    <a:pt x="0" y="83"/>
                    <a:pt x="3" y="99"/>
                  </a:cubicBezTo>
                  <a:cubicBezTo>
                    <a:pt x="24" y="226"/>
                    <a:pt x="7" y="362"/>
                    <a:pt x="49" y="485"/>
                  </a:cubicBezTo>
                  <a:cubicBezTo>
                    <a:pt x="54" y="500"/>
                    <a:pt x="89" y="488"/>
                    <a:pt x="95" y="478"/>
                  </a:cubicBezTo>
                  <a:cubicBezTo>
                    <a:pt x="120" y="438"/>
                    <a:pt x="122" y="391"/>
                    <a:pt x="134" y="346"/>
                  </a:cubicBezTo>
                  <a:cubicBezTo>
                    <a:pt x="146" y="304"/>
                    <a:pt x="164" y="263"/>
                    <a:pt x="184" y="224"/>
                  </a:cubicBezTo>
                  <a:cubicBezTo>
                    <a:pt x="225" y="143"/>
                    <a:pt x="284" y="70"/>
                    <a:pt x="360" y="18"/>
                  </a:cubicBezTo>
                  <a:cubicBezTo>
                    <a:pt x="368" y="12"/>
                    <a:pt x="364" y="4"/>
                    <a:pt x="355" y="2"/>
                  </a:cubicBezTo>
                  <a:cubicBezTo>
                    <a:pt x="343" y="0"/>
                    <a:pt x="331" y="5"/>
                    <a:pt x="322" y="12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1" name="Freeform 264"/>
            <p:cNvSpPr/>
            <p:nvPr/>
          </p:nvSpPr>
          <p:spPr bwMode="auto">
            <a:xfrm>
              <a:off x="4816476" y="4017963"/>
              <a:ext cx="731838" cy="711200"/>
            </a:xfrm>
            <a:custGeom>
              <a:avLst/>
              <a:gdLst>
                <a:gd name="T0" fmla="*/ 23 w 570"/>
                <a:gd name="T1" fmla="*/ 38 h 555"/>
                <a:gd name="T2" fmla="*/ 187 w 570"/>
                <a:gd name="T3" fmla="*/ 46 h 555"/>
                <a:gd name="T4" fmla="*/ 357 w 570"/>
                <a:gd name="T5" fmla="*/ 102 h 555"/>
                <a:gd name="T6" fmla="*/ 418 w 570"/>
                <a:gd name="T7" fmla="*/ 299 h 555"/>
                <a:gd name="T8" fmla="*/ 514 w 570"/>
                <a:gd name="T9" fmla="*/ 538 h 555"/>
                <a:gd name="T10" fmla="*/ 559 w 570"/>
                <a:gd name="T11" fmla="*/ 518 h 555"/>
                <a:gd name="T12" fmla="*/ 464 w 570"/>
                <a:gd name="T13" fmla="*/ 267 h 555"/>
                <a:gd name="T14" fmla="*/ 443 w 570"/>
                <a:gd name="T15" fmla="*/ 140 h 555"/>
                <a:gd name="T16" fmla="*/ 388 w 570"/>
                <a:gd name="T17" fmla="*/ 72 h 555"/>
                <a:gd name="T18" fmla="*/ 209 w 570"/>
                <a:gd name="T19" fmla="*/ 15 h 555"/>
                <a:gd name="T20" fmla="*/ 28 w 570"/>
                <a:gd name="T21" fmla="*/ 6 h 555"/>
                <a:gd name="T22" fmla="*/ 1 w 570"/>
                <a:gd name="T23" fmla="*/ 24 h 555"/>
                <a:gd name="T24" fmla="*/ 23 w 570"/>
                <a:gd name="T25" fmla="*/ 38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0" h="555">
                  <a:moveTo>
                    <a:pt x="23" y="38"/>
                  </a:moveTo>
                  <a:cubicBezTo>
                    <a:pt x="77" y="32"/>
                    <a:pt x="133" y="38"/>
                    <a:pt x="187" y="46"/>
                  </a:cubicBezTo>
                  <a:cubicBezTo>
                    <a:pt x="245" y="55"/>
                    <a:pt x="307" y="69"/>
                    <a:pt x="357" y="102"/>
                  </a:cubicBezTo>
                  <a:cubicBezTo>
                    <a:pt x="418" y="143"/>
                    <a:pt x="410" y="235"/>
                    <a:pt x="418" y="299"/>
                  </a:cubicBezTo>
                  <a:cubicBezTo>
                    <a:pt x="430" y="386"/>
                    <a:pt x="473" y="463"/>
                    <a:pt x="514" y="538"/>
                  </a:cubicBezTo>
                  <a:cubicBezTo>
                    <a:pt x="523" y="555"/>
                    <a:pt x="570" y="538"/>
                    <a:pt x="559" y="518"/>
                  </a:cubicBezTo>
                  <a:cubicBezTo>
                    <a:pt x="515" y="438"/>
                    <a:pt x="474" y="359"/>
                    <a:pt x="464" y="267"/>
                  </a:cubicBezTo>
                  <a:cubicBezTo>
                    <a:pt x="459" y="224"/>
                    <a:pt x="458" y="181"/>
                    <a:pt x="443" y="140"/>
                  </a:cubicBezTo>
                  <a:cubicBezTo>
                    <a:pt x="433" y="110"/>
                    <a:pt x="415" y="89"/>
                    <a:pt x="388" y="72"/>
                  </a:cubicBezTo>
                  <a:cubicBezTo>
                    <a:pt x="335" y="38"/>
                    <a:pt x="270" y="25"/>
                    <a:pt x="209" y="15"/>
                  </a:cubicBezTo>
                  <a:cubicBezTo>
                    <a:pt x="150" y="5"/>
                    <a:pt x="88" y="0"/>
                    <a:pt x="28" y="6"/>
                  </a:cubicBezTo>
                  <a:cubicBezTo>
                    <a:pt x="18" y="7"/>
                    <a:pt x="3" y="13"/>
                    <a:pt x="1" y="24"/>
                  </a:cubicBezTo>
                  <a:cubicBezTo>
                    <a:pt x="0" y="36"/>
                    <a:pt x="15" y="38"/>
                    <a:pt x="23" y="38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2" name="Freeform 265"/>
            <p:cNvSpPr/>
            <p:nvPr/>
          </p:nvSpPr>
          <p:spPr bwMode="auto">
            <a:xfrm>
              <a:off x="5429251" y="4675188"/>
              <a:ext cx="315913" cy="271462"/>
            </a:xfrm>
            <a:custGeom>
              <a:avLst/>
              <a:gdLst>
                <a:gd name="T0" fmla="*/ 94 w 246"/>
                <a:gd name="T1" fmla="*/ 49 h 211"/>
                <a:gd name="T2" fmla="*/ 180 w 246"/>
                <a:gd name="T3" fmla="*/ 157 h 211"/>
                <a:gd name="T4" fmla="*/ 141 w 246"/>
                <a:gd name="T5" fmla="*/ 175 h 211"/>
                <a:gd name="T6" fmla="*/ 82 w 246"/>
                <a:gd name="T7" fmla="*/ 168 h 211"/>
                <a:gd name="T8" fmla="*/ 57 w 246"/>
                <a:gd name="T9" fmla="*/ 110 h 211"/>
                <a:gd name="T10" fmla="*/ 66 w 246"/>
                <a:gd name="T11" fmla="*/ 36 h 211"/>
                <a:gd name="T12" fmla="*/ 77 w 246"/>
                <a:gd name="T13" fmla="*/ 12 h 211"/>
                <a:gd name="T14" fmla="*/ 45 w 246"/>
                <a:gd name="T15" fmla="*/ 9 h 211"/>
                <a:gd name="T16" fmla="*/ 4 w 246"/>
                <a:gd name="T17" fmla="*/ 97 h 211"/>
                <a:gd name="T18" fmla="*/ 37 w 246"/>
                <a:gd name="T19" fmla="*/ 188 h 211"/>
                <a:gd name="T20" fmla="*/ 124 w 246"/>
                <a:gd name="T21" fmla="*/ 209 h 211"/>
                <a:gd name="T22" fmla="*/ 208 w 246"/>
                <a:gd name="T23" fmla="*/ 182 h 211"/>
                <a:gd name="T24" fmla="*/ 215 w 246"/>
                <a:gd name="T25" fmla="*/ 56 h 211"/>
                <a:gd name="T26" fmla="*/ 73 w 246"/>
                <a:gd name="T27" fmla="*/ 22 h 211"/>
                <a:gd name="T28" fmla="*/ 62 w 246"/>
                <a:gd name="T29" fmla="*/ 46 h 211"/>
                <a:gd name="T30" fmla="*/ 94 w 246"/>
                <a:gd name="T31" fmla="*/ 4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6" h="211">
                  <a:moveTo>
                    <a:pt x="94" y="49"/>
                  </a:moveTo>
                  <a:cubicBezTo>
                    <a:pt x="149" y="25"/>
                    <a:pt x="214" y="108"/>
                    <a:pt x="180" y="157"/>
                  </a:cubicBezTo>
                  <a:cubicBezTo>
                    <a:pt x="170" y="169"/>
                    <a:pt x="156" y="173"/>
                    <a:pt x="141" y="175"/>
                  </a:cubicBezTo>
                  <a:cubicBezTo>
                    <a:pt x="124" y="177"/>
                    <a:pt x="97" y="178"/>
                    <a:pt x="82" y="168"/>
                  </a:cubicBezTo>
                  <a:cubicBezTo>
                    <a:pt x="67" y="158"/>
                    <a:pt x="60" y="126"/>
                    <a:pt x="57" y="110"/>
                  </a:cubicBezTo>
                  <a:cubicBezTo>
                    <a:pt x="53" y="90"/>
                    <a:pt x="41" y="47"/>
                    <a:pt x="66" y="36"/>
                  </a:cubicBezTo>
                  <a:cubicBezTo>
                    <a:pt x="74" y="32"/>
                    <a:pt x="84" y="21"/>
                    <a:pt x="77" y="12"/>
                  </a:cubicBezTo>
                  <a:cubicBezTo>
                    <a:pt x="70" y="2"/>
                    <a:pt x="54" y="4"/>
                    <a:pt x="45" y="9"/>
                  </a:cubicBezTo>
                  <a:cubicBezTo>
                    <a:pt x="7" y="26"/>
                    <a:pt x="0" y="59"/>
                    <a:pt x="4" y="97"/>
                  </a:cubicBezTo>
                  <a:cubicBezTo>
                    <a:pt x="8" y="126"/>
                    <a:pt x="16" y="166"/>
                    <a:pt x="37" y="188"/>
                  </a:cubicBezTo>
                  <a:cubicBezTo>
                    <a:pt x="58" y="211"/>
                    <a:pt x="96" y="210"/>
                    <a:pt x="124" y="209"/>
                  </a:cubicBezTo>
                  <a:cubicBezTo>
                    <a:pt x="153" y="209"/>
                    <a:pt x="185" y="202"/>
                    <a:pt x="208" y="182"/>
                  </a:cubicBezTo>
                  <a:cubicBezTo>
                    <a:pt x="246" y="149"/>
                    <a:pt x="242" y="96"/>
                    <a:pt x="215" y="56"/>
                  </a:cubicBezTo>
                  <a:cubicBezTo>
                    <a:pt x="183" y="9"/>
                    <a:pt x="123" y="0"/>
                    <a:pt x="73" y="22"/>
                  </a:cubicBezTo>
                  <a:cubicBezTo>
                    <a:pt x="65" y="25"/>
                    <a:pt x="55" y="36"/>
                    <a:pt x="62" y="46"/>
                  </a:cubicBezTo>
                  <a:cubicBezTo>
                    <a:pt x="69" y="55"/>
                    <a:pt x="85" y="53"/>
                    <a:pt x="94" y="49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3" name="Freeform 266"/>
            <p:cNvSpPr/>
            <p:nvPr/>
          </p:nvSpPr>
          <p:spPr bwMode="auto">
            <a:xfrm>
              <a:off x="5246688" y="5267325"/>
              <a:ext cx="454025" cy="533400"/>
            </a:xfrm>
            <a:custGeom>
              <a:avLst/>
              <a:gdLst>
                <a:gd name="T0" fmla="*/ 178 w 354"/>
                <a:gd name="T1" fmla="*/ 365 h 416"/>
                <a:gd name="T2" fmla="*/ 174 w 354"/>
                <a:gd name="T3" fmla="*/ 368 h 416"/>
                <a:gd name="T4" fmla="*/ 174 w 354"/>
                <a:gd name="T5" fmla="*/ 372 h 416"/>
                <a:gd name="T6" fmla="*/ 205 w 354"/>
                <a:gd name="T7" fmla="*/ 361 h 416"/>
                <a:gd name="T8" fmla="*/ 283 w 354"/>
                <a:gd name="T9" fmla="*/ 409 h 416"/>
                <a:gd name="T10" fmla="*/ 156 w 354"/>
                <a:gd name="T11" fmla="*/ 319 h 416"/>
                <a:gd name="T12" fmla="*/ 331 w 354"/>
                <a:gd name="T13" fmla="*/ 414 h 416"/>
                <a:gd name="T14" fmla="*/ 135 w 354"/>
                <a:gd name="T15" fmla="*/ 291 h 416"/>
                <a:gd name="T16" fmla="*/ 342 w 354"/>
                <a:gd name="T17" fmla="*/ 386 h 416"/>
                <a:gd name="T18" fmla="*/ 125 w 354"/>
                <a:gd name="T19" fmla="*/ 256 h 416"/>
                <a:gd name="T20" fmla="*/ 109 w 354"/>
                <a:gd name="T21" fmla="*/ 225 h 416"/>
                <a:gd name="T22" fmla="*/ 105 w 354"/>
                <a:gd name="T23" fmla="*/ 227 h 416"/>
                <a:gd name="T24" fmla="*/ 307 w 354"/>
                <a:gd name="T25" fmla="*/ 345 h 416"/>
                <a:gd name="T26" fmla="*/ 97 w 354"/>
                <a:gd name="T27" fmla="*/ 204 h 416"/>
                <a:gd name="T28" fmla="*/ 96 w 354"/>
                <a:gd name="T29" fmla="*/ 206 h 416"/>
                <a:gd name="T30" fmla="*/ 81 w 354"/>
                <a:gd name="T31" fmla="*/ 177 h 416"/>
                <a:gd name="T32" fmla="*/ 75 w 354"/>
                <a:gd name="T33" fmla="*/ 152 h 416"/>
                <a:gd name="T34" fmla="*/ 71 w 354"/>
                <a:gd name="T35" fmla="*/ 154 h 416"/>
                <a:gd name="T36" fmla="*/ 288 w 354"/>
                <a:gd name="T37" fmla="*/ 267 h 416"/>
                <a:gd name="T38" fmla="*/ 59 w 354"/>
                <a:gd name="T39" fmla="*/ 128 h 416"/>
                <a:gd name="T40" fmla="*/ 269 w 354"/>
                <a:gd name="T41" fmla="*/ 243 h 416"/>
                <a:gd name="T42" fmla="*/ 43 w 354"/>
                <a:gd name="T43" fmla="*/ 101 h 416"/>
                <a:gd name="T44" fmla="*/ 29 w 354"/>
                <a:gd name="T45" fmla="*/ 68 h 416"/>
                <a:gd name="T46" fmla="*/ 156 w 354"/>
                <a:gd name="T47" fmla="*/ 146 h 416"/>
                <a:gd name="T48" fmla="*/ 233 w 354"/>
                <a:gd name="T49" fmla="*/ 161 h 416"/>
                <a:gd name="T50" fmla="*/ 36 w 354"/>
                <a:gd name="T51" fmla="*/ 15 h 416"/>
                <a:gd name="T52" fmla="*/ 35 w 354"/>
                <a:gd name="T53" fmla="*/ 21 h 416"/>
                <a:gd name="T54" fmla="*/ 65 w 354"/>
                <a:gd name="T55" fmla="*/ 13 h 416"/>
                <a:gd name="T56" fmla="*/ 64 w 354"/>
                <a:gd name="T57" fmla="*/ 18 h 416"/>
                <a:gd name="T58" fmla="*/ 60 w 354"/>
                <a:gd name="T59" fmla="*/ 19 h 416"/>
                <a:gd name="T60" fmla="*/ 92 w 354"/>
                <a:gd name="T61" fmla="*/ 10 h 416"/>
                <a:gd name="T62" fmla="*/ 88 w 354"/>
                <a:gd name="T63" fmla="*/ 13 h 416"/>
                <a:gd name="T64" fmla="*/ 115 w 354"/>
                <a:gd name="T65" fmla="*/ 4 h 416"/>
                <a:gd name="T66" fmla="*/ 143 w 354"/>
                <a:gd name="T67" fmla="*/ 7 h 416"/>
                <a:gd name="T68" fmla="*/ 140 w 354"/>
                <a:gd name="T69" fmla="*/ 10 h 416"/>
                <a:gd name="T70" fmla="*/ 110 w 354"/>
                <a:gd name="T71" fmla="*/ 3 h 416"/>
                <a:gd name="T72" fmla="*/ 186 w 354"/>
                <a:gd name="T73" fmla="*/ 53 h 416"/>
                <a:gd name="T74" fmla="*/ 202 w 354"/>
                <a:gd name="T75" fmla="*/ 83 h 416"/>
                <a:gd name="T76" fmla="*/ 63 w 354"/>
                <a:gd name="T77" fmla="*/ 10 h 416"/>
                <a:gd name="T78" fmla="*/ 35 w 354"/>
                <a:gd name="T79" fmla="*/ 13 h 416"/>
                <a:gd name="T80" fmla="*/ 229 w 354"/>
                <a:gd name="T81" fmla="*/ 158 h 416"/>
                <a:gd name="T82" fmla="*/ 233 w 354"/>
                <a:gd name="T83" fmla="*/ 152 h 416"/>
                <a:gd name="T84" fmla="*/ 243 w 354"/>
                <a:gd name="T85" fmla="*/ 182 h 416"/>
                <a:gd name="T86" fmla="*/ 30 w 354"/>
                <a:gd name="T87" fmla="*/ 64 h 416"/>
                <a:gd name="T88" fmla="*/ 268 w 354"/>
                <a:gd name="T89" fmla="*/ 234 h 416"/>
                <a:gd name="T90" fmla="*/ 120 w 354"/>
                <a:gd name="T91" fmla="*/ 152 h 416"/>
                <a:gd name="T92" fmla="*/ 283 w 354"/>
                <a:gd name="T93" fmla="*/ 267 h 416"/>
                <a:gd name="T94" fmla="*/ 71 w 354"/>
                <a:gd name="T95" fmla="*/ 149 h 416"/>
                <a:gd name="T96" fmla="*/ 292 w 354"/>
                <a:gd name="T97" fmla="*/ 296 h 416"/>
                <a:gd name="T98" fmla="*/ 94 w 354"/>
                <a:gd name="T99" fmla="*/ 202 h 416"/>
                <a:gd name="T100" fmla="*/ 310 w 354"/>
                <a:gd name="T101" fmla="*/ 343 h 416"/>
                <a:gd name="T102" fmla="*/ 315 w 354"/>
                <a:gd name="T103" fmla="*/ 338 h 416"/>
                <a:gd name="T104" fmla="*/ 330 w 354"/>
                <a:gd name="T105" fmla="*/ 368 h 416"/>
                <a:gd name="T106" fmla="*/ 116 w 354"/>
                <a:gd name="T107" fmla="*/ 253 h 416"/>
                <a:gd name="T108" fmla="*/ 348 w 354"/>
                <a:gd name="T109" fmla="*/ 405 h 416"/>
                <a:gd name="T110" fmla="*/ 133 w 354"/>
                <a:gd name="T111" fmla="*/ 296 h 416"/>
                <a:gd name="T112" fmla="*/ 327 w 354"/>
                <a:gd name="T113" fmla="*/ 411 h 416"/>
                <a:gd name="T114" fmla="*/ 327 w 354"/>
                <a:gd name="T115" fmla="*/ 410 h 416"/>
                <a:gd name="T116" fmla="*/ 297 w 354"/>
                <a:gd name="T117" fmla="*/ 406 h 416"/>
                <a:gd name="T118" fmla="*/ 160 w 354"/>
                <a:gd name="T119" fmla="*/ 336 h 416"/>
                <a:gd name="T120" fmla="*/ 266 w 354"/>
                <a:gd name="T121" fmla="*/ 408 h 416"/>
                <a:gd name="T122" fmla="*/ 174 w 354"/>
                <a:gd name="T123" fmla="*/ 368 h 416"/>
                <a:gd name="T124" fmla="*/ 236 w 354"/>
                <a:gd name="T125" fmla="*/ 402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4" h="416">
                  <a:moveTo>
                    <a:pt x="198" y="400"/>
                  </a:moveTo>
                  <a:cubicBezTo>
                    <a:pt x="190" y="396"/>
                    <a:pt x="190" y="396"/>
                    <a:pt x="190" y="396"/>
                  </a:cubicBezTo>
                  <a:cubicBezTo>
                    <a:pt x="188" y="400"/>
                    <a:pt x="188" y="400"/>
                    <a:pt x="188" y="400"/>
                  </a:cubicBezTo>
                  <a:cubicBezTo>
                    <a:pt x="187" y="404"/>
                    <a:pt x="187" y="404"/>
                    <a:pt x="187" y="404"/>
                  </a:cubicBezTo>
                  <a:cubicBezTo>
                    <a:pt x="187" y="404"/>
                    <a:pt x="197" y="406"/>
                    <a:pt x="209" y="408"/>
                  </a:cubicBezTo>
                  <a:cubicBezTo>
                    <a:pt x="215" y="409"/>
                    <a:pt x="220" y="409"/>
                    <a:pt x="225" y="410"/>
                  </a:cubicBezTo>
                  <a:cubicBezTo>
                    <a:pt x="228" y="410"/>
                    <a:pt x="230" y="411"/>
                    <a:pt x="232" y="411"/>
                  </a:cubicBezTo>
                  <a:cubicBezTo>
                    <a:pt x="233" y="411"/>
                    <a:pt x="235" y="411"/>
                    <a:pt x="236" y="411"/>
                  </a:cubicBezTo>
                  <a:cubicBezTo>
                    <a:pt x="236" y="411"/>
                    <a:pt x="236" y="411"/>
                    <a:pt x="237" y="411"/>
                  </a:cubicBezTo>
                  <a:cubicBezTo>
                    <a:pt x="237" y="411"/>
                    <a:pt x="237" y="411"/>
                    <a:pt x="238" y="411"/>
                  </a:cubicBezTo>
                  <a:cubicBezTo>
                    <a:pt x="238" y="411"/>
                    <a:pt x="238" y="411"/>
                    <a:pt x="239" y="410"/>
                  </a:cubicBezTo>
                  <a:cubicBezTo>
                    <a:pt x="239" y="410"/>
                    <a:pt x="240" y="410"/>
                    <a:pt x="240" y="409"/>
                  </a:cubicBezTo>
                  <a:cubicBezTo>
                    <a:pt x="241" y="408"/>
                    <a:pt x="241" y="407"/>
                    <a:pt x="241" y="406"/>
                  </a:cubicBezTo>
                  <a:cubicBezTo>
                    <a:pt x="241" y="404"/>
                    <a:pt x="240" y="403"/>
                    <a:pt x="239" y="403"/>
                  </a:cubicBezTo>
                  <a:cubicBezTo>
                    <a:pt x="239" y="403"/>
                    <a:pt x="235" y="400"/>
                    <a:pt x="229" y="397"/>
                  </a:cubicBezTo>
                  <a:cubicBezTo>
                    <a:pt x="220" y="392"/>
                    <a:pt x="207" y="383"/>
                    <a:pt x="196" y="377"/>
                  </a:cubicBezTo>
                  <a:cubicBezTo>
                    <a:pt x="191" y="373"/>
                    <a:pt x="186" y="370"/>
                    <a:pt x="182" y="368"/>
                  </a:cubicBezTo>
                  <a:cubicBezTo>
                    <a:pt x="181" y="367"/>
                    <a:pt x="179" y="366"/>
                    <a:pt x="178" y="365"/>
                  </a:cubicBezTo>
                  <a:cubicBezTo>
                    <a:pt x="178" y="365"/>
                    <a:pt x="177" y="365"/>
                    <a:pt x="177" y="365"/>
                  </a:cubicBezTo>
                  <a:cubicBezTo>
                    <a:pt x="177" y="365"/>
                    <a:pt x="177" y="365"/>
                    <a:pt x="177" y="365"/>
                  </a:cubicBezTo>
                  <a:cubicBezTo>
                    <a:pt x="176" y="367"/>
                    <a:pt x="176" y="367"/>
                    <a:pt x="176" y="367"/>
                  </a:cubicBezTo>
                  <a:cubicBezTo>
                    <a:pt x="178" y="365"/>
                    <a:pt x="178" y="365"/>
                    <a:pt x="178" y="365"/>
                  </a:cubicBezTo>
                  <a:cubicBezTo>
                    <a:pt x="177" y="365"/>
                    <a:pt x="177" y="365"/>
                    <a:pt x="177" y="365"/>
                  </a:cubicBezTo>
                  <a:cubicBezTo>
                    <a:pt x="176" y="367"/>
                    <a:pt x="176" y="367"/>
                    <a:pt x="176" y="367"/>
                  </a:cubicBezTo>
                  <a:cubicBezTo>
                    <a:pt x="178" y="365"/>
                    <a:pt x="178" y="365"/>
                    <a:pt x="178" y="365"/>
                  </a:cubicBezTo>
                  <a:cubicBezTo>
                    <a:pt x="175" y="368"/>
                    <a:pt x="175" y="368"/>
                    <a:pt x="175" y="368"/>
                  </a:cubicBezTo>
                  <a:cubicBezTo>
                    <a:pt x="178" y="365"/>
                    <a:pt x="178" y="365"/>
                    <a:pt x="178" y="365"/>
                  </a:cubicBezTo>
                  <a:cubicBezTo>
                    <a:pt x="178" y="365"/>
                    <a:pt x="178" y="365"/>
                    <a:pt x="178" y="365"/>
                  </a:cubicBezTo>
                  <a:cubicBezTo>
                    <a:pt x="175" y="368"/>
                    <a:pt x="175" y="368"/>
                    <a:pt x="175" y="368"/>
                  </a:cubicBezTo>
                  <a:cubicBezTo>
                    <a:pt x="178" y="365"/>
                    <a:pt x="178" y="365"/>
                    <a:pt x="178" y="365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8" y="366"/>
                    <a:pt x="178" y="366"/>
                    <a:pt x="178" y="366"/>
                  </a:cubicBezTo>
                  <a:cubicBezTo>
                    <a:pt x="178" y="366"/>
                    <a:pt x="178" y="365"/>
                    <a:pt x="178" y="365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8" y="366"/>
                    <a:pt x="178" y="366"/>
                    <a:pt x="178" y="366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9" y="368"/>
                    <a:pt x="179" y="368"/>
                    <a:pt x="179" y="368"/>
                  </a:cubicBezTo>
                  <a:cubicBezTo>
                    <a:pt x="179" y="367"/>
                    <a:pt x="179" y="366"/>
                    <a:pt x="178" y="366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9" y="368"/>
                    <a:pt x="179" y="368"/>
                    <a:pt x="179" y="368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9" y="369"/>
                    <a:pt x="179" y="369"/>
                    <a:pt x="179" y="369"/>
                  </a:cubicBezTo>
                  <a:cubicBezTo>
                    <a:pt x="179" y="368"/>
                    <a:pt x="179" y="368"/>
                    <a:pt x="179" y="368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9" y="369"/>
                    <a:pt x="179" y="369"/>
                    <a:pt x="179" y="369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8" y="371"/>
                    <a:pt x="178" y="371"/>
                    <a:pt x="178" y="371"/>
                  </a:cubicBezTo>
                  <a:cubicBezTo>
                    <a:pt x="178" y="370"/>
                    <a:pt x="178" y="370"/>
                    <a:pt x="179" y="369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8" y="371"/>
                    <a:pt x="178" y="371"/>
                    <a:pt x="178" y="371"/>
                  </a:cubicBezTo>
                  <a:cubicBezTo>
                    <a:pt x="178" y="370"/>
                    <a:pt x="178" y="370"/>
                    <a:pt x="178" y="370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7" y="372"/>
                    <a:pt x="177" y="372"/>
                    <a:pt x="177" y="372"/>
                  </a:cubicBezTo>
                  <a:cubicBezTo>
                    <a:pt x="177" y="371"/>
                    <a:pt x="178" y="371"/>
                    <a:pt x="178" y="370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7" y="372"/>
                    <a:pt x="177" y="372"/>
                    <a:pt x="177" y="372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5" y="372"/>
                    <a:pt x="175" y="372"/>
                    <a:pt x="175" y="372"/>
                  </a:cubicBezTo>
                  <a:cubicBezTo>
                    <a:pt x="175" y="372"/>
                    <a:pt x="176" y="372"/>
                    <a:pt x="177" y="372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5" y="372"/>
                    <a:pt x="175" y="372"/>
                    <a:pt x="175" y="372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4" y="372"/>
                    <a:pt x="174" y="372"/>
                    <a:pt x="174" y="372"/>
                  </a:cubicBezTo>
                  <a:cubicBezTo>
                    <a:pt x="174" y="372"/>
                    <a:pt x="175" y="372"/>
                    <a:pt x="175" y="372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4" y="372"/>
                    <a:pt x="174" y="372"/>
                    <a:pt x="174" y="372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3" y="372"/>
                    <a:pt x="173" y="372"/>
                    <a:pt x="173" y="372"/>
                  </a:cubicBezTo>
                  <a:cubicBezTo>
                    <a:pt x="174" y="372"/>
                    <a:pt x="174" y="372"/>
                    <a:pt x="174" y="372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3" y="372"/>
                    <a:pt x="173" y="372"/>
                    <a:pt x="173" y="372"/>
                  </a:cubicBezTo>
                  <a:cubicBezTo>
                    <a:pt x="174" y="370"/>
                    <a:pt x="174" y="370"/>
                    <a:pt x="174" y="370"/>
                  </a:cubicBezTo>
                  <a:cubicBezTo>
                    <a:pt x="173" y="372"/>
                    <a:pt x="173" y="372"/>
                    <a:pt x="173" y="372"/>
                  </a:cubicBezTo>
                  <a:cubicBezTo>
                    <a:pt x="173" y="372"/>
                    <a:pt x="173" y="372"/>
                    <a:pt x="173" y="372"/>
                  </a:cubicBezTo>
                  <a:cubicBezTo>
                    <a:pt x="174" y="370"/>
                    <a:pt x="174" y="370"/>
                    <a:pt x="174" y="370"/>
                  </a:cubicBezTo>
                  <a:cubicBezTo>
                    <a:pt x="173" y="372"/>
                    <a:pt x="173" y="372"/>
                    <a:pt x="173" y="372"/>
                  </a:cubicBezTo>
                  <a:cubicBezTo>
                    <a:pt x="173" y="372"/>
                    <a:pt x="174" y="373"/>
                    <a:pt x="175" y="373"/>
                  </a:cubicBezTo>
                  <a:cubicBezTo>
                    <a:pt x="179" y="374"/>
                    <a:pt x="186" y="377"/>
                    <a:pt x="196" y="381"/>
                  </a:cubicBezTo>
                  <a:cubicBezTo>
                    <a:pt x="210" y="387"/>
                    <a:pt x="228" y="395"/>
                    <a:pt x="243" y="401"/>
                  </a:cubicBezTo>
                  <a:cubicBezTo>
                    <a:pt x="250" y="404"/>
                    <a:pt x="257" y="407"/>
                    <a:pt x="261" y="409"/>
                  </a:cubicBezTo>
                  <a:cubicBezTo>
                    <a:pt x="266" y="411"/>
                    <a:pt x="269" y="412"/>
                    <a:pt x="269" y="412"/>
                  </a:cubicBezTo>
                  <a:cubicBezTo>
                    <a:pt x="271" y="413"/>
                    <a:pt x="273" y="412"/>
                    <a:pt x="274" y="410"/>
                  </a:cubicBezTo>
                  <a:cubicBezTo>
                    <a:pt x="275" y="409"/>
                    <a:pt x="275" y="409"/>
                    <a:pt x="275" y="408"/>
                  </a:cubicBezTo>
                  <a:cubicBezTo>
                    <a:pt x="275" y="407"/>
                    <a:pt x="275" y="406"/>
                    <a:pt x="275" y="406"/>
                  </a:cubicBezTo>
                  <a:cubicBezTo>
                    <a:pt x="274" y="405"/>
                    <a:pt x="274" y="405"/>
                    <a:pt x="274" y="405"/>
                  </a:cubicBezTo>
                  <a:cubicBezTo>
                    <a:pt x="273" y="404"/>
                    <a:pt x="273" y="404"/>
                    <a:pt x="273" y="403"/>
                  </a:cubicBezTo>
                  <a:cubicBezTo>
                    <a:pt x="271" y="402"/>
                    <a:pt x="268" y="400"/>
                    <a:pt x="265" y="398"/>
                  </a:cubicBezTo>
                  <a:cubicBezTo>
                    <a:pt x="252" y="389"/>
                    <a:pt x="227" y="374"/>
                    <a:pt x="205" y="361"/>
                  </a:cubicBezTo>
                  <a:cubicBezTo>
                    <a:pt x="183" y="347"/>
                    <a:pt x="164" y="336"/>
                    <a:pt x="164" y="336"/>
                  </a:cubicBezTo>
                  <a:cubicBezTo>
                    <a:pt x="162" y="340"/>
                    <a:pt x="162" y="340"/>
                    <a:pt x="162" y="340"/>
                  </a:cubicBezTo>
                  <a:cubicBezTo>
                    <a:pt x="166" y="342"/>
                    <a:pt x="166" y="342"/>
                    <a:pt x="166" y="342"/>
                  </a:cubicBezTo>
                  <a:cubicBezTo>
                    <a:pt x="162" y="340"/>
                    <a:pt x="162" y="340"/>
                    <a:pt x="162" y="340"/>
                  </a:cubicBezTo>
                  <a:cubicBezTo>
                    <a:pt x="163" y="344"/>
                    <a:pt x="163" y="344"/>
                    <a:pt x="163" y="344"/>
                  </a:cubicBezTo>
                  <a:cubicBezTo>
                    <a:pt x="164" y="344"/>
                    <a:pt x="165" y="343"/>
                    <a:pt x="166" y="342"/>
                  </a:cubicBezTo>
                  <a:cubicBezTo>
                    <a:pt x="162" y="340"/>
                    <a:pt x="162" y="340"/>
                    <a:pt x="162" y="340"/>
                  </a:cubicBezTo>
                  <a:cubicBezTo>
                    <a:pt x="163" y="344"/>
                    <a:pt x="163" y="344"/>
                    <a:pt x="163" y="344"/>
                  </a:cubicBezTo>
                  <a:cubicBezTo>
                    <a:pt x="162" y="341"/>
                    <a:pt x="162" y="341"/>
                    <a:pt x="162" y="341"/>
                  </a:cubicBezTo>
                  <a:cubicBezTo>
                    <a:pt x="162" y="344"/>
                    <a:pt x="162" y="344"/>
                    <a:pt x="162" y="344"/>
                  </a:cubicBezTo>
                  <a:cubicBezTo>
                    <a:pt x="162" y="344"/>
                    <a:pt x="163" y="344"/>
                    <a:pt x="163" y="344"/>
                  </a:cubicBezTo>
                  <a:cubicBezTo>
                    <a:pt x="162" y="341"/>
                    <a:pt x="162" y="341"/>
                    <a:pt x="162" y="341"/>
                  </a:cubicBezTo>
                  <a:cubicBezTo>
                    <a:pt x="162" y="344"/>
                    <a:pt x="162" y="344"/>
                    <a:pt x="162" y="344"/>
                  </a:cubicBezTo>
                  <a:cubicBezTo>
                    <a:pt x="162" y="342"/>
                    <a:pt x="162" y="342"/>
                    <a:pt x="162" y="342"/>
                  </a:cubicBezTo>
                  <a:cubicBezTo>
                    <a:pt x="162" y="344"/>
                    <a:pt x="162" y="344"/>
                    <a:pt x="162" y="344"/>
                  </a:cubicBezTo>
                  <a:cubicBezTo>
                    <a:pt x="162" y="344"/>
                    <a:pt x="162" y="344"/>
                    <a:pt x="162" y="344"/>
                  </a:cubicBezTo>
                  <a:cubicBezTo>
                    <a:pt x="162" y="342"/>
                    <a:pt x="162" y="342"/>
                    <a:pt x="162" y="342"/>
                  </a:cubicBezTo>
                  <a:cubicBezTo>
                    <a:pt x="162" y="344"/>
                    <a:pt x="162" y="344"/>
                    <a:pt x="162" y="344"/>
                  </a:cubicBezTo>
                  <a:cubicBezTo>
                    <a:pt x="162" y="344"/>
                    <a:pt x="163" y="345"/>
                    <a:pt x="164" y="345"/>
                  </a:cubicBezTo>
                  <a:cubicBezTo>
                    <a:pt x="169" y="347"/>
                    <a:pt x="180" y="353"/>
                    <a:pt x="193" y="360"/>
                  </a:cubicBezTo>
                  <a:cubicBezTo>
                    <a:pt x="212" y="370"/>
                    <a:pt x="236" y="384"/>
                    <a:pt x="256" y="395"/>
                  </a:cubicBezTo>
                  <a:cubicBezTo>
                    <a:pt x="267" y="401"/>
                    <a:pt x="276" y="406"/>
                    <a:pt x="283" y="409"/>
                  </a:cubicBezTo>
                  <a:cubicBezTo>
                    <a:pt x="286" y="411"/>
                    <a:pt x="289" y="412"/>
                    <a:pt x="292" y="413"/>
                  </a:cubicBezTo>
                  <a:cubicBezTo>
                    <a:pt x="293" y="414"/>
                    <a:pt x="294" y="414"/>
                    <a:pt x="295" y="415"/>
                  </a:cubicBezTo>
                  <a:cubicBezTo>
                    <a:pt x="295" y="415"/>
                    <a:pt x="296" y="415"/>
                    <a:pt x="296" y="415"/>
                  </a:cubicBezTo>
                  <a:cubicBezTo>
                    <a:pt x="297" y="415"/>
                    <a:pt x="297" y="415"/>
                    <a:pt x="298" y="415"/>
                  </a:cubicBezTo>
                  <a:cubicBezTo>
                    <a:pt x="298" y="415"/>
                    <a:pt x="299" y="415"/>
                    <a:pt x="300" y="415"/>
                  </a:cubicBezTo>
                  <a:cubicBezTo>
                    <a:pt x="300" y="415"/>
                    <a:pt x="302" y="414"/>
                    <a:pt x="302" y="413"/>
                  </a:cubicBezTo>
                  <a:cubicBezTo>
                    <a:pt x="303" y="412"/>
                    <a:pt x="303" y="411"/>
                    <a:pt x="303" y="409"/>
                  </a:cubicBezTo>
                  <a:cubicBezTo>
                    <a:pt x="303" y="408"/>
                    <a:pt x="302" y="407"/>
                    <a:pt x="301" y="407"/>
                  </a:cubicBezTo>
                  <a:cubicBezTo>
                    <a:pt x="301" y="407"/>
                    <a:pt x="298" y="405"/>
                    <a:pt x="294" y="403"/>
                  </a:cubicBezTo>
                  <a:cubicBezTo>
                    <a:pt x="280" y="395"/>
                    <a:pt x="245" y="374"/>
                    <a:pt x="214" y="355"/>
                  </a:cubicBezTo>
                  <a:cubicBezTo>
                    <a:pt x="198" y="345"/>
                    <a:pt x="183" y="336"/>
                    <a:pt x="172" y="329"/>
                  </a:cubicBezTo>
                  <a:cubicBezTo>
                    <a:pt x="167" y="325"/>
                    <a:pt x="162" y="322"/>
                    <a:pt x="159" y="320"/>
                  </a:cubicBezTo>
                  <a:cubicBezTo>
                    <a:pt x="158" y="319"/>
                    <a:pt x="157" y="318"/>
                    <a:pt x="156" y="317"/>
                  </a:cubicBezTo>
                  <a:cubicBezTo>
                    <a:pt x="156" y="317"/>
                    <a:pt x="156" y="317"/>
                    <a:pt x="156" y="317"/>
                  </a:cubicBezTo>
                  <a:cubicBezTo>
                    <a:pt x="156" y="317"/>
                    <a:pt x="156" y="317"/>
                    <a:pt x="156" y="317"/>
                  </a:cubicBezTo>
                  <a:cubicBezTo>
                    <a:pt x="154" y="318"/>
                    <a:pt x="154" y="318"/>
                    <a:pt x="154" y="318"/>
                  </a:cubicBezTo>
                  <a:cubicBezTo>
                    <a:pt x="156" y="317"/>
                    <a:pt x="156" y="317"/>
                    <a:pt x="156" y="317"/>
                  </a:cubicBezTo>
                  <a:cubicBezTo>
                    <a:pt x="156" y="317"/>
                    <a:pt x="156" y="317"/>
                    <a:pt x="156" y="317"/>
                  </a:cubicBezTo>
                  <a:cubicBezTo>
                    <a:pt x="154" y="318"/>
                    <a:pt x="154" y="318"/>
                    <a:pt x="154" y="318"/>
                  </a:cubicBezTo>
                  <a:cubicBezTo>
                    <a:pt x="156" y="317"/>
                    <a:pt x="156" y="317"/>
                    <a:pt x="156" y="317"/>
                  </a:cubicBezTo>
                  <a:cubicBezTo>
                    <a:pt x="152" y="319"/>
                    <a:pt x="152" y="319"/>
                    <a:pt x="152" y="319"/>
                  </a:cubicBezTo>
                  <a:cubicBezTo>
                    <a:pt x="156" y="319"/>
                    <a:pt x="156" y="319"/>
                    <a:pt x="156" y="319"/>
                  </a:cubicBezTo>
                  <a:cubicBezTo>
                    <a:pt x="156" y="318"/>
                    <a:pt x="156" y="317"/>
                    <a:pt x="156" y="317"/>
                  </a:cubicBezTo>
                  <a:cubicBezTo>
                    <a:pt x="152" y="319"/>
                    <a:pt x="152" y="319"/>
                    <a:pt x="152" y="319"/>
                  </a:cubicBezTo>
                  <a:cubicBezTo>
                    <a:pt x="156" y="319"/>
                    <a:pt x="156" y="319"/>
                    <a:pt x="156" y="319"/>
                  </a:cubicBezTo>
                  <a:cubicBezTo>
                    <a:pt x="152" y="319"/>
                    <a:pt x="152" y="319"/>
                    <a:pt x="152" y="319"/>
                  </a:cubicBezTo>
                  <a:cubicBezTo>
                    <a:pt x="155" y="321"/>
                    <a:pt x="155" y="321"/>
                    <a:pt x="155" y="321"/>
                  </a:cubicBezTo>
                  <a:cubicBezTo>
                    <a:pt x="156" y="320"/>
                    <a:pt x="156" y="320"/>
                    <a:pt x="156" y="319"/>
                  </a:cubicBezTo>
                  <a:cubicBezTo>
                    <a:pt x="152" y="319"/>
                    <a:pt x="152" y="319"/>
                    <a:pt x="152" y="319"/>
                  </a:cubicBezTo>
                  <a:cubicBezTo>
                    <a:pt x="155" y="321"/>
                    <a:pt x="155" y="321"/>
                    <a:pt x="155" y="321"/>
                  </a:cubicBezTo>
                  <a:cubicBezTo>
                    <a:pt x="152" y="319"/>
                    <a:pt x="152" y="319"/>
                    <a:pt x="152" y="319"/>
                  </a:cubicBezTo>
                  <a:cubicBezTo>
                    <a:pt x="149" y="323"/>
                    <a:pt x="149" y="323"/>
                    <a:pt x="149" y="323"/>
                  </a:cubicBezTo>
                  <a:cubicBezTo>
                    <a:pt x="149" y="323"/>
                    <a:pt x="193" y="346"/>
                    <a:pt x="236" y="369"/>
                  </a:cubicBezTo>
                  <a:cubicBezTo>
                    <a:pt x="258" y="381"/>
                    <a:pt x="280" y="392"/>
                    <a:pt x="297" y="401"/>
                  </a:cubicBezTo>
                  <a:cubicBezTo>
                    <a:pt x="305" y="405"/>
                    <a:pt x="312" y="409"/>
                    <a:pt x="317" y="411"/>
                  </a:cubicBezTo>
                  <a:cubicBezTo>
                    <a:pt x="319" y="413"/>
                    <a:pt x="321" y="414"/>
                    <a:pt x="323" y="414"/>
                  </a:cubicBezTo>
                  <a:cubicBezTo>
                    <a:pt x="323" y="415"/>
                    <a:pt x="324" y="415"/>
                    <a:pt x="324" y="415"/>
                  </a:cubicBezTo>
                  <a:cubicBezTo>
                    <a:pt x="325" y="415"/>
                    <a:pt x="325" y="415"/>
                    <a:pt x="325" y="415"/>
                  </a:cubicBezTo>
                  <a:cubicBezTo>
                    <a:pt x="325" y="416"/>
                    <a:pt x="325" y="416"/>
                    <a:pt x="325" y="416"/>
                  </a:cubicBezTo>
                  <a:cubicBezTo>
                    <a:pt x="326" y="416"/>
                    <a:pt x="326" y="416"/>
                    <a:pt x="326" y="416"/>
                  </a:cubicBezTo>
                  <a:cubicBezTo>
                    <a:pt x="326" y="416"/>
                    <a:pt x="326" y="416"/>
                    <a:pt x="327" y="416"/>
                  </a:cubicBezTo>
                  <a:cubicBezTo>
                    <a:pt x="327" y="416"/>
                    <a:pt x="328" y="416"/>
                    <a:pt x="328" y="416"/>
                  </a:cubicBezTo>
                  <a:cubicBezTo>
                    <a:pt x="329" y="415"/>
                    <a:pt x="330" y="415"/>
                    <a:pt x="330" y="414"/>
                  </a:cubicBezTo>
                  <a:cubicBezTo>
                    <a:pt x="331" y="414"/>
                    <a:pt x="331" y="414"/>
                    <a:pt x="331" y="414"/>
                  </a:cubicBezTo>
                  <a:cubicBezTo>
                    <a:pt x="331" y="413"/>
                    <a:pt x="331" y="412"/>
                    <a:pt x="331" y="411"/>
                  </a:cubicBezTo>
                  <a:cubicBezTo>
                    <a:pt x="331" y="409"/>
                    <a:pt x="331" y="409"/>
                    <a:pt x="331" y="408"/>
                  </a:cubicBezTo>
                  <a:cubicBezTo>
                    <a:pt x="330" y="407"/>
                    <a:pt x="329" y="407"/>
                    <a:pt x="329" y="406"/>
                  </a:cubicBezTo>
                  <a:cubicBezTo>
                    <a:pt x="327" y="405"/>
                    <a:pt x="326" y="404"/>
                    <a:pt x="323" y="402"/>
                  </a:cubicBezTo>
                  <a:cubicBezTo>
                    <a:pt x="315" y="397"/>
                    <a:pt x="299" y="387"/>
                    <a:pt x="280" y="376"/>
                  </a:cubicBezTo>
                  <a:cubicBezTo>
                    <a:pt x="252" y="359"/>
                    <a:pt x="216" y="338"/>
                    <a:pt x="187" y="321"/>
                  </a:cubicBezTo>
                  <a:cubicBezTo>
                    <a:pt x="173" y="312"/>
                    <a:pt x="161" y="305"/>
                    <a:pt x="152" y="299"/>
                  </a:cubicBezTo>
                  <a:cubicBezTo>
                    <a:pt x="147" y="296"/>
                    <a:pt x="144" y="294"/>
                    <a:pt x="141" y="292"/>
                  </a:cubicBezTo>
                  <a:cubicBezTo>
                    <a:pt x="140" y="291"/>
                    <a:pt x="139" y="290"/>
                    <a:pt x="139" y="290"/>
                  </a:cubicBezTo>
                  <a:cubicBezTo>
                    <a:pt x="139" y="290"/>
                    <a:pt x="139" y="290"/>
                    <a:pt x="139" y="290"/>
                  </a:cubicBezTo>
                  <a:cubicBezTo>
                    <a:pt x="139" y="289"/>
                    <a:pt x="139" y="289"/>
                    <a:pt x="139" y="289"/>
                  </a:cubicBezTo>
                  <a:cubicBezTo>
                    <a:pt x="138" y="291"/>
                    <a:pt x="138" y="291"/>
                    <a:pt x="138" y="291"/>
                  </a:cubicBezTo>
                  <a:cubicBezTo>
                    <a:pt x="139" y="290"/>
                    <a:pt x="139" y="290"/>
                    <a:pt x="139" y="290"/>
                  </a:cubicBezTo>
                  <a:cubicBezTo>
                    <a:pt x="139" y="289"/>
                    <a:pt x="139" y="289"/>
                    <a:pt x="139" y="289"/>
                  </a:cubicBezTo>
                  <a:cubicBezTo>
                    <a:pt x="138" y="291"/>
                    <a:pt x="138" y="291"/>
                    <a:pt x="138" y="291"/>
                  </a:cubicBezTo>
                  <a:cubicBezTo>
                    <a:pt x="139" y="290"/>
                    <a:pt x="139" y="290"/>
                    <a:pt x="139" y="290"/>
                  </a:cubicBezTo>
                  <a:cubicBezTo>
                    <a:pt x="136" y="291"/>
                    <a:pt x="136" y="291"/>
                    <a:pt x="136" y="291"/>
                  </a:cubicBezTo>
                  <a:cubicBezTo>
                    <a:pt x="139" y="291"/>
                    <a:pt x="139" y="291"/>
                    <a:pt x="139" y="291"/>
                  </a:cubicBezTo>
                  <a:cubicBezTo>
                    <a:pt x="139" y="290"/>
                    <a:pt x="139" y="290"/>
                    <a:pt x="139" y="290"/>
                  </a:cubicBezTo>
                  <a:cubicBezTo>
                    <a:pt x="136" y="291"/>
                    <a:pt x="136" y="291"/>
                    <a:pt x="136" y="291"/>
                  </a:cubicBezTo>
                  <a:cubicBezTo>
                    <a:pt x="139" y="291"/>
                    <a:pt x="139" y="291"/>
                    <a:pt x="139" y="291"/>
                  </a:cubicBezTo>
                  <a:cubicBezTo>
                    <a:pt x="135" y="291"/>
                    <a:pt x="135" y="291"/>
                    <a:pt x="135" y="291"/>
                  </a:cubicBezTo>
                  <a:cubicBezTo>
                    <a:pt x="139" y="294"/>
                    <a:pt x="139" y="294"/>
                    <a:pt x="139" y="294"/>
                  </a:cubicBezTo>
                  <a:cubicBezTo>
                    <a:pt x="139" y="293"/>
                    <a:pt x="139" y="292"/>
                    <a:pt x="139" y="291"/>
                  </a:cubicBezTo>
                  <a:cubicBezTo>
                    <a:pt x="135" y="291"/>
                    <a:pt x="135" y="291"/>
                    <a:pt x="135" y="291"/>
                  </a:cubicBezTo>
                  <a:cubicBezTo>
                    <a:pt x="139" y="294"/>
                    <a:pt x="139" y="294"/>
                    <a:pt x="139" y="294"/>
                  </a:cubicBezTo>
                  <a:cubicBezTo>
                    <a:pt x="135" y="291"/>
                    <a:pt x="135" y="291"/>
                    <a:pt x="135" y="291"/>
                  </a:cubicBezTo>
                  <a:cubicBezTo>
                    <a:pt x="133" y="295"/>
                    <a:pt x="133" y="295"/>
                    <a:pt x="133" y="295"/>
                  </a:cubicBezTo>
                  <a:cubicBezTo>
                    <a:pt x="133" y="295"/>
                    <a:pt x="185" y="325"/>
                    <a:pt x="238" y="354"/>
                  </a:cubicBezTo>
                  <a:cubicBezTo>
                    <a:pt x="265" y="369"/>
                    <a:pt x="291" y="384"/>
                    <a:pt x="312" y="395"/>
                  </a:cubicBezTo>
                  <a:cubicBezTo>
                    <a:pt x="322" y="401"/>
                    <a:pt x="330" y="405"/>
                    <a:pt x="337" y="409"/>
                  </a:cubicBezTo>
                  <a:cubicBezTo>
                    <a:pt x="340" y="410"/>
                    <a:pt x="342" y="412"/>
                    <a:pt x="344" y="413"/>
                  </a:cubicBezTo>
                  <a:cubicBezTo>
                    <a:pt x="345" y="413"/>
                    <a:pt x="346" y="413"/>
                    <a:pt x="346" y="414"/>
                  </a:cubicBezTo>
                  <a:cubicBezTo>
                    <a:pt x="347" y="414"/>
                    <a:pt x="347" y="414"/>
                    <a:pt x="347" y="414"/>
                  </a:cubicBezTo>
                  <a:cubicBezTo>
                    <a:pt x="348" y="414"/>
                    <a:pt x="348" y="414"/>
                    <a:pt x="348" y="414"/>
                  </a:cubicBezTo>
                  <a:cubicBezTo>
                    <a:pt x="348" y="414"/>
                    <a:pt x="348" y="414"/>
                    <a:pt x="349" y="414"/>
                  </a:cubicBezTo>
                  <a:cubicBezTo>
                    <a:pt x="349" y="414"/>
                    <a:pt x="350" y="414"/>
                    <a:pt x="351" y="414"/>
                  </a:cubicBezTo>
                  <a:cubicBezTo>
                    <a:pt x="351" y="414"/>
                    <a:pt x="352" y="413"/>
                    <a:pt x="353" y="412"/>
                  </a:cubicBezTo>
                  <a:cubicBezTo>
                    <a:pt x="354" y="411"/>
                    <a:pt x="354" y="410"/>
                    <a:pt x="354" y="409"/>
                  </a:cubicBezTo>
                  <a:cubicBezTo>
                    <a:pt x="353" y="408"/>
                    <a:pt x="353" y="407"/>
                    <a:pt x="352" y="406"/>
                  </a:cubicBezTo>
                  <a:cubicBezTo>
                    <a:pt x="288" y="366"/>
                    <a:pt x="288" y="366"/>
                    <a:pt x="288" y="366"/>
                  </a:cubicBezTo>
                  <a:cubicBezTo>
                    <a:pt x="338" y="394"/>
                    <a:pt x="338" y="394"/>
                    <a:pt x="338" y="394"/>
                  </a:cubicBezTo>
                  <a:cubicBezTo>
                    <a:pt x="340" y="395"/>
                    <a:pt x="343" y="394"/>
                    <a:pt x="344" y="392"/>
                  </a:cubicBezTo>
                  <a:cubicBezTo>
                    <a:pt x="345" y="390"/>
                    <a:pt x="344" y="387"/>
                    <a:pt x="342" y="386"/>
                  </a:cubicBezTo>
                  <a:cubicBezTo>
                    <a:pt x="342" y="386"/>
                    <a:pt x="339" y="384"/>
                    <a:pt x="333" y="380"/>
                  </a:cubicBezTo>
                  <a:cubicBezTo>
                    <a:pt x="312" y="368"/>
                    <a:pt x="259" y="336"/>
                    <a:pt x="212" y="307"/>
                  </a:cubicBezTo>
                  <a:cubicBezTo>
                    <a:pt x="189" y="292"/>
                    <a:pt x="166" y="279"/>
                    <a:pt x="150" y="268"/>
                  </a:cubicBezTo>
                  <a:cubicBezTo>
                    <a:pt x="142" y="263"/>
                    <a:pt x="135" y="258"/>
                    <a:pt x="131" y="255"/>
                  </a:cubicBezTo>
                  <a:cubicBezTo>
                    <a:pt x="128" y="254"/>
                    <a:pt x="127" y="252"/>
                    <a:pt x="125" y="252"/>
                  </a:cubicBezTo>
                  <a:cubicBezTo>
                    <a:pt x="125" y="251"/>
                    <a:pt x="125" y="251"/>
                    <a:pt x="124" y="251"/>
                  </a:cubicBezTo>
                  <a:cubicBezTo>
                    <a:pt x="124" y="251"/>
                    <a:pt x="124" y="251"/>
                    <a:pt x="124" y="251"/>
                  </a:cubicBezTo>
                  <a:cubicBezTo>
                    <a:pt x="123" y="252"/>
                    <a:pt x="123" y="252"/>
                    <a:pt x="123" y="252"/>
                  </a:cubicBezTo>
                  <a:cubicBezTo>
                    <a:pt x="125" y="251"/>
                    <a:pt x="125" y="251"/>
                    <a:pt x="125" y="251"/>
                  </a:cubicBezTo>
                  <a:cubicBezTo>
                    <a:pt x="124" y="251"/>
                    <a:pt x="124" y="251"/>
                    <a:pt x="124" y="251"/>
                  </a:cubicBezTo>
                  <a:cubicBezTo>
                    <a:pt x="123" y="252"/>
                    <a:pt x="123" y="252"/>
                    <a:pt x="123" y="252"/>
                  </a:cubicBezTo>
                  <a:cubicBezTo>
                    <a:pt x="125" y="251"/>
                    <a:pt x="125" y="251"/>
                    <a:pt x="125" y="251"/>
                  </a:cubicBezTo>
                  <a:cubicBezTo>
                    <a:pt x="121" y="253"/>
                    <a:pt x="121" y="253"/>
                    <a:pt x="121" y="253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2"/>
                    <a:pt x="125" y="251"/>
                    <a:pt x="125" y="251"/>
                  </a:cubicBezTo>
                  <a:cubicBezTo>
                    <a:pt x="121" y="253"/>
                    <a:pt x="121" y="253"/>
                    <a:pt x="121" y="253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1" y="253"/>
                    <a:pt x="121" y="253"/>
                    <a:pt x="121" y="253"/>
                  </a:cubicBezTo>
                  <a:cubicBezTo>
                    <a:pt x="125" y="256"/>
                    <a:pt x="125" y="256"/>
                    <a:pt x="125" y="256"/>
                  </a:cubicBezTo>
                  <a:cubicBezTo>
                    <a:pt x="125" y="255"/>
                    <a:pt x="125" y="254"/>
                    <a:pt x="125" y="253"/>
                  </a:cubicBezTo>
                  <a:cubicBezTo>
                    <a:pt x="121" y="253"/>
                    <a:pt x="121" y="253"/>
                    <a:pt x="121" y="253"/>
                  </a:cubicBezTo>
                  <a:cubicBezTo>
                    <a:pt x="125" y="256"/>
                    <a:pt x="125" y="256"/>
                    <a:pt x="125" y="256"/>
                  </a:cubicBezTo>
                  <a:cubicBezTo>
                    <a:pt x="121" y="253"/>
                    <a:pt x="121" y="253"/>
                    <a:pt x="121" y="253"/>
                  </a:cubicBezTo>
                  <a:cubicBezTo>
                    <a:pt x="118" y="257"/>
                    <a:pt x="118" y="257"/>
                    <a:pt x="118" y="257"/>
                  </a:cubicBezTo>
                  <a:cubicBezTo>
                    <a:pt x="118" y="257"/>
                    <a:pt x="169" y="286"/>
                    <a:pt x="220" y="314"/>
                  </a:cubicBezTo>
                  <a:cubicBezTo>
                    <a:pt x="246" y="329"/>
                    <a:pt x="272" y="343"/>
                    <a:pt x="292" y="354"/>
                  </a:cubicBezTo>
                  <a:cubicBezTo>
                    <a:pt x="302" y="359"/>
                    <a:pt x="310" y="364"/>
                    <a:pt x="317" y="367"/>
                  </a:cubicBezTo>
                  <a:cubicBezTo>
                    <a:pt x="320" y="368"/>
                    <a:pt x="322" y="370"/>
                    <a:pt x="324" y="371"/>
                  </a:cubicBezTo>
                  <a:cubicBezTo>
                    <a:pt x="325" y="371"/>
                    <a:pt x="326" y="371"/>
                    <a:pt x="327" y="372"/>
                  </a:cubicBezTo>
                  <a:cubicBezTo>
                    <a:pt x="328" y="372"/>
                    <a:pt x="328" y="372"/>
                    <a:pt x="328" y="372"/>
                  </a:cubicBezTo>
                  <a:cubicBezTo>
                    <a:pt x="329" y="372"/>
                    <a:pt x="329" y="372"/>
                    <a:pt x="330" y="372"/>
                  </a:cubicBezTo>
                  <a:cubicBezTo>
                    <a:pt x="330" y="372"/>
                    <a:pt x="331" y="372"/>
                    <a:pt x="332" y="372"/>
                  </a:cubicBezTo>
                  <a:cubicBezTo>
                    <a:pt x="332" y="372"/>
                    <a:pt x="333" y="371"/>
                    <a:pt x="334" y="370"/>
                  </a:cubicBezTo>
                  <a:cubicBezTo>
                    <a:pt x="335" y="369"/>
                    <a:pt x="335" y="368"/>
                    <a:pt x="335" y="367"/>
                  </a:cubicBezTo>
                  <a:cubicBezTo>
                    <a:pt x="334" y="365"/>
                    <a:pt x="334" y="364"/>
                    <a:pt x="333" y="364"/>
                  </a:cubicBezTo>
                  <a:cubicBezTo>
                    <a:pt x="333" y="364"/>
                    <a:pt x="329" y="362"/>
                    <a:pt x="323" y="358"/>
                  </a:cubicBezTo>
                  <a:cubicBezTo>
                    <a:pt x="301" y="345"/>
                    <a:pt x="248" y="313"/>
                    <a:pt x="199" y="284"/>
                  </a:cubicBezTo>
                  <a:cubicBezTo>
                    <a:pt x="175" y="269"/>
                    <a:pt x="152" y="255"/>
                    <a:pt x="135" y="244"/>
                  </a:cubicBezTo>
                  <a:cubicBezTo>
                    <a:pt x="127" y="238"/>
                    <a:pt x="120" y="234"/>
                    <a:pt x="115" y="230"/>
                  </a:cubicBezTo>
                  <a:cubicBezTo>
                    <a:pt x="113" y="229"/>
                    <a:pt x="111" y="227"/>
                    <a:pt x="110" y="226"/>
                  </a:cubicBezTo>
                  <a:cubicBezTo>
                    <a:pt x="110" y="226"/>
                    <a:pt x="109" y="225"/>
                    <a:pt x="109" y="225"/>
                  </a:cubicBezTo>
                  <a:cubicBezTo>
                    <a:pt x="109" y="225"/>
                    <a:pt x="109" y="225"/>
                    <a:pt x="109" y="225"/>
                  </a:cubicBezTo>
                  <a:cubicBezTo>
                    <a:pt x="109" y="225"/>
                    <a:pt x="109" y="225"/>
                    <a:pt x="109" y="225"/>
                  </a:cubicBezTo>
                  <a:cubicBezTo>
                    <a:pt x="109" y="225"/>
                    <a:pt x="109" y="225"/>
                    <a:pt x="109" y="225"/>
                  </a:cubicBezTo>
                  <a:cubicBezTo>
                    <a:pt x="109" y="225"/>
                    <a:pt x="109" y="225"/>
                    <a:pt x="109" y="225"/>
                  </a:cubicBezTo>
                  <a:cubicBezTo>
                    <a:pt x="109" y="225"/>
                    <a:pt x="109" y="225"/>
                    <a:pt x="109" y="225"/>
                  </a:cubicBezTo>
                  <a:cubicBezTo>
                    <a:pt x="107" y="227"/>
                    <a:pt x="107" y="227"/>
                    <a:pt x="107" y="227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9" y="225"/>
                    <a:pt x="109" y="225"/>
                    <a:pt x="109" y="225"/>
                  </a:cubicBezTo>
                  <a:cubicBezTo>
                    <a:pt x="107" y="227"/>
                    <a:pt x="107" y="227"/>
                    <a:pt x="107" y="227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6" y="227"/>
                    <a:pt x="106" y="227"/>
                    <a:pt x="106" y="227"/>
                  </a:cubicBezTo>
                  <a:cubicBezTo>
                    <a:pt x="110" y="227"/>
                    <a:pt x="110" y="227"/>
                    <a:pt x="110" y="227"/>
                  </a:cubicBezTo>
                  <a:cubicBezTo>
                    <a:pt x="110" y="226"/>
                    <a:pt x="110" y="226"/>
                    <a:pt x="109" y="226"/>
                  </a:cubicBezTo>
                  <a:cubicBezTo>
                    <a:pt x="106" y="227"/>
                    <a:pt x="106" y="227"/>
                    <a:pt x="106" y="227"/>
                  </a:cubicBezTo>
                  <a:cubicBezTo>
                    <a:pt x="110" y="227"/>
                    <a:pt x="110" y="227"/>
                    <a:pt x="110" y="227"/>
                  </a:cubicBezTo>
                  <a:cubicBezTo>
                    <a:pt x="106" y="227"/>
                    <a:pt x="106" y="227"/>
                    <a:pt x="106" y="227"/>
                  </a:cubicBezTo>
                  <a:cubicBezTo>
                    <a:pt x="109" y="229"/>
                    <a:pt x="109" y="229"/>
                    <a:pt x="109" y="229"/>
                  </a:cubicBezTo>
                  <a:cubicBezTo>
                    <a:pt x="110" y="229"/>
                    <a:pt x="110" y="228"/>
                    <a:pt x="110" y="227"/>
                  </a:cubicBezTo>
                  <a:cubicBezTo>
                    <a:pt x="106" y="227"/>
                    <a:pt x="106" y="227"/>
                    <a:pt x="106" y="227"/>
                  </a:cubicBezTo>
                  <a:cubicBezTo>
                    <a:pt x="109" y="229"/>
                    <a:pt x="109" y="229"/>
                    <a:pt x="109" y="229"/>
                  </a:cubicBezTo>
                  <a:cubicBezTo>
                    <a:pt x="109" y="229"/>
                    <a:pt x="109" y="229"/>
                    <a:pt x="109" y="229"/>
                  </a:cubicBezTo>
                  <a:cubicBezTo>
                    <a:pt x="105" y="227"/>
                    <a:pt x="105" y="227"/>
                    <a:pt x="105" y="227"/>
                  </a:cubicBezTo>
                  <a:cubicBezTo>
                    <a:pt x="107" y="231"/>
                    <a:pt x="107" y="231"/>
                    <a:pt x="107" y="231"/>
                  </a:cubicBezTo>
                  <a:cubicBezTo>
                    <a:pt x="107" y="231"/>
                    <a:pt x="108" y="231"/>
                    <a:pt x="109" y="229"/>
                  </a:cubicBezTo>
                  <a:cubicBezTo>
                    <a:pt x="105" y="227"/>
                    <a:pt x="105" y="227"/>
                    <a:pt x="105" y="227"/>
                  </a:cubicBezTo>
                  <a:cubicBezTo>
                    <a:pt x="107" y="231"/>
                    <a:pt x="107" y="231"/>
                    <a:pt x="107" y="231"/>
                  </a:cubicBezTo>
                  <a:cubicBezTo>
                    <a:pt x="105" y="227"/>
                    <a:pt x="105" y="227"/>
                    <a:pt x="105" y="227"/>
                  </a:cubicBezTo>
                  <a:cubicBezTo>
                    <a:pt x="105" y="232"/>
                    <a:pt x="105" y="232"/>
                    <a:pt x="105" y="232"/>
                  </a:cubicBezTo>
                  <a:cubicBezTo>
                    <a:pt x="106" y="232"/>
                    <a:pt x="106" y="232"/>
                    <a:pt x="107" y="231"/>
                  </a:cubicBezTo>
                  <a:cubicBezTo>
                    <a:pt x="105" y="227"/>
                    <a:pt x="105" y="227"/>
                    <a:pt x="105" y="227"/>
                  </a:cubicBezTo>
                  <a:cubicBezTo>
                    <a:pt x="105" y="232"/>
                    <a:pt x="105" y="232"/>
                    <a:pt x="105" y="232"/>
                  </a:cubicBezTo>
                  <a:cubicBezTo>
                    <a:pt x="105" y="228"/>
                    <a:pt x="105" y="228"/>
                    <a:pt x="105" y="228"/>
                  </a:cubicBezTo>
                  <a:cubicBezTo>
                    <a:pt x="105" y="231"/>
                    <a:pt x="105" y="231"/>
                    <a:pt x="105" y="231"/>
                  </a:cubicBezTo>
                  <a:cubicBezTo>
                    <a:pt x="105" y="231"/>
                    <a:pt x="105" y="232"/>
                    <a:pt x="105" y="232"/>
                  </a:cubicBezTo>
                  <a:cubicBezTo>
                    <a:pt x="105" y="228"/>
                    <a:pt x="105" y="228"/>
                    <a:pt x="105" y="228"/>
                  </a:cubicBezTo>
                  <a:cubicBezTo>
                    <a:pt x="105" y="231"/>
                    <a:pt x="105" y="231"/>
                    <a:pt x="105" y="231"/>
                  </a:cubicBezTo>
                  <a:cubicBezTo>
                    <a:pt x="105" y="229"/>
                    <a:pt x="105" y="229"/>
                    <a:pt x="105" y="229"/>
                  </a:cubicBezTo>
                  <a:cubicBezTo>
                    <a:pt x="104" y="231"/>
                    <a:pt x="104" y="231"/>
                    <a:pt x="104" y="231"/>
                  </a:cubicBezTo>
                  <a:cubicBezTo>
                    <a:pt x="105" y="231"/>
                    <a:pt x="105" y="231"/>
                    <a:pt x="105" y="231"/>
                  </a:cubicBezTo>
                  <a:cubicBezTo>
                    <a:pt x="105" y="229"/>
                    <a:pt x="105" y="229"/>
                    <a:pt x="105" y="229"/>
                  </a:cubicBezTo>
                  <a:cubicBezTo>
                    <a:pt x="104" y="231"/>
                    <a:pt x="104" y="231"/>
                    <a:pt x="104" y="231"/>
                  </a:cubicBezTo>
                  <a:cubicBezTo>
                    <a:pt x="105" y="231"/>
                    <a:pt x="105" y="231"/>
                    <a:pt x="105" y="231"/>
                  </a:cubicBezTo>
                  <a:cubicBezTo>
                    <a:pt x="105" y="232"/>
                    <a:pt x="107" y="233"/>
                    <a:pt x="109" y="234"/>
                  </a:cubicBezTo>
                  <a:cubicBezTo>
                    <a:pt x="117" y="238"/>
                    <a:pt x="134" y="247"/>
                    <a:pt x="154" y="259"/>
                  </a:cubicBezTo>
                  <a:cubicBezTo>
                    <a:pt x="184" y="276"/>
                    <a:pt x="223" y="298"/>
                    <a:pt x="254" y="316"/>
                  </a:cubicBezTo>
                  <a:cubicBezTo>
                    <a:pt x="270" y="325"/>
                    <a:pt x="284" y="332"/>
                    <a:pt x="294" y="338"/>
                  </a:cubicBezTo>
                  <a:cubicBezTo>
                    <a:pt x="299" y="341"/>
                    <a:pt x="304" y="343"/>
                    <a:pt x="307" y="345"/>
                  </a:cubicBezTo>
                  <a:cubicBezTo>
                    <a:pt x="309" y="345"/>
                    <a:pt x="310" y="346"/>
                    <a:pt x="311" y="346"/>
                  </a:cubicBezTo>
                  <a:cubicBezTo>
                    <a:pt x="312" y="347"/>
                    <a:pt x="312" y="347"/>
                    <a:pt x="313" y="347"/>
                  </a:cubicBezTo>
                  <a:cubicBezTo>
                    <a:pt x="313" y="347"/>
                    <a:pt x="314" y="347"/>
                    <a:pt x="315" y="347"/>
                  </a:cubicBezTo>
                  <a:cubicBezTo>
                    <a:pt x="315" y="347"/>
                    <a:pt x="316" y="347"/>
                    <a:pt x="316" y="347"/>
                  </a:cubicBezTo>
                  <a:cubicBezTo>
                    <a:pt x="317" y="347"/>
                    <a:pt x="318" y="346"/>
                    <a:pt x="319" y="345"/>
                  </a:cubicBezTo>
                  <a:cubicBezTo>
                    <a:pt x="319" y="345"/>
                    <a:pt x="319" y="345"/>
                    <a:pt x="319" y="345"/>
                  </a:cubicBezTo>
                  <a:cubicBezTo>
                    <a:pt x="319" y="344"/>
                    <a:pt x="320" y="343"/>
                    <a:pt x="320" y="343"/>
                  </a:cubicBezTo>
                  <a:cubicBezTo>
                    <a:pt x="320" y="342"/>
                    <a:pt x="319" y="341"/>
                    <a:pt x="319" y="341"/>
                  </a:cubicBezTo>
                  <a:cubicBezTo>
                    <a:pt x="319" y="340"/>
                    <a:pt x="318" y="340"/>
                    <a:pt x="318" y="339"/>
                  </a:cubicBezTo>
                  <a:cubicBezTo>
                    <a:pt x="317" y="338"/>
                    <a:pt x="317" y="338"/>
                    <a:pt x="316" y="337"/>
                  </a:cubicBezTo>
                  <a:cubicBezTo>
                    <a:pt x="313" y="335"/>
                    <a:pt x="308" y="331"/>
                    <a:pt x="300" y="326"/>
                  </a:cubicBezTo>
                  <a:cubicBezTo>
                    <a:pt x="274" y="309"/>
                    <a:pt x="224" y="278"/>
                    <a:pt x="180" y="251"/>
                  </a:cubicBezTo>
                  <a:cubicBezTo>
                    <a:pt x="158" y="238"/>
                    <a:pt x="137" y="226"/>
                    <a:pt x="122" y="217"/>
                  </a:cubicBezTo>
                  <a:cubicBezTo>
                    <a:pt x="115" y="212"/>
                    <a:pt x="109" y="209"/>
                    <a:pt x="105" y="206"/>
                  </a:cubicBezTo>
                  <a:cubicBezTo>
                    <a:pt x="103" y="205"/>
                    <a:pt x="101" y="204"/>
                    <a:pt x="100" y="203"/>
                  </a:cubicBezTo>
                  <a:cubicBezTo>
                    <a:pt x="99" y="203"/>
                    <a:pt x="99" y="203"/>
                    <a:pt x="99" y="202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97" y="204"/>
                    <a:pt x="97" y="204"/>
                    <a:pt x="97" y="204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97" y="204"/>
                    <a:pt x="97" y="204"/>
                    <a:pt x="97" y="204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99" y="203"/>
                    <a:pt x="99" y="203"/>
                    <a:pt x="99" y="203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99" y="203"/>
                    <a:pt x="99" y="203"/>
                    <a:pt x="99" y="203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100" y="203"/>
                    <a:pt x="100" y="203"/>
                    <a:pt x="100" y="203"/>
                  </a:cubicBezTo>
                  <a:cubicBezTo>
                    <a:pt x="99" y="203"/>
                    <a:pt x="99" y="203"/>
                    <a:pt x="99" y="203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100" y="203"/>
                    <a:pt x="100" y="203"/>
                    <a:pt x="100" y="203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100" y="204"/>
                    <a:pt x="100" y="204"/>
                    <a:pt x="100" y="204"/>
                  </a:cubicBezTo>
                  <a:cubicBezTo>
                    <a:pt x="100" y="204"/>
                    <a:pt x="100" y="203"/>
                    <a:pt x="100" y="203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100" y="204"/>
                    <a:pt x="100" y="204"/>
                    <a:pt x="100" y="204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100" y="206"/>
                    <a:pt x="100" y="206"/>
                    <a:pt x="100" y="206"/>
                  </a:cubicBezTo>
                  <a:cubicBezTo>
                    <a:pt x="100" y="205"/>
                    <a:pt x="100" y="204"/>
                    <a:pt x="100" y="204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100" y="206"/>
                    <a:pt x="100" y="206"/>
                    <a:pt x="100" y="206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94" y="210"/>
                    <a:pt x="94" y="210"/>
                    <a:pt x="94" y="210"/>
                  </a:cubicBezTo>
                  <a:cubicBezTo>
                    <a:pt x="305" y="323"/>
                    <a:pt x="305" y="323"/>
                    <a:pt x="305" y="323"/>
                  </a:cubicBezTo>
                  <a:cubicBezTo>
                    <a:pt x="307" y="324"/>
                    <a:pt x="310" y="323"/>
                    <a:pt x="311" y="321"/>
                  </a:cubicBezTo>
                  <a:cubicBezTo>
                    <a:pt x="313" y="319"/>
                    <a:pt x="312" y="316"/>
                    <a:pt x="310" y="315"/>
                  </a:cubicBezTo>
                  <a:cubicBezTo>
                    <a:pt x="310" y="315"/>
                    <a:pt x="306" y="313"/>
                    <a:pt x="300" y="309"/>
                  </a:cubicBezTo>
                  <a:cubicBezTo>
                    <a:pt x="278" y="296"/>
                    <a:pt x="224" y="263"/>
                    <a:pt x="175" y="233"/>
                  </a:cubicBezTo>
                  <a:cubicBezTo>
                    <a:pt x="151" y="218"/>
                    <a:pt x="128" y="204"/>
                    <a:pt x="111" y="193"/>
                  </a:cubicBezTo>
                  <a:cubicBezTo>
                    <a:pt x="102" y="188"/>
                    <a:pt x="96" y="183"/>
                    <a:pt x="91" y="180"/>
                  </a:cubicBezTo>
                  <a:cubicBezTo>
                    <a:pt x="88" y="178"/>
                    <a:pt x="87" y="177"/>
                    <a:pt x="85" y="176"/>
                  </a:cubicBezTo>
                  <a:cubicBezTo>
                    <a:pt x="85" y="175"/>
                    <a:pt x="84" y="175"/>
                    <a:pt x="84" y="175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83" y="176"/>
                    <a:pt x="83" y="176"/>
                    <a:pt x="83" y="176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83" y="176"/>
                    <a:pt x="83" y="176"/>
                    <a:pt x="83" y="176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5" y="176"/>
                    <a:pt x="85" y="176"/>
                    <a:pt x="85" y="176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5" y="176"/>
                    <a:pt x="85" y="176"/>
                    <a:pt x="85" y="176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5" y="177"/>
                    <a:pt x="85" y="176"/>
                    <a:pt x="85" y="176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4" y="180"/>
                    <a:pt x="84" y="180"/>
                    <a:pt x="84" y="180"/>
                  </a:cubicBezTo>
                  <a:cubicBezTo>
                    <a:pt x="85" y="179"/>
                    <a:pt x="85" y="178"/>
                    <a:pt x="85" y="177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4" y="180"/>
                    <a:pt x="84" y="180"/>
                    <a:pt x="84" y="180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78" y="181"/>
                    <a:pt x="78" y="181"/>
                    <a:pt x="78" y="181"/>
                  </a:cubicBezTo>
                  <a:cubicBezTo>
                    <a:pt x="294" y="298"/>
                    <a:pt x="294" y="298"/>
                    <a:pt x="294" y="298"/>
                  </a:cubicBezTo>
                  <a:cubicBezTo>
                    <a:pt x="296" y="299"/>
                    <a:pt x="299" y="299"/>
                    <a:pt x="300" y="297"/>
                  </a:cubicBezTo>
                  <a:cubicBezTo>
                    <a:pt x="300" y="296"/>
                    <a:pt x="301" y="295"/>
                    <a:pt x="301" y="294"/>
                  </a:cubicBezTo>
                  <a:cubicBezTo>
                    <a:pt x="301" y="293"/>
                    <a:pt x="300" y="292"/>
                    <a:pt x="300" y="291"/>
                  </a:cubicBezTo>
                  <a:cubicBezTo>
                    <a:pt x="299" y="290"/>
                    <a:pt x="298" y="290"/>
                    <a:pt x="298" y="289"/>
                  </a:cubicBezTo>
                  <a:cubicBezTo>
                    <a:pt x="296" y="288"/>
                    <a:pt x="294" y="286"/>
                    <a:pt x="292" y="284"/>
                  </a:cubicBezTo>
                  <a:cubicBezTo>
                    <a:pt x="282" y="277"/>
                    <a:pt x="263" y="266"/>
                    <a:pt x="241" y="253"/>
                  </a:cubicBezTo>
                  <a:cubicBezTo>
                    <a:pt x="208" y="233"/>
                    <a:pt x="166" y="209"/>
                    <a:pt x="132" y="189"/>
                  </a:cubicBezTo>
                  <a:cubicBezTo>
                    <a:pt x="115" y="178"/>
                    <a:pt x="100" y="170"/>
                    <a:pt x="90" y="163"/>
                  </a:cubicBezTo>
                  <a:cubicBezTo>
                    <a:pt x="85" y="159"/>
                    <a:pt x="81" y="157"/>
                    <a:pt x="78" y="154"/>
                  </a:cubicBezTo>
                  <a:cubicBezTo>
                    <a:pt x="77" y="153"/>
                    <a:pt x="76" y="153"/>
                    <a:pt x="75" y="152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73" y="153"/>
                    <a:pt x="73" y="153"/>
                    <a:pt x="73" y="153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73" y="153"/>
                    <a:pt x="73" y="153"/>
                    <a:pt x="73" y="153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72" y="154"/>
                    <a:pt x="72" y="154"/>
                    <a:pt x="72" y="154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5" y="153"/>
                    <a:pt x="75" y="152"/>
                    <a:pt x="75" y="152"/>
                  </a:cubicBezTo>
                  <a:cubicBezTo>
                    <a:pt x="72" y="154"/>
                    <a:pt x="72" y="154"/>
                    <a:pt x="72" y="154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1" y="154"/>
                    <a:pt x="71" y="154"/>
                    <a:pt x="71" y="154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75" y="155"/>
                    <a:pt x="75" y="154"/>
                    <a:pt x="75" y="154"/>
                  </a:cubicBezTo>
                  <a:cubicBezTo>
                    <a:pt x="71" y="154"/>
                    <a:pt x="71" y="154"/>
                    <a:pt x="71" y="154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71" y="154"/>
                    <a:pt x="71" y="154"/>
                    <a:pt x="71" y="154"/>
                  </a:cubicBezTo>
                  <a:cubicBezTo>
                    <a:pt x="72" y="158"/>
                    <a:pt x="72" y="158"/>
                    <a:pt x="72" y="158"/>
                  </a:cubicBezTo>
                  <a:cubicBezTo>
                    <a:pt x="73" y="157"/>
                    <a:pt x="74" y="157"/>
                    <a:pt x="75" y="156"/>
                  </a:cubicBezTo>
                  <a:cubicBezTo>
                    <a:pt x="71" y="154"/>
                    <a:pt x="71" y="154"/>
                    <a:pt x="71" y="154"/>
                  </a:cubicBezTo>
                  <a:cubicBezTo>
                    <a:pt x="72" y="158"/>
                    <a:pt x="72" y="158"/>
                    <a:pt x="72" y="158"/>
                  </a:cubicBezTo>
                  <a:cubicBezTo>
                    <a:pt x="71" y="154"/>
                    <a:pt x="71" y="154"/>
                    <a:pt x="71" y="154"/>
                  </a:cubicBezTo>
                  <a:cubicBezTo>
                    <a:pt x="71" y="158"/>
                    <a:pt x="71" y="158"/>
                    <a:pt x="71" y="158"/>
                  </a:cubicBezTo>
                  <a:cubicBezTo>
                    <a:pt x="71" y="158"/>
                    <a:pt x="72" y="158"/>
                    <a:pt x="72" y="158"/>
                  </a:cubicBezTo>
                  <a:cubicBezTo>
                    <a:pt x="71" y="154"/>
                    <a:pt x="71" y="154"/>
                    <a:pt x="71" y="154"/>
                  </a:cubicBezTo>
                  <a:cubicBezTo>
                    <a:pt x="71" y="158"/>
                    <a:pt x="71" y="158"/>
                    <a:pt x="71" y="158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1" y="158"/>
                    <a:pt x="71" y="158"/>
                    <a:pt x="71" y="158"/>
                  </a:cubicBezTo>
                  <a:cubicBezTo>
                    <a:pt x="71" y="158"/>
                    <a:pt x="71" y="158"/>
                    <a:pt x="71" y="158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1" y="158"/>
                    <a:pt x="71" y="158"/>
                    <a:pt x="71" y="158"/>
                  </a:cubicBezTo>
                  <a:cubicBezTo>
                    <a:pt x="71" y="158"/>
                    <a:pt x="72" y="158"/>
                    <a:pt x="74" y="159"/>
                  </a:cubicBezTo>
                  <a:cubicBezTo>
                    <a:pt x="82" y="163"/>
                    <a:pt x="98" y="172"/>
                    <a:pt x="118" y="183"/>
                  </a:cubicBezTo>
                  <a:cubicBezTo>
                    <a:pt x="148" y="200"/>
                    <a:pt x="187" y="222"/>
                    <a:pt x="219" y="240"/>
                  </a:cubicBezTo>
                  <a:cubicBezTo>
                    <a:pt x="235" y="249"/>
                    <a:pt x="249" y="257"/>
                    <a:pt x="260" y="263"/>
                  </a:cubicBezTo>
                  <a:cubicBezTo>
                    <a:pt x="266" y="266"/>
                    <a:pt x="270" y="268"/>
                    <a:pt x="274" y="270"/>
                  </a:cubicBezTo>
                  <a:cubicBezTo>
                    <a:pt x="276" y="270"/>
                    <a:pt x="277" y="271"/>
                    <a:pt x="278" y="272"/>
                  </a:cubicBezTo>
                  <a:cubicBezTo>
                    <a:pt x="279" y="272"/>
                    <a:pt x="280" y="272"/>
                    <a:pt x="280" y="272"/>
                  </a:cubicBezTo>
                  <a:cubicBezTo>
                    <a:pt x="281" y="272"/>
                    <a:pt x="282" y="272"/>
                    <a:pt x="283" y="272"/>
                  </a:cubicBezTo>
                  <a:cubicBezTo>
                    <a:pt x="283" y="272"/>
                    <a:pt x="284" y="272"/>
                    <a:pt x="284" y="272"/>
                  </a:cubicBezTo>
                  <a:cubicBezTo>
                    <a:pt x="285" y="272"/>
                    <a:pt x="286" y="271"/>
                    <a:pt x="287" y="270"/>
                  </a:cubicBezTo>
                  <a:cubicBezTo>
                    <a:pt x="288" y="269"/>
                    <a:pt x="288" y="268"/>
                    <a:pt x="288" y="267"/>
                  </a:cubicBezTo>
                  <a:cubicBezTo>
                    <a:pt x="287" y="265"/>
                    <a:pt x="286" y="264"/>
                    <a:pt x="285" y="264"/>
                  </a:cubicBezTo>
                  <a:cubicBezTo>
                    <a:pt x="285" y="264"/>
                    <a:pt x="282" y="262"/>
                    <a:pt x="276" y="258"/>
                  </a:cubicBezTo>
                  <a:cubicBezTo>
                    <a:pt x="254" y="245"/>
                    <a:pt x="199" y="213"/>
                    <a:pt x="150" y="183"/>
                  </a:cubicBezTo>
                  <a:cubicBezTo>
                    <a:pt x="126" y="168"/>
                    <a:pt x="103" y="154"/>
                    <a:pt x="86" y="143"/>
                  </a:cubicBezTo>
                  <a:cubicBezTo>
                    <a:pt x="77" y="137"/>
                    <a:pt x="70" y="133"/>
                    <a:pt x="66" y="129"/>
                  </a:cubicBezTo>
                  <a:cubicBezTo>
                    <a:pt x="63" y="127"/>
                    <a:pt x="61" y="126"/>
                    <a:pt x="60" y="125"/>
                  </a:cubicBezTo>
                  <a:cubicBezTo>
                    <a:pt x="60" y="124"/>
                    <a:pt x="60" y="124"/>
                    <a:pt x="59" y="124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7" y="126"/>
                    <a:pt x="57" y="126"/>
                    <a:pt x="57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4"/>
                    <a:pt x="59" y="124"/>
                    <a:pt x="59" y="124"/>
                  </a:cubicBezTo>
                  <a:cubicBezTo>
                    <a:pt x="57" y="126"/>
                    <a:pt x="57" y="126"/>
                    <a:pt x="57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60" y="127"/>
                    <a:pt x="60" y="126"/>
                    <a:pt x="60" y="126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8" y="129"/>
                    <a:pt x="59" y="129"/>
                    <a:pt x="59" y="128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56" y="130"/>
                    <a:pt x="56" y="130"/>
                    <a:pt x="56" y="130"/>
                  </a:cubicBezTo>
                  <a:cubicBezTo>
                    <a:pt x="56" y="130"/>
                    <a:pt x="56" y="130"/>
                    <a:pt x="57" y="130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56" y="130"/>
                    <a:pt x="56" y="130"/>
                    <a:pt x="56" y="130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56" y="130"/>
                    <a:pt x="56" y="130"/>
                    <a:pt x="56" y="130"/>
                  </a:cubicBezTo>
                  <a:cubicBezTo>
                    <a:pt x="56" y="130"/>
                    <a:pt x="56" y="130"/>
                    <a:pt x="56" y="130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56" y="130"/>
                    <a:pt x="56" y="130"/>
                    <a:pt x="56" y="130"/>
                  </a:cubicBezTo>
                  <a:cubicBezTo>
                    <a:pt x="56" y="130"/>
                    <a:pt x="56" y="130"/>
                    <a:pt x="56" y="130"/>
                  </a:cubicBezTo>
                  <a:cubicBezTo>
                    <a:pt x="56" y="130"/>
                    <a:pt x="58" y="130"/>
                    <a:pt x="60" y="131"/>
                  </a:cubicBezTo>
                  <a:cubicBezTo>
                    <a:pt x="69" y="135"/>
                    <a:pt x="86" y="144"/>
                    <a:pt x="107" y="155"/>
                  </a:cubicBezTo>
                  <a:cubicBezTo>
                    <a:pt x="138" y="171"/>
                    <a:pt x="177" y="193"/>
                    <a:pt x="209" y="211"/>
                  </a:cubicBezTo>
                  <a:cubicBezTo>
                    <a:pt x="225" y="220"/>
                    <a:pt x="239" y="227"/>
                    <a:pt x="250" y="233"/>
                  </a:cubicBezTo>
                  <a:cubicBezTo>
                    <a:pt x="255" y="236"/>
                    <a:pt x="259" y="238"/>
                    <a:pt x="262" y="240"/>
                  </a:cubicBezTo>
                  <a:cubicBezTo>
                    <a:pt x="264" y="240"/>
                    <a:pt x="265" y="241"/>
                    <a:pt x="266" y="242"/>
                  </a:cubicBezTo>
                  <a:cubicBezTo>
                    <a:pt x="266" y="242"/>
                    <a:pt x="267" y="242"/>
                    <a:pt x="267" y="242"/>
                  </a:cubicBezTo>
                  <a:cubicBezTo>
                    <a:pt x="268" y="242"/>
                    <a:pt x="268" y="242"/>
                    <a:pt x="268" y="242"/>
                  </a:cubicBezTo>
                  <a:cubicBezTo>
                    <a:pt x="268" y="242"/>
                    <a:pt x="268" y="243"/>
                    <a:pt x="269" y="243"/>
                  </a:cubicBezTo>
                  <a:cubicBezTo>
                    <a:pt x="270" y="243"/>
                    <a:pt x="270" y="243"/>
                    <a:pt x="271" y="242"/>
                  </a:cubicBezTo>
                  <a:cubicBezTo>
                    <a:pt x="271" y="242"/>
                    <a:pt x="272" y="242"/>
                    <a:pt x="273" y="241"/>
                  </a:cubicBezTo>
                  <a:cubicBezTo>
                    <a:pt x="274" y="240"/>
                    <a:pt x="274" y="238"/>
                    <a:pt x="274" y="237"/>
                  </a:cubicBezTo>
                  <a:cubicBezTo>
                    <a:pt x="274" y="236"/>
                    <a:pt x="273" y="235"/>
                    <a:pt x="272" y="234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6" y="101"/>
                    <a:pt x="47" y="100"/>
                    <a:pt x="47" y="99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4" y="101"/>
                    <a:pt x="44" y="101"/>
                    <a:pt x="45" y="101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4" y="101"/>
                    <a:pt x="46" y="102"/>
                    <a:pt x="48" y="103"/>
                  </a:cubicBezTo>
                  <a:cubicBezTo>
                    <a:pt x="56" y="106"/>
                    <a:pt x="73" y="115"/>
                    <a:pt x="94" y="126"/>
                  </a:cubicBezTo>
                  <a:cubicBezTo>
                    <a:pt x="126" y="143"/>
                    <a:pt x="166" y="165"/>
                    <a:pt x="198" y="183"/>
                  </a:cubicBezTo>
                  <a:cubicBezTo>
                    <a:pt x="214" y="192"/>
                    <a:pt x="228" y="200"/>
                    <a:pt x="238" y="205"/>
                  </a:cubicBezTo>
                  <a:cubicBezTo>
                    <a:pt x="243" y="208"/>
                    <a:pt x="247" y="210"/>
                    <a:pt x="249" y="212"/>
                  </a:cubicBezTo>
                  <a:cubicBezTo>
                    <a:pt x="252" y="213"/>
                    <a:pt x="254" y="214"/>
                    <a:pt x="254" y="214"/>
                  </a:cubicBezTo>
                  <a:cubicBezTo>
                    <a:pt x="256" y="216"/>
                    <a:pt x="258" y="215"/>
                    <a:pt x="260" y="213"/>
                  </a:cubicBezTo>
                  <a:cubicBezTo>
                    <a:pt x="261" y="211"/>
                    <a:pt x="260" y="208"/>
                    <a:pt x="258" y="207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1" y="72"/>
                    <a:pt x="32" y="72"/>
                    <a:pt x="32" y="71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29" y="73"/>
                    <a:pt x="29" y="73"/>
                    <a:pt x="30" y="73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8" y="73"/>
                    <a:pt x="28" y="73"/>
                    <a:pt x="29" y="73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7" y="73"/>
                    <a:pt x="27" y="73"/>
                    <a:pt x="28" y="73"/>
                  </a:cubicBezTo>
                  <a:cubicBezTo>
                    <a:pt x="30" y="74"/>
                    <a:pt x="35" y="77"/>
                    <a:pt x="42" y="81"/>
                  </a:cubicBezTo>
                  <a:cubicBezTo>
                    <a:pt x="66" y="94"/>
                    <a:pt x="113" y="122"/>
                    <a:pt x="156" y="146"/>
                  </a:cubicBezTo>
                  <a:cubicBezTo>
                    <a:pt x="177" y="158"/>
                    <a:pt x="197" y="169"/>
                    <a:pt x="213" y="177"/>
                  </a:cubicBezTo>
                  <a:cubicBezTo>
                    <a:pt x="221" y="181"/>
                    <a:pt x="227" y="184"/>
                    <a:pt x="232" y="187"/>
                  </a:cubicBezTo>
                  <a:cubicBezTo>
                    <a:pt x="235" y="188"/>
                    <a:pt x="237" y="189"/>
                    <a:pt x="239" y="190"/>
                  </a:cubicBezTo>
                  <a:cubicBezTo>
                    <a:pt x="240" y="190"/>
                    <a:pt x="241" y="190"/>
                    <a:pt x="241" y="190"/>
                  </a:cubicBezTo>
                  <a:cubicBezTo>
                    <a:pt x="242" y="191"/>
                    <a:pt x="243" y="191"/>
                    <a:pt x="244" y="191"/>
                  </a:cubicBezTo>
                  <a:cubicBezTo>
                    <a:pt x="244" y="191"/>
                    <a:pt x="245" y="191"/>
                    <a:pt x="246" y="191"/>
                  </a:cubicBezTo>
                  <a:cubicBezTo>
                    <a:pt x="247" y="190"/>
                    <a:pt x="248" y="190"/>
                    <a:pt x="248" y="189"/>
                  </a:cubicBezTo>
                  <a:cubicBezTo>
                    <a:pt x="249" y="187"/>
                    <a:pt x="249" y="186"/>
                    <a:pt x="249" y="185"/>
                  </a:cubicBezTo>
                  <a:cubicBezTo>
                    <a:pt x="249" y="184"/>
                    <a:pt x="248" y="183"/>
                    <a:pt x="247" y="182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72" y="78"/>
                    <a:pt x="124" y="105"/>
                  </a:cubicBezTo>
                  <a:cubicBezTo>
                    <a:pt x="151" y="119"/>
                    <a:pt x="177" y="133"/>
                    <a:pt x="197" y="143"/>
                  </a:cubicBezTo>
                  <a:cubicBezTo>
                    <a:pt x="207" y="148"/>
                    <a:pt x="215" y="153"/>
                    <a:pt x="221" y="156"/>
                  </a:cubicBezTo>
                  <a:cubicBezTo>
                    <a:pt x="224" y="157"/>
                    <a:pt x="226" y="158"/>
                    <a:pt x="228" y="159"/>
                  </a:cubicBezTo>
                  <a:cubicBezTo>
                    <a:pt x="229" y="159"/>
                    <a:pt x="229" y="160"/>
                    <a:pt x="230" y="160"/>
                  </a:cubicBezTo>
                  <a:cubicBezTo>
                    <a:pt x="230" y="160"/>
                    <a:pt x="230" y="160"/>
                    <a:pt x="230" y="160"/>
                  </a:cubicBezTo>
                  <a:cubicBezTo>
                    <a:pt x="231" y="160"/>
                    <a:pt x="231" y="160"/>
                    <a:pt x="231" y="160"/>
                  </a:cubicBezTo>
                  <a:cubicBezTo>
                    <a:pt x="231" y="161"/>
                    <a:pt x="231" y="161"/>
                    <a:pt x="231" y="161"/>
                  </a:cubicBezTo>
                  <a:cubicBezTo>
                    <a:pt x="232" y="161"/>
                    <a:pt x="232" y="161"/>
                    <a:pt x="232" y="161"/>
                  </a:cubicBezTo>
                  <a:cubicBezTo>
                    <a:pt x="232" y="161"/>
                    <a:pt x="232" y="161"/>
                    <a:pt x="233" y="161"/>
                  </a:cubicBezTo>
                  <a:cubicBezTo>
                    <a:pt x="234" y="161"/>
                    <a:pt x="236" y="160"/>
                    <a:pt x="236" y="159"/>
                  </a:cubicBezTo>
                  <a:cubicBezTo>
                    <a:pt x="237" y="158"/>
                    <a:pt x="237" y="157"/>
                    <a:pt x="237" y="156"/>
                  </a:cubicBezTo>
                  <a:cubicBezTo>
                    <a:pt x="237" y="155"/>
                    <a:pt x="237" y="154"/>
                    <a:pt x="236" y="153"/>
                  </a:cubicBezTo>
                  <a:cubicBezTo>
                    <a:pt x="236" y="152"/>
                    <a:pt x="235" y="152"/>
                    <a:pt x="234" y="151"/>
                  </a:cubicBezTo>
                  <a:cubicBezTo>
                    <a:pt x="233" y="150"/>
                    <a:pt x="231" y="148"/>
                    <a:pt x="228" y="146"/>
                  </a:cubicBezTo>
                  <a:cubicBezTo>
                    <a:pt x="218" y="139"/>
                    <a:pt x="200" y="127"/>
                    <a:pt x="177" y="113"/>
                  </a:cubicBezTo>
                  <a:cubicBezTo>
                    <a:pt x="110" y="71"/>
                    <a:pt x="7" y="10"/>
                    <a:pt x="7" y="10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8" y="144"/>
                    <a:pt x="231" y="144"/>
                    <a:pt x="232" y="141"/>
                  </a:cubicBezTo>
                  <a:cubicBezTo>
                    <a:pt x="234" y="139"/>
                    <a:pt x="233" y="136"/>
                    <a:pt x="231" y="135"/>
                  </a:cubicBezTo>
                  <a:cubicBezTo>
                    <a:pt x="231" y="135"/>
                    <a:pt x="228" y="133"/>
                    <a:pt x="222" y="130"/>
                  </a:cubicBezTo>
                  <a:cubicBezTo>
                    <a:pt x="204" y="119"/>
                    <a:pt x="157" y="91"/>
                    <a:pt x="115" y="66"/>
                  </a:cubicBezTo>
                  <a:cubicBezTo>
                    <a:pt x="94" y="53"/>
                    <a:pt x="74" y="41"/>
                    <a:pt x="59" y="31"/>
                  </a:cubicBezTo>
                  <a:cubicBezTo>
                    <a:pt x="52" y="26"/>
                    <a:pt x="46" y="22"/>
                    <a:pt x="42" y="19"/>
                  </a:cubicBezTo>
                  <a:cubicBezTo>
                    <a:pt x="40" y="18"/>
                    <a:pt x="39" y="17"/>
                    <a:pt x="38" y="16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6"/>
                    <a:pt x="37" y="16"/>
                    <a:pt x="37" y="16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8" y="18"/>
                    <a:pt x="38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6" y="21"/>
                    <a:pt x="37" y="19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4" y="21"/>
                    <a:pt x="35" y="21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4" y="22"/>
                    <a:pt x="36" y="23"/>
                  </a:cubicBezTo>
                  <a:cubicBezTo>
                    <a:pt x="43" y="26"/>
                    <a:pt x="57" y="33"/>
                    <a:pt x="75" y="42"/>
                  </a:cubicBezTo>
                  <a:cubicBezTo>
                    <a:pt x="102" y="56"/>
                    <a:pt x="136" y="74"/>
                    <a:pt x="163" y="88"/>
                  </a:cubicBezTo>
                  <a:cubicBezTo>
                    <a:pt x="177" y="95"/>
                    <a:pt x="189" y="102"/>
                    <a:pt x="197" y="106"/>
                  </a:cubicBezTo>
                  <a:cubicBezTo>
                    <a:pt x="206" y="111"/>
                    <a:pt x="211" y="114"/>
                    <a:pt x="211" y="114"/>
                  </a:cubicBezTo>
                  <a:cubicBezTo>
                    <a:pt x="213" y="115"/>
                    <a:pt x="216" y="114"/>
                    <a:pt x="217" y="112"/>
                  </a:cubicBezTo>
                  <a:cubicBezTo>
                    <a:pt x="218" y="110"/>
                    <a:pt x="218" y="107"/>
                    <a:pt x="215" y="106"/>
                  </a:cubicBezTo>
                  <a:cubicBezTo>
                    <a:pt x="215" y="106"/>
                    <a:pt x="213" y="105"/>
                    <a:pt x="209" y="102"/>
                  </a:cubicBezTo>
                  <a:cubicBezTo>
                    <a:pt x="194" y="93"/>
                    <a:pt x="158" y="71"/>
                    <a:pt x="125" y="51"/>
                  </a:cubicBezTo>
                  <a:cubicBezTo>
                    <a:pt x="109" y="41"/>
                    <a:pt x="93" y="32"/>
                    <a:pt x="82" y="24"/>
                  </a:cubicBezTo>
                  <a:cubicBezTo>
                    <a:pt x="76" y="21"/>
                    <a:pt x="72" y="18"/>
                    <a:pt x="69" y="15"/>
                  </a:cubicBezTo>
                  <a:cubicBezTo>
                    <a:pt x="67" y="14"/>
                    <a:pt x="66" y="13"/>
                    <a:pt x="65" y="13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6"/>
                    <a:pt x="65" y="15"/>
                    <a:pt x="65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8"/>
                    <a:pt x="64" y="18"/>
                    <a:pt x="65" y="17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3" y="19"/>
                    <a:pt x="64" y="18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2" y="19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1" y="19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1" y="20"/>
                    <a:pt x="62" y="20"/>
                  </a:cubicBezTo>
                  <a:cubicBezTo>
                    <a:pt x="67" y="23"/>
                    <a:pt x="78" y="28"/>
                    <a:pt x="92" y="35"/>
                  </a:cubicBezTo>
                  <a:cubicBezTo>
                    <a:pt x="112" y="45"/>
                    <a:pt x="138" y="58"/>
                    <a:pt x="160" y="69"/>
                  </a:cubicBezTo>
                  <a:cubicBezTo>
                    <a:pt x="171" y="74"/>
                    <a:pt x="180" y="79"/>
                    <a:pt x="187" y="82"/>
                  </a:cubicBezTo>
                  <a:cubicBezTo>
                    <a:pt x="191" y="84"/>
                    <a:pt x="194" y="85"/>
                    <a:pt x="196" y="86"/>
                  </a:cubicBezTo>
                  <a:cubicBezTo>
                    <a:pt x="197" y="87"/>
                    <a:pt x="198" y="87"/>
                    <a:pt x="199" y="87"/>
                  </a:cubicBezTo>
                  <a:cubicBezTo>
                    <a:pt x="199" y="88"/>
                    <a:pt x="200" y="88"/>
                    <a:pt x="200" y="88"/>
                  </a:cubicBezTo>
                  <a:cubicBezTo>
                    <a:pt x="201" y="88"/>
                    <a:pt x="201" y="88"/>
                    <a:pt x="201" y="88"/>
                  </a:cubicBezTo>
                  <a:cubicBezTo>
                    <a:pt x="201" y="88"/>
                    <a:pt x="201" y="88"/>
                    <a:pt x="202" y="88"/>
                  </a:cubicBezTo>
                  <a:cubicBezTo>
                    <a:pt x="202" y="88"/>
                    <a:pt x="202" y="88"/>
                    <a:pt x="203" y="88"/>
                  </a:cubicBezTo>
                  <a:cubicBezTo>
                    <a:pt x="204" y="88"/>
                    <a:pt x="205" y="87"/>
                    <a:pt x="206" y="86"/>
                  </a:cubicBezTo>
                  <a:cubicBezTo>
                    <a:pt x="206" y="85"/>
                    <a:pt x="207" y="84"/>
                    <a:pt x="206" y="82"/>
                  </a:cubicBezTo>
                  <a:cubicBezTo>
                    <a:pt x="206" y="81"/>
                    <a:pt x="205" y="80"/>
                    <a:pt x="204" y="80"/>
                  </a:cubicBezTo>
                  <a:cubicBezTo>
                    <a:pt x="204" y="80"/>
                    <a:pt x="202" y="79"/>
                    <a:pt x="199" y="77"/>
                  </a:cubicBezTo>
                  <a:cubicBezTo>
                    <a:pt x="188" y="70"/>
                    <a:pt x="161" y="54"/>
                    <a:pt x="137" y="39"/>
                  </a:cubicBezTo>
                  <a:cubicBezTo>
                    <a:pt x="125" y="32"/>
                    <a:pt x="113" y="25"/>
                    <a:pt x="105" y="19"/>
                  </a:cubicBezTo>
                  <a:cubicBezTo>
                    <a:pt x="101" y="17"/>
                    <a:pt x="97" y="14"/>
                    <a:pt x="95" y="13"/>
                  </a:cubicBezTo>
                  <a:cubicBezTo>
                    <a:pt x="94" y="12"/>
                    <a:pt x="93" y="11"/>
                    <a:pt x="92" y="11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2"/>
                    <a:pt x="93" y="11"/>
                    <a:pt x="92" y="11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3" y="14"/>
                    <a:pt x="93" y="13"/>
                    <a:pt x="93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185" y="57"/>
                    <a:pt x="185" y="57"/>
                    <a:pt x="185" y="57"/>
                  </a:cubicBezTo>
                  <a:cubicBezTo>
                    <a:pt x="187" y="58"/>
                    <a:pt x="189" y="58"/>
                    <a:pt x="190" y="56"/>
                  </a:cubicBezTo>
                  <a:cubicBezTo>
                    <a:pt x="191" y="55"/>
                    <a:pt x="191" y="54"/>
                    <a:pt x="191" y="53"/>
                  </a:cubicBezTo>
                  <a:cubicBezTo>
                    <a:pt x="191" y="52"/>
                    <a:pt x="191" y="52"/>
                    <a:pt x="190" y="51"/>
                  </a:cubicBezTo>
                  <a:cubicBezTo>
                    <a:pt x="190" y="50"/>
                    <a:pt x="190" y="50"/>
                    <a:pt x="189" y="50"/>
                  </a:cubicBezTo>
                  <a:cubicBezTo>
                    <a:pt x="189" y="50"/>
                    <a:pt x="189" y="49"/>
                    <a:pt x="189" y="49"/>
                  </a:cubicBezTo>
                  <a:cubicBezTo>
                    <a:pt x="187" y="48"/>
                    <a:pt x="186" y="47"/>
                    <a:pt x="183" y="45"/>
                  </a:cubicBezTo>
                  <a:cubicBezTo>
                    <a:pt x="174" y="40"/>
                    <a:pt x="157" y="29"/>
                    <a:pt x="142" y="20"/>
                  </a:cubicBezTo>
                  <a:cubicBezTo>
                    <a:pt x="135" y="16"/>
                    <a:pt x="128" y="11"/>
                    <a:pt x="123" y="8"/>
                  </a:cubicBezTo>
                  <a:cubicBezTo>
                    <a:pt x="120" y="7"/>
                    <a:pt x="118" y="5"/>
                    <a:pt x="117" y="5"/>
                  </a:cubicBezTo>
                  <a:cubicBezTo>
                    <a:pt x="116" y="4"/>
                    <a:pt x="115" y="4"/>
                    <a:pt x="115" y="4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7" y="6"/>
                    <a:pt x="116" y="5"/>
                    <a:pt x="116" y="5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81" y="41"/>
                    <a:pt x="181" y="41"/>
                    <a:pt x="181" y="41"/>
                  </a:cubicBezTo>
                  <a:cubicBezTo>
                    <a:pt x="183" y="42"/>
                    <a:pt x="186" y="41"/>
                    <a:pt x="187" y="39"/>
                  </a:cubicBezTo>
                  <a:cubicBezTo>
                    <a:pt x="188" y="36"/>
                    <a:pt x="187" y="34"/>
                    <a:pt x="185" y="33"/>
                  </a:cubicBezTo>
                  <a:cubicBezTo>
                    <a:pt x="185" y="33"/>
                    <a:pt x="183" y="31"/>
                    <a:pt x="178" y="29"/>
                  </a:cubicBezTo>
                  <a:cubicBezTo>
                    <a:pt x="172" y="25"/>
                    <a:pt x="163" y="20"/>
                    <a:pt x="156" y="15"/>
                  </a:cubicBezTo>
                  <a:cubicBezTo>
                    <a:pt x="152" y="13"/>
                    <a:pt x="149" y="10"/>
                    <a:pt x="146" y="9"/>
                  </a:cubicBezTo>
                  <a:cubicBezTo>
                    <a:pt x="145" y="8"/>
                    <a:pt x="144" y="7"/>
                    <a:pt x="144" y="7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3" y="12"/>
                    <a:pt x="143" y="12"/>
                    <a:pt x="143" y="12"/>
                  </a:cubicBezTo>
                  <a:cubicBezTo>
                    <a:pt x="144" y="11"/>
                    <a:pt x="144" y="10"/>
                    <a:pt x="144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3" y="12"/>
                    <a:pt x="143" y="12"/>
                    <a:pt x="143" y="12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39" y="14"/>
                    <a:pt x="139" y="14"/>
                    <a:pt x="139" y="14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73" y="17"/>
                    <a:pt x="175" y="15"/>
                    <a:pt x="175" y="13"/>
                  </a:cubicBezTo>
                  <a:cubicBezTo>
                    <a:pt x="176" y="11"/>
                    <a:pt x="175" y="9"/>
                    <a:pt x="174" y="8"/>
                  </a:cubicBezTo>
                  <a:cubicBezTo>
                    <a:pt x="162" y="1"/>
                    <a:pt x="162" y="1"/>
                    <a:pt x="162" y="1"/>
                  </a:cubicBezTo>
                  <a:cubicBezTo>
                    <a:pt x="160" y="0"/>
                    <a:pt x="157" y="0"/>
                    <a:pt x="156" y="2"/>
                  </a:cubicBezTo>
                  <a:cubicBezTo>
                    <a:pt x="155" y="5"/>
                    <a:pt x="155" y="7"/>
                    <a:pt x="158" y="9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72" y="7"/>
                    <a:pt x="172" y="7"/>
                    <a:pt x="172" y="7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9" y="5"/>
                    <a:pt x="137" y="6"/>
                    <a:pt x="136" y="7"/>
                  </a:cubicBezTo>
                  <a:cubicBezTo>
                    <a:pt x="135" y="8"/>
                    <a:pt x="135" y="9"/>
                    <a:pt x="135" y="10"/>
                  </a:cubicBezTo>
                  <a:cubicBezTo>
                    <a:pt x="135" y="11"/>
                    <a:pt x="136" y="12"/>
                    <a:pt x="136" y="12"/>
                  </a:cubicBezTo>
                  <a:cubicBezTo>
                    <a:pt x="136" y="13"/>
                    <a:pt x="137" y="13"/>
                    <a:pt x="137" y="13"/>
                  </a:cubicBezTo>
                  <a:cubicBezTo>
                    <a:pt x="137" y="14"/>
                    <a:pt x="138" y="14"/>
                    <a:pt x="138" y="14"/>
                  </a:cubicBezTo>
                  <a:cubicBezTo>
                    <a:pt x="141" y="16"/>
                    <a:pt x="144" y="18"/>
                    <a:pt x="148" y="21"/>
                  </a:cubicBezTo>
                  <a:cubicBezTo>
                    <a:pt x="161" y="29"/>
                    <a:pt x="181" y="40"/>
                    <a:pt x="181" y="40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85" y="32"/>
                    <a:pt x="185" y="32"/>
                    <a:pt x="185" y="32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2" y="2"/>
                    <a:pt x="111" y="2"/>
                    <a:pt x="110" y="3"/>
                  </a:cubicBezTo>
                  <a:cubicBezTo>
                    <a:pt x="108" y="4"/>
                    <a:pt x="107" y="5"/>
                    <a:pt x="107" y="7"/>
                  </a:cubicBezTo>
                  <a:cubicBezTo>
                    <a:pt x="108" y="8"/>
                    <a:pt x="108" y="9"/>
                    <a:pt x="108" y="9"/>
                  </a:cubicBezTo>
                  <a:cubicBezTo>
                    <a:pt x="108" y="10"/>
                    <a:pt x="109" y="10"/>
                    <a:pt x="109" y="10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10" y="11"/>
                    <a:pt x="110" y="11"/>
                    <a:pt x="111" y="12"/>
                  </a:cubicBezTo>
                  <a:cubicBezTo>
                    <a:pt x="114" y="14"/>
                    <a:pt x="120" y="17"/>
                    <a:pt x="127" y="22"/>
                  </a:cubicBezTo>
                  <a:cubicBezTo>
                    <a:pt x="138" y="28"/>
                    <a:pt x="152" y="37"/>
                    <a:pt x="164" y="44"/>
                  </a:cubicBezTo>
                  <a:cubicBezTo>
                    <a:pt x="170" y="48"/>
                    <a:pt x="175" y="51"/>
                    <a:pt x="178" y="53"/>
                  </a:cubicBezTo>
                  <a:cubicBezTo>
                    <a:pt x="180" y="54"/>
                    <a:pt x="181" y="55"/>
                    <a:pt x="182" y="56"/>
                  </a:cubicBezTo>
                  <a:cubicBezTo>
                    <a:pt x="183" y="56"/>
                    <a:pt x="183" y="56"/>
                    <a:pt x="183" y="56"/>
                  </a:cubicBezTo>
                  <a:cubicBezTo>
                    <a:pt x="183" y="56"/>
                    <a:pt x="183" y="56"/>
                    <a:pt x="183" y="56"/>
                  </a:cubicBezTo>
                  <a:cubicBezTo>
                    <a:pt x="185" y="55"/>
                    <a:pt x="185" y="55"/>
                    <a:pt x="185" y="55"/>
                  </a:cubicBezTo>
                  <a:cubicBezTo>
                    <a:pt x="183" y="56"/>
                    <a:pt x="183" y="56"/>
                    <a:pt x="183" y="56"/>
                  </a:cubicBezTo>
                  <a:cubicBezTo>
                    <a:pt x="183" y="56"/>
                    <a:pt x="183" y="56"/>
                    <a:pt x="183" y="56"/>
                  </a:cubicBezTo>
                  <a:cubicBezTo>
                    <a:pt x="185" y="55"/>
                    <a:pt x="185" y="55"/>
                    <a:pt x="185" y="55"/>
                  </a:cubicBezTo>
                  <a:cubicBezTo>
                    <a:pt x="183" y="56"/>
                    <a:pt x="183" y="56"/>
                    <a:pt x="183" y="56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2" y="56"/>
                    <a:pt x="182" y="56"/>
                    <a:pt x="182" y="56"/>
                  </a:cubicBezTo>
                  <a:cubicBezTo>
                    <a:pt x="183" y="56"/>
                    <a:pt x="183" y="56"/>
                    <a:pt x="183" y="56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2" y="56"/>
                    <a:pt x="182" y="56"/>
                    <a:pt x="182" y="56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2" y="53"/>
                    <a:pt x="182" y="53"/>
                    <a:pt x="182" y="53"/>
                  </a:cubicBezTo>
                  <a:cubicBezTo>
                    <a:pt x="182" y="55"/>
                    <a:pt x="182" y="55"/>
                    <a:pt x="182" y="56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2" y="53"/>
                    <a:pt x="182" y="53"/>
                    <a:pt x="182" y="53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2" y="51"/>
                    <a:pt x="182" y="51"/>
                    <a:pt x="182" y="51"/>
                  </a:cubicBezTo>
                  <a:cubicBezTo>
                    <a:pt x="182" y="52"/>
                    <a:pt x="182" y="53"/>
                    <a:pt x="182" y="53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2" y="51"/>
                    <a:pt x="182" y="51"/>
                    <a:pt x="182" y="51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8" y="49"/>
                    <a:pt x="188" y="49"/>
                    <a:pt x="188" y="49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88" y="8"/>
                    <a:pt x="86" y="8"/>
                    <a:pt x="85" y="10"/>
                  </a:cubicBezTo>
                  <a:cubicBezTo>
                    <a:pt x="84" y="11"/>
                    <a:pt x="84" y="12"/>
                    <a:pt x="84" y="13"/>
                  </a:cubicBezTo>
                  <a:cubicBezTo>
                    <a:pt x="84" y="14"/>
                    <a:pt x="84" y="15"/>
                    <a:pt x="85" y="15"/>
                  </a:cubicBezTo>
                  <a:cubicBezTo>
                    <a:pt x="85" y="16"/>
                    <a:pt x="86" y="17"/>
                    <a:pt x="86" y="17"/>
                  </a:cubicBezTo>
                  <a:cubicBezTo>
                    <a:pt x="87" y="18"/>
                    <a:pt x="88" y="19"/>
                    <a:pt x="89" y="20"/>
                  </a:cubicBezTo>
                  <a:cubicBezTo>
                    <a:pt x="94" y="23"/>
                    <a:pt x="104" y="29"/>
                    <a:pt x="115" y="36"/>
                  </a:cubicBezTo>
                  <a:cubicBezTo>
                    <a:pt x="149" y="57"/>
                    <a:pt x="200" y="87"/>
                    <a:pt x="200" y="87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198" y="81"/>
                    <a:pt x="198" y="81"/>
                    <a:pt x="198" y="81"/>
                  </a:cubicBezTo>
                  <a:cubicBezTo>
                    <a:pt x="202" y="83"/>
                    <a:pt x="202" y="83"/>
                    <a:pt x="202" y="83"/>
                  </a:cubicBezTo>
                  <a:cubicBezTo>
                    <a:pt x="200" y="79"/>
                    <a:pt x="200" y="79"/>
                    <a:pt x="200" y="79"/>
                  </a:cubicBezTo>
                  <a:cubicBezTo>
                    <a:pt x="200" y="79"/>
                    <a:pt x="199" y="80"/>
                    <a:pt x="198" y="81"/>
                  </a:cubicBezTo>
                  <a:cubicBezTo>
                    <a:pt x="202" y="83"/>
                    <a:pt x="202" y="83"/>
                    <a:pt x="202" y="83"/>
                  </a:cubicBezTo>
                  <a:cubicBezTo>
                    <a:pt x="200" y="79"/>
                    <a:pt x="200" y="79"/>
                    <a:pt x="200" y="79"/>
                  </a:cubicBezTo>
                  <a:cubicBezTo>
                    <a:pt x="202" y="83"/>
                    <a:pt x="202" y="83"/>
                    <a:pt x="202" y="83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1" y="79"/>
                    <a:pt x="201" y="79"/>
                    <a:pt x="200" y="79"/>
                  </a:cubicBezTo>
                  <a:cubicBezTo>
                    <a:pt x="202" y="83"/>
                    <a:pt x="202" y="83"/>
                    <a:pt x="202" y="83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2" y="82"/>
                    <a:pt x="202" y="82"/>
                    <a:pt x="202" y="82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2" y="82"/>
                    <a:pt x="202" y="82"/>
                    <a:pt x="202" y="82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202" y="79"/>
                    <a:pt x="201" y="79"/>
                    <a:pt x="200" y="78"/>
                  </a:cubicBezTo>
                  <a:cubicBezTo>
                    <a:pt x="194" y="76"/>
                    <a:pt x="183" y="70"/>
                    <a:pt x="169" y="63"/>
                  </a:cubicBezTo>
                  <a:cubicBezTo>
                    <a:pt x="149" y="53"/>
                    <a:pt x="123" y="40"/>
                    <a:pt x="101" y="29"/>
                  </a:cubicBezTo>
                  <a:cubicBezTo>
                    <a:pt x="91" y="24"/>
                    <a:pt x="81" y="19"/>
                    <a:pt x="75" y="16"/>
                  </a:cubicBezTo>
                  <a:cubicBezTo>
                    <a:pt x="71" y="14"/>
                    <a:pt x="68" y="13"/>
                    <a:pt x="66" y="12"/>
                  </a:cubicBezTo>
                  <a:cubicBezTo>
                    <a:pt x="65" y="12"/>
                    <a:pt x="64" y="11"/>
                    <a:pt x="64" y="11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2" y="10"/>
                    <a:pt x="61" y="10"/>
                  </a:cubicBezTo>
                  <a:cubicBezTo>
                    <a:pt x="61" y="10"/>
                    <a:pt x="60" y="10"/>
                    <a:pt x="60" y="10"/>
                  </a:cubicBezTo>
                  <a:cubicBezTo>
                    <a:pt x="59" y="10"/>
                    <a:pt x="59" y="11"/>
                    <a:pt x="58" y="11"/>
                  </a:cubicBezTo>
                  <a:cubicBezTo>
                    <a:pt x="58" y="11"/>
                    <a:pt x="57" y="12"/>
                    <a:pt x="57" y="12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3"/>
                    <a:pt x="56" y="14"/>
                    <a:pt x="56" y="15"/>
                  </a:cubicBezTo>
                  <a:cubicBezTo>
                    <a:pt x="56" y="16"/>
                    <a:pt x="57" y="16"/>
                    <a:pt x="57" y="17"/>
                  </a:cubicBezTo>
                  <a:cubicBezTo>
                    <a:pt x="57" y="17"/>
                    <a:pt x="57" y="18"/>
                    <a:pt x="58" y="18"/>
                  </a:cubicBezTo>
                  <a:cubicBezTo>
                    <a:pt x="58" y="19"/>
                    <a:pt x="59" y="19"/>
                    <a:pt x="59" y="20"/>
                  </a:cubicBezTo>
                  <a:cubicBezTo>
                    <a:pt x="61" y="21"/>
                    <a:pt x="65" y="24"/>
                    <a:pt x="70" y="28"/>
                  </a:cubicBezTo>
                  <a:cubicBezTo>
                    <a:pt x="88" y="40"/>
                    <a:pt x="124" y="61"/>
                    <a:pt x="154" y="80"/>
                  </a:cubicBezTo>
                  <a:cubicBezTo>
                    <a:pt x="185" y="98"/>
                    <a:pt x="211" y="114"/>
                    <a:pt x="211" y="114"/>
                  </a:cubicBezTo>
                  <a:cubicBezTo>
                    <a:pt x="213" y="110"/>
                    <a:pt x="213" y="110"/>
                    <a:pt x="213" y="110"/>
                  </a:cubicBezTo>
                  <a:cubicBezTo>
                    <a:pt x="215" y="106"/>
                    <a:pt x="215" y="106"/>
                    <a:pt x="215" y="106"/>
                  </a:cubicBezTo>
                  <a:cubicBezTo>
                    <a:pt x="215" y="106"/>
                    <a:pt x="172" y="83"/>
                    <a:pt x="128" y="59"/>
                  </a:cubicBezTo>
                  <a:cubicBezTo>
                    <a:pt x="106" y="48"/>
                    <a:pt x="84" y="36"/>
                    <a:pt x="66" y="27"/>
                  </a:cubicBezTo>
                  <a:cubicBezTo>
                    <a:pt x="58" y="23"/>
                    <a:pt x="50" y="19"/>
                    <a:pt x="45" y="17"/>
                  </a:cubicBezTo>
                  <a:cubicBezTo>
                    <a:pt x="42" y="16"/>
                    <a:pt x="40" y="14"/>
                    <a:pt x="38" y="14"/>
                  </a:cubicBezTo>
                  <a:cubicBezTo>
                    <a:pt x="37" y="13"/>
                    <a:pt x="36" y="13"/>
                    <a:pt x="36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4" y="12"/>
                    <a:pt x="34" y="12"/>
                    <a:pt x="33" y="12"/>
                  </a:cubicBezTo>
                  <a:cubicBezTo>
                    <a:pt x="33" y="12"/>
                    <a:pt x="32" y="12"/>
                    <a:pt x="32" y="13"/>
                  </a:cubicBezTo>
                  <a:cubicBezTo>
                    <a:pt x="31" y="13"/>
                    <a:pt x="30" y="13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8" y="16"/>
                    <a:pt x="28" y="17"/>
                  </a:cubicBezTo>
                  <a:cubicBezTo>
                    <a:pt x="28" y="19"/>
                    <a:pt x="29" y="19"/>
                    <a:pt x="29" y="20"/>
                  </a:cubicBezTo>
                  <a:cubicBezTo>
                    <a:pt x="30" y="21"/>
                    <a:pt x="30" y="21"/>
                    <a:pt x="31" y="22"/>
                  </a:cubicBezTo>
                  <a:cubicBezTo>
                    <a:pt x="32" y="23"/>
                    <a:pt x="34" y="25"/>
                    <a:pt x="36" y="26"/>
                  </a:cubicBezTo>
                  <a:cubicBezTo>
                    <a:pt x="45" y="33"/>
                    <a:pt x="61" y="43"/>
                    <a:pt x="80" y="55"/>
                  </a:cubicBezTo>
                  <a:cubicBezTo>
                    <a:pt x="138" y="91"/>
                    <a:pt x="226" y="143"/>
                    <a:pt x="226" y="143"/>
                  </a:cubicBezTo>
                  <a:cubicBezTo>
                    <a:pt x="229" y="139"/>
                    <a:pt x="229" y="139"/>
                    <a:pt x="229" y="139"/>
                  </a:cubicBezTo>
                  <a:cubicBezTo>
                    <a:pt x="231" y="135"/>
                    <a:pt x="231" y="135"/>
                    <a:pt x="231" y="135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9"/>
                    <a:pt x="2" y="10"/>
                    <a:pt x="1" y="12"/>
                  </a:cubicBezTo>
                  <a:cubicBezTo>
                    <a:pt x="0" y="14"/>
                    <a:pt x="1" y="17"/>
                    <a:pt x="3" y="18"/>
                  </a:cubicBezTo>
                  <a:cubicBezTo>
                    <a:pt x="3" y="18"/>
                    <a:pt x="6" y="20"/>
                    <a:pt x="13" y="24"/>
                  </a:cubicBezTo>
                  <a:cubicBezTo>
                    <a:pt x="34" y="37"/>
                    <a:pt x="89" y="69"/>
                    <a:pt x="138" y="99"/>
                  </a:cubicBezTo>
                  <a:cubicBezTo>
                    <a:pt x="162" y="114"/>
                    <a:pt x="185" y="128"/>
                    <a:pt x="202" y="139"/>
                  </a:cubicBezTo>
                  <a:cubicBezTo>
                    <a:pt x="211" y="145"/>
                    <a:pt x="218" y="150"/>
                    <a:pt x="222" y="153"/>
                  </a:cubicBezTo>
                  <a:cubicBezTo>
                    <a:pt x="225" y="155"/>
                    <a:pt x="226" y="156"/>
                    <a:pt x="228" y="157"/>
                  </a:cubicBezTo>
                  <a:cubicBezTo>
                    <a:pt x="228" y="158"/>
                    <a:pt x="228" y="158"/>
                    <a:pt x="229" y="158"/>
                  </a:cubicBezTo>
                  <a:cubicBezTo>
                    <a:pt x="229" y="158"/>
                    <a:pt x="229" y="158"/>
                    <a:pt x="229" y="158"/>
                  </a:cubicBezTo>
                  <a:cubicBezTo>
                    <a:pt x="231" y="157"/>
                    <a:pt x="231" y="157"/>
                    <a:pt x="231" y="157"/>
                  </a:cubicBezTo>
                  <a:cubicBezTo>
                    <a:pt x="228" y="158"/>
                    <a:pt x="228" y="158"/>
                    <a:pt x="228" y="158"/>
                  </a:cubicBezTo>
                  <a:cubicBezTo>
                    <a:pt x="229" y="158"/>
                    <a:pt x="229" y="158"/>
                    <a:pt x="229" y="158"/>
                  </a:cubicBezTo>
                  <a:cubicBezTo>
                    <a:pt x="231" y="157"/>
                    <a:pt x="231" y="157"/>
                    <a:pt x="231" y="157"/>
                  </a:cubicBezTo>
                  <a:cubicBezTo>
                    <a:pt x="228" y="158"/>
                    <a:pt x="228" y="158"/>
                    <a:pt x="228" y="158"/>
                  </a:cubicBezTo>
                  <a:cubicBezTo>
                    <a:pt x="232" y="156"/>
                    <a:pt x="232" y="156"/>
                    <a:pt x="232" y="156"/>
                  </a:cubicBezTo>
                  <a:cubicBezTo>
                    <a:pt x="228" y="156"/>
                    <a:pt x="228" y="156"/>
                    <a:pt x="228" y="156"/>
                  </a:cubicBezTo>
                  <a:cubicBezTo>
                    <a:pt x="228" y="157"/>
                    <a:pt x="228" y="157"/>
                    <a:pt x="228" y="158"/>
                  </a:cubicBezTo>
                  <a:cubicBezTo>
                    <a:pt x="232" y="156"/>
                    <a:pt x="232" y="156"/>
                    <a:pt x="232" y="156"/>
                  </a:cubicBezTo>
                  <a:cubicBezTo>
                    <a:pt x="228" y="156"/>
                    <a:pt x="228" y="156"/>
                    <a:pt x="228" y="156"/>
                  </a:cubicBezTo>
                  <a:cubicBezTo>
                    <a:pt x="232" y="156"/>
                    <a:pt x="232" y="156"/>
                    <a:pt x="232" y="156"/>
                  </a:cubicBezTo>
                  <a:cubicBezTo>
                    <a:pt x="229" y="154"/>
                    <a:pt x="229" y="154"/>
                    <a:pt x="229" y="154"/>
                  </a:cubicBezTo>
                  <a:cubicBezTo>
                    <a:pt x="228" y="155"/>
                    <a:pt x="228" y="155"/>
                    <a:pt x="228" y="156"/>
                  </a:cubicBezTo>
                  <a:cubicBezTo>
                    <a:pt x="232" y="156"/>
                    <a:pt x="232" y="156"/>
                    <a:pt x="232" y="156"/>
                  </a:cubicBezTo>
                  <a:cubicBezTo>
                    <a:pt x="229" y="154"/>
                    <a:pt x="229" y="154"/>
                    <a:pt x="229" y="154"/>
                  </a:cubicBezTo>
                  <a:cubicBezTo>
                    <a:pt x="233" y="156"/>
                    <a:pt x="233" y="156"/>
                    <a:pt x="233" y="156"/>
                  </a:cubicBezTo>
                  <a:cubicBezTo>
                    <a:pt x="233" y="152"/>
                    <a:pt x="233" y="152"/>
                    <a:pt x="233" y="152"/>
                  </a:cubicBezTo>
                  <a:cubicBezTo>
                    <a:pt x="233" y="156"/>
                    <a:pt x="233" y="156"/>
                    <a:pt x="233" y="156"/>
                  </a:cubicBezTo>
                  <a:cubicBezTo>
                    <a:pt x="233" y="152"/>
                    <a:pt x="233" y="152"/>
                    <a:pt x="233" y="152"/>
                  </a:cubicBezTo>
                  <a:cubicBezTo>
                    <a:pt x="233" y="152"/>
                    <a:pt x="233" y="152"/>
                    <a:pt x="233" y="152"/>
                  </a:cubicBezTo>
                  <a:cubicBezTo>
                    <a:pt x="233" y="156"/>
                    <a:pt x="233" y="156"/>
                    <a:pt x="233" y="156"/>
                  </a:cubicBezTo>
                  <a:cubicBezTo>
                    <a:pt x="233" y="152"/>
                    <a:pt x="233" y="152"/>
                    <a:pt x="233" y="152"/>
                  </a:cubicBezTo>
                  <a:cubicBezTo>
                    <a:pt x="233" y="156"/>
                    <a:pt x="233" y="156"/>
                    <a:pt x="233" y="156"/>
                  </a:cubicBezTo>
                  <a:cubicBezTo>
                    <a:pt x="234" y="152"/>
                    <a:pt x="234" y="152"/>
                    <a:pt x="234" y="152"/>
                  </a:cubicBezTo>
                  <a:cubicBezTo>
                    <a:pt x="234" y="152"/>
                    <a:pt x="234" y="152"/>
                    <a:pt x="233" y="152"/>
                  </a:cubicBezTo>
                  <a:cubicBezTo>
                    <a:pt x="233" y="156"/>
                    <a:pt x="233" y="156"/>
                    <a:pt x="233" y="156"/>
                  </a:cubicBezTo>
                  <a:cubicBezTo>
                    <a:pt x="234" y="152"/>
                    <a:pt x="234" y="152"/>
                    <a:pt x="234" y="152"/>
                  </a:cubicBezTo>
                  <a:cubicBezTo>
                    <a:pt x="234" y="152"/>
                    <a:pt x="234" y="152"/>
                    <a:pt x="234" y="152"/>
                  </a:cubicBezTo>
                  <a:cubicBezTo>
                    <a:pt x="234" y="152"/>
                    <a:pt x="234" y="152"/>
                    <a:pt x="234" y="152"/>
                  </a:cubicBezTo>
                  <a:cubicBezTo>
                    <a:pt x="234" y="152"/>
                    <a:pt x="234" y="152"/>
                    <a:pt x="234" y="152"/>
                  </a:cubicBezTo>
                  <a:cubicBezTo>
                    <a:pt x="234" y="152"/>
                    <a:pt x="234" y="152"/>
                    <a:pt x="234" y="152"/>
                  </a:cubicBezTo>
                  <a:cubicBezTo>
                    <a:pt x="234" y="152"/>
                    <a:pt x="234" y="152"/>
                    <a:pt x="234" y="152"/>
                  </a:cubicBezTo>
                  <a:cubicBezTo>
                    <a:pt x="234" y="152"/>
                    <a:pt x="232" y="151"/>
                    <a:pt x="231" y="150"/>
                  </a:cubicBezTo>
                  <a:cubicBezTo>
                    <a:pt x="216" y="143"/>
                    <a:pt x="164" y="116"/>
                    <a:pt x="116" y="91"/>
                  </a:cubicBezTo>
                  <a:cubicBezTo>
                    <a:pt x="92" y="78"/>
                    <a:pt x="69" y="66"/>
                    <a:pt x="52" y="57"/>
                  </a:cubicBezTo>
                  <a:cubicBezTo>
                    <a:pt x="43" y="53"/>
                    <a:pt x="36" y="49"/>
                    <a:pt x="31" y="47"/>
                  </a:cubicBezTo>
                  <a:cubicBezTo>
                    <a:pt x="26" y="44"/>
                    <a:pt x="23" y="43"/>
                    <a:pt x="23" y="43"/>
                  </a:cubicBezTo>
                  <a:cubicBezTo>
                    <a:pt x="21" y="41"/>
                    <a:pt x="18" y="42"/>
                    <a:pt x="17" y="44"/>
                  </a:cubicBezTo>
                  <a:cubicBezTo>
                    <a:pt x="16" y="46"/>
                    <a:pt x="17" y="49"/>
                    <a:pt x="19" y="50"/>
                  </a:cubicBezTo>
                  <a:cubicBezTo>
                    <a:pt x="242" y="190"/>
                    <a:pt x="242" y="190"/>
                    <a:pt x="242" y="190"/>
                  </a:cubicBezTo>
                  <a:cubicBezTo>
                    <a:pt x="245" y="186"/>
                    <a:pt x="245" y="186"/>
                    <a:pt x="245" y="186"/>
                  </a:cubicBezTo>
                  <a:cubicBezTo>
                    <a:pt x="241" y="184"/>
                    <a:pt x="241" y="184"/>
                    <a:pt x="241" y="184"/>
                  </a:cubicBezTo>
                  <a:cubicBezTo>
                    <a:pt x="244" y="186"/>
                    <a:pt x="244" y="186"/>
                    <a:pt x="244" y="186"/>
                  </a:cubicBezTo>
                  <a:cubicBezTo>
                    <a:pt x="243" y="182"/>
                    <a:pt x="243" y="182"/>
                    <a:pt x="243" y="182"/>
                  </a:cubicBezTo>
                  <a:cubicBezTo>
                    <a:pt x="242" y="182"/>
                    <a:pt x="241" y="183"/>
                    <a:pt x="241" y="184"/>
                  </a:cubicBezTo>
                  <a:cubicBezTo>
                    <a:pt x="244" y="186"/>
                    <a:pt x="244" y="186"/>
                    <a:pt x="244" y="186"/>
                  </a:cubicBezTo>
                  <a:cubicBezTo>
                    <a:pt x="243" y="182"/>
                    <a:pt x="243" y="182"/>
                    <a:pt x="243" y="182"/>
                  </a:cubicBezTo>
                  <a:cubicBezTo>
                    <a:pt x="244" y="185"/>
                    <a:pt x="244" y="185"/>
                    <a:pt x="244" y="185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4" y="182"/>
                    <a:pt x="243" y="182"/>
                    <a:pt x="243" y="182"/>
                  </a:cubicBezTo>
                  <a:cubicBezTo>
                    <a:pt x="244" y="185"/>
                    <a:pt x="244" y="185"/>
                    <a:pt x="244" y="185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4" y="183"/>
                    <a:pt x="244" y="183"/>
                    <a:pt x="244" y="183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4" y="183"/>
                    <a:pt x="244" y="183"/>
                    <a:pt x="244" y="183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4" y="182"/>
                    <a:pt x="242" y="181"/>
                    <a:pt x="240" y="180"/>
                  </a:cubicBezTo>
                  <a:cubicBezTo>
                    <a:pt x="231" y="176"/>
                    <a:pt x="213" y="167"/>
                    <a:pt x="192" y="156"/>
                  </a:cubicBezTo>
                  <a:cubicBezTo>
                    <a:pt x="161" y="138"/>
                    <a:pt x="121" y="115"/>
                    <a:pt x="88" y="97"/>
                  </a:cubicBezTo>
                  <a:cubicBezTo>
                    <a:pt x="72" y="88"/>
                    <a:pt x="58" y="80"/>
                    <a:pt x="48" y="74"/>
                  </a:cubicBezTo>
                  <a:cubicBezTo>
                    <a:pt x="43" y="71"/>
                    <a:pt x="38" y="68"/>
                    <a:pt x="36" y="67"/>
                  </a:cubicBezTo>
                  <a:cubicBezTo>
                    <a:pt x="34" y="66"/>
                    <a:pt x="33" y="65"/>
                    <a:pt x="32" y="65"/>
                  </a:cubicBezTo>
                  <a:cubicBezTo>
                    <a:pt x="32" y="65"/>
                    <a:pt x="31" y="65"/>
                    <a:pt x="31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29" y="64"/>
                    <a:pt x="29" y="64"/>
                  </a:cubicBezTo>
                  <a:cubicBezTo>
                    <a:pt x="28" y="64"/>
                    <a:pt x="28" y="64"/>
                    <a:pt x="27" y="64"/>
                  </a:cubicBezTo>
                  <a:cubicBezTo>
                    <a:pt x="26" y="64"/>
                    <a:pt x="25" y="65"/>
                    <a:pt x="25" y="66"/>
                  </a:cubicBezTo>
                  <a:cubicBezTo>
                    <a:pt x="23" y="68"/>
                    <a:pt x="24" y="71"/>
                    <a:pt x="26" y="72"/>
                  </a:cubicBezTo>
                  <a:cubicBezTo>
                    <a:pt x="253" y="214"/>
                    <a:pt x="253" y="214"/>
                    <a:pt x="253" y="214"/>
                  </a:cubicBezTo>
                  <a:cubicBezTo>
                    <a:pt x="256" y="210"/>
                    <a:pt x="256" y="210"/>
                    <a:pt x="256" y="210"/>
                  </a:cubicBezTo>
                  <a:cubicBezTo>
                    <a:pt x="258" y="206"/>
                    <a:pt x="258" y="206"/>
                    <a:pt x="258" y="206"/>
                  </a:cubicBezTo>
                  <a:cubicBezTo>
                    <a:pt x="258" y="206"/>
                    <a:pt x="208" y="178"/>
                    <a:pt x="156" y="150"/>
                  </a:cubicBezTo>
                  <a:cubicBezTo>
                    <a:pt x="130" y="135"/>
                    <a:pt x="104" y="121"/>
                    <a:pt x="84" y="110"/>
                  </a:cubicBezTo>
                  <a:cubicBezTo>
                    <a:pt x="73" y="105"/>
                    <a:pt x="65" y="101"/>
                    <a:pt x="58" y="97"/>
                  </a:cubicBezTo>
                  <a:cubicBezTo>
                    <a:pt x="55" y="96"/>
                    <a:pt x="52" y="95"/>
                    <a:pt x="50" y="94"/>
                  </a:cubicBezTo>
                  <a:cubicBezTo>
                    <a:pt x="49" y="93"/>
                    <a:pt x="48" y="93"/>
                    <a:pt x="47" y="93"/>
                  </a:cubicBezTo>
                  <a:cubicBezTo>
                    <a:pt x="46" y="92"/>
                    <a:pt x="45" y="92"/>
                    <a:pt x="44" y="92"/>
                  </a:cubicBezTo>
                  <a:cubicBezTo>
                    <a:pt x="43" y="92"/>
                    <a:pt x="43" y="92"/>
                    <a:pt x="42" y="92"/>
                  </a:cubicBezTo>
                  <a:cubicBezTo>
                    <a:pt x="41" y="93"/>
                    <a:pt x="40" y="93"/>
                    <a:pt x="40" y="94"/>
                  </a:cubicBezTo>
                  <a:cubicBezTo>
                    <a:pt x="38" y="97"/>
                    <a:pt x="39" y="99"/>
                    <a:pt x="41" y="101"/>
                  </a:cubicBezTo>
                  <a:cubicBezTo>
                    <a:pt x="267" y="242"/>
                    <a:pt x="267" y="242"/>
                    <a:pt x="267" y="242"/>
                  </a:cubicBezTo>
                  <a:cubicBezTo>
                    <a:pt x="269" y="238"/>
                    <a:pt x="269" y="238"/>
                    <a:pt x="269" y="238"/>
                  </a:cubicBezTo>
                  <a:cubicBezTo>
                    <a:pt x="266" y="235"/>
                    <a:pt x="266" y="235"/>
                    <a:pt x="266" y="235"/>
                  </a:cubicBezTo>
                  <a:cubicBezTo>
                    <a:pt x="269" y="238"/>
                    <a:pt x="269" y="238"/>
                    <a:pt x="269" y="238"/>
                  </a:cubicBezTo>
                  <a:cubicBezTo>
                    <a:pt x="268" y="234"/>
                    <a:pt x="268" y="234"/>
                    <a:pt x="268" y="234"/>
                  </a:cubicBezTo>
                  <a:cubicBezTo>
                    <a:pt x="267" y="234"/>
                    <a:pt x="266" y="234"/>
                    <a:pt x="266" y="235"/>
                  </a:cubicBezTo>
                  <a:cubicBezTo>
                    <a:pt x="269" y="238"/>
                    <a:pt x="269" y="238"/>
                    <a:pt x="269" y="238"/>
                  </a:cubicBezTo>
                  <a:cubicBezTo>
                    <a:pt x="268" y="234"/>
                    <a:pt x="268" y="234"/>
                    <a:pt x="268" y="234"/>
                  </a:cubicBezTo>
                  <a:cubicBezTo>
                    <a:pt x="269" y="238"/>
                    <a:pt x="269" y="238"/>
                    <a:pt x="269" y="238"/>
                  </a:cubicBezTo>
                  <a:cubicBezTo>
                    <a:pt x="269" y="233"/>
                    <a:pt x="269" y="233"/>
                    <a:pt x="269" y="233"/>
                  </a:cubicBezTo>
                  <a:cubicBezTo>
                    <a:pt x="269" y="233"/>
                    <a:pt x="269" y="234"/>
                    <a:pt x="268" y="234"/>
                  </a:cubicBezTo>
                  <a:cubicBezTo>
                    <a:pt x="269" y="238"/>
                    <a:pt x="269" y="238"/>
                    <a:pt x="269" y="238"/>
                  </a:cubicBezTo>
                  <a:cubicBezTo>
                    <a:pt x="269" y="233"/>
                    <a:pt x="269" y="233"/>
                    <a:pt x="269" y="233"/>
                  </a:cubicBezTo>
                  <a:cubicBezTo>
                    <a:pt x="269" y="237"/>
                    <a:pt x="269" y="237"/>
                    <a:pt x="269" y="237"/>
                  </a:cubicBezTo>
                  <a:cubicBezTo>
                    <a:pt x="270" y="234"/>
                    <a:pt x="270" y="234"/>
                    <a:pt x="270" y="234"/>
                  </a:cubicBezTo>
                  <a:cubicBezTo>
                    <a:pt x="270" y="234"/>
                    <a:pt x="270" y="233"/>
                    <a:pt x="269" y="233"/>
                  </a:cubicBezTo>
                  <a:cubicBezTo>
                    <a:pt x="269" y="237"/>
                    <a:pt x="269" y="237"/>
                    <a:pt x="269" y="237"/>
                  </a:cubicBezTo>
                  <a:cubicBezTo>
                    <a:pt x="270" y="234"/>
                    <a:pt x="270" y="234"/>
                    <a:pt x="270" y="234"/>
                  </a:cubicBezTo>
                  <a:cubicBezTo>
                    <a:pt x="270" y="236"/>
                    <a:pt x="270" y="236"/>
                    <a:pt x="270" y="236"/>
                  </a:cubicBezTo>
                  <a:cubicBezTo>
                    <a:pt x="270" y="234"/>
                    <a:pt x="270" y="234"/>
                    <a:pt x="270" y="234"/>
                  </a:cubicBezTo>
                  <a:cubicBezTo>
                    <a:pt x="270" y="234"/>
                    <a:pt x="270" y="234"/>
                    <a:pt x="270" y="234"/>
                  </a:cubicBezTo>
                  <a:cubicBezTo>
                    <a:pt x="270" y="236"/>
                    <a:pt x="270" y="236"/>
                    <a:pt x="270" y="236"/>
                  </a:cubicBezTo>
                  <a:cubicBezTo>
                    <a:pt x="270" y="234"/>
                    <a:pt x="270" y="234"/>
                    <a:pt x="270" y="234"/>
                  </a:cubicBezTo>
                  <a:cubicBezTo>
                    <a:pt x="270" y="234"/>
                    <a:pt x="270" y="234"/>
                    <a:pt x="270" y="234"/>
                  </a:cubicBezTo>
                  <a:cubicBezTo>
                    <a:pt x="269" y="233"/>
                    <a:pt x="268" y="232"/>
                    <a:pt x="266" y="231"/>
                  </a:cubicBezTo>
                  <a:cubicBezTo>
                    <a:pt x="258" y="227"/>
                    <a:pt x="241" y="218"/>
                    <a:pt x="221" y="207"/>
                  </a:cubicBezTo>
                  <a:cubicBezTo>
                    <a:pt x="191" y="190"/>
                    <a:pt x="152" y="169"/>
                    <a:pt x="120" y="152"/>
                  </a:cubicBezTo>
                  <a:cubicBezTo>
                    <a:pt x="104" y="143"/>
                    <a:pt x="90" y="135"/>
                    <a:pt x="78" y="130"/>
                  </a:cubicBezTo>
                  <a:cubicBezTo>
                    <a:pt x="73" y="127"/>
                    <a:pt x="68" y="125"/>
                    <a:pt x="65" y="123"/>
                  </a:cubicBezTo>
                  <a:cubicBezTo>
                    <a:pt x="63" y="123"/>
                    <a:pt x="61" y="122"/>
                    <a:pt x="60" y="122"/>
                  </a:cubicBezTo>
                  <a:cubicBezTo>
                    <a:pt x="59" y="121"/>
                    <a:pt x="59" y="121"/>
                    <a:pt x="58" y="121"/>
                  </a:cubicBezTo>
                  <a:cubicBezTo>
                    <a:pt x="57" y="121"/>
                    <a:pt x="57" y="121"/>
                    <a:pt x="56" y="121"/>
                  </a:cubicBezTo>
                  <a:cubicBezTo>
                    <a:pt x="55" y="121"/>
                    <a:pt x="55" y="121"/>
                    <a:pt x="54" y="121"/>
                  </a:cubicBezTo>
                  <a:cubicBezTo>
                    <a:pt x="53" y="121"/>
                    <a:pt x="52" y="122"/>
                    <a:pt x="52" y="123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51" y="124"/>
                    <a:pt x="51" y="125"/>
                    <a:pt x="51" y="126"/>
                  </a:cubicBezTo>
                  <a:cubicBezTo>
                    <a:pt x="51" y="127"/>
                    <a:pt x="51" y="128"/>
                    <a:pt x="52" y="128"/>
                  </a:cubicBezTo>
                  <a:cubicBezTo>
                    <a:pt x="52" y="129"/>
                    <a:pt x="53" y="130"/>
                    <a:pt x="54" y="131"/>
                  </a:cubicBezTo>
                  <a:cubicBezTo>
                    <a:pt x="55" y="132"/>
                    <a:pt x="57" y="134"/>
                    <a:pt x="60" y="136"/>
                  </a:cubicBezTo>
                  <a:cubicBezTo>
                    <a:pt x="70" y="143"/>
                    <a:pt x="88" y="156"/>
                    <a:pt x="111" y="170"/>
                  </a:cubicBezTo>
                  <a:cubicBezTo>
                    <a:pt x="178" y="212"/>
                    <a:pt x="281" y="272"/>
                    <a:pt x="281" y="272"/>
                  </a:cubicBezTo>
                  <a:cubicBezTo>
                    <a:pt x="283" y="268"/>
                    <a:pt x="283" y="268"/>
                    <a:pt x="283" y="268"/>
                  </a:cubicBezTo>
                  <a:cubicBezTo>
                    <a:pt x="279" y="265"/>
                    <a:pt x="279" y="265"/>
                    <a:pt x="279" y="265"/>
                  </a:cubicBezTo>
                  <a:cubicBezTo>
                    <a:pt x="283" y="268"/>
                    <a:pt x="283" y="268"/>
                    <a:pt x="283" y="268"/>
                  </a:cubicBezTo>
                  <a:cubicBezTo>
                    <a:pt x="281" y="264"/>
                    <a:pt x="281" y="264"/>
                    <a:pt x="281" y="264"/>
                  </a:cubicBezTo>
                  <a:cubicBezTo>
                    <a:pt x="281" y="264"/>
                    <a:pt x="280" y="264"/>
                    <a:pt x="279" y="265"/>
                  </a:cubicBezTo>
                  <a:cubicBezTo>
                    <a:pt x="283" y="268"/>
                    <a:pt x="283" y="268"/>
                    <a:pt x="283" y="268"/>
                  </a:cubicBezTo>
                  <a:cubicBezTo>
                    <a:pt x="281" y="264"/>
                    <a:pt x="281" y="264"/>
                    <a:pt x="281" y="264"/>
                  </a:cubicBezTo>
                  <a:cubicBezTo>
                    <a:pt x="283" y="267"/>
                    <a:pt x="283" y="267"/>
                    <a:pt x="283" y="267"/>
                  </a:cubicBezTo>
                  <a:cubicBezTo>
                    <a:pt x="283" y="263"/>
                    <a:pt x="283" y="263"/>
                    <a:pt x="283" y="263"/>
                  </a:cubicBezTo>
                  <a:cubicBezTo>
                    <a:pt x="282" y="263"/>
                    <a:pt x="282" y="263"/>
                    <a:pt x="281" y="264"/>
                  </a:cubicBezTo>
                  <a:cubicBezTo>
                    <a:pt x="283" y="267"/>
                    <a:pt x="283" y="267"/>
                    <a:pt x="283" y="267"/>
                  </a:cubicBezTo>
                  <a:cubicBezTo>
                    <a:pt x="283" y="263"/>
                    <a:pt x="283" y="263"/>
                    <a:pt x="283" y="263"/>
                  </a:cubicBezTo>
                  <a:cubicBezTo>
                    <a:pt x="283" y="265"/>
                    <a:pt x="283" y="265"/>
                    <a:pt x="283" y="265"/>
                  </a:cubicBezTo>
                  <a:cubicBezTo>
                    <a:pt x="283" y="263"/>
                    <a:pt x="283" y="263"/>
                    <a:pt x="283" y="263"/>
                  </a:cubicBezTo>
                  <a:cubicBezTo>
                    <a:pt x="283" y="263"/>
                    <a:pt x="283" y="263"/>
                    <a:pt x="283" y="263"/>
                  </a:cubicBezTo>
                  <a:cubicBezTo>
                    <a:pt x="283" y="265"/>
                    <a:pt x="283" y="265"/>
                    <a:pt x="283" y="265"/>
                  </a:cubicBezTo>
                  <a:cubicBezTo>
                    <a:pt x="283" y="263"/>
                    <a:pt x="283" y="263"/>
                    <a:pt x="283" y="263"/>
                  </a:cubicBezTo>
                  <a:cubicBezTo>
                    <a:pt x="283" y="264"/>
                    <a:pt x="283" y="264"/>
                    <a:pt x="283" y="264"/>
                  </a:cubicBezTo>
                  <a:cubicBezTo>
                    <a:pt x="283" y="263"/>
                    <a:pt x="283" y="263"/>
                    <a:pt x="283" y="263"/>
                  </a:cubicBezTo>
                  <a:cubicBezTo>
                    <a:pt x="283" y="263"/>
                    <a:pt x="283" y="263"/>
                    <a:pt x="283" y="263"/>
                  </a:cubicBezTo>
                  <a:cubicBezTo>
                    <a:pt x="283" y="264"/>
                    <a:pt x="283" y="264"/>
                    <a:pt x="283" y="264"/>
                  </a:cubicBezTo>
                  <a:cubicBezTo>
                    <a:pt x="283" y="263"/>
                    <a:pt x="283" y="263"/>
                    <a:pt x="283" y="263"/>
                  </a:cubicBezTo>
                  <a:cubicBezTo>
                    <a:pt x="283" y="263"/>
                    <a:pt x="282" y="263"/>
                    <a:pt x="282" y="263"/>
                  </a:cubicBezTo>
                  <a:cubicBezTo>
                    <a:pt x="279" y="262"/>
                    <a:pt x="273" y="259"/>
                    <a:pt x="266" y="256"/>
                  </a:cubicBezTo>
                  <a:cubicBezTo>
                    <a:pt x="241" y="243"/>
                    <a:pt x="195" y="216"/>
                    <a:pt x="154" y="193"/>
                  </a:cubicBezTo>
                  <a:cubicBezTo>
                    <a:pt x="133" y="181"/>
                    <a:pt x="114" y="170"/>
                    <a:pt x="99" y="162"/>
                  </a:cubicBezTo>
                  <a:cubicBezTo>
                    <a:pt x="92" y="158"/>
                    <a:pt x="86" y="155"/>
                    <a:pt x="81" y="153"/>
                  </a:cubicBezTo>
                  <a:cubicBezTo>
                    <a:pt x="79" y="152"/>
                    <a:pt x="77" y="151"/>
                    <a:pt x="76" y="150"/>
                  </a:cubicBezTo>
                  <a:cubicBezTo>
                    <a:pt x="75" y="150"/>
                    <a:pt x="74" y="149"/>
                    <a:pt x="74" y="149"/>
                  </a:cubicBezTo>
                  <a:cubicBezTo>
                    <a:pt x="73" y="149"/>
                    <a:pt x="72" y="149"/>
                    <a:pt x="71" y="149"/>
                  </a:cubicBezTo>
                  <a:cubicBezTo>
                    <a:pt x="71" y="149"/>
                    <a:pt x="70" y="149"/>
                    <a:pt x="69" y="149"/>
                  </a:cubicBezTo>
                  <a:cubicBezTo>
                    <a:pt x="69" y="149"/>
                    <a:pt x="68" y="150"/>
                    <a:pt x="67" y="151"/>
                  </a:cubicBezTo>
                  <a:cubicBezTo>
                    <a:pt x="67" y="151"/>
                    <a:pt x="67" y="151"/>
                    <a:pt x="67" y="151"/>
                  </a:cubicBezTo>
                  <a:cubicBezTo>
                    <a:pt x="66" y="152"/>
                    <a:pt x="66" y="153"/>
                    <a:pt x="66" y="154"/>
                  </a:cubicBezTo>
                  <a:cubicBezTo>
                    <a:pt x="66" y="155"/>
                    <a:pt x="67" y="156"/>
                    <a:pt x="67" y="156"/>
                  </a:cubicBezTo>
                  <a:cubicBezTo>
                    <a:pt x="68" y="158"/>
                    <a:pt x="68" y="158"/>
                    <a:pt x="69" y="159"/>
                  </a:cubicBezTo>
                  <a:cubicBezTo>
                    <a:pt x="70" y="160"/>
                    <a:pt x="72" y="162"/>
                    <a:pt x="75" y="164"/>
                  </a:cubicBezTo>
                  <a:cubicBezTo>
                    <a:pt x="85" y="171"/>
                    <a:pt x="103" y="182"/>
                    <a:pt x="126" y="195"/>
                  </a:cubicBezTo>
                  <a:cubicBezTo>
                    <a:pt x="159" y="215"/>
                    <a:pt x="201" y="240"/>
                    <a:pt x="235" y="260"/>
                  </a:cubicBezTo>
                  <a:cubicBezTo>
                    <a:pt x="252" y="270"/>
                    <a:pt x="266" y="278"/>
                    <a:pt x="277" y="285"/>
                  </a:cubicBezTo>
                  <a:cubicBezTo>
                    <a:pt x="282" y="289"/>
                    <a:pt x="286" y="291"/>
                    <a:pt x="289" y="293"/>
                  </a:cubicBezTo>
                  <a:cubicBezTo>
                    <a:pt x="290" y="294"/>
                    <a:pt x="291" y="295"/>
                    <a:pt x="292" y="296"/>
                  </a:cubicBezTo>
                  <a:cubicBezTo>
                    <a:pt x="292" y="296"/>
                    <a:pt x="292" y="296"/>
                    <a:pt x="292" y="296"/>
                  </a:cubicBezTo>
                  <a:cubicBezTo>
                    <a:pt x="292" y="296"/>
                    <a:pt x="292" y="296"/>
                    <a:pt x="292" y="296"/>
                  </a:cubicBezTo>
                  <a:cubicBezTo>
                    <a:pt x="294" y="295"/>
                    <a:pt x="294" y="295"/>
                    <a:pt x="294" y="295"/>
                  </a:cubicBezTo>
                  <a:cubicBezTo>
                    <a:pt x="292" y="296"/>
                    <a:pt x="292" y="296"/>
                    <a:pt x="292" y="296"/>
                  </a:cubicBezTo>
                  <a:cubicBezTo>
                    <a:pt x="292" y="296"/>
                    <a:pt x="292" y="296"/>
                    <a:pt x="292" y="296"/>
                  </a:cubicBezTo>
                  <a:cubicBezTo>
                    <a:pt x="294" y="295"/>
                    <a:pt x="294" y="295"/>
                    <a:pt x="294" y="295"/>
                  </a:cubicBezTo>
                  <a:cubicBezTo>
                    <a:pt x="292" y="296"/>
                    <a:pt x="292" y="296"/>
                    <a:pt x="292" y="296"/>
                  </a:cubicBezTo>
                  <a:cubicBezTo>
                    <a:pt x="295" y="294"/>
                    <a:pt x="295" y="294"/>
                    <a:pt x="295" y="294"/>
                  </a:cubicBezTo>
                  <a:cubicBezTo>
                    <a:pt x="292" y="294"/>
                    <a:pt x="292" y="294"/>
                    <a:pt x="292" y="294"/>
                  </a:cubicBezTo>
                  <a:cubicBezTo>
                    <a:pt x="292" y="295"/>
                    <a:pt x="292" y="295"/>
                    <a:pt x="292" y="296"/>
                  </a:cubicBezTo>
                  <a:cubicBezTo>
                    <a:pt x="295" y="294"/>
                    <a:pt x="295" y="294"/>
                    <a:pt x="295" y="294"/>
                  </a:cubicBezTo>
                  <a:cubicBezTo>
                    <a:pt x="292" y="294"/>
                    <a:pt x="292" y="294"/>
                    <a:pt x="292" y="294"/>
                  </a:cubicBezTo>
                  <a:cubicBezTo>
                    <a:pt x="296" y="294"/>
                    <a:pt x="296" y="294"/>
                    <a:pt x="296" y="294"/>
                  </a:cubicBezTo>
                  <a:cubicBezTo>
                    <a:pt x="292" y="292"/>
                    <a:pt x="292" y="292"/>
                    <a:pt x="292" y="292"/>
                  </a:cubicBezTo>
                  <a:cubicBezTo>
                    <a:pt x="292" y="293"/>
                    <a:pt x="291" y="293"/>
                    <a:pt x="292" y="294"/>
                  </a:cubicBezTo>
                  <a:cubicBezTo>
                    <a:pt x="296" y="294"/>
                    <a:pt x="296" y="294"/>
                    <a:pt x="296" y="294"/>
                  </a:cubicBezTo>
                  <a:cubicBezTo>
                    <a:pt x="292" y="292"/>
                    <a:pt x="292" y="292"/>
                    <a:pt x="292" y="292"/>
                  </a:cubicBezTo>
                  <a:cubicBezTo>
                    <a:pt x="296" y="294"/>
                    <a:pt x="296" y="294"/>
                    <a:pt x="296" y="294"/>
                  </a:cubicBezTo>
                  <a:cubicBezTo>
                    <a:pt x="298" y="290"/>
                    <a:pt x="298" y="290"/>
                    <a:pt x="298" y="290"/>
                  </a:cubicBezTo>
                  <a:cubicBezTo>
                    <a:pt x="83" y="173"/>
                    <a:pt x="83" y="173"/>
                    <a:pt x="83" y="173"/>
                  </a:cubicBezTo>
                  <a:cubicBezTo>
                    <a:pt x="81" y="172"/>
                    <a:pt x="78" y="173"/>
                    <a:pt x="77" y="175"/>
                  </a:cubicBezTo>
                  <a:cubicBezTo>
                    <a:pt x="76" y="176"/>
                    <a:pt x="76" y="177"/>
                    <a:pt x="76" y="177"/>
                  </a:cubicBezTo>
                  <a:cubicBezTo>
                    <a:pt x="76" y="179"/>
                    <a:pt x="76" y="179"/>
                    <a:pt x="77" y="180"/>
                  </a:cubicBezTo>
                  <a:cubicBezTo>
                    <a:pt x="77" y="180"/>
                    <a:pt x="77" y="181"/>
                    <a:pt x="78" y="181"/>
                  </a:cubicBezTo>
                  <a:cubicBezTo>
                    <a:pt x="78" y="182"/>
                    <a:pt x="79" y="182"/>
                    <a:pt x="80" y="183"/>
                  </a:cubicBezTo>
                  <a:cubicBezTo>
                    <a:pt x="83" y="185"/>
                    <a:pt x="88" y="189"/>
                    <a:pt x="96" y="194"/>
                  </a:cubicBezTo>
                  <a:cubicBezTo>
                    <a:pt x="123" y="212"/>
                    <a:pt x="175" y="244"/>
                    <a:pt x="221" y="272"/>
                  </a:cubicBezTo>
                  <a:cubicBezTo>
                    <a:pt x="266" y="300"/>
                    <a:pt x="305" y="323"/>
                    <a:pt x="305" y="323"/>
                  </a:cubicBezTo>
                  <a:cubicBezTo>
                    <a:pt x="307" y="319"/>
                    <a:pt x="307" y="319"/>
                    <a:pt x="307" y="319"/>
                  </a:cubicBezTo>
                  <a:cubicBezTo>
                    <a:pt x="310" y="315"/>
                    <a:pt x="310" y="315"/>
                    <a:pt x="310" y="315"/>
                  </a:cubicBezTo>
                  <a:cubicBezTo>
                    <a:pt x="98" y="202"/>
                    <a:pt x="98" y="202"/>
                    <a:pt x="98" y="202"/>
                  </a:cubicBezTo>
                  <a:cubicBezTo>
                    <a:pt x="97" y="201"/>
                    <a:pt x="95" y="201"/>
                    <a:pt x="94" y="202"/>
                  </a:cubicBezTo>
                  <a:cubicBezTo>
                    <a:pt x="92" y="203"/>
                    <a:pt x="91" y="204"/>
                    <a:pt x="91" y="206"/>
                  </a:cubicBezTo>
                  <a:cubicBezTo>
                    <a:pt x="91" y="207"/>
                    <a:pt x="92" y="207"/>
                    <a:pt x="92" y="208"/>
                  </a:cubicBezTo>
                  <a:cubicBezTo>
                    <a:pt x="92" y="209"/>
                    <a:pt x="92" y="209"/>
                    <a:pt x="92" y="209"/>
                  </a:cubicBezTo>
                  <a:cubicBezTo>
                    <a:pt x="93" y="209"/>
                    <a:pt x="93" y="209"/>
                    <a:pt x="93" y="209"/>
                  </a:cubicBezTo>
                  <a:cubicBezTo>
                    <a:pt x="94" y="210"/>
                    <a:pt x="94" y="210"/>
                    <a:pt x="94" y="210"/>
                  </a:cubicBezTo>
                  <a:cubicBezTo>
                    <a:pt x="94" y="210"/>
                    <a:pt x="96" y="211"/>
                    <a:pt x="98" y="213"/>
                  </a:cubicBezTo>
                  <a:cubicBezTo>
                    <a:pt x="113" y="222"/>
                    <a:pt x="167" y="254"/>
                    <a:pt x="217" y="285"/>
                  </a:cubicBezTo>
                  <a:cubicBezTo>
                    <a:pt x="242" y="300"/>
                    <a:pt x="266" y="315"/>
                    <a:pt x="283" y="326"/>
                  </a:cubicBezTo>
                  <a:cubicBezTo>
                    <a:pt x="292" y="332"/>
                    <a:pt x="299" y="336"/>
                    <a:pt x="304" y="340"/>
                  </a:cubicBezTo>
                  <a:cubicBezTo>
                    <a:pt x="307" y="342"/>
                    <a:pt x="309" y="343"/>
                    <a:pt x="310" y="344"/>
                  </a:cubicBezTo>
                  <a:cubicBezTo>
                    <a:pt x="311" y="345"/>
                    <a:pt x="311" y="345"/>
                    <a:pt x="311" y="345"/>
                  </a:cubicBezTo>
                  <a:cubicBezTo>
                    <a:pt x="311" y="345"/>
                    <a:pt x="311" y="345"/>
                    <a:pt x="311" y="345"/>
                  </a:cubicBezTo>
                  <a:cubicBezTo>
                    <a:pt x="313" y="344"/>
                    <a:pt x="313" y="344"/>
                    <a:pt x="313" y="344"/>
                  </a:cubicBezTo>
                  <a:cubicBezTo>
                    <a:pt x="311" y="345"/>
                    <a:pt x="311" y="345"/>
                    <a:pt x="311" y="345"/>
                  </a:cubicBezTo>
                  <a:cubicBezTo>
                    <a:pt x="311" y="345"/>
                    <a:pt x="311" y="345"/>
                    <a:pt x="311" y="345"/>
                  </a:cubicBezTo>
                  <a:cubicBezTo>
                    <a:pt x="313" y="344"/>
                    <a:pt x="313" y="344"/>
                    <a:pt x="313" y="344"/>
                  </a:cubicBezTo>
                  <a:cubicBezTo>
                    <a:pt x="311" y="345"/>
                    <a:pt x="311" y="345"/>
                    <a:pt x="311" y="345"/>
                  </a:cubicBezTo>
                  <a:cubicBezTo>
                    <a:pt x="314" y="343"/>
                    <a:pt x="314" y="343"/>
                    <a:pt x="314" y="343"/>
                  </a:cubicBezTo>
                  <a:cubicBezTo>
                    <a:pt x="310" y="343"/>
                    <a:pt x="310" y="343"/>
                    <a:pt x="310" y="343"/>
                  </a:cubicBezTo>
                  <a:cubicBezTo>
                    <a:pt x="310" y="344"/>
                    <a:pt x="311" y="345"/>
                    <a:pt x="311" y="345"/>
                  </a:cubicBezTo>
                  <a:cubicBezTo>
                    <a:pt x="314" y="343"/>
                    <a:pt x="314" y="343"/>
                    <a:pt x="314" y="343"/>
                  </a:cubicBezTo>
                  <a:cubicBezTo>
                    <a:pt x="310" y="343"/>
                    <a:pt x="310" y="343"/>
                    <a:pt x="310" y="343"/>
                  </a:cubicBezTo>
                  <a:cubicBezTo>
                    <a:pt x="315" y="343"/>
                    <a:pt x="315" y="343"/>
                    <a:pt x="315" y="343"/>
                  </a:cubicBezTo>
                  <a:cubicBezTo>
                    <a:pt x="311" y="340"/>
                    <a:pt x="311" y="340"/>
                    <a:pt x="311" y="340"/>
                  </a:cubicBezTo>
                  <a:cubicBezTo>
                    <a:pt x="311" y="341"/>
                    <a:pt x="310" y="342"/>
                    <a:pt x="310" y="343"/>
                  </a:cubicBezTo>
                  <a:cubicBezTo>
                    <a:pt x="315" y="343"/>
                    <a:pt x="315" y="343"/>
                    <a:pt x="315" y="343"/>
                  </a:cubicBezTo>
                  <a:cubicBezTo>
                    <a:pt x="311" y="340"/>
                    <a:pt x="311" y="340"/>
                    <a:pt x="311" y="340"/>
                  </a:cubicBezTo>
                  <a:cubicBezTo>
                    <a:pt x="315" y="343"/>
                    <a:pt x="315" y="343"/>
                    <a:pt x="315" y="343"/>
                  </a:cubicBezTo>
                  <a:cubicBezTo>
                    <a:pt x="311" y="340"/>
                    <a:pt x="311" y="340"/>
                    <a:pt x="311" y="340"/>
                  </a:cubicBezTo>
                  <a:cubicBezTo>
                    <a:pt x="315" y="343"/>
                    <a:pt x="315" y="343"/>
                    <a:pt x="315" y="343"/>
                  </a:cubicBezTo>
                  <a:cubicBezTo>
                    <a:pt x="313" y="339"/>
                    <a:pt x="313" y="339"/>
                    <a:pt x="313" y="339"/>
                  </a:cubicBezTo>
                  <a:cubicBezTo>
                    <a:pt x="313" y="339"/>
                    <a:pt x="312" y="339"/>
                    <a:pt x="311" y="340"/>
                  </a:cubicBezTo>
                  <a:cubicBezTo>
                    <a:pt x="315" y="343"/>
                    <a:pt x="315" y="343"/>
                    <a:pt x="315" y="343"/>
                  </a:cubicBezTo>
                  <a:cubicBezTo>
                    <a:pt x="313" y="339"/>
                    <a:pt x="313" y="339"/>
                    <a:pt x="313" y="339"/>
                  </a:cubicBezTo>
                  <a:cubicBezTo>
                    <a:pt x="315" y="343"/>
                    <a:pt x="315" y="343"/>
                    <a:pt x="315" y="343"/>
                  </a:cubicBezTo>
                  <a:cubicBezTo>
                    <a:pt x="315" y="338"/>
                    <a:pt x="315" y="338"/>
                    <a:pt x="315" y="338"/>
                  </a:cubicBezTo>
                  <a:cubicBezTo>
                    <a:pt x="314" y="338"/>
                    <a:pt x="314" y="338"/>
                    <a:pt x="313" y="339"/>
                  </a:cubicBezTo>
                  <a:cubicBezTo>
                    <a:pt x="315" y="343"/>
                    <a:pt x="315" y="343"/>
                    <a:pt x="315" y="343"/>
                  </a:cubicBezTo>
                  <a:cubicBezTo>
                    <a:pt x="315" y="338"/>
                    <a:pt x="315" y="338"/>
                    <a:pt x="315" y="338"/>
                  </a:cubicBezTo>
                  <a:cubicBezTo>
                    <a:pt x="315" y="341"/>
                    <a:pt x="315" y="341"/>
                    <a:pt x="315" y="341"/>
                  </a:cubicBezTo>
                  <a:cubicBezTo>
                    <a:pt x="315" y="338"/>
                    <a:pt x="315" y="338"/>
                    <a:pt x="315" y="338"/>
                  </a:cubicBezTo>
                  <a:cubicBezTo>
                    <a:pt x="315" y="338"/>
                    <a:pt x="315" y="338"/>
                    <a:pt x="315" y="338"/>
                  </a:cubicBezTo>
                  <a:cubicBezTo>
                    <a:pt x="315" y="341"/>
                    <a:pt x="315" y="341"/>
                    <a:pt x="315" y="341"/>
                  </a:cubicBezTo>
                  <a:cubicBezTo>
                    <a:pt x="315" y="338"/>
                    <a:pt x="315" y="338"/>
                    <a:pt x="315" y="338"/>
                  </a:cubicBezTo>
                  <a:cubicBezTo>
                    <a:pt x="315" y="338"/>
                    <a:pt x="315" y="338"/>
                    <a:pt x="314" y="338"/>
                  </a:cubicBezTo>
                  <a:cubicBezTo>
                    <a:pt x="312" y="337"/>
                    <a:pt x="306" y="334"/>
                    <a:pt x="299" y="330"/>
                  </a:cubicBezTo>
                  <a:cubicBezTo>
                    <a:pt x="275" y="317"/>
                    <a:pt x="228" y="290"/>
                    <a:pt x="186" y="267"/>
                  </a:cubicBezTo>
                  <a:cubicBezTo>
                    <a:pt x="166" y="255"/>
                    <a:pt x="147" y="244"/>
                    <a:pt x="132" y="236"/>
                  </a:cubicBezTo>
                  <a:cubicBezTo>
                    <a:pt x="125" y="232"/>
                    <a:pt x="119" y="229"/>
                    <a:pt x="115" y="226"/>
                  </a:cubicBezTo>
                  <a:cubicBezTo>
                    <a:pt x="113" y="225"/>
                    <a:pt x="111" y="224"/>
                    <a:pt x="110" y="224"/>
                  </a:cubicBezTo>
                  <a:cubicBezTo>
                    <a:pt x="109" y="223"/>
                    <a:pt x="108" y="223"/>
                    <a:pt x="108" y="223"/>
                  </a:cubicBezTo>
                  <a:cubicBezTo>
                    <a:pt x="107" y="223"/>
                    <a:pt x="107" y="223"/>
                    <a:pt x="107" y="223"/>
                  </a:cubicBezTo>
                  <a:cubicBezTo>
                    <a:pt x="107" y="223"/>
                    <a:pt x="106" y="222"/>
                    <a:pt x="105" y="222"/>
                  </a:cubicBezTo>
                  <a:cubicBezTo>
                    <a:pt x="105" y="222"/>
                    <a:pt x="105" y="222"/>
                    <a:pt x="104" y="223"/>
                  </a:cubicBezTo>
                  <a:cubicBezTo>
                    <a:pt x="103" y="223"/>
                    <a:pt x="102" y="224"/>
                    <a:pt x="101" y="225"/>
                  </a:cubicBezTo>
                  <a:cubicBezTo>
                    <a:pt x="105" y="227"/>
                    <a:pt x="105" y="227"/>
                    <a:pt x="105" y="227"/>
                  </a:cubicBezTo>
                  <a:cubicBezTo>
                    <a:pt x="101" y="225"/>
                    <a:pt x="101" y="225"/>
                    <a:pt x="101" y="225"/>
                  </a:cubicBezTo>
                  <a:cubicBezTo>
                    <a:pt x="101" y="225"/>
                    <a:pt x="101" y="226"/>
                    <a:pt x="101" y="227"/>
                  </a:cubicBezTo>
                  <a:cubicBezTo>
                    <a:pt x="101" y="229"/>
                    <a:pt x="101" y="229"/>
                    <a:pt x="102" y="230"/>
                  </a:cubicBezTo>
                  <a:cubicBezTo>
                    <a:pt x="102" y="231"/>
                    <a:pt x="103" y="232"/>
                    <a:pt x="104" y="232"/>
                  </a:cubicBezTo>
                  <a:cubicBezTo>
                    <a:pt x="105" y="234"/>
                    <a:pt x="107" y="235"/>
                    <a:pt x="110" y="237"/>
                  </a:cubicBezTo>
                  <a:cubicBezTo>
                    <a:pt x="119" y="244"/>
                    <a:pt x="138" y="256"/>
                    <a:pt x="160" y="270"/>
                  </a:cubicBezTo>
                  <a:cubicBezTo>
                    <a:pt x="227" y="312"/>
                    <a:pt x="328" y="372"/>
                    <a:pt x="328" y="372"/>
                  </a:cubicBezTo>
                  <a:cubicBezTo>
                    <a:pt x="330" y="368"/>
                    <a:pt x="330" y="368"/>
                    <a:pt x="330" y="368"/>
                  </a:cubicBezTo>
                  <a:cubicBezTo>
                    <a:pt x="326" y="365"/>
                    <a:pt x="326" y="365"/>
                    <a:pt x="326" y="365"/>
                  </a:cubicBezTo>
                  <a:cubicBezTo>
                    <a:pt x="330" y="368"/>
                    <a:pt x="330" y="368"/>
                    <a:pt x="330" y="368"/>
                  </a:cubicBezTo>
                  <a:cubicBezTo>
                    <a:pt x="329" y="363"/>
                    <a:pt x="329" y="363"/>
                    <a:pt x="329" y="363"/>
                  </a:cubicBezTo>
                  <a:cubicBezTo>
                    <a:pt x="328" y="364"/>
                    <a:pt x="327" y="364"/>
                    <a:pt x="326" y="365"/>
                  </a:cubicBezTo>
                  <a:cubicBezTo>
                    <a:pt x="330" y="368"/>
                    <a:pt x="330" y="368"/>
                    <a:pt x="330" y="368"/>
                  </a:cubicBezTo>
                  <a:cubicBezTo>
                    <a:pt x="329" y="363"/>
                    <a:pt x="329" y="363"/>
                    <a:pt x="329" y="363"/>
                  </a:cubicBezTo>
                  <a:cubicBezTo>
                    <a:pt x="330" y="367"/>
                    <a:pt x="330" y="367"/>
                    <a:pt x="330" y="367"/>
                  </a:cubicBezTo>
                  <a:cubicBezTo>
                    <a:pt x="330" y="363"/>
                    <a:pt x="330" y="363"/>
                    <a:pt x="330" y="363"/>
                  </a:cubicBezTo>
                  <a:cubicBezTo>
                    <a:pt x="330" y="363"/>
                    <a:pt x="329" y="363"/>
                    <a:pt x="329" y="363"/>
                  </a:cubicBezTo>
                  <a:cubicBezTo>
                    <a:pt x="330" y="367"/>
                    <a:pt x="330" y="367"/>
                    <a:pt x="330" y="367"/>
                  </a:cubicBezTo>
                  <a:cubicBezTo>
                    <a:pt x="330" y="363"/>
                    <a:pt x="330" y="363"/>
                    <a:pt x="330" y="363"/>
                  </a:cubicBezTo>
                  <a:cubicBezTo>
                    <a:pt x="330" y="365"/>
                    <a:pt x="330" y="365"/>
                    <a:pt x="330" y="365"/>
                  </a:cubicBezTo>
                  <a:cubicBezTo>
                    <a:pt x="331" y="363"/>
                    <a:pt x="331" y="363"/>
                    <a:pt x="331" y="363"/>
                  </a:cubicBezTo>
                  <a:cubicBezTo>
                    <a:pt x="331" y="363"/>
                    <a:pt x="331" y="363"/>
                    <a:pt x="330" y="363"/>
                  </a:cubicBezTo>
                  <a:cubicBezTo>
                    <a:pt x="330" y="365"/>
                    <a:pt x="330" y="365"/>
                    <a:pt x="330" y="365"/>
                  </a:cubicBezTo>
                  <a:cubicBezTo>
                    <a:pt x="331" y="363"/>
                    <a:pt x="331" y="363"/>
                    <a:pt x="331" y="363"/>
                  </a:cubicBezTo>
                  <a:cubicBezTo>
                    <a:pt x="330" y="363"/>
                    <a:pt x="330" y="363"/>
                    <a:pt x="329" y="363"/>
                  </a:cubicBezTo>
                  <a:cubicBezTo>
                    <a:pt x="327" y="362"/>
                    <a:pt x="321" y="359"/>
                    <a:pt x="314" y="355"/>
                  </a:cubicBezTo>
                  <a:cubicBezTo>
                    <a:pt x="288" y="342"/>
                    <a:pt x="241" y="316"/>
                    <a:pt x="199" y="292"/>
                  </a:cubicBezTo>
                  <a:cubicBezTo>
                    <a:pt x="179" y="281"/>
                    <a:pt x="160" y="270"/>
                    <a:pt x="146" y="262"/>
                  </a:cubicBezTo>
                  <a:cubicBezTo>
                    <a:pt x="139" y="258"/>
                    <a:pt x="133" y="255"/>
                    <a:pt x="129" y="253"/>
                  </a:cubicBezTo>
                  <a:cubicBezTo>
                    <a:pt x="125" y="250"/>
                    <a:pt x="123" y="249"/>
                    <a:pt x="123" y="249"/>
                  </a:cubicBezTo>
                  <a:cubicBezTo>
                    <a:pt x="121" y="248"/>
                    <a:pt x="118" y="249"/>
                    <a:pt x="117" y="251"/>
                  </a:cubicBezTo>
                  <a:cubicBezTo>
                    <a:pt x="116" y="251"/>
                    <a:pt x="116" y="252"/>
                    <a:pt x="116" y="253"/>
                  </a:cubicBezTo>
                  <a:cubicBezTo>
                    <a:pt x="116" y="254"/>
                    <a:pt x="116" y="255"/>
                    <a:pt x="117" y="255"/>
                  </a:cubicBezTo>
                  <a:cubicBezTo>
                    <a:pt x="117" y="256"/>
                    <a:pt x="117" y="256"/>
                    <a:pt x="118" y="257"/>
                  </a:cubicBezTo>
                  <a:cubicBezTo>
                    <a:pt x="118" y="257"/>
                    <a:pt x="119" y="258"/>
                    <a:pt x="120" y="259"/>
                  </a:cubicBezTo>
                  <a:cubicBezTo>
                    <a:pt x="123" y="261"/>
                    <a:pt x="128" y="265"/>
                    <a:pt x="135" y="269"/>
                  </a:cubicBezTo>
                  <a:cubicBezTo>
                    <a:pt x="161" y="287"/>
                    <a:pt x="212" y="318"/>
                    <a:pt x="256" y="344"/>
                  </a:cubicBezTo>
                  <a:cubicBezTo>
                    <a:pt x="300" y="371"/>
                    <a:pt x="338" y="394"/>
                    <a:pt x="338" y="394"/>
                  </a:cubicBezTo>
                  <a:cubicBezTo>
                    <a:pt x="340" y="390"/>
                    <a:pt x="340" y="390"/>
                    <a:pt x="340" y="390"/>
                  </a:cubicBezTo>
                  <a:cubicBezTo>
                    <a:pt x="342" y="386"/>
                    <a:pt x="342" y="386"/>
                    <a:pt x="342" y="386"/>
                  </a:cubicBezTo>
                  <a:cubicBezTo>
                    <a:pt x="129" y="267"/>
                    <a:pt x="129" y="267"/>
                    <a:pt x="129" y="267"/>
                  </a:cubicBezTo>
                  <a:cubicBezTo>
                    <a:pt x="127" y="266"/>
                    <a:pt x="124" y="267"/>
                    <a:pt x="123" y="269"/>
                  </a:cubicBezTo>
                  <a:cubicBezTo>
                    <a:pt x="122" y="271"/>
                    <a:pt x="123" y="274"/>
                    <a:pt x="125" y="275"/>
                  </a:cubicBezTo>
                  <a:cubicBezTo>
                    <a:pt x="347" y="414"/>
                    <a:pt x="347" y="414"/>
                    <a:pt x="347" y="414"/>
                  </a:cubicBezTo>
                  <a:cubicBezTo>
                    <a:pt x="349" y="410"/>
                    <a:pt x="349" y="410"/>
                    <a:pt x="349" y="410"/>
                  </a:cubicBezTo>
                  <a:cubicBezTo>
                    <a:pt x="345" y="407"/>
                    <a:pt x="345" y="407"/>
                    <a:pt x="345" y="407"/>
                  </a:cubicBezTo>
                  <a:cubicBezTo>
                    <a:pt x="349" y="410"/>
                    <a:pt x="349" y="410"/>
                    <a:pt x="349" y="410"/>
                  </a:cubicBezTo>
                  <a:cubicBezTo>
                    <a:pt x="348" y="405"/>
                    <a:pt x="348" y="405"/>
                    <a:pt x="348" y="405"/>
                  </a:cubicBezTo>
                  <a:cubicBezTo>
                    <a:pt x="347" y="406"/>
                    <a:pt x="346" y="406"/>
                    <a:pt x="345" y="407"/>
                  </a:cubicBezTo>
                  <a:cubicBezTo>
                    <a:pt x="349" y="410"/>
                    <a:pt x="349" y="410"/>
                    <a:pt x="349" y="410"/>
                  </a:cubicBezTo>
                  <a:cubicBezTo>
                    <a:pt x="348" y="405"/>
                    <a:pt x="348" y="405"/>
                    <a:pt x="348" y="405"/>
                  </a:cubicBezTo>
                  <a:cubicBezTo>
                    <a:pt x="349" y="410"/>
                    <a:pt x="349" y="410"/>
                    <a:pt x="349" y="410"/>
                  </a:cubicBezTo>
                  <a:cubicBezTo>
                    <a:pt x="349" y="405"/>
                    <a:pt x="349" y="405"/>
                    <a:pt x="349" y="405"/>
                  </a:cubicBezTo>
                  <a:cubicBezTo>
                    <a:pt x="349" y="405"/>
                    <a:pt x="348" y="405"/>
                    <a:pt x="348" y="405"/>
                  </a:cubicBezTo>
                  <a:cubicBezTo>
                    <a:pt x="349" y="410"/>
                    <a:pt x="349" y="410"/>
                    <a:pt x="349" y="410"/>
                  </a:cubicBezTo>
                  <a:cubicBezTo>
                    <a:pt x="349" y="405"/>
                    <a:pt x="349" y="405"/>
                    <a:pt x="349" y="405"/>
                  </a:cubicBezTo>
                  <a:cubicBezTo>
                    <a:pt x="349" y="409"/>
                    <a:pt x="349" y="409"/>
                    <a:pt x="349" y="409"/>
                  </a:cubicBezTo>
                  <a:cubicBezTo>
                    <a:pt x="350" y="405"/>
                    <a:pt x="350" y="405"/>
                    <a:pt x="350" y="405"/>
                  </a:cubicBezTo>
                  <a:cubicBezTo>
                    <a:pt x="350" y="405"/>
                    <a:pt x="350" y="405"/>
                    <a:pt x="349" y="405"/>
                  </a:cubicBezTo>
                  <a:cubicBezTo>
                    <a:pt x="349" y="409"/>
                    <a:pt x="349" y="409"/>
                    <a:pt x="349" y="409"/>
                  </a:cubicBezTo>
                  <a:cubicBezTo>
                    <a:pt x="350" y="405"/>
                    <a:pt x="350" y="405"/>
                    <a:pt x="350" y="405"/>
                  </a:cubicBezTo>
                  <a:cubicBezTo>
                    <a:pt x="350" y="407"/>
                    <a:pt x="350" y="407"/>
                    <a:pt x="350" y="407"/>
                  </a:cubicBezTo>
                  <a:cubicBezTo>
                    <a:pt x="350" y="405"/>
                    <a:pt x="350" y="405"/>
                    <a:pt x="350" y="405"/>
                  </a:cubicBezTo>
                  <a:cubicBezTo>
                    <a:pt x="350" y="405"/>
                    <a:pt x="350" y="405"/>
                    <a:pt x="350" y="405"/>
                  </a:cubicBezTo>
                  <a:cubicBezTo>
                    <a:pt x="350" y="407"/>
                    <a:pt x="350" y="407"/>
                    <a:pt x="350" y="407"/>
                  </a:cubicBezTo>
                  <a:cubicBezTo>
                    <a:pt x="350" y="405"/>
                    <a:pt x="350" y="405"/>
                    <a:pt x="350" y="405"/>
                  </a:cubicBezTo>
                  <a:cubicBezTo>
                    <a:pt x="350" y="405"/>
                    <a:pt x="350" y="405"/>
                    <a:pt x="349" y="405"/>
                  </a:cubicBezTo>
                  <a:cubicBezTo>
                    <a:pt x="347" y="404"/>
                    <a:pt x="341" y="401"/>
                    <a:pt x="334" y="397"/>
                  </a:cubicBezTo>
                  <a:cubicBezTo>
                    <a:pt x="309" y="383"/>
                    <a:pt x="260" y="356"/>
                    <a:pt x="217" y="332"/>
                  </a:cubicBezTo>
                  <a:cubicBezTo>
                    <a:pt x="195" y="320"/>
                    <a:pt x="175" y="309"/>
                    <a:pt x="161" y="301"/>
                  </a:cubicBezTo>
                  <a:cubicBezTo>
                    <a:pt x="154" y="297"/>
                    <a:pt x="148" y="293"/>
                    <a:pt x="144" y="291"/>
                  </a:cubicBezTo>
                  <a:cubicBezTo>
                    <a:pt x="139" y="289"/>
                    <a:pt x="137" y="287"/>
                    <a:pt x="137" y="287"/>
                  </a:cubicBezTo>
                  <a:cubicBezTo>
                    <a:pt x="135" y="286"/>
                    <a:pt x="132" y="287"/>
                    <a:pt x="131" y="289"/>
                  </a:cubicBezTo>
                  <a:cubicBezTo>
                    <a:pt x="131" y="290"/>
                    <a:pt x="130" y="291"/>
                    <a:pt x="130" y="291"/>
                  </a:cubicBezTo>
                  <a:cubicBezTo>
                    <a:pt x="130" y="293"/>
                    <a:pt x="131" y="294"/>
                    <a:pt x="131" y="294"/>
                  </a:cubicBezTo>
                  <a:cubicBezTo>
                    <a:pt x="132" y="295"/>
                    <a:pt x="132" y="296"/>
                    <a:pt x="133" y="296"/>
                  </a:cubicBezTo>
                  <a:cubicBezTo>
                    <a:pt x="134" y="298"/>
                    <a:pt x="136" y="299"/>
                    <a:pt x="138" y="301"/>
                  </a:cubicBezTo>
                  <a:cubicBezTo>
                    <a:pt x="147" y="307"/>
                    <a:pt x="162" y="317"/>
                    <a:pt x="181" y="328"/>
                  </a:cubicBezTo>
                  <a:cubicBezTo>
                    <a:pt x="210" y="345"/>
                    <a:pt x="246" y="366"/>
                    <a:pt x="274" y="383"/>
                  </a:cubicBezTo>
                  <a:cubicBezTo>
                    <a:pt x="289" y="391"/>
                    <a:pt x="301" y="399"/>
                    <a:pt x="310" y="405"/>
                  </a:cubicBezTo>
                  <a:cubicBezTo>
                    <a:pt x="315" y="407"/>
                    <a:pt x="318" y="410"/>
                    <a:pt x="320" y="411"/>
                  </a:cubicBezTo>
                  <a:cubicBezTo>
                    <a:pt x="322" y="412"/>
                    <a:pt x="323" y="413"/>
                    <a:pt x="323" y="413"/>
                  </a:cubicBezTo>
                  <a:cubicBezTo>
                    <a:pt x="323" y="414"/>
                    <a:pt x="323" y="414"/>
                    <a:pt x="323" y="414"/>
                  </a:cubicBezTo>
                  <a:cubicBezTo>
                    <a:pt x="323" y="414"/>
                    <a:pt x="323" y="414"/>
                    <a:pt x="323" y="414"/>
                  </a:cubicBezTo>
                  <a:cubicBezTo>
                    <a:pt x="325" y="412"/>
                    <a:pt x="325" y="412"/>
                    <a:pt x="325" y="412"/>
                  </a:cubicBezTo>
                  <a:cubicBezTo>
                    <a:pt x="323" y="413"/>
                    <a:pt x="323" y="413"/>
                    <a:pt x="323" y="413"/>
                  </a:cubicBezTo>
                  <a:cubicBezTo>
                    <a:pt x="323" y="414"/>
                    <a:pt x="323" y="414"/>
                    <a:pt x="323" y="414"/>
                  </a:cubicBezTo>
                  <a:cubicBezTo>
                    <a:pt x="325" y="412"/>
                    <a:pt x="325" y="412"/>
                    <a:pt x="325" y="412"/>
                  </a:cubicBezTo>
                  <a:cubicBezTo>
                    <a:pt x="323" y="413"/>
                    <a:pt x="323" y="413"/>
                    <a:pt x="323" y="413"/>
                  </a:cubicBezTo>
                  <a:cubicBezTo>
                    <a:pt x="326" y="411"/>
                    <a:pt x="326" y="411"/>
                    <a:pt x="326" y="411"/>
                  </a:cubicBezTo>
                  <a:cubicBezTo>
                    <a:pt x="322" y="411"/>
                    <a:pt x="322" y="411"/>
                    <a:pt x="322" y="411"/>
                  </a:cubicBezTo>
                  <a:cubicBezTo>
                    <a:pt x="322" y="413"/>
                    <a:pt x="323" y="413"/>
                    <a:pt x="323" y="413"/>
                  </a:cubicBezTo>
                  <a:cubicBezTo>
                    <a:pt x="326" y="411"/>
                    <a:pt x="326" y="411"/>
                    <a:pt x="326" y="411"/>
                  </a:cubicBezTo>
                  <a:cubicBezTo>
                    <a:pt x="322" y="411"/>
                    <a:pt x="322" y="411"/>
                    <a:pt x="322" y="411"/>
                  </a:cubicBezTo>
                  <a:cubicBezTo>
                    <a:pt x="327" y="411"/>
                    <a:pt x="327" y="411"/>
                    <a:pt x="327" y="411"/>
                  </a:cubicBezTo>
                  <a:cubicBezTo>
                    <a:pt x="323" y="409"/>
                    <a:pt x="323" y="409"/>
                    <a:pt x="323" y="409"/>
                  </a:cubicBezTo>
                  <a:cubicBezTo>
                    <a:pt x="323" y="410"/>
                    <a:pt x="322" y="410"/>
                    <a:pt x="322" y="411"/>
                  </a:cubicBezTo>
                  <a:cubicBezTo>
                    <a:pt x="327" y="411"/>
                    <a:pt x="327" y="411"/>
                    <a:pt x="327" y="411"/>
                  </a:cubicBezTo>
                  <a:cubicBezTo>
                    <a:pt x="323" y="409"/>
                    <a:pt x="323" y="409"/>
                    <a:pt x="323" y="409"/>
                  </a:cubicBezTo>
                  <a:cubicBezTo>
                    <a:pt x="327" y="411"/>
                    <a:pt x="327" y="411"/>
                    <a:pt x="327" y="411"/>
                  </a:cubicBezTo>
                  <a:cubicBezTo>
                    <a:pt x="324" y="408"/>
                    <a:pt x="324" y="408"/>
                    <a:pt x="324" y="408"/>
                  </a:cubicBezTo>
                  <a:cubicBezTo>
                    <a:pt x="327" y="411"/>
                    <a:pt x="327" y="411"/>
                    <a:pt x="327" y="411"/>
                  </a:cubicBezTo>
                  <a:cubicBezTo>
                    <a:pt x="326" y="407"/>
                    <a:pt x="326" y="407"/>
                    <a:pt x="326" y="407"/>
                  </a:cubicBezTo>
                  <a:cubicBezTo>
                    <a:pt x="325" y="407"/>
                    <a:pt x="324" y="408"/>
                    <a:pt x="324" y="408"/>
                  </a:cubicBezTo>
                  <a:cubicBezTo>
                    <a:pt x="327" y="411"/>
                    <a:pt x="327" y="411"/>
                    <a:pt x="327" y="411"/>
                  </a:cubicBezTo>
                  <a:cubicBezTo>
                    <a:pt x="326" y="407"/>
                    <a:pt x="326" y="407"/>
                    <a:pt x="326" y="407"/>
                  </a:cubicBezTo>
                  <a:cubicBezTo>
                    <a:pt x="327" y="411"/>
                    <a:pt x="327" y="411"/>
                    <a:pt x="327" y="411"/>
                  </a:cubicBezTo>
                  <a:cubicBezTo>
                    <a:pt x="327" y="407"/>
                    <a:pt x="327" y="407"/>
                    <a:pt x="327" y="407"/>
                  </a:cubicBezTo>
                  <a:cubicBezTo>
                    <a:pt x="327" y="407"/>
                    <a:pt x="326" y="407"/>
                    <a:pt x="326" y="407"/>
                  </a:cubicBezTo>
                  <a:cubicBezTo>
                    <a:pt x="327" y="411"/>
                    <a:pt x="327" y="411"/>
                    <a:pt x="327" y="411"/>
                  </a:cubicBezTo>
                  <a:cubicBezTo>
                    <a:pt x="327" y="407"/>
                    <a:pt x="327" y="407"/>
                    <a:pt x="327" y="407"/>
                  </a:cubicBezTo>
                  <a:cubicBezTo>
                    <a:pt x="327" y="411"/>
                    <a:pt x="327" y="411"/>
                    <a:pt x="327" y="411"/>
                  </a:cubicBezTo>
                  <a:cubicBezTo>
                    <a:pt x="328" y="407"/>
                    <a:pt x="328" y="407"/>
                    <a:pt x="328" y="407"/>
                  </a:cubicBezTo>
                  <a:cubicBezTo>
                    <a:pt x="328" y="407"/>
                    <a:pt x="328" y="407"/>
                    <a:pt x="327" y="407"/>
                  </a:cubicBezTo>
                  <a:cubicBezTo>
                    <a:pt x="327" y="411"/>
                    <a:pt x="327" y="411"/>
                    <a:pt x="327" y="411"/>
                  </a:cubicBezTo>
                  <a:cubicBezTo>
                    <a:pt x="328" y="407"/>
                    <a:pt x="328" y="407"/>
                    <a:pt x="328" y="407"/>
                  </a:cubicBezTo>
                  <a:cubicBezTo>
                    <a:pt x="327" y="410"/>
                    <a:pt x="327" y="410"/>
                    <a:pt x="327" y="410"/>
                  </a:cubicBezTo>
                  <a:cubicBezTo>
                    <a:pt x="328" y="407"/>
                    <a:pt x="328" y="407"/>
                    <a:pt x="328" y="407"/>
                  </a:cubicBezTo>
                  <a:cubicBezTo>
                    <a:pt x="328" y="407"/>
                    <a:pt x="328" y="407"/>
                    <a:pt x="328" y="407"/>
                  </a:cubicBezTo>
                  <a:cubicBezTo>
                    <a:pt x="327" y="410"/>
                    <a:pt x="327" y="410"/>
                    <a:pt x="327" y="410"/>
                  </a:cubicBezTo>
                  <a:cubicBezTo>
                    <a:pt x="328" y="407"/>
                    <a:pt x="328" y="407"/>
                    <a:pt x="328" y="407"/>
                  </a:cubicBezTo>
                  <a:cubicBezTo>
                    <a:pt x="328" y="408"/>
                    <a:pt x="328" y="408"/>
                    <a:pt x="328" y="408"/>
                  </a:cubicBezTo>
                  <a:cubicBezTo>
                    <a:pt x="328" y="407"/>
                    <a:pt x="328" y="407"/>
                    <a:pt x="328" y="407"/>
                  </a:cubicBezTo>
                  <a:cubicBezTo>
                    <a:pt x="328" y="407"/>
                    <a:pt x="328" y="407"/>
                    <a:pt x="328" y="407"/>
                  </a:cubicBezTo>
                  <a:cubicBezTo>
                    <a:pt x="328" y="408"/>
                    <a:pt x="328" y="408"/>
                    <a:pt x="328" y="408"/>
                  </a:cubicBezTo>
                  <a:cubicBezTo>
                    <a:pt x="328" y="407"/>
                    <a:pt x="328" y="407"/>
                    <a:pt x="328" y="407"/>
                  </a:cubicBezTo>
                  <a:cubicBezTo>
                    <a:pt x="328" y="407"/>
                    <a:pt x="328" y="407"/>
                    <a:pt x="328" y="407"/>
                  </a:cubicBezTo>
                  <a:cubicBezTo>
                    <a:pt x="324" y="405"/>
                    <a:pt x="311" y="398"/>
                    <a:pt x="294" y="389"/>
                  </a:cubicBezTo>
                  <a:cubicBezTo>
                    <a:pt x="268" y="376"/>
                    <a:pt x="233" y="357"/>
                    <a:pt x="205" y="342"/>
                  </a:cubicBezTo>
                  <a:cubicBezTo>
                    <a:pt x="190" y="334"/>
                    <a:pt x="178" y="327"/>
                    <a:pt x="168" y="323"/>
                  </a:cubicBezTo>
                  <a:cubicBezTo>
                    <a:pt x="159" y="318"/>
                    <a:pt x="154" y="315"/>
                    <a:pt x="154" y="315"/>
                  </a:cubicBezTo>
                  <a:cubicBezTo>
                    <a:pt x="152" y="314"/>
                    <a:pt x="149" y="314"/>
                    <a:pt x="148" y="316"/>
                  </a:cubicBezTo>
                  <a:cubicBezTo>
                    <a:pt x="147" y="317"/>
                    <a:pt x="147" y="318"/>
                    <a:pt x="147" y="319"/>
                  </a:cubicBezTo>
                  <a:cubicBezTo>
                    <a:pt x="147" y="320"/>
                    <a:pt x="147" y="321"/>
                    <a:pt x="148" y="321"/>
                  </a:cubicBezTo>
                  <a:cubicBezTo>
                    <a:pt x="148" y="322"/>
                    <a:pt x="149" y="323"/>
                    <a:pt x="149" y="323"/>
                  </a:cubicBezTo>
                  <a:cubicBezTo>
                    <a:pt x="150" y="325"/>
                    <a:pt x="152" y="326"/>
                    <a:pt x="153" y="327"/>
                  </a:cubicBezTo>
                  <a:cubicBezTo>
                    <a:pt x="160" y="332"/>
                    <a:pt x="172" y="340"/>
                    <a:pt x="186" y="349"/>
                  </a:cubicBezTo>
                  <a:cubicBezTo>
                    <a:pt x="230" y="376"/>
                    <a:pt x="296" y="414"/>
                    <a:pt x="296" y="414"/>
                  </a:cubicBezTo>
                  <a:cubicBezTo>
                    <a:pt x="298" y="411"/>
                    <a:pt x="298" y="411"/>
                    <a:pt x="298" y="411"/>
                  </a:cubicBezTo>
                  <a:cubicBezTo>
                    <a:pt x="295" y="408"/>
                    <a:pt x="295" y="408"/>
                    <a:pt x="295" y="408"/>
                  </a:cubicBezTo>
                  <a:cubicBezTo>
                    <a:pt x="298" y="410"/>
                    <a:pt x="298" y="410"/>
                    <a:pt x="298" y="410"/>
                  </a:cubicBezTo>
                  <a:cubicBezTo>
                    <a:pt x="297" y="406"/>
                    <a:pt x="297" y="406"/>
                    <a:pt x="297" y="406"/>
                  </a:cubicBezTo>
                  <a:cubicBezTo>
                    <a:pt x="296" y="407"/>
                    <a:pt x="295" y="407"/>
                    <a:pt x="295" y="408"/>
                  </a:cubicBezTo>
                  <a:cubicBezTo>
                    <a:pt x="298" y="410"/>
                    <a:pt x="298" y="410"/>
                    <a:pt x="298" y="410"/>
                  </a:cubicBezTo>
                  <a:cubicBezTo>
                    <a:pt x="297" y="406"/>
                    <a:pt x="297" y="406"/>
                    <a:pt x="297" y="406"/>
                  </a:cubicBezTo>
                  <a:cubicBezTo>
                    <a:pt x="298" y="410"/>
                    <a:pt x="298" y="410"/>
                    <a:pt x="298" y="410"/>
                  </a:cubicBezTo>
                  <a:cubicBezTo>
                    <a:pt x="298" y="406"/>
                    <a:pt x="298" y="406"/>
                    <a:pt x="298" y="406"/>
                  </a:cubicBezTo>
                  <a:cubicBezTo>
                    <a:pt x="298" y="406"/>
                    <a:pt x="297" y="406"/>
                    <a:pt x="297" y="406"/>
                  </a:cubicBezTo>
                  <a:cubicBezTo>
                    <a:pt x="298" y="410"/>
                    <a:pt x="298" y="410"/>
                    <a:pt x="298" y="410"/>
                  </a:cubicBezTo>
                  <a:cubicBezTo>
                    <a:pt x="298" y="406"/>
                    <a:pt x="298" y="406"/>
                    <a:pt x="298" y="406"/>
                  </a:cubicBezTo>
                  <a:cubicBezTo>
                    <a:pt x="298" y="408"/>
                    <a:pt x="298" y="408"/>
                    <a:pt x="298" y="408"/>
                  </a:cubicBezTo>
                  <a:cubicBezTo>
                    <a:pt x="298" y="406"/>
                    <a:pt x="298" y="406"/>
                    <a:pt x="298" y="406"/>
                  </a:cubicBezTo>
                  <a:cubicBezTo>
                    <a:pt x="298" y="406"/>
                    <a:pt x="298" y="406"/>
                    <a:pt x="298" y="406"/>
                  </a:cubicBezTo>
                  <a:cubicBezTo>
                    <a:pt x="298" y="408"/>
                    <a:pt x="298" y="408"/>
                    <a:pt x="298" y="408"/>
                  </a:cubicBezTo>
                  <a:cubicBezTo>
                    <a:pt x="298" y="406"/>
                    <a:pt x="298" y="406"/>
                    <a:pt x="298" y="406"/>
                  </a:cubicBezTo>
                  <a:cubicBezTo>
                    <a:pt x="298" y="406"/>
                    <a:pt x="297" y="406"/>
                    <a:pt x="296" y="405"/>
                  </a:cubicBezTo>
                  <a:cubicBezTo>
                    <a:pt x="291" y="403"/>
                    <a:pt x="280" y="398"/>
                    <a:pt x="267" y="391"/>
                  </a:cubicBezTo>
                  <a:cubicBezTo>
                    <a:pt x="248" y="380"/>
                    <a:pt x="224" y="367"/>
                    <a:pt x="204" y="355"/>
                  </a:cubicBezTo>
                  <a:cubicBezTo>
                    <a:pt x="193" y="350"/>
                    <a:pt x="184" y="345"/>
                    <a:pt x="177" y="341"/>
                  </a:cubicBezTo>
                  <a:cubicBezTo>
                    <a:pt x="174" y="340"/>
                    <a:pt x="171" y="338"/>
                    <a:pt x="169" y="337"/>
                  </a:cubicBezTo>
                  <a:cubicBezTo>
                    <a:pt x="167" y="337"/>
                    <a:pt x="166" y="336"/>
                    <a:pt x="165" y="336"/>
                  </a:cubicBezTo>
                  <a:cubicBezTo>
                    <a:pt x="165" y="336"/>
                    <a:pt x="164" y="336"/>
                    <a:pt x="164" y="336"/>
                  </a:cubicBezTo>
                  <a:cubicBezTo>
                    <a:pt x="163" y="335"/>
                    <a:pt x="163" y="335"/>
                    <a:pt x="162" y="335"/>
                  </a:cubicBezTo>
                  <a:cubicBezTo>
                    <a:pt x="162" y="335"/>
                    <a:pt x="161" y="335"/>
                    <a:pt x="160" y="336"/>
                  </a:cubicBezTo>
                  <a:cubicBezTo>
                    <a:pt x="160" y="336"/>
                    <a:pt x="159" y="336"/>
                    <a:pt x="158" y="338"/>
                  </a:cubicBezTo>
                  <a:cubicBezTo>
                    <a:pt x="157" y="339"/>
                    <a:pt x="157" y="340"/>
                    <a:pt x="157" y="341"/>
                  </a:cubicBezTo>
                  <a:cubicBezTo>
                    <a:pt x="158" y="342"/>
                    <a:pt x="158" y="343"/>
                    <a:pt x="160" y="344"/>
                  </a:cubicBezTo>
                  <a:cubicBezTo>
                    <a:pt x="160" y="344"/>
                    <a:pt x="161" y="345"/>
                    <a:pt x="164" y="347"/>
                  </a:cubicBezTo>
                  <a:cubicBezTo>
                    <a:pt x="175" y="353"/>
                    <a:pt x="201" y="369"/>
                    <a:pt x="224" y="383"/>
                  </a:cubicBezTo>
                  <a:cubicBezTo>
                    <a:pt x="236" y="390"/>
                    <a:pt x="247" y="397"/>
                    <a:pt x="255" y="402"/>
                  </a:cubicBezTo>
                  <a:cubicBezTo>
                    <a:pt x="259" y="405"/>
                    <a:pt x="262" y="407"/>
                    <a:pt x="264" y="409"/>
                  </a:cubicBezTo>
                  <a:cubicBezTo>
                    <a:pt x="265" y="409"/>
                    <a:pt x="266" y="410"/>
                    <a:pt x="267" y="410"/>
                  </a:cubicBezTo>
                  <a:cubicBezTo>
                    <a:pt x="267" y="411"/>
                    <a:pt x="267" y="411"/>
                    <a:pt x="267" y="411"/>
                  </a:cubicBezTo>
                  <a:cubicBezTo>
                    <a:pt x="267" y="411"/>
                    <a:pt x="267" y="411"/>
                    <a:pt x="267" y="411"/>
                  </a:cubicBezTo>
                  <a:cubicBezTo>
                    <a:pt x="269" y="409"/>
                    <a:pt x="269" y="409"/>
                    <a:pt x="269" y="409"/>
                  </a:cubicBezTo>
                  <a:cubicBezTo>
                    <a:pt x="267" y="410"/>
                    <a:pt x="267" y="410"/>
                    <a:pt x="267" y="410"/>
                  </a:cubicBezTo>
                  <a:cubicBezTo>
                    <a:pt x="267" y="411"/>
                    <a:pt x="267" y="411"/>
                    <a:pt x="267" y="411"/>
                  </a:cubicBezTo>
                  <a:cubicBezTo>
                    <a:pt x="269" y="409"/>
                    <a:pt x="269" y="409"/>
                    <a:pt x="269" y="409"/>
                  </a:cubicBezTo>
                  <a:cubicBezTo>
                    <a:pt x="267" y="410"/>
                    <a:pt x="267" y="410"/>
                    <a:pt x="267" y="410"/>
                  </a:cubicBezTo>
                  <a:cubicBezTo>
                    <a:pt x="270" y="408"/>
                    <a:pt x="270" y="408"/>
                    <a:pt x="270" y="408"/>
                  </a:cubicBezTo>
                  <a:cubicBezTo>
                    <a:pt x="266" y="410"/>
                    <a:pt x="266" y="410"/>
                    <a:pt x="266" y="410"/>
                  </a:cubicBezTo>
                  <a:cubicBezTo>
                    <a:pt x="267" y="410"/>
                    <a:pt x="267" y="410"/>
                    <a:pt x="267" y="410"/>
                  </a:cubicBezTo>
                  <a:cubicBezTo>
                    <a:pt x="270" y="408"/>
                    <a:pt x="270" y="408"/>
                    <a:pt x="270" y="408"/>
                  </a:cubicBezTo>
                  <a:cubicBezTo>
                    <a:pt x="266" y="410"/>
                    <a:pt x="266" y="410"/>
                    <a:pt x="266" y="410"/>
                  </a:cubicBezTo>
                  <a:cubicBezTo>
                    <a:pt x="270" y="408"/>
                    <a:pt x="270" y="408"/>
                    <a:pt x="270" y="408"/>
                  </a:cubicBezTo>
                  <a:cubicBezTo>
                    <a:pt x="266" y="408"/>
                    <a:pt x="266" y="408"/>
                    <a:pt x="266" y="408"/>
                  </a:cubicBezTo>
                  <a:cubicBezTo>
                    <a:pt x="266" y="409"/>
                    <a:pt x="266" y="409"/>
                    <a:pt x="266" y="410"/>
                  </a:cubicBezTo>
                  <a:cubicBezTo>
                    <a:pt x="270" y="408"/>
                    <a:pt x="270" y="408"/>
                    <a:pt x="270" y="408"/>
                  </a:cubicBezTo>
                  <a:cubicBezTo>
                    <a:pt x="266" y="408"/>
                    <a:pt x="266" y="408"/>
                    <a:pt x="266" y="408"/>
                  </a:cubicBezTo>
                  <a:cubicBezTo>
                    <a:pt x="271" y="408"/>
                    <a:pt x="271" y="408"/>
                    <a:pt x="271" y="408"/>
                  </a:cubicBezTo>
                  <a:cubicBezTo>
                    <a:pt x="267" y="406"/>
                    <a:pt x="267" y="406"/>
                    <a:pt x="267" y="406"/>
                  </a:cubicBezTo>
                  <a:cubicBezTo>
                    <a:pt x="266" y="406"/>
                    <a:pt x="266" y="407"/>
                    <a:pt x="266" y="408"/>
                  </a:cubicBezTo>
                  <a:cubicBezTo>
                    <a:pt x="271" y="408"/>
                    <a:pt x="271" y="408"/>
                    <a:pt x="271" y="408"/>
                  </a:cubicBezTo>
                  <a:cubicBezTo>
                    <a:pt x="267" y="406"/>
                    <a:pt x="267" y="406"/>
                    <a:pt x="267" y="406"/>
                  </a:cubicBezTo>
                  <a:cubicBezTo>
                    <a:pt x="271" y="408"/>
                    <a:pt x="271" y="408"/>
                    <a:pt x="271" y="408"/>
                  </a:cubicBezTo>
                  <a:cubicBezTo>
                    <a:pt x="272" y="404"/>
                    <a:pt x="272" y="404"/>
                    <a:pt x="272" y="404"/>
                  </a:cubicBezTo>
                  <a:cubicBezTo>
                    <a:pt x="272" y="404"/>
                    <a:pt x="249" y="394"/>
                    <a:pt x="225" y="384"/>
                  </a:cubicBezTo>
                  <a:cubicBezTo>
                    <a:pt x="213" y="379"/>
                    <a:pt x="201" y="374"/>
                    <a:pt x="192" y="370"/>
                  </a:cubicBezTo>
                  <a:cubicBezTo>
                    <a:pt x="187" y="368"/>
                    <a:pt x="183" y="366"/>
                    <a:pt x="181" y="365"/>
                  </a:cubicBezTo>
                  <a:cubicBezTo>
                    <a:pt x="179" y="365"/>
                    <a:pt x="178" y="364"/>
                    <a:pt x="177" y="364"/>
                  </a:cubicBezTo>
                  <a:cubicBezTo>
                    <a:pt x="177" y="364"/>
                    <a:pt x="176" y="364"/>
                    <a:pt x="176" y="364"/>
                  </a:cubicBezTo>
                  <a:cubicBezTo>
                    <a:pt x="176" y="363"/>
                    <a:pt x="176" y="363"/>
                    <a:pt x="176" y="363"/>
                  </a:cubicBezTo>
                  <a:cubicBezTo>
                    <a:pt x="175" y="363"/>
                    <a:pt x="175" y="363"/>
                    <a:pt x="175" y="363"/>
                  </a:cubicBezTo>
                  <a:cubicBezTo>
                    <a:pt x="175" y="363"/>
                    <a:pt x="175" y="363"/>
                    <a:pt x="174" y="363"/>
                  </a:cubicBezTo>
                  <a:cubicBezTo>
                    <a:pt x="174" y="363"/>
                    <a:pt x="174" y="363"/>
                    <a:pt x="173" y="363"/>
                  </a:cubicBezTo>
                  <a:cubicBezTo>
                    <a:pt x="173" y="364"/>
                    <a:pt x="172" y="364"/>
                    <a:pt x="172" y="364"/>
                  </a:cubicBezTo>
                  <a:cubicBezTo>
                    <a:pt x="171" y="364"/>
                    <a:pt x="171" y="365"/>
                    <a:pt x="170" y="366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1" y="365"/>
                    <a:pt x="171" y="365"/>
                    <a:pt x="171" y="365"/>
                  </a:cubicBezTo>
                  <a:cubicBezTo>
                    <a:pt x="170" y="365"/>
                    <a:pt x="170" y="366"/>
                    <a:pt x="170" y="367"/>
                  </a:cubicBezTo>
                  <a:cubicBezTo>
                    <a:pt x="170" y="367"/>
                    <a:pt x="170" y="368"/>
                    <a:pt x="170" y="368"/>
                  </a:cubicBezTo>
                  <a:cubicBezTo>
                    <a:pt x="170" y="369"/>
                    <a:pt x="170" y="370"/>
                    <a:pt x="170" y="370"/>
                  </a:cubicBezTo>
                  <a:cubicBezTo>
                    <a:pt x="171" y="371"/>
                    <a:pt x="171" y="371"/>
                    <a:pt x="171" y="371"/>
                  </a:cubicBezTo>
                  <a:cubicBezTo>
                    <a:pt x="172" y="372"/>
                    <a:pt x="172" y="372"/>
                    <a:pt x="172" y="372"/>
                  </a:cubicBezTo>
                  <a:cubicBezTo>
                    <a:pt x="173" y="373"/>
                    <a:pt x="174" y="374"/>
                    <a:pt x="177" y="375"/>
                  </a:cubicBezTo>
                  <a:cubicBezTo>
                    <a:pt x="191" y="385"/>
                    <a:pt x="234" y="411"/>
                    <a:pt x="234" y="411"/>
                  </a:cubicBezTo>
                  <a:cubicBezTo>
                    <a:pt x="236" y="407"/>
                    <a:pt x="236" y="407"/>
                    <a:pt x="236" y="407"/>
                  </a:cubicBezTo>
                  <a:cubicBezTo>
                    <a:pt x="233" y="404"/>
                    <a:pt x="233" y="404"/>
                    <a:pt x="233" y="404"/>
                  </a:cubicBezTo>
                  <a:cubicBezTo>
                    <a:pt x="236" y="407"/>
                    <a:pt x="236" y="407"/>
                    <a:pt x="236" y="407"/>
                  </a:cubicBezTo>
                  <a:cubicBezTo>
                    <a:pt x="234" y="403"/>
                    <a:pt x="234" y="403"/>
                    <a:pt x="234" y="403"/>
                  </a:cubicBezTo>
                  <a:cubicBezTo>
                    <a:pt x="233" y="403"/>
                    <a:pt x="233" y="404"/>
                    <a:pt x="233" y="404"/>
                  </a:cubicBezTo>
                  <a:cubicBezTo>
                    <a:pt x="236" y="407"/>
                    <a:pt x="236" y="407"/>
                    <a:pt x="236" y="407"/>
                  </a:cubicBezTo>
                  <a:cubicBezTo>
                    <a:pt x="234" y="403"/>
                    <a:pt x="234" y="403"/>
                    <a:pt x="234" y="403"/>
                  </a:cubicBezTo>
                  <a:cubicBezTo>
                    <a:pt x="236" y="406"/>
                    <a:pt x="236" y="406"/>
                    <a:pt x="236" y="406"/>
                  </a:cubicBezTo>
                  <a:cubicBezTo>
                    <a:pt x="235" y="402"/>
                    <a:pt x="235" y="402"/>
                    <a:pt x="235" y="402"/>
                  </a:cubicBezTo>
                  <a:cubicBezTo>
                    <a:pt x="235" y="402"/>
                    <a:pt x="235" y="403"/>
                    <a:pt x="234" y="403"/>
                  </a:cubicBezTo>
                  <a:cubicBezTo>
                    <a:pt x="236" y="406"/>
                    <a:pt x="236" y="406"/>
                    <a:pt x="236" y="406"/>
                  </a:cubicBezTo>
                  <a:cubicBezTo>
                    <a:pt x="235" y="402"/>
                    <a:pt x="235" y="402"/>
                    <a:pt x="235" y="402"/>
                  </a:cubicBezTo>
                  <a:cubicBezTo>
                    <a:pt x="236" y="406"/>
                    <a:pt x="236" y="406"/>
                    <a:pt x="236" y="406"/>
                  </a:cubicBezTo>
                  <a:cubicBezTo>
                    <a:pt x="236" y="402"/>
                    <a:pt x="236" y="402"/>
                    <a:pt x="236" y="402"/>
                  </a:cubicBezTo>
                  <a:cubicBezTo>
                    <a:pt x="236" y="402"/>
                    <a:pt x="236" y="402"/>
                    <a:pt x="235" y="402"/>
                  </a:cubicBezTo>
                  <a:cubicBezTo>
                    <a:pt x="236" y="406"/>
                    <a:pt x="236" y="406"/>
                    <a:pt x="236" y="406"/>
                  </a:cubicBezTo>
                  <a:cubicBezTo>
                    <a:pt x="236" y="402"/>
                    <a:pt x="236" y="402"/>
                    <a:pt x="236" y="402"/>
                  </a:cubicBezTo>
                  <a:cubicBezTo>
                    <a:pt x="236" y="404"/>
                    <a:pt x="236" y="404"/>
                    <a:pt x="236" y="404"/>
                  </a:cubicBezTo>
                  <a:cubicBezTo>
                    <a:pt x="236" y="402"/>
                    <a:pt x="236" y="402"/>
                    <a:pt x="236" y="402"/>
                  </a:cubicBezTo>
                  <a:cubicBezTo>
                    <a:pt x="236" y="402"/>
                    <a:pt x="236" y="402"/>
                    <a:pt x="236" y="402"/>
                  </a:cubicBezTo>
                  <a:cubicBezTo>
                    <a:pt x="236" y="404"/>
                    <a:pt x="236" y="404"/>
                    <a:pt x="236" y="404"/>
                  </a:cubicBezTo>
                  <a:cubicBezTo>
                    <a:pt x="236" y="402"/>
                    <a:pt x="236" y="402"/>
                    <a:pt x="236" y="402"/>
                  </a:cubicBezTo>
                  <a:cubicBezTo>
                    <a:pt x="236" y="402"/>
                    <a:pt x="236" y="402"/>
                    <a:pt x="236" y="402"/>
                  </a:cubicBezTo>
                  <a:cubicBezTo>
                    <a:pt x="235" y="402"/>
                    <a:pt x="234" y="402"/>
                    <a:pt x="233" y="402"/>
                  </a:cubicBezTo>
                  <a:cubicBezTo>
                    <a:pt x="227" y="401"/>
                    <a:pt x="216" y="400"/>
                    <a:pt x="206" y="398"/>
                  </a:cubicBezTo>
                  <a:cubicBezTo>
                    <a:pt x="201" y="397"/>
                    <a:pt x="197" y="396"/>
                    <a:pt x="194" y="396"/>
                  </a:cubicBezTo>
                  <a:cubicBezTo>
                    <a:pt x="190" y="395"/>
                    <a:pt x="188" y="395"/>
                    <a:pt x="188" y="395"/>
                  </a:cubicBezTo>
                  <a:cubicBezTo>
                    <a:pt x="186" y="395"/>
                    <a:pt x="184" y="396"/>
                    <a:pt x="183" y="398"/>
                  </a:cubicBezTo>
                  <a:cubicBezTo>
                    <a:pt x="183" y="400"/>
                    <a:pt x="183" y="402"/>
                    <a:pt x="185" y="403"/>
                  </a:cubicBezTo>
                  <a:cubicBezTo>
                    <a:pt x="193" y="408"/>
                    <a:pt x="193" y="408"/>
                    <a:pt x="193" y="408"/>
                  </a:cubicBezTo>
                  <a:cubicBezTo>
                    <a:pt x="195" y="409"/>
                    <a:pt x="198" y="409"/>
                    <a:pt x="199" y="407"/>
                  </a:cubicBezTo>
                  <a:cubicBezTo>
                    <a:pt x="200" y="405"/>
                    <a:pt x="200" y="402"/>
                    <a:pt x="198" y="400"/>
                  </a:cubicBezTo>
                  <a:close/>
                </a:path>
              </a:pathLst>
            </a:custGeom>
            <a:solidFill>
              <a:srgbClr val="F3D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4" name="Freeform 267"/>
            <p:cNvSpPr/>
            <p:nvPr/>
          </p:nvSpPr>
          <p:spPr bwMode="auto">
            <a:xfrm>
              <a:off x="5478463" y="4856163"/>
              <a:ext cx="823913" cy="944562"/>
            </a:xfrm>
            <a:custGeom>
              <a:avLst/>
              <a:gdLst>
                <a:gd name="T0" fmla="*/ 231 w 642"/>
                <a:gd name="T1" fmla="*/ 701 h 737"/>
                <a:gd name="T2" fmla="*/ 136 w 642"/>
                <a:gd name="T3" fmla="*/ 631 h 737"/>
                <a:gd name="T4" fmla="*/ 257 w 642"/>
                <a:gd name="T5" fmla="*/ 676 h 737"/>
                <a:gd name="T6" fmla="*/ 98 w 642"/>
                <a:gd name="T7" fmla="*/ 555 h 737"/>
                <a:gd name="T8" fmla="*/ 301 w 642"/>
                <a:gd name="T9" fmla="*/ 644 h 737"/>
                <a:gd name="T10" fmla="*/ 318 w 642"/>
                <a:gd name="T11" fmla="*/ 622 h 737"/>
                <a:gd name="T12" fmla="*/ 34 w 642"/>
                <a:gd name="T13" fmla="*/ 422 h 737"/>
                <a:gd name="T14" fmla="*/ 345 w 642"/>
                <a:gd name="T15" fmla="*/ 582 h 737"/>
                <a:gd name="T16" fmla="*/ 6 w 642"/>
                <a:gd name="T17" fmla="*/ 352 h 737"/>
                <a:gd name="T18" fmla="*/ 21 w 642"/>
                <a:gd name="T19" fmla="*/ 344 h 737"/>
                <a:gd name="T20" fmla="*/ 37 w 642"/>
                <a:gd name="T21" fmla="*/ 318 h 737"/>
                <a:gd name="T22" fmla="*/ 442 w 642"/>
                <a:gd name="T23" fmla="*/ 525 h 737"/>
                <a:gd name="T24" fmla="*/ 155 w 642"/>
                <a:gd name="T25" fmla="*/ 294 h 737"/>
                <a:gd name="T26" fmla="*/ 143 w 642"/>
                <a:gd name="T27" fmla="*/ 255 h 737"/>
                <a:gd name="T28" fmla="*/ 154 w 642"/>
                <a:gd name="T29" fmla="*/ 246 h 737"/>
                <a:gd name="T30" fmla="*/ 329 w 642"/>
                <a:gd name="T31" fmla="*/ 312 h 737"/>
                <a:gd name="T32" fmla="*/ 181 w 642"/>
                <a:gd name="T33" fmla="*/ 229 h 737"/>
                <a:gd name="T34" fmla="*/ 211 w 642"/>
                <a:gd name="T35" fmla="*/ 206 h 737"/>
                <a:gd name="T36" fmla="*/ 224 w 642"/>
                <a:gd name="T37" fmla="*/ 199 h 737"/>
                <a:gd name="T38" fmla="*/ 399 w 642"/>
                <a:gd name="T39" fmla="*/ 266 h 737"/>
                <a:gd name="T40" fmla="*/ 616 w 642"/>
                <a:gd name="T41" fmla="*/ 383 h 737"/>
                <a:gd name="T42" fmla="*/ 280 w 642"/>
                <a:gd name="T43" fmla="*/ 158 h 737"/>
                <a:gd name="T44" fmla="*/ 286 w 642"/>
                <a:gd name="T45" fmla="*/ 149 h 737"/>
                <a:gd name="T46" fmla="*/ 300 w 642"/>
                <a:gd name="T47" fmla="*/ 140 h 737"/>
                <a:gd name="T48" fmla="*/ 444 w 642"/>
                <a:gd name="T49" fmla="*/ 193 h 737"/>
                <a:gd name="T50" fmla="*/ 352 w 642"/>
                <a:gd name="T51" fmla="*/ 111 h 737"/>
                <a:gd name="T52" fmla="*/ 574 w 642"/>
                <a:gd name="T53" fmla="*/ 218 h 737"/>
                <a:gd name="T54" fmla="*/ 394 w 642"/>
                <a:gd name="T55" fmla="*/ 74 h 737"/>
                <a:gd name="T56" fmla="*/ 425 w 642"/>
                <a:gd name="T57" fmla="*/ 62 h 737"/>
                <a:gd name="T58" fmla="*/ 437 w 642"/>
                <a:gd name="T59" fmla="*/ 46 h 737"/>
                <a:gd name="T60" fmla="*/ 449 w 642"/>
                <a:gd name="T61" fmla="*/ 33 h 737"/>
                <a:gd name="T62" fmla="*/ 468 w 642"/>
                <a:gd name="T63" fmla="*/ 27 h 737"/>
                <a:gd name="T64" fmla="*/ 518 w 642"/>
                <a:gd name="T65" fmla="*/ 81 h 737"/>
                <a:gd name="T66" fmla="*/ 536 w 642"/>
                <a:gd name="T67" fmla="*/ 103 h 737"/>
                <a:gd name="T68" fmla="*/ 564 w 642"/>
                <a:gd name="T69" fmla="*/ 189 h 737"/>
                <a:gd name="T70" fmla="*/ 574 w 642"/>
                <a:gd name="T71" fmla="*/ 213 h 737"/>
                <a:gd name="T72" fmla="*/ 591 w 642"/>
                <a:gd name="T73" fmla="*/ 246 h 737"/>
                <a:gd name="T74" fmla="*/ 324 w 642"/>
                <a:gd name="T75" fmla="*/ 115 h 737"/>
                <a:gd name="T76" fmla="*/ 297 w 642"/>
                <a:gd name="T77" fmla="*/ 144 h 737"/>
                <a:gd name="T78" fmla="*/ 636 w 642"/>
                <a:gd name="T79" fmla="*/ 365 h 737"/>
                <a:gd name="T80" fmla="*/ 398 w 642"/>
                <a:gd name="T81" fmla="*/ 242 h 737"/>
                <a:gd name="T82" fmla="*/ 284 w 642"/>
                <a:gd name="T83" fmla="*/ 190 h 737"/>
                <a:gd name="T84" fmla="*/ 591 w 642"/>
                <a:gd name="T85" fmla="*/ 405 h 737"/>
                <a:gd name="T86" fmla="*/ 572 w 642"/>
                <a:gd name="T87" fmla="*/ 412 h 737"/>
                <a:gd name="T88" fmla="*/ 551 w 642"/>
                <a:gd name="T89" fmla="*/ 430 h 737"/>
                <a:gd name="T90" fmla="*/ 524 w 642"/>
                <a:gd name="T91" fmla="*/ 459 h 737"/>
                <a:gd name="T92" fmla="*/ 140 w 642"/>
                <a:gd name="T93" fmla="*/ 261 h 737"/>
                <a:gd name="T94" fmla="*/ 472 w 642"/>
                <a:gd name="T95" fmla="*/ 496 h 737"/>
                <a:gd name="T96" fmla="*/ 432 w 642"/>
                <a:gd name="T97" fmla="*/ 515 h 737"/>
                <a:gd name="T98" fmla="*/ 72 w 642"/>
                <a:gd name="T99" fmla="*/ 309 h 737"/>
                <a:gd name="T100" fmla="*/ 418 w 642"/>
                <a:gd name="T101" fmla="*/ 546 h 737"/>
                <a:gd name="T102" fmla="*/ 258 w 642"/>
                <a:gd name="T103" fmla="*/ 480 h 737"/>
                <a:gd name="T104" fmla="*/ 385 w 642"/>
                <a:gd name="T105" fmla="*/ 571 h 737"/>
                <a:gd name="T106" fmla="*/ 362 w 642"/>
                <a:gd name="T107" fmla="*/ 587 h 737"/>
                <a:gd name="T108" fmla="*/ 351 w 642"/>
                <a:gd name="T109" fmla="*/ 599 h 737"/>
                <a:gd name="T110" fmla="*/ 318 w 642"/>
                <a:gd name="T111" fmla="*/ 615 h 737"/>
                <a:gd name="T112" fmla="*/ 80 w 642"/>
                <a:gd name="T113" fmla="*/ 495 h 737"/>
                <a:gd name="T114" fmla="*/ 301 w 642"/>
                <a:gd name="T115" fmla="*/ 635 h 737"/>
                <a:gd name="T116" fmla="*/ 276 w 642"/>
                <a:gd name="T117" fmla="*/ 662 h 737"/>
                <a:gd name="T118" fmla="*/ 255 w 642"/>
                <a:gd name="T119" fmla="*/ 668 h 737"/>
                <a:gd name="T120" fmla="*/ 142 w 642"/>
                <a:gd name="T121" fmla="*/ 640 h 737"/>
                <a:gd name="T122" fmla="*/ 212 w 642"/>
                <a:gd name="T123" fmla="*/ 708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2" h="737">
                  <a:moveTo>
                    <a:pt x="185" y="728"/>
                  </a:moveTo>
                  <a:cubicBezTo>
                    <a:pt x="183" y="727"/>
                    <a:pt x="183" y="727"/>
                    <a:pt x="183" y="727"/>
                  </a:cubicBezTo>
                  <a:cubicBezTo>
                    <a:pt x="181" y="731"/>
                    <a:pt x="181" y="731"/>
                    <a:pt x="181" y="731"/>
                  </a:cubicBezTo>
                  <a:cubicBezTo>
                    <a:pt x="185" y="733"/>
                    <a:pt x="185" y="733"/>
                    <a:pt x="185" y="733"/>
                  </a:cubicBezTo>
                  <a:cubicBezTo>
                    <a:pt x="181" y="731"/>
                    <a:pt x="181" y="731"/>
                    <a:pt x="181" y="731"/>
                  </a:cubicBezTo>
                  <a:cubicBezTo>
                    <a:pt x="184" y="734"/>
                    <a:pt x="184" y="734"/>
                    <a:pt x="184" y="734"/>
                  </a:cubicBezTo>
                  <a:cubicBezTo>
                    <a:pt x="184" y="734"/>
                    <a:pt x="184" y="734"/>
                    <a:pt x="185" y="733"/>
                  </a:cubicBezTo>
                  <a:cubicBezTo>
                    <a:pt x="181" y="731"/>
                    <a:pt x="181" y="731"/>
                    <a:pt x="181" y="731"/>
                  </a:cubicBezTo>
                  <a:cubicBezTo>
                    <a:pt x="184" y="734"/>
                    <a:pt x="184" y="734"/>
                    <a:pt x="184" y="734"/>
                  </a:cubicBezTo>
                  <a:cubicBezTo>
                    <a:pt x="181" y="731"/>
                    <a:pt x="181" y="731"/>
                    <a:pt x="181" y="731"/>
                  </a:cubicBezTo>
                  <a:cubicBezTo>
                    <a:pt x="183" y="735"/>
                    <a:pt x="183" y="735"/>
                    <a:pt x="183" y="735"/>
                  </a:cubicBezTo>
                  <a:cubicBezTo>
                    <a:pt x="183" y="735"/>
                    <a:pt x="183" y="735"/>
                    <a:pt x="184" y="734"/>
                  </a:cubicBezTo>
                  <a:cubicBezTo>
                    <a:pt x="181" y="731"/>
                    <a:pt x="181" y="731"/>
                    <a:pt x="181" y="731"/>
                  </a:cubicBezTo>
                  <a:cubicBezTo>
                    <a:pt x="183" y="735"/>
                    <a:pt x="183" y="735"/>
                    <a:pt x="183" y="735"/>
                  </a:cubicBezTo>
                  <a:cubicBezTo>
                    <a:pt x="182" y="732"/>
                    <a:pt x="182" y="732"/>
                    <a:pt x="182" y="732"/>
                  </a:cubicBezTo>
                  <a:cubicBezTo>
                    <a:pt x="183" y="735"/>
                    <a:pt x="183" y="735"/>
                    <a:pt x="183" y="735"/>
                  </a:cubicBezTo>
                  <a:cubicBezTo>
                    <a:pt x="183" y="735"/>
                    <a:pt x="183" y="735"/>
                    <a:pt x="183" y="735"/>
                  </a:cubicBezTo>
                  <a:cubicBezTo>
                    <a:pt x="182" y="732"/>
                    <a:pt x="182" y="732"/>
                    <a:pt x="182" y="732"/>
                  </a:cubicBezTo>
                  <a:cubicBezTo>
                    <a:pt x="183" y="735"/>
                    <a:pt x="183" y="735"/>
                    <a:pt x="183" y="735"/>
                  </a:cubicBezTo>
                  <a:cubicBezTo>
                    <a:pt x="183" y="735"/>
                    <a:pt x="183" y="735"/>
                    <a:pt x="183" y="735"/>
                  </a:cubicBezTo>
                  <a:cubicBezTo>
                    <a:pt x="183" y="735"/>
                    <a:pt x="185" y="734"/>
                    <a:pt x="187" y="734"/>
                  </a:cubicBezTo>
                  <a:cubicBezTo>
                    <a:pt x="190" y="733"/>
                    <a:pt x="194" y="732"/>
                    <a:pt x="198" y="732"/>
                  </a:cubicBezTo>
                  <a:cubicBezTo>
                    <a:pt x="199" y="731"/>
                    <a:pt x="201" y="731"/>
                    <a:pt x="202" y="731"/>
                  </a:cubicBezTo>
                  <a:cubicBezTo>
                    <a:pt x="203" y="731"/>
                    <a:pt x="203" y="731"/>
                    <a:pt x="203" y="731"/>
                  </a:cubicBezTo>
                  <a:cubicBezTo>
                    <a:pt x="204" y="730"/>
                    <a:pt x="204" y="730"/>
                    <a:pt x="204" y="730"/>
                  </a:cubicBezTo>
                  <a:cubicBezTo>
                    <a:pt x="204" y="730"/>
                    <a:pt x="204" y="730"/>
                    <a:pt x="204" y="730"/>
                  </a:cubicBezTo>
                  <a:cubicBezTo>
                    <a:pt x="205" y="730"/>
                    <a:pt x="205" y="730"/>
                    <a:pt x="205" y="730"/>
                  </a:cubicBezTo>
                  <a:cubicBezTo>
                    <a:pt x="205" y="730"/>
                    <a:pt x="205" y="730"/>
                    <a:pt x="205" y="730"/>
                  </a:cubicBezTo>
                  <a:cubicBezTo>
                    <a:pt x="206" y="730"/>
                    <a:pt x="206" y="729"/>
                    <a:pt x="207" y="728"/>
                  </a:cubicBezTo>
                  <a:cubicBezTo>
                    <a:pt x="208" y="726"/>
                    <a:pt x="207" y="724"/>
                    <a:pt x="205" y="722"/>
                  </a:cubicBezTo>
                  <a:cubicBezTo>
                    <a:pt x="171" y="701"/>
                    <a:pt x="171" y="701"/>
                    <a:pt x="171" y="701"/>
                  </a:cubicBezTo>
                  <a:cubicBezTo>
                    <a:pt x="168" y="705"/>
                    <a:pt x="168" y="705"/>
                    <a:pt x="168" y="705"/>
                  </a:cubicBezTo>
                  <a:cubicBezTo>
                    <a:pt x="167" y="709"/>
                    <a:pt x="167" y="709"/>
                    <a:pt x="167" y="709"/>
                  </a:cubicBezTo>
                  <a:cubicBezTo>
                    <a:pt x="167" y="709"/>
                    <a:pt x="177" y="711"/>
                    <a:pt x="187" y="713"/>
                  </a:cubicBezTo>
                  <a:cubicBezTo>
                    <a:pt x="193" y="714"/>
                    <a:pt x="198" y="715"/>
                    <a:pt x="202" y="716"/>
                  </a:cubicBezTo>
                  <a:cubicBezTo>
                    <a:pt x="204" y="717"/>
                    <a:pt x="206" y="717"/>
                    <a:pt x="208" y="717"/>
                  </a:cubicBezTo>
                  <a:cubicBezTo>
                    <a:pt x="210" y="717"/>
                    <a:pt x="211" y="717"/>
                    <a:pt x="212" y="717"/>
                  </a:cubicBezTo>
                  <a:cubicBezTo>
                    <a:pt x="212" y="717"/>
                    <a:pt x="213" y="717"/>
                    <a:pt x="213" y="717"/>
                  </a:cubicBezTo>
                  <a:cubicBezTo>
                    <a:pt x="214" y="717"/>
                    <a:pt x="214" y="717"/>
                    <a:pt x="214" y="717"/>
                  </a:cubicBezTo>
                  <a:cubicBezTo>
                    <a:pt x="215" y="717"/>
                    <a:pt x="216" y="716"/>
                    <a:pt x="216" y="715"/>
                  </a:cubicBezTo>
                  <a:cubicBezTo>
                    <a:pt x="216" y="715"/>
                    <a:pt x="216" y="715"/>
                    <a:pt x="216" y="715"/>
                  </a:cubicBezTo>
                  <a:cubicBezTo>
                    <a:pt x="217" y="714"/>
                    <a:pt x="217" y="713"/>
                    <a:pt x="217" y="713"/>
                  </a:cubicBezTo>
                  <a:cubicBezTo>
                    <a:pt x="217" y="712"/>
                    <a:pt x="217" y="711"/>
                    <a:pt x="217" y="711"/>
                  </a:cubicBezTo>
                  <a:cubicBezTo>
                    <a:pt x="216" y="710"/>
                    <a:pt x="216" y="710"/>
                    <a:pt x="216" y="710"/>
                  </a:cubicBezTo>
                  <a:cubicBezTo>
                    <a:pt x="215" y="709"/>
                    <a:pt x="215" y="709"/>
                    <a:pt x="215" y="709"/>
                  </a:cubicBezTo>
                  <a:cubicBezTo>
                    <a:pt x="214" y="708"/>
                    <a:pt x="213" y="707"/>
                    <a:pt x="211" y="706"/>
                  </a:cubicBezTo>
                  <a:cubicBezTo>
                    <a:pt x="205" y="702"/>
                    <a:pt x="192" y="694"/>
                    <a:pt x="182" y="688"/>
                  </a:cubicBezTo>
                  <a:cubicBezTo>
                    <a:pt x="171" y="681"/>
                    <a:pt x="162" y="676"/>
                    <a:pt x="162" y="676"/>
                  </a:cubicBezTo>
                  <a:cubicBezTo>
                    <a:pt x="160" y="680"/>
                    <a:pt x="160" y="680"/>
                    <a:pt x="160" y="680"/>
                  </a:cubicBezTo>
                  <a:cubicBezTo>
                    <a:pt x="158" y="684"/>
                    <a:pt x="158" y="684"/>
                    <a:pt x="158" y="684"/>
                  </a:cubicBezTo>
                  <a:cubicBezTo>
                    <a:pt x="226" y="703"/>
                    <a:pt x="226" y="703"/>
                    <a:pt x="226" y="703"/>
                  </a:cubicBezTo>
                  <a:cubicBezTo>
                    <a:pt x="228" y="704"/>
                    <a:pt x="230" y="703"/>
                    <a:pt x="231" y="701"/>
                  </a:cubicBezTo>
                  <a:cubicBezTo>
                    <a:pt x="232" y="699"/>
                    <a:pt x="231" y="696"/>
                    <a:pt x="230" y="695"/>
                  </a:cubicBezTo>
                  <a:cubicBezTo>
                    <a:pt x="141" y="640"/>
                    <a:pt x="141" y="640"/>
                    <a:pt x="141" y="640"/>
                  </a:cubicBezTo>
                  <a:cubicBezTo>
                    <a:pt x="139" y="644"/>
                    <a:pt x="139" y="644"/>
                    <a:pt x="139" y="644"/>
                  </a:cubicBezTo>
                  <a:cubicBezTo>
                    <a:pt x="143" y="646"/>
                    <a:pt x="143" y="646"/>
                    <a:pt x="143" y="646"/>
                  </a:cubicBezTo>
                  <a:cubicBezTo>
                    <a:pt x="139" y="644"/>
                    <a:pt x="139" y="644"/>
                    <a:pt x="139" y="644"/>
                  </a:cubicBezTo>
                  <a:cubicBezTo>
                    <a:pt x="141" y="648"/>
                    <a:pt x="141" y="648"/>
                    <a:pt x="141" y="648"/>
                  </a:cubicBezTo>
                  <a:cubicBezTo>
                    <a:pt x="142" y="647"/>
                    <a:pt x="142" y="647"/>
                    <a:pt x="143" y="646"/>
                  </a:cubicBezTo>
                  <a:cubicBezTo>
                    <a:pt x="139" y="644"/>
                    <a:pt x="139" y="644"/>
                    <a:pt x="139" y="644"/>
                  </a:cubicBezTo>
                  <a:cubicBezTo>
                    <a:pt x="141" y="648"/>
                    <a:pt x="141" y="648"/>
                    <a:pt x="141" y="648"/>
                  </a:cubicBezTo>
                  <a:cubicBezTo>
                    <a:pt x="139" y="644"/>
                    <a:pt x="139" y="644"/>
                    <a:pt x="139" y="644"/>
                  </a:cubicBezTo>
                  <a:cubicBezTo>
                    <a:pt x="140" y="648"/>
                    <a:pt x="140" y="648"/>
                    <a:pt x="140" y="648"/>
                  </a:cubicBezTo>
                  <a:cubicBezTo>
                    <a:pt x="140" y="648"/>
                    <a:pt x="141" y="648"/>
                    <a:pt x="141" y="648"/>
                  </a:cubicBezTo>
                  <a:cubicBezTo>
                    <a:pt x="139" y="644"/>
                    <a:pt x="139" y="644"/>
                    <a:pt x="139" y="644"/>
                  </a:cubicBezTo>
                  <a:cubicBezTo>
                    <a:pt x="140" y="648"/>
                    <a:pt x="140" y="648"/>
                    <a:pt x="140" y="648"/>
                  </a:cubicBezTo>
                  <a:cubicBezTo>
                    <a:pt x="139" y="644"/>
                    <a:pt x="139" y="644"/>
                    <a:pt x="139" y="644"/>
                  </a:cubicBezTo>
                  <a:cubicBezTo>
                    <a:pt x="139" y="648"/>
                    <a:pt x="139" y="648"/>
                    <a:pt x="139" y="648"/>
                  </a:cubicBezTo>
                  <a:cubicBezTo>
                    <a:pt x="139" y="648"/>
                    <a:pt x="139" y="648"/>
                    <a:pt x="140" y="648"/>
                  </a:cubicBezTo>
                  <a:cubicBezTo>
                    <a:pt x="139" y="644"/>
                    <a:pt x="139" y="644"/>
                    <a:pt x="139" y="644"/>
                  </a:cubicBezTo>
                  <a:cubicBezTo>
                    <a:pt x="139" y="648"/>
                    <a:pt x="139" y="648"/>
                    <a:pt x="139" y="648"/>
                  </a:cubicBezTo>
                  <a:cubicBezTo>
                    <a:pt x="139" y="645"/>
                    <a:pt x="139" y="645"/>
                    <a:pt x="139" y="645"/>
                  </a:cubicBezTo>
                  <a:cubicBezTo>
                    <a:pt x="138" y="648"/>
                    <a:pt x="138" y="648"/>
                    <a:pt x="138" y="648"/>
                  </a:cubicBezTo>
                  <a:cubicBezTo>
                    <a:pt x="138" y="648"/>
                    <a:pt x="139" y="648"/>
                    <a:pt x="139" y="648"/>
                  </a:cubicBezTo>
                  <a:cubicBezTo>
                    <a:pt x="139" y="645"/>
                    <a:pt x="139" y="645"/>
                    <a:pt x="139" y="645"/>
                  </a:cubicBezTo>
                  <a:cubicBezTo>
                    <a:pt x="138" y="648"/>
                    <a:pt x="138" y="648"/>
                    <a:pt x="138" y="648"/>
                  </a:cubicBezTo>
                  <a:cubicBezTo>
                    <a:pt x="138" y="648"/>
                    <a:pt x="138" y="648"/>
                    <a:pt x="138" y="648"/>
                  </a:cubicBezTo>
                  <a:cubicBezTo>
                    <a:pt x="138" y="648"/>
                    <a:pt x="138" y="648"/>
                    <a:pt x="138" y="648"/>
                  </a:cubicBezTo>
                  <a:cubicBezTo>
                    <a:pt x="138" y="648"/>
                    <a:pt x="138" y="648"/>
                    <a:pt x="138" y="648"/>
                  </a:cubicBezTo>
                  <a:cubicBezTo>
                    <a:pt x="138" y="648"/>
                    <a:pt x="138" y="648"/>
                    <a:pt x="138" y="648"/>
                  </a:cubicBezTo>
                  <a:cubicBezTo>
                    <a:pt x="138" y="648"/>
                    <a:pt x="138" y="648"/>
                    <a:pt x="138" y="648"/>
                  </a:cubicBezTo>
                  <a:cubicBezTo>
                    <a:pt x="138" y="648"/>
                    <a:pt x="139" y="649"/>
                    <a:pt x="140" y="649"/>
                  </a:cubicBezTo>
                  <a:cubicBezTo>
                    <a:pt x="144" y="651"/>
                    <a:pt x="152" y="654"/>
                    <a:pt x="162" y="659"/>
                  </a:cubicBezTo>
                  <a:cubicBezTo>
                    <a:pt x="177" y="666"/>
                    <a:pt x="196" y="675"/>
                    <a:pt x="211" y="683"/>
                  </a:cubicBezTo>
                  <a:cubicBezTo>
                    <a:pt x="219" y="687"/>
                    <a:pt x="225" y="690"/>
                    <a:pt x="230" y="692"/>
                  </a:cubicBezTo>
                  <a:cubicBezTo>
                    <a:pt x="235" y="695"/>
                    <a:pt x="238" y="696"/>
                    <a:pt x="238" y="696"/>
                  </a:cubicBezTo>
                  <a:cubicBezTo>
                    <a:pt x="240" y="697"/>
                    <a:pt x="243" y="696"/>
                    <a:pt x="244" y="694"/>
                  </a:cubicBezTo>
                  <a:cubicBezTo>
                    <a:pt x="245" y="692"/>
                    <a:pt x="244" y="689"/>
                    <a:pt x="242" y="688"/>
                  </a:cubicBezTo>
                  <a:cubicBezTo>
                    <a:pt x="137" y="623"/>
                    <a:pt x="137" y="623"/>
                    <a:pt x="137" y="623"/>
                  </a:cubicBezTo>
                  <a:cubicBezTo>
                    <a:pt x="135" y="626"/>
                    <a:pt x="135" y="626"/>
                    <a:pt x="135" y="626"/>
                  </a:cubicBezTo>
                  <a:cubicBezTo>
                    <a:pt x="139" y="629"/>
                    <a:pt x="139" y="629"/>
                    <a:pt x="139" y="629"/>
                  </a:cubicBezTo>
                  <a:cubicBezTo>
                    <a:pt x="135" y="626"/>
                    <a:pt x="135" y="626"/>
                    <a:pt x="135" y="626"/>
                  </a:cubicBezTo>
                  <a:cubicBezTo>
                    <a:pt x="137" y="630"/>
                    <a:pt x="137" y="630"/>
                    <a:pt x="137" y="630"/>
                  </a:cubicBezTo>
                  <a:cubicBezTo>
                    <a:pt x="138" y="630"/>
                    <a:pt x="138" y="629"/>
                    <a:pt x="139" y="629"/>
                  </a:cubicBezTo>
                  <a:cubicBezTo>
                    <a:pt x="135" y="626"/>
                    <a:pt x="135" y="626"/>
                    <a:pt x="135" y="626"/>
                  </a:cubicBezTo>
                  <a:cubicBezTo>
                    <a:pt x="137" y="630"/>
                    <a:pt x="137" y="630"/>
                    <a:pt x="137" y="630"/>
                  </a:cubicBezTo>
                  <a:cubicBezTo>
                    <a:pt x="135" y="626"/>
                    <a:pt x="135" y="626"/>
                    <a:pt x="135" y="626"/>
                  </a:cubicBezTo>
                  <a:cubicBezTo>
                    <a:pt x="136" y="631"/>
                    <a:pt x="136" y="631"/>
                    <a:pt x="136" y="631"/>
                  </a:cubicBezTo>
                  <a:cubicBezTo>
                    <a:pt x="136" y="631"/>
                    <a:pt x="137" y="631"/>
                    <a:pt x="137" y="630"/>
                  </a:cubicBezTo>
                  <a:cubicBezTo>
                    <a:pt x="135" y="626"/>
                    <a:pt x="135" y="626"/>
                    <a:pt x="135" y="626"/>
                  </a:cubicBezTo>
                  <a:cubicBezTo>
                    <a:pt x="136" y="631"/>
                    <a:pt x="136" y="631"/>
                    <a:pt x="136" y="631"/>
                  </a:cubicBezTo>
                  <a:cubicBezTo>
                    <a:pt x="135" y="627"/>
                    <a:pt x="135" y="627"/>
                    <a:pt x="135" y="627"/>
                  </a:cubicBezTo>
                  <a:cubicBezTo>
                    <a:pt x="135" y="631"/>
                    <a:pt x="135" y="631"/>
                    <a:pt x="135" y="631"/>
                  </a:cubicBezTo>
                  <a:cubicBezTo>
                    <a:pt x="135" y="631"/>
                    <a:pt x="135" y="631"/>
                    <a:pt x="136" y="631"/>
                  </a:cubicBezTo>
                  <a:cubicBezTo>
                    <a:pt x="135" y="627"/>
                    <a:pt x="135" y="627"/>
                    <a:pt x="135" y="627"/>
                  </a:cubicBezTo>
                  <a:cubicBezTo>
                    <a:pt x="135" y="631"/>
                    <a:pt x="135" y="631"/>
                    <a:pt x="135" y="631"/>
                  </a:cubicBezTo>
                  <a:cubicBezTo>
                    <a:pt x="135" y="627"/>
                    <a:pt x="135" y="627"/>
                    <a:pt x="135" y="627"/>
                  </a:cubicBezTo>
                  <a:cubicBezTo>
                    <a:pt x="134" y="631"/>
                    <a:pt x="134" y="631"/>
                    <a:pt x="134" y="631"/>
                  </a:cubicBezTo>
                  <a:cubicBezTo>
                    <a:pt x="134" y="631"/>
                    <a:pt x="134" y="631"/>
                    <a:pt x="135" y="631"/>
                  </a:cubicBezTo>
                  <a:cubicBezTo>
                    <a:pt x="135" y="627"/>
                    <a:pt x="135" y="627"/>
                    <a:pt x="135" y="627"/>
                  </a:cubicBezTo>
                  <a:cubicBezTo>
                    <a:pt x="134" y="631"/>
                    <a:pt x="134" y="631"/>
                    <a:pt x="134" y="631"/>
                  </a:cubicBezTo>
                  <a:cubicBezTo>
                    <a:pt x="135" y="629"/>
                    <a:pt x="135" y="629"/>
                    <a:pt x="135" y="629"/>
                  </a:cubicBezTo>
                  <a:cubicBezTo>
                    <a:pt x="134" y="631"/>
                    <a:pt x="134" y="631"/>
                    <a:pt x="134" y="631"/>
                  </a:cubicBezTo>
                  <a:cubicBezTo>
                    <a:pt x="134" y="631"/>
                    <a:pt x="134" y="631"/>
                    <a:pt x="134" y="631"/>
                  </a:cubicBezTo>
                  <a:cubicBezTo>
                    <a:pt x="135" y="629"/>
                    <a:pt x="135" y="629"/>
                    <a:pt x="135" y="629"/>
                  </a:cubicBezTo>
                  <a:cubicBezTo>
                    <a:pt x="134" y="631"/>
                    <a:pt x="134" y="631"/>
                    <a:pt x="134" y="631"/>
                  </a:cubicBezTo>
                  <a:cubicBezTo>
                    <a:pt x="134" y="631"/>
                    <a:pt x="135" y="631"/>
                    <a:pt x="136" y="632"/>
                  </a:cubicBezTo>
                  <a:cubicBezTo>
                    <a:pt x="140" y="634"/>
                    <a:pt x="149" y="638"/>
                    <a:pt x="160" y="644"/>
                  </a:cubicBezTo>
                  <a:cubicBezTo>
                    <a:pt x="177" y="652"/>
                    <a:pt x="198" y="663"/>
                    <a:pt x="216" y="672"/>
                  </a:cubicBezTo>
                  <a:cubicBezTo>
                    <a:pt x="224" y="676"/>
                    <a:pt x="232" y="680"/>
                    <a:pt x="237" y="683"/>
                  </a:cubicBezTo>
                  <a:cubicBezTo>
                    <a:pt x="242" y="685"/>
                    <a:pt x="246" y="687"/>
                    <a:pt x="246" y="687"/>
                  </a:cubicBezTo>
                  <a:cubicBezTo>
                    <a:pt x="248" y="688"/>
                    <a:pt x="250" y="687"/>
                    <a:pt x="252" y="685"/>
                  </a:cubicBezTo>
                  <a:cubicBezTo>
                    <a:pt x="252" y="684"/>
                    <a:pt x="252" y="684"/>
                    <a:pt x="252" y="683"/>
                  </a:cubicBezTo>
                  <a:cubicBezTo>
                    <a:pt x="252" y="681"/>
                    <a:pt x="252" y="681"/>
                    <a:pt x="252" y="680"/>
                  </a:cubicBezTo>
                  <a:cubicBezTo>
                    <a:pt x="251" y="679"/>
                    <a:pt x="251" y="679"/>
                    <a:pt x="250" y="678"/>
                  </a:cubicBezTo>
                  <a:cubicBezTo>
                    <a:pt x="249" y="678"/>
                    <a:pt x="248" y="677"/>
                    <a:pt x="247" y="676"/>
                  </a:cubicBezTo>
                  <a:cubicBezTo>
                    <a:pt x="241" y="672"/>
                    <a:pt x="231" y="665"/>
                    <a:pt x="218" y="658"/>
                  </a:cubicBezTo>
                  <a:cubicBezTo>
                    <a:pt x="200" y="647"/>
                    <a:pt x="176" y="633"/>
                    <a:pt x="158" y="622"/>
                  </a:cubicBezTo>
                  <a:cubicBezTo>
                    <a:pt x="148" y="617"/>
                    <a:pt x="140" y="612"/>
                    <a:pt x="134" y="608"/>
                  </a:cubicBezTo>
                  <a:cubicBezTo>
                    <a:pt x="131" y="606"/>
                    <a:pt x="129" y="605"/>
                    <a:pt x="128" y="603"/>
                  </a:cubicBezTo>
                  <a:cubicBezTo>
                    <a:pt x="127" y="603"/>
                    <a:pt x="126" y="602"/>
                    <a:pt x="126" y="602"/>
                  </a:cubicBezTo>
                  <a:cubicBezTo>
                    <a:pt x="126" y="602"/>
                    <a:pt x="126" y="602"/>
                    <a:pt x="126" y="602"/>
                  </a:cubicBezTo>
                  <a:cubicBezTo>
                    <a:pt x="124" y="604"/>
                    <a:pt x="124" y="604"/>
                    <a:pt x="124" y="604"/>
                  </a:cubicBezTo>
                  <a:cubicBezTo>
                    <a:pt x="126" y="603"/>
                    <a:pt x="126" y="603"/>
                    <a:pt x="126" y="603"/>
                  </a:cubicBezTo>
                  <a:cubicBezTo>
                    <a:pt x="126" y="602"/>
                    <a:pt x="126" y="602"/>
                    <a:pt x="126" y="602"/>
                  </a:cubicBezTo>
                  <a:cubicBezTo>
                    <a:pt x="124" y="604"/>
                    <a:pt x="124" y="604"/>
                    <a:pt x="124" y="604"/>
                  </a:cubicBezTo>
                  <a:cubicBezTo>
                    <a:pt x="126" y="603"/>
                    <a:pt x="126" y="603"/>
                    <a:pt x="126" y="603"/>
                  </a:cubicBezTo>
                  <a:cubicBezTo>
                    <a:pt x="123" y="605"/>
                    <a:pt x="123" y="605"/>
                    <a:pt x="123" y="605"/>
                  </a:cubicBezTo>
                  <a:cubicBezTo>
                    <a:pt x="127" y="605"/>
                    <a:pt x="127" y="605"/>
                    <a:pt x="127" y="605"/>
                  </a:cubicBezTo>
                  <a:cubicBezTo>
                    <a:pt x="127" y="603"/>
                    <a:pt x="127" y="603"/>
                    <a:pt x="126" y="603"/>
                  </a:cubicBezTo>
                  <a:cubicBezTo>
                    <a:pt x="123" y="605"/>
                    <a:pt x="123" y="605"/>
                    <a:pt x="123" y="605"/>
                  </a:cubicBezTo>
                  <a:cubicBezTo>
                    <a:pt x="127" y="605"/>
                    <a:pt x="127" y="605"/>
                    <a:pt x="127" y="605"/>
                  </a:cubicBezTo>
                  <a:cubicBezTo>
                    <a:pt x="123" y="605"/>
                    <a:pt x="123" y="605"/>
                    <a:pt x="123" y="605"/>
                  </a:cubicBezTo>
                  <a:cubicBezTo>
                    <a:pt x="126" y="607"/>
                    <a:pt x="126" y="607"/>
                    <a:pt x="126" y="607"/>
                  </a:cubicBezTo>
                  <a:cubicBezTo>
                    <a:pt x="127" y="606"/>
                    <a:pt x="127" y="605"/>
                    <a:pt x="127" y="605"/>
                  </a:cubicBezTo>
                  <a:cubicBezTo>
                    <a:pt x="123" y="605"/>
                    <a:pt x="123" y="605"/>
                    <a:pt x="123" y="605"/>
                  </a:cubicBezTo>
                  <a:cubicBezTo>
                    <a:pt x="126" y="607"/>
                    <a:pt x="126" y="607"/>
                    <a:pt x="126" y="607"/>
                  </a:cubicBezTo>
                  <a:cubicBezTo>
                    <a:pt x="122" y="605"/>
                    <a:pt x="122" y="605"/>
                    <a:pt x="122" y="605"/>
                  </a:cubicBezTo>
                  <a:cubicBezTo>
                    <a:pt x="120" y="609"/>
                    <a:pt x="120" y="609"/>
                    <a:pt x="120" y="609"/>
                  </a:cubicBezTo>
                  <a:cubicBezTo>
                    <a:pt x="120" y="609"/>
                    <a:pt x="151" y="625"/>
                    <a:pt x="183" y="642"/>
                  </a:cubicBezTo>
                  <a:cubicBezTo>
                    <a:pt x="199" y="651"/>
                    <a:pt x="216" y="659"/>
                    <a:pt x="229" y="666"/>
                  </a:cubicBezTo>
                  <a:cubicBezTo>
                    <a:pt x="235" y="669"/>
                    <a:pt x="241" y="672"/>
                    <a:pt x="245" y="673"/>
                  </a:cubicBezTo>
                  <a:cubicBezTo>
                    <a:pt x="247" y="674"/>
                    <a:pt x="249" y="675"/>
                    <a:pt x="251" y="676"/>
                  </a:cubicBezTo>
                  <a:cubicBezTo>
                    <a:pt x="251" y="676"/>
                    <a:pt x="252" y="676"/>
                    <a:pt x="253" y="676"/>
                  </a:cubicBezTo>
                  <a:cubicBezTo>
                    <a:pt x="254" y="677"/>
                    <a:pt x="254" y="677"/>
                    <a:pt x="255" y="677"/>
                  </a:cubicBezTo>
                  <a:cubicBezTo>
                    <a:pt x="256" y="677"/>
                    <a:pt x="256" y="677"/>
                    <a:pt x="257" y="676"/>
                  </a:cubicBezTo>
                  <a:cubicBezTo>
                    <a:pt x="258" y="676"/>
                    <a:pt x="259" y="676"/>
                    <a:pt x="259" y="674"/>
                  </a:cubicBezTo>
                  <a:cubicBezTo>
                    <a:pt x="260" y="673"/>
                    <a:pt x="260" y="672"/>
                    <a:pt x="260" y="671"/>
                  </a:cubicBezTo>
                  <a:cubicBezTo>
                    <a:pt x="260" y="670"/>
                    <a:pt x="259" y="669"/>
                    <a:pt x="258" y="668"/>
                  </a:cubicBezTo>
                  <a:cubicBezTo>
                    <a:pt x="116" y="579"/>
                    <a:pt x="116" y="579"/>
                    <a:pt x="116" y="579"/>
                  </a:cubicBezTo>
                  <a:cubicBezTo>
                    <a:pt x="113" y="583"/>
                    <a:pt x="113" y="583"/>
                    <a:pt x="113" y="583"/>
                  </a:cubicBezTo>
                  <a:cubicBezTo>
                    <a:pt x="117" y="585"/>
                    <a:pt x="117" y="585"/>
                    <a:pt x="117" y="585"/>
                  </a:cubicBezTo>
                  <a:cubicBezTo>
                    <a:pt x="113" y="583"/>
                    <a:pt x="113" y="583"/>
                    <a:pt x="113" y="583"/>
                  </a:cubicBezTo>
                  <a:cubicBezTo>
                    <a:pt x="116" y="587"/>
                    <a:pt x="116" y="587"/>
                    <a:pt x="116" y="587"/>
                  </a:cubicBezTo>
                  <a:cubicBezTo>
                    <a:pt x="116" y="587"/>
                    <a:pt x="117" y="586"/>
                    <a:pt x="117" y="585"/>
                  </a:cubicBezTo>
                  <a:cubicBezTo>
                    <a:pt x="113" y="583"/>
                    <a:pt x="113" y="583"/>
                    <a:pt x="113" y="583"/>
                  </a:cubicBezTo>
                  <a:cubicBezTo>
                    <a:pt x="116" y="587"/>
                    <a:pt x="116" y="587"/>
                    <a:pt x="116" y="587"/>
                  </a:cubicBezTo>
                  <a:cubicBezTo>
                    <a:pt x="113" y="583"/>
                    <a:pt x="113" y="583"/>
                    <a:pt x="113" y="583"/>
                  </a:cubicBezTo>
                  <a:cubicBezTo>
                    <a:pt x="114" y="588"/>
                    <a:pt x="114" y="588"/>
                    <a:pt x="114" y="588"/>
                  </a:cubicBezTo>
                  <a:cubicBezTo>
                    <a:pt x="115" y="587"/>
                    <a:pt x="115" y="587"/>
                    <a:pt x="116" y="587"/>
                  </a:cubicBezTo>
                  <a:cubicBezTo>
                    <a:pt x="113" y="583"/>
                    <a:pt x="113" y="583"/>
                    <a:pt x="113" y="583"/>
                  </a:cubicBezTo>
                  <a:cubicBezTo>
                    <a:pt x="114" y="588"/>
                    <a:pt x="114" y="588"/>
                    <a:pt x="114" y="588"/>
                  </a:cubicBezTo>
                  <a:cubicBezTo>
                    <a:pt x="113" y="583"/>
                    <a:pt x="113" y="583"/>
                    <a:pt x="113" y="583"/>
                  </a:cubicBezTo>
                  <a:cubicBezTo>
                    <a:pt x="113" y="588"/>
                    <a:pt x="113" y="588"/>
                    <a:pt x="113" y="588"/>
                  </a:cubicBezTo>
                  <a:cubicBezTo>
                    <a:pt x="114" y="588"/>
                    <a:pt x="114" y="588"/>
                    <a:pt x="114" y="588"/>
                  </a:cubicBezTo>
                  <a:cubicBezTo>
                    <a:pt x="113" y="583"/>
                    <a:pt x="113" y="583"/>
                    <a:pt x="113" y="583"/>
                  </a:cubicBezTo>
                  <a:cubicBezTo>
                    <a:pt x="113" y="588"/>
                    <a:pt x="113" y="588"/>
                    <a:pt x="113" y="588"/>
                  </a:cubicBezTo>
                  <a:cubicBezTo>
                    <a:pt x="113" y="584"/>
                    <a:pt x="113" y="584"/>
                    <a:pt x="113" y="584"/>
                  </a:cubicBezTo>
                  <a:cubicBezTo>
                    <a:pt x="112" y="588"/>
                    <a:pt x="112" y="588"/>
                    <a:pt x="112" y="588"/>
                  </a:cubicBezTo>
                  <a:cubicBezTo>
                    <a:pt x="113" y="588"/>
                    <a:pt x="113" y="588"/>
                    <a:pt x="113" y="588"/>
                  </a:cubicBezTo>
                  <a:cubicBezTo>
                    <a:pt x="113" y="584"/>
                    <a:pt x="113" y="584"/>
                    <a:pt x="113" y="584"/>
                  </a:cubicBezTo>
                  <a:cubicBezTo>
                    <a:pt x="112" y="588"/>
                    <a:pt x="112" y="588"/>
                    <a:pt x="112" y="588"/>
                  </a:cubicBezTo>
                  <a:cubicBezTo>
                    <a:pt x="113" y="585"/>
                    <a:pt x="113" y="585"/>
                    <a:pt x="113" y="585"/>
                  </a:cubicBezTo>
                  <a:cubicBezTo>
                    <a:pt x="112" y="587"/>
                    <a:pt x="112" y="587"/>
                    <a:pt x="112" y="587"/>
                  </a:cubicBezTo>
                  <a:cubicBezTo>
                    <a:pt x="112" y="588"/>
                    <a:pt x="112" y="588"/>
                    <a:pt x="112" y="588"/>
                  </a:cubicBezTo>
                  <a:cubicBezTo>
                    <a:pt x="113" y="585"/>
                    <a:pt x="113" y="585"/>
                    <a:pt x="113" y="585"/>
                  </a:cubicBezTo>
                  <a:cubicBezTo>
                    <a:pt x="112" y="587"/>
                    <a:pt x="112" y="587"/>
                    <a:pt x="112" y="587"/>
                  </a:cubicBezTo>
                  <a:cubicBezTo>
                    <a:pt x="112" y="587"/>
                    <a:pt x="112" y="587"/>
                    <a:pt x="112" y="587"/>
                  </a:cubicBezTo>
                  <a:cubicBezTo>
                    <a:pt x="112" y="587"/>
                    <a:pt x="112" y="587"/>
                    <a:pt x="112" y="587"/>
                  </a:cubicBezTo>
                  <a:cubicBezTo>
                    <a:pt x="112" y="587"/>
                    <a:pt x="112" y="587"/>
                    <a:pt x="112" y="587"/>
                  </a:cubicBezTo>
                  <a:cubicBezTo>
                    <a:pt x="112" y="587"/>
                    <a:pt x="112" y="587"/>
                    <a:pt x="112" y="587"/>
                  </a:cubicBezTo>
                  <a:cubicBezTo>
                    <a:pt x="112" y="587"/>
                    <a:pt x="112" y="587"/>
                    <a:pt x="112" y="587"/>
                  </a:cubicBezTo>
                  <a:cubicBezTo>
                    <a:pt x="112" y="588"/>
                    <a:pt x="114" y="588"/>
                    <a:pt x="115" y="589"/>
                  </a:cubicBezTo>
                  <a:cubicBezTo>
                    <a:pt x="121" y="591"/>
                    <a:pt x="134" y="597"/>
                    <a:pt x="149" y="605"/>
                  </a:cubicBezTo>
                  <a:cubicBezTo>
                    <a:pt x="173" y="617"/>
                    <a:pt x="204" y="632"/>
                    <a:pt x="229" y="644"/>
                  </a:cubicBezTo>
                  <a:cubicBezTo>
                    <a:pt x="241" y="650"/>
                    <a:pt x="252" y="656"/>
                    <a:pt x="260" y="660"/>
                  </a:cubicBezTo>
                  <a:cubicBezTo>
                    <a:pt x="265" y="662"/>
                    <a:pt x="268" y="663"/>
                    <a:pt x="270" y="664"/>
                  </a:cubicBezTo>
                  <a:cubicBezTo>
                    <a:pt x="272" y="665"/>
                    <a:pt x="272" y="665"/>
                    <a:pt x="273" y="666"/>
                  </a:cubicBezTo>
                  <a:cubicBezTo>
                    <a:pt x="274" y="666"/>
                    <a:pt x="274" y="666"/>
                    <a:pt x="274" y="666"/>
                  </a:cubicBezTo>
                  <a:cubicBezTo>
                    <a:pt x="275" y="666"/>
                    <a:pt x="275" y="666"/>
                    <a:pt x="275" y="666"/>
                  </a:cubicBezTo>
                  <a:cubicBezTo>
                    <a:pt x="275" y="666"/>
                    <a:pt x="276" y="666"/>
                    <a:pt x="276" y="666"/>
                  </a:cubicBezTo>
                  <a:cubicBezTo>
                    <a:pt x="277" y="666"/>
                    <a:pt x="277" y="666"/>
                    <a:pt x="278" y="666"/>
                  </a:cubicBezTo>
                  <a:cubicBezTo>
                    <a:pt x="278" y="666"/>
                    <a:pt x="279" y="666"/>
                    <a:pt x="280" y="665"/>
                  </a:cubicBezTo>
                  <a:cubicBezTo>
                    <a:pt x="281" y="663"/>
                    <a:pt x="281" y="662"/>
                    <a:pt x="281" y="661"/>
                  </a:cubicBezTo>
                  <a:cubicBezTo>
                    <a:pt x="281" y="660"/>
                    <a:pt x="280" y="659"/>
                    <a:pt x="279" y="658"/>
                  </a:cubicBezTo>
                  <a:cubicBezTo>
                    <a:pt x="100" y="546"/>
                    <a:pt x="100" y="546"/>
                    <a:pt x="100" y="546"/>
                  </a:cubicBezTo>
                  <a:cubicBezTo>
                    <a:pt x="98" y="550"/>
                    <a:pt x="98" y="550"/>
                    <a:pt x="98" y="550"/>
                  </a:cubicBezTo>
                  <a:cubicBezTo>
                    <a:pt x="98" y="555"/>
                    <a:pt x="98" y="555"/>
                    <a:pt x="98" y="555"/>
                  </a:cubicBezTo>
                  <a:cubicBezTo>
                    <a:pt x="98" y="550"/>
                    <a:pt x="98" y="550"/>
                    <a:pt x="98" y="550"/>
                  </a:cubicBezTo>
                  <a:cubicBezTo>
                    <a:pt x="97" y="555"/>
                    <a:pt x="97" y="555"/>
                    <a:pt x="97" y="555"/>
                  </a:cubicBezTo>
                  <a:cubicBezTo>
                    <a:pt x="97" y="555"/>
                    <a:pt x="97" y="555"/>
                    <a:pt x="98" y="555"/>
                  </a:cubicBezTo>
                  <a:cubicBezTo>
                    <a:pt x="98" y="550"/>
                    <a:pt x="98" y="550"/>
                    <a:pt x="98" y="550"/>
                  </a:cubicBezTo>
                  <a:cubicBezTo>
                    <a:pt x="97" y="555"/>
                    <a:pt x="97" y="555"/>
                    <a:pt x="97" y="555"/>
                  </a:cubicBezTo>
                  <a:cubicBezTo>
                    <a:pt x="98" y="551"/>
                    <a:pt x="98" y="551"/>
                    <a:pt x="98" y="551"/>
                  </a:cubicBezTo>
                  <a:cubicBezTo>
                    <a:pt x="96" y="555"/>
                    <a:pt x="96" y="555"/>
                    <a:pt x="96" y="555"/>
                  </a:cubicBezTo>
                  <a:cubicBezTo>
                    <a:pt x="96" y="555"/>
                    <a:pt x="96" y="555"/>
                    <a:pt x="97" y="555"/>
                  </a:cubicBezTo>
                  <a:cubicBezTo>
                    <a:pt x="98" y="551"/>
                    <a:pt x="98" y="551"/>
                    <a:pt x="98" y="551"/>
                  </a:cubicBezTo>
                  <a:cubicBezTo>
                    <a:pt x="96" y="555"/>
                    <a:pt x="96" y="555"/>
                    <a:pt x="96" y="555"/>
                  </a:cubicBezTo>
                  <a:cubicBezTo>
                    <a:pt x="97" y="552"/>
                    <a:pt x="97" y="552"/>
                    <a:pt x="97" y="552"/>
                  </a:cubicBezTo>
                  <a:cubicBezTo>
                    <a:pt x="96" y="554"/>
                    <a:pt x="96" y="554"/>
                    <a:pt x="96" y="554"/>
                  </a:cubicBezTo>
                  <a:cubicBezTo>
                    <a:pt x="96" y="555"/>
                    <a:pt x="96" y="555"/>
                    <a:pt x="96" y="555"/>
                  </a:cubicBezTo>
                  <a:cubicBezTo>
                    <a:pt x="97" y="552"/>
                    <a:pt x="97" y="552"/>
                    <a:pt x="97" y="552"/>
                  </a:cubicBezTo>
                  <a:cubicBezTo>
                    <a:pt x="96" y="554"/>
                    <a:pt x="96" y="554"/>
                    <a:pt x="96" y="554"/>
                  </a:cubicBezTo>
                  <a:cubicBezTo>
                    <a:pt x="96" y="554"/>
                    <a:pt x="96" y="555"/>
                    <a:pt x="97" y="555"/>
                  </a:cubicBezTo>
                  <a:cubicBezTo>
                    <a:pt x="100" y="557"/>
                    <a:pt x="114" y="564"/>
                    <a:pt x="131" y="574"/>
                  </a:cubicBezTo>
                  <a:cubicBezTo>
                    <a:pt x="158" y="588"/>
                    <a:pt x="194" y="608"/>
                    <a:pt x="226" y="625"/>
                  </a:cubicBezTo>
                  <a:cubicBezTo>
                    <a:pt x="242" y="633"/>
                    <a:pt x="256" y="640"/>
                    <a:pt x="267" y="646"/>
                  </a:cubicBezTo>
                  <a:cubicBezTo>
                    <a:pt x="273" y="648"/>
                    <a:pt x="277" y="650"/>
                    <a:pt x="281" y="652"/>
                  </a:cubicBezTo>
                  <a:cubicBezTo>
                    <a:pt x="283" y="653"/>
                    <a:pt x="285" y="653"/>
                    <a:pt x="286" y="654"/>
                  </a:cubicBezTo>
                  <a:cubicBezTo>
                    <a:pt x="288" y="654"/>
                    <a:pt x="289" y="655"/>
                    <a:pt x="290" y="655"/>
                  </a:cubicBezTo>
                  <a:cubicBezTo>
                    <a:pt x="291" y="655"/>
                    <a:pt x="291" y="654"/>
                    <a:pt x="292" y="654"/>
                  </a:cubicBezTo>
                  <a:cubicBezTo>
                    <a:pt x="293" y="654"/>
                    <a:pt x="294" y="653"/>
                    <a:pt x="295" y="652"/>
                  </a:cubicBezTo>
                  <a:cubicBezTo>
                    <a:pt x="296" y="651"/>
                    <a:pt x="296" y="650"/>
                    <a:pt x="296" y="649"/>
                  </a:cubicBezTo>
                  <a:cubicBezTo>
                    <a:pt x="295" y="648"/>
                    <a:pt x="295" y="647"/>
                    <a:pt x="294" y="646"/>
                  </a:cubicBezTo>
                  <a:cubicBezTo>
                    <a:pt x="82" y="513"/>
                    <a:pt x="82" y="513"/>
                    <a:pt x="82" y="513"/>
                  </a:cubicBezTo>
                  <a:cubicBezTo>
                    <a:pt x="79" y="517"/>
                    <a:pt x="79" y="517"/>
                    <a:pt x="79" y="517"/>
                  </a:cubicBezTo>
                  <a:cubicBezTo>
                    <a:pt x="83" y="520"/>
                    <a:pt x="83" y="520"/>
                    <a:pt x="83" y="520"/>
                  </a:cubicBezTo>
                  <a:cubicBezTo>
                    <a:pt x="79" y="517"/>
                    <a:pt x="79" y="517"/>
                    <a:pt x="79" y="517"/>
                  </a:cubicBezTo>
                  <a:cubicBezTo>
                    <a:pt x="81" y="522"/>
                    <a:pt x="81" y="522"/>
                    <a:pt x="81" y="522"/>
                  </a:cubicBezTo>
                  <a:cubicBezTo>
                    <a:pt x="81" y="521"/>
                    <a:pt x="82" y="521"/>
                    <a:pt x="83" y="520"/>
                  </a:cubicBezTo>
                  <a:cubicBezTo>
                    <a:pt x="79" y="517"/>
                    <a:pt x="79" y="517"/>
                    <a:pt x="79" y="517"/>
                  </a:cubicBezTo>
                  <a:cubicBezTo>
                    <a:pt x="81" y="522"/>
                    <a:pt x="81" y="522"/>
                    <a:pt x="81" y="522"/>
                  </a:cubicBezTo>
                  <a:cubicBezTo>
                    <a:pt x="79" y="517"/>
                    <a:pt x="79" y="517"/>
                    <a:pt x="79" y="517"/>
                  </a:cubicBezTo>
                  <a:cubicBezTo>
                    <a:pt x="79" y="522"/>
                    <a:pt x="79" y="522"/>
                    <a:pt x="79" y="522"/>
                  </a:cubicBezTo>
                  <a:cubicBezTo>
                    <a:pt x="80" y="522"/>
                    <a:pt x="80" y="522"/>
                    <a:pt x="81" y="522"/>
                  </a:cubicBezTo>
                  <a:cubicBezTo>
                    <a:pt x="79" y="517"/>
                    <a:pt x="79" y="517"/>
                    <a:pt x="79" y="517"/>
                  </a:cubicBezTo>
                  <a:cubicBezTo>
                    <a:pt x="79" y="522"/>
                    <a:pt x="79" y="522"/>
                    <a:pt x="79" y="522"/>
                  </a:cubicBezTo>
                  <a:cubicBezTo>
                    <a:pt x="79" y="519"/>
                    <a:pt x="79" y="519"/>
                    <a:pt x="79" y="519"/>
                  </a:cubicBezTo>
                  <a:cubicBezTo>
                    <a:pt x="78" y="522"/>
                    <a:pt x="78" y="522"/>
                    <a:pt x="78" y="522"/>
                  </a:cubicBezTo>
                  <a:cubicBezTo>
                    <a:pt x="78" y="522"/>
                    <a:pt x="78" y="522"/>
                    <a:pt x="79" y="522"/>
                  </a:cubicBezTo>
                  <a:cubicBezTo>
                    <a:pt x="79" y="519"/>
                    <a:pt x="79" y="519"/>
                    <a:pt x="79" y="519"/>
                  </a:cubicBezTo>
                  <a:cubicBezTo>
                    <a:pt x="78" y="522"/>
                    <a:pt x="78" y="522"/>
                    <a:pt x="78" y="522"/>
                  </a:cubicBezTo>
                  <a:cubicBezTo>
                    <a:pt x="78" y="522"/>
                    <a:pt x="79" y="522"/>
                    <a:pt x="79" y="522"/>
                  </a:cubicBezTo>
                  <a:cubicBezTo>
                    <a:pt x="82" y="523"/>
                    <a:pt x="87" y="526"/>
                    <a:pt x="94" y="530"/>
                  </a:cubicBezTo>
                  <a:cubicBezTo>
                    <a:pt x="119" y="544"/>
                    <a:pt x="168" y="573"/>
                    <a:pt x="211" y="597"/>
                  </a:cubicBezTo>
                  <a:cubicBezTo>
                    <a:pt x="233" y="610"/>
                    <a:pt x="253" y="621"/>
                    <a:pt x="269" y="630"/>
                  </a:cubicBezTo>
                  <a:cubicBezTo>
                    <a:pt x="277" y="634"/>
                    <a:pt x="284" y="637"/>
                    <a:pt x="289" y="640"/>
                  </a:cubicBezTo>
                  <a:cubicBezTo>
                    <a:pt x="291" y="641"/>
                    <a:pt x="294" y="642"/>
                    <a:pt x="296" y="643"/>
                  </a:cubicBezTo>
                  <a:cubicBezTo>
                    <a:pt x="296" y="643"/>
                    <a:pt x="297" y="643"/>
                    <a:pt x="298" y="644"/>
                  </a:cubicBezTo>
                  <a:cubicBezTo>
                    <a:pt x="299" y="644"/>
                    <a:pt x="300" y="644"/>
                    <a:pt x="301" y="644"/>
                  </a:cubicBezTo>
                  <a:cubicBezTo>
                    <a:pt x="301" y="644"/>
                    <a:pt x="302" y="644"/>
                    <a:pt x="303" y="644"/>
                  </a:cubicBezTo>
                  <a:cubicBezTo>
                    <a:pt x="303" y="643"/>
                    <a:pt x="304" y="643"/>
                    <a:pt x="305" y="642"/>
                  </a:cubicBezTo>
                  <a:cubicBezTo>
                    <a:pt x="305" y="642"/>
                    <a:pt x="305" y="642"/>
                    <a:pt x="305" y="642"/>
                  </a:cubicBezTo>
                  <a:cubicBezTo>
                    <a:pt x="306" y="641"/>
                    <a:pt x="306" y="640"/>
                    <a:pt x="306" y="639"/>
                  </a:cubicBezTo>
                  <a:cubicBezTo>
                    <a:pt x="306" y="638"/>
                    <a:pt x="305" y="637"/>
                    <a:pt x="305" y="637"/>
                  </a:cubicBezTo>
                  <a:cubicBezTo>
                    <a:pt x="305" y="636"/>
                    <a:pt x="304" y="636"/>
                    <a:pt x="304" y="636"/>
                  </a:cubicBezTo>
                  <a:cubicBezTo>
                    <a:pt x="304" y="635"/>
                    <a:pt x="303" y="634"/>
                    <a:pt x="302" y="634"/>
                  </a:cubicBezTo>
                  <a:cubicBezTo>
                    <a:pt x="299" y="631"/>
                    <a:pt x="293" y="628"/>
                    <a:pt x="286" y="622"/>
                  </a:cubicBezTo>
                  <a:cubicBezTo>
                    <a:pt x="258" y="605"/>
                    <a:pt x="205" y="572"/>
                    <a:pt x="158" y="543"/>
                  </a:cubicBezTo>
                  <a:cubicBezTo>
                    <a:pt x="112" y="515"/>
                    <a:pt x="72" y="491"/>
                    <a:pt x="72" y="491"/>
                  </a:cubicBezTo>
                  <a:cubicBezTo>
                    <a:pt x="70" y="495"/>
                    <a:pt x="70" y="495"/>
                    <a:pt x="70" y="495"/>
                  </a:cubicBezTo>
                  <a:cubicBezTo>
                    <a:pt x="74" y="497"/>
                    <a:pt x="74" y="497"/>
                    <a:pt x="74" y="497"/>
                  </a:cubicBezTo>
                  <a:cubicBezTo>
                    <a:pt x="70" y="495"/>
                    <a:pt x="70" y="495"/>
                    <a:pt x="70" y="495"/>
                  </a:cubicBezTo>
                  <a:cubicBezTo>
                    <a:pt x="72" y="499"/>
                    <a:pt x="72" y="499"/>
                    <a:pt x="72" y="499"/>
                  </a:cubicBezTo>
                  <a:cubicBezTo>
                    <a:pt x="72" y="499"/>
                    <a:pt x="73" y="498"/>
                    <a:pt x="74" y="497"/>
                  </a:cubicBezTo>
                  <a:cubicBezTo>
                    <a:pt x="70" y="495"/>
                    <a:pt x="70" y="495"/>
                    <a:pt x="70" y="495"/>
                  </a:cubicBezTo>
                  <a:cubicBezTo>
                    <a:pt x="72" y="499"/>
                    <a:pt x="72" y="499"/>
                    <a:pt x="72" y="499"/>
                  </a:cubicBezTo>
                  <a:cubicBezTo>
                    <a:pt x="70" y="495"/>
                    <a:pt x="70" y="495"/>
                    <a:pt x="70" y="495"/>
                  </a:cubicBezTo>
                  <a:cubicBezTo>
                    <a:pt x="70" y="499"/>
                    <a:pt x="70" y="499"/>
                    <a:pt x="70" y="499"/>
                  </a:cubicBezTo>
                  <a:cubicBezTo>
                    <a:pt x="70" y="499"/>
                    <a:pt x="71" y="499"/>
                    <a:pt x="72" y="499"/>
                  </a:cubicBezTo>
                  <a:cubicBezTo>
                    <a:pt x="70" y="495"/>
                    <a:pt x="70" y="495"/>
                    <a:pt x="70" y="495"/>
                  </a:cubicBezTo>
                  <a:cubicBezTo>
                    <a:pt x="70" y="499"/>
                    <a:pt x="70" y="499"/>
                    <a:pt x="70" y="499"/>
                  </a:cubicBezTo>
                  <a:cubicBezTo>
                    <a:pt x="70" y="495"/>
                    <a:pt x="70" y="495"/>
                    <a:pt x="70" y="495"/>
                  </a:cubicBezTo>
                  <a:cubicBezTo>
                    <a:pt x="69" y="499"/>
                    <a:pt x="69" y="499"/>
                    <a:pt x="69" y="499"/>
                  </a:cubicBezTo>
                  <a:cubicBezTo>
                    <a:pt x="69" y="499"/>
                    <a:pt x="69" y="499"/>
                    <a:pt x="70" y="499"/>
                  </a:cubicBezTo>
                  <a:cubicBezTo>
                    <a:pt x="70" y="495"/>
                    <a:pt x="70" y="495"/>
                    <a:pt x="70" y="495"/>
                  </a:cubicBezTo>
                  <a:cubicBezTo>
                    <a:pt x="69" y="499"/>
                    <a:pt x="69" y="499"/>
                    <a:pt x="69" y="499"/>
                  </a:cubicBezTo>
                  <a:cubicBezTo>
                    <a:pt x="69" y="497"/>
                    <a:pt x="69" y="497"/>
                    <a:pt x="69" y="497"/>
                  </a:cubicBezTo>
                  <a:cubicBezTo>
                    <a:pt x="69" y="499"/>
                    <a:pt x="69" y="499"/>
                    <a:pt x="69" y="499"/>
                  </a:cubicBezTo>
                  <a:cubicBezTo>
                    <a:pt x="69" y="499"/>
                    <a:pt x="69" y="499"/>
                    <a:pt x="69" y="499"/>
                  </a:cubicBezTo>
                  <a:cubicBezTo>
                    <a:pt x="69" y="497"/>
                    <a:pt x="69" y="497"/>
                    <a:pt x="69" y="497"/>
                  </a:cubicBezTo>
                  <a:cubicBezTo>
                    <a:pt x="69" y="499"/>
                    <a:pt x="69" y="499"/>
                    <a:pt x="69" y="499"/>
                  </a:cubicBezTo>
                  <a:cubicBezTo>
                    <a:pt x="69" y="499"/>
                    <a:pt x="69" y="499"/>
                    <a:pt x="70" y="500"/>
                  </a:cubicBezTo>
                  <a:cubicBezTo>
                    <a:pt x="73" y="501"/>
                    <a:pt x="78" y="504"/>
                    <a:pt x="86" y="509"/>
                  </a:cubicBezTo>
                  <a:cubicBezTo>
                    <a:pt x="114" y="525"/>
                    <a:pt x="167" y="556"/>
                    <a:pt x="216" y="584"/>
                  </a:cubicBezTo>
                  <a:cubicBezTo>
                    <a:pt x="240" y="598"/>
                    <a:pt x="262" y="611"/>
                    <a:pt x="279" y="621"/>
                  </a:cubicBezTo>
                  <a:cubicBezTo>
                    <a:pt x="288" y="625"/>
                    <a:pt x="295" y="629"/>
                    <a:pt x="301" y="632"/>
                  </a:cubicBezTo>
                  <a:cubicBezTo>
                    <a:pt x="303" y="633"/>
                    <a:pt x="306" y="635"/>
                    <a:pt x="308" y="635"/>
                  </a:cubicBezTo>
                  <a:cubicBezTo>
                    <a:pt x="308" y="636"/>
                    <a:pt x="309" y="636"/>
                    <a:pt x="310" y="636"/>
                  </a:cubicBezTo>
                  <a:cubicBezTo>
                    <a:pt x="311" y="636"/>
                    <a:pt x="311" y="637"/>
                    <a:pt x="313" y="637"/>
                  </a:cubicBezTo>
                  <a:cubicBezTo>
                    <a:pt x="313" y="637"/>
                    <a:pt x="314" y="637"/>
                    <a:pt x="314" y="636"/>
                  </a:cubicBezTo>
                  <a:cubicBezTo>
                    <a:pt x="315" y="636"/>
                    <a:pt x="316" y="636"/>
                    <a:pt x="317" y="635"/>
                  </a:cubicBezTo>
                  <a:cubicBezTo>
                    <a:pt x="317" y="633"/>
                    <a:pt x="318" y="632"/>
                    <a:pt x="317" y="631"/>
                  </a:cubicBezTo>
                  <a:cubicBezTo>
                    <a:pt x="317" y="630"/>
                    <a:pt x="316" y="629"/>
                    <a:pt x="315" y="628"/>
                  </a:cubicBezTo>
                  <a:cubicBezTo>
                    <a:pt x="64" y="471"/>
                    <a:pt x="64" y="471"/>
                    <a:pt x="64" y="471"/>
                  </a:cubicBezTo>
                  <a:cubicBezTo>
                    <a:pt x="62" y="475"/>
                    <a:pt x="62" y="475"/>
                    <a:pt x="62" y="475"/>
                  </a:cubicBezTo>
                  <a:cubicBezTo>
                    <a:pt x="59" y="479"/>
                    <a:pt x="59" y="479"/>
                    <a:pt x="59" y="479"/>
                  </a:cubicBezTo>
                  <a:cubicBezTo>
                    <a:pt x="59" y="479"/>
                    <a:pt x="121" y="515"/>
                    <a:pt x="184" y="550"/>
                  </a:cubicBezTo>
                  <a:cubicBezTo>
                    <a:pt x="216" y="568"/>
                    <a:pt x="248" y="586"/>
                    <a:pt x="273" y="600"/>
                  </a:cubicBezTo>
                  <a:cubicBezTo>
                    <a:pt x="285" y="606"/>
                    <a:pt x="296" y="612"/>
                    <a:pt x="304" y="616"/>
                  </a:cubicBezTo>
                  <a:cubicBezTo>
                    <a:pt x="308" y="618"/>
                    <a:pt x="312" y="619"/>
                    <a:pt x="314" y="621"/>
                  </a:cubicBezTo>
                  <a:cubicBezTo>
                    <a:pt x="316" y="621"/>
                    <a:pt x="317" y="622"/>
                    <a:pt x="318" y="622"/>
                  </a:cubicBezTo>
                  <a:cubicBezTo>
                    <a:pt x="319" y="622"/>
                    <a:pt x="320" y="622"/>
                    <a:pt x="321" y="622"/>
                  </a:cubicBezTo>
                  <a:cubicBezTo>
                    <a:pt x="322" y="622"/>
                    <a:pt x="322" y="622"/>
                    <a:pt x="323" y="622"/>
                  </a:cubicBezTo>
                  <a:cubicBezTo>
                    <a:pt x="324" y="622"/>
                    <a:pt x="325" y="621"/>
                    <a:pt x="326" y="620"/>
                  </a:cubicBezTo>
                  <a:cubicBezTo>
                    <a:pt x="326" y="620"/>
                    <a:pt x="326" y="620"/>
                    <a:pt x="326" y="620"/>
                  </a:cubicBezTo>
                  <a:cubicBezTo>
                    <a:pt x="326" y="619"/>
                    <a:pt x="326" y="618"/>
                    <a:pt x="326" y="618"/>
                  </a:cubicBezTo>
                  <a:cubicBezTo>
                    <a:pt x="326" y="616"/>
                    <a:pt x="326" y="615"/>
                    <a:pt x="326" y="615"/>
                  </a:cubicBezTo>
                  <a:cubicBezTo>
                    <a:pt x="325" y="614"/>
                    <a:pt x="324" y="613"/>
                    <a:pt x="323" y="612"/>
                  </a:cubicBezTo>
                  <a:cubicBezTo>
                    <a:pt x="321" y="610"/>
                    <a:pt x="319" y="608"/>
                    <a:pt x="316" y="606"/>
                  </a:cubicBezTo>
                  <a:cubicBezTo>
                    <a:pt x="304" y="597"/>
                    <a:pt x="281" y="582"/>
                    <a:pt x="254" y="565"/>
                  </a:cubicBezTo>
                  <a:cubicBezTo>
                    <a:pt x="171" y="514"/>
                    <a:pt x="46" y="440"/>
                    <a:pt x="46" y="440"/>
                  </a:cubicBezTo>
                  <a:cubicBezTo>
                    <a:pt x="44" y="444"/>
                    <a:pt x="44" y="444"/>
                    <a:pt x="44" y="444"/>
                  </a:cubicBezTo>
                  <a:cubicBezTo>
                    <a:pt x="41" y="448"/>
                    <a:pt x="41" y="448"/>
                    <a:pt x="41" y="448"/>
                  </a:cubicBezTo>
                  <a:cubicBezTo>
                    <a:pt x="338" y="614"/>
                    <a:pt x="338" y="614"/>
                    <a:pt x="338" y="614"/>
                  </a:cubicBezTo>
                  <a:cubicBezTo>
                    <a:pt x="340" y="616"/>
                    <a:pt x="343" y="615"/>
                    <a:pt x="344" y="613"/>
                  </a:cubicBezTo>
                  <a:cubicBezTo>
                    <a:pt x="345" y="611"/>
                    <a:pt x="345" y="608"/>
                    <a:pt x="343" y="607"/>
                  </a:cubicBezTo>
                  <a:cubicBezTo>
                    <a:pt x="343" y="607"/>
                    <a:pt x="338" y="604"/>
                    <a:pt x="329" y="599"/>
                  </a:cubicBezTo>
                  <a:cubicBezTo>
                    <a:pt x="300" y="581"/>
                    <a:pt x="227" y="537"/>
                    <a:pt x="161" y="496"/>
                  </a:cubicBezTo>
                  <a:cubicBezTo>
                    <a:pt x="128" y="476"/>
                    <a:pt x="97" y="457"/>
                    <a:pt x="74" y="442"/>
                  </a:cubicBezTo>
                  <a:cubicBezTo>
                    <a:pt x="62" y="435"/>
                    <a:pt x="53" y="428"/>
                    <a:pt x="47" y="424"/>
                  </a:cubicBezTo>
                  <a:cubicBezTo>
                    <a:pt x="43" y="422"/>
                    <a:pt x="41" y="420"/>
                    <a:pt x="39" y="418"/>
                  </a:cubicBezTo>
                  <a:cubicBezTo>
                    <a:pt x="39" y="418"/>
                    <a:pt x="38" y="417"/>
                    <a:pt x="38" y="417"/>
                  </a:cubicBezTo>
                  <a:cubicBezTo>
                    <a:pt x="38" y="417"/>
                    <a:pt x="38" y="417"/>
                    <a:pt x="38" y="417"/>
                  </a:cubicBezTo>
                  <a:cubicBezTo>
                    <a:pt x="36" y="418"/>
                    <a:pt x="36" y="418"/>
                    <a:pt x="36" y="418"/>
                  </a:cubicBezTo>
                  <a:cubicBezTo>
                    <a:pt x="38" y="417"/>
                    <a:pt x="38" y="417"/>
                    <a:pt x="38" y="417"/>
                  </a:cubicBezTo>
                  <a:cubicBezTo>
                    <a:pt x="38" y="417"/>
                    <a:pt x="38" y="417"/>
                    <a:pt x="38" y="417"/>
                  </a:cubicBezTo>
                  <a:cubicBezTo>
                    <a:pt x="36" y="418"/>
                    <a:pt x="36" y="418"/>
                    <a:pt x="36" y="418"/>
                  </a:cubicBezTo>
                  <a:cubicBezTo>
                    <a:pt x="38" y="417"/>
                    <a:pt x="38" y="417"/>
                    <a:pt x="38" y="417"/>
                  </a:cubicBezTo>
                  <a:cubicBezTo>
                    <a:pt x="34" y="419"/>
                    <a:pt x="34" y="419"/>
                    <a:pt x="34" y="419"/>
                  </a:cubicBezTo>
                  <a:cubicBezTo>
                    <a:pt x="38" y="419"/>
                    <a:pt x="38" y="419"/>
                    <a:pt x="38" y="419"/>
                  </a:cubicBezTo>
                  <a:cubicBezTo>
                    <a:pt x="38" y="418"/>
                    <a:pt x="38" y="418"/>
                    <a:pt x="38" y="417"/>
                  </a:cubicBezTo>
                  <a:cubicBezTo>
                    <a:pt x="34" y="419"/>
                    <a:pt x="34" y="419"/>
                    <a:pt x="34" y="419"/>
                  </a:cubicBezTo>
                  <a:cubicBezTo>
                    <a:pt x="38" y="419"/>
                    <a:pt x="38" y="419"/>
                    <a:pt x="38" y="419"/>
                  </a:cubicBezTo>
                  <a:cubicBezTo>
                    <a:pt x="34" y="419"/>
                    <a:pt x="34" y="419"/>
                    <a:pt x="34" y="419"/>
                  </a:cubicBezTo>
                  <a:cubicBezTo>
                    <a:pt x="38" y="421"/>
                    <a:pt x="38" y="421"/>
                    <a:pt x="38" y="421"/>
                  </a:cubicBezTo>
                  <a:cubicBezTo>
                    <a:pt x="38" y="421"/>
                    <a:pt x="38" y="420"/>
                    <a:pt x="38" y="419"/>
                  </a:cubicBezTo>
                  <a:cubicBezTo>
                    <a:pt x="34" y="419"/>
                    <a:pt x="34" y="419"/>
                    <a:pt x="34" y="419"/>
                  </a:cubicBezTo>
                  <a:cubicBezTo>
                    <a:pt x="38" y="421"/>
                    <a:pt x="38" y="421"/>
                    <a:pt x="38" y="421"/>
                  </a:cubicBezTo>
                  <a:cubicBezTo>
                    <a:pt x="38" y="421"/>
                    <a:pt x="38" y="421"/>
                    <a:pt x="38" y="421"/>
                  </a:cubicBezTo>
                  <a:cubicBezTo>
                    <a:pt x="34" y="419"/>
                    <a:pt x="34" y="419"/>
                    <a:pt x="34" y="419"/>
                  </a:cubicBezTo>
                  <a:cubicBezTo>
                    <a:pt x="36" y="423"/>
                    <a:pt x="36" y="423"/>
                    <a:pt x="36" y="423"/>
                  </a:cubicBezTo>
                  <a:cubicBezTo>
                    <a:pt x="36" y="423"/>
                    <a:pt x="37" y="422"/>
                    <a:pt x="38" y="421"/>
                  </a:cubicBezTo>
                  <a:cubicBezTo>
                    <a:pt x="34" y="419"/>
                    <a:pt x="34" y="419"/>
                    <a:pt x="34" y="419"/>
                  </a:cubicBezTo>
                  <a:cubicBezTo>
                    <a:pt x="36" y="423"/>
                    <a:pt x="36" y="423"/>
                    <a:pt x="36" y="423"/>
                  </a:cubicBezTo>
                  <a:cubicBezTo>
                    <a:pt x="34" y="420"/>
                    <a:pt x="34" y="420"/>
                    <a:pt x="34" y="420"/>
                  </a:cubicBezTo>
                  <a:cubicBezTo>
                    <a:pt x="34" y="423"/>
                    <a:pt x="34" y="423"/>
                    <a:pt x="34" y="423"/>
                  </a:cubicBezTo>
                  <a:cubicBezTo>
                    <a:pt x="35" y="423"/>
                    <a:pt x="35" y="423"/>
                    <a:pt x="36" y="423"/>
                  </a:cubicBezTo>
                  <a:cubicBezTo>
                    <a:pt x="34" y="420"/>
                    <a:pt x="34" y="420"/>
                    <a:pt x="34" y="420"/>
                  </a:cubicBezTo>
                  <a:cubicBezTo>
                    <a:pt x="34" y="423"/>
                    <a:pt x="34" y="423"/>
                    <a:pt x="34" y="423"/>
                  </a:cubicBezTo>
                  <a:cubicBezTo>
                    <a:pt x="34" y="422"/>
                    <a:pt x="34" y="422"/>
                    <a:pt x="34" y="422"/>
                  </a:cubicBezTo>
                  <a:cubicBezTo>
                    <a:pt x="34" y="423"/>
                    <a:pt x="34" y="423"/>
                    <a:pt x="34" y="423"/>
                  </a:cubicBezTo>
                  <a:cubicBezTo>
                    <a:pt x="34" y="423"/>
                    <a:pt x="34" y="423"/>
                    <a:pt x="34" y="423"/>
                  </a:cubicBezTo>
                  <a:cubicBezTo>
                    <a:pt x="34" y="422"/>
                    <a:pt x="34" y="422"/>
                    <a:pt x="34" y="422"/>
                  </a:cubicBezTo>
                  <a:cubicBezTo>
                    <a:pt x="34" y="423"/>
                    <a:pt x="34" y="423"/>
                    <a:pt x="34" y="423"/>
                  </a:cubicBezTo>
                  <a:cubicBezTo>
                    <a:pt x="34" y="423"/>
                    <a:pt x="35" y="423"/>
                    <a:pt x="36" y="424"/>
                  </a:cubicBezTo>
                  <a:cubicBezTo>
                    <a:pt x="40" y="425"/>
                    <a:pt x="48" y="429"/>
                    <a:pt x="59" y="435"/>
                  </a:cubicBezTo>
                  <a:cubicBezTo>
                    <a:pt x="97" y="455"/>
                    <a:pt x="170" y="497"/>
                    <a:pt x="232" y="534"/>
                  </a:cubicBezTo>
                  <a:cubicBezTo>
                    <a:pt x="264" y="553"/>
                    <a:pt x="293" y="570"/>
                    <a:pt x="314" y="582"/>
                  </a:cubicBezTo>
                  <a:cubicBezTo>
                    <a:pt x="325" y="589"/>
                    <a:pt x="333" y="594"/>
                    <a:pt x="339" y="597"/>
                  </a:cubicBezTo>
                  <a:cubicBezTo>
                    <a:pt x="345" y="601"/>
                    <a:pt x="348" y="603"/>
                    <a:pt x="348" y="603"/>
                  </a:cubicBezTo>
                  <a:cubicBezTo>
                    <a:pt x="349" y="603"/>
                    <a:pt x="351" y="604"/>
                    <a:pt x="352" y="603"/>
                  </a:cubicBezTo>
                  <a:cubicBezTo>
                    <a:pt x="353" y="603"/>
                    <a:pt x="354" y="602"/>
                    <a:pt x="355" y="601"/>
                  </a:cubicBezTo>
                  <a:cubicBezTo>
                    <a:pt x="355" y="600"/>
                    <a:pt x="355" y="599"/>
                    <a:pt x="355" y="599"/>
                  </a:cubicBezTo>
                  <a:cubicBezTo>
                    <a:pt x="355" y="598"/>
                    <a:pt x="355" y="597"/>
                    <a:pt x="355" y="597"/>
                  </a:cubicBezTo>
                  <a:cubicBezTo>
                    <a:pt x="355" y="596"/>
                    <a:pt x="354" y="596"/>
                    <a:pt x="354" y="596"/>
                  </a:cubicBezTo>
                  <a:cubicBezTo>
                    <a:pt x="354" y="596"/>
                    <a:pt x="354" y="595"/>
                    <a:pt x="353" y="595"/>
                  </a:cubicBezTo>
                  <a:cubicBezTo>
                    <a:pt x="353" y="595"/>
                    <a:pt x="352" y="594"/>
                    <a:pt x="351" y="594"/>
                  </a:cubicBezTo>
                  <a:cubicBezTo>
                    <a:pt x="348" y="591"/>
                    <a:pt x="340" y="587"/>
                    <a:pt x="330" y="580"/>
                  </a:cubicBezTo>
                  <a:cubicBezTo>
                    <a:pt x="292" y="556"/>
                    <a:pt x="215" y="509"/>
                    <a:pt x="148" y="468"/>
                  </a:cubicBezTo>
                  <a:cubicBezTo>
                    <a:pt x="115" y="447"/>
                    <a:pt x="84" y="428"/>
                    <a:pt x="61" y="414"/>
                  </a:cubicBezTo>
                  <a:cubicBezTo>
                    <a:pt x="50" y="406"/>
                    <a:pt x="40" y="401"/>
                    <a:pt x="34" y="396"/>
                  </a:cubicBezTo>
                  <a:cubicBezTo>
                    <a:pt x="31" y="394"/>
                    <a:pt x="28" y="393"/>
                    <a:pt x="27" y="392"/>
                  </a:cubicBezTo>
                  <a:cubicBezTo>
                    <a:pt x="26" y="391"/>
                    <a:pt x="25" y="391"/>
                    <a:pt x="25" y="390"/>
                  </a:cubicBezTo>
                  <a:cubicBezTo>
                    <a:pt x="25" y="390"/>
                    <a:pt x="25" y="390"/>
                    <a:pt x="25" y="390"/>
                  </a:cubicBezTo>
                  <a:cubicBezTo>
                    <a:pt x="25" y="390"/>
                    <a:pt x="25" y="390"/>
                    <a:pt x="25" y="390"/>
                  </a:cubicBezTo>
                  <a:cubicBezTo>
                    <a:pt x="23" y="392"/>
                    <a:pt x="23" y="392"/>
                    <a:pt x="23" y="392"/>
                  </a:cubicBezTo>
                  <a:cubicBezTo>
                    <a:pt x="25" y="390"/>
                    <a:pt x="25" y="390"/>
                    <a:pt x="25" y="390"/>
                  </a:cubicBezTo>
                  <a:cubicBezTo>
                    <a:pt x="25" y="390"/>
                    <a:pt x="25" y="390"/>
                    <a:pt x="25" y="390"/>
                  </a:cubicBezTo>
                  <a:cubicBezTo>
                    <a:pt x="23" y="392"/>
                    <a:pt x="23" y="392"/>
                    <a:pt x="23" y="392"/>
                  </a:cubicBezTo>
                  <a:cubicBezTo>
                    <a:pt x="25" y="390"/>
                    <a:pt x="25" y="390"/>
                    <a:pt x="25" y="390"/>
                  </a:cubicBezTo>
                  <a:cubicBezTo>
                    <a:pt x="22" y="393"/>
                    <a:pt x="22" y="393"/>
                    <a:pt x="22" y="393"/>
                  </a:cubicBezTo>
                  <a:cubicBezTo>
                    <a:pt x="25" y="391"/>
                    <a:pt x="25" y="391"/>
                    <a:pt x="25" y="391"/>
                  </a:cubicBezTo>
                  <a:cubicBezTo>
                    <a:pt x="25" y="390"/>
                    <a:pt x="25" y="390"/>
                    <a:pt x="25" y="390"/>
                  </a:cubicBezTo>
                  <a:cubicBezTo>
                    <a:pt x="22" y="393"/>
                    <a:pt x="22" y="393"/>
                    <a:pt x="22" y="393"/>
                  </a:cubicBezTo>
                  <a:cubicBezTo>
                    <a:pt x="25" y="391"/>
                    <a:pt x="25" y="391"/>
                    <a:pt x="25" y="391"/>
                  </a:cubicBezTo>
                  <a:cubicBezTo>
                    <a:pt x="22" y="393"/>
                    <a:pt x="22" y="393"/>
                    <a:pt x="22" y="393"/>
                  </a:cubicBezTo>
                  <a:cubicBezTo>
                    <a:pt x="26" y="393"/>
                    <a:pt x="26" y="393"/>
                    <a:pt x="26" y="393"/>
                  </a:cubicBezTo>
                  <a:cubicBezTo>
                    <a:pt x="26" y="392"/>
                    <a:pt x="26" y="391"/>
                    <a:pt x="25" y="391"/>
                  </a:cubicBezTo>
                  <a:cubicBezTo>
                    <a:pt x="22" y="393"/>
                    <a:pt x="22" y="393"/>
                    <a:pt x="22" y="393"/>
                  </a:cubicBezTo>
                  <a:cubicBezTo>
                    <a:pt x="26" y="393"/>
                    <a:pt x="26" y="393"/>
                    <a:pt x="26" y="393"/>
                  </a:cubicBezTo>
                  <a:cubicBezTo>
                    <a:pt x="22" y="393"/>
                    <a:pt x="22" y="393"/>
                    <a:pt x="22" y="393"/>
                  </a:cubicBezTo>
                  <a:cubicBezTo>
                    <a:pt x="26" y="395"/>
                    <a:pt x="26" y="395"/>
                    <a:pt x="26" y="395"/>
                  </a:cubicBezTo>
                  <a:cubicBezTo>
                    <a:pt x="26" y="394"/>
                    <a:pt x="26" y="394"/>
                    <a:pt x="26" y="393"/>
                  </a:cubicBezTo>
                  <a:cubicBezTo>
                    <a:pt x="22" y="393"/>
                    <a:pt x="22" y="393"/>
                    <a:pt x="22" y="393"/>
                  </a:cubicBezTo>
                  <a:cubicBezTo>
                    <a:pt x="26" y="395"/>
                    <a:pt x="26" y="395"/>
                    <a:pt x="26" y="395"/>
                  </a:cubicBezTo>
                  <a:cubicBezTo>
                    <a:pt x="22" y="393"/>
                    <a:pt x="22" y="393"/>
                    <a:pt x="22" y="393"/>
                  </a:cubicBezTo>
                  <a:cubicBezTo>
                    <a:pt x="25" y="396"/>
                    <a:pt x="25" y="396"/>
                    <a:pt x="25" y="396"/>
                  </a:cubicBezTo>
                  <a:cubicBezTo>
                    <a:pt x="25" y="396"/>
                    <a:pt x="26" y="395"/>
                    <a:pt x="26" y="395"/>
                  </a:cubicBezTo>
                  <a:cubicBezTo>
                    <a:pt x="22" y="393"/>
                    <a:pt x="22" y="393"/>
                    <a:pt x="22" y="393"/>
                  </a:cubicBezTo>
                  <a:cubicBezTo>
                    <a:pt x="25" y="396"/>
                    <a:pt x="25" y="396"/>
                    <a:pt x="25" y="396"/>
                  </a:cubicBezTo>
                  <a:cubicBezTo>
                    <a:pt x="22" y="393"/>
                    <a:pt x="22" y="393"/>
                    <a:pt x="22" y="393"/>
                  </a:cubicBezTo>
                  <a:cubicBezTo>
                    <a:pt x="19" y="397"/>
                    <a:pt x="19" y="397"/>
                    <a:pt x="19" y="397"/>
                  </a:cubicBezTo>
                  <a:cubicBezTo>
                    <a:pt x="19" y="397"/>
                    <a:pt x="104" y="446"/>
                    <a:pt x="189" y="494"/>
                  </a:cubicBezTo>
                  <a:cubicBezTo>
                    <a:pt x="231" y="518"/>
                    <a:pt x="274" y="542"/>
                    <a:pt x="306" y="560"/>
                  </a:cubicBezTo>
                  <a:cubicBezTo>
                    <a:pt x="322" y="569"/>
                    <a:pt x="335" y="577"/>
                    <a:pt x="345" y="582"/>
                  </a:cubicBezTo>
                  <a:cubicBezTo>
                    <a:pt x="349" y="585"/>
                    <a:pt x="353" y="587"/>
                    <a:pt x="356" y="588"/>
                  </a:cubicBezTo>
                  <a:cubicBezTo>
                    <a:pt x="357" y="589"/>
                    <a:pt x="358" y="590"/>
                    <a:pt x="359" y="590"/>
                  </a:cubicBezTo>
                  <a:cubicBezTo>
                    <a:pt x="359" y="590"/>
                    <a:pt x="360" y="590"/>
                    <a:pt x="360" y="591"/>
                  </a:cubicBezTo>
                  <a:cubicBezTo>
                    <a:pt x="360" y="591"/>
                    <a:pt x="360" y="591"/>
                    <a:pt x="360" y="591"/>
                  </a:cubicBezTo>
                  <a:cubicBezTo>
                    <a:pt x="361" y="591"/>
                    <a:pt x="361" y="591"/>
                    <a:pt x="361" y="591"/>
                  </a:cubicBezTo>
                  <a:cubicBezTo>
                    <a:pt x="361" y="591"/>
                    <a:pt x="361" y="591"/>
                    <a:pt x="362" y="591"/>
                  </a:cubicBezTo>
                  <a:cubicBezTo>
                    <a:pt x="363" y="591"/>
                    <a:pt x="363" y="591"/>
                    <a:pt x="364" y="591"/>
                  </a:cubicBezTo>
                  <a:cubicBezTo>
                    <a:pt x="364" y="591"/>
                    <a:pt x="365" y="590"/>
                    <a:pt x="366" y="590"/>
                  </a:cubicBezTo>
                  <a:cubicBezTo>
                    <a:pt x="366" y="589"/>
                    <a:pt x="366" y="589"/>
                    <a:pt x="366" y="589"/>
                  </a:cubicBezTo>
                  <a:cubicBezTo>
                    <a:pt x="367" y="588"/>
                    <a:pt x="367" y="587"/>
                    <a:pt x="367" y="586"/>
                  </a:cubicBezTo>
                  <a:cubicBezTo>
                    <a:pt x="367" y="585"/>
                    <a:pt x="366" y="584"/>
                    <a:pt x="366" y="583"/>
                  </a:cubicBezTo>
                  <a:cubicBezTo>
                    <a:pt x="365" y="582"/>
                    <a:pt x="364" y="581"/>
                    <a:pt x="363" y="580"/>
                  </a:cubicBezTo>
                  <a:cubicBezTo>
                    <a:pt x="361" y="578"/>
                    <a:pt x="358" y="576"/>
                    <a:pt x="354" y="573"/>
                  </a:cubicBezTo>
                  <a:cubicBezTo>
                    <a:pt x="339" y="562"/>
                    <a:pt x="310" y="545"/>
                    <a:pt x="275" y="524"/>
                  </a:cubicBezTo>
                  <a:cubicBezTo>
                    <a:pt x="222" y="493"/>
                    <a:pt x="156" y="455"/>
                    <a:pt x="103" y="424"/>
                  </a:cubicBezTo>
                  <a:cubicBezTo>
                    <a:pt x="77" y="408"/>
                    <a:pt x="54" y="394"/>
                    <a:pt x="37" y="383"/>
                  </a:cubicBezTo>
                  <a:cubicBezTo>
                    <a:pt x="29" y="378"/>
                    <a:pt x="23" y="373"/>
                    <a:pt x="18" y="370"/>
                  </a:cubicBezTo>
                  <a:cubicBezTo>
                    <a:pt x="16" y="368"/>
                    <a:pt x="14" y="367"/>
                    <a:pt x="13" y="366"/>
                  </a:cubicBezTo>
                  <a:cubicBezTo>
                    <a:pt x="13" y="365"/>
                    <a:pt x="13" y="365"/>
                    <a:pt x="13" y="365"/>
                  </a:cubicBezTo>
                  <a:cubicBezTo>
                    <a:pt x="13" y="365"/>
                    <a:pt x="13" y="365"/>
                    <a:pt x="13" y="365"/>
                  </a:cubicBezTo>
                  <a:cubicBezTo>
                    <a:pt x="10" y="366"/>
                    <a:pt x="10" y="366"/>
                    <a:pt x="10" y="366"/>
                  </a:cubicBezTo>
                  <a:cubicBezTo>
                    <a:pt x="13" y="366"/>
                    <a:pt x="13" y="366"/>
                    <a:pt x="13" y="366"/>
                  </a:cubicBezTo>
                  <a:cubicBezTo>
                    <a:pt x="13" y="365"/>
                    <a:pt x="13" y="365"/>
                    <a:pt x="13" y="365"/>
                  </a:cubicBezTo>
                  <a:cubicBezTo>
                    <a:pt x="10" y="366"/>
                    <a:pt x="10" y="366"/>
                    <a:pt x="10" y="366"/>
                  </a:cubicBezTo>
                  <a:cubicBezTo>
                    <a:pt x="13" y="366"/>
                    <a:pt x="13" y="366"/>
                    <a:pt x="13" y="366"/>
                  </a:cubicBezTo>
                  <a:cubicBezTo>
                    <a:pt x="9" y="366"/>
                    <a:pt x="9" y="366"/>
                    <a:pt x="9" y="366"/>
                  </a:cubicBezTo>
                  <a:cubicBezTo>
                    <a:pt x="12" y="368"/>
                    <a:pt x="12" y="368"/>
                    <a:pt x="12" y="368"/>
                  </a:cubicBezTo>
                  <a:cubicBezTo>
                    <a:pt x="13" y="367"/>
                    <a:pt x="13" y="367"/>
                    <a:pt x="13" y="366"/>
                  </a:cubicBezTo>
                  <a:cubicBezTo>
                    <a:pt x="9" y="366"/>
                    <a:pt x="9" y="366"/>
                    <a:pt x="9" y="366"/>
                  </a:cubicBezTo>
                  <a:cubicBezTo>
                    <a:pt x="12" y="368"/>
                    <a:pt x="12" y="368"/>
                    <a:pt x="12" y="368"/>
                  </a:cubicBezTo>
                  <a:cubicBezTo>
                    <a:pt x="8" y="366"/>
                    <a:pt x="8" y="366"/>
                    <a:pt x="8" y="366"/>
                  </a:cubicBezTo>
                  <a:cubicBezTo>
                    <a:pt x="6" y="369"/>
                    <a:pt x="6" y="369"/>
                    <a:pt x="6" y="369"/>
                  </a:cubicBezTo>
                  <a:cubicBezTo>
                    <a:pt x="369" y="582"/>
                    <a:pt x="369" y="582"/>
                    <a:pt x="369" y="582"/>
                  </a:cubicBezTo>
                  <a:cubicBezTo>
                    <a:pt x="371" y="583"/>
                    <a:pt x="374" y="583"/>
                    <a:pt x="375" y="581"/>
                  </a:cubicBezTo>
                  <a:cubicBezTo>
                    <a:pt x="377" y="579"/>
                    <a:pt x="376" y="576"/>
                    <a:pt x="374" y="574"/>
                  </a:cubicBezTo>
                  <a:cubicBezTo>
                    <a:pt x="8" y="346"/>
                    <a:pt x="8" y="346"/>
                    <a:pt x="8" y="346"/>
                  </a:cubicBezTo>
                  <a:cubicBezTo>
                    <a:pt x="5" y="349"/>
                    <a:pt x="5" y="349"/>
                    <a:pt x="5" y="349"/>
                  </a:cubicBezTo>
                  <a:cubicBezTo>
                    <a:pt x="9" y="352"/>
                    <a:pt x="9" y="352"/>
                    <a:pt x="9" y="352"/>
                  </a:cubicBezTo>
                  <a:cubicBezTo>
                    <a:pt x="6" y="350"/>
                    <a:pt x="6" y="350"/>
                    <a:pt x="6" y="350"/>
                  </a:cubicBezTo>
                  <a:cubicBezTo>
                    <a:pt x="7" y="354"/>
                    <a:pt x="7" y="354"/>
                    <a:pt x="7" y="354"/>
                  </a:cubicBezTo>
                  <a:cubicBezTo>
                    <a:pt x="8" y="353"/>
                    <a:pt x="9" y="353"/>
                    <a:pt x="9" y="352"/>
                  </a:cubicBezTo>
                  <a:cubicBezTo>
                    <a:pt x="6" y="350"/>
                    <a:pt x="6" y="350"/>
                    <a:pt x="6" y="350"/>
                  </a:cubicBezTo>
                  <a:cubicBezTo>
                    <a:pt x="7" y="354"/>
                    <a:pt x="7" y="354"/>
                    <a:pt x="7" y="354"/>
                  </a:cubicBezTo>
                  <a:cubicBezTo>
                    <a:pt x="6" y="350"/>
                    <a:pt x="6" y="350"/>
                    <a:pt x="6" y="350"/>
                  </a:cubicBezTo>
                  <a:cubicBezTo>
                    <a:pt x="6" y="354"/>
                    <a:pt x="6" y="354"/>
                    <a:pt x="6" y="354"/>
                  </a:cubicBezTo>
                  <a:cubicBezTo>
                    <a:pt x="6" y="354"/>
                    <a:pt x="6" y="354"/>
                    <a:pt x="7" y="354"/>
                  </a:cubicBezTo>
                  <a:cubicBezTo>
                    <a:pt x="6" y="350"/>
                    <a:pt x="6" y="350"/>
                    <a:pt x="6" y="350"/>
                  </a:cubicBezTo>
                  <a:cubicBezTo>
                    <a:pt x="6" y="354"/>
                    <a:pt x="6" y="354"/>
                    <a:pt x="6" y="354"/>
                  </a:cubicBezTo>
                  <a:cubicBezTo>
                    <a:pt x="6" y="352"/>
                    <a:pt x="6" y="352"/>
                    <a:pt x="6" y="352"/>
                  </a:cubicBezTo>
                  <a:cubicBezTo>
                    <a:pt x="5" y="354"/>
                    <a:pt x="5" y="354"/>
                    <a:pt x="5" y="354"/>
                  </a:cubicBezTo>
                  <a:cubicBezTo>
                    <a:pt x="6" y="354"/>
                    <a:pt x="6" y="354"/>
                    <a:pt x="6" y="354"/>
                  </a:cubicBezTo>
                  <a:cubicBezTo>
                    <a:pt x="6" y="352"/>
                    <a:pt x="6" y="352"/>
                    <a:pt x="6" y="352"/>
                  </a:cubicBezTo>
                  <a:cubicBezTo>
                    <a:pt x="5" y="354"/>
                    <a:pt x="5" y="354"/>
                    <a:pt x="5" y="354"/>
                  </a:cubicBezTo>
                  <a:cubicBezTo>
                    <a:pt x="6" y="354"/>
                    <a:pt x="6" y="354"/>
                    <a:pt x="6" y="354"/>
                  </a:cubicBezTo>
                  <a:cubicBezTo>
                    <a:pt x="6" y="354"/>
                    <a:pt x="7" y="354"/>
                    <a:pt x="8" y="355"/>
                  </a:cubicBezTo>
                  <a:cubicBezTo>
                    <a:pt x="13" y="357"/>
                    <a:pt x="24" y="362"/>
                    <a:pt x="37" y="370"/>
                  </a:cubicBezTo>
                  <a:cubicBezTo>
                    <a:pt x="83" y="395"/>
                    <a:pt x="171" y="446"/>
                    <a:pt x="247" y="491"/>
                  </a:cubicBezTo>
                  <a:cubicBezTo>
                    <a:pt x="285" y="514"/>
                    <a:pt x="320" y="535"/>
                    <a:pt x="345" y="550"/>
                  </a:cubicBezTo>
                  <a:cubicBezTo>
                    <a:pt x="358" y="557"/>
                    <a:pt x="368" y="564"/>
                    <a:pt x="375" y="568"/>
                  </a:cubicBezTo>
                  <a:cubicBezTo>
                    <a:pt x="383" y="572"/>
                    <a:pt x="387" y="575"/>
                    <a:pt x="387" y="575"/>
                  </a:cubicBezTo>
                  <a:cubicBezTo>
                    <a:pt x="389" y="576"/>
                    <a:pt x="392" y="575"/>
                    <a:pt x="393" y="573"/>
                  </a:cubicBezTo>
                  <a:cubicBezTo>
                    <a:pt x="393" y="572"/>
                    <a:pt x="394" y="571"/>
                    <a:pt x="394" y="571"/>
                  </a:cubicBezTo>
                  <a:cubicBezTo>
                    <a:pt x="394" y="570"/>
                    <a:pt x="393" y="569"/>
                    <a:pt x="393" y="568"/>
                  </a:cubicBezTo>
                  <a:cubicBezTo>
                    <a:pt x="393" y="568"/>
                    <a:pt x="392" y="567"/>
                    <a:pt x="392" y="567"/>
                  </a:cubicBezTo>
                  <a:cubicBezTo>
                    <a:pt x="391" y="566"/>
                    <a:pt x="390" y="565"/>
                    <a:pt x="389" y="564"/>
                  </a:cubicBezTo>
                  <a:cubicBezTo>
                    <a:pt x="384" y="560"/>
                    <a:pt x="375" y="554"/>
                    <a:pt x="362" y="546"/>
                  </a:cubicBezTo>
                  <a:cubicBezTo>
                    <a:pt x="319" y="518"/>
                    <a:pt x="234" y="467"/>
                    <a:pt x="160" y="422"/>
                  </a:cubicBezTo>
                  <a:cubicBezTo>
                    <a:pt x="123" y="399"/>
                    <a:pt x="88" y="379"/>
                    <a:pt x="63" y="363"/>
                  </a:cubicBezTo>
                  <a:cubicBezTo>
                    <a:pt x="51" y="355"/>
                    <a:pt x="41" y="349"/>
                    <a:pt x="34" y="344"/>
                  </a:cubicBezTo>
                  <a:cubicBezTo>
                    <a:pt x="30" y="342"/>
                    <a:pt x="27" y="340"/>
                    <a:pt x="26" y="339"/>
                  </a:cubicBezTo>
                  <a:cubicBezTo>
                    <a:pt x="25" y="338"/>
                    <a:pt x="24" y="338"/>
                    <a:pt x="24" y="338"/>
                  </a:cubicBezTo>
                  <a:cubicBezTo>
                    <a:pt x="24" y="338"/>
                    <a:pt x="24" y="338"/>
                    <a:pt x="24" y="338"/>
                  </a:cubicBezTo>
                  <a:cubicBezTo>
                    <a:pt x="24" y="338"/>
                    <a:pt x="24" y="338"/>
                    <a:pt x="24" y="338"/>
                  </a:cubicBezTo>
                  <a:cubicBezTo>
                    <a:pt x="22" y="339"/>
                    <a:pt x="22" y="339"/>
                    <a:pt x="22" y="339"/>
                  </a:cubicBezTo>
                  <a:cubicBezTo>
                    <a:pt x="24" y="338"/>
                    <a:pt x="24" y="338"/>
                    <a:pt x="24" y="338"/>
                  </a:cubicBezTo>
                  <a:cubicBezTo>
                    <a:pt x="24" y="338"/>
                    <a:pt x="24" y="338"/>
                    <a:pt x="24" y="338"/>
                  </a:cubicBezTo>
                  <a:cubicBezTo>
                    <a:pt x="22" y="339"/>
                    <a:pt x="22" y="339"/>
                    <a:pt x="22" y="339"/>
                  </a:cubicBezTo>
                  <a:cubicBezTo>
                    <a:pt x="24" y="338"/>
                    <a:pt x="24" y="338"/>
                    <a:pt x="24" y="338"/>
                  </a:cubicBezTo>
                  <a:cubicBezTo>
                    <a:pt x="21" y="340"/>
                    <a:pt x="21" y="340"/>
                    <a:pt x="21" y="340"/>
                  </a:cubicBezTo>
                  <a:cubicBezTo>
                    <a:pt x="24" y="339"/>
                    <a:pt x="24" y="339"/>
                    <a:pt x="24" y="339"/>
                  </a:cubicBezTo>
                  <a:cubicBezTo>
                    <a:pt x="24" y="338"/>
                    <a:pt x="24" y="338"/>
                    <a:pt x="24" y="338"/>
                  </a:cubicBezTo>
                  <a:cubicBezTo>
                    <a:pt x="21" y="340"/>
                    <a:pt x="21" y="340"/>
                    <a:pt x="21" y="340"/>
                  </a:cubicBezTo>
                  <a:cubicBezTo>
                    <a:pt x="24" y="339"/>
                    <a:pt x="24" y="339"/>
                    <a:pt x="24" y="339"/>
                  </a:cubicBezTo>
                  <a:cubicBezTo>
                    <a:pt x="20" y="340"/>
                    <a:pt x="20" y="340"/>
                    <a:pt x="20" y="340"/>
                  </a:cubicBezTo>
                  <a:cubicBezTo>
                    <a:pt x="25" y="340"/>
                    <a:pt x="25" y="340"/>
                    <a:pt x="25" y="340"/>
                  </a:cubicBezTo>
                  <a:cubicBezTo>
                    <a:pt x="25" y="339"/>
                    <a:pt x="24" y="339"/>
                    <a:pt x="24" y="339"/>
                  </a:cubicBezTo>
                  <a:cubicBezTo>
                    <a:pt x="20" y="340"/>
                    <a:pt x="20" y="340"/>
                    <a:pt x="20" y="340"/>
                  </a:cubicBezTo>
                  <a:cubicBezTo>
                    <a:pt x="25" y="340"/>
                    <a:pt x="25" y="340"/>
                    <a:pt x="25" y="340"/>
                  </a:cubicBezTo>
                  <a:cubicBezTo>
                    <a:pt x="20" y="340"/>
                    <a:pt x="20" y="340"/>
                    <a:pt x="20" y="340"/>
                  </a:cubicBezTo>
                  <a:cubicBezTo>
                    <a:pt x="24" y="343"/>
                    <a:pt x="24" y="343"/>
                    <a:pt x="24" y="343"/>
                  </a:cubicBezTo>
                  <a:cubicBezTo>
                    <a:pt x="24" y="342"/>
                    <a:pt x="25" y="341"/>
                    <a:pt x="25" y="340"/>
                  </a:cubicBezTo>
                  <a:cubicBezTo>
                    <a:pt x="20" y="340"/>
                    <a:pt x="20" y="340"/>
                    <a:pt x="20" y="340"/>
                  </a:cubicBezTo>
                  <a:cubicBezTo>
                    <a:pt x="24" y="343"/>
                    <a:pt x="24" y="343"/>
                    <a:pt x="24" y="343"/>
                  </a:cubicBezTo>
                  <a:cubicBezTo>
                    <a:pt x="24" y="343"/>
                    <a:pt x="24" y="343"/>
                    <a:pt x="24" y="343"/>
                  </a:cubicBezTo>
                  <a:cubicBezTo>
                    <a:pt x="21" y="341"/>
                    <a:pt x="21" y="341"/>
                    <a:pt x="21" y="341"/>
                  </a:cubicBezTo>
                  <a:cubicBezTo>
                    <a:pt x="22" y="344"/>
                    <a:pt x="22" y="344"/>
                    <a:pt x="22" y="344"/>
                  </a:cubicBezTo>
                  <a:cubicBezTo>
                    <a:pt x="22" y="344"/>
                    <a:pt x="23" y="343"/>
                    <a:pt x="24" y="343"/>
                  </a:cubicBezTo>
                  <a:cubicBezTo>
                    <a:pt x="21" y="341"/>
                    <a:pt x="21" y="341"/>
                    <a:pt x="21" y="341"/>
                  </a:cubicBezTo>
                  <a:cubicBezTo>
                    <a:pt x="22" y="344"/>
                    <a:pt x="22" y="344"/>
                    <a:pt x="22" y="344"/>
                  </a:cubicBezTo>
                  <a:cubicBezTo>
                    <a:pt x="21" y="342"/>
                    <a:pt x="21" y="342"/>
                    <a:pt x="21" y="342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1" y="344"/>
                    <a:pt x="21" y="344"/>
                    <a:pt x="22" y="344"/>
                  </a:cubicBezTo>
                  <a:cubicBezTo>
                    <a:pt x="21" y="342"/>
                    <a:pt x="21" y="342"/>
                    <a:pt x="21" y="342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1" y="343"/>
                    <a:pt x="21" y="343"/>
                    <a:pt x="21" y="343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1" y="343"/>
                    <a:pt x="21" y="343"/>
                    <a:pt x="21" y="343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1" y="344"/>
                    <a:pt x="22" y="345"/>
                    <a:pt x="24" y="345"/>
                  </a:cubicBezTo>
                  <a:cubicBezTo>
                    <a:pt x="29" y="347"/>
                    <a:pt x="38" y="352"/>
                    <a:pt x="51" y="359"/>
                  </a:cubicBezTo>
                  <a:cubicBezTo>
                    <a:pt x="94" y="384"/>
                    <a:pt x="175" y="434"/>
                    <a:pt x="247" y="479"/>
                  </a:cubicBezTo>
                  <a:cubicBezTo>
                    <a:pt x="283" y="501"/>
                    <a:pt x="317" y="522"/>
                    <a:pt x="343" y="537"/>
                  </a:cubicBezTo>
                  <a:cubicBezTo>
                    <a:pt x="356" y="545"/>
                    <a:pt x="367" y="551"/>
                    <a:pt x="375" y="555"/>
                  </a:cubicBezTo>
                  <a:cubicBezTo>
                    <a:pt x="379" y="557"/>
                    <a:pt x="383" y="559"/>
                    <a:pt x="386" y="560"/>
                  </a:cubicBezTo>
                  <a:cubicBezTo>
                    <a:pt x="387" y="561"/>
                    <a:pt x="389" y="561"/>
                    <a:pt x="390" y="562"/>
                  </a:cubicBezTo>
                  <a:cubicBezTo>
                    <a:pt x="391" y="562"/>
                    <a:pt x="392" y="562"/>
                    <a:pt x="394" y="562"/>
                  </a:cubicBezTo>
                  <a:cubicBezTo>
                    <a:pt x="394" y="562"/>
                    <a:pt x="395" y="562"/>
                    <a:pt x="396" y="562"/>
                  </a:cubicBezTo>
                  <a:cubicBezTo>
                    <a:pt x="397" y="562"/>
                    <a:pt x="398" y="561"/>
                    <a:pt x="399" y="560"/>
                  </a:cubicBezTo>
                  <a:cubicBezTo>
                    <a:pt x="399" y="559"/>
                    <a:pt x="399" y="557"/>
                    <a:pt x="399" y="556"/>
                  </a:cubicBezTo>
                  <a:cubicBezTo>
                    <a:pt x="399" y="555"/>
                    <a:pt x="398" y="554"/>
                    <a:pt x="397" y="553"/>
                  </a:cubicBezTo>
                  <a:cubicBezTo>
                    <a:pt x="397" y="553"/>
                    <a:pt x="391" y="550"/>
                    <a:pt x="382" y="544"/>
                  </a:cubicBezTo>
                  <a:cubicBezTo>
                    <a:pt x="347" y="523"/>
                    <a:pt x="261" y="472"/>
                    <a:pt x="183" y="424"/>
                  </a:cubicBezTo>
                  <a:cubicBezTo>
                    <a:pt x="144" y="400"/>
                    <a:pt x="108" y="377"/>
                    <a:pt x="81" y="360"/>
                  </a:cubicBezTo>
                  <a:cubicBezTo>
                    <a:pt x="67" y="351"/>
                    <a:pt x="56" y="344"/>
                    <a:pt x="49" y="339"/>
                  </a:cubicBezTo>
                  <a:cubicBezTo>
                    <a:pt x="45" y="336"/>
                    <a:pt x="42" y="334"/>
                    <a:pt x="40" y="332"/>
                  </a:cubicBezTo>
                  <a:cubicBezTo>
                    <a:pt x="39" y="331"/>
                    <a:pt x="39" y="331"/>
                    <a:pt x="38" y="330"/>
                  </a:cubicBezTo>
                  <a:cubicBezTo>
                    <a:pt x="38" y="330"/>
                    <a:pt x="38" y="330"/>
                    <a:pt x="38" y="330"/>
                  </a:cubicBezTo>
                  <a:cubicBezTo>
                    <a:pt x="38" y="330"/>
                    <a:pt x="38" y="330"/>
                    <a:pt x="38" y="330"/>
                  </a:cubicBezTo>
                  <a:cubicBezTo>
                    <a:pt x="37" y="331"/>
                    <a:pt x="37" y="331"/>
                    <a:pt x="37" y="331"/>
                  </a:cubicBezTo>
                  <a:cubicBezTo>
                    <a:pt x="38" y="331"/>
                    <a:pt x="38" y="331"/>
                    <a:pt x="38" y="331"/>
                  </a:cubicBezTo>
                  <a:cubicBezTo>
                    <a:pt x="38" y="330"/>
                    <a:pt x="38" y="330"/>
                    <a:pt x="38" y="330"/>
                  </a:cubicBezTo>
                  <a:cubicBezTo>
                    <a:pt x="37" y="331"/>
                    <a:pt x="37" y="331"/>
                    <a:pt x="37" y="331"/>
                  </a:cubicBezTo>
                  <a:cubicBezTo>
                    <a:pt x="38" y="331"/>
                    <a:pt x="38" y="331"/>
                    <a:pt x="38" y="331"/>
                  </a:cubicBezTo>
                  <a:cubicBezTo>
                    <a:pt x="35" y="332"/>
                    <a:pt x="35" y="332"/>
                    <a:pt x="35" y="332"/>
                  </a:cubicBezTo>
                  <a:cubicBezTo>
                    <a:pt x="39" y="332"/>
                    <a:pt x="39" y="332"/>
                    <a:pt x="39" y="332"/>
                  </a:cubicBezTo>
                  <a:cubicBezTo>
                    <a:pt x="39" y="331"/>
                    <a:pt x="38" y="331"/>
                    <a:pt x="38" y="331"/>
                  </a:cubicBezTo>
                  <a:cubicBezTo>
                    <a:pt x="35" y="332"/>
                    <a:pt x="35" y="332"/>
                    <a:pt x="35" y="332"/>
                  </a:cubicBezTo>
                  <a:cubicBezTo>
                    <a:pt x="39" y="332"/>
                    <a:pt x="39" y="332"/>
                    <a:pt x="39" y="332"/>
                  </a:cubicBezTo>
                  <a:cubicBezTo>
                    <a:pt x="34" y="332"/>
                    <a:pt x="34" y="332"/>
                    <a:pt x="34" y="332"/>
                  </a:cubicBezTo>
                  <a:cubicBezTo>
                    <a:pt x="38" y="335"/>
                    <a:pt x="38" y="335"/>
                    <a:pt x="38" y="335"/>
                  </a:cubicBezTo>
                  <a:cubicBezTo>
                    <a:pt x="39" y="334"/>
                    <a:pt x="39" y="333"/>
                    <a:pt x="39" y="332"/>
                  </a:cubicBezTo>
                  <a:cubicBezTo>
                    <a:pt x="34" y="332"/>
                    <a:pt x="34" y="332"/>
                    <a:pt x="34" y="332"/>
                  </a:cubicBezTo>
                  <a:cubicBezTo>
                    <a:pt x="38" y="335"/>
                    <a:pt x="38" y="335"/>
                    <a:pt x="38" y="335"/>
                  </a:cubicBezTo>
                  <a:cubicBezTo>
                    <a:pt x="34" y="332"/>
                    <a:pt x="34" y="332"/>
                    <a:pt x="34" y="332"/>
                  </a:cubicBezTo>
                  <a:cubicBezTo>
                    <a:pt x="32" y="336"/>
                    <a:pt x="32" y="336"/>
                    <a:pt x="32" y="336"/>
                  </a:cubicBezTo>
                  <a:cubicBezTo>
                    <a:pt x="410" y="556"/>
                    <a:pt x="410" y="556"/>
                    <a:pt x="410" y="556"/>
                  </a:cubicBezTo>
                  <a:cubicBezTo>
                    <a:pt x="412" y="558"/>
                    <a:pt x="414" y="557"/>
                    <a:pt x="416" y="555"/>
                  </a:cubicBezTo>
                  <a:cubicBezTo>
                    <a:pt x="416" y="554"/>
                    <a:pt x="416" y="553"/>
                    <a:pt x="416" y="552"/>
                  </a:cubicBezTo>
                  <a:cubicBezTo>
                    <a:pt x="416" y="551"/>
                    <a:pt x="416" y="550"/>
                    <a:pt x="416" y="549"/>
                  </a:cubicBezTo>
                  <a:cubicBezTo>
                    <a:pt x="415" y="548"/>
                    <a:pt x="414" y="547"/>
                    <a:pt x="413" y="546"/>
                  </a:cubicBezTo>
                  <a:cubicBezTo>
                    <a:pt x="411" y="543"/>
                    <a:pt x="407" y="541"/>
                    <a:pt x="403" y="538"/>
                  </a:cubicBezTo>
                  <a:cubicBezTo>
                    <a:pt x="387" y="526"/>
                    <a:pt x="357" y="506"/>
                    <a:pt x="320" y="483"/>
                  </a:cubicBezTo>
                  <a:cubicBezTo>
                    <a:pt x="210" y="414"/>
                    <a:pt x="43" y="317"/>
                    <a:pt x="43" y="317"/>
                  </a:cubicBezTo>
                  <a:cubicBezTo>
                    <a:pt x="41" y="316"/>
                    <a:pt x="38" y="316"/>
                    <a:pt x="37" y="318"/>
                  </a:cubicBezTo>
                  <a:cubicBezTo>
                    <a:pt x="36" y="321"/>
                    <a:pt x="37" y="323"/>
                    <a:pt x="39" y="325"/>
                  </a:cubicBezTo>
                  <a:cubicBezTo>
                    <a:pt x="419" y="547"/>
                    <a:pt x="419" y="547"/>
                    <a:pt x="419" y="547"/>
                  </a:cubicBezTo>
                  <a:cubicBezTo>
                    <a:pt x="420" y="548"/>
                    <a:pt x="421" y="548"/>
                    <a:pt x="423" y="548"/>
                  </a:cubicBezTo>
                  <a:cubicBezTo>
                    <a:pt x="424" y="547"/>
                    <a:pt x="425" y="547"/>
                    <a:pt x="425" y="546"/>
                  </a:cubicBezTo>
                  <a:cubicBezTo>
                    <a:pt x="426" y="545"/>
                    <a:pt x="426" y="544"/>
                    <a:pt x="426" y="543"/>
                  </a:cubicBezTo>
                  <a:cubicBezTo>
                    <a:pt x="426" y="542"/>
                    <a:pt x="426" y="542"/>
                    <a:pt x="425" y="541"/>
                  </a:cubicBezTo>
                  <a:cubicBezTo>
                    <a:pt x="425" y="541"/>
                    <a:pt x="425" y="540"/>
                    <a:pt x="425" y="540"/>
                  </a:cubicBezTo>
                  <a:cubicBezTo>
                    <a:pt x="424" y="540"/>
                    <a:pt x="424" y="540"/>
                    <a:pt x="424" y="540"/>
                  </a:cubicBezTo>
                  <a:cubicBezTo>
                    <a:pt x="423" y="539"/>
                    <a:pt x="423" y="539"/>
                    <a:pt x="422" y="538"/>
                  </a:cubicBezTo>
                  <a:cubicBezTo>
                    <a:pt x="418" y="535"/>
                    <a:pt x="410" y="530"/>
                    <a:pt x="397" y="522"/>
                  </a:cubicBezTo>
                  <a:cubicBezTo>
                    <a:pt x="313" y="469"/>
                    <a:pt x="57" y="310"/>
                    <a:pt x="57" y="310"/>
                  </a:cubicBezTo>
                  <a:cubicBezTo>
                    <a:pt x="55" y="314"/>
                    <a:pt x="55" y="314"/>
                    <a:pt x="55" y="314"/>
                  </a:cubicBezTo>
                  <a:cubicBezTo>
                    <a:pt x="53" y="318"/>
                    <a:pt x="53" y="318"/>
                    <a:pt x="53" y="318"/>
                  </a:cubicBezTo>
                  <a:cubicBezTo>
                    <a:pt x="433" y="535"/>
                    <a:pt x="433" y="535"/>
                    <a:pt x="433" y="535"/>
                  </a:cubicBezTo>
                  <a:cubicBezTo>
                    <a:pt x="434" y="535"/>
                    <a:pt x="436" y="535"/>
                    <a:pt x="437" y="535"/>
                  </a:cubicBezTo>
                  <a:cubicBezTo>
                    <a:pt x="438" y="535"/>
                    <a:pt x="439" y="534"/>
                    <a:pt x="439" y="533"/>
                  </a:cubicBezTo>
                  <a:cubicBezTo>
                    <a:pt x="440" y="532"/>
                    <a:pt x="440" y="531"/>
                    <a:pt x="440" y="531"/>
                  </a:cubicBezTo>
                  <a:cubicBezTo>
                    <a:pt x="440" y="529"/>
                    <a:pt x="440" y="529"/>
                    <a:pt x="439" y="529"/>
                  </a:cubicBezTo>
                  <a:cubicBezTo>
                    <a:pt x="439" y="528"/>
                    <a:pt x="439" y="528"/>
                    <a:pt x="439" y="528"/>
                  </a:cubicBezTo>
                  <a:cubicBezTo>
                    <a:pt x="438" y="527"/>
                    <a:pt x="438" y="527"/>
                    <a:pt x="438" y="527"/>
                  </a:cubicBezTo>
                  <a:cubicBezTo>
                    <a:pt x="438" y="527"/>
                    <a:pt x="437" y="526"/>
                    <a:pt x="436" y="525"/>
                  </a:cubicBezTo>
                  <a:cubicBezTo>
                    <a:pt x="432" y="523"/>
                    <a:pt x="424" y="518"/>
                    <a:pt x="412" y="510"/>
                  </a:cubicBezTo>
                  <a:cubicBezTo>
                    <a:pt x="329" y="458"/>
                    <a:pt x="76" y="301"/>
                    <a:pt x="76" y="301"/>
                  </a:cubicBezTo>
                  <a:cubicBezTo>
                    <a:pt x="74" y="305"/>
                    <a:pt x="74" y="305"/>
                    <a:pt x="74" y="305"/>
                  </a:cubicBezTo>
                  <a:cubicBezTo>
                    <a:pt x="78" y="307"/>
                    <a:pt x="78" y="307"/>
                    <a:pt x="78" y="307"/>
                  </a:cubicBezTo>
                  <a:cubicBezTo>
                    <a:pt x="74" y="305"/>
                    <a:pt x="74" y="305"/>
                    <a:pt x="74" y="305"/>
                  </a:cubicBezTo>
                  <a:cubicBezTo>
                    <a:pt x="76" y="309"/>
                    <a:pt x="76" y="309"/>
                    <a:pt x="76" y="309"/>
                  </a:cubicBezTo>
                  <a:cubicBezTo>
                    <a:pt x="76" y="309"/>
                    <a:pt x="77" y="308"/>
                    <a:pt x="78" y="307"/>
                  </a:cubicBezTo>
                  <a:cubicBezTo>
                    <a:pt x="74" y="305"/>
                    <a:pt x="74" y="305"/>
                    <a:pt x="74" y="305"/>
                  </a:cubicBezTo>
                  <a:cubicBezTo>
                    <a:pt x="76" y="309"/>
                    <a:pt x="76" y="309"/>
                    <a:pt x="76" y="309"/>
                  </a:cubicBezTo>
                  <a:cubicBezTo>
                    <a:pt x="74" y="305"/>
                    <a:pt x="74" y="305"/>
                    <a:pt x="74" y="305"/>
                  </a:cubicBezTo>
                  <a:cubicBezTo>
                    <a:pt x="74" y="309"/>
                    <a:pt x="74" y="309"/>
                    <a:pt x="74" y="309"/>
                  </a:cubicBezTo>
                  <a:cubicBezTo>
                    <a:pt x="75" y="309"/>
                    <a:pt x="75" y="309"/>
                    <a:pt x="76" y="309"/>
                  </a:cubicBezTo>
                  <a:cubicBezTo>
                    <a:pt x="74" y="305"/>
                    <a:pt x="74" y="305"/>
                    <a:pt x="74" y="305"/>
                  </a:cubicBezTo>
                  <a:cubicBezTo>
                    <a:pt x="74" y="309"/>
                    <a:pt x="74" y="309"/>
                    <a:pt x="74" y="309"/>
                  </a:cubicBezTo>
                  <a:cubicBezTo>
                    <a:pt x="74" y="307"/>
                    <a:pt x="74" y="307"/>
                    <a:pt x="74" y="307"/>
                  </a:cubicBezTo>
                  <a:cubicBezTo>
                    <a:pt x="74" y="309"/>
                    <a:pt x="74" y="309"/>
                    <a:pt x="74" y="309"/>
                  </a:cubicBezTo>
                  <a:cubicBezTo>
                    <a:pt x="74" y="309"/>
                    <a:pt x="74" y="309"/>
                    <a:pt x="74" y="309"/>
                  </a:cubicBezTo>
                  <a:cubicBezTo>
                    <a:pt x="74" y="307"/>
                    <a:pt x="74" y="307"/>
                    <a:pt x="74" y="307"/>
                  </a:cubicBezTo>
                  <a:cubicBezTo>
                    <a:pt x="74" y="309"/>
                    <a:pt x="74" y="309"/>
                    <a:pt x="74" y="309"/>
                  </a:cubicBezTo>
                  <a:cubicBezTo>
                    <a:pt x="74" y="309"/>
                    <a:pt x="74" y="309"/>
                    <a:pt x="74" y="309"/>
                  </a:cubicBezTo>
                  <a:cubicBezTo>
                    <a:pt x="74" y="309"/>
                    <a:pt x="74" y="309"/>
                    <a:pt x="74" y="309"/>
                  </a:cubicBezTo>
                  <a:cubicBezTo>
                    <a:pt x="74" y="309"/>
                    <a:pt x="74" y="309"/>
                    <a:pt x="74" y="309"/>
                  </a:cubicBezTo>
                  <a:cubicBezTo>
                    <a:pt x="74" y="309"/>
                    <a:pt x="74" y="309"/>
                    <a:pt x="74" y="309"/>
                  </a:cubicBezTo>
                  <a:cubicBezTo>
                    <a:pt x="74" y="309"/>
                    <a:pt x="74" y="309"/>
                    <a:pt x="74" y="309"/>
                  </a:cubicBezTo>
                  <a:cubicBezTo>
                    <a:pt x="74" y="309"/>
                    <a:pt x="75" y="309"/>
                    <a:pt x="76" y="310"/>
                  </a:cubicBezTo>
                  <a:cubicBezTo>
                    <a:pt x="80" y="312"/>
                    <a:pt x="89" y="317"/>
                    <a:pt x="101" y="324"/>
                  </a:cubicBezTo>
                  <a:cubicBezTo>
                    <a:pt x="143" y="348"/>
                    <a:pt x="224" y="398"/>
                    <a:pt x="296" y="443"/>
                  </a:cubicBezTo>
                  <a:cubicBezTo>
                    <a:pt x="333" y="465"/>
                    <a:pt x="367" y="485"/>
                    <a:pt x="394" y="501"/>
                  </a:cubicBezTo>
                  <a:cubicBezTo>
                    <a:pt x="407" y="508"/>
                    <a:pt x="418" y="514"/>
                    <a:pt x="427" y="519"/>
                  </a:cubicBezTo>
                  <a:cubicBezTo>
                    <a:pt x="431" y="521"/>
                    <a:pt x="435" y="522"/>
                    <a:pt x="438" y="524"/>
                  </a:cubicBezTo>
                  <a:cubicBezTo>
                    <a:pt x="439" y="524"/>
                    <a:pt x="441" y="525"/>
                    <a:pt x="442" y="525"/>
                  </a:cubicBezTo>
                  <a:cubicBezTo>
                    <a:pt x="443" y="525"/>
                    <a:pt x="444" y="526"/>
                    <a:pt x="446" y="526"/>
                  </a:cubicBezTo>
                  <a:cubicBezTo>
                    <a:pt x="446" y="526"/>
                    <a:pt x="447" y="526"/>
                    <a:pt x="448" y="525"/>
                  </a:cubicBezTo>
                  <a:cubicBezTo>
                    <a:pt x="449" y="525"/>
                    <a:pt x="450" y="524"/>
                    <a:pt x="451" y="523"/>
                  </a:cubicBezTo>
                  <a:cubicBezTo>
                    <a:pt x="451" y="523"/>
                    <a:pt x="451" y="523"/>
                    <a:pt x="451" y="523"/>
                  </a:cubicBezTo>
                  <a:cubicBezTo>
                    <a:pt x="451" y="522"/>
                    <a:pt x="451" y="521"/>
                    <a:pt x="451" y="521"/>
                  </a:cubicBezTo>
                  <a:cubicBezTo>
                    <a:pt x="451" y="519"/>
                    <a:pt x="451" y="519"/>
                    <a:pt x="451" y="518"/>
                  </a:cubicBezTo>
                  <a:cubicBezTo>
                    <a:pt x="450" y="517"/>
                    <a:pt x="450" y="517"/>
                    <a:pt x="450" y="517"/>
                  </a:cubicBezTo>
                  <a:cubicBezTo>
                    <a:pt x="449" y="516"/>
                    <a:pt x="448" y="515"/>
                    <a:pt x="447" y="514"/>
                  </a:cubicBezTo>
                  <a:cubicBezTo>
                    <a:pt x="442" y="511"/>
                    <a:pt x="433" y="505"/>
                    <a:pt x="421" y="497"/>
                  </a:cubicBezTo>
                  <a:cubicBezTo>
                    <a:pt x="336" y="442"/>
                    <a:pt x="89" y="292"/>
                    <a:pt x="89" y="292"/>
                  </a:cubicBezTo>
                  <a:cubicBezTo>
                    <a:pt x="86" y="295"/>
                    <a:pt x="86" y="295"/>
                    <a:pt x="86" y="295"/>
                  </a:cubicBezTo>
                  <a:cubicBezTo>
                    <a:pt x="84" y="299"/>
                    <a:pt x="84" y="299"/>
                    <a:pt x="84" y="299"/>
                  </a:cubicBezTo>
                  <a:cubicBezTo>
                    <a:pt x="455" y="512"/>
                    <a:pt x="455" y="512"/>
                    <a:pt x="455" y="512"/>
                  </a:cubicBezTo>
                  <a:cubicBezTo>
                    <a:pt x="457" y="513"/>
                    <a:pt x="460" y="513"/>
                    <a:pt x="461" y="511"/>
                  </a:cubicBezTo>
                  <a:cubicBezTo>
                    <a:pt x="462" y="510"/>
                    <a:pt x="462" y="509"/>
                    <a:pt x="462" y="508"/>
                  </a:cubicBezTo>
                  <a:cubicBezTo>
                    <a:pt x="462" y="506"/>
                    <a:pt x="461" y="505"/>
                    <a:pt x="461" y="505"/>
                  </a:cubicBezTo>
                  <a:cubicBezTo>
                    <a:pt x="460" y="504"/>
                    <a:pt x="459" y="503"/>
                    <a:pt x="458" y="502"/>
                  </a:cubicBezTo>
                  <a:cubicBezTo>
                    <a:pt x="456" y="500"/>
                    <a:pt x="453" y="497"/>
                    <a:pt x="449" y="494"/>
                  </a:cubicBezTo>
                  <a:cubicBezTo>
                    <a:pt x="433" y="483"/>
                    <a:pt x="404" y="464"/>
                    <a:pt x="368" y="442"/>
                  </a:cubicBezTo>
                  <a:cubicBezTo>
                    <a:pt x="260" y="375"/>
                    <a:pt x="98" y="278"/>
                    <a:pt x="98" y="278"/>
                  </a:cubicBezTo>
                  <a:cubicBezTo>
                    <a:pt x="95" y="282"/>
                    <a:pt x="95" y="282"/>
                    <a:pt x="95" y="282"/>
                  </a:cubicBezTo>
                  <a:cubicBezTo>
                    <a:pt x="95" y="286"/>
                    <a:pt x="95" y="286"/>
                    <a:pt x="95" y="286"/>
                  </a:cubicBezTo>
                  <a:cubicBezTo>
                    <a:pt x="95" y="282"/>
                    <a:pt x="95" y="282"/>
                    <a:pt x="95" y="282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4" y="286"/>
                    <a:pt x="95" y="286"/>
                    <a:pt x="95" y="286"/>
                  </a:cubicBezTo>
                  <a:cubicBezTo>
                    <a:pt x="95" y="282"/>
                    <a:pt x="95" y="282"/>
                    <a:pt x="95" y="282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5" y="282"/>
                    <a:pt x="95" y="282"/>
                    <a:pt x="95" y="282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5" y="282"/>
                    <a:pt x="95" y="282"/>
                    <a:pt x="95" y="282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4" y="284"/>
                    <a:pt x="94" y="284"/>
                    <a:pt x="94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4" y="284"/>
                    <a:pt x="94" y="284"/>
                    <a:pt x="94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4" y="286"/>
                    <a:pt x="94" y="286"/>
                    <a:pt x="95" y="287"/>
                  </a:cubicBezTo>
                  <a:cubicBezTo>
                    <a:pt x="102" y="291"/>
                    <a:pt x="130" y="306"/>
                    <a:pt x="166" y="327"/>
                  </a:cubicBezTo>
                  <a:cubicBezTo>
                    <a:pt x="221" y="358"/>
                    <a:pt x="297" y="401"/>
                    <a:pt x="359" y="436"/>
                  </a:cubicBezTo>
                  <a:cubicBezTo>
                    <a:pt x="390" y="454"/>
                    <a:pt x="418" y="470"/>
                    <a:pt x="438" y="481"/>
                  </a:cubicBezTo>
                  <a:cubicBezTo>
                    <a:pt x="448" y="487"/>
                    <a:pt x="456" y="491"/>
                    <a:pt x="461" y="495"/>
                  </a:cubicBezTo>
                  <a:cubicBezTo>
                    <a:pt x="467" y="498"/>
                    <a:pt x="470" y="499"/>
                    <a:pt x="470" y="499"/>
                  </a:cubicBezTo>
                  <a:cubicBezTo>
                    <a:pt x="472" y="501"/>
                    <a:pt x="475" y="500"/>
                    <a:pt x="476" y="498"/>
                  </a:cubicBezTo>
                  <a:cubicBezTo>
                    <a:pt x="476" y="497"/>
                    <a:pt x="476" y="496"/>
                    <a:pt x="476" y="496"/>
                  </a:cubicBezTo>
                  <a:cubicBezTo>
                    <a:pt x="476" y="495"/>
                    <a:pt x="476" y="494"/>
                    <a:pt x="476" y="494"/>
                  </a:cubicBezTo>
                  <a:cubicBezTo>
                    <a:pt x="476" y="493"/>
                    <a:pt x="475" y="493"/>
                    <a:pt x="475" y="493"/>
                  </a:cubicBezTo>
                  <a:cubicBezTo>
                    <a:pt x="475" y="492"/>
                    <a:pt x="475" y="492"/>
                    <a:pt x="475" y="492"/>
                  </a:cubicBezTo>
                  <a:cubicBezTo>
                    <a:pt x="474" y="491"/>
                    <a:pt x="473" y="491"/>
                    <a:pt x="472" y="490"/>
                  </a:cubicBezTo>
                  <a:cubicBezTo>
                    <a:pt x="469" y="488"/>
                    <a:pt x="460" y="482"/>
                    <a:pt x="448" y="475"/>
                  </a:cubicBezTo>
                  <a:cubicBezTo>
                    <a:pt x="407" y="449"/>
                    <a:pt x="323" y="398"/>
                    <a:pt x="250" y="353"/>
                  </a:cubicBezTo>
                  <a:cubicBezTo>
                    <a:pt x="214" y="331"/>
                    <a:pt x="180" y="310"/>
                    <a:pt x="155" y="294"/>
                  </a:cubicBezTo>
                  <a:cubicBezTo>
                    <a:pt x="142" y="286"/>
                    <a:pt x="132" y="280"/>
                    <a:pt x="125" y="275"/>
                  </a:cubicBezTo>
                  <a:cubicBezTo>
                    <a:pt x="122" y="273"/>
                    <a:pt x="119" y="271"/>
                    <a:pt x="117" y="269"/>
                  </a:cubicBezTo>
                  <a:cubicBezTo>
                    <a:pt x="116" y="269"/>
                    <a:pt x="116" y="268"/>
                    <a:pt x="115" y="268"/>
                  </a:cubicBezTo>
                  <a:cubicBezTo>
                    <a:pt x="115" y="268"/>
                    <a:pt x="115" y="268"/>
                    <a:pt x="115" y="268"/>
                  </a:cubicBezTo>
                  <a:cubicBezTo>
                    <a:pt x="115" y="268"/>
                    <a:pt x="115" y="268"/>
                    <a:pt x="115" y="268"/>
                  </a:cubicBezTo>
                  <a:cubicBezTo>
                    <a:pt x="113" y="269"/>
                    <a:pt x="113" y="269"/>
                    <a:pt x="113" y="269"/>
                  </a:cubicBezTo>
                  <a:cubicBezTo>
                    <a:pt x="115" y="268"/>
                    <a:pt x="115" y="268"/>
                    <a:pt x="115" y="268"/>
                  </a:cubicBezTo>
                  <a:cubicBezTo>
                    <a:pt x="115" y="268"/>
                    <a:pt x="115" y="268"/>
                    <a:pt x="115" y="268"/>
                  </a:cubicBezTo>
                  <a:cubicBezTo>
                    <a:pt x="113" y="269"/>
                    <a:pt x="113" y="269"/>
                    <a:pt x="113" y="269"/>
                  </a:cubicBezTo>
                  <a:cubicBezTo>
                    <a:pt x="115" y="268"/>
                    <a:pt x="115" y="268"/>
                    <a:pt x="115" y="268"/>
                  </a:cubicBezTo>
                  <a:cubicBezTo>
                    <a:pt x="112" y="270"/>
                    <a:pt x="112" y="270"/>
                    <a:pt x="112" y="270"/>
                  </a:cubicBezTo>
                  <a:cubicBezTo>
                    <a:pt x="116" y="269"/>
                    <a:pt x="116" y="269"/>
                    <a:pt x="116" y="269"/>
                  </a:cubicBezTo>
                  <a:cubicBezTo>
                    <a:pt x="115" y="268"/>
                    <a:pt x="115" y="268"/>
                    <a:pt x="115" y="268"/>
                  </a:cubicBezTo>
                  <a:cubicBezTo>
                    <a:pt x="112" y="270"/>
                    <a:pt x="112" y="270"/>
                    <a:pt x="112" y="270"/>
                  </a:cubicBezTo>
                  <a:cubicBezTo>
                    <a:pt x="116" y="269"/>
                    <a:pt x="116" y="269"/>
                    <a:pt x="116" y="269"/>
                  </a:cubicBezTo>
                  <a:cubicBezTo>
                    <a:pt x="112" y="270"/>
                    <a:pt x="112" y="270"/>
                    <a:pt x="112" y="270"/>
                  </a:cubicBezTo>
                  <a:cubicBezTo>
                    <a:pt x="116" y="270"/>
                    <a:pt x="116" y="270"/>
                    <a:pt x="116" y="270"/>
                  </a:cubicBezTo>
                  <a:cubicBezTo>
                    <a:pt x="116" y="270"/>
                    <a:pt x="116" y="269"/>
                    <a:pt x="116" y="269"/>
                  </a:cubicBezTo>
                  <a:cubicBezTo>
                    <a:pt x="112" y="270"/>
                    <a:pt x="112" y="270"/>
                    <a:pt x="112" y="270"/>
                  </a:cubicBezTo>
                  <a:cubicBezTo>
                    <a:pt x="116" y="270"/>
                    <a:pt x="116" y="270"/>
                    <a:pt x="116" y="270"/>
                  </a:cubicBezTo>
                  <a:cubicBezTo>
                    <a:pt x="112" y="270"/>
                    <a:pt x="112" y="270"/>
                    <a:pt x="112" y="270"/>
                  </a:cubicBezTo>
                  <a:cubicBezTo>
                    <a:pt x="115" y="273"/>
                    <a:pt x="115" y="273"/>
                    <a:pt x="115" y="273"/>
                  </a:cubicBezTo>
                  <a:cubicBezTo>
                    <a:pt x="116" y="272"/>
                    <a:pt x="116" y="271"/>
                    <a:pt x="116" y="270"/>
                  </a:cubicBezTo>
                  <a:cubicBezTo>
                    <a:pt x="112" y="270"/>
                    <a:pt x="112" y="270"/>
                    <a:pt x="112" y="270"/>
                  </a:cubicBezTo>
                  <a:cubicBezTo>
                    <a:pt x="115" y="273"/>
                    <a:pt x="115" y="273"/>
                    <a:pt x="115" y="273"/>
                  </a:cubicBezTo>
                  <a:cubicBezTo>
                    <a:pt x="112" y="270"/>
                    <a:pt x="112" y="270"/>
                    <a:pt x="112" y="270"/>
                  </a:cubicBezTo>
                  <a:cubicBezTo>
                    <a:pt x="109" y="274"/>
                    <a:pt x="109" y="274"/>
                    <a:pt x="109" y="274"/>
                  </a:cubicBezTo>
                  <a:cubicBezTo>
                    <a:pt x="481" y="489"/>
                    <a:pt x="481" y="489"/>
                    <a:pt x="481" y="489"/>
                  </a:cubicBezTo>
                  <a:cubicBezTo>
                    <a:pt x="483" y="490"/>
                    <a:pt x="486" y="490"/>
                    <a:pt x="487" y="487"/>
                  </a:cubicBezTo>
                  <a:cubicBezTo>
                    <a:pt x="489" y="485"/>
                    <a:pt x="488" y="483"/>
                    <a:pt x="486" y="481"/>
                  </a:cubicBezTo>
                  <a:cubicBezTo>
                    <a:pt x="369" y="408"/>
                    <a:pt x="369" y="408"/>
                    <a:pt x="369" y="408"/>
                  </a:cubicBezTo>
                  <a:cubicBezTo>
                    <a:pt x="493" y="480"/>
                    <a:pt x="493" y="480"/>
                    <a:pt x="493" y="480"/>
                  </a:cubicBezTo>
                  <a:cubicBezTo>
                    <a:pt x="495" y="481"/>
                    <a:pt x="497" y="480"/>
                    <a:pt x="499" y="478"/>
                  </a:cubicBezTo>
                  <a:cubicBezTo>
                    <a:pt x="499" y="477"/>
                    <a:pt x="499" y="476"/>
                    <a:pt x="499" y="475"/>
                  </a:cubicBezTo>
                  <a:cubicBezTo>
                    <a:pt x="499" y="474"/>
                    <a:pt x="499" y="473"/>
                    <a:pt x="499" y="472"/>
                  </a:cubicBezTo>
                  <a:cubicBezTo>
                    <a:pt x="498" y="471"/>
                    <a:pt x="497" y="470"/>
                    <a:pt x="496" y="469"/>
                  </a:cubicBezTo>
                  <a:cubicBezTo>
                    <a:pt x="494" y="467"/>
                    <a:pt x="491" y="465"/>
                    <a:pt x="486" y="462"/>
                  </a:cubicBezTo>
                  <a:cubicBezTo>
                    <a:pt x="471" y="451"/>
                    <a:pt x="442" y="433"/>
                    <a:pt x="407" y="413"/>
                  </a:cubicBezTo>
                  <a:cubicBezTo>
                    <a:pt x="355" y="382"/>
                    <a:pt x="289" y="344"/>
                    <a:pt x="236" y="312"/>
                  </a:cubicBezTo>
                  <a:cubicBezTo>
                    <a:pt x="209" y="297"/>
                    <a:pt x="186" y="283"/>
                    <a:pt x="170" y="272"/>
                  </a:cubicBezTo>
                  <a:cubicBezTo>
                    <a:pt x="161" y="267"/>
                    <a:pt x="155" y="262"/>
                    <a:pt x="151" y="259"/>
                  </a:cubicBezTo>
                  <a:cubicBezTo>
                    <a:pt x="148" y="257"/>
                    <a:pt x="147" y="256"/>
                    <a:pt x="146" y="255"/>
                  </a:cubicBezTo>
                  <a:cubicBezTo>
                    <a:pt x="145" y="254"/>
                    <a:pt x="145" y="254"/>
                    <a:pt x="145" y="254"/>
                  </a:cubicBezTo>
                  <a:cubicBezTo>
                    <a:pt x="145" y="254"/>
                    <a:pt x="145" y="254"/>
                    <a:pt x="145" y="254"/>
                  </a:cubicBezTo>
                  <a:cubicBezTo>
                    <a:pt x="145" y="254"/>
                    <a:pt x="145" y="254"/>
                    <a:pt x="145" y="254"/>
                  </a:cubicBezTo>
                  <a:cubicBezTo>
                    <a:pt x="145" y="254"/>
                    <a:pt x="145" y="254"/>
                    <a:pt x="145" y="254"/>
                  </a:cubicBezTo>
                  <a:cubicBezTo>
                    <a:pt x="145" y="254"/>
                    <a:pt x="145" y="254"/>
                    <a:pt x="145" y="254"/>
                  </a:cubicBezTo>
                  <a:cubicBezTo>
                    <a:pt x="145" y="254"/>
                    <a:pt x="145" y="254"/>
                    <a:pt x="145" y="254"/>
                  </a:cubicBezTo>
                  <a:cubicBezTo>
                    <a:pt x="143" y="255"/>
                    <a:pt x="143" y="255"/>
                    <a:pt x="143" y="255"/>
                  </a:cubicBezTo>
                  <a:cubicBezTo>
                    <a:pt x="145" y="255"/>
                    <a:pt x="145" y="255"/>
                    <a:pt x="145" y="255"/>
                  </a:cubicBezTo>
                  <a:cubicBezTo>
                    <a:pt x="145" y="254"/>
                    <a:pt x="145" y="254"/>
                    <a:pt x="145" y="254"/>
                  </a:cubicBezTo>
                  <a:cubicBezTo>
                    <a:pt x="143" y="255"/>
                    <a:pt x="143" y="255"/>
                    <a:pt x="143" y="255"/>
                  </a:cubicBezTo>
                  <a:cubicBezTo>
                    <a:pt x="145" y="255"/>
                    <a:pt x="145" y="255"/>
                    <a:pt x="145" y="255"/>
                  </a:cubicBezTo>
                  <a:cubicBezTo>
                    <a:pt x="141" y="255"/>
                    <a:pt x="141" y="255"/>
                    <a:pt x="141" y="255"/>
                  </a:cubicBezTo>
                  <a:cubicBezTo>
                    <a:pt x="145" y="257"/>
                    <a:pt x="145" y="257"/>
                    <a:pt x="145" y="257"/>
                  </a:cubicBezTo>
                  <a:cubicBezTo>
                    <a:pt x="145" y="256"/>
                    <a:pt x="145" y="256"/>
                    <a:pt x="145" y="255"/>
                  </a:cubicBezTo>
                  <a:cubicBezTo>
                    <a:pt x="141" y="255"/>
                    <a:pt x="141" y="255"/>
                    <a:pt x="141" y="255"/>
                  </a:cubicBezTo>
                  <a:cubicBezTo>
                    <a:pt x="145" y="257"/>
                    <a:pt x="145" y="257"/>
                    <a:pt x="145" y="257"/>
                  </a:cubicBezTo>
                  <a:cubicBezTo>
                    <a:pt x="145" y="257"/>
                    <a:pt x="145" y="257"/>
                    <a:pt x="145" y="257"/>
                  </a:cubicBezTo>
                  <a:cubicBezTo>
                    <a:pt x="141" y="255"/>
                    <a:pt x="141" y="255"/>
                    <a:pt x="141" y="255"/>
                  </a:cubicBezTo>
                  <a:cubicBezTo>
                    <a:pt x="142" y="259"/>
                    <a:pt x="142" y="259"/>
                    <a:pt x="142" y="259"/>
                  </a:cubicBezTo>
                  <a:cubicBezTo>
                    <a:pt x="143" y="259"/>
                    <a:pt x="144" y="258"/>
                    <a:pt x="145" y="257"/>
                  </a:cubicBezTo>
                  <a:cubicBezTo>
                    <a:pt x="141" y="255"/>
                    <a:pt x="141" y="255"/>
                    <a:pt x="141" y="255"/>
                  </a:cubicBezTo>
                  <a:cubicBezTo>
                    <a:pt x="142" y="259"/>
                    <a:pt x="142" y="259"/>
                    <a:pt x="142" y="259"/>
                  </a:cubicBezTo>
                  <a:cubicBezTo>
                    <a:pt x="141" y="255"/>
                    <a:pt x="141" y="255"/>
                    <a:pt x="141" y="255"/>
                  </a:cubicBezTo>
                  <a:cubicBezTo>
                    <a:pt x="141" y="259"/>
                    <a:pt x="141" y="259"/>
                    <a:pt x="141" y="259"/>
                  </a:cubicBezTo>
                  <a:cubicBezTo>
                    <a:pt x="141" y="259"/>
                    <a:pt x="142" y="259"/>
                    <a:pt x="142" y="259"/>
                  </a:cubicBezTo>
                  <a:cubicBezTo>
                    <a:pt x="141" y="255"/>
                    <a:pt x="141" y="255"/>
                    <a:pt x="141" y="255"/>
                  </a:cubicBezTo>
                  <a:cubicBezTo>
                    <a:pt x="141" y="259"/>
                    <a:pt x="141" y="259"/>
                    <a:pt x="141" y="259"/>
                  </a:cubicBezTo>
                  <a:cubicBezTo>
                    <a:pt x="141" y="255"/>
                    <a:pt x="141" y="255"/>
                    <a:pt x="141" y="255"/>
                  </a:cubicBezTo>
                  <a:cubicBezTo>
                    <a:pt x="140" y="259"/>
                    <a:pt x="140" y="259"/>
                    <a:pt x="140" y="259"/>
                  </a:cubicBezTo>
                  <a:cubicBezTo>
                    <a:pt x="140" y="259"/>
                    <a:pt x="140" y="259"/>
                    <a:pt x="141" y="259"/>
                  </a:cubicBezTo>
                  <a:cubicBezTo>
                    <a:pt x="141" y="255"/>
                    <a:pt x="141" y="255"/>
                    <a:pt x="141" y="255"/>
                  </a:cubicBezTo>
                  <a:cubicBezTo>
                    <a:pt x="140" y="259"/>
                    <a:pt x="140" y="259"/>
                    <a:pt x="140" y="259"/>
                  </a:cubicBezTo>
                  <a:cubicBezTo>
                    <a:pt x="141" y="255"/>
                    <a:pt x="141" y="255"/>
                    <a:pt x="141" y="255"/>
                  </a:cubicBezTo>
                  <a:cubicBezTo>
                    <a:pt x="139" y="259"/>
                    <a:pt x="139" y="259"/>
                    <a:pt x="139" y="259"/>
                  </a:cubicBezTo>
                  <a:cubicBezTo>
                    <a:pt x="139" y="259"/>
                    <a:pt x="139" y="259"/>
                    <a:pt x="140" y="259"/>
                  </a:cubicBezTo>
                  <a:cubicBezTo>
                    <a:pt x="141" y="255"/>
                    <a:pt x="141" y="255"/>
                    <a:pt x="141" y="255"/>
                  </a:cubicBezTo>
                  <a:cubicBezTo>
                    <a:pt x="139" y="259"/>
                    <a:pt x="139" y="259"/>
                    <a:pt x="139" y="259"/>
                  </a:cubicBezTo>
                  <a:cubicBezTo>
                    <a:pt x="139" y="258"/>
                    <a:pt x="139" y="258"/>
                    <a:pt x="139" y="258"/>
                  </a:cubicBezTo>
                  <a:cubicBezTo>
                    <a:pt x="139" y="259"/>
                    <a:pt x="139" y="259"/>
                    <a:pt x="139" y="259"/>
                  </a:cubicBezTo>
                  <a:cubicBezTo>
                    <a:pt x="139" y="259"/>
                    <a:pt x="139" y="259"/>
                    <a:pt x="139" y="259"/>
                  </a:cubicBezTo>
                  <a:cubicBezTo>
                    <a:pt x="139" y="258"/>
                    <a:pt x="139" y="258"/>
                    <a:pt x="139" y="258"/>
                  </a:cubicBezTo>
                  <a:cubicBezTo>
                    <a:pt x="139" y="259"/>
                    <a:pt x="139" y="259"/>
                    <a:pt x="139" y="259"/>
                  </a:cubicBezTo>
                  <a:cubicBezTo>
                    <a:pt x="139" y="259"/>
                    <a:pt x="140" y="259"/>
                    <a:pt x="141" y="260"/>
                  </a:cubicBezTo>
                  <a:cubicBezTo>
                    <a:pt x="148" y="264"/>
                    <a:pt x="175" y="279"/>
                    <a:pt x="211" y="300"/>
                  </a:cubicBezTo>
                  <a:cubicBezTo>
                    <a:pt x="265" y="331"/>
                    <a:pt x="339" y="374"/>
                    <a:pt x="400" y="409"/>
                  </a:cubicBezTo>
                  <a:cubicBezTo>
                    <a:pt x="431" y="427"/>
                    <a:pt x="458" y="443"/>
                    <a:pt x="477" y="454"/>
                  </a:cubicBezTo>
                  <a:cubicBezTo>
                    <a:pt x="487" y="460"/>
                    <a:pt x="495" y="464"/>
                    <a:pt x="500" y="467"/>
                  </a:cubicBezTo>
                  <a:cubicBezTo>
                    <a:pt x="505" y="471"/>
                    <a:pt x="508" y="472"/>
                    <a:pt x="508" y="472"/>
                  </a:cubicBezTo>
                  <a:cubicBezTo>
                    <a:pt x="510" y="473"/>
                    <a:pt x="513" y="473"/>
                    <a:pt x="514" y="471"/>
                  </a:cubicBezTo>
                  <a:cubicBezTo>
                    <a:pt x="516" y="469"/>
                    <a:pt x="515" y="466"/>
                    <a:pt x="513" y="464"/>
                  </a:cubicBezTo>
                  <a:cubicBezTo>
                    <a:pt x="157" y="242"/>
                    <a:pt x="157" y="242"/>
                    <a:pt x="157" y="242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8" y="248"/>
                    <a:pt x="158" y="248"/>
                    <a:pt x="158" y="248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6" y="250"/>
                    <a:pt x="156" y="250"/>
                    <a:pt x="156" y="250"/>
                  </a:cubicBezTo>
                  <a:cubicBezTo>
                    <a:pt x="157" y="250"/>
                    <a:pt x="158" y="249"/>
                    <a:pt x="158" y="248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6" y="250"/>
                    <a:pt x="156" y="250"/>
                    <a:pt x="156" y="250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4" y="250"/>
                    <a:pt x="154" y="250"/>
                    <a:pt x="154" y="250"/>
                  </a:cubicBezTo>
                  <a:cubicBezTo>
                    <a:pt x="155" y="250"/>
                    <a:pt x="155" y="250"/>
                    <a:pt x="156" y="250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4" y="250"/>
                    <a:pt x="154" y="250"/>
                    <a:pt x="154" y="250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3" y="250"/>
                    <a:pt x="153" y="250"/>
                    <a:pt x="153" y="250"/>
                  </a:cubicBezTo>
                  <a:cubicBezTo>
                    <a:pt x="153" y="250"/>
                    <a:pt x="153" y="250"/>
                    <a:pt x="154" y="250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3" y="250"/>
                    <a:pt x="153" y="250"/>
                    <a:pt x="153" y="250"/>
                  </a:cubicBezTo>
                  <a:cubicBezTo>
                    <a:pt x="154" y="247"/>
                    <a:pt x="154" y="247"/>
                    <a:pt x="154" y="247"/>
                  </a:cubicBezTo>
                  <a:cubicBezTo>
                    <a:pt x="153" y="250"/>
                    <a:pt x="153" y="250"/>
                    <a:pt x="153" y="250"/>
                  </a:cubicBezTo>
                  <a:cubicBezTo>
                    <a:pt x="153" y="250"/>
                    <a:pt x="153" y="250"/>
                    <a:pt x="153" y="250"/>
                  </a:cubicBezTo>
                  <a:cubicBezTo>
                    <a:pt x="154" y="247"/>
                    <a:pt x="154" y="247"/>
                    <a:pt x="154" y="247"/>
                  </a:cubicBezTo>
                  <a:cubicBezTo>
                    <a:pt x="153" y="250"/>
                    <a:pt x="153" y="250"/>
                    <a:pt x="153" y="250"/>
                  </a:cubicBezTo>
                  <a:cubicBezTo>
                    <a:pt x="153" y="250"/>
                    <a:pt x="153" y="250"/>
                    <a:pt x="154" y="251"/>
                  </a:cubicBezTo>
                  <a:cubicBezTo>
                    <a:pt x="162" y="255"/>
                    <a:pt x="189" y="270"/>
                    <a:pt x="225" y="290"/>
                  </a:cubicBezTo>
                  <a:cubicBezTo>
                    <a:pt x="280" y="321"/>
                    <a:pt x="355" y="364"/>
                    <a:pt x="416" y="398"/>
                  </a:cubicBezTo>
                  <a:cubicBezTo>
                    <a:pt x="447" y="416"/>
                    <a:pt x="474" y="431"/>
                    <a:pt x="494" y="442"/>
                  </a:cubicBezTo>
                  <a:cubicBezTo>
                    <a:pt x="504" y="448"/>
                    <a:pt x="512" y="452"/>
                    <a:pt x="517" y="456"/>
                  </a:cubicBezTo>
                  <a:cubicBezTo>
                    <a:pt x="523" y="459"/>
                    <a:pt x="526" y="460"/>
                    <a:pt x="526" y="460"/>
                  </a:cubicBezTo>
                  <a:cubicBezTo>
                    <a:pt x="528" y="462"/>
                    <a:pt x="531" y="461"/>
                    <a:pt x="532" y="459"/>
                  </a:cubicBezTo>
                  <a:cubicBezTo>
                    <a:pt x="532" y="458"/>
                    <a:pt x="533" y="457"/>
                    <a:pt x="533" y="456"/>
                  </a:cubicBezTo>
                  <a:cubicBezTo>
                    <a:pt x="533" y="455"/>
                    <a:pt x="532" y="455"/>
                    <a:pt x="532" y="454"/>
                  </a:cubicBezTo>
                  <a:cubicBezTo>
                    <a:pt x="532" y="454"/>
                    <a:pt x="531" y="453"/>
                    <a:pt x="531" y="453"/>
                  </a:cubicBezTo>
                  <a:cubicBezTo>
                    <a:pt x="531" y="453"/>
                    <a:pt x="530" y="452"/>
                    <a:pt x="530" y="452"/>
                  </a:cubicBezTo>
                  <a:cubicBezTo>
                    <a:pt x="529" y="451"/>
                    <a:pt x="526" y="449"/>
                    <a:pt x="523" y="447"/>
                  </a:cubicBezTo>
                  <a:cubicBezTo>
                    <a:pt x="510" y="439"/>
                    <a:pt x="481" y="422"/>
                    <a:pt x="447" y="400"/>
                  </a:cubicBezTo>
                  <a:cubicBezTo>
                    <a:pt x="394" y="369"/>
                    <a:pt x="326" y="328"/>
                    <a:pt x="272" y="295"/>
                  </a:cubicBezTo>
                  <a:cubicBezTo>
                    <a:pt x="245" y="278"/>
                    <a:pt x="221" y="263"/>
                    <a:pt x="203" y="252"/>
                  </a:cubicBezTo>
                  <a:cubicBezTo>
                    <a:pt x="195" y="246"/>
                    <a:pt x="188" y="242"/>
                    <a:pt x="183" y="238"/>
                  </a:cubicBezTo>
                  <a:cubicBezTo>
                    <a:pt x="181" y="237"/>
                    <a:pt x="179" y="235"/>
                    <a:pt x="178" y="234"/>
                  </a:cubicBezTo>
                  <a:cubicBezTo>
                    <a:pt x="178" y="234"/>
                    <a:pt x="178" y="233"/>
                    <a:pt x="178" y="233"/>
                  </a:cubicBezTo>
                  <a:cubicBezTo>
                    <a:pt x="177" y="233"/>
                    <a:pt x="177" y="233"/>
                    <a:pt x="177" y="233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8" y="234"/>
                    <a:pt x="178" y="234"/>
                    <a:pt x="178" y="234"/>
                  </a:cubicBezTo>
                  <a:cubicBezTo>
                    <a:pt x="177" y="233"/>
                    <a:pt x="177" y="233"/>
                    <a:pt x="177" y="233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8" y="234"/>
                    <a:pt x="178" y="234"/>
                    <a:pt x="178" y="234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78" y="235"/>
                    <a:pt x="178" y="235"/>
                    <a:pt x="178" y="235"/>
                  </a:cubicBezTo>
                  <a:cubicBezTo>
                    <a:pt x="178" y="234"/>
                    <a:pt x="178" y="234"/>
                    <a:pt x="178" y="234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78" y="235"/>
                    <a:pt x="178" y="235"/>
                    <a:pt x="178" y="235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78" y="237"/>
                    <a:pt x="178" y="236"/>
                    <a:pt x="178" y="235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73" y="235"/>
                    <a:pt x="173" y="235"/>
                    <a:pt x="173" y="235"/>
                  </a:cubicBezTo>
                  <a:cubicBezTo>
                    <a:pt x="171" y="239"/>
                    <a:pt x="171" y="239"/>
                    <a:pt x="171" y="239"/>
                  </a:cubicBezTo>
                  <a:cubicBezTo>
                    <a:pt x="534" y="450"/>
                    <a:pt x="534" y="450"/>
                    <a:pt x="534" y="450"/>
                  </a:cubicBezTo>
                  <a:cubicBezTo>
                    <a:pt x="536" y="451"/>
                    <a:pt x="539" y="450"/>
                    <a:pt x="540" y="448"/>
                  </a:cubicBezTo>
                  <a:cubicBezTo>
                    <a:pt x="541" y="446"/>
                    <a:pt x="541" y="443"/>
                    <a:pt x="539" y="442"/>
                  </a:cubicBezTo>
                  <a:cubicBezTo>
                    <a:pt x="539" y="442"/>
                    <a:pt x="533" y="438"/>
                    <a:pt x="523" y="432"/>
                  </a:cubicBezTo>
                  <a:cubicBezTo>
                    <a:pt x="490" y="412"/>
                    <a:pt x="405" y="359"/>
                    <a:pt x="329" y="312"/>
                  </a:cubicBezTo>
                  <a:cubicBezTo>
                    <a:pt x="291" y="288"/>
                    <a:pt x="255" y="266"/>
                    <a:pt x="228" y="249"/>
                  </a:cubicBezTo>
                  <a:cubicBezTo>
                    <a:pt x="215" y="241"/>
                    <a:pt x="204" y="234"/>
                    <a:pt x="197" y="229"/>
                  </a:cubicBezTo>
                  <a:cubicBezTo>
                    <a:pt x="193" y="227"/>
                    <a:pt x="190" y="225"/>
                    <a:pt x="188" y="223"/>
                  </a:cubicBezTo>
                  <a:cubicBezTo>
                    <a:pt x="187" y="223"/>
                    <a:pt x="187" y="222"/>
                    <a:pt x="186" y="222"/>
                  </a:cubicBezTo>
                  <a:cubicBezTo>
                    <a:pt x="186" y="222"/>
                    <a:pt x="186" y="222"/>
                    <a:pt x="186" y="222"/>
                  </a:cubicBezTo>
                  <a:cubicBezTo>
                    <a:pt x="186" y="222"/>
                    <a:pt x="186" y="222"/>
                    <a:pt x="186" y="222"/>
                  </a:cubicBezTo>
                  <a:cubicBezTo>
                    <a:pt x="184" y="224"/>
                    <a:pt x="184" y="224"/>
                    <a:pt x="184" y="224"/>
                  </a:cubicBezTo>
                  <a:cubicBezTo>
                    <a:pt x="186" y="222"/>
                    <a:pt x="186" y="222"/>
                    <a:pt x="186" y="222"/>
                  </a:cubicBezTo>
                  <a:cubicBezTo>
                    <a:pt x="186" y="222"/>
                    <a:pt x="186" y="222"/>
                    <a:pt x="186" y="222"/>
                  </a:cubicBezTo>
                  <a:cubicBezTo>
                    <a:pt x="184" y="224"/>
                    <a:pt x="184" y="224"/>
                    <a:pt x="184" y="224"/>
                  </a:cubicBezTo>
                  <a:cubicBezTo>
                    <a:pt x="186" y="222"/>
                    <a:pt x="186" y="222"/>
                    <a:pt x="186" y="222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7" y="223"/>
                    <a:pt x="187" y="223"/>
                    <a:pt x="187" y="223"/>
                  </a:cubicBezTo>
                  <a:cubicBezTo>
                    <a:pt x="186" y="222"/>
                    <a:pt x="186" y="222"/>
                    <a:pt x="186" y="222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7" y="223"/>
                    <a:pt x="187" y="223"/>
                    <a:pt x="187" y="223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7" y="225"/>
                    <a:pt x="187" y="225"/>
                    <a:pt x="187" y="225"/>
                  </a:cubicBezTo>
                  <a:cubicBezTo>
                    <a:pt x="187" y="223"/>
                    <a:pt x="187" y="223"/>
                    <a:pt x="187" y="223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7" y="225"/>
                    <a:pt x="187" y="225"/>
                    <a:pt x="187" y="225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7" y="226"/>
                    <a:pt x="187" y="226"/>
                    <a:pt x="187" y="226"/>
                  </a:cubicBezTo>
                  <a:cubicBezTo>
                    <a:pt x="187" y="225"/>
                    <a:pt x="187" y="225"/>
                    <a:pt x="187" y="225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7" y="226"/>
                    <a:pt x="187" y="226"/>
                    <a:pt x="187" y="226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6" y="228"/>
                    <a:pt x="186" y="228"/>
                    <a:pt x="186" y="228"/>
                  </a:cubicBezTo>
                  <a:cubicBezTo>
                    <a:pt x="187" y="227"/>
                    <a:pt x="187" y="226"/>
                    <a:pt x="187" y="226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6" y="228"/>
                    <a:pt x="186" y="228"/>
                    <a:pt x="186" y="228"/>
                  </a:cubicBezTo>
                  <a:cubicBezTo>
                    <a:pt x="187" y="227"/>
                    <a:pt x="187" y="227"/>
                    <a:pt x="187" y="227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4" y="229"/>
                    <a:pt x="184" y="229"/>
                    <a:pt x="184" y="229"/>
                  </a:cubicBezTo>
                  <a:cubicBezTo>
                    <a:pt x="185" y="229"/>
                    <a:pt x="186" y="228"/>
                    <a:pt x="187" y="227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4" y="229"/>
                    <a:pt x="184" y="229"/>
                    <a:pt x="184" y="229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3" y="229"/>
                    <a:pt x="183" y="229"/>
                    <a:pt x="183" y="229"/>
                  </a:cubicBezTo>
                  <a:cubicBezTo>
                    <a:pt x="183" y="229"/>
                    <a:pt x="184" y="229"/>
                    <a:pt x="184" y="229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3" y="229"/>
                    <a:pt x="183" y="229"/>
                    <a:pt x="183" y="229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2" y="229"/>
                    <a:pt x="182" y="229"/>
                    <a:pt x="182" y="229"/>
                  </a:cubicBezTo>
                  <a:cubicBezTo>
                    <a:pt x="182" y="229"/>
                    <a:pt x="182" y="229"/>
                    <a:pt x="183" y="229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2" y="229"/>
                    <a:pt x="182" y="229"/>
                    <a:pt x="182" y="229"/>
                  </a:cubicBezTo>
                  <a:cubicBezTo>
                    <a:pt x="182" y="226"/>
                    <a:pt x="182" y="226"/>
                    <a:pt x="182" y="226"/>
                  </a:cubicBezTo>
                  <a:cubicBezTo>
                    <a:pt x="181" y="229"/>
                    <a:pt x="181" y="229"/>
                    <a:pt x="181" y="229"/>
                  </a:cubicBezTo>
                  <a:cubicBezTo>
                    <a:pt x="182" y="229"/>
                    <a:pt x="182" y="229"/>
                    <a:pt x="182" y="229"/>
                  </a:cubicBezTo>
                  <a:cubicBezTo>
                    <a:pt x="182" y="226"/>
                    <a:pt x="182" y="226"/>
                    <a:pt x="182" y="226"/>
                  </a:cubicBezTo>
                  <a:cubicBezTo>
                    <a:pt x="181" y="229"/>
                    <a:pt x="181" y="229"/>
                    <a:pt x="181" y="229"/>
                  </a:cubicBezTo>
                  <a:cubicBezTo>
                    <a:pt x="181" y="229"/>
                    <a:pt x="182" y="229"/>
                    <a:pt x="183" y="230"/>
                  </a:cubicBezTo>
                  <a:cubicBezTo>
                    <a:pt x="187" y="232"/>
                    <a:pt x="196" y="237"/>
                    <a:pt x="208" y="243"/>
                  </a:cubicBezTo>
                  <a:cubicBezTo>
                    <a:pt x="250" y="267"/>
                    <a:pt x="335" y="316"/>
                    <a:pt x="409" y="359"/>
                  </a:cubicBezTo>
                  <a:cubicBezTo>
                    <a:pt x="446" y="380"/>
                    <a:pt x="481" y="400"/>
                    <a:pt x="506" y="414"/>
                  </a:cubicBezTo>
                  <a:cubicBezTo>
                    <a:pt x="519" y="421"/>
                    <a:pt x="529" y="427"/>
                    <a:pt x="536" y="432"/>
                  </a:cubicBezTo>
                  <a:cubicBezTo>
                    <a:pt x="540" y="434"/>
                    <a:pt x="543" y="435"/>
                    <a:pt x="545" y="436"/>
                  </a:cubicBezTo>
                  <a:cubicBezTo>
                    <a:pt x="546" y="437"/>
                    <a:pt x="546" y="437"/>
                    <a:pt x="547" y="438"/>
                  </a:cubicBezTo>
                  <a:cubicBezTo>
                    <a:pt x="548" y="438"/>
                    <a:pt x="548" y="438"/>
                    <a:pt x="548" y="438"/>
                  </a:cubicBezTo>
                  <a:cubicBezTo>
                    <a:pt x="548" y="438"/>
                    <a:pt x="548" y="438"/>
                    <a:pt x="548" y="438"/>
                  </a:cubicBezTo>
                  <a:cubicBezTo>
                    <a:pt x="548" y="438"/>
                    <a:pt x="548" y="438"/>
                    <a:pt x="548" y="438"/>
                  </a:cubicBezTo>
                  <a:cubicBezTo>
                    <a:pt x="549" y="438"/>
                    <a:pt x="549" y="438"/>
                    <a:pt x="549" y="438"/>
                  </a:cubicBezTo>
                  <a:cubicBezTo>
                    <a:pt x="549" y="438"/>
                    <a:pt x="549" y="438"/>
                    <a:pt x="550" y="439"/>
                  </a:cubicBezTo>
                  <a:cubicBezTo>
                    <a:pt x="552" y="439"/>
                    <a:pt x="554" y="437"/>
                    <a:pt x="554" y="435"/>
                  </a:cubicBezTo>
                  <a:cubicBezTo>
                    <a:pt x="555" y="433"/>
                    <a:pt x="554" y="431"/>
                    <a:pt x="552" y="430"/>
                  </a:cubicBezTo>
                  <a:cubicBezTo>
                    <a:pt x="426" y="351"/>
                    <a:pt x="426" y="351"/>
                    <a:pt x="426" y="351"/>
                  </a:cubicBezTo>
                  <a:cubicBezTo>
                    <a:pt x="557" y="427"/>
                    <a:pt x="557" y="427"/>
                    <a:pt x="557" y="427"/>
                  </a:cubicBezTo>
                  <a:cubicBezTo>
                    <a:pt x="559" y="428"/>
                    <a:pt x="562" y="428"/>
                    <a:pt x="563" y="426"/>
                  </a:cubicBezTo>
                  <a:cubicBezTo>
                    <a:pt x="564" y="425"/>
                    <a:pt x="564" y="424"/>
                    <a:pt x="564" y="423"/>
                  </a:cubicBezTo>
                  <a:cubicBezTo>
                    <a:pt x="564" y="422"/>
                    <a:pt x="564" y="421"/>
                    <a:pt x="563" y="421"/>
                  </a:cubicBezTo>
                  <a:cubicBezTo>
                    <a:pt x="563" y="420"/>
                    <a:pt x="562" y="419"/>
                    <a:pt x="562" y="419"/>
                  </a:cubicBezTo>
                  <a:cubicBezTo>
                    <a:pt x="561" y="418"/>
                    <a:pt x="560" y="418"/>
                    <a:pt x="559" y="417"/>
                  </a:cubicBezTo>
                  <a:cubicBezTo>
                    <a:pt x="555" y="413"/>
                    <a:pt x="546" y="408"/>
                    <a:pt x="534" y="400"/>
                  </a:cubicBezTo>
                  <a:cubicBezTo>
                    <a:pt x="493" y="374"/>
                    <a:pt x="411" y="325"/>
                    <a:pt x="341" y="282"/>
                  </a:cubicBezTo>
                  <a:cubicBezTo>
                    <a:pt x="305" y="260"/>
                    <a:pt x="273" y="240"/>
                    <a:pt x="249" y="225"/>
                  </a:cubicBezTo>
                  <a:cubicBezTo>
                    <a:pt x="237" y="218"/>
                    <a:pt x="227" y="212"/>
                    <a:pt x="220" y="207"/>
                  </a:cubicBezTo>
                  <a:cubicBezTo>
                    <a:pt x="217" y="205"/>
                    <a:pt x="215" y="203"/>
                    <a:pt x="213" y="202"/>
                  </a:cubicBezTo>
                  <a:cubicBezTo>
                    <a:pt x="212" y="201"/>
                    <a:pt x="211" y="201"/>
                    <a:pt x="211" y="201"/>
                  </a:cubicBezTo>
                  <a:cubicBezTo>
                    <a:pt x="211" y="201"/>
                    <a:pt x="211" y="201"/>
                    <a:pt x="211" y="201"/>
                  </a:cubicBezTo>
                  <a:cubicBezTo>
                    <a:pt x="211" y="201"/>
                    <a:pt x="211" y="201"/>
                    <a:pt x="211" y="201"/>
                  </a:cubicBezTo>
                  <a:cubicBezTo>
                    <a:pt x="211" y="201"/>
                    <a:pt x="211" y="201"/>
                    <a:pt x="211" y="201"/>
                  </a:cubicBezTo>
                  <a:cubicBezTo>
                    <a:pt x="211" y="201"/>
                    <a:pt x="211" y="201"/>
                    <a:pt x="211" y="201"/>
                  </a:cubicBezTo>
                  <a:cubicBezTo>
                    <a:pt x="211" y="201"/>
                    <a:pt x="211" y="201"/>
                    <a:pt x="211" y="201"/>
                  </a:cubicBezTo>
                  <a:cubicBezTo>
                    <a:pt x="211" y="201"/>
                    <a:pt x="211" y="201"/>
                    <a:pt x="211" y="201"/>
                  </a:cubicBezTo>
                  <a:cubicBezTo>
                    <a:pt x="209" y="203"/>
                    <a:pt x="209" y="203"/>
                    <a:pt x="209" y="203"/>
                  </a:cubicBezTo>
                  <a:cubicBezTo>
                    <a:pt x="211" y="201"/>
                    <a:pt x="211" y="201"/>
                    <a:pt x="211" y="201"/>
                  </a:cubicBezTo>
                  <a:cubicBezTo>
                    <a:pt x="211" y="201"/>
                    <a:pt x="211" y="201"/>
                    <a:pt x="211" y="201"/>
                  </a:cubicBezTo>
                  <a:cubicBezTo>
                    <a:pt x="209" y="203"/>
                    <a:pt x="209" y="203"/>
                    <a:pt x="209" y="203"/>
                  </a:cubicBezTo>
                  <a:cubicBezTo>
                    <a:pt x="211" y="201"/>
                    <a:pt x="211" y="201"/>
                    <a:pt x="211" y="201"/>
                  </a:cubicBezTo>
                  <a:cubicBezTo>
                    <a:pt x="208" y="203"/>
                    <a:pt x="208" y="203"/>
                    <a:pt x="208" y="203"/>
                  </a:cubicBezTo>
                  <a:cubicBezTo>
                    <a:pt x="212" y="203"/>
                    <a:pt x="212" y="203"/>
                    <a:pt x="212" y="203"/>
                  </a:cubicBezTo>
                  <a:cubicBezTo>
                    <a:pt x="212" y="202"/>
                    <a:pt x="212" y="201"/>
                    <a:pt x="211" y="201"/>
                  </a:cubicBezTo>
                  <a:cubicBezTo>
                    <a:pt x="208" y="203"/>
                    <a:pt x="208" y="203"/>
                    <a:pt x="208" y="203"/>
                  </a:cubicBezTo>
                  <a:cubicBezTo>
                    <a:pt x="212" y="203"/>
                    <a:pt x="212" y="203"/>
                    <a:pt x="212" y="203"/>
                  </a:cubicBezTo>
                  <a:cubicBezTo>
                    <a:pt x="208" y="203"/>
                    <a:pt x="208" y="203"/>
                    <a:pt x="208" y="203"/>
                  </a:cubicBezTo>
                  <a:cubicBezTo>
                    <a:pt x="211" y="206"/>
                    <a:pt x="211" y="206"/>
                    <a:pt x="211" y="206"/>
                  </a:cubicBezTo>
                  <a:cubicBezTo>
                    <a:pt x="212" y="205"/>
                    <a:pt x="212" y="204"/>
                    <a:pt x="212" y="203"/>
                  </a:cubicBezTo>
                  <a:cubicBezTo>
                    <a:pt x="208" y="203"/>
                    <a:pt x="208" y="203"/>
                    <a:pt x="208" y="203"/>
                  </a:cubicBezTo>
                  <a:cubicBezTo>
                    <a:pt x="211" y="206"/>
                    <a:pt x="211" y="206"/>
                    <a:pt x="211" y="206"/>
                  </a:cubicBezTo>
                  <a:cubicBezTo>
                    <a:pt x="211" y="206"/>
                    <a:pt x="211" y="206"/>
                    <a:pt x="211" y="206"/>
                  </a:cubicBezTo>
                  <a:cubicBezTo>
                    <a:pt x="208" y="203"/>
                    <a:pt x="208" y="203"/>
                    <a:pt x="208" y="203"/>
                  </a:cubicBezTo>
                  <a:cubicBezTo>
                    <a:pt x="209" y="207"/>
                    <a:pt x="209" y="207"/>
                    <a:pt x="209" y="207"/>
                  </a:cubicBezTo>
                  <a:cubicBezTo>
                    <a:pt x="210" y="207"/>
                    <a:pt x="211" y="207"/>
                    <a:pt x="211" y="206"/>
                  </a:cubicBezTo>
                  <a:cubicBezTo>
                    <a:pt x="208" y="203"/>
                    <a:pt x="208" y="203"/>
                    <a:pt x="208" y="203"/>
                  </a:cubicBezTo>
                  <a:cubicBezTo>
                    <a:pt x="209" y="207"/>
                    <a:pt x="209" y="207"/>
                    <a:pt x="209" y="207"/>
                  </a:cubicBezTo>
                  <a:cubicBezTo>
                    <a:pt x="208" y="204"/>
                    <a:pt x="208" y="204"/>
                    <a:pt x="208" y="204"/>
                  </a:cubicBezTo>
                  <a:cubicBezTo>
                    <a:pt x="208" y="208"/>
                    <a:pt x="208" y="208"/>
                    <a:pt x="208" y="208"/>
                  </a:cubicBezTo>
                  <a:cubicBezTo>
                    <a:pt x="208" y="208"/>
                    <a:pt x="208" y="208"/>
                    <a:pt x="209" y="207"/>
                  </a:cubicBezTo>
                  <a:cubicBezTo>
                    <a:pt x="208" y="204"/>
                    <a:pt x="208" y="204"/>
                    <a:pt x="208" y="204"/>
                  </a:cubicBezTo>
                  <a:cubicBezTo>
                    <a:pt x="208" y="208"/>
                    <a:pt x="208" y="208"/>
                    <a:pt x="208" y="208"/>
                  </a:cubicBezTo>
                  <a:cubicBezTo>
                    <a:pt x="208" y="205"/>
                    <a:pt x="208" y="205"/>
                    <a:pt x="208" y="205"/>
                  </a:cubicBezTo>
                  <a:cubicBezTo>
                    <a:pt x="207" y="208"/>
                    <a:pt x="207" y="208"/>
                    <a:pt x="207" y="208"/>
                  </a:cubicBezTo>
                  <a:cubicBezTo>
                    <a:pt x="208" y="208"/>
                    <a:pt x="208" y="208"/>
                    <a:pt x="208" y="208"/>
                  </a:cubicBezTo>
                  <a:cubicBezTo>
                    <a:pt x="208" y="205"/>
                    <a:pt x="208" y="205"/>
                    <a:pt x="208" y="205"/>
                  </a:cubicBezTo>
                  <a:cubicBezTo>
                    <a:pt x="207" y="208"/>
                    <a:pt x="207" y="208"/>
                    <a:pt x="207" y="208"/>
                  </a:cubicBezTo>
                  <a:cubicBezTo>
                    <a:pt x="207" y="207"/>
                    <a:pt x="207" y="207"/>
                    <a:pt x="207" y="207"/>
                  </a:cubicBezTo>
                  <a:cubicBezTo>
                    <a:pt x="207" y="208"/>
                    <a:pt x="207" y="208"/>
                    <a:pt x="207" y="208"/>
                  </a:cubicBezTo>
                  <a:cubicBezTo>
                    <a:pt x="207" y="208"/>
                    <a:pt x="207" y="208"/>
                    <a:pt x="207" y="208"/>
                  </a:cubicBezTo>
                  <a:cubicBezTo>
                    <a:pt x="207" y="207"/>
                    <a:pt x="207" y="207"/>
                    <a:pt x="207" y="207"/>
                  </a:cubicBezTo>
                  <a:cubicBezTo>
                    <a:pt x="207" y="208"/>
                    <a:pt x="207" y="208"/>
                    <a:pt x="207" y="208"/>
                  </a:cubicBezTo>
                  <a:cubicBezTo>
                    <a:pt x="207" y="208"/>
                    <a:pt x="207" y="208"/>
                    <a:pt x="207" y="208"/>
                  </a:cubicBezTo>
                  <a:cubicBezTo>
                    <a:pt x="208" y="208"/>
                    <a:pt x="209" y="208"/>
                    <a:pt x="210" y="209"/>
                  </a:cubicBezTo>
                  <a:cubicBezTo>
                    <a:pt x="215" y="211"/>
                    <a:pt x="224" y="216"/>
                    <a:pt x="236" y="223"/>
                  </a:cubicBezTo>
                  <a:cubicBezTo>
                    <a:pt x="280" y="248"/>
                    <a:pt x="361" y="297"/>
                    <a:pt x="433" y="340"/>
                  </a:cubicBezTo>
                  <a:cubicBezTo>
                    <a:pt x="469" y="362"/>
                    <a:pt x="502" y="382"/>
                    <a:pt x="527" y="397"/>
                  </a:cubicBezTo>
                  <a:cubicBezTo>
                    <a:pt x="539" y="404"/>
                    <a:pt x="549" y="410"/>
                    <a:pt x="557" y="414"/>
                  </a:cubicBezTo>
                  <a:cubicBezTo>
                    <a:pt x="560" y="416"/>
                    <a:pt x="563" y="418"/>
                    <a:pt x="566" y="419"/>
                  </a:cubicBezTo>
                  <a:cubicBezTo>
                    <a:pt x="567" y="419"/>
                    <a:pt x="568" y="420"/>
                    <a:pt x="568" y="420"/>
                  </a:cubicBezTo>
                  <a:cubicBezTo>
                    <a:pt x="569" y="420"/>
                    <a:pt x="569" y="421"/>
                    <a:pt x="570" y="421"/>
                  </a:cubicBezTo>
                  <a:cubicBezTo>
                    <a:pt x="570" y="421"/>
                    <a:pt x="570" y="421"/>
                    <a:pt x="571" y="421"/>
                  </a:cubicBezTo>
                  <a:cubicBezTo>
                    <a:pt x="572" y="421"/>
                    <a:pt x="572" y="421"/>
                    <a:pt x="573" y="421"/>
                  </a:cubicBezTo>
                  <a:cubicBezTo>
                    <a:pt x="574" y="421"/>
                    <a:pt x="575" y="420"/>
                    <a:pt x="575" y="419"/>
                  </a:cubicBezTo>
                  <a:cubicBezTo>
                    <a:pt x="575" y="419"/>
                    <a:pt x="575" y="419"/>
                    <a:pt x="575" y="419"/>
                  </a:cubicBezTo>
                  <a:cubicBezTo>
                    <a:pt x="576" y="418"/>
                    <a:pt x="576" y="417"/>
                    <a:pt x="576" y="416"/>
                  </a:cubicBezTo>
                  <a:cubicBezTo>
                    <a:pt x="576" y="415"/>
                    <a:pt x="576" y="414"/>
                    <a:pt x="576" y="413"/>
                  </a:cubicBezTo>
                  <a:cubicBezTo>
                    <a:pt x="575" y="412"/>
                    <a:pt x="574" y="411"/>
                    <a:pt x="573" y="409"/>
                  </a:cubicBezTo>
                  <a:cubicBezTo>
                    <a:pt x="571" y="407"/>
                    <a:pt x="568" y="405"/>
                    <a:pt x="564" y="402"/>
                  </a:cubicBezTo>
                  <a:cubicBezTo>
                    <a:pt x="549" y="390"/>
                    <a:pt x="520" y="372"/>
                    <a:pt x="486" y="351"/>
                  </a:cubicBezTo>
                  <a:cubicBezTo>
                    <a:pt x="434" y="319"/>
                    <a:pt x="369" y="280"/>
                    <a:pt x="317" y="250"/>
                  </a:cubicBezTo>
                  <a:cubicBezTo>
                    <a:pt x="291" y="234"/>
                    <a:pt x="268" y="221"/>
                    <a:pt x="252" y="211"/>
                  </a:cubicBezTo>
                  <a:cubicBezTo>
                    <a:pt x="244" y="206"/>
                    <a:pt x="237" y="202"/>
                    <a:pt x="233" y="200"/>
                  </a:cubicBezTo>
                  <a:cubicBezTo>
                    <a:pt x="231" y="198"/>
                    <a:pt x="229" y="197"/>
                    <a:pt x="228" y="197"/>
                  </a:cubicBezTo>
                  <a:cubicBezTo>
                    <a:pt x="227" y="196"/>
                    <a:pt x="227" y="196"/>
                    <a:pt x="227" y="196"/>
                  </a:cubicBezTo>
                  <a:cubicBezTo>
                    <a:pt x="227" y="196"/>
                    <a:pt x="227" y="196"/>
                    <a:pt x="227" y="196"/>
                  </a:cubicBezTo>
                  <a:cubicBezTo>
                    <a:pt x="225" y="198"/>
                    <a:pt x="225" y="198"/>
                    <a:pt x="225" y="198"/>
                  </a:cubicBezTo>
                  <a:cubicBezTo>
                    <a:pt x="227" y="196"/>
                    <a:pt x="227" y="196"/>
                    <a:pt x="227" y="196"/>
                  </a:cubicBezTo>
                  <a:cubicBezTo>
                    <a:pt x="227" y="196"/>
                    <a:pt x="227" y="196"/>
                    <a:pt x="227" y="196"/>
                  </a:cubicBezTo>
                  <a:cubicBezTo>
                    <a:pt x="225" y="198"/>
                    <a:pt x="225" y="198"/>
                    <a:pt x="225" y="198"/>
                  </a:cubicBezTo>
                  <a:cubicBezTo>
                    <a:pt x="227" y="196"/>
                    <a:pt x="227" y="196"/>
                    <a:pt x="227" y="196"/>
                  </a:cubicBezTo>
                  <a:cubicBezTo>
                    <a:pt x="224" y="199"/>
                    <a:pt x="224" y="199"/>
                    <a:pt x="224" y="199"/>
                  </a:cubicBezTo>
                  <a:cubicBezTo>
                    <a:pt x="227" y="197"/>
                    <a:pt x="227" y="197"/>
                    <a:pt x="227" y="197"/>
                  </a:cubicBezTo>
                  <a:cubicBezTo>
                    <a:pt x="227" y="196"/>
                    <a:pt x="227" y="196"/>
                    <a:pt x="227" y="196"/>
                  </a:cubicBezTo>
                  <a:cubicBezTo>
                    <a:pt x="224" y="199"/>
                    <a:pt x="224" y="199"/>
                    <a:pt x="224" y="199"/>
                  </a:cubicBezTo>
                  <a:cubicBezTo>
                    <a:pt x="227" y="197"/>
                    <a:pt x="227" y="197"/>
                    <a:pt x="227" y="197"/>
                  </a:cubicBezTo>
                  <a:cubicBezTo>
                    <a:pt x="224" y="199"/>
                    <a:pt x="224" y="199"/>
                    <a:pt x="224" y="199"/>
                  </a:cubicBezTo>
                  <a:cubicBezTo>
                    <a:pt x="228" y="199"/>
                    <a:pt x="228" y="199"/>
                    <a:pt x="228" y="199"/>
                  </a:cubicBezTo>
                  <a:cubicBezTo>
                    <a:pt x="228" y="198"/>
                    <a:pt x="228" y="197"/>
                    <a:pt x="227" y="197"/>
                  </a:cubicBezTo>
                  <a:cubicBezTo>
                    <a:pt x="224" y="199"/>
                    <a:pt x="224" y="199"/>
                    <a:pt x="224" y="199"/>
                  </a:cubicBezTo>
                  <a:cubicBezTo>
                    <a:pt x="228" y="199"/>
                    <a:pt x="228" y="199"/>
                    <a:pt x="228" y="199"/>
                  </a:cubicBezTo>
                  <a:cubicBezTo>
                    <a:pt x="223" y="199"/>
                    <a:pt x="223" y="199"/>
                    <a:pt x="223" y="199"/>
                  </a:cubicBezTo>
                  <a:cubicBezTo>
                    <a:pt x="227" y="202"/>
                    <a:pt x="227" y="202"/>
                    <a:pt x="227" y="202"/>
                  </a:cubicBezTo>
                  <a:cubicBezTo>
                    <a:pt x="228" y="201"/>
                    <a:pt x="228" y="200"/>
                    <a:pt x="228" y="199"/>
                  </a:cubicBezTo>
                  <a:cubicBezTo>
                    <a:pt x="223" y="199"/>
                    <a:pt x="223" y="199"/>
                    <a:pt x="223" y="199"/>
                  </a:cubicBezTo>
                  <a:cubicBezTo>
                    <a:pt x="227" y="202"/>
                    <a:pt x="227" y="202"/>
                    <a:pt x="227" y="202"/>
                  </a:cubicBezTo>
                  <a:cubicBezTo>
                    <a:pt x="223" y="199"/>
                    <a:pt x="223" y="199"/>
                    <a:pt x="223" y="199"/>
                  </a:cubicBezTo>
                  <a:cubicBezTo>
                    <a:pt x="221" y="203"/>
                    <a:pt x="221" y="203"/>
                    <a:pt x="221" y="203"/>
                  </a:cubicBezTo>
                  <a:cubicBezTo>
                    <a:pt x="588" y="409"/>
                    <a:pt x="588" y="409"/>
                    <a:pt x="588" y="409"/>
                  </a:cubicBezTo>
                  <a:cubicBezTo>
                    <a:pt x="591" y="410"/>
                    <a:pt x="593" y="409"/>
                    <a:pt x="595" y="407"/>
                  </a:cubicBezTo>
                  <a:cubicBezTo>
                    <a:pt x="595" y="406"/>
                    <a:pt x="595" y="405"/>
                    <a:pt x="595" y="405"/>
                  </a:cubicBezTo>
                  <a:cubicBezTo>
                    <a:pt x="595" y="403"/>
                    <a:pt x="595" y="403"/>
                    <a:pt x="594" y="402"/>
                  </a:cubicBezTo>
                  <a:cubicBezTo>
                    <a:pt x="594" y="402"/>
                    <a:pt x="594" y="402"/>
                    <a:pt x="594" y="401"/>
                  </a:cubicBezTo>
                  <a:cubicBezTo>
                    <a:pt x="593" y="401"/>
                    <a:pt x="593" y="401"/>
                    <a:pt x="593" y="400"/>
                  </a:cubicBezTo>
                  <a:cubicBezTo>
                    <a:pt x="591" y="399"/>
                    <a:pt x="589" y="398"/>
                    <a:pt x="585" y="396"/>
                  </a:cubicBezTo>
                  <a:cubicBezTo>
                    <a:pt x="560" y="379"/>
                    <a:pt x="475" y="326"/>
                    <a:pt x="396" y="277"/>
                  </a:cubicBezTo>
                  <a:cubicBezTo>
                    <a:pt x="317" y="228"/>
                    <a:pt x="244" y="183"/>
                    <a:pt x="244" y="183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6" y="189"/>
                    <a:pt x="246" y="189"/>
                    <a:pt x="246" y="189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3" y="191"/>
                    <a:pt x="243" y="191"/>
                    <a:pt x="243" y="191"/>
                  </a:cubicBezTo>
                  <a:cubicBezTo>
                    <a:pt x="244" y="191"/>
                    <a:pt x="245" y="190"/>
                    <a:pt x="246" y="189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3" y="191"/>
                    <a:pt x="243" y="191"/>
                    <a:pt x="243" y="191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2" y="191"/>
                    <a:pt x="242" y="191"/>
                    <a:pt x="242" y="191"/>
                  </a:cubicBezTo>
                  <a:cubicBezTo>
                    <a:pt x="242" y="191"/>
                    <a:pt x="243" y="191"/>
                    <a:pt x="243" y="191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2" y="191"/>
                    <a:pt x="242" y="191"/>
                    <a:pt x="242" y="191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1" y="191"/>
                    <a:pt x="241" y="191"/>
                    <a:pt x="241" y="191"/>
                  </a:cubicBezTo>
                  <a:cubicBezTo>
                    <a:pt x="241" y="191"/>
                    <a:pt x="241" y="191"/>
                    <a:pt x="242" y="191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1" y="191"/>
                    <a:pt x="241" y="191"/>
                    <a:pt x="241" y="191"/>
                  </a:cubicBezTo>
                  <a:cubicBezTo>
                    <a:pt x="241" y="188"/>
                    <a:pt x="241" y="188"/>
                    <a:pt x="241" y="188"/>
                  </a:cubicBezTo>
                  <a:cubicBezTo>
                    <a:pt x="240" y="191"/>
                    <a:pt x="240" y="191"/>
                    <a:pt x="240" y="191"/>
                  </a:cubicBezTo>
                  <a:cubicBezTo>
                    <a:pt x="241" y="191"/>
                    <a:pt x="241" y="191"/>
                    <a:pt x="241" y="191"/>
                  </a:cubicBezTo>
                  <a:cubicBezTo>
                    <a:pt x="241" y="188"/>
                    <a:pt x="241" y="188"/>
                    <a:pt x="241" y="188"/>
                  </a:cubicBezTo>
                  <a:cubicBezTo>
                    <a:pt x="240" y="191"/>
                    <a:pt x="240" y="191"/>
                    <a:pt x="240" y="191"/>
                  </a:cubicBezTo>
                  <a:cubicBezTo>
                    <a:pt x="240" y="191"/>
                    <a:pt x="241" y="191"/>
                    <a:pt x="242" y="192"/>
                  </a:cubicBezTo>
                  <a:cubicBezTo>
                    <a:pt x="246" y="194"/>
                    <a:pt x="254" y="199"/>
                    <a:pt x="266" y="205"/>
                  </a:cubicBezTo>
                  <a:cubicBezTo>
                    <a:pt x="308" y="229"/>
                    <a:pt x="392" y="278"/>
                    <a:pt x="465" y="320"/>
                  </a:cubicBezTo>
                  <a:cubicBezTo>
                    <a:pt x="502" y="342"/>
                    <a:pt x="536" y="361"/>
                    <a:pt x="560" y="376"/>
                  </a:cubicBezTo>
                  <a:cubicBezTo>
                    <a:pt x="573" y="383"/>
                    <a:pt x="583" y="389"/>
                    <a:pt x="590" y="393"/>
                  </a:cubicBezTo>
                  <a:cubicBezTo>
                    <a:pt x="597" y="397"/>
                    <a:pt x="601" y="399"/>
                    <a:pt x="601" y="399"/>
                  </a:cubicBezTo>
                  <a:cubicBezTo>
                    <a:pt x="603" y="401"/>
                    <a:pt x="606" y="400"/>
                    <a:pt x="607" y="398"/>
                  </a:cubicBezTo>
                  <a:cubicBezTo>
                    <a:pt x="608" y="396"/>
                    <a:pt x="608" y="393"/>
                    <a:pt x="606" y="392"/>
                  </a:cubicBezTo>
                  <a:cubicBezTo>
                    <a:pt x="606" y="392"/>
                    <a:pt x="600" y="388"/>
                    <a:pt x="591" y="383"/>
                  </a:cubicBezTo>
                  <a:cubicBezTo>
                    <a:pt x="557" y="363"/>
                    <a:pt x="474" y="312"/>
                    <a:pt x="399" y="266"/>
                  </a:cubicBezTo>
                  <a:cubicBezTo>
                    <a:pt x="362" y="243"/>
                    <a:pt x="326" y="221"/>
                    <a:pt x="300" y="204"/>
                  </a:cubicBezTo>
                  <a:cubicBezTo>
                    <a:pt x="287" y="196"/>
                    <a:pt x="277" y="189"/>
                    <a:pt x="269" y="184"/>
                  </a:cubicBezTo>
                  <a:cubicBezTo>
                    <a:pt x="266" y="181"/>
                    <a:pt x="263" y="179"/>
                    <a:pt x="261" y="178"/>
                  </a:cubicBezTo>
                  <a:cubicBezTo>
                    <a:pt x="260" y="177"/>
                    <a:pt x="259" y="176"/>
                    <a:pt x="259" y="176"/>
                  </a:cubicBezTo>
                  <a:cubicBezTo>
                    <a:pt x="259" y="176"/>
                    <a:pt x="259" y="176"/>
                    <a:pt x="259" y="176"/>
                  </a:cubicBezTo>
                  <a:cubicBezTo>
                    <a:pt x="259" y="176"/>
                    <a:pt x="259" y="176"/>
                    <a:pt x="259" y="176"/>
                  </a:cubicBezTo>
                  <a:cubicBezTo>
                    <a:pt x="257" y="177"/>
                    <a:pt x="257" y="177"/>
                    <a:pt x="257" y="177"/>
                  </a:cubicBezTo>
                  <a:cubicBezTo>
                    <a:pt x="259" y="176"/>
                    <a:pt x="259" y="176"/>
                    <a:pt x="259" y="176"/>
                  </a:cubicBezTo>
                  <a:cubicBezTo>
                    <a:pt x="259" y="176"/>
                    <a:pt x="259" y="176"/>
                    <a:pt x="259" y="176"/>
                  </a:cubicBezTo>
                  <a:cubicBezTo>
                    <a:pt x="257" y="177"/>
                    <a:pt x="257" y="177"/>
                    <a:pt x="257" y="177"/>
                  </a:cubicBezTo>
                  <a:cubicBezTo>
                    <a:pt x="259" y="176"/>
                    <a:pt x="259" y="176"/>
                    <a:pt x="259" y="176"/>
                  </a:cubicBezTo>
                  <a:cubicBezTo>
                    <a:pt x="256" y="178"/>
                    <a:pt x="256" y="178"/>
                    <a:pt x="256" y="178"/>
                  </a:cubicBezTo>
                  <a:cubicBezTo>
                    <a:pt x="260" y="178"/>
                    <a:pt x="260" y="178"/>
                    <a:pt x="260" y="178"/>
                  </a:cubicBezTo>
                  <a:cubicBezTo>
                    <a:pt x="260" y="177"/>
                    <a:pt x="259" y="177"/>
                    <a:pt x="259" y="176"/>
                  </a:cubicBezTo>
                  <a:cubicBezTo>
                    <a:pt x="256" y="178"/>
                    <a:pt x="256" y="178"/>
                    <a:pt x="256" y="178"/>
                  </a:cubicBezTo>
                  <a:cubicBezTo>
                    <a:pt x="260" y="178"/>
                    <a:pt x="260" y="178"/>
                    <a:pt x="260" y="178"/>
                  </a:cubicBezTo>
                  <a:cubicBezTo>
                    <a:pt x="255" y="178"/>
                    <a:pt x="255" y="178"/>
                    <a:pt x="255" y="178"/>
                  </a:cubicBezTo>
                  <a:cubicBezTo>
                    <a:pt x="259" y="180"/>
                    <a:pt x="259" y="180"/>
                    <a:pt x="259" y="180"/>
                  </a:cubicBezTo>
                  <a:cubicBezTo>
                    <a:pt x="259" y="180"/>
                    <a:pt x="260" y="179"/>
                    <a:pt x="260" y="178"/>
                  </a:cubicBezTo>
                  <a:cubicBezTo>
                    <a:pt x="255" y="178"/>
                    <a:pt x="255" y="178"/>
                    <a:pt x="255" y="178"/>
                  </a:cubicBezTo>
                  <a:cubicBezTo>
                    <a:pt x="259" y="180"/>
                    <a:pt x="259" y="180"/>
                    <a:pt x="259" y="180"/>
                  </a:cubicBezTo>
                  <a:cubicBezTo>
                    <a:pt x="255" y="178"/>
                    <a:pt x="255" y="178"/>
                    <a:pt x="255" y="178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78"/>
                    <a:pt x="255" y="178"/>
                    <a:pt x="255" y="178"/>
                  </a:cubicBezTo>
                  <a:cubicBezTo>
                    <a:pt x="254" y="182"/>
                    <a:pt x="254" y="182"/>
                    <a:pt x="254" y="182"/>
                  </a:cubicBezTo>
                  <a:cubicBezTo>
                    <a:pt x="254" y="182"/>
                    <a:pt x="254" y="182"/>
                    <a:pt x="255" y="183"/>
                  </a:cubicBezTo>
                  <a:cubicBezTo>
                    <a:pt x="255" y="178"/>
                    <a:pt x="255" y="178"/>
                    <a:pt x="255" y="178"/>
                  </a:cubicBezTo>
                  <a:cubicBezTo>
                    <a:pt x="254" y="182"/>
                    <a:pt x="254" y="182"/>
                    <a:pt x="254" y="182"/>
                  </a:cubicBezTo>
                  <a:cubicBezTo>
                    <a:pt x="255" y="178"/>
                    <a:pt x="255" y="178"/>
                    <a:pt x="255" y="178"/>
                  </a:cubicBezTo>
                  <a:cubicBezTo>
                    <a:pt x="253" y="182"/>
                    <a:pt x="253" y="182"/>
                    <a:pt x="253" y="182"/>
                  </a:cubicBezTo>
                  <a:cubicBezTo>
                    <a:pt x="253" y="182"/>
                    <a:pt x="253" y="182"/>
                    <a:pt x="254" y="182"/>
                  </a:cubicBezTo>
                  <a:cubicBezTo>
                    <a:pt x="255" y="178"/>
                    <a:pt x="255" y="178"/>
                    <a:pt x="255" y="178"/>
                  </a:cubicBezTo>
                  <a:cubicBezTo>
                    <a:pt x="253" y="182"/>
                    <a:pt x="253" y="182"/>
                    <a:pt x="253" y="182"/>
                  </a:cubicBezTo>
                  <a:cubicBezTo>
                    <a:pt x="254" y="180"/>
                    <a:pt x="254" y="180"/>
                    <a:pt x="254" y="180"/>
                  </a:cubicBezTo>
                  <a:cubicBezTo>
                    <a:pt x="253" y="182"/>
                    <a:pt x="253" y="182"/>
                    <a:pt x="253" y="182"/>
                  </a:cubicBezTo>
                  <a:cubicBezTo>
                    <a:pt x="253" y="182"/>
                    <a:pt x="253" y="182"/>
                    <a:pt x="253" y="182"/>
                  </a:cubicBezTo>
                  <a:cubicBezTo>
                    <a:pt x="254" y="180"/>
                    <a:pt x="254" y="180"/>
                    <a:pt x="254" y="180"/>
                  </a:cubicBezTo>
                  <a:cubicBezTo>
                    <a:pt x="253" y="182"/>
                    <a:pt x="253" y="182"/>
                    <a:pt x="253" y="182"/>
                  </a:cubicBezTo>
                  <a:cubicBezTo>
                    <a:pt x="253" y="182"/>
                    <a:pt x="254" y="182"/>
                    <a:pt x="254" y="183"/>
                  </a:cubicBezTo>
                  <a:cubicBezTo>
                    <a:pt x="261" y="187"/>
                    <a:pt x="285" y="202"/>
                    <a:pt x="318" y="222"/>
                  </a:cubicBezTo>
                  <a:cubicBezTo>
                    <a:pt x="368" y="252"/>
                    <a:pt x="437" y="295"/>
                    <a:pt x="495" y="329"/>
                  </a:cubicBezTo>
                  <a:cubicBezTo>
                    <a:pt x="525" y="347"/>
                    <a:pt x="552" y="362"/>
                    <a:pt x="572" y="373"/>
                  </a:cubicBezTo>
                  <a:cubicBezTo>
                    <a:pt x="582" y="379"/>
                    <a:pt x="591" y="383"/>
                    <a:pt x="598" y="386"/>
                  </a:cubicBezTo>
                  <a:cubicBezTo>
                    <a:pt x="601" y="388"/>
                    <a:pt x="604" y="389"/>
                    <a:pt x="606" y="390"/>
                  </a:cubicBezTo>
                  <a:cubicBezTo>
                    <a:pt x="607" y="391"/>
                    <a:pt x="609" y="391"/>
                    <a:pt x="610" y="391"/>
                  </a:cubicBezTo>
                  <a:cubicBezTo>
                    <a:pt x="611" y="391"/>
                    <a:pt x="611" y="392"/>
                    <a:pt x="613" y="392"/>
                  </a:cubicBezTo>
                  <a:cubicBezTo>
                    <a:pt x="613" y="392"/>
                    <a:pt x="614" y="392"/>
                    <a:pt x="615" y="391"/>
                  </a:cubicBezTo>
                  <a:cubicBezTo>
                    <a:pt x="616" y="391"/>
                    <a:pt x="617" y="390"/>
                    <a:pt x="617" y="389"/>
                  </a:cubicBezTo>
                  <a:cubicBezTo>
                    <a:pt x="617" y="389"/>
                    <a:pt x="617" y="389"/>
                    <a:pt x="617" y="389"/>
                  </a:cubicBezTo>
                  <a:cubicBezTo>
                    <a:pt x="618" y="388"/>
                    <a:pt x="618" y="387"/>
                    <a:pt x="618" y="387"/>
                  </a:cubicBezTo>
                  <a:cubicBezTo>
                    <a:pt x="618" y="386"/>
                    <a:pt x="618" y="385"/>
                    <a:pt x="618" y="384"/>
                  </a:cubicBezTo>
                  <a:cubicBezTo>
                    <a:pt x="617" y="384"/>
                    <a:pt x="617" y="383"/>
                    <a:pt x="616" y="383"/>
                  </a:cubicBezTo>
                  <a:cubicBezTo>
                    <a:pt x="616" y="382"/>
                    <a:pt x="615" y="381"/>
                    <a:pt x="614" y="380"/>
                  </a:cubicBezTo>
                  <a:cubicBezTo>
                    <a:pt x="609" y="376"/>
                    <a:pt x="600" y="370"/>
                    <a:pt x="588" y="362"/>
                  </a:cubicBezTo>
                  <a:cubicBezTo>
                    <a:pt x="547" y="335"/>
                    <a:pt x="465" y="286"/>
                    <a:pt x="394" y="243"/>
                  </a:cubicBezTo>
                  <a:cubicBezTo>
                    <a:pt x="359" y="221"/>
                    <a:pt x="326" y="202"/>
                    <a:pt x="302" y="187"/>
                  </a:cubicBezTo>
                  <a:cubicBezTo>
                    <a:pt x="290" y="180"/>
                    <a:pt x="281" y="174"/>
                    <a:pt x="274" y="169"/>
                  </a:cubicBezTo>
                  <a:cubicBezTo>
                    <a:pt x="270" y="167"/>
                    <a:pt x="268" y="166"/>
                    <a:pt x="266" y="165"/>
                  </a:cubicBezTo>
                  <a:cubicBezTo>
                    <a:pt x="265" y="164"/>
                    <a:pt x="265" y="164"/>
                    <a:pt x="264" y="163"/>
                  </a:cubicBezTo>
                  <a:cubicBezTo>
                    <a:pt x="264" y="163"/>
                    <a:pt x="264" y="163"/>
                    <a:pt x="264" y="163"/>
                  </a:cubicBezTo>
                  <a:cubicBezTo>
                    <a:pt x="264" y="163"/>
                    <a:pt x="264" y="163"/>
                    <a:pt x="264" y="163"/>
                  </a:cubicBezTo>
                  <a:cubicBezTo>
                    <a:pt x="262" y="165"/>
                    <a:pt x="262" y="165"/>
                    <a:pt x="262" y="165"/>
                  </a:cubicBezTo>
                  <a:cubicBezTo>
                    <a:pt x="264" y="163"/>
                    <a:pt x="264" y="163"/>
                    <a:pt x="264" y="163"/>
                  </a:cubicBezTo>
                  <a:cubicBezTo>
                    <a:pt x="264" y="163"/>
                    <a:pt x="264" y="163"/>
                    <a:pt x="264" y="163"/>
                  </a:cubicBezTo>
                  <a:cubicBezTo>
                    <a:pt x="262" y="165"/>
                    <a:pt x="262" y="165"/>
                    <a:pt x="262" y="165"/>
                  </a:cubicBezTo>
                  <a:cubicBezTo>
                    <a:pt x="264" y="163"/>
                    <a:pt x="264" y="163"/>
                    <a:pt x="264" y="163"/>
                  </a:cubicBezTo>
                  <a:cubicBezTo>
                    <a:pt x="261" y="166"/>
                    <a:pt x="261" y="166"/>
                    <a:pt x="261" y="166"/>
                  </a:cubicBezTo>
                  <a:cubicBezTo>
                    <a:pt x="265" y="164"/>
                    <a:pt x="265" y="164"/>
                    <a:pt x="265" y="164"/>
                  </a:cubicBezTo>
                  <a:cubicBezTo>
                    <a:pt x="264" y="163"/>
                    <a:pt x="264" y="163"/>
                    <a:pt x="264" y="163"/>
                  </a:cubicBezTo>
                  <a:cubicBezTo>
                    <a:pt x="261" y="166"/>
                    <a:pt x="261" y="166"/>
                    <a:pt x="261" y="166"/>
                  </a:cubicBezTo>
                  <a:cubicBezTo>
                    <a:pt x="265" y="164"/>
                    <a:pt x="265" y="164"/>
                    <a:pt x="265" y="164"/>
                  </a:cubicBezTo>
                  <a:cubicBezTo>
                    <a:pt x="261" y="166"/>
                    <a:pt x="261" y="166"/>
                    <a:pt x="261" y="166"/>
                  </a:cubicBezTo>
                  <a:cubicBezTo>
                    <a:pt x="265" y="166"/>
                    <a:pt x="265" y="166"/>
                    <a:pt x="265" y="166"/>
                  </a:cubicBezTo>
                  <a:cubicBezTo>
                    <a:pt x="265" y="165"/>
                    <a:pt x="265" y="164"/>
                    <a:pt x="265" y="164"/>
                  </a:cubicBezTo>
                  <a:cubicBezTo>
                    <a:pt x="261" y="166"/>
                    <a:pt x="261" y="166"/>
                    <a:pt x="261" y="166"/>
                  </a:cubicBezTo>
                  <a:cubicBezTo>
                    <a:pt x="265" y="166"/>
                    <a:pt x="265" y="166"/>
                    <a:pt x="265" y="166"/>
                  </a:cubicBezTo>
                  <a:cubicBezTo>
                    <a:pt x="261" y="166"/>
                    <a:pt x="261" y="166"/>
                    <a:pt x="261" y="166"/>
                  </a:cubicBezTo>
                  <a:cubicBezTo>
                    <a:pt x="264" y="169"/>
                    <a:pt x="264" y="169"/>
                    <a:pt x="264" y="169"/>
                  </a:cubicBezTo>
                  <a:cubicBezTo>
                    <a:pt x="265" y="168"/>
                    <a:pt x="265" y="167"/>
                    <a:pt x="265" y="166"/>
                  </a:cubicBezTo>
                  <a:cubicBezTo>
                    <a:pt x="261" y="166"/>
                    <a:pt x="261" y="166"/>
                    <a:pt x="261" y="166"/>
                  </a:cubicBezTo>
                  <a:cubicBezTo>
                    <a:pt x="264" y="169"/>
                    <a:pt x="264" y="169"/>
                    <a:pt x="264" y="169"/>
                  </a:cubicBezTo>
                  <a:cubicBezTo>
                    <a:pt x="261" y="166"/>
                    <a:pt x="261" y="166"/>
                    <a:pt x="261" y="166"/>
                  </a:cubicBezTo>
                  <a:cubicBezTo>
                    <a:pt x="259" y="170"/>
                    <a:pt x="259" y="170"/>
                    <a:pt x="259" y="170"/>
                  </a:cubicBezTo>
                  <a:cubicBezTo>
                    <a:pt x="259" y="170"/>
                    <a:pt x="347" y="222"/>
                    <a:pt x="437" y="275"/>
                  </a:cubicBezTo>
                  <a:cubicBezTo>
                    <a:pt x="482" y="301"/>
                    <a:pt x="526" y="327"/>
                    <a:pt x="561" y="346"/>
                  </a:cubicBezTo>
                  <a:cubicBezTo>
                    <a:pt x="578" y="356"/>
                    <a:pt x="592" y="364"/>
                    <a:pt x="602" y="370"/>
                  </a:cubicBezTo>
                  <a:cubicBezTo>
                    <a:pt x="607" y="373"/>
                    <a:pt x="611" y="375"/>
                    <a:pt x="614" y="377"/>
                  </a:cubicBezTo>
                  <a:cubicBezTo>
                    <a:pt x="616" y="378"/>
                    <a:pt x="617" y="378"/>
                    <a:pt x="618" y="379"/>
                  </a:cubicBezTo>
                  <a:cubicBezTo>
                    <a:pt x="618" y="379"/>
                    <a:pt x="619" y="379"/>
                    <a:pt x="619" y="379"/>
                  </a:cubicBezTo>
                  <a:cubicBezTo>
                    <a:pt x="620" y="379"/>
                    <a:pt x="620" y="379"/>
                    <a:pt x="620" y="379"/>
                  </a:cubicBezTo>
                  <a:cubicBezTo>
                    <a:pt x="620" y="380"/>
                    <a:pt x="620" y="380"/>
                    <a:pt x="621" y="380"/>
                  </a:cubicBezTo>
                  <a:cubicBezTo>
                    <a:pt x="622" y="380"/>
                    <a:pt x="622" y="380"/>
                    <a:pt x="623" y="379"/>
                  </a:cubicBezTo>
                  <a:cubicBezTo>
                    <a:pt x="623" y="379"/>
                    <a:pt x="624" y="379"/>
                    <a:pt x="625" y="378"/>
                  </a:cubicBezTo>
                  <a:cubicBezTo>
                    <a:pt x="626" y="377"/>
                    <a:pt x="626" y="375"/>
                    <a:pt x="626" y="374"/>
                  </a:cubicBezTo>
                  <a:cubicBezTo>
                    <a:pt x="625" y="373"/>
                    <a:pt x="625" y="372"/>
                    <a:pt x="624" y="371"/>
                  </a:cubicBezTo>
                  <a:cubicBezTo>
                    <a:pt x="624" y="371"/>
                    <a:pt x="618" y="368"/>
                    <a:pt x="609" y="362"/>
                  </a:cubicBezTo>
                  <a:cubicBezTo>
                    <a:pt x="576" y="343"/>
                    <a:pt x="493" y="293"/>
                    <a:pt x="419" y="247"/>
                  </a:cubicBezTo>
                  <a:cubicBezTo>
                    <a:pt x="382" y="224"/>
                    <a:pt x="347" y="202"/>
                    <a:pt x="321" y="186"/>
                  </a:cubicBezTo>
                  <a:cubicBezTo>
                    <a:pt x="308" y="178"/>
                    <a:pt x="298" y="171"/>
                    <a:pt x="290" y="165"/>
                  </a:cubicBezTo>
                  <a:cubicBezTo>
                    <a:pt x="287" y="163"/>
                    <a:pt x="284" y="161"/>
                    <a:pt x="282" y="159"/>
                  </a:cubicBezTo>
                  <a:cubicBezTo>
                    <a:pt x="281" y="159"/>
                    <a:pt x="281" y="158"/>
                    <a:pt x="280" y="158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78" y="159"/>
                    <a:pt x="278" y="159"/>
                    <a:pt x="278" y="159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78" y="159"/>
                    <a:pt x="278" y="159"/>
                    <a:pt x="278" y="159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81" y="160"/>
                    <a:pt x="281" y="160"/>
                    <a:pt x="281" y="160"/>
                  </a:cubicBezTo>
                  <a:cubicBezTo>
                    <a:pt x="281" y="159"/>
                    <a:pt x="281" y="158"/>
                    <a:pt x="280" y="158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81" y="160"/>
                    <a:pt x="281" y="160"/>
                    <a:pt x="281" y="160"/>
                  </a:cubicBezTo>
                  <a:cubicBezTo>
                    <a:pt x="276" y="160"/>
                    <a:pt x="276" y="160"/>
                    <a:pt x="276" y="160"/>
                  </a:cubicBezTo>
                  <a:cubicBezTo>
                    <a:pt x="280" y="162"/>
                    <a:pt x="280" y="162"/>
                    <a:pt x="280" y="162"/>
                  </a:cubicBezTo>
                  <a:cubicBezTo>
                    <a:pt x="281" y="161"/>
                    <a:pt x="281" y="160"/>
                    <a:pt x="281" y="160"/>
                  </a:cubicBezTo>
                  <a:cubicBezTo>
                    <a:pt x="276" y="160"/>
                    <a:pt x="276" y="160"/>
                    <a:pt x="276" y="160"/>
                  </a:cubicBezTo>
                  <a:cubicBezTo>
                    <a:pt x="280" y="162"/>
                    <a:pt x="280" y="162"/>
                    <a:pt x="280" y="162"/>
                  </a:cubicBezTo>
                  <a:cubicBezTo>
                    <a:pt x="276" y="160"/>
                    <a:pt x="276" y="160"/>
                    <a:pt x="276" y="160"/>
                  </a:cubicBezTo>
                  <a:cubicBezTo>
                    <a:pt x="274" y="164"/>
                    <a:pt x="274" y="164"/>
                    <a:pt x="274" y="164"/>
                  </a:cubicBezTo>
                  <a:cubicBezTo>
                    <a:pt x="274" y="164"/>
                    <a:pt x="361" y="216"/>
                    <a:pt x="450" y="268"/>
                  </a:cubicBezTo>
                  <a:cubicBezTo>
                    <a:pt x="494" y="294"/>
                    <a:pt x="539" y="321"/>
                    <a:pt x="573" y="340"/>
                  </a:cubicBezTo>
                  <a:cubicBezTo>
                    <a:pt x="591" y="350"/>
                    <a:pt x="605" y="358"/>
                    <a:pt x="616" y="364"/>
                  </a:cubicBezTo>
                  <a:cubicBezTo>
                    <a:pt x="621" y="367"/>
                    <a:pt x="626" y="369"/>
                    <a:pt x="629" y="371"/>
                  </a:cubicBezTo>
                  <a:cubicBezTo>
                    <a:pt x="631" y="372"/>
                    <a:pt x="632" y="372"/>
                    <a:pt x="633" y="373"/>
                  </a:cubicBezTo>
                  <a:cubicBezTo>
                    <a:pt x="634" y="373"/>
                    <a:pt x="634" y="373"/>
                    <a:pt x="635" y="373"/>
                  </a:cubicBezTo>
                  <a:cubicBezTo>
                    <a:pt x="635" y="373"/>
                    <a:pt x="636" y="374"/>
                    <a:pt x="637" y="374"/>
                  </a:cubicBezTo>
                  <a:cubicBezTo>
                    <a:pt x="637" y="374"/>
                    <a:pt x="638" y="374"/>
                    <a:pt x="639" y="373"/>
                  </a:cubicBezTo>
                  <a:cubicBezTo>
                    <a:pt x="639" y="373"/>
                    <a:pt x="640" y="373"/>
                    <a:pt x="641" y="371"/>
                  </a:cubicBezTo>
                  <a:cubicBezTo>
                    <a:pt x="642" y="370"/>
                    <a:pt x="642" y="369"/>
                    <a:pt x="642" y="368"/>
                  </a:cubicBezTo>
                  <a:cubicBezTo>
                    <a:pt x="641" y="367"/>
                    <a:pt x="641" y="366"/>
                    <a:pt x="639" y="365"/>
                  </a:cubicBezTo>
                  <a:cubicBezTo>
                    <a:pt x="639" y="365"/>
                    <a:pt x="634" y="362"/>
                    <a:pt x="624" y="356"/>
                  </a:cubicBezTo>
                  <a:cubicBezTo>
                    <a:pt x="591" y="336"/>
                    <a:pt x="506" y="287"/>
                    <a:pt x="431" y="241"/>
                  </a:cubicBezTo>
                  <a:cubicBezTo>
                    <a:pt x="393" y="218"/>
                    <a:pt x="357" y="195"/>
                    <a:pt x="331" y="178"/>
                  </a:cubicBezTo>
                  <a:cubicBezTo>
                    <a:pt x="318" y="170"/>
                    <a:pt x="307" y="162"/>
                    <a:pt x="299" y="157"/>
                  </a:cubicBezTo>
                  <a:cubicBezTo>
                    <a:pt x="296" y="154"/>
                    <a:pt x="293" y="152"/>
                    <a:pt x="291" y="150"/>
                  </a:cubicBezTo>
                  <a:cubicBezTo>
                    <a:pt x="290" y="149"/>
                    <a:pt x="290" y="149"/>
                    <a:pt x="289" y="148"/>
                  </a:cubicBezTo>
                  <a:cubicBezTo>
                    <a:pt x="289" y="148"/>
                    <a:pt x="289" y="148"/>
                    <a:pt x="289" y="148"/>
                  </a:cubicBezTo>
                  <a:cubicBezTo>
                    <a:pt x="289" y="148"/>
                    <a:pt x="289" y="148"/>
                    <a:pt x="289" y="148"/>
                  </a:cubicBezTo>
                  <a:cubicBezTo>
                    <a:pt x="289" y="148"/>
                    <a:pt x="289" y="148"/>
                    <a:pt x="289" y="148"/>
                  </a:cubicBezTo>
                  <a:cubicBezTo>
                    <a:pt x="289" y="148"/>
                    <a:pt x="289" y="148"/>
                    <a:pt x="289" y="148"/>
                  </a:cubicBezTo>
                  <a:cubicBezTo>
                    <a:pt x="289" y="148"/>
                    <a:pt x="289" y="148"/>
                    <a:pt x="289" y="148"/>
                  </a:cubicBezTo>
                  <a:cubicBezTo>
                    <a:pt x="289" y="148"/>
                    <a:pt x="289" y="148"/>
                    <a:pt x="289" y="148"/>
                  </a:cubicBezTo>
                  <a:cubicBezTo>
                    <a:pt x="287" y="149"/>
                    <a:pt x="287" y="149"/>
                    <a:pt x="287" y="149"/>
                  </a:cubicBezTo>
                  <a:cubicBezTo>
                    <a:pt x="290" y="149"/>
                    <a:pt x="290" y="149"/>
                    <a:pt x="290" y="149"/>
                  </a:cubicBezTo>
                  <a:cubicBezTo>
                    <a:pt x="290" y="148"/>
                    <a:pt x="289" y="148"/>
                    <a:pt x="289" y="148"/>
                  </a:cubicBezTo>
                  <a:cubicBezTo>
                    <a:pt x="287" y="149"/>
                    <a:pt x="287" y="149"/>
                    <a:pt x="287" y="149"/>
                  </a:cubicBezTo>
                  <a:cubicBezTo>
                    <a:pt x="290" y="149"/>
                    <a:pt x="290" y="149"/>
                    <a:pt x="290" y="149"/>
                  </a:cubicBezTo>
                  <a:cubicBezTo>
                    <a:pt x="286" y="149"/>
                    <a:pt x="286" y="149"/>
                    <a:pt x="286" y="149"/>
                  </a:cubicBezTo>
                  <a:cubicBezTo>
                    <a:pt x="289" y="151"/>
                    <a:pt x="289" y="151"/>
                    <a:pt x="289" y="151"/>
                  </a:cubicBezTo>
                  <a:cubicBezTo>
                    <a:pt x="289" y="151"/>
                    <a:pt x="290" y="150"/>
                    <a:pt x="290" y="149"/>
                  </a:cubicBezTo>
                  <a:cubicBezTo>
                    <a:pt x="286" y="149"/>
                    <a:pt x="286" y="149"/>
                    <a:pt x="286" y="149"/>
                  </a:cubicBezTo>
                  <a:cubicBezTo>
                    <a:pt x="289" y="151"/>
                    <a:pt x="289" y="151"/>
                    <a:pt x="289" y="151"/>
                  </a:cubicBezTo>
                  <a:cubicBezTo>
                    <a:pt x="289" y="151"/>
                    <a:pt x="289" y="151"/>
                    <a:pt x="289" y="151"/>
                  </a:cubicBezTo>
                  <a:cubicBezTo>
                    <a:pt x="286" y="149"/>
                    <a:pt x="286" y="149"/>
                    <a:pt x="286" y="149"/>
                  </a:cubicBezTo>
                  <a:cubicBezTo>
                    <a:pt x="287" y="153"/>
                    <a:pt x="287" y="153"/>
                    <a:pt x="287" y="153"/>
                  </a:cubicBezTo>
                  <a:cubicBezTo>
                    <a:pt x="287" y="153"/>
                    <a:pt x="288" y="152"/>
                    <a:pt x="289" y="151"/>
                  </a:cubicBezTo>
                  <a:cubicBezTo>
                    <a:pt x="286" y="149"/>
                    <a:pt x="286" y="149"/>
                    <a:pt x="286" y="149"/>
                  </a:cubicBezTo>
                  <a:cubicBezTo>
                    <a:pt x="287" y="153"/>
                    <a:pt x="287" y="153"/>
                    <a:pt x="287" y="153"/>
                  </a:cubicBezTo>
                  <a:cubicBezTo>
                    <a:pt x="286" y="150"/>
                    <a:pt x="286" y="150"/>
                    <a:pt x="286" y="150"/>
                  </a:cubicBezTo>
                  <a:cubicBezTo>
                    <a:pt x="286" y="153"/>
                    <a:pt x="286" y="153"/>
                    <a:pt x="286" y="153"/>
                  </a:cubicBezTo>
                  <a:cubicBezTo>
                    <a:pt x="286" y="153"/>
                    <a:pt x="286" y="153"/>
                    <a:pt x="287" y="153"/>
                  </a:cubicBezTo>
                  <a:cubicBezTo>
                    <a:pt x="286" y="150"/>
                    <a:pt x="286" y="150"/>
                    <a:pt x="286" y="150"/>
                  </a:cubicBezTo>
                  <a:cubicBezTo>
                    <a:pt x="286" y="153"/>
                    <a:pt x="286" y="153"/>
                    <a:pt x="286" y="153"/>
                  </a:cubicBezTo>
                  <a:cubicBezTo>
                    <a:pt x="286" y="152"/>
                    <a:pt x="286" y="152"/>
                    <a:pt x="286" y="152"/>
                  </a:cubicBezTo>
                  <a:cubicBezTo>
                    <a:pt x="286" y="153"/>
                    <a:pt x="286" y="153"/>
                    <a:pt x="286" y="153"/>
                  </a:cubicBezTo>
                  <a:cubicBezTo>
                    <a:pt x="286" y="153"/>
                    <a:pt x="286" y="153"/>
                    <a:pt x="286" y="153"/>
                  </a:cubicBezTo>
                  <a:cubicBezTo>
                    <a:pt x="286" y="152"/>
                    <a:pt x="286" y="152"/>
                    <a:pt x="286" y="152"/>
                  </a:cubicBezTo>
                  <a:cubicBezTo>
                    <a:pt x="286" y="153"/>
                    <a:pt x="286" y="153"/>
                    <a:pt x="286" y="153"/>
                  </a:cubicBezTo>
                  <a:cubicBezTo>
                    <a:pt x="286" y="153"/>
                    <a:pt x="286" y="154"/>
                    <a:pt x="288" y="154"/>
                  </a:cubicBezTo>
                  <a:cubicBezTo>
                    <a:pt x="292" y="156"/>
                    <a:pt x="301" y="160"/>
                    <a:pt x="313" y="166"/>
                  </a:cubicBezTo>
                  <a:cubicBezTo>
                    <a:pt x="354" y="188"/>
                    <a:pt x="433" y="234"/>
                    <a:pt x="501" y="274"/>
                  </a:cubicBezTo>
                  <a:cubicBezTo>
                    <a:pt x="535" y="295"/>
                    <a:pt x="566" y="313"/>
                    <a:pt x="589" y="327"/>
                  </a:cubicBezTo>
                  <a:cubicBezTo>
                    <a:pt x="601" y="334"/>
                    <a:pt x="610" y="340"/>
                    <a:pt x="616" y="344"/>
                  </a:cubicBezTo>
                  <a:cubicBezTo>
                    <a:pt x="623" y="347"/>
                    <a:pt x="626" y="350"/>
                    <a:pt x="626" y="350"/>
                  </a:cubicBezTo>
                  <a:cubicBezTo>
                    <a:pt x="629" y="351"/>
                    <a:pt x="631" y="350"/>
                    <a:pt x="633" y="348"/>
                  </a:cubicBezTo>
                  <a:cubicBezTo>
                    <a:pt x="633" y="347"/>
                    <a:pt x="633" y="346"/>
                    <a:pt x="633" y="346"/>
                  </a:cubicBezTo>
                  <a:cubicBezTo>
                    <a:pt x="633" y="345"/>
                    <a:pt x="633" y="344"/>
                    <a:pt x="633" y="343"/>
                  </a:cubicBezTo>
                  <a:cubicBezTo>
                    <a:pt x="632" y="343"/>
                    <a:pt x="632" y="342"/>
                    <a:pt x="632" y="342"/>
                  </a:cubicBezTo>
                  <a:cubicBezTo>
                    <a:pt x="631" y="341"/>
                    <a:pt x="630" y="340"/>
                    <a:pt x="629" y="339"/>
                  </a:cubicBezTo>
                  <a:cubicBezTo>
                    <a:pt x="625" y="336"/>
                    <a:pt x="617" y="330"/>
                    <a:pt x="605" y="323"/>
                  </a:cubicBezTo>
                  <a:cubicBezTo>
                    <a:pt x="567" y="297"/>
                    <a:pt x="491" y="251"/>
                    <a:pt x="425" y="211"/>
                  </a:cubicBezTo>
                  <a:cubicBezTo>
                    <a:pt x="392" y="191"/>
                    <a:pt x="361" y="172"/>
                    <a:pt x="339" y="159"/>
                  </a:cubicBezTo>
                  <a:cubicBezTo>
                    <a:pt x="328" y="152"/>
                    <a:pt x="319" y="146"/>
                    <a:pt x="312" y="143"/>
                  </a:cubicBezTo>
                  <a:cubicBezTo>
                    <a:pt x="309" y="141"/>
                    <a:pt x="307" y="139"/>
                    <a:pt x="305" y="138"/>
                  </a:cubicBezTo>
                  <a:cubicBezTo>
                    <a:pt x="304" y="138"/>
                    <a:pt x="304" y="137"/>
                    <a:pt x="303" y="137"/>
                  </a:cubicBezTo>
                  <a:cubicBezTo>
                    <a:pt x="303" y="137"/>
                    <a:pt x="303" y="137"/>
                    <a:pt x="303" y="137"/>
                  </a:cubicBezTo>
                  <a:cubicBezTo>
                    <a:pt x="303" y="137"/>
                    <a:pt x="303" y="137"/>
                    <a:pt x="303" y="137"/>
                  </a:cubicBezTo>
                  <a:cubicBezTo>
                    <a:pt x="301" y="139"/>
                    <a:pt x="301" y="139"/>
                    <a:pt x="301" y="139"/>
                  </a:cubicBezTo>
                  <a:cubicBezTo>
                    <a:pt x="303" y="137"/>
                    <a:pt x="303" y="137"/>
                    <a:pt x="303" y="137"/>
                  </a:cubicBezTo>
                  <a:cubicBezTo>
                    <a:pt x="303" y="137"/>
                    <a:pt x="303" y="137"/>
                    <a:pt x="303" y="137"/>
                  </a:cubicBezTo>
                  <a:cubicBezTo>
                    <a:pt x="301" y="139"/>
                    <a:pt x="301" y="139"/>
                    <a:pt x="301" y="139"/>
                  </a:cubicBezTo>
                  <a:cubicBezTo>
                    <a:pt x="303" y="137"/>
                    <a:pt x="303" y="137"/>
                    <a:pt x="303" y="137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3" y="137"/>
                    <a:pt x="303" y="137"/>
                    <a:pt x="303" y="137"/>
                  </a:cubicBezTo>
                  <a:cubicBezTo>
                    <a:pt x="303" y="137"/>
                    <a:pt x="303" y="137"/>
                    <a:pt x="303" y="137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3" y="137"/>
                    <a:pt x="303" y="137"/>
                    <a:pt x="303" y="137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4" y="137"/>
                    <a:pt x="304" y="137"/>
                    <a:pt x="304" y="137"/>
                  </a:cubicBezTo>
                  <a:cubicBezTo>
                    <a:pt x="303" y="137"/>
                    <a:pt x="303" y="137"/>
                    <a:pt x="303" y="137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4" y="137"/>
                    <a:pt x="304" y="137"/>
                    <a:pt x="304" y="137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4" y="138"/>
                    <a:pt x="304" y="138"/>
                    <a:pt x="304" y="138"/>
                  </a:cubicBezTo>
                  <a:cubicBezTo>
                    <a:pt x="304" y="138"/>
                    <a:pt x="304" y="138"/>
                    <a:pt x="304" y="137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4" y="138"/>
                    <a:pt x="304" y="138"/>
                    <a:pt x="304" y="138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5" y="140"/>
                    <a:pt x="305" y="140"/>
                    <a:pt x="305" y="140"/>
                  </a:cubicBezTo>
                  <a:cubicBezTo>
                    <a:pt x="305" y="139"/>
                    <a:pt x="304" y="138"/>
                    <a:pt x="304" y="138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5" y="140"/>
                    <a:pt x="305" y="140"/>
                    <a:pt x="305" y="140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4" y="143"/>
                    <a:pt x="304" y="143"/>
                    <a:pt x="304" y="143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2" y="145"/>
                    <a:pt x="302" y="145"/>
                    <a:pt x="302" y="145"/>
                  </a:cubicBezTo>
                  <a:cubicBezTo>
                    <a:pt x="302" y="144"/>
                    <a:pt x="303" y="144"/>
                    <a:pt x="304" y="143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2" y="145"/>
                    <a:pt x="302" y="145"/>
                    <a:pt x="302" y="145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5"/>
                    <a:pt x="300" y="145"/>
                    <a:pt x="300" y="145"/>
                  </a:cubicBezTo>
                  <a:cubicBezTo>
                    <a:pt x="301" y="145"/>
                    <a:pt x="301" y="145"/>
                    <a:pt x="302" y="145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5"/>
                    <a:pt x="300" y="145"/>
                    <a:pt x="300" y="145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299" y="145"/>
                    <a:pt x="299" y="145"/>
                    <a:pt x="299" y="145"/>
                  </a:cubicBezTo>
                  <a:cubicBezTo>
                    <a:pt x="299" y="145"/>
                    <a:pt x="299" y="145"/>
                    <a:pt x="300" y="145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299" y="145"/>
                    <a:pt x="299" y="145"/>
                    <a:pt x="299" y="145"/>
                  </a:cubicBezTo>
                  <a:cubicBezTo>
                    <a:pt x="300" y="142"/>
                    <a:pt x="300" y="142"/>
                    <a:pt x="300" y="142"/>
                  </a:cubicBezTo>
                  <a:cubicBezTo>
                    <a:pt x="299" y="145"/>
                    <a:pt x="299" y="145"/>
                    <a:pt x="299" y="145"/>
                  </a:cubicBezTo>
                  <a:cubicBezTo>
                    <a:pt x="299" y="145"/>
                    <a:pt x="299" y="145"/>
                    <a:pt x="299" y="145"/>
                  </a:cubicBezTo>
                  <a:cubicBezTo>
                    <a:pt x="300" y="142"/>
                    <a:pt x="300" y="142"/>
                    <a:pt x="300" y="142"/>
                  </a:cubicBezTo>
                  <a:cubicBezTo>
                    <a:pt x="299" y="145"/>
                    <a:pt x="299" y="145"/>
                    <a:pt x="299" y="145"/>
                  </a:cubicBezTo>
                  <a:cubicBezTo>
                    <a:pt x="299" y="145"/>
                    <a:pt x="299" y="145"/>
                    <a:pt x="300" y="145"/>
                  </a:cubicBezTo>
                  <a:cubicBezTo>
                    <a:pt x="303" y="147"/>
                    <a:pt x="311" y="151"/>
                    <a:pt x="321" y="157"/>
                  </a:cubicBezTo>
                  <a:cubicBezTo>
                    <a:pt x="358" y="178"/>
                    <a:pt x="433" y="221"/>
                    <a:pt x="498" y="258"/>
                  </a:cubicBezTo>
                  <a:cubicBezTo>
                    <a:pt x="530" y="277"/>
                    <a:pt x="560" y="294"/>
                    <a:pt x="582" y="307"/>
                  </a:cubicBezTo>
                  <a:cubicBezTo>
                    <a:pt x="593" y="314"/>
                    <a:pt x="602" y="319"/>
                    <a:pt x="609" y="322"/>
                  </a:cubicBezTo>
                  <a:cubicBezTo>
                    <a:pt x="615" y="326"/>
                    <a:pt x="618" y="328"/>
                    <a:pt x="618" y="328"/>
                  </a:cubicBezTo>
                  <a:cubicBezTo>
                    <a:pt x="621" y="329"/>
                    <a:pt x="623" y="329"/>
                    <a:pt x="625" y="326"/>
                  </a:cubicBezTo>
                  <a:cubicBezTo>
                    <a:pt x="625" y="326"/>
                    <a:pt x="625" y="325"/>
                    <a:pt x="625" y="324"/>
                  </a:cubicBezTo>
                  <a:cubicBezTo>
                    <a:pt x="625" y="323"/>
                    <a:pt x="625" y="322"/>
                    <a:pt x="625" y="322"/>
                  </a:cubicBezTo>
                  <a:cubicBezTo>
                    <a:pt x="624" y="321"/>
                    <a:pt x="624" y="321"/>
                    <a:pt x="624" y="320"/>
                  </a:cubicBezTo>
                  <a:cubicBezTo>
                    <a:pt x="623" y="319"/>
                    <a:pt x="622" y="319"/>
                    <a:pt x="621" y="318"/>
                  </a:cubicBezTo>
                  <a:cubicBezTo>
                    <a:pt x="617" y="315"/>
                    <a:pt x="610" y="309"/>
                    <a:pt x="599" y="303"/>
                  </a:cubicBezTo>
                  <a:cubicBezTo>
                    <a:pt x="563" y="279"/>
                    <a:pt x="493" y="236"/>
                    <a:pt x="432" y="199"/>
                  </a:cubicBezTo>
                  <a:cubicBezTo>
                    <a:pt x="371" y="161"/>
                    <a:pt x="318" y="130"/>
                    <a:pt x="318" y="130"/>
                  </a:cubicBezTo>
                  <a:cubicBezTo>
                    <a:pt x="316" y="134"/>
                    <a:pt x="316" y="134"/>
                    <a:pt x="316" y="134"/>
                  </a:cubicBezTo>
                  <a:cubicBezTo>
                    <a:pt x="314" y="138"/>
                    <a:pt x="314" y="138"/>
                    <a:pt x="314" y="138"/>
                  </a:cubicBezTo>
                  <a:cubicBezTo>
                    <a:pt x="609" y="302"/>
                    <a:pt x="609" y="302"/>
                    <a:pt x="609" y="302"/>
                  </a:cubicBezTo>
                  <a:cubicBezTo>
                    <a:pt x="611" y="304"/>
                    <a:pt x="614" y="303"/>
                    <a:pt x="615" y="301"/>
                  </a:cubicBezTo>
                  <a:cubicBezTo>
                    <a:pt x="617" y="298"/>
                    <a:pt x="616" y="296"/>
                    <a:pt x="614" y="294"/>
                  </a:cubicBezTo>
                  <a:cubicBezTo>
                    <a:pt x="614" y="294"/>
                    <a:pt x="609" y="292"/>
                    <a:pt x="601" y="287"/>
                  </a:cubicBezTo>
                  <a:cubicBezTo>
                    <a:pt x="574" y="271"/>
                    <a:pt x="505" y="231"/>
                    <a:pt x="444" y="193"/>
                  </a:cubicBezTo>
                  <a:cubicBezTo>
                    <a:pt x="413" y="174"/>
                    <a:pt x="384" y="156"/>
                    <a:pt x="362" y="142"/>
                  </a:cubicBezTo>
                  <a:cubicBezTo>
                    <a:pt x="352" y="135"/>
                    <a:pt x="343" y="129"/>
                    <a:pt x="337" y="125"/>
                  </a:cubicBezTo>
                  <a:cubicBezTo>
                    <a:pt x="334" y="123"/>
                    <a:pt x="332" y="121"/>
                    <a:pt x="330" y="119"/>
                  </a:cubicBezTo>
                  <a:cubicBezTo>
                    <a:pt x="330" y="119"/>
                    <a:pt x="329" y="118"/>
                    <a:pt x="329" y="118"/>
                  </a:cubicBezTo>
                  <a:cubicBezTo>
                    <a:pt x="329" y="118"/>
                    <a:pt x="329" y="118"/>
                    <a:pt x="329" y="118"/>
                  </a:cubicBezTo>
                  <a:cubicBezTo>
                    <a:pt x="326" y="120"/>
                    <a:pt x="326" y="120"/>
                    <a:pt x="326" y="120"/>
                  </a:cubicBezTo>
                  <a:cubicBezTo>
                    <a:pt x="329" y="120"/>
                    <a:pt x="329" y="120"/>
                    <a:pt x="329" y="120"/>
                  </a:cubicBezTo>
                  <a:cubicBezTo>
                    <a:pt x="329" y="118"/>
                    <a:pt x="329" y="118"/>
                    <a:pt x="329" y="118"/>
                  </a:cubicBezTo>
                  <a:cubicBezTo>
                    <a:pt x="326" y="120"/>
                    <a:pt x="326" y="120"/>
                    <a:pt x="326" y="120"/>
                  </a:cubicBezTo>
                  <a:cubicBezTo>
                    <a:pt x="329" y="120"/>
                    <a:pt x="329" y="120"/>
                    <a:pt x="329" y="120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29" y="122"/>
                    <a:pt x="329" y="122"/>
                    <a:pt x="329" y="122"/>
                  </a:cubicBezTo>
                  <a:cubicBezTo>
                    <a:pt x="329" y="121"/>
                    <a:pt x="329" y="120"/>
                    <a:pt x="329" y="120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29" y="122"/>
                    <a:pt x="329" y="122"/>
                    <a:pt x="329" y="122"/>
                  </a:cubicBezTo>
                  <a:cubicBezTo>
                    <a:pt x="329" y="122"/>
                    <a:pt x="329" y="122"/>
                    <a:pt x="329" y="122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27" y="123"/>
                    <a:pt x="327" y="123"/>
                    <a:pt x="327" y="123"/>
                  </a:cubicBezTo>
                  <a:cubicBezTo>
                    <a:pt x="327" y="123"/>
                    <a:pt x="328" y="123"/>
                    <a:pt x="329" y="122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27" y="123"/>
                    <a:pt x="327" y="123"/>
                    <a:pt x="327" y="123"/>
                  </a:cubicBezTo>
                  <a:cubicBezTo>
                    <a:pt x="326" y="121"/>
                    <a:pt x="326" y="121"/>
                    <a:pt x="326" y="121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326" y="123"/>
                    <a:pt x="326" y="123"/>
                    <a:pt x="327" y="123"/>
                  </a:cubicBezTo>
                  <a:cubicBezTo>
                    <a:pt x="326" y="121"/>
                    <a:pt x="326" y="121"/>
                    <a:pt x="326" y="121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326" y="123"/>
                    <a:pt x="327" y="124"/>
                    <a:pt x="328" y="124"/>
                  </a:cubicBezTo>
                  <a:cubicBezTo>
                    <a:pt x="331" y="125"/>
                    <a:pt x="339" y="128"/>
                    <a:pt x="348" y="133"/>
                  </a:cubicBezTo>
                  <a:cubicBezTo>
                    <a:pt x="382" y="150"/>
                    <a:pt x="444" y="184"/>
                    <a:pt x="498" y="215"/>
                  </a:cubicBezTo>
                  <a:cubicBezTo>
                    <a:pt x="524" y="230"/>
                    <a:pt x="549" y="244"/>
                    <a:pt x="567" y="254"/>
                  </a:cubicBezTo>
                  <a:cubicBezTo>
                    <a:pt x="576" y="259"/>
                    <a:pt x="583" y="264"/>
                    <a:pt x="588" y="267"/>
                  </a:cubicBezTo>
                  <a:cubicBezTo>
                    <a:pt x="593" y="269"/>
                    <a:pt x="596" y="271"/>
                    <a:pt x="596" y="271"/>
                  </a:cubicBezTo>
                  <a:cubicBezTo>
                    <a:pt x="598" y="272"/>
                    <a:pt x="601" y="272"/>
                    <a:pt x="602" y="269"/>
                  </a:cubicBezTo>
                  <a:cubicBezTo>
                    <a:pt x="603" y="267"/>
                    <a:pt x="603" y="265"/>
                    <a:pt x="601" y="263"/>
                  </a:cubicBezTo>
                  <a:cubicBezTo>
                    <a:pt x="601" y="263"/>
                    <a:pt x="597" y="261"/>
                    <a:pt x="590" y="257"/>
                  </a:cubicBezTo>
                  <a:cubicBezTo>
                    <a:pt x="566" y="243"/>
                    <a:pt x="506" y="207"/>
                    <a:pt x="452" y="174"/>
                  </a:cubicBezTo>
                  <a:cubicBezTo>
                    <a:pt x="425" y="158"/>
                    <a:pt x="399" y="142"/>
                    <a:pt x="381" y="130"/>
                  </a:cubicBezTo>
                  <a:cubicBezTo>
                    <a:pt x="371" y="123"/>
                    <a:pt x="364" y="118"/>
                    <a:pt x="359" y="114"/>
                  </a:cubicBezTo>
                  <a:cubicBezTo>
                    <a:pt x="356" y="113"/>
                    <a:pt x="354" y="111"/>
                    <a:pt x="353" y="110"/>
                  </a:cubicBezTo>
                  <a:cubicBezTo>
                    <a:pt x="352" y="109"/>
                    <a:pt x="352" y="109"/>
                    <a:pt x="352" y="109"/>
                  </a:cubicBezTo>
                  <a:cubicBezTo>
                    <a:pt x="352" y="109"/>
                    <a:pt x="352" y="109"/>
                    <a:pt x="352" y="109"/>
                  </a:cubicBezTo>
                  <a:cubicBezTo>
                    <a:pt x="351" y="109"/>
                    <a:pt x="351" y="109"/>
                    <a:pt x="351" y="109"/>
                  </a:cubicBezTo>
                  <a:cubicBezTo>
                    <a:pt x="352" y="109"/>
                    <a:pt x="352" y="109"/>
                    <a:pt x="352" y="109"/>
                  </a:cubicBezTo>
                  <a:cubicBezTo>
                    <a:pt x="352" y="109"/>
                    <a:pt x="352" y="109"/>
                    <a:pt x="352" y="109"/>
                  </a:cubicBezTo>
                  <a:cubicBezTo>
                    <a:pt x="351" y="109"/>
                    <a:pt x="351" y="109"/>
                    <a:pt x="351" y="109"/>
                  </a:cubicBezTo>
                  <a:cubicBezTo>
                    <a:pt x="352" y="109"/>
                    <a:pt x="352" y="109"/>
                    <a:pt x="352" y="109"/>
                  </a:cubicBezTo>
                  <a:cubicBezTo>
                    <a:pt x="349" y="111"/>
                    <a:pt x="349" y="111"/>
                    <a:pt x="349" y="111"/>
                  </a:cubicBezTo>
                  <a:cubicBezTo>
                    <a:pt x="352" y="111"/>
                    <a:pt x="352" y="111"/>
                    <a:pt x="352" y="111"/>
                  </a:cubicBezTo>
                  <a:cubicBezTo>
                    <a:pt x="352" y="109"/>
                    <a:pt x="352" y="109"/>
                    <a:pt x="352" y="109"/>
                  </a:cubicBezTo>
                  <a:cubicBezTo>
                    <a:pt x="349" y="111"/>
                    <a:pt x="349" y="111"/>
                    <a:pt x="349" y="111"/>
                  </a:cubicBezTo>
                  <a:cubicBezTo>
                    <a:pt x="352" y="111"/>
                    <a:pt x="352" y="111"/>
                    <a:pt x="352" y="111"/>
                  </a:cubicBezTo>
                  <a:cubicBezTo>
                    <a:pt x="348" y="111"/>
                    <a:pt x="348" y="111"/>
                    <a:pt x="348" y="111"/>
                  </a:cubicBezTo>
                  <a:cubicBezTo>
                    <a:pt x="351" y="113"/>
                    <a:pt x="351" y="113"/>
                    <a:pt x="351" y="113"/>
                  </a:cubicBezTo>
                  <a:cubicBezTo>
                    <a:pt x="352" y="112"/>
                    <a:pt x="352" y="111"/>
                    <a:pt x="352" y="111"/>
                  </a:cubicBezTo>
                  <a:cubicBezTo>
                    <a:pt x="348" y="111"/>
                    <a:pt x="348" y="111"/>
                    <a:pt x="348" y="111"/>
                  </a:cubicBezTo>
                  <a:cubicBezTo>
                    <a:pt x="351" y="113"/>
                    <a:pt x="351" y="113"/>
                    <a:pt x="351" y="113"/>
                  </a:cubicBezTo>
                  <a:cubicBezTo>
                    <a:pt x="351" y="113"/>
                    <a:pt x="351" y="113"/>
                    <a:pt x="351" y="113"/>
                  </a:cubicBezTo>
                  <a:cubicBezTo>
                    <a:pt x="348" y="111"/>
                    <a:pt x="348" y="111"/>
                    <a:pt x="348" y="111"/>
                  </a:cubicBezTo>
                  <a:cubicBezTo>
                    <a:pt x="349" y="115"/>
                    <a:pt x="349" y="115"/>
                    <a:pt x="349" y="115"/>
                  </a:cubicBezTo>
                  <a:cubicBezTo>
                    <a:pt x="350" y="115"/>
                    <a:pt x="351" y="114"/>
                    <a:pt x="351" y="113"/>
                  </a:cubicBezTo>
                  <a:cubicBezTo>
                    <a:pt x="348" y="111"/>
                    <a:pt x="348" y="111"/>
                    <a:pt x="348" y="111"/>
                  </a:cubicBezTo>
                  <a:cubicBezTo>
                    <a:pt x="349" y="115"/>
                    <a:pt x="349" y="115"/>
                    <a:pt x="349" y="115"/>
                  </a:cubicBezTo>
                  <a:cubicBezTo>
                    <a:pt x="348" y="111"/>
                    <a:pt x="348" y="111"/>
                    <a:pt x="348" y="111"/>
                  </a:cubicBezTo>
                  <a:cubicBezTo>
                    <a:pt x="348" y="115"/>
                    <a:pt x="348" y="115"/>
                    <a:pt x="348" y="115"/>
                  </a:cubicBezTo>
                  <a:cubicBezTo>
                    <a:pt x="348" y="115"/>
                    <a:pt x="348" y="115"/>
                    <a:pt x="349" y="115"/>
                  </a:cubicBezTo>
                  <a:cubicBezTo>
                    <a:pt x="348" y="111"/>
                    <a:pt x="348" y="111"/>
                    <a:pt x="348" y="111"/>
                  </a:cubicBezTo>
                  <a:cubicBezTo>
                    <a:pt x="348" y="115"/>
                    <a:pt x="348" y="115"/>
                    <a:pt x="348" y="115"/>
                  </a:cubicBezTo>
                  <a:cubicBezTo>
                    <a:pt x="348" y="111"/>
                    <a:pt x="348" y="111"/>
                    <a:pt x="348" y="111"/>
                  </a:cubicBezTo>
                  <a:cubicBezTo>
                    <a:pt x="346" y="115"/>
                    <a:pt x="346" y="115"/>
                    <a:pt x="346" y="115"/>
                  </a:cubicBezTo>
                  <a:cubicBezTo>
                    <a:pt x="347" y="115"/>
                    <a:pt x="347" y="115"/>
                    <a:pt x="348" y="115"/>
                  </a:cubicBezTo>
                  <a:cubicBezTo>
                    <a:pt x="348" y="111"/>
                    <a:pt x="348" y="111"/>
                    <a:pt x="348" y="111"/>
                  </a:cubicBezTo>
                  <a:cubicBezTo>
                    <a:pt x="346" y="115"/>
                    <a:pt x="346" y="115"/>
                    <a:pt x="346" y="115"/>
                  </a:cubicBezTo>
                  <a:cubicBezTo>
                    <a:pt x="347" y="113"/>
                    <a:pt x="347" y="113"/>
                    <a:pt x="347" y="113"/>
                  </a:cubicBezTo>
                  <a:cubicBezTo>
                    <a:pt x="346" y="115"/>
                    <a:pt x="346" y="115"/>
                    <a:pt x="346" y="115"/>
                  </a:cubicBezTo>
                  <a:cubicBezTo>
                    <a:pt x="346" y="115"/>
                    <a:pt x="346" y="115"/>
                    <a:pt x="346" y="115"/>
                  </a:cubicBezTo>
                  <a:cubicBezTo>
                    <a:pt x="347" y="113"/>
                    <a:pt x="347" y="113"/>
                    <a:pt x="347" y="113"/>
                  </a:cubicBezTo>
                  <a:cubicBezTo>
                    <a:pt x="346" y="115"/>
                    <a:pt x="346" y="115"/>
                    <a:pt x="346" y="115"/>
                  </a:cubicBezTo>
                  <a:cubicBezTo>
                    <a:pt x="346" y="115"/>
                    <a:pt x="347" y="115"/>
                    <a:pt x="347" y="115"/>
                  </a:cubicBezTo>
                  <a:cubicBezTo>
                    <a:pt x="350" y="117"/>
                    <a:pt x="356" y="120"/>
                    <a:pt x="364" y="124"/>
                  </a:cubicBezTo>
                  <a:cubicBezTo>
                    <a:pt x="391" y="140"/>
                    <a:pt x="445" y="172"/>
                    <a:pt x="493" y="199"/>
                  </a:cubicBezTo>
                  <a:cubicBezTo>
                    <a:pt x="517" y="213"/>
                    <a:pt x="540" y="226"/>
                    <a:pt x="557" y="235"/>
                  </a:cubicBezTo>
                  <a:cubicBezTo>
                    <a:pt x="566" y="240"/>
                    <a:pt x="573" y="244"/>
                    <a:pt x="579" y="247"/>
                  </a:cubicBezTo>
                  <a:cubicBezTo>
                    <a:pt x="581" y="248"/>
                    <a:pt x="584" y="249"/>
                    <a:pt x="586" y="250"/>
                  </a:cubicBezTo>
                  <a:cubicBezTo>
                    <a:pt x="586" y="250"/>
                    <a:pt x="587" y="250"/>
                    <a:pt x="588" y="251"/>
                  </a:cubicBezTo>
                  <a:cubicBezTo>
                    <a:pt x="589" y="251"/>
                    <a:pt x="589" y="251"/>
                    <a:pt x="591" y="251"/>
                  </a:cubicBezTo>
                  <a:cubicBezTo>
                    <a:pt x="591" y="251"/>
                    <a:pt x="592" y="251"/>
                    <a:pt x="592" y="251"/>
                  </a:cubicBezTo>
                  <a:cubicBezTo>
                    <a:pt x="593" y="251"/>
                    <a:pt x="594" y="250"/>
                    <a:pt x="595" y="249"/>
                  </a:cubicBezTo>
                  <a:cubicBezTo>
                    <a:pt x="595" y="249"/>
                    <a:pt x="595" y="249"/>
                    <a:pt x="595" y="249"/>
                  </a:cubicBezTo>
                  <a:cubicBezTo>
                    <a:pt x="595" y="248"/>
                    <a:pt x="596" y="247"/>
                    <a:pt x="596" y="246"/>
                  </a:cubicBezTo>
                  <a:cubicBezTo>
                    <a:pt x="596" y="245"/>
                    <a:pt x="595" y="244"/>
                    <a:pt x="595" y="244"/>
                  </a:cubicBezTo>
                  <a:cubicBezTo>
                    <a:pt x="595" y="243"/>
                    <a:pt x="594" y="243"/>
                    <a:pt x="594" y="243"/>
                  </a:cubicBezTo>
                  <a:cubicBezTo>
                    <a:pt x="593" y="242"/>
                    <a:pt x="593" y="242"/>
                    <a:pt x="592" y="241"/>
                  </a:cubicBezTo>
                  <a:cubicBezTo>
                    <a:pt x="589" y="239"/>
                    <a:pt x="583" y="235"/>
                    <a:pt x="575" y="230"/>
                  </a:cubicBezTo>
                  <a:cubicBezTo>
                    <a:pt x="521" y="195"/>
                    <a:pt x="364" y="99"/>
                    <a:pt x="364" y="99"/>
                  </a:cubicBezTo>
                  <a:cubicBezTo>
                    <a:pt x="361" y="103"/>
                    <a:pt x="361" y="103"/>
                    <a:pt x="361" y="103"/>
                  </a:cubicBezTo>
                  <a:cubicBezTo>
                    <a:pt x="359" y="107"/>
                    <a:pt x="359" y="107"/>
                    <a:pt x="359" y="107"/>
                  </a:cubicBezTo>
                  <a:cubicBezTo>
                    <a:pt x="359" y="107"/>
                    <a:pt x="411" y="134"/>
                    <a:pt x="463" y="162"/>
                  </a:cubicBezTo>
                  <a:cubicBezTo>
                    <a:pt x="490" y="176"/>
                    <a:pt x="516" y="189"/>
                    <a:pt x="536" y="200"/>
                  </a:cubicBezTo>
                  <a:cubicBezTo>
                    <a:pt x="547" y="205"/>
                    <a:pt x="555" y="209"/>
                    <a:pt x="561" y="212"/>
                  </a:cubicBezTo>
                  <a:cubicBezTo>
                    <a:pt x="565" y="214"/>
                    <a:pt x="567" y="215"/>
                    <a:pt x="569" y="216"/>
                  </a:cubicBezTo>
                  <a:cubicBezTo>
                    <a:pt x="570" y="216"/>
                    <a:pt x="571" y="217"/>
                    <a:pt x="572" y="217"/>
                  </a:cubicBezTo>
                  <a:cubicBezTo>
                    <a:pt x="572" y="217"/>
                    <a:pt x="572" y="217"/>
                    <a:pt x="573" y="217"/>
                  </a:cubicBezTo>
                  <a:cubicBezTo>
                    <a:pt x="573" y="217"/>
                    <a:pt x="573" y="217"/>
                    <a:pt x="574" y="218"/>
                  </a:cubicBezTo>
                  <a:cubicBezTo>
                    <a:pt x="575" y="218"/>
                    <a:pt x="575" y="218"/>
                    <a:pt x="576" y="217"/>
                  </a:cubicBezTo>
                  <a:cubicBezTo>
                    <a:pt x="576" y="217"/>
                    <a:pt x="577" y="217"/>
                    <a:pt x="578" y="215"/>
                  </a:cubicBezTo>
                  <a:cubicBezTo>
                    <a:pt x="578" y="215"/>
                    <a:pt x="578" y="215"/>
                    <a:pt x="578" y="215"/>
                  </a:cubicBezTo>
                  <a:cubicBezTo>
                    <a:pt x="579" y="214"/>
                    <a:pt x="579" y="214"/>
                    <a:pt x="579" y="213"/>
                  </a:cubicBezTo>
                  <a:cubicBezTo>
                    <a:pt x="579" y="211"/>
                    <a:pt x="578" y="211"/>
                    <a:pt x="578" y="210"/>
                  </a:cubicBezTo>
                  <a:cubicBezTo>
                    <a:pt x="578" y="209"/>
                    <a:pt x="577" y="209"/>
                    <a:pt x="576" y="208"/>
                  </a:cubicBezTo>
                  <a:cubicBezTo>
                    <a:pt x="575" y="207"/>
                    <a:pt x="573" y="205"/>
                    <a:pt x="571" y="204"/>
                  </a:cubicBezTo>
                  <a:cubicBezTo>
                    <a:pt x="562" y="197"/>
                    <a:pt x="546" y="187"/>
                    <a:pt x="527" y="175"/>
                  </a:cubicBezTo>
                  <a:cubicBezTo>
                    <a:pt x="468" y="138"/>
                    <a:pt x="379" y="86"/>
                    <a:pt x="379" y="86"/>
                  </a:cubicBezTo>
                  <a:cubicBezTo>
                    <a:pt x="377" y="90"/>
                    <a:pt x="377" y="90"/>
                    <a:pt x="377" y="90"/>
                  </a:cubicBezTo>
                  <a:cubicBezTo>
                    <a:pt x="381" y="92"/>
                    <a:pt x="381" y="92"/>
                    <a:pt x="381" y="92"/>
                  </a:cubicBezTo>
                  <a:cubicBezTo>
                    <a:pt x="377" y="90"/>
                    <a:pt x="377" y="90"/>
                    <a:pt x="377" y="90"/>
                  </a:cubicBezTo>
                  <a:cubicBezTo>
                    <a:pt x="379" y="94"/>
                    <a:pt x="379" y="94"/>
                    <a:pt x="379" y="94"/>
                  </a:cubicBezTo>
                  <a:cubicBezTo>
                    <a:pt x="379" y="94"/>
                    <a:pt x="380" y="93"/>
                    <a:pt x="381" y="92"/>
                  </a:cubicBezTo>
                  <a:cubicBezTo>
                    <a:pt x="377" y="90"/>
                    <a:pt x="377" y="90"/>
                    <a:pt x="377" y="90"/>
                  </a:cubicBezTo>
                  <a:cubicBezTo>
                    <a:pt x="379" y="94"/>
                    <a:pt x="379" y="94"/>
                    <a:pt x="379" y="94"/>
                  </a:cubicBezTo>
                  <a:cubicBezTo>
                    <a:pt x="378" y="91"/>
                    <a:pt x="378" y="91"/>
                    <a:pt x="378" y="91"/>
                  </a:cubicBezTo>
                  <a:cubicBezTo>
                    <a:pt x="378" y="94"/>
                    <a:pt x="378" y="94"/>
                    <a:pt x="378" y="94"/>
                  </a:cubicBezTo>
                  <a:cubicBezTo>
                    <a:pt x="378" y="94"/>
                    <a:pt x="378" y="94"/>
                    <a:pt x="379" y="94"/>
                  </a:cubicBezTo>
                  <a:cubicBezTo>
                    <a:pt x="378" y="91"/>
                    <a:pt x="378" y="91"/>
                    <a:pt x="378" y="91"/>
                  </a:cubicBezTo>
                  <a:cubicBezTo>
                    <a:pt x="378" y="94"/>
                    <a:pt x="378" y="94"/>
                    <a:pt x="378" y="94"/>
                  </a:cubicBezTo>
                  <a:cubicBezTo>
                    <a:pt x="378" y="92"/>
                    <a:pt x="378" y="92"/>
                    <a:pt x="378" y="92"/>
                  </a:cubicBezTo>
                  <a:cubicBezTo>
                    <a:pt x="377" y="94"/>
                    <a:pt x="377" y="94"/>
                    <a:pt x="377" y="94"/>
                  </a:cubicBezTo>
                  <a:cubicBezTo>
                    <a:pt x="378" y="94"/>
                    <a:pt x="378" y="94"/>
                    <a:pt x="378" y="94"/>
                  </a:cubicBezTo>
                  <a:cubicBezTo>
                    <a:pt x="378" y="92"/>
                    <a:pt x="378" y="92"/>
                    <a:pt x="378" y="92"/>
                  </a:cubicBezTo>
                  <a:cubicBezTo>
                    <a:pt x="377" y="94"/>
                    <a:pt x="377" y="94"/>
                    <a:pt x="377" y="94"/>
                  </a:cubicBezTo>
                  <a:cubicBezTo>
                    <a:pt x="378" y="94"/>
                    <a:pt x="378" y="94"/>
                    <a:pt x="378" y="94"/>
                  </a:cubicBezTo>
                  <a:cubicBezTo>
                    <a:pt x="378" y="94"/>
                    <a:pt x="380" y="95"/>
                    <a:pt x="382" y="96"/>
                  </a:cubicBezTo>
                  <a:cubicBezTo>
                    <a:pt x="391" y="99"/>
                    <a:pt x="406" y="106"/>
                    <a:pt x="425" y="116"/>
                  </a:cubicBezTo>
                  <a:cubicBezTo>
                    <a:pt x="453" y="130"/>
                    <a:pt x="488" y="149"/>
                    <a:pt x="516" y="164"/>
                  </a:cubicBezTo>
                  <a:cubicBezTo>
                    <a:pt x="530" y="171"/>
                    <a:pt x="543" y="178"/>
                    <a:pt x="551" y="183"/>
                  </a:cubicBezTo>
                  <a:cubicBezTo>
                    <a:pt x="560" y="188"/>
                    <a:pt x="565" y="190"/>
                    <a:pt x="565" y="190"/>
                  </a:cubicBezTo>
                  <a:cubicBezTo>
                    <a:pt x="567" y="192"/>
                    <a:pt x="570" y="191"/>
                    <a:pt x="571" y="189"/>
                  </a:cubicBezTo>
                  <a:cubicBezTo>
                    <a:pt x="572" y="188"/>
                    <a:pt x="572" y="187"/>
                    <a:pt x="572" y="186"/>
                  </a:cubicBezTo>
                  <a:cubicBezTo>
                    <a:pt x="572" y="185"/>
                    <a:pt x="571" y="184"/>
                    <a:pt x="571" y="184"/>
                  </a:cubicBezTo>
                  <a:cubicBezTo>
                    <a:pt x="571" y="183"/>
                    <a:pt x="570" y="183"/>
                    <a:pt x="570" y="183"/>
                  </a:cubicBezTo>
                  <a:cubicBezTo>
                    <a:pt x="570" y="182"/>
                    <a:pt x="569" y="182"/>
                    <a:pt x="569" y="181"/>
                  </a:cubicBezTo>
                  <a:cubicBezTo>
                    <a:pt x="566" y="180"/>
                    <a:pt x="562" y="177"/>
                    <a:pt x="556" y="173"/>
                  </a:cubicBezTo>
                  <a:cubicBezTo>
                    <a:pt x="535" y="161"/>
                    <a:pt x="494" y="137"/>
                    <a:pt x="459" y="116"/>
                  </a:cubicBezTo>
                  <a:cubicBezTo>
                    <a:pt x="441" y="105"/>
                    <a:pt x="424" y="95"/>
                    <a:pt x="412" y="87"/>
                  </a:cubicBezTo>
                  <a:cubicBezTo>
                    <a:pt x="406" y="83"/>
                    <a:pt x="402" y="80"/>
                    <a:pt x="398" y="78"/>
                  </a:cubicBezTo>
                  <a:cubicBezTo>
                    <a:pt x="397" y="76"/>
                    <a:pt x="395" y="75"/>
                    <a:pt x="395" y="75"/>
                  </a:cubicBezTo>
                  <a:cubicBezTo>
                    <a:pt x="394" y="74"/>
                    <a:pt x="394" y="74"/>
                    <a:pt x="394" y="74"/>
                  </a:cubicBezTo>
                  <a:cubicBezTo>
                    <a:pt x="394" y="74"/>
                    <a:pt x="394" y="74"/>
                    <a:pt x="394" y="74"/>
                  </a:cubicBezTo>
                  <a:cubicBezTo>
                    <a:pt x="394" y="75"/>
                    <a:pt x="394" y="75"/>
                    <a:pt x="394" y="75"/>
                  </a:cubicBezTo>
                  <a:cubicBezTo>
                    <a:pt x="394" y="74"/>
                    <a:pt x="394" y="74"/>
                    <a:pt x="394" y="74"/>
                  </a:cubicBezTo>
                  <a:cubicBezTo>
                    <a:pt x="394" y="74"/>
                    <a:pt x="394" y="74"/>
                    <a:pt x="394" y="74"/>
                  </a:cubicBezTo>
                  <a:cubicBezTo>
                    <a:pt x="394" y="75"/>
                    <a:pt x="394" y="75"/>
                    <a:pt x="394" y="75"/>
                  </a:cubicBezTo>
                  <a:cubicBezTo>
                    <a:pt x="394" y="74"/>
                    <a:pt x="394" y="74"/>
                    <a:pt x="394" y="74"/>
                  </a:cubicBezTo>
                  <a:cubicBezTo>
                    <a:pt x="392" y="76"/>
                    <a:pt x="392" y="76"/>
                    <a:pt x="392" y="76"/>
                  </a:cubicBezTo>
                  <a:cubicBezTo>
                    <a:pt x="395" y="76"/>
                    <a:pt x="395" y="76"/>
                    <a:pt x="395" y="76"/>
                  </a:cubicBezTo>
                  <a:cubicBezTo>
                    <a:pt x="395" y="75"/>
                    <a:pt x="394" y="74"/>
                    <a:pt x="394" y="74"/>
                  </a:cubicBezTo>
                  <a:cubicBezTo>
                    <a:pt x="392" y="76"/>
                    <a:pt x="392" y="76"/>
                    <a:pt x="392" y="76"/>
                  </a:cubicBezTo>
                  <a:cubicBezTo>
                    <a:pt x="395" y="76"/>
                    <a:pt x="395" y="76"/>
                    <a:pt x="395" y="76"/>
                  </a:cubicBezTo>
                  <a:cubicBezTo>
                    <a:pt x="391" y="76"/>
                    <a:pt x="391" y="76"/>
                    <a:pt x="391" y="76"/>
                  </a:cubicBezTo>
                  <a:cubicBezTo>
                    <a:pt x="394" y="78"/>
                    <a:pt x="394" y="78"/>
                    <a:pt x="394" y="78"/>
                  </a:cubicBezTo>
                  <a:cubicBezTo>
                    <a:pt x="395" y="77"/>
                    <a:pt x="395" y="77"/>
                    <a:pt x="395" y="76"/>
                  </a:cubicBezTo>
                  <a:cubicBezTo>
                    <a:pt x="391" y="76"/>
                    <a:pt x="391" y="76"/>
                    <a:pt x="391" y="76"/>
                  </a:cubicBezTo>
                  <a:cubicBezTo>
                    <a:pt x="394" y="78"/>
                    <a:pt x="394" y="78"/>
                    <a:pt x="394" y="78"/>
                  </a:cubicBezTo>
                  <a:cubicBezTo>
                    <a:pt x="390" y="76"/>
                    <a:pt x="390" y="76"/>
                    <a:pt x="390" y="76"/>
                  </a:cubicBezTo>
                  <a:cubicBezTo>
                    <a:pt x="388" y="80"/>
                    <a:pt x="388" y="80"/>
                    <a:pt x="388" y="80"/>
                  </a:cubicBezTo>
                  <a:cubicBezTo>
                    <a:pt x="550" y="161"/>
                    <a:pt x="550" y="161"/>
                    <a:pt x="550" y="161"/>
                  </a:cubicBezTo>
                  <a:cubicBezTo>
                    <a:pt x="552" y="163"/>
                    <a:pt x="555" y="162"/>
                    <a:pt x="556" y="160"/>
                  </a:cubicBezTo>
                  <a:cubicBezTo>
                    <a:pt x="557" y="158"/>
                    <a:pt x="557" y="155"/>
                    <a:pt x="554" y="154"/>
                  </a:cubicBezTo>
                  <a:cubicBezTo>
                    <a:pt x="408" y="62"/>
                    <a:pt x="408" y="62"/>
                    <a:pt x="408" y="62"/>
                  </a:cubicBezTo>
                  <a:cubicBezTo>
                    <a:pt x="406" y="66"/>
                    <a:pt x="406" y="66"/>
                    <a:pt x="406" y="66"/>
                  </a:cubicBezTo>
                  <a:cubicBezTo>
                    <a:pt x="409" y="68"/>
                    <a:pt x="409" y="68"/>
                    <a:pt x="409" y="68"/>
                  </a:cubicBezTo>
                  <a:cubicBezTo>
                    <a:pt x="406" y="66"/>
                    <a:pt x="406" y="66"/>
                    <a:pt x="406" y="66"/>
                  </a:cubicBezTo>
                  <a:cubicBezTo>
                    <a:pt x="407" y="70"/>
                    <a:pt x="407" y="70"/>
                    <a:pt x="407" y="70"/>
                  </a:cubicBezTo>
                  <a:cubicBezTo>
                    <a:pt x="408" y="70"/>
                    <a:pt x="409" y="69"/>
                    <a:pt x="409" y="68"/>
                  </a:cubicBezTo>
                  <a:cubicBezTo>
                    <a:pt x="406" y="66"/>
                    <a:pt x="406" y="66"/>
                    <a:pt x="406" y="66"/>
                  </a:cubicBezTo>
                  <a:cubicBezTo>
                    <a:pt x="407" y="70"/>
                    <a:pt x="407" y="70"/>
                    <a:pt x="407" y="70"/>
                  </a:cubicBezTo>
                  <a:cubicBezTo>
                    <a:pt x="406" y="66"/>
                    <a:pt x="406" y="66"/>
                    <a:pt x="406" y="66"/>
                  </a:cubicBezTo>
                  <a:cubicBezTo>
                    <a:pt x="406" y="70"/>
                    <a:pt x="406" y="70"/>
                    <a:pt x="406" y="70"/>
                  </a:cubicBezTo>
                  <a:cubicBezTo>
                    <a:pt x="406" y="70"/>
                    <a:pt x="406" y="70"/>
                    <a:pt x="407" y="70"/>
                  </a:cubicBezTo>
                  <a:cubicBezTo>
                    <a:pt x="406" y="66"/>
                    <a:pt x="406" y="66"/>
                    <a:pt x="406" y="66"/>
                  </a:cubicBezTo>
                  <a:cubicBezTo>
                    <a:pt x="406" y="70"/>
                    <a:pt x="406" y="70"/>
                    <a:pt x="406" y="70"/>
                  </a:cubicBezTo>
                  <a:cubicBezTo>
                    <a:pt x="406" y="66"/>
                    <a:pt x="406" y="66"/>
                    <a:pt x="406" y="66"/>
                  </a:cubicBezTo>
                  <a:cubicBezTo>
                    <a:pt x="404" y="70"/>
                    <a:pt x="404" y="70"/>
                    <a:pt x="404" y="70"/>
                  </a:cubicBezTo>
                  <a:cubicBezTo>
                    <a:pt x="405" y="70"/>
                    <a:pt x="405" y="70"/>
                    <a:pt x="406" y="70"/>
                  </a:cubicBezTo>
                  <a:cubicBezTo>
                    <a:pt x="406" y="66"/>
                    <a:pt x="406" y="66"/>
                    <a:pt x="406" y="66"/>
                  </a:cubicBezTo>
                  <a:cubicBezTo>
                    <a:pt x="404" y="70"/>
                    <a:pt x="404" y="70"/>
                    <a:pt x="404" y="70"/>
                  </a:cubicBezTo>
                  <a:cubicBezTo>
                    <a:pt x="405" y="67"/>
                    <a:pt x="405" y="67"/>
                    <a:pt x="405" y="67"/>
                  </a:cubicBezTo>
                  <a:cubicBezTo>
                    <a:pt x="404" y="70"/>
                    <a:pt x="404" y="70"/>
                    <a:pt x="404" y="70"/>
                  </a:cubicBezTo>
                  <a:cubicBezTo>
                    <a:pt x="404" y="70"/>
                    <a:pt x="404" y="70"/>
                    <a:pt x="404" y="70"/>
                  </a:cubicBezTo>
                  <a:cubicBezTo>
                    <a:pt x="405" y="67"/>
                    <a:pt x="405" y="67"/>
                    <a:pt x="405" y="67"/>
                  </a:cubicBezTo>
                  <a:cubicBezTo>
                    <a:pt x="404" y="70"/>
                    <a:pt x="404" y="70"/>
                    <a:pt x="404" y="70"/>
                  </a:cubicBezTo>
                  <a:cubicBezTo>
                    <a:pt x="404" y="70"/>
                    <a:pt x="404" y="70"/>
                    <a:pt x="404" y="70"/>
                  </a:cubicBezTo>
                  <a:cubicBezTo>
                    <a:pt x="404" y="70"/>
                    <a:pt x="404" y="70"/>
                    <a:pt x="404" y="70"/>
                  </a:cubicBezTo>
                  <a:cubicBezTo>
                    <a:pt x="404" y="70"/>
                    <a:pt x="404" y="70"/>
                    <a:pt x="404" y="70"/>
                  </a:cubicBezTo>
                  <a:cubicBezTo>
                    <a:pt x="404" y="70"/>
                    <a:pt x="404" y="70"/>
                    <a:pt x="404" y="70"/>
                  </a:cubicBezTo>
                  <a:cubicBezTo>
                    <a:pt x="404" y="70"/>
                    <a:pt x="404" y="70"/>
                    <a:pt x="404" y="70"/>
                  </a:cubicBezTo>
                  <a:cubicBezTo>
                    <a:pt x="404" y="70"/>
                    <a:pt x="405" y="71"/>
                    <a:pt x="407" y="71"/>
                  </a:cubicBezTo>
                  <a:cubicBezTo>
                    <a:pt x="416" y="76"/>
                    <a:pt x="450" y="92"/>
                    <a:pt x="481" y="107"/>
                  </a:cubicBezTo>
                  <a:cubicBezTo>
                    <a:pt x="496" y="115"/>
                    <a:pt x="511" y="122"/>
                    <a:pt x="522" y="128"/>
                  </a:cubicBezTo>
                  <a:cubicBezTo>
                    <a:pt x="527" y="130"/>
                    <a:pt x="532" y="133"/>
                    <a:pt x="535" y="134"/>
                  </a:cubicBezTo>
                  <a:cubicBezTo>
                    <a:pt x="538" y="136"/>
                    <a:pt x="540" y="137"/>
                    <a:pt x="540" y="137"/>
                  </a:cubicBezTo>
                  <a:cubicBezTo>
                    <a:pt x="542" y="138"/>
                    <a:pt x="545" y="137"/>
                    <a:pt x="546" y="135"/>
                  </a:cubicBezTo>
                  <a:cubicBezTo>
                    <a:pt x="547" y="133"/>
                    <a:pt x="547" y="130"/>
                    <a:pt x="544" y="129"/>
                  </a:cubicBezTo>
                  <a:cubicBezTo>
                    <a:pt x="425" y="54"/>
                    <a:pt x="425" y="54"/>
                    <a:pt x="425" y="54"/>
                  </a:cubicBezTo>
                  <a:cubicBezTo>
                    <a:pt x="422" y="58"/>
                    <a:pt x="422" y="58"/>
                    <a:pt x="422" y="58"/>
                  </a:cubicBezTo>
                  <a:cubicBezTo>
                    <a:pt x="426" y="60"/>
                    <a:pt x="426" y="60"/>
                    <a:pt x="426" y="60"/>
                  </a:cubicBezTo>
                  <a:cubicBezTo>
                    <a:pt x="423" y="58"/>
                    <a:pt x="423" y="58"/>
                    <a:pt x="423" y="58"/>
                  </a:cubicBezTo>
                  <a:cubicBezTo>
                    <a:pt x="425" y="62"/>
                    <a:pt x="425" y="62"/>
                    <a:pt x="425" y="62"/>
                  </a:cubicBezTo>
                  <a:cubicBezTo>
                    <a:pt x="425" y="61"/>
                    <a:pt x="426" y="61"/>
                    <a:pt x="426" y="60"/>
                  </a:cubicBezTo>
                  <a:cubicBezTo>
                    <a:pt x="423" y="58"/>
                    <a:pt x="423" y="58"/>
                    <a:pt x="423" y="58"/>
                  </a:cubicBezTo>
                  <a:cubicBezTo>
                    <a:pt x="425" y="62"/>
                    <a:pt x="425" y="62"/>
                    <a:pt x="425" y="62"/>
                  </a:cubicBezTo>
                  <a:cubicBezTo>
                    <a:pt x="423" y="58"/>
                    <a:pt x="423" y="58"/>
                    <a:pt x="423" y="58"/>
                  </a:cubicBezTo>
                  <a:cubicBezTo>
                    <a:pt x="423" y="62"/>
                    <a:pt x="423" y="62"/>
                    <a:pt x="423" y="62"/>
                  </a:cubicBezTo>
                  <a:cubicBezTo>
                    <a:pt x="424" y="62"/>
                    <a:pt x="424" y="62"/>
                    <a:pt x="425" y="62"/>
                  </a:cubicBezTo>
                  <a:cubicBezTo>
                    <a:pt x="423" y="58"/>
                    <a:pt x="423" y="58"/>
                    <a:pt x="423" y="58"/>
                  </a:cubicBezTo>
                  <a:cubicBezTo>
                    <a:pt x="423" y="62"/>
                    <a:pt x="423" y="62"/>
                    <a:pt x="423" y="62"/>
                  </a:cubicBezTo>
                  <a:cubicBezTo>
                    <a:pt x="423" y="58"/>
                    <a:pt x="423" y="58"/>
                    <a:pt x="423" y="58"/>
                  </a:cubicBezTo>
                  <a:cubicBezTo>
                    <a:pt x="423" y="62"/>
                    <a:pt x="423" y="62"/>
                    <a:pt x="423" y="62"/>
                  </a:cubicBezTo>
                  <a:cubicBezTo>
                    <a:pt x="423" y="62"/>
                    <a:pt x="423" y="62"/>
                    <a:pt x="423" y="62"/>
                  </a:cubicBezTo>
                  <a:cubicBezTo>
                    <a:pt x="423" y="58"/>
                    <a:pt x="423" y="58"/>
                    <a:pt x="423" y="58"/>
                  </a:cubicBezTo>
                  <a:cubicBezTo>
                    <a:pt x="423" y="62"/>
                    <a:pt x="423" y="62"/>
                    <a:pt x="423" y="62"/>
                  </a:cubicBezTo>
                  <a:cubicBezTo>
                    <a:pt x="423" y="59"/>
                    <a:pt x="423" y="59"/>
                    <a:pt x="423" y="59"/>
                  </a:cubicBezTo>
                  <a:cubicBezTo>
                    <a:pt x="422" y="62"/>
                    <a:pt x="422" y="62"/>
                    <a:pt x="422" y="62"/>
                  </a:cubicBezTo>
                  <a:cubicBezTo>
                    <a:pt x="422" y="62"/>
                    <a:pt x="422" y="62"/>
                    <a:pt x="423" y="62"/>
                  </a:cubicBezTo>
                  <a:cubicBezTo>
                    <a:pt x="423" y="59"/>
                    <a:pt x="423" y="59"/>
                    <a:pt x="423" y="59"/>
                  </a:cubicBezTo>
                  <a:cubicBezTo>
                    <a:pt x="422" y="62"/>
                    <a:pt x="422" y="62"/>
                    <a:pt x="422" y="62"/>
                  </a:cubicBezTo>
                  <a:cubicBezTo>
                    <a:pt x="422" y="62"/>
                    <a:pt x="422" y="62"/>
                    <a:pt x="422" y="62"/>
                  </a:cubicBezTo>
                  <a:cubicBezTo>
                    <a:pt x="422" y="62"/>
                    <a:pt x="422" y="62"/>
                    <a:pt x="422" y="62"/>
                  </a:cubicBezTo>
                  <a:cubicBezTo>
                    <a:pt x="422" y="62"/>
                    <a:pt x="422" y="62"/>
                    <a:pt x="422" y="62"/>
                  </a:cubicBezTo>
                  <a:cubicBezTo>
                    <a:pt x="422" y="62"/>
                    <a:pt x="422" y="62"/>
                    <a:pt x="422" y="62"/>
                  </a:cubicBezTo>
                  <a:cubicBezTo>
                    <a:pt x="422" y="62"/>
                    <a:pt x="422" y="62"/>
                    <a:pt x="422" y="62"/>
                  </a:cubicBezTo>
                  <a:cubicBezTo>
                    <a:pt x="422" y="62"/>
                    <a:pt x="423" y="63"/>
                    <a:pt x="424" y="63"/>
                  </a:cubicBezTo>
                  <a:cubicBezTo>
                    <a:pt x="428" y="65"/>
                    <a:pt x="437" y="69"/>
                    <a:pt x="447" y="74"/>
                  </a:cubicBezTo>
                  <a:cubicBezTo>
                    <a:pt x="464" y="81"/>
                    <a:pt x="484" y="90"/>
                    <a:pt x="501" y="98"/>
                  </a:cubicBezTo>
                  <a:cubicBezTo>
                    <a:pt x="510" y="102"/>
                    <a:pt x="518" y="105"/>
                    <a:pt x="523" y="108"/>
                  </a:cubicBezTo>
                  <a:cubicBezTo>
                    <a:pt x="526" y="109"/>
                    <a:pt x="528" y="110"/>
                    <a:pt x="530" y="111"/>
                  </a:cubicBezTo>
                  <a:cubicBezTo>
                    <a:pt x="531" y="111"/>
                    <a:pt x="532" y="111"/>
                    <a:pt x="532" y="111"/>
                  </a:cubicBezTo>
                  <a:cubicBezTo>
                    <a:pt x="533" y="112"/>
                    <a:pt x="533" y="112"/>
                    <a:pt x="533" y="112"/>
                  </a:cubicBezTo>
                  <a:cubicBezTo>
                    <a:pt x="534" y="112"/>
                    <a:pt x="534" y="112"/>
                    <a:pt x="535" y="112"/>
                  </a:cubicBezTo>
                  <a:cubicBezTo>
                    <a:pt x="535" y="112"/>
                    <a:pt x="536" y="112"/>
                    <a:pt x="536" y="112"/>
                  </a:cubicBezTo>
                  <a:cubicBezTo>
                    <a:pt x="537" y="112"/>
                    <a:pt x="537" y="112"/>
                    <a:pt x="537" y="111"/>
                  </a:cubicBezTo>
                  <a:cubicBezTo>
                    <a:pt x="538" y="111"/>
                    <a:pt x="538" y="111"/>
                    <a:pt x="539" y="110"/>
                  </a:cubicBezTo>
                  <a:cubicBezTo>
                    <a:pt x="539" y="109"/>
                    <a:pt x="540" y="108"/>
                    <a:pt x="539" y="106"/>
                  </a:cubicBezTo>
                  <a:cubicBezTo>
                    <a:pt x="539" y="105"/>
                    <a:pt x="538" y="104"/>
                    <a:pt x="537" y="103"/>
                  </a:cubicBezTo>
                  <a:cubicBezTo>
                    <a:pt x="537" y="103"/>
                    <a:pt x="536" y="103"/>
                    <a:pt x="533" y="101"/>
                  </a:cubicBezTo>
                  <a:cubicBezTo>
                    <a:pt x="524" y="95"/>
                    <a:pt x="500" y="81"/>
                    <a:pt x="479" y="68"/>
                  </a:cubicBezTo>
                  <a:cubicBezTo>
                    <a:pt x="468" y="61"/>
                    <a:pt x="458" y="55"/>
                    <a:pt x="451" y="50"/>
                  </a:cubicBezTo>
                  <a:cubicBezTo>
                    <a:pt x="447" y="48"/>
                    <a:pt x="444" y="46"/>
                    <a:pt x="442" y="45"/>
                  </a:cubicBezTo>
                  <a:cubicBezTo>
                    <a:pt x="441" y="44"/>
                    <a:pt x="440" y="43"/>
                    <a:pt x="440" y="43"/>
                  </a:cubicBezTo>
                  <a:cubicBezTo>
                    <a:pt x="440" y="43"/>
                    <a:pt x="440" y="43"/>
                    <a:pt x="440" y="43"/>
                  </a:cubicBezTo>
                  <a:cubicBezTo>
                    <a:pt x="440" y="43"/>
                    <a:pt x="440" y="43"/>
                    <a:pt x="440" y="43"/>
                  </a:cubicBezTo>
                  <a:cubicBezTo>
                    <a:pt x="438" y="45"/>
                    <a:pt x="438" y="45"/>
                    <a:pt x="438" y="45"/>
                  </a:cubicBezTo>
                  <a:cubicBezTo>
                    <a:pt x="440" y="43"/>
                    <a:pt x="440" y="43"/>
                    <a:pt x="440" y="43"/>
                  </a:cubicBezTo>
                  <a:cubicBezTo>
                    <a:pt x="440" y="43"/>
                    <a:pt x="440" y="43"/>
                    <a:pt x="440" y="43"/>
                  </a:cubicBezTo>
                  <a:cubicBezTo>
                    <a:pt x="438" y="45"/>
                    <a:pt x="438" y="45"/>
                    <a:pt x="438" y="45"/>
                  </a:cubicBezTo>
                  <a:cubicBezTo>
                    <a:pt x="440" y="43"/>
                    <a:pt x="440" y="43"/>
                    <a:pt x="440" y="43"/>
                  </a:cubicBezTo>
                  <a:cubicBezTo>
                    <a:pt x="437" y="46"/>
                    <a:pt x="437" y="46"/>
                    <a:pt x="437" y="46"/>
                  </a:cubicBezTo>
                  <a:cubicBezTo>
                    <a:pt x="440" y="44"/>
                    <a:pt x="440" y="44"/>
                    <a:pt x="440" y="44"/>
                  </a:cubicBezTo>
                  <a:cubicBezTo>
                    <a:pt x="440" y="43"/>
                    <a:pt x="440" y="43"/>
                    <a:pt x="440" y="43"/>
                  </a:cubicBezTo>
                  <a:cubicBezTo>
                    <a:pt x="437" y="46"/>
                    <a:pt x="437" y="46"/>
                    <a:pt x="437" y="46"/>
                  </a:cubicBezTo>
                  <a:cubicBezTo>
                    <a:pt x="440" y="44"/>
                    <a:pt x="440" y="44"/>
                    <a:pt x="440" y="44"/>
                  </a:cubicBezTo>
                  <a:cubicBezTo>
                    <a:pt x="437" y="46"/>
                    <a:pt x="437" y="46"/>
                    <a:pt x="437" y="46"/>
                  </a:cubicBezTo>
                  <a:cubicBezTo>
                    <a:pt x="441" y="46"/>
                    <a:pt x="441" y="46"/>
                    <a:pt x="441" y="46"/>
                  </a:cubicBezTo>
                  <a:cubicBezTo>
                    <a:pt x="441" y="45"/>
                    <a:pt x="441" y="44"/>
                    <a:pt x="440" y="44"/>
                  </a:cubicBezTo>
                  <a:cubicBezTo>
                    <a:pt x="437" y="46"/>
                    <a:pt x="437" y="46"/>
                    <a:pt x="437" y="46"/>
                  </a:cubicBezTo>
                  <a:cubicBezTo>
                    <a:pt x="441" y="46"/>
                    <a:pt x="441" y="46"/>
                    <a:pt x="441" y="46"/>
                  </a:cubicBezTo>
                  <a:cubicBezTo>
                    <a:pt x="436" y="46"/>
                    <a:pt x="436" y="46"/>
                    <a:pt x="436" y="46"/>
                  </a:cubicBezTo>
                  <a:cubicBezTo>
                    <a:pt x="441" y="47"/>
                    <a:pt x="441" y="47"/>
                    <a:pt x="441" y="47"/>
                  </a:cubicBezTo>
                  <a:cubicBezTo>
                    <a:pt x="441" y="46"/>
                    <a:pt x="441" y="46"/>
                    <a:pt x="441" y="46"/>
                  </a:cubicBezTo>
                  <a:cubicBezTo>
                    <a:pt x="436" y="46"/>
                    <a:pt x="436" y="46"/>
                    <a:pt x="436" y="46"/>
                  </a:cubicBezTo>
                  <a:cubicBezTo>
                    <a:pt x="441" y="47"/>
                    <a:pt x="441" y="47"/>
                    <a:pt x="441" y="47"/>
                  </a:cubicBezTo>
                  <a:cubicBezTo>
                    <a:pt x="436" y="46"/>
                    <a:pt x="436" y="46"/>
                    <a:pt x="436" y="46"/>
                  </a:cubicBezTo>
                  <a:cubicBezTo>
                    <a:pt x="440" y="49"/>
                    <a:pt x="440" y="49"/>
                    <a:pt x="440" y="49"/>
                  </a:cubicBezTo>
                  <a:cubicBezTo>
                    <a:pt x="440" y="48"/>
                    <a:pt x="441" y="47"/>
                    <a:pt x="441" y="47"/>
                  </a:cubicBezTo>
                  <a:cubicBezTo>
                    <a:pt x="436" y="46"/>
                    <a:pt x="436" y="46"/>
                    <a:pt x="436" y="46"/>
                  </a:cubicBezTo>
                  <a:cubicBezTo>
                    <a:pt x="440" y="49"/>
                    <a:pt x="440" y="49"/>
                    <a:pt x="440" y="49"/>
                  </a:cubicBezTo>
                  <a:cubicBezTo>
                    <a:pt x="436" y="46"/>
                    <a:pt x="436" y="46"/>
                    <a:pt x="436" y="46"/>
                  </a:cubicBezTo>
                  <a:cubicBezTo>
                    <a:pt x="435" y="50"/>
                    <a:pt x="435" y="50"/>
                    <a:pt x="435" y="50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3" y="84"/>
                    <a:pt x="526" y="84"/>
                    <a:pt x="527" y="82"/>
                  </a:cubicBezTo>
                  <a:cubicBezTo>
                    <a:pt x="527" y="81"/>
                    <a:pt x="528" y="80"/>
                    <a:pt x="527" y="79"/>
                  </a:cubicBezTo>
                  <a:cubicBezTo>
                    <a:pt x="527" y="78"/>
                    <a:pt x="527" y="78"/>
                    <a:pt x="527" y="77"/>
                  </a:cubicBezTo>
                  <a:cubicBezTo>
                    <a:pt x="527" y="77"/>
                    <a:pt x="526" y="76"/>
                    <a:pt x="526" y="76"/>
                  </a:cubicBezTo>
                  <a:cubicBezTo>
                    <a:pt x="526" y="76"/>
                    <a:pt x="526" y="75"/>
                    <a:pt x="525" y="75"/>
                  </a:cubicBezTo>
                  <a:cubicBezTo>
                    <a:pt x="524" y="74"/>
                    <a:pt x="522" y="73"/>
                    <a:pt x="520" y="71"/>
                  </a:cubicBezTo>
                  <a:cubicBezTo>
                    <a:pt x="511" y="66"/>
                    <a:pt x="494" y="56"/>
                    <a:pt x="479" y="47"/>
                  </a:cubicBezTo>
                  <a:cubicBezTo>
                    <a:pt x="472" y="43"/>
                    <a:pt x="465" y="38"/>
                    <a:pt x="460" y="35"/>
                  </a:cubicBezTo>
                  <a:cubicBezTo>
                    <a:pt x="458" y="34"/>
                    <a:pt x="456" y="32"/>
                    <a:pt x="454" y="32"/>
                  </a:cubicBezTo>
                  <a:cubicBezTo>
                    <a:pt x="454" y="31"/>
                    <a:pt x="453" y="31"/>
                    <a:pt x="453" y="31"/>
                  </a:cubicBezTo>
                  <a:cubicBezTo>
                    <a:pt x="453" y="31"/>
                    <a:pt x="453" y="31"/>
                    <a:pt x="453" y="31"/>
                  </a:cubicBezTo>
                  <a:cubicBezTo>
                    <a:pt x="451" y="32"/>
                    <a:pt x="451" y="32"/>
                    <a:pt x="451" y="32"/>
                  </a:cubicBezTo>
                  <a:cubicBezTo>
                    <a:pt x="453" y="31"/>
                    <a:pt x="453" y="31"/>
                    <a:pt x="453" y="31"/>
                  </a:cubicBezTo>
                  <a:cubicBezTo>
                    <a:pt x="453" y="31"/>
                    <a:pt x="453" y="31"/>
                    <a:pt x="453" y="31"/>
                  </a:cubicBezTo>
                  <a:cubicBezTo>
                    <a:pt x="451" y="32"/>
                    <a:pt x="451" y="32"/>
                    <a:pt x="451" y="32"/>
                  </a:cubicBezTo>
                  <a:cubicBezTo>
                    <a:pt x="453" y="31"/>
                    <a:pt x="453" y="31"/>
                    <a:pt x="453" y="31"/>
                  </a:cubicBezTo>
                  <a:cubicBezTo>
                    <a:pt x="450" y="33"/>
                    <a:pt x="450" y="33"/>
                    <a:pt x="450" y="33"/>
                  </a:cubicBezTo>
                  <a:cubicBezTo>
                    <a:pt x="453" y="31"/>
                    <a:pt x="453" y="31"/>
                    <a:pt x="453" y="31"/>
                  </a:cubicBezTo>
                  <a:cubicBezTo>
                    <a:pt x="453" y="31"/>
                    <a:pt x="453" y="31"/>
                    <a:pt x="453" y="31"/>
                  </a:cubicBezTo>
                  <a:cubicBezTo>
                    <a:pt x="450" y="33"/>
                    <a:pt x="450" y="33"/>
                    <a:pt x="450" y="33"/>
                  </a:cubicBezTo>
                  <a:cubicBezTo>
                    <a:pt x="453" y="31"/>
                    <a:pt x="453" y="31"/>
                    <a:pt x="453" y="31"/>
                  </a:cubicBezTo>
                  <a:cubicBezTo>
                    <a:pt x="450" y="34"/>
                    <a:pt x="450" y="34"/>
                    <a:pt x="450" y="34"/>
                  </a:cubicBezTo>
                  <a:cubicBezTo>
                    <a:pt x="454" y="34"/>
                    <a:pt x="454" y="34"/>
                    <a:pt x="454" y="34"/>
                  </a:cubicBezTo>
                  <a:cubicBezTo>
                    <a:pt x="454" y="32"/>
                    <a:pt x="454" y="32"/>
                    <a:pt x="453" y="31"/>
                  </a:cubicBezTo>
                  <a:cubicBezTo>
                    <a:pt x="450" y="34"/>
                    <a:pt x="450" y="34"/>
                    <a:pt x="450" y="34"/>
                  </a:cubicBezTo>
                  <a:cubicBezTo>
                    <a:pt x="454" y="34"/>
                    <a:pt x="454" y="34"/>
                    <a:pt x="454" y="34"/>
                  </a:cubicBezTo>
                  <a:cubicBezTo>
                    <a:pt x="449" y="34"/>
                    <a:pt x="449" y="34"/>
                    <a:pt x="449" y="34"/>
                  </a:cubicBezTo>
                  <a:cubicBezTo>
                    <a:pt x="453" y="36"/>
                    <a:pt x="453" y="36"/>
                    <a:pt x="453" y="36"/>
                  </a:cubicBezTo>
                  <a:cubicBezTo>
                    <a:pt x="454" y="35"/>
                    <a:pt x="454" y="34"/>
                    <a:pt x="454" y="34"/>
                  </a:cubicBezTo>
                  <a:cubicBezTo>
                    <a:pt x="449" y="34"/>
                    <a:pt x="449" y="34"/>
                    <a:pt x="449" y="34"/>
                  </a:cubicBezTo>
                  <a:cubicBezTo>
                    <a:pt x="453" y="36"/>
                    <a:pt x="453" y="36"/>
                    <a:pt x="453" y="36"/>
                  </a:cubicBezTo>
                  <a:cubicBezTo>
                    <a:pt x="453" y="36"/>
                    <a:pt x="453" y="36"/>
                    <a:pt x="453" y="36"/>
                  </a:cubicBezTo>
                  <a:cubicBezTo>
                    <a:pt x="449" y="33"/>
                    <a:pt x="449" y="33"/>
                    <a:pt x="449" y="33"/>
                  </a:cubicBezTo>
                  <a:cubicBezTo>
                    <a:pt x="452" y="37"/>
                    <a:pt x="452" y="37"/>
                    <a:pt x="452" y="37"/>
                  </a:cubicBezTo>
                  <a:cubicBezTo>
                    <a:pt x="452" y="37"/>
                    <a:pt x="453" y="37"/>
                    <a:pt x="453" y="36"/>
                  </a:cubicBezTo>
                  <a:cubicBezTo>
                    <a:pt x="449" y="33"/>
                    <a:pt x="449" y="33"/>
                    <a:pt x="449" y="33"/>
                  </a:cubicBezTo>
                  <a:cubicBezTo>
                    <a:pt x="452" y="37"/>
                    <a:pt x="452" y="37"/>
                    <a:pt x="452" y="37"/>
                  </a:cubicBezTo>
                  <a:cubicBezTo>
                    <a:pt x="449" y="34"/>
                    <a:pt x="449" y="34"/>
                    <a:pt x="449" y="34"/>
                  </a:cubicBezTo>
                  <a:cubicBezTo>
                    <a:pt x="450" y="38"/>
                    <a:pt x="450" y="38"/>
                    <a:pt x="450" y="38"/>
                  </a:cubicBezTo>
                  <a:cubicBezTo>
                    <a:pt x="451" y="38"/>
                    <a:pt x="451" y="38"/>
                    <a:pt x="452" y="37"/>
                  </a:cubicBezTo>
                  <a:cubicBezTo>
                    <a:pt x="449" y="34"/>
                    <a:pt x="449" y="34"/>
                    <a:pt x="449" y="34"/>
                  </a:cubicBezTo>
                  <a:cubicBezTo>
                    <a:pt x="450" y="38"/>
                    <a:pt x="450" y="38"/>
                    <a:pt x="450" y="38"/>
                  </a:cubicBezTo>
                  <a:cubicBezTo>
                    <a:pt x="449" y="34"/>
                    <a:pt x="449" y="34"/>
                    <a:pt x="449" y="34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50" y="38"/>
                    <a:pt x="450" y="38"/>
                    <a:pt x="450" y="38"/>
                  </a:cubicBezTo>
                  <a:cubicBezTo>
                    <a:pt x="449" y="34"/>
                    <a:pt x="449" y="34"/>
                    <a:pt x="449" y="34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49" y="34"/>
                    <a:pt x="449" y="34"/>
                    <a:pt x="449" y="34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49" y="34"/>
                    <a:pt x="449" y="34"/>
                    <a:pt x="449" y="34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49" y="36"/>
                    <a:pt x="449" y="36"/>
                    <a:pt x="449" y="36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49" y="36"/>
                    <a:pt x="449" y="36"/>
                    <a:pt x="449" y="36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49" y="38"/>
                    <a:pt x="449" y="38"/>
                    <a:pt x="450" y="38"/>
                  </a:cubicBezTo>
                  <a:cubicBezTo>
                    <a:pt x="455" y="40"/>
                    <a:pt x="471" y="45"/>
                    <a:pt x="485" y="50"/>
                  </a:cubicBezTo>
                  <a:cubicBezTo>
                    <a:pt x="492" y="52"/>
                    <a:pt x="499" y="55"/>
                    <a:pt x="504" y="56"/>
                  </a:cubicBezTo>
                  <a:cubicBezTo>
                    <a:pt x="509" y="58"/>
                    <a:pt x="513" y="59"/>
                    <a:pt x="513" y="59"/>
                  </a:cubicBezTo>
                  <a:cubicBezTo>
                    <a:pt x="515" y="60"/>
                    <a:pt x="517" y="59"/>
                    <a:pt x="518" y="57"/>
                  </a:cubicBezTo>
                  <a:cubicBezTo>
                    <a:pt x="519" y="55"/>
                    <a:pt x="518" y="52"/>
                    <a:pt x="516" y="51"/>
                  </a:cubicBezTo>
                  <a:cubicBezTo>
                    <a:pt x="516" y="51"/>
                    <a:pt x="513" y="49"/>
                    <a:pt x="509" y="47"/>
                  </a:cubicBezTo>
                  <a:cubicBezTo>
                    <a:pt x="502" y="42"/>
                    <a:pt x="491" y="36"/>
                    <a:pt x="483" y="31"/>
                  </a:cubicBezTo>
                  <a:cubicBezTo>
                    <a:pt x="478" y="28"/>
                    <a:pt x="474" y="26"/>
                    <a:pt x="472" y="24"/>
                  </a:cubicBezTo>
                  <a:cubicBezTo>
                    <a:pt x="470" y="23"/>
                    <a:pt x="469" y="22"/>
                    <a:pt x="468" y="22"/>
                  </a:cubicBezTo>
                  <a:cubicBezTo>
                    <a:pt x="468" y="21"/>
                    <a:pt x="468" y="21"/>
                    <a:pt x="468" y="21"/>
                  </a:cubicBezTo>
                  <a:cubicBezTo>
                    <a:pt x="466" y="23"/>
                    <a:pt x="466" y="23"/>
                    <a:pt x="466" y="23"/>
                  </a:cubicBezTo>
                  <a:cubicBezTo>
                    <a:pt x="468" y="21"/>
                    <a:pt x="468" y="21"/>
                    <a:pt x="468" y="21"/>
                  </a:cubicBezTo>
                  <a:cubicBezTo>
                    <a:pt x="468" y="21"/>
                    <a:pt x="468" y="21"/>
                    <a:pt x="468" y="21"/>
                  </a:cubicBezTo>
                  <a:cubicBezTo>
                    <a:pt x="466" y="23"/>
                    <a:pt x="466" y="23"/>
                    <a:pt x="466" y="23"/>
                  </a:cubicBezTo>
                  <a:cubicBezTo>
                    <a:pt x="468" y="21"/>
                    <a:pt x="468" y="21"/>
                    <a:pt x="468" y="21"/>
                  </a:cubicBezTo>
                  <a:cubicBezTo>
                    <a:pt x="465" y="24"/>
                    <a:pt x="465" y="24"/>
                    <a:pt x="465" y="24"/>
                  </a:cubicBezTo>
                  <a:cubicBezTo>
                    <a:pt x="469" y="22"/>
                    <a:pt x="469" y="22"/>
                    <a:pt x="469" y="22"/>
                  </a:cubicBezTo>
                  <a:cubicBezTo>
                    <a:pt x="468" y="21"/>
                    <a:pt x="468" y="21"/>
                    <a:pt x="468" y="21"/>
                  </a:cubicBezTo>
                  <a:cubicBezTo>
                    <a:pt x="465" y="24"/>
                    <a:pt x="465" y="24"/>
                    <a:pt x="465" y="24"/>
                  </a:cubicBezTo>
                  <a:cubicBezTo>
                    <a:pt x="469" y="22"/>
                    <a:pt x="469" y="22"/>
                    <a:pt x="469" y="22"/>
                  </a:cubicBezTo>
                  <a:cubicBezTo>
                    <a:pt x="465" y="24"/>
                    <a:pt x="465" y="24"/>
                    <a:pt x="465" y="24"/>
                  </a:cubicBezTo>
                  <a:cubicBezTo>
                    <a:pt x="469" y="24"/>
                    <a:pt x="469" y="24"/>
                    <a:pt x="469" y="24"/>
                  </a:cubicBezTo>
                  <a:cubicBezTo>
                    <a:pt x="469" y="23"/>
                    <a:pt x="469" y="22"/>
                    <a:pt x="469" y="22"/>
                  </a:cubicBezTo>
                  <a:cubicBezTo>
                    <a:pt x="465" y="24"/>
                    <a:pt x="465" y="24"/>
                    <a:pt x="465" y="24"/>
                  </a:cubicBezTo>
                  <a:cubicBezTo>
                    <a:pt x="469" y="24"/>
                    <a:pt x="469" y="24"/>
                    <a:pt x="469" y="2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68" y="27"/>
                    <a:pt x="468" y="27"/>
                    <a:pt x="468" y="27"/>
                  </a:cubicBezTo>
                  <a:cubicBezTo>
                    <a:pt x="469" y="26"/>
                    <a:pt x="469" y="25"/>
                    <a:pt x="469" y="2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68" y="27"/>
                    <a:pt x="468" y="27"/>
                    <a:pt x="468" y="27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64" y="29"/>
                    <a:pt x="464" y="29"/>
                    <a:pt x="464" y="29"/>
                  </a:cubicBezTo>
                  <a:cubicBezTo>
                    <a:pt x="503" y="34"/>
                    <a:pt x="503" y="34"/>
                    <a:pt x="503" y="34"/>
                  </a:cubicBezTo>
                  <a:cubicBezTo>
                    <a:pt x="506" y="34"/>
                    <a:pt x="508" y="33"/>
                    <a:pt x="508" y="31"/>
                  </a:cubicBezTo>
                  <a:cubicBezTo>
                    <a:pt x="509" y="29"/>
                    <a:pt x="508" y="26"/>
                    <a:pt x="506" y="25"/>
                  </a:cubicBezTo>
                  <a:cubicBezTo>
                    <a:pt x="490" y="15"/>
                    <a:pt x="490" y="15"/>
                    <a:pt x="490" y="15"/>
                  </a:cubicBezTo>
                  <a:cubicBezTo>
                    <a:pt x="496" y="9"/>
                    <a:pt x="496" y="9"/>
                    <a:pt x="496" y="9"/>
                  </a:cubicBezTo>
                  <a:cubicBezTo>
                    <a:pt x="497" y="8"/>
                    <a:pt x="497" y="6"/>
                    <a:pt x="497" y="5"/>
                  </a:cubicBezTo>
                  <a:cubicBezTo>
                    <a:pt x="497" y="4"/>
                    <a:pt x="496" y="3"/>
                    <a:pt x="495" y="2"/>
                  </a:cubicBezTo>
                  <a:cubicBezTo>
                    <a:pt x="495" y="2"/>
                    <a:pt x="495" y="2"/>
                    <a:pt x="495" y="2"/>
                  </a:cubicBezTo>
                  <a:cubicBezTo>
                    <a:pt x="492" y="0"/>
                    <a:pt x="490" y="1"/>
                    <a:pt x="488" y="3"/>
                  </a:cubicBezTo>
                  <a:cubicBezTo>
                    <a:pt x="487" y="5"/>
                    <a:pt x="488" y="8"/>
                    <a:pt x="490" y="9"/>
                  </a:cubicBezTo>
                  <a:cubicBezTo>
                    <a:pt x="490" y="9"/>
                    <a:pt x="490" y="9"/>
                    <a:pt x="490" y="9"/>
                  </a:cubicBezTo>
                  <a:cubicBezTo>
                    <a:pt x="492" y="6"/>
                    <a:pt x="492" y="6"/>
                    <a:pt x="492" y="6"/>
                  </a:cubicBezTo>
                  <a:cubicBezTo>
                    <a:pt x="489" y="3"/>
                    <a:pt x="489" y="3"/>
                    <a:pt x="489" y="3"/>
                  </a:cubicBezTo>
                  <a:cubicBezTo>
                    <a:pt x="480" y="13"/>
                    <a:pt x="480" y="13"/>
                    <a:pt x="480" y="13"/>
                  </a:cubicBezTo>
                  <a:cubicBezTo>
                    <a:pt x="479" y="14"/>
                    <a:pt x="479" y="16"/>
                    <a:pt x="479" y="17"/>
                  </a:cubicBezTo>
                  <a:cubicBezTo>
                    <a:pt x="479" y="18"/>
                    <a:pt x="480" y="19"/>
                    <a:pt x="481" y="20"/>
                  </a:cubicBezTo>
                  <a:cubicBezTo>
                    <a:pt x="484" y="22"/>
                    <a:pt x="484" y="22"/>
                    <a:pt x="484" y="22"/>
                  </a:cubicBezTo>
                  <a:cubicBezTo>
                    <a:pt x="465" y="19"/>
                    <a:pt x="465" y="19"/>
                    <a:pt x="465" y="19"/>
                  </a:cubicBezTo>
                  <a:cubicBezTo>
                    <a:pt x="463" y="19"/>
                    <a:pt x="462" y="20"/>
                    <a:pt x="461" y="21"/>
                  </a:cubicBezTo>
                  <a:cubicBezTo>
                    <a:pt x="460" y="22"/>
                    <a:pt x="460" y="23"/>
                    <a:pt x="460" y="24"/>
                  </a:cubicBezTo>
                  <a:cubicBezTo>
                    <a:pt x="460" y="26"/>
                    <a:pt x="460" y="26"/>
                    <a:pt x="461" y="27"/>
                  </a:cubicBezTo>
                  <a:cubicBezTo>
                    <a:pt x="461" y="27"/>
                    <a:pt x="461" y="27"/>
                    <a:pt x="462" y="28"/>
                  </a:cubicBezTo>
                  <a:cubicBezTo>
                    <a:pt x="462" y="28"/>
                    <a:pt x="463" y="29"/>
                    <a:pt x="463" y="29"/>
                  </a:cubicBezTo>
                  <a:cubicBezTo>
                    <a:pt x="466" y="31"/>
                    <a:pt x="470" y="33"/>
                    <a:pt x="475" y="36"/>
                  </a:cubicBezTo>
                  <a:cubicBezTo>
                    <a:pt x="489" y="46"/>
                    <a:pt x="512" y="59"/>
                    <a:pt x="512" y="59"/>
                  </a:cubicBezTo>
                  <a:cubicBezTo>
                    <a:pt x="514" y="55"/>
                    <a:pt x="514" y="55"/>
                    <a:pt x="514" y="55"/>
                  </a:cubicBezTo>
                  <a:cubicBezTo>
                    <a:pt x="516" y="51"/>
                    <a:pt x="516" y="51"/>
                    <a:pt x="516" y="51"/>
                  </a:cubicBezTo>
                  <a:cubicBezTo>
                    <a:pt x="516" y="51"/>
                    <a:pt x="500" y="45"/>
                    <a:pt x="484" y="40"/>
                  </a:cubicBezTo>
                  <a:cubicBezTo>
                    <a:pt x="476" y="37"/>
                    <a:pt x="468" y="35"/>
                    <a:pt x="462" y="33"/>
                  </a:cubicBezTo>
                  <a:cubicBezTo>
                    <a:pt x="459" y="32"/>
                    <a:pt x="456" y="31"/>
                    <a:pt x="454" y="30"/>
                  </a:cubicBezTo>
                  <a:cubicBezTo>
                    <a:pt x="453" y="30"/>
                    <a:pt x="452" y="30"/>
                    <a:pt x="452" y="29"/>
                  </a:cubicBezTo>
                  <a:cubicBezTo>
                    <a:pt x="451" y="29"/>
                    <a:pt x="451" y="29"/>
                    <a:pt x="451" y="29"/>
                  </a:cubicBezTo>
                  <a:cubicBezTo>
                    <a:pt x="450" y="29"/>
                    <a:pt x="450" y="29"/>
                    <a:pt x="450" y="29"/>
                  </a:cubicBezTo>
                  <a:cubicBezTo>
                    <a:pt x="450" y="29"/>
                    <a:pt x="450" y="29"/>
                    <a:pt x="449" y="29"/>
                  </a:cubicBezTo>
                  <a:cubicBezTo>
                    <a:pt x="449" y="29"/>
                    <a:pt x="449" y="29"/>
                    <a:pt x="448" y="29"/>
                  </a:cubicBezTo>
                  <a:cubicBezTo>
                    <a:pt x="448" y="29"/>
                    <a:pt x="448" y="29"/>
                    <a:pt x="447" y="30"/>
                  </a:cubicBezTo>
                  <a:cubicBezTo>
                    <a:pt x="447" y="30"/>
                    <a:pt x="446" y="30"/>
                    <a:pt x="446" y="31"/>
                  </a:cubicBezTo>
                  <a:cubicBezTo>
                    <a:pt x="449" y="33"/>
                    <a:pt x="449" y="33"/>
                    <a:pt x="449" y="33"/>
                  </a:cubicBezTo>
                  <a:cubicBezTo>
                    <a:pt x="446" y="31"/>
                    <a:pt x="446" y="31"/>
                    <a:pt x="446" y="31"/>
                  </a:cubicBezTo>
                  <a:cubicBezTo>
                    <a:pt x="445" y="32"/>
                    <a:pt x="445" y="33"/>
                    <a:pt x="445" y="34"/>
                  </a:cubicBezTo>
                  <a:cubicBezTo>
                    <a:pt x="445" y="34"/>
                    <a:pt x="445" y="35"/>
                    <a:pt x="445" y="35"/>
                  </a:cubicBezTo>
                  <a:cubicBezTo>
                    <a:pt x="446" y="36"/>
                    <a:pt x="446" y="36"/>
                    <a:pt x="446" y="37"/>
                  </a:cubicBezTo>
                  <a:cubicBezTo>
                    <a:pt x="447" y="37"/>
                    <a:pt x="447" y="37"/>
                    <a:pt x="447" y="38"/>
                  </a:cubicBezTo>
                  <a:cubicBezTo>
                    <a:pt x="448" y="39"/>
                    <a:pt x="450" y="40"/>
                    <a:pt x="453" y="41"/>
                  </a:cubicBezTo>
                  <a:cubicBezTo>
                    <a:pt x="462" y="47"/>
                    <a:pt x="478" y="57"/>
                    <a:pt x="493" y="66"/>
                  </a:cubicBezTo>
                  <a:cubicBezTo>
                    <a:pt x="501" y="70"/>
                    <a:pt x="507" y="75"/>
                    <a:pt x="512" y="78"/>
                  </a:cubicBezTo>
                  <a:cubicBezTo>
                    <a:pt x="515" y="79"/>
                    <a:pt x="517" y="80"/>
                    <a:pt x="518" y="81"/>
                  </a:cubicBezTo>
                  <a:cubicBezTo>
                    <a:pt x="519" y="82"/>
                    <a:pt x="519" y="82"/>
                    <a:pt x="520" y="82"/>
                  </a:cubicBezTo>
                  <a:cubicBezTo>
                    <a:pt x="520" y="82"/>
                    <a:pt x="520" y="82"/>
                    <a:pt x="520" y="82"/>
                  </a:cubicBezTo>
                  <a:cubicBezTo>
                    <a:pt x="521" y="81"/>
                    <a:pt x="521" y="81"/>
                    <a:pt x="521" y="81"/>
                  </a:cubicBezTo>
                  <a:cubicBezTo>
                    <a:pt x="519" y="82"/>
                    <a:pt x="519" y="82"/>
                    <a:pt x="519" y="82"/>
                  </a:cubicBezTo>
                  <a:cubicBezTo>
                    <a:pt x="520" y="82"/>
                    <a:pt x="520" y="82"/>
                    <a:pt x="520" y="82"/>
                  </a:cubicBezTo>
                  <a:cubicBezTo>
                    <a:pt x="521" y="81"/>
                    <a:pt x="521" y="81"/>
                    <a:pt x="521" y="81"/>
                  </a:cubicBezTo>
                  <a:cubicBezTo>
                    <a:pt x="519" y="82"/>
                    <a:pt x="519" y="82"/>
                    <a:pt x="519" y="82"/>
                  </a:cubicBezTo>
                  <a:cubicBezTo>
                    <a:pt x="522" y="80"/>
                    <a:pt x="522" y="80"/>
                    <a:pt x="522" y="80"/>
                  </a:cubicBezTo>
                  <a:cubicBezTo>
                    <a:pt x="519" y="81"/>
                    <a:pt x="519" y="81"/>
                    <a:pt x="519" y="81"/>
                  </a:cubicBezTo>
                  <a:cubicBezTo>
                    <a:pt x="519" y="82"/>
                    <a:pt x="519" y="82"/>
                    <a:pt x="519" y="82"/>
                  </a:cubicBezTo>
                  <a:cubicBezTo>
                    <a:pt x="522" y="80"/>
                    <a:pt x="522" y="80"/>
                    <a:pt x="522" y="80"/>
                  </a:cubicBezTo>
                  <a:cubicBezTo>
                    <a:pt x="519" y="81"/>
                    <a:pt x="519" y="81"/>
                    <a:pt x="519" y="81"/>
                  </a:cubicBezTo>
                  <a:cubicBezTo>
                    <a:pt x="523" y="79"/>
                    <a:pt x="523" y="79"/>
                    <a:pt x="523" y="79"/>
                  </a:cubicBezTo>
                  <a:cubicBezTo>
                    <a:pt x="518" y="79"/>
                    <a:pt x="518" y="79"/>
                    <a:pt x="518" y="79"/>
                  </a:cubicBezTo>
                  <a:cubicBezTo>
                    <a:pt x="518" y="80"/>
                    <a:pt x="519" y="81"/>
                    <a:pt x="519" y="81"/>
                  </a:cubicBezTo>
                  <a:cubicBezTo>
                    <a:pt x="523" y="79"/>
                    <a:pt x="523" y="79"/>
                    <a:pt x="523" y="79"/>
                  </a:cubicBezTo>
                  <a:cubicBezTo>
                    <a:pt x="518" y="79"/>
                    <a:pt x="518" y="79"/>
                    <a:pt x="518" y="79"/>
                  </a:cubicBezTo>
                  <a:cubicBezTo>
                    <a:pt x="523" y="79"/>
                    <a:pt x="523" y="79"/>
                    <a:pt x="523" y="79"/>
                  </a:cubicBezTo>
                  <a:cubicBezTo>
                    <a:pt x="519" y="77"/>
                    <a:pt x="519" y="77"/>
                    <a:pt x="519" y="77"/>
                  </a:cubicBezTo>
                  <a:cubicBezTo>
                    <a:pt x="519" y="78"/>
                    <a:pt x="518" y="79"/>
                    <a:pt x="518" y="79"/>
                  </a:cubicBezTo>
                  <a:cubicBezTo>
                    <a:pt x="523" y="79"/>
                    <a:pt x="523" y="79"/>
                    <a:pt x="523" y="79"/>
                  </a:cubicBezTo>
                  <a:cubicBezTo>
                    <a:pt x="519" y="77"/>
                    <a:pt x="519" y="77"/>
                    <a:pt x="519" y="77"/>
                  </a:cubicBezTo>
                  <a:cubicBezTo>
                    <a:pt x="523" y="79"/>
                    <a:pt x="523" y="79"/>
                    <a:pt x="523" y="79"/>
                  </a:cubicBezTo>
                  <a:cubicBezTo>
                    <a:pt x="525" y="75"/>
                    <a:pt x="525" y="75"/>
                    <a:pt x="525" y="75"/>
                  </a:cubicBezTo>
                  <a:cubicBezTo>
                    <a:pt x="438" y="42"/>
                    <a:pt x="438" y="42"/>
                    <a:pt x="438" y="42"/>
                  </a:cubicBezTo>
                  <a:cubicBezTo>
                    <a:pt x="436" y="41"/>
                    <a:pt x="434" y="41"/>
                    <a:pt x="433" y="43"/>
                  </a:cubicBezTo>
                  <a:cubicBezTo>
                    <a:pt x="432" y="44"/>
                    <a:pt x="432" y="44"/>
                    <a:pt x="432" y="45"/>
                  </a:cubicBezTo>
                  <a:cubicBezTo>
                    <a:pt x="432" y="45"/>
                    <a:pt x="432" y="46"/>
                    <a:pt x="432" y="46"/>
                  </a:cubicBezTo>
                  <a:cubicBezTo>
                    <a:pt x="432" y="47"/>
                    <a:pt x="432" y="48"/>
                    <a:pt x="432" y="48"/>
                  </a:cubicBezTo>
                  <a:cubicBezTo>
                    <a:pt x="433" y="49"/>
                    <a:pt x="433" y="49"/>
                    <a:pt x="433" y="49"/>
                  </a:cubicBezTo>
                  <a:cubicBezTo>
                    <a:pt x="434" y="50"/>
                    <a:pt x="434" y="50"/>
                    <a:pt x="434" y="50"/>
                  </a:cubicBezTo>
                  <a:cubicBezTo>
                    <a:pt x="436" y="51"/>
                    <a:pt x="438" y="53"/>
                    <a:pt x="442" y="55"/>
                  </a:cubicBezTo>
                  <a:cubicBezTo>
                    <a:pt x="465" y="70"/>
                    <a:pt x="533" y="111"/>
                    <a:pt x="533" y="111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1" y="105"/>
                    <a:pt x="531" y="105"/>
                    <a:pt x="531" y="105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3" y="104"/>
                    <a:pt x="533" y="104"/>
                    <a:pt x="533" y="104"/>
                  </a:cubicBezTo>
                  <a:cubicBezTo>
                    <a:pt x="532" y="104"/>
                    <a:pt x="532" y="104"/>
                    <a:pt x="531" y="105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3" y="104"/>
                    <a:pt x="533" y="104"/>
                    <a:pt x="533" y="104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4" y="103"/>
                    <a:pt x="534" y="103"/>
                    <a:pt x="534" y="103"/>
                  </a:cubicBezTo>
                  <a:cubicBezTo>
                    <a:pt x="534" y="103"/>
                    <a:pt x="533" y="103"/>
                    <a:pt x="533" y="104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4" y="103"/>
                    <a:pt x="534" y="103"/>
                    <a:pt x="534" y="103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5" y="103"/>
                    <a:pt x="535" y="103"/>
                    <a:pt x="535" y="103"/>
                  </a:cubicBezTo>
                  <a:cubicBezTo>
                    <a:pt x="535" y="103"/>
                    <a:pt x="534" y="103"/>
                    <a:pt x="534" y="103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5" y="103"/>
                    <a:pt x="535" y="103"/>
                    <a:pt x="535" y="103"/>
                  </a:cubicBezTo>
                  <a:cubicBezTo>
                    <a:pt x="535" y="106"/>
                    <a:pt x="535" y="106"/>
                    <a:pt x="535" y="106"/>
                  </a:cubicBezTo>
                  <a:cubicBezTo>
                    <a:pt x="536" y="103"/>
                    <a:pt x="536" y="103"/>
                    <a:pt x="536" y="103"/>
                  </a:cubicBezTo>
                  <a:cubicBezTo>
                    <a:pt x="536" y="103"/>
                    <a:pt x="535" y="103"/>
                    <a:pt x="535" y="103"/>
                  </a:cubicBezTo>
                  <a:cubicBezTo>
                    <a:pt x="535" y="106"/>
                    <a:pt x="535" y="106"/>
                    <a:pt x="535" y="106"/>
                  </a:cubicBezTo>
                  <a:cubicBezTo>
                    <a:pt x="536" y="103"/>
                    <a:pt x="536" y="103"/>
                    <a:pt x="536" y="103"/>
                  </a:cubicBezTo>
                  <a:cubicBezTo>
                    <a:pt x="535" y="103"/>
                    <a:pt x="535" y="103"/>
                    <a:pt x="535" y="103"/>
                  </a:cubicBezTo>
                  <a:cubicBezTo>
                    <a:pt x="536" y="103"/>
                    <a:pt x="536" y="103"/>
                    <a:pt x="536" y="103"/>
                  </a:cubicBezTo>
                  <a:cubicBezTo>
                    <a:pt x="536" y="103"/>
                    <a:pt x="536" y="103"/>
                    <a:pt x="536" y="103"/>
                  </a:cubicBezTo>
                  <a:cubicBezTo>
                    <a:pt x="535" y="103"/>
                    <a:pt x="535" y="103"/>
                    <a:pt x="535" y="103"/>
                  </a:cubicBezTo>
                  <a:cubicBezTo>
                    <a:pt x="536" y="103"/>
                    <a:pt x="536" y="103"/>
                    <a:pt x="536" y="103"/>
                  </a:cubicBezTo>
                  <a:cubicBezTo>
                    <a:pt x="536" y="103"/>
                    <a:pt x="535" y="103"/>
                    <a:pt x="534" y="102"/>
                  </a:cubicBezTo>
                  <a:cubicBezTo>
                    <a:pt x="529" y="101"/>
                    <a:pt x="520" y="97"/>
                    <a:pt x="510" y="92"/>
                  </a:cubicBezTo>
                  <a:cubicBezTo>
                    <a:pt x="493" y="84"/>
                    <a:pt x="472" y="75"/>
                    <a:pt x="456" y="67"/>
                  </a:cubicBezTo>
                  <a:cubicBezTo>
                    <a:pt x="447" y="63"/>
                    <a:pt x="440" y="60"/>
                    <a:pt x="434" y="58"/>
                  </a:cubicBezTo>
                  <a:cubicBezTo>
                    <a:pt x="431" y="56"/>
                    <a:pt x="429" y="55"/>
                    <a:pt x="427" y="55"/>
                  </a:cubicBezTo>
                  <a:cubicBezTo>
                    <a:pt x="426" y="54"/>
                    <a:pt x="426" y="54"/>
                    <a:pt x="425" y="54"/>
                  </a:cubicBezTo>
                  <a:cubicBezTo>
                    <a:pt x="424" y="54"/>
                    <a:pt x="424" y="54"/>
                    <a:pt x="424" y="54"/>
                  </a:cubicBezTo>
                  <a:cubicBezTo>
                    <a:pt x="424" y="53"/>
                    <a:pt x="424" y="53"/>
                    <a:pt x="424" y="53"/>
                  </a:cubicBezTo>
                  <a:cubicBezTo>
                    <a:pt x="423" y="53"/>
                    <a:pt x="423" y="53"/>
                    <a:pt x="423" y="53"/>
                  </a:cubicBezTo>
                  <a:cubicBezTo>
                    <a:pt x="422" y="53"/>
                    <a:pt x="422" y="53"/>
                    <a:pt x="421" y="53"/>
                  </a:cubicBezTo>
                  <a:cubicBezTo>
                    <a:pt x="421" y="54"/>
                    <a:pt x="420" y="54"/>
                    <a:pt x="420" y="54"/>
                  </a:cubicBezTo>
                  <a:cubicBezTo>
                    <a:pt x="420" y="54"/>
                    <a:pt x="419" y="55"/>
                    <a:pt x="419" y="55"/>
                  </a:cubicBezTo>
                  <a:cubicBezTo>
                    <a:pt x="417" y="58"/>
                    <a:pt x="418" y="60"/>
                    <a:pt x="420" y="62"/>
                  </a:cubicBezTo>
                  <a:cubicBezTo>
                    <a:pt x="540" y="136"/>
                    <a:pt x="540" y="136"/>
                    <a:pt x="540" y="136"/>
                  </a:cubicBezTo>
                  <a:cubicBezTo>
                    <a:pt x="542" y="133"/>
                    <a:pt x="542" y="133"/>
                    <a:pt x="542" y="133"/>
                  </a:cubicBezTo>
                  <a:cubicBezTo>
                    <a:pt x="544" y="129"/>
                    <a:pt x="544" y="129"/>
                    <a:pt x="544" y="129"/>
                  </a:cubicBezTo>
                  <a:cubicBezTo>
                    <a:pt x="544" y="129"/>
                    <a:pt x="510" y="112"/>
                    <a:pt x="477" y="95"/>
                  </a:cubicBezTo>
                  <a:cubicBezTo>
                    <a:pt x="460" y="87"/>
                    <a:pt x="443" y="78"/>
                    <a:pt x="430" y="72"/>
                  </a:cubicBezTo>
                  <a:cubicBezTo>
                    <a:pt x="423" y="69"/>
                    <a:pt x="418" y="66"/>
                    <a:pt x="414" y="65"/>
                  </a:cubicBezTo>
                  <a:cubicBezTo>
                    <a:pt x="412" y="64"/>
                    <a:pt x="410" y="63"/>
                    <a:pt x="409" y="62"/>
                  </a:cubicBezTo>
                  <a:cubicBezTo>
                    <a:pt x="409" y="62"/>
                    <a:pt x="408" y="62"/>
                    <a:pt x="408" y="62"/>
                  </a:cubicBezTo>
                  <a:cubicBezTo>
                    <a:pt x="407" y="62"/>
                    <a:pt x="407" y="62"/>
                    <a:pt x="407" y="62"/>
                  </a:cubicBezTo>
                  <a:cubicBezTo>
                    <a:pt x="407" y="61"/>
                    <a:pt x="407" y="61"/>
                    <a:pt x="407" y="61"/>
                  </a:cubicBezTo>
                  <a:cubicBezTo>
                    <a:pt x="407" y="61"/>
                    <a:pt x="406" y="61"/>
                    <a:pt x="406" y="61"/>
                  </a:cubicBezTo>
                  <a:cubicBezTo>
                    <a:pt x="405" y="61"/>
                    <a:pt x="405" y="61"/>
                    <a:pt x="404" y="62"/>
                  </a:cubicBezTo>
                  <a:cubicBezTo>
                    <a:pt x="403" y="62"/>
                    <a:pt x="402" y="62"/>
                    <a:pt x="402" y="63"/>
                  </a:cubicBezTo>
                  <a:cubicBezTo>
                    <a:pt x="400" y="66"/>
                    <a:pt x="401" y="68"/>
                    <a:pt x="403" y="70"/>
                  </a:cubicBezTo>
                  <a:cubicBezTo>
                    <a:pt x="465" y="108"/>
                    <a:pt x="465" y="108"/>
                    <a:pt x="465" y="108"/>
                  </a:cubicBezTo>
                  <a:cubicBezTo>
                    <a:pt x="392" y="72"/>
                    <a:pt x="392" y="72"/>
                    <a:pt x="392" y="72"/>
                  </a:cubicBezTo>
                  <a:cubicBezTo>
                    <a:pt x="390" y="71"/>
                    <a:pt x="388" y="71"/>
                    <a:pt x="387" y="73"/>
                  </a:cubicBezTo>
                  <a:cubicBezTo>
                    <a:pt x="386" y="74"/>
                    <a:pt x="386" y="75"/>
                    <a:pt x="386" y="76"/>
                  </a:cubicBezTo>
                  <a:cubicBezTo>
                    <a:pt x="386" y="77"/>
                    <a:pt x="386" y="78"/>
                    <a:pt x="386" y="78"/>
                  </a:cubicBezTo>
                  <a:cubicBezTo>
                    <a:pt x="387" y="80"/>
                    <a:pt x="387" y="80"/>
                    <a:pt x="388" y="81"/>
                  </a:cubicBezTo>
                  <a:cubicBezTo>
                    <a:pt x="389" y="82"/>
                    <a:pt x="391" y="83"/>
                    <a:pt x="393" y="85"/>
                  </a:cubicBezTo>
                  <a:cubicBezTo>
                    <a:pt x="401" y="91"/>
                    <a:pt x="415" y="100"/>
                    <a:pt x="433" y="111"/>
                  </a:cubicBezTo>
                  <a:cubicBezTo>
                    <a:pt x="459" y="127"/>
                    <a:pt x="492" y="146"/>
                    <a:pt x="519" y="162"/>
                  </a:cubicBezTo>
                  <a:cubicBezTo>
                    <a:pt x="532" y="170"/>
                    <a:pt x="544" y="177"/>
                    <a:pt x="552" y="182"/>
                  </a:cubicBezTo>
                  <a:cubicBezTo>
                    <a:pt x="556" y="184"/>
                    <a:pt x="559" y="186"/>
                    <a:pt x="561" y="188"/>
                  </a:cubicBezTo>
                  <a:cubicBezTo>
                    <a:pt x="563" y="188"/>
                    <a:pt x="563" y="189"/>
                    <a:pt x="564" y="189"/>
                  </a:cubicBezTo>
                  <a:cubicBezTo>
                    <a:pt x="564" y="189"/>
                    <a:pt x="564" y="189"/>
                    <a:pt x="564" y="189"/>
                  </a:cubicBezTo>
                  <a:cubicBezTo>
                    <a:pt x="564" y="189"/>
                    <a:pt x="564" y="189"/>
                    <a:pt x="564" y="189"/>
                  </a:cubicBezTo>
                  <a:cubicBezTo>
                    <a:pt x="566" y="188"/>
                    <a:pt x="566" y="188"/>
                    <a:pt x="566" y="188"/>
                  </a:cubicBezTo>
                  <a:cubicBezTo>
                    <a:pt x="564" y="189"/>
                    <a:pt x="564" y="189"/>
                    <a:pt x="564" y="189"/>
                  </a:cubicBezTo>
                  <a:cubicBezTo>
                    <a:pt x="564" y="189"/>
                    <a:pt x="564" y="189"/>
                    <a:pt x="564" y="189"/>
                  </a:cubicBezTo>
                  <a:cubicBezTo>
                    <a:pt x="566" y="188"/>
                    <a:pt x="566" y="188"/>
                    <a:pt x="566" y="188"/>
                  </a:cubicBezTo>
                  <a:cubicBezTo>
                    <a:pt x="564" y="189"/>
                    <a:pt x="564" y="189"/>
                    <a:pt x="564" y="189"/>
                  </a:cubicBezTo>
                  <a:cubicBezTo>
                    <a:pt x="567" y="187"/>
                    <a:pt x="567" y="187"/>
                    <a:pt x="567" y="187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564" y="189"/>
                    <a:pt x="564" y="189"/>
                    <a:pt x="564" y="189"/>
                  </a:cubicBezTo>
                  <a:cubicBezTo>
                    <a:pt x="567" y="187"/>
                    <a:pt x="567" y="187"/>
                    <a:pt x="567" y="187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567" y="186"/>
                    <a:pt x="567" y="186"/>
                    <a:pt x="567" y="186"/>
                  </a:cubicBezTo>
                  <a:cubicBezTo>
                    <a:pt x="563" y="186"/>
                    <a:pt x="563" y="186"/>
                    <a:pt x="563" y="186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567" y="186"/>
                    <a:pt x="567" y="186"/>
                    <a:pt x="567" y="186"/>
                  </a:cubicBezTo>
                  <a:cubicBezTo>
                    <a:pt x="563" y="186"/>
                    <a:pt x="563" y="186"/>
                    <a:pt x="563" y="186"/>
                  </a:cubicBezTo>
                  <a:cubicBezTo>
                    <a:pt x="567" y="186"/>
                    <a:pt x="567" y="186"/>
                    <a:pt x="567" y="186"/>
                  </a:cubicBezTo>
                  <a:cubicBezTo>
                    <a:pt x="563" y="184"/>
                    <a:pt x="563" y="184"/>
                    <a:pt x="563" y="184"/>
                  </a:cubicBezTo>
                  <a:cubicBezTo>
                    <a:pt x="563" y="185"/>
                    <a:pt x="563" y="186"/>
                    <a:pt x="563" y="186"/>
                  </a:cubicBezTo>
                  <a:cubicBezTo>
                    <a:pt x="567" y="186"/>
                    <a:pt x="567" y="186"/>
                    <a:pt x="567" y="186"/>
                  </a:cubicBezTo>
                  <a:cubicBezTo>
                    <a:pt x="563" y="184"/>
                    <a:pt x="563" y="184"/>
                    <a:pt x="563" y="184"/>
                  </a:cubicBezTo>
                  <a:cubicBezTo>
                    <a:pt x="567" y="186"/>
                    <a:pt x="567" y="186"/>
                    <a:pt x="567" y="186"/>
                  </a:cubicBezTo>
                  <a:cubicBezTo>
                    <a:pt x="570" y="182"/>
                    <a:pt x="570" y="182"/>
                    <a:pt x="570" y="182"/>
                  </a:cubicBezTo>
                  <a:cubicBezTo>
                    <a:pt x="570" y="182"/>
                    <a:pt x="525" y="158"/>
                    <a:pt x="479" y="134"/>
                  </a:cubicBezTo>
                  <a:cubicBezTo>
                    <a:pt x="456" y="122"/>
                    <a:pt x="433" y="110"/>
                    <a:pt x="414" y="100"/>
                  </a:cubicBezTo>
                  <a:cubicBezTo>
                    <a:pt x="405" y="96"/>
                    <a:pt x="397" y="92"/>
                    <a:pt x="391" y="89"/>
                  </a:cubicBezTo>
                  <a:cubicBezTo>
                    <a:pt x="388" y="88"/>
                    <a:pt x="385" y="87"/>
                    <a:pt x="383" y="86"/>
                  </a:cubicBezTo>
                  <a:cubicBezTo>
                    <a:pt x="382" y="86"/>
                    <a:pt x="381" y="85"/>
                    <a:pt x="380" y="85"/>
                  </a:cubicBezTo>
                  <a:cubicBezTo>
                    <a:pt x="379" y="85"/>
                    <a:pt x="379" y="85"/>
                    <a:pt x="378" y="85"/>
                  </a:cubicBezTo>
                  <a:cubicBezTo>
                    <a:pt x="377" y="85"/>
                    <a:pt x="377" y="85"/>
                    <a:pt x="376" y="85"/>
                  </a:cubicBezTo>
                  <a:cubicBezTo>
                    <a:pt x="375" y="85"/>
                    <a:pt x="374" y="86"/>
                    <a:pt x="373" y="87"/>
                  </a:cubicBezTo>
                  <a:cubicBezTo>
                    <a:pt x="372" y="88"/>
                    <a:pt x="372" y="89"/>
                    <a:pt x="373" y="91"/>
                  </a:cubicBezTo>
                  <a:cubicBezTo>
                    <a:pt x="373" y="92"/>
                    <a:pt x="374" y="93"/>
                    <a:pt x="375" y="93"/>
                  </a:cubicBezTo>
                  <a:cubicBezTo>
                    <a:pt x="375" y="93"/>
                    <a:pt x="378" y="95"/>
                    <a:pt x="383" y="99"/>
                  </a:cubicBezTo>
                  <a:cubicBezTo>
                    <a:pt x="402" y="110"/>
                    <a:pt x="449" y="138"/>
                    <a:pt x="492" y="164"/>
                  </a:cubicBezTo>
                  <a:cubicBezTo>
                    <a:pt x="513" y="177"/>
                    <a:pt x="533" y="189"/>
                    <a:pt x="548" y="199"/>
                  </a:cubicBezTo>
                  <a:cubicBezTo>
                    <a:pt x="555" y="204"/>
                    <a:pt x="561" y="208"/>
                    <a:pt x="565" y="211"/>
                  </a:cubicBezTo>
                  <a:cubicBezTo>
                    <a:pt x="567" y="212"/>
                    <a:pt x="569" y="213"/>
                    <a:pt x="570" y="214"/>
                  </a:cubicBezTo>
                  <a:cubicBezTo>
                    <a:pt x="570" y="215"/>
                    <a:pt x="571" y="215"/>
                    <a:pt x="571" y="215"/>
                  </a:cubicBezTo>
                  <a:cubicBezTo>
                    <a:pt x="571" y="215"/>
                    <a:pt x="571" y="215"/>
                    <a:pt x="571" y="215"/>
                  </a:cubicBezTo>
                  <a:cubicBezTo>
                    <a:pt x="572" y="214"/>
                    <a:pt x="572" y="214"/>
                    <a:pt x="572" y="214"/>
                  </a:cubicBezTo>
                  <a:cubicBezTo>
                    <a:pt x="570" y="215"/>
                    <a:pt x="570" y="215"/>
                    <a:pt x="570" y="215"/>
                  </a:cubicBezTo>
                  <a:cubicBezTo>
                    <a:pt x="571" y="215"/>
                    <a:pt x="571" y="215"/>
                    <a:pt x="571" y="215"/>
                  </a:cubicBezTo>
                  <a:cubicBezTo>
                    <a:pt x="572" y="214"/>
                    <a:pt x="572" y="214"/>
                    <a:pt x="572" y="214"/>
                  </a:cubicBezTo>
                  <a:cubicBezTo>
                    <a:pt x="570" y="215"/>
                    <a:pt x="570" y="215"/>
                    <a:pt x="570" y="215"/>
                  </a:cubicBezTo>
                  <a:cubicBezTo>
                    <a:pt x="574" y="213"/>
                    <a:pt x="574" y="213"/>
                    <a:pt x="574" y="213"/>
                  </a:cubicBezTo>
                  <a:cubicBezTo>
                    <a:pt x="570" y="213"/>
                    <a:pt x="570" y="213"/>
                    <a:pt x="570" y="213"/>
                  </a:cubicBezTo>
                  <a:cubicBezTo>
                    <a:pt x="570" y="214"/>
                    <a:pt x="570" y="214"/>
                    <a:pt x="570" y="215"/>
                  </a:cubicBezTo>
                  <a:cubicBezTo>
                    <a:pt x="574" y="213"/>
                    <a:pt x="574" y="213"/>
                    <a:pt x="574" y="213"/>
                  </a:cubicBezTo>
                  <a:cubicBezTo>
                    <a:pt x="570" y="213"/>
                    <a:pt x="570" y="213"/>
                    <a:pt x="570" y="213"/>
                  </a:cubicBezTo>
                  <a:cubicBezTo>
                    <a:pt x="574" y="213"/>
                    <a:pt x="574" y="213"/>
                    <a:pt x="574" y="213"/>
                  </a:cubicBezTo>
                  <a:cubicBezTo>
                    <a:pt x="571" y="211"/>
                    <a:pt x="571" y="211"/>
                    <a:pt x="571" y="211"/>
                  </a:cubicBezTo>
                  <a:cubicBezTo>
                    <a:pt x="570" y="211"/>
                    <a:pt x="570" y="212"/>
                    <a:pt x="570" y="213"/>
                  </a:cubicBezTo>
                  <a:cubicBezTo>
                    <a:pt x="574" y="213"/>
                    <a:pt x="574" y="213"/>
                    <a:pt x="574" y="213"/>
                  </a:cubicBezTo>
                  <a:cubicBezTo>
                    <a:pt x="571" y="211"/>
                    <a:pt x="571" y="211"/>
                    <a:pt x="571" y="211"/>
                  </a:cubicBezTo>
                  <a:cubicBezTo>
                    <a:pt x="574" y="213"/>
                    <a:pt x="574" y="213"/>
                    <a:pt x="574" y="213"/>
                  </a:cubicBezTo>
                  <a:cubicBezTo>
                    <a:pt x="571" y="210"/>
                    <a:pt x="571" y="210"/>
                    <a:pt x="571" y="210"/>
                  </a:cubicBezTo>
                  <a:cubicBezTo>
                    <a:pt x="574" y="213"/>
                    <a:pt x="574" y="213"/>
                    <a:pt x="574" y="213"/>
                  </a:cubicBezTo>
                  <a:cubicBezTo>
                    <a:pt x="573" y="209"/>
                    <a:pt x="573" y="209"/>
                    <a:pt x="573" y="209"/>
                  </a:cubicBezTo>
                  <a:cubicBezTo>
                    <a:pt x="572" y="209"/>
                    <a:pt x="571" y="209"/>
                    <a:pt x="571" y="210"/>
                  </a:cubicBezTo>
                  <a:cubicBezTo>
                    <a:pt x="574" y="213"/>
                    <a:pt x="574" y="213"/>
                    <a:pt x="574" y="213"/>
                  </a:cubicBezTo>
                  <a:cubicBezTo>
                    <a:pt x="573" y="209"/>
                    <a:pt x="573" y="209"/>
                    <a:pt x="573" y="209"/>
                  </a:cubicBezTo>
                  <a:cubicBezTo>
                    <a:pt x="574" y="213"/>
                    <a:pt x="574" y="213"/>
                    <a:pt x="574" y="213"/>
                  </a:cubicBezTo>
                  <a:cubicBezTo>
                    <a:pt x="574" y="208"/>
                    <a:pt x="574" y="208"/>
                    <a:pt x="574" y="208"/>
                  </a:cubicBezTo>
                  <a:cubicBezTo>
                    <a:pt x="574" y="208"/>
                    <a:pt x="574" y="208"/>
                    <a:pt x="573" y="209"/>
                  </a:cubicBezTo>
                  <a:cubicBezTo>
                    <a:pt x="574" y="213"/>
                    <a:pt x="574" y="213"/>
                    <a:pt x="574" y="213"/>
                  </a:cubicBezTo>
                  <a:cubicBezTo>
                    <a:pt x="574" y="208"/>
                    <a:pt x="574" y="208"/>
                    <a:pt x="574" y="208"/>
                  </a:cubicBezTo>
                  <a:cubicBezTo>
                    <a:pt x="574" y="211"/>
                    <a:pt x="574" y="211"/>
                    <a:pt x="574" y="211"/>
                  </a:cubicBezTo>
                  <a:cubicBezTo>
                    <a:pt x="575" y="209"/>
                    <a:pt x="575" y="209"/>
                    <a:pt x="575" y="209"/>
                  </a:cubicBezTo>
                  <a:cubicBezTo>
                    <a:pt x="575" y="209"/>
                    <a:pt x="575" y="208"/>
                    <a:pt x="574" y="208"/>
                  </a:cubicBezTo>
                  <a:cubicBezTo>
                    <a:pt x="574" y="211"/>
                    <a:pt x="574" y="211"/>
                    <a:pt x="574" y="211"/>
                  </a:cubicBezTo>
                  <a:cubicBezTo>
                    <a:pt x="575" y="209"/>
                    <a:pt x="575" y="209"/>
                    <a:pt x="575" y="209"/>
                  </a:cubicBezTo>
                  <a:cubicBezTo>
                    <a:pt x="575" y="209"/>
                    <a:pt x="575" y="208"/>
                    <a:pt x="574" y="208"/>
                  </a:cubicBezTo>
                  <a:cubicBezTo>
                    <a:pt x="571" y="207"/>
                    <a:pt x="566" y="204"/>
                    <a:pt x="559" y="201"/>
                  </a:cubicBezTo>
                  <a:cubicBezTo>
                    <a:pt x="533" y="188"/>
                    <a:pt x="484" y="163"/>
                    <a:pt x="442" y="140"/>
                  </a:cubicBezTo>
                  <a:cubicBezTo>
                    <a:pt x="421" y="129"/>
                    <a:pt x="401" y="119"/>
                    <a:pt x="387" y="111"/>
                  </a:cubicBezTo>
                  <a:cubicBezTo>
                    <a:pt x="379" y="107"/>
                    <a:pt x="374" y="104"/>
                    <a:pt x="370" y="102"/>
                  </a:cubicBezTo>
                  <a:cubicBezTo>
                    <a:pt x="366" y="100"/>
                    <a:pt x="363" y="99"/>
                    <a:pt x="363" y="99"/>
                  </a:cubicBezTo>
                  <a:cubicBezTo>
                    <a:pt x="361" y="98"/>
                    <a:pt x="358" y="98"/>
                    <a:pt x="357" y="101"/>
                  </a:cubicBezTo>
                  <a:cubicBezTo>
                    <a:pt x="356" y="103"/>
                    <a:pt x="357" y="105"/>
                    <a:pt x="359" y="107"/>
                  </a:cubicBezTo>
                  <a:cubicBezTo>
                    <a:pt x="359" y="107"/>
                    <a:pt x="362" y="109"/>
                    <a:pt x="369" y="113"/>
                  </a:cubicBezTo>
                  <a:cubicBezTo>
                    <a:pt x="391" y="126"/>
                    <a:pt x="446" y="160"/>
                    <a:pt x="495" y="190"/>
                  </a:cubicBezTo>
                  <a:cubicBezTo>
                    <a:pt x="520" y="205"/>
                    <a:pt x="543" y="220"/>
                    <a:pt x="560" y="231"/>
                  </a:cubicBezTo>
                  <a:cubicBezTo>
                    <a:pt x="569" y="236"/>
                    <a:pt x="576" y="241"/>
                    <a:pt x="581" y="244"/>
                  </a:cubicBezTo>
                  <a:cubicBezTo>
                    <a:pt x="583" y="246"/>
                    <a:pt x="585" y="247"/>
                    <a:pt x="586" y="248"/>
                  </a:cubicBezTo>
                  <a:cubicBezTo>
                    <a:pt x="587" y="249"/>
                    <a:pt x="587" y="249"/>
                    <a:pt x="587" y="249"/>
                  </a:cubicBezTo>
                  <a:cubicBezTo>
                    <a:pt x="588" y="249"/>
                    <a:pt x="588" y="249"/>
                    <a:pt x="588" y="249"/>
                  </a:cubicBezTo>
                  <a:cubicBezTo>
                    <a:pt x="589" y="247"/>
                    <a:pt x="589" y="247"/>
                    <a:pt x="589" y="247"/>
                  </a:cubicBezTo>
                  <a:cubicBezTo>
                    <a:pt x="587" y="249"/>
                    <a:pt x="587" y="249"/>
                    <a:pt x="587" y="249"/>
                  </a:cubicBezTo>
                  <a:cubicBezTo>
                    <a:pt x="588" y="249"/>
                    <a:pt x="588" y="249"/>
                    <a:pt x="588" y="249"/>
                  </a:cubicBezTo>
                  <a:cubicBezTo>
                    <a:pt x="589" y="247"/>
                    <a:pt x="589" y="247"/>
                    <a:pt x="589" y="247"/>
                  </a:cubicBezTo>
                  <a:cubicBezTo>
                    <a:pt x="587" y="249"/>
                    <a:pt x="587" y="249"/>
                    <a:pt x="587" y="249"/>
                  </a:cubicBezTo>
                  <a:cubicBezTo>
                    <a:pt x="591" y="247"/>
                    <a:pt x="591" y="247"/>
                    <a:pt x="591" y="247"/>
                  </a:cubicBezTo>
                  <a:cubicBezTo>
                    <a:pt x="587" y="248"/>
                    <a:pt x="587" y="248"/>
                    <a:pt x="587" y="248"/>
                  </a:cubicBezTo>
                  <a:cubicBezTo>
                    <a:pt x="587" y="249"/>
                    <a:pt x="587" y="249"/>
                    <a:pt x="587" y="249"/>
                  </a:cubicBezTo>
                  <a:cubicBezTo>
                    <a:pt x="591" y="247"/>
                    <a:pt x="591" y="247"/>
                    <a:pt x="591" y="247"/>
                  </a:cubicBezTo>
                  <a:cubicBezTo>
                    <a:pt x="587" y="248"/>
                    <a:pt x="587" y="248"/>
                    <a:pt x="587" y="248"/>
                  </a:cubicBezTo>
                  <a:cubicBezTo>
                    <a:pt x="591" y="246"/>
                    <a:pt x="591" y="246"/>
                    <a:pt x="591" y="246"/>
                  </a:cubicBezTo>
                  <a:cubicBezTo>
                    <a:pt x="587" y="246"/>
                    <a:pt x="587" y="246"/>
                    <a:pt x="587" y="246"/>
                  </a:cubicBezTo>
                  <a:cubicBezTo>
                    <a:pt x="587" y="247"/>
                    <a:pt x="587" y="248"/>
                    <a:pt x="587" y="248"/>
                  </a:cubicBezTo>
                  <a:cubicBezTo>
                    <a:pt x="591" y="246"/>
                    <a:pt x="591" y="246"/>
                    <a:pt x="591" y="246"/>
                  </a:cubicBezTo>
                  <a:cubicBezTo>
                    <a:pt x="587" y="246"/>
                    <a:pt x="587" y="246"/>
                    <a:pt x="587" y="246"/>
                  </a:cubicBezTo>
                  <a:cubicBezTo>
                    <a:pt x="591" y="246"/>
                    <a:pt x="591" y="246"/>
                    <a:pt x="591" y="246"/>
                  </a:cubicBezTo>
                  <a:cubicBezTo>
                    <a:pt x="587" y="244"/>
                    <a:pt x="587" y="244"/>
                    <a:pt x="587" y="244"/>
                  </a:cubicBezTo>
                  <a:cubicBezTo>
                    <a:pt x="587" y="245"/>
                    <a:pt x="587" y="246"/>
                    <a:pt x="587" y="246"/>
                  </a:cubicBezTo>
                  <a:cubicBezTo>
                    <a:pt x="591" y="246"/>
                    <a:pt x="591" y="246"/>
                    <a:pt x="591" y="246"/>
                  </a:cubicBezTo>
                  <a:cubicBezTo>
                    <a:pt x="587" y="244"/>
                    <a:pt x="587" y="244"/>
                    <a:pt x="587" y="244"/>
                  </a:cubicBezTo>
                  <a:cubicBezTo>
                    <a:pt x="591" y="246"/>
                    <a:pt x="591" y="246"/>
                    <a:pt x="591" y="246"/>
                  </a:cubicBezTo>
                  <a:cubicBezTo>
                    <a:pt x="587" y="244"/>
                    <a:pt x="587" y="244"/>
                    <a:pt x="587" y="244"/>
                  </a:cubicBezTo>
                  <a:cubicBezTo>
                    <a:pt x="591" y="246"/>
                    <a:pt x="591" y="246"/>
                    <a:pt x="591" y="246"/>
                  </a:cubicBezTo>
                  <a:cubicBezTo>
                    <a:pt x="589" y="242"/>
                    <a:pt x="589" y="242"/>
                    <a:pt x="589" y="242"/>
                  </a:cubicBezTo>
                  <a:cubicBezTo>
                    <a:pt x="589" y="242"/>
                    <a:pt x="588" y="243"/>
                    <a:pt x="587" y="244"/>
                  </a:cubicBezTo>
                  <a:cubicBezTo>
                    <a:pt x="591" y="246"/>
                    <a:pt x="591" y="246"/>
                    <a:pt x="591" y="246"/>
                  </a:cubicBezTo>
                  <a:cubicBezTo>
                    <a:pt x="589" y="242"/>
                    <a:pt x="589" y="242"/>
                    <a:pt x="589" y="242"/>
                  </a:cubicBezTo>
                  <a:cubicBezTo>
                    <a:pt x="591" y="246"/>
                    <a:pt x="591" y="246"/>
                    <a:pt x="591" y="246"/>
                  </a:cubicBezTo>
                  <a:cubicBezTo>
                    <a:pt x="591" y="242"/>
                    <a:pt x="591" y="242"/>
                    <a:pt x="591" y="242"/>
                  </a:cubicBezTo>
                  <a:cubicBezTo>
                    <a:pt x="590" y="242"/>
                    <a:pt x="590" y="242"/>
                    <a:pt x="589" y="242"/>
                  </a:cubicBezTo>
                  <a:cubicBezTo>
                    <a:pt x="591" y="246"/>
                    <a:pt x="591" y="246"/>
                    <a:pt x="591" y="246"/>
                  </a:cubicBezTo>
                  <a:cubicBezTo>
                    <a:pt x="591" y="242"/>
                    <a:pt x="591" y="242"/>
                    <a:pt x="591" y="242"/>
                  </a:cubicBezTo>
                  <a:cubicBezTo>
                    <a:pt x="591" y="245"/>
                    <a:pt x="591" y="245"/>
                    <a:pt x="591" y="245"/>
                  </a:cubicBezTo>
                  <a:cubicBezTo>
                    <a:pt x="591" y="242"/>
                    <a:pt x="591" y="242"/>
                    <a:pt x="591" y="242"/>
                  </a:cubicBezTo>
                  <a:cubicBezTo>
                    <a:pt x="591" y="242"/>
                    <a:pt x="591" y="242"/>
                    <a:pt x="591" y="242"/>
                  </a:cubicBezTo>
                  <a:cubicBezTo>
                    <a:pt x="591" y="245"/>
                    <a:pt x="591" y="245"/>
                    <a:pt x="591" y="245"/>
                  </a:cubicBezTo>
                  <a:cubicBezTo>
                    <a:pt x="591" y="242"/>
                    <a:pt x="591" y="242"/>
                    <a:pt x="591" y="242"/>
                  </a:cubicBezTo>
                  <a:cubicBezTo>
                    <a:pt x="591" y="242"/>
                    <a:pt x="591" y="242"/>
                    <a:pt x="591" y="242"/>
                  </a:cubicBezTo>
                  <a:cubicBezTo>
                    <a:pt x="591" y="242"/>
                    <a:pt x="591" y="242"/>
                    <a:pt x="591" y="242"/>
                  </a:cubicBezTo>
                  <a:cubicBezTo>
                    <a:pt x="591" y="242"/>
                    <a:pt x="591" y="242"/>
                    <a:pt x="591" y="242"/>
                  </a:cubicBezTo>
                  <a:cubicBezTo>
                    <a:pt x="591" y="242"/>
                    <a:pt x="591" y="242"/>
                    <a:pt x="591" y="242"/>
                  </a:cubicBezTo>
                  <a:cubicBezTo>
                    <a:pt x="591" y="242"/>
                    <a:pt x="591" y="242"/>
                    <a:pt x="591" y="242"/>
                  </a:cubicBezTo>
                  <a:cubicBezTo>
                    <a:pt x="591" y="242"/>
                    <a:pt x="589" y="241"/>
                    <a:pt x="586" y="240"/>
                  </a:cubicBezTo>
                  <a:cubicBezTo>
                    <a:pt x="577" y="236"/>
                    <a:pt x="557" y="225"/>
                    <a:pt x="534" y="212"/>
                  </a:cubicBezTo>
                  <a:cubicBezTo>
                    <a:pt x="498" y="192"/>
                    <a:pt x="453" y="166"/>
                    <a:pt x="416" y="144"/>
                  </a:cubicBezTo>
                  <a:cubicBezTo>
                    <a:pt x="398" y="134"/>
                    <a:pt x="381" y="124"/>
                    <a:pt x="370" y="117"/>
                  </a:cubicBezTo>
                  <a:cubicBezTo>
                    <a:pt x="364" y="114"/>
                    <a:pt x="359" y="111"/>
                    <a:pt x="355" y="109"/>
                  </a:cubicBezTo>
                  <a:cubicBezTo>
                    <a:pt x="354" y="108"/>
                    <a:pt x="352" y="108"/>
                    <a:pt x="351" y="107"/>
                  </a:cubicBezTo>
                  <a:cubicBezTo>
                    <a:pt x="351" y="107"/>
                    <a:pt x="350" y="107"/>
                    <a:pt x="350" y="107"/>
                  </a:cubicBezTo>
                  <a:cubicBezTo>
                    <a:pt x="349" y="106"/>
                    <a:pt x="349" y="106"/>
                    <a:pt x="349" y="106"/>
                  </a:cubicBezTo>
                  <a:cubicBezTo>
                    <a:pt x="349" y="106"/>
                    <a:pt x="349" y="106"/>
                    <a:pt x="349" y="106"/>
                  </a:cubicBezTo>
                  <a:cubicBezTo>
                    <a:pt x="349" y="106"/>
                    <a:pt x="348" y="106"/>
                    <a:pt x="348" y="106"/>
                  </a:cubicBezTo>
                  <a:cubicBezTo>
                    <a:pt x="347" y="106"/>
                    <a:pt x="347" y="106"/>
                    <a:pt x="346" y="106"/>
                  </a:cubicBezTo>
                  <a:cubicBezTo>
                    <a:pt x="345" y="106"/>
                    <a:pt x="344" y="107"/>
                    <a:pt x="344" y="108"/>
                  </a:cubicBezTo>
                  <a:cubicBezTo>
                    <a:pt x="348" y="111"/>
                    <a:pt x="348" y="111"/>
                    <a:pt x="348" y="111"/>
                  </a:cubicBezTo>
                  <a:cubicBezTo>
                    <a:pt x="344" y="108"/>
                    <a:pt x="344" y="108"/>
                    <a:pt x="344" y="108"/>
                  </a:cubicBezTo>
                  <a:cubicBezTo>
                    <a:pt x="343" y="109"/>
                    <a:pt x="343" y="110"/>
                    <a:pt x="343" y="111"/>
                  </a:cubicBezTo>
                  <a:cubicBezTo>
                    <a:pt x="343" y="112"/>
                    <a:pt x="344" y="113"/>
                    <a:pt x="344" y="114"/>
                  </a:cubicBezTo>
                  <a:cubicBezTo>
                    <a:pt x="344" y="115"/>
                    <a:pt x="345" y="115"/>
                    <a:pt x="346" y="116"/>
                  </a:cubicBezTo>
                  <a:cubicBezTo>
                    <a:pt x="348" y="118"/>
                    <a:pt x="350" y="119"/>
                    <a:pt x="353" y="121"/>
                  </a:cubicBezTo>
                  <a:cubicBezTo>
                    <a:pt x="364" y="129"/>
                    <a:pt x="384" y="143"/>
                    <a:pt x="409" y="158"/>
                  </a:cubicBezTo>
                  <a:cubicBezTo>
                    <a:pt x="483" y="205"/>
                    <a:pt x="596" y="271"/>
                    <a:pt x="596" y="271"/>
                  </a:cubicBezTo>
                  <a:cubicBezTo>
                    <a:pt x="597" y="272"/>
                    <a:pt x="598" y="272"/>
                    <a:pt x="599" y="272"/>
                  </a:cubicBezTo>
                  <a:cubicBezTo>
                    <a:pt x="601" y="271"/>
                    <a:pt x="602" y="271"/>
                    <a:pt x="602" y="269"/>
                  </a:cubicBezTo>
                  <a:cubicBezTo>
                    <a:pt x="603" y="268"/>
                    <a:pt x="603" y="267"/>
                    <a:pt x="603" y="266"/>
                  </a:cubicBezTo>
                  <a:cubicBezTo>
                    <a:pt x="602" y="265"/>
                    <a:pt x="602" y="264"/>
                    <a:pt x="601" y="263"/>
                  </a:cubicBezTo>
                  <a:cubicBezTo>
                    <a:pt x="601" y="263"/>
                    <a:pt x="537" y="226"/>
                    <a:pt x="471" y="189"/>
                  </a:cubicBezTo>
                  <a:cubicBezTo>
                    <a:pt x="438" y="171"/>
                    <a:pt x="405" y="152"/>
                    <a:pt x="378" y="138"/>
                  </a:cubicBezTo>
                  <a:cubicBezTo>
                    <a:pt x="365" y="131"/>
                    <a:pt x="354" y="125"/>
                    <a:pt x="345" y="121"/>
                  </a:cubicBezTo>
                  <a:cubicBezTo>
                    <a:pt x="340" y="119"/>
                    <a:pt x="337" y="117"/>
                    <a:pt x="333" y="116"/>
                  </a:cubicBezTo>
                  <a:cubicBezTo>
                    <a:pt x="332" y="116"/>
                    <a:pt x="331" y="115"/>
                    <a:pt x="329" y="115"/>
                  </a:cubicBezTo>
                  <a:cubicBezTo>
                    <a:pt x="328" y="115"/>
                    <a:pt x="327" y="114"/>
                    <a:pt x="326" y="114"/>
                  </a:cubicBezTo>
                  <a:cubicBezTo>
                    <a:pt x="325" y="114"/>
                    <a:pt x="324" y="114"/>
                    <a:pt x="324" y="115"/>
                  </a:cubicBezTo>
                  <a:cubicBezTo>
                    <a:pt x="323" y="115"/>
                    <a:pt x="322" y="116"/>
                    <a:pt x="321" y="117"/>
                  </a:cubicBezTo>
                  <a:cubicBezTo>
                    <a:pt x="321" y="117"/>
                    <a:pt x="321" y="117"/>
                    <a:pt x="321" y="117"/>
                  </a:cubicBezTo>
                  <a:cubicBezTo>
                    <a:pt x="320" y="118"/>
                    <a:pt x="320" y="119"/>
                    <a:pt x="320" y="120"/>
                  </a:cubicBezTo>
                  <a:cubicBezTo>
                    <a:pt x="320" y="121"/>
                    <a:pt x="321" y="122"/>
                    <a:pt x="321" y="122"/>
                  </a:cubicBezTo>
                  <a:cubicBezTo>
                    <a:pt x="322" y="124"/>
                    <a:pt x="322" y="124"/>
                    <a:pt x="323" y="125"/>
                  </a:cubicBezTo>
                  <a:cubicBezTo>
                    <a:pt x="325" y="127"/>
                    <a:pt x="328" y="129"/>
                    <a:pt x="331" y="132"/>
                  </a:cubicBezTo>
                  <a:cubicBezTo>
                    <a:pt x="343" y="141"/>
                    <a:pt x="367" y="156"/>
                    <a:pt x="395" y="174"/>
                  </a:cubicBezTo>
                  <a:cubicBezTo>
                    <a:pt x="480" y="227"/>
                    <a:pt x="609" y="302"/>
                    <a:pt x="609" y="302"/>
                  </a:cubicBezTo>
                  <a:cubicBezTo>
                    <a:pt x="611" y="298"/>
                    <a:pt x="611" y="298"/>
                    <a:pt x="611" y="298"/>
                  </a:cubicBezTo>
                  <a:cubicBezTo>
                    <a:pt x="614" y="294"/>
                    <a:pt x="614" y="294"/>
                    <a:pt x="614" y="294"/>
                  </a:cubicBezTo>
                  <a:cubicBezTo>
                    <a:pt x="318" y="130"/>
                    <a:pt x="318" y="130"/>
                    <a:pt x="318" y="130"/>
                  </a:cubicBezTo>
                  <a:cubicBezTo>
                    <a:pt x="316" y="129"/>
                    <a:pt x="313" y="129"/>
                    <a:pt x="312" y="131"/>
                  </a:cubicBezTo>
                  <a:cubicBezTo>
                    <a:pt x="311" y="134"/>
                    <a:pt x="312" y="136"/>
                    <a:pt x="314" y="138"/>
                  </a:cubicBezTo>
                  <a:cubicBezTo>
                    <a:pt x="314" y="138"/>
                    <a:pt x="319" y="140"/>
                    <a:pt x="327" y="146"/>
                  </a:cubicBezTo>
                  <a:cubicBezTo>
                    <a:pt x="356" y="163"/>
                    <a:pt x="429" y="207"/>
                    <a:pt x="494" y="247"/>
                  </a:cubicBezTo>
                  <a:cubicBezTo>
                    <a:pt x="527" y="268"/>
                    <a:pt x="558" y="287"/>
                    <a:pt x="581" y="302"/>
                  </a:cubicBezTo>
                  <a:cubicBezTo>
                    <a:pt x="592" y="309"/>
                    <a:pt x="602" y="315"/>
                    <a:pt x="608" y="319"/>
                  </a:cubicBezTo>
                  <a:cubicBezTo>
                    <a:pt x="611" y="322"/>
                    <a:pt x="614" y="324"/>
                    <a:pt x="615" y="325"/>
                  </a:cubicBezTo>
                  <a:cubicBezTo>
                    <a:pt x="616" y="325"/>
                    <a:pt x="617" y="326"/>
                    <a:pt x="617" y="326"/>
                  </a:cubicBezTo>
                  <a:cubicBezTo>
                    <a:pt x="617" y="326"/>
                    <a:pt x="617" y="326"/>
                    <a:pt x="617" y="326"/>
                  </a:cubicBezTo>
                  <a:cubicBezTo>
                    <a:pt x="618" y="325"/>
                    <a:pt x="618" y="325"/>
                    <a:pt x="618" y="325"/>
                  </a:cubicBezTo>
                  <a:cubicBezTo>
                    <a:pt x="617" y="326"/>
                    <a:pt x="617" y="326"/>
                    <a:pt x="617" y="326"/>
                  </a:cubicBezTo>
                  <a:cubicBezTo>
                    <a:pt x="617" y="326"/>
                    <a:pt x="617" y="326"/>
                    <a:pt x="617" y="326"/>
                  </a:cubicBezTo>
                  <a:cubicBezTo>
                    <a:pt x="618" y="325"/>
                    <a:pt x="618" y="325"/>
                    <a:pt x="618" y="325"/>
                  </a:cubicBezTo>
                  <a:cubicBezTo>
                    <a:pt x="617" y="326"/>
                    <a:pt x="617" y="326"/>
                    <a:pt x="617" y="326"/>
                  </a:cubicBezTo>
                  <a:cubicBezTo>
                    <a:pt x="620" y="324"/>
                    <a:pt x="620" y="324"/>
                    <a:pt x="620" y="324"/>
                  </a:cubicBezTo>
                  <a:cubicBezTo>
                    <a:pt x="616" y="324"/>
                    <a:pt x="616" y="324"/>
                    <a:pt x="616" y="324"/>
                  </a:cubicBezTo>
                  <a:cubicBezTo>
                    <a:pt x="616" y="325"/>
                    <a:pt x="617" y="326"/>
                    <a:pt x="617" y="326"/>
                  </a:cubicBezTo>
                  <a:cubicBezTo>
                    <a:pt x="620" y="324"/>
                    <a:pt x="620" y="324"/>
                    <a:pt x="620" y="324"/>
                  </a:cubicBezTo>
                  <a:cubicBezTo>
                    <a:pt x="616" y="324"/>
                    <a:pt x="616" y="324"/>
                    <a:pt x="616" y="324"/>
                  </a:cubicBezTo>
                  <a:cubicBezTo>
                    <a:pt x="620" y="324"/>
                    <a:pt x="620" y="324"/>
                    <a:pt x="620" y="324"/>
                  </a:cubicBezTo>
                  <a:cubicBezTo>
                    <a:pt x="617" y="322"/>
                    <a:pt x="617" y="322"/>
                    <a:pt x="617" y="322"/>
                  </a:cubicBezTo>
                  <a:cubicBezTo>
                    <a:pt x="616" y="322"/>
                    <a:pt x="616" y="323"/>
                    <a:pt x="616" y="324"/>
                  </a:cubicBezTo>
                  <a:cubicBezTo>
                    <a:pt x="620" y="324"/>
                    <a:pt x="620" y="324"/>
                    <a:pt x="620" y="324"/>
                  </a:cubicBezTo>
                  <a:cubicBezTo>
                    <a:pt x="617" y="322"/>
                    <a:pt x="617" y="322"/>
                    <a:pt x="617" y="322"/>
                  </a:cubicBezTo>
                  <a:cubicBezTo>
                    <a:pt x="621" y="324"/>
                    <a:pt x="621" y="324"/>
                    <a:pt x="621" y="324"/>
                  </a:cubicBezTo>
                  <a:cubicBezTo>
                    <a:pt x="623" y="320"/>
                    <a:pt x="623" y="320"/>
                    <a:pt x="623" y="320"/>
                  </a:cubicBezTo>
                  <a:cubicBezTo>
                    <a:pt x="623" y="320"/>
                    <a:pt x="544" y="274"/>
                    <a:pt x="464" y="228"/>
                  </a:cubicBezTo>
                  <a:cubicBezTo>
                    <a:pt x="424" y="205"/>
                    <a:pt x="384" y="182"/>
                    <a:pt x="354" y="165"/>
                  </a:cubicBezTo>
                  <a:cubicBezTo>
                    <a:pt x="339" y="157"/>
                    <a:pt x="326" y="149"/>
                    <a:pt x="317" y="144"/>
                  </a:cubicBezTo>
                  <a:cubicBezTo>
                    <a:pt x="312" y="142"/>
                    <a:pt x="309" y="140"/>
                    <a:pt x="306" y="138"/>
                  </a:cubicBezTo>
                  <a:cubicBezTo>
                    <a:pt x="305" y="138"/>
                    <a:pt x="304" y="137"/>
                    <a:pt x="303" y="137"/>
                  </a:cubicBezTo>
                  <a:cubicBezTo>
                    <a:pt x="303" y="137"/>
                    <a:pt x="303" y="136"/>
                    <a:pt x="302" y="136"/>
                  </a:cubicBezTo>
                  <a:cubicBezTo>
                    <a:pt x="302" y="136"/>
                    <a:pt x="302" y="136"/>
                    <a:pt x="302" y="136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1" y="136"/>
                    <a:pt x="301" y="136"/>
                    <a:pt x="300" y="136"/>
                  </a:cubicBezTo>
                  <a:cubicBezTo>
                    <a:pt x="300" y="136"/>
                    <a:pt x="299" y="136"/>
                    <a:pt x="299" y="136"/>
                  </a:cubicBezTo>
                  <a:cubicBezTo>
                    <a:pt x="298" y="136"/>
                    <a:pt x="297" y="137"/>
                    <a:pt x="296" y="138"/>
                  </a:cubicBezTo>
                  <a:cubicBezTo>
                    <a:pt x="296" y="139"/>
                    <a:pt x="296" y="140"/>
                    <a:pt x="296" y="140"/>
                  </a:cubicBezTo>
                  <a:cubicBezTo>
                    <a:pt x="296" y="141"/>
                    <a:pt x="296" y="142"/>
                    <a:pt x="296" y="142"/>
                  </a:cubicBezTo>
                  <a:cubicBezTo>
                    <a:pt x="296" y="143"/>
                    <a:pt x="297" y="143"/>
                    <a:pt x="297" y="143"/>
                  </a:cubicBezTo>
                  <a:cubicBezTo>
                    <a:pt x="297" y="144"/>
                    <a:pt x="297" y="144"/>
                    <a:pt x="297" y="144"/>
                  </a:cubicBezTo>
                  <a:cubicBezTo>
                    <a:pt x="298" y="144"/>
                    <a:pt x="298" y="144"/>
                    <a:pt x="298" y="144"/>
                  </a:cubicBezTo>
                  <a:cubicBezTo>
                    <a:pt x="298" y="144"/>
                    <a:pt x="299" y="145"/>
                    <a:pt x="299" y="145"/>
                  </a:cubicBezTo>
                  <a:cubicBezTo>
                    <a:pt x="312" y="153"/>
                    <a:pt x="394" y="202"/>
                    <a:pt x="472" y="250"/>
                  </a:cubicBezTo>
                  <a:cubicBezTo>
                    <a:pt x="512" y="275"/>
                    <a:pt x="550" y="298"/>
                    <a:pt x="579" y="317"/>
                  </a:cubicBezTo>
                  <a:cubicBezTo>
                    <a:pt x="593" y="326"/>
                    <a:pt x="605" y="333"/>
                    <a:pt x="613" y="339"/>
                  </a:cubicBezTo>
                  <a:cubicBezTo>
                    <a:pt x="617" y="342"/>
                    <a:pt x="621" y="344"/>
                    <a:pt x="623" y="346"/>
                  </a:cubicBezTo>
                  <a:cubicBezTo>
                    <a:pt x="624" y="347"/>
                    <a:pt x="624" y="347"/>
                    <a:pt x="625" y="348"/>
                  </a:cubicBezTo>
                  <a:cubicBezTo>
                    <a:pt x="625" y="348"/>
                    <a:pt x="625" y="348"/>
                    <a:pt x="625" y="348"/>
                  </a:cubicBezTo>
                  <a:cubicBezTo>
                    <a:pt x="625" y="348"/>
                    <a:pt x="625" y="348"/>
                    <a:pt x="625" y="348"/>
                  </a:cubicBezTo>
                  <a:cubicBezTo>
                    <a:pt x="627" y="346"/>
                    <a:pt x="627" y="346"/>
                    <a:pt x="627" y="346"/>
                  </a:cubicBezTo>
                  <a:cubicBezTo>
                    <a:pt x="625" y="347"/>
                    <a:pt x="625" y="347"/>
                    <a:pt x="625" y="347"/>
                  </a:cubicBezTo>
                  <a:cubicBezTo>
                    <a:pt x="625" y="348"/>
                    <a:pt x="625" y="348"/>
                    <a:pt x="625" y="348"/>
                  </a:cubicBezTo>
                  <a:cubicBezTo>
                    <a:pt x="627" y="346"/>
                    <a:pt x="627" y="346"/>
                    <a:pt x="627" y="346"/>
                  </a:cubicBezTo>
                  <a:cubicBezTo>
                    <a:pt x="625" y="347"/>
                    <a:pt x="625" y="347"/>
                    <a:pt x="625" y="347"/>
                  </a:cubicBezTo>
                  <a:cubicBezTo>
                    <a:pt x="628" y="346"/>
                    <a:pt x="628" y="346"/>
                    <a:pt x="628" y="346"/>
                  </a:cubicBezTo>
                  <a:cubicBezTo>
                    <a:pt x="624" y="346"/>
                    <a:pt x="624" y="346"/>
                    <a:pt x="624" y="346"/>
                  </a:cubicBezTo>
                  <a:cubicBezTo>
                    <a:pt x="624" y="347"/>
                    <a:pt x="625" y="347"/>
                    <a:pt x="625" y="347"/>
                  </a:cubicBezTo>
                  <a:cubicBezTo>
                    <a:pt x="628" y="346"/>
                    <a:pt x="628" y="346"/>
                    <a:pt x="628" y="346"/>
                  </a:cubicBezTo>
                  <a:cubicBezTo>
                    <a:pt x="624" y="346"/>
                    <a:pt x="624" y="346"/>
                    <a:pt x="624" y="346"/>
                  </a:cubicBezTo>
                  <a:cubicBezTo>
                    <a:pt x="629" y="346"/>
                    <a:pt x="629" y="346"/>
                    <a:pt x="629" y="346"/>
                  </a:cubicBezTo>
                  <a:cubicBezTo>
                    <a:pt x="625" y="343"/>
                    <a:pt x="625" y="343"/>
                    <a:pt x="625" y="343"/>
                  </a:cubicBezTo>
                  <a:cubicBezTo>
                    <a:pt x="624" y="344"/>
                    <a:pt x="624" y="345"/>
                    <a:pt x="624" y="346"/>
                  </a:cubicBezTo>
                  <a:cubicBezTo>
                    <a:pt x="629" y="346"/>
                    <a:pt x="629" y="346"/>
                    <a:pt x="629" y="346"/>
                  </a:cubicBezTo>
                  <a:cubicBezTo>
                    <a:pt x="625" y="343"/>
                    <a:pt x="625" y="343"/>
                    <a:pt x="625" y="343"/>
                  </a:cubicBezTo>
                  <a:cubicBezTo>
                    <a:pt x="629" y="346"/>
                    <a:pt x="629" y="346"/>
                    <a:pt x="629" y="346"/>
                  </a:cubicBezTo>
                  <a:cubicBezTo>
                    <a:pt x="631" y="342"/>
                    <a:pt x="631" y="342"/>
                    <a:pt x="631" y="342"/>
                  </a:cubicBezTo>
                  <a:cubicBezTo>
                    <a:pt x="631" y="342"/>
                    <a:pt x="550" y="293"/>
                    <a:pt x="466" y="243"/>
                  </a:cubicBezTo>
                  <a:cubicBezTo>
                    <a:pt x="424" y="219"/>
                    <a:pt x="382" y="194"/>
                    <a:pt x="349" y="176"/>
                  </a:cubicBezTo>
                  <a:cubicBezTo>
                    <a:pt x="332" y="166"/>
                    <a:pt x="318" y="159"/>
                    <a:pt x="307" y="153"/>
                  </a:cubicBezTo>
                  <a:cubicBezTo>
                    <a:pt x="302" y="150"/>
                    <a:pt x="298" y="148"/>
                    <a:pt x="294" y="147"/>
                  </a:cubicBezTo>
                  <a:cubicBezTo>
                    <a:pt x="292" y="146"/>
                    <a:pt x="291" y="145"/>
                    <a:pt x="290" y="145"/>
                  </a:cubicBezTo>
                  <a:cubicBezTo>
                    <a:pt x="289" y="145"/>
                    <a:pt x="288" y="145"/>
                    <a:pt x="288" y="145"/>
                  </a:cubicBezTo>
                  <a:cubicBezTo>
                    <a:pt x="287" y="144"/>
                    <a:pt x="287" y="144"/>
                    <a:pt x="286" y="144"/>
                  </a:cubicBezTo>
                  <a:cubicBezTo>
                    <a:pt x="285" y="144"/>
                    <a:pt x="285" y="144"/>
                    <a:pt x="284" y="145"/>
                  </a:cubicBezTo>
                  <a:cubicBezTo>
                    <a:pt x="283" y="145"/>
                    <a:pt x="282" y="145"/>
                    <a:pt x="281" y="147"/>
                  </a:cubicBezTo>
                  <a:cubicBezTo>
                    <a:pt x="281" y="147"/>
                    <a:pt x="281" y="147"/>
                    <a:pt x="281" y="147"/>
                  </a:cubicBezTo>
                  <a:cubicBezTo>
                    <a:pt x="281" y="147"/>
                    <a:pt x="280" y="149"/>
                    <a:pt x="280" y="149"/>
                  </a:cubicBezTo>
                  <a:cubicBezTo>
                    <a:pt x="281" y="151"/>
                    <a:pt x="281" y="152"/>
                    <a:pt x="281" y="152"/>
                  </a:cubicBezTo>
                  <a:cubicBezTo>
                    <a:pt x="282" y="154"/>
                    <a:pt x="283" y="155"/>
                    <a:pt x="284" y="156"/>
                  </a:cubicBezTo>
                  <a:cubicBezTo>
                    <a:pt x="286" y="158"/>
                    <a:pt x="289" y="160"/>
                    <a:pt x="293" y="163"/>
                  </a:cubicBezTo>
                  <a:cubicBezTo>
                    <a:pt x="309" y="175"/>
                    <a:pt x="337" y="194"/>
                    <a:pt x="372" y="215"/>
                  </a:cubicBezTo>
                  <a:cubicBezTo>
                    <a:pt x="477" y="281"/>
                    <a:pt x="635" y="373"/>
                    <a:pt x="635" y="373"/>
                  </a:cubicBezTo>
                  <a:cubicBezTo>
                    <a:pt x="637" y="369"/>
                    <a:pt x="637" y="369"/>
                    <a:pt x="637" y="369"/>
                  </a:cubicBezTo>
                  <a:cubicBezTo>
                    <a:pt x="633" y="367"/>
                    <a:pt x="633" y="367"/>
                    <a:pt x="633" y="367"/>
                  </a:cubicBezTo>
                  <a:cubicBezTo>
                    <a:pt x="637" y="369"/>
                    <a:pt x="637" y="369"/>
                    <a:pt x="637" y="369"/>
                  </a:cubicBezTo>
                  <a:cubicBezTo>
                    <a:pt x="636" y="365"/>
                    <a:pt x="636" y="365"/>
                    <a:pt x="636" y="365"/>
                  </a:cubicBezTo>
                  <a:cubicBezTo>
                    <a:pt x="635" y="365"/>
                    <a:pt x="634" y="366"/>
                    <a:pt x="633" y="367"/>
                  </a:cubicBezTo>
                  <a:cubicBezTo>
                    <a:pt x="637" y="369"/>
                    <a:pt x="637" y="369"/>
                    <a:pt x="637" y="369"/>
                  </a:cubicBezTo>
                  <a:cubicBezTo>
                    <a:pt x="636" y="365"/>
                    <a:pt x="636" y="365"/>
                    <a:pt x="636" y="365"/>
                  </a:cubicBezTo>
                  <a:cubicBezTo>
                    <a:pt x="637" y="369"/>
                    <a:pt x="637" y="369"/>
                    <a:pt x="637" y="369"/>
                  </a:cubicBezTo>
                  <a:cubicBezTo>
                    <a:pt x="637" y="365"/>
                    <a:pt x="637" y="365"/>
                    <a:pt x="637" y="365"/>
                  </a:cubicBezTo>
                  <a:cubicBezTo>
                    <a:pt x="637" y="365"/>
                    <a:pt x="636" y="365"/>
                    <a:pt x="636" y="365"/>
                  </a:cubicBezTo>
                  <a:cubicBezTo>
                    <a:pt x="637" y="369"/>
                    <a:pt x="637" y="369"/>
                    <a:pt x="637" y="369"/>
                  </a:cubicBezTo>
                  <a:cubicBezTo>
                    <a:pt x="637" y="365"/>
                    <a:pt x="637" y="365"/>
                    <a:pt x="637" y="365"/>
                  </a:cubicBezTo>
                  <a:cubicBezTo>
                    <a:pt x="637" y="367"/>
                    <a:pt x="637" y="367"/>
                    <a:pt x="637" y="367"/>
                  </a:cubicBezTo>
                  <a:cubicBezTo>
                    <a:pt x="637" y="365"/>
                    <a:pt x="637" y="365"/>
                    <a:pt x="637" y="365"/>
                  </a:cubicBezTo>
                  <a:cubicBezTo>
                    <a:pt x="637" y="365"/>
                    <a:pt x="637" y="365"/>
                    <a:pt x="637" y="365"/>
                  </a:cubicBezTo>
                  <a:cubicBezTo>
                    <a:pt x="637" y="367"/>
                    <a:pt x="637" y="367"/>
                    <a:pt x="637" y="367"/>
                  </a:cubicBezTo>
                  <a:cubicBezTo>
                    <a:pt x="637" y="365"/>
                    <a:pt x="637" y="365"/>
                    <a:pt x="637" y="365"/>
                  </a:cubicBezTo>
                  <a:cubicBezTo>
                    <a:pt x="637" y="366"/>
                    <a:pt x="637" y="366"/>
                    <a:pt x="637" y="366"/>
                  </a:cubicBezTo>
                  <a:cubicBezTo>
                    <a:pt x="637" y="365"/>
                    <a:pt x="637" y="365"/>
                    <a:pt x="637" y="365"/>
                  </a:cubicBezTo>
                  <a:cubicBezTo>
                    <a:pt x="637" y="365"/>
                    <a:pt x="637" y="365"/>
                    <a:pt x="637" y="365"/>
                  </a:cubicBezTo>
                  <a:cubicBezTo>
                    <a:pt x="637" y="366"/>
                    <a:pt x="637" y="366"/>
                    <a:pt x="637" y="366"/>
                  </a:cubicBezTo>
                  <a:cubicBezTo>
                    <a:pt x="637" y="365"/>
                    <a:pt x="637" y="365"/>
                    <a:pt x="637" y="365"/>
                  </a:cubicBezTo>
                  <a:cubicBezTo>
                    <a:pt x="637" y="365"/>
                    <a:pt x="637" y="365"/>
                    <a:pt x="637" y="365"/>
                  </a:cubicBezTo>
                  <a:cubicBezTo>
                    <a:pt x="637" y="364"/>
                    <a:pt x="636" y="364"/>
                    <a:pt x="635" y="364"/>
                  </a:cubicBezTo>
                  <a:cubicBezTo>
                    <a:pt x="630" y="361"/>
                    <a:pt x="621" y="356"/>
                    <a:pt x="608" y="350"/>
                  </a:cubicBezTo>
                  <a:cubicBezTo>
                    <a:pt x="564" y="325"/>
                    <a:pt x="482" y="277"/>
                    <a:pt x="411" y="234"/>
                  </a:cubicBezTo>
                  <a:cubicBezTo>
                    <a:pt x="375" y="213"/>
                    <a:pt x="342" y="194"/>
                    <a:pt x="318" y="179"/>
                  </a:cubicBezTo>
                  <a:cubicBezTo>
                    <a:pt x="306" y="172"/>
                    <a:pt x="296" y="166"/>
                    <a:pt x="289" y="162"/>
                  </a:cubicBezTo>
                  <a:cubicBezTo>
                    <a:pt x="282" y="158"/>
                    <a:pt x="279" y="156"/>
                    <a:pt x="279" y="156"/>
                  </a:cubicBezTo>
                  <a:cubicBezTo>
                    <a:pt x="277" y="154"/>
                    <a:pt x="274" y="155"/>
                    <a:pt x="272" y="157"/>
                  </a:cubicBezTo>
                  <a:cubicBezTo>
                    <a:pt x="272" y="158"/>
                    <a:pt x="272" y="159"/>
                    <a:pt x="272" y="160"/>
                  </a:cubicBezTo>
                  <a:cubicBezTo>
                    <a:pt x="272" y="161"/>
                    <a:pt x="272" y="161"/>
                    <a:pt x="272" y="162"/>
                  </a:cubicBezTo>
                  <a:cubicBezTo>
                    <a:pt x="273" y="163"/>
                    <a:pt x="273" y="163"/>
                    <a:pt x="273" y="164"/>
                  </a:cubicBezTo>
                  <a:cubicBezTo>
                    <a:pt x="274" y="165"/>
                    <a:pt x="275" y="165"/>
                    <a:pt x="276" y="166"/>
                  </a:cubicBezTo>
                  <a:cubicBezTo>
                    <a:pt x="281" y="170"/>
                    <a:pt x="289" y="176"/>
                    <a:pt x="301" y="184"/>
                  </a:cubicBezTo>
                  <a:cubicBezTo>
                    <a:pt x="342" y="210"/>
                    <a:pt x="421" y="259"/>
                    <a:pt x="490" y="301"/>
                  </a:cubicBezTo>
                  <a:cubicBezTo>
                    <a:pt x="560" y="344"/>
                    <a:pt x="619" y="379"/>
                    <a:pt x="619" y="379"/>
                  </a:cubicBezTo>
                  <a:cubicBezTo>
                    <a:pt x="621" y="375"/>
                    <a:pt x="621" y="375"/>
                    <a:pt x="621" y="375"/>
                  </a:cubicBezTo>
                  <a:cubicBezTo>
                    <a:pt x="617" y="373"/>
                    <a:pt x="617" y="373"/>
                    <a:pt x="617" y="373"/>
                  </a:cubicBezTo>
                  <a:cubicBezTo>
                    <a:pt x="621" y="375"/>
                    <a:pt x="621" y="375"/>
                    <a:pt x="621" y="375"/>
                  </a:cubicBezTo>
                  <a:cubicBezTo>
                    <a:pt x="620" y="371"/>
                    <a:pt x="620" y="371"/>
                    <a:pt x="620" y="371"/>
                  </a:cubicBezTo>
                  <a:cubicBezTo>
                    <a:pt x="619" y="371"/>
                    <a:pt x="618" y="372"/>
                    <a:pt x="617" y="373"/>
                  </a:cubicBezTo>
                  <a:cubicBezTo>
                    <a:pt x="621" y="375"/>
                    <a:pt x="621" y="375"/>
                    <a:pt x="621" y="375"/>
                  </a:cubicBezTo>
                  <a:cubicBezTo>
                    <a:pt x="620" y="371"/>
                    <a:pt x="620" y="371"/>
                    <a:pt x="620" y="371"/>
                  </a:cubicBezTo>
                  <a:cubicBezTo>
                    <a:pt x="621" y="375"/>
                    <a:pt x="621" y="375"/>
                    <a:pt x="621" y="375"/>
                  </a:cubicBezTo>
                  <a:cubicBezTo>
                    <a:pt x="621" y="371"/>
                    <a:pt x="621" y="371"/>
                    <a:pt x="621" y="371"/>
                  </a:cubicBezTo>
                  <a:cubicBezTo>
                    <a:pt x="621" y="371"/>
                    <a:pt x="620" y="371"/>
                    <a:pt x="620" y="371"/>
                  </a:cubicBezTo>
                  <a:cubicBezTo>
                    <a:pt x="621" y="375"/>
                    <a:pt x="621" y="375"/>
                    <a:pt x="621" y="375"/>
                  </a:cubicBezTo>
                  <a:cubicBezTo>
                    <a:pt x="621" y="371"/>
                    <a:pt x="621" y="371"/>
                    <a:pt x="621" y="371"/>
                  </a:cubicBezTo>
                  <a:cubicBezTo>
                    <a:pt x="621" y="375"/>
                    <a:pt x="621" y="375"/>
                    <a:pt x="621" y="375"/>
                  </a:cubicBezTo>
                  <a:cubicBezTo>
                    <a:pt x="622" y="371"/>
                    <a:pt x="622" y="371"/>
                    <a:pt x="622" y="371"/>
                  </a:cubicBezTo>
                  <a:cubicBezTo>
                    <a:pt x="622" y="371"/>
                    <a:pt x="622" y="371"/>
                    <a:pt x="621" y="371"/>
                  </a:cubicBezTo>
                  <a:cubicBezTo>
                    <a:pt x="621" y="375"/>
                    <a:pt x="621" y="375"/>
                    <a:pt x="621" y="375"/>
                  </a:cubicBezTo>
                  <a:cubicBezTo>
                    <a:pt x="622" y="371"/>
                    <a:pt x="622" y="371"/>
                    <a:pt x="622" y="371"/>
                  </a:cubicBezTo>
                  <a:cubicBezTo>
                    <a:pt x="622" y="373"/>
                    <a:pt x="622" y="373"/>
                    <a:pt x="622" y="373"/>
                  </a:cubicBezTo>
                  <a:cubicBezTo>
                    <a:pt x="622" y="371"/>
                    <a:pt x="622" y="371"/>
                    <a:pt x="622" y="371"/>
                  </a:cubicBezTo>
                  <a:cubicBezTo>
                    <a:pt x="622" y="371"/>
                    <a:pt x="622" y="371"/>
                    <a:pt x="622" y="371"/>
                  </a:cubicBezTo>
                  <a:cubicBezTo>
                    <a:pt x="622" y="373"/>
                    <a:pt x="622" y="373"/>
                    <a:pt x="622" y="373"/>
                  </a:cubicBezTo>
                  <a:cubicBezTo>
                    <a:pt x="622" y="371"/>
                    <a:pt x="622" y="371"/>
                    <a:pt x="622" y="371"/>
                  </a:cubicBezTo>
                  <a:cubicBezTo>
                    <a:pt x="622" y="371"/>
                    <a:pt x="622" y="371"/>
                    <a:pt x="621" y="370"/>
                  </a:cubicBezTo>
                  <a:cubicBezTo>
                    <a:pt x="617" y="368"/>
                    <a:pt x="608" y="363"/>
                    <a:pt x="596" y="357"/>
                  </a:cubicBezTo>
                  <a:cubicBezTo>
                    <a:pt x="554" y="333"/>
                    <a:pt x="471" y="284"/>
                    <a:pt x="398" y="242"/>
                  </a:cubicBezTo>
                  <a:cubicBezTo>
                    <a:pt x="362" y="220"/>
                    <a:pt x="328" y="200"/>
                    <a:pt x="303" y="186"/>
                  </a:cubicBezTo>
                  <a:cubicBezTo>
                    <a:pt x="291" y="179"/>
                    <a:pt x="281" y="173"/>
                    <a:pt x="274" y="169"/>
                  </a:cubicBezTo>
                  <a:cubicBezTo>
                    <a:pt x="267" y="165"/>
                    <a:pt x="263" y="162"/>
                    <a:pt x="263" y="162"/>
                  </a:cubicBezTo>
                  <a:cubicBezTo>
                    <a:pt x="261" y="161"/>
                    <a:pt x="259" y="162"/>
                    <a:pt x="257" y="163"/>
                  </a:cubicBezTo>
                  <a:cubicBezTo>
                    <a:pt x="256" y="164"/>
                    <a:pt x="256" y="166"/>
                    <a:pt x="256" y="166"/>
                  </a:cubicBezTo>
                  <a:cubicBezTo>
                    <a:pt x="256" y="168"/>
                    <a:pt x="257" y="168"/>
                    <a:pt x="257" y="169"/>
                  </a:cubicBezTo>
                  <a:cubicBezTo>
                    <a:pt x="257" y="169"/>
                    <a:pt x="258" y="170"/>
                    <a:pt x="258" y="170"/>
                  </a:cubicBezTo>
                  <a:cubicBezTo>
                    <a:pt x="258" y="170"/>
                    <a:pt x="259" y="170"/>
                    <a:pt x="259" y="171"/>
                  </a:cubicBezTo>
                  <a:cubicBezTo>
                    <a:pt x="260" y="172"/>
                    <a:pt x="263" y="173"/>
                    <a:pt x="266" y="175"/>
                  </a:cubicBezTo>
                  <a:cubicBezTo>
                    <a:pt x="292" y="192"/>
                    <a:pt x="378" y="243"/>
                    <a:pt x="458" y="292"/>
                  </a:cubicBezTo>
                  <a:cubicBezTo>
                    <a:pt x="498" y="316"/>
                    <a:pt x="536" y="340"/>
                    <a:pt x="565" y="358"/>
                  </a:cubicBezTo>
                  <a:cubicBezTo>
                    <a:pt x="579" y="367"/>
                    <a:pt x="590" y="375"/>
                    <a:pt x="598" y="380"/>
                  </a:cubicBezTo>
                  <a:cubicBezTo>
                    <a:pt x="602" y="383"/>
                    <a:pt x="605" y="385"/>
                    <a:pt x="607" y="387"/>
                  </a:cubicBezTo>
                  <a:cubicBezTo>
                    <a:pt x="608" y="388"/>
                    <a:pt x="609" y="388"/>
                    <a:pt x="610" y="389"/>
                  </a:cubicBezTo>
                  <a:cubicBezTo>
                    <a:pt x="610" y="389"/>
                    <a:pt x="610" y="389"/>
                    <a:pt x="610" y="389"/>
                  </a:cubicBezTo>
                  <a:cubicBezTo>
                    <a:pt x="610" y="389"/>
                    <a:pt x="610" y="389"/>
                    <a:pt x="610" y="389"/>
                  </a:cubicBezTo>
                  <a:cubicBezTo>
                    <a:pt x="611" y="387"/>
                    <a:pt x="611" y="387"/>
                    <a:pt x="611" y="387"/>
                  </a:cubicBezTo>
                  <a:cubicBezTo>
                    <a:pt x="610" y="388"/>
                    <a:pt x="610" y="388"/>
                    <a:pt x="610" y="388"/>
                  </a:cubicBezTo>
                  <a:cubicBezTo>
                    <a:pt x="610" y="389"/>
                    <a:pt x="610" y="389"/>
                    <a:pt x="610" y="389"/>
                  </a:cubicBezTo>
                  <a:cubicBezTo>
                    <a:pt x="611" y="387"/>
                    <a:pt x="611" y="387"/>
                    <a:pt x="611" y="387"/>
                  </a:cubicBezTo>
                  <a:cubicBezTo>
                    <a:pt x="610" y="388"/>
                    <a:pt x="610" y="388"/>
                    <a:pt x="610" y="388"/>
                  </a:cubicBezTo>
                  <a:cubicBezTo>
                    <a:pt x="613" y="387"/>
                    <a:pt x="613" y="387"/>
                    <a:pt x="613" y="387"/>
                  </a:cubicBezTo>
                  <a:cubicBezTo>
                    <a:pt x="609" y="387"/>
                    <a:pt x="609" y="387"/>
                    <a:pt x="609" y="387"/>
                  </a:cubicBezTo>
                  <a:cubicBezTo>
                    <a:pt x="609" y="388"/>
                    <a:pt x="609" y="388"/>
                    <a:pt x="610" y="388"/>
                  </a:cubicBezTo>
                  <a:cubicBezTo>
                    <a:pt x="613" y="387"/>
                    <a:pt x="613" y="387"/>
                    <a:pt x="613" y="387"/>
                  </a:cubicBezTo>
                  <a:cubicBezTo>
                    <a:pt x="609" y="387"/>
                    <a:pt x="609" y="387"/>
                    <a:pt x="609" y="387"/>
                  </a:cubicBezTo>
                  <a:cubicBezTo>
                    <a:pt x="613" y="387"/>
                    <a:pt x="613" y="387"/>
                    <a:pt x="613" y="387"/>
                  </a:cubicBezTo>
                  <a:cubicBezTo>
                    <a:pt x="610" y="384"/>
                    <a:pt x="610" y="384"/>
                    <a:pt x="610" y="384"/>
                  </a:cubicBezTo>
                  <a:cubicBezTo>
                    <a:pt x="609" y="385"/>
                    <a:pt x="609" y="386"/>
                    <a:pt x="609" y="387"/>
                  </a:cubicBezTo>
                  <a:cubicBezTo>
                    <a:pt x="613" y="387"/>
                    <a:pt x="613" y="387"/>
                    <a:pt x="613" y="387"/>
                  </a:cubicBezTo>
                  <a:cubicBezTo>
                    <a:pt x="610" y="384"/>
                    <a:pt x="610" y="384"/>
                    <a:pt x="610" y="384"/>
                  </a:cubicBezTo>
                  <a:cubicBezTo>
                    <a:pt x="610" y="384"/>
                    <a:pt x="610" y="384"/>
                    <a:pt x="610" y="384"/>
                  </a:cubicBezTo>
                  <a:cubicBezTo>
                    <a:pt x="613" y="386"/>
                    <a:pt x="613" y="386"/>
                    <a:pt x="613" y="386"/>
                  </a:cubicBezTo>
                  <a:cubicBezTo>
                    <a:pt x="612" y="383"/>
                    <a:pt x="612" y="383"/>
                    <a:pt x="612" y="383"/>
                  </a:cubicBezTo>
                  <a:cubicBezTo>
                    <a:pt x="611" y="383"/>
                    <a:pt x="610" y="383"/>
                    <a:pt x="610" y="384"/>
                  </a:cubicBezTo>
                  <a:cubicBezTo>
                    <a:pt x="613" y="386"/>
                    <a:pt x="613" y="386"/>
                    <a:pt x="613" y="386"/>
                  </a:cubicBezTo>
                  <a:cubicBezTo>
                    <a:pt x="612" y="383"/>
                    <a:pt x="612" y="383"/>
                    <a:pt x="612" y="383"/>
                  </a:cubicBezTo>
                  <a:cubicBezTo>
                    <a:pt x="613" y="385"/>
                    <a:pt x="613" y="385"/>
                    <a:pt x="613" y="385"/>
                  </a:cubicBezTo>
                  <a:cubicBezTo>
                    <a:pt x="613" y="383"/>
                    <a:pt x="613" y="383"/>
                    <a:pt x="613" y="383"/>
                  </a:cubicBezTo>
                  <a:cubicBezTo>
                    <a:pt x="613" y="383"/>
                    <a:pt x="612" y="383"/>
                    <a:pt x="612" y="383"/>
                  </a:cubicBezTo>
                  <a:cubicBezTo>
                    <a:pt x="613" y="385"/>
                    <a:pt x="613" y="385"/>
                    <a:pt x="613" y="385"/>
                  </a:cubicBezTo>
                  <a:cubicBezTo>
                    <a:pt x="613" y="383"/>
                    <a:pt x="613" y="383"/>
                    <a:pt x="613" y="383"/>
                  </a:cubicBezTo>
                  <a:cubicBezTo>
                    <a:pt x="613" y="383"/>
                    <a:pt x="613" y="383"/>
                    <a:pt x="613" y="383"/>
                  </a:cubicBezTo>
                  <a:cubicBezTo>
                    <a:pt x="613" y="383"/>
                    <a:pt x="613" y="383"/>
                    <a:pt x="613" y="383"/>
                  </a:cubicBezTo>
                  <a:cubicBezTo>
                    <a:pt x="613" y="383"/>
                    <a:pt x="613" y="383"/>
                    <a:pt x="613" y="383"/>
                  </a:cubicBezTo>
                  <a:cubicBezTo>
                    <a:pt x="613" y="383"/>
                    <a:pt x="613" y="383"/>
                    <a:pt x="613" y="383"/>
                  </a:cubicBezTo>
                  <a:cubicBezTo>
                    <a:pt x="613" y="383"/>
                    <a:pt x="613" y="383"/>
                    <a:pt x="613" y="383"/>
                  </a:cubicBezTo>
                  <a:cubicBezTo>
                    <a:pt x="613" y="383"/>
                    <a:pt x="612" y="382"/>
                    <a:pt x="611" y="382"/>
                  </a:cubicBezTo>
                  <a:cubicBezTo>
                    <a:pt x="608" y="381"/>
                    <a:pt x="605" y="380"/>
                    <a:pt x="600" y="378"/>
                  </a:cubicBezTo>
                  <a:cubicBezTo>
                    <a:pt x="584" y="370"/>
                    <a:pt x="554" y="353"/>
                    <a:pt x="518" y="332"/>
                  </a:cubicBezTo>
                  <a:cubicBezTo>
                    <a:pt x="465" y="301"/>
                    <a:pt x="400" y="262"/>
                    <a:pt x="349" y="230"/>
                  </a:cubicBezTo>
                  <a:cubicBezTo>
                    <a:pt x="323" y="214"/>
                    <a:pt x="300" y="200"/>
                    <a:pt x="284" y="190"/>
                  </a:cubicBezTo>
                  <a:cubicBezTo>
                    <a:pt x="276" y="185"/>
                    <a:pt x="269" y="181"/>
                    <a:pt x="265" y="178"/>
                  </a:cubicBezTo>
                  <a:cubicBezTo>
                    <a:pt x="262" y="177"/>
                    <a:pt x="261" y="176"/>
                    <a:pt x="259" y="175"/>
                  </a:cubicBezTo>
                  <a:cubicBezTo>
                    <a:pt x="259" y="175"/>
                    <a:pt x="258" y="175"/>
                    <a:pt x="258" y="174"/>
                  </a:cubicBezTo>
                  <a:cubicBezTo>
                    <a:pt x="257" y="174"/>
                    <a:pt x="257" y="174"/>
                    <a:pt x="257" y="174"/>
                  </a:cubicBezTo>
                  <a:cubicBezTo>
                    <a:pt x="257" y="174"/>
                    <a:pt x="257" y="174"/>
                    <a:pt x="257" y="174"/>
                  </a:cubicBezTo>
                  <a:cubicBezTo>
                    <a:pt x="257" y="174"/>
                    <a:pt x="257" y="174"/>
                    <a:pt x="257" y="174"/>
                  </a:cubicBezTo>
                  <a:cubicBezTo>
                    <a:pt x="256" y="174"/>
                    <a:pt x="256" y="174"/>
                    <a:pt x="256" y="174"/>
                  </a:cubicBezTo>
                  <a:cubicBezTo>
                    <a:pt x="256" y="174"/>
                    <a:pt x="256" y="173"/>
                    <a:pt x="255" y="173"/>
                  </a:cubicBezTo>
                  <a:cubicBezTo>
                    <a:pt x="254" y="173"/>
                    <a:pt x="252" y="174"/>
                    <a:pt x="251" y="176"/>
                  </a:cubicBezTo>
                  <a:cubicBezTo>
                    <a:pt x="251" y="176"/>
                    <a:pt x="250" y="177"/>
                    <a:pt x="250" y="178"/>
                  </a:cubicBezTo>
                  <a:cubicBezTo>
                    <a:pt x="250" y="179"/>
                    <a:pt x="251" y="180"/>
                    <a:pt x="251" y="180"/>
                  </a:cubicBezTo>
                  <a:cubicBezTo>
                    <a:pt x="251" y="181"/>
                    <a:pt x="252" y="182"/>
                    <a:pt x="252" y="182"/>
                  </a:cubicBezTo>
                  <a:cubicBezTo>
                    <a:pt x="253" y="183"/>
                    <a:pt x="254" y="184"/>
                    <a:pt x="255" y="185"/>
                  </a:cubicBezTo>
                  <a:cubicBezTo>
                    <a:pt x="260" y="188"/>
                    <a:pt x="268" y="194"/>
                    <a:pt x="280" y="202"/>
                  </a:cubicBezTo>
                  <a:cubicBezTo>
                    <a:pt x="321" y="229"/>
                    <a:pt x="401" y="278"/>
                    <a:pt x="471" y="321"/>
                  </a:cubicBezTo>
                  <a:cubicBezTo>
                    <a:pt x="541" y="364"/>
                    <a:pt x="601" y="399"/>
                    <a:pt x="601" y="399"/>
                  </a:cubicBezTo>
                  <a:cubicBezTo>
                    <a:pt x="603" y="396"/>
                    <a:pt x="603" y="396"/>
                    <a:pt x="603" y="396"/>
                  </a:cubicBezTo>
                  <a:cubicBezTo>
                    <a:pt x="605" y="392"/>
                    <a:pt x="605" y="392"/>
                    <a:pt x="605" y="392"/>
                  </a:cubicBezTo>
                  <a:cubicBezTo>
                    <a:pt x="605" y="392"/>
                    <a:pt x="516" y="339"/>
                    <a:pt x="426" y="287"/>
                  </a:cubicBezTo>
                  <a:cubicBezTo>
                    <a:pt x="381" y="261"/>
                    <a:pt x="336" y="235"/>
                    <a:pt x="302" y="215"/>
                  </a:cubicBezTo>
                  <a:cubicBezTo>
                    <a:pt x="285" y="206"/>
                    <a:pt x="271" y="198"/>
                    <a:pt x="261" y="192"/>
                  </a:cubicBezTo>
                  <a:cubicBezTo>
                    <a:pt x="256" y="189"/>
                    <a:pt x="252" y="187"/>
                    <a:pt x="249" y="185"/>
                  </a:cubicBezTo>
                  <a:cubicBezTo>
                    <a:pt x="247" y="184"/>
                    <a:pt x="246" y="184"/>
                    <a:pt x="245" y="183"/>
                  </a:cubicBezTo>
                  <a:cubicBezTo>
                    <a:pt x="245" y="183"/>
                    <a:pt x="244" y="183"/>
                    <a:pt x="244" y="183"/>
                  </a:cubicBezTo>
                  <a:cubicBezTo>
                    <a:pt x="243" y="183"/>
                    <a:pt x="243" y="183"/>
                    <a:pt x="243" y="183"/>
                  </a:cubicBezTo>
                  <a:cubicBezTo>
                    <a:pt x="243" y="182"/>
                    <a:pt x="243" y="182"/>
                    <a:pt x="243" y="182"/>
                  </a:cubicBezTo>
                  <a:cubicBezTo>
                    <a:pt x="243" y="182"/>
                    <a:pt x="242" y="182"/>
                    <a:pt x="242" y="182"/>
                  </a:cubicBezTo>
                  <a:cubicBezTo>
                    <a:pt x="241" y="182"/>
                    <a:pt x="241" y="182"/>
                    <a:pt x="240" y="182"/>
                  </a:cubicBezTo>
                  <a:cubicBezTo>
                    <a:pt x="240" y="183"/>
                    <a:pt x="239" y="183"/>
                    <a:pt x="238" y="184"/>
                  </a:cubicBezTo>
                  <a:cubicBezTo>
                    <a:pt x="237" y="187"/>
                    <a:pt x="237" y="189"/>
                    <a:pt x="239" y="191"/>
                  </a:cubicBezTo>
                  <a:cubicBezTo>
                    <a:pt x="239" y="191"/>
                    <a:pt x="245" y="194"/>
                    <a:pt x="254" y="200"/>
                  </a:cubicBezTo>
                  <a:cubicBezTo>
                    <a:pt x="288" y="221"/>
                    <a:pt x="371" y="272"/>
                    <a:pt x="446" y="319"/>
                  </a:cubicBezTo>
                  <a:cubicBezTo>
                    <a:pt x="484" y="342"/>
                    <a:pt x="519" y="364"/>
                    <a:pt x="545" y="381"/>
                  </a:cubicBezTo>
                  <a:cubicBezTo>
                    <a:pt x="558" y="389"/>
                    <a:pt x="569" y="396"/>
                    <a:pt x="577" y="401"/>
                  </a:cubicBezTo>
                  <a:cubicBezTo>
                    <a:pt x="580" y="403"/>
                    <a:pt x="583" y="405"/>
                    <a:pt x="585" y="406"/>
                  </a:cubicBezTo>
                  <a:cubicBezTo>
                    <a:pt x="586" y="407"/>
                    <a:pt x="587" y="407"/>
                    <a:pt x="587" y="408"/>
                  </a:cubicBezTo>
                  <a:cubicBezTo>
                    <a:pt x="587" y="408"/>
                    <a:pt x="587" y="408"/>
                    <a:pt x="587" y="408"/>
                  </a:cubicBezTo>
                  <a:cubicBezTo>
                    <a:pt x="587" y="408"/>
                    <a:pt x="587" y="408"/>
                    <a:pt x="587" y="408"/>
                  </a:cubicBezTo>
                  <a:cubicBezTo>
                    <a:pt x="589" y="406"/>
                    <a:pt x="589" y="406"/>
                    <a:pt x="589" y="406"/>
                  </a:cubicBezTo>
                  <a:cubicBezTo>
                    <a:pt x="587" y="408"/>
                    <a:pt x="587" y="408"/>
                    <a:pt x="587" y="408"/>
                  </a:cubicBezTo>
                  <a:cubicBezTo>
                    <a:pt x="587" y="408"/>
                    <a:pt x="587" y="408"/>
                    <a:pt x="587" y="408"/>
                  </a:cubicBezTo>
                  <a:cubicBezTo>
                    <a:pt x="589" y="406"/>
                    <a:pt x="589" y="406"/>
                    <a:pt x="589" y="406"/>
                  </a:cubicBezTo>
                  <a:cubicBezTo>
                    <a:pt x="587" y="408"/>
                    <a:pt x="587" y="408"/>
                    <a:pt x="587" y="408"/>
                  </a:cubicBezTo>
                  <a:cubicBezTo>
                    <a:pt x="590" y="405"/>
                    <a:pt x="590" y="405"/>
                    <a:pt x="590" y="405"/>
                  </a:cubicBezTo>
                  <a:cubicBezTo>
                    <a:pt x="587" y="407"/>
                    <a:pt x="587" y="407"/>
                    <a:pt x="587" y="407"/>
                  </a:cubicBezTo>
                  <a:cubicBezTo>
                    <a:pt x="587" y="408"/>
                    <a:pt x="587" y="408"/>
                    <a:pt x="587" y="408"/>
                  </a:cubicBezTo>
                  <a:cubicBezTo>
                    <a:pt x="590" y="405"/>
                    <a:pt x="590" y="405"/>
                    <a:pt x="590" y="405"/>
                  </a:cubicBezTo>
                  <a:cubicBezTo>
                    <a:pt x="587" y="407"/>
                    <a:pt x="587" y="407"/>
                    <a:pt x="587" y="407"/>
                  </a:cubicBezTo>
                  <a:cubicBezTo>
                    <a:pt x="591" y="405"/>
                    <a:pt x="591" y="405"/>
                    <a:pt x="591" y="405"/>
                  </a:cubicBezTo>
                  <a:cubicBezTo>
                    <a:pt x="586" y="405"/>
                    <a:pt x="586" y="405"/>
                    <a:pt x="586" y="405"/>
                  </a:cubicBezTo>
                  <a:cubicBezTo>
                    <a:pt x="586" y="406"/>
                    <a:pt x="587" y="407"/>
                    <a:pt x="587" y="407"/>
                  </a:cubicBezTo>
                  <a:cubicBezTo>
                    <a:pt x="591" y="405"/>
                    <a:pt x="591" y="405"/>
                    <a:pt x="591" y="405"/>
                  </a:cubicBezTo>
                  <a:cubicBezTo>
                    <a:pt x="586" y="405"/>
                    <a:pt x="586" y="405"/>
                    <a:pt x="586" y="405"/>
                  </a:cubicBezTo>
                  <a:cubicBezTo>
                    <a:pt x="591" y="405"/>
                    <a:pt x="591" y="405"/>
                    <a:pt x="591" y="405"/>
                  </a:cubicBezTo>
                  <a:cubicBezTo>
                    <a:pt x="587" y="403"/>
                    <a:pt x="587" y="403"/>
                    <a:pt x="587" y="403"/>
                  </a:cubicBezTo>
                  <a:cubicBezTo>
                    <a:pt x="586" y="403"/>
                    <a:pt x="586" y="404"/>
                    <a:pt x="586" y="405"/>
                  </a:cubicBezTo>
                  <a:cubicBezTo>
                    <a:pt x="591" y="405"/>
                    <a:pt x="591" y="405"/>
                    <a:pt x="591" y="405"/>
                  </a:cubicBezTo>
                  <a:cubicBezTo>
                    <a:pt x="587" y="403"/>
                    <a:pt x="587" y="403"/>
                    <a:pt x="587" y="403"/>
                  </a:cubicBezTo>
                  <a:cubicBezTo>
                    <a:pt x="591" y="405"/>
                    <a:pt x="591" y="405"/>
                    <a:pt x="591" y="405"/>
                  </a:cubicBezTo>
                  <a:cubicBezTo>
                    <a:pt x="593" y="401"/>
                    <a:pt x="593" y="401"/>
                    <a:pt x="593" y="401"/>
                  </a:cubicBezTo>
                  <a:cubicBezTo>
                    <a:pt x="226" y="195"/>
                    <a:pt x="226" y="195"/>
                    <a:pt x="226" y="195"/>
                  </a:cubicBezTo>
                  <a:cubicBezTo>
                    <a:pt x="224" y="194"/>
                    <a:pt x="221" y="194"/>
                    <a:pt x="220" y="196"/>
                  </a:cubicBezTo>
                  <a:cubicBezTo>
                    <a:pt x="219" y="197"/>
                    <a:pt x="219" y="198"/>
                    <a:pt x="219" y="199"/>
                  </a:cubicBezTo>
                  <a:cubicBezTo>
                    <a:pt x="219" y="200"/>
                    <a:pt x="219" y="201"/>
                    <a:pt x="220" y="201"/>
                  </a:cubicBezTo>
                  <a:cubicBezTo>
                    <a:pt x="220" y="202"/>
                    <a:pt x="220" y="202"/>
                    <a:pt x="220" y="202"/>
                  </a:cubicBezTo>
                  <a:cubicBezTo>
                    <a:pt x="221" y="203"/>
                    <a:pt x="221" y="203"/>
                    <a:pt x="222" y="203"/>
                  </a:cubicBezTo>
                  <a:cubicBezTo>
                    <a:pt x="223" y="204"/>
                    <a:pt x="225" y="206"/>
                    <a:pt x="229" y="208"/>
                  </a:cubicBezTo>
                  <a:cubicBezTo>
                    <a:pt x="242" y="216"/>
                    <a:pt x="269" y="232"/>
                    <a:pt x="303" y="252"/>
                  </a:cubicBezTo>
                  <a:cubicBezTo>
                    <a:pt x="355" y="283"/>
                    <a:pt x="421" y="322"/>
                    <a:pt x="475" y="355"/>
                  </a:cubicBezTo>
                  <a:cubicBezTo>
                    <a:pt x="502" y="371"/>
                    <a:pt x="525" y="386"/>
                    <a:pt x="542" y="397"/>
                  </a:cubicBezTo>
                  <a:cubicBezTo>
                    <a:pt x="550" y="403"/>
                    <a:pt x="557" y="408"/>
                    <a:pt x="562" y="412"/>
                  </a:cubicBezTo>
                  <a:cubicBezTo>
                    <a:pt x="564" y="413"/>
                    <a:pt x="566" y="415"/>
                    <a:pt x="567" y="416"/>
                  </a:cubicBezTo>
                  <a:cubicBezTo>
                    <a:pt x="567" y="417"/>
                    <a:pt x="567" y="417"/>
                    <a:pt x="567" y="417"/>
                  </a:cubicBezTo>
                  <a:cubicBezTo>
                    <a:pt x="567" y="417"/>
                    <a:pt x="567" y="417"/>
                    <a:pt x="567" y="417"/>
                  </a:cubicBezTo>
                  <a:cubicBezTo>
                    <a:pt x="570" y="416"/>
                    <a:pt x="570" y="416"/>
                    <a:pt x="570" y="416"/>
                  </a:cubicBezTo>
                  <a:cubicBezTo>
                    <a:pt x="567" y="416"/>
                    <a:pt x="567" y="416"/>
                    <a:pt x="567" y="416"/>
                  </a:cubicBezTo>
                  <a:cubicBezTo>
                    <a:pt x="567" y="417"/>
                    <a:pt x="567" y="417"/>
                    <a:pt x="567" y="417"/>
                  </a:cubicBezTo>
                  <a:cubicBezTo>
                    <a:pt x="570" y="416"/>
                    <a:pt x="570" y="416"/>
                    <a:pt x="570" y="416"/>
                  </a:cubicBezTo>
                  <a:cubicBezTo>
                    <a:pt x="567" y="416"/>
                    <a:pt x="567" y="416"/>
                    <a:pt x="567" y="416"/>
                  </a:cubicBezTo>
                  <a:cubicBezTo>
                    <a:pt x="571" y="416"/>
                    <a:pt x="571" y="416"/>
                    <a:pt x="571" y="416"/>
                  </a:cubicBezTo>
                  <a:cubicBezTo>
                    <a:pt x="568" y="414"/>
                    <a:pt x="568" y="414"/>
                    <a:pt x="568" y="414"/>
                  </a:cubicBezTo>
                  <a:cubicBezTo>
                    <a:pt x="567" y="415"/>
                    <a:pt x="567" y="415"/>
                    <a:pt x="567" y="416"/>
                  </a:cubicBezTo>
                  <a:cubicBezTo>
                    <a:pt x="571" y="416"/>
                    <a:pt x="571" y="416"/>
                    <a:pt x="571" y="416"/>
                  </a:cubicBezTo>
                  <a:cubicBezTo>
                    <a:pt x="568" y="414"/>
                    <a:pt x="568" y="414"/>
                    <a:pt x="568" y="414"/>
                  </a:cubicBezTo>
                  <a:cubicBezTo>
                    <a:pt x="572" y="416"/>
                    <a:pt x="572" y="416"/>
                    <a:pt x="572" y="416"/>
                  </a:cubicBezTo>
                  <a:cubicBezTo>
                    <a:pt x="568" y="414"/>
                    <a:pt x="568" y="414"/>
                    <a:pt x="568" y="414"/>
                  </a:cubicBezTo>
                  <a:cubicBezTo>
                    <a:pt x="572" y="416"/>
                    <a:pt x="572" y="416"/>
                    <a:pt x="572" y="416"/>
                  </a:cubicBezTo>
                  <a:cubicBezTo>
                    <a:pt x="570" y="412"/>
                    <a:pt x="570" y="412"/>
                    <a:pt x="570" y="412"/>
                  </a:cubicBezTo>
                  <a:cubicBezTo>
                    <a:pt x="569" y="412"/>
                    <a:pt x="568" y="413"/>
                    <a:pt x="568" y="414"/>
                  </a:cubicBezTo>
                  <a:cubicBezTo>
                    <a:pt x="572" y="416"/>
                    <a:pt x="572" y="416"/>
                    <a:pt x="572" y="416"/>
                  </a:cubicBezTo>
                  <a:cubicBezTo>
                    <a:pt x="570" y="412"/>
                    <a:pt x="570" y="412"/>
                    <a:pt x="570" y="412"/>
                  </a:cubicBezTo>
                  <a:cubicBezTo>
                    <a:pt x="571" y="416"/>
                    <a:pt x="571" y="416"/>
                    <a:pt x="571" y="416"/>
                  </a:cubicBezTo>
                  <a:cubicBezTo>
                    <a:pt x="571" y="412"/>
                    <a:pt x="571" y="412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1" y="416"/>
                    <a:pt x="571" y="416"/>
                    <a:pt x="571" y="416"/>
                  </a:cubicBezTo>
                  <a:cubicBezTo>
                    <a:pt x="571" y="412"/>
                    <a:pt x="571" y="412"/>
                    <a:pt x="571" y="412"/>
                  </a:cubicBezTo>
                  <a:cubicBezTo>
                    <a:pt x="571" y="415"/>
                    <a:pt x="571" y="415"/>
                    <a:pt x="571" y="415"/>
                  </a:cubicBezTo>
                  <a:cubicBezTo>
                    <a:pt x="572" y="412"/>
                    <a:pt x="572" y="412"/>
                    <a:pt x="572" y="412"/>
                  </a:cubicBezTo>
                  <a:cubicBezTo>
                    <a:pt x="572" y="412"/>
                    <a:pt x="572" y="412"/>
                    <a:pt x="571" y="412"/>
                  </a:cubicBezTo>
                  <a:cubicBezTo>
                    <a:pt x="571" y="415"/>
                    <a:pt x="571" y="415"/>
                    <a:pt x="571" y="415"/>
                  </a:cubicBezTo>
                  <a:cubicBezTo>
                    <a:pt x="572" y="412"/>
                    <a:pt x="572" y="412"/>
                    <a:pt x="572" y="412"/>
                  </a:cubicBezTo>
                  <a:cubicBezTo>
                    <a:pt x="572" y="414"/>
                    <a:pt x="572" y="414"/>
                    <a:pt x="572" y="414"/>
                  </a:cubicBezTo>
                  <a:cubicBezTo>
                    <a:pt x="572" y="412"/>
                    <a:pt x="572" y="412"/>
                    <a:pt x="572" y="412"/>
                  </a:cubicBezTo>
                  <a:cubicBezTo>
                    <a:pt x="572" y="412"/>
                    <a:pt x="572" y="412"/>
                    <a:pt x="572" y="412"/>
                  </a:cubicBezTo>
                  <a:cubicBezTo>
                    <a:pt x="572" y="414"/>
                    <a:pt x="572" y="414"/>
                    <a:pt x="572" y="414"/>
                  </a:cubicBezTo>
                  <a:cubicBezTo>
                    <a:pt x="572" y="412"/>
                    <a:pt x="572" y="412"/>
                    <a:pt x="572" y="412"/>
                  </a:cubicBezTo>
                  <a:cubicBezTo>
                    <a:pt x="572" y="412"/>
                    <a:pt x="572" y="412"/>
                    <a:pt x="572" y="412"/>
                  </a:cubicBezTo>
                  <a:cubicBezTo>
                    <a:pt x="572" y="412"/>
                    <a:pt x="571" y="411"/>
                    <a:pt x="570" y="411"/>
                  </a:cubicBezTo>
                  <a:cubicBezTo>
                    <a:pt x="565" y="409"/>
                    <a:pt x="556" y="403"/>
                    <a:pt x="544" y="396"/>
                  </a:cubicBezTo>
                  <a:cubicBezTo>
                    <a:pt x="502" y="372"/>
                    <a:pt x="421" y="322"/>
                    <a:pt x="349" y="279"/>
                  </a:cubicBezTo>
                  <a:cubicBezTo>
                    <a:pt x="313" y="258"/>
                    <a:pt x="280" y="238"/>
                    <a:pt x="254" y="223"/>
                  </a:cubicBezTo>
                  <a:cubicBezTo>
                    <a:pt x="242" y="216"/>
                    <a:pt x="231" y="210"/>
                    <a:pt x="224" y="206"/>
                  </a:cubicBezTo>
                  <a:cubicBezTo>
                    <a:pt x="220" y="203"/>
                    <a:pt x="217" y="202"/>
                    <a:pt x="214" y="201"/>
                  </a:cubicBezTo>
                  <a:cubicBezTo>
                    <a:pt x="213" y="200"/>
                    <a:pt x="212" y="200"/>
                    <a:pt x="211" y="199"/>
                  </a:cubicBezTo>
                  <a:cubicBezTo>
                    <a:pt x="210" y="199"/>
                    <a:pt x="210" y="199"/>
                    <a:pt x="210" y="199"/>
                  </a:cubicBezTo>
                  <a:cubicBezTo>
                    <a:pt x="209" y="199"/>
                    <a:pt x="209" y="199"/>
                    <a:pt x="208" y="199"/>
                  </a:cubicBezTo>
                  <a:cubicBezTo>
                    <a:pt x="207" y="199"/>
                    <a:pt x="207" y="199"/>
                    <a:pt x="206" y="199"/>
                  </a:cubicBezTo>
                  <a:cubicBezTo>
                    <a:pt x="205" y="199"/>
                    <a:pt x="204" y="200"/>
                    <a:pt x="204" y="201"/>
                  </a:cubicBezTo>
                  <a:cubicBezTo>
                    <a:pt x="207" y="203"/>
                    <a:pt x="207" y="203"/>
                    <a:pt x="207" y="203"/>
                  </a:cubicBezTo>
                  <a:cubicBezTo>
                    <a:pt x="204" y="201"/>
                    <a:pt x="204" y="201"/>
                    <a:pt x="204" y="201"/>
                  </a:cubicBezTo>
                  <a:cubicBezTo>
                    <a:pt x="203" y="202"/>
                    <a:pt x="203" y="203"/>
                    <a:pt x="203" y="203"/>
                  </a:cubicBezTo>
                  <a:cubicBezTo>
                    <a:pt x="203" y="205"/>
                    <a:pt x="203" y="205"/>
                    <a:pt x="204" y="206"/>
                  </a:cubicBezTo>
                  <a:cubicBezTo>
                    <a:pt x="204" y="207"/>
                    <a:pt x="205" y="207"/>
                    <a:pt x="205" y="207"/>
                  </a:cubicBezTo>
                  <a:cubicBezTo>
                    <a:pt x="206" y="208"/>
                    <a:pt x="207" y="209"/>
                    <a:pt x="208" y="210"/>
                  </a:cubicBezTo>
                  <a:cubicBezTo>
                    <a:pt x="212" y="213"/>
                    <a:pt x="221" y="218"/>
                    <a:pt x="233" y="226"/>
                  </a:cubicBezTo>
                  <a:cubicBezTo>
                    <a:pt x="274" y="252"/>
                    <a:pt x="355" y="301"/>
                    <a:pt x="426" y="344"/>
                  </a:cubicBezTo>
                  <a:cubicBezTo>
                    <a:pt x="461" y="366"/>
                    <a:pt x="494" y="386"/>
                    <a:pt x="518" y="401"/>
                  </a:cubicBezTo>
                  <a:cubicBezTo>
                    <a:pt x="530" y="408"/>
                    <a:pt x="540" y="414"/>
                    <a:pt x="546" y="419"/>
                  </a:cubicBezTo>
                  <a:cubicBezTo>
                    <a:pt x="550" y="421"/>
                    <a:pt x="552" y="423"/>
                    <a:pt x="554" y="424"/>
                  </a:cubicBezTo>
                  <a:cubicBezTo>
                    <a:pt x="555" y="425"/>
                    <a:pt x="555" y="425"/>
                    <a:pt x="556" y="425"/>
                  </a:cubicBezTo>
                  <a:cubicBezTo>
                    <a:pt x="556" y="426"/>
                    <a:pt x="556" y="426"/>
                    <a:pt x="556" y="426"/>
                  </a:cubicBezTo>
                  <a:cubicBezTo>
                    <a:pt x="557" y="424"/>
                    <a:pt x="557" y="424"/>
                    <a:pt x="557" y="424"/>
                  </a:cubicBezTo>
                  <a:cubicBezTo>
                    <a:pt x="555" y="425"/>
                    <a:pt x="555" y="425"/>
                    <a:pt x="555" y="425"/>
                  </a:cubicBezTo>
                  <a:cubicBezTo>
                    <a:pt x="556" y="426"/>
                    <a:pt x="556" y="426"/>
                    <a:pt x="556" y="426"/>
                  </a:cubicBezTo>
                  <a:cubicBezTo>
                    <a:pt x="557" y="424"/>
                    <a:pt x="557" y="424"/>
                    <a:pt x="557" y="424"/>
                  </a:cubicBezTo>
                  <a:cubicBezTo>
                    <a:pt x="555" y="425"/>
                    <a:pt x="555" y="425"/>
                    <a:pt x="555" y="425"/>
                  </a:cubicBezTo>
                  <a:cubicBezTo>
                    <a:pt x="559" y="423"/>
                    <a:pt x="559" y="423"/>
                    <a:pt x="559" y="423"/>
                  </a:cubicBezTo>
                  <a:cubicBezTo>
                    <a:pt x="555" y="423"/>
                    <a:pt x="555" y="423"/>
                    <a:pt x="555" y="423"/>
                  </a:cubicBezTo>
                  <a:cubicBezTo>
                    <a:pt x="555" y="425"/>
                    <a:pt x="555" y="425"/>
                    <a:pt x="555" y="425"/>
                  </a:cubicBezTo>
                  <a:cubicBezTo>
                    <a:pt x="559" y="423"/>
                    <a:pt x="559" y="423"/>
                    <a:pt x="559" y="423"/>
                  </a:cubicBezTo>
                  <a:cubicBezTo>
                    <a:pt x="555" y="423"/>
                    <a:pt x="555" y="423"/>
                    <a:pt x="555" y="423"/>
                  </a:cubicBezTo>
                  <a:cubicBezTo>
                    <a:pt x="559" y="423"/>
                    <a:pt x="559" y="423"/>
                    <a:pt x="559" y="423"/>
                  </a:cubicBezTo>
                  <a:cubicBezTo>
                    <a:pt x="556" y="421"/>
                    <a:pt x="556" y="421"/>
                    <a:pt x="556" y="421"/>
                  </a:cubicBezTo>
                  <a:cubicBezTo>
                    <a:pt x="555" y="422"/>
                    <a:pt x="555" y="422"/>
                    <a:pt x="555" y="423"/>
                  </a:cubicBezTo>
                  <a:cubicBezTo>
                    <a:pt x="559" y="423"/>
                    <a:pt x="559" y="423"/>
                    <a:pt x="559" y="423"/>
                  </a:cubicBezTo>
                  <a:cubicBezTo>
                    <a:pt x="556" y="421"/>
                    <a:pt x="556" y="421"/>
                    <a:pt x="556" y="421"/>
                  </a:cubicBezTo>
                  <a:cubicBezTo>
                    <a:pt x="559" y="423"/>
                    <a:pt x="559" y="423"/>
                    <a:pt x="559" y="423"/>
                  </a:cubicBezTo>
                  <a:cubicBezTo>
                    <a:pt x="562" y="419"/>
                    <a:pt x="562" y="419"/>
                    <a:pt x="562" y="419"/>
                  </a:cubicBezTo>
                  <a:cubicBezTo>
                    <a:pt x="199" y="210"/>
                    <a:pt x="199" y="210"/>
                    <a:pt x="199" y="210"/>
                  </a:cubicBezTo>
                  <a:cubicBezTo>
                    <a:pt x="197" y="208"/>
                    <a:pt x="195" y="209"/>
                    <a:pt x="193" y="211"/>
                  </a:cubicBezTo>
                  <a:cubicBezTo>
                    <a:pt x="192" y="213"/>
                    <a:pt x="193" y="216"/>
                    <a:pt x="195" y="217"/>
                  </a:cubicBezTo>
                  <a:cubicBezTo>
                    <a:pt x="547" y="438"/>
                    <a:pt x="547" y="438"/>
                    <a:pt x="547" y="438"/>
                  </a:cubicBezTo>
                  <a:cubicBezTo>
                    <a:pt x="550" y="434"/>
                    <a:pt x="550" y="434"/>
                    <a:pt x="550" y="434"/>
                  </a:cubicBezTo>
                  <a:cubicBezTo>
                    <a:pt x="550" y="429"/>
                    <a:pt x="550" y="429"/>
                    <a:pt x="550" y="429"/>
                  </a:cubicBezTo>
                  <a:cubicBezTo>
                    <a:pt x="550" y="434"/>
                    <a:pt x="550" y="434"/>
                    <a:pt x="550" y="434"/>
                  </a:cubicBezTo>
                  <a:cubicBezTo>
                    <a:pt x="551" y="430"/>
                    <a:pt x="551" y="430"/>
                    <a:pt x="551" y="430"/>
                  </a:cubicBezTo>
                  <a:cubicBezTo>
                    <a:pt x="551" y="430"/>
                    <a:pt x="551" y="429"/>
                    <a:pt x="550" y="429"/>
                  </a:cubicBezTo>
                  <a:cubicBezTo>
                    <a:pt x="550" y="434"/>
                    <a:pt x="550" y="434"/>
                    <a:pt x="550" y="434"/>
                  </a:cubicBezTo>
                  <a:cubicBezTo>
                    <a:pt x="551" y="430"/>
                    <a:pt x="551" y="430"/>
                    <a:pt x="551" y="430"/>
                  </a:cubicBezTo>
                  <a:cubicBezTo>
                    <a:pt x="550" y="434"/>
                    <a:pt x="550" y="434"/>
                    <a:pt x="550" y="434"/>
                  </a:cubicBezTo>
                  <a:cubicBezTo>
                    <a:pt x="552" y="430"/>
                    <a:pt x="552" y="430"/>
                    <a:pt x="552" y="430"/>
                  </a:cubicBezTo>
                  <a:cubicBezTo>
                    <a:pt x="551" y="430"/>
                    <a:pt x="551" y="430"/>
                    <a:pt x="551" y="430"/>
                  </a:cubicBezTo>
                  <a:cubicBezTo>
                    <a:pt x="550" y="434"/>
                    <a:pt x="550" y="434"/>
                    <a:pt x="550" y="434"/>
                  </a:cubicBezTo>
                  <a:cubicBezTo>
                    <a:pt x="552" y="430"/>
                    <a:pt x="552" y="430"/>
                    <a:pt x="552" y="430"/>
                  </a:cubicBezTo>
                  <a:cubicBezTo>
                    <a:pt x="551" y="432"/>
                    <a:pt x="551" y="432"/>
                    <a:pt x="551" y="432"/>
                  </a:cubicBezTo>
                  <a:cubicBezTo>
                    <a:pt x="552" y="430"/>
                    <a:pt x="552" y="430"/>
                    <a:pt x="552" y="430"/>
                  </a:cubicBezTo>
                  <a:cubicBezTo>
                    <a:pt x="552" y="430"/>
                    <a:pt x="552" y="430"/>
                    <a:pt x="552" y="430"/>
                  </a:cubicBezTo>
                  <a:cubicBezTo>
                    <a:pt x="551" y="432"/>
                    <a:pt x="551" y="432"/>
                    <a:pt x="551" y="432"/>
                  </a:cubicBezTo>
                  <a:cubicBezTo>
                    <a:pt x="552" y="430"/>
                    <a:pt x="552" y="430"/>
                    <a:pt x="552" y="430"/>
                  </a:cubicBezTo>
                  <a:cubicBezTo>
                    <a:pt x="552" y="430"/>
                    <a:pt x="551" y="429"/>
                    <a:pt x="550" y="429"/>
                  </a:cubicBezTo>
                  <a:cubicBezTo>
                    <a:pt x="543" y="425"/>
                    <a:pt x="517" y="410"/>
                    <a:pt x="482" y="390"/>
                  </a:cubicBezTo>
                  <a:cubicBezTo>
                    <a:pt x="429" y="360"/>
                    <a:pt x="355" y="317"/>
                    <a:pt x="295" y="283"/>
                  </a:cubicBezTo>
                  <a:cubicBezTo>
                    <a:pt x="265" y="265"/>
                    <a:pt x="237" y="250"/>
                    <a:pt x="218" y="239"/>
                  </a:cubicBezTo>
                  <a:cubicBezTo>
                    <a:pt x="208" y="233"/>
                    <a:pt x="200" y="229"/>
                    <a:pt x="194" y="226"/>
                  </a:cubicBezTo>
                  <a:cubicBezTo>
                    <a:pt x="191" y="224"/>
                    <a:pt x="189" y="223"/>
                    <a:pt x="187" y="222"/>
                  </a:cubicBezTo>
                  <a:cubicBezTo>
                    <a:pt x="187" y="222"/>
                    <a:pt x="186" y="221"/>
                    <a:pt x="185" y="221"/>
                  </a:cubicBezTo>
                  <a:cubicBezTo>
                    <a:pt x="185" y="221"/>
                    <a:pt x="185" y="221"/>
                    <a:pt x="185" y="221"/>
                  </a:cubicBezTo>
                  <a:cubicBezTo>
                    <a:pt x="184" y="220"/>
                    <a:pt x="184" y="220"/>
                    <a:pt x="184" y="220"/>
                  </a:cubicBezTo>
                  <a:cubicBezTo>
                    <a:pt x="184" y="220"/>
                    <a:pt x="184" y="220"/>
                    <a:pt x="183" y="220"/>
                  </a:cubicBezTo>
                  <a:cubicBezTo>
                    <a:pt x="182" y="220"/>
                    <a:pt x="182" y="220"/>
                    <a:pt x="181" y="220"/>
                  </a:cubicBezTo>
                  <a:cubicBezTo>
                    <a:pt x="180" y="221"/>
                    <a:pt x="179" y="221"/>
                    <a:pt x="179" y="222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79" y="222"/>
                    <a:pt x="179" y="222"/>
                    <a:pt x="179" y="222"/>
                  </a:cubicBezTo>
                  <a:cubicBezTo>
                    <a:pt x="179" y="222"/>
                    <a:pt x="178" y="223"/>
                    <a:pt x="178" y="224"/>
                  </a:cubicBezTo>
                  <a:cubicBezTo>
                    <a:pt x="178" y="224"/>
                    <a:pt x="178" y="225"/>
                    <a:pt x="178" y="225"/>
                  </a:cubicBezTo>
                  <a:cubicBezTo>
                    <a:pt x="178" y="226"/>
                    <a:pt x="179" y="227"/>
                    <a:pt x="179" y="227"/>
                  </a:cubicBezTo>
                  <a:cubicBezTo>
                    <a:pt x="179" y="228"/>
                    <a:pt x="179" y="228"/>
                    <a:pt x="180" y="228"/>
                  </a:cubicBezTo>
                  <a:cubicBezTo>
                    <a:pt x="180" y="229"/>
                    <a:pt x="180" y="229"/>
                    <a:pt x="181" y="229"/>
                  </a:cubicBezTo>
                  <a:cubicBezTo>
                    <a:pt x="182" y="230"/>
                    <a:pt x="184" y="232"/>
                    <a:pt x="188" y="234"/>
                  </a:cubicBezTo>
                  <a:cubicBezTo>
                    <a:pt x="214" y="251"/>
                    <a:pt x="300" y="305"/>
                    <a:pt x="380" y="355"/>
                  </a:cubicBezTo>
                  <a:cubicBezTo>
                    <a:pt x="460" y="404"/>
                    <a:pt x="534" y="450"/>
                    <a:pt x="534" y="450"/>
                  </a:cubicBezTo>
                  <a:cubicBezTo>
                    <a:pt x="536" y="446"/>
                    <a:pt x="536" y="446"/>
                    <a:pt x="536" y="446"/>
                  </a:cubicBezTo>
                  <a:cubicBezTo>
                    <a:pt x="538" y="442"/>
                    <a:pt x="538" y="442"/>
                    <a:pt x="538" y="442"/>
                  </a:cubicBezTo>
                  <a:cubicBezTo>
                    <a:pt x="176" y="231"/>
                    <a:pt x="176" y="231"/>
                    <a:pt x="176" y="231"/>
                  </a:cubicBezTo>
                  <a:cubicBezTo>
                    <a:pt x="174" y="230"/>
                    <a:pt x="171" y="230"/>
                    <a:pt x="170" y="232"/>
                  </a:cubicBezTo>
                  <a:cubicBezTo>
                    <a:pt x="169" y="233"/>
                    <a:pt x="169" y="234"/>
                    <a:pt x="169" y="235"/>
                  </a:cubicBezTo>
                  <a:cubicBezTo>
                    <a:pt x="169" y="237"/>
                    <a:pt x="170" y="238"/>
                    <a:pt x="170" y="238"/>
                  </a:cubicBezTo>
                  <a:cubicBezTo>
                    <a:pt x="171" y="239"/>
                    <a:pt x="172" y="240"/>
                    <a:pt x="173" y="241"/>
                  </a:cubicBezTo>
                  <a:cubicBezTo>
                    <a:pt x="175" y="243"/>
                    <a:pt x="178" y="245"/>
                    <a:pt x="182" y="248"/>
                  </a:cubicBezTo>
                  <a:cubicBezTo>
                    <a:pt x="197" y="259"/>
                    <a:pt x="226" y="277"/>
                    <a:pt x="261" y="299"/>
                  </a:cubicBezTo>
                  <a:cubicBezTo>
                    <a:pt x="314" y="331"/>
                    <a:pt x="380" y="371"/>
                    <a:pt x="433" y="403"/>
                  </a:cubicBezTo>
                  <a:cubicBezTo>
                    <a:pt x="459" y="419"/>
                    <a:pt x="483" y="433"/>
                    <a:pt x="499" y="443"/>
                  </a:cubicBezTo>
                  <a:cubicBezTo>
                    <a:pt x="507" y="448"/>
                    <a:pt x="514" y="452"/>
                    <a:pt x="518" y="455"/>
                  </a:cubicBezTo>
                  <a:cubicBezTo>
                    <a:pt x="521" y="457"/>
                    <a:pt x="522" y="458"/>
                    <a:pt x="524" y="458"/>
                  </a:cubicBezTo>
                  <a:cubicBezTo>
                    <a:pt x="524" y="459"/>
                    <a:pt x="524" y="459"/>
                    <a:pt x="525" y="459"/>
                  </a:cubicBezTo>
                  <a:cubicBezTo>
                    <a:pt x="525" y="459"/>
                    <a:pt x="525" y="459"/>
                    <a:pt x="525" y="459"/>
                  </a:cubicBezTo>
                  <a:cubicBezTo>
                    <a:pt x="526" y="458"/>
                    <a:pt x="526" y="458"/>
                    <a:pt x="526" y="458"/>
                  </a:cubicBezTo>
                  <a:cubicBezTo>
                    <a:pt x="524" y="459"/>
                    <a:pt x="524" y="459"/>
                    <a:pt x="524" y="459"/>
                  </a:cubicBezTo>
                  <a:cubicBezTo>
                    <a:pt x="525" y="459"/>
                    <a:pt x="525" y="459"/>
                    <a:pt x="525" y="459"/>
                  </a:cubicBezTo>
                  <a:cubicBezTo>
                    <a:pt x="526" y="458"/>
                    <a:pt x="526" y="458"/>
                    <a:pt x="526" y="458"/>
                  </a:cubicBezTo>
                  <a:cubicBezTo>
                    <a:pt x="524" y="459"/>
                    <a:pt x="524" y="459"/>
                    <a:pt x="524" y="459"/>
                  </a:cubicBezTo>
                  <a:cubicBezTo>
                    <a:pt x="527" y="457"/>
                    <a:pt x="527" y="457"/>
                    <a:pt x="527" y="457"/>
                  </a:cubicBezTo>
                  <a:cubicBezTo>
                    <a:pt x="524" y="458"/>
                    <a:pt x="524" y="458"/>
                    <a:pt x="524" y="458"/>
                  </a:cubicBezTo>
                  <a:cubicBezTo>
                    <a:pt x="524" y="459"/>
                    <a:pt x="524" y="459"/>
                    <a:pt x="524" y="459"/>
                  </a:cubicBezTo>
                  <a:cubicBezTo>
                    <a:pt x="527" y="457"/>
                    <a:pt x="527" y="457"/>
                    <a:pt x="527" y="457"/>
                  </a:cubicBezTo>
                  <a:cubicBezTo>
                    <a:pt x="524" y="458"/>
                    <a:pt x="524" y="458"/>
                    <a:pt x="524" y="458"/>
                  </a:cubicBezTo>
                  <a:cubicBezTo>
                    <a:pt x="528" y="456"/>
                    <a:pt x="528" y="456"/>
                    <a:pt x="528" y="456"/>
                  </a:cubicBezTo>
                  <a:cubicBezTo>
                    <a:pt x="523" y="456"/>
                    <a:pt x="523" y="456"/>
                    <a:pt x="523" y="456"/>
                  </a:cubicBezTo>
                  <a:cubicBezTo>
                    <a:pt x="523" y="458"/>
                    <a:pt x="524" y="458"/>
                    <a:pt x="524" y="458"/>
                  </a:cubicBezTo>
                  <a:cubicBezTo>
                    <a:pt x="528" y="456"/>
                    <a:pt x="528" y="456"/>
                    <a:pt x="528" y="456"/>
                  </a:cubicBezTo>
                  <a:cubicBezTo>
                    <a:pt x="523" y="456"/>
                    <a:pt x="523" y="456"/>
                    <a:pt x="523" y="456"/>
                  </a:cubicBezTo>
                  <a:cubicBezTo>
                    <a:pt x="528" y="456"/>
                    <a:pt x="528" y="456"/>
                    <a:pt x="528" y="456"/>
                  </a:cubicBezTo>
                  <a:cubicBezTo>
                    <a:pt x="524" y="454"/>
                    <a:pt x="524" y="454"/>
                    <a:pt x="524" y="454"/>
                  </a:cubicBezTo>
                  <a:cubicBezTo>
                    <a:pt x="524" y="455"/>
                    <a:pt x="523" y="456"/>
                    <a:pt x="523" y="456"/>
                  </a:cubicBezTo>
                  <a:cubicBezTo>
                    <a:pt x="528" y="456"/>
                    <a:pt x="528" y="456"/>
                    <a:pt x="528" y="456"/>
                  </a:cubicBezTo>
                  <a:cubicBezTo>
                    <a:pt x="524" y="454"/>
                    <a:pt x="524" y="454"/>
                    <a:pt x="524" y="454"/>
                  </a:cubicBezTo>
                  <a:cubicBezTo>
                    <a:pt x="528" y="456"/>
                    <a:pt x="528" y="456"/>
                    <a:pt x="528" y="456"/>
                  </a:cubicBezTo>
                  <a:cubicBezTo>
                    <a:pt x="530" y="452"/>
                    <a:pt x="530" y="452"/>
                    <a:pt x="530" y="452"/>
                  </a:cubicBezTo>
                  <a:cubicBezTo>
                    <a:pt x="530" y="452"/>
                    <a:pt x="437" y="400"/>
                    <a:pt x="344" y="347"/>
                  </a:cubicBezTo>
                  <a:cubicBezTo>
                    <a:pt x="298" y="321"/>
                    <a:pt x="251" y="294"/>
                    <a:pt x="216" y="275"/>
                  </a:cubicBezTo>
                  <a:cubicBezTo>
                    <a:pt x="198" y="265"/>
                    <a:pt x="184" y="256"/>
                    <a:pt x="173" y="251"/>
                  </a:cubicBezTo>
                  <a:cubicBezTo>
                    <a:pt x="168" y="248"/>
                    <a:pt x="164" y="246"/>
                    <a:pt x="161" y="244"/>
                  </a:cubicBezTo>
                  <a:cubicBezTo>
                    <a:pt x="160" y="243"/>
                    <a:pt x="158" y="243"/>
                    <a:pt x="158" y="242"/>
                  </a:cubicBezTo>
                  <a:cubicBezTo>
                    <a:pt x="157" y="242"/>
                    <a:pt x="157" y="242"/>
                    <a:pt x="157" y="242"/>
                  </a:cubicBezTo>
                  <a:cubicBezTo>
                    <a:pt x="156" y="241"/>
                    <a:pt x="156" y="241"/>
                    <a:pt x="156" y="241"/>
                  </a:cubicBezTo>
                  <a:cubicBezTo>
                    <a:pt x="156" y="241"/>
                    <a:pt x="156" y="241"/>
                    <a:pt x="156" y="241"/>
                  </a:cubicBezTo>
                  <a:cubicBezTo>
                    <a:pt x="155" y="241"/>
                    <a:pt x="155" y="241"/>
                    <a:pt x="154" y="241"/>
                  </a:cubicBezTo>
                  <a:cubicBezTo>
                    <a:pt x="154" y="241"/>
                    <a:pt x="153" y="241"/>
                    <a:pt x="153" y="241"/>
                  </a:cubicBezTo>
                  <a:cubicBezTo>
                    <a:pt x="152" y="242"/>
                    <a:pt x="151" y="242"/>
                    <a:pt x="150" y="243"/>
                  </a:cubicBezTo>
                  <a:cubicBezTo>
                    <a:pt x="149" y="245"/>
                    <a:pt x="150" y="248"/>
                    <a:pt x="152" y="249"/>
                  </a:cubicBezTo>
                  <a:cubicBezTo>
                    <a:pt x="508" y="472"/>
                    <a:pt x="508" y="472"/>
                    <a:pt x="508" y="472"/>
                  </a:cubicBezTo>
                  <a:cubicBezTo>
                    <a:pt x="511" y="468"/>
                    <a:pt x="511" y="468"/>
                    <a:pt x="511" y="468"/>
                  </a:cubicBezTo>
                  <a:cubicBezTo>
                    <a:pt x="513" y="464"/>
                    <a:pt x="513" y="464"/>
                    <a:pt x="513" y="464"/>
                  </a:cubicBezTo>
                  <a:cubicBezTo>
                    <a:pt x="513" y="464"/>
                    <a:pt x="421" y="411"/>
                    <a:pt x="329" y="358"/>
                  </a:cubicBezTo>
                  <a:cubicBezTo>
                    <a:pt x="283" y="331"/>
                    <a:pt x="237" y="304"/>
                    <a:pt x="202" y="284"/>
                  </a:cubicBezTo>
                  <a:cubicBezTo>
                    <a:pt x="184" y="274"/>
                    <a:pt x="170" y="266"/>
                    <a:pt x="160" y="260"/>
                  </a:cubicBezTo>
                  <a:cubicBezTo>
                    <a:pt x="154" y="257"/>
                    <a:pt x="150" y="255"/>
                    <a:pt x="148" y="253"/>
                  </a:cubicBezTo>
                  <a:cubicBezTo>
                    <a:pt x="146" y="252"/>
                    <a:pt x="145" y="252"/>
                    <a:pt x="144" y="251"/>
                  </a:cubicBezTo>
                  <a:cubicBezTo>
                    <a:pt x="144" y="251"/>
                    <a:pt x="143" y="251"/>
                    <a:pt x="143" y="251"/>
                  </a:cubicBezTo>
                  <a:cubicBezTo>
                    <a:pt x="143" y="250"/>
                    <a:pt x="143" y="250"/>
                    <a:pt x="143" y="250"/>
                  </a:cubicBezTo>
                  <a:cubicBezTo>
                    <a:pt x="142" y="250"/>
                    <a:pt x="142" y="250"/>
                    <a:pt x="142" y="250"/>
                  </a:cubicBezTo>
                  <a:cubicBezTo>
                    <a:pt x="142" y="250"/>
                    <a:pt x="142" y="250"/>
                    <a:pt x="142" y="250"/>
                  </a:cubicBezTo>
                  <a:cubicBezTo>
                    <a:pt x="142" y="250"/>
                    <a:pt x="141" y="250"/>
                    <a:pt x="141" y="250"/>
                  </a:cubicBezTo>
                  <a:cubicBezTo>
                    <a:pt x="140" y="250"/>
                    <a:pt x="140" y="250"/>
                    <a:pt x="139" y="250"/>
                  </a:cubicBezTo>
                  <a:cubicBezTo>
                    <a:pt x="138" y="251"/>
                    <a:pt x="137" y="251"/>
                    <a:pt x="137" y="253"/>
                  </a:cubicBezTo>
                  <a:cubicBezTo>
                    <a:pt x="141" y="255"/>
                    <a:pt x="141" y="255"/>
                    <a:pt x="141" y="255"/>
                  </a:cubicBezTo>
                  <a:cubicBezTo>
                    <a:pt x="137" y="252"/>
                    <a:pt x="137" y="252"/>
                    <a:pt x="137" y="252"/>
                  </a:cubicBezTo>
                  <a:cubicBezTo>
                    <a:pt x="136" y="253"/>
                    <a:pt x="136" y="254"/>
                    <a:pt x="136" y="255"/>
                  </a:cubicBezTo>
                  <a:cubicBezTo>
                    <a:pt x="136" y="256"/>
                    <a:pt x="137" y="257"/>
                    <a:pt x="137" y="258"/>
                  </a:cubicBezTo>
                  <a:cubicBezTo>
                    <a:pt x="138" y="259"/>
                    <a:pt x="139" y="260"/>
                    <a:pt x="140" y="261"/>
                  </a:cubicBezTo>
                  <a:cubicBezTo>
                    <a:pt x="142" y="264"/>
                    <a:pt x="145" y="266"/>
                    <a:pt x="149" y="269"/>
                  </a:cubicBezTo>
                  <a:cubicBezTo>
                    <a:pt x="164" y="280"/>
                    <a:pt x="193" y="298"/>
                    <a:pt x="228" y="319"/>
                  </a:cubicBezTo>
                  <a:cubicBezTo>
                    <a:pt x="281" y="350"/>
                    <a:pt x="347" y="388"/>
                    <a:pt x="400" y="419"/>
                  </a:cubicBezTo>
                  <a:cubicBezTo>
                    <a:pt x="426" y="434"/>
                    <a:pt x="449" y="448"/>
                    <a:pt x="466" y="459"/>
                  </a:cubicBezTo>
                  <a:cubicBezTo>
                    <a:pt x="474" y="464"/>
                    <a:pt x="481" y="469"/>
                    <a:pt x="485" y="472"/>
                  </a:cubicBezTo>
                  <a:cubicBezTo>
                    <a:pt x="487" y="474"/>
                    <a:pt x="489" y="475"/>
                    <a:pt x="490" y="476"/>
                  </a:cubicBezTo>
                  <a:cubicBezTo>
                    <a:pt x="490" y="476"/>
                    <a:pt x="491" y="477"/>
                    <a:pt x="491" y="477"/>
                  </a:cubicBezTo>
                  <a:cubicBezTo>
                    <a:pt x="491" y="477"/>
                    <a:pt x="491" y="477"/>
                    <a:pt x="491" y="477"/>
                  </a:cubicBezTo>
                  <a:cubicBezTo>
                    <a:pt x="493" y="475"/>
                    <a:pt x="493" y="475"/>
                    <a:pt x="493" y="475"/>
                  </a:cubicBezTo>
                  <a:cubicBezTo>
                    <a:pt x="490" y="475"/>
                    <a:pt x="490" y="475"/>
                    <a:pt x="490" y="475"/>
                  </a:cubicBezTo>
                  <a:cubicBezTo>
                    <a:pt x="490" y="477"/>
                    <a:pt x="491" y="477"/>
                    <a:pt x="491" y="477"/>
                  </a:cubicBezTo>
                  <a:cubicBezTo>
                    <a:pt x="493" y="475"/>
                    <a:pt x="493" y="475"/>
                    <a:pt x="493" y="475"/>
                  </a:cubicBezTo>
                  <a:cubicBezTo>
                    <a:pt x="490" y="475"/>
                    <a:pt x="490" y="475"/>
                    <a:pt x="490" y="475"/>
                  </a:cubicBezTo>
                  <a:cubicBezTo>
                    <a:pt x="494" y="475"/>
                    <a:pt x="494" y="475"/>
                    <a:pt x="494" y="475"/>
                  </a:cubicBezTo>
                  <a:cubicBezTo>
                    <a:pt x="491" y="473"/>
                    <a:pt x="491" y="473"/>
                    <a:pt x="491" y="473"/>
                  </a:cubicBezTo>
                  <a:cubicBezTo>
                    <a:pt x="491" y="474"/>
                    <a:pt x="490" y="475"/>
                    <a:pt x="490" y="475"/>
                  </a:cubicBezTo>
                  <a:cubicBezTo>
                    <a:pt x="494" y="475"/>
                    <a:pt x="494" y="475"/>
                    <a:pt x="494" y="475"/>
                  </a:cubicBezTo>
                  <a:cubicBezTo>
                    <a:pt x="491" y="473"/>
                    <a:pt x="491" y="473"/>
                    <a:pt x="491" y="473"/>
                  </a:cubicBezTo>
                  <a:cubicBezTo>
                    <a:pt x="495" y="476"/>
                    <a:pt x="495" y="476"/>
                    <a:pt x="495" y="476"/>
                  </a:cubicBezTo>
                  <a:cubicBezTo>
                    <a:pt x="497" y="472"/>
                    <a:pt x="497" y="472"/>
                    <a:pt x="497" y="472"/>
                  </a:cubicBezTo>
                  <a:cubicBezTo>
                    <a:pt x="134" y="261"/>
                    <a:pt x="134" y="261"/>
                    <a:pt x="134" y="261"/>
                  </a:cubicBezTo>
                  <a:cubicBezTo>
                    <a:pt x="132" y="260"/>
                    <a:pt x="129" y="261"/>
                    <a:pt x="128" y="263"/>
                  </a:cubicBezTo>
                  <a:cubicBezTo>
                    <a:pt x="126" y="265"/>
                    <a:pt x="127" y="268"/>
                    <a:pt x="129" y="269"/>
                  </a:cubicBezTo>
                  <a:cubicBezTo>
                    <a:pt x="262" y="352"/>
                    <a:pt x="262" y="352"/>
                    <a:pt x="262" y="352"/>
                  </a:cubicBezTo>
                  <a:cubicBezTo>
                    <a:pt x="114" y="266"/>
                    <a:pt x="114" y="266"/>
                    <a:pt x="114" y="266"/>
                  </a:cubicBezTo>
                  <a:cubicBezTo>
                    <a:pt x="112" y="265"/>
                    <a:pt x="109" y="266"/>
                    <a:pt x="108" y="268"/>
                  </a:cubicBezTo>
                  <a:cubicBezTo>
                    <a:pt x="107" y="269"/>
                    <a:pt x="107" y="270"/>
                    <a:pt x="107" y="270"/>
                  </a:cubicBezTo>
                  <a:cubicBezTo>
                    <a:pt x="107" y="272"/>
                    <a:pt x="108" y="273"/>
                    <a:pt x="108" y="273"/>
                  </a:cubicBezTo>
                  <a:cubicBezTo>
                    <a:pt x="108" y="274"/>
                    <a:pt x="109" y="274"/>
                    <a:pt x="109" y="275"/>
                  </a:cubicBezTo>
                  <a:cubicBezTo>
                    <a:pt x="110" y="275"/>
                    <a:pt x="111" y="276"/>
                    <a:pt x="112" y="277"/>
                  </a:cubicBezTo>
                  <a:cubicBezTo>
                    <a:pt x="116" y="280"/>
                    <a:pt x="125" y="286"/>
                    <a:pt x="137" y="294"/>
                  </a:cubicBezTo>
                  <a:cubicBezTo>
                    <a:pt x="180" y="321"/>
                    <a:pt x="263" y="372"/>
                    <a:pt x="335" y="416"/>
                  </a:cubicBezTo>
                  <a:cubicBezTo>
                    <a:pt x="372" y="438"/>
                    <a:pt x="405" y="459"/>
                    <a:pt x="430" y="474"/>
                  </a:cubicBezTo>
                  <a:cubicBezTo>
                    <a:pt x="442" y="482"/>
                    <a:pt x="452" y="488"/>
                    <a:pt x="459" y="492"/>
                  </a:cubicBezTo>
                  <a:cubicBezTo>
                    <a:pt x="462" y="494"/>
                    <a:pt x="465" y="496"/>
                    <a:pt x="467" y="497"/>
                  </a:cubicBezTo>
                  <a:cubicBezTo>
                    <a:pt x="467" y="498"/>
                    <a:pt x="468" y="498"/>
                    <a:pt x="468" y="499"/>
                  </a:cubicBezTo>
                  <a:cubicBezTo>
                    <a:pt x="469" y="499"/>
                    <a:pt x="469" y="499"/>
                    <a:pt x="469" y="499"/>
                  </a:cubicBezTo>
                  <a:cubicBezTo>
                    <a:pt x="469" y="499"/>
                    <a:pt x="469" y="499"/>
                    <a:pt x="469" y="499"/>
                  </a:cubicBezTo>
                  <a:cubicBezTo>
                    <a:pt x="470" y="497"/>
                    <a:pt x="470" y="497"/>
                    <a:pt x="470" y="497"/>
                  </a:cubicBezTo>
                  <a:cubicBezTo>
                    <a:pt x="468" y="499"/>
                    <a:pt x="468" y="499"/>
                    <a:pt x="468" y="499"/>
                  </a:cubicBezTo>
                  <a:cubicBezTo>
                    <a:pt x="469" y="499"/>
                    <a:pt x="469" y="499"/>
                    <a:pt x="469" y="499"/>
                  </a:cubicBezTo>
                  <a:cubicBezTo>
                    <a:pt x="470" y="497"/>
                    <a:pt x="470" y="497"/>
                    <a:pt x="470" y="497"/>
                  </a:cubicBezTo>
                  <a:cubicBezTo>
                    <a:pt x="468" y="499"/>
                    <a:pt x="468" y="499"/>
                    <a:pt x="468" y="499"/>
                  </a:cubicBezTo>
                  <a:cubicBezTo>
                    <a:pt x="472" y="496"/>
                    <a:pt x="472" y="496"/>
                    <a:pt x="472" y="496"/>
                  </a:cubicBezTo>
                  <a:cubicBezTo>
                    <a:pt x="468" y="498"/>
                    <a:pt x="468" y="498"/>
                    <a:pt x="468" y="498"/>
                  </a:cubicBezTo>
                  <a:cubicBezTo>
                    <a:pt x="468" y="499"/>
                    <a:pt x="468" y="499"/>
                    <a:pt x="468" y="499"/>
                  </a:cubicBezTo>
                  <a:cubicBezTo>
                    <a:pt x="472" y="496"/>
                    <a:pt x="472" y="496"/>
                    <a:pt x="472" y="496"/>
                  </a:cubicBezTo>
                  <a:cubicBezTo>
                    <a:pt x="468" y="498"/>
                    <a:pt x="468" y="498"/>
                    <a:pt x="468" y="498"/>
                  </a:cubicBezTo>
                  <a:cubicBezTo>
                    <a:pt x="472" y="496"/>
                    <a:pt x="472" y="496"/>
                    <a:pt x="472" y="496"/>
                  </a:cubicBezTo>
                  <a:cubicBezTo>
                    <a:pt x="467" y="496"/>
                    <a:pt x="467" y="496"/>
                    <a:pt x="467" y="496"/>
                  </a:cubicBezTo>
                  <a:cubicBezTo>
                    <a:pt x="467" y="497"/>
                    <a:pt x="468" y="498"/>
                    <a:pt x="468" y="498"/>
                  </a:cubicBezTo>
                  <a:cubicBezTo>
                    <a:pt x="472" y="496"/>
                    <a:pt x="472" y="496"/>
                    <a:pt x="472" y="496"/>
                  </a:cubicBezTo>
                  <a:cubicBezTo>
                    <a:pt x="467" y="496"/>
                    <a:pt x="467" y="496"/>
                    <a:pt x="467" y="496"/>
                  </a:cubicBezTo>
                  <a:cubicBezTo>
                    <a:pt x="472" y="496"/>
                    <a:pt x="472" y="496"/>
                    <a:pt x="472" y="496"/>
                  </a:cubicBezTo>
                  <a:cubicBezTo>
                    <a:pt x="468" y="493"/>
                    <a:pt x="468" y="493"/>
                    <a:pt x="468" y="493"/>
                  </a:cubicBezTo>
                  <a:cubicBezTo>
                    <a:pt x="467" y="494"/>
                    <a:pt x="467" y="495"/>
                    <a:pt x="467" y="496"/>
                  </a:cubicBezTo>
                  <a:cubicBezTo>
                    <a:pt x="472" y="496"/>
                    <a:pt x="472" y="496"/>
                    <a:pt x="472" y="496"/>
                  </a:cubicBezTo>
                  <a:cubicBezTo>
                    <a:pt x="468" y="493"/>
                    <a:pt x="468" y="493"/>
                    <a:pt x="468" y="493"/>
                  </a:cubicBezTo>
                  <a:cubicBezTo>
                    <a:pt x="472" y="496"/>
                    <a:pt x="472" y="496"/>
                    <a:pt x="472" y="496"/>
                  </a:cubicBezTo>
                  <a:cubicBezTo>
                    <a:pt x="474" y="492"/>
                    <a:pt x="474" y="492"/>
                    <a:pt x="474" y="492"/>
                  </a:cubicBezTo>
                  <a:cubicBezTo>
                    <a:pt x="474" y="492"/>
                    <a:pt x="380" y="438"/>
                    <a:pt x="286" y="385"/>
                  </a:cubicBezTo>
                  <a:cubicBezTo>
                    <a:pt x="239" y="358"/>
                    <a:pt x="192" y="331"/>
                    <a:pt x="157" y="311"/>
                  </a:cubicBezTo>
                  <a:cubicBezTo>
                    <a:pt x="139" y="301"/>
                    <a:pt x="125" y="293"/>
                    <a:pt x="114" y="287"/>
                  </a:cubicBezTo>
                  <a:cubicBezTo>
                    <a:pt x="109" y="284"/>
                    <a:pt x="105" y="282"/>
                    <a:pt x="102" y="280"/>
                  </a:cubicBezTo>
                  <a:cubicBezTo>
                    <a:pt x="101" y="280"/>
                    <a:pt x="99" y="279"/>
                    <a:pt x="99" y="279"/>
                  </a:cubicBezTo>
                  <a:cubicBezTo>
                    <a:pt x="98" y="278"/>
                    <a:pt x="98" y="278"/>
                    <a:pt x="98" y="278"/>
                  </a:cubicBezTo>
                  <a:cubicBezTo>
                    <a:pt x="97" y="278"/>
                    <a:pt x="97" y="278"/>
                    <a:pt x="97" y="278"/>
                  </a:cubicBezTo>
                  <a:cubicBezTo>
                    <a:pt x="97" y="278"/>
                    <a:pt x="97" y="278"/>
                    <a:pt x="97" y="278"/>
                  </a:cubicBezTo>
                  <a:cubicBezTo>
                    <a:pt x="96" y="278"/>
                    <a:pt x="96" y="278"/>
                    <a:pt x="96" y="278"/>
                  </a:cubicBezTo>
                  <a:cubicBezTo>
                    <a:pt x="96" y="278"/>
                    <a:pt x="96" y="277"/>
                    <a:pt x="95" y="277"/>
                  </a:cubicBezTo>
                  <a:cubicBezTo>
                    <a:pt x="93" y="277"/>
                    <a:pt x="91" y="279"/>
                    <a:pt x="91" y="281"/>
                  </a:cubicBezTo>
                  <a:cubicBezTo>
                    <a:pt x="90" y="283"/>
                    <a:pt x="91" y="285"/>
                    <a:pt x="93" y="286"/>
                  </a:cubicBezTo>
                  <a:cubicBezTo>
                    <a:pt x="93" y="286"/>
                    <a:pt x="99" y="289"/>
                    <a:pt x="108" y="295"/>
                  </a:cubicBezTo>
                  <a:cubicBezTo>
                    <a:pt x="143" y="316"/>
                    <a:pt x="230" y="368"/>
                    <a:pt x="308" y="415"/>
                  </a:cubicBezTo>
                  <a:cubicBezTo>
                    <a:pt x="347" y="439"/>
                    <a:pt x="383" y="462"/>
                    <a:pt x="410" y="480"/>
                  </a:cubicBezTo>
                  <a:cubicBezTo>
                    <a:pt x="424" y="488"/>
                    <a:pt x="435" y="496"/>
                    <a:pt x="443" y="501"/>
                  </a:cubicBezTo>
                  <a:cubicBezTo>
                    <a:pt x="446" y="504"/>
                    <a:pt x="449" y="506"/>
                    <a:pt x="451" y="508"/>
                  </a:cubicBezTo>
                  <a:cubicBezTo>
                    <a:pt x="452" y="509"/>
                    <a:pt x="453" y="509"/>
                    <a:pt x="453" y="510"/>
                  </a:cubicBezTo>
                  <a:cubicBezTo>
                    <a:pt x="453" y="510"/>
                    <a:pt x="453" y="510"/>
                    <a:pt x="453" y="510"/>
                  </a:cubicBezTo>
                  <a:cubicBezTo>
                    <a:pt x="453" y="510"/>
                    <a:pt x="453" y="510"/>
                    <a:pt x="453" y="510"/>
                  </a:cubicBezTo>
                  <a:cubicBezTo>
                    <a:pt x="455" y="509"/>
                    <a:pt x="455" y="509"/>
                    <a:pt x="455" y="509"/>
                  </a:cubicBezTo>
                  <a:cubicBezTo>
                    <a:pt x="453" y="510"/>
                    <a:pt x="453" y="510"/>
                    <a:pt x="453" y="510"/>
                  </a:cubicBezTo>
                  <a:cubicBezTo>
                    <a:pt x="453" y="510"/>
                    <a:pt x="453" y="510"/>
                    <a:pt x="453" y="510"/>
                  </a:cubicBezTo>
                  <a:cubicBezTo>
                    <a:pt x="455" y="509"/>
                    <a:pt x="455" y="509"/>
                    <a:pt x="455" y="509"/>
                  </a:cubicBezTo>
                  <a:cubicBezTo>
                    <a:pt x="453" y="510"/>
                    <a:pt x="453" y="510"/>
                    <a:pt x="453" y="510"/>
                  </a:cubicBezTo>
                  <a:cubicBezTo>
                    <a:pt x="456" y="508"/>
                    <a:pt x="456" y="508"/>
                    <a:pt x="456" y="508"/>
                  </a:cubicBezTo>
                  <a:cubicBezTo>
                    <a:pt x="453" y="508"/>
                    <a:pt x="453" y="508"/>
                    <a:pt x="453" y="508"/>
                  </a:cubicBezTo>
                  <a:cubicBezTo>
                    <a:pt x="453" y="509"/>
                    <a:pt x="453" y="509"/>
                    <a:pt x="453" y="510"/>
                  </a:cubicBezTo>
                  <a:cubicBezTo>
                    <a:pt x="456" y="508"/>
                    <a:pt x="456" y="508"/>
                    <a:pt x="456" y="508"/>
                  </a:cubicBezTo>
                  <a:cubicBezTo>
                    <a:pt x="453" y="508"/>
                    <a:pt x="453" y="508"/>
                    <a:pt x="453" y="508"/>
                  </a:cubicBezTo>
                  <a:cubicBezTo>
                    <a:pt x="457" y="508"/>
                    <a:pt x="457" y="508"/>
                    <a:pt x="457" y="508"/>
                  </a:cubicBezTo>
                  <a:cubicBezTo>
                    <a:pt x="453" y="506"/>
                    <a:pt x="453" y="506"/>
                    <a:pt x="453" y="506"/>
                  </a:cubicBezTo>
                  <a:cubicBezTo>
                    <a:pt x="453" y="507"/>
                    <a:pt x="453" y="507"/>
                    <a:pt x="453" y="508"/>
                  </a:cubicBezTo>
                  <a:cubicBezTo>
                    <a:pt x="457" y="508"/>
                    <a:pt x="457" y="508"/>
                    <a:pt x="457" y="508"/>
                  </a:cubicBezTo>
                  <a:cubicBezTo>
                    <a:pt x="453" y="506"/>
                    <a:pt x="453" y="506"/>
                    <a:pt x="453" y="506"/>
                  </a:cubicBezTo>
                  <a:cubicBezTo>
                    <a:pt x="457" y="508"/>
                    <a:pt x="457" y="508"/>
                    <a:pt x="457" y="508"/>
                  </a:cubicBezTo>
                  <a:cubicBezTo>
                    <a:pt x="460" y="504"/>
                    <a:pt x="460" y="504"/>
                    <a:pt x="460" y="504"/>
                  </a:cubicBezTo>
                  <a:cubicBezTo>
                    <a:pt x="89" y="291"/>
                    <a:pt x="89" y="291"/>
                    <a:pt x="89" y="291"/>
                  </a:cubicBezTo>
                  <a:cubicBezTo>
                    <a:pt x="86" y="290"/>
                    <a:pt x="84" y="291"/>
                    <a:pt x="82" y="293"/>
                  </a:cubicBezTo>
                  <a:cubicBezTo>
                    <a:pt x="81" y="295"/>
                    <a:pt x="82" y="298"/>
                    <a:pt x="84" y="299"/>
                  </a:cubicBezTo>
                  <a:cubicBezTo>
                    <a:pt x="84" y="299"/>
                    <a:pt x="90" y="303"/>
                    <a:pt x="99" y="309"/>
                  </a:cubicBezTo>
                  <a:cubicBezTo>
                    <a:pt x="134" y="330"/>
                    <a:pt x="220" y="382"/>
                    <a:pt x="298" y="430"/>
                  </a:cubicBezTo>
                  <a:cubicBezTo>
                    <a:pt x="337" y="454"/>
                    <a:pt x="373" y="477"/>
                    <a:pt x="400" y="494"/>
                  </a:cubicBezTo>
                  <a:cubicBezTo>
                    <a:pt x="414" y="503"/>
                    <a:pt x="425" y="510"/>
                    <a:pt x="432" y="515"/>
                  </a:cubicBezTo>
                  <a:cubicBezTo>
                    <a:pt x="436" y="518"/>
                    <a:pt x="439" y="520"/>
                    <a:pt x="441" y="521"/>
                  </a:cubicBezTo>
                  <a:cubicBezTo>
                    <a:pt x="442" y="522"/>
                    <a:pt x="443" y="523"/>
                    <a:pt x="443" y="523"/>
                  </a:cubicBezTo>
                  <a:cubicBezTo>
                    <a:pt x="443" y="523"/>
                    <a:pt x="443" y="523"/>
                    <a:pt x="443" y="523"/>
                  </a:cubicBezTo>
                  <a:cubicBezTo>
                    <a:pt x="443" y="523"/>
                    <a:pt x="443" y="523"/>
                    <a:pt x="443" y="523"/>
                  </a:cubicBezTo>
                  <a:cubicBezTo>
                    <a:pt x="443" y="523"/>
                    <a:pt x="443" y="523"/>
                    <a:pt x="443" y="523"/>
                  </a:cubicBezTo>
                  <a:cubicBezTo>
                    <a:pt x="443" y="523"/>
                    <a:pt x="443" y="523"/>
                    <a:pt x="443" y="523"/>
                  </a:cubicBezTo>
                  <a:cubicBezTo>
                    <a:pt x="443" y="523"/>
                    <a:pt x="443" y="523"/>
                    <a:pt x="443" y="523"/>
                  </a:cubicBezTo>
                  <a:cubicBezTo>
                    <a:pt x="443" y="523"/>
                    <a:pt x="443" y="523"/>
                    <a:pt x="443" y="523"/>
                  </a:cubicBezTo>
                  <a:cubicBezTo>
                    <a:pt x="445" y="521"/>
                    <a:pt x="445" y="521"/>
                    <a:pt x="445" y="521"/>
                  </a:cubicBezTo>
                  <a:cubicBezTo>
                    <a:pt x="443" y="523"/>
                    <a:pt x="443" y="523"/>
                    <a:pt x="443" y="523"/>
                  </a:cubicBezTo>
                  <a:cubicBezTo>
                    <a:pt x="443" y="523"/>
                    <a:pt x="443" y="523"/>
                    <a:pt x="443" y="523"/>
                  </a:cubicBezTo>
                  <a:cubicBezTo>
                    <a:pt x="445" y="521"/>
                    <a:pt x="445" y="521"/>
                    <a:pt x="445" y="521"/>
                  </a:cubicBezTo>
                  <a:cubicBezTo>
                    <a:pt x="443" y="523"/>
                    <a:pt x="443" y="523"/>
                    <a:pt x="443" y="523"/>
                  </a:cubicBezTo>
                  <a:cubicBezTo>
                    <a:pt x="447" y="521"/>
                    <a:pt x="447" y="521"/>
                    <a:pt x="447" y="521"/>
                  </a:cubicBezTo>
                  <a:cubicBezTo>
                    <a:pt x="442" y="521"/>
                    <a:pt x="442" y="521"/>
                    <a:pt x="442" y="521"/>
                  </a:cubicBezTo>
                  <a:cubicBezTo>
                    <a:pt x="442" y="522"/>
                    <a:pt x="443" y="522"/>
                    <a:pt x="443" y="523"/>
                  </a:cubicBezTo>
                  <a:cubicBezTo>
                    <a:pt x="447" y="521"/>
                    <a:pt x="447" y="521"/>
                    <a:pt x="447" y="521"/>
                  </a:cubicBezTo>
                  <a:cubicBezTo>
                    <a:pt x="442" y="521"/>
                    <a:pt x="442" y="521"/>
                    <a:pt x="442" y="521"/>
                  </a:cubicBezTo>
                  <a:cubicBezTo>
                    <a:pt x="447" y="521"/>
                    <a:pt x="447" y="521"/>
                    <a:pt x="447" y="521"/>
                  </a:cubicBezTo>
                  <a:cubicBezTo>
                    <a:pt x="443" y="518"/>
                    <a:pt x="443" y="518"/>
                    <a:pt x="443" y="518"/>
                  </a:cubicBezTo>
                  <a:cubicBezTo>
                    <a:pt x="443" y="519"/>
                    <a:pt x="442" y="520"/>
                    <a:pt x="442" y="521"/>
                  </a:cubicBezTo>
                  <a:cubicBezTo>
                    <a:pt x="447" y="521"/>
                    <a:pt x="447" y="521"/>
                    <a:pt x="447" y="521"/>
                  </a:cubicBezTo>
                  <a:cubicBezTo>
                    <a:pt x="443" y="518"/>
                    <a:pt x="443" y="518"/>
                    <a:pt x="443" y="518"/>
                  </a:cubicBezTo>
                  <a:cubicBezTo>
                    <a:pt x="443" y="518"/>
                    <a:pt x="443" y="518"/>
                    <a:pt x="443" y="518"/>
                  </a:cubicBezTo>
                  <a:cubicBezTo>
                    <a:pt x="446" y="520"/>
                    <a:pt x="446" y="520"/>
                    <a:pt x="446" y="520"/>
                  </a:cubicBezTo>
                  <a:cubicBezTo>
                    <a:pt x="445" y="517"/>
                    <a:pt x="445" y="517"/>
                    <a:pt x="445" y="517"/>
                  </a:cubicBezTo>
                  <a:cubicBezTo>
                    <a:pt x="444" y="517"/>
                    <a:pt x="444" y="517"/>
                    <a:pt x="443" y="518"/>
                  </a:cubicBezTo>
                  <a:cubicBezTo>
                    <a:pt x="446" y="520"/>
                    <a:pt x="446" y="520"/>
                    <a:pt x="446" y="520"/>
                  </a:cubicBezTo>
                  <a:cubicBezTo>
                    <a:pt x="445" y="517"/>
                    <a:pt x="445" y="517"/>
                    <a:pt x="445" y="517"/>
                  </a:cubicBezTo>
                  <a:cubicBezTo>
                    <a:pt x="446" y="519"/>
                    <a:pt x="446" y="519"/>
                    <a:pt x="446" y="519"/>
                  </a:cubicBezTo>
                  <a:cubicBezTo>
                    <a:pt x="446" y="517"/>
                    <a:pt x="446" y="517"/>
                    <a:pt x="446" y="517"/>
                  </a:cubicBezTo>
                  <a:cubicBezTo>
                    <a:pt x="446" y="517"/>
                    <a:pt x="445" y="517"/>
                    <a:pt x="445" y="517"/>
                  </a:cubicBezTo>
                  <a:cubicBezTo>
                    <a:pt x="446" y="519"/>
                    <a:pt x="446" y="519"/>
                    <a:pt x="446" y="519"/>
                  </a:cubicBezTo>
                  <a:cubicBezTo>
                    <a:pt x="446" y="517"/>
                    <a:pt x="446" y="517"/>
                    <a:pt x="446" y="517"/>
                  </a:cubicBezTo>
                  <a:cubicBezTo>
                    <a:pt x="446" y="517"/>
                    <a:pt x="446" y="517"/>
                    <a:pt x="446" y="517"/>
                  </a:cubicBezTo>
                  <a:cubicBezTo>
                    <a:pt x="446" y="517"/>
                    <a:pt x="446" y="517"/>
                    <a:pt x="446" y="517"/>
                  </a:cubicBezTo>
                  <a:cubicBezTo>
                    <a:pt x="446" y="517"/>
                    <a:pt x="446" y="517"/>
                    <a:pt x="446" y="517"/>
                  </a:cubicBezTo>
                  <a:cubicBezTo>
                    <a:pt x="446" y="517"/>
                    <a:pt x="446" y="517"/>
                    <a:pt x="446" y="517"/>
                  </a:cubicBezTo>
                  <a:cubicBezTo>
                    <a:pt x="446" y="517"/>
                    <a:pt x="446" y="517"/>
                    <a:pt x="446" y="517"/>
                  </a:cubicBezTo>
                  <a:cubicBezTo>
                    <a:pt x="446" y="517"/>
                    <a:pt x="445" y="516"/>
                    <a:pt x="444" y="516"/>
                  </a:cubicBezTo>
                  <a:cubicBezTo>
                    <a:pt x="441" y="515"/>
                    <a:pt x="438" y="514"/>
                    <a:pt x="433" y="512"/>
                  </a:cubicBezTo>
                  <a:cubicBezTo>
                    <a:pt x="416" y="503"/>
                    <a:pt x="386" y="486"/>
                    <a:pt x="350" y="465"/>
                  </a:cubicBezTo>
                  <a:cubicBezTo>
                    <a:pt x="297" y="433"/>
                    <a:pt x="231" y="392"/>
                    <a:pt x="177" y="359"/>
                  </a:cubicBezTo>
                  <a:cubicBezTo>
                    <a:pt x="150" y="342"/>
                    <a:pt x="126" y="328"/>
                    <a:pt x="108" y="317"/>
                  </a:cubicBezTo>
                  <a:cubicBezTo>
                    <a:pt x="99" y="312"/>
                    <a:pt x="92" y="308"/>
                    <a:pt x="87" y="305"/>
                  </a:cubicBezTo>
                  <a:cubicBezTo>
                    <a:pt x="84" y="304"/>
                    <a:pt x="82" y="303"/>
                    <a:pt x="80" y="302"/>
                  </a:cubicBezTo>
                  <a:cubicBezTo>
                    <a:pt x="79" y="301"/>
                    <a:pt x="78" y="301"/>
                    <a:pt x="77" y="301"/>
                  </a:cubicBezTo>
                  <a:cubicBezTo>
                    <a:pt x="76" y="300"/>
                    <a:pt x="76" y="300"/>
                    <a:pt x="74" y="300"/>
                  </a:cubicBezTo>
                  <a:cubicBezTo>
                    <a:pt x="74" y="300"/>
                    <a:pt x="73" y="300"/>
                    <a:pt x="73" y="300"/>
                  </a:cubicBezTo>
                  <a:cubicBezTo>
                    <a:pt x="72" y="301"/>
                    <a:pt x="71" y="301"/>
                    <a:pt x="70" y="302"/>
                  </a:cubicBezTo>
                  <a:cubicBezTo>
                    <a:pt x="70" y="303"/>
                    <a:pt x="69" y="305"/>
                    <a:pt x="70" y="306"/>
                  </a:cubicBezTo>
                  <a:cubicBezTo>
                    <a:pt x="70" y="307"/>
                    <a:pt x="71" y="308"/>
                    <a:pt x="72" y="309"/>
                  </a:cubicBezTo>
                  <a:cubicBezTo>
                    <a:pt x="72" y="309"/>
                    <a:pt x="77" y="312"/>
                    <a:pt x="87" y="318"/>
                  </a:cubicBezTo>
                  <a:cubicBezTo>
                    <a:pt x="122" y="340"/>
                    <a:pt x="208" y="394"/>
                    <a:pt x="286" y="442"/>
                  </a:cubicBezTo>
                  <a:cubicBezTo>
                    <a:pt x="325" y="466"/>
                    <a:pt x="362" y="489"/>
                    <a:pt x="389" y="506"/>
                  </a:cubicBezTo>
                  <a:cubicBezTo>
                    <a:pt x="402" y="515"/>
                    <a:pt x="413" y="522"/>
                    <a:pt x="421" y="527"/>
                  </a:cubicBezTo>
                  <a:cubicBezTo>
                    <a:pt x="425" y="529"/>
                    <a:pt x="428" y="531"/>
                    <a:pt x="430" y="532"/>
                  </a:cubicBezTo>
                  <a:cubicBezTo>
                    <a:pt x="431" y="533"/>
                    <a:pt x="432" y="534"/>
                    <a:pt x="432" y="534"/>
                  </a:cubicBezTo>
                  <a:cubicBezTo>
                    <a:pt x="432" y="534"/>
                    <a:pt x="432" y="534"/>
                    <a:pt x="432" y="534"/>
                  </a:cubicBezTo>
                  <a:cubicBezTo>
                    <a:pt x="434" y="532"/>
                    <a:pt x="434" y="532"/>
                    <a:pt x="434" y="532"/>
                  </a:cubicBezTo>
                  <a:cubicBezTo>
                    <a:pt x="432" y="534"/>
                    <a:pt x="432" y="534"/>
                    <a:pt x="432" y="534"/>
                  </a:cubicBezTo>
                  <a:cubicBezTo>
                    <a:pt x="432" y="534"/>
                    <a:pt x="432" y="534"/>
                    <a:pt x="432" y="534"/>
                  </a:cubicBezTo>
                  <a:cubicBezTo>
                    <a:pt x="434" y="532"/>
                    <a:pt x="434" y="532"/>
                    <a:pt x="434" y="532"/>
                  </a:cubicBezTo>
                  <a:cubicBezTo>
                    <a:pt x="432" y="534"/>
                    <a:pt x="432" y="534"/>
                    <a:pt x="432" y="534"/>
                  </a:cubicBezTo>
                  <a:cubicBezTo>
                    <a:pt x="435" y="531"/>
                    <a:pt x="435" y="531"/>
                    <a:pt x="435" y="531"/>
                  </a:cubicBezTo>
                  <a:cubicBezTo>
                    <a:pt x="432" y="533"/>
                    <a:pt x="432" y="533"/>
                    <a:pt x="432" y="533"/>
                  </a:cubicBezTo>
                  <a:cubicBezTo>
                    <a:pt x="432" y="534"/>
                    <a:pt x="432" y="534"/>
                    <a:pt x="432" y="534"/>
                  </a:cubicBezTo>
                  <a:cubicBezTo>
                    <a:pt x="435" y="531"/>
                    <a:pt x="435" y="531"/>
                    <a:pt x="435" y="531"/>
                  </a:cubicBezTo>
                  <a:cubicBezTo>
                    <a:pt x="432" y="533"/>
                    <a:pt x="432" y="533"/>
                    <a:pt x="432" y="533"/>
                  </a:cubicBezTo>
                  <a:cubicBezTo>
                    <a:pt x="435" y="531"/>
                    <a:pt x="435" y="531"/>
                    <a:pt x="435" y="531"/>
                  </a:cubicBezTo>
                  <a:cubicBezTo>
                    <a:pt x="431" y="533"/>
                    <a:pt x="431" y="533"/>
                    <a:pt x="431" y="533"/>
                  </a:cubicBezTo>
                  <a:cubicBezTo>
                    <a:pt x="432" y="533"/>
                    <a:pt x="432" y="533"/>
                    <a:pt x="432" y="533"/>
                  </a:cubicBezTo>
                  <a:cubicBezTo>
                    <a:pt x="435" y="531"/>
                    <a:pt x="435" y="531"/>
                    <a:pt x="435" y="531"/>
                  </a:cubicBezTo>
                  <a:cubicBezTo>
                    <a:pt x="431" y="533"/>
                    <a:pt x="431" y="533"/>
                    <a:pt x="431" y="533"/>
                  </a:cubicBezTo>
                  <a:cubicBezTo>
                    <a:pt x="435" y="531"/>
                    <a:pt x="435" y="531"/>
                    <a:pt x="435" y="531"/>
                  </a:cubicBezTo>
                  <a:cubicBezTo>
                    <a:pt x="431" y="531"/>
                    <a:pt x="431" y="531"/>
                    <a:pt x="431" y="531"/>
                  </a:cubicBezTo>
                  <a:cubicBezTo>
                    <a:pt x="431" y="532"/>
                    <a:pt x="431" y="532"/>
                    <a:pt x="431" y="533"/>
                  </a:cubicBezTo>
                  <a:cubicBezTo>
                    <a:pt x="435" y="531"/>
                    <a:pt x="435" y="531"/>
                    <a:pt x="435" y="531"/>
                  </a:cubicBezTo>
                  <a:cubicBezTo>
                    <a:pt x="431" y="531"/>
                    <a:pt x="431" y="531"/>
                    <a:pt x="431" y="531"/>
                  </a:cubicBezTo>
                  <a:cubicBezTo>
                    <a:pt x="435" y="531"/>
                    <a:pt x="435" y="531"/>
                    <a:pt x="435" y="531"/>
                  </a:cubicBezTo>
                  <a:cubicBezTo>
                    <a:pt x="432" y="529"/>
                    <a:pt x="432" y="529"/>
                    <a:pt x="432" y="529"/>
                  </a:cubicBezTo>
                  <a:cubicBezTo>
                    <a:pt x="431" y="530"/>
                    <a:pt x="431" y="530"/>
                    <a:pt x="431" y="531"/>
                  </a:cubicBezTo>
                  <a:cubicBezTo>
                    <a:pt x="435" y="531"/>
                    <a:pt x="435" y="531"/>
                    <a:pt x="435" y="531"/>
                  </a:cubicBezTo>
                  <a:cubicBezTo>
                    <a:pt x="432" y="529"/>
                    <a:pt x="432" y="529"/>
                    <a:pt x="432" y="529"/>
                  </a:cubicBezTo>
                  <a:cubicBezTo>
                    <a:pt x="435" y="531"/>
                    <a:pt x="435" y="531"/>
                    <a:pt x="435" y="531"/>
                  </a:cubicBezTo>
                  <a:cubicBezTo>
                    <a:pt x="438" y="527"/>
                    <a:pt x="438" y="527"/>
                    <a:pt x="438" y="527"/>
                  </a:cubicBezTo>
                  <a:cubicBezTo>
                    <a:pt x="57" y="310"/>
                    <a:pt x="57" y="310"/>
                    <a:pt x="57" y="310"/>
                  </a:cubicBezTo>
                  <a:cubicBezTo>
                    <a:pt x="55" y="309"/>
                    <a:pt x="52" y="310"/>
                    <a:pt x="51" y="312"/>
                  </a:cubicBezTo>
                  <a:cubicBezTo>
                    <a:pt x="50" y="314"/>
                    <a:pt x="50" y="317"/>
                    <a:pt x="53" y="318"/>
                  </a:cubicBezTo>
                  <a:cubicBezTo>
                    <a:pt x="53" y="318"/>
                    <a:pt x="58" y="322"/>
                    <a:pt x="68" y="328"/>
                  </a:cubicBezTo>
                  <a:cubicBezTo>
                    <a:pt x="103" y="350"/>
                    <a:pt x="191" y="404"/>
                    <a:pt x="270" y="453"/>
                  </a:cubicBezTo>
                  <a:cubicBezTo>
                    <a:pt x="309" y="478"/>
                    <a:pt x="347" y="501"/>
                    <a:pt x="374" y="518"/>
                  </a:cubicBezTo>
                  <a:cubicBezTo>
                    <a:pt x="388" y="527"/>
                    <a:pt x="399" y="534"/>
                    <a:pt x="407" y="539"/>
                  </a:cubicBezTo>
                  <a:cubicBezTo>
                    <a:pt x="411" y="541"/>
                    <a:pt x="414" y="543"/>
                    <a:pt x="416" y="545"/>
                  </a:cubicBezTo>
                  <a:cubicBezTo>
                    <a:pt x="417" y="545"/>
                    <a:pt x="417" y="546"/>
                    <a:pt x="418" y="546"/>
                  </a:cubicBezTo>
                  <a:cubicBezTo>
                    <a:pt x="418" y="547"/>
                    <a:pt x="418" y="547"/>
                    <a:pt x="418" y="547"/>
                  </a:cubicBezTo>
                  <a:cubicBezTo>
                    <a:pt x="420" y="544"/>
                    <a:pt x="420" y="544"/>
                    <a:pt x="420" y="544"/>
                  </a:cubicBezTo>
                  <a:cubicBezTo>
                    <a:pt x="418" y="546"/>
                    <a:pt x="418" y="546"/>
                    <a:pt x="418" y="546"/>
                  </a:cubicBezTo>
                  <a:cubicBezTo>
                    <a:pt x="418" y="547"/>
                    <a:pt x="418" y="547"/>
                    <a:pt x="418" y="547"/>
                  </a:cubicBezTo>
                  <a:cubicBezTo>
                    <a:pt x="420" y="544"/>
                    <a:pt x="420" y="544"/>
                    <a:pt x="420" y="544"/>
                  </a:cubicBezTo>
                  <a:cubicBezTo>
                    <a:pt x="418" y="546"/>
                    <a:pt x="418" y="546"/>
                    <a:pt x="418" y="546"/>
                  </a:cubicBezTo>
                  <a:cubicBezTo>
                    <a:pt x="421" y="543"/>
                    <a:pt x="421" y="543"/>
                    <a:pt x="421" y="543"/>
                  </a:cubicBezTo>
                  <a:cubicBezTo>
                    <a:pt x="418" y="546"/>
                    <a:pt x="418" y="546"/>
                    <a:pt x="418" y="546"/>
                  </a:cubicBezTo>
                  <a:cubicBezTo>
                    <a:pt x="418" y="546"/>
                    <a:pt x="418" y="546"/>
                    <a:pt x="418" y="546"/>
                  </a:cubicBezTo>
                  <a:cubicBezTo>
                    <a:pt x="421" y="543"/>
                    <a:pt x="421" y="543"/>
                    <a:pt x="421" y="543"/>
                  </a:cubicBezTo>
                  <a:cubicBezTo>
                    <a:pt x="418" y="546"/>
                    <a:pt x="418" y="546"/>
                    <a:pt x="418" y="546"/>
                  </a:cubicBezTo>
                  <a:cubicBezTo>
                    <a:pt x="421" y="543"/>
                    <a:pt x="421" y="543"/>
                    <a:pt x="421" y="543"/>
                  </a:cubicBezTo>
                  <a:cubicBezTo>
                    <a:pt x="417" y="545"/>
                    <a:pt x="417" y="545"/>
                    <a:pt x="417" y="545"/>
                  </a:cubicBezTo>
                  <a:cubicBezTo>
                    <a:pt x="417" y="545"/>
                    <a:pt x="417" y="546"/>
                    <a:pt x="418" y="546"/>
                  </a:cubicBezTo>
                  <a:cubicBezTo>
                    <a:pt x="421" y="543"/>
                    <a:pt x="421" y="543"/>
                    <a:pt x="421" y="543"/>
                  </a:cubicBezTo>
                  <a:cubicBezTo>
                    <a:pt x="417" y="545"/>
                    <a:pt x="417" y="545"/>
                    <a:pt x="417" y="545"/>
                  </a:cubicBezTo>
                  <a:cubicBezTo>
                    <a:pt x="421" y="543"/>
                    <a:pt x="421" y="543"/>
                    <a:pt x="421" y="543"/>
                  </a:cubicBezTo>
                  <a:cubicBezTo>
                    <a:pt x="417" y="543"/>
                    <a:pt x="417" y="543"/>
                    <a:pt x="417" y="543"/>
                  </a:cubicBezTo>
                  <a:cubicBezTo>
                    <a:pt x="417" y="544"/>
                    <a:pt x="417" y="545"/>
                    <a:pt x="417" y="545"/>
                  </a:cubicBezTo>
                  <a:cubicBezTo>
                    <a:pt x="421" y="543"/>
                    <a:pt x="421" y="543"/>
                    <a:pt x="421" y="543"/>
                  </a:cubicBezTo>
                  <a:cubicBezTo>
                    <a:pt x="417" y="543"/>
                    <a:pt x="417" y="543"/>
                    <a:pt x="417" y="543"/>
                  </a:cubicBezTo>
                  <a:cubicBezTo>
                    <a:pt x="421" y="543"/>
                    <a:pt x="421" y="543"/>
                    <a:pt x="421" y="543"/>
                  </a:cubicBezTo>
                  <a:cubicBezTo>
                    <a:pt x="417" y="541"/>
                    <a:pt x="417" y="541"/>
                    <a:pt x="417" y="541"/>
                  </a:cubicBezTo>
                  <a:cubicBezTo>
                    <a:pt x="417" y="542"/>
                    <a:pt x="417" y="543"/>
                    <a:pt x="417" y="543"/>
                  </a:cubicBezTo>
                  <a:cubicBezTo>
                    <a:pt x="421" y="543"/>
                    <a:pt x="421" y="543"/>
                    <a:pt x="421" y="543"/>
                  </a:cubicBezTo>
                  <a:cubicBezTo>
                    <a:pt x="417" y="541"/>
                    <a:pt x="417" y="541"/>
                    <a:pt x="417" y="541"/>
                  </a:cubicBezTo>
                  <a:cubicBezTo>
                    <a:pt x="421" y="543"/>
                    <a:pt x="421" y="543"/>
                    <a:pt x="421" y="543"/>
                  </a:cubicBezTo>
                  <a:cubicBezTo>
                    <a:pt x="424" y="539"/>
                    <a:pt x="424" y="539"/>
                    <a:pt x="424" y="539"/>
                  </a:cubicBezTo>
                  <a:cubicBezTo>
                    <a:pt x="43" y="317"/>
                    <a:pt x="43" y="317"/>
                    <a:pt x="43" y="317"/>
                  </a:cubicBezTo>
                  <a:cubicBezTo>
                    <a:pt x="42" y="316"/>
                    <a:pt x="41" y="316"/>
                    <a:pt x="40" y="316"/>
                  </a:cubicBezTo>
                  <a:cubicBezTo>
                    <a:pt x="39" y="317"/>
                    <a:pt x="38" y="317"/>
                    <a:pt x="37" y="318"/>
                  </a:cubicBezTo>
                  <a:cubicBezTo>
                    <a:pt x="36" y="320"/>
                    <a:pt x="36" y="321"/>
                    <a:pt x="37" y="322"/>
                  </a:cubicBezTo>
                  <a:cubicBezTo>
                    <a:pt x="37" y="323"/>
                    <a:pt x="38" y="324"/>
                    <a:pt x="39" y="325"/>
                  </a:cubicBezTo>
                  <a:cubicBezTo>
                    <a:pt x="39" y="325"/>
                    <a:pt x="40" y="326"/>
                    <a:pt x="43" y="327"/>
                  </a:cubicBezTo>
                  <a:cubicBezTo>
                    <a:pt x="63" y="339"/>
                    <a:pt x="155" y="393"/>
                    <a:pt x="241" y="445"/>
                  </a:cubicBezTo>
                  <a:cubicBezTo>
                    <a:pt x="285" y="472"/>
                    <a:pt x="327" y="498"/>
                    <a:pt x="358" y="518"/>
                  </a:cubicBezTo>
                  <a:cubicBezTo>
                    <a:pt x="373" y="528"/>
                    <a:pt x="386" y="536"/>
                    <a:pt x="395" y="543"/>
                  </a:cubicBezTo>
                  <a:cubicBezTo>
                    <a:pt x="400" y="546"/>
                    <a:pt x="403" y="549"/>
                    <a:pt x="405" y="551"/>
                  </a:cubicBezTo>
                  <a:cubicBezTo>
                    <a:pt x="406" y="552"/>
                    <a:pt x="407" y="553"/>
                    <a:pt x="407" y="553"/>
                  </a:cubicBezTo>
                  <a:cubicBezTo>
                    <a:pt x="408" y="553"/>
                    <a:pt x="408" y="553"/>
                    <a:pt x="408" y="553"/>
                  </a:cubicBezTo>
                  <a:cubicBezTo>
                    <a:pt x="408" y="553"/>
                    <a:pt x="408" y="553"/>
                    <a:pt x="408" y="553"/>
                  </a:cubicBezTo>
                  <a:cubicBezTo>
                    <a:pt x="410" y="552"/>
                    <a:pt x="410" y="552"/>
                    <a:pt x="410" y="552"/>
                  </a:cubicBezTo>
                  <a:cubicBezTo>
                    <a:pt x="407" y="552"/>
                    <a:pt x="407" y="552"/>
                    <a:pt x="407" y="552"/>
                  </a:cubicBezTo>
                  <a:cubicBezTo>
                    <a:pt x="407" y="553"/>
                    <a:pt x="408" y="553"/>
                    <a:pt x="408" y="553"/>
                  </a:cubicBezTo>
                  <a:cubicBezTo>
                    <a:pt x="410" y="552"/>
                    <a:pt x="410" y="552"/>
                    <a:pt x="410" y="552"/>
                  </a:cubicBezTo>
                  <a:cubicBezTo>
                    <a:pt x="407" y="552"/>
                    <a:pt x="407" y="552"/>
                    <a:pt x="407" y="552"/>
                  </a:cubicBezTo>
                  <a:cubicBezTo>
                    <a:pt x="411" y="552"/>
                    <a:pt x="411" y="552"/>
                    <a:pt x="411" y="552"/>
                  </a:cubicBezTo>
                  <a:cubicBezTo>
                    <a:pt x="408" y="550"/>
                    <a:pt x="408" y="550"/>
                    <a:pt x="408" y="550"/>
                  </a:cubicBezTo>
                  <a:cubicBezTo>
                    <a:pt x="408" y="551"/>
                    <a:pt x="407" y="552"/>
                    <a:pt x="407" y="552"/>
                  </a:cubicBezTo>
                  <a:cubicBezTo>
                    <a:pt x="411" y="552"/>
                    <a:pt x="411" y="552"/>
                    <a:pt x="411" y="552"/>
                  </a:cubicBezTo>
                  <a:cubicBezTo>
                    <a:pt x="408" y="550"/>
                    <a:pt x="408" y="550"/>
                    <a:pt x="408" y="550"/>
                  </a:cubicBezTo>
                  <a:cubicBezTo>
                    <a:pt x="412" y="552"/>
                    <a:pt x="412" y="552"/>
                    <a:pt x="412" y="552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37" y="328"/>
                    <a:pt x="37" y="328"/>
                    <a:pt x="37" y="328"/>
                  </a:cubicBezTo>
                  <a:cubicBezTo>
                    <a:pt x="34" y="327"/>
                    <a:pt x="32" y="328"/>
                    <a:pt x="30" y="330"/>
                  </a:cubicBezTo>
                  <a:cubicBezTo>
                    <a:pt x="30" y="330"/>
                    <a:pt x="30" y="332"/>
                    <a:pt x="30" y="332"/>
                  </a:cubicBezTo>
                  <a:cubicBezTo>
                    <a:pt x="30" y="333"/>
                    <a:pt x="30" y="334"/>
                    <a:pt x="30" y="334"/>
                  </a:cubicBezTo>
                  <a:cubicBezTo>
                    <a:pt x="30" y="335"/>
                    <a:pt x="31" y="336"/>
                    <a:pt x="31" y="336"/>
                  </a:cubicBezTo>
                  <a:cubicBezTo>
                    <a:pt x="32" y="337"/>
                    <a:pt x="33" y="338"/>
                    <a:pt x="34" y="339"/>
                  </a:cubicBezTo>
                  <a:cubicBezTo>
                    <a:pt x="39" y="343"/>
                    <a:pt x="48" y="349"/>
                    <a:pt x="60" y="357"/>
                  </a:cubicBezTo>
                  <a:cubicBezTo>
                    <a:pt x="103" y="385"/>
                    <a:pt x="186" y="436"/>
                    <a:pt x="258" y="480"/>
                  </a:cubicBezTo>
                  <a:cubicBezTo>
                    <a:pt x="331" y="524"/>
                    <a:pt x="392" y="561"/>
                    <a:pt x="392" y="561"/>
                  </a:cubicBezTo>
                  <a:cubicBezTo>
                    <a:pt x="395" y="557"/>
                    <a:pt x="395" y="557"/>
                    <a:pt x="395" y="557"/>
                  </a:cubicBezTo>
                  <a:cubicBezTo>
                    <a:pt x="391" y="555"/>
                    <a:pt x="391" y="555"/>
                    <a:pt x="391" y="555"/>
                  </a:cubicBezTo>
                  <a:cubicBezTo>
                    <a:pt x="394" y="557"/>
                    <a:pt x="394" y="557"/>
                    <a:pt x="394" y="557"/>
                  </a:cubicBezTo>
                  <a:cubicBezTo>
                    <a:pt x="393" y="553"/>
                    <a:pt x="393" y="553"/>
                    <a:pt x="393" y="553"/>
                  </a:cubicBezTo>
                  <a:cubicBezTo>
                    <a:pt x="392" y="554"/>
                    <a:pt x="391" y="554"/>
                    <a:pt x="391" y="555"/>
                  </a:cubicBezTo>
                  <a:cubicBezTo>
                    <a:pt x="394" y="557"/>
                    <a:pt x="394" y="557"/>
                    <a:pt x="394" y="557"/>
                  </a:cubicBezTo>
                  <a:cubicBezTo>
                    <a:pt x="393" y="553"/>
                    <a:pt x="393" y="553"/>
                    <a:pt x="393" y="553"/>
                  </a:cubicBezTo>
                  <a:cubicBezTo>
                    <a:pt x="394" y="556"/>
                    <a:pt x="394" y="556"/>
                    <a:pt x="394" y="556"/>
                  </a:cubicBezTo>
                  <a:cubicBezTo>
                    <a:pt x="394" y="553"/>
                    <a:pt x="394" y="553"/>
                    <a:pt x="394" y="553"/>
                  </a:cubicBezTo>
                  <a:cubicBezTo>
                    <a:pt x="394" y="553"/>
                    <a:pt x="393" y="553"/>
                    <a:pt x="393" y="553"/>
                  </a:cubicBezTo>
                  <a:cubicBezTo>
                    <a:pt x="394" y="556"/>
                    <a:pt x="394" y="556"/>
                    <a:pt x="394" y="556"/>
                  </a:cubicBezTo>
                  <a:cubicBezTo>
                    <a:pt x="394" y="553"/>
                    <a:pt x="394" y="553"/>
                    <a:pt x="394" y="553"/>
                  </a:cubicBezTo>
                  <a:cubicBezTo>
                    <a:pt x="394" y="554"/>
                    <a:pt x="394" y="554"/>
                    <a:pt x="394" y="554"/>
                  </a:cubicBezTo>
                  <a:cubicBezTo>
                    <a:pt x="394" y="553"/>
                    <a:pt x="394" y="553"/>
                    <a:pt x="394" y="553"/>
                  </a:cubicBezTo>
                  <a:cubicBezTo>
                    <a:pt x="394" y="553"/>
                    <a:pt x="394" y="553"/>
                    <a:pt x="394" y="553"/>
                  </a:cubicBezTo>
                  <a:cubicBezTo>
                    <a:pt x="394" y="554"/>
                    <a:pt x="394" y="554"/>
                    <a:pt x="394" y="554"/>
                  </a:cubicBezTo>
                  <a:cubicBezTo>
                    <a:pt x="394" y="553"/>
                    <a:pt x="394" y="553"/>
                    <a:pt x="394" y="553"/>
                  </a:cubicBezTo>
                  <a:cubicBezTo>
                    <a:pt x="394" y="553"/>
                    <a:pt x="393" y="553"/>
                    <a:pt x="392" y="553"/>
                  </a:cubicBezTo>
                  <a:cubicBezTo>
                    <a:pt x="389" y="552"/>
                    <a:pt x="386" y="550"/>
                    <a:pt x="381" y="548"/>
                  </a:cubicBezTo>
                  <a:cubicBezTo>
                    <a:pt x="365" y="540"/>
                    <a:pt x="335" y="522"/>
                    <a:pt x="300" y="501"/>
                  </a:cubicBezTo>
                  <a:cubicBezTo>
                    <a:pt x="247" y="469"/>
                    <a:pt x="181" y="427"/>
                    <a:pt x="127" y="394"/>
                  </a:cubicBezTo>
                  <a:cubicBezTo>
                    <a:pt x="100" y="378"/>
                    <a:pt x="76" y="363"/>
                    <a:pt x="57" y="353"/>
                  </a:cubicBezTo>
                  <a:cubicBezTo>
                    <a:pt x="48" y="347"/>
                    <a:pt x="40" y="343"/>
                    <a:pt x="34" y="340"/>
                  </a:cubicBezTo>
                  <a:cubicBezTo>
                    <a:pt x="32" y="339"/>
                    <a:pt x="29" y="338"/>
                    <a:pt x="27" y="337"/>
                  </a:cubicBezTo>
                  <a:cubicBezTo>
                    <a:pt x="26" y="336"/>
                    <a:pt x="25" y="336"/>
                    <a:pt x="24" y="336"/>
                  </a:cubicBezTo>
                  <a:cubicBezTo>
                    <a:pt x="23" y="335"/>
                    <a:pt x="22" y="335"/>
                    <a:pt x="21" y="335"/>
                  </a:cubicBezTo>
                  <a:cubicBezTo>
                    <a:pt x="20" y="335"/>
                    <a:pt x="20" y="335"/>
                    <a:pt x="19" y="336"/>
                  </a:cubicBezTo>
                  <a:cubicBezTo>
                    <a:pt x="18" y="336"/>
                    <a:pt x="17" y="337"/>
                    <a:pt x="16" y="338"/>
                  </a:cubicBezTo>
                  <a:cubicBezTo>
                    <a:pt x="20" y="340"/>
                    <a:pt x="20" y="340"/>
                    <a:pt x="20" y="340"/>
                  </a:cubicBezTo>
                  <a:cubicBezTo>
                    <a:pt x="16" y="338"/>
                    <a:pt x="16" y="338"/>
                    <a:pt x="16" y="338"/>
                  </a:cubicBezTo>
                  <a:cubicBezTo>
                    <a:pt x="16" y="339"/>
                    <a:pt x="15" y="340"/>
                    <a:pt x="15" y="340"/>
                  </a:cubicBezTo>
                  <a:cubicBezTo>
                    <a:pt x="16" y="342"/>
                    <a:pt x="16" y="342"/>
                    <a:pt x="16" y="343"/>
                  </a:cubicBezTo>
                  <a:cubicBezTo>
                    <a:pt x="17" y="344"/>
                    <a:pt x="17" y="344"/>
                    <a:pt x="18" y="344"/>
                  </a:cubicBezTo>
                  <a:cubicBezTo>
                    <a:pt x="18" y="345"/>
                    <a:pt x="19" y="346"/>
                    <a:pt x="20" y="347"/>
                  </a:cubicBezTo>
                  <a:cubicBezTo>
                    <a:pt x="25" y="350"/>
                    <a:pt x="34" y="356"/>
                    <a:pt x="47" y="364"/>
                  </a:cubicBezTo>
                  <a:cubicBezTo>
                    <a:pt x="90" y="391"/>
                    <a:pt x="175" y="442"/>
                    <a:pt x="249" y="487"/>
                  </a:cubicBezTo>
                  <a:cubicBezTo>
                    <a:pt x="286" y="509"/>
                    <a:pt x="321" y="530"/>
                    <a:pt x="346" y="546"/>
                  </a:cubicBezTo>
                  <a:cubicBezTo>
                    <a:pt x="358" y="554"/>
                    <a:pt x="368" y="561"/>
                    <a:pt x="375" y="565"/>
                  </a:cubicBezTo>
                  <a:cubicBezTo>
                    <a:pt x="379" y="568"/>
                    <a:pt x="382" y="570"/>
                    <a:pt x="383" y="571"/>
                  </a:cubicBezTo>
                  <a:cubicBezTo>
                    <a:pt x="384" y="572"/>
                    <a:pt x="385" y="572"/>
                    <a:pt x="385" y="573"/>
                  </a:cubicBezTo>
                  <a:cubicBezTo>
                    <a:pt x="385" y="573"/>
                    <a:pt x="385" y="573"/>
                    <a:pt x="385" y="573"/>
                  </a:cubicBezTo>
                  <a:cubicBezTo>
                    <a:pt x="387" y="572"/>
                    <a:pt x="387" y="572"/>
                    <a:pt x="387" y="572"/>
                  </a:cubicBezTo>
                  <a:cubicBezTo>
                    <a:pt x="385" y="573"/>
                    <a:pt x="385" y="573"/>
                    <a:pt x="385" y="573"/>
                  </a:cubicBezTo>
                  <a:cubicBezTo>
                    <a:pt x="385" y="573"/>
                    <a:pt x="385" y="573"/>
                    <a:pt x="385" y="573"/>
                  </a:cubicBezTo>
                  <a:cubicBezTo>
                    <a:pt x="387" y="572"/>
                    <a:pt x="387" y="572"/>
                    <a:pt x="387" y="572"/>
                  </a:cubicBezTo>
                  <a:cubicBezTo>
                    <a:pt x="385" y="573"/>
                    <a:pt x="385" y="573"/>
                    <a:pt x="385" y="573"/>
                  </a:cubicBezTo>
                  <a:cubicBezTo>
                    <a:pt x="388" y="571"/>
                    <a:pt x="388" y="571"/>
                    <a:pt x="388" y="571"/>
                  </a:cubicBezTo>
                  <a:cubicBezTo>
                    <a:pt x="385" y="571"/>
                    <a:pt x="385" y="571"/>
                    <a:pt x="385" y="571"/>
                  </a:cubicBezTo>
                  <a:cubicBezTo>
                    <a:pt x="385" y="572"/>
                    <a:pt x="385" y="572"/>
                    <a:pt x="385" y="573"/>
                  </a:cubicBezTo>
                  <a:cubicBezTo>
                    <a:pt x="388" y="571"/>
                    <a:pt x="388" y="571"/>
                    <a:pt x="388" y="571"/>
                  </a:cubicBezTo>
                  <a:cubicBezTo>
                    <a:pt x="385" y="571"/>
                    <a:pt x="385" y="571"/>
                    <a:pt x="385" y="571"/>
                  </a:cubicBezTo>
                  <a:cubicBezTo>
                    <a:pt x="389" y="571"/>
                    <a:pt x="389" y="571"/>
                    <a:pt x="389" y="571"/>
                  </a:cubicBezTo>
                  <a:cubicBezTo>
                    <a:pt x="385" y="568"/>
                    <a:pt x="385" y="568"/>
                    <a:pt x="385" y="568"/>
                  </a:cubicBezTo>
                  <a:cubicBezTo>
                    <a:pt x="385" y="569"/>
                    <a:pt x="385" y="570"/>
                    <a:pt x="385" y="571"/>
                  </a:cubicBezTo>
                  <a:cubicBezTo>
                    <a:pt x="389" y="571"/>
                    <a:pt x="389" y="571"/>
                    <a:pt x="389" y="571"/>
                  </a:cubicBezTo>
                  <a:cubicBezTo>
                    <a:pt x="385" y="568"/>
                    <a:pt x="385" y="568"/>
                    <a:pt x="385" y="568"/>
                  </a:cubicBezTo>
                  <a:cubicBezTo>
                    <a:pt x="389" y="571"/>
                    <a:pt x="389" y="571"/>
                    <a:pt x="389" y="571"/>
                  </a:cubicBezTo>
                  <a:cubicBezTo>
                    <a:pt x="391" y="567"/>
                    <a:pt x="391" y="567"/>
                    <a:pt x="391" y="567"/>
                  </a:cubicBezTo>
                  <a:cubicBezTo>
                    <a:pt x="391" y="567"/>
                    <a:pt x="299" y="512"/>
                    <a:pt x="205" y="456"/>
                  </a:cubicBezTo>
                  <a:cubicBezTo>
                    <a:pt x="158" y="428"/>
                    <a:pt x="111" y="401"/>
                    <a:pt x="74" y="380"/>
                  </a:cubicBezTo>
                  <a:cubicBezTo>
                    <a:pt x="56" y="370"/>
                    <a:pt x="40" y="361"/>
                    <a:pt x="29" y="355"/>
                  </a:cubicBezTo>
                  <a:cubicBezTo>
                    <a:pt x="23" y="352"/>
                    <a:pt x="18" y="349"/>
                    <a:pt x="14" y="348"/>
                  </a:cubicBezTo>
                  <a:cubicBezTo>
                    <a:pt x="13" y="347"/>
                    <a:pt x="11" y="346"/>
                    <a:pt x="10" y="346"/>
                  </a:cubicBezTo>
                  <a:cubicBezTo>
                    <a:pt x="9" y="345"/>
                    <a:pt x="8" y="345"/>
                    <a:pt x="8" y="345"/>
                  </a:cubicBezTo>
                  <a:cubicBezTo>
                    <a:pt x="7" y="345"/>
                    <a:pt x="7" y="345"/>
                    <a:pt x="6" y="345"/>
                  </a:cubicBezTo>
                  <a:cubicBezTo>
                    <a:pt x="5" y="345"/>
                    <a:pt x="5" y="345"/>
                    <a:pt x="4" y="345"/>
                  </a:cubicBezTo>
                  <a:cubicBezTo>
                    <a:pt x="3" y="345"/>
                    <a:pt x="2" y="346"/>
                    <a:pt x="1" y="347"/>
                  </a:cubicBezTo>
                  <a:cubicBezTo>
                    <a:pt x="0" y="349"/>
                    <a:pt x="1" y="352"/>
                    <a:pt x="3" y="353"/>
                  </a:cubicBezTo>
                  <a:cubicBezTo>
                    <a:pt x="98" y="413"/>
                    <a:pt x="98" y="413"/>
                    <a:pt x="98" y="413"/>
                  </a:cubicBezTo>
                  <a:cubicBezTo>
                    <a:pt x="11" y="362"/>
                    <a:pt x="11" y="362"/>
                    <a:pt x="11" y="362"/>
                  </a:cubicBezTo>
                  <a:cubicBezTo>
                    <a:pt x="9" y="360"/>
                    <a:pt x="6" y="361"/>
                    <a:pt x="5" y="363"/>
                  </a:cubicBezTo>
                  <a:cubicBezTo>
                    <a:pt x="4" y="364"/>
                    <a:pt x="4" y="365"/>
                    <a:pt x="4" y="366"/>
                  </a:cubicBezTo>
                  <a:cubicBezTo>
                    <a:pt x="4" y="367"/>
                    <a:pt x="4" y="368"/>
                    <a:pt x="5" y="369"/>
                  </a:cubicBezTo>
                  <a:cubicBezTo>
                    <a:pt x="5" y="370"/>
                    <a:pt x="6" y="371"/>
                    <a:pt x="7" y="372"/>
                  </a:cubicBezTo>
                  <a:cubicBezTo>
                    <a:pt x="10" y="375"/>
                    <a:pt x="13" y="377"/>
                    <a:pt x="17" y="380"/>
                  </a:cubicBezTo>
                  <a:cubicBezTo>
                    <a:pt x="32" y="391"/>
                    <a:pt x="61" y="409"/>
                    <a:pt x="96" y="430"/>
                  </a:cubicBezTo>
                  <a:cubicBezTo>
                    <a:pt x="148" y="461"/>
                    <a:pt x="214" y="499"/>
                    <a:pt x="267" y="530"/>
                  </a:cubicBezTo>
                  <a:cubicBezTo>
                    <a:pt x="294" y="546"/>
                    <a:pt x="317" y="560"/>
                    <a:pt x="333" y="570"/>
                  </a:cubicBezTo>
                  <a:cubicBezTo>
                    <a:pt x="342" y="575"/>
                    <a:pt x="348" y="580"/>
                    <a:pt x="352" y="583"/>
                  </a:cubicBezTo>
                  <a:cubicBezTo>
                    <a:pt x="355" y="585"/>
                    <a:pt x="356" y="586"/>
                    <a:pt x="357" y="587"/>
                  </a:cubicBezTo>
                  <a:cubicBezTo>
                    <a:pt x="358" y="587"/>
                    <a:pt x="358" y="588"/>
                    <a:pt x="358" y="588"/>
                  </a:cubicBezTo>
                  <a:cubicBezTo>
                    <a:pt x="358" y="588"/>
                    <a:pt x="358" y="588"/>
                    <a:pt x="358" y="588"/>
                  </a:cubicBezTo>
                  <a:cubicBezTo>
                    <a:pt x="361" y="586"/>
                    <a:pt x="361" y="586"/>
                    <a:pt x="361" y="586"/>
                  </a:cubicBezTo>
                  <a:cubicBezTo>
                    <a:pt x="358" y="586"/>
                    <a:pt x="358" y="586"/>
                    <a:pt x="358" y="586"/>
                  </a:cubicBezTo>
                  <a:cubicBezTo>
                    <a:pt x="358" y="588"/>
                    <a:pt x="358" y="588"/>
                    <a:pt x="358" y="588"/>
                  </a:cubicBezTo>
                  <a:cubicBezTo>
                    <a:pt x="361" y="586"/>
                    <a:pt x="361" y="586"/>
                    <a:pt x="361" y="586"/>
                  </a:cubicBezTo>
                  <a:cubicBezTo>
                    <a:pt x="358" y="586"/>
                    <a:pt x="358" y="586"/>
                    <a:pt x="358" y="586"/>
                  </a:cubicBezTo>
                  <a:cubicBezTo>
                    <a:pt x="362" y="586"/>
                    <a:pt x="362" y="586"/>
                    <a:pt x="362" y="586"/>
                  </a:cubicBezTo>
                  <a:cubicBezTo>
                    <a:pt x="358" y="584"/>
                    <a:pt x="358" y="584"/>
                    <a:pt x="358" y="584"/>
                  </a:cubicBezTo>
                  <a:cubicBezTo>
                    <a:pt x="358" y="585"/>
                    <a:pt x="358" y="586"/>
                    <a:pt x="358" y="586"/>
                  </a:cubicBezTo>
                  <a:cubicBezTo>
                    <a:pt x="362" y="586"/>
                    <a:pt x="362" y="586"/>
                    <a:pt x="362" y="586"/>
                  </a:cubicBezTo>
                  <a:cubicBezTo>
                    <a:pt x="358" y="584"/>
                    <a:pt x="358" y="584"/>
                    <a:pt x="358" y="584"/>
                  </a:cubicBezTo>
                  <a:cubicBezTo>
                    <a:pt x="362" y="587"/>
                    <a:pt x="362" y="587"/>
                    <a:pt x="362" y="587"/>
                  </a:cubicBezTo>
                  <a:cubicBezTo>
                    <a:pt x="359" y="584"/>
                    <a:pt x="359" y="584"/>
                    <a:pt x="359" y="584"/>
                  </a:cubicBezTo>
                  <a:cubicBezTo>
                    <a:pt x="362" y="587"/>
                    <a:pt x="362" y="587"/>
                    <a:pt x="362" y="587"/>
                  </a:cubicBezTo>
                  <a:cubicBezTo>
                    <a:pt x="361" y="582"/>
                    <a:pt x="361" y="582"/>
                    <a:pt x="361" y="582"/>
                  </a:cubicBezTo>
                  <a:cubicBezTo>
                    <a:pt x="360" y="582"/>
                    <a:pt x="359" y="583"/>
                    <a:pt x="359" y="584"/>
                  </a:cubicBezTo>
                  <a:cubicBezTo>
                    <a:pt x="362" y="587"/>
                    <a:pt x="362" y="587"/>
                    <a:pt x="362" y="587"/>
                  </a:cubicBezTo>
                  <a:cubicBezTo>
                    <a:pt x="361" y="582"/>
                    <a:pt x="361" y="582"/>
                    <a:pt x="361" y="582"/>
                  </a:cubicBezTo>
                  <a:cubicBezTo>
                    <a:pt x="362" y="587"/>
                    <a:pt x="362" y="587"/>
                    <a:pt x="362" y="587"/>
                  </a:cubicBezTo>
                  <a:cubicBezTo>
                    <a:pt x="362" y="582"/>
                    <a:pt x="362" y="582"/>
                    <a:pt x="362" y="582"/>
                  </a:cubicBezTo>
                  <a:cubicBezTo>
                    <a:pt x="362" y="582"/>
                    <a:pt x="361" y="582"/>
                    <a:pt x="361" y="582"/>
                  </a:cubicBezTo>
                  <a:cubicBezTo>
                    <a:pt x="362" y="587"/>
                    <a:pt x="362" y="587"/>
                    <a:pt x="362" y="587"/>
                  </a:cubicBezTo>
                  <a:cubicBezTo>
                    <a:pt x="362" y="582"/>
                    <a:pt x="362" y="582"/>
                    <a:pt x="362" y="582"/>
                  </a:cubicBezTo>
                  <a:cubicBezTo>
                    <a:pt x="362" y="586"/>
                    <a:pt x="362" y="586"/>
                    <a:pt x="362" y="586"/>
                  </a:cubicBezTo>
                  <a:cubicBezTo>
                    <a:pt x="363" y="582"/>
                    <a:pt x="363" y="582"/>
                    <a:pt x="363" y="582"/>
                  </a:cubicBezTo>
                  <a:cubicBezTo>
                    <a:pt x="363" y="582"/>
                    <a:pt x="363" y="582"/>
                    <a:pt x="362" y="582"/>
                  </a:cubicBezTo>
                  <a:cubicBezTo>
                    <a:pt x="362" y="586"/>
                    <a:pt x="362" y="586"/>
                    <a:pt x="362" y="586"/>
                  </a:cubicBezTo>
                  <a:cubicBezTo>
                    <a:pt x="363" y="582"/>
                    <a:pt x="363" y="582"/>
                    <a:pt x="363" y="582"/>
                  </a:cubicBezTo>
                  <a:cubicBezTo>
                    <a:pt x="363" y="585"/>
                    <a:pt x="363" y="585"/>
                    <a:pt x="363" y="585"/>
                  </a:cubicBezTo>
                  <a:cubicBezTo>
                    <a:pt x="364" y="582"/>
                    <a:pt x="364" y="582"/>
                    <a:pt x="364" y="582"/>
                  </a:cubicBezTo>
                  <a:cubicBezTo>
                    <a:pt x="363" y="582"/>
                    <a:pt x="363" y="582"/>
                    <a:pt x="363" y="582"/>
                  </a:cubicBezTo>
                  <a:cubicBezTo>
                    <a:pt x="363" y="585"/>
                    <a:pt x="363" y="585"/>
                    <a:pt x="363" y="585"/>
                  </a:cubicBezTo>
                  <a:cubicBezTo>
                    <a:pt x="364" y="582"/>
                    <a:pt x="364" y="582"/>
                    <a:pt x="364" y="582"/>
                  </a:cubicBezTo>
                  <a:cubicBezTo>
                    <a:pt x="364" y="582"/>
                    <a:pt x="363" y="582"/>
                    <a:pt x="362" y="582"/>
                  </a:cubicBezTo>
                  <a:cubicBezTo>
                    <a:pt x="355" y="578"/>
                    <a:pt x="330" y="564"/>
                    <a:pt x="297" y="545"/>
                  </a:cubicBezTo>
                  <a:cubicBezTo>
                    <a:pt x="248" y="517"/>
                    <a:pt x="179" y="478"/>
                    <a:pt x="123" y="446"/>
                  </a:cubicBezTo>
                  <a:cubicBezTo>
                    <a:pt x="95" y="430"/>
                    <a:pt x="70" y="416"/>
                    <a:pt x="53" y="406"/>
                  </a:cubicBezTo>
                  <a:cubicBezTo>
                    <a:pt x="44" y="401"/>
                    <a:pt x="36" y="397"/>
                    <a:pt x="31" y="394"/>
                  </a:cubicBezTo>
                  <a:cubicBezTo>
                    <a:pt x="27" y="391"/>
                    <a:pt x="24" y="389"/>
                    <a:pt x="24" y="389"/>
                  </a:cubicBezTo>
                  <a:cubicBezTo>
                    <a:pt x="22" y="388"/>
                    <a:pt x="19" y="389"/>
                    <a:pt x="18" y="390"/>
                  </a:cubicBezTo>
                  <a:cubicBezTo>
                    <a:pt x="18" y="391"/>
                    <a:pt x="17" y="391"/>
                    <a:pt x="17" y="392"/>
                  </a:cubicBezTo>
                  <a:cubicBezTo>
                    <a:pt x="17" y="392"/>
                    <a:pt x="17" y="393"/>
                    <a:pt x="17" y="393"/>
                  </a:cubicBezTo>
                  <a:cubicBezTo>
                    <a:pt x="17" y="395"/>
                    <a:pt x="17" y="395"/>
                    <a:pt x="18" y="396"/>
                  </a:cubicBezTo>
                  <a:cubicBezTo>
                    <a:pt x="18" y="396"/>
                    <a:pt x="18" y="396"/>
                    <a:pt x="18" y="397"/>
                  </a:cubicBezTo>
                  <a:cubicBezTo>
                    <a:pt x="19" y="397"/>
                    <a:pt x="19" y="397"/>
                    <a:pt x="19" y="398"/>
                  </a:cubicBezTo>
                  <a:cubicBezTo>
                    <a:pt x="21" y="399"/>
                    <a:pt x="23" y="400"/>
                    <a:pt x="26" y="402"/>
                  </a:cubicBezTo>
                  <a:cubicBezTo>
                    <a:pt x="38" y="410"/>
                    <a:pt x="64" y="427"/>
                    <a:pt x="97" y="447"/>
                  </a:cubicBezTo>
                  <a:cubicBezTo>
                    <a:pt x="146" y="477"/>
                    <a:pt x="208" y="516"/>
                    <a:pt x="259" y="547"/>
                  </a:cubicBezTo>
                  <a:cubicBezTo>
                    <a:pt x="285" y="563"/>
                    <a:pt x="307" y="576"/>
                    <a:pt x="323" y="586"/>
                  </a:cubicBezTo>
                  <a:cubicBezTo>
                    <a:pt x="331" y="591"/>
                    <a:pt x="337" y="595"/>
                    <a:pt x="341" y="598"/>
                  </a:cubicBezTo>
                  <a:cubicBezTo>
                    <a:pt x="344" y="600"/>
                    <a:pt x="345" y="601"/>
                    <a:pt x="346" y="601"/>
                  </a:cubicBezTo>
                  <a:cubicBezTo>
                    <a:pt x="347" y="602"/>
                    <a:pt x="347" y="602"/>
                    <a:pt x="348" y="602"/>
                  </a:cubicBezTo>
                  <a:cubicBezTo>
                    <a:pt x="348" y="602"/>
                    <a:pt x="348" y="602"/>
                    <a:pt x="348" y="602"/>
                  </a:cubicBezTo>
                  <a:cubicBezTo>
                    <a:pt x="349" y="601"/>
                    <a:pt x="349" y="601"/>
                    <a:pt x="349" y="601"/>
                  </a:cubicBezTo>
                  <a:cubicBezTo>
                    <a:pt x="347" y="602"/>
                    <a:pt x="347" y="602"/>
                    <a:pt x="347" y="602"/>
                  </a:cubicBezTo>
                  <a:cubicBezTo>
                    <a:pt x="348" y="602"/>
                    <a:pt x="348" y="602"/>
                    <a:pt x="348" y="602"/>
                  </a:cubicBezTo>
                  <a:cubicBezTo>
                    <a:pt x="349" y="601"/>
                    <a:pt x="349" y="601"/>
                    <a:pt x="349" y="601"/>
                  </a:cubicBezTo>
                  <a:cubicBezTo>
                    <a:pt x="347" y="602"/>
                    <a:pt x="347" y="602"/>
                    <a:pt x="347" y="602"/>
                  </a:cubicBezTo>
                  <a:cubicBezTo>
                    <a:pt x="350" y="599"/>
                    <a:pt x="350" y="599"/>
                    <a:pt x="350" y="599"/>
                  </a:cubicBezTo>
                  <a:cubicBezTo>
                    <a:pt x="347" y="602"/>
                    <a:pt x="347" y="602"/>
                    <a:pt x="347" y="602"/>
                  </a:cubicBezTo>
                  <a:cubicBezTo>
                    <a:pt x="347" y="602"/>
                    <a:pt x="347" y="602"/>
                    <a:pt x="347" y="602"/>
                  </a:cubicBezTo>
                  <a:cubicBezTo>
                    <a:pt x="350" y="599"/>
                    <a:pt x="350" y="599"/>
                    <a:pt x="350" y="599"/>
                  </a:cubicBezTo>
                  <a:cubicBezTo>
                    <a:pt x="347" y="602"/>
                    <a:pt x="347" y="602"/>
                    <a:pt x="347" y="602"/>
                  </a:cubicBezTo>
                  <a:cubicBezTo>
                    <a:pt x="351" y="599"/>
                    <a:pt x="351" y="599"/>
                    <a:pt x="351" y="599"/>
                  </a:cubicBezTo>
                  <a:cubicBezTo>
                    <a:pt x="347" y="601"/>
                    <a:pt x="347" y="601"/>
                    <a:pt x="347" y="601"/>
                  </a:cubicBezTo>
                  <a:cubicBezTo>
                    <a:pt x="347" y="601"/>
                    <a:pt x="347" y="601"/>
                    <a:pt x="347" y="602"/>
                  </a:cubicBezTo>
                  <a:cubicBezTo>
                    <a:pt x="351" y="599"/>
                    <a:pt x="351" y="599"/>
                    <a:pt x="351" y="599"/>
                  </a:cubicBezTo>
                  <a:cubicBezTo>
                    <a:pt x="347" y="601"/>
                    <a:pt x="347" y="601"/>
                    <a:pt x="347" y="601"/>
                  </a:cubicBezTo>
                  <a:cubicBezTo>
                    <a:pt x="351" y="599"/>
                    <a:pt x="351" y="599"/>
                    <a:pt x="351" y="599"/>
                  </a:cubicBezTo>
                  <a:cubicBezTo>
                    <a:pt x="346" y="599"/>
                    <a:pt x="346" y="599"/>
                    <a:pt x="346" y="599"/>
                  </a:cubicBezTo>
                  <a:cubicBezTo>
                    <a:pt x="346" y="600"/>
                    <a:pt x="346" y="601"/>
                    <a:pt x="347" y="601"/>
                  </a:cubicBezTo>
                  <a:cubicBezTo>
                    <a:pt x="351" y="599"/>
                    <a:pt x="351" y="599"/>
                    <a:pt x="351" y="599"/>
                  </a:cubicBezTo>
                  <a:cubicBezTo>
                    <a:pt x="346" y="599"/>
                    <a:pt x="346" y="599"/>
                    <a:pt x="346" y="599"/>
                  </a:cubicBezTo>
                  <a:cubicBezTo>
                    <a:pt x="351" y="599"/>
                    <a:pt x="351" y="599"/>
                    <a:pt x="351" y="599"/>
                  </a:cubicBezTo>
                  <a:cubicBezTo>
                    <a:pt x="347" y="597"/>
                    <a:pt x="347" y="597"/>
                    <a:pt x="347" y="597"/>
                  </a:cubicBezTo>
                  <a:cubicBezTo>
                    <a:pt x="346" y="598"/>
                    <a:pt x="346" y="598"/>
                    <a:pt x="346" y="599"/>
                  </a:cubicBezTo>
                  <a:cubicBezTo>
                    <a:pt x="351" y="599"/>
                    <a:pt x="351" y="599"/>
                    <a:pt x="351" y="599"/>
                  </a:cubicBezTo>
                  <a:cubicBezTo>
                    <a:pt x="347" y="597"/>
                    <a:pt x="347" y="597"/>
                    <a:pt x="347" y="597"/>
                  </a:cubicBezTo>
                  <a:cubicBezTo>
                    <a:pt x="351" y="599"/>
                    <a:pt x="351" y="599"/>
                    <a:pt x="351" y="599"/>
                  </a:cubicBezTo>
                  <a:cubicBezTo>
                    <a:pt x="353" y="595"/>
                    <a:pt x="353" y="595"/>
                    <a:pt x="353" y="595"/>
                  </a:cubicBezTo>
                  <a:cubicBezTo>
                    <a:pt x="353" y="595"/>
                    <a:pt x="278" y="550"/>
                    <a:pt x="201" y="505"/>
                  </a:cubicBezTo>
                  <a:cubicBezTo>
                    <a:pt x="162" y="482"/>
                    <a:pt x="123" y="460"/>
                    <a:pt x="93" y="443"/>
                  </a:cubicBezTo>
                  <a:cubicBezTo>
                    <a:pt x="77" y="435"/>
                    <a:pt x="64" y="427"/>
                    <a:pt x="55" y="422"/>
                  </a:cubicBezTo>
                  <a:cubicBezTo>
                    <a:pt x="50" y="420"/>
                    <a:pt x="46" y="418"/>
                    <a:pt x="42" y="417"/>
                  </a:cubicBezTo>
                  <a:cubicBezTo>
                    <a:pt x="41" y="416"/>
                    <a:pt x="39" y="415"/>
                    <a:pt x="38" y="415"/>
                  </a:cubicBezTo>
                  <a:cubicBezTo>
                    <a:pt x="38" y="415"/>
                    <a:pt x="37" y="415"/>
                    <a:pt x="36" y="414"/>
                  </a:cubicBezTo>
                  <a:cubicBezTo>
                    <a:pt x="36" y="414"/>
                    <a:pt x="35" y="414"/>
                    <a:pt x="34" y="414"/>
                  </a:cubicBezTo>
                  <a:cubicBezTo>
                    <a:pt x="34" y="414"/>
                    <a:pt x="33" y="414"/>
                    <a:pt x="33" y="415"/>
                  </a:cubicBezTo>
                  <a:cubicBezTo>
                    <a:pt x="32" y="415"/>
                    <a:pt x="31" y="415"/>
                    <a:pt x="30" y="417"/>
                  </a:cubicBezTo>
                  <a:cubicBezTo>
                    <a:pt x="34" y="419"/>
                    <a:pt x="34" y="419"/>
                    <a:pt x="34" y="419"/>
                  </a:cubicBezTo>
                  <a:cubicBezTo>
                    <a:pt x="30" y="417"/>
                    <a:pt x="30" y="417"/>
                    <a:pt x="30" y="417"/>
                  </a:cubicBezTo>
                  <a:cubicBezTo>
                    <a:pt x="29" y="417"/>
                    <a:pt x="29" y="418"/>
                    <a:pt x="29" y="419"/>
                  </a:cubicBezTo>
                  <a:cubicBezTo>
                    <a:pt x="29" y="420"/>
                    <a:pt x="30" y="421"/>
                    <a:pt x="30" y="421"/>
                  </a:cubicBezTo>
                  <a:cubicBezTo>
                    <a:pt x="30" y="422"/>
                    <a:pt x="31" y="422"/>
                    <a:pt x="31" y="423"/>
                  </a:cubicBezTo>
                  <a:cubicBezTo>
                    <a:pt x="32" y="424"/>
                    <a:pt x="32" y="424"/>
                    <a:pt x="33" y="425"/>
                  </a:cubicBezTo>
                  <a:cubicBezTo>
                    <a:pt x="38" y="429"/>
                    <a:pt x="45" y="434"/>
                    <a:pt x="55" y="441"/>
                  </a:cubicBezTo>
                  <a:cubicBezTo>
                    <a:pt x="92" y="465"/>
                    <a:pt x="162" y="508"/>
                    <a:pt x="224" y="546"/>
                  </a:cubicBezTo>
                  <a:cubicBezTo>
                    <a:pt x="285" y="583"/>
                    <a:pt x="338" y="614"/>
                    <a:pt x="338" y="614"/>
                  </a:cubicBezTo>
                  <a:cubicBezTo>
                    <a:pt x="340" y="610"/>
                    <a:pt x="340" y="610"/>
                    <a:pt x="340" y="610"/>
                  </a:cubicBezTo>
                  <a:cubicBezTo>
                    <a:pt x="343" y="606"/>
                    <a:pt x="343" y="606"/>
                    <a:pt x="343" y="606"/>
                  </a:cubicBezTo>
                  <a:cubicBezTo>
                    <a:pt x="46" y="440"/>
                    <a:pt x="46" y="440"/>
                    <a:pt x="46" y="440"/>
                  </a:cubicBezTo>
                  <a:cubicBezTo>
                    <a:pt x="44" y="439"/>
                    <a:pt x="41" y="440"/>
                    <a:pt x="40" y="442"/>
                  </a:cubicBezTo>
                  <a:cubicBezTo>
                    <a:pt x="38" y="444"/>
                    <a:pt x="39" y="447"/>
                    <a:pt x="41" y="448"/>
                  </a:cubicBezTo>
                  <a:cubicBezTo>
                    <a:pt x="41" y="448"/>
                    <a:pt x="46" y="450"/>
                    <a:pt x="53" y="455"/>
                  </a:cubicBezTo>
                  <a:cubicBezTo>
                    <a:pt x="80" y="471"/>
                    <a:pt x="146" y="510"/>
                    <a:pt x="206" y="547"/>
                  </a:cubicBezTo>
                  <a:cubicBezTo>
                    <a:pt x="236" y="565"/>
                    <a:pt x="264" y="582"/>
                    <a:pt x="285" y="596"/>
                  </a:cubicBezTo>
                  <a:cubicBezTo>
                    <a:pt x="296" y="603"/>
                    <a:pt x="304" y="608"/>
                    <a:pt x="310" y="613"/>
                  </a:cubicBezTo>
                  <a:cubicBezTo>
                    <a:pt x="313" y="615"/>
                    <a:pt x="315" y="617"/>
                    <a:pt x="316" y="618"/>
                  </a:cubicBezTo>
                  <a:cubicBezTo>
                    <a:pt x="317" y="619"/>
                    <a:pt x="317" y="619"/>
                    <a:pt x="318" y="619"/>
                  </a:cubicBezTo>
                  <a:cubicBezTo>
                    <a:pt x="318" y="619"/>
                    <a:pt x="318" y="619"/>
                    <a:pt x="318" y="619"/>
                  </a:cubicBezTo>
                  <a:cubicBezTo>
                    <a:pt x="319" y="618"/>
                    <a:pt x="319" y="618"/>
                    <a:pt x="319" y="618"/>
                  </a:cubicBezTo>
                  <a:cubicBezTo>
                    <a:pt x="318" y="619"/>
                    <a:pt x="318" y="619"/>
                    <a:pt x="318" y="619"/>
                  </a:cubicBezTo>
                  <a:cubicBezTo>
                    <a:pt x="318" y="619"/>
                    <a:pt x="318" y="619"/>
                    <a:pt x="318" y="619"/>
                  </a:cubicBezTo>
                  <a:cubicBezTo>
                    <a:pt x="319" y="618"/>
                    <a:pt x="319" y="618"/>
                    <a:pt x="319" y="618"/>
                  </a:cubicBezTo>
                  <a:cubicBezTo>
                    <a:pt x="318" y="619"/>
                    <a:pt x="318" y="619"/>
                    <a:pt x="318" y="619"/>
                  </a:cubicBezTo>
                  <a:cubicBezTo>
                    <a:pt x="321" y="618"/>
                    <a:pt x="321" y="618"/>
                    <a:pt x="321" y="618"/>
                  </a:cubicBezTo>
                  <a:cubicBezTo>
                    <a:pt x="317" y="618"/>
                    <a:pt x="317" y="618"/>
                    <a:pt x="317" y="618"/>
                  </a:cubicBezTo>
                  <a:cubicBezTo>
                    <a:pt x="317" y="618"/>
                    <a:pt x="317" y="619"/>
                    <a:pt x="318" y="619"/>
                  </a:cubicBezTo>
                  <a:cubicBezTo>
                    <a:pt x="321" y="618"/>
                    <a:pt x="321" y="618"/>
                    <a:pt x="321" y="618"/>
                  </a:cubicBezTo>
                  <a:cubicBezTo>
                    <a:pt x="317" y="618"/>
                    <a:pt x="317" y="618"/>
                    <a:pt x="317" y="618"/>
                  </a:cubicBezTo>
                  <a:cubicBezTo>
                    <a:pt x="321" y="618"/>
                    <a:pt x="321" y="618"/>
                    <a:pt x="321" y="618"/>
                  </a:cubicBezTo>
                  <a:cubicBezTo>
                    <a:pt x="318" y="615"/>
                    <a:pt x="318" y="615"/>
                    <a:pt x="318" y="615"/>
                  </a:cubicBezTo>
                  <a:cubicBezTo>
                    <a:pt x="317" y="616"/>
                    <a:pt x="317" y="617"/>
                    <a:pt x="317" y="618"/>
                  </a:cubicBezTo>
                  <a:cubicBezTo>
                    <a:pt x="321" y="618"/>
                    <a:pt x="321" y="618"/>
                    <a:pt x="321" y="618"/>
                  </a:cubicBezTo>
                  <a:cubicBezTo>
                    <a:pt x="318" y="615"/>
                    <a:pt x="318" y="615"/>
                    <a:pt x="318" y="615"/>
                  </a:cubicBezTo>
                  <a:cubicBezTo>
                    <a:pt x="318" y="615"/>
                    <a:pt x="318" y="615"/>
                    <a:pt x="318" y="615"/>
                  </a:cubicBezTo>
                  <a:cubicBezTo>
                    <a:pt x="321" y="618"/>
                    <a:pt x="321" y="618"/>
                    <a:pt x="321" y="618"/>
                  </a:cubicBezTo>
                  <a:cubicBezTo>
                    <a:pt x="320" y="614"/>
                    <a:pt x="320" y="614"/>
                    <a:pt x="320" y="614"/>
                  </a:cubicBezTo>
                  <a:cubicBezTo>
                    <a:pt x="319" y="614"/>
                    <a:pt x="319" y="614"/>
                    <a:pt x="318" y="615"/>
                  </a:cubicBezTo>
                  <a:cubicBezTo>
                    <a:pt x="321" y="618"/>
                    <a:pt x="321" y="618"/>
                    <a:pt x="321" y="618"/>
                  </a:cubicBezTo>
                  <a:cubicBezTo>
                    <a:pt x="320" y="614"/>
                    <a:pt x="320" y="614"/>
                    <a:pt x="320" y="614"/>
                  </a:cubicBezTo>
                  <a:cubicBezTo>
                    <a:pt x="321" y="617"/>
                    <a:pt x="321" y="617"/>
                    <a:pt x="321" y="617"/>
                  </a:cubicBezTo>
                  <a:cubicBezTo>
                    <a:pt x="321" y="613"/>
                    <a:pt x="321" y="613"/>
                    <a:pt x="321" y="613"/>
                  </a:cubicBezTo>
                  <a:cubicBezTo>
                    <a:pt x="321" y="613"/>
                    <a:pt x="321" y="613"/>
                    <a:pt x="320" y="614"/>
                  </a:cubicBezTo>
                  <a:cubicBezTo>
                    <a:pt x="321" y="617"/>
                    <a:pt x="321" y="617"/>
                    <a:pt x="321" y="617"/>
                  </a:cubicBezTo>
                  <a:cubicBezTo>
                    <a:pt x="321" y="613"/>
                    <a:pt x="321" y="613"/>
                    <a:pt x="321" y="613"/>
                  </a:cubicBezTo>
                  <a:cubicBezTo>
                    <a:pt x="321" y="615"/>
                    <a:pt x="321" y="615"/>
                    <a:pt x="321" y="615"/>
                  </a:cubicBezTo>
                  <a:cubicBezTo>
                    <a:pt x="321" y="613"/>
                    <a:pt x="321" y="613"/>
                    <a:pt x="321" y="613"/>
                  </a:cubicBezTo>
                  <a:cubicBezTo>
                    <a:pt x="321" y="613"/>
                    <a:pt x="321" y="613"/>
                    <a:pt x="321" y="613"/>
                  </a:cubicBezTo>
                  <a:cubicBezTo>
                    <a:pt x="321" y="615"/>
                    <a:pt x="321" y="615"/>
                    <a:pt x="321" y="615"/>
                  </a:cubicBezTo>
                  <a:cubicBezTo>
                    <a:pt x="321" y="613"/>
                    <a:pt x="321" y="613"/>
                    <a:pt x="321" y="613"/>
                  </a:cubicBezTo>
                  <a:cubicBezTo>
                    <a:pt x="321" y="613"/>
                    <a:pt x="321" y="613"/>
                    <a:pt x="321" y="613"/>
                  </a:cubicBezTo>
                  <a:cubicBezTo>
                    <a:pt x="321" y="613"/>
                    <a:pt x="319" y="613"/>
                    <a:pt x="316" y="611"/>
                  </a:cubicBezTo>
                  <a:cubicBezTo>
                    <a:pt x="306" y="607"/>
                    <a:pt x="285" y="596"/>
                    <a:pt x="259" y="582"/>
                  </a:cubicBezTo>
                  <a:cubicBezTo>
                    <a:pt x="220" y="561"/>
                    <a:pt x="172" y="533"/>
                    <a:pt x="132" y="511"/>
                  </a:cubicBezTo>
                  <a:cubicBezTo>
                    <a:pt x="113" y="499"/>
                    <a:pt x="96" y="489"/>
                    <a:pt x="83" y="482"/>
                  </a:cubicBezTo>
                  <a:cubicBezTo>
                    <a:pt x="77" y="479"/>
                    <a:pt x="72" y="476"/>
                    <a:pt x="69" y="474"/>
                  </a:cubicBezTo>
                  <a:cubicBezTo>
                    <a:pt x="66" y="472"/>
                    <a:pt x="64" y="471"/>
                    <a:pt x="64" y="471"/>
                  </a:cubicBezTo>
                  <a:cubicBezTo>
                    <a:pt x="62" y="470"/>
                    <a:pt x="59" y="471"/>
                    <a:pt x="58" y="473"/>
                  </a:cubicBezTo>
                  <a:cubicBezTo>
                    <a:pt x="56" y="475"/>
                    <a:pt x="57" y="478"/>
                    <a:pt x="59" y="479"/>
                  </a:cubicBezTo>
                  <a:cubicBezTo>
                    <a:pt x="311" y="636"/>
                    <a:pt x="311" y="636"/>
                    <a:pt x="311" y="636"/>
                  </a:cubicBezTo>
                  <a:cubicBezTo>
                    <a:pt x="313" y="632"/>
                    <a:pt x="313" y="632"/>
                    <a:pt x="313" y="632"/>
                  </a:cubicBezTo>
                  <a:cubicBezTo>
                    <a:pt x="309" y="630"/>
                    <a:pt x="309" y="630"/>
                    <a:pt x="309" y="630"/>
                  </a:cubicBezTo>
                  <a:cubicBezTo>
                    <a:pt x="313" y="632"/>
                    <a:pt x="313" y="632"/>
                    <a:pt x="313" y="632"/>
                  </a:cubicBezTo>
                  <a:cubicBezTo>
                    <a:pt x="311" y="628"/>
                    <a:pt x="311" y="628"/>
                    <a:pt x="311" y="628"/>
                  </a:cubicBezTo>
                  <a:cubicBezTo>
                    <a:pt x="311" y="628"/>
                    <a:pt x="310" y="629"/>
                    <a:pt x="309" y="630"/>
                  </a:cubicBezTo>
                  <a:cubicBezTo>
                    <a:pt x="313" y="632"/>
                    <a:pt x="313" y="632"/>
                    <a:pt x="313" y="632"/>
                  </a:cubicBezTo>
                  <a:cubicBezTo>
                    <a:pt x="311" y="628"/>
                    <a:pt x="311" y="628"/>
                    <a:pt x="311" y="628"/>
                  </a:cubicBezTo>
                  <a:cubicBezTo>
                    <a:pt x="313" y="632"/>
                    <a:pt x="313" y="632"/>
                    <a:pt x="313" y="632"/>
                  </a:cubicBezTo>
                  <a:cubicBezTo>
                    <a:pt x="313" y="628"/>
                    <a:pt x="313" y="628"/>
                    <a:pt x="313" y="628"/>
                  </a:cubicBezTo>
                  <a:cubicBezTo>
                    <a:pt x="312" y="628"/>
                    <a:pt x="312" y="628"/>
                    <a:pt x="311" y="628"/>
                  </a:cubicBezTo>
                  <a:cubicBezTo>
                    <a:pt x="313" y="632"/>
                    <a:pt x="313" y="632"/>
                    <a:pt x="313" y="632"/>
                  </a:cubicBezTo>
                  <a:cubicBezTo>
                    <a:pt x="313" y="628"/>
                    <a:pt x="313" y="628"/>
                    <a:pt x="313" y="628"/>
                  </a:cubicBezTo>
                  <a:cubicBezTo>
                    <a:pt x="313" y="630"/>
                    <a:pt x="313" y="630"/>
                    <a:pt x="313" y="630"/>
                  </a:cubicBezTo>
                  <a:cubicBezTo>
                    <a:pt x="313" y="628"/>
                    <a:pt x="313" y="628"/>
                    <a:pt x="313" y="628"/>
                  </a:cubicBezTo>
                  <a:cubicBezTo>
                    <a:pt x="313" y="628"/>
                    <a:pt x="313" y="628"/>
                    <a:pt x="313" y="628"/>
                  </a:cubicBezTo>
                  <a:cubicBezTo>
                    <a:pt x="313" y="630"/>
                    <a:pt x="313" y="630"/>
                    <a:pt x="313" y="630"/>
                  </a:cubicBezTo>
                  <a:cubicBezTo>
                    <a:pt x="313" y="628"/>
                    <a:pt x="313" y="628"/>
                    <a:pt x="313" y="628"/>
                  </a:cubicBezTo>
                  <a:cubicBezTo>
                    <a:pt x="313" y="629"/>
                    <a:pt x="313" y="629"/>
                    <a:pt x="313" y="629"/>
                  </a:cubicBezTo>
                  <a:cubicBezTo>
                    <a:pt x="313" y="628"/>
                    <a:pt x="313" y="628"/>
                    <a:pt x="313" y="628"/>
                  </a:cubicBezTo>
                  <a:cubicBezTo>
                    <a:pt x="313" y="628"/>
                    <a:pt x="313" y="628"/>
                    <a:pt x="313" y="628"/>
                  </a:cubicBezTo>
                  <a:cubicBezTo>
                    <a:pt x="313" y="629"/>
                    <a:pt x="313" y="629"/>
                    <a:pt x="313" y="629"/>
                  </a:cubicBezTo>
                  <a:cubicBezTo>
                    <a:pt x="313" y="628"/>
                    <a:pt x="313" y="628"/>
                    <a:pt x="313" y="628"/>
                  </a:cubicBezTo>
                  <a:cubicBezTo>
                    <a:pt x="313" y="628"/>
                    <a:pt x="313" y="628"/>
                    <a:pt x="312" y="627"/>
                  </a:cubicBezTo>
                  <a:cubicBezTo>
                    <a:pt x="309" y="626"/>
                    <a:pt x="303" y="623"/>
                    <a:pt x="294" y="619"/>
                  </a:cubicBezTo>
                  <a:cubicBezTo>
                    <a:pt x="265" y="603"/>
                    <a:pt x="211" y="571"/>
                    <a:pt x="163" y="543"/>
                  </a:cubicBezTo>
                  <a:cubicBezTo>
                    <a:pt x="139" y="529"/>
                    <a:pt x="117" y="516"/>
                    <a:pt x="100" y="506"/>
                  </a:cubicBezTo>
                  <a:cubicBezTo>
                    <a:pt x="92" y="502"/>
                    <a:pt x="85" y="498"/>
                    <a:pt x="80" y="495"/>
                  </a:cubicBezTo>
                  <a:cubicBezTo>
                    <a:pt x="78" y="494"/>
                    <a:pt x="76" y="493"/>
                    <a:pt x="75" y="492"/>
                  </a:cubicBezTo>
                  <a:cubicBezTo>
                    <a:pt x="74" y="491"/>
                    <a:pt x="73" y="491"/>
                    <a:pt x="73" y="491"/>
                  </a:cubicBezTo>
                  <a:cubicBezTo>
                    <a:pt x="72" y="491"/>
                    <a:pt x="72" y="491"/>
                    <a:pt x="72" y="491"/>
                  </a:cubicBezTo>
                  <a:cubicBezTo>
                    <a:pt x="71" y="490"/>
                    <a:pt x="71" y="490"/>
                    <a:pt x="71" y="490"/>
                  </a:cubicBezTo>
                  <a:cubicBezTo>
                    <a:pt x="71" y="490"/>
                    <a:pt x="71" y="490"/>
                    <a:pt x="70" y="490"/>
                  </a:cubicBezTo>
                  <a:cubicBezTo>
                    <a:pt x="70" y="490"/>
                    <a:pt x="69" y="490"/>
                    <a:pt x="69" y="491"/>
                  </a:cubicBezTo>
                  <a:cubicBezTo>
                    <a:pt x="68" y="491"/>
                    <a:pt x="67" y="491"/>
                    <a:pt x="66" y="492"/>
                  </a:cubicBezTo>
                  <a:cubicBezTo>
                    <a:pt x="66" y="493"/>
                    <a:pt x="65" y="495"/>
                    <a:pt x="66" y="496"/>
                  </a:cubicBezTo>
                  <a:cubicBezTo>
                    <a:pt x="66" y="497"/>
                    <a:pt x="67" y="498"/>
                    <a:pt x="68" y="499"/>
                  </a:cubicBezTo>
                  <a:cubicBezTo>
                    <a:pt x="68" y="499"/>
                    <a:pt x="71" y="501"/>
                    <a:pt x="78" y="505"/>
                  </a:cubicBezTo>
                  <a:cubicBezTo>
                    <a:pt x="100" y="518"/>
                    <a:pt x="155" y="552"/>
                    <a:pt x="205" y="582"/>
                  </a:cubicBezTo>
                  <a:cubicBezTo>
                    <a:pt x="230" y="598"/>
                    <a:pt x="253" y="612"/>
                    <a:pt x="270" y="623"/>
                  </a:cubicBezTo>
                  <a:cubicBezTo>
                    <a:pt x="279" y="629"/>
                    <a:pt x="286" y="634"/>
                    <a:pt x="291" y="637"/>
                  </a:cubicBezTo>
                  <a:cubicBezTo>
                    <a:pt x="293" y="639"/>
                    <a:pt x="295" y="640"/>
                    <a:pt x="296" y="641"/>
                  </a:cubicBezTo>
                  <a:cubicBezTo>
                    <a:pt x="297" y="641"/>
                    <a:pt x="297" y="642"/>
                    <a:pt x="298" y="642"/>
                  </a:cubicBezTo>
                  <a:cubicBezTo>
                    <a:pt x="298" y="642"/>
                    <a:pt x="298" y="642"/>
                    <a:pt x="298" y="642"/>
                  </a:cubicBezTo>
                  <a:cubicBezTo>
                    <a:pt x="298" y="641"/>
                    <a:pt x="298" y="641"/>
                    <a:pt x="298" y="641"/>
                  </a:cubicBezTo>
                  <a:cubicBezTo>
                    <a:pt x="298" y="642"/>
                    <a:pt x="298" y="642"/>
                    <a:pt x="298" y="642"/>
                  </a:cubicBezTo>
                  <a:cubicBezTo>
                    <a:pt x="298" y="642"/>
                    <a:pt x="298" y="642"/>
                    <a:pt x="298" y="642"/>
                  </a:cubicBezTo>
                  <a:cubicBezTo>
                    <a:pt x="298" y="641"/>
                    <a:pt x="298" y="641"/>
                    <a:pt x="298" y="641"/>
                  </a:cubicBezTo>
                  <a:cubicBezTo>
                    <a:pt x="298" y="642"/>
                    <a:pt x="298" y="642"/>
                    <a:pt x="298" y="642"/>
                  </a:cubicBezTo>
                  <a:cubicBezTo>
                    <a:pt x="300" y="640"/>
                    <a:pt x="300" y="640"/>
                    <a:pt x="300" y="640"/>
                  </a:cubicBezTo>
                  <a:cubicBezTo>
                    <a:pt x="297" y="641"/>
                    <a:pt x="297" y="641"/>
                    <a:pt x="297" y="641"/>
                  </a:cubicBezTo>
                  <a:cubicBezTo>
                    <a:pt x="298" y="642"/>
                    <a:pt x="298" y="642"/>
                    <a:pt x="298" y="642"/>
                  </a:cubicBezTo>
                  <a:cubicBezTo>
                    <a:pt x="300" y="640"/>
                    <a:pt x="300" y="640"/>
                    <a:pt x="300" y="640"/>
                  </a:cubicBezTo>
                  <a:cubicBezTo>
                    <a:pt x="297" y="641"/>
                    <a:pt x="297" y="641"/>
                    <a:pt x="297" y="641"/>
                  </a:cubicBezTo>
                  <a:cubicBezTo>
                    <a:pt x="301" y="639"/>
                    <a:pt x="301" y="639"/>
                    <a:pt x="301" y="639"/>
                  </a:cubicBezTo>
                  <a:cubicBezTo>
                    <a:pt x="297" y="639"/>
                    <a:pt x="297" y="639"/>
                    <a:pt x="297" y="639"/>
                  </a:cubicBezTo>
                  <a:cubicBezTo>
                    <a:pt x="297" y="641"/>
                    <a:pt x="297" y="641"/>
                    <a:pt x="297" y="641"/>
                  </a:cubicBezTo>
                  <a:cubicBezTo>
                    <a:pt x="301" y="639"/>
                    <a:pt x="301" y="639"/>
                    <a:pt x="301" y="639"/>
                  </a:cubicBezTo>
                  <a:cubicBezTo>
                    <a:pt x="297" y="639"/>
                    <a:pt x="297" y="639"/>
                    <a:pt x="297" y="639"/>
                  </a:cubicBezTo>
                  <a:cubicBezTo>
                    <a:pt x="301" y="639"/>
                    <a:pt x="301" y="639"/>
                    <a:pt x="301" y="639"/>
                  </a:cubicBezTo>
                  <a:cubicBezTo>
                    <a:pt x="297" y="637"/>
                    <a:pt x="297" y="637"/>
                    <a:pt x="297" y="637"/>
                  </a:cubicBezTo>
                  <a:cubicBezTo>
                    <a:pt x="297" y="638"/>
                    <a:pt x="297" y="639"/>
                    <a:pt x="297" y="639"/>
                  </a:cubicBezTo>
                  <a:cubicBezTo>
                    <a:pt x="301" y="639"/>
                    <a:pt x="301" y="639"/>
                    <a:pt x="301" y="639"/>
                  </a:cubicBezTo>
                  <a:cubicBezTo>
                    <a:pt x="297" y="637"/>
                    <a:pt x="297" y="637"/>
                    <a:pt x="297" y="637"/>
                  </a:cubicBezTo>
                  <a:cubicBezTo>
                    <a:pt x="297" y="637"/>
                    <a:pt x="297" y="637"/>
                    <a:pt x="297" y="637"/>
                  </a:cubicBezTo>
                  <a:cubicBezTo>
                    <a:pt x="301" y="639"/>
                    <a:pt x="301" y="639"/>
                    <a:pt x="301" y="639"/>
                  </a:cubicBezTo>
                  <a:cubicBezTo>
                    <a:pt x="300" y="635"/>
                    <a:pt x="300" y="635"/>
                    <a:pt x="300" y="635"/>
                  </a:cubicBezTo>
                  <a:cubicBezTo>
                    <a:pt x="299" y="635"/>
                    <a:pt x="298" y="636"/>
                    <a:pt x="297" y="637"/>
                  </a:cubicBezTo>
                  <a:cubicBezTo>
                    <a:pt x="301" y="639"/>
                    <a:pt x="301" y="639"/>
                    <a:pt x="301" y="639"/>
                  </a:cubicBezTo>
                  <a:cubicBezTo>
                    <a:pt x="300" y="635"/>
                    <a:pt x="300" y="635"/>
                    <a:pt x="300" y="635"/>
                  </a:cubicBezTo>
                  <a:cubicBezTo>
                    <a:pt x="301" y="638"/>
                    <a:pt x="301" y="638"/>
                    <a:pt x="301" y="638"/>
                  </a:cubicBezTo>
                  <a:cubicBezTo>
                    <a:pt x="301" y="635"/>
                    <a:pt x="301" y="635"/>
                    <a:pt x="301" y="635"/>
                  </a:cubicBezTo>
                  <a:cubicBezTo>
                    <a:pt x="300" y="635"/>
                    <a:pt x="300" y="635"/>
                    <a:pt x="300" y="635"/>
                  </a:cubicBezTo>
                  <a:cubicBezTo>
                    <a:pt x="301" y="638"/>
                    <a:pt x="301" y="638"/>
                    <a:pt x="301" y="638"/>
                  </a:cubicBezTo>
                  <a:cubicBezTo>
                    <a:pt x="301" y="635"/>
                    <a:pt x="301" y="635"/>
                    <a:pt x="301" y="635"/>
                  </a:cubicBezTo>
                  <a:cubicBezTo>
                    <a:pt x="301" y="637"/>
                    <a:pt x="301" y="637"/>
                    <a:pt x="301" y="637"/>
                  </a:cubicBezTo>
                  <a:cubicBezTo>
                    <a:pt x="301" y="635"/>
                    <a:pt x="301" y="635"/>
                    <a:pt x="301" y="635"/>
                  </a:cubicBezTo>
                  <a:cubicBezTo>
                    <a:pt x="301" y="635"/>
                    <a:pt x="301" y="635"/>
                    <a:pt x="301" y="635"/>
                  </a:cubicBezTo>
                  <a:cubicBezTo>
                    <a:pt x="301" y="637"/>
                    <a:pt x="301" y="637"/>
                    <a:pt x="301" y="637"/>
                  </a:cubicBezTo>
                  <a:cubicBezTo>
                    <a:pt x="301" y="635"/>
                    <a:pt x="301" y="635"/>
                    <a:pt x="301" y="635"/>
                  </a:cubicBezTo>
                  <a:cubicBezTo>
                    <a:pt x="301" y="635"/>
                    <a:pt x="301" y="635"/>
                    <a:pt x="301" y="635"/>
                  </a:cubicBezTo>
                  <a:cubicBezTo>
                    <a:pt x="300" y="635"/>
                    <a:pt x="299" y="634"/>
                    <a:pt x="296" y="633"/>
                  </a:cubicBezTo>
                  <a:cubicBezTo>
                    <a:pt x="287" y="629"/>
                    <a:pt x="270" y="620"/>
                    <a:pt x="248" y="608"/>
                  </a:cubicBezTo>
                  <a:cubicBezTo>
                    <a:pt x="216" y="590"/>
                    <a:pt x="175" y="566"/>
                    <a:pt x="142" y="547"/>
                  </a:cubicBezTo>
                  <a:cubicBezTo>
                    <a:pt x="126" y="538"/>
                    <a:pt x="111" y="529"/>
                    <a:pt x="100" y="523"/>
                  </a:cubicBezTo>
                  <a:cubicBezTo>
                    <a:pt x="95" y="520"/>
                    <a:pt x="90" y="518"/>
                    <a:pt x="87" y="516"/>
                  </a:cubicBezTo>
                  <a:cubicBezTo>
                    <a:pt x="85" y="515"/>
                    <a:pt x="84" y="514"/>
                    <a:pt x="83" y="514"/>
                  </a:cubicBezTo>
                  <a:cubicBezTo>
                    <a:pt x="82" y="514"/>
                    <a:pt x="82" y="513"/>
                    <a:pt x="82" y="513"/>
                  </a:cubicBezTo>
                  <a:cubicBezTo>
                    <a:pt x="81" y="513"/>
                    <a:pt x="81" y="513"/>
                    <a:pt x="81" y="513"/>
                  </a:cubicBezTo>
                  <a:cubicBezTo>
                    <a:pt x="80" y="513"/>
                    <a:pt x="80" y="513"/>
                    <a:pt x="79" y="513"/>
                  </a:cubicBezTo>
                  <a:cubicBezTo>
                    <a:pt x="79" y="513"/>
                    <a:pt x="78" y="513"/>
                    <a:pt x="78" y="513"/>
                  </a:cubicBezTo>
                  <a:cubicBezTo>
                    <a:pt x="77" y="513"/>
                    <a:pt x="76" y="514"/>
                    <a:pt x="75" y="515"/>
                  </a:cubicBezTo>
                  <a:cubicBezTo>
                    <a:pt x="74" y="517"/>
                    <a:pt x="75" y="520"/>
                    <a:pt x="77" y="521"/>
                  </a:cubicBezTo>
                  <a:cubicBezTo>
                    <a:pt x="289" y="654"/>
                    <a:pt x="289" y="654"/>
                    <a:pt x="289" y="654"/>
                  </a:cubicBezTo>
                  <a:cubicBezTo>
                    <a:pt x="291" y="650"/>
                    <a:pt x="291" y="650"/>
                    <a:pt x="291" y="650"/>
                  </a:cubicBezTo>
                  <a:cubicBezTo>
                    <a:pt x="287" y="647"/>
                    <a:pt x="287" y="647"/>
                    <a:pt x="287" y="647"/>
                  </a:cubicBezTo>
                  <a:cubicBezTo>
                    <a:pt x="291" y="649"/>
                    <a:pt x="291" y="649"/>
                    <a:pt x="291" y="649"/>
                  </a:cubicBezTo>
                  <a:cubicBezTo>
                    <a:pt x="289" y="646"/>
                    <a:pt x="289" y="646"/>
                    <a:pt x="289" y="646"/>
                  </a:cubicBezTo>
                  <a:cubicBezTo>
                    <a:pt x="289" y="646"/>
                    <a:pt x="288" y="646"/>
                    <a:pt x="287" y="647"/>
                  </a:cubicBezTo>
                  <a:cubicBezTo>
                    <a:pt x="291" y="649"/>
                    <a:pt x="291" y="649"/>
                    <a:pt x="291" y="649"/>
                  </a:cubicBezTo>
                  <a:cubicBezTo>
                    <a:pt x="289" y="646"/>
                    <a:pt x="289" y="646"/>
                    <a:pt x="289" y="646"/>
                  </a:cubicBezTo>
                  <a:cubicBezTo>
                    <a:pt x="290" y="648"/>
                    <a:pt x="290" y="648"/>
                    <a:pt x="290" y="648"/>
                  </a:cubicBezTo>
                  <a:cubicBezTo>
                    <a:pt x="290" y="645"/>
                    <a:pt x="290" y="645"/>
                    <a:pt x="290" y="645"/>
                  </a:cubicBezTo>
                  <a:cubicBezTo>
                    <a:pt x="290" y="645"/>
                    <a:pt x="290" y="645"/>
                    <a:pt x="289" y="646"/>
                  </a:cubicBezTo>
                  <a:cubicBezTo>
                    <a:pt x="290" y="648"/>
                    <a:pt x="290" y="648"/>
                    <a:pt x="290" y="648"/>
                  </a:cubicBezTo>
                  <a:cubicBezTo>
                    <a:pt x="290" y="645"/>
                    <a:pt x="290" y="645"/>
                    <a:pt x="290" y="645"/>
                  </a:cubicBezTo>
                  <a:cubicBezTo>
                    <a:pt x="290" y="646"/>
                    <a:pt x="290" y="646"/>
                    <a:pt x="290" y="646"/>
                  </a:cubicBezTo>
                  <a:cubicBezTo>
                    <a:pt x="290" y="645"/>
                    <a:pt x="290" y="645"/>
                    <a:pt x="290" y="645"/>
                  </a:cubicBezTo>
                  <a:cubicBezTo>
                    <a:pt x="290" y="645"/>
                    <a:pt x="290" y="645"/>
                    <a:pt x="290" y="645"/>
                  </a:cubicBezTo>
                  <a:cubicBezTo>
                    <a:pt x="290" y="646"/>
                    <a:pt x="290" y="646"/>
                    <a:pt x="290" y="646"/>
                  </a:cubicBezTo>
                  <a:cubicBezTo>
                    <a:pt x="290" y="645"/>
                    <a:pt x="290" y="645"/>
                    <a:pt x="290" y="645"/>
                  </a:cubicBezTo>
                  <a:cubicBezTo>
                    <a:pt x="290" y="645"/>
                    <a:pt x="289" y="645"/>
                    <a:pt x="287" y="644"/>
                  </a:cubicBezTo>
                  <a:cubicBezTo>
                    <a:pt x="283" y="643"/>
                    <a:pt x="277" y="640"/>
                    <a:pt x="270" y="637"/>
                  </a:cubicBezTo>
                  <a:cubicBezTo>
                    <a:pt x="244" y="625"/>
                    <a:pt x="202" y="602"/>
                    <a:pt x="166" y="582"/>
                  </a:cubicBezTo>
                  <a:cubicBezTo>
                    <a:pt x="148" y="573"/>
                    <a:pt x="132" y="564"/>
                    <a:pt x="120" y="557"/>
                  </a:cubicBezTo>
                  <a:cubicBezTo>
                    <a:pt x="114" y="554"/>
                    <a:pt x="109" y="551"/>
                    <a:pt x="105" y="549"/>
                  </a:cubicBezTo>
                  <a:cubicBezTo>
                    <a:pt x="104" y="548"/>
                    <a:pt x="102" y="548"/>
                    <a:pt x="101" y="547"/>
                  </a:cubicBezTo>
                  <a:cubicBezTo>
                    <a:pt x="101" y="547"/>
                    <a:pt x="100" y="547"/>
                    <a:pt x="100" y="546"/>
                  </a:cubicBezTo>
                  <a:cubicBezTo>
                    <a:pt x="100" y="546"/>
                    <a:pt x="100" y="546"/>
                    <a:pt x="100" y="546"/>
                  </a:cubicBezTo>
                  <a:cubicBezTo>
                    <a:pt x="99" y="546"/>
                    <a:pt x="99" y="546"/>
                    <a:pt x="99" y="546"/>
                  </a:cubicBezTo>
                  <a:cubicBezTo>
                    <a:pt x="99" y="546"/>
                    <a:pt x="99" y="546"/>
                    <a:pt x="99" y="546"/>
                  </a:cubicBezTo>
                  <a:cubicBezTo>
                    <a:pt x="99" y="546"/>
                    <a:pt x="99" y="546"/>
                    <a:pt x="99" y="546"/>
                  </a:cubicBezTo>
                  <a:cubicBezTo>
                    <a:pt x="98" y="546"/>
                    <a:pt x="98" y="546"/>
                    <a:pt x="98" y="546"/>
                  </a:cubicBezTo>
                  <a:cubicBezTo>
                    <a:pt x="96" y="546"/>
                    <a:pt x="94" y="547"/>
                    <a:pt x="93" y="549"/>
                  </a:cubicBezTo>
                  <a:cubicBezTo>
                    <a:pt x="93" y="551"/>
                    <a:pt x="94" y="553"/>
                    <a:pt x="95" y="554"/>
                  </a:cubicBezTo>
                  <a:cubicBezTo>
                    <a:pt x="274" y="666"/>
                    <a:pt x="274" y="666"/>
                    <a:pt x="274" y="666"/>
                  </a:cubicBezTo>
                  <a:cubicBezTo>
                    <a:pt x="276" y="662"/>
                    <a:pt x="276" y="662"/>
                    <a:pt x="276" y="662"/>
                  </a:cubicBezTo>
                  <a:cubicBezTo>
                    <a:pt x="273" y="659"/>
                    <a:pt x="273" y="659"/>
                    <a:pt x="273" y="659"/>
                  </a:cubicBezTo>
                  <a:cubicBezTo>
                    <a:pt x="276" y="662"/>
                    <a:pt x="276" y="662"/>
                    <a:pt x="276" y="662"/>
                  </a:cubicBezTo>
                  <a:cubicBezTo>
                    <a:pt x="275" y="658"/>
                    <a:pt x="275" y="658"/>
                    <a:pt x="275" y="658"/>
                  </a:cubicBezTo>
                  <a:cubicBezTo>
                    <a:pt x="274" y="658"/>
                    <a:pt x="273" y="658"/>
                    <a:pt x="273" y="659"/>
                  </a:cubicBezTo>
                  <a:cubicBezTo>
                    <a:pt x="276" y="662"/>
                    <a:pt x="276" y="662"/>
                    <a:pt x="276" y="662"/>
                  </a:cubicBezTo>
                  <a:cubicBezTo>
                    <a:pt x="275" y="658"/>
                    <a:pt x="275" y="658"/>
                    <a:pt x="275" y="658"/>
                  </a:cubicBezTo>
                  <a:cubicBezTo>
                    <a:pt x="276" y="662"/>
                    <a:pt x="276" y="662"/>
                    <a:pt x="276" y="662"/>
                  </a:cubicBezTo>
                  <a:cubicBezTo>
                    <a:pt x="276" y="657"/>
                    <a:pt x="276" y="657"/>
                    <a:pt x="276" y="657"/>
                  </a:cubicBezTo>
                  <a:cubicBezTo>
                    <a:pt x="276" y="657"/>
                    <a:pt x="276" y="657"/>
                    <a:pt x="275" y="658"/>
                  </a:cubicBezTo>
                  <a:cubicBezTo>
                    <a:pt x="276" y="662"/>
                    <a:pt x="276" y="662"/>
                    <a:pt x="276" y="662"/>
                  </a:cubicBezTo>
                  <a:cubicBezTo>
                    <a:pt x="276" y="657"/>
                    <a:pt x="276" y="657"/>
                    <a:pt x="276" y="657"/>
                  </a:cubicBezTo>
                  <a:cubicBezTo>
                    <a:pt x="276" y="661"/>
                    <a:pt x="276" y="661"/>
                    <a:pt x="276" y="661"/>
                  </a:cubicBezTo>
                  <a:cubicBezTo>
                    <a:pt x="277" y="657"/>
                    <a:pt x="277" y="657"/>
                    <a:pt x="277" y="657"/>
                  </a:cubicBezTo>
                  <a:cubicBezTo>
                    <a:pt x="277" y="657"/>
                    <a:pt x="277" y="657"/>
                    <a:pt x="276" y="657"/>
                  </a:cubicBezTo>
                  <a:cubicBezTo>
                    <a:pt x="276" y="661"/>
                    <a:pt x="276" y="661"/>
                    <a:pt x="276" y="661"/>
                  </a:cubicBezTo>
                  <a:cubicBezTo>
                    <a:pt x="277" y="657"/>
                    <a:pt x="277" y="657"/>
                    <a:pt x="277" y="657"/>
                  </a:cubicBezTo>
                  <a:cubicBezTo>
                    <a:pt x="277" y="660"/>
                    <a:pt x="277" y="660"/>
                    <a:pt x="277" y="660"/>
                  </a:cubicBezTo>
                  <a:cubicBezTo>
                    <a:pt x="277" y="658"/>
                    <a:pt x="277" y="658"/>
                    <a:pt x="277" y="658"/>
                  </a:cubicBezTo>
                  <a:cubicBezTo>
                    <a:pt x="277" y="657"/>
                    <a:pt x="277" y="657"/>
                    <a:pt x="277" y="657"/>
                  </a:cubicBezTo>
                  <a:cubicBezTo>
                    <a:pt x="277" y="660"/>
                    <a:pt x="277" y="660"/>
                    <a:pt x="277" y="660"/>
                  </a:cubicBezTo>
                  <a:cubicBezTo>
                    <a:pt x="277" y="658"/>
                    <a:pt x="277" y="658"/>
                    <a:pt x="277" y="658"/>
                  </a:cubicBezTo>
                  <a:cubicBezTo>
                    <a:pt x="277" y="658"/>
                    <a:pt x="277" y="658"/>
                    <a:pt x="277" y="658"/>
                  </a:cubicBezTo>
                  <a:cubicBezTo>
                    <a:pt x="277" y="658"/>
                    <a:pt x="277" y="658"/>
                    <a:pt x="277" y="658"/>
                  </a:cubicBezTo>
                  <a:cubicBezTo>
                    <a:pt x="277" y="658"/>
                    <a:pt x="277" y="658"/>
                    <a:pt x="277" y="658"/>
                  </a:cubicBezTo>
                  <a:cubicBezTo>
                    <a:pt x="277" y="658"/>
                    <a:pt x="277" y="658"/>
                    <a:pt x="277" y="658"/>
                  </a:cubicBezTo>
                  <a:cubicBezTo>
                    <a:pt x="277" y="658"/>
                    <a:pt x="277" y="658"/>
                    <a:pt x="277" y="658"/>
                  </a:cubicBezTo>
                  <a:cubicBezTo>
                    <a:pt x="277" y="657"/>
                    <a:pt x="276" y="657"/>
                    <a:pt x="274" y="656"/>
                  </a:cubicBezTo>
                  <a:cubicBezTo>
                    <a:pt x="269" y="654"/>
                    <a:pt x="256" y="648"/>
                    <a:pt x="240" y="640"/>
                  </a:cubicBezTo>
                  <a:cubicBezTo>
                    <a:pt x="216" y="628"/>
                    <a:pt x="186" y="613"/>
                    <a:pt x="161" y="601"/>
                  </a:cubicBezTo>
                  <a:cubicBezTo>
                    <a:pt x="148" y="595"/>
                    <a:pt x="137" y="589"/>
                    <a:pt x="129" y="585"/>
                  </a:cubicBezTo>
                  <a:cubicBezTo>
                    <a:pt x="125" y="583"/>
                    <a:pt x="122" y="582"/>
                    <a:pt x="119" y="581"/>
                  </a:cubicBezTo>
                  <a:cubicBezTo>
                    <a:pt x="118" y="580"/>
                    <a:pt x="117" y="580"/>
                    <a:pt x="116" y="579"/>
                  </a:cubicBezTo>
                  <a:cubicBezTo>
                    <a:pt x="116" y="579"/>
                    <a:pt x="116" y="579"/>
                    <a:pt x="115" y="579"/>
                  </a:cubicBezTo>
                  <a:cubicBezTo>
                    <a:pt x="115" y="579"/>
                    <a:pt x="115" y="579"/>
                    <a:pt x="115" y="579"/>
                  </a:cubicBezTo>
                  <a:cubicBezTo>
                    <a:pt x="114" y="579"/>
                    <a:pt x="114" y="579"/>
                    <a:pt x="113" y="579"/>
                  </a:cubicBezTo>
                  <a:cubicBezTo>
                    <a:pt x="113" y="579"/>
                    <a:pt x="113" y="579"/>
                    <a:pt x="112" y="579"/>
                  </a:cubicBezTo>
                  <a:cubicBezTo>
                    <a:pt x="112" y="579"/>
                    <a:pt x="111" y="579"/>
                    <a:pt x="111" y="579"/>
                  </a:cubicBezTo>
                  <a:cubicBezTo>
                    <a:pt x="110" y="580"/>
                    <a:pt x="110" y="580"/>
                    <a:pt x="109" y="581"/>
                  </a:cubicBezTo>
                  <a:cubicBezTo>
                    <a:pt x="108" y="583"/>
                    <a:pt x="109" y="586"/>
                    <a:pt x="111" y="587"/>
                  </a:cubicBezTo>
                  <a:cubicBezTo>
                    <a:pt x="253" y="676"/>
                    <a:pt x="253" y="676"/>
                    <a:pt x="253" y="676"/>
                  </a:cubicBezTo>
                  <a:cubicBezTo>
                    <a:pt x="256" y="672"/>
                    <a:pt x="256" y="672"/>
                    <a:pt x="256" y="672"/>
                  </a:cubicBezTo>
                  <a:cubicBezTo>
                    <a:pt x="252" y="670"/>
                    <a:pt x="252" y="670"/>
                    <a:pt x="252" y="670"/>
                  </a:cubicBezTo>
                  <a:cubicBezTo>
                    <a:pt x="255" y="672"/>
                    <a:pt x="255" y="672"/>
                    <a:pt x="255" y="672"/>
                  </a:cubicBezTo>
                  <a:cubicBezTo>
                    <a:pt x="254" y="668"/>
                    <a:pt x="254" y="668"/>
                    <a:pt x="254" y="668"/>
                  </a:cubicBezTo>
                  <a:cubicBezTo>
                    <a:pt x="253" y="668"/>
                    <a:pt x="252" y="669"/>
                    <a:pt x="252" y="670"/>
                  </a:cubicBezTo>
                  <a:cubicBezTo>
                    <a:pt x="255" y="672"/>
                    <a:pt x="255" y="672"/>
                    <a:pt x="255" y="672"/>
                  </a:cubicBezTo>
                  <a:cubicBezTo>
                    <a:pt x="254" y="668"/>
                    <a:pt x="254" y="668"/>
                    <a:pt x="254" y="668"/>
                  </a:cubicBezTo>
                  <a:cubicBezTo>
                    <a:pt x="255" y="671"/>
                    <a:pt x="255" y="671"/>
                    <a:pt x="255" y="671"/>
                  </a:cubicBezTo>
                  <a:cubicBezTo>
                    <a:pt x="255" y="668"/>
                    <a:pt x="255" y="668"/>
                    <a:pt x="255" y="668"/>
                  </a:cubicBezTo>
                  <a:cubicBezTo>
                    <a:pt x="255" y="668"/>
                    <a:pt x="255" y="668"/>
                    <a:pt x="254" y="668"/>
                  </a:cubicBezTo>
                  <a:cubicBezTo>
                    <a:pt x="255" y="671"/>
                    <a:pt x="255" y="671"/>
                    <a:pt x="255" y="671"/>
                  </a:cubicBezTo>
                  <a:cubicBezTo>
                    <a:pt x="255" y="668"/>
                    <a:pt x="255" y="668"/>
                    <a:pt x="255" y="668"/>
                  </a:cubicBezTo>
                  <a:cubicBezTo>
                    <a:pt x="255" y="669"/>
                    <a:pt x="255" y="669"/>
                    <a:pt x="255" y="669"/>
                  </a:cubicBezTo>
                  <a:cubicBezTo>
                    <a:pt x="255" y="668"/>
                    <a:pt x="255" y="668"/>
                    <a:pt x="255" y="668"/>
                  </a:cubicBezTo>
                  <a:cubicBezTo>
                    <a:pt x="255" y="668"/>
                    <a:pt x="255" y="668"/>
                    <a:pt x="255" y="668"/>
                  </a:cubicBezTo>
                  <a:cubicBezTo>
                    <a:pt x="255" y="669"/>
                    <a:pt x="255" y="669"/>
                    <a:pt x="255" y="669"/>
                  </a:cubicBezTo>
                  <a:cubicBezTo>
                    <a:pt x="255" y="668"/>
                    <a:pt x="255" y="668"/>
                    <a:pt x="255" y="668"/>
                  </a:cubicBezTo>
                  <a:cubicBezTo>
                    <a:pt x="255" y="668"/>
                    <a:pt x="254" y="667"/>
                    <a:pt x="253" y="667"/>
                  </a:cubicBezTo>
                  <a:cubicBezTo>
                    <a:pt x="247" y="665"/>
                    <a:pt x="236" y="660"/>
                    <a:pt x="223" y="653"/>
                  </a:cubicBezTo>
                  <a:cubicBezTo>
                    <a:pt x="204" y="643"/>
                    <a:pt x="179" y="630"/>
                    <a:pt x="159" y="619"/>
                  </a:cubicBezTo>
                  <a:cubicBezTo>
                    <a:pt x="149" y="614"/>
                    <a:pt x="141" y="609"/>
                    <a:pt x="134" y="606"/>
                  </a:cubicBezTo>
                  <a:cubicBezTo>
                    <a:pt x="128" y="603"/>
                    <a:pt x="125" y="601"/>
                    <a:pt x="125" y="601"/>
                  </a:cubicBezTo>
                  <a:cubicBezTo>
                    <a:pt x="123" y="599"/>
                    <a:pt x="120" y="600"/>
                    <a:pt x="119" y="602"/>
                  </a:cubicBezTo>
                  <a:cubicBezTo>
                    <a:pt x="118" y="603"/>
                    <a:pt x="118" y="604"/>
                    <a:pt x="118" y="605"/>
                  </a:cubicBezTo>
                  <a:cubicBezTo>
                    <a:pt x="118" y="606"/>
                    <a:pt x="118" y="607"/>
                    <a:pt x="119" y="607"/>
                  </a:cubicBezTo>
                  <a:cubicBezTo>
                    <a:pt x="119" y="608"/>
                    <a:pt x="120" y="609"/>
                    <a:pt x="120" y="609"/>
                  </a:cubicBezTo>
                  <a:cubicBezTo>
                    <a:pt x="121" y="610"/>
                    <a:pt x="122" y="611"/>
                    <a:pt x="124" y="612"/>
                  </a:cubicBezTo>
                  <a:cubicBezTo>
                    <a:pt x="129" y="616"/>
                    <a:pt x="140" y="622"/>
                    <a:pt x="152" y="629"/>
                  </a:cubicBezTo>
                  <a:cubicBezTo>
                    <a:pt x="171" y="640"/>
                    <a:pt x="194" y="654"/>
                    <a:pt x="213" y="665"/>
                  </a:cubicBezTo>
                  <a:cubicBezTo>
                    <a:pt x="222" y="671"/>
                    <a:pt x="230" y="676"/>
                    <a:pt x="236" y="679"/>
                  </a:cubicBezTo>
                  <a:cubicBezTo>
                    <a:pt x="239" y="681"/>
                    <a:pt x="241" y="683"/>
                    <a:pt x="243" y="684"/>
                  </a:cubicBezTo>
                  <a:cubicBezTo>
                    <a:pt x="243" y="684"/>
                    <a:pt x="244" y="685"/>
                    <a:pt x="244" y="685"/>
                  </a:cubicBezTo>
                  <a:cubicBezTo>
                    <a:pt x="244" y="685"/>
                    <a:pt x="244" y="685"/>
                    <a:pt x="244" y="685"/>
                  </a:cubicBezTo>
                  <a:cubicBezTo>
                    <a:pt x="246" y="684"/>
                    <a:pt x="246" y="684"/>
                    <a:pt x="246" y="684"/>
                  </a:cubicBezTo>
                  <a:cubicBezTo>
                    <a:pt x="244" y="685"/>
                    <a:pt x="244" y="685"/>
                    <a:pt x="244" y="685"/>
                  </a:cubicBezTo>
                  <a:cubicBezTo>
                    <a:pt x="244" y="685"/>
                    <a:pt x="244" y="685"/>
                    <a:pt x="244" y="685"/>
                  </a:cubicBezTo>
                  <a:cubicBezTo>
                    <a:pt x="246" y="684"/>
                    <a:pt x="246" y="684"/>
                    <a:pt x="246" y="684"/>
                  </a:cubicBezTo>
                  <a:cubicBezTo>
                    <a:pt x="244" y="685"/>
                    <a:pt x="244" y="685"/>
                    <a:pt x="244" y="685"/>
                  </a:cubicBezTo>
                  <a:cubicBezTo>
                    <a:pt x="247" y="683"/>
                    <a:pt x="247" y="683"/>
                    <a:pt x="247" y="683"/>
                  </a:cubicBezTo>
                  <a:cubicBezTo>
                    <a:pt x="243" y="683"/>
                    <a:pt x="243" y="683"/>
                    <a:pt x="243" y="683"/>
                  </a:cubicBezTo>
                  <a:cubicBezTo>
                    <a:pt x="243" y="684"/>
                    <a:pt x="244" y="685"/>
                    <a:pt x="244" y="685"/>
                  </a:cubicBezTo>
                  <a:cubicBezTo>
                    <a:pt x="247" y="683"/>
                    <a:pt x="247" y="683"/>
                    <a:pt x="247" y="683"/>
                  </a:cubicBezTo>
                  <a:cubicBezTo>
                    <a:pt x="243" y="683"/>
                    <a:pt x="243" y="683"/>
                    <a:pt x="243" y="683"/>
                  </a:cubicBezTo>
                  <a:cubicBezTo>
                    <a:pt x="248" y="683"/>
                    <a:pt x="248" y="683"/>
                    <a:pt x="248" y="683"/>
                  </a:cubicBezTo>
                  <a:cubicBezTo>
                    <a:pt x="244" y="681"/>
                    <a:pt x="244" y="681"/>
                    <a:pt x="244" y="681"/>
                  </a:cubicBezTo>
                  <a:cubicBezTo>
                    <a:pt x="243" y="681"/>
                    <a:pt x="243" y="682"/>
                    <a:pt x="243" y="683"/>
                  </a:cubicBezTo>
                  <a:cubicBezTo>
                    <a:pt x="248" y="683"/>
                    <a:pt x="248" y="683"/>
                    <a:pt x="248" y="683"/>
                  </a:cubicBezTo>
                  <a:cubicBezTo>
                    <a:pt x="244" y="681"/>
                    <a:pt x="244" y="681"/>
                    <a:pt x="244" y="681"/>
                  </a:cubicBezTo>
                  <a:cubicBezTo>
                    <a:pt x="248" y="683"/>
                    <a:pt x="248" y="683"/>
                    <a:pt x="248" y="683"/>
                  </a:cubicBezTo>
                  <a:cubicBezTo>
                    <a:pt x="250" y="679"/>
                    <a:pt x="250" y="679"/>
                    <a:pt x="250" y="679"/>
                  </a:cubicBezTo>
                  <a:cubicBezTo>
                    <a:pt x="250" y="679"/>
                    <a:pt x="222" y="665"/>
                    <a:pt x="194" y="651"/>
                  </a:cubicBezTo>
                  <a:cubicBezTo>
                    <a:pt x="180" y="644"/>
                    <a:pt x="166" y="637"/>
                    <a:pt x="156" y="631"/>
                  </a:cubicBezTo>
                  <a:cubicBezTo>
                    <a:pt x="150" y="629"/>
                    <a:pt x="146" y="626"/>
                    <a:pt x="142" y="625"/>
                  </a:cubicBezTo>
                  <a:cubicBezTo>
                    <a:pt x="141" y="624"/>
                    <a:pt x="139" y="623"/>
                    <a:pt x="138" y="623"/>
                  </a:cubicBezTo>
                  <a:cubicBezTo>
                    <a:pt x="138" y="623"/>
                    <a:pt x="138" y="623"/>
                    <a:pt x="137" y="622"/>
                  </a:cubicBezTo>
                  <a:cubicBezTo>
                    <a:pt x="136" y="622"/>
                    <a:pt x="136" y="622"/>
                    <a:pt x="136" y="622"/>
                  </a:cubicBezTo>
                  <a:cubicBezTo>
                    <a:pt x="136" y="622"/>
                    <a:pt x="136" y="622"/>
                    <a:pt x="136" y="622"/>
                  </a:cubicBezTo>
                  <a:cubicBezTo>
                    <a:pt x="136" y="622"/>
                    <a:pt x="135" y="622"/>
                    <a:pt x="135" y="622"/>
                  </a:cubicBezTo>
                  <a:cubicBezTo>
                    <a:pt x="135" y="622"/>
                    <a:pt x="134" y="622"/>
                    <a:pt x="134" y="622"/>
                  </a:cubicBezTo>
                  <a:cubicBezTo>
                    <a:pt x="133" y="622"/>
                    <a:pt x="133" y="622"/>
                    <a:pt x="132" y="623"/>
                  </a:cubicBezTo>
                  <a:cubicBezTo>
                    <a:pt x="132" y="623"/>
                    <a:pt x="131" y="623"/>
                    <a:pt x="131" y="624"/>
                  </a:cubicBezTo>
                  <a:cubicBezTo>
                    <a:pt x="130" y="626"/>
                    <a:pt x="130" y="629"/>
                    <a:pt x="133" y="630"/>
                  </a:cubicBezTo>
                  <a:cubicBezTo>
                    <a:pt x="237" y="696"/>
                    <a:pt x="237" y="696"/>
                    <a:pt x="237" y="696"/>
                  </a:cubicBezTo>
                  <a:cubicBezTo>
                    <a:pt x="240" y="692"/>
                    <a:pt x="240" y="692"/>
                    <a:pt x="240" y="692"/>
                  </a:cubicBezTo>
                  <a:cubicBezTo>
                    <a:pt x="242" y="688"/>
                    <a:pt x="242" y="688"/>
                    <a:pt x="242" y="688"/>
                  </a:cubicBezTo>
                  <a:cubicBezTo>
                    <a:pt x="242" y="688"/>
                    <a:pt x="218" y="676"/>
                    <a:pt x="193" y="664"/>
                  </a:cubicBezTo>
                  <a:cubicBezTo>
                    <a:pt x="181" y="658"/>
                    <a:pt x="168" y="652"/>
                    <a:pt x="158" y="647"/>
                  </a:cubicBezTo>
                  <a:cubicBezTo>
                    <a:pt x="154" y="645"/>
                    <a:pt x="149" y="643"/>
                    <a:pt x="146" y="642"/>
                  </a:cubicBezTo>
                  <a:cubicBezTo>
                    <a:pt x="145" y="641"/>
                    <a:pt x="143" y="640"/>
                    <a:pt x="142" y="640"/>
                  </a:cubicBezTo>
                  <a:cubicBezTo>
                    <a:pt x="142" y="640"/>
                    <a:pt x="141" y="640"/>
                    <a:pt x="141" y="640"/>
                  </a:cubicBezTo>
                  <a:cubicBezTo>
                    <a:pt x="140" y="639"/>
                    <a:pt x="140" y="639"/>
                    <a:pt x="140" y="639"/>
                  </a:cubicBezTo>
                  <a:cubicBezTo>
                    <a:pt x="140" y="639"/>
                    <a:pt x="140" y="639"/>
                    <a:pt x="139" y="639"/>
                  </a:cubicBezTo>
                  <a:cubicBezTo>
                    <a:pt x="139" y="639"/>
                    <a:pt x="138" y="639"/>
                    <a:pt x="138" y="639"/>
                  </a:cubicBezTo>
                  <a:cubicBezTo>
                    <a:pt x="137" y="640"/>
                    <a:pt x="137" y="640"/>
                    <a:pt x="136" y="640"/>
                  </a:cubicBezTo>
                  <a:cubicBezTo>
                    <a:pt x="136" y="640"/>
                    <a:pt x="135" y="641"/>
                    <a:pt x="135" y="641"/>
                  </a:cubicBezTo>
                  <a:cubicBezTo>
                    <a:pt x="134" y="644"/>
                    <a:pt x="134" y="646"/>
                    <a:pt x="136" y="648"/>
                  </a:cubicBezTo>
                  <a:cubicBezTo>
                    <a:pt x="198" y="686"/>
                    <a:pt x="198" y="686"/>
                    <a:pt x="198" y="686"/>
                  </a:cubicBezTo>
                  <a:cubicBezTo>
                    <a:pt x="161" y="675"/>
                    <a:pt x="161" y="675"/>
                    <a:pt x="161" y="675"/>
                  </a:cubicBezTo>
                  <a:cubicBezTo>
                    <a:pt x="159" y="675"/>
                    <a:pt x="156" y="676"/>
                    <a:pt x="155" y="678"/>
                  </a:cubicBezTo>
                  <a:cubicBezTo>
                    <a:pt x="155" y="680"/>
                    <a:pt x="155" y="682"/>
                    <a:pt x="157" y="684"/>
                  </a:cubicBezTo>
                  <a:cubicBezTo>
                    <a:pt x="157" y="684"/>
                    <a:pt x="161" y="686"/>
                    <a:pt x="166" y="689"/>
                  </a:cubicBezTo>
                  <a:cubicBezTo>
                    <a:pt x="173" y="693"/>
                    <a:pt x="184" y="700"/>
                    <a:pt x="193" y="706"/>
                  </a:cubicBezTo>
                  <a:cubicBezTo>
                    <a:pt x="198" y="709"/>
                    <a:pt x="202" y="711"/>
                    <a:pt x="205" y="713"/>
                  </a:cubicBezTo>
                  <a:cubicBezTo>
                    <a:pt x="207" y="714"/>
                    <a:pt x="208" y="715"/>
                    <a:pt x="209" y="715"/>
                  </a:cubicBezTo>
                  <a:cubicBezTo>
                    <a:pt x="209" y="716"/>
                    <a:pt x="209" y="716"/>
                    <a:pt x="209" y="716"/>
                  </a:cubicBezTo>
                  <a:cubicBezTo>
                    <a:pt x="209" y="716"/>
                    <a:pt x="209" y="716"/>
                    <a:pt x="209" y="716"/>
                  </a:cubicBezTo>
                  <a:cubicBezTo>
                    <a:pt x="211" y="714"/>
                    <a:pt x="211" y="714"/>
                    <a:pt x="211" y="714"/>
                  </a:cubicBezTo>
                  <a:cubicBezTo>
                    <a:pt x="209" y="716"/>
                    <a:pt x="209" y="716"/>
                    <a:pt x="209" y="716"/>
                  </a:cubicBezTo>
                  <a:cubicBezTo>
                    <a:pt x="209" y="716"/>
                    <a:pt x="209" y="716"/>
                    <a:pt x="209" y="716"/>
                  </a:cubicBezTo>
                  <a:cubicBezTo>
                    <a:pt x="211" y="714"/>
                    <a:pt x="211" y="714"/>
                    <a:pt x="211" y="714"/>
                  </a:cubicBezTo>
                  <a:cubicBezTo>
                    <a:pt x="209" y="716"/>
                    <a:pt x="209" y="716"/>
                    <a:pt x="209" y="716"/>
                  </a:cubicBezTo>
                  <a:cubicBezTo>
                    <a:pt x="212" y="713"/>
                    <a:pt x="212" y="713"/>
                    <a:pt x="212" y="713"/>
                  </a:cubicBezTo>
                  <a:cubicBezTo>
                    <a:pt x="209" y="715"/>
                    <a:pt x="209" y="715"/>
                    <a:pt x="209" y="715"/>
                  </a:cubicBezTo>
                  <a:cubicBezTo>
                    <a:pt x="209" y="716"/>
                    <a:pt x="209" y="716"/>
                    <a:pt x="209" y="716"/>
                  </a:cubicBezTo>
                  <a:cubicBezTo>
                    <a:pt x="212" y="713"/>
                    <a:pt x="212" y="713"/>
                    <a:pt x="212" y="713"/>
                  </a:cubicBezTo>
                  <a:cubicBezTo>
                    <a:pt x="209" y="715"/>
                    <a:pt x="209" y="715"/>
                    <a:pt x="209" y="715"/>
                  </a:cubicBezTo>
                  <a:cubicBezTo>
                    <a:pt x="213" y="713"/>
                    <a:pt x="213" y="713"/>
                    <a:pt x="213" y="713"/>
                  </a:cubicBezTo>
                  <a:cubicBezTo>
                    <a:pt x="208" y="713"/>
                    <a:pt x="208" y="713"/>
                    <a:pt x="208" y="713"/>
                  </a:cubicBezTo>
                  <a:cubicBezTo>
                    <a:pt x="208" y="714"/>
                    <a:pt x="208" y="715"/>
                    <a:pt x="209" y="715"/>
                  </a:cubicBezTo>
                  <a:cubicBezTo>
                    <a:pt x="213" y="713"/>
                    <a:pt x="213" y="713"/>
                    <a:pt x="213" y="713"/>
                  </a:cubicBezTo>
                  <a:cubicBezTo>
                    <a:pt x="208" y="713"/>
                    <a:pt x="208" y="713"/>
                    <a:pt x="208" y="713"/>
                  </a:cubicBezTo>
                  <a:cubicBezTo>
                    <a:pt x="213" y="713"/>
                    <a:pt x="213" y="713"/>
                    <a:pt x="213" y="713"/>
                  </a:cubicBezTo>
                  <a:cubicBezTo>
                    <a:pt x="209" y="710"/>
                    <a:pt x="209" y="710"/>
                    <a:pt x="209" y="710"/>
                  </a:cubicBezTo>
                  <a:cubicBezTo>
                    <a:pt x="208" y="711"/>
                    <a:pt x="208" y="712"/>
                    <a:pt x="208" y="713"/>
                  </a:cubicBezTo>
                  <a:cubicBezTo>
                    <a:pt x="213" y="713"/>
                    <a:pt x="213" y="713"/>
                    <a:pt x="213" y="713"/>
                  </a:cubicBezTo>
                  <a:cubicBezTo>
                    <a:pt x="209" y="710"/>
                    <a:pt x="209" y="710"/>
                    <a:pt x="209" y="710"/>
                  </a:cubicBezTo>
                  <a:cubicBezTo>
                    <a:pt x="213" y="713"/>
                    <a:pt x="213" y="713"/>
                    <a:pt x="213" y="713"/>
                  </a:cubicBezTo>
                  <a:cubicBezTo>
                    <a:pt x="209" y="710"/>
                    <a:pt x="209" y="710"/>
                    <a:pt x="209" y="710"/>
                  </a:cubicBezTo>
                  <a:cubicBezTo>
                    <a:pt x="212" y="713"/>
                    <a:pt x="212" y="713"/>
                    <a:pt x="212" y="713"/>
                  </a:cubicBezTo>
                  <a:cubicBezTo>
                    <a:pt x="211" y="709"/>
                    <a:pt x="211" y="709"/>
                    <a:pt x="211" y="709"/>
                  </a:cubicBezTo>
                  <a:cubicBezTo>
                    <a:pt x="210" y="709"/>
                    <a:pt x="209" y="709"/>
                    <a:pt x="209" y="710"/>
                  </a:cubicBezTo>
                  <a:cubicBezTo>
                    <a:pt x="212" y="713"/>
                    <a:pt x="212" y="713"/>
                    <a:pt x="212" y="713"/>
                  </a:cubicBezTo>
                  <a:cubicBezTo>
                    <a:pt x="211" y="709"/>
                    <a:pt x="211" y="709"/>
                    <a:pt x="211" y="709"/>
                  </a:cubicBezTo>
                  <a:cubicBezTo>
                    <a:pt x="212" y="712"/>
                    <a:pt x="212" y="712"/>
                    <a:pt x="212" y="712"/>
                  </a:cubicBezTo>
                  <a:cubicBezTo>
                    <a:pt x="212" y="708"/>
                    <a:pt x="212" y="708"/>
                    <a:pt x="212" y="708"/>
                  </a:cubicBezTo>
                  <a:cubicBezTo>
                    <a:pt x="212" y="708"/>
                    <a:pt x="211" y="708"/>
                    <a:pt x="211" y="709"/>
                  </a:cubicBezTo>
                  <a:cubicBezTo>
                    <a:pt x="212" y="712"/>
                    <a:pt x="212" y="712"/>
                    <a:pt x="212" y="712"/>
                  </a:cubicBezTo>
                  <a:cubicBezTo>
                    <a:pt x="212" y="708"/>
                    <a:pt x="212" y="708"/>
                    <a:pt x="212" y="708"/>
                  </a:cubicBezTo>
                  <a:cubicBezTo>
                    <a:pt x="212" y="710"/>
                    <a:pt x="212" y="710"/>
                    <a:pt x="212" y="710"/>
                  </a:cubicBezTo>
                  <a:cubicBezTo>
                    <a:pt x="212" y="708"/>
                    <a:pt x="212" y="708"/>
                    <a:pt x="212" y="708"/>
                  </a:cubicBezTo>
                  <a:cubicBezTo>
                    <a:pt x="212" y="708"/>
                    <a:pt x="212" y="708"/>
                    <a:pt x="212" y="708"/>
                  </a:cubicBezTo>
                  <a:cubicBezTo>
                    <a:pt x="212" y="710"/>
                    <a:pt x="212" y="710"/>
                    <a:pt x="212" y="710"/>
                  </a:cubicBezTo>
                  <a:cubicBezTo>
                    <a:pt x="212" y="708"/>
                    <a:pt x="212" y="708"/>
                    <a:pt x="212" y="708"/>
                  </a:cubicBezTo>
                  <a:cubicBezTo>
                    <a:pt x="212" y="708"/>
                    <a:pt x="211" y="708"/>
                    <a:pt x="209" y="708"/>
                  </a:cubicBezTo>
                  <a:cubicBezTo>
                    <a:pt x="204" y="707"/>
                    <a:pt x="194" y="705"/>
                    <a:pt x="185" y="704"/>
                  </a:cubicBezTo>
                  <a:cubicBezTo>
                    <a:pt x="181" y="703"/>
                    <a:pt x="177" y="702"/>
                    <a:pt x="174" y="701"/>
                  </a:cubicBezTo>
                  <a:cubicBezTo>
                    <a:pt x="171" y="701"/>
                    <a:pt x="169" y="700"/>
                    <a:pt x="169" y="700"/>
                  </a:cubicBezTo>
                  <a:cubicBezTo>
                    <a:pt x="167" y="700"/>
                    <a:pt x="165" y="701"/>
                    <a:pt x="164" y="703"/>
                  </a:cubicBezTo>
                  <a:cubicBezTo>
                    <a:pt x="163" y="705"/>
                    <a:pt x="164" y="707"/>
                    <a:pt x="166" y="708"/>
                  </a:cubicBezTo>
                  <a:cubicBezTo>
                    <a:pt x="200" y="730"/>
                    <a:pt x="200" y="730"/>
                    <a:pt x="200" y="730"/>
                  </a:cubicBezTo>
                  <a:cubicBezTo>
                    <a:pt x="203" y="726"/>
                    <a:pt x="203" y="726"/>
                    <a:pt x="203" y="726"/>
                  </a:cubicBezTo>
                  <a:cubicBezTo>
                    <a:pt x="199" y="724"/>
                    <a:pt x="199" y="724"/>
                    <a:pt x="199" y="724"/>
                  </a:cubicBezTo>
                  <a:cubicBezTo>
                    <a:pt x="203" y="726"/>
                    <a:pt x="203" y="726"/>
                    <a:pt x="203" y="726"/>
                  </a:cubicBezTo>
                  <a:cubicBezTo>
                    <a:pt x="200" y="722"/>
                    <a:pt x="200" y="722"/>
                    <a:pt x="200" y="722"/>
                  </a:cubicBezTo>
                  <a:cubicBezTo>
                    <a:pt x="200" y="723"/>
                    <a:pt x="199" y="723"/>
                    <a:pt x="199" y="724"/>
                  </a:cubicBezTo>
                  <a:cubicBezTo>
                    <a:pt x="203" y="726"/>
                    <a:pt x="203" y="726"/>
                    <a:pt x="203" y="726"/>
                  </a:cubicBezTo>
                  <a:cubicBezTo>
                    <a:pt x="200" y="722"/>
                    <a:pt x="200" y="722"/>
                    <a:pt x="200" y="722"/>
                  </a:cubicBezTo>
                  <a:cubicBezTo>
                    <a:pt x="203" y="726"/>
                    <a:pt x="203" y="726"/>
                    <a:pt x="203" y="726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01" y="722"/>
                    <a:pt x="201" y="722"/>
                    <a:pt x="200" y="722"/>
                  </a:cubicBezTo>
                  <a:cubicBezTo>
                    <a:pt x="203" y="726"/>
                    <a:pt x="203" y="726"/>
                    <a:pt x="203" y="726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03" y="726"/>
                    <a:pt x="203" y="726"/>
                    <a:pt x="203" y="726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03" y="726"/>
                    <a:pt x="203" y="726"/>
                    <a:pt x="203" y="726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02" y="724"/>
                    <a:pt x="202" y="724"/>
                    <a:pt x="202" y="724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02" y="724"/>
                    <a:pt x="202" y="724"/>
                    <a:pt x="202" y="724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01" y="722"/>
                    <a:pt x="199" y="722"/>
                    <a:pt x="197" y="723"/>
                  </a:cubicBezTo>
                  <a:cubicBezTo>
                    <a:pt x="194" y="723"/>
                    <a:pt x="190" y="724"/>
                    <a:pt x="186" y="725"/>
                  </a:cubicBezTo>
                  <a:cubicBezTo>
                    <a:pt x="184" y="725"/>
                    <a:pt x="183" y="726"/>
                    <a:pt x="182" y="726"/>
                  </a:cubicBezTo>
                  <a:cubicBezTo>
                    <a:pt x="181" y="726"/>
                    <a:pt x="181" y="726"/>
                    <a:pt x="180" y="726"/>
                  </a:cubicBezTo>
                  <a:cubicBezTo>
                    <a:pt x="180" y="726"/>
                    <a:pt x="180" y="726"/>
                    <a:pt x="180" y="726"/>
                  </a:cubicBezTo>
                  <a:cubicBezTo>
                    <a:pt x="179" y="727"/>
                    <a:pt x="179" y="727"/>
                    <a:pt x="179" y="727"/>
                  </a:cubicBezTo>
                  <a:cubicBezTo>
                    <a:pt x="178" y="727"/>
                    <a:pt x="178" y="727"/>
                    <a:pt x="178" y="727"/>
                  </a:cubicBezTo>
                  <a:cubicBezTo>
                    <a:pt x="178" y="727"/>
                    <a:pt x="178" y="727"/>
                    <a:pt x="177" y="728"/>
                  </a:cubicBezTo>
                  <a:cubicBezTo>
                    <a:pt x="176" y="730"/>
                    <a:pt x="176" y="733"/>
                    <a:pt x="179" y="735"/>
                  </a:cubicBezTo>
                  <a:cubicBezTo>
                    <a:pt x="180" y="736"/>
                    <a:pt x="180" y="736"/>
                    <a:pt x="180" y="736"/>
                  </a:cubicBezTo>
                  <a:cubicBezTo>
                    <a:pt x="182" y="737"/>
                    <a:pt x="185" y="736"/>
                    <a:pt x="186" y="734"/>
                  </a:cubicBezTo>
                  <a:cubicBezTo>
                    <a:pt x="188" y="732"/>
                    <a:pt x="187" y="729"/>
                    <a:pt x="185" y="728"/>
                  </a:cubicBezTo>
                  <a:close/>
                </a:path>
              </a:pathLst>
            </a:custGeom>
            <a:solidFill>
              <a:srgbClr val="F3D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5" name="Freeform 268"/>
            <p:cNvSpPr/>
            <p:nvPr/>
          </p:nvSpPr>
          <p:spPr bwMode="auto">
            <a:xfrm>
              <a:off x="5233988" y="4827588"/>
              <a:ext cx="879475" cy="485775"/>
            </a:xfrm>
            <a:custGeom>
              <a:avLst/>
              <a:gdLst>
                <a:gd name="T0" fmla="*/ 18 w 685"/>
                <a:gd name="T1" fmla="*/ 368 h 379"/>
                <a:gd name="T2" fmla="*/ 88 w 685"/>
                <a:gd name="T3" fmla="*/ 372 h 379"/>
                <a:gd name="T4" fmla="*/ 45 w 685"/>
                <a:gd name="T5" fmla="*/ 354 h 379"/>
                <a:gd name="T6" fmla="*/ 121 w 685"/>
                <a:gd name="T7" fmla="*/ 372 h 379"/>
                <a:gd name="T8" fmla="*/ 67 w 685"/>
                <a:gd name="T9" fmla="*/ 332 h 379"/>
                <a:gd name="T10" fmla="*/ 86 w 685"/>
                <a:gd name="T11" fmla="*/ 327 h 379"/>
                <a:gd name="T12" fmla="*/ 128 w 685"/>
                <a:gd name="T13" fmla="*/ 294 h 379"/>
                <a:gd name="T14" fmla="*/ 140 w 685"/>
                <a:gd name="T15" fmla="*/ 277 h 379"/>
                <a:gd name="T16" fmla="*/ 178 w 685"/>
                <a:gd name="T17" fmla="*/ 253 h 379"/>
                <a:gd name="T18" fmla="*/ 192 w 685"/>
                <a:gd name="T19" fmla="*/ 251 h 379"/>
                <a:gd name="T20" fmla="*/ 221 w 685"/>
                <a:gd name="T21" fmla="*/ 226 h 379"/>
                <a:gd name="T22" fmla="*/ 314 w 685"/>
                <a:gd name="T23" fmla="*/ 259 h 379"/>
                <a:gd name="T24" fmla="*/ 288 w 685"/>
                <a:gd name="T25" fmla="*/ 211 h 379"/>
                <a:gd name="T26" fmla="*/ 359 w 685"/>
                <a:gd name="T27" fmla="*/ 236 h 379"/>
                <a:gd name="T28" fmla="*/ 343 w 685"/>
                <a:gd name="T29" fmla="*/ 206 h 379"/>
                <a:gd name="T30" fmla="*/ 408 w 685"/>
                <a:gd name="T31" fmla="*/ 215 h 379"/>
                <a:gd name="T32" fmla="*/ 332 w 685"/>
                <a:gd name="T33" fmla="*/ 145 h 379"/>
                <a:gd name="T34" fmla="*/ 364 w 685"/>
                <a:gd name="T35" fmla="*/ 128 h 379"/>
                <a:gd name="T36" fmla="*/ 464 w 685"/>
                <a:gd name="T37" fmla="*/ 168 h 379"/>
                <a:gd name="T38" fmla="*/ 374 w 685"/>
                <a:gd name="T39" fmla="*/ 123 h 379"/>
                <a:gd name="T40" fmla="*/ 406 w 685"/>
                <a:gd name="T41" fmla="*/ 100 h 379"/>
                <a:gd name="T42" fmla="*/ 405 w 685"/>
                <a:gd name="T43" fmla="*/ 104 h 379"/>
                <a:gd name="T44" fmla="*/ 440 w 685"/>
                <a:gd name="T45" fmla="*/ 74 h 379"/>
                <a:gd name="T46" fmla="*/ 530 w 685"/>
                <a:gd name="T47" fmla="*/ 122 h 379"/>
                <a:gd name="T48" fmla="*/ 470 w 685"/>
                <a:gd name="T49" fmla="*/ 52 h 379"/>
                <a:gd name="T50" fmla="*/ 489 w 685"/>
                <a:gd name="T51" fmla="*/ 43 h 379"/>
                <a:gd name="T52" fmla="*/ 503 w 685"/>
                <a:gd name="T53" fmla="*/ 28 h 379"/>
                <a:gd name="T54" fmla="*/ 619 w 685"/>
                <a:gd name="T55" fmla="*/ 57 h 379"/>
                <a:gd name="T56" fmla="*/ 555 w 685"/>
                <a:gd name="T57" fmla="*/ 21 h 379"/>
                <a:gd name="T58" fmla="*/ 573 w 685"/>
                <a:gd name="T59" fmla="*/ 18 h 379"/>
                <a:gd name="T60" fmla="*/ 600 w 685"/>
                <a:gd name="T61" fmla="*/ 12 h 379"/>
                <a:gd name="T62" fmla="*/ 640 w 685"/>
                <a:gd name="T63" fmla="*/ 7 h 379"/>
                <a:gd name="T64" fmla="*/ 597 w 685"/>
                <a:gd name="T65" fmla="*/ 10 h 379"/>
                <a:gd name="T66" fmla="*/ 569 w 685"/>
                <a:gd name="T67" fmla="*/ 17 h 379"/>
                <a:gd name="T68" fmla="*/ 599 w 685"/>
                <a:gd name="T69" fmla="*/ 67 h 379"/>
                <a:gd name="T70" fmla="*/ 580 w 685"/>
                <a:gd name="T71" fmla="*/ 81 h 379"/>
                <a:gd name="T72" fmla="*/ 489 w 685"/>
                <a:gd name="T73" fmla="*/ 34 h 379"/>
                <a:gd name="T74" fmla="*/ 444 w 685"/>
                <a:gd name="T75" fmla="*/ 65 h 379"/>
                <a:gd name="T76" fmla="*/ 405 w 685"/>
                <a:gd name="T77" fmla="*/ 96 h 379"/>
                <a:gd name="T78" fmla="*/ 471 w 685"/>
                <a:gd name="T79" fmla="*/ 162 h 379"/>
                <a:gd name="T80" fmla="*/ 375 w 685"/>
                <a:gd name="T81" fmla="*/ 114 h 379"/>
                <a:gd name="T82" fmla="*/ 460 w 685"/>
                <a:gd name="T83" fmla="*/ 172 h 379"/>
                <a:gd name="T84" fmla="*/ 429 w 685"/>
                <a:gd name="T85" fmla="*/ 194 h 379"/>
                <a:gd name="T86" fmla="*/ 410 w 685"/>
                <a:gd name="T87" fmla="*/ 198 h 379"/>
                <a:gd name="T88" fmla="*/ 400 w 685"/>
                <a:gd name="T89" fmla="*/ 213 h 379"/>
                <a:gd name="T90" fmla="*/ 384 w 685"/>
                <a:gd name="T91" fmla="*/ 220 h 379"/>
                <a:gd name="T92" fmla="*/ 372 w 685"/>
                <a:gd name="T93" fmla="*/ 228 h 379"/>
                <a:gd name="T94" fmla="*/ 357 w 685"/>
                <a:gd name="T95" fmla="*/ 240 h 379"/>
                <a:gd name="T96" fmla="*/ 344 w 685"/>
                <a:gd name="T97" fmla="*/ 246 h 379"/>
                <a:gd name="T98" fmla="*/ 261 w 685"/>
                <a:gd name="T99" fmla="*/ 223 h 379"/>
                <a:gd name="T100" fmla="*/ 319 w 685"/>
                <a:gd name="T101" fmla="*/ 266 h 379"/>
                <a:gd name="T102" fmla="*/ 212 w 685"/>
                <a:gd name="T103" fmla="*/ 249 h 379"/>
                <a:gd name="T104" fmla="*/ 185 w 685"/>
                <a:gd name="T105" fmla="*/ 256 h 379"/>
                <a:gd name="T106" fmla="*/ 264 w 685"/>
                <a:gd name="T107" fmla="*/ 312 h 379"/>
                <a:gd name="T108" fmla="*/ 143 w 685"/>
                <a:gd name="T109" fmla="*/ 273 h 379"/>
                <a:gd name="T110" fmla="*/ 236 w 685"/>
                <a:gd name="T111" fmla="*/ 333 h 379"/>
                <a:gd name="T112" fmla="*/ 213 w 685"/>
                <a:gd name="T113" fmla="*/ 345 h 379"/>
                <a:gd name="T114" fmla="*/ 199 w 685"/>
                <a:gd name="T115" fmla="*/ 357 h 379"/>
                <a:gd name="T116" fmla="*/ 191 w 685"/>
                <a:gd name="T117" fmla="*/ 370 h 379"/>
                <a:gd name="T118" fmla="*/ 135 w 685"/>
                <a:gd name="T119" fmla="*/ 373 h 379"/>
                <a:gd name="T120" fmla="*/ 55 w 685"/>
                <a:gd name="T121" fmla="*/ 337 h 379"/>
                <a:gd name="T122" fmla="*/ 84 w 685"/>
                <a:gd name="T123" fmla="*/ 374 h 379"/>
                <a:gd name="T124" fmla="*/ 16 w 685"/>
                <a:gd name="T125" fmla="*/ 35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5" h="379">
                  <a:moveTo>
                    <a:pt x="8" y="370"/>
                  </a:moveTo>
                  <a:cubicBezTo>
                    <a:pt x="8" y="370"/>
                    <a:pt x="8" y="370"/>
                    <a:pt x="8" y="370"/>
                  </a:cubicBezTo>
                  <a:cubicBezTo>
                    <a:pt x="5" y="374"/>
                    <a:pt x="5" y="374"/>
                    <a:pt x="5" y="374"/>
                  </a:cubicBezTo>
                  <a:cubicBezTo>
                    <a:pt x="9" y="377"/>
                    <a:pt x="9" y="377"/>
                    <a:pt x="9" y="377"/>
                  </a:cubicBezTo>
                  <a:cubicBezTo>
                    <a:pt x="5" y="374"/>
                    <a:pt x="5" y="374"/>
                    <a:pt x="5" y="374"/>
                  </a:cubicBezTo>
                  <a:cubicBezTo>
                    <a:pt x="7" y="378"/>
                    <a:pt x="7" y="378"/>
                    <a:pt x="7" y="378"/>
                  </a:cubicBezTo>
                  <a:cubicBezTo>
                    <a:pt x="8" y="378"/>
                    <a:pt x="8" y="377"/>
                    <a:pt x="9" y="377"/>
                  </a:cubicBezTo>
                  <a:cubicBezTo>
                    <a:pt x="5" y="374"/>
                    <a:pt x="5" y="374"/>
                    <a:pt x="5" y="374"/>
                  </a:cubicBezTo>
                  <a:cubicBezTo>
                    <a:pt x="7" y="378"/>
                    <a:pt x="7" y="378"/>
                    <a:pt x="7" y="378"/>
                  </a:cubicBezTo>
                  <a:cubicBezTo>
                    <a:pt x="5" y="375"/>
                    <a:pt x="5" y="375"/>
                    <a:pt x="5" y="375"/>
                  </a:cubicBezTo>
                  <a:cubicBezTo>
                    <a:pt x="6" y="378"/>
                    <a:pt x="6" y="378"/>
                    <a:pt x="6" y="378"/>
                  </a:cubicBezTo>
                  <a:cubicBezTo>
                    <a:pt x="7" y="378"/>
                    <a:pt x="7" y="378"/>
                    <a:pt x="7" y="378"/>
                  </a:cubicBezTo>
                  <a:cubicBezTo>
                    <a:pt x="5" y="375"/>
                    <a:pt x="5" y="375"/>
                    <a:pt x="5" y="375"/>
                  </a:cubicBezTo>
                  <a:cubicBezTo>
                    <a:pt x="6" y="378"/>
                    <a:pt x="6" y="378"/>
                    <a:pt x="6" y="378"/>
                  </a:cubicBezTo>
                  <a:cubicBezTo>
                    <a:pt x="6" y="376"/>
                    <a:pt x="6" y="376"/>
                    <a:pt x="6" y="376"/>
                  </a:cubicBezTo>
                  <a:cubicBezTo>
                    <a:pt x="6" y="378"/>
                    <a:pt x="6" y="378"/>
                    <a:pt x="6" y="378"/>
                  </a:cubicBezTo>
                  <a:cubicBezTo>
                    <a:pt x="6" y="378"/>
                    <a:pt x="6" y="378"/>
                    <a:pt x="6" y="378"/>
                  </a:cubicBezTo>
                  <a:cubicBezTo>
                    <a:pt x="6" y="376"/>
                    <a:pt x="6" y="376"/>
                    <a:pt x="6" y="376"/>
                  </a:cubicBezTo>
                  <a:cubicBezTo>
                    <a:pt x="6" y="378"/>
                    <a:pt x="6" y="378"/>
                    <a:pt x="6" y="378"/>
                  </a:cubicBezTo>
                  <a:cubicBezTo>
                    <a:pt x="6" y="378"/>
                    <a:pt x="6" y="378"/>
                    <a:pt x="6" y="378"/>
                  </a:cubicBezTo>
                  <a:cubicBezTo>
                    <a:pt x="6" y="378"/>
                    <a:pt x="6" y="378"/>
                    <a:pt x="6" y="378"/>
                  </a:cubicBezTo>
                  <a:cubicBezTo>
                    <a:pt x="6" y="378"/>
                    <a:pt x="6" y="378"/>
                    <a:pt x="6" y="378"/>
                  </a:cubicBezTo>
                  <a:cubicBezTo>
                    <a:pt x="6" y="378"/>
                    <a:pt x="6" y="378"/>
                    <a:pt x="6" y="378"/>
                  </a:cubicBezTo>
                  <a:cubicBezTo>
                    <a:pt x="6" y="378"/>
                    <a:pt x="6" y="378"/>
                    <a:pt x="6" y="378"/>
                  </a:cubicBezTo>
                  <a:cubicBezTo>
                    <a:pt x="6" y="378"/>
                    <a:pt x="7" y="378"/>
                    <a:pt x="8" y="378"/>
                  </a:cubicBezTo>
                  <a:cubicBezTo>
                    <a:pt x="11" y="378"/>
                    <a:pt x="17" y="378"/>
                    <a:pt x="22" y="378"/>
                  </a:cubicBezTo>
                  <a:cubicBezTo>
                    <a:pt x="28" y="378"/>
                    <a:pt x="32" y="378"/>
                    <a:pt x="34" y="378"/>
                  </a:cubicBezTo>
                  <a:cubicBezTo>
                    <a:pt x="34" y="378"/>
                    <a:pt x="34" y="378"/>
                    <a:pt x="34" y="378"/>
                  </a:cubicBezTo>
                  <a:cubicBezTo>
                    <a:pt x="36" y="378"/>
                    <a:pt x="38" y="377"/>
                    <a:pt x="38" y="375"/>
                  </a:cubicBezTo>
                  <a:cubicBezTo>
                    <a:pt x="39" y="373"/>
                    <a:pt x="38" y="371"/>
                    <a:pt x="36" y="370"/>
                  </a:cubicBezTo>
                  <a:cubicBezTo>
                    <a:pt x="20" y="359"/>
                    <a:pt x="20" y="359"/>
                    <a:pt x="20" y="359"/>
                  </a:cubicBezTo>
                  <a:cubicBezTo>
                    <a:pt x="18" y="363"/>
                    <a:pt x="18" y="363"/>
                    <a:pt x="18" y="363"/>
                  </a:cubicBezTo>
                  <a:cubicBezTo>
                    <a:pt x="22" y="366"/>
                    <a:pt x="22" y="366"/>
                    <a:pt x="22" y="366"/>
                  </a:cubicBezTo>
                  <a:cubicBezTo>
                    <a:pt x="18" y="363"/>
                    <a:pt x="18" y="363"/>
                    <a:pt x="18" y="363"/>
                  </a:cubicBezTo>
                  <a:cubicBezTo>
                    <a:pt x="20" y="367"/>
                    <a:pt x="20" y="367"/>
                    <a:pt x="20" y="367"/>
                  </a:cubicBezTo>
                  <a:cubicBezTo>
                    <a:pt x="20" y="367"/>
                    <a:pt x="21" y="367"/>
                    <a:pt x="22" y="366"/>
                  </a:cubicBezTo>
                  <a:cubicBezTo>
                    <a:pt x="18" y="363"/>
                    <a:pt x="18" y="363"/>
                    <a:pt x="18" y="363"/>
                  </a:cubicBezTo>
                  <a:cubicBezTo>
                    <a:pt x="20" y="367"/>
                    <a:pt x="20" y="367"/>
                    <a:pt x="20" y="367"/>
                  </a:cubicBezTo>
                  <a:cubicBezTo>
                    <a:pt x="18" y="363"/>
                    <a:pt x="18" y="363"/>
                    <a:pt x="18" y="363"/>
                  </a:cubicBezTo>
                  <a:cubicBezTo>
                    <a:pt x="18" y="368"/>
                    <a:pt x="18" y="368"/>
                    <a:pt x="18" y="368"/>
                  </a:cubicBezTo>
                  <a:cubicBezTo>
                    <a:pt x="19" y="368"/>
                    <a:pt x="19" y="368"/>
                    <a:pt x="20" y="367"/>
                  </a:cubicBezTo>
                  <a:cubicBezTo>
                    <a:pt x="18" y="363"/>
                    <a:pt x="18" y="363"/>
                    <a:pt x="18" y="363"/>
                  </a:cubicBezTo>
                  <a:cubicBezTo>
                    <a:pt x="18" y="368"/>
                    <a:pt x="18" y="368"/>
                    <a:pt x="18" y="368"/>
                  </a:cubicBezTo>
                  <a:cubicBezTo>
                    <a:pt x="18" y="364"/>
                    <a:pt x="18" y="364"/>
                    <a:pt x="18" y="364"/>
                  </a:cubicBezTo>
                  <a:cubicBezTo>
                    <a:pt x="18" y="368"/>
                    <a:pt x="18" y="368"/>
                    <a:pt x="18" y="368"/>
                  </a:cubicBezTo>
                  <a:cubicBezTo>
                    <a:pt x="18" y="368"/>
                    <a:pt x="18" y="368"/>
                    <a:pt x="18" y="368"/>
                  </a:cubicBezTo>
                  <a:cubicBezTo>
                    <a:pt x="18" y="364"/>
                    <a:pt x="18" y="364"/>
                    <a:pt x="18" y="364"/>
                  </a:cubicBezTo>
                  <a:cubicBezTo>
                    <a:pt x="18" y="368"/>
                    <a:pt x="18" y="368"/>
                    <a:pt x="18" y="368"/>
                  </a:cubicBezTo>
                  <a:cubicBezTo>
                    <a:pt x="18" y="366"/>
                    <a:pt x="18" y="366"/>
                    <a:pt x="18" y="366"/>
                  </a:cubicBezTo>
                  <a:cubicBezTo>
                    <a:pt x="18" y="368"/>
                    <a:pt x="18" y="368"/>
                    <a:pt x="18" y="368"/>
                  </a:cubicBezTo>
                  <a:cubicBezTo>
                    <a:pt x="18" y="368"/>
                    <a:pt x="18" y="368"/>
                    <a:pt x="18" y="368"/>
                  </a:cubicBezTo>
                  <a:cubicBezTo>
                    <a:pt x="18" y="366"/>
                    <a:pt x="18" y="366"/>
                    <a:pt x="18" y="366"/>
                  </a:cubicBezTo>
                  <a:cubicBezTo>
                    <a:pt x="18" y="368"/>
                    <a:pt x="18" y="368"/>
                    <a:pt x="18" y="368"/>
                  </a:cubicBezTo>
                  <a:cubicBezTo>
                    <a:pt x="18" y="368"/>
                    <a:pt x="19" y="368"/>
                    <a:pt x="20" y="368"/>
                  </a:cubicBezTo>
                  <a:cubicBezTo>
                    <a:pt x="24" y="369"/>
                    <a:pt x="32" y="371"/>
                    <a:pt x="39" y="372"/>
                  </a:cubicBezTo>
                  <a:cubicBezTo>
                    <a:pt x="47" y="374"/>
                    <a:pt x="53" y="375"/>
                    <a:pt x="53" y="375"/>
                  </a:cubicBezTo>
                  <a:cubicBezTo>
                    <a:pt x="55" y="376"/>
                    <a:pt x="57" y="375"/>
                    <a:pt x="58" y="373"/>
                  </a:cubicBezTo>
                  <a:cubicBezTo>
                    <a:pt x="58" y="372"/>
                    <a:pt x="58" y="371"/>
                    <a:pt x="58" y="371"/>
                  </a:cubicBezTo>
                  <a:cubicBezTo>
                    <a:pt x="58" y="369"/>
                    <a:pt x="58" y="369"/>
                    <a:pt x="58" y="368"/>
                  </a:cubicBezTo>
                  <a:cubicBezTo>
                    <a:pt x="57" y="368"/>
                    <a:pt x="57" y="367"/>
                    <a:pt x="57" y="367"/>
                  </a:cubicBezTo>
                  <a:cubicBezTo>
                    <a:pt x="56" y="367"/>
                    <a:pt x="56" y="367"/>
                    <a:pt x="56" y="366"/>
                  </a:cubicBezTo>
                  <a:cubicBezTo>
                    <a:pt x="54" y="365"/>
                    <a:pt x="53" y="364"/>
                    <a:pt x="50" y="363"/>
                  </a:cubicBezTo>
                  <a:cubicBezTo>
                    <a:pt x="47" y="361"/>
                    <a:pt x="43" y="359"/>
                    <a:pt x="40" y="357"/>
                  </a:cubicBezTo>
                  <a:cubicBezTo>
                    <a:pt x="38" y="356"/>
                    <a:pt x="36" y="355"/>
                    <a:pt x="36" y="354"/>
                  </a:cubicBezTo>
                  <a:cubicBezTo>
                    <a:pt x="35" y="354"/>
                    <a:pt x="35" y="354"/>
                    <a:pt x="35" y="354"/>
                  </a:cubicBezTo>
                  <a:cubicBezTo>
                    <a:pt x="35" y="354"/>
                    <a:pt x="35" y="354"/>
                    <a:pt x="35" y="354"/>
                  </a:cubicBezTo>
                  <a:cubicBezTo>
                    <a:pt x="33" y="356"/>
                    <a:pt x="33" y="356"/>
                    <a:pt x="33" y="356"/>
                  </a:cubicBezTo>
                  <a:cubicBezTo>
                    <a:pt x="35" y="354"/>
                    <a:pt x="35" y="354"/>
                    <a:pt x="35" y="354"/>
                  </a:cubicBezTo>
                  <a:cubicBezTo>
                    <a:pt x="35" y="354"/>
                    <a:pt x="35" y="354"/>
                    <a:pt x="35" y="354"/>
                  </a:cubicBezTo>
                  <a:cubicBezTo>
                    <a:pt x="33" y="356"/>
                    <a:pt x="33" y="356"/>
                    <a:pt x="33" y="356"/>
                  </a:cubicBezTo>
                  <a:cubicBezTo>
                    <a:pt x="35" y="354"/>
                    <a:pt x="35" y="354"/>
                    <a:pt x="35" y="354"/>
                  </a:cubicBezTo>
                  <a:cubicBezTo>
                    <a:pt x="32" y="357"/>
                    <a:pt x="32" y="357"/>
                    <a:pt x="32" y="357"/>
                  </a:cubicBezTo>
                  <a:cubicBezTo>
                    <a:pt x="35" y="355"/>
                    <a:pt x="35" y="355"/>
                    <a:pt x="35" y="355"/>
                  </a:cubicBezTo>
                  <a:cubicBezTo>
                    <a:pt x="35" y="354"/>
                    <a:pt x="35" y="354"/>
                    <a:pt x="35" y="354"/>
                  </a:cubicBezTo>
                  <a:cubicBezTo>
                    <a:pt x="32" y="357"/>
                    <a:pt x="32" y="357"/>
                    <a:pt x="32" y="357"/>
                  </a:cubicBezTo>
                  <a:cubicBezTo>
                    <a:pt x="35" y="355"/>
                    <a:pt x="35" y="355"/>
                    <a:pt x="35" y="355"/>
                  </a:cubicBezTo>
                  <a:cubicBezTo>
                    <a:pt x="32" y="357"/>
                    <a:pt x="32" y="357"/>
                    <a:pt x="32" y="357"/>
                  </a:cubicBezTo>
                  <a:cubicBezTo>
                    <a:pt x="36" y="357"/>
                    <a:pt x="36" y="357"/>
                    <a:pt x="36" y="357"/>
                  </a:cubicBezTo>
                  <a:cubicBezTo>
                    <a:pt x="36" y="356"/>
                    <a:pt x="36" y="355"/>
                    <a:pt x="35" y="355"/>
                  </a:cubicBezTo>
                  <a:cubicBezTo>
                    <a:pt x="32" y="357"/>
                    <a:pt x="32" y="357"/>
                    <a:pt x="32" y="357"/>
                  </a:cubicBezTo>
                  <a:cubicBezTo>
                    <a:pt x="36" y="357"/>
                    <a:pt x="36" y="357"/>
                    <a:pt x="36" y="357"/>
                  </a:cubicBezTo>
                  <a:cubicBezTo>
                    <a:pt x="31" y="357"/>
                    <a:pt x="31" y="357"/>
                    <a:pt x="31" y="357"/>
                  </a:cubicBezTo>
                  <a:cubicBezTo>
                    <a:pt x="35" y="359"/>
                    <a:pt x="35" y="359"/>
                    <a:pt x="35" y="359"/>
                  </a:cubicBezTo>
                  <a:cubicBezTo>
                    <a:pt x="36" y="359"/>
                    <a:pt x="36" y="358"/>
                    <a:pt x="36" y="357"/>
                  </a:cubicBezTo>
                  <a:cubicBezTo>
                    <a:pt x="31" y="357"/>
                    <a:pt x="31" y="357"/>
                    <a:pt x="31" y="357"/>
                  </a:cubicBezTo>
                  <a:cubicBezTo>
                    <a:pt x="35" y="359"/>
                    <a:pt x="35" y="359"/>
                    <a:pt x="35" y="359"/>
                  </a:cubicBezTo>
                  <a:cubicBezTo>
                    <a:pt x="31" y="357"/>
                    <a:pt x="31" y="357"/>
                    <a:pt x="31" y="357"/>
                  </a:cubicBezTo>
                  <a:cubicBezTo>
                    <a:pt x="30" y="361"/>
                    <a:pt x="30" y="361"/>
                    <a:pt x="30" y="361"/>
                  </a:cubicBezTo>
                  <a:cubicBezTo>
                    <a:pt x="83" y="378"/>
                    <a:pt x="83" y="378"/>
                    <a:pt x="83" y="378"/>
                  </a:cubicBezTo>
                  <a:cubicBezTo>
                    <a:pt x="85" y="379"/>
                    <a:pt x="87" y="378"/>
                    <a:pt x="88" y="376"/>
                  </a:cubicBezTo>
                  <a:cubicBezTo>
                    <a:pt x="88" y="375"/>
                    <a:pt x="88" y="374"/>
                    <a:pt x="88" y="374"/>
                  </a:cubicBezTo>
                  <a:cubicBezTo>
                    <a:pt x="88" y="373"/>
                    <a:pt x="88" y="372"/>
                    <a:pt x="88" y="372"/>
                  </a:cubicBezTo>
                  <a:cubicBezTo>
                    <a:pt x="87" y="371"/>
                    <a:pt x="87" y="370"/>
                    <a:pt x="87" y="370"/>
                  </a:cubicBezTo>
                  <a:cubicBezTo>
                    <a:pt x="86" y="370"/>
                    <a:pt x="86" y="369"/>
                    <a:pt x="85" y="369"/>
                  </a:cubicBezTo>
                  <a:cubicBezTo>
                    <a:pt x="83" y="368"/>
                    <a:pt x="80" y="366"/>
                    <a:pt x="76" y="363"/>
                  </a:cubicBezTo>
                  <a:cubicBezTo>
                    <a:pt x="71" y="360"/>
                    <a:pt x="63" y="356"/>
                    <a:pt x="58" y="352"/>
                  </a:cubicBezTo>
                  <a:cubicBezTo>
                    <a:pt x="55" y="351"/>
                    <a:pt x="52" y="349"/>
                    <a:pt x="51" y="348"/>
                  </a:cubicBezTo>
                  <a:cubicBezTo>
                    <a:pt x="50" y="348"/>
                    <a:pt x="49" y="347"/>
                    <a:pt x="49" y="347"/>
                  </a:cubicBezTo>
                  <a:cubicBezTo>
                    <a:pt x="49" y="347"/>
                    <a:pt x="49" y="347"/>
                    <a:pt x="49" y="347"/>
                  </a:cubicBezTo>
                  <a:cubicBezTo>
                    <a:pt x="49" y="347"/>
                    <a:pt x="49" y="347"/>
                    <a:pt x="49" y="347"/>
                  </a:cubicBezTo>
                  <a:cubicBezTo>
                    <a:pt x="47" y="349"/>
                    <a:pt x="47" y="349"/>
                    <a:pt x="47" y="349"/>
                  </a:cubicBezTo>
                  <a:cubicBezTo>
                    <a:pt x="49" y="347"/>
                    <a:pt x="49" y="347"/>
                    <a:pt x="49" y="347"/>
                  </a:cubicBezTo>
                  <a:cubicBezTo>
                    <a:pt x="49" y="347"/>
                    <a:pt x="49" y="347"/>
                    <a:pt x="49" y="347"/>
                  </a:cubicBezTo>
                  <a:cubicBezTo>
                    <a:pt x="47" y="349"/>
                    <a:pt x="47" y="349"/>
                    <a:pt x="47" y="349"/>
                  </a:cubicBezTo>
                  <a:cubicBezTo>
                    <a:pt x="49" y="347"/>
                    <a:pt x="49" y="347"/>
                    <a:pt x="49" y="347"/>
                  </a:cubicBezTo>
                  <a:cubicBezTo>
                    <a:pt x="46" y="350"/>
                    <a:pt x="46" y="350"/>
                    <a:pt x="46" y="350"/>
                  </a:cubicBezTo>
                  <a:cubicBezTo>
                    <a:pt x="49" y="348"/>
                    <a:pt x="49" y="348"/>
                    <a:pt x="49" y="348"/>
                  </a:cubicBezTo>
                  <a:cubicBezTo>
                    <a:pt x="49" y="347"/>
                    <a:pt x="49" y="347"/>
                    <a:pt x="49" y="347"/>
                  </a:cubicBezTo>
                  <a:cubicBezTo>
                    <a:pt x="46" y="350"/>
                    <a:pt x="46" y="350"/>
                    <a:pt x="46" y="350"/>
                  </a:cubicBezTo>
                  <a:cubicBezTo>
                    <a:pt x="49" y="348"/>
                    <a:pt x="49" y="348"/>
                    <a:pt x="49" y="348"/>
                  </a:cubicBezTo>
                  <a:cubicBezTo>
                    <a:pt x="45" y="350"/>
                    <a:pt x="45" y="350"/>
                    <a:pt x="45" y="350"/>
                  </a:cubicBezTo>
                  <a:cubicBezTo>
                    <a:pt x="50" y="350"/>
                    <a:pt x="50" y="350"/>
                    <a:pt x="50" y="350"/>
                  </a:cubicBezTo>
                  <a:cubicBezTo>
                    <a:pt x="50" y="349"/>
                    <a:pt x="50" y="348"/>
                    <a:pt x="49" y="348"/>
                  </a:cubicBezTo>
                  <a:cubicBezTo>
                    <a:pt x="45" y="350"/>
                    <a:pt x="45" y="350"/>
                    <a:pt x="45" y="350"/>
                  </a:cubicBezTo>
                  <a:cubicBezTo>
                    <a:pt x="50" y="350"/>
                    <a:pt x="50" y="350"/>
                    <a:pt x="50" y="350"/>
                  </a:cubicBezTo>
                  <a:cubicBezTo>
                    <a:pt x="45" y="350"/>
                    <a:pt x="45" y="350"/>
                    <a:pt x="45" y="350"/>
                  </a:cubicBezTo>
                  <a:cubicBezTo>
                    <a:pt x="49" y="352"/>
                    <a:pt x="49" y="352"/>
                    <a:pt x="49" y="352"/>
                  </a:cubicBezTo>
                  <a:cubicBezTo>
                    <a:pt x="50" y="352"/>
                    <a:pt x="50" y="351"/>
                    <a:pt x="50" y="350"/>
                  </a:cubicBezTo>
                  <a:cubicBezTo>
                    <a:pt x="45" y="350"/>
                    <a:pt x="45" y="350"/>
                    <a:pt x="45" y="350"/>
                  </a:cubicBezTo>
                  <a:cubicBezTo>
                    <a:pt x="49" y="352"/>
                    <a:pt x="49" y="352"/>
                    <a:pt x="49" y="352"/>
                  </a:cubicBezTo>
                  <a:cubicBezTo>
                    <a:pt x="49" y="352"/>
                    <a:pt x="49" y="352"/>
                    <a:pt x="49" y="352"/>
                  </a:cubicBezTo>
                  <a:cubicBezTo>
                    <a:pt x="45" y="350"/>
                    <a:pt x="45" y="350"/>
                    <a:pt x="45" y="350"/>
                  </a:cubicBezTo>
                  <a:cubicBezTo>
                    <a:pt x="48" y="354"/>
                    <a:pt x="48" y="354"/>
                    <a:pt x="48" y="354"/>
                  </a:cubicBezTo>
                  <a:cubicBezTo>
                    <a:pt x="48" y="353"/>
                    <a:pt x="49" y="353"/>
                    <a:pt x="49" y="352"/>
                  </a:cubicBezTo>
                  <a:cubicBezTo>
                    <a:pt x="45" y="350"/>
                    <a:pt x="45" y="350"/>
                    <a:pt x="45" y="350"/>
                  </a:cubicBezTo>
                  <a:cubicBezTo>
                    <a:pt x="48" y="354"/>
                    <a:pt x="48" y="354"/>
                    <a:pt x="48" y="354"/>
                  </a:cubicBezTo>
                  <a:cubicBezTo>
                    <a:pt x="45" y="350"/>
                    <a:pt x="45" y="350"/>
                    <a:pt x="45" y="350"/>
                  </a:cubicBezTo>
                  <a:cubicBezTo>
                    <a:pt x="46" y="354"/>
                    <a:pt x="46" y="354"/>
                    <a:pt x="46" y="354"/>
                  </a:cubicBezTo>
                  <a:cubicBezTo>
                    <a:pt x="47" y="354"/>
                    <a:pt x="47" y="354"/>
                    <a:pt x="48" y="354"/>
                  </a:cubicBezTo>
                  <a:cubicBezTo>
                    <a:pt x="45" y="350"/>
                    <a:pt x="45" y="350"/>
                    <a:pt x="45" y="350"/>
                  </a:cubicBezTo>
                  <a:cubicBezTo>
                    <a:pt x="46" y="354"/>
                    <a:pt x="46" y="354"/>
                    <a:pt x="46" y="354"/>
                  </a:cubicBezTo>
                  <a:cubicBezTo>
                    <a:pt x="45" y="350"/>
                    <a:pt x="45" y="350"/>
                    <a:pt x="45" y="350"/>
                  </a:cubicBezTo>
                  <a:cubicBezTo>
                    <a:pt x="45" y="354"/>
                    <a:pt x="45" y="354"/>
                    <a:pt x="45" y="354"/>
                  </a:cubicBezTo>
                  <a:cubicBezTo>
                    <a:pt x="46" y="354"/>
                    <a:pt x="46" y="354"/>
                    <a:pt x="46" y="354"/>
                  </a:cubicBezTo>
                  <a:cubicBezTo>
                    <a:pt x="45" y="350"/>
                    <a:pt x="45" y="350"/>
                    <a:pt x="45" y="350"/>
                  </a:cubicBezTo>
                  <a:cubicBezTo>
                    <a:pt x="45" y="354"/>
                    <a:pt x="45" y="354"/>
                    <a:pt x="45" y="354"/>
                  </a:cubicBezTo>
                  <a:cubicBezTo>
                    <a:pt x="45" y="350"/>
                    <a:pt x="45" y="350"/>
                    <a:pt x="45" y="350"/>
                  </a:cubicBezTo>
                  <a:cubicBezTo>
                    <a:pt x="45" y="354"/>
                    <a:pt x="45" y="354"/>
                    <a:pt x="45" y="354"/>
                  </a:cubicBezTo>
                  <a:cubicBezTo>
                    <a:pt x="45" y="354"/>
                    <a:pt x="45" y="354"/>
                    <a:pt x="45" y="354"/>
                  </a:cubicBezTo>
                  <a:cubicBezTo>
                    <a:pt x="45" y="350"/>
                    <a:pt x="45" y="350"/>
                    <a:pt x="45" y="350"/>
                  </a:cubicBezTo>
                  <a:cubicBezTo>
                    <a:pt x="45" y="354"/>
                    <a:pt x="45" y="354"/>
                    <a:pt x="45" y="354"/>
                  </a:cubicBezTo>
                  <a:cubicBezTo>
                    <a:pt x="45" y="352"/>
                    <a:pt x="45" y="352"/>
                    <a:pt x="45" y="352"/>
                  </a:cubicBezTo>
                  <a:cubicBezTo>
                    <a:pt x="44" y="354"/>
                    <a:pt x="44" y="354"/>
                    <a:pt x="44" y="354"/>
                  </a:cubicBezTo>
                  <a:cubicBezTo>
                    <a:pt x="45" y="354"/>
                    <a:pt x="45" y="354"/>
                    <a:pt x="45" y="354"/>
                  </a:cubicBezTo>
                  <a:cubicBezTo>
                    <a:pt x="45" y="352"/>
                    <a:pt x="45" y="352"/>
                    <a:pt x="45" y="352"/>
                  </a:cubicBezTo>
                  <a:cubicBezTo>
                    <a:pt x="44" y="354"/>
                    <a:pt x="44" y="354"/>
                    <a:pt x="44" y="354"/>
                  </a:cubicBezTo>
                  <a:cubicBezTo>
                    <a:pt x="44" y="354"/>
                    <a:pt x="44" y="354"/>
                    <a:pt x="44" y="354"/>
                  </a:cubicBezTo>
                  <a:cubicBezTo>
                    <a:pt x="45" y="354"/>
                    <a:pt x="45" y="354"/>
                    <a:pt x="46" y="355"/>
                  </a:cubicBezTo>
                  <a:cubicBezTo>
                    <a:pt x="48" y="355"/>
                    <a:pt x="53" y="357"/>
                    <a:pt x="59" y="360"/>
                  </a:cubicBezTo>
                  <a:cubicBezTo>
                    <a:pt x="68" y="363"/>
                    <a:pt x="80" y="368"/>
                    <a:pt x="89" y="372"/>
                  </a:cubicBezTo>
                  <a:cubicBezTo>
                    <a:pt x="98" y="375"/>
                    <a:pt x="105" y="378"/>
                    <a:pt x="105" y="378"/>
                  </a:cubicBezTo>
                  <a:cubicBezTo>
                    <a:pt x="107" y="379"/>
                    <a:pt x="110" y="378"/>
                    <a:pt x="111" y="376"/>
                  </a:cubicBezTo>
                  <a:cubicBezTo>
                    <a:pt x="112" y="374"/>
                    <a:pt x="111" y="371"/>
                    <a:pt x="109" y="370"/>
                  </a:cubicBezTo>
                  <a:cubicBezTo>
                    <a:pt x="57" y="337"/>
                    <a:pt x="57" y="337"/>
                    <a:pt x="57" y="337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8" y="343"/>
                    <a:pt x="58" y="343"/>
                    <a:pt x="58" y="343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7" y="345"/>
                    <a:pt x="57" y="345"/>
                    <a:pt x="57" y="345"/>
                  </a:cubicBezTo>
                  <a:cubicBezTo>
                    <a:pt x="57" y="345"/>
                    <a:pt x="58" y="344"/>
                    <a:pt x="58" y="343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7" y="345"/>
                    <a:pt x="57" y="345"/>
                    <a:pt x="57" y="345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5" y="345"/>
                    <a:pt x="56" y="345"/>
                    <a:pt x="57" y="345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4" y="346"/>
                    <a:pt x="54" y="346"/>
                    <a:pt x="54" y="346"/>
                  </a:cubicBezTo>
                  <a:cubicBezTo>
                    <a:pt x="54" y="346"/>
                    <a:pt x="55" y="346"/>
                    <a:pt x="55" y="346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4" y="346"/>
                    <a:pt x="54" y="346"/>
                    <a:pt x="54" y="346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3" y="346"/>
                    <a:pt x="53" y="346"/>
                    <a:pt x="53" y="346"/>
                  </a:cubicBezTo>
                  <a:cubicBezTo>
                    <a:pt x="54" y="346"/>
                    <a:pt x="54" y="346"/>
                    <a:pt x="54" y="346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3" y="346"/>
                    <a:pt x="53" y="346"/>
                    <a:pt x="53" y="346"/>
                  </a:cubicBezTo>
                  <a:cubicBezTo>
                    <a:pt x="54" y="343"/>
                    <a:pt x="54" y="343"/>
                    <a:pt x="54" y="343"/>
                  </a:cubicBezTo>
                  <a:cubicBezTo>
                    <a:pt x="53" y="345"/>
                    <a:pt x="53" y="345"/>
                    <a:pt x="53" y="345"/>
                  </a:cubicBezTo>
                  <a:cubicBezTo>
                    <a:pt x="53" y="346"/>
                    <a:pt x="53" y="346"/>
                    <a:pt x="53" y="346"/>
                  </a:cubicBezTo>
                  <a:cubicBezTo>
                    <a:pt x="54" y="343"/>
                    <a:pt x="54" y="343"/>
                    <a:pt x="54" y="343"/>
                  </a:cubicBezTo>
                  <a:cubicBezTo>
                    <a:pt x="53" y="345"/>
                    <a:pt x="53" y="345"/>
                    <a:pt x="53" y="345"/>
                  </a:cubicBezTo>
                  <a:cubicBezTo>
                    <a:pt x="53" y="345"/>
                    <a:pt x="54" y="346"/>
                    <a:pt x="54" y="346"/>
                  </a:cubicBezTo>
                  <a:cubicBezTo>
                    <a:pt x="60" y="348"/>
                    <a:pt x="79" y="356"/>
                    <a:pt x="97" y="363"/>
                  </a:cubicBezTo>
                  <a:cubicBezTo>
                    <a:pt x="106" y="366"/>
                    <a:pt x="115" y="370"/>
                    <a:pt x="121" y="372"/>
                  </a:cubicBezTo>
                  <a:cubicBezTo>
                    <a:pt x="125" y="374"/>
                    <a:pt x="128" y="375"/>
                    <a:pt x="130" y="375"/>
                  </a:cubicBezTo>
                  <a:cubicBezTo>
                    <a:pt x="131" y="376"/>
                    <a:pt x="132" y="376"/>
                    <a:pt x="133" y="376"/>
                  </a:cubicBezTo>
                  <a:cubicBezTo>
                    <a:pt x="134" y="376"/>
                    <a:pt x="134" y="376"/>
                    <a:pt x="134" y="377"/>
                  </a:cubicBezTo>
                  <a:cubicBezTo>
                    <a:pt x="135" y="377"/>
                    <a:pt x="135" y="377"/>
                    <a:pt x="136" y="377"/>
                  </a:cubicBezTo>
                  <a:cubicBezTo>
                    <a:pt x="136" y="377"/>
                    <a:pt x="137" y="377"/>
                    <a:pt x="137" y="377"/>
                  </a:cubicBezTo>
                  <a:cubicBezTo>
                    <a:pt x="138" y="376"/>
                    <a:pt x="138" y="376"/>
                    <a:pt x="139" y="376"/>
                  </a:cubicBezTo>
                  <a:cubicBezTo>
                    <a:pt x="139" y="376"/>
                    <a:pt x="140" y="375"/>
                    <a:pt x="140" y="375"/>
                  </a:cubicBezTo>
                  <a:cubicBezTo>
                    <a:pt x="140" y="374"/>
                    <a:pt x="140" y="374"/>
                    <a:pt x="140" y="374"/>
                  </a:cubicBezTo>
                  <a:cubicBezTo>
                    <a:pt x="141" y="374"/>
                    <a:pt x="141" y="373"/>
                    <a:pt x="141" y="372"/>
                  </a:cubicBezTo>
                  <a:cubicBezTo>
                    <a:pt x="141" y="371"/>
                    <a:pt x="141" y="371"/>
                    <a:pt x="140" y="370"/>
                  </a:cubicBezTo>
                  <a:cubicBezTo>
                    <a:pt x="140" y="369"/>
                    <a:pt x="140" y="369"/>
                    <a:pt x="140" y="369"/>
                  </a:cubicBezTo>
                  <a:cubicBezTo>
                    <a:pt x="139" y="368"/>
                    <a:pt x="139" y="368"/>
                    <a:pt x="138" y="368"/>
                  </a:cubicBezTo>
                  <a:cubicBezTo>
                    <a:pt x="137" y="367"/>
                    <a:pt x="136" y="366"/>
                    <a:pt x="133" y="364"/>
                  </a:cubicBezTo>
                  <a:cubicBezTo>
                    <a:pt x="125" y="359"/>
                    <a:pt x="109" y="349"/>
                    <a:pt x="94" y="341"/>
                  </a:cubicBezTo>
                  <a:cubicBezTo>
                    <a:pt x="87" y="336"/>
                    <a:pt x="81" y="333"/>
                    <a:pt x="76" y="330"/>
                  </a:cubicBezTo>
                  <a:cubicBezTo>
                    <a:pt x="74" y="328"/>
                    <a:pt x="72" y="327"/>
                    <a:pt x="70" y="326"/>
                  </a:cubicBezTo>
                  <a:cubicBezTo>
                    <a:pt x="70" y="326"/>
                    <a:pt x="69" y="325"/>
                    <a:pt x="69" y="325"/>
                  </a:cubicBezTo>
                  <a:cubicBezTo>
                    <a:pt x="69" y="325"/>
                    <a:pt x="69" y="325"/>
                    <a:pt x="69" y="325"/>
                  </a:cubicBezTo>
                  <a:cubicBezTo>
                    <a:pt x="68" y="327"/>
                    <a:pt x="68" y="327"/>
                    <a:pt x="68" y="327"/>
                  </a:cubicBezTo>
                  <a:cubicBezTo>
                    <a:pt x="69" y="325"/>
                    <a:pt x="69" y="325"/>
                    <a:pt x="69" y="325"/>
                  </a:cubicBezTo>
                  <a:cubicBezTo>
                    <a:pt x="69" y="325"/>
                    <a:pt x="69" y="325"/>
                    <a:pt x="69" y="325"/>
                  </a:cubicBezTo>
                  <a:cubicBezTo>
                    <a:pt x="68" y="327"/>
                    <a:pt x="68" y="327"/>
                    <a:pt x="68" y="327"/>
                  </a:cubicBezTo>
                  <a:cubicBezTo>
                    <a:pt x="69" y="325"/>
                    <a:pt x="69" y="325"/>
                    <a:pt x="69" y="325"/>
                  </a:cubicBezTo>
                  <a:cubicBezTo>
                    <a:pt x="66" y="328"/>
                    <a:pt x="66" y="328"/>
                    <a:pt x="66" y="328"/>
                  </a:cubicBezTo>
                  <a:cubicBezTo>
                    <a:pt x="70" y="326"/>
                    <a:pt x="70" y="326"/>
                    <a:pt x="70" y="326"/>
                  </a:cubicBezTo>
                  <a:cubicBezTo>
                    <a:pt x="69" y="325"/>
                    <a:pt x="69" y="325"/>
                    <a:pt x="69" y="325"/>
                  </a:cubicBezTo>
                  <a:cubicBezTo>
                    <a:pt x="66" y="328"/>
                    <a:pt x="66" y="328"/>
                    <a:pt x="66" y="328"/>
                  </a:cubicBezTo>
                  <a:cubicBezTo>
                    <a:pt x="70" y="326"/>
                    <a:pt x="70" y="326"/>
                    <a:pt x="70" y="326"/>
                  </a:cubicBezTo>
                  <a:cubicBezTo>
                    <a:pt x="66" y="328"/>
                    <a:pt x="66" y="328"/>
                    <a:pt x="66" y="328"/>
                  </a:cubicBezTo>
                  <a:cubicBezTo>
                    <a:pt x="70" y="328"/>
                    <a:pt x="70" y="328"/>
                    <a:pt x="70" y="328"/>
                  </a:cubicBezTo>
                  <a:cubicBezTo>
                    <a:pt x="70" y="327"/>
                    <a:pt x="70" y="326"/>
                    <a:pt x="70" y="326"/>
                  </a:cubicBezTo>
                  <a:cubicBezTo>
                    <a:pt x="66" y="328"/>
                    <a:pt x="66" y="328"/>
                    <a:pt x="66" y="328"/>
                  </a:cubicBezTo>
                  <a:cubicBezTo>
                    <a:pt x="70" y="328"/>
                    <a:pt x="70" y="328"/>
                    <a:pt x="70" y="328"/>
                  </a:cubicBezTo>
                  <a:cubicBezTo>
                    <a:pt x="66" y="328"/>
                    <a:pt x="66" y="328"/>
                    <a:pt x="66" y="328"/>
                  </a:cubicBezTo>
                  <a:cubicBezTo>
                    <a:pt x="69" y="331"/>
                    <a:pt x="69" y="331"/>
                    <a:pt x="69" y="331"/>
                  </a:cubicBezTo>
                  <a:cubicBezTo>
                    <a:pt x="70" y="330"/>
                    <a:pt x="70" y="329"/>
                    <a:pt x="70" y="328"/>
                  </a:cubicBezTo>
                  <a:cubicBezTo>
                    <a:pt x="66" y="328"/>
                    <a:pt x="66" y="328"/>
                    <a:pt x="66" y="328"/>
                  </a:cubicBezTo>
                  <a:cubicBezTo>
                    <a:pt x="69" y="331"/>
                    <a:pt x="69" y="331"/>
                    <a:pt x="69" y="331"/>
                  </a:cubicBezTo>
                  <a:cubicBezTo>
                    <a:pt x="70" y="330"/>
                    <a:pt x="70" y="330"/>
                    <a:pt x="70" y="330"/>
                  </a:cubicBezTo>
                  <a:cubicBezTo>
                    <a:pt x="66" y="328"/>
                    <a:pt x="66" y="328"/>
                    <a:pt x="66" y="328"/>
                  </a:cubicBezTo>
                  <a:cubicBezTo>
                    <a:pt x="68" y="332"/>
                    <a:pt x="68" y="332"/>
                    <a:pt x="68" y="332"/>
                  </a:cubicBezTo>
                  <a:cubicBezTo>
                    <a:pt x="69" y="332"/>
                    <a:pt x="69" y="331"/>
                    <a:pt x="70" y="330"/>
                  </a:cubicBezTo>
                  <a:cubicBezTo>
                    <a:pt x="66" y="328"/>
                    <a:pt x="66" y="328"/>
                    <a:pt x="66" y="328"/>
                  </a:cubicBezTo>
                  <a:cubicBezTo>
                    <a:pt x="68" y="332"/>
                    <a:pt x="68" y="332"/>
                    <a:pt x="68" y="332"/>
                  </a:cubicBezTo>
                  <a:cubicBezTo>
                    <a:pt x="66" y="328"/>
                    <a:pt x="66" y="328"/>
                    <a:pt x="66" y="328"/>
                  </a:cubicBezTo>
                  <a:cubicBezTo>
                    <a:pt x="67" y="332"/>
                    <a:pt x="67" y="332"/>
                    <a:pt x="67" y="332"/>
                  </a:cubicBezTo>
                  <a:cubicBezTo>
                    <a:pt x="67" y="332"/>
                    <a:pt x="68" y="332"/>
                    <a:pt x="68" y="332"/>
                  </a:cubicBezTo>
                  <a:cubicBezTo>
                    <a:pt x="66" y="328"/>
                    <a:pt x="66" y="328"/>
                    <a:pt x="66" y="328"/>
                  </a:cubicBezTo>
                  <a:cubicBezTo>
                    <a:pt x="67" y="332"/>
                    <a:pt x="67" y="332"/>
                    <a:pt x="67" y="332"/>
                  </a:cubicBezTo>
                  <a:cubicBezTo>
                    <a:pt x="66" y="329"/>
                    <a:pt x="66" y="329"/>
                    <a:pt x="66" y="329"/>
                  </a:cubicBezTo>
                  <a:cubicBezTo>
                    <a:pt x="66" y="333"/>
                    <a:pt x="66" y="333"/>
                    <a:pt x="66" y="333"/>
                  </a:cubicBezTo>
                  <a:cubicBezTo>
                    <a:pt x="67" y="332"/>
                    <a:pt x="67" y="332"/>
                    <a:pt x="67" y="332"/>
                  </a:cubicBezTo>
                  <a:cubicBezTo>
                    <a:pt x="66" y="329"/>
                    <a:pt x="66" y="329"/>
                    <a:pt x="66" y="329"/>
                  </a:cubicBezTo>
                  <a:cubicBezTo>
                    <a:pt x="66" y="333"/>
                    <a:pt x="66" y="333"/>
                    <a:pt x="66" y="333"/>
                  </a:cubicBezTo>
                  <a:cubicBezTo>
                    <a:pt x="66" y="330"/>
                    <a:pt x="66" y="330"/>
                    <a:pt x="66" y="330"/>
                  </a:cubicBezTo>
                  <a:cubicBezTo>
                    <a:pt x="66" y="333"/>
                    <a:pt x="66" y="333"/>
                    <a:pt x="66" y="333"/>
                  </a:cubicBezTo>
                  <a:cubicBezTo>
                    <a:pt x="66" y="333"/>
                    <a:pt x="66" y="333"/>
                    <a:pt x="66" y="333"/>
                  </a:cubicBezTo>
                  <a:cubicBezTo>
                    <a:pt x="66" y="330"/>
                    <a:pt x="66" y="330"/>
                    <a:pt x="66" y="330"/>
                  </a:cubicBezTo>
                  <a:cubicBezTo>
                    <a:pt x="66" y="333"/>
                    <a:pt x="66" y="333"/>
                    <a:pt x="66" y="333"/>
                  </a:cubicBezTo>
                  <a:cubicBezTo>
                    <a:pt x="66" y="332"/>
                    <a:pt x="66" y="332"/>
                    <a:pt x="66" y="332"/>
                  </a:cubicBezTo>
                  <a:cubicBezTo>
                    <a:pt x="66" y="333"/>
                    <a:pt x="66" y="333"/>
                    <a:pt x="66" y="333"/>
                  </a:cubicBezTo>
                  <a:cubicBezTo>
                    <a:pt x="66" y="333"/>
                    <a:pt x="66" y="333"/>
                    <a:pt x="66" y="333"/>
                  </a:cubicBezTo>
                  <a:cubicBezTo>
                    <a:pt x="66" y="332"/>
                    <a:pt x="66" y="332"/>
                    <a:pt x="66" y="332"/>
                  </a:cubicBezTo>
                  <a:cubicBezTo>
                    <a:pt x="66" y="333"/>
                    <a:pt x="66" y="333"/>
                    <a:pt x="66" y="333"/>
                  </a:cubicBezTo>
                  <a:cubicBezTo>
                    <a:pt x="66" y="333"/>
                    <a:pt x="67" y="333"/>
                    <a:pt x="68" y="333"/>
                  </a:cubicBezTo>
                  <a:cubicBezTo>
                    <a:pt x="71" y="334"/>
                    <a:pt x="79" y="338"/>
                    <a:pt x="88" y="342"/>
                  </a:cubicBezTo>
                  <a:cubicBezTo>
                    <a:pt x="102" y="348"/>
                    <a:pt x="120" y="356"/>
                    <a:pt x="134" y="362"/>
                  </a:cubicBezTo>
                  <a:cubicBezTo>
                    <a:pt x="141" y="365"/>
                    <a:pt x="147" y="368"/>
                    <a:pt x="151" y="370"/>
                  </a:cubicBezTo>
                  <a:cubicBezTo>
                    <a:pt x="156" y="372"/>
                    <a:pt x="158" y="373"/>
                    <a:pt x="158" y="373"/>
                  </a:cubicBezTo>
                  <a:cubicBezTo>
                    <a:pt x="160" y="374"/>
                    <a:pt x="163" y="373"/>
                    <a:pt x="164" y="371"/>
                  </a:cubicBezTo>
                  <a:cubicBezTo>
                    <a:pt x="165" y="369"/>
                    <a:pt x="164" y="367"/>
                    <a:pt x="162" y="365"/>
                  </a:cubicBezTo>
                  <a:cubicBezTo>
                    <a:pt x="88" y="319"/>
                    <a:pt x="88" y="319"/>
                    <a:pt x="88" y="319"/>
                  </a:cubicBezTo>
                  <a:cubicBezTo>
                    <a:pt x="86" y="323"/>
                    <a:pt x="86" y="323"/>
                    <a:pt x="86" y="323"/>
                  </a:cubicBezTo>
                  <a:cubicBezTo>
                    <a:pt x="90" y="325"/>
                    <a:pt x="90" y="325"/>
                    <a:pt x="90" y="325"/>
                  </a:cubicBezTo>
                  <a:cubicBezTo>
                    <a:pt x="86" y="323"/>
                    <a:pt x="86" y="323"/>
                    <a:pt x="86" y="323"/>
                  </a:cubicBezTo>
                  <a:cubicBezTo>
                    <a:pt x="88" y="326"/>
                    <a:pt x="88" y="326"/>
                    <a:pt x="88" y="326"/>
                  </a:cubicBezTo>
                  <a:cubicBezTo>
                    <a:pt x="89" y="326"/>
                    <a:pt x="89" y="326"/>
                    <a:pt x="90" y="325"/>
                  </a:cubicBezTo>
                  <a:cubicBezTo>
                    <a:pt x="86" y="323"/>
                    <a:pt x="86" y="323"/>
                    <a:pt x="86" y="323"/>
                  </a:cubicBezTo>
                  <a:cubicBezTo>
                    <a:pt x="88" y="326"/>
                    <a:pt x="88" y="326"/>
                    <a:pt x="88" y="326"/>
                  </a:cubicBezTo>
                  <a:cubicBezTo>
                    <a:pt x="86" y="323"/>
                    <a:pt x="86" y="323"/>
                    <a:pt x="86" y="323"/>
                  </a:cubicBezTo>
                  <a:cubicBezTo>
                    <a:pt x="87" y="327"/>
                    <a:pt x="87" y="327"/>
                    <a:pt x="87" y="327"/>
                  </a:cubicBezTo>
                  <a:cubicBezTo>
                    <a:pt x="87" y="327"/>
                    <a:pt x="88" y="327"/>
                    <a:pt x="88" y="326"/>
                  </a:cubicBezTo>
                  <a:cubicBezTo>
                    <a:pt x="86" y="323"/>
                    <a:pt x="86" y="323"/>
                    <a:pt x="86" y="323"/>
                  </a:cubicBezTo>
                  <a:cubicBezTo>
                    <a:pt x="87" y="327"/>
                    <a:pt x="87" y="327"/>
                    <a:pt x="87" y="327"/>
                  </a:cubicBezTo>
                  <a:cubicBezTo>
                    <a:pt x="86" y="324"/>
                    <a:pt x="86" y="324"/>
                    <a:pt x="86" y="324"/>
                  </a:cubicBezTo>
                  <a:cubicBezTo>
                    <a:pt x="86" y="327"/>
                    <a:pt x="86" y="327"/>
                    <a:pt x="86" y="327"/>
                  </a:cubicBezTo>
                  <a:cubicBezTo>
                    <a:pt x="87" y="327"/>
                    <a:pt x="87" y="327"/>
                    <a:pt x="87" y="327"/>
                  </a:cubicBezTo>
                  <a:cubicBezTo>
                    <a:pt x="86" y="324"/>
                    <a:pt x="86" y="324"/>
                    <a:pt x="86" y="324"/>
                  </a:cubicBezTo>
                  <a:cubicBezTo>
                    <a:pt x="86" y="327"/>
                    <a:pt x="86" y="327"/>
                    <a:pt x="86" y="327"/>
                  </a:cubicBezTo>
                  <a:cubicBezTo>
                    <a:pt x="86" y="325"/>
                    <a:pt x="86" y="325"/>
                    <a:pt x="86" y="325"/>
                  </a:cubicBezTo>
                  <a:cubicBezTo>
                    <a:pt x="86" y="327"/>
                    <a:pt x="86" y="327"/>
                    <a:pt x="86" y="327"/>
                  </a:cubicBezTo>
                  <a:cubicBezTo>
                    <a:pt x="86" y="327"/>
                    <a:pt x="86" y="327"/>
                    <a:pt x="86" y="327"/>
                  </a:cubicBezTo>
                  <a:cubicBezTo>
                    <a:pt x="86" y="325"/>
                    <a:pt x="86" y="325"/>
                    <a:pt x="86" y="325"/>
                  </a:cubicBezTo>
                  <a:cubicBezTo>
                    <a:pt x="86" y="327"/>
                    <a:pt x="86" y="327"/>
                    <a:pt x="86" y="327"/>
                  </a:cubicBezTo>
                  <a:cubicBezTo>
                    <a:pt x="86" y="327"/>
                    <a:pt x="87" y="327"/>
                    <a:pt x="88" y="328"/>
                  </a:cubicBezTo>
                  <a:cubicBezTo>
                    <a:pt x="92" y="329"/>
                    <a:pt x="101" y="333"/>
                    <a:pt x="111" y="337"/>
                  </a:cubicBezTo>
                  <a:cubicBezTo>
                    <a:pt x="126" y="344"/>
                    <a:pt x="146" y="354"/>
                    <a:pt x="161" y="361"/>
                  </a:cubicBezTo>
                  <a:cubicBezTo>
                    <a:pt x="169" y="365"/>
                    <a:pt x="176" y="368"/>
                    <a:pt x="181" y="370"/>
                  </a:cubicBezTo>
                  <a:cubicBezTo>
                    <a:pt x="186" y="373"/>
                    <a:pt x="189" y="374"/>
                    <a:pt x="189" y="374"/>
                  </a:cubicBezTo>
                  <a:cubicBezTo>
                    <a:pt x="191" y="375"/>
                    <a:pt x="193" y="374"/>
                    <a:pt x="195" y="372"/>
                  </a:cubicBezTo>
                  <a:cubicBezTo>
                    <a:pt x="195" y="371"/>
                    <a:pt x="195" y="370"/>
                    <a:pt x="195" y="370"/>
                  </a:cubicBezTo>
                  <a:cubicBezTo>
                    <a:pt x="195" y="369"/>
                    <a:pt x="195" y="368"/>
                    <a:pt x="195" y="368"/>
                  </a:cubicBezTo>
                  <a:cubicBezTo>
                    <a:pt x="194" y="367"/>
                    <a:pt x="194" y="367"/>
                    <a:pt x="194" y="367"/>
                  </a:cubicBezTo>
                  <a:cubicBezTo>
                    <a:pt x="194" y="366"/>
                    <a:pt x="194" y="366"/>
                    <a:pt x="193" y="366"/>
                  </a:cubicBezTo>
                  <a:cubicBezTo>
                    <a:pt x="193" y="366"/>
                    <a:pt x="192" y="365"/>
                    <a:pt x="191" y="365"/>
                  </a:cubicBezTo>
                  <a:cubicBezTo>
                    <a:pt x="187" y="362"/>
                    <a:pt x="180" y="357"/>
                    <a:pt x="170" y="351"/>
                  </a:cubicBezTo>
                  <a:cubicBezTo>
                    <a:pt x="142" y="334"/>
                    <a:pt x="97" y="306"/>
                    <a:pt x="97" y="306"/>
                  </a:cubicBezTo>
                  <a:cubicBezTo>
                    <a:pt x="95" y="310"/>
                    <a:pt x="95" y="310"/>
                    <a:pt x="95" y="310"/>
                  </a:cubicBezTo>
                  <a:cubicBezTo>
                    <a:pt x="93" y="314"/>
                    <a:pt x="93" y="314"/>
                    <a:pt x="93" y="314"/>
                  </a:cubicBezTo>
                  <a:cubicBezTo>
                    <a:pt x="199" y="360"/>
                    <a:pt x="199" y="360"/>
                    <a:pt x="199" y="360"/>
                  </a:cubicBezTo>
                  <a:cubicBezTo>
                    <a:pt x="201" y="361"/>
                    <a:pt x="203" y="360"/>
                    <a:pt x="204" y="358"/>
                  </a:cubicBezTo>
                  <a:cubicBezTo>
                    <a:pt x="205" y="357"/>
                    <a:pt x="205" y="356"/>
                    <a:pt x="205" y="356"/>
                  </a:cubicBezTo>
                  <a:cubicBezTo>
                    <a:pt x="205" y="354"/>
                    <a:pt x="204" y="354"/>
                    <a:pt x="204" y="353"/>
                  </a:cubicBezTo>
                  <a:cubicBezTo>
                    <a:pt x="204" y="353"/>
                    <a:pt x="204" y="353"/>
                    <a:pt x="203" y="352"/>
                  </a:cubicBezTo>
                  <a:cubicBezTo>
                    <a:pt x="203" y="352"/>
                    <a:pt x="203" y="352"/>
                    <a:pt x="202" y="352"/>
                  </a:cubicBezTo>
                  <a:cubicBezTo>
                    <a:pt x="201" y="351"/>
                    <a:pt x="199" y="349"/>
                    <a:pt x="196" y="347"/>
                  </a:cubicBezTo>
                  <a:cubicBezTo>
                    <a:pt x="176" y="334"/>
                    <a:pt x="116" y="298"/>
                    <a:pt x="116" y="298"/>
                  </a:cubicBezTo>
                  <a:cubicBezTo>
                    <a:pt x="114" y="302"/>
                    <a:pt x="114" y="302"/>
                    <a:pt x="114" y="302"/>
                  </a:cubicBezTo>
                  <a:cubicBezTo>
                    <a:pt x="112" y="306"/>
                    <a:pt x="112" y="306"/>
                    <a:pt x="112" y="306"/>
                  </a:cubicBezTo>
                  <a:cubicBezTo>
                    <a:pt x="112" y="306"/>
                    <a:pt x="136" y="317"/>
                    <a:pt x="160" y="328"/>
                  </a:cubicBezTo>
                  <a:cubicBezTo>
                    <a:pt x="173" y="333"/>
                    <a:pt x="185" y="339"/>
                    <a:pt x="195" y="343"/>
                  </a:cubicBezTo>
                  <a:cubicBezTo>
                    <a:pt x="200" y="345"/>
                    <a:pt x="205" y="346"/>
                    <a:pt x="208" y="348"/>
                  </a:cubicBezTo>
                  <a:cubicBezTo>
                    <a:pt x="210" y="348"/>
                    <a:pt x="212" y="349"/>
                    <a:pt x="213" y="349"/>
                  </a:cubicBezTo>
                  <a:cubicBezTo>
                    <a:pt x="213" y="349"/>
                    <a:pt x="214" y="349"/>
                    <a:pt x="215" y="350"/>
                  </a:cubicBezTo>
                  <a:cubicBezTo>
                    <a:pt x="215" y="350"/>
                    <a:pt x="216" y="350"/>
                    <a:pt x="217" y="350"/>
                  </a:cubicBezTo>
                  <a:cubicBezTo>
                    <a:pt x="217" y="350"/>
                    <a:pt x="217" y="350"/>
                    <a:pt x="218" y="349"/>
                  </a:cubicBezTo>
                  <a:cubicBezTo>
                    <a:pt x="219" y="349"/>
                    <a:pt x="219" y="349"/>
                    <a:pt x="220" y="349"/>
                  </a:cubicBezTo>
                  <a:cubicBezTo>
                    <a:pt x="220" y="349"/>
                    <a:pt x="221" y="348"/>
                    <a:pt x="221" y="347"/>
                  </a:cubicBezTo>
                  <a:cubicBezTo>
                    <a:pt x="221" y="347"/>
                    <a:pt x="221" y="347"/>
                    <a:pt x="221" y="347"/>
                  </a:cubicBezTo>
                  <a:cubicBezTo>
                    <a:pt x="221" y="347"/>
                    <a:pt x="222" y="346"/>
                    <a:pt x="222" y="345"/>
                  </a:cubicBezTo>
                  <a:cubicBezTo>
                    <a:pt x="222" y="344"/>
                    <a:pt x="221" y="343"/>
                    <a:pt x="221" y="343"/>
                  </a:cubicBezTo>
                  <a:cubicBezTo>
                    <a:pt x="221" y="342"/>
                    <a:pt x="221" y="342"/>
                    <a:pt x="220" y="342"/>
                  </a:cubicBezTo>
                  <a:cubicBezTo>
                    <a:pt x="220" y="341"/>
                    <a:pt x="220" y="341"/>
                    <a:pt x="219" y="341"/>
                  </a:cubicBezTo>
                  <a:cubicBezTo>
                    <a:pt x="218" y="340"/>
                    <a:pt x="216" y="338"/>
                    <a:pt x="213" y="336"/>
                  </a:cubicBezTo>
                  <a:cubicBezTo>
                    <a:pt x="202" y="329"/>
                    <a:pt x="181" y="316"/>
                    <a:pt x="164" y="306"/>
                  </a:cubicBezTo>
                  <a:cubicBezTo>
                    <a:pt x="146" y="295"/>
                    <a:pt x="130" y="285"/>
                    <a:pt x="130" y="285"/>
                  </a:cubicBezTo>
                  <a:cubicBezTo>
                    <a:pt x="128" y="289"/>
                    <a:pt x="128" y="289"/>
                    <a:pt x="128" y="289"/>
                  </a:cubicBezTo>
                  <a:cubicBezTo>
                    <a:pt x="128" y="294"/>
                    <a:pt x="128" y="294"/>
                    <a:pt x="128" y="294"/>
                  </a:cubicBezTo>
                  <a:cubicBezTo>
                    <a:pt x="128" y="289"/>
                    <a:pt x="128" y="289"/>
                    <a:pt x="128" y="289"/>
                  </a:cubicBezTo>
                  <a:cubicBezTo>
                    <a:pt x="127" y="294"/>
                    <a:pt x="127" y="294"/>
                    <a:pt x="127" y="294"/>
                  </a:cubicBezTo>
                  <a:cubicBezTo>
                    <a:pt x="127" y="294"/>
                    <a:pt x="128" y="294"/>
                    <a:pt x="128" y="294"/>
                  </a:cubicBezTo>
                  <a:cubicBezTo>
                    <a:pt x="128" y="289"/>
                    <a:pt x="128" y="289"/>
                    <a:pt x="128" y="289"/>
                  </a:cubicBezTo>
                  <a:cubicBezTo>
                    <a:pt x="127" y="294"/>
                    <a:pt x="127" y="294"/>
                    <a:pt x="127" y="294"/>
                  </a:cubicBezTo>
                  <a:cubicBezTo>
                    <a:pt x="128" y="289"/>
                    <a:pt x="128" y="289"/>
                    <a:pt x="128" y="289"/>
                  </a:cubicBezTo>
                  <a:cubicBezTo>
                    <a:pt x="127" y="294"/>
                    <a:pt x="127" y="294"/>
                    <a:pt x="127" y="294"/>
                  </a:cubicBezTo>
                  <a:cubicBezTo>
                    <a:pt x="127" y="294"/>
                    <a:pt x="127" y="294"/>
                    <a:pt x="127" y="294"/>
                  </a:cubicBezTo>
                  <a:cubicBezTo>
                    <a:pt x="128" y="289"/>
                    <a:pt x="128" y="289"/>
                    <a:pt x="128" y="289"/>
                  </a:cubicBezTo>
                  <a:cubicBezTo>
                    <a:pt x="127" y="294"/>
                    <a:pt x="127" y="294"/>
                    <a:pt x="127" y="294"/>
                  </a:cubicBezTo>
                  <a:cubicBezTo>
                    <a:pt x="128" y="290"/>
                    <a:pt x="128" y="290"/>
                    <a:pt x="128" y="290"/>
                  </a:cubicBezTo>
                  <a:cubicBezTo>
                    <a:pt x="126" y="294"/>
                    <a:pt x="126" y="294"/>
                    <a:pt x="126" y="294"/>
                  </a:cubicBezTo>
                  <a:cubicBezTo>
                    <a:pt x="127" y="294"/>
                    <a:pt x="127" y="294"/>
                    <a:pt x="127" y="294"/>
                  </a:cubicBezTo>
                  <a:cubicBezTo>
                    <a:pt x="128" y="290"/>
                    <a:pt x="128" y="290"/>
                    <a:pt x="128" y="290"/>
                  </a:cubicBezTo>
                  <a:cubicBezTo>
                    <a:pt x="126" y="294"/>
                    <a:pt x="126" y="294"/>
                    <a:pt x="126" y="294"/>
                  </a:cubicBezTo>
                  <a:cubicBezTo>
                    <a:pt x="126" y="294"/>
                    <a:pt x="127" y="294"/>
                    <a:pt x="128" y="294"/>
                  </a:cubicBezTo>
                  <a:cubicBezTo>
                    <a:pt x="134" y="297"/>
                    <a:pt x="161" y="309"/>
                    <a:pt x="185" y="320"/>
                  </a:cubicBezTo>
                  <a:cubicBezTo>
                    <a:pt x="198" y="326"/>
                    <a:pt x="210" y="331"/>
                    <a:pt x="219" y="335"/>
                  </a:cubicBezTo>
                  <a:cubicBezTo>
                    <a:pt x="223" y="337"/>
                    <a:pt x="227" y="338"/>
                    <a:pt x="230" y="340"/>
                  </a:cubicBezTo>
                  <a:cubicBezTo>
                    <a:pt x="231" y="340"/>
                    <a:pt x="232" y="341"/>
                    <a:pt x="233" y="341"/>
                  </a:cubicBezTo>
                  <a:cubicBezTo>
                    <a:pt x="233" y="341"/>
                    <a:pt x="234" y="341"/>
                    <a:pt x="234" y="341"/>
                  </a:cubicBezTo>
                  <a:cubicBezTo>
                    <a:pt x="234" y="342"/>
                    <a:pt x="234" y="342"/>
                    <a:pt x="234" y="342"/>
                  </a:cubicBezTo>
                  <a:cubicBezTo>
                    <a:pt x="235" y="342"/>
                    <a:pt x="235" y="342"/>
                    <a:pt x="235" y="342"/>
                  </a:cubicBezTo>
                  <a:cubicBezTo>
                    <a:pt x="235" y="342"/>
                    <a:pt x="235" y="342"/>
                    <a:pt x="236" y="342"/>
                  </a:cubicBezTo>
                  <a:cubicBezTo>
                    <a:pt x="236" y="342"/>
                    <a:pt x="236" y="342"/>
                    <a:pt x="237" y="342"/>
                  </a:cubicBezTo>
                  <a:cubicBezTo>
                    <a:pt x="237" y="342"/>
                    <a:pt x="238" y="341"/>
                    <a:pt x="239" y="341"/>
                  </a:cubicBezTo>
                  <a:cubicBezTo>
                    <a:pt x="239" y="340"/>
                    <a:pt x="239" y="340"/>
                    <a:pt x="240" y="340"/>
                  </a:cubicBezTo>
                  <a:cubicBezTo>
                    <a:pt x="240" y="339"/>
                    <a:pt x="240" y="338"/>
                    <a:pt x="240" y="337"/>
                  </a:cubicBezTo>
                  <a:cubicBezTo>
                    <a:pt x="240" y="336"/>
                    <a:pt x="240" y="335"/>
                    <a:pt x="240" y="335"/>
                  </a:cubicBezTo>
                  <a:cubicBezTo>
                    <a:pt x="239" y="334"/>
                    <a:pt x="239" y="333"/>
                    <a:pt x="238" y="333"/>
                  </a:cubicBezTo>
                  <a:cubicBezTo>
                    <a:pt x="238" y="332"/>
                    <a:pt x="237" y="332"/>
                    <a:pt x="235" y="331"/>
                  </a:cubicBezTo>
                  <a:cubicBezTo>
                    <a:pt x="231" y="328"/>
                    <a:pt x="223" y="322"/>
                    <a:pt x="214" y="316"/>
                  </a:cubicBezTo>
                  <a:cubicBezTo>
                    <a:pt x="185" y="299"/>
                    <a:pt x="142" y="273"/>
                    <a:pt x="142" y="273"/>
                  </a:cubicBezTo>
                  <a:cubicBezTo>
                    <a:pt x="139" y="277"/>
                    <a:pt x="139" y="277"/>
                    <a:pt x="139" y="277"/>
                  </a:cubicBezTo>
                  <a:cubicBezTo>
                    <a:pt x="143" y="279"/>
                    <a:pt x="143" y="279"/>
                    <a:pt x="143" y="279"/>
                  </a:cubicBezTo>
                  <a:cubicBezTo>
                    <a:pt x="139" y="277"/>
                    <a:pt x="139" y="277"/>
                    <a:pt x="139" y="277"/>
                  </a:cubicBezTo>
                  <a:cubicBezTo>
                    <a:pt x="142" y="281"/>
                    <a:pt x="142" y="281"/>
                    <a:pt x="142" y="281"/>
                  </a:cubicBezTo>
                  <a:cubicBezTo>
                    <a:pt x="142" y="281"/>
                    <a:pt x="143" y="280"/>
                    <a:pt x="143" y="279"/>
                  </a:cubicBezTo>
                  <a:cubicBezTo>
                    <a:pt x="139" y="277"/>
                    <a:pt x="139" y="277"/>
                    <a:pt x="139" y="277"/>
                  </a:cubicBezTo>
                  <a:cubicBezTo>
                    <a:pt x="142" y="281"/>
                    <a:pt x="142" y="281"/>
                    <a:pt x="142" y="281"/>
                  </a:cubicBezTo>
                  <a:cubicBezTo>
                    <a:pt x="139" y="277"/>
                    <a:pt x="139" y="277"/>
                    <a:pt x="139" y="277"/>
                  </a:cubicBezTo>
                  <a:cubicBezTo>
                    <a:pt x="140" y="281"/>
                    <a:pt x="140" y="281"/>
                    <a:pt x="140" y="281"/>
                  </a:cubicBezTo>
                  <a:cubicBezTo>
                    <a:pt x="141" y="281"/>
                    <a:pt x="141" y="281"/>
                    <a:pt x="142" y="281"/>
                  </a:cubicBezTo>
                  <a:cubicBezTo>
                    <a:pt x="139" y="277"/>
                    <a:pt x="139" y="277"/>
                    <a:pt x="139" y="277"/>
                  </a:cubicBezTo>
                  <a:cubicBezTo>
                    <a:pt x="140" y="281"/>
                    <a:pt x="140" y="281"/>
                    <a:pt x="140" y="281"/>
                  </a:cubicBezTo>
                  <a:cubicBezTo>
                    <a:pt x="140" y="277"/>
                    <a:pt x="140" y="277"/>
                    <a:pt x="140" y="277"/>
                  </a:cubicBezTo>
                  <a:cubicBezTo>
                    <a:pt x="140" y="282"/>
                    <a:pt x="140" y="282"/>
                    <a:pt x="140" y="282"/>
                  </a:cubicBezTo>
                  <a:cubicBezTo>
                    <a:pt x="140" y="282"/>
                    <a:pt x="140" y="282"/>
                    <a:pt x="140" y="281"/>
                  </a:cubicBezTo>
                  <a:cubicBezTo>
                    <a:pt x="140" y="277"/>
                    <a:pt x="140" y="277"/>
                    <a:pt x="140" y="277"/>
                  </a:cubicBezTo>
                  <a:cubicBezTo>
                    <a:pt x="140" y="282"/>
                    <a:pt x="140" y="282"/>
                    <a:pt x="140" y="282"/>
                  </a:cubicBezTo>
                  <a:cubicBezTo>
                    <a:pt x="140" y="278"/>
                    <a:pt x="140" y="278"/>
                    <a:pt x="140" y="278"/>
                  </a:cubicBezTo>
                  <a:cubicBezTo>
                    <a:pt x="139" y="281"/>
                    <a:pt x="139" y="281"/>
                    <a:pt x="139" y="281"/>
                  </a:cubicBezTo>
                  <a:cubicBezTo>
                    <a:pt x="139" y="281"/>
                    <a:pt x="139" y="282"/>
                    <a:pt x="140" y="282"/>
                  </a:cubicBezTo>
                  <a:cubicBezTo>
                    <a:pt x="140" y="278"/>
                    <a:pt x="140" y="278"/>
                    <a:pt x="140" y="278"/>
                  </a:cubicBezTo>
                  <a:cubicBezTo>
                    <a:pt x="139" y="281"/>
                    <a:pt x="139" y="281"/>
                    <a:pt x="139" y="281"/>
                  </a:cubicBezTo>
                  <a:cubicBezTo>
                    <a:pt x="139" y="281"/>
                    <a:pt x="139" y="281"/>
                    <a:pt x="139" y="281"/>
                  </a:cubicBezTo>
                  <a:cubicBezTo>
                    <a:pt x="139" y="281"/>
                    <a:pt x="139" y="281"/>
                    <a:pt x="139" y="281"/>
                  </a:cubicBezTo>
                  <a:cubicBezTo>
                    <a:pt x="139" y="281"/>
                    <a:pt x="139" y="281"/>
                    <a:pt x="139" y="281"/>
                  </a:cubicBezTo>
                  <a:cubicBezTo>
                    <a:pt x="139" y="281"/>
                    <a:pt x="139" y="281"/>
                    <a:pt x="139" y="281"/>
                  </a:cubicBezTo>
                  <a:cubicBezTo>
                    <a:pt x="139" y="281"/>
                    <a:pt x="139" y="281"/>
                    <a:pt x="139" y="281"/>
                  </a:cubicBezTo>
                  <a:cubicBezTo>
                    <a:pt x="139" y="282"/>
                    <a:pt x="140" y="282"/>
                    <a:pt x="141" y="282"/>
                  </a:cubicBezTo>
                  <a:cubicBezTo>
                    <a:pt x="145" y="284"/>
                    <a:pt x="154" y="288"/>
                    <a:pt x="165" y="292"/>
                  </a:cubicBezTo>
                  <a:cubicBezTo>
                    <a:pt x="182" y="299"/>
                    <a:pt x="203" y="308"/>
                    <a:pt x="220" y="315"/>
                  </a:cubicBezTo>
                  <a:cubicBezTo>
                    <a:pt x="228" y="319"/>
                    <a:pt x="235" y="322"/>
                    <a:pt x="241" y="325"/>
                  </a:cubicBezTo>
                  <a:cubicBezTo>
                    <a:pt x="246" y="327"/>
                    <a:pt x="249" y="328"/>
                    <a:pt x="249" y="328"/>
                  </a:cubicBezTo>
                  <a:cubicBezTo>
                    <a:pt x="251" y="329"/>
                    <a:pt x="253" y="328"/>
                    <a:pt x="255" y="326"/>
                  </a:cubicBezTo>
                  <a:cubicBezTo>
                    <a:pt x="255" y="326"/>
                    <a:pt x="255" y="325"/>
                    <a:pt x="255" y="324"/>
                  </a:cubicBezTo>
                  <a:cubicBezTo>
                    <a:pt x="255" y="323"/>
                    <a:pt x="255" y="322"/>
                    <a:pt x="255" y="322"/>
                  </a:cubicBezTo>
                  <a:cubicBezTo>
                    <a:pt x="254" y="321"/>
                    <a:pt x="254" y="320"/>
                    <a:pt x="253" y="320"/>
                  </a:cubicBezTo>
                  <a:cubicBezTo>
                    <a:pt x="253" y="319"/>
                    <a:pt x="252" y="319"/>
                    <a:pt x="251" y="318"/>
                  </a:cubicBezTo>
                  <a:cubicBezTo>
                    <a:pt x="247" y="315"/>
                    <a:pt x="240" y="310"/>
                    <a:pt x="231" y="305"/>
                  </a:cubicBezTo>
                  <a:cubicBezTo>
                    <a:pt x="205" y="288"/>
                    <a:pt x="165" y="265"/>
                    <a:pt x="165" y="265"/>
                  </a:cubicBezTo>
                  <a:cubicBezTo>
                    <a:pt x="163" y="269"/>
                    <a:pt x="163" y="269"/>
                    <a:pt x="163" y="269"/>
                  </a:cubicBezTo>
                  <a:cubicBezTo>
                    <a:pt x="161" y="273"/>
                    <a:pt x="161" y="273"/>
                    <a:pt x="161" y="273"/>
                  </a:cubicBezTo>
                  <a:cubicBezTo>
                    <a:pt x="161" y="273"/>
                    <a:pt x="186" y="284"/>
                    <a:pt x="210" y="295"/>
                  </a:cubicBezTo>
                  <a:cubicBezTo>
                    <a:pt x="223" y="300"/>
                    <a:pt x="235" y="306"/>
                    <a:pt x="245" y="310"/>
                  </a:cubicBezTo>
                  <a:cubicBezTo>
                    <a:pt x="250" y="312"/>
                    <a:pt x="254" y="313"/>
                    <a:pt x="257" y="315"/>
                  </a:cubicBezTo>
                  <a:cubicBezTo>
                    <a:pt x="258" y="315"/>
                    <a:pt x="260" y="316"/>
                    <a:pt x="261" y="316"/>
                  </a:cubicBezTo>
                  <a:cubicBezTo>
                    <a:pt x="261" y="316"/>
                    <a:pt x="261" y="316"/>
                    <a:pt x="262" y="316"/>
                  </a:cubicBezTo>
                  <a:cubicBezTo>
                    <a:pt x="262" y="317"/>
                    <a:pt x="262" y="317"/>
                    <a:pt x="262" y="317"/>
                  </a:cubicBezTo>
                  <a:cubicBezTo>
                    <a:pt x="263" y="317"/>
                    <a:pt x="263" y="317"/>
                    <a:pt x="264" y="317"/>
                  </a:cubicBezTo>
                  <a:cubicBezTo>
                    <a:pt x="264" y="317"/>
                    <a:pt x="264" y="317"/>
                    <a:pt x="265" y="317"/>
                  </a:cubicBezTo>
                  <a:cubicBezTo>
                    <a:pt x="265" y="316"/>
                    <a:pt x="266" y="316"/>
                    <a:pt x="266" y="316"/>
                  </a:cubicBezTo>
                  <a:cubicBezTo>
                    <a:pt x="267" y="316"/>
                    <a:pt x="267" y="315"/>
                    <a:pt x="268" y="315"/>
                  </a:cubicBezTo>
                  <a:cubicBezTo>
                    <a:pt x="268" y="315"/>
                    <a:pt x="268" y="315"/>
                    <a:pt x="268" y="315"/>
                  </a:cubicBezTo>
                  <a:cubicBezTo>
                    <a:pt x="268" y="314"/>
                    <a:pt x="268" y="313"/>
                    <a:pt x="268" y="312"/>
                  </a:cubicBezTo>
                  <a:cubicBezTo>
                    <a:pt x="268" y="311"/>
                    <a:pt x="268" y="310"/>
                    <a:pt x="268" y="310"/>
                  </a:cubicBezTo>
                  <a:cubicBezTo>
                    <a:pt x="267" y="309"/>
                    <a:pt x="267" y="309"/>
                    <a:pt x="267" y="309"/>
                  </a:cubicBezTo>
                  <a:cubicBezTo>
                    <a:pt x="267" y="308"/>
                    <a:pt x="266" y="308"/>
                    <a:pt x="266" y="308"/>
                  </a:cubicBezTo>
                  <a:cubicBezTo>
                    <a:pt x="264" y="307"/>
                    <a:pt x="262" y="305"/>
                    <a:pt x="259" y="303"/>
                  </a:cubicBezTo>
                  <a:cubicBezTo>
                    <a:pt x="249" y="296"/>
                    <a:pt x="228" y="284"/>
                    <a:pt x="211" y="273"/>
                  </a:cubicBezTo>
                  <a:cubicBezTo>
                    <a:pt x="193" y="262"/>
                    <a:pt x="178" y="253"/>
                    <a:pt x="178" y="253"/>
                  </a:cubicBezTo>
                  <a:cubicBezTo>
                    <a:pt x="175" y="257"/>
                    <a:pt x="175" y="257"/>
                    <a:pt x="175" y="257"/>
                  </a:cubicBezTo>
                  <a:cubicBezTo>
                    <a:pt x="174" y="261"/>
                    <a:pt x="174" y="261"/>
                    <a:pt x="174" y="261"/>
                  </a:cubicBezTo>
                  <a:cubicBezTo>
                    <a:pt x="174" y="261"/>
                    <a:pt x="198" y="272"/>
                    <a:pt x="222" y="282"/>
                  </a:cubicBezTo>
                  <a:cubicBezTo>
                    <a:pt x="234" y="287"/>
                    <a:pt x="247" y="293"/>
                    <a:pt x="256" y="297"/>
                  </a:cubicBezTo>
                  <a:cubicBezTo>
                    <a:pt x="261" y="299"/>
                    <a:pt x="265" y="300"/>
                    <a:pt x="268" y="301"/>
                  </a:cubicBezTo>
                  <a:cubicBezTo>
                    <a:pt x="269" y="302"/>
                    <a:pt x="271" y="302"/>
                    <a:pt x="272" y="303"/>
                  </a:cubicBezTo>
                  <a:cubicBezTo>
                    <a:pt x="272" y="303"/>
                    <a:pt x="273" y="303"/>
                    <a:pt x="273" y="303"/>
                  </a:cubicBezTo>
                  <a:cubicBezTo>
                    <a:pt x="274" y="303"/>
                    <a:pt x="274" y="303"/>
                    <a:pt x="274" y="303"/>
                  </a:cubicBezTo>
                  <a:cubicBezTo>
                    <a:pt x="274" y="303"/>
                    <a:pt x="274" y="304"/>
                    <a:pt x="275" y="304"/>
                  </a:cubicBezTo>
                  <a:cubicBezTo>
                    <a:pt x="275" y="304"/>
                    <a:pt x="275" y="304"/>
                    <a:pt x="276" y="303"/>
                  </a:cubicBezTo>
                  <a:cubicBezTo>
                    <a:pt x="276" y="303"/>
                    <a:pt x="277" y="303"/>
                    <a:pt x="277" y="303"/>
                  </a:cubicBezTo>
                  <a:cubicBezTo>
                    <a:pt x="278" y="303"/>
                    <a:pt x="278" y="302"/>
                    <a:pt x="279" y="302"/>
                  </a:cubicBezTo>
                  <a:cubicBezTo>
                    <a:pt x="279" y="300"/>
                    <a:pt x="280" y="299"/>
                    <a:pt x="279" y="298"/>
                  </a:cubicBezTo>
                  <a:cubicBezTo>
                    <a:pt x="279" y="297"/>
                    <a:pt x="278" y="296"/>
                    <a:pt x="277" y="295"/>
                  </a:cubicBezTo>
                  <a:cubicBezTo>
                    <a:pt x="277" y="295"/>
                    <a:pt x="276" y="294"/>
                    <a:pt x="274" y="293"/>
                  </a:cubicBezTo>
                  <a:cubicBezTo>
                    <a:pt x="266" y="288"/>
                    <a:pt x="246" y="277"/>
                    <a:pt x="228" y="266"/>
                  </a:cubicBezTo>
                  <a:cubicBezTo>
                    <a:pt x="219" y="260"/>
                    <a:pt x="210" y="255"/>
                    <a:pt x="204" y="251"/>
                  </a:cubicBezTo>
                  <a:cubicBezTo>
                    <a:pt x="201" y="249"/>
                    <a:pt x="198" y="247"/>
                    <a:pt x="197" y="246"/>
                  </a:cubicBezTo>
                  <a:cubicBezTo>
                    <a:pt x="196" y="245"/>
                    <a:pt x="195" y="245"/>
                    <a:pt x="195" y="245"/>
                  </a:cubicBezTo>
                  <a:cubicBezTo>
                    <a:pt x="195" y="245"/>
                    <a:pt x="195" y="245"/>
                    <a:pt x="195" y="245"/>
                  </a:cubicBezTo>
                  <a:cubicBezTo>
                    <a:pt x="194" y="246"/>
                    <a:pt x="194" y="246"/>
                    <a:pt x="194" y="246"/>
                  </a:cubicBezTo>
                  <a:cubicBezTo>
                    <a:pt x="195" y="245"/>
                    <a:pt x="195" y="245"/>
                    <a:pt x="195" y="245"/>
                  </a:cubicBezTo>
                  <a:cubicBezTo>
                    <a:pt x="195" y="245"/>
                    <a:pt x="195" y="245"/>
                    <a:pt x="195" y="245"/>
                  </a:cubicBezTo>
                  <a:cubicBezTo>
                    <a:pt x="194" y="246"/>
                    <a:pt x="194" y="246"/>
                    <a:pt x="194" y="246"/>
                  </a:cubicBezTo>
                  <a:cubicBezTo>
                    <a:pt x="195" y="245"/>
                    <a:pt x="195" y="245"/>
                    <a:pt x="195" y="245"/>
                  </a:cubicBezTo>
                  <a:cubicBezTo>
                    <a:pt x="192" y="247"/>
                    <a:pt x="192" y="247"/>
                    <a:pt x="192" y="247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96" y="246"/>
                    <a:pt x="195" y="245"/>
                    <a:pt x="195" y="245"/>
                  </a:cubicBezTo>
                  <a:cubicBezTo>
                    <a:pt x="192" y="247"/>
                    <a:pt x="192" y="247"/>
                    <a:pt x="192" y="247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91" y="247"/>
                    <a:pt x="191" y="247"/>
                    <a:pt x="191" y="247"/>
                  </a:cubicBezTo>
                  <a:cubicBezTo>
                    <a:pt x="195" y="249"/>
                    <a:pt x="195" y="249"/>
                    <a:pt x="195" y="249"/>
                  </a:cubicBezTo>
                  <a:cubicBezTo>
                    <a:pt x="196" y="248"/>
                    <a:pt x="196" y="247"/>
                    <a:pt x="196" y="247"/>
                  </a:cubicBezTo>
                  <a:cubicBezTo>
                    <a:pt x="191" y="247"/>
                    <a:pt x="191" y="247"/>
                    <a:pt x="191" y="247"/>
                  </a:cubicBezTo>
                  <a:cubicBezTo>
                    <a:pt x="195" y="249"/>
                    <a:pt x="195" y="249"/>
                    <a:pt x="195" y="249"/>
                  </a:cubicBezTo>
                  <a:cubicBezTo>
                    <a:pt x="195" y="249"/>
                    <a:pt x="195" y="249"/>
                    <a:pt x="195" y="249"/>
                  </a:cubicBezTo>
                  <a:cubicBezTo>
                    <a:pt x="191" y="247"/>
                    <a:pt x="191" y="247"/>
                    <a:pt x="191" y="247"/>
                  </a:cubicBezTo>
                  <a:cubicBezTo>
                    <a:pt x="194" y="251"/>
                    <a:pt x="194" y="251"/>
                    <a:pt x="194" y="251"/>
                  </a:cubicBezTo>
                  <a:cubicBezTo>
                    <a:pt x="194" y="250"/>
                    <a:pt x="195" y="250"/>
                    <a:pt x="195" y="249"/>
                  </a:cubicBezTo>
                  <a:cubicBezTo>
                    <a:pt x="191" y="247"/>
                    <a:pt x="191" y="247"/>
                    <a:pt x="191" y="247"/>
                  </a:cubicBezTo>
                  <a:cubicBezTo>
                    <a:pt x="194" y="251"/>
                    <a:pt x="194" y="251"/>
                    <a:pt x="194" y="251"/>
                  </a:cubicBezTo>
                  <a:cubicBezTo>
                    <a:pt x="191" y="247"/>
                    <a:pt x="191" y="247"/>
                    <a:pt x="191" y="247"/>
                  </a:cubicBezTo>
                  <a:cubicBezTo>
                    <a:pt x="192" y="251"/>
                    <a:pt x="192" y="251"/>
                    <a:pt x="192" y="251"/>
                  </a:cubicBezTo>
                  <a:cubicBezTo>
                    <a:pt x="193" y="251"/>
                    <a:pt x="193" y="251"/>
                    <a:pt x="194" y="251"/>
                  </a:cubicBezTo>
                  <a:cubicBezTo>
                    <a:pt x="191" y="247"/>
                    <a:pt x="191" y="247"/>
                    <a:pt x="191" y="247"/>
                  </a:cubicBezTo>
                  <a:cubicBezTo>
                    <a:pt x="192" y="251"/>
                    <a:pt x="192" y="251"/>
                    <a:pt x="192" y="251"/>
                  </a:cubicBezTo>
                  <a:cubicBezTo>
                    <a:pt x="191" y="247"/>
                    <a:pt x="191" y="247"/>
                    <a:pt x="191" y="247"/>
                  </a:cubicBezTo>
                  <a:cubicBezTo>
                    <a:pt x="191" y="251"/>
                    <a:pt x="191" y="251"/>
                    <a:pt x="191" y="251"/>
                  </a:cubicBezTo>
                  <a:cubicBezTo>
                    <a:pt x="192" y="251"/>
                    <a:pt x="192" y="251"/>
                    <a:pt x="192" y="251"/>
                  </a:cubicBezTo>
                  <a:cubicBezTo>
                    <a:pt x="191" y="247"/>
                    <a:pt x="191" y="247"/>
                    <a:pt x="191" y="247"/>
                  </a:cubicBezTo>
                  <a:cubicBezTo>
                    <a:pt x="191" y="251"/>
                    <a:pt x="191" y="251"/>
                    <a:pt x="191" y="251"/>
                  </a:cubicBezTo>
                  <a:cubicBezTo>
                    <a:pt x="191" y="249"/>
                    <a:pt x="191" y="249"/>
                    <a:pt x="191" y="249"/>
                  </a:cubicBezTo>
                  <a:cubicBezTo>
                    <a:pt x="191" y="251"/>
                    <a:pt x="191" y="251"/>
                    <a:pt x="191" y="251"/>
                  </a:cubicBezTo>
                  <a:cubicBezTo>
                    <a:pt x="191" y="251"/>
                    <a:pt x="191" y="251"/>
                    <a:pt x="191" y="251"/>
                  </a:cubicBezTo>
                  <a:cubicBezTo>
                    <a:pt x="191" y="249"/>
                    <a:pt x="191" y="249"/>
                    <a:pt x="191" y="249"/>
                  </a:cubicBezTo>
                  <a:cubicBezTo>
                    <a:pt x="191" y="251"/>
                    <a:pt x="191" y="251"/>
                    <a:pt x="191" y="251"/>
                  </a:cubicBezTo>
                  <a:cubicBezTo>
                    <a:pt x="191" y="251"/>
                    <a:pt x="191" y="251"/>
                    <a:pt x="191" y="251"/>
                  </a:cubicBezTo>
                  <a:cubicBezTo>
                    <a:pt x="192" y="251"/>
                    <a:pt x="192" y="252"/>
                    <a:pt x="194" y="252"/>
                  </a:cubicBezTo>
                  <a:cubicBezTo>
                    <a:pt x="198" y="254"/>
                    <a:pt x="207" y="257"/>
                    <a:pt x="218" y="262"/>
                  </a:cubicBezTo>
                  <a:cubicBezTo>
                    <a:pt x="233" y="268"/>
                    <a:pt x="253" y="277"/>
                    <a:pt x="269" y="284"/>
                  </a:cubicBezTo>
                  <a:cubicBezTo>
                    <a:pt x="277" y="287"/>
                    <a:pt x="283" y="290"/>
                    <a:pt x="288" y="292"/>
                  </a:cubicBezTo>
                  <a:cubicBezTo>
                    <a:pt x="293" y="294"/>
                    <a:pt x="296" y="296"/>
                    <a:pt x="296" y="296"/>
                  </a:cubicBezTo>
                  <a:cubicBezTo>
                    <a:pt x="298" y="297"/>
                    <a:pt x="301" y="296"/>
                    <a:pt x="302" y="294"/>
                  </a:cubicBezTo>
                  <a:cubicBezTo>
                    <a:pt x="303" y="291"/>
                    <a:pt x="302" y="289"/>
                    <a:pt x="300" y="288"/>
                  </a:cubicBezTo>
                  <a:cubicBezTo>
                    <a:pt x="276" y="273"/>
                    <a:pt x="276" y="273"/>
                    <a:pt x="276" y="273"/>
                  </a:cubicBezTo>
                  <a:cubicBezTo>
                    <a:pt x="300" y="284"/>
                    <a:pt x="300" y="284"/>
                    <a:pt x="300" y="284"/>
                  </a:cubicBezTo>
                  <a:cubicBezTo>
                    <a:pt x="302" y="285"/>
                    <a:pt x="304" y="284"/>
                    <a:pt x="305" y="282"/>
                  </a:cubicBezTo>
                  <a:cubicBezTo>
                    <a:pt x="306" y="281"/>
                    <a:pt x="306" y="280"/>
                    <a:pt x="306" y="279"/>
                  </a:cubicBezTo>
                  <a:cubicBezTo>
                    <a:pt x="306" y="278"/>
                    <a:pt x="306" y="277"/>
                    <a:pt x="306" y="277"/>
                  </a:cubicBezTo>
                  <a:cubicBezTo>
                    <a:pt x="305" y="276"/>
                    <a:pt x="305" y="276"/>
                    <a:pt x="304" y="275"/>
                  </a:cubicBezTo>
                  <a:cubicBezTo>
                    <a:pt x="303" y="275"/>
                    <a:pt x="303" y="274"/>
                    <a:pt x="302" y="273"/>
                  </a:cubicBezTo>
                  <a:cubicBezTo>
                    <a:pt x="298" y="270"/>
                    <a:pt x="291" y="266"/>
                    <a:pt x="282" y="261"/>
                  </a:cubicBezTo>
                  <a:cubicBezTo>
                    <a:pt x="270" y="253"/>
                    <a:pt x="254" y="244"/>
                    <a:pt x="241" y="236"/>
                  </a:cubicBezTo>
                  <a:cubicBezTo>
                    <a:pt x="235" y="233"/>
                    <a:pt x="229" y="229"/>
                    <a:pt x="225" y="227"/>
                  </a:cubicBezTo>
                  <a:cubicBezTo>
                    <a:pt x="223" y="226"/>
                    <a:pt x="222" y="225"/>
                    <a:pt x="221" y="224"/>
                  </a:cubicBezTo>
                  <a:cubicBezTo>
                    <a:pt x="220" y="224"/>
                    <a:pt x="220" y="223"/>
                    <a:pt x="220" y="223"/>
                  </a:cubicBezTo>
                  <a:cubicBezTo>
                    <a:pt x="220" y="223"/>
                    <a:pt x="220" y="223"/>
                    <a:pt x="220" y="223"/>
                  </a:cubicBezTo>
                  <a:cubicBezTo>
                    <a:pt x="218" y="225"/>
                    <a:pt x="218" y="225"/>
                    <a:pt x="218" y="225"/>
                  </a:cubicBezTo>
                  <a:cubicBezTo>
                    <a:pt x="220" y="223"/>
                    <a:pt x="220" y="223"/>
                    <a:pt x="220" y="223"/>
                  </a:cubicBezTo>
                  <a:cubicBezTo>
                    <a:pt x="220" y="223"/>
                    <a:pt x="220" y="223"/>
                    <a:pt x="220" y="223"/>
                  </a:cubicBezTo>
                  <a:cubicBezTo>
                    <a:pt x="218" y="225"/>
                    <a:pt x="218" y="225"/>
                    <a:pt x="218" y="225"/>
                  </a:cubicBezTo>
                  <a:cubicBezTo>
                    <a:pt x="220" y="223"/>
                    <a:pt x="220" y="223"/>
                    <a:pt x="220" y="223"/>
                  </a:cubicBezTo>
                  <a:cubicBezTo>
                    <a:pt x="217" y="226"/>
                    <a:pt x="217" y="226"/>
                    <a:pt x="217" y="226"/>
                  </a:cubicBezTo>
                  <a:cubicBezTo>
                    <a:pt x="220" y="224"/>
                    <a:pt x="220" y="224"/>
                    <a:pt x="220" y="224"/>
                  </a:cubicBezTo>
                  <a:cubicBezTo>
                    <a:pt x="220" y="224"/>
                    <a:pt x="220" y="224"/>
                    <a:pt x="220" y="223"/>
                  </a:cubicBezTo>
                  <a:cubicBezTo>
                    <a:pt x="217" y="226"/>
                    <a:pt x="217" y="226"/>
                    <a:pt x="217" y="226"/>
                  </a:cubicBezTo>
                  <a:cubicBezTo>
                    <a:pt x="220" y="224"/>
                    <a:pt x="220" y="224"/>
                    <a:pt x="220" y="224"/>
                  </a:cubicBezTo>
                  <a:cubicBezTo>
                    <a:pt x="216" y="226"/>
                    <a:pt x="216" y="226"/>
                    <a:pt x="216" y="226"/>
                  </a:cubicBezTo>
                  <a:cubicBezTo>
                    <a:pt x="221" y="226"/>
                    <a:pt x="221" y="226"/>
                    <a:pt x="221" y="226"/>
                  </a:cubicBezTo>
                  <a:cubicBezTo>
                    <a:pt x="221" y="225"/>
                    <a:pt x="220" y="224"/>
                    <a:pt x="220" y="224"/>
                  </a:cubicBezTo>
                  <a:cubicBezTo>
                    <a:pt x="216" y="226"/>
                    <a:pt x="216" y="226"/>
                    <a:pt x="216" y="226"/>
                  </a:cubicBezTo>
                  <a:cubicBezTo>
                    <a:pt x="221" y="226"/>
                    <a:pt x="221" y="226"/>
                    <a:pt x="221" y="226"/>
                  </a:cubicBezTo>
                  <a:cubicBezTo>
                    <a:pt x="216" y="226"/>
                    <a:pt x="216" y="226"/>
                    <a:pt x="216" y="226"/>
                  </a:cubicBezTo>
                  <a:cubicBezTo>
                    <a:pt x="220" y="229"/>
                    <a:pt x="220" y="229"/>
                    <a:pt x="220" y="229"/>
                  </a:cubicBezTo>
                  <a:cubicBezTo>
                    <a:pt x="221" y="228"/>
                    <a:pt x="221" y="227"/>
                    <a:pt x="221" y="226"/>
                  </a:cubicBezTo>
                  <a:cubicBezTo>
                    <a:pt x="216" y="226"/>
                    <a:pt x="216" y="226"/>
                    <a:pt x="216" y="226"/>
                  </a:cubicBezTo>
                  <a:cubicBezTo>
                    <a:pt x="220" y="229"/>
                    <a:pt x="220" y="229"/>
                    <a:pt x="220" y="229"/>
                  </a:cubicBezTo>
                  <a:cubicBezTo>
                    <a:pt x="216" y="226"/>
                    <a:pt x="216" y="226"/>
                    <a:pt x="216" y="226"/>
                  </a:cubicBezTo>
                  <a:cubicBezTo>
                    <a:pt x="214" y="230"/>
                    <a:pt x="214" y="230"/>
                    <a:pt x="214" y="230"/>
                  </a:cubicBezTo>
                  <a:cubicBezTo>
                    <a:pt x="215" y="230"/>
                    <a:pt x="239" y="241"/>
                    <a:pt x="264" y="251"/>
                  </a:cubicBezTo>
                  <a:cubicBezTo>
                    <a:pt x="276" y="256"/>
                    <a:pt x="289" y="262"/>
                    <a:pt x="299" y="265"/>
                  </a:cubicBezTo>
                  <a:cubicBezTo>
                    <a:pt x="304" y="267"/>
                    <a:pt x="308" y="269"/>
                    <a:pt x="312" y="270"/>
                  </a:cubicBezTo>
                  <a:cubicBezTo>
                    <a:pt x="313" y="271"/>
                    <a:pt x="315" y="271"/>
                    <a:pt x="316" y="272"/>
                  </a:cubicBezTo>
                  <a:cubicBezTo>
                    <a:pt x="316" y="272"/>
                    <a:pt x="317" y="272"/>
                    <a:pt x="317" y="272"/>
                  </a:cubicBezTo>
                  <a:cubicBezTo>
                    <a:pt x="318" y="272"/>
                    <a:pt x="318" y="272"/>
                    <a:pt x="319" y="272"/>
                  </a:cubicBezTo>
                  <a:cubicBezTo>
                    <a:pt x="319" y="272"/>
                    <a:pt x="320" y="272"/>
                    <a:pt x="320" y="272"/>
                  </a:cubicBezTo>
                  <a:cubicBezTo>
                    <a:pt x="321" y="272"/>
                    <a:pt x="321" y="272"/>
                    <a:pt x="322" y="272"/>
                  </a:cubicBezTo>
                  <a:cubicBezTo>
                    <a:pt x="322" y="271"/>
                    <a:pt x="323" y="271"/>
                    <a:pt x="323" y="270"/>
                  </a:cubicBezTo>
                  <a:cubicBezTo>
                    <a:pt x="323" y="270"/>
                    <a:pt x="323" y="270"/>
                    <a:pt x="323" y="270"/>
                  </a:cubicBezTo>
                  <a:cubicBezTo>
                    <a:pt x="324" y="269"/>
                    <a:pt x="324" y="268"/>
                    <a:pt x="324" y="268"/>
                  </a:cubicBezTo>
                  <a:cubicBezTo>
                    <a:pt x="324" y="266"/>
                    <a:pt x="323" y="266"/>
                    <a:pt x="323" y="265"/>
                  </a:cubicBezTo>
                  <a:cubicBezTo>
                    <a:pt x="322" y="264"/>
                    <a:pt x="322" y="264"/>
                    <a:pt x="322" y="264"/>
                  </a:cubicBezTo>
                  <a:cubicBezTo>
                    <a:pt x="321" y="263"/>
                    <a:pt x="320" y="262"/>
                    <a:pt x="319" y="261"/>
                  </a:cubicBezTo>
                  <a:cubicBezTo>
                    <a:pt x="315" y="259"/>
                    <a:pt x="308" y="254"/>
                    <a:pt x="299" y="249"/>
                  </a:cubicBezTo>
                  <a:cubicBezTo>
                    <a:pt x="286" y="241"/>
                    <a:pt x="270" y="232"/>
                    <a:pt x="257" y="224"/>
                  </a:cubicBezTo>
                  <a:cubicBezTo>
                    <a:pt x="251" y="220"/>
                    <a:pt x="245" y="217"/>
                    <a:pt x="241" y="214"/>
                  </a:cubicBezTo>
                  <a:cubicBezTo>
                    <a:pt x="239" y="213"/>
                    <a:pt x="237" y="212"/>
                    <a:pt x="236" y="211"/>
                  </a:cubicBezTo>
                  <a:cubicBezTo>
                    <a:pt x="236" y="211"/>
                    <a:pt x="236" y="211"/>
                    <a:pt x="235" y="211"/>
                  </a:cubicBezTo>
                  <a:cubicBezTo>
                    <a:pt x="235" y="211"/>
                    <a:pt x="235" y="211"/>
                    <a:pt x="235" y="211"/>
                  </a:cubicBezTo>
                  <a:cubicBezTo>
                    <a:pt x="234" y="212"/>
                    <a:pt x="234" y="212"/>
                    <a:pt x="234" y="212"/>
                  </a:cubicBezTo>
                  <a:cubicBezTo>
                    <a:pt x="236" y="211"/>
                    <a:pt x="236" y="211"/>
                    <a:pt x="236" y="211"/>
                  </a:cubicBezTo>
                  <a:cubicBezTo>
                    <a:pt x="235" y="211"/>
                    <a:pt x="235" y="211"/>
                    <a:pt x="235" y="211"/>
                  </a:cubicBezTo>
                  <a:cubicBezTo>
                    <a:pt x="234" y="212"/>
                    <a:pt x="234" y="212"/>
                    <a:pt x="234" y="212"/>
                  </a:cubicBezTo>
                  <a:cubicBezTo>
                    <a:pt x="236" y="211"/>
                    <a:pt x="236" y="211"/>
                    <a:pt x="236" y="211"/>
                  </a:cubicBezTo>
                  <a:cubicBezTo>
                    <a:pt x="232" y="213"/>
                    <a:pt x="232" y="213"/>
                    <a:pt x="232" y="213"/>
                  </a:cubicBezTo>
                  <a:cubicBezTo>
                    <a:pt x="236" y="213"/>
                    <a:pt x="236" y="213"/>
                    <a:pt x="236" y="213"/>
                  </a:cubicBezTo>
                  <a:cubicBezTo>
                    <a:pt x="236" y="212"/>
                    <a:pt x="236" y="211"/>
                    <a:pt x="236" y="211"/>
                  </a:cubicBezTo>
                  <a:cubicBezTo>
                    <a:pt x="232" y="213"/>
                    <a:pt x="232" y="213"/>
                    <a:pt x="232" y="213"/>
                  </a:cubicBezTo>
                  <a:cubicBezTo>
                    <a:pt x="236" y="213"/>
                    <a:pt x="236" y="213"/>
                    <a:pt x="236" y="213"/>
                  </a:cubicBezTo>
                  <a:cubicBezTo>
                    <a:pt x="232" y="213"/>
                    <a:pt x="232" y="213"/>
                    <a:pt x="232" y="213"/>
                  </a:cubicBezTo>
                  <a:cubicBezTo>
                    <a:pt x="236" y="216"/>
                    <a:pt x="236" y="216"/>
                    <a:pt x="236" y="216"/>
                  </a:cubicBezTo>
                  <a:cubicBezTo>
                    <a:pt x="236" y="215"/>
                    <a:pt x="236" y="214"/>
                    <a:pt x="236" y="213"/>
                  </a:cubicBezTo>
                  <a:cubicBezTo>
                    <a:pt x="232" y="213"/>
                    <a:pt x="232" y="213"/>
                    <a:pt x="232" y="213"/>
                  </a:cubicBezTo>
                  <a:cubicBezTo>
                    <a:pt x="236" y="216"/>
                    <a:pt x="236" y="216"/>
                    <a:pt x="236" y="216"/>
                  </a:cubicBezTo>
                  <a:cubicBezTo>
                    <a:pt x="232" y="213"/>
                    <a:pt x="232" y="213"/>
                    <a:pt x="232" y="213"/>
                  </a:cubicBezTo>
                  <a:cubicBezTo>
                    <a:pt x="230" y="217"/>
                    <a:pt x="230" y="217"/>
                    <a:pt x="230" y="217"/>
                  </a:cubicBezTo>
                  <a:cubicBezTo>
                    <a:pt x="230" y="217"/>
                    <a:pt x="254" y="230"/>
                    <a:pt x="279" y="242"/>
                  </a:cubicBezTo>
                  <a:cubicBezTo>
                    <a:pt x="292" y="248"/>
                    <a:pt x="304" y="254"/>
                    <a:pt x="314" y="259"/>
                  </a:cubicBezTo>
                  <a:cubicBezTo>
                    <a:pt x="319" y="261"/>
                    <a:pt x="323" y="263"/>
                    <a:pt x="326" y="265"/>
                  </a:cubicBezTo>
                  <a:cubicBezTo>
                    <a:pt x="328" y="265"/>
                    <a:pt x="329" y="266"/>
                    <a:pt x="330" y="266"/>
                  </a:cubicBezTo>
                  <a:cubicBezTo>
                    <a:pt x="331" y="266"/>
                    <a:pt x="331" y="267"/>
                    <a:pt x="332" y="267"/>
                  </a:cubicBezTo>
                  <a:cubicBezTo>
                    <a:pt x="332" y="267"/>
                    <a:pt x="332" y="267"/>
                    <a:pt x="332" y="267"/>
                  </a:cubicBezTo>
                  <a:cubicBezTo>
                    <a:pt x="333" y="267"/>
                    <a:pt x="333" y="267"/>
                    <a:pt x="334" y="267"/>
                  </a:cubicBezTo>
                  <a:cubicBezTo>
                    <a:pt x="334" y="267"/>
                    <a:pt x="334" y="267"/>
                    <a:pt x="335" y="267"/>
                  </a:cubicBezTo>
                  <a:cubicBezTo>
                    <a:pt x="336" y="267"/>
                    <a:pt x="337" y="266"/>
                    <a:pt x="338" y="265"/>
                  </a:cubicBezTo>
                  <a:cubicBezTo>
                    <a:pt x="338" y="264"/>
                    <a:pt x="338" y="263"/>
                    <a:pt x="338" y="261"/>
                  </a:cubicBezTo>
                  <a:cubicBezTo>
                    <a:pt x="338" y="260"/>
                    <a:pt x="337" y="259"/>
                    <a:pt x="336" y="259"/>
                  </a:cubicBezTo>
                  <a:cubicBezTo>
                    <a:pt x="336" y="259"/>
                    <a:pt x="335" y="258"/>
                    <a:pt x="332" y="256"/>
                  </a:cubicBezTo>
                  <a:cubicBezTo>
                    <a:pt x="324" y="251"/>
                    <a:pt x="303" y="239"/>
                    <a:pt x="284" y="227"/>
                  </a:cubicBezTo>
                  <a:cubicBezTo>
                    <a:pt x="275" y="222"/>
                    <a:pt x="266" y="216"/>
                    <a:pt x="259" y="212"/>
                  </a:cubicBezTo>
                  <a:cubicBezTo>
                    <a:pt x="256" y="210"/>
                    <a:pt x="253" y="208"/>
                    <a:pt x="252" y="207"/>
                  </a:cubicBezTo>
                  <a:cubicBezTo>
                    <a:pt x="251" y="206"/>
                    <a:pt x="250" y="206"/>
                    <a:pt x="250" y="205"/>
                  </a:cubicBezTo>
                  <a:cubicBezTo>
                    <a:pt x="250" y="205"/>
                    <a:pt x="250" y="205"/>
                    <a:pt x="250" y="205"/>
                  </a:cubicBezTo>
                  <a:cubicBezTo>
                    <a:pt x="250" y="205"/>
                    <a:pt x="250" y="205"/>
                    <a:pt x="250" y="205"/>
                  </a:cubicBezTo>
                  <a:cubicBezTo>
                    <a:pt x="248" y="207"/>
                    <a:pt x="248" y="207"/>
                    <a:pt x="248" y="207"/>
                  </a:cubicBezTo>
                  <a:cubicBezTo>
                    <a:pt x="250" y="205"/>
                    <a:pt x="250" y="205"/>
                    <a:pt x="250" y="205"/>
                  </a:cubicBezTo>
                  <a:cubicBezTo>
                    <a:pt x="250" y="205"/>
                    <a:pt x="250" y="205"/>
                    <a:pt x="250" y="205"/>
                  </a:cubicBezTo>
                  <a:cubicBezTo>
                    <a:pt x="248" y="207"/>
                    <a:pt x="248" y="207"/>
                    <a:pt x="248" y="207"/>
                  </a:cubicBezTo>
                  <a:cubicBezTo>
                    <a:pt x="250" y="205"/>
                    <a:pt x="250" y="205"/>
                    <a:pt x="250" y="205"/>
                  </a:cubicBezTo>
                  <a:cubicBezTo>
                    <a:pt x="247" y="208"/>
                    <a:pt x="247" y="208"/>
                    <a:pt x="247" y="208"/>
                  </a:cubicBezTo>
                  <a:cubicBezTo>
                    <a:pt x="251" y="208"/>
                    <a:pt x="251" y="208"/>
                    <a:pt x="251" y="208"/>
                  </a:cubicBezTo>
                  <a:cubicBezTo>
                    <a:pt x="251" y="206"/>
                    <a:pt x="250" y="206"/>
                    <a:pt x="250" y="205"/>
                  </a:cubicBezTo>
                  <a:cubicBezTo>
                    <a:pt x="247" y="208"/>
                    <a:pt x="247" y="208"/>
                    <a:pt x="247" y="208"/>
                  </a:cubicBezTo>
                  <a:cubicBezTo>
                    <a:pt x="251" y="208"/>
                    <a:pt x="251" y="208"/>
                    <a:pt x="251" y="208"/>
                  </a:cubicBezTo>
                  <a:cubicBezTo>
                    <a:pt x="246" y="208"/>
                    <a:pt x="246" y="208"/>
                    <a:pt x="246" y="208"/>
                  </a:cubicBezTo>
                  <a:cubicBezTo>
                    <a:pt x="250" y="210"/>
                    <a:pt x="250" y="210"/>
                    <a:pt x="250" y="210"/>
                  </a:cubicBezTo>
                  <a:cubicBezTo>
                    <a:pt x="250" y="209"/>
                    <a:pt x="251" y="208"/>
                    <a:pt x="251" y="208"/>
                  </a:cubicBezTo>
                  <a:cubicBezTo>
                    <a:pt x="246" y="208"/>
                    <a:pt x="246" y="208"/>
                    <a:pt x="246" y="208"/>
                  </a:cubicBezTo>
                  <a:cubicBezTo>
                    <a:pt x="250" y="210"/>
                    <a:pt x="250" y="210"/>
                    <a:pt x="250" y="210"/>
                  </a:cubicBezTo>
                  <a:cubicBezTo>
                    <a:pt x="246" y="208"/>
                    <a:pt x="246" y="208"/>
                    <a:pt x="246" y="208"/>
                  </a:cubicBezTo>
                  <a:cubicBezTo>
                    <a:pt x="244" y="212"/>
                    <a:pt x="244" y="212"/>
                    <a:pt x="244" y="212"/>
                  </a:cubicBezTo>
                  <a:cubicBezTo>
                    <a:pt x="244" y="212"/>
                    <a:pt x="267" y="223"/>
                    <a:pt x="291" y="233"/>
                  </a:cubicBezTo>
                  <a:cubicBezTo>
                    <a:pt x="303" y="239"/>
                    <a:pt x="315" y="244"/>
                    <a:pt x="324" y="248"/>
                  </a:cubicBezTo>
                  <a:cubicBezTo>
                    <a:pt x="329" y="250"/>
                    <a:pt x="333" y="252"/>
                    <a:pt x="336" y="253"/>
                  </a:cubicBezTo>
                  <a:cubicBezTo>
                    <a:pt x="338" y="254"/>
                    <a:pt x="339" y="254"/>
                    <a:pt x="340" y="255"/>
                  </a:cubicBezTo>
                  <a:cubicBezTo>
                    <a:pt x="341" y="255"/>
                    <a:pt x="341" y="255"/>
                    <a:pt x="342" y="255"/>
                  </a:cubicBezTo>
                  <a:cubicBezTo>
                    <a:pt x="342" y="255"/>
                    <a:pt x="343" y="255"/>
                    <a:pt x="344" y="255"/>
                  </a:cubicBezTo>
                  <a:cubicBezTo>
                    <a:pt x="344" y="255"/>
                    <a:pt x="344" y="255"/>
                    <a:pt x="345" y="255"/>
                  </a:cubicBezTo>
                  <a:cubicBezTo>
                    <a:pt x="345" y="255"/>
                    <a:pt x="346" y="255"/>
                    <a:pt x="346" y="254"/>
                  </a:cubicBezTo>
                  <a:cubicBezTo>
                    <a:pt x="347" y="254"/>
                    <a:pt x="347" y="254"/>
                    <a:pt x="348" y="253"/>
                  </a:cubicBezTo>
                  <a:cubicBezTo>
                    <a:pt x="348" y="252"/>
                    <a:pt x="349" y="251"/>
                    <a:pt x="348" y="250"/>
                  </a:cubicBezTo>
                  <a:cubicBezTo>
                    <a:pt x="348" y="248"/>
                    <a:pt x="347" y="247"/>
                    <a:pt x="346" y="247"/>
                  </a:cubicBezTo>
                  <a:cubicBezTo>
                    <a:pt x="346" y="247"/>
                    <a:pt x="341" y="243"/>
                    <a:pt x="333" y="239"/>
                  </a:cubicBezTo>
                  <a:cubicBezTo>
                    <a:pt x="321" y="231"/>
                    <a:pt x="303" y="220"/>
                    <a:pt x="288" y="211"/>
                  </a:cubicBezTo>
                  <a:cubicBezTo>
                    <a:pt x="281" y="207"/>
                    <a:pt x="274" y="202"/>
                    <a:pt x="269" y="199"/>
                  </a:cubicBezTo>
                  <a:cubicBezTo>
                    <a:pt x="267" y="198"/>
                    <a:pt x="265" y="196"/>
                    <a:pt x="264" y="196"/>
                  </a:cubicBezTo>
                  <a:cubicBezTo>
                    <a:pt x="263" y="195"/>
                    <a:pt x="263" y="195"/>
                    <a:pt x="263" y="195"/>
                  </a:cubicBezTo>
                  <a:cubicBezTo>
                    <a:pt x="262" y="195"/>
                    <a:pt x="262" y="195"/>
                    <a:pt x="262" y="195"/>
                  </a:cubicBezTo>
                  <a:cubicBezTo>
                    <a:pt x="262" y="195"/>
                    <a:pt x="262" y="195"/>
                    <a:pt x="262" y="195"/>
                  </a:cubicBezTo>
                  <a:cubicBezTo>
                    <a:pt x="261" y="197"/>
                    <a:pt x="261" y="197"/>
                    <a:pt x="261" y="197"/>
                  </a:cubicBezTo>
                  <a:cubicBezTo>
                    <a:pt x="263" y="195"/>
                    <a:pt x="263" y="195"/>
                    <a:pt x="263" y="195"/>
                  </a:cubicBezTo>
                  <a:cubicBezTo>
                    <a:pt x="262" y="195"/>
                    <a:pt x="262" y="195"/>
                    <a:pt x="262" y="195"/>
                  </a:cubicBezTo>
                  <a:cubicBezTo>
                    <a:pt x="261" y="197"/>
                    <a:pt x="261" y="197"/>
                    <a:pt x="261" y="197"/>
                  </a:cubicBezTo>
                  <a:cubicBezTo>
                    <a:pt x="263" y="195"/>
                    <a:pt x="263" y="195"/>
                    <a:pt x="263" y="195"/>
                  </a:cubicBezTo>
                  <a:cubicBezTo>
                    <a:pt x="260" y="198"/>
                    <a:pt x="260" y="198"/>
                    <a:pt x="260" y="198"/>
                  </a:cubicBezTo>
                  <a:cubicBezTo>
                    <a:pt x="263" y="195"/>
                    <a:pt x="263" y="195"/>
                    <a:pt x="263" y="195"/>
                  </a:cubicBezTo>
                  <a:cubicBezTo>
                    <a:pt x="263" y="195"/>
                    <a:pt x="263" y="195"/>
                    <a:pt x="263" y="195"/>
                  </a:cubicBezTo>
                  <a:cubicBezTo>
                    <a:pt x="260" y="198"/>
                    <a:pt x="260" y="198"/>
                    <a:pt x="260" y="198"/>
                  </a:cubicBezTo>
                  <a:cubicBezTo>
                    <a:pt x="263" y="195"/>
                    <a:pt x="263" y="195"/>
                    <a:pt x="263" y="195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64" y="198"/>
                    <a:pt x="264" y="198"/>
                    <a:pt x="264" y="198"/>
                  </a:cubicBezTo>
                  <a:cubicBezTo>
                    <a:pt x="264" y="196"/>
                    <a:pt x="263" y="196"/>
                    <a:pt x="263" y="195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64" y="198"/>
                    <a:pt x="264" y="198"/>
                    <a:pt x="264" y="198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64" y="199"/>
                    <a:pt x="264" y="199"/>
                    <a:pt x="264" y="199"/>
                  </a:cubicBezTo>
                  <a:cubicBezTo>
                    <a:pt x="264" y="198"/>
                    <a:pt x="264" y="198"/>
                    <a:pt x="264" y="198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64" y="199"/>
                    <a:pt x="264" y="199"/>
                    <a:pt x="264" y="199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63" y="201"/>
                    <a:pt x="263" y="201"/>
                    <a:pt x="263" y="201"/>
                  </a:cubicBezTo>
                  <a:cubicBezTo>
                    <a:pt x="263" y="200"/>
                    <a:pt x="263" y="199"/>
                    <a:pt x="264" y="199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63" y="201"/>
                    <a:pt x="263" y="201"/>
                    <a:pt x="263" y="201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57" y="202"/>
                    <a:pt x="257" y="202"/>
                    <a:pt x="257" y="202"/>
                  </a:cubicBezTo>
                  <a:cubicBezTo>
                    <a:pt x="257" y="202"/>
                    <a:pt x="281" y="212"/>
                    <a:pt x="305" y="223"/>
                  </a:cubicBezTo>
                  <a:cubicBezTo>
                    <a:pt x="317" y="228"/>
                    <a:pt x="329" y="234"/>
                    <a:pt x="339" y="238"/>
                  </a:cubicBezTo>
                  <a:cubicBezTo>
                    <a:pt x="343" y="240"/>
                    <a:pt x="347" y="241"/>
                    <a:pt x="350" y="242"/>
                  </a:cubicBezTo>
                  <a:cubicBezTo>
                    <a:pt x="352" y="243"/>
                    <a:pt x="353" y="243"/>
                    <a:pt x="354" y="244"/>
                  </a:cubicBezTo>
                  <a:cubicBezTo>
                    <a:pt x="354" y="244"/>
                    <a:pt x="355" y="244"/>
                    <a:pt x="355" y="244"/>
                  </a:cubicBezTo>
                  <a:cubicBezTo>
                    <a:pt x="356" y="244"/>
                    <a:pt x="356" y="244"/>
                    <a:pt x="356" y="244"/>
                  </a:cubicBezTo>
                  <a:cubicBezTo>
                    <a:pt x="356" y="244"/>
                    <a:pt x="356" y="244"/>
                    <a:pt x="357" y="245"/>
                  </a:cubicBezTo>
                  <a:cubicBezTo>
                    <a:pt x="357" y="244"/>
                    <a:pt x="358" y="244"/>
                    <a:pt x="358" y="244"/>
                  </a:cubicBezTo>
                  <a:cubicBezTo>
                    <a:pt x="359" y="244"/>
                    <a:pt x="360" y="244"/>
                    <a:pt x="361" y="243"/>
                  </a:cubicBezTo>
                  <a:cubicBezTo>
                    <a:pt x="361" y="242"/>
                    <a:pt x="361" y="242"/>
                    <a:pt x="361" y="242"/>
                  </a:cubicBezTo>
                  <a:cubicBezTo>
                    <a:pt x="361" y="241"/>
                    <a:pt x="362" y="241"/>
                    <a:pt x="362" y="240"/>
                  </a:cubicBezTo>
                  <a:cubicBezTo>
                    <a:pt x="362" y="239"/>
                    <a:pt x="361" y="238"/>
                    <a:pt x="361" y="238"/>
                  </a:cubicBezTo>
                  <a:cubicBezTo>
                    <a:pt x="361" y="237"/>
                    <a:pt x="360" y="237"/>
                    <a:pt x="360" y="237"/>
                  </a:cubicBezTo>
                  <a:cubicBezTo>
                    <a:pt x="360" y="236"/>
                    <a:pt x="360" y="236"/>
                    <a:pt x="359" y="236"/>
                  </a:cubicBezTo>
                  <a:cubicBezTo>
                    <a:pt x="358" y="235"/>
                    <a:pt x="356" y="233"/>
                    <a:pt x="353" y="231"/>
                  </a:cubicBezTo>
                  <a:cubicBezTo>
                    <a:pt x="342" y="224"/>
                    <a:pt x="322" y="212"/>
                    <a:pt x="305" y="201"/>
                  </a:cubicBezTo>
                  <a:cubicBezTo>
                    <a:pt x="287" y="191"/>
                    <a:pt x="272" y="182"/>
                    <a:pt x="272" y="182"/>
                  </a:cubicBezTo>
                  <a:cubicBezTo>
                    <a:pt x="270" y="186"/>
                    <a:pt x="270" y="186"/>
                    <a:pt x="270" y="186"/>
                  </a:cubicBezTo>
                  <a:cubicBezTo>
                    <a:pt x="268" y="190"/>
                    <a:pt x="268" y="190"/>
                    <a:pt x="268" y="190"/>
                  </a:cubicBezTo>
                  <a:cubicBezTo>
                    <a:pt x="268" y="190"/>
                    <a:pt x="292" y="201"/>
                    <a:pt x="317" y="213"/>
                  </a:cubicBezTo>
                  <a:cubicBezTo>
                    <a:pt x="330" y="219"/>
                    <a:pt x="342" y="225"/>
                    <a:pt x="352" y="229"/>
                  </a:cubicBezTo>
                  <a:cubicBezTo>
                    <a:pt x="357" y="231"/>
                    <a:pt x="362" y="233"/>
                    <a:pt x="365" y="235"/>
                  </a:cubicBezTo>
                  <a:cubicBezTo>
                    <a:pt x="366" y="235"/>
                    <a:pt x="368" y="236"/>
                    <a:pt x="369" y="236"/>
                  </a:cubicBezTo>
                  <a:cubicBezTo>
                    <a:pt x="369" y="236"/>
                    <a:pt x="370" y="236"/>
                    <a:pt x="370" y="237"/>
                  </a:cubicBezTo>
                  <a:cubicBezTo>
                    <a:pt x="371" y="237"/>
                    <a:pt x="371" y="237"/>
                    <a:pt x="372" y="237"/>
                  </a:cubicBezTo>
                  <a:cubicBezTo>
                    <a:pt x="373" y="237"/>
                    <a:pt x="373" y="237"/>
                    <a:pt x="374" y="237"/>
                  </a:cubicBezTo>
                  <a:cubicBezTo>
                    <a:pt x="374" y="237"/>
                    <a:pt x="374" y="236"/>
                    <a:pt x="375" y="236"/>
                  </a:cubicBezTo>
                  <a:cubicBezTo>
                    <a:pt x="375" y="236"/>
                    <a:pt x="376" y="235"/>
                    <a:pt x="376" y="235"/>
                  </a:cubicBezTo>
                  <a:cubicBezTo>
                    <a:pt x="377" y="234"/>
                    <a:pt x="377" y="232"/>
                    <a:pt x="377" y="231"/>
                  </a:cubicBezTo>
                  <a:cubicBezTo>
                    <a:pt x="377" y="230"/>
                    <a:pt x="376" y="229"/>
                    <a:pt x="375" y="228"/>
                  </a:cubicBezTo>
                  <a:cubicBezTo>
                    <a:pt x="292" y="177"/>
                    <a:pt x="292" y="177"/>
                    <a:pt x="292" y="177"/>
                  </a:cubicBezTo>
                  <a:cubicBezTo>
                    <a:pt x="290" y="181"/>
                    <a:pt x="290" y="181"/>
                    <a:pt x="290" y="181"/>
                  </a:cubicBezTo>
                  <a:cubicBezTo>
                    <a:pt x="294" y="183"/>
                    <a:pt x="294" y="183"/>
                    <a:pt x="294" y="183"/>
                  </a:cubicBezTo>
                  <a:cubicBezTo>
                    <a:pt x="290" y="181"/>
                    <a:pt x="290" y="181"/>
                    <a:pt x="290" y="181"/>
                  </a:cubicBezTo>
                  <a:cubicBezTo>
                    <a:pt x="292" y="184"/>
                    <a:pt x="292" y="184"/>
                    <a:pt x="292" y="184"/>
                  </a:cubicBezTo>
                  <a:cubicBezTo>
                    <a:pt x="293" y="184"/>
                    <a:pt x="293" y="184"/>
                    <a:pt x="294" y="183"/>
                  </a:cubicBezTo>
                  <a:cubicBezTo>
                    <a:pt x="290" y="181"/>
                    <a:pt x="290" y="181"/>
                    <a:pt x="290" y="181"/>
                  </a:cubicBezTo>
                  <a:cubicBezTo>
                    <a:pt x="292" y="184"/>
                    <a:pt x="292" y="184"/>
                    <a:pt x="292" y="184"/>
                  </a:cubicBezTo>
                  <a:cubicBezTo>
                    <a:pt x="290" y="181"/>
                    <a:pt x="290" y="181"/>
                    <a:pt x="290" y="181"/>
                  </a:cubicBezTo>
                  <a:cubicBezTo>
                    <a:pt x="291" y="185"/>
                    <a:pt x="291" y="185"/>
                    <a:pt x="291" y="185"/>
                  </a:cubicBezTo>
                  <a:cubicBezTo>
                    <a:pt x="291" y="185"/>
                    <a:pt x="291" y="185"/>
                    <a:pt x="292" y="184"/>
                  </a:cubicBezTo>
                  <a:cubicBezTo>
                    <a:pt x="290" y="181"/>
                    <a:pt x="290" y="181"/>
                    <a:pt x="290" y="181"/>
                  </a:cubicBezTo>
                  <a:cubicBezTo>
                    <a:pt x="291" y="185"/>
                    <a:pt x="291" y="185"/>
                    <a:pt x="291" y="185"/>
                  </a:cubicBezTo>
                  <a:cubicBezTo>
                    <a:pt x="290" y="181"/>
                    <a:pt x="290" y="181"/>
                    <a:pt x="290" y="181"/>
                  </a:cubicBezTo>
                  <a:cubicBezTo>
                    <a:pt x="290" y="185"/>
                    <a:pt x="290" y="185"/>
                    <a:pt x="290" y="185"/>
                  </a:cubicBezTo>
                  <a:cubicBezTo>
                    <a:pt x="290" y="185"/>
                    <a:pt x="290" y="185"/>
                    <a:pt x="291" y="185"/>
                  </a:cubicBezTo>
                  <a:cubicBezTo>
                    <a:pt x="290" y="181"/>
                    <a:pt x="290" y="181"/>
                    <a:pt x="290" y="181"/>
                  </a:cubicBezTo>
                  <a:cubicBezTo>
                    <a:pt x="290" y="185"/>
                    <a:pt x="290" y="185"/>
                    <a:pt x="290" y="185"/>
                  </a:cubicBezTo>
                  <a:cubicBezTo>
                    <a:pt x="290" y="181"/>
                    <a:pt x="290" y="181"/>
                    <a:pt x="290" y="181"/>
                  </a:cubicBezTo>
                  <a:cubicBezTo>
                    <a:pt x="289" y="185"/>
                    <a:pt x="289" y="185"/>
                    <a:pt x="289" y="185"/>
                  </a:cubicBezTo>
                  <a:cubicBezTo>
                    <a:pt x="289" y="185"/>
                    <a:pt x="289" y="185"/>
                    <a:pt x="290" y="185"/>
                  </a:cubicBezTo>
                  <a:cubicBezTo>
                    <a:pt x="290" y="181"/>
                    <a:pt x="290" y="181"/>
                    <a:pt x="290" y="181"/>
                  </a:cubicBezTo>
                  <a:cubicBezTo>
                    <a:pt x="289" y="185"/>
                    <a:pt x="289" y="185"/>
                    <a:pt x="289" y="185"/>
                  </a:cubicBezTo>
                  <a:cubicBezTo>
                    <a:pt x="289" y="183"/>
                    <a:pt x="289" y="183"/>
                    <a:pt x="289" y="183"/>
                  </a:cubicBezTo>
                  <a:cubicBezTo>
                    <a:pt x="289" y="185"/>
                    <a:pt x="289" y="185"/>
                    <a:pt x="289" y="185"/>
                  </a:cubicBezTo>
                  <a:cubicBezTo>
                    <a:pt x="289" y="185"/>
                    <a:pt x="289" y="185"/>
                    <a:pt x="289" y="185"/>
                  </a:cubicBezTo>
                  <a:cubicBezTo>
                    <a:pt x="289" y="183"/>
                    <a:pt x="289" y="183"/>
                    <a:pt x="289" y="183"/>
                  </a:cubicBezTo>
                  <a:cubicBezTo>
                    <a:pt x="289" y="185"/>
                    <a:pt x="289" y="185"/>
                    <a:pt x="289" y="185"/>
                  </a:cubicBezTo>
                  <a:cubicBezTo>
                    <a:pt x="289" y="185"/>
                    <a:pt x="290" y="185"/>
                    <a:pt x="291" y="186"/>
                  </a:cubicBezTo>
                  <a:cubicBezTo>
                    <a:pt x="298" y="188"/>
                    <a:pt x="321" y="198"/>
                    <a:pt x="343" y="206"/>
                  </a:cubicBezTo>
                  <a:cubicBezTo>
                    <a:pt x="354" y="211"/>
                    <a:pt x="365" y="215"/>
                    <a:pt x="372" y="218"/>
                  </a:cubicBezTo>
                  <a:cubicBezTo>
                    <a:pt x="380" y="221"/>
                    <a:pt x="385" y="223"/>
                    <a:pt x="385" y="223"/>
                  </a:cubicBezTo>
                  <a:cubicBezTo>
                    <a:pt x="387" y="224"/>
                    <a:pt x="389" y="223"/>
                    <a:pt x="390" y="221"/>
                  </a:cubicBezTo>
                  <a:cubicBezTo>
                    <a:pt x="391" y="220"/>
                    <a:pt x="391" y="219"/>
                    <a:pt x="391" y="219"/>
                  </a:cubicBezTo>
                  <a:cubicBezTo>
                    <a:pt x="391" y="218"/>
                    <a:pt x="391" y="217"/>
                    <a:pt x="391" y="216"/>
                  </a:cubicBezTo>
                  <a:cubicBezTo>
                    <a:pt x="390" y="216"/>
                    <a:pt x="390" y="215"/>
                    <a:pt x="389" y="215"/>
                  </a:cubicBezTo>
                  <a:cubicBezTo>
                    <a:pt x="389" y="214"/>
                    <a:pt x="388" y="213"/>
                    <a:pt x="387" y="213"/>
                  </a:cubicBezTo>
                  <a:cubicBezTo>
                    <a:pt x="383" y="210"/>
                    <a:pt x="376" y="205"/>
                    <a:pt x="368" y="200"/>
                  </a:cubicBezTo>
                  <a:cubicBezTo>
                    <a:pt x="343" y="184"/>
                    <a:pt x="305" y="162"/>
                    <a:pt x="305" y="162"/>
                  </a:cubicBezTo>
                  <a:cubicBezTo>
                    <a:pt x="303" y="166"/>
                    <a:pt x="303" y="166"/>
                    <a:pt x="303" y="166"/>
                  </a:cubicBezTo>
                  <a:cubicBezTo>
                    <a:pt x="306" y="169"/>
                    <a:pt x="306" y="169"/>
                    <a:pt x="306" y="169"/>
                  </a:cubicBezTo>
                  <a:cubicBezTo>
                    <a:pt x="303" y="166"/>
                    <a:pt x="303" y="166"/>
                    <a:pt x="303" y="166"/>
                  </a:cubicBezTo>
                  <a:cubicBezTo>
                    <a:pt x="305" y="170"/>
                    <a:pt x="305" y="170"/>
                    <a:pt x="305" y="170"/>
                  </a:cubicBezTo>
                  <a:cubicBezTo>
                    <a:pt x="306" y="170"/>
                    <a:pt x="306" y="169"/>
                    <a:pt x="306" y="169"/>
                  </a:cubicBezTo>
                  <a:cubicBezTo>
                    <a:pt x="303" y="166"/>
                    <a:pt x="303" y="166"/>
                    <a:pt x="303" y="166"/>
                  </a:cubicBezTo>
                  <a:cubicBezTo>
                    <a:pt x="305" y="170"/>
                    <a:pt x="305" y="170"/>
                    <a:pt x="305" y="170"/>
                  </a:cubicBezTo>
                  <a:cubicBezTo>
                    <a:pt x="303" y="166"/>
                    <a:pt x="303" y="166"/>
                    <a:pt x="303" y="166"/>
                  </a:cubicBezTo>
                  <a:cubicBezTo>
                    <a:pt x="304" y="171"/>
                    <a:pt x="304" y="171"/>
                    <a:pt x="304" y="171"/>
                  </a:cubicBezTo>
                  <a:cubicBezTo>
                    <a:pt x="304" y="171"/>
                    <a:pt x="305" y="171"/>
                    <a:pt x="305" y="170"/>
                  </a:cubicBezTo>
                  <a:cubicBezTo>
                    <a:pt x="303" y="166"/>
                    <a:pt x="303" y="166"/>
                    <a:pt x="303" y="166"/>
                  </a:cubicBezTo>
                  <a:cubicBezTo>
                    <a:pt x="304" y="171"/>
                    <a:pt x="304" y="171"/>
                    <a:pt x="304" y="171"/>
                  </a:cubicBezTo>
                  <a:cubicBezTo>
                    <a:pt x="303" y="167"/>
                    <a:pt x="303" y="167"/>
                    <a:pt x="303" y="167"/>
                  </a:cubicBezTo>
                  <a:cubicBezTo>
                    <a:pt x="303" y="171"/>
                    <a:pt x="303" y="171"/>
                    <a:pt x="303" y="171"/>
                  </a:cubicBezTo>
                  <a:cubicBezTo>
                    <a:pt x="303" y="171"/>
                    <a:pt x="303" y="171"/>
                    <a:pt x="304" y="171"/>
                  </a:cubicBezTo>
                  <a:cubicBezTo>
                    <a:pt x="303" y="167"/>
                    <a:pt x="303" y="167"/>
                    <a:pt x="303" y="167"/>
                  </a:cubicBezTo>
                  <a:cubicBezTo>
                    <a:pt x="303" y="171"/>
                    <a:pt x="303" y="171"/>
                    <a:pt x="303" y="171"/>
                  </a:cubicBezTo>
                  <a:cubicBezTo>
                    <a:pt x="303" y="167"/>
                    <a:pt x="303" y="167"/>
                    <a:pt x="303" y="167"/>
                  </a:cubicBezTo>
                  <a:cubicBezTo>
                    <a:pt x="302" y="171"/>
                    <a:pt x="302" y="171"/>
                    <a:pt x="302" y="171"/>
                  </a:cubicBezTo>
                  <a:cubicBezTo>
                    <a:pt x="302" y="171"/>
                    <a:pt x="302" y="171"/>
                    <a:pt x="303" y="171"/>
                  </a:cubicBezTo>
                  <a:cubicBezTo>
                    <a:pt x="303" y="167"/>
                    <a:pt x="303" y="167"/>
                    <a:pt x="303" y="167"/>
                  </a:cubicBezTo>
                  <a:cubicBezTo>
                    <a:pt x="302" y="171"/>
                    <a:pt x="302" y="171"/>
                    <a:pt x="302" y="171"/>
                  </a:cubicBezTo>
                  <a:cubicBezTo>
                    <a:pt x="302" y="170"/>
                    <a:pt x="302" y="170"/>
                    <a:pt x="302" y="170"/>
                  </a:cubicBezTo>
                  <a:cubicBezTo>
                    <a:pt x="302" y="171"/>
                    <a:pt x="302" y="171"/>
                    <a:pt x="302" y="171"/>
                  </a:cubicBezTo>
                  <a:cubicBezTo>
                    <a:pt x="302" y="171"/>
                    <a:pt x="302" y="171"/>
                    <a:pt x="302" y="171"/>
                  </a:cubicBezTo>
                  <a:cubicBezTo>
                    <a:pt x="302" y="170"/>
                    <a:pt x="302" y="170"/>
                    <a:pt x="302" y="170"/>
                  </a:cubicBezTo>
                  <a:cubicBezTo>
                    <a:pt x="302" y="171"/>
                    <a:pt x="302" y="171"/>
                    <a:pt x="302" y="171"/>
                  </a:cubicBezTo>
                  <a:cubicBezTo>
                    <a:pt x="302" y="171"/>
                    <a:pt x="303" y="171"/>
                    <a:pt x="304" y="171"/>
                  </a:cubicBezTo>
                  <a:cubicBezTo>
                    <a:pt x="307" y="173"/>
                    <a:pt x="315" y="177"/>
                    <a:pt x="324" y="181"/>
                  </a:cubicBezTo>
                  <a:cubicBezTo>
                    <a:pt x="339" y="188"/>
                    <a:pt x="357" y="197"/>
                    <a:pt x="372" y="204"/>
                  </a:cubicBezTo>
                  <a:cubicBezTo>
                    <a:pt x="380" y="208"/>
                    <a:pt x="387" y="211"/>
                    <a:pt x="392" y="213"/>
                  </a:cubicBezTo>
                  <a:cubicBezTo>
                    <a:pt x="395" y="215"/>
                    <a:pt x="397" y="215"/>
                    <a:pt x="399" y="216"/>
                  </a:cubicBezTo>
                  <a:cubicBezTo>
                    <a:pt x="400" y="216"/>
                    <a:pt x="401" y="217"/>
                    <a:pt x="402" y="217"/>
                  </a:cubicBezTo>
                  <a:cubicBezTo>
                    <a:pt x="402" y="217"/>
                    <a:pt x="403" y="217"/>
                    <a:pt x="404" y="217"/>
                  </a:cubicBezTo>
                  <a:cubicBezTo>
                    <a:pt x="404" y="217"/>
                    <a:pt x="405" y="217"/>
                    <a:pt x="406" y="217"/>
                  </a:cubicBezTo>
                  <a:cubicBezTo>
                    <a:pt x="406" y="217"/>
                    <a:pt x="407" y="216"/>
                    <a:pt x="408" y="215"/>
                  </a:cubicBezTo>
                  <a:cubicBezTo>
                    <a:pt x="408" y="215"/>
                    <a:pt x="408" y="215"/>
                    <a:pt x="408" y="215"/>
                  </a:cubicBezTo>
                  <a:cubicBezTo>
                    <a:pt x="409" y="214"/>
                    <a:pt x="409" y="213"/>
                    <a:pt x="409" y="213"/>
                  </a:cubicBezTo>
                  <a:cubicBezTo>
                    <a:pt x="409" y="211"/>
                    <a:pt x="409" y="211"/>
                    <a:pt x="408" y="210"/>
                  </a:cubicBezTo>
                  <a:cubicBezTo>
                    <a:pt x="408" y="209"/>
                    <a:pt x="407" y="209"/>
                    <a:pt x="407" y="209"/>
                  </a:cubicBezTo>
                  <a:cubicBezTo>
                    <a:pt x="406" y="208"/>
                    <a:pt x="405" y="207"/>
                    <a:pt x="404" y="206"/>
                  </a:cubicBezTo>
                  <a:cubicBezTo>
                    <a:pt x="400" y="204"/>
                    <a:pt x="393" y="199"/>
                    <a:pt x="385" y="193"/>
                  </a:cubicBezTo>
                  <a:cubicBezTo>
                    <a:pt x="359" y="177"/>
                    <a:pt x="319" y="154"/>
                    <a:pt x="319" y="154"/>
                  </a:cubicBezTo>
                  <a:cubicBezTo>
                    <a:pt x="317" y="158"/>
                    <a:pt x="317" y="158"/>
                    <a:pt x="317" y="158"/>
                  </a:cubicBezTo>
                  <a:cubicBezTo>
                    <a:pt x="321" y="160"/>
                    <a:pt x="321" y="160"/>
                    <a:pt x="321" y="160"/>
                  </a:cubicBezTo>
                  <a:cubicBezTo>
                    <a:pt x="317" y="158"/>
                    <a:pt x="317" y="158"/>
                    <a:pt x="317" y="158"/>
                  </a:cubicBezTo>
                  <a:cubicBezTo>
                    <a:pt x="320" y="162"/>
                    <a:pt x="320" y="162"/>
                    <a:pt x="320" y="162"/>
                  </a:cubicBezTo>
                  <a:cubicBezTo>
                    <a:pt x="320" y="161"/>
                    <a:pt x="320" y="161"/>
                    <a:pt x="321" y="160"/>
                  </a:cubicBezTo>
                  <a:cubicBezTo>
                    <a:pt x="317" y="158"/>
                    <a:pt x="317" y="158"/>
                    <a:pt x="317" y="158"/>
                  </a:cubicBezTo>
                  <a:cubicBezTo>
                    <a:pt x="320" y="162"/>
                    <a:pt x="320" y="162"/>
                    <a:pt x="320" y="162"/>
                  </a:cubicBezTo>
                  <a:cubicBezTo>
                    <a:pt x="317" y="158"/>
                    <a:pt x="317" y="158"/>
                    <a:pt x="317" y="158"/>
                  </a:cubicBezTo>
                  <a:cubicBezTo>
                    <a:pt x="318" y="162"/>
                    <a:pt x="318" y="162"/>
                    <a:pt x="318" y="162"/>
                  </a:cubicBezTo>
                  <a:cubicBezTo>
                    <a:pt x="318" y="162"/>
                    <a:pt x="319" y="162"/>
                    <a:pt x="320" y="162"/>
                  </a:cubicBezTo>
                  <a:cubicBezTo>
                    <a:pt x="317" y="158"/>
                    <a:pt x="317" y="158"/>
                    <a:pt x="317" y="158"/>
                  </a:cubicBezTo>
                  <a:cubicBezTo>
                    <a:pt x="318" y="162"/>
                    <a:pt x="318" y="162"/>
                    <a:pt x="318" y="162"/>
                  </a:cubicBezTo>
                  <a:cubicBezTo>
                    <a:pt x="317" y="159"/>
                    <a:pt x="317" y="159"/>
                    <a:pt x="317" y="159"/>
                  </a:cubicBezTo>
                  <a:cubicBezTo>
                    <a:pt x="317" y="162"/>
                    <a:pt x="317" y="162"/>
                    <a:pt x="317" y="162"/>
                  </a:cubicBezTo>
                  <a:cubicBezTo>
                    <a:pt x="318" y="162"/>
                    <a:pt x="318" y="162"/>
                    <a:pt x="318" y="162"/>
                  </a:cubicBezTo>
                  <a:cubicBezTo>
                    <a:pt x="317" y="159"/>
                    <a:pt x="317" y="159"/>
                    <a:pt x="317" y="159"/>
                  </a:cubicBezTo>
                  <a:cubicBezTo>
                    <a:pt x="317" y="162"/>
                    <a:pt x="317" y="162"/>
                    <a:pt x="317" y="162"/>
                  </a:cubicBezTo>
                  <a:cubicBezTo>
                    <a:pt x="317" y="161"/>
                    <a:pt x="317" y="161"/>
                    <a:pt x="317" y="161"/>
                  </a:cubicBezTo>
                  <a:cubicBezTo>
                    <a:pt x="317" y="162"/>
                    <a:pt x="317" y="162"/>
                    <a:pt x="317" y="162"/>
                  </a:cubicBezTo>
                  <a:cubicBezTo>
                    <a:pt x="317" y="162"/>
                    <a:pt x="317" y="162"/>
                    <a:pt x="317" y="162"/>
                  </a:cubicBezTo>
                  <a:cubicBezTo>
                    <a:pt x="317" y="161"/>
                    <a:pt x="317" y="161"/>
                    <a:pt x="317" y="161"/>
                  </a:cubicBezTo>
                  <a:cubicBezTo>
                    <a:pt x="317" y="162"/>
                    <a:pt x="317" y="162"/>
                    <a:pt x="317" y="162"/>
                  </a:cubicBezTo>
                  <a:cubicBezTo>
                    <a:pt x="317" y="162"/>
                    <a:pt x="318" y="163"/>
                    <a:pt x="319" y="163"/>
                  </a:cubicBezTo>
                  <a:cubicBezTo>
                    <a:pt x="323" y="164"/>
                    <a:pt x="331" y="168"/>
                    <a:pt x="340" y="172"/>
                  </a:cubicBezTo>
                  <a:cubicBezTo>
                    <a:pt x="354" y="178"/>
                    <a:pt x="371" y="186"/>
                    <a:pt x="385" y="193"/>
                  </a:cubicBezTo>
                  <a:cubicBezTo>
                    <a:pt x="393" y="196"/>
                    <a:pt x="399" y="199"/>
                    <a:pt x="404" y="201"/>
                  </a:cubicBezTo>
                  <a:cubicBezTo>
                    <a:pt x="406" y="202"/>
                    <a:pt x="408" y="203"/>
                    <a:pt x="409" y="204"/>
                  </a:cubicBezTo>
                  <a:cubicBezTo>
                    <a:pt x="410" y="204"/>
                    <a:pt x="411" y="204"/>
                    <a:pt x="411" y="205"/>
                  </a:cubicBezTo>
                  <a:cubicBezTo>
                    <a:pt x="412" y="205"/>
                    <a:pt x="412" y="205"/>
                    <a:pt x="412" y="205"/>
                  </a:cubicBezTo>
                  <a:cubicBezTo>
                    <a:pt x="413" y="205"/>
                    <a:pt x="413" y="205"/>
                    <a:pt x="413" y="205"/>
                  </a:cubicBezTo>
                  <a:cubicBezTo>
                    <a:pt x="413" y="205"/>
                    <a:pt x="413" y="205"/>
                    <a:pt x="414" y="205"/>
                  </a:cubicBezTo>
                  <a:cubicBezTo>
                    <a:pt x="414" y="205"/>
                    <a:pt x="414" y="205"/>
                    <a:pt x="415" y="205"/>
                  </a:cubicBezTo>
                  <a:cubicBezTo>
                    <a:pt x="416" y="205"/>
                    <a:pt x="417" y="204"/>
                    <a:pt x="417" y="203"/>
                  </a:cubicBezTo>
                  <a:cubicBezTo>
                    <a:pt x="418" y="202"/>
                    <a:pt x="418" y="201"/>
                    <a:pt x="418" y="200"/>
                  </a:cubicBezTo>
                  <a:cubicBezTo>
                    <a:pt x="418" y="198"/>
                    <a:pt x="417" y="197"/>
                    <a:pt x="416" y="197"/>
                  </a:cubicBezTo>
                  <a:cubicBezTo>
                    <a:pt x="416" y="197"/>
                    <a:pt x="415" y="196"/>
                    <a:pt x="412" y="194"/>
                  </a:cubicBezTo>
                  <a:cubicBezTo>
                    <a:pt x="404" y="190"/>
                    <a:pt x="383" y="178"/>
                    <a:pt x="365" y="167"/>
                  </a:cubicBezTo>
                  <a:cubicBezTo>
                    <a:pt x="356" y="161"/>
                    <a:pt x="347" y="156"/>
                    <a:pt x="341" y="151"/>
                  </a:cubicBezTo>
                  <a:cubicBezTo>
                    <a:pt x="338" y="149"/>
                    <a:pt x="335" y="147"/>
                    <a:pt x="333" y="146"/>
                  </a:cubicBezTo>
                  <a:cubicBezTo>
                    <a:pt x="332" y="146"/>
                    <a:pt x="332" y="145"/>
                    <a:pt x="332" y="145"/>
                  </a:cubicBezTo>
                  <a:cubicBezTo>
                    <a:pt x="331" y="145"/>
                    <a:pt x="331" y="145"/>
                    <a:pt x="331" y="145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2" y="145"/>
                    <a:pt x="332" y="145"/>
                    <a:pt x="332" y="145"/>
                  </a:cubicBezTo>
                  <a:cubicBezTo>
                    <a:pt x="331" y="145"/>
                    <a:pt x="331" y="145"/>
                    <a:pt x="331" y="145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2" y="145"/>
                    <a:pt x="332" y="145"/>
                    <a:pt x="332" y="145"/>
                  </a:cubicBezTo>
                  <a:cubicBezTo>
                    <a:pt x="328" y="147"/>
                    <a:pt x="328" y="147"/>
                    <a:pt x="328" y="147"/>
                  </a:cubicBezTo>
                  <a:cubicBezTo>
                    <a:pt x="332" y="147"/>
                    <a:pt x="332" y="147"/>
                    <a:pt x="332" y="147"/>
                  </a:cubicBezTo>
                  <a:cubicBezTo>
                    <a:pt x="332" y="146"/>
                    <a:pt x="332" y="145"/>
                    <a:pt x="332" y="145"/>
                  </a:cubicBezTo>
                  <a:cubicBezTo>
                    <a:pt x="328" y="147"/>
                    <a:pt x="328" y="147"/>
                    <a:pt x="328" y="147"/>
                  </a:cubicBezTo>
                  <a:cubicBezTo>
                    <a:pt x="332" y="147"/>
                    <a:pt x="332" y="147"/>
                    <a:pt x="332" y="147"/>
                  </a:cubicBezTo>
                  <a:cubicBezTo>
                    <a:pt x="328" y="147"/>
                    <a:pt x="328" y="147"/>
                    <a:pt x="328" y="147"/>
                  </a:cubicBezTo>
                  <a:cubicBezTo>
                    <a:pt x="332" y="149"/>
                    <a:pt x="332" y="149"/>
                    <a:pt x="332" y="149"/>
                  </a:cubicBezTo>
                  <a:cubicBezTo>
                    <a:pt x="332" y="148"/>
                    <a:pt x="332" y="148"/>
                    <a:pt x="332" y="147"/>
                  </a:cubicBezTo>
                  <a:cubicBezTo>
                    <a:pt x="328" y="147"/>
                    <a:pt x="328" y="147"/>
                    <a:pt x="328" y="147"/>
                  </a:cubicBezTo>
                  <a:cubicBezTo>
                    <a:pt x="332" y="149"/>
                    <a:pt x="332" y="149"/>
                    <a:pt x="332" y="149"/>
                  </a:cubicBezTo>
                  <a:cubicBezTo>
                    <a:pt x="328" y="147"/>
                    <a:pt x="328" y="147"/>
                    <a:pt x="328" y="147"/>
                  </a:cubicBezTo>
                  <a:cubicBezTo>
                    <a:pt x="326" y="151"/>
                    <a:pt x="326" y="151"/>
                    <a:pt x="326" y="151"/>
                  </a:cubicBezTo>
                  <a:cubicBezTo>
                    <a:pt x="326" y="151"/>
                    <a:pt x="351" y="162"/>
                    <a:pt x="377" y="174"/>
                  </a:cubicBezTo>
                  <a:cubicBezTo>
                    <a:pt x="390" y="179"/>
                    <a:pt x="403" y="185"/>
                    <a:pt x="413" y="189"/>
                  </a:cubicBezTo>
                  <a:cubicBezTo>
                    <a:pt x="418" y="192"/>
                    <a:pt x="423" y="193"/>
                    <a:pt x="426" y="195"/>
                  </a:cubicBezTo>
                  <a:cubicBezTo>
                    <a:pt x="427" y="195"/>
                    <a:pt x="429" y="196"/>
                    <a:pt x="430" y="196"/>
                  </a:cubicBezTo>
                  <a:cubicBezTo>
                    <a:pt x="430" y="196"/>
                    <a:pt x="430" y="196"/>
                    <a:pt x="431" y="197"/>
                  </a:cubicBezTo>
                  <a:cubicBezTo>
                    <a:pt x="431" y="197"/>
                    <a:pt x="431" y="197"/>
                    <a:pt x="431" y="197"/>
                  </a:cubicBezTo>
                  <a:cubicBezTo>
                    <a:pt x="432" y="197"/>
                    <a:pt x="432" y="197"/>
                    <a:pt x="433" y="197"/>
                  </a:cubicBezTo>
                  <a:cubicBezTo>
                    <a:pt x="433" y="197"/>
                    <a:pt x="433" y="197"/>
                    <a:pt x="434" y="197"/>
                  </a:cubicBezTo>
                  <a:cubicBezTo>
                    <a:pt x="435" y="197"/>
                    <a:pt x="436" y="196"/>
                    <a:pt x="436" y="195"/>
                  </a:cubicBezTo>
                  <a:cubicBezTo>
                    <a:pt x="437" y="195"/>
                    <a:pt x="437" y="195"/>
                    <a:pt x="437" y="195"/>
                  </a:cubicBezTo>
                  <a:cubicBezTo>
                    <a:pt x="437" y="194"/>
                    <a:pt x="437" y="193"/>
                    <a:pt x="437" y="192"/>
                  </a:cubicBezTo>
                  <a:cubicBezTo>
                    <a:pt x="437" y="191"/>
                    <a:pt x="437" y="191"/>
                    <a:pt x="437" y="190"/>
                  </a:cubicBezTo>
                  <a:cubicBezTo>
                    <a:pt x="436" y="190"/>
                    <a:pt x="436" y="189"/>
                    <a:pt x="436" y="189"/>
                  </a:cubicBezTo>
                  <a:cubicBezTo>
                    <a:pt x="436" y="189"/>
                    <a:pt x="435" y="188"/>
                    <a:pt x="435" y="188"/>
                  </a:cubicBezTo>
                  <a:cubicBezTo>
                    <a:pt x="434" y="187"/>
                    <a:pt x="431" y="186"/>
                    <a:pt x="428" y="184"/>
                  </a:cubicBezTo>
                  <a:cubicBezTo>
                    <a:pt x="418" y="177"/>
                    <a:pt x="398" y="165"/>
                    <a:pt x="381" y="154"/>
                  </a:cubicBezTo>
                  <a:cubicBezTo>
                    <a:pt x="364" y="144"/>
                    <a:pt x="349" y="135"/>
                    <a:pt x="349" y="135"/>
                  </a:cubicBezTo>
                  <a:cubicBezTo>
                    <a:pt x="347" y="139"/>
                    <a:pt x="347" y="139"/>
                    <a:pt x="347" y="139"/>
                  </a:cubicBezTo>
                  <a:cubicBezTo>
                    <a:pt x="345" y="143"/>
                    <a:pt x="345" y="143"/>
                    <a:pt x="345" y="143"/>
                  </a:cubicBezTo>
                  <a:cubicBezTo>
                    <a:pt x="440" y="186"/>
                    <a:pt x="440" y="186"/>
                    <a:pt x="440" y="186"/>
                  </a:cubicBezTo>
                  <a:cubicBezTo>
                    <a:pt x="442" y="187"/>
                    <a:pt x="445" y="186"/>
                    <a:pt x="446" y="184"/>
                  </a:cubicBezTo>
                  <a:cubicBezTo>
                    <a:pt x="447" y="182"/>
                    <a:pt x="446" y="179"/>
                    <a:pt x="444" y="178"/>
                  </a:cubicBezTo>
                  <a:cubicBezTo>
                    <a:pt x="444" y="178"/>
                    <a:pt x="439" y="175"/>
                    <a:pt x="431" y="170"/>
                  </a:cubicBezTo>
                  <a:cubicBezTo>
                    <a:pt x="420" y="163"/>
                    <a:pt x="403" y="152"/>
                    <a:pt x="389" y="144"/>
                  </a:cubicBezTo>
                  <a:cubicBezTo>
                    <a:pt x="382" y="139"/>
                    <a:pt x="375" y="135"/>
                    <a:pt x="371" y="132"/>
                  </a:cubicBezTo>
                  <a:cubicBezTo>
                    <a:pt x="369" y="131"/>
                    <a:pt x="367" y="130"/>
                    <a:pt x="365" y="129"/>
                  </a:cubicBezTo>
                  <a:cubicBezTo>
                    <a:pt x="365" y="128"/>
                    <a:pt x="364" y="128"/>
                    <a:pt x="364" y="128"/>
                  </a:cubicBezTo>
                  <a:cubicBezTo>
                    <a:pt x="364" y="128"/>
                    <a:pt x="364" y="128"/>
                    <a:pt x="364" y="128"/>
                  </a:cubicBezTo>
                  <a:cubicBezTo>
                    <a:pt x="364" y="128"/>
                    <a:pt x="364" y="128"/>
                    <a:pt x="364" y="128"/>
                  </a:cubicBezTo>
                  <a:cubicBezTo>
                    <a:pt x="362" y="130"/>
                    <a:pt x="362" y="130"/>
                    <a:pt x="362" y="130"/>
                  </a:cubicBezTo>
                  <a:cubicBezTo>
                    <a:pt x="364" y="128"/>
                    <a:pt x="364" y="128"/>
                    <a:pt x="364" y="128"/>
                  </a:cubicBezTo>
                  <a:cubicBezTo>
                    <a:pt x="364" y="128"/>
                    <a:pt x="364" y="128"/>
                    <a:pt x="364" y="128"/>
                  </a:cubicBezTo>
                  <a:cubicBezTo>
                    <a:pt x="362" y="130"/>
                    <a:pt x="362" y="130"/>
                    <a:pt x="362" y="130"/>
                  </a:cubicBezTo>
                  <a:cubicBezTo>
                    <a:pt x="364" y="128"/>
                    <a:pt x="364" y="128"/>
                    <a:pt x="364" y="128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65" y="128"/>
                    <a:pt x="365" y="128"/>
                    <a:pt x="365" y="128"/>
                  </a:cubicBezTo>
                  <a:cubicBezTo>
                    <a:pt x="364" y="128"/>
                    <a:pt x="364" y="128"/>
                    <a:pt x="364" y="128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65" y="128"/>
                    <a:pt x="365" y="128"/>
                    <a:pt x="365" y="128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65" y="129"/>
                    <a:pt x="365" y="129"/>
                    <a:pt x="365" y="129"/>
                  </a:cubicBezTo>
                  <a:cubicBezTo>
                    <a:pt x="365" y="129"/>
                    <a:pt x="365" y="129"/>
                    <a:pt x="365" y="128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65" y="129"/>
                    <a:pt x="365" y="129"/>
                    <a:pt x="365" y="129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65" y="131"/>
                    <a:pt x="365" y="131"/>
                    <a:pt x="365" y="131"/>
                  </a:cubicBezTo>
                  <a:cubicBezTo>
                    <a:pt x="365" y="130"/>
                    <a:pt x="365" y="130"/>
                    <a:pt x="365" y="129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65" y="131"/>
                    <a:pt x="365" y="131"/>
                    <a:pt x="365" y="131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65" y="132"/>
                    <a:pt x="365" y="132"/>
                    <a:pt x="365" y="132"/>
                  </a:cubicBezTo>
                  <a:cubicBezTo>
                    <a:pt x="365" y="132"/>
                    <a:pt x="365" y="131"/>
                    <a:pt x="365" y="131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65" y="132"/>
                    <a:pt x="365" y="132"/>
                    <a:pt x="365" y="132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64" y="135"/>
                    <a:pt x="364" y="135"/>
                    <a:pt x="364" y="135"/>
                  </a:cubicBezTo>
                  <a:cubicBezTo>
                    <a:pt x="365" y="134"/>
                    <a:pt x="365" y="133"/>
                    <a:pt x="365" y="132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64" y="135"/>
                    <a:pt x="364" y="135"/>
                    <a:pt x="364" y="135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59" y="135"/>
                    <a:pt x="359" y="135"/>
                    <a:pt x="359" y="135"/>
                  </a:cubicBezTo>
                  <a:cubicBezTo>
                    <a:pt x="359" y="135"/>
                    <a:pt x="382" y="145"/>
                    <a:pt x="407" y="156"/>
                  </a:cubicBezTo>
                  <a:cubicBezTo>
                    <a:pt x="419" y="161"/>
                    <a:pt x="431" y="166"/>
                    <a:pt x="440" y="170"/>
                  </a:cubicBezTo>
                  <a:cubicBezTo>
                    <a:pt x="445" y="172"/>
                    <a:pt x="449" y="173"/>
                    <a:pt x="453" y="174"/>
                  </a:cubicBezTo>
                  <a:cubicBezTo>
                    <a:pt x="454" y="175"/>
                    <a:pt x="456" y="175"/>
                    <a:pt x="457" y="176"/>
                  </a:cubicBezTo>
                  <a:cubicBezTo>
                    <a:pt x="457" y="176"/>
                    <a:pt x="458" y="176"/>
                    <a:pt x="458" y="176"/>
                  </a:cubicBezTo>
                  <a:cubicBezTo>
                    <a:pt x="459" y="176"/>
                    <a:pt x="459" y="176"/>
                    <a:pt x="460" y="176"/>
                  </a:cubicBezTo>
                  <a:cubicBezTo>
                    <a:pt x="460" y="176"/>
                    <a:pt x="461" y="176"/>
                    <a:pt x="462" y="176"/>
                  </a:cubicBezTo>
                  <a:cubicBezTo>
                    <a:pt x="462" y="176"/>
                    <a:pt x="462" y="176"/>
                    <a:pt x="463" y="176"/>
                  </a:cubicBezTo>
                  <a:cubicBezTo>
                    <a:pt x="463" y="175"/>
                    <a:pt x="464" y="175"/>
                    <a:pt x="464" y="174"/>
                  </a:cubicBezTo>
                  <a:cubicBezTo>
                    <a:pt x="464" y="174"/>
                    <a:pt x="464" y="174"/>
                    <a:pt x="464" y="174"/>
                  </a:cubicBezTo>
                  <a:cubicBezTo>
                    <a:pt x="465" y="173"/>
                    <a:pt x="465" y="172"/>
                    <a:pt x="465" y="172"/>
                  </a:cubicBezTo>
                  <a:cubicBezTo>
                    <a:pt x="465" y="171"/>
                    <a:pt x="465" y="170"/>
                    <a:pt x="464" y="170"/>
                  </a:cubicBezTo>
                  <a:cubicBezTo>
                    <a:pt x="464" y="169"/>
                    <a:pt x="464" y="169"/>
                    <a:pt x="464" y="168"/>
                  </a:cubicBezTo>
                  <a:cubicBezTo>
                    <a:pt x="463" y="168"/>
                    <a:pt x="463" y="168"/>
                    <a:pt x="462" y="167"/>
                  </a:cubicBezTo>
                  <a:cubicBezTo>
                    <a:pt x="461" y="166"/>
                    <a:pt x="459" y="165"/>
                    <a:pt x="456" y="163"/>
                  </a:cubicBezTo>
                  <a:cubicBezTo>
                    <a:pt x="446" y="157"/>
                    <a:pt x="426" y="145"/>
                    <a:pt x="409" y="135"/>
                  </a:cubicBezTo>
                  <a:cubicBezTo>
                    <a:pt x="401" y="130"/>
                    <a:pt x="393" y="126"/>
                    <a:pt x="387" y="122"/>
                  </a:cubicBezTo>
                  <a:cubicBezTo>
                    <a:pt x="384" y="120"/>
                    <a:pt x="382" y="118"/>
                    <a:pt x="380" y="117"/>
                  </a:cubicBezTo>
                  <a:cubicBezTo>
                    <a:pt x="380" y="117"/>
                    <a:pt x="379" y="116"/>
                    <a:pt x="379" y="116"/>
                  </a:cubicBezTo>
                  <a:cubicBezTo>
                    <a:pt x="379" y="116"/>
                    <a:pt x="379" y="116"/>
                    <a:pt x="379" y="116"/>
                  </a:cubicBezTo>
                  <a:cubicBezTo>
                    <a:pt x="377" y="118"/>
                    <a:pt x="377" y="118"/>
                    <a:pt x="377" y="118"/>
                  </a:cubicBezTo>
                  <a:cubicBezTo>
                    <a:pt x="379" y="116"/>
                    <a:pt x="379" y="116"/>
                    <a:pt x="379" y="116"/>
                  </a:cubicBezTo>
                  <a:cubicBezTo>
                    <a:pt x="379" y="116"/>
                    <a:pt x="379" y="116"/>
                    <a:pt x="379" y="116"/>
                  </a:cubicBezTo>
                  <a:cubicBezTo>
                    <a:pt x="377" y="118"/>
                    <a:pt x="377" y="118"/>
                    <a:pt x="377" y="118"/>
                  </a:cubicBezTo>
                  <a:cubicBezTo>
                    <a:pt x="379" y="116"/>
                    <a:pt x="379" y="116"/>
                    <a:pt x="379" y="116"/>
                  </a:cubicBezTo>
                  <a:cubicBezTo>
                    <a:pt x="376" y="119"/>
                    <a:pt x="376" y="119"/>
                    <a:pt x="376" y="119"/>
                  </a:cubicBezTo>
                  <a:cubicBezTo>
                    <a:pt x="380" y="119"/>
                    <a:pt x="380" y="119"/>
                    <a:pt x="380" y="119"/>
                  </a:cubicBezTo>
                  <a:cubicBezTo>
                    <a:pt x="380" y="117"/>
                    <a:pt x="379" y="117"/>
                    <a:pt x="379" y="116"/>
                  </a:cubicBezTo>
                  <a:cubicBezTo>
                    <a:pt x="376" y="119"/>
                    <a:pt x="376" y="119"/>
                    <a:pt x="376" y="119"/>
                  </a:cubicBezTo>
                  <a:cubicBezTo>
                    <a:pt x="380" y="119"/>
                    <a:pt x="380" y="119"/>
                    <a:pt x="380" y="119"/>
                  </a:cubicBezTo>
                  <a:cubicBezTo>
                    <a:pt x="375" y="119"/>
                    <a:pt x="375" y="119"/>
                    <a:pt x="375" y="119"/>
                  </a:cubicBezTo>
                  <a:cubicBezTo>
                    <a:pt x="379" y="121"/>
                    <a:pt x="379" y="121"/>
                    <a:pt x="379" y="121"/>
                  </a:cubicBezTo>
                  <a:cubicBezTo>
                    <a:pt x="379" y="120"/>
                    <a:pt x="380" y="119"/>
                    <a:pt x="380" y="119"/>
                  </a:cubicBezTo>
                  <a:cubicBezTo>
                    <a:pt x="375" y="119"/>
                    <a:pt x="375" y="119"/>
                    <a:pt x="375" y="119"/>
                  </a:cubicBezTo>
                  <a:cubicBezTo>
                    <a:pt x="379" y="121"/>
                    <a:pt x="379" y="121"/>
                    <a:pt x="379" y="121"/>
                  </a:cubicBezTo>
                  <a:cubicBezTo>
                    <a:pt x="379" y="121"/>
                    <a:pt x="379" y="121"/>
                    <a:pt x="379" y="121"/>
                  </a:cubicBezTo>
                  <a:cubicBezTo>
                    <a:pt x="375" y="118"/>
                    <a:pt x="375" y="118"/>
                    <a:pt x="375" y="118"/>
                  </a:cubicBezTo>
                  <a:cubicBezTo>
                    <a:pt x="378" y="122"/>
                    <a:pt x="378" y="122"/>
                    <a:pt x="378" y="122"/>
                  </a:cubicBezTo>
                  <a:cubicBezTo>
                    <a:pt x="378" y="122"/>
                    <a:pt x="379" y="121"/>
                    <a:pt x="379" y="121"/>
                  </a:cubicBezTo>
                  <a:cubicBezTo>
                    <a:pt x="375" y="118"/>
                    <a:pt x="375" y="118"/>
                    <a:pt x="375" y="118"/>
                  </a:cubicBezTo>
                  <a:cubicBezTo>
                    <a:pt x="378" y="122"/>
                    <a:pt x="378" y="122"/>
                    <a:pt x="378" y="122"/>
                  </a:cubicBezTo>
                  <a:cubicBezTo>
                    <a:pt x="375" y="118"/>
                    <a:pt x="375" y="118"/>
                    <a:pt x="375" y="118"/>
                  </a:cubicBezTo>
                  <a:cubicBezTo>
                    <a:pt x="376" y="123"/>
                    <a:pt x="376" y="123"/>
                    <a:pt x="376" y="123"/>
                  </a:cubicBezTo>
                  <a:cubicBezTo>
                    <a:pt x="376" y="123"/>
                    <a:pt x="377" y="123"/>
                    <a:pt x="378" y="122"/>
                  </a:cubicBezTo>
                  <a:cubicBezTo>
                    <a:pt x="375" y="118"/>
                    <a:pt x="375" y="118"/>
                    <a:pt x="375" y="118"/>
                  </a:cubicBezTo>
                  <a:cubicBezTo>
                    <a:pt x="376" y="123"/>
                    <a:pt x="376" y="123"/>
                    <a:pt x="376" y="123"/>
                  </a:cubicBezTo>
                  <a:cubicBezTo>
                    <a:pt x="375" y="119"/>
                    <a:pt x="375" y="119"/>
                    <a:pt x="375" y="119"/>
                  </a:cubicBezTo>
                  <a:cubicBezTo>
                    <a:pt x="375" y="123"/>
                    <a:pt x="375" y="123"/>
                    <a:pt x="375" y="123"/>
                  </a:cubicBezTo>
                  <a:cubicBezTo>
                    <a:pt x="375" y="123"/>
                    <a:pt x="376" y="123"/>
                    <a:pt x="376" y="123"/>
                  </a:cubicBezTo>
                  <a:cubicBezTo>
                    <a:pt x="375" y="119"/>
                    <a:pt x="375" y="119"/>
                    <a:pt x="375" y="119"/>
                  </a:cubicBezTo>
                  <a:cubicBezTo>
                    <a:pt x="375" y="123"/>
                    <a:pt x="375" y="123"/>
                    <a:pt x="375" y="123"/>
                  </a:cubicBezTo>
                  <a:cubicBezTo>
                    <a:pt x="375" y="119"/>
                    <a:pt x="375" y="119"/>
                    <a:pt x="375" y="119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4" y="123"/>
                    <a:pt x="374" y="123"/>
                    <a:pt x="375" y="123"/>
                  </a:cubicBezTo>
                  <a:cubicBezTo>
                    <a:pt x="375" y="119"/>
                    <a:pt x="375" y="119"/>
                    <a:pt x="375" y="119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4" y="123"/>
                    <a:pt x="375" y="123"/>
                    <a:pt x="376" y="124"/>
                  </a:cubicBezTo>
                  <a:cubicBezTo>
                    <a:pt x="380" y="125"/>
                    <a:pt x="388" y="128"/>
                    <a:pt x="397" y="133"/>
                  </a:cubicBezTo>
                  <a:cubicBezTo>
                    <a:pt x="411" y="139"/>
                    <a:pt x="428" y="147"/>
                    <a:pt x="443" y="153"/>
                  </a:cubicBezTo>
                  <a:cubicBezTo>
                    <a:pt x="451" y="156"/>
                    <a:pt x="457" y="159"/>
                    <a:pt x="463" y="161"/>
                  </a:cubicBezTo>
                  <a:cubicBezTo>
                    <a:pt x="465" y="162"/>
                    <a:pt x="468" y="163"/>
                    <a:pt x="469" y="164"/>
                  </a:cubicBezTo>
                  <a:cubicBezTo>
                    <a:pt x="470" y="164"/>
                    <a:pt x="471" y="164"/>
                    <a:pt x="472" y="164"/>
                  </a:cubicBezTo>
                  <a:cubicBezTo>
                    <a:pt x="473" y="165"/>
                    <a:pt x="473" y="165"/>
                    <a:pt x="474" y="165"/>
                  </a:cubicBezTo>
                  <a:cubicBezTo>
                    <a:pt x="475" y="165"/>
                    <a:pt x="475" y="165"/>
                    <a:pt x="476" y="165"/>
                  </a:cubicBezTo>
                  <a:cubicBezTo>
                    <a:pt x="476" y="165"/>
                    <a:pt x="477" y="164"/>
                    <a:pt x="477" y="164"/>
                  </a:cubicBezTo>
                  <a:cubicBezTo>
                    <a:pt x="478" y="164"/>
                    <a:pt x="478" y="163"/>
                    <a:pt x="479" y="163"/>
                  </a:cubicBezTo>
                  <a:cubicBezTo>
                    <a:pt x="479" y="163"/>
                    <a:pt x="479" y="163"/>
                    <a:pt x="479" y="163"/>
                  </a:cubicBezTo>
                  <a:cubicBezTo>
                    <a:pt x="479" y="162"/>
                    <a:pt x="479" y="161"/>
                    <a:pt x="479" y="160"/>
                  </a:cubicBezTo>
                  <a:cubicBezTo>
                    <a:pt x="479" y="159"/>
                    <a:pt x="479" y="158"/>
                    <a:pt x="479" y="158"/>
                  </a:cubicBezTo>
                  <a:cubicBezTo>
                    <a:pt x="478" y="157"/>
                    <a:pt x="478" y="157"/>
                    <a:pt x="478" y="156"/>
                  </a:cubicBezTo>
                  <a:cubicBezTo>
                    <a:pt x="477" y="155"/>
                    <a:pt x="476" y="155"/>
                    <a:pt x="475" y="154"/>
                  </a:cubicBezTo>
                  <a:cubicBezTo>
                    <a:pt x="471" y="151"/>
                    <a:pt x="464" y="146"/>
                    <a:pt x="455" y="141"/>
                  </a:cubicBezTo>
                  <a:cubicBezTo>
                    <a:pt x="430" y="125"/>
                    <a:pt x="391" y="102"/>
                    <a:pt x="391" y="102"/>
                  </a:cubicBezTo>
                  <a:cubicBezTo>
                    <a:pt x="389" y="106"/>
                    <a:pt x="389" y="106"/>
                    <a:pt x="389" y="106"/>
                  </a:cubicBezTo>
                  <a:cubicBezTo>
                    <a:pt x="387" y="110"/>
                    <a:pt x="387" y="110"/>
                    <a:pt x="387" y="110"/>
                  </a:cubicBezTo>
                  <a:cubicBezTo>
                    <a:pt x="387" y="110"/>
                    <a:pt x="409" y="121"/>
                    <a:pt x="431" y="131"/>
                  </a:cubicBezTo>
                  <a:cubicBezTo>
                    <a:pt x="443" y="137"/>
                    <a:pt x="454" y="142"/>
                    <a:pt x="463" y="146"/>
                  </a:cubicBezTo>
                  <a:cubicBezTo>
                    <a:pt x="468" y="148"/>
                    <a:pt x="472" y="150"/>
                    <a:pt x="475" y="151"/>
                  </a:cubicBezTo>
                  <a:cubicBezTo>
                    <a:pt x="477" y="151"/>
                    <a:pt x="478" y="152"/>
                    <a:pt x="479" y="152"/>
                  </a:cubicBezTo>
                  <a:cubicBezTo>
                    <a:pt x="480" y="152"/>
                    <a:pt x="480" y="153"/>
                    <a:pt x="481" y="153"/>
                  </a:cubicBezTo>
                  <a:cubicBezTo>
                    <a:pt x="481" y="153"/>
                    <a:pt x="482" y="153"/>
                    <a:pt x="483" y="153"/>
                  </a:cubicBezTo>
                  <a:cubicBezTo>
                    <a:pt x="483" y="153"/>
                    <a:pt x="484" y="153"/>
                    <a:pt x="484" y="153"/>
                  </a:cubicBezTo>
                  <a:cubicBezTo>
                    <a:pt x="485" y="153"/>
                    <a:pt x="485" y="152"/>
                    <a:pt x="486" y="152"/>
                  </a:cubicBezTo>
                  <a:cubicBezTo>
                    <a:pt x="486" y="152"/>
                    <a:pt x="486" y="151"/>
                    <a:pt x="487" y="151"/>
                  </a:cubicBezTo>
                  <a:cubicBezTo>
                    <a:pt x="488" y="150"/>
                    <a:pt x="488" y="148"/>
                    <a:pt x="487" y="147"/>
                  </a:cubicBezTo>
                  <a:cubicBezTo>
                    <a:pt x="487" y="146"/>
                    <a:pt x="486" y="145"/>
                    <a:pt x="485" y="144"/>
                  </a:cubicBezTo>
                  <a:cubicBezTo>
                    <a:pt x="485" y="144"/>
                    <a:pt x="481" y="141"/>
                    <a:pt x="473" y="137"/>
                  </a:cubicBezTo>
                  <a:cubicBezTo>
                    <a:pt x="462" y="130"/>
                    <a:pt x="446" y="120"/>
                    <a:pt x="433" y="112"/>
                  </a:cubicBezTo>
                  <a:cubicBezTo>
                    <a:pt x="426" y="108"/>
                    <a:pt x="420" y="104"/>
                    <a:pt x="415" y="101"/>
                  </a:cubicBezTo>
                  <a:cubicBezTo>
                    <a:pt x="413" y="100"/>
                    <a:pt x="411" y="99"/>
                    <a:pt x="410" y="98"/>
                  </a:cubicBezTo>
                  <a:cubicBezTo>
                    <a:pt x="410" y="97"/>
                    <a:pt x="409" y="97"/>
                    <a:pt x="409" y="97"/>
                  </a:cubicBezTo>
                  <a:cubicBezTo>
                    <a:pt x="409" y="97"/>
                    <a:pt x="409" y="97"/>
                    <a:pt x="409" y="97"/>
                  </a:cubicBezTo>
                  <a:cubicBezTo>
                    <a:pt x="409" y="97"/>
                    <a:pt x="409" y="97"/>
                    <a:pt x="409" y="97"/>
                  </a:cubicBezTo>
                  <a:cubicBezTo>
                    <a:pt x="409" y="97"/>
                    <a:pt x="409" y="97"/>
                    <a:pt x="409" y="97"/>
                  </a:cubicBezTo>
                  <a:cubicBezTo>
                    <a:pt x="409" y="97"/>
                    <a:pt x="409" y="97"/>
                    <a:pt x="409" y="97"/>
                  </a:cubicBezTo>
                  <a:cubicBezTo>
                    <a:pt x="409" y="97"/>
                    <a:pt x="409" y="97"/>
                    <a:pt x="409" y="97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09" y="97"/>
                    <a:pt x="409" y="97"/>
                    <a:pt x="409" y="97"/>
                  </a:cubicBezTo>
                  <a:cubicBezTo>
                    <a:pt x="409" y="97"/>
                    <a:pt x="409" y="97"/>
                    <a:pt x="409" y="97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09" y="97"/>
                    <a:pt x="409" y="97"/>
                    <a:pt x="409" y="97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10" y="98"/>
                    <a:pt x="410" y="98"/>
                    <a:pt x="410" y="98"/>
                  </a:cubicBezTo>
                  <a:cubicBezTo>
                    <a:pt x="410" y="98"/>
                    <a:pt x="410" y="98"/>
                    <a:pt x="409" y="97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10" y="98"/>
                    <a:pt x="410" y="98"/>
                    <a:pt x="410" y="98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10" y="100"/>
                    <a:pt x="410" y="100"/>
                    <a:pt x="410" y="100"/>
                  </a:cubicBezTo>
                  <a:cubicBezTo>
                    <a:pt x="410" y="99"/>
                    <a:pt x="410" y="98"/>
                    <a:pt x="410" y="98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10" y="100"/>
                    <a:pt x="410" y="100"/>
                    <a:pt x="410" y="100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10" y="101"/>
                    <a:pt x="410" y="101"/>
                    <a:pt x="410" y="101"/>
                  </a:cubicBezTo>
                  <a:cubicBezTo>
                    <a:pt x="410" y="101"/>
                    <a:pt x="410" y="100"/>
                    <a:pt x="410" y="100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10" y="101"/>
                    <a:pt x="410" y="101"/>
                    <a:pt x="410" y="101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09" y="103"/>
                    <a:pt x="409" y="103"/>
                    <a:pt x="409" y="103"/>
                  </a:cubicBezTo>
                  <a:cubicBezTo>
                    <a:pt x="410" y="102"/>
                    <a:pt x="410" y="102"/>
                    <a:pt x="410" y="101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09" y="103"/>
                    <a:pt x="409" y="103"/>
                    <a:pt x="409" y="103"/>
                  </a:cubicBezTo>
                  <a:cubicBezTo>
                    <a:pt x="410" y="102"/>
                    <a:pt x="410" y="102"/>
                    <a:pt x="410" y="102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08" y="104"/>
                    <a:pt x="408" y="104"/>
                    <a:pt x="408" y="104"/>
                  </a:cubicBezTo>
                  <a:cubicBezTo>
                    <a:pt x="409" y="104"/>
                    <a:pt x="409" y="103"/>
                    <a:pt x="410" y="102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08" y="104"/>
                    <a:pt x="408" y="104"/>
                    <a:pt x="408" y="104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07" y="104"/>
                    <a:pt x="407" y="104"/>
                    <a:pt x="407" y="104"/>
                  </a:cubicBezTo>
                  <a:cubicBezTo>
                    <a:pt x="407" y="104"/>
                    <a:pt x="407" y="104"/>
                    <a:pt x="408" y="104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07" y="104"/>
                    <a:pt x="407" y="104"/>
                    <a:pt x="407" y="104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06" y="104"/>
                    <a:pt x="406" y="104"/>
                    <a:pt x="406" y="104"/>
                  </a:cubicBezTo>
                  <a:cubicBezTo>
                    <a:pt x="407" y="104"/>
                    <a:pt x="407" y="104"/>
                    <a:pt x="407" y="104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06" y="104"/>
                    <a:pt x="406" y="104"/>
                    <a:pt x="406" y="104"/>
                  </a:cubicBezTo>
                  <a:cubicBezTo>
                    <a:pt x="406" y="101"/>
                    <a:pt x="406" y="101"/>
                    <a:pt x="406" y="101"/>
                  </a:cubicBezTo>
                  <a:cubicBezTo>
                    <a:pt x="405" y="104"/>
                    <a:pt x="405" y="104"/>
                    <a:pt x="405" y="104"/>
                  </a:cubicBezTo>
                  <a:cubicBezTo>
                    <a:pt x="405" y="104"/>
                    <a:pt x="405" y="104"/>
                    <a:pt x="406" y="104"/>
                  </a:cubicBezTo>
                  <a:cubicBezTo>
                    <a:pt x="406" y="101"/>
                    <a:pt x="406" y="101"/>
                    <a:pt x="406" y="101"/>
                  </a:cubicBezTo>
                  <a:cubicBezTo>
                    <a:pt x="405" y="104"/>
                    <a:pt x="405" y="104"/>
                    <a:pt x="405" y="104"/>
                  </a:cubicBezTo>
                  <a:cubicBezTo>
                    <a:pt x="405" y="104"/>
                    <a:pt x="405" y="104"/>
                    <a:pt x="405" y="104"/>
                  </a:cubicBezTo>
                  <a:cubicBezTo>
                    <a:pt x="405" y="104"/>
                    <a:pt x="405" y="104"/>
                    <a:pt x="405" y="104"/>
                  </a:cubicBezTo>
                  <a:cubicBezTo>
                    <a:pt x="405" y="104"/>
                    <a:pt x="405" y="104"/>
                    <a:pt x="405" y="104"/>
                  </a:cubicBezTo>
                  <a:cubicBezTo>
                    <a:pt x="405" y="104"/>
                    <a:pt x="405" y="104"/>
                    <a:pt x="405" y="104"/>
                  </a:cubicBezTo>
                  <a:cubicBezTo>
                    <a:pt x="405" y="104"/>
                    <a:pt x="405" y="104"/>
                    <a:pt x="405" y="104"/>
                  </a:cubicBezTo>
                  <a:cubicBezTo>
                    <a:pt x="405" y="104"/>
                    <a:pt x="406" y="105"/>
                    <a:pt x="407" y="105"/>
                  </a:cubicBezTo>
                  <a:cubicBezTo>
                    <a:pt x="411" y="106"/>
                    <a:pt x="419" y="110"/>
                    <a:pt x="429" y="113"/>
                  </a:cubicBezTo>
                  <a:cubicBezTo>
                    <a:pt x="444" y="119"/>
                    <a:pt x="463" y="127"/>
                    <a:pt x="478" y="133"/>
                  </a:cubicBezTo>
                  <a:cubicBezTo>
                    <a:pt x="485" y="136"/>
                    <a:pt x="492" y="139"/>
                    <a:pt x="497" y="141"/>
                  </a:cubicBezTo>
                  <a:cubicBezTo>
                    <a:pt x="501" y="143"/>
                    <a:pt x="504" y="144"/>
                    <a:pt x="504" y="144"/>
                  </a:cubicBezTo>
                  <a:cubicBezTo>
                    <a:pt x="506" y="145"/>
                    <a:pt x="509" y="144"/>
                    <a:pt x="510" y="142"/>
                  </a:cubicBezTo>
                  <a:cubicBezTo>
                    <a:pt x="511" y="139"/>
                    <a:pt x="510" y="137"/>
                    <a:pt x="508" y="136"/>
                  </a:cubicBezTo>
                  <a:cubicBezTo>
                    <a:pt x="508" y="136"/>
                    <a:pt x="507" y="135"/>
                    <a:pt x="505" y="133"/>
                  </a:cubicBezTo>
                  <a:cubicBezTo>
                    <a:pt x="496" y="128"/>
                    <a:pt x="475" y="116"/>
                    <a:pt x="457" y="104"/>
                  </a:cubicBezTo>
                  <a:cubicBezTo>
                    <a:pt x="447" y="99"/>
                    <a:pt x="438" y="93"/>
                    <a:pt x="432" y="89"/>
                  </a:cubicBezTo>
                  <a:cubicBezTo>
                    <a:pt x="429" y="87"/>
                    <a:pt x="426" y="85"/>
                    <a:pt x="424" y="84"/>
                  </a:cubicBezTo>
                  <a:cubicBezTo>
                    <a:pt x="423" y="83"/>
                    <a:pt x="423" y="83"/>
                    <a:pt x="422" y="82"/>
                  </a:cubicBezTo>
                  <a:cubicBezTo>
                    <a:pt x="422" y="82"/>
                    <a:pt x="422" y="82"/>
                    <a:pt x="422" y="82"/>
                  </a:cubicBezTo>
                  <a:cubicBezTo>
                    <a:pt x="422" y="82"/>
                    <a:pt x="422" y="82"/>
                    <a:pt x="422" y="82"/>
                  </a:cubicBezTo>
                  <a:cubicBezTo>
                    <a:pt x="420" y="84"/>
                    <a:pt x="420" y="84"/>
                    <a:pt x="420" y="84"/>
                  </a:cubicBezTo>
                  <a:cubicBezTo>
                    <a:pt x="423" y="83"/>
                    <a:pt x="423" y="83"/>
                    <a:pt x="423" y="83"/>
                  </a:cubicBezTo>
                  <a:cubicBezTo>
                    <a:pt x="422" y="82"/>
                    <a:pt x="422" y="82"/>
                    <a:pt x="422" y="82"/>
                  </a:cubicBezTo>
                  <a:cubicBezTo>
                    <a:pt x="420" y="84"/>
                    <a:pt x="420" y="84"/>
                    <a:pt x="420" y="84"/>
                  </a:cubicBezTo>
                  <a:cubicBezTo>
                    <a:pt x="423" y="83"/>
                    <a:pt x="423" y="83"/>
                    <a:pt x="423" y="83"/>
                  </a:cubicBezTo>
                  <a:cubicBezTo>
                    <a:pt x="419" y="85"/>
                    <a:pt x="419" y="85"/>
                    <a:pt x="419" y="85"/>
                  </a:cubicBezTo>
                  <a:cubicBezTo>
                    <a:pt x="423" y="83"/>
                    <a:pt x="423" y="83"/>
                    <a:pt x="423" y="83"/>
                  </a:cubicBezTo>
                  <a:cubicBezTo>
                    <a:pt x="423" y="83"/>
                    <a:pt x="423" y="83"/>
                    <a:pt x="423" y="83"/>
                  </a:cubicBezTo>
                  <a:cubicBezTo>
                    <a:pt x="419" y="85"/>
                    <a:pt x="419" y="85"/>
                    <a:pt x="419" y="85"/>
                  </a:cubicBezTo>
                  <a:cubicBezTo>
                    <a:pt x="423" y="83"/>
                    <a:pt x="423" y="83"/>
                    <a:pt x="423" y="83"/>
                  </a:cubicBezTo>
                  <a:cubicBezTo>
                    <a:pt x="419" y="85"/>
                    <a:pt x="419" y="85"/>
                    <a:pt x="419" y="85"/>
                  </a:cubicBezTo>
                  <a:cubicBezTo>
                    <a:pt x="423" y="85"/>
                    <a:pt x="423" y="85"/>
                    <a:pt x="423" y="85"/>
                  </a:cubicBezTo>
                  <a:cubicBezTo>
                    <a:pt x="423" y="84"/>
                    <a:pt x="423" y="84"/>
                    <a:pt x="423" y="83"/>
                  </a:cubicBezTo>
                  <a:cubicBezTo>
                    <a:pt x="419" y="85"/>
                    <a:pt x="419" y="85"/>
                    <a:pt x="419" y="85"/>
                  </a:cubicBezTo>
                  <a:cubicBezTo>
                    <a:pt x="423" y="85"/>
                    <a:pt x="423" y="85"/>
                    <a:pt x="423" y="85"/>
                  </a:cubicBezTo>
                  <a:cubicBezTo>
                    <a:pt x="419" y="85"/>
                    <a:pt x="419" y="85"/>
                    <a:pt x="419" y="85"/>
                  </a:cubicBezTo>
                  <a:cubicBezTo>
                    <a:pt x="422" y="88"/>
                    <a:pt x="422" y="88"/>
                    <a:pt x="422" y="88"/>
                  </a:cubicBezTo>
                  <a:cubicBezTo>
                    <a:pt x="423" y="87"/>
                    <a:pt x="423" y="86"/>
                    <a:pt x="423" y="85"/>
                  </a:cubicBezTo>
                  <a:cubicBezTo>
                    <a:pt x="419" y="85"/>
                    <a:pt x="419" y="85"/>
                    <a:pt x="419" y="85"/>
                  </a:cubicBezTo>
                  <a:cubicBezTo>
                    <a:pt x="422" y="88"/>
                    <a:pt x="422" y="88"/>
                    <a:pt x="422" y="88"/>
                  </a:cubicBezTo>
                  <a:cubicBezTo>
                    <a:pt x="419" y="85"/>
                    <a:pt x="419" y="85"/>
                    <a:pt x="419" y="85"/>
                  </a:cubicBezTo>
                  <a:cubicBezTo>
                    <a:pt x="417" y="89"/>
                    <a:pt x="417" y="89"/>
                    <a:pt x="417" y="89"/>
                  </a:cubicBezTo>
                  <a:cubicBezTo>
                    <a:pt x="515" y="131"/>
                    <a:pt x="515" y="131"/>
                    <a:pt x="515" y="131"/>
                  </a:cubicBezTo>
                  <a:cubicBezTo>
                    <a:pt x="517" y="131"/>
                    <a:pt x="520" y="131"/>
                    <a:pt x="521" y="128"/>
                  </a:cubicBezTo>
                  <a:cubicBezTo>
                    <a:pt x="522" y="126"/>
                    <a:pt x="521" y="124"/>
                    <a:pt x="519" y="122"/>
                  </a:cubicBezTo>
                  <a:cubicBezTo>
                    <a:pt x="519" y="122"/>
                    <a:pt x="518" y="122"/>
                    <a:pt x="515" y="120"/>
                  </a:cubicBezTo>
                  <a:cubicBezTo>
                    <a:pt x="508" y="116"/>
                    <a:pt x="489" y="105"/>
                    <a:pt x="471" y="94"/>
                  </a:cubicBezTo>
                  <a:cubicBezTo>
                    <a:pt x="463" y="89"/>
                    <a:pt x="455" y="84"/>
                    <a:pt x="449" y="80"/>
                  </a:cubicBezTo>
                  <a:cubicBezTo>
                    <a:pt x="446" y="78"/>
                    <a:pt x="443" y="76"/>
                    <a:pt x="442" y="75"/>
                  </a:cubicBezTo>
                  <a:cubicBezTo>
                    <a:pt x="441" y="75"/>
                    <a:pt x="440" y="74"/>
                    <a:pt x="440" y="74"/>
                  </a:cubicBezTo>
                  <a:cubicBezTo>
                    <a:pt x="440" y="74"/>
                    <a:pt x="440" y="74"/>
                    <a:pt x="440" y="74"/>
                  </a:cubicBezTo>
                  <a:cubicBezTo>
                    <a:pt x="439" y="75"/>
                    <a:pt x="439" y="75"/>
                    <a:pt x="439" y="75"/>
                  </a:cubicBezTo>
                  <a:cubicBezTo>
                    <a:pt x="440" y="74"/>
                    <a:pt x="440" y="74"/>
                    <a:pt x="440" y="74"/>
                  </a:cubicBezTo>
                  <a:cubicBezTo>
                    <a:pt x="440" y="74"/>
                    <a:pt x="440" y="74"/>
                    <a:pt x="440" y="74"/>
                  </a:cubicBezTo>
                  <a:cubicBezTo>
                    <a:pt x="439" y="75"/>
                    <a:pt x="439" y="75"/>
                    <a:pt x="439" y="75"/>
                  </a:cubicBezTo>
                  <a:cubicBezTo>
                    <a:pt x="440" y="74"/>
                    <a:pt x="440" y="74"/>
                    <a:pt x="440" y="74"/>
                  </a:cubicBezTo>
                  <a:cubicBezTo>
                    <a:pt x="437" y="76"/>
                    <a:pt x="437" y="76"/>
                    <a:pt x="437" y="76"/>
                  </a:cubicBezTo>
                  <a:cubicBezTo>
                    <a:pt x="441" y="76"/>
                    <a:pt x="441" y="76"/>
                    <a:pt x="441" y="76"/>
                  </a:cubicBezTo>
                  <a:cubicBezTo>
                    <a:pt x="441" y="75"/>
                    <a:pt x="440" y="74"/>
                    <a:pt x="440" y="74"/>
                  </a:cubicBezTo>
                  <a:cubicBezTo>
                    <a:pt x="437" y="76"/>
                    <a:pt x="437" y="76"/>
                    <a:pt x="437" y="76"/>
                  </a:cubicBezTo>
                  <a:cubicBezTo>
                    <a:pt x="441" y="76"/>
                    <a:pt x="441" y="76"/>
                    <a:pt x="441" y="76"/>
                  </a:cubicBezTo>
                  <a:cubicBezTo>
                    <a:pt x="436" y="76"/>
                    <a:pt x="436" y="76"/>
                    <a:pt x="436" y="76"/>
                  </a:cubicBezTo>
                  <a:cubicBezTo>
                    <a:pt x="440" y="79"/>
                    <a:pt x="440" y="79"/>
                    <a:pt x="440" y="79"/>
                  </a:cubicBezTo>
                  <a:cubicBezTo>
                    <a:pt x="441" y="78"/>
                    <a:pt x="441" y="77"/>
                    <a:pt x="441" y="76"/>
                  </a:cubicBezTo>
                  <a:cubicBezTo>
                    <a:pt x="436" y="76"/>
                    <a:pt x="436" y="76"/>
                    <a:pt x="436" y="76"/>
                  </a:cubicBezTo>
                  <a:cubicBezTo>
                    <a:pt x="440" y="79"/>
                    <a:pt x="440" y="79"/>
                    <a:pt x="440" y="79"/>
                  </a:cubicBezTo>
                  <a:cubicBezTo>
                    <a:pt x="440" y="79"/>
                    <a:pt x="440" y="79"/>
                    <a:pt x="440" y="79"/>
                  </a:cubicBezTo>
                  <a:cubicBezTo>
                    <a:pt x="436" y="76"/>
                    <a:pt x="436" y="76"/>
                    <a:pt x="436" y="76"/>
                  </a:cubicBezTo>
                  <a:cubicBezTo>
                    <a:pt x="439" y="80"/>
                    <a:pt x="439" y="80"/>
                    <a:pt x="439" y="80"/>
                  </a:cubicBezTo>
                  <a:cubicBezTo>
                    <a:pt x="439" y="80"/>
                    <a:pt x="440" y="79"/>
                    <a:pt x="440" y="79"/>
                  </a:cubicBezTo>
                  <a:cubicBezTo>
                    <a:pt x="436" y="76"/>
                    <a:pt x="436" y="76"/>
                    <a:pt x="436" y="76"/>
                  </a:cubicBezTo>
                  <a:cubicBezTo>
                    <a:pt x="439" y="80"/>
                    <a:pt x="439" y="80"/>
                    <a:pt x="439" y="80"/>
                  </a:cubicBezTo>
                  <a:cubicBezTo>
                    <a:pt x="436" y="76"/>
                    <a:pt x="436" y="76"/>
                    <a:pt x="436" y="76"/>
                  </a:cubicBezTo>
                  <a:cubicBezTo>
                    <a:pt x="437" y="81"/>
                    <a:pt x="437" y="81"/>
                    <a:pt x="437" y="81"/>
                  </a:cubicBezTo>
                  <a:cubicBezTo>
                    <a:pt x="438" y="81"/>
                    <a:pt x="438" y="80"/>
                    <a:pt x="439" y="80"/>
                  </a:cubicBezTo>
                  <a:cubicBezTo>
                    <a:pt x="436" y="76"/>
                    <a:pt x="436" y="76"/>
                    <a:pt x="436" y="76"/>
                  </a:cubicBezTo>
                  <a:cubicBezTo>
                    <a:pt x="437" y="81"/>
                    <a:pt x="437" y="81"/>
                    <a:pt x="437" y="81"/>
                  </a:cubicBezTo>
                  <a:cubicBezTo>
                    <a:pt x="436" y="76"/>
                    <a:pt x="436" y="76"/>
                    <a:pt x="436" y="76"/>
                  </a:cubicBezTo>
                  <a:cubicBezTo>
                    <a:pt x="436" y="81"/>
                    <a:pt x="436" y="81"/>
                    <a:pt x="436" y="81"/>
                  </a:cubicBezTo>
                  <a:cubicBezTo>
                    <a:pt x="437" y="81"/>
                    <a:pt x="437" y="81"/>
                    <a:pt x="437" y="81"/>
                  </a:cubicBezTo>
                  <a:cubicBezTo>
                    <a:pt x="436" y="76"/>
                    <a:pt x="436" y="76"/>
                    <a:pt x="436" y="76"/>
                  </a:cubicBezTo>
                  <a:cubicBezTo>
                    <a:pt x="436" y="81"/>
                    <a:pt x="436" y="81"/>
                    <a:pt x="436" y="81"/>
                  </a:cubicBezTo>
                  <a:cubicBezTo>
                    <a:pt x="436" y="77"/>
                    <a:pt x="436" y="77"/>
                    <a:pt x="436" y="77"/>
                  </a:cubicBezTo>
                  <a:cubicBezTo>
                    <a:pt x="436" y="81"/>
                    <a:pt x="436" y="81"/>
                    <a:pt x="436" y="81"/>
                  </a:cubicBezTo>
                  <a:cubicBezTo>
                    <a:pt x="436" y="81"/>
                    <a:pt x="436" y="81"/>
                    <a:pt x="436" y="81"/>
                  </a:cubicBezTo>
                  <a:cubicBezTo>
                    <a:pt x="436" y="77"/>
                    <a:pt x="436" y="77"/>
                    <a:pt x="436" y="77"/>
                  </a:cubicBezTo>
                  <a:cubicBezTo>
                    <a:pt x="436" y="81"/>
                    <a:pt x="436" y="81"/>
                    <a:pt x="436" y="81"/>
                  </a:cubicBezTo>
                  <a:cubicBezTo>
                    <a:pt x="436" y="80"/>
                    <a:pt x="436" y="80"/>
                    <a:pt x="436" y="80"/>
                  </a:cubicBezTo>
                  <a:cubicBezTo>
                    <a:pt x="436" y="81"/>
                    <a:pt x="436" y="81"/>
                    <a:pt x="436" y="81"/>
                  </a:cubicBezTo>
                  <a:cubicBezTo>
                    <a:pt x="436" y="81"/>
                    <a:pt x="436" y="81"/>
                    <a:pt x="436" y="81"/>
                  </a:cubicBezTo>
                  <a:cubicBezTo>
                    <a:pt x="436" y="80"/>
                    <a:pt x="436" y="80"/>
                    <a:pt x="436" y="80"/>
                  </a:cubicBezTo>
                  <a:cubicBezTo>
                    <a:pt x="436" y="81"/>
                    <a:pt x="436" y="81"/>
                    <a:pt x="436" y="81"/>
                  </a:cubicBezTo>
                  <a:cubicBezTo>
                    <a:pt x="436" y="81"/>
                    <a:pt x="436" y="81"/>
                    <a:pt x="437" y="81"/>
                  </a:cubicBezTo>
                  <a:cubicBezTo>
                    <a:pt x="441" y="83"/>
                    <a:pt x="449" y="86"/>
                    <a:pt x="458" y="90"/>
                  </a:cubicBezTo>
                  <a:cubicBezTo>
                    <a:pt x="472" y="96"/>
                    <a:pt x="490" y="104"/>
                    <a:pt x="505" y="110"/>
                  </a:cubicBezTo>
                  <a:cubicBezTo>
                    <a:pt x="512" y="114"/>
                    <a:pt x="518" y="116"/>
                    <a:pt x="523" y="118"/>
                  </a:cubicBezTo>
                  <a:cubicBezTo>
                    <a:pt x="527" y="120"/>
                    <a:pt x="530" y="122"/>
                    <a:pt x="530" y="122"/>
                  </a:cubicBezTo>
                  <a:cubicBezTo>
                    <a:pt x="532" y="123"/>
                    <a:pt x="535" y="122"/>
                    <a:pt x="536" y="120"/>
                  </a:cubicBezTo>
                  <a:cubicBezTo>
                    <a:pt x="537" y="118"/>
                    <a:pt x="536" y="115"/>
                    <a:pt x="534" y="114"/>
                  </a:cubicBezTo>
                  <a:cubicBezTo>
                    <a:pt x="534" y="114"/>
                    <a:pt x="533" y="113"/>
                    <a:pt x="530" y="112"/>
                  </a:cubicBezTo>
                  <a:cubicBezTo>
                    <a:pt x="522" y="107"/>
                    <a:pt x="502" y="95"/>
                    <a:pt x="485" y="84"/>
                  </a:cubicBezTo>
                  <a:cubicBezTo>
                    <a:pt x="476" y="79"/>
                    <a:pt x="467" y="73"/>
                    <a:pt x="461" y="69"/>
                  </a:cubicBezTo>
                  <a:cubicBezTo>
                    <a:pt x="458" y="67"/>
                    <a:pt x="455" y="66"/>
                    <a:pt x="454" y="64"/>
                  </a:cubicBezTo>
                  <a:cubicBezTo>
                    <a:pt x="453" y="64"/>
                    <a:pt x="452" y="63"/>
                    <a:pt x="452" y="63"/>
                  </a:cubicBezTo>
                  <a:cubicBezTo>
                    <a:pt x="452" y="63"/>
                    <a:pt x="452" y="63"/>
                    <a:pt x="452" y="63"/>
                  </a:cubicBezTo>
                  <a:cubicBezTo>
                    <a:pt x="451" y="63"/>
                    <a:pt x="451" y="63"/>
                    <a:pt x="451" y="63"/>
                  </a:cubicBezTo>
                  <a:cubicBezTo>
                    <a:pt x="452" y="63"/>
                    <a:pt x="452" y="63"/>
                    <a:pt x="452" y="63"/>
                  </a:cubicBezTo>
                  <a:cubicBezTo>
                    <a:pt x="452" y="63"/>
                    <a:pt x="452" y="63"/>
                    <a:pt x="452" y="63"/>
                  </a:cubicBezTo>
                  <a:cubicBezTo>
                    <a:pt x="451" y="63"/>
                    <a:pt x="451" y="63"/>
                    <a:pt x="451" y="63"/>
                  </a:cubicBezTo>
                  <a:cubicBezTo>
                    <a:pt x="452" y="63"/>
                    <a:pt x="452" y="63"/>
                    <a:pt x="452" y="63"/>
                  </a:cubicBezTo>
                  <a:cubicBezTo>
                    <a:pt x="450" y="65"/>
                    <a:pt x="450" y="65"/>
                    <a:pt x="450" y="65"/>
                  </a:cubicBezTo>
                  <a:cubicBezTo>
                    <a:pt x="452" y="63"/>
                    <a:pt x="452" y="63"/>
                    <a:pt x="452" y="63"/>
                  </a:cubicBezTo>
                  <a:cubicBezTo>
                    <a:pt x="452" y="63"/>
                    <a:pt x="452" y="63"/>
                    <a:pt x="452" y="63"/>
                  </a:cubicBezTo>
                  <a:cubicBezTo>
                    <a:pt x="450" y="65"/>
                    <a:pt x="450" y="65"/>
                    <a:pt x="450" y="65"/>
                  </a:cubicBezTo>
                  <a:cubicBezTo>
                    <a:pt x="452" y="63"/>
                    <a:pt x="452" y="63"/>
                    <a:pt x="452" y="63"/>
                  </a:cubicBezTo>
                  <a:cubicBezTo>
                    <a:pt x="449" y="65"/>
                    <a:pt x="449" y="65"/>
                    <a:pt x="449" y="65"/>
                  </a:cubicBezTo>
                  <a:cubicBezTo>
                    <a:pt x="453" y="65"/>
                    <a:pt x="453" y="65"/>
                    <a:pt x="453" y="65"/>
                  </a:cubicBezTo>
                  <a:cubicBezTo>
                    <a:pt x="453" y="64"/>
                    <a:pt x="452" y="64"/>
                    <a:pt x="452" y="63"/>
                  </a:cubicBezTo>
                  <a:cubicBezTo>
                    <a:pt x="449" y="65"/>
                    <a:pt x="449" y="65"/>
                    <a:pt x="449" y="65"/>
                  </a:cubicBezTo>
                  <a:cubicBezTo>
                    <a:pt x="453" y="65"/>
                    <a:pt x="453" y="65"/>
                    <a:pt x="453" y="65"/>
                  </a:cubicBezTo>
                  <a:cubicBezTo>
                    <a:pt x="448" y="65"/>
                    <a:pt x="448" y="65"/>
                    <a:pt x="448" y="65"/>
                  </a:cubicBezTo>
                  <a:cubicBezTo>
                    <a:pt x="452" y="68"/>
                    <a:pt x="452" y="68"/>
                    <a:pt x="452" y="68"/>
                  </a:cubicBezTo>
                  <a:cubicBezTo>
                    <a:pt x="453" y="67"/>
                    <a:pt x="453" y="66"/>
                    <a:pt x="453" y="65"/>
                  </a:cubicBezTo>
                  <a:cubicBezTo>
                    <a:pt x="448" y="65"/>
                    <a:pt x="448" y="65"/>
                    <a:pt x="448" y="65"/>
                  </a:cubicBezTo>
                  <a:cubicBezTo>
                    <a:pt x="452" y="68"/>
                    <a:pt x="452" y="68"/>
                    <a:pt x="452" y="68"/>
                  </a:cubicBezTo>
                  <a:cubicBezTo>
                    <a:pt x="448" y="65"/>
                    <a:pt x="448" y="65"/>
                    <a:pt x="448" y="65"/>
                  </a:cubicBezTo>
                  <a:cubicBezTo>
                    <a:pt x="446" y="70"/>
                    <a:pt x="446" y="70"/>
                    <a:pt x="446" y="70"/>
                  </a:cubicBezTo>
                  <a:cubicBezTo>
                    <a:pt x="446" y="70"/>
                    <a:pt x="471" y="80"/>
                    <a:pt x="496" y="90"/>
                  </a:cubicBezTo>
                  <a:cubicBezTo>
                    <a:pt x="509" y="95"/>
                    <a:pt x="521" y="101"/>
                    <a:pt x="531" y="104"/>
                  </a:cubicBezTo>
                  <a:cubicBezTo>
                    <a:pt x="536" y="106"/>
                    <a:pt x="540" y="108"/>
                    <a:pt x="543" y="109"/>
                  </a:cubicBezTo>
                  <a:cubicBezTo>
                    <a:pt x="544" y="110"/>
                    <a:pt x="546" y="110"/>
                    <a:pt x="547" y="110"/>
                  </a:cubicBezTo>
                  <a:cubicBezTo>
                    <a:pt x="547" y="111"/>
                    <a:pt x="547" y="111"/>
                    <a:pt x="548" y="111"/>
                  </a:cubicBezTo>
                  <a:cubicBezTo>
                    <a:pt x="548" y="111"/>
                    <a:pt x="548" y="111"/>
                    <a:pt x="548" y="111"/>
                  </a:cubicBezTo>
                  <a:cubicBezTo>
                    <a:pt x="549" y="111"/>
                    <a:pt x="549" y="111"/>
                    <a:pt x="550" y="111"/>
                  </a:cubicBezTo>
                  <a:cubicBezTo>
                    <a:pt x="550" y="111"/>
                    <a:pt x="550" y="111"/>
                    <a:pt x="551" y="111"/>
                  </a:cubicBezTo>
                  <a:cubicBezTo>
                    <a:pt x="551" y="111"/>
                    <a:pt x="552" y="111"/>
                    <a:pt x="553" y="109"/>
                  </a:cubicBezTo>
                  <a:cubicBezTo>
                    <a:pt x="554" y="108"/>
                    <a:pt x="554" y="107"/>
                    <a:pt x="554" y="106"/>
                  </a:cubicBezTo>
                  <a:cubicBezTo>
                    <a:pt x="554" y="104"/>
                    <a:pt x="553" y="103"/>
                    <a:pt x="552" y="103"/>
                  </a:cubicBezTo>
                  <a:cubicBezTo>
                    <a:pt x="552" y="103"/>
                    <a:pt x="551" y="102"/>
                    <a:pt x="548" y="101"/>
                  </a:cubicBezTo>
                  <a:cubicBezTo>
                    <a:pt x="540" y="96"/>
                    <a:pt x="520" y="84"/>
                    <a:pt x="502" y="73"/>
                  </a:cubicBezTo>
                  <a:cubicBezTo>
                    <a:pt x="493" y="67"/>
                    <a:pt x="485" y="62"/>
                    <a:pt x="479" y="58"/>
                  </a:cubicBezTo>
                  <a:cubicBezTo>
                    <a:pt x="475" y="56"/>
                    <a:pt x="473" y="54"/>
                    <a:pt x="471" y="53"/>
                  </a:cubicBezTo>
                  <a:cubicBezTo>
                    <a:pt x="470" y="53"/>
                    <a:pt x="470" y="52"/>
                    <a:pt x="470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67" y="54"/>
                    <a:pt x="467" y="54"/>
                    <a:pt x="467" y="54"/>
                  </a:cubicBezTo>
                  <a:cubicBezTo>
                    <a:pt x="470" y="52"/>
                    <a:pt x="470" y="52"/>
                    <a:pt x="470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67" y="54"/>
                    <a:pt x="467" y="54"/>
                    <a:pt x="467" y="54"/>
                  </a:cubicBezTo>
                  <a:cubicBezTo>
                    <a:pt x="470" y="52"/>
                    <a:pt x="470" y="52"/>
                    <a:pt x="470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70" y="54"/>
                    <a:pt x="470" y="54"/>
                    <a:pt x="470" y="54"/>
                  </a:cubicBezTo>
                  <a:cubicBezTo>
                    <a:pt x="470" y="53"/>
                    <a:pt x="470" y="53"/>
                    <a:pt x="470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70" y="54"/>
                    <a:pt x="470" y="54"/>
                    <a:pt x="470" y="54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70" y="57"/>
                    <a:pt x="470" y="57"/>
                    <a:pt x="470" y="57"/>
                  </a:cubicBezTo>
                  <a:cubicBezTo>
                    <a:pt x="470" y="56"/>
                    <a:pt x="470" y="55"/>
                    <a:pt x="470" y="54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70" y="57"/>
                    <a:pt x="470" y="57"/>
                    <a:pt x="470" y="57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64" y="58"/>
                    <a:pt x="464" y="58"/>
                    <a:pt x="464" y="58"/>
                  </a:cubicBezTo>
                  <a:cubicBezTo>
                    <a:pt x="553" y="100"/>
                    <a:pt x="553" y="100"/>
                    <a:pt x="553" y="100"/>
                  </a:cubicBezTo>
                  <a:cubicBezTo>
                    <a:pt x="555" y="101"/>
                    <a:pt x="558" y="100"/>
                    <a:pt x="559" y="98"/>
                  </a:cubicBezTo>
                  <a:cubicBezTo>
                    <a:pt x="560" y="96"/>
                    <a:pt x="559" y="93"/>
                    <a:pt x="557" y="92"/>
                  </a:cubicBezTo>
                  <a:cubicBezTo>
                    <a:pt x="538" y="80"/>
                    <a:pt x="538" y="80"/>
                    <a:pt x="538" y="80"/>
                  </a:cubicBezTo>
                  <a:cubicBezTo>
                    <a:pt x="568" y="93"/>
                    <a:pt x="568" y="93"/>
                    <a:pt x="568" y="93"/>
                  </a:cubicBezTo>
                  <a:cubicBezTo>
                    <a:pt x="570" y="94"/>
                    <a:pt x="573" y="93"/>
                    <a:pt x="574" y="91"/>
                  </a:cubicBezTo>
                  <a:cubicBezTo>
                    <a:pt x="575" y="89"/>
                    <a:pt x="574" y="87"/>
                    <a:pt x="572" y="85"/>
                  </a:cubicBezTo>
                  <a:cubicBezTo>
                    <a:pt x="491" y="34"/>
                    <a:pt x="491" y="34"/>
                    <a:pt x="491" y="34"/>
                  </a:cubicBezTo>
                  <a:cubicBezTo>
                    <a:pt x="488" y="38"/>
                    <a:pt x="488" y="38"/>
                    <a:pt x="488" y="38"/>
                  </a:cubicBezTo>
                  <a:cubicBezTo>
                    <a:pt x="492" y="41"/>
                    <a:pt x="492" y="41"/>
                    <a:pt x="492" y="41"/>
                  </a:cubicBezTo>
                  <a:cubicBezTo>
                    <a:pt x="488" y="38"/>
                    <a:pt x="488" y="38"/>
                    <a:pt x="488" y="38"/>
                  </a:cubicBezTo>
                  <a:cubicBezTo>
                    <a:pt x="491" y="42"/>
                    <a:pt x="491" y="42"/>
                    <a:pt x="491" y="42"/>
                  </a:cubicBezTo>
                  <a:cubicBezTo>
                    <a:pt x="491" y="42"/>
                    <a:pt x="492" y="41"/>
                    <a:pt x="492" y="41"/>
                  </a:cubicBezTo>
                  <a:cubicBezTo>
                    <a:pt x="488" y="38"/>
                    <a:pt x="488" y="38"/>
                    <a:pt x="488" y="38"/>
                  </a:cubicBezTo>
                  <a:cubicBezTo>
                    <a:pt x="491" y="42"/>
                    <a:pt x="491" y="42"/>
                    <a:pt x="491" y="42"/>
                  </a:cubicBezTo>
                  <a:cubicBezTo>
                    <a:pt x="488" y="38"/>
                    <a:pt x="488" y="38"/>
                    <a:pt x="488" y="38"/>
                  </a:cubicBezTo>
                  <a:cubicBezTo>
                    <a:pt x="489" y="43"/>
                    <a:pt x="489" y="43"/>
                    <a:pt x="489" y="43"/>
                  </a:cubicBezTo>
                  <a:cubicBezTo>
                    <a:pt x="490" y="42"/>
                    <a:pt x="490" y="42"/>
                    <a:pt x="491" y="42"/>
                  </a:cubicBezTo>
                  <a:cubicBezTo>
                    <a:pt x="488" y="38"/>
                    <a:pt x="488" y="38"/>
                    <a:pt x="488" y="38"/>
                  </a:cubicBezTo>
                  <a:cubicBezTo>
                    <a:pt x="489" y="43"/>
                    <a:pt x="489" y="43"/>
                    <a:pt x="489" y="43"/>
                  </a:cubicBezTo>
                  <a:cubicBezTo>
                    <a:pt x="489" y="39"/>
                    <a:pt x="489" y="39"/>
                    <a:pt x="489" y="39"/>
                  </a:cubicBezTo>
                  <a:cubicBezTo>
                    <a:pt x="489" y="43"/>
                    <a:pt x="489" y="43"/>
                    <a:pt x="489" y="43"/>
                  </a:cubicBezTo>
                  <a:cubicBezTo>
                    <a:pt x="489" y="43"/>
                    <a:pt x="489" y="43"/>
                    <a:pt x="489" y="43"/>
                  </a:cubicBezTo>
                  <a:cubicBezTo>
                    <a:pt x="489" y="39"/>
                    <a:pt x="489" y="39"/>
                    <a:pt x="489" y="39"/>
                  </a:cubicBezTo>
                  <a:cubicBezTo>
                    <a:pt x="489" y="43"/>
                    <a:pt x="489" y="43"/>
                    <a:pt x="489" y="43"/>
                  </a:cubicBezTo>
                  <a:cubicBezTo>
                    <a:pt x="489" y="40"/>
                    <a:pt x="489" y="40"/>
                    <a:pt x="489" y="40"/>
                  </a:cubicBezTo>
                  <a:cubicBezTo>
                    <a:pt x="488" y="43"/>
                    <a:pt x="488" y="43"/>
                    <a:pt x="488" y="43"/>
                  </a:cubicBezTo>
                  <a:cubicBezTo>
                    <a:pt x="489" y="43"/>
                    <a:pt x="489" y="43"/>
                    <a:pt x="489" y="43"/>
                  </a:cubicBezTo>
                  <a:cubicBezTo>
                    <a:pt x="489" y="40"/>
                    <a:pt x="489" y="40"/>
                    <a:pt x="489" y="40"/>
                  </a:cubicBezTo>
                  <a:cubicBezTo>
                    <a:pt x="488" y="43"/>
                    <a:pt x="488" y="43"/>
                    <a:pt x="488" y="43"/>
                  </a:cubicBezTo>
                  <a:cubicBezTo>
                    <a:pt x="488" y="42"/>
                    <a:pt x="488" y="42"/>
                    <a:pt x="488" y="42"/>
                  </a:cubicBezTo>
                  <a:cubicBezTo>
                    <a:pt x="488" y="43"/>
                    <a:pt x="488" y="43"/>
                    <a:pt x="488" y="43"/>
                  </a:cubicBezTo>
                  <a:cubicBezTo>
                    <a:pt x="488" y="43"/>
                    <a:pt x="488" y="43"/>
                    <a:pt x="488" y="43"/>
                  </a:cubicBezTo>
                  <a:cubicBezTo>
                    <a:pt x="488" y="42"/>
                    <a:pt x="488" y="42"/>
                    <a:pt x="488" y="42"/>
                  </a:cubicBezTo>
                  <a:cubicBezTo>
                    <a:pt x="488" y="43"/>
                    <a:pt x="488" y="43"/>
                    <a:pt x="488" y="43"/>
                  </a:cubicBezTo>
                  <a:cubicBezTo>
                    <a:pt x="488" y="43"/>
                    <a:pt x="489" y="43"/>
                    <a:pt x="490" y="43"/>
                  </a:cubicBezTo>
                  <a:cubicBezTo>
                    <a:pt x="494" y="44"/>
                    <a:pt x="501" y="48"/>
                    <a:pt x="510" y="52"/>
                  </a:cubicBezTo>
                  <a:cubicBezTo>
                    <a:pt x="523" y="58"/>
                    <a:pt x="540" y="66"/>
                    <a:pt x="554" y="72"/>
                  </a:cubicBezTo>
                  <a:cubicBezTo>
                    <a:pt x="561" y="75"/>
                    <a:pt x="568" y="78"/>
                    <a:pt x="573" y="80"/>
                  </a:cubicBezTo>
                  <a:cubicBezTo>
                    <a:pt x="575" y="81"/>
                    <a:pt x="577" y="82"/>
                    <a:pt x="579" y="82"/>
                  </a:cubicBezTo>
                  <a:cubicBezTo>
                    <a:pt x="580" y="83"/>
                    <a:pt x="581" y="83"/>
                    <a:pt x="581" y="83"/>
                  </a:cubicBezTo>
                  <a:cubicBezTo>
                    <a:pt x="582" y="83"/>
                    <a:pt x="583" y="83"/>
                    <a:pt x="584" y="83"/>
                  </a:cubicBezTo>
                  <a:cubicBezTo>
                    <a:pt x="584" y="83"/>
                    <a:pt x="584" y="83"/>
                    <a:pt x="585" y="83"/>
                  </a:cubicBezTo>
                  <a:cubicBezTo>
                    <a:pt x="586" y="83"/>
                    <a:pt x="586" y="83"/>
                    <a:pt x="586" y="83"/>
                  </a:cubicBezTo>
                  <a:cubicBezTo>
                    <a:pt x="587" y="82"/>
                    <a:pt x="587" y="82"/>
                    <a:pt x="588" y="81"/>
                  </a:cubicBezTo>
                  <a:cubicBezTo>
                    <a:pt x="588" y="81"/>
                    <a:pt x="588" y="81"/>
                    <a:pt x="588" y="81"/>
                  </a:cubicBezTo>
                  <a:cubicBezTo>
                    <a:pt x="588" y="80"/>
                    <a:pt x="589" y="79"/>
                    <a:pt x="588" y="79"/>
                  </a:cubicBezTo>
                  <a:cubicBezTo>
                    <a:pt x="588" y="77"/>
                    <a:pt x="588" y="77"/>
                    <a:pt x="588" y="76"/>
                  </a:cubicBezTo>
                  <a:cubicBezTo>
                    <a:pt x="587" y="75"/>
                    <a:pt x="587" y="75"/>
                    <a:pt x="587" y="75"/>
                  </a:cubicBezTo>
                  <a:cubicBezTo>
                    <a:pt x="586" y="74"/>
                    <a:pt x="585" y="73"/>
                    <a:pt x="584" y="73"/>
                  </a:cubicBezTo>
                  <a:cubicBezTo>
                    <a:pt x="580" y="70"/>
                    <a:pt x="574" y="66"/>
                    <a:pt x="566" y="61"/>
                  </a:cubicBezTo>
                  <a:cubicBezTo>
                    <a:pt x="553" y="54"/>
                    <a:pt x="538" y="45"/>
                    <a:pt x="526" y="38"/>
                  </a:cubicBezTo>
                  <a:cubicBezTo>
                    <a:pt x="520" y="35"/>
                    <a:pt x="515" y="31"/>
                    <a:pt x="511" y="29"/>
                  </a:cubicBezTo>
                  <a:cubicBezTo>
                    <a:pt x="509" y="28"/>
                    <a:pt x="508" y="27"/>
                    <a:pt x="507" y="26"/>
                  </a:cubicBezTo>
                  <a:cubicBezTo>
                    <a:pt x="506" y="26"/>
                    <a:pt x="506" y="25"/>
                    <a:pt x="506" y="25"/>
                  </a:cubicBezTo>
                  <a:cubicBezTo>
                    <a:pt x="505" y="27"/>
                    <a:pt x="505" y="27"/>
                    <a:pt x="505" y="27"/>
                  </a:cubicBezTo>
                  <a:cubicBezTo>
                    <a:pt x="506" y="26"/>
                    <a:pt x="506" y="26"/>
                    <a:pt x="506" y="26"/>
                  </a:cubicBezTo>
                  <a:cubicBezTo>
                    <a:pt x="506" y="25"/>
                    <a:pt x="506" y="25"/>
                    <a:pt x="506" y="25"/>
                  </a:cubicBezTo>
                  <a:cubicBezTo>
                    <a:pt x="505" y="27"/>
                    <a:pt x="505" y="27"/>
                    <a:pt x="505" y="27"/>
                  </a:cubicBezTo>
                  <a:cubicBezTo>
                    <a:pt x="506" y="26"/>
                    <a:pt x="506" y="26"/>
                    <a:pt x="506" y="26"/>
                  </a:cubicBezTo>
                  <a:cubicBezTo>
                    <a:pt x="503" y="28"/>
                    <a:pt x="503" y="28"/>
                    <a:pt x="503" y="28"/>
                  </a:cubicBezTo>
                  <a:cubicBezTo>
                    <a:pt x="507" y="28"/>
                    <a:pt x="507" y="28"/>
                    <a:pt x="507" y="28"/>
                  </a:cubicBezTo>
                  <a:cubicBezTo>
                    <a:pt x="507" y="27"/>
                    <a:pt x="507" y="26"/>
                    <a:pt x="506" y="26"/>
                  </a:cubicBezTo>
                  <a:cubicBezTo>
                    <a:pt x="503" y="28"/>
                    <a:pt x="503" y="28"/>
                    <a:pt x="503" y="28"/>
                  </a:cubicBezTo>
                  <a:cubicBezTo>
                    <a:pt x="507" y="28"/>
                    <a:pt x="507" y="28"/>
                    <a:pt x="507" y="28"/>
                  </a:cubicBezTo>
                  <a:cubicBezTo>
                    <a:pt x="503" y="28"/>
                    <a:pt x="503" y="28"/>
                    <a:pt x="503" y="28"/>
                  </a:cubicBezTo>
                  <a:cubicBezTo>
                    <a:pt x="506" y="30"/>
                    <a:pt x="506" y="30"/>
                    <a:pt x="506" y="30"/>
                  </a:cubicBezTo>
                  <a:cubicBezTo>
                    <a:pt x="507" y="30"/>
                    <a:pt x="507" y="29"/>
                    <a:pt x="507" y="28"/>
                  </a:cubicBezTo>
                  <a:cubicBezTo>
                    <a:pt x="503" y="28"/>
                    <a:pt x="503" y="28"/>
                    <a:pt x="503" y="28"/>
                  </a:cubicBezTo>
                  <a:cubicBezTo>
                    <a:pt x="506" y="30"/>
                    <a:pt x="506" y="30"/>
                    <a:pt x="506" y="30"/>
                  </a:cubicBezTo>
                  <a:cubicBezTo>
                    <a:pt x="503" y="28"/>
                    <a:pt x="503" y="28"/>
                    <a:pt x="503" y="28"/>
                  </a:cubicBezTo>
                  <a:cubicBezTo>
                    <a:pt x="501" y="32"/>
                    <a:pt x="501" y="32"/>
                    <a:pt x="501" y="32"/>
                  </a:cubicBezTo>
                  <a:cubicBezTo>
                    <a:pt x="501" y="32"/>
                    <a:pt x="523" y="42"/>
                    <a:pt x="547" y="51"/>
                  </a:cubicBezTo>
                  <a:cubicBezTo>
                    <a:pt x="559" y="56"/>
                    <a:pt x="571" y="61"/>
                    <a:pt x="580" y="64"/>
                  </a:cubicBezTo>
                  <a:cubicBezTo>
                    <a:pt x="585" y="66"/>
                    <a:pt x="589" y="68"/>
                    <a:pt x="593" y="69"/>
                  </a:cubicBezTo>
                  <a:cubicBezTo>
                    <a:pt x="595" y="69"/>
                    <a:pt x="596" y="70"/>
                    <a:pt x="597" y="70"/>
                  </a:cubicBezTo>
                  <a:cubicBezTo>
                    <a:pt x="599" y="71"/>
                    <a:pt x="599" y="71"/>
                    <a:pt x="601" y="71"/>
                  </a:cubicBezTo>
                  <a:cubicBezTo>
                    <a:pt x="601" y="71"/>
                    <a:pt x="602" y="71"/>
                    <a:pt x="602" y="71"/>
                  </a:cubicBezTo>
                  <a:cubicBezTo>
                    <a:pt x="603" y="70"/>
                    <a:pt x="603" y="70"/>
                    <a:pt x="604" y="70"/>
                  </a:cubicBezTo>
                  <a:cubicBezTo>
                    <a:pt x="604" y="70"/>
                    <a:pt x="605" y="69"/>
                    <a:pt x="605" y="69"/>
                  </a:cubicBezTo>
                  <a:cubicBezTo>
                    <a:pt x="605" y="68"/>
                    <a:pt x="605" y="68"/>
                    <a:pt x="605" y="68"/>
                  </a:cubicBezTo>
                  <a:cubicBezTo>
                    <a:pt x="606" y="68"/>
                    <a:pt x="606" y="67"/>
                    <a:pt x="606" y="66"/>
                  </a:cubicBezTo>
                  <a:cubicBezTo>
                    <a:pt x="606" y="65"/>
                    <a:pt x="606" y="64"/>
                    <a:pt x="605" y="64"/>
                  </a:cubicBezTo>
                  <a:cubicBezTo>
                    <a:pt x="605" y="63"/>
                    <a:pt x="605" y="62"/>
                    <a:pt x="604" y="62"/>
                  </a:cubicBezTo>
                  <a:cubicBezTo>
                    <a:pt x="603" y="61"/>
                    <a:pt x="603" y="61"/>
                    <a:pt x="602" y="60"/>
                  </a:cubicBezTo>
                  <a:cubicBezTo>
                    <a:pt x="598" y="57"/>
                    <a:pt x="592" y="53"/>
                    <a:pt x="585" y="49"/>
                  </a:cubicBezTo>
                  <a:cubicBezTo>
                    <a:pt x="562" y="35"/>
                    <a:pt x="528" y="15"/>
                    <a:pt x="528" y="15"/>
                  </a:cubicBezTo>
                  <a:cubicBezTo>
                    <a:pt x="526" y="19"/>
                    <a:pt x="526" y="19"/>
                    <a:pt x="526" y="19"/>
                  </a:cubicBezTo>
                  <a:cubicBezTo>
                    <a:pt x="529" y="21"/>
                    <a:pt x="529" y="21"/>
                    <a:pt x="529" y="21"/>
                  </a:cubicBezTo>
                  <a:cubicBezTo>
                    <a:pt x="526" y="19"/>
                    <a:pt x="526" y="19"/>
                    <a:pt x="526" y="19"/>
                  </a:cubicBezTo>
                  <a:cubicBezTo>
                    <a:pt x="528" y="22"/>
                    <a:pt x="528" y="22"/>
                    <a:pt x="528" y="22"/>
                  </a:cubicBezTo>
                  <a:cubicBezTo>
                    <a:pt x="528" y="22"/>
                    <a:pt x="529" y="22"/>
                    <a:pt x="529" y="21"/>
                  </a:cubicBezTo>
                  <a:cubicBezTo>
                    <a:pt x="526" y="19"/>
                    <a:pt x="526" y="19"/>
                    <a:pt x="526" y="19"/>
                  </a:cubicBezTo>
                  <a:cubicBezTo>
                    <a:pt x="528" y="22"/>
                    <a:pt x="528" y="22"/>
                    <a:pt x="528" y="22"/>
                  </a:cubicBezTo>
                  <a:cubicBezTo>
                    <a:pt x="526" y="19"/>
                    <a:pt x="526" y="19"/>
                    <a:pt x="526" y="19"/>
                  </a:cubicBezTo>
                  <a:cubicBezTo>
                    <a:pt x="527" y="23"/>
                    <a:pt x="527" y="23"/>
                    <a:pt x="527" y="23"/>
                  </a:cubicBezTo>
                  <a:cubicBezTo>
                    <a:pt x="527" y="23"/>
                    <a:pt x="527" y="23"/>
                    <a:pt x="528" y="22"/>
                  </a:cubicBezTo>
                  <a:cubicBezTo>
                    <a:pt x="526" y="19"/>
                    <a:pt x="526" y="19"/>
                    <a:pt x="526" y="19"/>
                  </a:cubicBezTo>
                  <a:cubicBezTo>
                    <a:pt x="527" y="23"/>
                    <a:pt x="527" y="23"/>
                    <a:pt x="527" y="23"/>
                  </a:cubicBezTo>
                  <a:cubicBezTo>
                    <a:pt x="526" y="20"/>
                    <a:pt x="526" y="20"/>
                    <a:pt x="526" y="20"/>
                  </a:cubicBezTo>
                  <a:cubicBezTo>
                    <a:pt x="526" y="23"/>
                    <a:pt x="526" y="23"/>
                    <a:pt x="526" y="23"/>
                  </a:cubicBezTo>
                  <a:cubicBezTo>
                    <a:pt x="527" y="23"/>
                    <a:pt x="527" y="23"/>
                    <a:pt x="527" y="23"/>
                  </a:cubicBezTo>
                  <a:cubicBezTo>
                    <a:pt x="526" y="20"/>
                    <a:pt x="526" y="20"/>
                    <a:pt x="526" y="20"/>
                  </a:cubicBezTo>
                  <a:cubicBezTo>
                    <a:pt x="526" y="23"/>
                    <a:pt x="526" y="23"/>
                    <a:pt x="526" y="23"/>
                  </a:cubicBezTo>
                  <a:cubicBezTo>
                    <a:pt x="526" y="21"/>
                    <a:pt x="526" y="21"/>
                    <a:pt x="526" y="21"/>
                  </a:cubicBezTo>
                  <a:cubicBezTo>
                    <a:pt x="526" y="23"/>
                    <a:pt x="526" y="23"/>
                    <a:pt x="526" y="23"/>
                  </a:cubicBezTo>
                  <a:cubicBezTo>
                    <a:pt x="526" y="23"/>
                    <a:pt x="526" y="23"/>
                    <a:pt x="526" y="23"/>
                  </a:cubicBezTo>
                  <a:cubicBezTo>
                    <a:pt x="526" y="21"/>
                    <a:pt x="526" y="21"/>
                    <a:pt x="526" y="21"/>
                  </a:cubicBezTo>
                  <a:cubicBezTo>
                    <a:pt x="526" y="23"/>
                    <a:pt x="526" y="23"/>
                    <a:pt x="526" y="23"/>
                  </a:cubicBezTo>
                  <a:cubicBezTo>
                    <a:pt x="526" y="23"/>
                    <a:pt x="526" y="23"/>
                    <a:pt x="527" y="24"/>
                  </a:cubicBezTo>
                  <a:cubicBezTo>
                    <a:pt x="531" y="25"/>
                    <a:pt x="538" y="28"/>
                    <a:pt x="547" y="31"/>
                  </a:cubicBezTo>
                  <a:cubicBezTo>
                    <a:pt x="560" y="37"/>
                    <a:pt x="577" y="44"/>
                    <a:pt x="590" y="49"/>
                  </a:cubicBezTo>
                  <a:cubicBezTo>
                    <a:pt x="596" y="52"/>
                    <a:pt x="602" y="55"/>
                    <a:pt x="606" y="57"/>
                  </a:cubicBezTo>
                  <a:cubicBezTo>
                    <a:pt x="611" y="58"/>
                    <a:pt x="613" y="60"/>
                    <a:pt x="613" y="60"/>
                  </a:cubicBezTo>
                  <a:cubicBezTo>
                    <a:pt x="615" y="60"/>
                    <a:pt x="618" y="60"/>
                    <a:pt x="619" y="57"/>
                  </a:cubicBezTo>
                  <a:cubicBezTo>
                    <a:pt x="620" y="55"/>
                    <a:pt x="619" y="53"/>
                    <a:pt x="617" y="51"/>
                  </a:cubicBezTo>
                  <a:cubicBezTo>
                    <a:pt x="617" y="51"/>
                    <a:pt x="613" y="49"/>
                    <a:pt x="608" y="46"/>
                  </a:cubicBezTo>
                  <a:cubicBezTo>
                    <a:pt x="599" y="41"/>
                    <a:pt x="587" y="34"/>
                    <a:pt x="576" y="27"/>
                  </a:cubicBezTo>
                  <a:cubicBezTo>
                    <a:pt x="571" y="24"/>
                    <a:pt x="567" y="21"/>
                    <a:pt x="563" y="19"/>
                  </a:cubicBezTo>
                  <a:cubicBezTo>
                    <a:pt x="562" y="18"/>
                    <a:pt x="560" y="17"/>
                    <a:pt x="560" y="16"/>
                  </a:cubicBezTo>
                  <a:cubicBezTo>
                    <a:pt x="559" y="16"/>
                    <a:pt x="559" y="16"/>
                    <a:pt x="559" y="16"/>
                  </a:cubicBezTo>
                  <a:cubicBezTo>
                    <a:pt x="557" y="17"/>
                    <a:pt x="557" y="17"/>
                    <a:pt x="557" y="17"/>
                  </a:cubicBezTo>
                  <a:cubicBezTo>
                    <a:pt x="559" y="16"/>
                    <a:pt x="559" y="16"/>
                    <a:pt x="559" y="16"/>
                  </a:cubicBezTo>
                  <a:cubicBezTo>
                    <a:pt x="559" y="16"/>
                    <a:pt x="559" y="16"/>
                    <a:pt x="559" y="16"/>
                  </a:cubicBezTo>
                  <a:cubicBezTo>
                    <a:pt x="557" y="17"/>
                    <a:pt x="557" y="17"/>
                    <a:pt x="557" y="17"/>
                  </a:cubicBezTo>
                  <a:cubicBezTo>
                    <a:pt x="559" y="16"/>
                    <a:pt x="559" y="16"/>
                    <a:pt x="559" y="16"/>
                  </a:cubicBezTo>
                  <a:cubicBezTo>
                    <a:pt x="556" y="18"/>
                    <a:pt x="556" y="18"/>
                    <a:pt x="556" y="18"/>
                  </a:cubicBezTo>
                  <a:cubicBezTo>
                    <a:pt x="560" y="18"/>
                    <a:pt x="560" y="18"/>
                    <a:pt x="560" y="18"/>
                  </a:cubicBezTo>
                  <a:cubicBezTo>
                    <a:pt x="560" y="17"/>
                    <a:pt x="559" y="16"/>
                    <a:pt x="559" y="16"/>
                  </a:cubicBezTo>
                  <a:cubicBezTo>
                    <a:pt x="556" y="18"/>
                    <a:pt x="556" y="18"/>
                    <a:pt x="556" y="18"/>
                  </a:cubicBezTo>
                  <a:cubicBezTo>
                    <a:pt x="560" y="18"/>
                    <a:pt x="560" y="18"/>
                    <a:pt x="560" y="18"/>
                  </a:cubicBezTo>
                  <a:cubicBezTo>
                    <a:pt x="555" y="18"/>
                    <a:pt x="555" y="18"/>
                    <a:pt x="555" y="18"/>
                  </a:cubicBezTo>
                  <a:cubicBezTo>
                    <a:pt x="559" y="21"/>
                    <a:pt x="559" y="21"/>
                    <a:pt x="559" y="21"/>
                  </a:cubicBezTo>
                  <a:cubicBezTo>
                    <a:pt x="560" y="20"/>
                    <a:pt x="560" y="19"/>
                    <a:pt x="560" y="18"/>
                  </a:cubicBezTo>
                  <a:cubicBezTo>
                    <a:pt x="555" y="18"/>
                    <a:pt x="555" y="18"/>
                    <a:pt x="555" y="18"/>
                  </a:cubicBezTo>
                  <a:cubicBezTo>
                    <a:pt x="559" y="21"/>
                    <a:pt x="559" y="21"/>
                    <a:pt x="559" y="21"/>
                  </a:cubicBezTo>
                  <a:cubicBezTo>
                    <a:pt x="559" y="21"/>
                    <a:pt x="559" y="21"/>
                    <a:pt x="559" y="21"/>
                  </a:cubicBezTo>
                  <a:cubicBezTo>
                    <a:pt x="555" y="18"/>
                    <a:pt x="555" y="18"/>
                    <a:pt x="555" y="18"/>
                  </a:cubicBezTo>
                  <a:cubicBezTo>
                    <a:pt x="558" y="22"/>
                    <a:pt x="558" y="22"/>
                    <a:pt x="558" y="22"/>
                  </a:cubicBezTo>
                  <a:cubicBezTo>
                    <a:pt x="558" y="22"/>
                    <a:pt x="559" y="21"/>
                    <a:pt x="559" y="21"/>
                  </a:cubicBezTo>
                  <a:cubicBezTo>
                    <a:pt x="555" y="18"/>
                    <a:pt x="555" y="18"/>
                    <a:pt x="555" y="18"/>
                  </a:cubicBezTo>
                  <a:cubicBezTo>
                    <a:pt x="558" y="22"/>
                    <a:pt x="558" y="22"/>
                    <a:pt x="558" y="22"/>
                  </a:cubicBezTo>
                  <a:cubicBezTo>
                    <a:pt x="555" y="18"/>
                    <a:pt x="555" y="18"/>
                    <a:pt x="555" y="18"/>
                  </a:cubicBezTo>
                  <a:cubicBezTo>
                    <a:pt x="556" y="23"/>
                    <a:pt x="556" y="23"/>
                    <a:pt x="556" y="23"/>
                  </a:cubicBezTo>
                  <a:cubicBezTo>
                    <a:pt x="557" y="22"/>
                    <a:pt x="557" y="22"/>
                    <a:pt x="558" y="22"/>
                  </a:cubicBezTo>
                  <a:cubicBezTo>
                    <a:pt x="555" y="18"/>
                    <a:pt x="555" y="18"/>
                    <a:pt x="555" y="18"/>
                  </a:cubicBezTo>
                  <a:cubicBezTo>
                    <a:pt x="556" y="23"/>
                    <a:pt x="556" y="23"/>
                    <a:pt x="556" y="23"/>
                  </a:cubicBezTo>
                  <a:cubicBezTo>
                    <a:pt x="555" y="18"/>
                    <a:pt x="555" y="18"/>
                    <a:pt x="555" y="18"/>
                  </a:cubicBezTo>
                  <a:cubicBezTo>
                    <a:pt x="555" y="23"/>
                    <a:pt x="555" y="23"/>
                    <a:pt x="555" y="23"/>
                  </a:cubicBezTo>
                  <a:cubicBezTo>
                    <a:pt x="556" y="23"/>
                    <a:pt x="556" y="23"/>
                    <a:pt x="556" y="23"/>
                  </a:cubicBezTo>
                  <a:cubicBezTo>
                    <a:pt x="555" y="18"/>
                    <a:pt x="555" y="18"/>
                    <a:pt x="555" y="18"/>
                  </a:cubicBezTo>
                  <a:cubicBezTo>
                    <a:pt x="555" y="23"/>
                    <a:pt x="555" y="23"/>
                    <a:pt x="555" y="23"/>
                  </a:cubicBezTo>
                  <a:cubicBezTo>
                    <a:pt x="555" y="19"/>
                    <a:pt x="555" y="19"/>
                    <a:pt x="555" y="19"/>
                  </a:cubicBezTo>
                  <a:cubicBezTo>
                    <a:pt x="555" y="23"/>
                    <a:pt x="555" y="23"/>
                    <a:pt x="555" y="23"/>
                  </a:cubicBezTo>
                  <a:cubicBezTo>
                    <a:pt x="555" y="23"/>
                    <a:pt x="555" y="23"/>
                    <a:pt x="555" y="23"/>
                  </a:cubicBezTo>
                  <a:cubicBezTo>
                    <a:pt x="555" y="19"/>
                    <a:pt x="555" y="19"/>
                    <a:pt x="555" y="19"/>
                  </a:cubicBezTo>
                  <a:cubicBezTo>
                    <a:pt x="555" y="23"/>
                    <a:pt x="555" y="23"/>
                    <a:pt x="555" y="23"/>
                  </a:cubicBezTo>
                  <a:cubicBezTo>
                    <a:pt x="555" y="21"/>
                    <a:pt x="555" y="21"/>
                    <a:pt x="555" y="21"/>
                  </a:cubicBezTo>
                  <a:cubicBezTo>
                    <a:pt x="555" y="23"/>
                    <a:pt x="555" y="23"/>
                    <a:pt x="555" y="23"/>
                  </a:cubicBezTo>
                  <a:cubicBezTo>
                    <a:pt x="555" y="23"/>
                    <a:pt x="555" y="23"/>
                    <a:pt x="555" y="23"/>
                  </a:cubicBezTo>
                  <a:cubicBezTo>
                    <a:pt x="555" y="21"/>
                    <a:pt x="555" y="21"/>
                    <a:pt x="555" y="21"/>
                  </a:cubicBezTo>
                  <a:cubicBezTo>
                    <a:pt x="555" y="23"/>
                    <a:pt x="555" y="23"/>
                    <a:pt x="555" y="23"/>
                  </a:cubicBezTo>
                  <a:cubicBezTo>
                    <a:pt x="555" y="23"/>
                    <a:pt x="555" y="23"/>
                    <a:pt x="556" y="23"/>
                  </a:cubicBezTo>
                  <a:cubicBezTo>
                    <a:pt x="559" y="24"/>
                    <a:pt x="565" y="27"/>
                    <a:pt x="572" y="30"/>
                  </a:cubicBezTo>
                  <a:cubicBezTo>
                    <a:pt x="583" y="34"/>
                    <a:pt x="597" y="40"/>
                    <a:pt x="608" y="45"/>
                  </a:cubicBezTo>
                  <a:cubicBezTo>
                    <a:pt x="614" y="48"/>
                    <a:pt x="618" y="50"/>
                    <a:pt x="622" y="51"/>
                  </a:cubicBezTo>
                  <a:cubicBezTo>
                    <a:pt x="625" y="53"/>
                    <a:pt x="627" y="54"/>
                    <a:pt x="627" y="54"/>
                  </a:cubicBezTo>
                  <a:cubicBezTo>
                    <a:pt x="630" y="55"/>
                    <a:pt x="632" y="54"/>
                    <a:pt x="633" y="52"/>
                  </a:cubicBezTo>
                  <a:cubicBezTo>
                    <a:pt x="634" y="50"/>
                    <a:pt x="634" y="47"/>
                    <a:pt x="632" y="46"/>
                  </a:cubicBezTo>
                  <a:cubicBezTo>
                    <a:pt x="632" y="46"/>
                    <a:pt x="628" y="44"/>
                    <a:pt x="623" y="40"/>
                  </a:cubicBezTo>
                  <a:cubicBezTo>
                    <a:pt x="615" y="35"/>
                    <a:pt x="603" y="28"/>
                    <a:pt x="593" y="22"/>
                  </a:cubicBezTo>
                  <a:cubicBezTo>
                    <a:pt x="588" y="18"/>
                    <a:pt x="583" y="16"/>
                    <a:pt x="580" y="14"/>
                  </a:cubicBezTo>
                  <a:cubicBezTo>
                    <a:pt x="578" y="13"/>
                    <a:pt x="577" y="12"/>
                    <a:pt x="576" y="11"/>
                  </a:cubicBezTo>
                  <a:cubicBezTo>
                    <a:pt x="576" y="11"/>
                    <a:pt x="575" y="11"/>
                    <a:pt x="575" y="10"/>
                  </a:cubicBezTo>
                  <a:cubicBezTo>
                    <a:pt x="575" y="10"/>
                    <a:pt x="575" y="10"/>
                    <a:pt x="575" y="10"/>
                  </a:cubicBezTo>
                  <a:cubicBezTo>
                    <a:pt x="574" y="12"/>
                    <a:pt x="574" y="12"/>
                    <a:pt x="574" y="12"/>
                  </a:cubicBezTo>
                  <a:cubicBezTo>
                    <a:pt x="575" y="11"/>
                    <a:pt x="575" y="11"/>
                    <a:pt x="575" y="11"/>
                  </a:cubicBezTo>
                  <a:cubicBezTo>
                    <a:pt x="575" y="10"/>
                    <a:pt x="575" y="10"/>
                    <a:pt x="575" y="10"/>
                  </a:cubicBezTo>
                  <a:cubicBezTo>
                    <a:pt x="574" y="12"/>
                    <a:pt x="574" y="12"/>
                    <a:pt x="574" y="12"/>
                  </a:cubicBezTo>
                  <a:cubicBezTo>
                    <a:pt x="575" y="11"/>
                    <a:pt x="575" y="11"/>
                    <a:pt x="575" y="11"/>
                  </a:cubicBezTo>
                  <a:cubicBezTo>
                    <a:pt x="572" y="14"/>
                    <a:pt x="572" y="14"/>
                    <a:pt x="572" y="14"/>
                  </a:cubicBezTo>
                  <a:cubicBezTo>
                    <a:pt x="576" y="11"/>
                    <a:pt x="576" y="11"/>
                    <a:pt x="576" y="11"/>
                  </a:cubicBezTo>
                  <a:cubicBezTo>
                    <a:pt x="575" y="11"/>
                    <a:pt x="575" y="11"/>
                    <a:pt x="575" y="11"/>
                  </a:cubicBezTo>
                  <a:cubicBezTo>
                    <a:pt x="572" y="14"/>
                    <a:pt x="572" y="14"/>
                    <a:pt x="572" y="14"/>
                  </a:cubicBezTo>
                  <a:cubicBezTo>
                    <a:pt x="576" y="11"/>
                    <a:pt x="576" y="11"/>
                    <a:pt x="576" y="11"/>
                  </a:cubicBezTo>
                  <a:cubicBezTo>
                    <a:pt x="572" y="14"/>
                    <a:pt x="572" y="14"/>
                    <a:pt x="572" y="14"/>
                  </a:cubicBezTo>
                  <a:cubicBezTo>
                    <a:pt x="576" y="12"/>
                    <a:pt x="576" y="12"/>
                    <a:pt x="576" y="12"/>
                  </a:cubicBezTo>
                  <a:cubicBezTo>
                    <a:pt x="576" y="11"/>
                    <a:pt x="576" y="11"/>
                    <a:pt x="576" y="11"/>
                  </a:cubicBezTo>
                  <a:cubicBezTo>
                    <a:pt x="572" y="14"/>
                    <a:pt x="572" y="14"/>
                    <a:pt x="572" y="14"/>
                  </a:cubicBezTo>
                  <a:cubicBezTo>
                    <a:pt x="576" y="12"/>
                    <a:pt x="576" y="12"/>
                    <a:pt x="576" y="12"/>
                  </a:cubicBezTo>
                  <a:cubicBezTo>
                    <a:pt x="572" y="14"/>
                    <a:pt x="572" y="14"/>
                    <a:pt x="572" y="14"/>
                  </a:cubicBezTo>
                  <a:cubicBezTo>
                    <a:pt x="577" y="14"/>
                    <a:pt x="577" y="14"/>
                    <a:pt x="577" y="14"/>
                  </a:cubicBezTo>
                  <a:cubicBezTo>
                    <a:pt x="577" y="13"/>
                    <a:pt x="576" y="12"/>
                    <a:pt x="576" y="12"/>
                  </a:cubicBezTo>
                  <a:cubicBezTo>
                    <a:pt x="572" y="14"/>
                    <a:pt x="572" y="14"/>
                    <a:pt x="572" y="14"/>
                  </a:cubicBezTo>
                  <a:cubicBezTo>
                    <a:pt x="577" y="14"/>
                    <a:pt x="577" y="14"/>
                    <a:pt x="577" y="14"/>
                  </a:cubicBezTo>
                  <a:cubicBezTo>
                    <a:pt x="572" y="14"/>
                    <a:pt x="572" y="14"/>
                    <a:pt x="572" y="14"/>
                  </a:cubicBezTo>
                  <a:cubicBezTo>
                    <a:pt x="576" y="16"/>
                    <a:pt x="576" y="16"/>
                    <a:pt x="576" y="16"/>
                  </a:cubicBezTo>
                  <a:cubicBezTo>
                    <a:pt x="572" y="14"/>
                    <a:pt x="572" y="14"/>
                    <a:pt x="572" y="14"/>
                  </a:cubicBezTo>
                  <a:cubicBezTo>
                    <a:pt x="575" y="18"/>
                    <a:pt x="575" y="18"/>
                    <a:pt x="575" y="18"/>
                  </a:cubicBezTo>
                  <a:cubicBezTo>
                    <a:pt x="575" y="17"/>
                    <a:pt x="576" y="17"/>
                    <a:pt x="576" y="16"/>
                  </a:cubicBezTo>
                  <a:cubicBezTo>
                    <a:pt x="572" y="14"/>
                    <a:pt x="572" y="14"/>
                    <a:pt x="572" y="14"/>
                  </a:cubicBezTo>
                  <a:cubicBezTo>
                    <a:pt x="575" y="18"/>
                    <a:pt x="575" y="18"/>
                    <a:pt x="575" y="18"/>
                  </a:cubicBezTo>
                  <a:cubicBezTo>
                    <a:pt x="572" y="14"/>
                    <a:pt x="572" y="14"/>
                    <a:pt x="572" y="14"/>
                  </a:cubicBezTo>
                  <a:cubicBezTo>
                    <a:pt x="573" y="18"/>
                    <a:pt x="573" y="18"/>
                    <a:pt x="573" y="18"/>
                  </a:cubicBezTo>
                  <a:cubicBezTo>
                    <a:pt x="573" y="18"/>
                    <a:pt x="574" y="18"/>
                    <a:pt x="575" y="18"/>
                  </a:cubicBezTo>
                  <a:cubicBezTo>
                    <a:pt x="572" y="14"/>
                    <a:pt x="572" y="14"/>
                    <a:pt x="572" y="14"/>
                  </a:cubicBezTo>
                  <a:cubicBezTo>
                    <a:pt x="573" y="18"/>
                    <a:pt x="573" y="18"/>
                    <a:pt x="573" y="18"/>
                  </a:cubicBezTo>
                  <a:cubicBezTo>
                    <a:pt x="572" y="14"/>
                    <a:pt x="572" y="14"/>
                    <a:pt x="572" y="14"/>
                  </a:cubicBezTo>
                  <a:cubicBezTo>
                    <a:pt x="572" y="18"/>
                    <a:pt x="572" y="18"/>
                    <a:pt x="572" y="18"/>
                  </a:cubicBezTo>
                  <a:cubicBezTo>
                    <a:pt x="573" y="18"/>
                    <a:pt x="573" y="18"/>
                    <a:pt x="573" y="18"/>
                  </a:cubicBezTo>
                  <a:cubicBezTo>
                    <a:pt x="572" y="14"/>
                    <a:pt x="572" y="14"/>
                    <a:pt x="572" y="14"/>
                  </a:cubicBezTo>
                  <a:cubicBezTo>
                    <a:pt x="572" y="18"/>
                    <a:pt x="572" y="18"/>
                    <a:pt x="572" y="18"/>
                  </a:cubicBezTo>
                  <a:cubicBezTo>
                    <a:pt x="572" y="15"/>
                    <a:pt x="572" y="15"/>
                    <a:pt x="572" y="15"/>
                  </a:cubicBezTo>
                  <a:cubicBezTo>
                    <a:pt x="572" y="18"/>
                    <a:pt x="572" y="18"/>
                    <a:pt x="572" y="18"/>
                  </a:cubicBezTo>
                  <a:cubicBezTo>
                    <a:pt x="572" y="18"/>
                    <a:pt x="572" y="18"/>
                    <a:pt x="572" y="18"/>
                  </a:cubicBezTo>
                  <a:cubicBezTo>
                    <a:pt x="572" y="15"/>
                    <a:pt x="572" y="15"/>
                    <a:pt x="572" y="15"/>
                  </a:cubicBezTo>
                  <a:cubicBezTo>
                    <a:pt x="572" y="18"/>
                    <a:pt x="572" y="18"/>
                    <a:pt x="572" y="18"/>
                  </a:cubicBezTo>
                  <a:cubicBezTo>
                    <a:pt x="572" y="17"/>
                    <a:pt x="572" y="17"/>
                    <a:pt x="572" y="17"/>
                  </a:cubicBezTo>
                  <a:cubicBezTo>
                    <a:pt x="572" y="18"/>
                    <a:pt x="572" y="18"/>
                    <a:pt x="572" y="18"/>
                  </a:cubicBezTo>
                  <a:cubicBezTo>
                    <a:pt x="572" y="18"/>
                    <a:pt x="572" y="18"/>
                    <a:pt x="572" y="18"/>
                  </a:cubicBezTo>
                  <a:cubicBezTo>
                    <a:pt x="572" y="17"/>
                    <a:pt x="572" y="17"/>
                    <a:pt x="572" y="17"/>
                  </a:cubicBezTo>
                  <a:cubicBezTo>
                    <a:pt x="572" y="18"/>
                    <a:pt x="572" y="18"/>
                    <a:pt x="572" y="18"/>
                  </a:cubicBezTo>
                  <a:cubicBezTo>
                    <a:pt x="572" y="18"/>
                    <a:pt x="572" y="18"/>
                    <a:pt x="573" y="19"/>
                  </a:cubicBezTo>
                  <a:cubicBezTo>
                    <a:pt x="575" y="19"/>
                    <a:pt x="581" y="21"/>
                    <a:pt x="586" y="24"/>
                  </a:cubicBezTo>
                  <a:cubicBezTo>
                    <a:pt x="595" y="27"/>
                    <a:pt x="607" y="32"/>
                    <a:pt x="616" y="35"/>
                  </a:cubicBezTo>
                  <a:cubicBezTo>
                    <a:pt x="620" y="37"/>
                    <a:pt x="624" y="39"/>
                    <a:pt x="627" y="40"/>
                  </a:cubicBezTo>
                  <a:cubicBezTo>
                    <a:pt x="629" y="41"/>
                    <a:pt x="631" y="42"/>
                    <a:pt x="631" y="42"/>
                  </a:cubicBezTo>
                  <a:cubicBezTo>
                    <a:pt x="633" y="43"/>
                    <a:pt x="636" y="42"/>
                    <a:pt x="637" y="40"/>
                  </a:cubicBezTo>
                  <a:cubicBezTo>
                    <a:pt x="637" y="39"/>
                    <a:pt x="637" y="38"/>
                    <a:pt x="637" y="37"/>
                  </a:cubicBezTo>
                  <a:cubicBezTo>
                    <a:pt x="637" y="37"/>
                    <a:pt x="637" y="36"/>
                    <a:pt x="637" y="36"/>
                  </a:cubicBezTo>
                  <a:cubicBezTo>
                    <a:pt x="637" y="35"/>
                    <a:pt x="636" y="35"/>
                    <a:pt x="636" y="34"/>
                  </a:cubicBezTo>
                  <a:cubicBezTo>
                    <a:pt x="636" y="34"/>
                    <a:pt x="636" y="34"/>
                    <a:pt x="635" y="34"/>
                  </a:cubicBezTo>
                  <a:cubicBezTo>
                    <a:pt x="635" y="33"/>
                    <a:pt x="634" y="32"/>
                    <a:pt x="632" y="32"/>
                  </a:cubicBezTo>
                  <a:cubicBezTo>
                    <a:pt x="628" y="29"/>
                    <a:pt x="619" y="23"/>
                    <a:pt x="612" y="19"/>
                  </a:cubicBezTo>
                  <a:cubicBezTo>
                    <a:pt x="608" y="17"/>
                    <a:pt x="604" y="14"/>
                    <a:pt x="602" y="13"/>
                  </a:cubicBezTo>
                  <a:cubicBezTo>
                    <a:pt x="601" y="12"/>
                    <a:pt x="600" y="11"/>
                    <a:pt x="599" y="11"/>
                  </a:cubicBezTo>
                  <a:cubicBezTo>
                    <a:pt x="598" y="11"/>
                    <a:pt x="598" y="11"/>
                    <a:pt x="598" y="11"/>
                  </a:cubicBezTo>
                  <a:cubicBezTo>
                    <a:pt x="598" y="11"/>
                    <a:pt x="598" y="11"/>
                    <a:pt x="598" y="11"/>
                  </a:cubicBezTo>
                  <a:cubicBezTo>
                    <a:pt x="597" y="13"/>
                    <a:pt x="597" y="13"/>
                    <a:pt x="597" y="13"/>
                  </a:cubicBezTo>
                  <a:cubicBezTo>
                    <a:pt x="599" y="11"/>
                    <a:pt x="599" y="11"/>
                    <a:pt x="599" y="11"/>
                  </a:cubicBezTo>
                  <a:cubicBezTo>
                    <a:pt x="598" y="11"/>
                    <a:pt x="598" y="11"/>
                    <a:pt x="598" y="11"/>
                  </a:cubicBezTo>
                  <a:cubicBezTo>
                    <a:pt x="597" y="13"/>
                    <a:pt x="597" y="13"/>
                    <a:pt x="597" y="13"/>
                  </a:cubicBezTo>
                  <a:cubicBezTo>
                    <a:pt x="599" y="11"/>
                    <a:pt x="599" y="11"/>
                    <a:pt x="599" y="11"/>
                  </a:cubicBezTo>
                  <a:cubicBezTo>
                    <a:pt x="596" y="14"/>
                    <a:pt x="596" y="14"/>
                    <a:pt x="596" y="14"/>
                  </a:cubicBezTo>
                  <a:cubicBezTo>
                    <a:pt x="599" y="11"/>
                    <a:pt x="599" y="11"/>
                    <a:pt x="599" y="11"/>
                  </a:cubicBezTo>
                  <a:cubicBezTo>
                    <a:pt x="599" y="11"/>
                    <a:pt x="599" y="11"/>
                    <a:pt x="599" y="11"/>
                  </a:cubicBezTo>
                  <a:cubicBezTo>
                    <a:pt x="596" y="14"/>
                    <a:pt x="596" y="14"/>
                    <a:pt x="596" y="14"/>
                  </a:cubicBezTo>
                  <a:cubicBezTo>
                    <a:pt x="599" y="11"/>
                    <a:pt x="599" y="11"/>
                    <a:pt x="599" y="11"/>
                  </a:cubicBezTo>
                  <a:cubicBezTo>
                    <a:pt x="596" y="14"/>
                    <a:pt x="596" y="14"/>
                    <a:pt x="596" y="14"/>
                  </a:cubicBezTo>
                  <a:cubicBezTo>
                    <a:pt x="600" y="12"/>
                    <a:pt x="600" y="12"/>
                    <a:pt x="600" y="12"/>
                  </a:cubicBezTo>
                  <a:cubicBezTo>
                    <a:pt x="599" y="12"/>
                    <a:pt x="599" y="11"/>
                    <a:pt x="599" y="11"/>
                  </a:cubicBezTo>
                  <a:cubicBezTo>
                    <a:pt x="596" y="14"/>
                    <a:pt x="596" y="14"/>
                    <a:pt x="596" y="14"/>
                  </a:cubicBezTo>
                  <a:cubicBezTo>
                    <a:pt x="600" y="12"/>
                    <a:pt x="600" y="12"/>
                    <a:pt x="600" y="12"/>
                  </a:cubicBezTo>
                  <a:cubicBezTo>
                    <a:pt x="595" y="14"/>
                    <a:pt x="595" y="14"/>
                    <a:pt x="595" y="14"/>
                  </a:cubicBezTo>
                  <a:cubicBezTo>
                    <a:pt x="600" y="14"/>
                    <a:pt x="600" y="14"/>
                    <a:pt x="600" y="14"/>
                  </a:cubicBezTo>
                  <a:cubicBezTo>
                    <a:pt x="600" y="13"/>
                    <a:pt x="600" y="12"/>
                    <a:pt x="600" y="12"/>
                  </a:cubicBezTo>
                  <a:cubicBezTo>
                    <a:pt x="595" y="14"/>
                    <a:pt x="595" y="14"/>
                    <a:pt x="595" y="14"/>
                  </a:cubicBezTo>
                  <a:cubicBezTo>
                    <a:pt x="600" y="14"/>
                    <a:pt x="600" y="14"/>
                    <a:pt x="600" y="14"/>
                  </a:cubicBezTo>
                  <a:cubicBezTo>
                    <a:pt x="595" y="14"/>
                    <a:pt x="595" y="14"/>
                    <a:pt x="595" y="14"/>
                  </a:cubicBezTo>
                  <a:cubicBezTo>
                    <a:pt x="594" y="18"/>
                    <a:pt x="594" y="18"/>
                    <a:pt x="594" y="18"/>
                  </a:cubicBezTo>
                  <a:cubicBezTo>
                    <a:pt x="649" y="33"/>
                    <a:pt x="649" y="33"/>
                    <a:pt x="649" y="33"/>
                  </a:cubicBezTo>
                  <a:cubicBezTo>
                    <a:pt x="651" y="33"/>
                    <a:pt x="654" y="32"/>
                    <a:pt x="654" y="30"/>
                  </a:cubicBezTo>
                  <a:cubicBezTo>
                    <a:pt x="655" y="28"/>
                    <a:pt x="655" y="25"/>
                    <a:pt x="653" y="24"/>
                  </a:cubicBezTo>
                  <a:cubicBezTo>
                    <a:pt x="622" y="5"/>
                    <a:pt x="622" y="5"/>
                    <a:pt x="622" y="5"/>
                  </a:cubicBezTo>
                  <a:cubicBezTo>
                    <a:pt x="619" y="9"/>
                    <a:pt x="619" y="9"/>
                    <a:pt x="619" y="9"/>
                  </a:cubicBezTo>
                  <a:cubicBezTo>
                    <a:pt x="623" y="11"/>
                    <a:pt x="623" y="11"/>
                    <a:pt x="623" y="11"/>
                  </a:cubicBezTo>
                  <a:cubicBezTo>
                    <a:pt x="619" y="9"/>
                    <a:pt x="619" y="9"/>
                    <a:pt x="619" y="9"/>
                  </a:cubicBezTo>
                  <a:cubicBezTo>
                    <a:pt x="621" y="13"/>
                    <a:pt x="621" y="13"/>
                    <a:pt x="621" y="13"/>
                  </a:cubicBezTo>
                  <a:cubicBezTo>
                    <a:pt x="622" y="12"/>
                    <a:pt x="622" y="12"/>
                    <a:pt x="623" y="11"/>
                  </a:cubicBezTo>
                  <a:cubicBezTo>
                    <a:pt x="619" y="9"/>
                    <a:pt x="619" y="9"/>
                    <a:pt x="619" y="9"/>
                  </a:cubicBezTo>
                  <a:cubicBezTo>
                    <a:pt x="621" y="13"/>
                    <a:pt x="621" y="13"/>
                    <a:pt x="621" y="13"/>
                  </a:cubicBezTo>
                  <a:cubicBezTo>
                    <a:pt x="619" y="9"/>
                    <a:pt x="619" y="9"/>
                    <a:pt x="619" y="9"/>
                  </a:cubicBezTo>
                  <a:cubicBezTo>
                    <a:pt x="620" y="13"/>
                    <a:pt x="620" y="13"/>
                    <a:pt x="620" y="13"/>
                  </a:cubicBezTo>
                  <a:cubicBezTo>
                    <a:pt x="620" y="13"/>
                    <a:pt x="621" y="13"/>
                    <a:pt x="621" y="13"/>
                  </a:cubicBezTo>
                  <a:cubicBezTo>
                    <a:pt x="619" y="9"/>
                    <a:pt x="619" y="9"/>
                    <a:pt x="619" y="9"/>
                  </a:cubicBezTo>
                  <a:cubicBezTo>
                    <a:pt x="620" y="13"/>
                    <a:pt x="620" y="13"/>
                    <a:pt x="620" y="13"/>
                  </a:cubicBezTo>
                  <a:cubicBezTo>
                    <a:pt x="619" y="9"/>
                    <a:pt x="619" y="9"/>
                    <a:pt x="619" y="9"/>
                  </a:cubicBezTo>
                  <a:cubicBezTo>
                    <a:pt x="619" y="13"/>
                    <a:pt x="619" y="13"/>
                    <a:pt x="619" y="13"/>
                  </a:cubicBezTo>
                  <a:cubicBezTo>
                    <a:pt x="620" y="13"/>
                    <a:pt x="620" y="13"/>
                    <a:pt x="620" y="13"/>
                  </a:cubicBezTo>
                  <a:cubicBezTo>
                    <a:pt x="619" y="9"/>
                    <a:pt x="619" y="9"/>
                    <a:pt x="619" y="9"/>
                  </a:cubicBezTo>
                  <a:cubicBezTo>
                    <a:pt x="619" y="13"/>
                    <a:pt x="619" y="13"/>
                    <a:pt x="619" y="13"/>
                  </a:cubicBezTo>
                  <a:cubicBezTo>
                    <a:pt x="619" y="11"/>
                    <a:pt x="619" y="11"/>
                    <a:pt x="619" y="11"/>
                  </a:cubicBezTo>
                  <a:cubicBezTo>
                    <a:pt x="619" y="13"/>
                    <a:pt x="619" y="13"/>
                    <a:pt x="619" y="13"/>
                  </a:cubicBezTo>
                  <a:cubicBezTo>
                    <a:pt x="619" y="13"/>
                    <a:pt x="619" y="13"/>
                    <a:pt x="619" y="13"/>
                  </a:cubicBezTo>
                  <a:cubicBezTo>
                    <a:pt x="619" y="11"/>
                    <a:pt x="619" y="11"/>
                    <a:pt x="619" y="11"/>
                  </a:cubicBezTo>
                  <a:cubicBezTo>
                    <a:pt x="619" y="13"/>
                    <a:pt x="619" y="13"/>
                    <a:pt x="619" y="13"/>
                  </a:cubicBezTo>
                  <a:cubicBezTo>
                    <a:pt x="619" y="13"/>
                    <a:pt x="620" y="13"/>
                    <a:pt x="622" y="14"/>
                  </a:cubicBezTo>
                  <a:cubicBezTo>
                    <a:pt x="627" y="15"/>
                    <a:pt x="637" y="18"/>
                    <a:pt x="645" y="21"/>
                  </a:cubicBezTo>
                  <a:cubicBezTo>
                    <a:pt x="650" y="22"/>
                    <a:pt x="654" y="23"/>
                    <a:pt x="657" y="24"/>
                  </a:cubicBezTo>
                  <a:cubicBezTo>
                    <a:pt x="659" y="25"/>
                    <a:pt x="661" y="26"/>
                    <a:pt x="661" y="26"/>
                  </a:cubicBezTo>
                  <a:cubicBezTo>
                    <a:pt x="664" y="26"/>
                    <a:pt x="666" y="25"/>
                    <a:pt x="667" y="23"/>
                  </a:cubicBezTo>
                  <a:cubicBezTo>
                    <a:pt x="668" y="21"/>
                    <a:pt x="667" y="19"/>
                    <a:pt x="665" y="18"/>
                  </a:cubicBezTo>
                  <a:cubicBezTo>
                    <a:pt x="643" y="3"/>
                    <a:pt x="643" y="3"/>
                    <a:pt x="643" y="3"/>
                  </a:cubicBezTo>
                  <a:cubicBezTo>
                    <a:pt x="640" y="7"/>
                    <a:pt x="640" y="7"/>
                    <a:pt x="640" y="7"/>
                  </a:cubicBezTo>
                  <a:cubicBezTo>
                    <a:pt x="644" y="10"/>
                    <a:pt x="644" y="10"/>
                    <a:pt x="644" y="10"/>
                  </a:cubicBezTo>
                  <a:cubicBezTo>
                    <a:pt x="640" y="7"/>
                    <a:pt x="640" y="7"/>
                    <a:pt x="640" y="7"/>
                  </a:cubicBezTo>
                  <a:cubicBezTo>
                    <a:pt x="642" y="11"/>
                    <a:pt x="642" y="11"/>
                    <a:pt x="642" y="11"/>
                  </a:cubicBezTo>
                  <a:cubicBezTo>
                    <a:pt x="642" y="11"/>
                    <a:pt x="643" y="11"/>
                    <a:pt x="644" y="10"/>
                  </a:cubicBezTo>
                  <a:cubicBezTo>
                    <a:pt x="640" y="7"/>
                    <a:pt x="640" y="7"/>
                    <a:pt x="640" y="7"/>
                  </a:cubicBezTo>
                  <a:cubicBezTo>
                    <a:pt x="642" y="11"/>
                    <a:pt x="642" y="11"/>
                    <a:pt x="642" y="11"/>
                  </a:cubicBezTo>
                  <a:cubicBezTo>
                    <a:pt x="640" y="8"/>
                    <a:pt x="640" y="8"/>
                    <a:pt x="640" y="8"/>
                  </a:cubicBezTo>
                  <a:cubicBezTo>
                    <a:pt x="641" y="12"/>
                    <a:pt x="641" y="12"/>
                    <a:pt x="641" y="12"/>
                  </a:cubicBezTo>
                  <a:cubicBezTo>
                    <a:pt x="641" y="12"/>
                    <a:pt x="641" y="12"/>
                    <a:pt x="642" y="11"/>
                  </a:cubicBezTo>
                  <a:cubicBezTo>
                    <a:pt x="640" y="8"/>
                    <a:pt x="640" y="8"/>
                    <a:pt x="640" y="8"/>
                  </a:cubicBezTo>
                  <a:cubicBezTo>
                    <a:pt x="641" y="12"/>
                    <a:pt x="641" y="12"/>
                    <a:pt x="641" y="12"/>
                  </a:cubicBezTo>
                  <a:cubicBezTo>
                    <a:pt x="641" y="10"/>
                    <a:pt x="641" y="10"/>
                    <a:pt x="641" y="10"/>
                  </a:cubicBezTo>
                  <a:cubicBezTo>
                    <a:pt x="641" y="12"/>
                    <a:pt x="641" y="12"/>
                    <a:pt x="641" y="12"/>
                  </a:cubicBezTo>
                  <a:cubicBezTo>
                    <a:pt x="641" y="12"/>
                    <a:pt x="641" y="12"/>
                    <a:pt x="641" y="12"/>
                  </a:cubicBezTo>
                  <a:cubicBezTo>
                    <a:pt x="641" y="10"/>
                    <a:pt x="641" y="10"/>
                    <a:pt x="641" y="10"/>
                  </a:cubicBezTo>
                  <a:cubicBezTo>
                    <a:pt x="641" y="12"/>
                    <a:pt x="641" y="12"/>
                    <a:pt x="641" y="12"/>
                  </a:cubicBezTo>
                  <a:cubicBezTo>
                    <a:pt x="642" y="12"/>
                    <a:pt x="642" y="12"/>
                    <a:pt x="642" y="12"/>
                  </a:cubicBezTo>
                  <a:cubicBezTo>
                    <a:pt x="643" y="12"/>
                    <a:pt x="646" y="12"/>
                    <a:pt x="650" y="12"/>
                  </a:cubicBezTo>
                  <a:cubicBezTo>
                    <a:pt x="656" y="13"/>
                    <a:pt x="663" y="13"/>
                    <a:pt x="669" y="14"/>
                  </a:cubicBezTo>
                  <a:cubicBezTo>
                    <a:pt x="675" y="14"/>
                    <a:pt x="680" y="14"/>
                    <a:pt x="680" y="14"/>
                  </a:cubicBezTo>
                  <a:cubicBezTo>
                    <a:pt x="682" y="15"/>
                    <a:pt x="684" y="13"/>
                    <a:pt x="684" y="11"/>
                  </a:cubicBezTo>
                  <a:cubicBezTo>
                    <a:pt x="685" y="9"/>
                    <a:pt x="684" y="7"/>
                    <a:pt x="682" y="6"/>
                  </a:cubicBezTo>
                  <a:cubicBezTo>
                    <a:pt x="675" y="1"/>
                    <a:pt x="675" y="1"/>
                    <a:pt x="675" y="1"/>
                  </a:cubicBezTo>
                  <a:cubicBezTo>
                    <a:pt x="673" y="0"/>
                    <a:pt x="670" y="1"/>
                    <a:pt x="669" y="3"/>
                  </a:cubicBezTo>
                  <a:cubicBezTo>
                    <a:pt x="668" y="5"/>
                    <a:pt x="668" y="8"/>
                    <a:pt x="670" y="9"/>
                  </a:cubicBezTo>
                  <a:cubicBezTo>
                    <a:pt x="678" y="14"/>
                    <a:pt x="678" y="14"/>
                    <a:pt x="678" y="14"/>
                  </a:cubicBezTo>
                  <a:cubicBezTo>
                    <a:pt x="680" y="10"/>
                    <a:pt x="680" y="10"/>
                    <a:pt x="680" y="10"/>
                  </a:cubicBezTo>
                  <a:cubicBezTo>
                    <a:pt x="680" y="5"/>
                    <a:pt x="680" y="5"/>
                    <a:pt x="680" y="5"/>
                  </a:cubicBezTo>
                  <a:cubicBezTo>
                    <a:pt x="680" y="5"/>
                    <a:pt x="673" y="5"/>
                    <a:pt x="664" y="4"/>
                  </a:cubicBezTo>
                  <a:cubicBezTo>
                    <a:pt x="659" y="4"/>
                    <a:pt x="655" y="3"/>
                    <a:pt x="651" y="3"/>
                  </a:cubicBezTo>
                  <a:cubicBezTo>
                    <a:pt x="647" y="3"/>
                    <a:pt x="644" y="3"/>
                    <a:pt x="642" y="3"/>
                  </a:cubicBezTo>
                  <a:cubicBezTo>
                    <a:pt x="641" y="3"/>
                    <a:pt x="641" y="3"/>
                    <a:pt x="640" y="3"/>
                  </a:cubicBezTo>
                  <a:cubicBezTo>
                    <a:pt x="640" y="3"/>
                    <a:pt x="640" y="3"/>
                    <a:pt x="639" y="3"/>
                  </a:cubicBezTo>
                  <a:cubicBezTo>
                    <a:pt x="639" y="3"/>
                    <a:pt x="639" y="3"/>
                    <a:pt x="638" y="3"/>
                  </a:cubicBezTo>
                  <a:cubicBezTo>
                    <a:pt x="638" y="3"/>
                    <a:pt x="637" y="4"/>
                    <a:pt x="636" y="5"/>
                  </a:cubicBezTo>
                  <a:cubicBezTo>
                    <a:pt x="635" y="7"/>
                    <a:pt x="636" y="10"/>
                    <a:pt x="638" y="11"/>
                  </a:cubicBezTo>
                  <a:cubicBezTo>
                    <a:pt x="660" y="25"/>
                    <a:pt x="660" y="25"/>
                    <a:pt x="660" y="25"/>
                  </a:cubicBezTo>
                  <a:cubicBezTo>
                    <a:pt x="663" y="21"/>
                    <a:pt x="663" y="21"/>
                    <a:pt x="663" y="21"/>
                  </a:cubicBezTo>
                  <a:cubicBezTo>
                    <a:pt x="664" y="17"/>
                    <a:pt x="664" y="17"/>
                    <a:pt x="664" y="17"/>
                  </a:cubicBezTo>
                  <a:cubicBezTo>
                    <a:pt x="664" y="17"/>
                    <a:pt x="654" y="14"/>
                    <a:pt x="643" y="11"/>
                  </a:cubicBezTo>
                  <a:cubicBezTo>
                    <a:pt x="638" y="9"/>
                    <a:pt x="633" y="7"/>
                    <a:pt x="628" y="6"/>
                  </a:cubicBezTo>
                  <a:cubicBezTo>
                    <a:pt x="626" y="6"/>
                    <a:pt x="624" y="5"/>
                    <a:pt x="623" y="5"/>
                  </a:cubicBezTo>
                  <a:cubicBezTo>
                    <a:pt x="622" y="5"/>
                    <a:pt x="622" y="4"/>
                    <a:pt x="621" y="4"/>
                  </a:cubicBezTo>
                  <a:cubicBezTo>
                    <a:pt x="620" y="4"/>
                    <a:pt x="620" y="4"/>
                    <a:pt x="620" y="4"/>
                  </a:cubicBezTo>
                  <a:cubicBezTo>
                    <a:pt x="620" y="4"/>
                    <a:pt x="620" y="4"/>
                    <a:pt x="619" y="4"/>
                  </a:cubicBezTo>
                  <a:cubicBezTo>
                    <a:pt x="619" y="4"/>
                    <a:pt x="619" y="4"/>
                    <a:pt x="618" y="4"/>
                  </a:cubicBezTo>
                  <a:cubicBezTo>
                    <a:pt x="618" y="4"/>
                    <a:pt x="618" y="4"/>
                    <a:pt x="617" y="5"/>
                  </a:cubicBezTo>
                  <a:cubicBezTo>
                    <a:pt x="617" y="5"/>
                    <a:pt x="616" y="5"/>
                    <a:pt x="615" y="6"/>
                  </a:cubicBezTo>
                  <a:cubicBezTo>
                    <a:pt x="614" y="8"/>
                    <a:pt x="615" y="11"/>
                    <a:pt x="617" y="13"/>
                  </a:cubicBezTo>
                  <a:cubicBezTo>
                    <a:pt x="623" y="16"/>
                    <a:pt x="623" y="16"/>
                    <a:pt x="623" y="16"/>
                  </a:cubicBezTo>
                  <a:cubicBezTo>
                    <a:pt x="597" y="10"/>
                    <a:pt x="597" y="10"/>
                    <a:pt x="597" y="10"/>
                  </a:cubicBezTo>
                  <a:cubicBezTo>
                    <a:pt x="595" y="9"/>
                    <a:pt x="594" y="10"/>
                    <a:pt x="593" y="11"/>
                  </a:cubicBezTo>
                  <a:cubicBezTo>
                    <a:pt x="592" y="11"/>
                    <a:pt x="591" y="13"/>
                    <a:pt x="591" y="14"/>
                  </a:cubicBezTo>
                  <a:cubicBezTo>
                    <a:pt x="591" y="15"/>
                    <a:pt x="591" y="16"/>
                    <a:pt x="591" y="16"/>
                  </a:cubicBezTo>
                  <a:cubicBezTo>
                    <a:pt x="592" y="17"/>
                    <a:pt x="592" y="17"/>
                    <a:pt x="592" y="17"/>
                  </a:cubicBezTo>
                  <a:cubicBezTo>
                    <a:pt x="592" y="17"/>
                    <a:pt x="593" y="18"/>
                    <a:pt x="593" y="18"/>
                  </a:cubicBezTo>
                  <a:cubicBezTo>
                    <a:pt x="593" y="18"/>
                    <a:pt x="593" y="18"/>
                    <a:pt x="594" y="18"/>
                  </a:cubicBezTo>
                  <a:cubicBezTo>
                    <a:pt x="595" y="19"/>
                    <a:pt x="598" y="21"/>
                    <a:pt x="602" y="24"/>
                  </a:cubicBezTo>
                  <a:cubicBezTo>
                    <a:pt x="608" y="27"/>
                    <a:pt x="615" y="31"/>
                    <a:pt x="620" y="35"/>
                  </a:cubicBezTo>
                  <a:cubicBezTo>
                    <a:pt x="623" y="36"/>
                    <a:pt x="626" y="38"/>
                    <a:pt x="628" y="39"/>
                  </a:cubicBezTo>
                  <a:cubicBezTo>
                    <a:pt x="628" y="40"/>
                    <a:pt x="629" y="40"/>
                    <a:pt x="629" y="40"/>
                  </a:cubicBezTo>
                  <a:cubicBezTo>
                    <a:pt x="630" y="41"/>
                    <a:pt x="630" y="41"/>
                    <a:pt x="630" y="41"/>
                  </a:cubicBezTo>
                  <a:cubicBezTo>
                    <a:pt x="630" y="41"/>
                    <a:pt x="630" y="41"/>
                    <a:pt x="630" y="41"/>
                  </a:cubicBezTo>
                  <a:cubicBezTo>
                    <a:pt x="631" y="39"/>
                    <a:pt x="631" y="39"/>
                    <a:pt x="631" y="39"/>
                  </a:cubicBezTo>
                  <a:cubicBezTo>
                    <a:pt x="629" y="40"/>
                    <a:pt x="629" y="40"/>
                    <a:pt x="629" y="40"/>
                  </a:cubicBezTo>
                  <a:cubicBezTo>
                    <a:pt x="630" y="41"/>
                    <a:pt x="630" y="41"/>
                    <a:pt x="630" y="41"/>
                  </a:cubicBezTo>
                  <a:cubicBezTo>
                    <a:pt x="631" y="39"/>
                    <a:pt x="631" y="39"/>
                    <a:pt x="631" y="39"/>
                  </a:cubicBezTo>
                  <a:cubicBezTo>
                    <a:pt x="629" y="40"/>
                    <a:pt x="629" y="40"/>
                    <a:pt x="629" y="40"/>
                  </a:cubicBezTo>
                  <a:cubicBezTo>
                    <a:pt x="633" y="38"/>
                    <a:pt x="633" y="38"/>
                    <a:pt x="633" y="38"/>
                  </a:cubicBezTo>
                  <a:cubicBezTo>
                    <a:pt x="629" y="40"/>
                    <a:pt x="629" y="40"/>
                    <a:pt x="629" y="40"/>
                  </a:cubicBezTo>
                  <a:cubicBezTo>
                    <a:pt x="629" y="40"/>
                    <a:pt x="629" y="40"/>
                    <a:pt x="629" y="40"/>
                  </a:cubicBezTo>
                  <a:cubicBezTo>
                    <a:pt x="633" y="38"/>
                    <a:pt x="633" y="38"/>
                    <a:pt x="633" y="38"/>
                  </a:cubicBezTo>
                  <a:cubicBezTo>
                    <a:pt x="629" y="40"/>
                    <a:pt x="629" y="40"/>
                    <a:pt x="629" y="40"/>
                  </a:cubicBezTo>
                  <a:cubicBezTo>
                    <a:pt x="633" y="37"/>
                    <a:pt x="633" y="37"/>
                    <a:pt x="633" y="37"/>
                  </a:cubicBezTo>
                  <a:cubicBezTo>
                    <a:pt x="628" y="37"/>
                    <a:pt x="628" y="37"/>
                    <a:pt x="628" y="37"/>
                  </a:cubicBezTo>
                  <a:cubicBezTo>
                    <a:pt x="628" y="39"/>
                    <a:pt x="629" y="39"/>
                    <a:pt x="629" y="40"/>
                  </a:cubicBezTo>
                  <a:cubicBezTo>
                    <a:pt x="633" y="37"/>
                    <a:pt x="633" y="37"/>
                    <a:pt x="633" y="37"/>
                  </a:cubicBezTo>
                  <a:cubicBezTo>
                    <a:pt x="628" y="37"/>
                    <a:pt x="628" y="37"/>
                    <a:pt x="628" y="37"/>
                  </a:cubicBezTo>
                  <a:cubicBezTo>
                    <a:pt x="633" y="37"/>
                    <a:pt x="633" y="37"/>
                    <a:pt x="633" y="37"/>
                  </a:cubicBezTo>
                  <a:cubicBezTo>
                    <a:pt x="629" y="35"/>
                    <a:pt x="629" y="35"/>
                    <a:pt x="629" y="35"/>
                  </a:cubicBezTo>
                  <a:cubicBezTo>
                    <a:pt x="629" y="36"/>
                    <a:pt x="628" y="37"/>
                    <a:pt x="628" y="37"/>
                  </a:cubicBezTo>
                  <a:cubicBezTo>
                    <a:pt x="633" y="37"/>
                    <a:pt x="633" y="37"/>
                    <a:pt x="633" y="37"/>
                  </a:cubicBezTo>
                  <a:cubicBezTo>
                    <a:pt x="629" y="35"/>
                    <a:pt x="629" y="35"/>
                    <a:pt x="629" y="35"/>
                  </a:cubicBezTo>
                  <a:cubicBezTo>
                    <a:pt x="633" y="38"/>
                    <a:pt x="633" y="38"/>
                    <a:pt x="633" y="38"/>
                  </a:cubicBezTo>
                  <a:cubicBezTo>
                    <a:pt x="635" y="33"/>
                    <a:pt x="635" y="33"/>
                    <a:pt x="635" y="33"/>
                  </a:cubicBezTo>
                  <a:cubicBezTo>
                    <a:pt x="635" y="33"/>
                    <a:pt x="620" y="27"/>
                    <a:pt x="606" y="21"/>
                  </a:cubicBezTo>
                  <a:cubicBezTo>
                    <a:pt x="598" y="18"/>
                    <a:pt x="591" y="16"/>
                    <a:pt x="585" y="13"/>
                  </a:cubicBezTo>
                  <a:cubicBezTo>
                    <a:pt x="582" y="12"/>
                    <a:pt x="579" y="11"/>
                    <a:pt x="577" y="11"/>
                  </a:cubicBezTo>
                  <a:cubicBezTo>
                    <a:pt x="576" y="10"/>
                    <a:pt x="576" y="10"/>
                    <a:pt x="575" y="10"/>
                  </a:cubicBezTo>
                  <a:cubicBezTo>
                    <a:pt x="574" y="10"/>
                    <a:pt x="574" y="10"/>
                    <a:pt x="574" y="9"/>
                  </a:cubicBezTo>
                  <a:cubicBezTo>
                    <a:pt x="573" y="9"/>
                    <a:pt x="573" y="9"/>
                    <a:pt x="572" y="9"/>
                  </a:cubicBezTo>
                  <a:cubicBezTo>
                    <a:pt x="572" y="9"/>
                    <a:pt x="572" y="9"/>
                    <a:pt x="571" y="9"/>
                  </a:cubicBezTo>
                  <a:cubicBezTo>
                    <a:pt x="571" y="10"/>
                    <a:pt x="570" y="10"/>
                    <a:pt x="570" y="10"/>
                  </a:cubicBezTo>
                  <a:cubicBezTo>
                    <a:pt x="569" y="10"/>
                    <a:pt x="569" y="11"/>
                    <a:pt x="568" y="11"/>
                  </a:cubicBezTo>
                  <a:cubicBezTo>
                    <a:pt x="568" y="12"/>
                    <a:pt x="568" y="13"/>
                    <a:pt x="568" y="14"/>
                  </a:cubicBezTo>
                  <a:cubicBezTo>
                    <a:pt x="568" y="15"/>
                    <a:pt x="568" y="16"/>
                    <a:pt x="568" y="16"/>
                  </a:cubicBezTo>
                  <a:cubicBezTo>
                    <a:pt x="568" y="17"/>
                    <a:pt x="569" y="17"/>
                    <a:pt x="569" y="17"/>
                  </a:cubicBezTo>
                  <a:cubicBezTo>
                    <a:pt x="569" y="18"/>
                    <a:pt x="569" y="18"/>
                    <a:pt x="569" y="18"/>
                  </a:cubicBezTo>
                  <a:cubicBezTo>
                    <a:pt x="570" y="18"/>
                    <a:pt x="570" y="18"/>
                    <a:pt x="571" y="19"/>
                  </a:cubicBezTo>
                  <a:cubicBezTo>
                    <a:pt x="573" y="20"/>
                    <a:pt x="578" y="23"/>
                    <a:pt x="583" y="26"/>
                  </a:cubicBezTo>
                  <a:cubicBezTo>
                    <a:pt x="600" y="37"/>
                    <a:pt x="627" y="53"/>
                    <a:pt x="627" y="53"/>
                  </a:cubicBezTo>
                  <a:cubicBezTo>
                    <a:pt x="629" y="50"/>
                    <a:pt x="629" y="50"/>
                    <a:pt x="629" y="50"/>
                  </a:cubicBezTo>
                  <a:cubicBezTo>
                    <a:pt x="631" y="45"/>
                    <a:pt x="631" y="45"/>
                    <a:pt x="631" y="45"/>
                  </a:cubicBezTo>
                  <a:cubicBezTo>
                    <a:pt x="631" y="45"/>
                    <a:pt x="614" y="38"/>
                    <a:pt x="596" y="30"/>
                  </a:cubicBezTo>
                  <a:cubicBezTo>
                    <a:pt x="587" y="26"/>
                    <a:pt x="577" y="22"/>
                    <a:pt x="570" y="19"/>
                  </a:cubicBezTo>
                  <a:cubicBezTo>
                    <a:pt x="567" y="17"/>
                    <a:pt x="564" y="16"/>
                    <a:pt x="561" y="15"/>
                  </a:cubicBezTo>
                  <a:cubicBezTo>
                    <a:pt x="560" y="15"/>
                    <a:pt x="559" y="14"/>
                    <a:pt x="558" y="14"/>
                  </a:cubicBezTo>
                  <a:cubicBezTo>
                    <a:pt x="558" y="14"/>
                    <a:pt x="557" y="14"/>
                    <a:pt x="557" y="14"/>
                  </a:cubicBezTo>
                  <a:cubicBezTo>
                    <a:pt x="557" y="14"/>
                    <a:pt x="556" y="14"/>
                    <a:pt x="555" y="14"/>
                  </a:cubicBezTo>
                  <a:cubicBezTo>
                    <a:pt x="555" y="14"/>
                    <a:pt x="555" y="14"/>
                    <a:pt x="554" y="14"/>
                  </a:cubicBezTo>
                  <a:cubicBezTo>
                    <a:pt x="554" y="14"/>
                    <a:pt x="553" y="14"/>
                    <a:pt x="553" y="14"/>
                  </a:cubicBezTo>
                  <a:cubicBezTo>
                    <a:pt x="552" y="15"/>
                    <a:pt x="552" y="15"/>
                    <a:pt x="551" y="16"/>
                  </a:cubicBezTo>
                  <a:cubicBezTo>
                    <a:pt x="555" y="18"/>
                    <a:pt x="555" y="18"/>
                    <a:pt x="555" y="18"/>
                  </a:cubicBezTo>
                  <a:cubicBezTo>
                    <a:pt x="551" y="16"/>
                    <a:pt x="551" y="16"/>
                    <a:pt x="551" y="16"/>
                  </a:cubicBezTo>
                  <a:cubicBezTo>
                    <a:pt x="551" y="17"/>
                    <a:pt x="551" y="18"/>
                    <a:pt x="551" y="18"/>
                  </a:cubicBezTo>
                  <a:cubicBezTo>
                    <a:pt x="551" y="19"/>
                    <a:pt x="551" y="20"/>
                    <a:pt x="551" y="20"/>
                  </a:cubicBezTo>
                  <a:cubicBezTo>
                    <a:pt x="552" y="21"/>
                    <a:pt x="552" y="22"/>
                    <a:pt x="552" y="22"/>
                  </a:cubicBezTo>
                  <a:cubicBezTo>
                    <a:pt x="553" y="23"/>
                    <a:pt x="554" y="23"/>
                    <a:pt x="554" y="24"/>
                  </a:cubicBezTo>
                  <a:cubicBezTo>
                    <a:pt x="557" y="26"/>
                    <a:pt x="562" y="29"/>
                    <a:pt x="568" y="33"/>
                  </a:cubicBezTo>
                  <a:cubicBezTo>
                    <a:pt x="586" y="44"/>
                    <a:pt x="613" y="59"/>
                    <a:pt x="613" y="59"/>
                  </a:cubicBezTo>
                  <a:cubicBezTo>
                    <a:pt x="615" y="55"/>
                    <a:pt x="615" y="55"/>
                    <a:pt x="615" y="55"/>
                  </a:cubicBezTo>
                  <a:cubicBezTo>
                    <a:pt x="617" y="51"/>
                    <a:pt x="617" y="51"/>
                    <a:pt x="617" y="51"/>
                  </a:cubicBezTo>
                  <a:cubicBezTo>
                    <a:pt x="617" y="51"/>
                    <a:pt x="596" y="42"/>
                    <a:pt x="574" y="33"/>
                  </a:cubicBezTo>
                  <a:cubicBezTo>
                    <a:pt x="564" y="28"/>
                    <a:pt x="553" y="24"/>
                    <a:pt x="544" y="20"/>
                  </a:cubicBezTo>
                  <a:cubicBezTo>
                    <a:pt x="540" y="18"/>
                    <a:pt x="536" y="17"/>
                    <a:pt x="533" y="16"/>
                  </a:cubicBezTo>
                  <a:cubicBezTo>
                    <a:pt x="531" y="15"/>
                    <a:pt x="530" y="15"/>
                    <a:pt x="529" y="15"/>
                  </a:cubicBezTo>
                  <a:cubicBezTo>
                    <a:pt x="529" y="14"/>
                    <a:pt x="528" y="14"/>
                    <a:pt x="528" y="14"/>
                  </a:cubicBezTo>
                  <a:cubicBezTo>
                    <a:pt x="527" y="14"/>
                    <a:pt x="527" y="14"/>
                    <a:pt x="526" y="14"/>
                  </a:cubicBezTo>
                  <a:cubicBezTo>
                    <a:pt x="526" y="14"/>
                    <a:pt x="525" y="14"/>
                    <a:pt x="524" y="14"/>
                  </a:cubicBezTo>
                  <a:cubicBezTo>
                    <a:pt x="524" y="14"/>
                    <a:pt x="524" y="15"/>
                    <a:pt x="523" y="15"/>
                  </a:cubicBezTo>
                  <a:cubicBezTo>
                    <a:pt x="523" y="15"/>
                    <a:pt x="522" y="16"/>
                    <a:pt x="522" y="16"/>
                  </a:cubicBezTo>
                  <a:cubicBezTo>
                    <a:pt x="521" y="17"/>
                    <a:pt x="521" y="19"/>
                    <a:pt x="521" y="20"/>
                  </a:cubicBezTo>
                  <a:cubicBezTo>
                    <a:pt x="521" y="21"/>
                    <a:pt x="522" y="22"/>
                    <a:pt x="523" y="23"/>
                  </a:cubicBezTo>
                  <a:cubicBezTo>
                    <a:pt x="523" y="23"/>
                    <a:pt x="524" y="23"/>
                    <a:pt x="527" y="25"/>
                  </a:cubicBezTo>
                  <a:cubicBezTo>
                    <a:pt x="534" y="29"/>
                    <a:pt x="552" y="39"/>
                    <a:pt x="568" y="49"/>
                  </a:cubicBezTo>
                  <a:cubicBezTo>
                    <a:pt x="576" y="54"/>
                    <a:pt x="584" y="59"/>
                    <a:pt x="590" y="63"/>
                  </a:cubicBezTo>
                  <a:cubicBezTo>
                    <a:pt x="592" y="65"/>
                    <a:pt x="595" y="66"/>
                    <a:pt x="596" y="67"/>
                  </a:cubicBezTo>
                  <a:cubicBezTo>
                    <a:pt x="597" y="68"/>
                    <a:pt x="597" y="68"/>
                    <a:pt x="598" y="68"/>
                  </a:cubicBezTo>
                  <a:cubicBezTo>
                    <a:pt x="598" y="68"/>
                    <a:pt x="598" y="68"/>
                    <a:pt x="598" y="68"/>
                  </a:cubicBezTo>
                  <a:cubicBezTo>
                    <a:pt x="599" y="67"/>
                    <a:pt x="599" y="67"/>
                    <a:pt x="599" y="67"/>
                  </a:cubicBezTo>
                  <a:cubicBezTo>
                    <a:pt x="597" y="68"/>
                    <a:pt x="597" y="68"/>
                    <a:pt x="597" y="68"/>
                  </a:cubicBezTo>
                  <a:cubicBezTo>
                    <a:pt x="598" y="68"/>
                    <a:pt x="598" y="68"/>
                    <a:pt x="598" y="68"/>
                  </a:cubicBezTo>
                  <a:cubicBezTo>
                    <a:pt x="599" y="67"/>
                    <a:pt x="599" y="67"/>
                    <a:pt x="599" y="67"/>
                  </a:cubicBezTo>
                  <a:cubicBezTo>
                    <a:pt x="597" y="68"/>
                    <a:pt x="597" y="68"/>
                    <a:pt x="597" y="68"/>
                  </a:cubicBezTo>
                  <a:cubicBezTo>
                    <a:pt x="601" y="66"/>
                    <a:pt x="601" y="66"/>
                    <a:pt x="601" y="66"/>
                  </a:cubicBezTo>
                  <a:cubicBezTo>
                    <a:pt x="597" y="66"/>
                    <a:pt x="597" y="66"/>
                    <a:pt x="597" y="66"/>
                  </a:cubicBezTo>
                  <a:cubicBezTo>
                    <a:pt x="597" y="67"/>
                    <a:pt x="597" y="68"/>
                    <a:pt x="597" y="68"/>
                  </a:cubicBezTo>
                  <a:cubicBezTo>
                    <a:pt x="601" y="66"/>
                    <a:pt x="601" y="66"/>
                    <a:pt x="601" y="66"/>
                  </a:cubicBezTo>
                  <a:cubicBezTo>
                    <a:pt x="597" y="66"/>
                    <a:pt x="597" y="66"/>
                    <a:pt x="597" y="66"/>
                  </a:cubicBezTo>
                  <a:cubicBezTo>
                    <a:pt x="601" y="66"/>
                    <a:pt x="601" y="66"/>
                    <a:pt x="601" y="66"/>
                  </a:cubicBezTo>
                  <a:cubicBezTo>
                    <a:pt x="598" y="64"/>
                    <a:pt x="598" y="64"/>
                    <a:pt x="598" y="64"/>
                  </a:cubicBezTo>
                  <a:cubicBezTo>
                    <a:pt x="597" y="64"/>
                    <a:pt x="597" y="65"/>
                    <a:pt x="597" y="66"/>
                  </a:cubicBezTo>
                  <a:cubicBezTo>
                    <a:pt x="601" y="66"/>
                    <a:pt x="601" y="66"/>
                    <a:pt x="601" y="66"/>
                  </a:cubicBezTo>
                  <a:cubicBezTo>
                    <a:pt x="598" y="64"/>
                    <a:pt x="598" y="64"/>
                    <a:pt x="598" y="64"/>
                  </a:cubicBezTo>
                  <a:cubicBezTo>
                    <a:pt x="598" y="64"/>
                    <a:pt x="598" y="64"/>
                    <a:pt x="598" y="64"/>
                  </a:cubicBezTo>
                  <a:cubicBezTo>
                    <a:pt x="601" y="66"/>
                    <a:pt x="601" y="66"/>
                    <a:pt x="601" y="66"/>
                  </a:cubicBezTo>
                  <a:cubicBezTo>
                    <a:pt x="599" y="62"/>
                    <a:pt x="599" y="62"/>
                    <a:pt x="599" y="62"/>
                  </a:cubicBezTo>
                  <a:cubicBezTo>
                    <a:pt x="598" y="63"/>
                    <a:pt x="598" y="63"/>
                    <a:pt x="598" y="64"/>
                  </a:cubicBezTo>
                  <a:cubicBezTo>
                    <a:pt x="601" y="66"/>
                    <a:pt x="601" y="66"/>
                    <a:pt x="601" y="66"/>
                  </a:cubicBezTo>
                  <a:cubicBezTo>
                    <a:pt x="599" y="62"/>
                    <a:pt x="599" y="62"/>
                    <a:pt x="599" y="62"/>
                  </a:cubicBezTo>
                  <a:cubicBezTo>
                    <a:pt x="601" y="66"/>
                    <a:pt x="601" y="66"/>
                    <a:pt x="601" y="66"/>
                  </a:cubicBezTo>
                  <a:cubicBezTo>
                    <a:pt x="600" y="62"/>
                    <a:pt x="600" y="62"/>
                    <a:pt x="600" y="62"/>
                  </a:cubicBezTo>
                  <a:cubicBezTo>
                    <a:pt x="600" y="62"/>
                    <a:pt x="600" y="62"/>
                    <a:pt x="599" y="62"/>
                  </a:cubicBezTo>
                  <a:cubicBezTo>
                    <a:pt x="601" y="66"/>
                    <a:pt x="601" y="66"/>
                    <a:pt x="601" y="66"/>
                  </a:cubicBezTo>
                  <a:cubicBezTo>
                    <a:pt x="600" y="62"/>
                    <a:pt x="600" y="62"/>
                    <a:pt x="600" y="62"/>
                  </a:cubicBezTo>
                  <a:cubicBezTo>
                    <a:pt x="601" y="65"/>
                    <a:pt x="601" y="65"/>
                    <a:pt x="601" y="65"/>
                  </a:cubicBezTo>
                  <a:cubicBezTo>
                    <a:pt x="601" y="62"/>
                    <a:pt x="601" y="62"/>
                    <a:pt x="601" y="62"/>
                  </a:cubicBezTo>
                  <a:cubicBezTo>
                    <a:pt x="600" y="62"/>
                    <a:pt x="600" y="62"/>
                    <a:pt x="600" y="62"/>
                  </a:cubicBezTo>
                  <a:cubicBezTo>
                    <a:pt x="601" y="65"/>
                    <a:pt x="601" y="65"/>
                    <a:pt x="601" y="65"/>
                  </a:cubicBezTo>
                  <a:cubicBezTo>
                    <a:pt x="601" y="62"/>
                    <a:pt x="601" y="62"/>
                    <a:pt x="601" y="62"/>
                  </a:cubicBezTo>
                  <a:cubicBezTo>
                    <a:pt x="601" y="63"/>
                    <a:pt x="601" y="63"/>
                    <a:pt x="601" y="63"/>
                  </a:cubicBezTo>
                  <a:cubicBezTo>
                    <a:pt x="601" y="62"/>
                    <a:pt x="601" y="62"/>
                    <a:pt x="601" y="62"/>
                  </a:cubicBezTo>
                  <a:cubicBezTo>
                    <a:pt x="601" y="62"/>
                    <a:pt x="601" y="62"/>
                    <a:pt x="601" y="62"/>
                  </a:cubicBezTo>
                  <a:cubicBezTo>
                    <a:pt x="601" y="63"/>
                    <a:pt x="601" y="63"/>
                    <a:pt x="601" y="63"/>
                  </a:cubicBezTo>
                  <a:cubicBezTo>
                    <a:pt x="601" y="62"/>
                    <a:pt x="601" y="62"/>
                    <a:pt x="601" y="62"/>
                  </a:cubicBezTo>
                  <a:cubicBezTo>
                    <a:pt x="601" y="62"/>
                    <a:pt x="601" y="62"/>
                    <a:pt x="601" y="62"/>
                  </a:cubicBezTo>
                  <a:cubicBezTo>
                    <a:pt x="600" y="62"/>
                    <a:pt x="597" y="61"/>
                    <a:pt x="594" y="60"/>
                  </a:cubicBezTo>
                  <a:cubicBezTo>
                    <a:pt x="582" y="56"/>
                    <a:pt x="560" y="47"/>
                    <a:pt x="540" y="39"/>
                  </a:cubicBezTo>
                  <a:cubicBezTo>
                    <a:pt x="530" y="35"/>
                    <a:pt x="521" y="31"/>
                    <a:pt x="515" y="28"/>
                  </a:cubicBezTo>
                  <a:cubicBezTo>
                    <a:pt x="508" y="25"/>
                    <a:pt x="504" y="24"/>
                    <a:pt x="504" y="24"/>
                  </a:cubicBezTo>
                  <a:cubicBezTo>
                    <a:pt x="502" y="23"/>
                    <a:pt x="500" y="23"/>
                    <a:pt x="499" y="25"/>
                  </a:cubicBezTo>
                  <a:cubicBezTo>
                    <a:pt x="498" y="26"/>
                    <a:pt x="498" y="27"/>
                    <a:pt x="498" y="28"/>
                  </a:cubicBezTo>
                  <a:cubicBezTo>
                    <a:pt x="498" y="29"/>
                    <a:pt x="498" y="30"/>
                    <a:pt x="499" y="30"/>
                  </a:cubicBezTo>
                  <a:cubicBezTo>
                    <a:pt x="499" y="31"/>
                    <a:pt x="499" y="31"/>
                    <a:pt x="500" y="32"/>
                  </a:cubicBezTo>
                  <a:cubicBezTo>
                    <a:pt x="501" y="33"/>
                    <a:pt x="501" y="33"/>
                    <a:pt x="502" y="34"/>
                  </a:cubicBezTo>
                  <a:cubicBezTo>
                    <a:pt x="506" y="37"/>
                    <a:pt x="513" y="41"/>
                    <a:pt x="521" y="46"/>
                  </a:cubicBezTo>
                  <a:cubicBezTo>
                    <a:pt x="533" y="53"/>
                    <a:pt x="548" y="61"/>
                    <a:pt x="560" y="69"/>
                  </a:cubicBezTo>
                  <a:cubicBezTo>
                    <a:pt x="566" y="72"/>
                    <a:pt x="572" y="75"/>
                    <a:pt x="575" y="78"/>
                  </a:cubicBezTo>
                  <a:cubicBezTo>
                    <a:pt x="577" y="79"/>
                    <a:pt x="579" y="80"/>
                    <a:pt x="580" y="81"/>
                  </a:cubicBezTo>
                  <a:cubicBezTo>
                    <a:pt x="580" y="81"/>
                    <a:pt x="580" y="81"/>
                    <a:pt x="580" y="81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80" y="81"/>
                    <a:pt x="580" y="81"/>
                    <a:pt x="580" y="81"/>
                  </a:cubicBezTo>
                  <a:cubicBezTo>
                    <a:pt x="580" y="81"/>
                    <a:pt x="580" y="81"/>
                    <a:pt x="580" y="81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80" y="81"/>
                    <a:pt x="580" y="81"/>
                    <a:pt x="580" y="81"/>
                  </a:cubicBezTo>
                  <a:cubicBezTo>
                    <a:pt x="583" y="79"/>
                    <a:pt x="583" y="79"/>
                    <a:pt x="583" y="79"/>
                  </a:cubicBezTo>
                  <a:cubicBezTo>
                    <a:pt x="579" y="79"/>
                    <a:pt x="579" y="79"/>
                    <a:pt x="579" y="79"/>
                  </a:cubicBezTo>
                  <a:cubicBezTo>
                    <a:pt x="579" y="80"/>
                    <a:pt x="580" y="81"/>
                    <a:pt x="580" y="81"/>
                  </a:cubicBezTo>
                  <a:cubicBezTo>
                    <a:pt x="583" y="79"/>
                    <a:pt x="583" y="79"/>
                    <a:pt x="583" y="79"/>
                  </a:cubicBezTo>
                  <a:cubicBezTo>
                    <a:pt x="579" y="79"/>
                    <a:pt x="579" y="79"/>
                    <a:pt x="579" y="79"/>
                  </a:cubicBezTo>
                  <a:cubicBezTo>
                    <a:pt x="584" y="79"/>
                    <a:pt x="584" y="79"/>
                    <a:pt x="584" y="79"/>
                  </a:cubicBezTo>
                  <a:cubicBezTo>
                    <a:pt x="580" y="76"/>
                    <a:pt x="580" y="76"/>
                    <a:pt x="580" y="76"/>
                  </a:cubicBezTo>
                  <a:cubicBezTo>
                    <a:pt x="580" y="77"/>
                    <a:pt x="579" y="78"/>
                    <a:pt x="579" y="79"/>
                  </a:cubicBezTo>
                  <a:cubicBezTo>
                    <a:pt x="584" y="79"/>
                    <a:pt x="584" y="79"/>
                    <a:pt x="584" y="79"/>
                  </a:cubicBezTo>
                  <a:cubicBezTo>
                    <a:pt x="580" y="76"/>
                    <a:pt x="580" y="76"/>
                    <a:pt x="580" y="76"/>
                  </a:cubicBezTo>
                  <a:cubicBezTo>
                    <a:pt x="584" y="79"/>
                    <a:pt x="584" y="79"/>
                    <a:pt x="584" y="79"/>
                  </a:cubicBezTo>
                  <a:cubicBezTo>
                    <a:pt x="580" y="76"/>
                    <a:pt x="580" y="76"/>
                    <a:pt x="580" y="76"/>
                  </a:cubicBezTo>
                  <a:cubicBezTo>
                    <a:pt x="584" y="79"/>
                    <a:pt x="584" y="79"/>
                    <a:pt x="584" y="79"/>
                  </a:cubicBezTo>
                  <a:cubicBezTo>
                    <a:pt x="581" y="75"/>
                    <a:pt x="581" y="75"/>
                    <a:pt x="581" y="75"/>
                  </a:cubicBezTo>
                  <a:cubicBezTo>
                    <a:pt x="581" y="75"/>
                    <a:pt x="580" y="76"/>
                    <a:pt x="580" y="76"/>
                  </a:cubicBezTo>
                  <a:cubicBezTo>
                    <a:pt x="584" y="79"/>
                    <a:pt x="584" y="79"/>
                    <a:pt x="584" y="79"/>
                  </a:cubicBezTo>
                  <a:cubicBezTo>
                    <a:pt x="581" y="75"/>
                    <a:pt x="581" y="75"/>
                    <a:pt x="581" y="75"/>
                  </a:cubicBezTo>
                  <a:cubicBezTo>
                    <a:pt x="584" y="78"/>
                    <a:pt x="584" y="78"/>
                    <a:pt x="584" y="78"/>
                  </a:cubicBezTo>
                  <a:cubicBezTo>
                    <a:pt x="583" y="74"/>
                    <a:pt x="583" y="74"/>
                    <a:pt x="583" y="74"/>
                  </a:cubicBezTo>
                  <a:cubicBezTo>
                    <a:pt x="583" y="74"/>
                    <a:pt x="582" y="75"/>
                    <a:pt x="581" y="75"/>
                  </a:cubicBezTo>
                  <a:cubicBezTo>
                    <a:pt x="584" y="78"/>
                    <a:pt x="584" y="78"/>
                    <a:pt x="584" y="78"/>
                  </a:cubicBezTo>
                  <a:cubicBezTo>
                    <a:pt x="583" y="74"/>
                    <a:pt x="583" y="74"/>
                    <a:pt x="583" y="74"/>
                  </a:cubicBezTo>
                  <a:cubicBezTo>
                    <a:pt x="584" y="78"/>
                    <a:pt x="584" y="78"/>
                    <a:pt x="584" y="78"/>
                  </a:cubicBezTo>
                  <a:cubicBezTo>
                    <a:pt x="584" y="74"/>
                    <a:pt x="584" y="74"/>
                    <a:pt x="584" y="74"/>
                  </a:cubicBezTo>
                  <a:cubicBezTo>
                    <a:pt x="583" y="74"/>
                    <a:pt x="583" y="74"/>
                    <a:pt x="583" y="74"/>
                  </a:cubicBezTo>
                  <a:cubicBezTo>
                    <a:pt x="584" y="78"/>
                    <a:pt x="584" y="78"/>
                    <a:pt x="584" y="78"/>
                  </a:cubicBezTo>
                  <a:cubicBezTo>
                    <a:pt x="584" y="74"/>
                    <a:pt x="584" y="74"/>
                    <a:pt x="584" y="74"/>
                  </a:cubicBezTo>
                  <a:cubicBezTo>
                    <a:pt x="584" y="76"/>
                    <a:pt x="584" y="76"/>
                    <a:pt x="584" y="76"/>
                  </a:cubicBezTo>
                  <a:cubicBezTo>
                    <a:pt x="584" y="74"/>
                    <a:pt x="584" y="74"/>
                    <a:pt x="584" y="74"/>
                  </a:cubicBezTo>
                  <a:cubicBezTo>
                    <a:pt x="584" y="74"/>
                    <a:pt x="584" y="74"/>
                    <a:pt x="584" y="74"/>
                  </a:cubicBezTo>
                  <a:cubicBezTo>
                    <a:pt x="584" y="76"/>
                    <a:pt x="584" y="76"/>
                    <a:pt x="584" y="76"/>
                  </a:cubicBezTo>
                  <a:cubicBezTo>
                    <a:pt x="584" y="74"/>
                    <a:pt x="584" y="74"/>
                    <a:pt x="584" y="74"/>
                  </a:cubicBezTo>
                  <a:cubicBezTo>
                    <a:pt x="584" y="74"/>
                    <a:pt x="584" y="74"/>
                    <a:pt x="584" y="74"/>
                  </a:cubicBezTo>
                  <a:cubicBezTo>
                    <a:pt x="583" y="74"/>
                    <a:pt x="581" y="73"/>
                    <a:pt x="578" y="72"/>
                  </a:cubicBezTo>
                  <a:cubicBezTo>
                    <a:pt x="567" y="68"/>
                    <a:pt x="546" y="58"/>
                    <a:pt x="528" y="50"/>
                  </a:cubicBezTo>
                  <a:cubicBezTo>
                    <a:pt x="518" y="45"/>
                    <a:pt x="510" y="42"/>
                    <a:pt x="503" y="39"/>
                  </a:cubicBezTo>
                  <a:cubicBezTo>
                    <a:pt x="499" y="37"/>
                    <a:pt x="497" y="36"/>
                    <a:pt x="494" y="35"/>
                  </a:cubicBezTo>
                  <a:cubicBezTo>
                    <a:pt x="493" y="35"/>
                    <a:pt x="492" y="34"/>
                    <a:pt x="491" y="34"/>
                  </a:cubicBezTo>
                  <a:cubicBezTo>
                    <a:pt x="491" y="34"/>
                    <a:pt x="491" y="34"/>
                    <a:pt x="490" y="34"/>
                  </a:cubicBezTo>
                  <a:cubicBezTo>
                    <a:pt x="490" y="34"/>
                    <a:pt x="489" y="34"/>
                    <a:pt x="489" y="34"/>
                  </a:cubicBezTo>
                  <a:cubicBezTo>
                    <a:pt x="488" y="34"/>
                    <a:pt x="488" y="34"/>
                    <a:pt x="487" y="34"/>
                  </a:cubicBezTo>
                  <a:cubicBezTo>
                    <a:pt x="487" y="34"/>
                    <a:pt x="486" y="34"/>
                    <a:pt x="486" y="34"/>
                  </a:cubicBezTo>
                  <a:cubicBezTo>
                    <a:pt x="485" y="35"/>
                    <a:pt x="485" y="35"/>
                    <a:pt x="484" y="36"/>
                  </a:cubicBezTo>
                  <a:cubicBezTo>
                    <a:pt x="483" y="38"/>
                    <a:pt x="484" y="41"/>
                    <a:pt x="486" y="42"/>
                  </a:cubicBezTo>
                  <a:cubicBezTo>
                    <a:pt x="510" y="57"/>
                    <a:pt x="510" y="57"/>
                    <a:pt x="510" y="57"/>
                  </a:cubicBezTo>
                  <a:cubicBezTo>
                    <a:pt x="480" y="44"/>
                    <a:pt x="480" y="44"/>
                    <a:pt x="480" y="44"/>
                  </a:cubicBezTo>
                  <a:cubicBezTo>
                    <a:pt x="478" y="43"/>
                    <a:pt x="476" y="44"/>
                    <a:pt x="474" y="46"/>
                  </a:cubicBezTo>
                  <a:cubicBezTo>
                    <a:pt x="473" y="48"/>
                    <a:pt x="474" y="50"/>
                    <a:pt x="476" y="52"/>
                  </a:cubicBezTo>
                  <a:cubicBezTo>
                    <a:pt x="490" y="61"/>
                    <a:pt x="490" y="61"/>
                    <a:pt x="490" y="61"/>
                  </a:cubicBezTo>
                  <a:cubicBezTo>
                    <a:pt x="468" y="50"/>
                    <a:pt x="468" y="50"/>
                    <a:pt x="468" y="50"/>
                  </a:cubicBezTo>
                  <a:cubicBezTo>
                    <a:pt x="466" y="49"/>
                    <a:pt x="463" y="50"/>
                    <a:pt x="462" y="52"/>
                  </a:cubicBezTo>
                  <a:cubicBezTo>
                    <a:pt x="461" y="53"/>
                    <a:pt x="461" y="54"/>
                    <a:pt x="461" y="54"/>
                  </a:cubicBezTo>
                  <a:cubicBezTo>
                    <a:pt x="461" y="56"/>
                    <a:pt x="462" y="56"/>
                    <a:pt x="462" y="57"/>
                  </a:cubicBezTo>
                  <a:cubicBezTo>
                    <a:pt x="462" y="58"/>
                    <a:pt x="463" y="58"/>
                    <a:pt x="463" y="58"/>
                  </a:cubicBezTo>
                  <a:cubicBezTo>
                    <a:pt x="464" y="59"/>
                    <a:pt x="465" y="60"/>
                    <a:pt x="466" y="60"/>
                  </a:cubicBezTo>
                  <a:cubicBezTo>
                    <a:pt x="470" y="63"/>
                    <a:pt x="476" y="68"/>
                    <a:pt x="485" y="73"/>
                  </a:cubicBezTo>
                  <a:cubicBezTo>
                    <a:pt x="510" y="88"/>
                    <a:pt x="547" y="111"/>
                    <a:pt x="547" y="111"/>
                  </a:cubicBezTo>
                  <a:cubicBezTo>
                    <a:pt x="550" y="107"/>
                    <a:pt x="550" y="107"/>
                    <a:pt x="550" y="107"/>
                  </a:cubicBezTo>
                  <a:cubicBezTo>
                    <a:pt x="546" y="104"/>
                    <a:pt x="546" y="104"/>
                    <a:pt x="546" y="104"/>
                  </a:cubicBezTo>
                  <a:cubicBezTo>
                    <a:pt x="550" y="107"/>
                    <a:pt x="550" y="107"/>
                    <a:pt x="550" y="107"/>
                  </a:cubicBezTo>
                  <a:cubicBezTo>
                    <a:pt x="548" y="102"/>
                    <a:pt x="548" y="102"/>
                    <a:pt x="548" y="102"/>
                  </a:cubicBezTo>
                  <a:cubicBezTo>
                    <a:pt x="548" y="102"/>
                    <a:pt x="547" y="103"/>
                    <a:pt x="546" y="104"/>
                  </a:cubicBezTo>
                  <a:cubicBezTo>
                    <a:pt x="550" y="107"/>
                    <a:pt x="550" y="107"/>
                    <a:pt x="550" y="107"/>
                  </a:cubicBezTo>
                  <a:cubicBezTo>
                    <a:pt x="548" y="102"/>
                    <a:pt x="548" y="102"/>
                    <a:pt x="548" y="102"/>
                  </a:cubicBezTo>
                  <a:cubicBezTo>
                    <a:pt x="550" y="107"/>
                    <a:pt x="550" y="107"/>
                    <a:pt x="550" y="107"/>
                  </a:cubicBezTo>
                  <a:cubicBezTo>
                    <a:pt x="550" y="102"/>
                    <a:pt x="550" y="102"/>
                    <a:pt x="550" y="102"/>
                  </a:cubicBezTo>
                  <a:cubicBezTo>
                    <a:pt x="549" y="102"/>
                    <a:pt x="549" y="102"/>
                    <a:pt x="548" y="102"/>
                  </a:cubicBezTo>
                  <a:cubicBezTo>
                    <a:pt x="550" y="107"/>
                    <a:pt x="550" y="107"/>
                    <a:pt x="550" y="107"/>
                  </a:cubicBezTo>
                  <a:cubicBezTo>
                    <a:pt x="550" y="102"/>
                    <a:pt x="550" y="102"/>
                    <a:pt x="550" y="102"/>
                  </a:cubicBezTo>
                  <a:cubicBezTo>
                    <a:pt x="550" y="106"/>
                    <a:pt x="550" y="106"/>
                    <a:pt x="550" y="106"/>
                  </a:cubicBezTo>
                  <a:cubicBezTo>
                    <a:pt x="550" y="102"/>
                    <a:pt x="550" y="102"/>
                    <a:pt x="550" y="102"/>
                  </a:cubicBezTo>
                  <a:cubicBezTo>
                    <a:pt x="550" y="102"/>
                    <a:pt x="550" y="102"/>
                    <a:pt x="550" y="102"/>
                  </a:cubicBezTo>
                  <a:cubicBezTo>
                    <a:pt x="550" y="106"/>
                    <a:pt x="550" y="106"/>
                    <a:pt x="550" y="106"/>
                  </a:cubicBezTo>
                  <a:cubicBezTo>
                    <a:pt x="550" y="102"/>
                    <a:pt x="550" y="102"/>
                    <a:pt x="550" y="102"/>
                  </a:cubicBezTo>
                  <a:cubicBezTo>
                    <a:pt x="550" y="103"/>
                    <a:pt x="550" y="103"/>
                    <a:pt x="550" y="103"/>
                  </a:cubicBezTo>
                  <a:cubicBezTo>
                    <a:pt x="551" y="102"/>
                    <a:pt x="551" y="102"/>
                    <a:pt x="551" y="102"/>
                  </a:cubicBezTo>
                  <a:cubicBezTo>
                    <a:pt x="550" y="102"/>
                    <a:pt x="550" y="102"/>
                    <a:pt x="550" y="102"/>
                  </a:cubicBezTo>
                  <a:cubicBezTo>
                    <a:pt x="550" y="103"/>
                    <a:pt x="550" y="103"/>
                    <a:pt x="550" y="103"/>
                  </a:cubicBezTo>
                  <a:cubicBezTo>
                    <a:pt x="551" y="102"/>
                    <a:pt x="551" y="102"/>
                    <a:pt x="551" y="102"/>
                  </a:cubicBezTo>
                  <a:cubicBezTo>
                    <a:pt x="550" y="102"/>
                    <a:pt x="550" y="102"/>
                    <a:pt x="549" y="102"/>
                  </a:cubicBezTo>
                  <a:cubicBezTo>
                    <a:pt x="545" y="100"/>
                    <a:pt x="537" y="97"/>
                    <a:pt x="527" y="93"/>
                  </a:cubicBezTo>
                  <a:cubicBezTo>
                    <a:pt x="512" y="87"/>
                    <a:pt x="492" y="79"/>
                    <a:pt x="477" y="72"/>
                  </a:cubicBezTo>
                  <a:cubicBezTo>
                    <a:pt x="469" y="69"/>
                    <a:pt x="463" y="66"/>
                    <a:pt x="458" y="64"/>
                  </a:cubicBezTo>
                  <a:cubicBezTo>
                    <a:pt x="453" y="62"/>
                    <a:pt x="450" y="61"/>
                    <a:pt x="450" y="61"/>
                  </a:cubicBezTo>
                  <a:cubicBezTo>
                    <a:pt x="448" y="60"/>
                    <a:pt x="446" y="61"/>
                    <a:pt x="444" y="63"/>
                  </a:cubicBezTo>
                  <a:cubicBezTo>
                    <a:pt x="444" y="64"/>
                    <a:pt x="444" y="65"/>
                    <a:pt x="444" y="65"/>
                  </a:cubicBezTo>
                  <a:cubicBezTo>
                    <a:pt x="444" y="67"/>
                    <a:pt x="444" y="67"/>
                    <a:pt x="444" y="68"/>
                  </a:cubicBezTo>
                  <a:cubicBezTo>
                    <a:pt x="445" y="69"/>
                    <a:pt x="445" y="69"/>
                    <a:pt x="446" y="69"/>
                  </a:cubicBezTo>
                  <a:cubicBezTo>
                    <a:pt x="446" y="70"/>
                    <a:pt x="447" y="71"/>
                    <a:pt x="448" y="72"/>
                  </a:cubicBezTo>
                  <a:cubicBezTo>
                    <a:pt x="452" y="74"/>
                    <a:pt x="459" y="79"/>
                    <a:pt x="467" y="84"/>
                  </a:cubicBezTo>
                  <a:cubicBezTo>
                    <a:pt x="492" y="99"/>
                    <a:pt x="529" y="121"/>
                    <a:pt x="529" y="121"/>
                  </a:cubicBezTo>
                  <a:cubicBezTo>
                    <a:pt x="532" y="118"/>
                    <a:pt x="532" y="118"/>
                    <a:pt x="532" y="118"/>
                  </a:cubicBezTo>
                  <a:cubicBezTo>
                    <a:pt x="534" y="113"/>
                    <a:pt x="534" y="113"/>
                    <a:pt x="534" y="113"/>
                  </a:cubicBezTo>
                  <a:cubicBezTo>
                    <a:pt x="534" y="113"/>
                    <a:pt x="510" y="103"/>
                    <a:pt x="487" y="93"/>
                  </a:cubicBezTo>
                  <a:cubicBezTo>
                    <a:pt x="475" y="88"/>
                    <a:pt x="463" y="82"/>
                    <a:pt x="454" y="78"/>
                  </a:cubicBezTo>
                  <a:cubicBezTo>
                    <a:pt x="450" y="77"/>
                    <a:pt x="446" y="75"/>
                    <a:pt x="443" y="74"/>
                  </a:cubicBezTo>
                  <a:cubicBezTo>
                    <a:pt x="442" y="73"/>
                    <a:pt x="440" y="73"/>
                    <a:pt x="440" y="72"/>
                  </a:cubicBezTo>
                  <a:cubicBezTo>
                    <a:pt x="439" y="72"/>
                    <a:pt x="439" y="72"/>
                    <a:pt x="438" y="72"/>
                  </a:cubicBezTo>
                  <a:cubicBezTo>
                    <a:pt x="438" y="72"/>
                    <a:pt x="438" y="72"/>
                    <a:pt x="438" y="72"/>
                  </a:cubicBezTo>
                  <a:cubicBezTo>
                    <a:pt x="437" y="72"/>
                    <a:pt x="437" y="72"/>
                    <a:pt x="436" y="72"/>
                  </a:cubicBezTo>
                  <a:cubicBezTo>
                    <a:pt x="436" y="72"/>
                    <a:pt x="436" y="72"/>
                    <a:pt x="435" y="72"/>
                  </a:cubicBezTo>
                  <a:cubicBezTo>
                    <a:pt x="435" y="72"/>
                    <a:pt x="434" y="72"/>
                    <a:pt x="434" y="72"/>
                  </a:cubicBezTo>
                  <a:cubicBezTo>
                    <a:pt x="433" y="73"/>
                    <a:pt x="433" y="73"/>
                    <a:pt x="433" y="74"/>
                  </a:cubicBezTo>
                  <a:cubicBezTo>
                    <a:pt x="436" y="76"/>
                    <a:pt x="436" y="76"/>
                    <a:pt x="436" y="76"/>
                  </a:cubicBezTo>
                  <a:cubicBezTo>
                    <a:pt x="433" y="74"/>
                    <a:pt x="433" y="74"/>
                    <a:pt x="433" y="74"/>
                  </a:cubicBezTo>
                  <a:cubicBezTo>
                    <a:pt x="432" y="75"/>
                    <a:pt x="432" y="76"/>
                    <a:pt x="432" y="76"/>
                  </a:cubicBezTo>
                  <a:cubicBezTo>
                    <a:pt x="432" y="78"/>
                    <a:pt x="432" y="78"/>
                    <a:pt x="432" y="79"/>
                  </a:cubicBezTo>
                  <a:cubicBezTo>
                    <a:pt x="433" y="80"/>
                    <a:pt x="433" y="80"/>
                    <a:pt x="434" y="80"/>
                  </a:cubicBezTo>
                  <a:cubicBezTo>
                    <a:pt x="434" y="81"/>
                    <a:pt x="435" y="82"/>
                    <a:pt x="436" y="82"/>
                  </a:cubicBezTo>
                  <a:cubicBezTo>
                    <a:pt x="440" y="85"/>
                    <a:pt x="446" y="89"/>
                    <a:pt x="454" y="94"/>
                  </a:cubicBezTo>
                  <a:cubicBezTo>
                    <a:pt x="478" y="109"/>
                    <a:pt x="514" y="130"/>
                    <a:pt x="514" y="130"/>
                  </a:cubicBezTo>
                  <a:cubicBezTo>
                    <a:pt x="517" y="126"/>
                    <a:pt x="517" y="126"/>
                    <a:pt x="517" y="126"/>
                  </a:cubicBezTo>
                  <a:cubicBezTo>
                    <a:pt x="518" y="122"/>
                    <a:pt x="518" y="122"/>
                    <a:pt x="518" y="122"/>
                  </a:cubicBezTo>
                  <a:cubicBezTo>
                    <a:pt x="421" y="81"/>
                    <a:pt x="421" y="81"/>
                    <a:pt x="421" y="81"/>
                  </a:cubicBezTo>
                  <a:cubicBezTo>
                    <a:pt x="419" y="80"/>
                    <a:pt x="416" y="81"/>
                    <a:pt x="415" y="82"/>
                  </a:cubicBezTo>
                  <a:cubicBezTo>
                    <a:pt x="414" y="83"/>
                    <a:pt x="414" y="84"/>
                    <a:pt x="414" y="85"/>
                  </a:cubicBezTo>
                  <a:cubicBezTo>
                    <a:pt x="414" y="86"/>
                    <a:pt x="414" y="87"/>
                    <a:pt x="415" y="87"/>
                  </a:cubicBezTo>
                  <a:cubicBezTo>
                    <a:pt x="415" y="88"/>
                    <a:pt x="415" y="88"/>
                    <a:pt x="415" y="88"/>
                  </a:cubicBezTo>
                  <a:cubicBezTo>
                    <a:pt x="416" y="89"/>
                    <a:pt x="416" y="89"/>
                    <a:pt x="417" y="89"/>
                  </a:cubicBezTo>
                  <a:cubicBezTo>
                    <a:pt x="418" y="90"/>
                    <a:pt x="420" y="92"/>
                    <a:pt x="423" y="94"/>
                  </a:cubicBezTo>
                  <a:cubicBezTo>
                    <a:pt x="434" y="101"/>
                    <a:pt x="454" y="113"/>
                    <a:pt x="471" y="124"/>
                  </a:cubicBezTo>
                  <a:cubicBezTo>
                    <a:pt x="489" y="134"/>
                    <a:pt x="504" y="143"/>
                    <a:pt x="504" y="143"/>
                  </a:cubicBezTo>
                  <a:cubicBezTo>
                    <a:pt x="506" y="140"/>
                    <a:pt x="506" y="140"/>
                    <a:pt x="506" y="140"/>
                  </a:cubicBezTo>
                  <a:cubicBezTo>
                    <a:pt x="508" y="135"/>
                    <a:pt x="508" y="135"/>
                    <a:pt x="508" y="135"/>
                  </a:cubicBezTo>
                  <a:cubicBezTo>
                    <a:pt x="508" y="135"/>
                    <a:pt x="484" y="125"/>
                    <a:pt x="459" y="116"/>
                  </a:cubicBezTo>
                  <a:cubicBezTo>
                    <a:pt x="447" y="111"/>
                    <a:pt x="434" y="106"/>
                    <a:pt x="425" y="102"/>
                  </a:cubicBezTo>
                  <a:cubicBezTo>
                    <a:pt x="420" y="100"/>
                    <a:pt x="416" y="98"/>
                    <a:pt x="413" y="97"/>
                  </a:cubicBezTo>
                  <a:cubicBezTo>
                    <a:pt x="411" y="97"/>
                    <a:pt x="410" y="96"/>
                    <a:pt x="409" y="96"/>
                  </a:cubicBezTo>
                  <a:cubicBezTo>
                    <a:pt x="408" y="96"/>
                    <a:pt x="408" y="96"/>
                    <a:pt x="408" y="96"/>
                  </a:cubicBezTo>
                  <a:cubicBezTo>
                    <a:pt x="407" y="96"/>
                    <a:pt x="407" y="96"/>
                    <a:pt x="407" y="96"/>
                  </a:cubicBezTo>
                  <a:cubicBezTo>
                    <a:pt x="407" y="95"/>
                    <a:pt x="406" y="95"/>
                    <a:pt x="406" y="95"/>
                  </a:cubicBezTo>
                  <a:cubicBezTo>
                    <a:pt x="406" y="95"/>
                    <a:pt x="405" y="95"/>
                    <a:pt x="405" y="96"/>
                  </a:cubicBezTo>
                  <a:cubicBezTo>
                    <a:pt x="404" y="96"/>
                    <a:pt x="404" y="96"/>
                    <a:pt x="403" y="96"/>
                  </a:cubicBezTo>
                  <a:cubicBezTo>
                    <a:pt x="403" y="96"/>
                    <a:pt x="402" y="97"/>
                    <a:pt x="402" y="98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02" y="97"/>
                    <a:pt x="402" y="97"/>
                    <a:pt x="402" y="97"/>
                  </a:cubicBezTo>
                  <a:cubicBezTo>
                    <a:pt x="402" y="98"/>
                    <a:pt x="401" y="98"/>
                    <a:pt x="401" y="99"/>
                  </a:cubicBezTo>
                  <a:cubicBezTo>
                    <a:pt x="401" y="99"/>
                    <a:pt x="401" y="100"/>
                    <a:pt x="401" y="100"/>
                  </a:cubicBezTo>
                  <a:cubicBezTo>
                    <a:pt x="401" y="101"/>
                    <a:pt x="402" y="102"/>
                    <a:pt x="402" y="102"/>
                  </a:cubicBezTo>
                  <a:cubicBezTo>
                    <a:pt x="402" y="103"/>
                    <a:pt x="402" y="103"/>
                    <a:pt x="403" y="103"/>
                  </a:cubicBezTo>
                  <a:cubicBezTo>
                    <a:pt x="403" y="104"/>
                    <a:pt x="403" y="104"/>
                    <a:pt x="404" y="104"/>
                  </a:cubicBezTo>
                  <a:cubicBezTo>
                    <a:pt x="405" y="105"/>
                    <a:pt x="407" y="106"/>
                    <a:pt x="409" y="108"/>
                  </a:cubicBezTo>
                  <a:cubicBezTo>
                    <a:pt x="428" y="120"/>
                    <a:pt x="481" y="152"/>
                    <a:pt x="481" y="152"/>
                  </a:cubicBezTo>
                  <a:cubicBezTo>
                    <a:pt x="483" y="148"/>
                    <a:pt x="483" y="148"/>
                    <a:pt x="483" y="148"/>
                  </a:cubicBezTo>
                  <a:cubicBezTo>
                    <a:pt x="479" y="146"/>
                    <a:pt x="479" y="146"/>
                    <a:pt x="479" y="146"/>
                  </a:cubicBezTo>
                  <a:cubicBezTo>
                    <a:pt x="483" y="148"/>
                    <a:pt x="483" y="148"/>
                    <a:pt x="483" y="148"/>
                  </a:cubicBezTo>
                  <a:cubicBezTo>
                    <a:pt x="480" y="145"/>
                    <a:pt x="480" y="145"/>
                    <a:pt x="480" y="145"/>
                  </a:cubicBezTo>
                  <a:cubicBezTo>
                    <a:pt x="480" y="145"/>
                    <a:pt x="480" y="145"/>
                    <a:pt x="479" y="146"/>
                  </a:cubicBezTo>
                  <a:cubicBezTo>
                    <a:pt x="483" y="148"/>
                    <a:pt x="483" y="148"/>
                    <a:pt x="483" y="148"/>
                  </a:cubicBezTo>
                  <a:cubicBezTo>
                    <a:pt x="480" y="145"/>
                    <a:pt x="480" y="145"/>
                    <a:pt x="480" y="145"/>
                  </a:cubicBezTo>
                  <a:cubicBezTo>
                    <a:pt x="483" y="148"/>
                    <a:pt x="483" y="148"/>
                    <a:pt x="483" y="148"/>
                  </a:cubicBezTo>
                  <a:cubicBezTo>
                    <a:pt x="482" y="144"/>
                    <a:pt x="482" y="144"/>
                    <a:pt x="482" y="144"/>
                  </a:cubicBezTo>
                  <a:cubicBezTo>
                    <a:pt x="482" y="144"/>
                    <a:pt x="481" y="144"/>
                    <a:pt x="480" y="145"/>
                  </a:cubicBezTo>
                  <a:cubicBezTo>
                    <a:pt x="483" y="148"/>
                    <a:pt x="483" y="148"/>
                    <a:pt x="483" y="148"/>
                  </a:cubicBezTo>
                  <a:cubicBezTo>
                    <a:pt x="482" y="144"/>
                    <a:pt x="482" y="144"/>
                    <a:pt x="482" y="144"/>
                  </a:cubicBezTo>
                  <a:cubicBezTo>
                    <a:pt x="483" y="147"/>
                    <a:pt x="483" y="147"/>
                    <a:pt x="483" y="147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82" y="144"/>
                    <a:pt x="482" y="144"/>
                    <a:pt x="482" y="144"/>
                  </a:cubicBezTo>
                  <a:cubicBezTo>
                    <a:pt x="483" y="147"/>
                    <a:pt x="483" y="147"/>
                    <a:pt x="483" y="147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83" y="146"/>
                    <a:pt x="483" y="146"/>
                    <a:pt x="483" y="146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83" y="146"/>
                    <a:pt x="483" y="146"/>
                    <a:pt x="483" y="146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83" y="144"/>
                    <a:pt x="482" y="144"/>
                    <a:pt x="481" y="143"/>
                  </a:cubicBezTo>
                  <a:cubicBezTo>
                    <a:pt x="477" y="142"/>
                    <a:pt x="470" y="139"/>
                    <a:pt x="460" y="135"/>
                  </a:cubicBezTo>
                  <a:cubicBezTo>
                    <a:pt x="446" y="129"/>
                    <a:pt x="429" y="120"/>
                    <a:pt x="415" y="114"/>
                  </a:cubicBezTo>
                  <a:cubicBezTo>
                    <a:pt x="408" y="111"/>
                    <a:pt x="402" y="108"/>
                    <a:pt x="398" y="106"/>
                  </a:cubicBezTo>
                  <a:cubicBezTo>
                    <a:pt x="393" y="104"/>
                    <a:pt x="391" y="102"/>
                    <a:pt x="391" y="102"/>
                  </a:cubicBezTo>
                  <a:cubicBezTo>
                    <a:pt x="388" y="101"/>
                    <a:pt x="386" y="102"/>
                    <a:pt x="385" y="104"/>
                  </a:cubicBezTo>
                  <a:cubicBezTo>
                    <a:pt x="383" y="106"/>
                    <a:pt x="384" y="109"/>
                    <a:pt x="386" y="110"/>
                  </a:cubicBezTo>
                  <a:cubicBezTo>
                    <a:pt x="386" y="110"/>
                    <a:pt x="388" y="111"/>
                    <a:pt x="390" y="112"/>
                  </a:cubicBezTo>
                  <a:cubicBezTo>
                    <a:pt x="398" y="117"/>
                    <a:pt x="419" y="129"/>
                    <a:pt x="437" y="140"/>
                  </a:cubicBezTo>
                  <a:cubicBezTo>
                    <a:pt x="447" y="146"/>
                    <a:pt x="455" y="152"/>
                    <a:pt x="462" y="156"/>
                  </a:cubicBezTo>
                  <a:cubicBezTo>
                    <a:pt x="465" y="158"/>
                    <a:pt x="468" y="160"/>
                    <a:pt x="469" y="161"/>
                  </a:cubicBezTo>
                  <a:cubicBezTo>
                    <a:pt x="470" y="161"/>
                    <a:pt x="471" y="162"/>
                    <a:pt x="471" y="162"/>
                  </a:cubicBezTo>
                  <a:cubicBezTo>
                    <a:pt x="471" y="162"/>
                    <a:pt x="471" y="162"/>
                    <a:pt x="471" y="162"/>
                  </a:cubicBezTo>
                  <a:cubicBezTo>
                    <a:pt x="472" y="161"/>
                    <a:pt x="472" y="161"/>
                    <a:pt x="472" y="161"/>
                  </a:cubicBezTo>
                  <a:cubicBezTo>
                    <a:pt x="471" y="162"/>
                    <a:pt x="471" y="162"/>
                    <a:pt x="471" y="162"/>
                  </a:cubicBezTo>
                  <a:cubicBezTo>
                    <a:pt x="471" y="162"/>
                    <a:pt x="471" y="162"/>
                    <a:pt x="471" y="162"/>
                  </a:cubicBezTo>
                  <a:cubicBezTo>
                    <a:pt x="472" y="161"/>
                    <a:pt x="472" y="161"/>
                    <a:pt x="472" y="161"/>
                  </a:cubicBezTo>
                  <a:cubicBezTo>
                    <a:pt x="471" y="162"/>
                    <a:pt x="471" y="162"/>
                    <a:pt x="471" y="162"/>
                  </a:cubicBezTo>
                  <a:cubicBezTo>
                    <a:pt x="474" y="160"/>
                    <a:pt x="474" y="160"/>
                    <a:pt x="474" y="160"/>
                  </a:cubicBezTo>
                  <a:cubicBezTo>
                    <a:pt x="470" y="160"/>
                    <a:pt x="470" y="160"/>
                    <a:pt x="470" y="160"/>
                  </a:cubicBezTo>
                  <a:cubicBezTo>
                    <a:pt x="470" y="161"/>
                    <a:pt x="471" y="162"/>
                    <a:pt x="471" y="162"/>
                  </a:cubicBezTo>
                  <a:cubicBezTo>
                    <a:pt x="474" y="160"/>
                    <a:pt x="474" y="160"/>
                    <a:pt x="474" y="160"/>
                  </a:cubicBezTo>
                  <a:cubicBezTo>
                    <a:pt x="470" y="160"/>
                    <a:pt x="470" y="160"/>
                    <a:pt x="470" y="160"/>
                  </a:cubicBezTo>
                  <a:cubicBezTo>
                    <a:pt x="475" y="160"/>
                    <a:pt x="475" y="160"/>
                    <a:pt x="475" y="160"/>
                  </a:cubicBezTo>
                  <a:cubicBezTo>
                    <a:pt x="471" y="158"/>
                    <a:pt x="471" y="158"/>
                    <a:pt x="471" y="158"/>
                  </a:cubicBezTo>
                  <a:cubicBezTo>
                    <a:pt x="470" y="159"/>
                    <a:pt x="470" y="159"/>
                    <a:pt x="470" y="160"/>
                  </a:cubicBezTo>
                  <a:cubicBezTo>
                    <a:pt x="475" y="160"/>
                    <a:pt x="475" y="160"/>
                    <a:pt x="475" y="160"/>
                  </a:cubicBezTo>
                  <a:cubicBezTo>
                    <a:pt x="471" y="158"/>
                    <a:pt x="471" y="158"/>
                    <a:pt x="471" y="158"/>
                  </a:cubicBezTo>
                  <a:cubicBezTo>
                    <a:pt x="475" y="160"/>
                    <a:pt x="475" y="160"/>
                    <a:pt x="475" y="160"/>
                  </a:cubicBezTo>
                  <a:cubicBezTo>
                    <a:pt x="471" y="158"/>
                    <a:pt x="471" y="158"/>
                    <a:pt x="471" y="158"/>
                  </a:cubicBezTo>
                  <a:cubicBezTo>
                    <a:pt x="475" y="160"/>
                    <a:pt x="475" y="160"/>
                    <a:pt x="475" y="160"/>
                  </a:cubicBezTo>
                  <a:cubicBezTo>
                    <a:pt x="472" y="156"/>
                    <a:pt x="472" y="156"/>
                    <a:pt x="472" y="156"/>
                  </a:cubicBezTo>
                  <a:cubicBezTo>
                    <a:pt x="472" y="157"/>
                    <a:pt x="471" y="157"/>
                    <a:pt x="471" y="158"/>
                  </a:cubicBezTo>
                  <a:cubicBezTo>
                    <a:pt x="475" y="160"/>
                    <a:pt x="475" y="160"/>
                    <a:pt x="475" y="160"/>
                  </a:cubicBezTo>
                  <a:cubicBezTo>
                    <a:pt x="472" y="156"/>
                    <a:pt x="472" y="156"/>
                    <a:pt x="472" y="156"/>
                  </a:cubicBezTo>
                  <a:cubicBezTo>
                    <a:pt x="475" y="160"/>
                    <a:pt x="475" y="160"/>
                    <a:pt x="475" y="160"/>
                  </a:cubicBezTo>
                  <a:cubicBezTo>
                    <a:pt x="474" y="156"/>
                    <a:pt x="474" y="156"/>
                    <a:pt x="474" y="156"/>
                  </a:cubicBezTo>
                  <a:cubicBezTo>
                    <a:pt x="473" y="156"/>
                    <a:pt x="473" y="156"/>
                    <a:pt x="472" y="156"/>
                  </a:cubicBezTo>
                  <a:cubicBezTo>
                    <a:pt x="475" y="160"/>
                    <a:pt x="475" y="160"/>
                    <a:pt x="475" y="160"/>
                  </a:cubicBezTo>
                  <a:cubicBezTo>
                    <a:pt x="474" y="156"/>
                    <a:pt x="474" y="156"/>
                    <a:pt x="474" y="156"/>
                  </a:cubicBezTo>
                  <a:cubicBezTo>
                    <a:pt x="474" y="159"/>
                    <a:pt x="474" y="159"/>
                    <a:pt x="474" y="159"/>
                  </a:cubicBezTo>
                  <a:cubicBezTo>
                    <a:pt x="474" y="156"/>
                    <a:pt x="474" y="156"/>
                    <a:pt x="474" y="156"/>
                  </a:cubicBezTo>
                  <a:cubicBezTo>
                    <a:pt x="474" y="156"/>
                    <a:pt x="474" y="156"/>
                    <a:pt x="474" y="156"/>
                  </a:cubicBezTo>
                  <a:cubicBezTo>
                    <a:pt x="474" y="159"/>
                    <a:pt x="474" y="159"/>
                    <a:pt x="474" y="159"/>
                  </a:cubicBezTo>
                  <a:cubicBezTo>
                    <a:pt x="474" y="156"/>
                    <a:pt x="474" y="156"/>
                    <a:pt x="474" y="156"/>
                  </a:cubicBezTo>
                  <a:cubicBezTo>
                    <a:pt x="474" y="157"/>
                    <a:pt x="474" y="157"/>
                    <a:pt x="474" y="157"/>
                  </a:cubicBezTo>
                  <a:cubicBezTo>
                    <a:pt x="475" y="156"/>
                    <a:pt x="475" y="156"/>
                    <a:pt x="475" y="156"/>
                  </a:cubicBezTo>
                  <a:cubicBezTo>
                    <a:pt x="474" y="156"/>
                    <a:pt x="474" y="156"/>
                    <a:pt x="474" y="156"/>
                  </a:cubicBezTo>
                  <a:cubicBezTo>
                    <a:pt x="474" y="157"/>
                    <a:pt x="474" y="157"/>
                    <a:pt x="474" y="157"/>
                  </a:cubicBezTo>
                  <a:cubicBezTo>
                    <a:pt x="475" y="156"/>
                    <a:pt x="475" y="156"/>
                    <a:pt x="475" y="156"/>
                  </a:cubicBezTo>
                  <a:cubicBezTo>
                    <a:pt x="475" y="156"/>
                    <a:pt x="474" y="156"/>
                    <a:pt x="473" y="155"/>
                  </a:cubicBezTo>
                  <a:cubicBezTo>
                    <a:pt x="469" y="154"/>
                    <a:pt x="461" y="151"/>
                    <a:pt x="451" y="147"/>
                  </a:cubicBezTo>
                  <a:cubicBezTo>
                    <a:pt x="437" y="141"/>
                    <a:pt x="419" y="132"/>
                    <a:pt x="404" y="126"/>
                  </a:cubicBezTo>
                  <a:cubicBezTo>
                    <a:pt x="397" y="123"/>
                    <a:pt x="390" y="120"/>
                    <a:pt x="385" y="118"/>
                  </a:cubicBezTo>
                  <a:cubicBezTo>
                    <a:pt x="383" y="117"/>
                    <a:pt x="381" y="116"/>
                    <a:pt x="379" y="115"/>
                  </a:cubicBezTo>
                  <a:cubicBezTo>
                    <a:pt x="379" y="115"/>
                    <a:pt x="378" y="115"/>
                    <a:pt x="377" y="114"/>
                  </a:cubicBezTo>
                  <a:cubicBezTo>
                    <a:pt x="377" y="114"/>
                    <a:pt x="377" y="114"/>
                    <a:pt x="377" y="114"/>
                  </a:cubicBezTo>
                  <a:cubicBezTo>
                    <a:pt x="376" y="114"/>
                    <a:pt x="376" y="114"/>
                    <a:pt x="376" y="114"/>
                  </a:cubicBezTo>
                  <a:cubicBezTo>
                    <a:pt x="376" y="114"/>
                    <a:pt x="376" y="114"/>
                    <a:pt x="375" y="114"/>
                  </a:cubicBezTo>
                  <a:cubicBezTo>
                    <a:pt x="375" y="114"/>
                    <a:pt x="374" y="114"/>
                    <a:pt x="374" y="114"/>
                  </a:cubicBezTo>
                  <a:cubicBezTo>
                    <a:pt x="373" y="114"/>
                    <a:pt x="373" y="114"/>
                    <a:pt x="373" y="115"/>
                  </a:cubicBezTo>
                  <a:cubicBezTo>
                    <a:pt x="372" y="115"/>
                    <a:pt x="372" y="115"/>
                    <a:pt x="371" y="116"/>
                  </a:cubicBezTo>
                  <a:cubicBezTo>
                    <a:pt x="375" y="118"/>
                    <a:pt x="375" y="118"/>
                    <a:pt x="375" y="118"/>
                  </a:cubicBezTo>
                  <a:cubicBezTo>
                    <a:pt x="371" y="116"/>
                    <a:pt x="371" y="116"/>
                    <a:pt x="371" y="116"/>
                  </a:cubicBezTo>
                  <a:cubicBezTo>
                    <a:pt x="371" y="117"/>
                    <a:pt x="370" y="118"/>
                    <a:pt x="371" y="119"/>
                  </a:cubicBezTo>
                  <a:cubicBezTo>
                    <a:pt x="371" y="120"/>
                    <a:pt x="371" y="120"/>
                    <a:pt x="371" y="121"/>
                  </a:cubicBezTo>
                  <a:cubicBezTo>
                    <a:pt x="372" y="122"/>
                    <a:pt x="372" y="122"/>
                    <a:pt x="372" y="123"/>
                  </a:cubicBezTo>
                  <a:cubicBezTo>
                    <a:pt x="373" y="123"/>
                    <a:pt x="374" y="124"/>
                    <a:pt x="375" y="125"/>
                  </a:cubicBezTo>
                  <a:cubicBezTo>
                    <a:pt x="379" y="128"/>
                    <a:pt x="386" y="132"/>
                    <a:pt x="394" y="137"/>
                  </a:cubicBezTo>
                  <a:cubicBezTo>
                    <a:pt x="407" y="145"/>
                    <a:pt x="423" y="154"/>
                    <a:pt x="436" y="162"/>
                  </a:cubicBezTo>
                  <a:cubicBezTo>
                    <a:pt x="442" y="165"/>
                    <a:pt x="448" y="169"/>
                    <a:pt x="452" y="171"/>
                  </a:cubicBezTo>
                  <a:cubicBezTo>
                    <a:pt x="454" y="172"/>
                    <a:pt x="455" y="173"/>
                    <a:pt x="456" y="174"/>
                  </a:cubicBezTo>
                  <a:cubicBezTo>
                    <a:pt x="457" y="174"/>
                    <a:pt x="457" y="175"/>
                    <a:pt x="457" y="175"/>
                  </a:cubicBezTo>
                  <a:cubicBezTo>
                    <a:pt x="457" y="175"/>
                    <a:pt x="457" y="175"/>
                    <a:pt x="457" y="175"/>
                  </a:cubicBezTo>
                  <a:cubicBezTo>
                    <a:pt x="459" y="173"/>
                    <a:pt x="459" y="173"/>
                    <a:pt x="459" y="173"/>
                  </a:cubicBezTo>
                  <a:cubicBezTo>
                    <a:pt x="457" y="174"/>
                    <a:pt x="457" y="174"/>
                    <a:pt x="457" y="174"/>
                  </a:cubicBezTo>
                  <a:cubicBezTo>
                    <a:pt x="457" y="175"/>
                    <a:pt x="457" y="175"/>
                    <a:pt x="457" y="175"/>
                  </a:cubicBezTo>
                  <a:cubicBezTo>
                    <a:pt x="459" y="173"/>
                    <a:pt x="459" y="173"/>
                    <a:pt x="459" y="173"/>
                  </a:cubicBezTo>
                  <a:cubicBezTo>
                    <a:pt x="457" y="174"/>
                    <a:pt x="457" y="174"/>
                    <a:pt x="457" y="174"/>
                  </a:cubicBezTo>
                  <a:cubicBezTo>
                    <a:pt x="460" y="172"/>
                    <a:pt x="460" y="172"/>
                    <a:pt x="460" y="172"/>
                  </a:cubicBezTo>
                  <a:cubicBezTo>
                    <a:pt x="456" y="174"/>
                    <a:pt x="456" y="174"/>
                    <a:pt x="456" y="174"/>
                  </a:cubicBezTo>
                  <a:cubicBezTo>
                    <a:pt x="456" y="174"/>
                    <a:pt x="457" y="174"/>
                    <a:pt x="457" y="174"/>
                  </a:cubicBezTo>
                  <a:cubicBezTo>
                    <a:pt x="460" y="172"/>
                    <a:pt x="460" y="172"/>
                    <a:pt x="460" y="172"/>
                  </a:cubicBezTo>
                  <a:cubicBezTo>
                    <a:pt x="456" y="174"/>
                    <a:pt x="456" y="174"/>
                    <a:pt x="456" y="174"/>
                  </a:cubicBezTo>
                  <a:cubicBezTo>
                    <a:pt x="460" y="172"/>
                    <a:pt x="460" y="172"/>
                    <a:pt x="460" y="172"/>
                  </a:cubicBezTo>
                  <a:cubicBezTo>
                    <a:pt x="456" y="172"/>
                    <a:pt x="456" y="172"/>
                    <a:pt x="456" y="172"/>
                  </a:cubicBezTo>
                  <a:cubicBezTo>
                    <a:pt x="456" y="173"/>
                    <a:pt x="456" y="173"/>
                    <a:pt x="456" y="174"/>
                  </a:cubicBezTo>
                  <a:cubicBezTo>
                    <a:pt x="460" y="172"/>
                    <a:pt x="460" y="172"/>
                    <a:pt x="460" y="172"/>
                  </a:cubicBezTo>
                  <a:cubicBezTo>
                    <a:pt x="456" y="172"/>
                    <a:pt x="456" y="172"/>
                    <a:pt x="456" y="172"/>
                  </a:cubicBezTo>
                  <a:cubicBezTo>
                    <a:pt x="460" y="172"/>
                    <a:pt x="460" y="172"/>
                    <a:pt x="460" y="172"/>
                  </a:cubicBezTo>
                  <a:cubicBezTo>
                    <a:pt x="456" y="169"/>
                    <a:pt x="456" y="169"/>
                    <a:pt x="456" y="169"/>
                  </a:cubicBezTo>
                  <a:cubicBezTo>
                    <a:pt x="456" y="170"/>
                    <a:pt x="456" y="171"/>
                    <a:pt x="456" y="172"/>
                  </a:cubicBezTo>
                  <a:cubicBezTo>
                    <a:pt x="460" y="172"/>
                    <a:pt x="460" y="172"/>
                    <a:pt x="460" y="172"/>
                  </a:cubicBezTo>
                  <a:cubicBezTo>
                    <a:pt x="456" y="169"/>
                    <a:pt x="456" y="169"/>
                    <a:pt x="456" y="169"/>
                  </a:cubicBezTo>
                  <a:cubicBezTo>
                    <a:pt x="460" y="172"/>
                    <a:pt x="460" y="172"/>
                    <a:pt x="460" y="172"/>
                  </a:cubicBezTo>
                  <a:cubicBezTo>
                    <a:pt x="457" y="169"/>
                    <a:pt x="457" y="169"/>
                    <a:pt x="457" y="169"/>
                  </a:cubicBezTo>
                  <a:cubicBezTo>
                    <a:pt x="460" y="172"/>
                    <a:pt x="460" y="172"/>
                    <a:pt x="460" y="172"/>
                  </a:cubicBezTo>
                  <a:cubicBezTo>
                    <a:pt x="458" y="168"/>
                    <a:pt x="458" y="168"/>
                    <a:pt x="458" y="168"/>
                  </a:cubicBezTo>
                  <a:cubicBezTo>
                    <a:pt x="457" y="168"/>
                    <a:pt x="457" y="169"/>
                    <a:pt x="457" y="169"/>
                  </a:cubicBezTo>
                  <a:cubicBezTo>
                    <a:pt x="460" y="172"/>
                    <a:pt x="460" y="172"/>
                    <a:pt x="460" y="172"/>
                  </a:cubicBezTo>
                  <a:cubicBezTo>
                    <a:pt x="458" y="168"/>
                    <a:pt x="458" y="168"/>
                    <a:pt x="458" y="168"/>
                  </a:cubicBezTo>
                  <a:cubicBezTo>
                    <a:pt x="460" y="172"/>
                    <a:pt x="460" y="172"/>
                    <a:pt x="460" y="172"/>
                  </a:cubicBezTo>
                  <a:cubicBezTo>
                    <a:pt x="459" y="167"/>
                    <a:pt x="459" y="167"/>
                    <a:pt x="459" y="167"/>
                  </a:cubicBezTo>
                  <a:cubicBezTo>
                    <a:pt x="459" y="167"/>
                    <a:pt x="459" y="167"/>
                    <a:pt x="458" y="168"/>
                  </a:cubicBezTo>
                  <a:cubicBezTo>
                    <a:pt x="460" y="172"/>
                    <a:pt x="460" y="172"/>
                    <a:pt x="460" y="172"/>
                  </a:cubicBezTo>
                  <a:cubicBezTo>
                    <a:pt x="459" y="167"/>
                    <a:pt x="459" y="167"/>
                    <a:pt x="459" y="167"/>
                  </a:cubicBezTo>
                  <a:cubicBezTo>
                    <a:pt x="460" y="171"/>
                    <a:pt x="460" y="171"/>
                    <a:pt x="460" y="171"/>
                  </a:cubicBezTo>
                  <a:cubicBezTo>
                    <a:pt x="460" y="167"/>
                    <a:pt x="460" y="167"/>
                    <a:pt x="460" y="167"/>
                  </a:cubicBezTo>
                  <a:cubicBezTo>
                    <a:pt x="459" y="167"/>
                    <a:pt x="459" y="167"/>
                    <a:pt x="459" y="167"/>
                  </a:cubicBezTo>
                  <a:cubicBezTo>
                    <a:pt x="460" y="171"/>
                    <a:pt x="460" y="171"/>
                    <a:pt x="460" y="171"/>
                  </a:cubicBezTo>
                  <a:cubicBezTo>
                    <a:pt x="460" y="167"/>
                    <a:pt x="460" y="167"/>
                    <a:pt x="460" y="167"/>
                  </a:cubicBezTo>
                  <a:cubicBezTo>
                    <a:pt x="460" y="169"/>
                    <a:pt x="460" y="169"/>
                    <a:pt x="460" y="169"/>
                  </a:cubicBezTo>
                  <a:cubicBezTo>
                    <a:pt x="460" y="167"/>
                    <a:pt x="460" y="167"/>
                    <a:pt x="460" y="167"/>
                  </a:cubicBezTo>
                  <a:cubicBezTo>
                    <a:pt x="460" y="167"/>
                    <a:pt x="460" y="167"/>
                    <a:pt x="460" y="167"/>
                  </a:cubicBezTo>
                  <a:cubicBezTo>
                    <a:pt x="460" y="169"/>
                    <a:pt x="460" y="169"/>
                    <a:pt x="460" y="169"/>
                  </a:cubicBezTo>
                  <a:cubicBezTo>
                    <a:pt x="460" y="167"/>
                    <a:pt x="460" y="167"/>
                    <a:pt x="460" y="167"/>
                  </a:cubicBezTo>
                  <a:cubicBezTo>
                    <a:pt x="460" y="167"/>
                    <a:pt x="460" y="167"/>
                    <a:pt x="459" y="167"/>
                  </a:cubicBezTo>
                  <a:cubicBezTo>
                    <a:pt x="455" y="166"/>
                    <a:pt x="447" y="162"/>
                    <a:pt x="437" y="158"/>
                  </a:cubicBezTo>
                  <a:cubicBezTo>
                    <a:pt x="422" y="152"/>
                    <a:pt x="404" y="145"/>
                    <a:pt x="389" y="138"/>
                  </a:cubicBezTo>
                  <a:cubicBezTo>
                    <a:pt x="381" y="135"/>
                    <a:pt x="375" y="132"/>
                    <a:pt x="370" y="130"/>
                  </a:cubicBezTo>
                  <a:cubicBezTo>
                    <a:pt x="366" y="128"/>
                    <a:pt x="363" y="127"/>
                    <a:pt x="363" y="127"/>
                  </a:cubicBezTo>
                  <a:cubicBezTo>
                    <a:pt x="361" y="126"/>
                    <a:pt x="359" y="126"/>
                    <a:pt x="358" y="128"/>
                  </a:cubicBezTo>
                  <a:cubicBezTo>
                    <a:pt x="357" y="128"/>
                    <a:pt x="357" y="129"/>
                    <a:pt x="357" y="130"/>
                  </a:cubicBezTo>
                  <a:cubicBezTo>
                    <a:pt x="356" y="131"/>
                    <a:pt x="356" y="131"/>
                    <a:pt x="356" y="131"/>
                  </a:cubicBezTo>
                  <a:cubicBezTo>
                    <a:pt x="356" y="132"/>
                    <a:pt x="357" y="133"/>
                    <a:pt x="357" y="133"/>
                  </a:cubicBezTo>
                  <a:cubicBezTo>
                    <a:pt x="357" y="134"/>
                    <a:pt x="357" y="134"/>
                    <a:pt x="358" y="134"/>
                  </a:cubicBezTo>
                  <a:cubicBezTo>
                    <a:pt x="358" y="135"/>
                    <a:pt x="358" y="135"/>
                    <a:pt x="358" y="135"/>
                  </a:cubicBezTo>
                  <a:cubicBezTo>
                    <a:pt x="359" y="135"/>
                    <a:pt x="359" y="136"/>
                    <a:pt x="360" y="136"/>
                  </a:cubicBezTo>
                  <a:cubicBezTo>
                    <a:pt x="363" y="138"/>
                    <a:pt x="370" y="142"/>
                    <a:pt x="378" y="147"/>
                  </a:cubicBezTo>
                  <a:cubicBezTo>
                    <a:pt x="401" y="162"/>
                    <a:pt x="439" y="185"/>
                    <a:pt x="439" y="185"/>
                  </a:cubicBezTo>
                  <a:cubicBezTo>
                    <a:pt x="442" y="182"/>
                    <a:pt x="442" y="182"/>
                    <a:pt x="442" y="182"/>
                  </a:cubicBezTo>
                  <a:cubicBezTo>
                    <a:pt x="444" y="177"/>
                    <a:pt x="444" y="177"/>
                    <a:pt x="444" y="177"/>
                  </a:cubicBezTo>
                  <a:cubicBezTo>
                    <a:pt x="348" y="134"/>
                    <a:pt x="348" y="134"/>
                    <a:pt x="348" y="134"/>
                  </a:cubicBezTo>
                  <a:cubicBezTo>
                    <a:pt x="346" y="133"/>
                    <a:pt x="344" y="134"/>
                    <a:pt x="342" y="136"/>
                  </a:cubicBezTo>
                  <a:cubicBezTo>
                    <a:pt x="341" y="139"/>
                    <a:pt x="342" y="141"/>
                    <a:pt x="344" y="142"/>
                  </a:cubicBezTo>
                  <a:cubicBezTo>
                    <a:pt x="344" y="142"/>
                    <a:pt x="350" y="146"/>
                    <a:pt x="358" y="151"/>
                  </a:cubicBezTo>
                  <a:cubicBezTo>
                    <a:pt x="370" y="158"/>
                    <a:pt x="388" y="169"/>
                    <a:pt x="403" y="178"/>
                  </a:cubicBezTo>
                  <a:cubicBezTo>
                    <a:pt x="411" y="183"/>
                    <a:pt x="417" y="187"/>
                    <a:pt x="422" y="190"/>
                  </a:cubicBezTo>
                  <a:cubicBezTo>
                    <a:pt x="425" y="192"/>
                    <a:pt x="427" y="193"/>
                    <a:pt x="428" y="194"/>
                  </a:cubicBezTo>
                  <a:cubicBezTo>
                    <a:pt x="429" y="195"/>
                    <a:pt x="429" y="195"/>
                    <a:pt x="429" y="195"/>
                  </a:cubicBezTo>
                  <a:cubicBezTo>
                    <a:pt x="429" y="195"/>
                    <a:pt x="429" y="195"/>
                    <a:pt x="429" y="195"/>
                  </a:cubicBezTo>
                  <a:cubicBezTo>
                    <a:pt x="431" y="194"/>
                    <a:pt x="431" y="194"/>
                    <a:pt x="431" y="194"/>
                  </a:cubicBezTo>
                  <a:cubicBezTo>
                    <a:pt x="429" y="195"/>
                    <a:pt x="429" y="195"/>
                    <a:pt x="429" y="195"/>
                  </a:cubicBezTo>
                  <a:cubicBezTo>
                    <a:pt x="429" y="195"/>
                    <a:pt x="429" y="195"/>
                    <a:pt x="429" y="195"/>
                  </a:cubicBezTo>
                  <a:cubicBezTo>
                    <a:pt x="431" y="194"/>
                    <a:pt x="431" y="194"/>
                    <a:pt x="431" y="194"/>
                  </a:cubicBezTo>
                  <a:cubicBezTo>
                    <a:pt x="429" y="195"/>
                    <a:pt x="429" y="195"/>
                    <a:pt x="429" y="195"/>
                  </a:cubicBezTo>
                  <a:cubicBezTo>
                    <a:pt x="432" y="193"/>
                    <a:pt x="432" y="193"/>
                    <a:pt x="432" y="193"/>
                  </a:cubicBezTo>
                  <a:cubicBezTo>
                    <a:pt x="429" y="194"/>
                    <a:pt x="429" y="194"/>
                    <a:pt x="429" y="194"/>
                  </a:cubicBezTo>
                  <a:cubicBezTo>
                    <a:pt x="429" y="195"/>
                    <a:pt x="429" y="195"/>
                    <a:pt x="429" y="195"/>
                  </a:cubicBezTo>
                  <a:cubicBezTo>
                    <a:pt x="432" y="193"/>
                    <a:pt x="432" y="193"/>
                    <a:pt x="432" y="193"/>
                  </a:cubicBezTo>
                  <a:cubicBezTo>
                    <a:pt x="429" y="194"/>
                    <a:pt x="429" y="194"/>
                    <a:pt x="429" y="194"/>
                  </a:cubicBezTo>
                  <a:cubicBezTo>
                    <a:pt x="433" y="192"/>
                    <a:pt x="433" y="192"/>
                    <a:pt x="433" y="192"/>
                  </a:cubicBezTo>
                  <a:cubicBezTo>
                    <a:pt x="428" y="192"/>
                    <a:pt x="428" y="192"/>
                    <a:pt x="428" y="192"/>
                  </a:cubicBezTo>
                  <a:cubicBezTo>
                    <a:pt x="428" y="194"/>
                    <a:pt x="429" y="194"/>
                    <a:pt x="429" y="194"/>
                  </a:cubicBezTo>
                  <a:cubicBezTo>
                    <a:pt x="433" y="192"/>
                    <a:pt x="433" y="192"/>
                    <a:pt x="433" y="192"/>
                  </a:cubicBezTo>
                  <a:cubicBezTo>
                    <a:pt x="428" y="192"/>
                    <a:pt x="428" y="192"/>
                    <a:pt x="428" y="192"/>
                  </a:cubicBezTo>
                  <a:cubicBezTo>
                    <a:pt x="433" y="192"/>
                    <a:pt x="433" y="192"/>
                    <a:pt x="433" y="192"/>
                  </a:cubicBezTo>
                  <a:cubicBezTo>
                    <a:pt x="429" y="190"/>
                    <a:pt x="429" y="190"/>
                    <a:pt x="429" y="190"/>
                  </a:cubicBezTo>
                  <a:cubicBezTo>
                    <a:pt x="428" y="191"/>
                    <a:pt x="428" y="192"/>
                    <a:pt x="428" y="192"/>
                  </a:cubicBezTo>
                  <a:cubicBezTo>
                    <a:pt x="433" y="192"/>
                    <a:pt x="433" y="192"/>
                    <a:pt x="433" y="192"/>
                  </a:cubicBezTo>
                  <a:cubicBezTo>
                    <a:pt x="429" y="190"/>
                    <a:pt x="429" y="190"/>
                    <a:pt x="429" y="190"/>
                  </a:cubicBezTo>
                  <a:cubicBezTo>
                    <a:pt x="433" y="192"/>
                    <a:pt x="433" y="192"/>
                    <a:pt x="433" y="192"/>
                  </a:cubicBezTo>
                  <a:cubicBezTo>
                    <a:pt x="429" y="190"/>
                    <a:pt x="429" y="190"/>
                    <a:pt x="429" y="190"/>
                  </a:cubicBezTo>
                  <a:cubicBezTo>
                    <a:pt x="433" y="192"/>
                    <a:pt x="433" y="192"/>
                    <a:pt x="433" y="192"/>
                  </a:cubicBezTo>
                  <a:cubicBezTo>
                    <a:pt x="431" y="188"/>
                    <a:pt x="431" y="188"/>
                    <a:pt x="431" y="188"/>
                  </a:cubicBezTo>
                  <a:cubicBezTo>
                    <a:pt x="431" y="188"/>
                    <a:pt x="430" y="189"/>
                    <a:pt x="429" y="190"/>
                  </a:cubicBezTo>
                  <a:cubicBezTo>
                    <a:pt x="433" y="192"/>
                    <a:pt x="433" y="192"/>
                    <a:pt x="433" y="192"/>
                  </a:cubicBezTo>
                  <a:cubicBezTo>
                    <a:pt x="431" y="188"/>
                    <a:pt x="431" y="188"/>
                    <a:pt x="431" y="188"/>
                  </a:cubicBezTo>
                  <a:cubicBezTo>
                    <a:pt x="433" y="192"/>
                    <a:pt x="433" y="192"/>
                    <a:pt x="433" y="192"/>
                  </a:cubicBezTo>
                  <a:cubicBezTo>
                    <a:pt x="433" y="188"/>
                    <a:pt x="433" y="188"/>
                    <a:pt x="433" y="188"/>
                  </a:cubicBezTo>
                  <a:cubicBezTo>
                    <a:pt x="432" y="188"/>
                    <a:pt x="432" y="188"/>
                    <a:pt x="431" y="188"/>
                  </a:cubicBezTo>
                  <a:cubicBezTo>
                    <a:pt x="433" y="192"/>
                    <a:pt x="433" y="192"/>
                    <a:pt x="433" y="192"/>
                  </a:cubicBezTo>
                  <a:cubicBezTo>
                    <a:pt x="433" y="188"/>
                    <a:pt x="433" y="188"/>
                    <a:pt x="433" y="188"/>
                  </a:cubicBezTo>
                  <a:cubicBezTo>
                    <a:pt x="433" y="192"/>
                    <a:pt x="433" y="192"/>
                    <a:pt x="433" y="192"/>
                  </a:cubicBezTo>
                  <a:cubicBezTo>
                    <a:pt x="434" y="188"/>
                    <a:pt x="434" y="188"/>
                    <a:pt x="434" y="188"/>
                  </a:cubicBezTo>
                  <a:cubicBezTo>
                    <a:pt x="434" y="188"/>
                    <a:pt x="433" y="188"/>
                    <a:pt x="433" y="188"/>
                  </a:cubicBezTo>
                  <a:cubicBezTo>
                    <a:pt x="433" y="192"/>
                    <a:pt x="433" y="192"/>
                    <a:pt x="433" y="192"/>
                  </a:cubicBezTo>
                  <a:cubicBezTo>
                    <a:pt x="434" y="188"/>
                    <a:pt x="434" y="188"/>
                    <a:pt x="434" y="188"/>
                  </a:cubicBezTo>
                  <a:cubicBezTo>
                    <a:pt x="433" y="189"/>
                    <a:pt x="433" y="189"/>
                    <a:pt x="433" y="189"/>
                  </a:cubicBezTo>
                  <a:cubicBezTo>
                    <a:pt x="434" y="188"/>
                    <a:pt x="434" y="188"/>
                    <a:pt x="434" y="188"/>
                  </a:cubicBezTo>
                  <a:cubicBezTo>
                    <a:pt x="434" y="188"/>
                    <a:pt x="434" y="188"/>
                    <a:pt x="434" y="188"/>
                  </a:cubicBezTo>
                  <a:cubicBezTo>
                    <a:pt x="433" y="189"/>
                    <a:pt x="433" y="189"/>
                    <a:pt x="433" y="189"/>
                  </a:cubicBezTo>
                  <a:cubicBezTo>
                    <a:pt x="434" y="188"/>
                    <a:pt x="434" y="188"/>
                    <a:pt x="434" y="188"/>
                  </a:cubicBezTo>
                  <a:cubicBezTo>
                    <a:pt x="434" y="188"/>
                    <a:pt x="433" y="188"/>
                    <a:pt x="432" y="187"/>
                  </a:cubicBezTo>
                  <a:cubicBezTo>
                    <a:pt x="428" y="186"/>
                    <a:pt x="419" y="182"/>
                    <a:pt x="409" y="178"/>
                  </a:cubicBezTo>
                  <a:cubicBezTo>
                    <a:pt x="393" y="171"/>
                    <a:pt x="374" y="162"/>
                    <a:pt x="358" y="155"/>
                  </a:cubicBezTo>
                  <a:cubicBezTo>
                    <a:pt x="350" y="152"/>
                    <a:pt x="343" y="148"/>
                    <a:pt x="338" y="146"/>
                  </a:cubicBezTo>
                  <a:cubicBezTo>
                    <a:pt x="333" y="144"/>
                    <a:pt x="330" y="143"/>
                    <a:pt x="330" y="143"/>
                  </a:cubicBezTo>
                  <a:cubicBezTo>
                    <a:pt x="328" y="142"/>
                    <a:pt x="325" y="142"/>
                    <a:pt x="324" y="144"/>
                  </a:cubicBezTo>
                  <a:cubicBezTo>
                    <a:pt x="323" y="145"/>
                    <a:pt x="323" y="146"/>
                    <a:pt x="323" y="147"/>
                  </a:cubicBezTo>
                  <a:cubicBezTo>
                    <a:pt x="323" y="148"/>
                    <a:pt x="323" y="149"/>
                    <a:pt x="324" y="149"/>
                  </a:cubicBezTo>
                  <a:cubicBezTo>
                    <a:pt x="324" y="150"/>
                    <a:pt x="325" y="150"/>
                    <a:pt x="325" y="151"/>
                  </a:cubicBezTo>
                  <a:cubicBezTo>
                    <a:pt x="326" y="152"/>
                    <a:pt x="327" y="152"/>
                    <a:pt x="328" y="153"/>
                  </a:cubicBezTo>
                  <a:cubicBezTo>
                    <a:pt x="332" y="156"/>
                    <a:pt x="339" y="161"/>
                    <a:pt x="347" y="166"/>
                  </a:cubicBezTo>
                  <a:cubicBezTo>
                    <a:pt x="373" y="182"/>
                    <a:pt x="411" y="204"/>
                    <a:pt x="411" y="204"/>
                  </a:cubicBezTo>
                  <a:cubicBezTo>
                    <a:pt x="414" y="201"/>
                    <a:pt x="414" y="201"/>
                    <a:pt x="414" y="201"/>
                  </a:cubicBezTo>
                  <a:cubicBezTo>
                    <a:pt x="410" y="198"/>
                    <a:pt x="410" y="198"/>
                    <a:pt x="410" y="198"/>
                  </a:cubicBezTo>
                  <a:cubicBezTo>
                    <a:pt x="414" y="201"/>
                    <a:pt x="414" y="201"/>
                    <a:pt x="414" y="201"/>
                  </a:cubicBezTo>
                  <a:cubicBezTo>
                    <a:pt x="412" y="196"/>
                    <a:pt x="412" y="196"/>
                    <a:pt x="412" y="196"/>
                  </a:cubicBezTo>
                  <a:cubicBezTo>
                    <a:pt x="412" y="196"/>
                    <a:pt x="411" y="197"/>
                    <a:pt x="410" y="198"/>
                  </a:cubicBezTo>
                  <a:cubicBezTo>
                    <a:pt x="414" y="201"/>
                    <a:pt x="414" y="201"/>
                    <a:pt x="414" y="201"/>
                  </a:cubicBezTo>
                  <a:cubicBezTo>
                    <a:pt x="412" y="196"/>
                    <a:pt x="412" y="196"/>
                    <a:pt x="412" y="196"/>
                  </a:cubicBezTo>
                  <a:cubicBezTo>
                    <a:pt x="414" y="200"/>
                    <a:pt x="414" y="200"/>
                    <a:pt x="414" y="200"/>
                  </a:cubicBezTo>
                  <a:cubicBezTo>
                    <a:pt x="414" y="196"/>
                    <a:pt x="414" y="196"/>
                    <a:pt x="414" y="196"/>
                  </a:cubicBezTo>
                  <a:cubicBezTo>
                    <a:pt x="413" y="196"/>
                    <a:pt x="413" y="196"/>
                    <a:pt x="412" y="196"/>
                  </a:cubicBezTo>
                  <a:cubicBezTo>
                    <a:pt x="414" y="200"/>
                    <a:pt x="414" y="200"/>
                    <a:pt x="414" y="200"/>
                  </a:cubicBezTo>
                  <a:cubicBezTo>
                    <a:pt x="414" y="196"/>
                    <a:pt x="414" y="196"/>
                    <a:pt x="414" y="196"/>
                  </a:cubicBezTo>
                  <a:cubicBezTo>
                    <a:pt x="414" y="200"/>
                    <a:pt x="414" y="200"/>
                    <a:pt x="414" y="200"/>
                  </a:cubicBezTo>
                  <a:cubicBezTo>
                    <a:pt x="414" y="196"/>
                    <a:pt x="414" y="196"/>
                    <a:pt x="414" y="196"/>
                  </a:cubicBezTo>
                  <a:cubicBezTo>
                    <a:pt x="414" y="196"/>
                    <a:pt x="414" y="196"/>
                    <a:pt x="414" y="196"/>
                  </a:cubicBezTo>
                  <a:cubicBezTo>
                    <a:pt x="414" y="200"/>
                    <a:pt x="414" y="200"/>
                    <a:pt x="414" y="200"/>
                  </a:cubicBezTo>
                  <a:cubicBezTo>
                    <a:pt x="414" y="196"/>
                    <a:pt x="414" y="196"/>
                    <a:pt x="414" y="196"/>
                  </a:cubicBezTo>
                  <a:cubicBezTo>
                    <a:pt x="414" y="198"/>
                    <a:pt x="414" y="198"/>
                    <a:pt x="414" y="198"/>
                  </a:cubicBezTo>
                  <a:cubicBezTo>
                    <a:pt x="415" y="196"/>
                    <a:pt x="415" y="196"/>
                    <a:pt x="415" y="196"/>
                  </a:cubicBezTo>
                  <a:cubicBezTo>
                    <a:pt x="414" y="196"/>
                    <a:pt x="414" y="196"/>
                    <a:pt x="414" y="196"/>
                  </a:cubicBezTo>
                  <a:cubicBezTo>
                    <a:pt x="414" y="198"/>
                    <a:pt x="414" y="198"/>
                    <a:pt x="414" y="198"/>
                  </a:cubicBezTo>
                  <a:cubicBezTo>
                    <a:pt x="415" y="196"/>
                    <a:pt x="415" y="196"/>
                    <a:pt x="415" y="196"/>
                  </a:cubicBezTo>
                  <a:cubicBezTo>
                    <a:pt x="415" y="196"/>
                    <a:pt x="414" y="196"/>
                    <a:pt x="413" y="196"/>
                  </a:cubicBezTo>
                  <a:cubicBezTo>
                    <a:pt x="410" y="194"/>
                    <a:pt x="402" y="191"/>
                    <a:pt x="393" y="187"/>
                  </a:cubicBezTo>
                  <a:cubicBezTo>
                    <a:pt x="380" y="180"/>
                    <a:pt x="363" y="172"/>
                    <a:pt x="348" y="165"/>
                  </a:cubicBezTo>
                  <a:cubicBezTo>
                    <a:pt x="341" y="162"/>
                    <a:pt x="334" y="159"/>
                    <a:pt x="329" y="157"/>
                  </a:cubicBezTo>
                  <a:cubicBezTo>
                    <a:pt x="326" y="156"/>
                    <a:pt x="324" y="155"/>
                    <a:pt x="322" y="155"/>
                  </a:cubicBezTo>
                  <a:cubicBezTo>
                    <a:pt x="321" y="154"/>
                    <a:pt x="321" y="154"/>
                    <a:pt x="320" y="154"/>
                  </a:cubicBezTo>
                  <a:cubicBezTo>
                    <a:pt x="319" y="154"/>
                    <a:pt x="318" y="153"/>
                    <a:pt x="317" y="153"/>
                  </a:cubicBezTo>
                  <a:cubicBezTo>
                    <a:pt x="317" y="153"/>
                    <a:pt x="316" y="153"/>
                    <a:pt x="316" y="154"/>
                  </a:cubicBezTo>
                  <a:cubicBezTo>
                    <a:pt x="315" y="154"/>
                    <a:pt x="315" y="154"/>
                    <a:pt x="314" y="154"/>
                  </a:cubicBezTo>
                  <a:cubicBezTo>
                    <a:pt x="314" y="155"/>
                    <a:pt x="313" y="155"/>
                    <a:pt x="313" y="156"/>
                  </a:cubicBezTo>
                  <a:cubicBezTo>
                    <a:pt x="312" y="157"/>
                    <a:pt x="312" y="158"/>
                    <a:pt x="313" y="159"/>
                  </a:cubicBezTo>
                  <a:cubicBezTo>
                    <a:pt x="313" y="160"/>
                    <a:pt x="314" y="161"/>
                    <a:pt x="315" y="162"/>
                  </a:cubicBezTo>
                  <a:cubicBezTo>
                    <a:pt x="315" y="162"/>
                    <a:pt x="316" y="163"/>
                    <a:pt x="318" y="164"/>
                  </a:cubicBezTo>
                  <a:cubicBezTo>
                    <a:pt x="327" y="169"/>
                    <a:pt x="348" y="182"/>
                    <a:pt x="366" y="193"/>
                  </a:cubicBezTo>
                  <a:cubicBezTo>
                    <a:pt x="376" y="199"/>
                    <a:pt x="385" y="204"/>
                    <a:pt x="391" y="208"/>
                  </a:cubicBezTo>
                  <a:cubicBezTo>
                    <a:pt x="394" y="211"/>
                    <a:pt x="397" y="212"/>
                    <a:pt x="399" y="214"/>
                  </a:cubicBezTo>
                  <a:cubicBezTo>
                    <a:pt x="400" y="214"/>
                    <a:pt x="400" y="215"/>
                    <a:pt x="401" y="215"/>
                  </a:cubicBezTo>
                  <a:cubicBezTo>
                    <a:pt x="401" y="215"/>
                    <a:pt x="401" y="215"/>
                    <a:pt x="401" y="215"/>
                  </a:cubicBezTo>
                  <a:cubicBezTo>
                    <a:pt x="401" y="215"/>
                    <a:pt x="401" y="215"/>
                    <a:pt x="401" y="215"/>
                  </a:cubicBezTo>
                  <a:cubicBezTo>
                    <a:pt x="403" y="214"/>
                    <a:pt x="403" y="214"/>
                    <a:pt x="403" y="214"/>
                  </a:cubicBezTo>
                  <a:cubicBezTo>
                    <a:pt x="401" y="215"/>
                    <a:pt x="401" y="215"/>
                    <a:pt x="401" y="215"/>
                  </a:cubicBezTo>
                  <a:cubicBezTo>
                    <a:pt x="401" y="215"/>
                    <a:pt x="401" y="215"/>
                    <a:pt x="401" y="215"/>
                  </a:cubicBezTo>
                  <a:cubicBezTo>
                    <a:pt x="403" y="214"/>
                    <a:pt x="403" y="214"/>
                    <a:pt x="403" y="214"/>
                  </a:cubicBezTo>
                  <a:cubicBezTo>
                    <a:pt x="401" y="215"/>
                    <a:pt x="401" y="215"/>
                    <a:pt x="401" y="215"/>
                  </a:cubicBezTo>
                  <a:cubicBezTo>
                    <a:pt x="404" y="213"/>
                    <a:pt x="404" y="213"/>
                    <a:pt x="404" y="213"/>
                  </a:cubicBezTo>
                  <a:cubicBezTo>
                    <a:pt x="400" y="213"/>
                    <a:pt x="400" y="213"/>
                    <a:pt x="400" y="213"/>
                  </a:cubicBezTo>
                  <a:cubicBezTo>
                    <a:pt x="400" y="214"/>
                    <a:pt x="400" y="215"/>
                    <a:pt x="401" y="215"/>
                  </a:cubicBezTo>
                  <a:cubicBezTo>
                    <a:pt x="404" y="213"/>
                    <a:pt x="404" y="213"/>
                    <a:pt x="404" y="213"/>
                  </a:cubicBezTo>
                  <a:cubicBezTo>
                    <a:pt x="400" y="213"/>
                    <a:pt x="400" y="213"/>
                    <a:pt x="400" y="213"/>
                  </a:cubicBezTo>
                  <a:cubicBezTo>
                    <a:pt x="404" y="213"/>
                    <a:pt x="404" y="213"/>
                    <a:pt x="404" y="213"/>
                  </a:cubicBezTo>
                  <a:cubicBezTo>
                    <a:pt x="401" y="210"/>
                    <a:pt x="401" y="210"/>
                    <a:pt x="401" y="210"/>
                  </a:cubicBezTo>
                  <a:cubicBezTo>
                    <a:pt x="400" y="211"/>
                    <a:pt x="400" y="212"/>
                    <a:pt x="400" y="213"/>
                  </a:cubicBezTo>
                  <a:cubicBezTo>
                    <a:pt x="404" y="213"/>
                    <a:pt x="404" y="213"/>
                    <a:pt x="404" y="213"/>
                  </a:cubicBezTo>
                  <a:cubicBezTo>
                    <a:pt x="401" y="210"/>
                    <a:pt x="401" y="210"/>
                    <a:pt x="401" y="210"/>
                  </a:cubicBezTo>
                  <a:cubicBezTo>
                    <a:pt x="404" y="213"/>
                    <a:pt x="404" y="213"/>
                    <a:pt x="404" y="213"/>
                  </a:cubicBezTo>
                  <a:cubicBezTo>
                    <a:pt x="401" y="210"/>
                    <a:pt x="401" y="210"/>
                    <a:pt x="401" y="210"/>
                  </a:cubicBezTo>
                  <a:cubicBezTo>
                    <a:pt x="404" y="213"/>
                    <a:pt x="404" y="213"/>
                    <a:pt x="404" y="213"/>
                  </a:cubicBezTo>
                  <a:cubicBezTo>
                    <a:pt x="403" y="208"/>
                    <a:pt x="403" y="208"/>
                    <a:pt x="403" y="208"/>
                  </a:cubicBezTo>
                  <a:cubicBezTo>
                    <a:pt x="402" y="209"/>
                    <a:pt x="401" y="209"/>
                    <a:pt x="401" y="210"/>
                  </a:cubicBezTo>
                  <a:cubicBezTo>
                    <a:pt x="404" y="213"/>
                    <a:pt x="404" y="213"/>
                    <a:pt x="404" y="213"/>
                  </a:cubicBezTo>
                  <a:cubicBezTo>
                    <a:pt x="403" y="208"/>
                    <a:pt x="403" y="208"/>
                    <a:pt x="403" y="208"/>
                  </a:cubicBezTo>
                  <a:cubicBezTo>
                    <a:pt x="404" y="212"/>
                    <a:pt x="404" y="212"/>
                    <a:pt x="404" y="212"/>
                  </a:cubicBezTo>
                  <a:cubicBezTo>
                    <a:pt x="404" y="208"/>
                    <a:pt x="404" y="208"/>
                    <a:pt x="404" y="208"/>
                  </a:cubicBezTo>
                  <a:cubicBezTo>
                    <a:pt x="404" y="208"/>
                    <a:pt x="404" y="208"/>
                    <a:pt x="403" y="208"/>
                  </a:cubicBezTo>
                  <a:cubicBezTo>
                    <a:pt x="404" y="212"/>
                    <a:pt x="404" y="212"/>
                    <a:pt x="404" y="212"/>
                  </a:cubicBezTo>
                  <a:cubicBezTo>
                    <a:pt x="404" y="208"/>
                    <a:pt x="404" y="208"/>
                    <a:pt x="404" y="208"/>
                  </a:cubicBezTo>
                  <a:cubicBezTo>
                    <a:pt x="404" y="211"/>
                    <a:pt x="404" y="211"/>
                    <a:pt x="404" y="211"/>
                  </a:cubicBezTo>
                  <a:cubicBezTo>
                    <a:pt x="404" y="208"/>
                    <a:pt x="404" y="208"/>
                    <a:pt x="404" y="208"/>
                  </a:cubicBezTo>
                  <a:cubicBezTo>
                    <a:pt x="404" y="208"/>
                    <a:pt x="404" y="208"/>
                    <a:pt x="404" y="208"/>
                  </a:cubicBezTo>
                  <a:cubicBezTo>
                    <a:pt x="404" y="211"/>
                    <a:pt x="404" y="211"/>
                    <a:pt x="404" y="211"/>
                  </a:cubicBezTo>
                  <a:cubicBezTo>
                    <a:pt x="404" y="208"/>
                    <a:pt x="404" y="208"/>
                    <a:pt x="404" y="208"/>
                  </a:cubicBezTo>
                  <a:cubicBezTo>
                    <a:pt x="404" y="208"/>
                    <a:pt x="404" y="208"/>
                    <a:pt x="404" y="208"/>
                  </a:cubicBezTo>
                  <a:cubicBezTo>
                    <a:pt x="404" y="208"/>
                    <a:pt x="403" y="208"/>
                    <a:pt x="402" y="207"/>
                  </a:cubicBezTo>
                  <a:cubicBezTo>
                    <a:pt x="398" y="206"/>
                    <a:pt x="389" y="202"/>
                    <a:pt x="380" y="198"/>
                  </a:cubicBezTo>
                  <a:cubicBezTo>
                    <a:pt x="365" y="191"/>
                    <a:pt x="347" y="182"/>
                    <a:pt x="332" y="175"/>
                  </a:cubicBezTo>
                  <a:cubicBezTo>
                    <a:pt x="324" y="171"/>
                    <a:pt x="318" y="168"/>
                    <a:pt x="313" y="166"/>
                  </a:cubicBezTo>
                  <a:cubicBezTo>
                    <a:pt x="311" y="165"/>
                    <a:pt x="309" y="164"/>
                    <a:pt x="307" y="163"/>
                  </a:cubicBezTo>
                  <a:cubicBezTo>
                    <a:pt x="306" y="163"/>
                    <a:pt x="306" y="163"/>
                    <a:pt x="305" y="162"/>
                  </a:cubicBezTo>
                  <a:cubicBezTo>
                    <a:pt x="304" y="162"/>
                    <a:pt x="304" y="162"/>
                    <a:pt x="304" y="162"/>
                  </a:cubicBezTo>
                  <a:cubicBezTo>
                    <a:pt x="304" y="162"/>
                    <a:pt x="304" y="162"/>
                    <a:pt x="303" y="162"/>
                  </a:cubicBezTo>
                  <a:cubicBezTo>
                    <a:pt x="302" y="162"/>
                    <a:pt x="302" y="162"/>
                    <a:pt x="301" y="162"/>
                  </a:cubicBezTo>
                  <a:cubicBezTo>
                    <a:pt x="301" y="162"/>
                    <a:pt x="301" y="162"/>
                    <a:pt x="300" y="163"/>
                  </a:cubicBezTo>
                  <a:cubicBezTo>
                    <a:pt x="300" y="163"/>
                    <a:pt x="299" y="163"/>
                    <a:pt x="299" y="164"/>
                  </a:cubicBezTo>
                  <a:cubicBezTo>
                    <a:pt x="298" y="165"/>
                    <a:pt x="298" y="166"/>
                    <a:pt x="298" y="167"/>
                  </a:cubicBezTo>
                  <a:cubicBezTo>
                    <a:pt x="299" y="169"/>
                    <a:pt x="299" y="170"/>
                    <a:pt x="300" y="170"/>
                  </a:cubicBezTo>
                  <a:cubicBezTo>
                    <a:pt x="300" y="170"/>
                    <a:pt x="302" y="171"/>
                    <a:pt x="304" y="172"/>
                  </a:cubicBezTo>
                  <a:cubicBezTo>
                    <a:pt x="312" y="177"/>
                    <a:pt x="332" y="189"/>
                    <a:pt x="350" y="200"/>
                  </a:cubicBezTo>
                  <a:cubicBezTo>
                    <a:pt x="359" y="205"/>
                    <a:pt x="368" y="211"/>
                    <a:pt x="374" y="215"/>
                  </a:cubicBezTo>
                  <a:cubicBezTo>
                    <a:pt x="377" y="217"/>
                    <a:pt x="379" y="219"/>
                    <a:pt x="381" y="220"/>
                  </a:cubicBezTo>
                  <a:cubicBezTo>
                    <a:pt x="382" y="220"/>
                    <a:pt x="383" y="221"/>
                    <a:pt x="383" y="221"/>
                  </a:cubicBezTo>
                  <a:cubicBezTo>
                    <a:pt x="383" y="221"/>
                    <a:pt x="383" y="221"/>
                    <a:pt x="383" y="221"/>
                  </a:cubicBezTo>
                  <a:cubicBezTo>
                    <a:pt x="384" y="220"/>
                    <a:pt x="384" y="220"/>
                    <a:pt x="384" y="220"/>
                  </a:cubicBezTo>
                  <a:cubicBezTo>
                    <a:pt x="383" y="221"/>
                    <a:pt x="383" y="221"/>
                    <a:pt x="383" y="221"/>
                  </a:cubicBezTo>
                  <a:cubicBezTo>
                    <a:pt x="383" y="221"/>
                    <a:pt x="383" y="221"/>
                    <a:pt x="383" y="221"/>
                  </a:cubicBezTo>
                  <a:cubicBezTo>
                    <a:pt x="384" y="220"/>
                    <a:pt x="384" y="220"/>
                    <a:pt x="384" y="220"/>
                  </a:cubicBezTo>
                  <a:cubicBezTo>
                    <a:pt x="383" y="221"/>
                    <a:pt x="383" y="221"/>
                    <a:pt x="383" y="221"/>
                  </a:cubicBezTo>
                  <a:cubicBezTo>
                    <a:pt x="386" y="219"/>
                    <a:pt x="386" y="219"/>
                    <a:pt x="386" y="219"/>
                  </a:cubicBezTo>
                  <a:cubicBezTo>
                    <a:pt x="382" y="219"/>
                    <a:pt x="382" y="219"/>
                    <a:pt x="382" y="219"/>
                  </a:cubicBezTo>
                  <a:cubicBezTo>
                    <a:pt x="382" y="220"/>
                    <a:pt x="383" y="221"/>
                    <a:pt x="383" y="221"/>
                  </a:cubicBezTo>
                  <a:cubicBezTo>
                    <a:pt x="386" y="219"/>
                    <a:pt x="386" y="219"/>
                    <a:pt x="386" y="219"/>
                  </a:cubicBezTo>
                  <a:cubicBezTo>
                    <a:pt x="382" y="219"/>
                    <a:pt x="382" y="219"/>
                    <a:pt x="382" y="219"/>
                  </a:cubicBezTo>
                  <a:cubicBezTo>
                    <a:pt x="386" y="219"/>
                    <a:pt x="386" y="219"/>
                    <a:pt x="386" y="219"/>
                  </a:cubicBezTo>
                  <a:cubicBezTo>
                    <a:pt x="383" y="216"/>
                    <a:pt x="383" y="216"/>
                    <a:pt x="383" y="216"/>
                  </a:cubicBezTo>
                  <a:cubicBezTo>
                    <a:pt x="382" y="217"/>
                    <a:pt x="382" y="218"/>
                    <a:pt x="382" y="219"/>
                  </a:cubicBezTo>
                  <a:cubicBezTo>
                    <a:pt x="386" y="219"/>
                    <a:pt x="386" y="219"/>
                    <a:pt x="386" y="219"/>
                  </a:cubicBezTo>
                  <a:cubicBezTo>
                    <a:pt x="383" y="216"/>
                    <a:pt x="383" y="216"/>
                    <a:pt x="383" y="216"/>
                  </a:cubicBezTo>
                  <a:cubicBezTo>
                    <a:pt x="387" y="219"/>
                    <a:pt x="387" y="219"/>
                    <a:pt x="387" y="219"/>
                  </a:cubicBezTo>
                  <a:cubicBezTo>
                    <a:pt x="388" y="215"/>
                    <a:pt x="388" y="215"/>
                    <a:pt x="388" y="215"/>
                  </a:cubicBezTo>
                  <a:cubicBezTo>
                    <a:pt x="388" y="215"/>
                    <a:pt x="365" y="205"/>
                    <a:pt x="341" y="196"/>
                  </a:cubicBezTo>
                  <a:cubicBezTo>
                    <a:pt x="329" y="191"/>
                    <a:pt x="316" y="186"/>
                    <a:pt x="307" y="182"/>
                  </a:cubicBezTo>
                  <a:cubicBezTo>
                    <a:pt x="303" y="181"/>
                    <a:pt x="299" y="179"/>
                    <a:pt x="296" y="178"/>
                  </a:cubicBezTo>
                  <a:cubicBezTo>
                    <a:pt x="295" y="177"/>
                    <a:pt x="294" y="177"/>
                    <a:pt x="293" y="177"/>
                  </a:cubicBezTo>
                  <a:cubicBezTo>
                    <a:pt x="292" y="177"/>
                    <a:pt x="292" y="176"/>
                    <a:pt x="292" y="176"/>
                  </a:cubicBezTo>
                  <a:cubicBezTo>
                    <a:pt x="291" y="176"/>
                    <a:pt x="291" y="176"/>
                    <a:pt x="291" y="176"/>
                  </a:cubicBezTo>
                  <a:cubicBezTo>
                    <a:pt x="291" y="176"/>
                    <a:pt x="291" y="176"/>
                    <a:pt x="291" y="176"/>
                  </a:cubicBezTo>
                  <a:cubicBezTo>
                    <a:pt x="290" y="176"/>
                    <a:pt x="290" y="176"/>
                    <a:pt x="290" y="176"/>
                  </a:cubicBezTo>
                  <a:cubicBezTo>
                    <a:pt x="289" y="176"/>
                    <a:pt x="289" y="176"/>
                    <a:pt x="289" y="176"/>
                  </a:cubicBezTo>
                  <a:cubicBezTo>
                    <a:pt x="288" y="176"/>
                    <a:pt x="288" y="176"/>
                    <a:pt x="287" y="177"/>
                  </a:cubicBezTo>
                  <a:cubicBezTo>
                    <a:pt x="287" y="177"/>
                    <a:pt x="286" y="177"/>
                    <a:pt x="286" y="178"/>
                  </a:cubicBezTo>
                  <a:cubicBezTo>
                    <a:pt x="285" y="180"/>
                    <a:pt x="285" y="183"/>
                    <a:pt x="287" y="184"/>
                  </a:cubicBezTo>
                  <a:cubicBezTo>
                    <a:pt x="370" y="236"/>
                    <a:pt x="370" y="236"/>
                    <a:pt x="370" y="236"/>
                  </a:cubicBezTo>
                  <a:cubicBezTo>
                    <a:pt x="372" y="232"/>
                    <a:pt x="372" y="232"/>
                    <a:pt x="372" y="232"/>
                  </a:cubicBezTo>
                  <a:cubicBezTo>
                    <a:pt x="369" y="230"/>
                    <a:pt x="369" y="230"/>
                    <a:pt x="369" y="230"/>
                  </a:cubicBezTo>
                  <a:cubicBezTo>
                    <a:pt x="372" y="232"/>
                    <a:pt x="372" y="232"/>
                    <a:pt x="372" y="232"/>
                  </a:cubicBezTo>
                  <a:cubicBezTo>
                    <a:pt x="370" y="228"/>
                    <a:pt x="370" y="228"/>
                    <a:pt x="370" y="228"/>
                  </a:cubicBezTo>
                  <a:cubicBezTo>
                    <a:pt x="370" y="229"/>
                    <a:pt x="369" y="229"/>
                    <a:pt x="369" y="230"/>
                  </a:cubicBezTo>
                  <a:cubicBezTo>
                    <a:pt x="372" y="232"/>
                    <a:pt x="372" y="232"/>
                    <a:pt x="372" y="232"/>
                  </a:cubicBezTo>
                  <a:cubicBezTo>
                    <a:pt x="370" y="228"/>
                    <a:pt x="370" y="228"/>
                    <a:pt x="370" y="228"/>
                  </a:cubicBezTo>
                  <a:cubicBezTo>
                    <a:pt x="372" y="232"/>
                    <a:pt x="372" y="232"/>
                    <a:pt x="372" y="232"/>
                  </a:cubicBezTo>
                  <a:cubicBezTo>
                    <a:pt x="371" y="228"/>
                    <a:pt x="371" y="228"/>
                    <a:pt x="371" y="228"/>
                  </a:cubicBezTo>
                  <a:cubicBezTo>
                    <a:pt x="371" y="228"/>
                    <a:pt x="371" y="228"/>
                    <a:pt x="370" y="228"/>
                  </a:cubicBezTo>
                  <a:cubicBezTo>
                    <a:pt x="372" y="232"/>
                    <a:pt x="372" y="232"/>
                    <a:pt x="372" y="232"/>
                  </a:cubicBezTo>
                  <a:cubicBezTo>
                    <a:pt x="371" y="228"/>
                    <a:pt x="371" y="228"/>
                    <a:pt x="371" y="228"/>
                  </a:cubicBezTo>
                  <a:cubicBezTo>
                    <a:pt x="372" y="232"/>
                    <a:pt x="372" y="232"/>
                    <a:pt x="372" y="232"/>
                  </a:cubicBezTo>
                  <a:cubicBezTo>
                    <a:pt x="372" y="228"/>
                    <a:pt x="372" y="228"/>
                    <a:pt x="372" y="228"/>
                  </a:cubicBezTo>
                  <a:cubicBezTo>
                    <a:pt x="372" y="228"/>
                    <a:pt x="372" y="228"/>
                    <a:pt x="371" y="228"/>
                  </a:cubicBezTo>
                  <a:cubicBezTo>
                    <a:pt x="372" y="232"/>
                    <a:pt x="372" y="232"/>
                    <a:pt x="372" y="232"/>
                  </a:cubicBezTo>
                  <a:cubicBezTo>
                    <a:pt x="372" y="228"/>
                    <a:pt x="372" y="228"/>
                    <a:pt x="372" y="228"/>
                  </a:cubicBezTo>
                  <a:cubicBezTo>
                    <a:pt x="372" y="231"/>
                    <a:pt x="372" y="231"/>
                    <a:pt x="372" y="231"/>
                  </a:cubicBezTo>
                  <a:cubicBezTo>
                    <a:pt x="373" y="228"/>
                    <a:pt x="373" y="228"/>
                    <a:pt x="373" y="228"/>
                  </a:cubicBezTo>
                  <a:cubicBezTo>
                    <a:pt x="372" y="228"/>
                    <a:pt x="372" y="228"/>
                    <a:pt x="372" y="228"/>
                  </a:cubicBezTo>
                  <a:cubicBezTo>
                    <a:pt x="372" y="231"/>
                    <a:pt x="372" y="231"/>
                    <a:pt x="372" y="231"/>
                  </a:cubicBezTo>
                  <a:cubicBezTo>
                    <a:pt x="373" y="228"/>
                    <a:pt x="373" y="228"/>
                    <a:pt x="373" y="228"/>
                  </a:cubicBezTo>
                  <a:cubicBezTo>
                    <a:pt x="373" y="228"/>
                    <a:pt x="373" y="228"/>
                    <a:pt x="373" y="228"/>
                  </a:cubicBezTo>
                  <a:cubicBezTo>
                    <a:pt x="373" y="228"/>
                    <a:pt x="373" y="228"/>
                    <a:pt x="373" y="228"/>
                  </a:cubicBezTo>
                  <a:cubicBezTo>
                    <a:pt x="373" y="228"/>
                    <a:pt x="373" y="228"/>
                    <a:pt x="373" y="228"/>
                  </a:cubicBezTo>
                  <a:cubicBezTo>
                    <a:pt x="373" y="228"/>
                    <a:pt x="373" y="228"/>
                    <a:pt x="373" y="228"/>
                  </a:cubicBezTo>
                  <a:cubicBezTo>
                    <a:pt x="373" y="228"/>
                    <a:pt x="373" y="228"/>
                    <a:pt x="373" y="228"/>
                  </a:cubicBezTo>
                  <a:cubicBezTo>
                    <a:pt x="373" y="228"/>
                    <a:pt x="372" y="228"/>
                    <a:pt x="371" y="227"/>
                  </a:cubicBezTo>
                  <a:cubicBezTo>
                    <a:pt x="367" y="226"/>
                    <a:pt x="358" y="222"/>
                    <a:pt x="348" y="217"/>
                  </a:cubicBezTo>
                  <a:cubicBezTo>
                    <a:pt x="333" y="210"/>
                    <a:pt x="314" y="201"/>
                    <a:pt x="299" y="194"/>
                  </a:cubicBezTo>
                  <a:cubicBezTo>
                    <a:pt x="291" y="191"/>
                    <a:pt x="284" y="187"/>
                    <a:pt x="280" y="185"/>
                  </a:cubicBezTo>
                  <a:cubicBezTo>
                    <a:pt x="275" y="183"/>
                    <a:pt x="272" y="182"/>
                    <a:pt x="272" y="182"/>
                  </a:cubicBezTo>
                  <a:cubicBezTo>
                    <a:pt x="270" y="180"/>
                    <a:pt x="267" y="181"/>
                    <a:pt x="266" y="183"/>
                  </a:cubicBezTo>
                  <a:cubicBezTo>
                    <a:pt x="265" y="186"/>
                    <a:pt x="266" y="188"/>
                    <a:pt x="268" y="189"/>
                  </a:cubicBezTo>
                  <a:cubicBezTo>
                    <a:pt x="268" y="190"/>
                    <a:pt x="273" y="193"/>
                    <a:pt x="281" y="198"/>
                  </a:cubicBezTo>
                  <a:cubicBezTo>
                    <a:pt x="294" y="205"/>
                    <a:pt x="312" y="216"/>
                    <a:pt x="327" y="226"/>
                  </a:cubicBezTo>
                  <a:cubicBezTo>
                    <a:pt x="335" y="230"/>
                    <a:pt x="342" y="235"/>
                    <a:pt x="347" y="238"/>
                  </a:cubicBezTo>
                  <a:cubicBezTo>
                    <a:pt x="349" y="240"/>
                    <a:pt x="351" y="241"/>
                    <a:pt x="352" y="242"/>
                  </a:cubicBezTo>
                  <a:cubicBezTo>
                    <a:pt x="353" y="242"/>
                    <a:pt x="353" y="243"/>
                    <a:pt x="354" y="243"/>
                  </a:cubicBezTo>
                  <a:cubicBezTo>
                    <a:pt x="354" y="243"/>
                    <a:pt x="354" y="243"/>
                    <a:pt x="354" y="243"/>
                  </a:cubicBezTo>
                  <a:cubicBezTo>
                    <a:pt x="355" y="241"/>
                    <a:pt x="355" y="241"/>
                    <a:pt x="355" y="241"/>
                  </a:cubicBezTo>
                  <a:cubicBezTo>
                    <a:pt x="353" y="243"/>
                    <a:pt x="353" y="243"/>
                    <a:pt x="353" y="243"/>
                  </a:cubicBezTo>
                  <a:cubicBezTo>
                    <a:pt x="354" y="243"/>
                    <a:pt x="354" y="243"/>
                    <a:pt x="354" y="243"/>
                  </a:cubicBezTo>
                  <a:cubicBezTo>
                    <a:pt x="355" y="241"/>
                    <a:pt x="355" y="241"/>
                    <a:pt x="355" y="241"/>
                  </a:cubicBezTo>
                  <a:cubicBezTo>
                    <a:pt x="353" y="243"/>
                    <a:pt x="353" y="243"/>
                    <a:pt x="353" y="243"/>
                  </a:cubicBezTo>
                  <a:cubicBezTo>
                    <a:pt x="357" y="240"/>
                    <a:pt x="357" y="240"/>
                    <a:pt x="357" y="240"/>
                  </a:cubicBezTo>
                  <a:cubicBezTo>
                    <a:pt x="353" y="242"/>
                    <a:pt x="353" y="242"/>
                    <a:pt x="353" y="242"/>
                  </a:cubicBezTo>
                  <a:cubicBezTo>
                    <a:pt x="353" y="243"/>
                    <a:pt x="353" y="243"/>
                    <a:pt x="353" y="243"/>
                  </a:cubicBezTo>
                  <a:cubicBezTo>
                    <a:pt x="357" y="240"/>
                    <a:pt x="357" y="240"/>
                    <a:pt x="357" y="240"/>
                  </a:cubicBezTo>
                  <a:cubicBezTo>
                    <a:pt x="353" y="242"/>
                    <a:pt x="353" y="242"/>
                    <a:pt x="353" y="242"/>
                  </a:cubicBezTo>
                  <a:cubicBezTo>
                    <a:pt x="357" y="240"/>
                    <a:pt x="357" y="240"/>
                    <a:pt x="357" y="240"/>
                  </a:cubicBezTo>
                  <a:cubicBezTo>
                    <a:pt x="353" y="240"/>
                    <a:pt x="353" y="240"/>
                    <a:pt x="353" y="240"/>
                  </a:cubicBezTo>
                  <a:cubicBezTo>
                    <a:pt x="353" y="241"/>
                    <a:pt x="353" y="242"/>
                    <a:pt x="353" y="242"/>
                  </a:cubicBezTo>
                  <a:cubicBezTo>
                    <a:pt x="357" y="240"/>
                    <a:pt x="357" y="240"/>
                    <a:pt x="357" y="240"/>
                  </a:cubicBezTo>
                  <a:cubicBezTo>
                    <a:pt x="353" y="240"/>
                    <a:pt x="353" y="240"/>
                    <a:pt x="353" y="240"/>
                  </a:cubicBezTo>
                  <a:cubicBezTo>
                    <a:pt x="357" y="240"/>
                    <a:pt x="357" y="240"/>
                    <a:pt x="357" y="240"/>
                  </a:cubicBezTo>
                  <a:cubicBezTo>
                    <a:pt x="353" y="238"/>
                    <a:pt x="353" y="238"/>
                    <a:pt x="353" y="238"/>
                  </a:cubicBezTo>
                  <a:cubicBezTo>
                    <a:pt x="353" y="238"/>
                    <a:pt x="353" y="239"/>
                    <a:pt x="353" y="240"/>
                  </a:cubicBezTo>
                  <a:cubicBezTo>
                    <a:pt x="357" y="240"/>
                    <a:pt x="357" y="240"/>
                    <a:pt x="357" y="240"/>
                  </a:cubicBezTo>
                  <a:cubicBezTo>
                    <a:pt x="353" y="238"/>
                    <a:pt x="353" y="238"/>
                    <a:pt x="353" y="238"/>
                  </a:cubicBezTo>
                  <a:cubicBezTo>
                    <a:pt x="357" y="240"/>
                    <a:pt x="357" y="240"/>
                    <a:pt x="357" y="240"/>
                  </a:cubicBezTo>
                  <a:cubicBezTo>
                    <a:pt x="353" y="237"/>
                    <a:pt x="353" y="237"/>
                    <a:pt x="353" y="237"/>
                  </a:cubicBezTo>
                  <a:cubicBezTo>
                    <a:pt x="357" y="240"/>
                    <a:pt x="357" y="240"/>
                    <a:pt x="357" y="240"/>
                  </a:cubicBezTo>
                  <a:cubicBezTo>
                    <a:pt x="356" y="236"/>
                    <a:pt x="356" y="236"/>
                    <a:pt x="356" y="236"/>
                  </a:cubicBezTo>
                  <a:cubicBezTo>
                    <a:pt x="355" y="236"/>
                    <a:pt x="354" y="236"/>
                    <a:pt x="353" y="237"/>
                  </a:cubicBezTo>
                  <a:cubicBezTo>
                    <a:pt x="357" y="240"/>
                    <a:pt x="357" y="240"/>
                    <a:pt x="357" y="240"/>
                  </a:cubicBezTo>
                  <a:cubicBezTo>
                    <a:pt x="356" y="236"/>
                    <a:pt x="356" y="236"/>
                    <a:pt x="356" y="236"/>
                  </a:cubicBezTo>
                  <a:cubicBezTo>
                    <a:pt x="357" y="240"/>
                    <a:pt x="357" y="240"/>
                    <a:pt x="357" y="240"/>
                  </a:cubicBezTo>
                  <a:cubicBezTo>
                    <a:pt x="357" y="235"/>
                    <a:pt x="357" y="235"/>
                    <a:pt x="357" y="235"/>
                  </a:cubicBezTo>
                  <a:cubicBezTo>
                    <a:pt x="357" y="235"/>
                    <a:pt x="356" y="235"/>
                    <a:pt x="356" y="236"/>
                  </a:cubicBezTo>
                  <a:cubicBezTo>
                    <a:pt x="357" y="240"/>
                    <a:pt x="357" y="240"/>
                    <a:pt x="357" y="240"/>
                  </a:cubicBezTo>
                  <a:cubicBezTo>
                    <a:pt x="357" y="235"/>
                    <a:pt x="357" y="235"/>
                    <a:pt x="357" y="235"/>
                  </a:cubicBezTo>
                  <a:cubicBezTo>
                    <a:pt x="357" y="239"/>
                    <a:pt x="357" y="239"/>
                    <a:pt x="357" y="239"/>
                  </a:cubicBezTo>
                  <a:cubicBezTo>
                    <a:pt x="358" y="236"/>
                    <a:pt x="358" y="236"/>
                    <a:pt x="358" y="236"/>
                  </a:cubicBezTo>
                  <a:cubicBezTo>
                    <a:pt x="358" y="235"/>
                    <a:pt x="358" y="235"/>
                    <a:pt x="357" y="235"/>
                  </a:cubicBezTo>
                  <a:cubicBezTo>
                    <a:pt x="357" y="239"/>
                    <a:pt x="357" y="239"/>
                    <a:pt x="357" y="239"/>
                  </a:cubicBezTo>
                  <a:cubicBezTo>
                    <a:pt x="358" y="236"/>
                    <a:pt x="358" y="236"/>
                    <a:pt x="358" y="236"/>
                  </a:cubicBezTo>
                  <a:cubicBezTo>
                    <a:pt x="358" y="236"/>
                    <a:pt x="358" y="236"/>
                    <a:pt x="358" y="236"/>
                  </a:cubicBezTo>
                  <a:cubicBezTo>
                    <a:pt x="358" y="236"/>
                    <a:pt x="358" y="236"/>
                    <a:pt x="358" y="236"/>
                  </a:cubicBezTo>
                  <a:cubicBezTo>
                    <a:pt x="358" y="236"/>
                    <a:pt x="358" y="236"/>
                    <a:pt x="358" y="236"/>
                  </a:cubicBezTo>
                  <a:cubicBezTo>
                    <a:pt x="358" y="236"/>
                    <a:pt x="358" y="236"/>
                    <a:pt x="358" y="236"/>
                  </a:cubicBezTo>
                  <a:cubicBezTo>
                    <a:pt x="358" y="236"/>
                    <a:pt x="358" y="236"/>
                    <a:pt x="358" y="236"/>
                  </a:cubicBezTo>
                  <a:cubicBezTo>
                    <a:pt x="358" y="235"/>
                    <a:pt x="357" y="235"/>
                    <a:pt x="356" y="235"/>
                  </a:cubicBezTo>
                  <a:cubicBezTo>
                    <a:pt x="352" y="233"/>
                    <a:pt x="344" y="230"/>
                    <a:pt x="335" y="226"/>
                  </a:cubicBezTo>
                  <a:cubicBezTo>
                    <a:pt x="320" y="220"/>
                    <a:pt x="302" y="212"/>
                    <a:pt x="287" y="205"/>
                  </a:cubicBezTo>
                  <a:cubicBezTo>
                    <a:pt x="280" y="202"/>
                    <a:pt x="273" y="199"/>
                    <a:pt x="269" y="197"/>
                  </a:cubicBezTo>
                  <a:cubicBezTo>
                    <a:pt x="264" y="195"/>
                    <a:pt x="261" y="194"/>
                    <a:pt x="261" y="194"/>
                  </a:cubicBezTo>
                  <a:cubicBezTo>
                    <a:pt x="259" y="193"/>
                    <a:pt x="257" y="193"/>
                    <a:pt x="256" y="195"/>
                  </a:cubicBezTo>
                  <a:cubicBezTo>
                    <a:pt x="255" y="195"/>
                    <a:pt x="255" y="196"/>
                    <a:pt x="255" y="197"/>
                  </a:cubicBezTo>
                  <a:cubicBezTo>
                    <a:pt x="255" y="197"/>
                    <a:pt x="255" y="197"/>
                    <a:pt x="255" y="198"/>
                  </a:cubicBezTo>
                  <a:cubicBezTo>
                    <a:pt x="255" y="199"/>
                    <a:pt x="255" y="200"/>
                    <a:pt x="255" y="200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7" y="202"/>
                    <a:pt x="257" y="202"/>
                    <a:pt x="257" y="202"/>
                  </a:cubicBezTo>
                  <a:cubicBezTo>
                    <a:pt x="258" y="203"/>
                    <a:pt x="261" y="204"/>
                    <a:pt x="263" y="206"/>
                  </a:cubicBezTo>
                  <a:cubicBezTo>
                    <a:pt x="284" y="219"/>
                    <a:pt x="341" y="254"/>
                    <a:pt x="342" y="254"/>
                  </a:cubicBezTo>
                  <a:cubicBezTo>
                    <a:pt x="344" y="251"/>
                    <a:pt x="344" y="251"/>
                    <a:pt x="344" y="251"/>
                  </a:cubicBezTo>
                  <a:cubicBezTo>
                    <a:pt x="340" y="248"/>
                    <a:pt x="340" y="248"/>
                    <a:pt x="340" y="248"/>
                  </a:cubicBezTo>
                  <a:cubicBezTo>
                    <a:pt x="344" y="251"/>
                    <a:pt x="344" y="251"/>
                    <a:pt x="344" y="251"/>
                  </a:cubicBezTo>
                  <a:cubicBezTo>
                    <a:pt x="341" y="247"/>
                    <a:pt x="341" y="247"/>
                    <a:pt x="341" y="247"/>
                  </a:cubicBezTo>
                  <a:cubicBezTo>
                    <a:pt x="341" y="247"/>
                    <a:pt x="340" y="248"/>
                    <a:pt x="340" y="248"/>
                  </a:cubicBezTo>
                  <a:cubicBezTo>
                    <a:pt x="344" y="251"/>
                    <a:pt x="344" y="251"/>
                    <a:pt x="344" y="251"/>
                  </a:cubicBezTo>
                  <a:cubicBezTo>
                    <a:pt x="341" y="247"/>
                    <a:pt x="341" y="247"/>
                    <a:pt x="341" y="247"/>
                  </a:cubicBezTo>
                  <a:cubicBezTo>
                    <a:pt x="344" y="250"/>
                    <a:pt x="344" y="250"/>
                    <a:pt x="344" y="250"/>
                  </a:cubicBezTo>
                  <a:cubicBezTo>
                    <a:pt x="343" y="246"/>
                    <a:pt x="343" y="246"/>
                    <a:pt x="343" y="246"/>
                  </a:cubicBezTo>
                  <a:cubicBezTo>
                    <a:pt x="343" y="246"/>
                    <a:pt x="342" y="246"/>
                    <a:pt x="341" y="247"/>
                  </a:cubicBezTo>
                  <a:cubicBezTo>
                    <a:pt x="344" y="250"/>
                    <a:pt x="344" y="250"/>
                    <a:pt x="344" y="250"/>
                  </a:cubicBezTo>
                  <a:cubicBezTo>
                    <a:pt x="343" y="246"/>
                    <a:pt x="343" y="246"/>
                    <a:pt x="343" y="246"/>
                  </a:cubicBezTo>
                  <a:cubicBezTo>
                    <a:pt x="344" y="250"/>
                    <a:pt x="344" y="250"/>
                    <a:pt x="344" y="250"/>
                  </a:cubicBezTo>
                  <a:cubicBezTo>
                    <a:pt x="344" y="246"/>
                    <a:pt x="344" y="246"/>
                    <a:pt x="344" y="246"/>
                  </a:cubicBezTo>
                  <a:cubicBezTo>
                    <a:pt x="343" y="246"/>
                    <a:pt x="343" y="246"/>
                    <a:pt x="343" y="246"/>
                  </a:cubicBezTo>
                  <a:cubicBezTo>
                    <a:pt x="344" y="250"/>
                    <a:pt x="344" y="250"/>
                    <a:pt x="344" y="250"/>
                  </a:cubicBezTo>
                  <a:cubicBezTo>
                    <a:pt x="344" y="246"/>
                    <a:pt x="344" y="246"/>
                    <a:pt x="344" y="246"/>
                  </a:cubicBezTo>
                  <a:cubicBezTo>
                    <a:pt x="344" y="248"/>
                    <a:pt x="344" y="248"/>
                    <a:pt x="344" y="248"/>
                  </a:cubicBezTo>
                  <a:cubicBezTo>
                    <a:pt x="344" y="246"/>
                    <a:pt x="344" y="246"/>
                    <a:pt x="344" y="246"/>
                  </a:cubicBezTo>
                  <a:cubicBezTo>
                    <a:pt x="344" y="246"/>
                    <a:pt x="344" y="246"/>
                    <a:pt x="344" y="246"/>
                  </a:cubicBezTo>
                  <a:cubicBezTo>
                    <a:pt x="344" y="248"/>
                    <a:pt x="344" y="248"/>
                    <a:pt x="344" y="248"/>
                  </a:cubicBezTo>
                  <a:cubicBezTo>
                    <a:pt x="344" y="246"/>
                    <a:pt x="344" y="246"/>
                    <a:pt x="344" y="246"/>
                  </a:cubicBezTo>
                  <a:cubicBezTo>
                    <a:pt x="344" y="246"/>
                    <a:pt x="344" y="246"/>
                    <a:pt x="344" y="246"/>
                  </a:cubicBezTo>
                  <a:cubicBezTo>
                    <a:pt x="343" y="246"/>
                    <a:pt x="343" y="246"/>
                    <a:pt x="341" y="245"/>
                  </a:cubicBezTo>
                  <a:cubicBezTo>
                    <a:pt x="337" y="244"/>
                    <a:pt x="329" y="240"/>
                    <a:pt x="319" y="236"/>
                  </a:cubicBezTo>
                  <a:cubicBezTo>
                    <a:pt x="305" y="230"/>
                    <a:pt x="287" y="222"/>
                    <a:pt x="273" y="215"/>
                  </a:cubicBezTo>
                  <a:cubicBezTo>
                    <a:pt x="266" y="212"/>
                    <a:pt x="260" y="209"/>
                    <a:pt x="255" y="207"/>
                  </a:cubicBezTo>
                  <a:cubicBezTo>
                    <a:pt x="251" y="205"/>
                    <a:pt x="248" y="204"/>
                    <a:pt x="248" y="204"/>
                  </a:cubicBezTo>
                  <a:cubicBezTo>
                    <a:pt x="246" y="203"/>
                    <a:pt x="244" y="203"/>
                    <a:pt x="242" y="205"/>
                  </a:cubicBezTo>
                  <a:cubicBezTo>
                    <a:pt x="242" y="206"/>
                    <a:pt x="242" y="207"/>
                    <a:pt x="242" y="208"/>
                  </a:cubicBezTo>
                  <a:cubicBezTo>
                    <a:pt x="242" y="209"/>
                    <a:pt x="242" y="210"/>
                    <a:pt x="242" y="210"/>
                  </a:cubicBezTo>
                  <a:cubicBezTo>
                    <a:pt x="243" y="211"/>
                    <a:pt x="243" y="211"/>
                    <a:pt x="244" y="212"/>
                  </a:cubicBezTo>
                  <a:cubicBezTo>
                    <a:pt x="244" y="212"/>
                    <a:pt x="245" y="213"/>
                    <a:pt x="246" y="214"/>
                  </a:cubicBezTo>
                  <a:cubicBezTo>
                    <a:pt x="250" y="217"/>
                    <a:pt x="257" y="221"/>
                    <a:pt x="266" y="227"/>
                  </a:cubicBezTo>
                  <a:cubicBezTo>
                    <a:pt x="292" y="243"/>
                    <a:pt x="331" y="266"/>
                    <a:pt x="331" y="266"/>
                  </a:cubicBezTo>
                  <a:cubicBezTo>
                    <a:pt x="334" y="262"/>
                    <a:pt x="334" y="262"/>
                    <a:pt x="334" y="262"/>
                  </a:cubicBezTo>
                  <a:cubicBezTo>
                    <a:pt x="330" y="260"/>
                    <a:pt x="330" y="260"/>
                    <a:pt x="330" y="260"/>
                  </a:cubicBezTo>
                  <a:cubicBezTo>
                    <a:pt x="334" y="262"/>
                    <a:pt x="334" y="262"/>
                    <a:pt x="334" y="262"/>
                  </a:cubicBezTo>
                  <a:cubicBezTo>
                    <a:pt x="332" y="258"/>
                    <a:pt x="332" y="258"/>
                    <a:pt x="332" y="258"/>
                  </a:cubicBezTo>
                  <a:cubicBezTo>
                    <a:pt x="332" y="258"/>
                    <a:pt x="331" y="259"/>
                    <a:pt x="330" y="260"/>
                  </a:cubicBezTo>
                  <a:cubicBezTo>
                    <a:pt x="334" y="262"/>
                    <a:pt x="334" y="262"/>
                    <a:pt x="334" y="262"/>
                  </a:cubicBezTo>
                  <a:cubicBezTo>
                    <a:pt x="332" y="258"/>
                    <a:pt x="332" y="258"/>
                    <a:pt x="332" y="258"/>
                  </a:cubicBezTo>
                  <a:cubicBezTo>
                    <a:pt x="334" y="262"/>
                    <a:pt x="334" y="262"/>
                    <a:pt x="334" y="262"/>
                  </a:cubicBezTo>
                  <a:cubicBezTo>
                    <a:pt x="334" y="258"/>
                    <a:pt x="334" y="258"/>
                    <a:pt x="334" y="258"/>
                  </a:cubicBezTo>
                  <a:cubicBezTo>
                    <a:pt x="333" y="258"/>
                    <a:pt x="333" y="258"/>
                    <a:pt x="332" y="258"/>
                  </a:cubicBezTo>
                  <a:cubicBezTo>
                    <a:pt x="334" y="262"/>
                    <a:pt x="334" y="262"/>
                    <a:pt x="334" y="262"/>
                  </a:cubicBezTo>
                  <a:cubicBezTo>
                    <a:pt x="334" y="258"/>
                    <a:pt x="334" y="258"/>
                    <a:pt x="334" y="258"/>
                  </a:cubicBezTo>
                  <a:cubicBezTo>
                    <a:pt x="334" y="261"/>
                    <a:pt x="334" y="261"/>
                    <a:pt x="334" y="261"/>
                  </a:cubicBezTo>
                  <a:cubicBezTo>
                    <a:pt x="334" y="258"/>
                    <a:pt x="334" y="258"/>
                    <a:pt x="334" y="258"/>
                  </a:cubicBezTo>
                  <a:cubicBezTo>
                    <a:pt x="334" y="258"/>
                    <a:pt x="334" y="258"/>
                    <a:pt x="334" y="258"/>
                  </a:cubicBezTo>
                  <a:cubicBezTo>
                    <a:pt x="334" y="261"/>
                    <a:pt x="334" y="261"/>
                    <a:pt x="334" y="261"/>
                  </a:cubicBezTo>
                  <a:cubicBezTo>
                    <a:pt x="334" y="258"/>
                    <a:pt x="334" y="258"/>
                    <a:pt x="334" y="258"/>
                  </a:cubicBezTo>
                  <a:cubicBezTo>
                    <a:pt x="334" y="259"/>
                    <a:pt x="334" y="259"/>
                    <a:pt x="334" y="259"/>
                  </a:cubicBezTo>
                  <a:cubicBezTo>
                    <a:pt x="334" y="258"/>
                    <a:pt x="334" y="258"/>
                    <a:pt x="334" y="258"/>
                  </a:cubicBezTo>
                  <a:cubicBezTo>
                    <a:pt x="334" y="258"/>
                    <a:pt x="334" y="258"/>
                    <a:pt x="334" y="258"/>
                  </a:cubicBezTo>
                  <a:cubicBezTo>
                    <a:pt x="334" y="259"/>
                    <a:pt x="334" y="259"/>
                    <a:pt x="334" y="259"/>
                  </a:cubicBezTo>
                  <a:cubicBezTo>
                    <a:pt x="334" y="258"/>
                    <a:pt x="334" y="258"/>
                    <a:pt x="334" y="258"/>
                  </a:cubicBezTo>
                  <a:cubicBezTo>
                    <a:pt x="334" y="258"/>
                    <a:pt x="334" y="258"/>
                    <a:pt x="332" y="257"/>
                  </a:cubicBezTo>
                  <a:cubicBezTo>
                    <a:pt x="328" y="256"/>
                    <a:pt x="320" y="252"/>
                    <a:pt x="310" y="247"/>
                  </a:cubicBezTo>
                  <a:cubicBezTo>
                    <a:pt x="295" y="240"/>
                    <a:pt x="276" y="230"/>
                    <a:pt x="261" y="223"/>
                  </a:cubicBezTo>
                  <a:cubicBezTo>
                    <a:pt x="253" y="219"/>
                    <a:pt x="246" y="215"/>
                    <a:pt x="242" y="213"/>
                  </a:cubicBezTo>
                  <a:cubicBezTo>
                    <a:pt x="237" y="211"/>
                    <a:pt x="234" y="209"/>
                    <a:pt x="234" y="209"/>
                  </a:cubicBezTo>
                  <a:cubicBezTo>
                    <a:pt x="232" y="208"/>
                    <a:pt x="229" y="209"/>
                    <a:pt x="228" y="211"/>
                  </a:cubicBezTo>
                  <a:cubicBezTo>
                    <a:pt x="228" y="211"/>
                    <a:pt x="227" y="212"/>
                    <a:pt x="227" y="213"/>
                  </a:cubicBezTo>
                  <a:cubicBezTo>
                    <a:pt x="227" y="215"/>
                    <a:pt x="228" y="215"/>
                    <a:pt x="228" y="216"/>
                  </a:cubicBezTo>
                  <a:cubicBezTo>
                    <a:pt x="229" y="217"/>
                    <a:pt x="229" y="217"/>
                    <a:pt x="229" y="217"/>
                  </a:cubicBezTo>
                  <a:cubicBezTo>
                    <a:pt x="230" y="218"/>
                    <a:pt x="231" y="219"/>
                    <a:pt x="232" y="219"/>
                  </a:cubicBezTo>
                  <a:cubicBezTo>
                    <a:pt x="236" y="222"/>
                    <a:pt x="243" y="226"/>
                    <a:pt x="252" y="232"/>
                  </a:cubicBezTo>
                  <a:cubicBezTo>
                    <a:pt x="265" y="239"/>
                    <a:pt x="281" y="249"/>
                    <a:pt x="294" y="257"/>
                  </a:cubicBezTo>
                  <a:cubicBezTo>
                    <a:pt x="300" y="260"/>
                    <a:pt x="306" y="264"/>
                    <a:pt x="310" y="267"/>
                  </a:cubicBezTo>
                  <a:cubicBezTo>
                    <a:pt x="312" y="268"/>
                    <a:pt x="314" y="269"/>
                    <a:pt x="315" y="270"/>
                  </a:cubicBezTo>
                  <a:cubicBezTo>
                    <a:pt x="315" y="270"/>
                    <a:pt x="316" y="270"/>
                    <a:pt x="316" y="270"/>
                  </a:cubicBezTo>
                  <a:cubicBezTo>
                    <a:pt x="316" y="270"/>
                    <a:pt x="316" y="270"/>
                    <a:pt x="316" y="270"/>
                  </a:cubicBezTo>
                  <a:cubicBezTo>
                    <a:pt x="317" y="269"/>
                    <a:pt x="317" y="269"/>
                    <a:pt x="317" y="269"/>
                  </a:cubicBezTo>
                  <a:cubicBezTo>
                    <a:pt x="315" y="270"/>
                    <a:pt x="315" y="270"/>
                    <a:pt x="315" y="270"/>
                  </a:cubicBezTo>
                  <a:cubicBezTo>
                    <a:pt x="316" y="270"/>
                    <a:pt x="316" y="270"/>
                    <a:pt x="316" y="270"/>
                  </a:cubicBezTo>
                  <a:cubicBezTo>
                    <a:pt x="317" y="269"/>
                    <a:pt x="317" y="269"/>
                    <a:pt x="317" y="269"/>
                  </a:cubicBezTo>
                  <a:cubicBezTo>
                    <a:pt x="315" y="270"/>
                    <a:pt x="315" y="270"/>
                    <a:pt x="315" y="270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15" y="268"/>
                    <a:pt x="315" y="268"/>
                    <a:pt x="315" y="268"/>
                  </a:cubicBezTo>
                  <a:cubicBezTo>
                    <a:pt x="315" y="269"/>
                    <a:pt x="315" y="270"/>
                    <a:pt x="315" y="270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15" y="268"/>
                    <a:pt x="315" y="268"/>
                    <a:pt x="315" y="268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15" y="265"/>
                    <a:pt x="315" y="265"/>
                    <a:pt x="315" y="265"/>
                  </a:cubicBezTo>
                  <a:cubicBezTo>
                    <a:pt x="315" y="266"/>
                    <a:pt x="315" y="267"/>
                    <a:pt x="315" y="268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15" y="265"/>
                    <a:pt x="315" y="265"/>
                    <a:pt x="315" y="265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15" y="265"/>
                    <a:pt x="315" y="265"/>
                    <a:pt x="315" y="265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17" y="264"/>
                    <a:pt x="317" y="264"/>
                    <a:pt x="317" y="264"/>
                  </a:cubicBezTo>
                  <a:cubicBezTo>
                    <a:pt x="316" y="264"/>
                    <a:pt x="316" y="265"/>
                    <a:pt x="315" y="265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17" y="264"/>
                    <a:pt x="317" y="264"/>
                    <a:pt x="317" y="264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18" y="263"/>
                    <a:pt x="318" y="263"/>
                    <a:pt x="318" y="263"/>
                  </a:cubicBezTo>
                  <a:cubicBezTo>
                    <a:pt x="318" y="263"/>
                    <a:pt x="317" y="263"/>
                    <a:pt x="317" y="264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18" y="263"/>
                    <a:pt x="318" y="263"/>
                    <a:pt x="318" y="263"/>
                  </a:cubicBezTo>
                  <a:cubicBezTo>
                    <a:pt x="319" y="267"/>
                    <a:pt x="319" y="267"/>
                    <a:pt x="319" y="267"/>
                  </a:cubicBezTo>
                  <a:cubicBezTo>
                    <a:pt x="319" y="263"/>
                    <a:pt x="319" y="263"/>
                    <a:pt x="319" y="263"/>
                  </a:cubicBezTo>
                  <a:cubicBezTo>
                    <a:pt x="318" y="263"/>
                    <a:pt x="318" y="263"/>
                    <a:pt x="318" y="263"/>
                  </a:cubicBezTo>
                  <a:cubicBezTo>
                    <a:pt x="319" y="267"/>
                    <a:pt x="319" y="267"/>
                    <a:pt x="319" y="267"/>
                  </a:cubicBezTo>
                  <a:cubicBezTo>
                    <a:pt x="319" y="263"/>
                    <a:pt x="319" y="263"/>
                    <a:pt x="319" y="263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19" y="263"/>
                    <a:pt x="319" y="263"/>
                    <a:pt x="319" y="263"/>
                  </a:cubicBezTo>
                  <a:cubicBezTo>
                    <a:pt x="319" y="263"/>
                    <a:pt x="319" y="263"/>
                    <a:pt x="319" y="263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19" y="263"/>
                    <a:pt x="319" y="263"/>
                    <a:pt x="319" y="263"/>
                  </a:cubicBezTo>
                  <a:cubicBezTo>
                    <a:pt x="319" y="263"/>
                    <a:pt x="319" y="263"/>
                    <a:pt x="319" y="263"/>
                  </a:cubicBezTo>
                  <a:cubicBezTo>
                    <a:pt x="319" y="263"/>
                    <a:pt x="318" y="263"/>
                    <a:pt x="317" y="262"/>
                  </a:cubicBezTo>
                  <a:cubicBezTo>
                    <a:pt x="312" y="261"/>
                    <a:pt x="304" y="258"/>
                    <a:pt x="294" y="254"/>
                  </a:cubicBezTo>
                  <a:cubicBezTo>
                    <a:pt x="279" y="247"/>
                    <a:pt x="260" y="240"/>
                    <a:pt x="244" y="233"/>
                  </a:cubicBezTo>
                  <a:cubicBezTo>
                    <a:pt x="237" y="230"/>
                    <a:pt x="230" y="227"/>
                    <a:pt x="226" y="225"/>
                  </a:cubicBezTo>
                  <a:cubicBezTo>
                    <a:pt x="221" y="223"/>
                    <a:pt x="218" y="222"/>
                    <a:pt x="218" y="222"/>
                  </a:cubicBezTo>
                  <a:cubicBezTo>
                    <a:pt x="216" y="221"/>
                    <a:pt x="214" y="222"/>
                    <a:pt x="213" y="223"/>
                  </a:cubicBezTo>
                  <a:cubicBezTo>
                    <a:pt x="212" y="224"/>
                    <a:pt x="212" y="226"/>
                    <a:pt x="212" y="226"/>
                  </a:cubicBezTo>
                  <a:cubicBezTo>
                    <a:pt x="212" y="227"/>
                    <a:pt x="212" y="228"/>
                    <a:pt x="212" y="228"/>
                  </a:cubicBezTo>
                  <a:cubicBezTo>
                    <a:pt x="213" y="229"/>
                    <a:pt x="213" y="229"/>
                    <a:pt x="213" y="230"/>
                  </a:cubicBezTo>
                  <a:cubicBezTo>
                    <a:pt x="214" y="230"/>
                    <a:pt x="214" y="230"/>
                    <a:pt x="214" y="230"/>
                  </a:cubicBezTo>
                  <a:cubicBezTo>
                    <a:pt x="216" y="232"/>
                    <a:pt x="218" y="233"/>
                    <a:pt x="221" y="235"/>
                  </a:cubicBezTo>
                  <a:cubicBezTo>
                    <a:pt x="231" y="241"/>
                    <a:pt x="250" y="252"/>
                    <a:pt x="268" y="263"/>
                  </a:cubicBezTo>
                  <a:cubicBezTo>
                    <a:pt x="276" y="268"/>
                    <a:pt x="284" y="273"/>
                    <a:pt x="290" y="276"/>
                  </a:cubicBezTo>
                  <a:cubicBezTo>
                    <a:pt x="293" y="278"/>
                    <a:pt x="295" y="280"/>
                    <a:pt x="296" y="281"/>
                  </a:cubicBezTo>
                  <a:cubicBezTo>
                    <a:pt x="297" y="281"/>
                    <a:pt x="298" y="282"/>
                    <a:pt x="298" y="282"/>
                  </a:cubicBezTo>
                  <a:cubicBezTo>
                    <a:pt x="298" y="282"/>
                    <a:pt x="298" y="282"/>
                    <a:pt x="298" y="282"/>
                  </a:cubicBezTo>
                  <a:cubicBezTo>
                    <a:pt x="300" y="280"/>
                    <a:pt x="300" y="280"/>
                    <a:pt x="300" y="280"/>
                  </a:cubicBezTo>
                  <a:cubicBezTo>
                    <a:pt x="298" y="282"/>
                    <a:pt x="298" y="282"/>
                    <a:pt x="298" y="282"/>
                  </a:cubicBezTo>
                  <a:cubicBezTo>
                    <a:pt x="298" y="282"/>
                    <a:pt x="298" y="282"/>
                    <a:pt x="298" y="282"/>
                  </a:cubicBezTo>
                  <a:cubicBezTo>
                    <a:pt x="300" y="280"/>
                    <a:pt x="300" y="280"/>
                    <a:pt x="300" y="280"/>
                  </a:cubicBezTo>
                  <a:cubicBezTo>
                    <a:pt x="298" y="282"/>
                    <a:pt x="298" y="282"/>
                    <a:pt x="298" y="282"/>
                  </a:cubicBezTo>
                  <a:cubicBezTo>
                    <a:pt x="301" y="279"/>
                    <a:pt x="301" y="279"/>
                    <a:pt x="301" y="279"/>
                  </a:cubicBezTo>
                  <a:cubicBezTo>
                    <a:pt x="297" y="279"/>
                    <a:pt x="297" y="279"/>
                    <a:pt x="297" y="279"/>
                  </a:cubicBezTo>
                  <a:cubicBezTo>
                    <a:pt x="297" y="281"/>
                    <a:pt x="298" y="281"/>
                    <a:pt x="298" y="282"/>
                  </a:cubicBezTo>
                  <a:cubicBezTo>
                    <a:pt x="301" y="279"/>
                    <a:pt x="301" y="279"/>
                    <a:pt x="301" y="279"/>
                  </a:cubicBezTo>
                  <a:cubicBezTo>
                    <a:pt x="297" y="279"/>
                    <a:pt x="297" y="279"/>
                    <a:pt x="297" y="279"/>
                  </a:cubicBezTo>
                  <a:cubicBezTo>
                    <a:pt x="301" y="279"/>
                    <a:pt x="301" y="279"/>
                    <a:pt x="301" y="279"/>
                  </a:cubicBezTo>
                  <a:cubicBezTo>
                    <a:pt x="298" y="277"/>
                    <a:pt x="298" y="277"/>
                    <a:pt x="298" y="277"/>
                  </a:cubicBezTo>
                  <a:cubicBezTo>
                    <a:pt x="297" y="278"/>
                    <a:pt x="297" y="279"/>
                    <a:pt x="297" y="279"/>
                  </a:cubicBezTo>
                  <a:cubicBezTo>
                    <a:pt x="301" y="279"/>
                    <a:pt x="301" y="279"/>
                    <a:pt x="301" y="279"/>
                  </a:cubicBezTo>
                  <a:cubicBezTo>
                    <a:pt x="298" y="277"/>
                    <a:pt x="298" y="277"/>
                    <a:pt x="298" y="277"/>
                  </a:cubicBezTo>
                  <a:cubicBezTo>
                    <a:pt x="302" y="279"/>
                    <a:pt x="302" y="279"/>
                    <a:pt x="302" y="279"/>
                  </a:cubicBezTo>
                  <a:cubicBezTo>
                    <a:pt x="304" y="275"/>
                    <a:pt x="304" y="275"/>
                    <a:pt x="304" y="275"/>
                  </a:cubicBezTo>
                  <a:cubicBezTo>
                    <a:pt x="210" y="231"/>
                    <a:pt x="210" y="231"/>
                    <a:pt x="210" y="231"/>
                  </a:cubicBezTo>
                  <a:cubicBezTo>
                    <a:pt x="208" y="230"/>
                    <a:pt x="205" y="231"/>
                    <a:pt x="204" y="233"/>
                  </a:cubicBezTo>
                  <a:cubicBezTo>
                    <a:pt x="203" y="235"/>
                    <a:pt x="203" y="238"/>
                    <a:pt x="205" y="239"/>
                  </a:cubicBezTo>
                  <a:cubicBezTo>
                    <a:pt x="296" y="295"/>
                    <a:pt x="296" y="295"/>
                    <a:pt x="296" y="295"/>
                  </a:cubicBezTo>
                  <a:cubicBezTo>
                    <a:pt x="298" y="291"/>
                    <a:pt x="298" y="291"/>
                    <a:pt x="298" y="291"/>
                  </a:cubicBezTo>
                  <a:cubicBezTo>
                    <a:pt x="300" y="287"/>
                    <a:pt x="300" y="287"/>
                    <a:pt x="300" y="287"/>
                  </a:cubicBezTo>
                  <a:cubicBezTo>
                    <a:pt x="300" y="287"/>
                    <a:pt x="275" y="276"/>
                    <a:pt x="249" y="265"/>
                  </a:cubicBezTo>
                  <a:cubicBezTo>
                    <a:pt x="236" y="259"/>
                    <a:pt x="222" y="254"/>
                    <a:pt x="212" y="249"/>
                  </a:cubicBezTo>
                  <a:cubicBezTo>
                    <a:pt x="207" y="247"/>
                    <a:pt x="203" y="246"/>
                    <a:pt x="199" y="244"/>
                  </a:cubicBezTo>
                  <a:cubicBezTo>
                    <a:pt x="197" y="244"/>
                    <a:pt x="196" y="243"/>
                    <a:pt x="195" y="243"/>
                  </a:cubicBezTo>
                  <a:cubicBezTo>
                    <a:pt x="194" y="243"/>
                    <a:pt x="194" y="243"/>
                    <a:pt x="193" y="242"/>
                  </a:cubicBezTo>
                  <a:cubicBezTo>
                    <a:pt x="193" y="242"/>
                    <a:pt x="192" y="242"/>
                    <a:pt x="191" y="242"/>
                  </a:cubicBezTo>
                  <a:cubicBezTo>
                    <a:pt x="191" y="242"/>
                    <a:pt x="191" y="242"/>
                    <a:pt x="190" y="242"/>
                  </a:cubicBezTo>
                  <a:cubicBezTo>
                    <a:pt x="190" y="242"/>
                    <a:pt x="189" y="243"/>
                    <a:pt x="189" y="243"/>
                  </a:cubicBezTo>
                  <a:cubicBezTo>
                    <a:pt x="188" y="243"/>
                    <a:pt x="188" y="244"/>
                    <a:pt x="187" y="244"/>
                  </a:cubicBezTo>
                  <a:cubicBezTo>
                    <a:pt x="191" y="247"/>
                    <a:pt x="191" y="247"/>
                    <a:pt x="191" y="247"/>
                  </a:cubicBezTo>
                  <a:cubicBezTo>
                    <a:pt x="187" y="244"/>
                    <a:pt x="187" y="244"/>
                    <a:pt x="187" y="244"/>
                  </a:cubicBezTo>
                  <a:cubicBezTo>
                    <a:pt x="187" y="245"/>
                    <a:pt x="187" y="246"/>
                    <a:pt x="187" y="247"/>
                  </a:cubicBezTo>
                  <a:cubicBezTo>
                    <a:pt x="187" y="248"/>
                    <a:pt x="187" y="249"/>
                    <a:pt x="187" y="249"/>
                  </a:cubicBezTo>
                  <a:cubicBezTo>
                    <a:pt x="188" y="250"/>
                    <a:pt x="188" y="250"/>
                    <a:pt x="188" y="251"/>
                  </a:cubicBezTo>
                  <a:cubicBezTo>
                    <a:pt x="189" y="252"/>
                    <a:pt x="190" y="252"/>
                    <a:pt x="191" y="253"/>
                  </a:cubicBezTo>
                  <a:cubicBezTo>
                    <a:pt x="195" y="256"/>
                    <a:pt x="202" y="261"/>
                    <a:pt x="210" y="266"/>
                  </a:cubicBezTo>
                  <a:cubicBezTo>
                    <a:pt x="235" y="281"/>
                    <a:pt x="273" y="303"/>
                    <a:pt x="273" y="303"/>
                  </a:cubicBezTo>
                  <a:cubicBezTo>
                    <a:pt x="275" y="299"/>
                    <a:pt x="275" y="299"/>
                    <a:pt x="275" y="299"/>
                  </a:cubicBezTo>
                  <a:cubicBezTo>
                    <a:pt x="271" y="297"/>
                    <a:pt x="271" y="297"/>
                    <a:pt x="271" y="297"/>
                  </a:cubicBezTo>
                  <a:cubicBezTo>
                    <a:pt x="275" y="299"/>
                    <a:pt x="275" y="299"/>
                    <a:pt x="275" y="299"/>
                  </a:cubicBezTo>
                  <a:cubicBezTo>
                    <a:pt x="272" y="295"/>
                    <a:pt x="272" y="295"/>
                    <a:pt x="272" y="295"/>
                  </a:cubicBezTo>
                  <a:cubicBezTo>
                    <a:pt x="272" y="295"/>
                    <a:pt x="271" y="296"/>
                    <a:pt x="271" y="297"/>
                  </a:cubicBezTo>
                  <a:cubicBezTo>
                    <a:pt x="275" y="299"/>
                    <a:pt x="275" y="299"/>
                    <a:pt x="275" y="299"/>
                  </a:cubicBezTo>
                  <a:cubicBezTo>
                    <a:pt x="272" y="295"/>
                    <a:pt x="272" y="295"/>
                    <a:pt x="272" y="295"/>
                  </a:cubicBezTo>
                  <a:cubicBezTo>
                    <a:pt x="275" y="299"/>
                    <a:pt x="275" y="299"/>
                    <a:pt x="275" y="299"/>
                  </a:cubicBezTo>
                  <a:cubicBezTo>
                    <a:pt x="274" y="295"/>
                    <a:pt x="274" y="295"/>
                    <a:pt x="274" y="295"/>
                  </a:cubicBezTo>
                  <a:cubicBezTo>
                    <a:pt x="274" y="295"/>
                    <a:pt x="273" y="295"/>
                    <a:pt x="272" y="295"/>
                  </a:cubicBezTo>
                  <a:cubicBezTo>
                    <a:pt x="275" y="299"/>
                    <a:pt x="275" y="299"/>
                    <a:pt x="275" y="299"/>
                  </a:cubicBezTo>
                  <a:cubicBezTo>
                    <a:pt x="274" y="295"/>
                    <a:pt x="274" y="295"/>
                    <a:pt x="274" y="295"/>
                  </a:cubicBezTo>
                  <a:cubicBezTo>
                    <a:pt x="275" y="299"/>
                    <a:pt x="275" y="299"/>
                    <a:pt x="275" y="299"/>
                  </a:cubicBezTo>
                  <a:cubicBezTo>
                    <a:pt x="275" y="294"/>
                    <a:pt x="275" y="294"/>
                    <a:pt x="275" y="294"/>
                  </a:cubicBezTo>
                  <a:cubicBezTo>
                    <a:pt x="275" y="294"/>
                    <a:pt x="274" y="294"/>
                    <a:pt x="274" y="295"/>
                  </a:cubicBezTo>
                  <a:cubicBezTo>
                    <a:pt x="275" y="299"/>
                    <a:pt x="275" y="299"/>
                    <a:pt x="275" y="299"/>
                  </a:cubicBezTo>
                  <a:cubicBezTo>
                    <a:pt x="275" y="294"/>
                    <a:pt x="275" y="294"/>
                    <a:pt x="275" y="294"/>
                  </a:cubicBezTo>
                  <a:cubicBezTo>
                    <a:pt x="275" y="298"/>
                    <a:pt x="275" y="298"/>
                    <a:pt x="275" y="298"/>
                  </a:cubicBezTo>
                  <a:cubicBezTo>
                    <a:pt x="276" y="295"/>
                    <a:pt x="276" y="295"/>
                    <a:pt x="276" y="295"/>
                  </a:cubicBezTo>
                  <a:cubicBezTo>
                    <a:pt x="275" y="295"/>
                    <a:pt x="275" y="294"/>
                    <a:pt x="275" y="294"/>
                  </a:cubicBezTo>
                  <a:cubicBezTo>
                    <a:pt x="275" y="298"/>
                    <a:pt x="275" y="298"/>
                    <a:pt x="275" y="298"/>
                  </a:cubicBezTo>
                  <a:cubicBezTo>
                    <a:pt x="276" y="295"/>
                    <a:pt x="276" y="295"/>
                    <a:pt x="276" y="295"/>
                  </a:cubicBezTo>
                  <a:cubicBezTo>
                    <a:pt x="275" y="295"/>
                    <a:pt x="275" y="295"/>
                    <a:pt x="275" y="295"/>
                  </a:cubicBezTo>
                  <a:cubicBezTo>
                    <a:pt x="276" y="295"/>
                    <a:pt x="276" y="295"/>
                    <a:pt x="276" y="295"/>
                  </a:cubicBezTo>
                  <a:cubicBezTo>
                    <a:pt x="276" y="295"/>
                    <a:pt x="276" y="295"/>
                    <a:pt x="276" y="295"/>
                  </a:cubicBezTo>
                  <a:cubicBezTo>
                    <a:pt x="275" y="295"/>
                    <a:pt x="275" y="295"/>
                    <a:pt x="275" y="295"/>
                  </a:cubicBezTo>
                  <a:cubicBezTo>
                    <a:pt x="276" y="295"/>
                    <a:pt x="276" y="295"/>
                    <a:pt x="276" y="295"/>
                  </a:cubicBezTo>
                  <a:cubicBezTo>
                    <a:pt x="276" y="295"/>
                    <a:pt x="275" y="294"/>
                    <a:pt x="274" y="294"/>
                  </a:cubicBezTo>
                  <a:cubicBezTo>
                    <a:pt x="270" y="292"/>
                    <a:pt x="262" y="289"/>
                    <a:pt x="252" y="285"/>
                  </a:cubicBezTo>
                  <a:cubicBezTo>
                    <a:pt x="237" y="279"/>
                    <a:pt x="219" y="271"/>
                    <a:pt x="204" y="264"/>
                  </a:cubicBezTo>
                  <a:cubicBezTo>
                    <a:pt x="196" y="261"/>
                    <a:pt x="189" y="258"/>
                    <a:pt x="185" y="256"/>
                  </a:cubicBezTo>
                  <a:cubicBezTo>
                    <a:pt x="180" y="254"/>
                    <a:pt x="177" y="253"/>
                    <a:pt x="177" y="253"/>
                  </a:cubicBezTo>
                  <a:cubicBezTo>
                    <a:pt x="175" y="252"/>
                    <a:pt x="172" y="253"/>
                    <a:pt x="171" y="255"/>
                  </a:cubicBezTo>
                  <a:cubicBezTo>
                    <a:pt x="170" y="257"/>
                    <a:pt x="171" y="260"/>
                    <a:pt x="173" y="261"/>
                  </a:cubicBezTo>
                  <a:cubicBezTo>
                    <a:pt x="173" y="261"/>
                    <a:pt x="174" y="262"/>
                    <a:pt x="177" y="263"/>
                  </a:cubicBezTo>
                  <a:cubicBezTo>
                    <a:pt x="185" y="268"/>
                    <a:pt x="206" y="281"/>
                    <a:pt x="225" y="293"/>
                  </a:cubicBezTo>
                  <a:cubicBezTo>
                    <a:pt x="235" y="299"/>
                    <a:pt x="244" y="304"/>
                    <a:pt x="250" y="308"/>
                  </a:cubicBezTo>
                  <a:cubicBezTo>
                    <a:pt x="254" y="310"/>
                    <a:pt x="256" y="312"/>
                    <a:pt x="258" y="313"/>
                  </a:cubicBezTo>
                  <a:cubicBezTo>
                    <a:pt x="259" y="314"/>
                    <a:pt x="260" y="315"/>
                    <a:pt x="260" y="315"/>
                  </a:cubicBezTo>
                  <a:cubicBezTo>
                    <a:pt x="260" y="315"/>
                    <a:pt x="260" y="315"/>
                    <a:pt x="260" y="315"/>
                  </a:cubicBezTo>
                  <a:cubicBezTo>
                    <a:pt x="260" y="315"/>
                    <a:pt x="260" y="315"/>
                    <a:pt x="260" y="315"/>
                  </a:cubicBezTo>
                  <a:cubicBezTo>
                    <a:pt x="262" y="313"/>
                    <a:pt x="262" y="313"/>
                    <a:pt x="262" y="313"/>
                  </a:cubicBezTo>
                  <a:cubicBezTo>
                    <a:pt x="260" y="315"/>
                    <a:pt x="260" y="315"/>
                    <a:pt x="260" y="315"/>
                  </a:cubicBezTo>
                  <a:cubicBezTo>
                    <a:pt x="260" y="315"/>
                    <a:pt x="260" y="315"/>
                    <a:pt x="260" y="315"/>
                  </a:cubicBezTo>
                  <a:cubicBezTo>
                    <a:pt x="262" y="313"/>
                    <a:pt x="262" y="313"/>
                    <a:pt x="262" y="313"/>
                  </a:cubicBezTo>
                  <a:cubicBezTo>
                    <a:pt x="260" y="315"/>
                    <a:pt x="260" y="315"/>
                    <a:pt x="260" y="315"/>
                  </a:cubicBezTo>
                  <a:cubicBezTo>
                    <a:pt x="263" y="312"/>
                    <a:pt x="263" y="312"/>
                    <a:pt x="263" y="312"/>
                  </a:cubicBezTo>
                  <a:cubicBezTo>
                    <a:pt x="260" y="314"/>
                    <a:pt x="260" y="314"/>
                    <a:pt x="260" y="314"/>
                  </a:cubicBezTo>
                  <a:cubicBezTo>
                    <a:pt x="260" y="315"/>
                    <a:pt x="260" y="315"/>
                    <a:pt x="260" y="315"/>
                  </a:cubicBezTo>
                  <a:cubicBezTo>
                    <a:pt x="263" y="312"/>
                    <a:pt x="263" y="312"/>
                    <a:pt x="263" y="312"/>
                  </a:cubicBezTo>
                  <a:cubicBezTo>
                    <a:pt x="260" y="314"/>
                    <a:pt x="260" y="314"/>
                    <a:pt x="260" y="314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59" y="312"/>
                    <a:pt x="259" y="312"/>
                    <a:pt x="259" y="312"/>
                  </a:cubicBezTo>
                  <a:cubicBezTo>
                    <a:pt x="259" y="313"/>
                    <a:pt x="260" y="314"/>
                    <a:pt x="260" y="314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59" y="312"/>
                    <a:pt x="259" y="312"/>
                    <a:pt x="259" y="312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60" y="310"/>
                    <a:pt x="260" y="310"/>
                    <a:pt x="260" y="310"/>
                  </a:cubicBezTo>
                  <a:cubicBezTo>
                    <a:pt x="259" y="311"/>
                    <a:pt x="259" y="311"/>
                    <a:pt x="259" y="312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60" y="310"/>
                    <a:pt x="260" y="310"/>
                    <a:pt x="260" y="310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60" y="310"/>
                    <a:pt x="260" y="310"/>
                    <a:pt x="260" y="310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61" y="308"/>
                    <a:pt x="261" y="308"/>
                    <a:pt x="261" y="308"/>
                  </a:cubicBezTo>
                  <a:cubicBezTo>
                    <a:pt x="261" y="309"/>
                    <a:pt x="260" y="309"/>
                    <a:pt x="260" y="310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61" y="308"/>
                    <a:pt x="261" y="308"/>
                    <a:pt x="261" y="308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63" y="308"/>
                    <a:pt x="263" y="308"/>
                    <a:pt x="263" y="308"/>
                  </a:cubicBezTo>
                  <a:cubicBezTo>
                    <a:pt x="263" y="308"/>
                    <a:pt x="262" y="308"/>
                    <a:pt x="261" y="308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63" y="308"/>
                    <a:pt x="263" y="308"/>
                    <a:pt x="263" y="308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64" y="308"/>
                    <a:pt x="264" y="308"/>
                    <a:pt x="264" y="308"/>
                  </a:cubicBezTo>
                  <a:cubicBezTo>
                    <a:pt x="264" y="308"/>
                    <a:pt x="263" y="308"/>
                    <a:pt x="263" y="308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64" y="308"/>
                    <a:pt x="264" y="308"/>
                    <a:pt x="264" y="308"/>
                  </a:cubicBezTo>
                  <a:cubicBezTo>
                    <a:pt x="264" y="311"/>
                    <a:pt x="264" y="311"/>
                    <a:pt x="264" y="311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4" y="308"/>
                    <a:pt x="264" y="308"/>
                    <a:pt x="264" y="308"/>
                  </a:cubicBezTo>
                  <a:cubicBezTo>
                    <a:pt x="264" y="311"/>
                    <a:pt x="264" y="311"/>
                    <a:pt x="264" y="311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4" y="308"/>
                    <a:pt x="264" y="308"/>
                    <a:pt x="264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4" y="308"/>
                    <a:pt x="264" y="308"/>
                    <a:pt x="264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4" y="308"/>
                    <a:pt x="264" y="307"/>
                    <a:pt x="263" y="307"/>
                  </a:cubicBezTo>
                  <a:cubicBezTo>
                    <a:pt x="259" y="306"/>
                    <a:pt x="251" y="302"/>
                    <a:pt x="241" y="298"/>
                  </a:cubicBezTo>
                  <a:cubicBezTo>
                    <a:pt x="226" y="292"/>
                    <a:pt x="207" y="283"/>
                    <a:pt x="192" y="277"/>
                  </a:cubicBezTo>
                  <a:cubicBezTo>
                    <a:pt x="184" y="273"/>
                    <a:pt x="177" y="270"/>
                    <a:pt x="172" y="268"/>
                  </a:cubicBezTo>
                  <a:cubicBezTo>
                    <a:pt x="167" y="266"/>
                    <a:pt x="165" y="265"/>
                    <a:pt x="165" y="265"/>
                  </a:cubicBezTo>
                  <a:cubicBezTo>
                    <a:pt x="162" y="264"/>
                    <a:pt x="160" y="265"/>
                    <a:pt x="159" y="267"/>
                  </a:cubicBezTo>
                  <a:cubicBezTo>
                    <a:pt x="158" y="269"/>
                    <a:pt x="158" y="272"/>
                    <a:pt x="160" y="273"/>
                  </a:cubicBezTo>
                  <a:cubicBezTo>
                    <a:pt x="160" y="273"/>
                    <a:pt x="162" y="274"/>
                    <a:pt x="164" y="275"/>
                  </a:cubicBezTo>
                  <a:cubicBezTo>
                    <a:pt x="173" y="280"/>
                    <a:pt x="194" y="293"/>
                    <a:pt x="213" y="304"/>
                  </a:cubicBezTo>
                  <a:cubicBezTo>
                    <a:pt x="222" y="310"/>
                    <a:pt x="231" y="315"/>
                    <a:pt x="238" y="320"/>
                  </a:cubicBezTo>
                  <a:cubicBezTo>
                    <a:pt x="241" y="322"/>
                    <a:pt x="243" y="324"/>
                    <a:pt x="245" y="325"/>
                  </a:cubicBezTo>
                  <a:cubicBezTo>
                    <a:pt x="246" y="326"/>
                    <a:pt x="247" y="326"/>
                    <a:pt x="247" y="326"/>
                  </a:cubicBezTo>
                  <a:cubicBezTo>
                    <a:pt x="247" y="327"/>
                    <a:pt x="247" y="327"/>
                    <a:pt x="247" y="327"/>
                  </a:cubicBezTo>
                  <a:cubicBezTo>
                    <a:pt x="247" y="327"/>
                    <a:pt x="247" y="327"/>
                    <a:pt x="247" y="327"/>
                  </a:cubicBezTo>
                  <a:cubicBezTo>
                    <a:pt x="249" y="325"/>
                    <a:pt x="249" y="325"/>
                    <a:pt x="249" y="325"/>
                  </a:cubicBezTo>
                  <a:cubicBezTo>
                    <a:pt x="247" y="326"/>
                    <a:pt x="247" y="326"/>
                    <a:pt x="247" y="326"/>
                  </a:cubicBezTo>
                  <a:cubicBezTo>
                    <a:pt x="247" y="327"/>
                    <a:pt x="247" y="327"/>
                    <a:pt x="247" y="327"/>
                  </a:cubicBezTo>
                  <a:cubicBezTo>
                    <a:pt x="249" y="325"/>
                    <a:pt x="249" y="325"/>
                    <a:pt x="249" y="325"/>
                  </a:cubicBezTo>
                  <a:cubicBezTo>
                    <a:pt x="247" y="326"/>
                    <a:pt x="247" y="326"/>
                    <a:pt x="247" y="326"/>
                  </a:cubicBezTo>
                  <a:cubicBezTo>
                    <a:pt x="250" y="324"/>
                    <a:pt x="250" y="324"/>
                    <a:pt x="250" y="324"/>
                  </a:cubicBezTo>
                  <a:cubicBezTo>
                    <a:pt x="246" y="324"/>
                    <a:pt x="246" y="324"/>
                    <a:pt x="246" y="324"/>
                  </a:cubicBezTo>
                  <a:cubicBezTo>
                    <a:pt x="246" y="325"/>
                    <a:pt x="247" y="326"/>
                    <a:pt x="247" y="326"/>
                  </a:cubicBezTo>
                  <a:cubicBezTo>
                    <a:pt x="250" y="324"/>
                    <a:pt x="250" y="324"/>
                    <a:pt x="250" y="324"/>
                  </a:cubicBezTo>
                  <a:cubicBezTo>
                    <a:pt x="246" y="324"/>
                    <a:pt x="246" y="324"/>
                    <a:pt x="246" y="324"/>
                  </a:cubicBezTo>
                  <a:cubicBezTo>
                    <a:pt x="251" y="324"/>
                    <a:pt x="251" y="324"/>
                    <a:pt x="251" y="324"/>
                  </a:cubicBezTo>
                  <a:cubicBezTo>
                    <a:pt x="247" y="322"/>
                    <a:pt x="247" y="322"/>
                    <a:pt x="247" y="322"/>
                  </a:cubicBezTo>
                  <a:cubicBezTo>
                    <a:pt x="246" y="322"/>
                    <a:pt x="246" y="323"/>
                    <a:pt x="246" y="324"/>
                  </a:cubicBezTo>
                  <a:cubicBezTo>
                    <a:pt x="251" y="324"/>
                    <a:pt x="251" y="324"/>
                    <a:pt x="251" y="324"/>
                  </a:cubicBezTo>
                  <a:cubicBezTo>
                    <a:pt x="247" y="322"/>
                    <a:pt x="247" y="322"/>
                    <a:pt x="247" y="322"/>
                  </a:cubicBezTo>
                  <a:cubicBezTo>
                    <a:pt x="251" y="324"/>
                    <a:pt x="251" y="324"/>
                    <a:pt x="251" y="324"/>
                  </a:cubicBezTo>
                  <a:cubicBezTo>
                    <a:pt x="253" y="320"/>
                    <a:pt x="253" y="320"/>
                    <a:pt x="253" y="320"/>
                  </a:cubicBezTo>
                  <a:cubicBezTo>
                    <a:pt x="253" y="320"/>
                    <a:pt x="226" y="308"/>
                    <a:pt x="198" y="296"/>
                  </a:cubicBezTo>
                  <a:cubicBezTo>
                    <a:pt x="185" y="290"/>
                    <a:pt x="171" y="285"/>
                    <a:pt x="160" y="280"/>
                  </a:cubicBezTo>
                  <a:cubicBezTo>
                    <a:pt x="155" y="278"/>
                    <a:pt x="150" y="276"/>
                    <a:pt x="147" y="275"/>
                  </a:cubicBezTo>
                  <a:cubicBezTo>
                    <a:pt x="145" y="274"/>
                    <a:pt x="144" y="274"/>
                    <a:pt x="143" y="273"/>
                  </a:cubicBezTo>
                  <a:cubicBezTo>
                    <a:pt x="142" y="273"/>
                    <a:pt x="142" y="273"/>
                    <a:pt x="141" y="273"/>
                  </a:cubicBezTo>
                  <a:cubicBezTo>
                    <a:pt x="141" y="273"/>
                    <a:pt x="141" y="273"/>
                    <a:pt x="141" y="273"/>
                  </a:cubicBezTo>
                  <a:cubicBezTo>
                    <a:pt x="140" y="273"/>
                    <a:pt x="140" y="272"/>
                    <a:pt x="140" y="272"/>
                  </a:cubicBezTo>
                  <a:cubicBezTo>
                    <a:pt x="139" y="272"/>
                    <a:pt x="139" y="272"/>
                    <a:pt x="138" y="273"/>
                  </a:cubicBezTo>
                  <a:cubicBezTo>
                    <a:pt x="138" y="273"/>
                    <a:pt x="137" y="273"/>
                    <a:pt x="137" y="273"/>
                  </a:cubicBezTo>
                  <a:cubicBezTo>
                    <a:pt x="137" y="274"/>
                    <a:pt x="136" y="274"/>
                    <a:pt x="136" y="275"/>
                  </a:cubicBezTo>
                  <a:cubicBezTo>
                    <a:pt x="135" y="276"/>
                    <a:pt x="135" y="277"/>
                    <a:pt x="135" y="278"/>
                  </a:cubicBezTo>
                  <a:cubicBezTo>
                    <a:pt x="135" y="279"/>
                    <a:pt x="136" y="280"/>
                    <a:pt x="137" y="281"/>
                  </a:cubicBezTo>
                  <a:cubicBezTo>
                    <a:pt x="137" y="281"/>
                    <a:pt x="139" y="282"/>
                    <a:pt x="141" y="283"/>
                  </a:cubicBezTo>
                  <a:cubicBezTo>
                    <a:pt x="150" y="289"/>
                    <a:pt x="174" y="302"/>
                    <a:pt x="194" y="315"/>
                  </a:cubicBezTo>
                  <a:cubicBezTo>
                    <a:pt x="205" y="321"/>
                    <a:pt x="214" y="328"/>
                    <a:pt x="221" y="332"/>
                  </a:cubicBezTo>
                  <a:cubicBezTo>
                    <a:pt x="225" y="335"/>
                    <a:pt x="228" y="337"/>
                    <a:pt x="230" y="338"/>
                  </a:cubicBezTo>
                  <a:cubicBezTo>
                    <a:pt x="231" y="339"/>
                    <a:pt x="232" y="339"/>
                    <a:pt x="232" y="340"/>
                  </a:cubicBezTo>
                  <a:cubicBezTo>
                    <a:pt x="232" y="340"/>
                    <a:pt x="232" y="340"/>
                    <a:pt x="232" y="340"/>
                  </a:cubicBezTo>
                  <a:cubicBezTo>
                    <a:pt x="232" y="340"/>
                    <a:pt x="232" y="340"/>
                    <a:pt x="232" y="340"/>
                  </a:cubicBezTo>
                  <a:cubicBezTo>
                    <a:pt x="232" y="340"/>
                    <a:pt x="232" y="340"/>
                    <a:pt x="232" y="340"/>
                  </a:cubicBezTo>
                  <a:cubicBezTo>
                    <a:pt x="232" y="340"/>
                    <a:pt x="232" y="340"/>
                    <a:pt x="232" y="340"/>
                  </a:cubicBezTo>
                  <a:cubicBezTo>
                    <a:pt x="232" y="340"/>
                    <a:pt x="232" y="340"/>
                    <a:pt x="232" y="340"/>
                  </a:cubicBezTo>
                  <a:cubicBezTo>
                    <a:pt x="232" y="340"/>
                    <a:pt x="232" y="340"/>
                    <a:pt x="232" y="340"/>
                  </a:cubicBezTo>
                  <a:cubicBezTo>
                    <a:pt x="234" y="338"/>
                    <a:pt x="234" y="338"/>
                    <a:pt x="234" y="338"/>
                  </a:cubicBezTo>
                  <a:cubicBezTo>
                    <a:pt x="232" y="339"/>
                    <a:pt x="232" y="339"/>
                    <a:pt x="232" y="339"/>
                  </a:cubicBezTo>
                  <a:cubicBezTo>
                    <a:pt x="232" y="340"/>
                    <a:pt x="232" y="340"/>
                    <a:pt x="232" y="340"/>
                  </a:cubicBezTo>
                  <a:cubicBezTo>
                    <a:pt x="234" y="338"/>
                    <a:pt x="234" y="338"/>
                    <a:pt x="234" y="338"/>
                  </a:cubicBezTo>
                  <a:cubicBezTo>
                    <a:pt x="232" y="339"/>
                    <a:pt x="232" y="339"/>
                    <a:pt x="232" y="339"/>
                  </a:cubicBezTo>
                  <a:cubicBezTo>
                    <a:pt x="235" y="337"/>
                    <a:pt x="235" y="337"/>
                    <a:pt x="235" y="337"/>
                  </a:cubicBezTo>
                  <a:cubicBezTo>
                    <a:pt x="231" y="337"/>
                    <a:pt x="231" y="337"/>
                    <a:pt x="231" y="337"/>
                  </a:cubicBezTo>
                  <a:cubicBezTo>
                    <a:pt x="231" y="338"/>
                    <a:pt x="232" y="339"/>
                    <a:pt x="232" y="339"/>
                  </a:cubicBezTo>
                  <a:cubicBezTo>
                    <a:pt x="235" y="337"/>
                    <a:pt x="235" y="337"/>
                    <a:pt x="235" y="337"/>
                  </a:cubicBezTo>
                  <a:cubicBezTo>
                    <a:pt x="231" y="337"/>
                    <a:pt x="231" y="337"/>
                    <a:pt x="231" y="337"/>
                  </a:cubicBezTo>
                  <a:cubicBezTo>
                    <a:pt x="236" y="337"/>
                    <a:pt x="236" y="337"/>
                    <a:pt x="236" y="337"/>
                  </a:cubicBezTo>
                  <a:cubicBezTo>
                    <a:pt x="232" y="335"/>
                    <a:pt x="232" y="335"/>
                    <a:pt x="232" y="335"/>
                  </a:cubicBezTo>
                  <a:cubicBezTo>
                    <a:pt x="231" y="336"/>
                    <a:pt x="231" y="337"/>
                    <a:pt x="231" y="337"/>
                  </a:cubicBezTo>
                  <a:cubicBezTo>
                    <a:pt x="236" y="337"/>
                    <a:pt x="236" y="337"/>
                    <a:pt x="236" y="337"/>
                  </a:cubicBezTo>
                  <a:cubicBezTo>
                    <a:pt x="232" y="335"/>
                    <a:pt x="232" y="335"/>
                    <a:pt x="232" y="335"/>
                  </a:cubicBezTo>
                  <a:cubicBezTo>
                    <a:pt x="236" y="337"/>
                    <a:pt x="236" y="337"/>
                    <a:pt x="236" y="337"/>
                  </a:cubicBezTo>
                  <a:cubicBezTo>
                    <a:pt x="233" y="334"/>
                    <a:pt x="233" y="334"/>
                    <a:pt x="233" y="334"/>
                  </a:cubicBezTo>
                  <a:cubicBezTo>
                    <a:pt x="236" y="337"/>
                    <a:pt x="236" y="337"/>
                    <a:pt x="236" y="337"/>
                  </a:cubicBezTo>
                  <a:cubicBezTo>
                    <a:pt x="235" y="333"/>
                    <a:pt x="235" y="333"/>
                    <a:pt x="235" y="333"/>
                  </a:cubicBezTo>
                  <a:cubicBezTo>
                    <a:pt x="234" y="333"/>
                    <a:pt x="233" y="333"/>
                    <a:pt x="233" y="334"/>
                  </a:cubicBezTo>
                  <a:cubicBezTo>
                    <a:pt x="236" y="337"/>
                    <a:pt x="236" y="337"/>
                    <a:pt x="236" y="337"/>
                  </a:cubicBezTo>
                  <a:cubicBezTo>
                    <a:pt x="235" y="333"/>
                    <a:pt x="235" y="333"/>
                    <a:pt x="235" y="333"/>
                  </a:cubicBezTo>
                  <a:cubicBezTo>
                    <a:pt x="236" y="337"/>
                    <a:pt x="236" y="337"/>
                    <a:pt x="236" y="337"/>
                  </a:cubicBezTo>
                  <a:cubicBezTo>
                    <a:pt x="236" y="333"/>
                    <a:pt x="236" y="333"/>
                    <a:pt x="236" y="333"/>
                  </a:cubicBezTo>
                  <a:cubicBezTo>
                    <a:pt x="236" y="333"/>
                    <a:pt x="235" y="333"/>
                    <a:pt x="235" y="333"/>
                  </a:cubicBezTo>
                  <a:cubicBezTo>
                    <a:pt x="236" y="337"/>
                    <a:pt x="236" y="337"/>
                    <a:pt x="236" y="337"/>
                  </a:cubicBezTo>
                  <a:cubicBezTo>
                    <a:pt x="236" y="333"/>
                    <a:pt x="236" y="333"/>
                    <a:pt x="236" y="333"/>
                  </a:cubicBezTo>
                  <a:cubicBezTo>
                    <a:pt x="236" y="337"/>
                    <a:pt x="236" y="337"/>
                    <a:pt x="236" y="337"/>
                  </a:cubicBezTo>
                  <a:cubicBezTo>
                    <a:pt x="237" y="333"/>
                    <a:pt x="237" y="333"/>
                    <a:pt x="237" y="333"/>
                  </a:cubicBezTo>
                  <a:cubicBezTo>
                    <a:pt x="236" y="333"/>
                    <a:pt x="236" y="333"/>
                    <a:pt x="236" y="333"/>
                  </a:cubicBezTo>
                  <a:cubicBezTo>
                    <a:pt x="236" y="337"/>
                    <a:pt x="236" y="337"/>
                    <a:pt x="236" y="337"/>
                  </a:cubicBezTo>
                  <a:cubicBezTo>
                    <a:pt x="237" y="333"/>
                    <a:pt x="237" y="333"/>
                    <a:pt x="237" y="333"/>
                  </a:cubicBezTo>
                  <a:cubicBezTo>
                    <a:pt x="236" y="336"/>
                    <a:pt x="236" y="336"/>
                    <a:pt x="236" y="336"/>
                  </a:cubicBezTo>
                  <a:cubicBezTo>
                    <a:pt x="237" y="333"/>
                    <a:pt x="237" y="333"/>
                    <a:pt x="237" y="333"/>
                  </a:cubicBezTo>
                  <a:cubicBezTo>
                    <a:pt x="237" y="333"/>
                    <a:pt x="237" y="333"/>
                    <a:pt x="237" y="333"/>
                  </a:cubicBezTo>
                  <a:cubicBezTo>
                    <a:pt x="236" y="336"/>
                    <a:pt x="236" y="336"/>
                    <a:pt x="236" y="336"/>
                  </a:cubicBezTo>
                  <a:cubicBezTo>
                    <a:pt x="237" y="333"/>
                    <a:pt x="237" y="333"/>
                    <a:pt x="237" y="333"/>
                  </a:cubicBezTo>
                  <a:cubicBezTo>
                    <a:pt x="237" y="333"/>
                    <a:pt x="236" y="333"/>
                    <a:pt x="235" y="332"/>
                  </a:cubicBezTo>
                  <a:cubicBezTo>
                    <a:pt x="228" y="329"/>
                    <a:pt x="201" y="317"/>
                    <a:pt x="177" y="306"/>
                  </a:cubicBezTo>
                  <a:cubicBezTo>
                    <a:pt x="165" y="301"/>
                    <a:pt x="153" y="296"/>
                    <a:pt x="144" y="292"/>
                  </a:cubicBezTo>
                  <a:cubicBezTo>
                    <a:pt x="140" y="290"/>
                    <a:pt x="136" y="288"/>
                    <a:pt x="134" y="287"/>
                  </a:cubicBezTo>
                  <a:cubicBezTo>
                    <a:pt x="133" y="286"/>
                    <a:pt x="132" y="286"/>
                    <a:pt x="131" y="286"/>
                  </a:cubicBezTo>
                  <a:cubicBezTo>
                    <a:pt x="130" y="285"/>
                    <a:pt x="130" y="285"/>
                    <a:pt x="130" y="285"/>
                  </a:cubicBezTo>
                  <a:cubicBezTo>
                    <a:pt x="130" y="285"/>
                    <a:pt x="130" y="285"/>
                    <a:pt x="130" y="285"/>
                  </a:cubicBezTo>
                  <a:cubicBezTo>
                    <a:pt x="130" y="285"/>
                    <a:pt x="130" y="285"/>
                    <a:pt x="130" y="285"/>
                  </a:cubicBezTo>
                  <a:cubicBezTo>
                    <a:pt x="130" y="285"/>
                    <a:pt x="130" y="285"/>
                    <a:pt x="130" y="285"/>
                  </a:cubicBezTo>
                  <a:cubicBezTo>
                    <a:pt x="129" y="285"/>
                    <a:pt x="129" y="285"/>
                    <a:pt x="129" y="285"/>
                  </a:cubicBezTo>
                  <a:cubicBezTo>
                    <a:pt x="129" y="285"/>
                    <a:pt x="129" y="285"/>
                    <a:pt x="129" y="285"/>
                  </a:cubicBezTo>
                  <a:cubicBezTo>
                    <a:pt x="129" y="285"/>
                    <a:pt x="129" y="285"/>
                    <a:pt x="128" y="285"/>
                  </a:cubicBezTo>
                  <a:cubicBezTo>
                    <a:pt x="126" y="285"/>
                    <a:pt x="124" y="286"/>
                    <a:pt x="124" y="288"/>
                  </a:cubicBezTo>
                  <a:cubicBezTo>
                    <a:pt x="123" y="290"/>
                    <a:pt x="124" y="292"/>
                    <a:pt x="126" y="293"/>
                  </a:cubicBezTo>
                  <a:cubicBezTo>
                    <a:pt x="126" y="293"/>
                    <a:pt x="127" y="294"/>
                    <a:pt x="130" y="296"/>
                  </a:cubicBezTo>
                  <a:cubicBezTo>
                    <a:pt x="138" y="301"/>
                    <a:pt x="159" y="314"/>
                    <a:pt x="179" y="325"/>
                  </a:cubicBezTo>
                  <a:cubicBezTo>
                    <a:pt x="188" y="331"/>
                    <a:pt x="197" y="337"/>
                    <a:pt x="204" y="341"/>
                  </a:cubicBezTo>
                  <a:cubicBezTo>
                    <a:pt x="207" y="343"/>
                    <a:pt x="210" y="345"/>
                    <a:pt x="212" y="346"/>
                  </a:cubicBezTo>
                  <a:cubicBezTo>
                    <a:pt x="212" y="347"/>
                    <a:pt x="213" y="347"/>
                    <a:pt x="213" y="348"/>
                  </a:cubicBezTo>
                  <a:cubicBezTo>
                    <a:pt x="214" y="348"/>
                    <a:pt x="214" y="348"/>
                    <a:pt x="214" y="348"/>
                  </a:cubicBezTo>
                  <a:cubicBezTo>
                    <a:pt x="214" y="348"/>
                    <a:pt x="214" y="348"/>
                    <a:pt x="214" y="348"/>
                  </a:cubicBezTo>
                  <a:cubicBezTo>
                    <a:pt x="215" y="346"/>
                    <a:pt x="215" y="346"/>
                    <a:pt x="215" y="346"/>
                  </a:cubicBezTo>
                  <a:cubicBezTo>
                    <a:pt x="213" y="348"/>
                    <a:pt x="213" y="348"/>
                    <a:pt x="213" y="348"/>
                  </a:cubicBezTo>
                  <a:cubicBezTo>
                    <a:pt x="214" y="348"/>
                    <a:pt x="214" y="348"/>
                    <a:pt x="214" y="348"/>
                  </a:cubicBezTo>
                  <a:cubicBezTo>
                    <a:pt x="215" y="346"/>
                    <a:pt x="215" y="346"/>
                    <a:pt x="215" y="346"/>
                  </a:cubicBezTo>
                  <a:cubicBezTo>
                    <a:pt x="213" y="348"/>
                    <a:pt x="213" y="348"/>
                    <a:pt x="213" y="348"/>
                  </a:cubicBezTo>
                  <a:cubicBezTo>
                    <a:pt x="217" y="345"/>
                    <a:pt x="217" y="345"/>
                    <a:pt x="217" y="345"/>
                  </a:cubicBezTo>
                  <a:cubicBezTo>
                    <a:pt x="213" y="347"/>
                    <a:pt x="213" y="347"/>
                    <a:pt x="213" y="347"/>
                  </a:cubicBezTo>
                  <a:cubicBezTo>
                    <a:pt x="213" y="348"/>
                    <a:pt x="213" y="348"/>
                    <a:pt x="213" y="348"/>
                  </a:cubicBezTo>
                  <a:cubicBezTo>
                    <a:pt x="217" y="345"/>
                    <a:pt x="217" y="345"/>
                    <a:pt x="217" y="345"/>
                  </a:cubicBezTo>
                  <a:cubicBezTo>
                    <a:pt x="213" y="347"/>
                    <a:pt x="213" y="347"/>
                    <a:pt x="213" y="347"/>
                  </a:cubicBezTo>
                  <a:cubicBezTo>
                    <a:pt x="217" y="345"/>
                    <a:pt x="217" y="345"/>
                    <a:pt x="217" y="345"/>
                  </a:cubicBezTo>
                  <a:cubicBezTo>
                    <a:pt x="213" y="345"/>
                    <a:pt x="213" y="345"/>
                    <a:pt x="213" y="345"/>
                  </a:cubicBezTo>
                  <a:cubicBezTo>
                    <a:pt x="213" y="346"/>
                    <a:pt x="213" y="347"/>
                    <a:pt x="213" y="347"/>
                  </a:cubicBezTo>
                  <a:cubicBezTo>
                    <a:pt x="217" y="345"/>
                    <a:pt x="217" y="345"/>
                    <a:pt x="217" y="345"/>
                  </a:cubicBezTo>
                  <a:cubicBezTo>
                    <a:pt x="213" y="345"/>
                    <a:pt x="213" y="345"/>
                    <a:pt x="213" y="345"/>
                  </a:cubicBezTo>
                  <a:cubicBezTo>
                    <a:pt x="217" y="345"/>
                    <a:pt x="217" y="345"/>
                    <a:pt x="217" y="345"/>
                  </a:cubicBezTo>
                  <a:cubicBezTo>
                    <a:pt x="213" y="343"/>
                    <a:pt x="213" y="343"/>
                    <a:pt x="213" y="343"/>
                  </a:cubicBezTo>
                  <a:cubicBezTo>
                    <a:pt x="213" y="343"/>
                    <a:pt x="213" y="344"/>
                    <a:pt x="213" y="345"/>
                  </a:cubicBezTo>
                  <a:cubicBezTo>
                    <a:pt x="217" y="345"/>
                    <a:pt x="217" y="345"/>
                    <a:pt x="217" y="345"/>
                  </a:cubicBezTo>
                  <a:cubicBezTo>
                    <a:pt x="213" y="343"/>
                    <a:pt x="213" y="343"/>
                    <a:pt x="213" y="343"/>
                  </a:cubicBezTo>
                  <a:cubicBezTo>
                    <a:pt x="217" y="345"/>
                    <a:pt x="217" y="345"/>
                    <a:pt x="217" y="345"/>
                  </a:cubicBezTo>
                  <a:cubicBezTo>
                    <a:pt x="213" y="343"/>
                    <a:pt x="213" y="343"/>
                    <a:pt x="213" y="343"/>
                  </a:cubicBezTo>
                  <a:cubicBezTo>
                    <a:pt x="217" y="345"/>
                    <a:pt x="217" y="345"/>
                    <a:pt x="217" y="345"/>
                  </a:cubicBezTo>
                  <a:cubicBezTo>
                    <a:pt x="215" y="341"/>
                    <a:pt x="215" y="341"/>
                    <a:pt x="215" y="341"/>
                  </a:cubicBezTo>
                  <a:cubicBezTo>
                    <a:pt x="214" y="342"/>
                    <a:pt x="214" y="342"/>
                    <a:pt x="213" y="343"/>
                  </a:cubicBezTo>
                  <a:cubicBezTo>
                    <a:pt x="217" y="345"/>
                    <a:pt x="217" y="345"/>
                    <a:pt x="217" y="345"/>
                  </a:cubicBezTo>
                  <a:cubicBezTo>
                    <a:pt x="215" y="341"/>
                    <a:pt x="215" y="341"/>
                    <a:pt x="215" y="341"/>
                  </a:cubicBezTo>
                  <a:cubicBezTo>
                    <a:pt x="217" y="345"/>
                    <a:pt x="217" y="345"/>
                    <a:pt x="217" y="345"/>
                  </a:cubicBezTo>
                  <a:cubicBezTo>
                    <a:pt x="216" y="341"/>
                    <a:pt x="216" y="341"/>
                    <a:pt x="216" y="341"/>
                  </a:cubicBezTo>
                  <a:cubicBezTo>
                    <a:pt x="216" y="341"/>
                    <a:pt x="215" y="341"/>
                    <a:pt x="215" y="341"/>
                  </a:cubicBezTo>
                  <a:cubicBezTo>
                    <a:pt x="217" y="345"/>
                    <a:pt x="217" y="345"/>
                    <a:pt x="217" y="345"/>
                  </a:cubicBezTo>
                  <a:cubicBezTo>
                    <a:pt x="216" y="341"/>
                    <a:pt x="216" y="341"/>
                    <a:pt x="216" y="341"/>
                  </a:cubicBezTo>
                  <a:cubicBezTo>
                    <a:pt x="217" y="344"/>
                    <a:pt x="217" y="344"/>
                    <a:pt x="217" y="344"/>
                  </a:cubicBezTo>
                  <a:cubicBezTo>
                    <a:pt x="217" y="341"/>
                    <a:pt x="217" y="341"/>
                    <a:pt x="217" y="341"/>
                  </a:cubicBezTo>
                  <a:cubicBezTo>
                    <a:pt x="216" y="341"/>
                    <a:pt x="216" y="341"/>
                    <a:pt x="216" y="341"/>
                  </a:cubicBezTo>
                  <a:cubicBezTo>
                    <a:pt x="217" y="344"/>
                    <a:pt x="217" y="344"/>
                    <a:pt x="217" y="344"/>
                  </a:cubicBezTo>
                  <a:cubicBezTo>
                    <a:pt x="217" y="341"/>
                    <a:pt x="217" y="341"/>
                    <a:pt x="217" y="341"/>
                  </a:cubicBezTo>
                  <a:cubicBezTo>
                    <a:pt x="217" y="342"/>
                    <a:pt x="217" y="342"/>
                    <a:pt x="217" y="342"/>
                  </a:cubicBezTo>
                  <a:cubicBezTo>
                    <a:pt x="217" y="341"/>
                    <a:pt x="217" y="341"/>
                    <a:pt x="217" y="341"/>
                  </a:cubicBezTo>
                  <a:cubicBezTo>
                    <a:pt x="217" y="341"/>
                    <a:pt x="217" y="341"/>
                    <a:pt x="217" y="341"/>
                  </a:cubicBezTo>
                  <a:cubicBezTo>
                    <a:pt x="217" y="342"/>
                    <a:pt x="217" y="342"/>
                    <a:pt x="217" y="342"/>
                  </a:cubicBezTo>
                  <a:cubicBezTo>
                    <a:pt x="217" y="341"/>
                    <a:pt x="217" y="341"/>
                    <a:pt x="217" y="341"/>
                  </a:cubicBezTo>
                  <a:cubicBezTo>
                    <a:pt x="217" y="341"/>
                    <a:pt x="217" y="341"/>
                    <a:pt x="217" y="341"/>
                  </a:cubicBezTo>
                  <a:cubicBezTo>
                    <a:pt x="216" y="341"/>
                    <a:pt x="216" y="340"/>
                    <a:pt x="215" y="340"/>
                  </a:cubicBezTo>
                  <a:cubicBezTo>
                    <a:pt x="210" y="339"/>
                    <a:pt x="202" y="335"/>
                    <a:pt x="191" y="331"/>
                  </a:cubicBezTo>
                  <a:cubicBezTo>
                    <a:pt x="176" y="325"/>
                    <a:pt x="157" y="316"/>
                    <a:pt x="142" y="310"/>
                  </a:cubicBezTo>
                  <a:cubicBezTo>
                    <a:pt x="135" y="306"/>
                    <a:pt x="128" y="303"/>
                    <a:pt x="123" y="301"/>
                  </a:cubicBezTo>
                  <a:cubicBezTo>
                    <a:pt x="119" y="299"/>
                    <a:pt x="116" y="298"/>
                    <a:pt x="116" y="298"/>
                  </a:cubicBezTo>
                  <a:cubicBezTo>
                    <a:pt x="114" y="297"/>
                    <a:pt x="111" y="298"/>
                    <a:pt x="110" y="300"/>
                  </a:cubicBezTo>
                  <a:cubicBezTo>
                    <a:pt x="109" y="302"/>
                    <a:pt x="110" y="305"/>
                    <a:pt x="112" y="306"/>
                  </a:cubicBezTo>
                  <a:cubicBezTo>
                    <a:pt x="112" y="306"/>
                    <a:pt x="117" y="309"/>
                    <a:pt x="125" y="314"/>
                  </a:cubicBezTo>
                  <a:cubicBezTo>
                    <a:pt x="137" y="321"/>
                    <a:pt x="155" y="333"/>
                    <a:pt x="171" y="342"/>
                  </a:cubicBezTo>
                  <a:cubicBezTo>
                    <a:pt x="178" y="347"/>
                    <a:pt x="185" y="351"/>
                    <a:pt x="190" y="354"/>
                  </a:cubicBezTo>
                  <a:cubicBezTo>
                    <a:pt x="192" y="356"/>
                    <a:pt x="194" y="357"/>
                    <a:pt x="196" y="358"/>
                  </a:cubicBezTo>
                  <a:cubicBezTo>
                    <a:pt x="196" y="358"/>
                    <a:pt x="197" y="359"/>
                    <a:pt x="197" y="359"/>
                  </a:cubicBezTo>
                  <a:cubicBezTo>
                    <a:pt x="197" y="359"/>
                    <a:pt x="197" y="359"/>
                    <a:pt x="197" y="359"/>
                  </a:cubicBezTo>
                  <a:cubicBezTo>
                    <a:pt x="197" y="359"/>
                    <a:pt x="197" y="359"/>
                    <a:pt x="197" y="359"/>
                  </a:cubicBezTo>
                  <a:cubicBezTo>
                    <a:pt x="199" y="357"/>
                    <a:pt x="199" y="357"/>
                    <a:pt x="199" y="357"/>
                  </a:cubicBezTo>
                  <a:cubicBezTo>
                    <a:pt x="197" y="359"/>
                    <a:pt x="197" y="359"/>
                    <a:pt x="197" y="359"/>
                  </a:cubicBezTo>
                  <a:cubicBezTo>
                    <a:pt x="197" y="359"/>
                    <a:pt x="197" y="359"/>
                    <a:pt x="197" y="359"/>
                  </a:cubicBezTo>
                  <a:cubicBezTo>
                    <a:pt x="199" y="357"/>
                    <a:pt x="199" y="357"/>
                    <a:pt x="199" y="357"/>
                  </a:cubicBezTo>
                  <a:cubicBezTo>
                    <a:pt x="197" y="359"/>
                    <a:pt x="197" y="359"/>
                    <a:pt x="197" y="359"/>
                  </a:cubicBezTo>
                  <a:cubicBezTo>
                    <a:pt x="200" y="356"/>
                    <a:pt x="200" y="356"/>
                    <a:pt x="200" y="356"/>
                  </a:cubicBezTo>
                  <a:cubicBezTo>
                    <a:pt x="197" y="358"/>
                    <a:pt x="197" y="358"/>
                    <a:pt x="197" y="358"/>
                  </a:cubicBezTo>
                  <a:cubicBezTo>
                    <a:pt x="197" y="359"/>
                    <a:pt x="197" y="359"/>
                    <a:pt x="197" y="359"/>
                  </a:cubicBezTo>
                  <a:cubicBezTo>
                    <a:pt x="200" y="356"/>
                    <a:pt x="200" y="356"/>
                    <a:pt x="200" y="356"/>
                  </a:cubicBezTo>
                  <a:cubicBezTo>
                    <a:pt x="197" y="358"/>
                    <a:pt x="197" y="358"/>
                    <a:pt x="197" y="358"/>
                  </a:cubicBezTo>
                  <a:cubicBezTo>
                    <a:pt x="200" y="356"/>
                    <a:pt x="200" y="356"/>
                    <a:pt x="200" y="356"/>
                  </a:cubicBezTo>
                  <a:cubicBezTo>
                    <a:pt x="196" y="356"/>
                    <a:pt x="196" y="356"/>
                    <a:pt x="196" y="356"/>
                  </a:cubicBezTo>
                  <a:cubicBezTo>
                    <a:pt x="196" y="357"/>
                    <a:pt x="196" y="358"/>
                    <a:pt x="197" y="358"/>
                  </a:cubicBezTo>
                  <a:cubicBezTo>
                    <a:pt x="200" y="356"/>
                    <a:pt x="200" y="356"/>
                    <a:pt x="200" y="356"/>
                  </a:cubicBezTo>
                  <a:cubicBezTo>
                    <a:pt x="196" y="356"/>
                    <a:pt x="196" y="356"/>
                    <a:pt x="196" y="356"/>
                  </a:cubicBezTo>
                  <a:cubicBezTo>
                    <a:pt x="200" y="356"/>
                    <a:pt x="200" y="356"/>
                    <a:pt x="200" y="356"/>
                  </a:cubicBezTo>
                  <a:cubicBezTo>
                    <a:pt x="196" y="354"/>
                    <a:pt x="196" y="354"/>
                    <a:pt x="196" y="354"/>
                  </a:cubicBezTo>
                  <a:cubicBezTo>
                    <a:pt x="196" y="354"/>
                    <a:pt x="196" y="355"/>
                    <a:pt x="196" y="356"/>
                  </a:cubicBezTo>
                  <a:cubicBezTo>
                    <a:pt x="200" y="356"/>
                    <a:pt x="200" y="356"/>
                    <a:pt x="200" y="356"/>
                  </a:cubicBezTo>
                  <a:cubicBezTo>
                    <a:pt x="196" y="354"/>
                    <a:pt x="196" y="354"/>
                    <a:pt x="196" y="354"/>
                  </a:cubicBezTo>
                  <a:cubicBezTo>
                    <a:pt x="200" y="356"/>
                    <a:pt x="200" y="356"/>
                    <a:pt x="200" y="356"/>
                  </a:cubicBezTo>
                  <a:cubicBezTo>
                    <a:pt x="202" y="352"/>
                    <a:pt x="202" y="352"/>
                    <a:pt x="202" y="352"/>
                  </a:cubicBezTo>
                  <a:cubicBezTo>
                    <a:pt x="96" y="306"/>
                    <a:pt x="96" y="306"/>
                    <a:pt x="96" y="306"/>
                  </a:cubicBezTo>
                  <a:cubicBezTo>
                    <a:pt x="94" y="305"/>
                    <a:pt x="92" y="306"/>
                    <a:pt x="91" y="308"/>
                  </a:cubicBezTo>
                  <a:cubicBezTo>
                    <a:pt x="89" y="310"/>
                    <a:pt x="90" y="313"/>
                    <a:pt x="92" y="314"/>
                  </a:cubicBezTo>
                  <a:cubicBezTo>
                    <a:pt x="92" y="314"/>
                    <a:pt x="94" y="315"/>
                    <a:pt x="96" y="316"/>
                  </a:cubicBezTo>
                  <a:cubicBezTo>
                    <a:pt x="106" y="322"/>
                    <a:pt x="129" y="336"/>
                    <a:pt x="149" y="349"/>
                  </a:cubicBezTo>
                  <a:cubicBezTo>
                    <a:pt x="160" y="355"/>
                    <a:pt x="169" y="361"/>
                    <a:pt x="176" y="366"/>
                  </a:cubicBezTo>
                  <a:cubicBezTo>
                    <a:pt x="180" y="368"/>
                    <a:pt x="183" y="370"/>
                    <a:pt x="185" y="371"/>
                  </a:cubicBezTo>
                  <a:cubicBezTo>
                    <a:pt x="186" y="372"/>
                    <a:pt x="187" y="373"/>
                    <a:pt x="187" y="373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7" y="373"/>
                    <a:pt x="187" y="373"/>
                    <a:pt x="187" y="373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7" y="373"/>
                    <a:pt x="187" y="373"/>
                    <a:pt x="187" y="373"/>
                  </a:cubicBezTo>
                  <a:cubicBezTo>
                    <a:pt x="190" y="370"/>
                    <a:pt x="190" y="370"/>
                    <a:pt x="190" y="370"/>
                  </a:cubicBezTo>
                  <a:cubicBezTo>
                    <a:pt x="187" y="372"/>
                    <a:pt x="187" y="372"/>
                    <a:pt x="187" y="372"/>
                  </a:cubicBezTo>
                  <a:cubicBezTo>
                    <a:pt x="187" y="373"/>
                    <a:pt x="187" y="373"/>
                    <a:pt x="187" y="373"/>
                  </a:cubicBezTo>
                  <a:cubicBezTo>
                    <a:pt x="190" y="370"/>
                    <a:pt x="190" y="370"/>
                    <a:pt x="190" y="370"/>
                  </a:cubicBezTo>
                  <a:cubicBezTo>
                    <a:pt x="187" y="372"/>
                    <a:pt x="187" y="372"/>
                    <a:pt x="187" y="372"/>
                  </a:cubicBezTo>
                  <a:cubicBezTo>
                    <a:pt x="191" y="370"/>
                    <a:pt x="191" y="370"/>
                    <a:pt x="191" y="370"/>
                  </a:cubicBezTo>
                  <a:cubicBezTo>
                    <a:pt x="186" y="372"/>
                    <a:pt x="186" y="372"/>
                    <a:pt x="186" y="372"/>
                  </a:cubicBezTo>
                  <a:cubicBezTo>
                    <a:pt x="187" y="372"/>
                    <a:pt x="187" y="372"/>
                    <a:pt x="187" y="372"/>
                  </a:cubicBezTo>
                  <a:cubicBezTo>
                    <a:pt x="191" y="370"/>
                    <a:pt x="191" y="370"/>
                    <a:pt x="191" y="370"/>
                  </a:cubicBezTo>
                  <a:cubicBezTo>
                    <a:pt x="186" y="372"/>
                    <a:pt x="186" y="372"/>
                    <a:pt x="186" y="372"/>
                  </a:cubicBezTo>
                  <a:cubicBezTo>
                    <a:pt x="191" y="370"/>
                    <a:pt x="191" y="370"/>
                    <a:pt x="191" y="370"/>
                  </a:cubicBezTo>
                  <a:cubicBezTo>
                    <a:pt x="186" y="370"/>
                    <a:pt x="186" y="370"/>
                    <a:pt x="186" y="370"/>
                  </a:cubicBezTo>
                  <a:cubicBezTo>
                    <a:pt x="186" y="371"/>
                    <a:pt x="186" y="371"/>
                    <a:pt x="186" y="372"/>
                  </a:cubicBezTo>
                  <a:cubicBezTo>
                    <a:pt x="191" y="370"/>
                    <a:pt x="191" y="370"/>
                    <a:pt x="191" y="370"/>
                  </a:cubicBezTo>
                  <a:cubicBezTo>
                    <a:pt x="186" y="370"/>
                    <a:pt x="186" y="370"/>
                    <a:pt x="186" y="370"/>
                  </a:cubicBezTo>
                  <a:cubicBezTo>
                    <a:pt x="191" y="370"/>
                    <a:pt x="191" y="370"/>
                    <a:pt x="191" y="370"/>
                  </a:cubicBezTo>
                  <a:cubicBezTo>
                    <a:pt x="187" y="368"/>
                    <a:pt x="187" y="368"/>
                    <a:pt x="187" y="368"/>
                  </a:cubicBezTo>
                  <a:cubicBezTo>
                    <a:pt x="186" y="369"/>
                    <a:pt x="186" y="369"/>
                    <a:pt x="186" y="370"/>
                  </a:cubicBezTo>
                  <a:cubicBezTo>
                    <a:pt x="191" y="370"/>
                    <a:pt x="191" y="370"/>
                    <a:pt x="191" y="370"/>
                  </a:cubicBezTo>
                  <a:cubicBezTo>
                    <a:pt x="187" y="368"/>
                    <a:pt x="187" y="368"/>
                    <a:pt x="187" y="368"/>
                  </a:cubicBezTo>
                  <a:cubicBezTo>
                    <a:pt x="191" y="370"/>
                    <a:pt x="191" y="370"/>
                    <a:pt x="191" y="370"/>
                  </a:cubicBezTo>
                  <a:cubicBezTo>
                    <a:pt x="193" y="366"/>
                    <a:pt x="193" y="366"/>
                    <a:pt x="193" y="366"/>
                  </a:cubicBezTo>
                  <a:cubicBezTo>
                    <a:pt x="193" y="366"/>
                    <a:pt x="168" y="354"/>
                    <a:pt x="143" y="342"/>
                  </a:cubicBezTo>
                  <a:cubicBezTo>
                    <a:pt x="130" y="336"/>
                    <a:pt x="117" y="330"/>
                    <a:pt x="107" y="326"/>
                  </a:cubicBezTo>
                  <a:cubicBezTo>
                    <a:pt x="102" y="324"/>
                    <a:pt x="98" y="322"/>
                    <a:pt x="94" y="320"/>
                  </a:cubicBezTo>
                  <a:cubicBezTo>
                    <a:pt x="93" y="320"/>
                    <a:pt x="91" y="319"/>
                    <a:pt x="90" y="319"/>
                  </a:cubicBezTo>
                  <a:cubicBezTo>
                    <a:pt x="89" y="319"/>
                    <a:pt x="89" y="318"/>
                    <a:pt x="88" y="318"/>
                  </a:cubicBezTo>
                  <a:cubicBezTo>
                    <a:pt x="88" y="318"/>
                    <a:pt x="87" y="318"/>
                    <a:pt x="86" y="318"/>
                  </a:cubicBezTo>
                  <a:cubicBezTo>
                    <a:pt x="86" y="318"/>
                    <a:pt x="85" y="318"/>
                    <a:pt x="85" y="318"/>
                  </a:cubicBezTo>
                  <a:cubicBezTo>
                    <a:pt x="84" y="318"/>
                    <a:pt x="84" y="319"/>
                    <a:pt x="83" y="319"/>
                  </a:cubicBezTo>
                  <a:cubicBezTo>
                    <a:pt x="83" y="319"/>
                    <a:pt x="82" y="320"/>
                    <a:pt x="82" y="320"/>
                  </a:cubicBezTo>
                  <a:cubicBezTo>
                    <a:pt x="81" y="322"/>
                    <a:pt x="81" y="325"/>
                    <a:pt x="83" y="327"/>
                  </a:cubicBezTo>
                  <a:cubicBezTo>
                    <a:pt x="158" y="373"/>
                    <a:pt x="158" y="373"/>
                    <a:pt x="158" y="373"/>
                  </a:cubicBezTo>
                  <a:cubicBezTo>
                    <a:pt x="160" y="369"/>
                    <a:pt x="160" y="369"/>
                    <a:pt x="160" y="369"/>
                  </a:cubicBezTo>
                  <a:cubicBezTo>
                    <a:pt x="162" y="365"/>
                    <a:pt x="162" y="365"/>
                    <a:pt x="162" y="365"/>
                  </a:cubicBezTo>
                  <a:cubicBezTo>
                    <a:pt x="162" y="365"/>
                    <a:pt x="140" y="355"/>
                    <a:pt x="117" y="344"/>
                  </a:cubicBezTo>
                  <a:cubicBezTo>
                    <a:pt x="105" y="339"/>
                    <a:pt x="94" y="334"/>
                    <a:pt x="85" y="330"/>
                  </a:cubicBezTo>
                  <a:cubicBezTo>
                    <a:pt x="80" y="328"/>
                    <a:pt x="76" y="327"/>
                    <a:pt x="73" y="326"/>
                  </a:cubicBezTo>
                  <a:cubicBezTo>
                    <a:pt x="72" y="325"/>
                    <a:pt x="70" y="325"/>
                    <a:pt x="69" y="324"/>
                  </a:cubicBezTo>
                  <a:cubicBezTo>
                    <a:pt x="69" y="324"/>
                    <a:pt x="68" y="324"/>
                    <a:pt x="68" y="324"/>
                  </a:cubicBezTo>
                  <a:cubicBezTo>
                    <a:pt x="67" y="324"/>
                    <a:pt x="67" y="324"/>
                    <a:pt x="66" y="323"/>
                  </a:cubicBezTo>
                  <a:cubicBezTo>
                    <a:pt x="66" y="323"/>
                    <a:pt x="65" y="323"/>
                    <a:pt x="65" y="324"/>
                  </a:cubicBezTo>
                  <a:cubicBezTo>
                    <a:pt x="64" y="324"/>
                    <a:pt x="64" y="324"/>
                    <a:pt x="63" y="324"/>
                  </a:cubicBezTo>
                  <a:cubicBezTo>
                    <a:pt x="63" y="325"/>
                    <a:pt x="62" y="325"/>
                    <a:pt x="62" y="326"/>
                  </a:cubicBezTo>
                  <a:cubicBezTo>
                    <a:pt x="66" y="328"/>
                    <a:pt x="66" y="328"/>
                    <a:pt x="66" y="328"/>
                  </a:cubicBezTo>
                  <a:cubicBezTo>
                    <a:pt x="62" y="325"/>
                    <a:pt x="62" y="325"/>
                    <a:pt x="62" y="325"/>
                  </a:cubicBezTo>
                  <a:cubicBezTo>
                    <a:pt x="61" y="326"/>
                    <a:pt x="61" y="327"/>
                    <a:pt x="61" y="328"/>
                  </a:cubicBezTo>
                  <a:cubicBezTo>
                    <a:pt x="61" y="329"/>
                    <a:pt x="62" y="330"/>
                    <a:pt x="62" y="330"/>
                  </a:cubicBezTo>
                  <a:cubicBezTo>
                    <a:pt x="62" y="331"/>
                    <a:pt x="62" y="331"/>
                    <a:pt x="63" y="331"/>
                  </a:cubicBezTo>
                  <a:cubicBezTo>
                    <a:pt x="63" y="332"/>
                    <a:pt x="63" y="332"/>
                    <a:pt x="64" y="332"/>
                  </a:cubicBezTo>
                  <a:cubicBezTo>
                    <a:pt x="65" y="333"/>
                    <a:pt x="66" y="334"/>
                    <a:pt x="69" y="336"/>
                  </a:cubicBezTo>
                  <a:cubicBezTo>
                    <a:pt x="77" y="341"/>
                    <a:pt x="94" y="351"/>
                    <a:pt x="108" y="359"/>
                  </a:cubicBezTo>
                  <a:cubicBezTo>
                    <a:pt x="115" y="364"/>
                    <a:pt x="121" y="368"/>
                    <a:pt x="126" y="371"/>
                  </a:cubicBezTo>
                  <a:cubicBezTo>
                    <a:pt x="128" y="372"/>
                    <a:pt x="130" y="373"/>
                    <a:pt x="132" y="374"/>
                  </a:cubicBezTo>
                  <a:cubicBezTo>
                    <a:pt x="132" y="375"/>
                    <a:pt x="133" y="375"/>
                    <a:pt x="133" y="375"/>
                  </a:cubicBezTo>
                  <a:cubicBezTo>
                    <a:pt x="133" y="375"/>
                    <a:pt x="133" y="375"/>
                    <a:pt x="133" y="375"/>
                  </a:cubicBezTo>
                  <a:cubicBezTo>
                    <a:pt x="135" y="373"/>
                    <a:pt x="135" y="373"/>
                    <a:pt x="135" y="373"/>
                  </a:cubicBezTo>
                  <a:cubicBezTo>
                    <a:pt x="133" y="375"/>
                    <a:pt x="133" y="375"/>
                    <a:pt x="133" y="375"/>
                  </a:cubicBezTo>
                  <a:cubicBezTo>
                    <a:pt x="133" y="375"/>
                    <a:pt x="133" y="375"/>
                    <a:pt x="133" y="375"/>
                  </a:cubicBezTo>
                  <a:cubicBezTo>
                    <a:pt x="135" y="373"/>
                    <a:pt x="135" y="373"/>
                    <a:pt x="135" y="373"/>
                  </a:cubicBezTo>
                  <a:cubicBezTo>
                    <a:pt x="133" y="375"/>
                    <a:pt x="133" y="375"/>
                    <a:pt x="133" y="375"/>
                  </a:cubicBezTo>
                  <a:cubicBezTo>
                    <a:pt x="136" y="372"/>
                    <a:pt x="136" y="372"/>
                    <a:pt x="136" y="372"/>
                  </a:cubicBezTo>
                  <a:cubicBezTo>
                    <a:pt x="132" y="374"/>
                    <a:pt x="132" y="374"/>
                    <a:pt x="132" y="374"/>
                  </a:cubicBezTo>
                  <a:cubicBezTo>
                    <a:pt x="133" y="375"/>
                    <a:pt x="133" y="375"/>
                    <a:pt x="133" y="375"/>
                  </a:cubicBezTo>
                  <a:cubicBezTo>
                    <a:pt x="136" y="372"/>
                    <a:pt x="136" y="372"/>
                    <a:pt x="136" y="372"/>
                  </a:cubicBezTo>
                  <a:cubicBezTo>
                    <a:pt x="132" y="374"/>
                    <a:pt x="132" y="374"/>
                    <a:pt x="132" y="374"/>
                  </a:cubicBezTo>
                  <a:cubicBezTo>
                    <a:pt x="136" y="372"/>
                    <a:pt x="136" y="372"/>
                    <a:pt x="136" y="372"/>
                  </a:cubicBezTo>
                  <a:cubicBezTo>
                    <a:pt x="132" y="372"/>
                    <a:pt x="132" y="372"/>
                    <a:pt x="132" y="372"/>
                  </a:cubicBezTo>
                  <a:cubicBezTo>
                    <a:pt x="132" y="373"/>
                    <a:pt x="132" y="374"/>
                    <a:pt x="132" y="374"/>
                  </a:cubicBezTo>
                  <a:cubicBezTo>
                    <a:pt x="136" y="372"/>
                    <a:pt x="136" y="372"/>
                    <a:pt x="136" y="372"/>
                  </a:cubicBezTo>
                  <a:cubicBezTo>
                    <a:pt x="132" y="372"/>
                    <a:pt x="132" y="372"/>
                    <a:pt x="132" y="372"/>
                  </a:cubicBezTo>
                  <a:cubicBezTo>
                    <a:pt x="136" y="372"/>
                    <a:pt x="136" y="372"/>
                    <a:pt x="136" y="372"/>
                  </a:cubicBezTo>
                  <a:cubicBezTo>
                    <a:pt x="132" y="370"/>
                    <a:pt x="132" y="370"/>
                    <a:pt x="132" y="370"/>
                  </a:cubicBezTo>
                  <a:cubicBezTo>
                    <a:pt x="132" y="371"/>
                    <a:pt x="132" y="371"/>
                    <a:pt x="132" y="372"/>
                  </a:cubicBezTo>
                  <a:cubicBezTo>
                    <a:pt x="136" y="372"/>
                    <a:pt x="136" y="372"/>
                    <a:pt x="136" y="372"/>
                  </a:cubicBezTo>
                  <a:cubicBezTo>
                    <a:pt x="132" y="370"/>
                    <a:pt x="132" y="370"/>
                    <a:pt x="132" y="370"/>
                  </a:cubicBezTo>
                  <a:cubicBezTo>
                    <a:pt x="136" y="372"/>
                    <a:pt x="136" y="372"/>
                    <a:pt x="136" y="372"/>
                  </a:cubicBezTo>
                  <a:cubicBezTo>
                    <a:pt x="132" y="370"/>
                    <a:pt x="132" y="370"/>
                    <a:pt x="132" y="370"/>
                  </a:cubicBezTo>
                  <a:cubicBezTo>
                    <a:pt x="136" y="372"/>
                    <a:pt x="136" y="372"/>
                    <a:pt x="136" y="372"/>
                  </a:cubicBezTo>
                  <a:cubicBezTo>
                    <a:pt x="134" y="368"/>
                    <a:pt x="134" y="368"/>
                    <a:pt x="134" y="368"/>
                  </a:cubicBezTo>
                  <a:cubicBezTo>
                    <a:pt x="133" y="369"/>
                    <a:pt x="133" y="369"/>
                    <a:pt x="132" y="370"/>
                  </a:cubicBezTo>
                  <a:cubicBezTo>
                    <a:pt x="136" y="372"/>
                    <a:pt x="136" y="372"/>
                    <a:pt x="136" y="372"/>
                  </a:cubicBezTo>
                  <a:cubicBezTo>
                    <a:pt x="134" y="368"/>
                    <a:pt x="134" y="368"/>
                    <a:pt x="134" y="368"/>
                  </a:cubicBezTo>
                  <a:cubicBezTo>
                    <a:pt x="136" y="372"/>
                    <a:pt x="136" y="372"/>
                    <a:pt x="136" y="372"/>
                  </a:cubicBezTo>
                  <a:cubicBezTo>
                    <a:pt x="135" y="368"/>
                    <a:pt x="135" y="368"/>
                    <a:pt x="135" y="368"/>
                  </a:cubicBezTo>
                  <a:cubicBezTo>
                    <a:pt x="135" y="368"/>
                    <a:pt x="134" y="368"/>
                    <a:pt x="134" y="368"/>
                  </a:cubicBezTo>
                  <a:cubicBezTo>
                    <a:pt x="136" y="372"/>
                    <a:pt x="136" y="372"/>
                    <a:pt x="136" y="372"/>
                  </a:cubicBezTo>
                  <a:cubicBezTo>
                    <a:pt x="135" y="368"/>
                    <a:pt x="135" y="368"/>
                    <a:pt x="135" y="368"/>
                  </a:cubicBezTo>
                  <a:cubicBezTo>
                    <a:pt x="136" y="371"/>
                    <a:pt x="136" y="371"/>
                    <a:pt x="136" y="371"/>
                  </a:cubicBezTo>
                  <a:cubicBezTo>
                    <a:pt x="136" y="368"/>
                    <a:pt x="136" y="368"/>
                    <a:pt x="136" y="368"/>
                  </a:cubicBezTo>
                  <a:cubicBezTo>
                    <a:pt x="135" y="368"/>
                    <a:pt x="135" y="368"/>
                    <a:pt x="135" y="368"/>
                  </a:cubicBezTo>
                  <a:cubicBezTo>
                    <a:pt x="136" y="371"/>
                    <a:pt x="136" y="371"/>
                    <a:pt x="136" y="371"/>
                  </a:cubicBezTo>
                  <a:cubicBezTo>
                    <a:pt x="136" y="368"/>
                    <a:pt x="136" y="368"/>
                    <a:pt x="136" y="368"/>
                  </a:cubicBezTo>
                  <a:cubicBezTo>
                    <a:pt x="136" y="370"/>
                    <a:pt x="136" y="370"/>
                    <a:pt x="136" y="370"/>
                  </a:cubicBezTo>
                  <a:cubicBezTo>
                    <a:pt x="136" y="368"/>
                    <a:pt x="136" y="368"/>
                    <a:pt x="136" y="368"/>
                  </a:cubicBezTo>
                  <a:cubicBezTo>
                    <a:pt x="136" y="368"/>
                    <a:pt x="136" y="368"/>
                    <a:pt x="136" y="368"/>
                  </a:cubicBezTo>
                  <a:cubicBezTo>
                    <a:pt x="136" y="370"/>
                    <a:pt x="136" y="370"/>
                    <a:pt x="136" y="370"/>
                  </a:cubicBezTo>
                  <a:cubicBezTo>
                    <a:pt x="136" y="368"/>
                    <a:pt x="136" y="368"/>
                    <a:pt x="136" y="368"/>
                  </a:cubicBezTo>
                  <a:cubicBezTo>
                    <a:pt x="136" y="368"/>
                    <a:pt x="136" y="368"/>
                    <a:pt x="135" y="367"/>
                  </a:cubicBezTo>
                  <a:cubicBezTo>
                    <a:pt x="132" y="366"/>
                    <a:pt x="125" y="364"/>
                    <a:pt x="117" y="361"/>
                  </a:cubicBezTo>
                  <a:cubicBezTo>
                    <a:pt x="105" y="356"/>
                    <a:pt x="90" y="350"/>
                    <a:pt x="78" y="345"/>
                  </a:cubicBezTo>
                  <a:cubicBezTo>
                    <a:pt x="72" y="343"/>
                    <a:pt x="66" y="341"/>
                    <a:pt x="62" y="339"/>
                  </a:cubicBezTo>
                  <a:cubicBezTo>
                    <a:pt x="61" y="339"/>
                    <a:pt x="59" y="338"/>
                    <a:pt x="58" y="337"/>
                  </a:cubicBezTo>
                  <a:cubicBezTo>
                    <a:pt x="57" y="337"/>
                    <a:pt x="57" y="337"/>
                    <a:pt x="56" y="337"/>
                  </a:cubicBezTo>
                  <a:cubicBezTo>
                    <a:pt x="56" y="337"/>
                    <a:pt x="56" y="337"/>
                    <a:pt x="56" y="337"/>
                  </a:cubicBezTo>
                  <a:cubicBezTo>
                    <a:pt x="55" y="337"/>
                    <a:pt x="55" y="337"/>
                    <a:pt x="55" y="337"/>
                  </a:cubicBezTo>
                  <a:cubicBezTo>
                    <a:pt x="55" y="337"/>
                    <a:pt x="55" y="337"/>
                    <a:pt x="54" y="337"/>
                  </a:cubicBezTo>
                  <a:cubicBezTo>
                    <a:pt x="54" y="337"/>
                    <a:pt x="54" y="337"/>
                    <a:pt x="53" y="337"/>
                  </a:cubicBezTo>
                  <a:cubicBezTo>
                    <a:pt x="53" y="337"/>
                    <a:pt x="52" y="337"/>
                    <a:pt x="52" y="337"/>
                  </a:cubicBezTo>
                  <a:cubicBezTo>
                    <a:pt x="51" y="338"/>
                    <a:pt x="51" y="338"/>
                    <a:pt x="50" y="339"/>
                  </a:cubicBezTo>
                  <a:cubicBezTo>
                    <a:pt x="49" y="341"/>
                    <a:pt x="50" y="344"/>
                    <a:pt x="52" y="345"/>
                  </a:cubicBezTo>
                  <a:cubicBezTo>
                    <a:pt x="104" y="378"/>
                    <a:pt x="104" y="378"/>
                    <a:pt x="104" y="378"/>
                  </a:cubicBezTo>
                  <a:cubicBezTo>
                    <a:pt x="107" y="374"/>
                    <a:pt x="107" y="374"/>
                    <a:pt x="107" y="374"/>
                  </a:cubicBezTo>
                  <a:cubicBezTo>
                    <a:pt x="108" y="370"/>
                    <a:pt x="108" y="370"/>
                    <a:pt x="108" y="370"/>
                  </a:cubicBezTo>
                  <a:cubicBezTo>
                    <a:pt x="108" y="370"/>
                    <a:pt x="93" y="364"/>
                    <a:pt x="78" y="358"/>
                  </a:cubicBezTo>
                  <a:cubicBezTo>
                    <a:pt x="71" y="355"/>
                    <a:pt x="63" y="352"/>
                    <a:pt x="57" y="349"/>
                  </a:cubicBezTo>
                  <a:cubicBezTo>
                    <a:pt x="54" y="348"/>
                    <a:pt x="52" y="347"/>
                    <a:pt x="50" y="346"/>
                  </a:cubicBezTo>
                  <a:cubicBezTo>
                    <a:pt x="49" y="346"/>
                    <a:pt x="48" y="346"/>
                    <a:pt x="48" y="346"/>
                  </a:cubicBezTo>
                  <a:cubicBezTo>
                    <a:pt x="47" y="345"/>
                    <a:pt x="47" y="345"/>
                    <a:pt x="47" y="345"/>
                  </a:cubicBezTo>
                  <a:cubicBezTo>
                    <a:pt x="46" y="345"/>
                    <a:pt x="46" y="345"/>
                    <a:pt x="46" y="345"/>
                  </a:cubicBezTo>
                  <a:cubicBezTo>
                    <a:pt x="46" y="345"/>
                    <a:pt x="46" y="345"/>
                    <a:pt x="45" y="345"/>
                  </a:cubicBezTo>
                  <a:cubicBezTo>
                    <a:pt x="45" y="345"/>
                    <a:pt x="45" y="345"/>
                    <a:pt x="44" y="345"/>
                  </a:cubicBezTo>
                  <a:cubicBezTo>
                    <a:pt x="44" y="345"/>
                    <a:pt x="43" y="346"/>
                    <a:pt x="43" y="346"/>
                  </a:cubicBezTo>
                  <a:cubicBezTo>
                    <a:pt x="42" y="346"/>
                    <a:pt x="42" y="347"/>
                    <a:pt x="41" y="347"/>
                  </a:cubicBezTo>
                  <a:cubicBezTo>
                    <a:pt x="45" y="350"/>
                    <a:pt x="45" y="350"/>
                    <a:pt x="45" y="350"/>
                  </a:cubicBezTo>
                  <a:cubicBezTo>
                    <a:pt x="42" y="347"/>
                    <a:pt x="42" y="347"/>
                    <a:pt x="42" y="347"/>
                  </a:cubicBezTo>
                  <a:cubicBezTo>
                    <a:pt x="41" y="348"/>
                    <a:pt x="41" y="349"/>
                    <a:pt x="41" y="350"/>
                  </a:cubicBezTo>
                  <a:cubicBezTo>
                    <a:pt x="41" y="351"/>
                    <a:pt x="41" y="352"/>
                    <a:pt x="41" y="352"/>
                  </a:cubicBezTo>
                  <a:cubicBezTo>
                    <a:pt x="42" y="353"/>
                    <a:pt x="42" y="353"/>
                    <a:pt x="42" y="353"/>
                  </a:cubicBezTo>
                  <a:cubicBezTo>
                    <a:pt x="43" y="354"/>
                    <a:pt x="43" y="354"/>
                    <a:pt x="44" y="355"/>
                  </a:cubicBezTo>
                  <a:cubicBezTo>
                    <a:pt x="46" y="356"/>
                    <a:pt x="49" y="358"/>
                    <a:pt x="53" y="360"/>
                  </a:cubicBezTo>
                  <a:cubicBezTo>
                    <a:pt x="59" y="364"/>
                    <a:pt x="66" y="368"/>
                    <a:pt x="72" y="371"/>
                  </a:cubicBezTo>
                  <a:cubicBezTo>
                    <a:pt x="74" y="373"/>
                    <a:pt x="77" y="374"/>
                    <a:pt x="79" y="375"/>
                  </a:cubicBezTo>
                  <a:cubicBezTo>
                    <a:pt x="79" y="376"/>
                    <a:pt x="80" y="376"/>
                    <a:pt x="80" y="377"/>
                  </a:cubicBezTo>
                  <a:cubicBezTo>
                    <a:pt x="81" y="377"/>
                    <a:pt x="81" y="377"/>
                    <a:pt x="81" y="377"/>
                  </a:cubicBezTo>
                  <a:cubicBezTo>
                    <a:pt x="81" y="377"/>
                    <a:pt x="81" y="377"/>
                    <a:pt x="81" y="377"/>
                  </a:cubicBezTo>
                  <a:cubicBezTo>
                    <a:pt x="82" y="375"/>
                    <a:pt x="82" y="375"/>
                    <a:pt x="82" y="375"/>
                  </a:cubicBezTo>
                  <a:cubicBezTo>
                    <a:pt x="80" y="376"/>
                    <a:pt x="80" y="376"/>
                    <a:pt x="80" y="376"/>
                  </a:cubicBezTo>
                  <a:cubicBezTo>
                    <a:pt x="81" y="377"/>
                    <a:pt x="81" y="377"/>
                    <a:pt x="81" y="377"/>
                  </a:cubicBezTo>
                  <a:cubicBezTo>
                    <a:pt x="82" y="375"/>
                    <a:pt x="82" y="375"/>
                    <a:pt x="82" y="375"/>
                  </a:cubicBezTo>
                  <a:cubicBezTo>
                    <a:pt x="80" y="376"/>
                    <a:pt x="80" y="376"/>
                    <a:pt x="80" y="376"/>
                  </a:cubicBezTo>
                  <a:cubicBezTo>
                    <a:pt x="83" y="374"/>
                    <a:pt x="83" y="374"/>
                    <a:pt x="83" y="374"/>
                  </a:cubicBezTo>
                  <a:cubicBezTo>
                    <a:pt x="80" y="376"/>
                    <a:pt x="80" y="376"/>
                    <a:pt x="80" y="376"/>
                  </a:cubicBezTo>
                  <a:cubicBezTo>
                    <a:pt x="80" y="376"/>
                    <a:pt x="80" y="376"/>
                    <a:pt x="80" y="376"/>
                  </a:cubicBezTo>
                  <a:cubicBezTo>
                    <a:pt x="83" y="374"/>
                    <a:pt x="83" y="374"/>
                    <a:pt x="83" y="374"/>
                  </a:cubicBezTo>
                  <a:cubicBezTo>
                    <a:pt x="80" y="376"/>
                    <a:pt x="80" y="376"/>
                    <a:pt x="80" y="376"/>
                  </a:cubicBezTo>
                  <a:cubicBezTo>
                    <a:pt x="84" y="374"/>
                    <a:pt x="84" y="374"/>
                    <a:pt x="84" y="374"/>
                  </a:cubicBezTo>
                  <a:cubicBezTo>
                    <a:pt x="79" y="374"/>
                    <a:pt x="79" y="374"/>
                    <a:pt x="79" y="374"/>
                  </a:cubicBezTo>
                  <a:cubicBezTo>
                    <a:pt x="79" y="375"/>
                    <a:pt x="80" y="375"/>
                    <a:pt x="80" y="376"/>
                  </a:cubicBezTo>
                  <a:cubicBezTo>
                    <a:pt x="84" y="374"/>
                    <a:pt x="84" y="374"/>
                    <a:pt x="84" y="374"/>
                  </a:cubicBezTo>
                  <a:cubicBezTo>
                    <a:pt x="79" y="374"/>
                    <a:pt x="79" y="374"/>
                    <a:pt x="79" y="374"/>
                  </a:cubicBezTo>
                  <a:cubicBezTo>
                    <a:pt x="84" y="374"/>
                    <a:pt x="84" y="374"/>
                    <a:pt x="84" y="374"/>
                  </a:cubicBezTo>
                  <a:cubicBezTo>
                    <a:pt x="80" y="371"/>
                    <a:pt x="80" y="371"/>
                    <a:pt x="80" y="371"/>
                  </a:cubicBezTo>
                  <a:cubicBezTo>
                    <a:pt x="80" y="372"/>
                    <a:pt x="79" y="373"/>
                    <a:pt x="79" y="374"/>
                  </a:cubicBezTo>
                  <a:cubicBezTo>
                    <a:pt x="84" y="374"/>
                    <a:pt x="84" y="374"/>
                    <a:pt x="84" y="374"/>
                  </a:cubicBezTo>
                  <a:cubicBezTo>
                    <a:pt x="80" y="371"/>
                    <a:pt x="80" y="371"/>
                    <a:pt x="80" y="371"/>
                  </a:cubicBezTo>
                  <a:cubicBezTo>
                    <a:pt x="84" y="374"/>
                    <a:pt x="84" y="374"/>
                    <a:pt x="84" y="374"/>
                  </a:cubicBezTo>
                  <a:cubicBezTo>
                    <a:pt x="85" y="370"/>
                    <a:pt x="85" y="370"/>
                    <a:pt x="85" y="370"/>
                  </a:cubicBezTo>
                  <a:cubicBezTo>
                    <a:pt x="33" y="353"/>
                    <a:pt x="33" y="353"/>
                    <a:pt x="33" y="353"/>
                  </a:cubicBezTo>
                  <a:cubicBezTo>
                    <a:pt x="31" y="352"/>
                    <a:pt x="29" y="353"/>
                    <a:pt x="28" y="354"/>
                  </a:cubicBezTo>
                  <a:cubicBezTo>
                    <a:pt x="27" y="355"/>
                    <a:pt x="27" y="356"/>
                    <a:pt x="27" y="357"/>
                  </a:cubicBezTo>
                  <a:cubicBezTo>
                    <a:pt x="27" y="358"/>
                    <a:pt x="27" y="359"/>
                    <a:pt x="27" y="359"/>
                  </a:cubicBezTo>
                  <a:cubicBezTo>
                    <a:pt x="28" y="360"/>
                    <a:pt x="28" y="360"/>
                    <a:pt x="28" y="360"/>
                  </a:cubicBezTo>
                  <a:cubicBezTo>
                    <a:pt x="29" y="361"/>
                    <a:pt x="29" y="361"/>
                    <a:pt x="29" y="361"/>
                  </a:cubicBezTo>
                  <a:cubicBezTo>
                    <a:pt x="31" y="362"/>
                    <a:pt x="32" y="363"/>
                    <a:pt x="35" y="365"/>
                  </a:cubicBezTo>
                  <a:cubicBezTo>
                    <a:pt x="38" y="367"/>
                    <a:pt x="42" y="369"/>
                    <a:pt x="46" y="371"/>
                  </a:cubicBezTo>
                  <a:cubicBezTo>
                    <a:pt x="47" y="372"/>
                    <a:pt x="49" y="373"/>
                    <a:pt x="50" y="373"/>
                  </a:cubicBezTo>
                  <a:cubicBezTo>
                    <a:pt x="50" y="374"/>
                    <a:pt x="50" y="374"/>
                    <a:pt x="50" y="374"/>
                  </a:cubicBezTo>
                  <a:cubicBezTo>
                    <a:pt x="50" y="374"/>
                    <a:pt x="50" y="374"/>
                    <a:pt x="50" y="374"/>
                  </a:cubicBezTo>
                  <a:cubicBezTo>
                    <a:pt x="52" y="372"/>
                    <a:pt x="52" y="372"/>
                    <a:pt x="52" y="372"/>
                  </a:cubicBezTo>
                  <a:cubicBezTo>
                    <a:pt x="50" y="374"/>
                    <a:pt x="50" y="374"/>
                    <a:pt x="50" y="374"/>
                  </a:cubicBezTo>
                  <a:cubicBezTo>
                    <a:pt x="50" y="374"/>
                    <a:pt x="50" y="374"/>
                    <a:pt x="50" y="374"/>
                  </a:cubicBezTo>
                  <a:cubicBezTo>
                    <a:pt x="52" y="372"/>
                    <a:pt x="52" y="372"/>
                    <a:pt x="52" y="372"/>
                  </a:cubicBezTo>
                  <a:cubicBezTo>
                    <a:pt x="50" y="374"/>
                    <a:pt x="50" y="374"/>
                    <a:pt x="50" y="374"/>
                  </a:cubicBezTo>
                  <a:cubicBezTo>
                    <a:pt x="53" y="371"/>
                    <a:pt x="53" y="371"/>
                    <a:pt x="53" y="371"/>
                  </a:cubicBezTo>
                  <a:cubicBezTo>
                    <a:pt x="50" y="373"/>
                    <a:pt x="50" y="373"/>
                    <a:pt x="50" y="373"/>
                  </a:cubicBezTo>
                  <a:cubicBezTo>
                    <a:pt x="50" y="374"/>
                    <a:pt x="50" y="374"/>
                    <a:pt x="50" y="374"/>
                  </a:cubicBezTo>
                  <a:cubicBezTo>
                    <a:pt x="53" y="371"/>
                    <a:pt x="53" y="371"/>
                    <a:pt x="53" y="371"/>
                  </a:cubicBezTo>
                  <a:cubicBezTo>
                    <a:pt x="50" y="373"/>
                    <a:pt x="50" y="373"/>
                    <a:pt x="50" y="373"/>
                  </a:cubicBezTo>
                  <a:cubicBezTo>
                    <a:pt x="54" y="371"/>
                    <a:pt x="54" y="371"/>
                    <a:pt x="54" y="371"/>
                  </a:cubicBezTo>
                  <a:cubicBezTo>
                    <a:pt x="49" y="371"/>
                    <a:pt x="49" y="371"/>
                    <a:pt x="49" y="371"/>
                  </a:cubicBezTo>
                  <a:cubicBezTo>
                    <a:pt x="49" y="372"/>
                    <a:pt x="50" y="373"/>
                    <a:pt x="50" y="373"/>
                  </a:cubicBezTo>
                  <a:cubicBezTo>
                    <a:pt x="54" y="371"/>
                    <a:pt x="54" y="371"/>
                    <a:pt x="54" y="371"/>
                  </a:cubicBezTo>
                  <a:cubicBezTo>
                    <a:pt x="49" y="371"/>
                    <a:pt x="49" y="371"/>
                    <a:pt x="49" y="371"/>
                  </a:cubicBezTo>
                  <a:cubicBezTo>
                    <a:pt x="54" y="371"/>
                    <a:pt x="54" y="371"/>
                    <a:pt x="54" y="371"/>
                  </a:cubicBezTo>
                  <a:cubicBezTo>
                    <a:pt x="50" y="368"/>
                    <a:pt x="50" y="368"/>
                    <a:pt x="50" y="368"/>
                  </a:cubicBezTo>
                  <a:cubicBezTo>
                    <a:pt x="49" y="369"/>
                    <a:pt x="49" y="370"/>
                    <a:pt x="49" y="371"/>
                  </a:cubicBezTo>
                  <a:cubicBezTo>
                    <a:pt x="54" y="371"/>
                    <a:pt x="54" y="371"/>
                    <a:pt x="54" y="371"/>
                  </a:cubicBezTo>
                  <a:cubicBezTo>
                    <a:pt x="50" y="368"/>
                    <a:pt x="50" y="368"/>
                    <a:pt x="50" y="368"/>
                  </a:cubicBezTo>
                  <a:cubicBezTo>
                    <a:pt x="54" y="371"/>
                    <a:pt x="54" y="371"/>
                    <a:pt x="54" y="371"/>
                  </a:cubicBezTo>
                  <a:cubicBezTo>
                    <a:pt x="55" y="366"/>
                    <a:pt x="55" y="366"/>
                    <a:pt x="55" y="366"/>
                  </a:cubicBezTo>
                  <a:cubicBezTo>
                    <a:pt x="55" y="366"/>
                    <a:pt x="46" y="364"/>
                    <a:pt x="38" y="363"/>
                  </a:cubicBezTo>
                  <a:cubicBezTo>
                    <a:pt x="34" y="362"/>
                    <a:pt x="29" y="361"/>
                    <a:pt x="26" y="360"/>
                  </a:cubicBezTo>
                  <a:cubicBezTo>
                    <a:pt x="24" y="360"/>
                    <a:pt x="22" y="359"/>
                    <a:pt x="21" y="359"/>
                  </a:cubicBezTo>
                  <a:cubicBezTo>
                    <a:pt x="20" y="359"/>
                    <a:pt x="20" y="359"/>
                    <a:pt x="19" y="359"/>
                  </a:cubicBezTo>
                  <a:cubicBezTo>
                    <a:pt x="19" y="359"/>
                    <a:pt x="19" y="359"/>
                    <a:pt x="18" y="359"/>
                  </a:cubicBezTo>
                  <a:cubicBezTo>
                    <a:pt x="18" y="359"/>
                    <a:pt x="17" y="359"/>
                    <a:pt x="17" y="359"/>
                  </a:cubicBezTo>
                  <a:cubicBezTo>
                    <a:pt x="17" y="359"/>
                    <a:pt x="16" y="359"/>
                    <a:pt x="16" y="359"/>
                  </a:cubicBezTo>
                  <a:cubicBezTo>
                    <a:pt x="15" y="359"/>
                    <a:pt x="15" y="360"/>
                    <a:pt x="14" y="361"/>
                  </a:cubicBezTo>
                  <a:cubicBezTo>
                    <a:pt x="12" y="363"/>
                    <a:pt x="13" y="366"/>
                    <a:pt x="15" y="367"/>
                  </a:cubicBezTo>
                  <a:cubicBezTo>
                    <a:pt x="31" y="377"/>
                    <a:pt x="31" y="377"/>
                    <a:pt x="31" y="377"/>
                  </a:cubicBezTo>
                  <a:cubicBezTo>
                    <a:pt x="34" y="373"/>
                    <a:pt x="34" y="373"/>
                    <a:pt x="34" y="373"/>
                  </a:cubicBezTo>
                  <a:cubicBezTo>
                    <a:pt x="34" y="369"/>
                    <a:pt x="34" y="369"/>
                    <a:pt x="34" y="369"/>
                  </a:cubicBezTo>
                  <a:cubicBezTo>
                    <a:pt x="34" y="369"/>
                    <a:pt x="34" y="369"/>
                    <a:pt x="34" y="369"/>
                  </a:cubicBezTo>
                  <a:cubicBezTo>
                    <a:pt x="32" y="369"/>
                    <a:pt x="25" y="369"/>
                    <a:pt x="18" y="369"/>
                  </a:cubicBezTo>
                  <a:cubicBezTo>
                    <a:pt x="15" y="369"/>
                    <a:pt x="12" y="369"/>
                    <a:pt x="9" y="369"/>
                  </a:cubicBezTo>
                  <a:cubicBezTo>
                    <a:pt x="8" y="369"/>
                    <a:pt x="7" y="369"/>
                    <a:pt x="6" y="369"/>
                  </a:cubicBezTo>
                  <a:cubicBezTo>
                    <a:pt x="5" y="369"/>
                    <a:pt x="5" y="369"/>
                    <a:pt x="5" y="370"/>
                  </a:cubicBezTo>
                  <a:cubicBezTo>
                    <a:pt x="4" y="370"/>
                    <a:pt x="4" y="370"/>
                    <a:pt x="4" y="370"/>
                  </a:cubicBezTo>
                  <a:cubicBezTo>
                    <a:pt x="3" y="370"/>
                    <a:pt x="3" y="370"/>
                    <a:pt x="3" y="370"/>
                  </a:cubicBezTo>
                  <a:cubicBezTo>
                    <a:pt x="2" y="371"/>
                    <a:pt x="2" y="371"/>
                    <a:pt x="1" y="372"/>
                  </a:cubicBezTo>
                  <a:cubicBezTo>
                    <a:pt x="0" y="374"/>
                    <a:pt x="1" y="377"/>
                    <a:pt x="3" y="378"/>
                  </a:cubicBezTo>
                  <a:cubicBezTo>
                    <a:pt x="3" y="378"/>
                    <a:pt x="3" y="378"/>
                    <a:pt x="3" y="378"/>
                  </a:cubicBezTo>
                  <a:cubicBezTo>
                    <a:pt x="5" y="379"/>
                    <a:pt x="8" y="379"/>
                    <a:pt x="9" y="377"/>
                  </a:cubicBezTo>
                  <a:cubicBezTo>
                    <a:pt x="10" y="375"/>
                    <a:pt x="10" y="372"/>
                    <a:pt x="8" y="370"/>
                  </a:cubicBezTo>
                  <a:close/>
                </a:path>
              </a:pathLst>
            </a:custGeom>
            <a:solidFill>
              <a:srgbClr val="F3D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6" name="Freeform 269"/>
            <p:cNvSpPr/>
            <p:nvPr/>
          </p:nvSpPr>
          <p:spPr bwMode="auto">
            <a:xfrm>
              <a:off x="4918076" y="3071813"/>
              <a:ext cx="403225" cy="419100"/>
            </a:xfrm>
            <a:custGeom>
              <a:avLst/>
              <a:gdLst>
                <a:gd name="T0" fmla="*/ 268 w 315"/>
                <a:gd name="T1" fmla="*/ 325 h 327"/>
                <a:gd name="T2" fmla="*/ 237 w 315"/>
                <a:gd name="T3" fmla="*/ 288 h 327"/>
                <a:gd name="T4" fmla="*/ 238 w 315"/>
                <a:gd name="T5" fmla="*/ 292 h 327"/>
                <a:gd name="T6" fmla="*/ 290 w 315"/>
                <a:gd name="T7" fmla="*/ 294 h 327"/>
                <a:gd name="T8" fmla="*/ 201 w 315"/>
                <a:gd name="T9" fmla="*/ 245 h 327"/>
                <a:gd name="T10" fmla="*/ 198 w 315"/>
                <a:gd name="T11" fmla="*/ 246 h 327"/>
                <a:gd name="T12" fmla="*/ 296 w 315"/>
                <a:gd name="T13" fmla="*/ 284 h 327"/>
                <a:gd name="T14" fmla="*/ 169 w 315"/>
                <a:gd name="T15" fmla="*/ 200 h 327"/>
                <a:gd name="T16" fmla="*/ 165 w 315"/>
                <a:gd name="T17" fmla="*/ 202 h 327"/>
                <a:gd name="T18" fmla="*/ 165 w 315"/>
                <a:gd name="T19" fmla="*/ 206 h 327"/>
                <a:gd name="T20" fmla="*/ 285 w 315"/>
                <a:gd name="T21" fmla="*/ 263 h 327"/>
                <a:gd name="T22" fmla="*/ 128 w 315"/>
                <a:gd name="T23" fmla="*/ 157 h 327"/>
                <a:gd name="T24" fmla="*/ 131 w 315"/>
                <a:gd name="T25" fmla="*/ 158 h 327"/>
                <a:gd name="T26" fmla="*/ 111 w 315"/>
                <a:gd name="T27" fmla="*/ 131 h 327"/>
                <a:gd name="T28" fmla="*/ 105 w 315"/>
                <a:gd name="T29" fmla="*/ 131 h 327"/>
                <a:gd name="T30" fmla="*/ 73 w 315"/>
                <a:gd name="T31" fmla="*/ 88 h 327"/>
                <a:gd name="T32" fmla="*/ 71 w 315"/>
                <a:gd name="T33" fmla="*/ 96 h 327"/>
                <a:gd name="T34" fmla="*/ 311 w 315"/>
                <a:gd name="T35" fmla="*/ 224 h 327"/>
                <a:gd name="T36" fmla="*/ 9 w 315"/>
                <a:gd name="T37" fmla="*/ 14 h 327"/>
                <a:gd name="T38" fmla="*/ 5 w 315"/>
                <a:gd name="T39" fmla="*/ 13 h 327"/>
                <a:gd name="T40" fmla="*/ 315 w 315"/>
                <a:gd name="T41" fmla="*/ 189 h 327"/>
                <a:gd name="T42" fmla="*/ 27 w 315"/>
                <a:gd name="T43" fmla="*/ 6 h 327"/>
                <a:gd name="T44" fmla="*/ 28 w 315"/>
                <a:gd name="T45" fmla="*/ 7 h 327"/>
                <a:gd name="T46" fmla="*/ 26 w 315"/>
                <a:gd name="T47" fmla="*/ 13 h 327"/>
                <a:gd name="T48" fmla="*/ 270 w 315"/>
                <a:gd name="T49" fmla="*/ 156 h 327"/>
                <a:gd name="T50" fmla="*/ 159 w 315"/>
                <a:gd name="T51" fmla="*/ 78 h 327"/>
                <a:gd name="T52" fmla="*/ 82 w 315"/>
                <a:gd name="T53" fmla="*/ 5 h 327"/>
                <a:gd name="T54" fmla="*/ 81 w 315"/>
                <a:gd name="T55" fmla="*/ 9 h 327"/>
                <a:gd name="T56" fmla="*/ 250 w 315"/>
                <a:gd name="T57" fmla="*/ 85 h 327"/>
                <a:gd name="T58" fmla="*/ 160 w 315"/>
                <a:gd name="T59" fmla="*/ 27 h 327"/>
                <a:gd name="T60" fmla="*/ 256 w 315"/>
                <a:gd name="T61" fmla="*/ 84 h 327"/>
                <a:gd name="T62" fmla="*/ 260 w 315"/>
                <a:gd name="T63" fmla="*/ 84 h 327"/>
                <a:gd name="T64" fmla="*/ 151 w 315"/>
                <a:gd name="T65" fmla="*/ 28 h 327"/>
                <a:gd name="T66" fmla="*/ 296 w 315"/>
                <a:gd name="T67" fmla="*/ 148 h 327"/>
                <a:gd name="T68" fmla="*/ 297 w 315"/>
                <a:gd name="T69" fmla="*/ 140 h 327"/>
                <a:gd name="T70" fmla="*/ 301 w 315"/>
                <a:gd name="T71" fmla="*/ 168 h 327"/>
                <a:gd name="T72" fmla="*/ 304 w 315"/>
                <a:gd name="T73" fmla="*/ 170 h 327"/>
                <a:gd name="T74" fmla="*/ 25 w 315"/>
                <a:gd name="T75" fmla="*/ 5 h 327"/>
                <a:gd name="T76" fmla="*/ 308 w 315"/>
                <a:gd name="T77" fmla="*/ 191 h 327"/>
                <a:gd name="T78" fmla="*/ 311 w 315"/>
                <a:gd name="T79" fmla="*/ 189 h 327"/>
                <a:gd name="T80" fmla="*/ 181 w 315"/>
                <a:gd name="T81" fmla="*/ 127 h 327"/>
                <a:gd name="T82" fmla="*/ 304 w 315"/>
                <a:gd name="T83" fmla="*/ 222 h 327"/>
                <a:gd name="T84" fmla="*/ 305 w 315"/>
                <a:gd name="T85" fmla="*/ 218 h 327"/>
                <a:gd name="T86" fmla="*/ 305 w 315"/>
                <a:gd name="T87" fmla="*/ 217 h 327"/>
                <a:gd name="T88" fmla="*/ 206 w 315"/>
                <a:gd name="T89" fmla="*/ 178 h 327"/>
                <a:gd name="T90" fmla="*/ 302 w 315"/>
                <a:gd name="T91" fmla="*/ 236 h 327"/>
                <a:gd name="T92" fmla="*/ 109 w 315"/>
                <a:gd name="T93" fmla="*/ 140 h 327"/>
                <a:gd name="T94" fmla="*/ 305 w 315"/>
                <a:gd name="T95" fmla="*/ 256 h 327"/>
                <a:gd name="T96" fmla="*/ 122 w 315"/>
                <a:gd name="T97" fmla="*/ 158 h 327"/>
                <a:gd name="T98" fmla="*/ 165 w 315"/>
                <a:gd name="T99" fmla="*/ 198 h 327"/>
                <a:gd name="T100" fmla="*/ 289 w 315"/>
                <a:gd name="T101" fmla="*/ 284 h 327"/>
                <a:gd name="T102" fmla="*/ 288 w 315"/>
                <a:gd name="T103" fmla="*/ 282 h 327"/>
                <a:gd name="T104" fmla="*/ 293 w 315"/>
                <a:gd name="T105" fmla="*/ 277 h 327"/>
                <a:gd name="T106" fmla="*/ 205 w 315"/>
                <a:gd name="T107" fmla="*/ 239 h 327"/>
                <a:gd name="T108" fmla="*/ 283 w 315"/>
                <a:gd name="T109" fmla="*/ 299 h 327"/>
                <a:gd name="T110" fmla="*/ 282 w 315"/>
                <a:gd name="T111" fmla="*/ 296 h 327"/>
                <a:gd name="T112" fmla="*/ 286 w 315"/>
                <a:gd name="T113" fmla="*/ 296 h 327"/>
                <a:gd name="T114" fmla="*/ 286 w 315"/>
                <a:gd name="T115" fmla="*/ 292 h 327"/>
                <a:gd name="T116" fmla="*/ 236 w 315"/>
                <a:gd name="T117" fmla="*/ 284 h 327"/>
                <a:gd name="T118" fmla="*/ 278 w 315"/>
                <a:gd name="T119" fmla="*/ 313 h 327"/>
                <a:gd name="T120" fmla="*/ 262 w 315"/>
                <a:gd name="T121" fmla="*/ 319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5" h="327">
                  <a:moveTo>
                    <a:pt x="270" y="318"/>
                  </a:moveTo>
                  <a:cubicBezTo>
                    <a:pt x="268" y="317"/>
                    <a:pt x="268" y="317"/>
                    <a:pt x="268" y="317"/>
                  </a:cubicBezTo>
                  <a:cubicBezTo>
                    <a:pt x="266" y="321"/>
                    <a:pt x="266" y="321"/>
                    <a:pt x="266" y="321"/>
                  </a:cubicBezTo>
                  <a:cubicBezTo>
                    <a:pt x="269" y="323"/>
                    <a:pt x="269" y="323"/>
                    <a:pt x="269" y="323"/>
                  </a:cubicBezTo>
                  <a:cubicBezTo>
                    <a:pt x="266" y="321"/>
                    <a:pt x="266" y="321"/>
                    <a:pt x="266" y="321"/>
                  </a:cubicBezTo>
                  <a:cubicBezTo>
                    <a:pt x="269" y="324"/>
                    <a:pt x="269" y="324"/>
                    <a:pt x="269" y="324"/>
                  </a:cubicBezTo>
                  <a:cubicBezTo>
                    <a:pt x="269" y="324"/>
                    <a:pt x="269" y="324"/>
                    <a:pt x="269" y="323"/>
                  </a:cubicBezTo>
                  <a:cubicBezTo>
                    <a:pt x="266" y="321"/>
                    <a:pt x="266" y="321"/>
                    <a:pt x="266" y="321"/>
                  </a:cubicBezTo>
                  <a:cubicBezTo>
                    <a:pt x="269" y="324"/>
                    <a:pt x="269" y="324"/>
                    <a:pt x="269" y="324"/>
                  </a:cubicBezTo>
                  <a:cubicBezTo>
                    <a:pt x="266" y="322"/>
                    <a:pt x="266" y="322"/>
                    <a:pt x="266" y="322"/>
                  </a:cubicBezTo>
                  <a:cubicBezTo>
                    <a:pt x="268" y="325"/>
                    <a:pt x="268" y="325"/>
                    <a:pt x="268" y="325"/>
                  </a:cubicBezTo>
                  <a:cubicBezTo>
                    <a:pt x="269" y="324"/>
                    <a:pt x="269" y="324"/>
                    <a:pt x="269" y="324"/>
                  </a:cubicBezTo>
                  <a:cubicBezTo>
                    <a:pt x="266" y="322"/>
                    <a:pt x="266" y="322"/>
                    <a:pt x="266" y="322"/>
                  </a:cubicBezTo>
                  <a:cubicBezTo>
                    <a:pt x="268" y="325"/>
                    <a:pt x="268" y="325"/>
                    <a:pt x="268" y="325"/>
                  </a:cubicBezTo>
                  <a:cubicBezTo>
                    <a:pt x="268" y="325"/>
                    <a:pt x="268" y="325"/>
                    <a:pt x="268" y="325"/>
                  </a:cubicBezTo>
                  <a:cubicBezTo>
                    <a:pt x="268" y="324"/>
                    <a:pt x="270" y="324"/>
                    <a:pt x="271" y="323"/>
                  </a:cubicBezTo>
                  <a:cubicBezTo>
                    <a:pt x="273" y="322"/>
                    <a:pt x="275" y="321"/>
                    <a:pt x="277" y="320"/>
                  </a:cubicBezTo>
                  <a:cubicBezTo>
                    <a:pt x="278" y="319"/>
                    <a:pt x="279" y="319"/>
                    <a:pt x="280" y="318"/>
                  </a:cubicBezTo>
                  <a:cubicBezTo>
                    <a:pt x="281" y="318"/>
                    <a:pt x="281" y="318"/>
                    <a:pt x="281" y="318"/>
                  </a:cubicBezTo>
                  <a:cubicBezTo>
                    <a:pt x="281" y="317"/>
                    <a:pt x="281" y="317"/>
                    <a:pt x="281" y="317"/>
                  </a:cubicBezTo>
                  <a:cubicBezTo>
                    <a:pt x="282" y="317"/>
                    <a:pt x="282" y="317"/>
                    <a:pt x="282" y="317"/>
                  </a:cubicBezTo>
                  <a:cubicBezTo>
                    <a:pt x="282" y="317"/>
                    <a:pt x="282" y="317"/>
                    <a:pt x="282" y="316"/>
                  </a:cubicBezTo>
                  <a:cubicBezTo>
                    <a:pt x="283" y="315"/>
                    <a:pt x="283" y="314"/>
                    <a:pt x="283" y="313"/>
                  </a:cubicBezTo>
                  <a:cubicBezTo>
                    <a:pt x="283" y="312"/>
                    <a:pt x="282" y="311"/>
                    <a:pt x="281" y="310"/>
                  </a:cubicBezTo>
                  <a:cubicBezTo>
                    <a:pt x="240" y="284"/>
                    <a:pt x="240" y="284"/>
                    <a:pt x="240" y="284"/>
                  </a:cubicBezTo>
                  <a:cubicBezTo>
                    <a:pt x="237" y="288"/>
                    <a:pt x="237" y="288"/>
                    <a:pt x="237" y="288"/>
                  </a:cubicBezTo>
                  <a:cubicBezTo>
                    <a:pt x="241" y="290"/>
                    <a:pt x="241" y="290"/>
                    <a:pt x="241" y="290"/>
                  </a:cubicBezTo>
                  <a:cubicBezTo>
                    <a:pt x="237" y="288"/>
                    <a:pt x="237" y="288"/>
                    <a:pt x="237" y="288"/>
                  </a:cubicBezTo>
                  <a:cubicBezTo>
                    <a:pt x="239" y="292"/>
                    <a:pt x="239" y="292"/>
                    <a:pt x="239" y="292"/>
                  </a:cubicBezTo>
                  <a:cubicBezTo>
                    <a:pt x="240" y="292"/>
                    <a:pt x="240" y="291"/>
                    <a:pt x="241" y="290"/>
                  </a:cubicBezTo>
                  <a:cubicBezTo>
                    <a:pt x="237" y="288"/>
                    <a:pt x="237" y="288"/>
                    <a:pt x="237" y="288"/>
                  </a:cubicBezTo>
                  <a:cubicBezTo>
                    <a:pt x="239" y="292"/>
                    <a:pt x="239" y="292"/>
                    <a:pt x="239" y="292"/>
                  </a:cubicBezTo>
                  <a:cubicBezTo>
                    <a:pt x="238" y="289"/>
                    <a:pt x="238" y="289"/>
                    <a:pt x="238" y="289"/>
                  </a:cubicBezTo>
                  <a:cubicBezTo>
                    <a:pt x="238" y="292"/>
                    <a:pt x="238" y="292"/>
                    <a:pt x="238" y="292"/>
                  </a:cubicBezTo>
                  <a:cubicBezTo>
                    <a:pt x="238" y="292"/>
                    <a:pt x="238" y="292"/>
                    <a:pt x="239" y="292"/>
                  </a:cubicBezTo>
                  <a:cubicBezTo>
                    <a:pt x="238" y="289"/>
                    <a:pt x="238" y="289"/>
                    <a:pt x="238" y="289"/>
                  </a:cubicBezTo>
                  <a:cubicBezTo>
                    <a:pt x="238" y="292"/>
                    <a:pt x="238" y="292"/>
                    <a:pt x="238" y="292"/>
                  </a:cubicBezTo>
                  <a:cubicBezTo>
                    <a:pt x="238" y="291"/>
                    <a:pt x="238" y="291"/>
                    <a:pt x="238" y="291"/>
                  </a:cubicBezTo>
                  <a:cubicBezTo>
                    <a:pt x="238" y="292"/>
                    <a:pt x="238" y="292"/>
                    <a:pt x="238" y="292"/>
                  </a:cubicBezTo>
                  <a:cubicBezTo>
                    <a:pt x="238" y="292"/>
                    <a:pt x="238" y="292"/>
                    <a:pt x="238" y="292"/>
                  </a:cubicBezTo>
                  <a:cubicBezTo>
                    <a:pt x="238" y="291"/>
                    <a:pt x="238" y="291"/>
                    <a:pt x="238" y="291"/>
                  </a:cubicBezTo>
                  <a:cubicBezTo>
                    <a:pt x="238" y="292"/>
                    <a:pt x="238" y="292"/>
                    <a:pt x="238" y="292"/>
                  </a:cubicBezTo>
                  <a:cubicBezTo>
                    <a:pt x="238" y="292"/>
                    <a:pt x="238" y="292"/>
                    <a:pt x="238" y="292"/>
                  </a:cubicBezTo>
                  <a:cubicBezTo>
                    <a:pt x="238" y="292"/>
                    <a:pt x="240" y="292"/>
                    <a:pt x="241" y="292"/>
                  </a:cubicBezTo>
                  <a:cubicBezTo>
                    <a:pt x="247" y="293"/>
                    <a:pt x="258" y="295"/>
                    <a:pt x="267" y="297"/>
                  </a:cubicBezTo>
                  <a:cubicBezTo>
                    <a:pt x="272" y="298"/>
                    <a:pt x="276" y="299"/>
                    <a:pt x="280" y="300"/>
                  </a:cubicBezTo>
                  <a:cubicBezTo>
                    <a:pt x="281" y="300"/>
                    <a:pt x="283" y="300"/>
                    <a:pt x="284" y="300"/>
                  </a:cubicBezTo>
                  <a:cubicBezTo>
                    <a:pt x="284" y="300"/>
                    <a:pt x="285" y="301"/>
                    <a:pt x="285" y="301"/>
                  </a:cubicBezTo>
                  <a:cubicBezTo>
                    <a:pt x="285" y="301"/>
                    <a:pt x="285" y="301"/>
                    <a:pt x="285" y="301"/>
                  </a:cubicBezTo>
                  <a:cubicBezTo>
                    <a:pt x="286" y="301"/>
                    <a:pt x="286" y="301"/>
                    <a:pt x="286" y="301"/>
                  </a:cubicBezTo>
                  <a:cubicBezTo>
                    <a:pt x="287" y="301"/>
                    <a:pt x="287" y="301"/>
                    <a:pt x="287" y="301"/>
                  </a:cubicBezTo>
                  <a:cubicBezTo>
                    <a:pt x="287" y="301"/>
                    <a:pt x="287" y="301"/>
                    <a:pt x="288" y="300"/>
                  </a:cubicBezTo>
                  <a:cubicBezTo>
                    <a:pt x="288" y="300"/>
                    <a:pt x="289" y="300"/>
                    <a:pt x="289" y="299"/>
                  </a:cubicBezTo>
                  <a:cubicBezTo>
                    <a:pt x="290" y="299"/>
                    <a:pt x="290" y="299"/>
                    <a:pt x="290" y="299"/>
                  </a:cubicBezTo>
                  <a:cubicBezTo>
                    <a:pt x="290" y="298"/>
                    <a:pt x="291" y="297"/>
                    <a:pt x="291" y="296"/>
                  </a:cubicBezTo>
                  <a:cubicBezTo>
                    <a:pt x="290" y="295"/>
                    <a:pt x="290" y="294"/>
                    <a:pt x="290" y="294"/>
                  </a:cubicBezTo>
                  <a:cubicBezTo>
                    <a:pt x="289" y="293"/>
                    <a:pt x="289" y="293"/>
                    <a:pt x="289" y="293"/>
                  </a:cubicBezTo>
                  <a:cubicBezTo>
                    <a:pt x="288" y="292"/>
                    <a:pt x="288" y="292"/>
                    <a:pt x="288" y="292"/>
                  </a:cubicBezTo>
                  <a:cubicBezTo>
                    <a:pt x="287" y="291"/>
                    <a:pt x="285" y="290"/>
                    <a:pt x="282" y="288"/>
                  </a:cubicBezTo>
                  <a:cubicBezTo>
                    <a:pt x="261" y="275"/>
                    <a:pt x="201" y="238"/>
                    <a:pt x="201" y="238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203" y="244"/>
                    <a:pt x="203" y="244"/>
                    <a:pt x="203" y="244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201" y="245"/>
                    <a:pt x="201" y="245"/>
                    <a:pt x="201" y="245"/>
                  </a:cubicBezTo>
                  <a:cubicBezTo>
                    <a:pt x="202" y="245"/>
                    <a:pt x="202" y="245"/>
                    <a:pt x="203" y="244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201" y="245"/>
                    <a:pt x="201" y="245"/>
                    <a:pt x="201" y="245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200" y="246"/>
                    <a:pt x="200" y="246"/>
                    <a:pt x="200" y="246"/>
                  </a:cubicBezTo>
                  <a:cubicBezTo>
                    <a:pt x="200" y="246"/>
                    <a:pt x="201" y="246"/>
                    <a:pt x="201" y="245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200" y="246"/>
                    <a:pt x="200" y="246"/>
                    <a:pt x="200" y="246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9" y="246"/>
                    <a:pt x="199" y="246"/>
                    <a:pt x="199" y="246"/>
                  </a:cubicBezTo>
                  <a:cubicBezTo>
                    <a:pt x="200" y="246"/>
                    <a:pt x="200" y="246"/>
                    <a:pt x="200" y="246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9" y="246"/>
                    <a:pt x="199" y="246"/>
                    <a:pt x="199" y="246"/>
                  </a:cubicBezTo>
                  <a:cubicBezTo>
                    <a:pt x="199" y="243"/>
                    <a:pt x="199" y="243"/>
                    <a:pt x="199" y="243"/>
                  </a:cubicBezTo>
                  <a:cubicBezTo>
                    <a:pt x="198" y="246"/>
                    <a:pt x="198" y="246"/>
                    <a:pt x="198" y="246"/>
                  </a:cubicBezTo>
                  <a:cubicBezTo>
                    <a:pt x="198" y="246"/>
                    <a:pt x="198" y="246"/>
                    <a:pt x="199" y="246"/>
                  </a:cubicBezTo>
                  <a:cubicBezTo>
                    <a:pt x="199" y="243"/>
                    <a:pt x="199" y="243"/>
                    <a:pt x="199" y="243"/>
                  </a:cubicBezTo>
                  <a:cubicBezTo>
                    <a:pt x="198" y="246"/>
                    <a:pt x="198" y="246"/>
                    <a:pt x="198" y="246"/>
                  </a:cubicBezTo>
                  <a:cubicBezTo>
                    <a:pt x="198" y="245"/>
                    <a:pt x="198" y="245"/>
                    <a:pt x="198" y="245"/>
                  </a:cubicBezTo>
                  <a:cubicBezTo>
                    <a:pt x="198" y="246"/>
                    <a:pt x="198" y="246"/>
                    <a:pt x="198" y="246"/>
                  </a:cubicBezTo>
                  <a:cubicBezTo>
                    <a:pt x="198" y="246"/>
                    <a:pt x="198" y="246"/>
                    <a:pt x="198" y="246"/>
                  </a:cubicBezTo>
                  <a:cubicBezTo>
                    <a:pt x="198" y="245"/>
                    <a:pt x="198" y="245"/>
                    <a:pt x="198" y="245"/>
                  </a:cubicBezTo>
                  <a:cubicBezTo>
                    <a:pt x="198" y="246"/>
                    <a:pt x="198" y="246"/>
                    <a:pt x="198" y="246"/>
                  </a:cubicBezTo>
                  <a:cubicBezTo>
                    <a:pt x="198" y="246"/>
                    <a:pt x="199" y="246"/>
                    <a:pt x="200" y="247"/>
                  </a:cubicBezTo>
                  <a:cubicBezTo>
                    <a:pt x="203" y="248"/>
                    <a:pt x="211" y="251"/>
                    <a:pt x="220" y="255"/>
                  </a:cubicBezTo>
                  <a:cubicBezTo>
                    <a:pt x="234" y="261"/>
                    <a:pt x="251" y="269"/>
                    <a:pt x="265" y="275"/>
                  </a:cubicBezTo>
                  <a:cubicBezTo>
                    <a:pt x="272" y="278"/>
                    <a:pt x="279" y="281"/>
                    <a:pt x="283" y="283"/>
                  </a:cubicBezTo>
                  <a:cubicBezTo>
                    <a:pt x="285" y="284"/>
                    <a:pt x="287" y="284"/>
                    <a:pt x="289" y="285"/>
                  </a:cubicBezTo>
                  <a:cubicBezTo>
                    <a:pt x="289" y="285"/>
                    <a:pt x="290" y="285"/>
                    <a:pt x="290" y="286"/>
                  </a:cubicBezTo>
                  <a:cubicBezTo>
                    <a:pt x="291" y="286"/>
                    <a:pt x="291" y="286"/>
                    <a:pt x="291" y="286"/>
                  </a:cubicBezTo>
                  <a:cubicBezTo>
                    <a:pt x="291" y="286"/>
                    <a:pt x="291" y="286"/>
                    <a:pt x="291" y="286"/>
                  </a:cubicBezTo>
                  <a:cubicBezTo>
                    <a:pt x="292" y="286"/>
                    <a:pt x="292" y="286"/>
                    <a:pt x="293" y="286"/>
                  </a:cubicBezTo>
                  <a:cubicBezTo>
                    <a:pt x="293" y="286"/>
                    <a:pt x="293" y="286"/>
                    <a:pt x="294" y="286"/>
                  </a:cubicBezTo>
                  <a:cubicBezTo>
                    <a:pt x="294" y="286"/>
                    <a:pt x="295" y="285"/>
                    <a:pt x="296" y="284"/>
                  </a:cubicBezTo>
                  <a:cubicBezTo>
                    <a:pt x="296" y="284"/>
                    <a:pt x="296" y="284"/>
                    <a:pt x="296" y="284"/>
                  </a:cubicBezTo>
                  <a:cubicBezTo>
                    <a:pt x="297" y="283"/>
                    <a:pt x="297" y="282"/>
                    <a:pt x="297" y="282"/>
                  </a:cubicBezTo>
                  <a:cubicBezTo>
                    <a:pt x="297" y="280"/>
                    <a:pt x="296" y="279"/>
                    <a:pt x="296" y="279"/>
                  </a:cubicBezTo>
                  <a:cubicBezTo>
                    <a:pt x="296" y="278"/>
                    <a:pt x="295" y="278"/>
                    <a:pt x="295" y="277"/>
                  </a:cubicBezTo>
                  <a:cubicBezTo>
                    <a:pt x="294" y="277"/>
                    <a:pt x="293" y="276"/>
                    <a:pt x="291" y="275"/>
                  </a:cubicBezTo>
                  <a:cubicBezTo>
                    <a:pt x="285" y="271"/>
                    <a:pt x="275" y="265"/>
                    <a:pt x="262" y="257"/>
                  </a:cubicBezTo>
                  <a:cubicBezTo>
                    <a:pt x="244" y="246"/>
                    <a:pt x="220" y="232"/>
                    <a:pt x="201" y="220"/>
                  </a:cubicBezTo>
                  <a:cubicBezTo>
                    <a:pt x="191" y="215"/>
                    <a:pt x="183" y="210"/>
                    <a:pt x="177" y="206"/>
                  </a:cubicBezTo>
                  <a:cubicBezTo>
                    <a:pt x="174" y="204"/>
                    <a:pt x="172" y="202"/>
                    <a:pt x="170" y="201"/>
                  </a:cubicBezTo>
                  <a:cubicBezTo>
                    <a:pt x="170" y="201"/>
                    <a:pt x="169" y="200"/>
                    <a:pt x="169" y="200"/>
                  </a:cubicBezTo>
                  <a:cubicBezTo>
                    <a:pt x="169" y="200"/>
                    <a:pt x="169" y="200"/>
                    <a:pt x="169" y="200"/>
                  </a:cubicBezTo>
                  <a:cubicBezTo>
                    <a:pt x="167" y="201"/>
                    <a:pt x="167" y="201"/>
                    <a:pt x="167" y="201"/>
                  </a:cubicBezTo>
                  <a:cubicBezTo>
                    <a:pt x="169" y="200"/>
                    <a:pt x="169" y="200"/>
                    <a:pt x="169" y="200"/>
                  </a:cubicBezTo>
                  <a:cubicBezTo>
                    <a:pt x="169" y="200"/>
                    <a:pt x="169" y="200"/>
                    <a:pt x="169" y="200"/>
                  </a:cubicBezTo>
                  <a:cubicBezTo>
                    <a:pt x="167" y="201"/>
                    <a:pt x="167" y="201"/>
                    <a:pt x="167" y="201"/>
                  </a:cubicBezTo>
                  <a:cubicBezTo>
                    <a:pt x="169" y="200"/>
                    <a:pt x="169" y="200"/>
                    <a:pt x="169" y="200"/>
                  </a:cubicBezTo>
                  <a:cubicBezTo>
                    <a:pt x="166" y="202"/>
                    <a:pt x="166" y="202"/>
                    <a:pt x="166" y="202"/>
                  </a:cubicBezTo>
                  <a:cubicBezTo>
                    <a:pt x="170" y="202"/>
                    <a:pt x="170" y="202"/>
                    <a:pt x="170" y="202"/>
                  </a:cubicBezTo>
                  <a:cubicBezTo>
                    <a:pt x="170" y="201"/>
                    <a:pt x="169" y="201"/>
                    <a:pt x="169" y="200"/>
                  </a:cubicBezTo>
                  <a:cubicBezTo>
                    <a:pt x="166" y="202"/>
                    <a:pt x="166" y="202"/>
                    <a:pt x="166" y="202"/>
                  </a:cubicBezTo>
                  <a:cubicBezTo>
                    <a:pt x="170" y="202"/>
                    <a:pt x="170" y="202"/>
                    <a:pt x="170" y="202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9" y="205"/>
                    <a:pt x="169" y="205"/>
                    <a:pt x="169" y="205"/>
                  </a:cubicBezTo>
                  <a:cubicBezTo>
                    <a:pt x="169" y="204"/>
                    <a:pt x="170" y="203"/>
                    <a:pt x="170" y="202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9" y="205"/>
                    <a:pt x="169" y="205"/>
                    <a:pt x="169" y="205"/>
                  </a:cubicBezTo>
                  <a:cubicBezTo>
                    <a:pt x="169" y="204"/>
                    <a:pt x="169" y="204"/>
                    <a:pt x="169" y="204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8" y="206"/>
                    <a:pt x="168" y="206"/>
                    <a:pt x="168" y="206"/>
                  </a:cubicBezTo>
                  <a:cubicBezTo>
                    <a:pt x="168" y="205"/>
                    <a:pt x="169" y="205"/>
                    <a:pt x="169" y="204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8" y="206"/>
                    <a:pt x="168" y="206"/>
                    <a:pt x="168" y="206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6" y="206"/>
                    <a:pt x="166" y="206"/>
                    <a:pt x="166" y="206"/>
                  </a:cubicBezTo>
                  <a:cubicBezTo>
                    <a:pt x="167" y="206"/>
                    <a:pt x="167" y="206"/>
                    <a:pt x="168" y="206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6" y="206"/>
                    <a:pt x="166" y="206"/>
                    <a:pt x="166" y="206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5" y="206"/>
                    <a:pt x="165" y="206"/>
                    <a:pt x="165" y="206"/>
                  </a:cubicBezTo>
                  <a:cubicBezTo>
                    <a:pt x="166" y="206"/>
                    <a:pt x="166" y="206"/>
                    <a:pt x="166" y="206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5" y="206"/>
                    <a:pt x="165" y="206"/>
                    <a:pt x="165" y="206"/>
                  </a:cubicBezTo>
                  <a:cubicBezTo>
                    <a:pt x="165" y="203"/>
                    <a:pt x="165" y="203"/>
                    <a:pt x="165" y="203"/>
                  </a:cubicBezTo>
                  <a:cubicBezTo>
                    <a:pt x="165" y="206"/>
                    <a:pt x="165" y="206"/>
                    <a:pt x="165" y="206"/>
                  </a:cubicBezTo>
                  <a:cubicBezTo>
                    <a:pt x="165" y="206"/>
                    <a:pt x="165" y="206"/>
                    <a:pt x="165" y="206"/>
                  </a:cubicBezTo>
                  <a:cubicBezTo>
                    <a:pt x="165" y="203"/>
                    <a:pt x="165" y="203"/>
                    <a:pt x="165" y="203"/>
                  </a:cubicBezTo>
                  <a:cubicBezTo>
                    <a:pt x="165" y="206"/>
                    <a:pt x="165" y="206"/>
                    <a:pt x="165" y="206"/>
                  </a:cubicBezTo>
                  <a:cubicBezTo>
                    <a:pt x="165" y="206"/>
                    <a:pt x="165" y="206"/>
                    <a:pt x="165" y="206"/>
                  </a:cubicBezTo>
                  <a:cubicBezTo>
                    <a:pt x="165" y="206"/>
                    <a:pt x="165" y="206"/>
                    <a:pt x="165" y="206"/>
                  </a:cubicBezTo>
                  <a:cubicBezTo>
                    <a:pt x="165" y="206"/>
                    <a:pt x="165" y="206"/>
                    <a:pt x="165" y="206"/>
                  </a:cubicBezTo>
                  <a:cubicBezTo>
                    <a:pt x="165" y="206"/>
                    <a:pt x="165" y="206"/>
                    <a:pt x="165" y="206"/>
                  </a:cubicBezTo>
                  <a:cubicBezTo>
                    <a:pt x="165" y="206"/>
                    <a:pt x="165" y="206"/>
                    <a:pt x="165" y="206"/>
                  </a:cubicBezTo>
                  <a:cubicBezTo>
                    <a:pt x="165" y="206"/>
                    <a:pt x="166" y="207"/>
                    <a:pt x="167" y="207"/>
                  </a:cubicBezTo>
                  <a:cubicBezTo>
                    <a:pt x="172" y="209"/>
                    <a:pt x="183" y="214"/>
                    <a:pt x="196" y="220"/>
                  </a:cubicBezTo>
                  <a:cubicBezTo>
                    <a:pt x="215" y="229"/>
                    <a:pt x="240" y="241"/>
                    <a:pt x="260" y="251"/>
                  </a:cubicBezTo>
                  <a:cubicBezTo>
                    <a:pt x="270" y="256"/>
                    <a:pt x="279" y="260"/>
                    <a:pt x="285" y="263"/>
                  </a:cubicBezTo>
                  <a:cubicBezTo>
                    <a:pt x="292" y="266"/>
                    <a:pt x="296" y="268"/>
                    <a:pt x="296" y="268"/>
                  </a:cubicBezTo>
                  <a:cubicBezTo>
                    <a:pt x="298" y="269"/>
                    <a:pt x="300" y="268"/>
                    <a:pt x="301" y="266"/>
                  </a:cubicBezTo>
                  <a:cubicBezTo>
                    <a:pt x="302" y="264"/>
                    <a:pt x="302" y="262"/>
                    <a:pt x="300" y="261"/>
                  </a:cubicBezTo>
                  <a:cubicBezTo>
                    <a:pt x="300" y="261"/>
                    <a:pt x="297" y="259"/>
                    <a:pt x="292" y="256"/>
                  </a:cubicBezTo>
                  <a:cubicBezTo>
                    <a:pt x="276" y="246"/>
                    <a:pt x="235" y="221"/>
                    <a:pt x="198" y="198"/>
                  </a:cubicBezTo>
                  <a:cubicBezTo>
                    <a:pt x="180" y="187"/>
                    <a:pt x="163" y="176"/>
                    <a:pt x="150" y="168"/>
                  </a:cubicBezTo>
                  <a:cubicBezTo>
                    <a:pt x="143" y="164"/>
                    <a:pt x="138" y="161"/>
                    <a:pt x="135" y="158"/>
                  </a:cubicBezTo>
                  <a:cubicBezTo>
                    <a:pt x="133" y="157"/>
                    <a:pt x="131" y="156"/>
                    <a:pt x="131" y="155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28" y="157"/>
                    <a:pt x="128" y="157"/>
                    <a:pt x="128" y="157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28" y="157"/>
                    <a:pt x="128" y="157"/>
                    <a:pt x="128" y="157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27" y="157"/>
                    <a:pt x="127" y="157"/>
                    <a:pt x="127" y="157"/>
                  </a:cubicBezTo>
                  <a:cubicBezTo>
                    <a:pt x="131" y="156"/>
                    <a:pt x="131" y="156"/>
                    <a:pt x="131" y="156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27" y="157"/>
                    <a:pt x="127" y="157"/>
                    <a:pt x="127" y="157"/>
                  </a:cubicBezTo>
                  <a:cubicBezTo>
                    <a:pt x="131" y="156"/>
                    <a:pt x="131" y="156"/>
                    <a:pt x="131" y="156"/>
                  </a:cubicBezTo>
                  <a:cubicBezTo>
                    <a:pt x="127" y="158"/>
                    <a:pt x="127" y="158"/>
                    <a:pt x="127" y="158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31" y="157"/>
                    <a:pt x="131" y="156"/>
                    <a:pt x="131" y="156"/>
                  </a:cubicBezTo>
                  <a:cubicBezTo>
                    <a:pt x="127" y="158"/>
                    <a:pt x="127" y="158"/>
                    <a:pt x="127" y="158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27" y="158"/>
                    <a:pt x="127" y="158"/>
                    <a:pt x="127" y="158"/>
                  </a:cubicBezTo>
                  <a:cubicBezTo>
                    <a:pt x="130" y="160"/>
                    <a:pt x="130" y="160"/>
                    <a:pt x="130" y="160"/>
                  </a:cubicBezTo>
                  <a:cubicBezTo>
                    <a:pt x="131" y="159"/>
                    <a:pt x="131" y="158"/>
                    <a:pt x="131" y="158"/>
                  </a:cubicBezTo>
                  <a:cubicBezTo>
                    <a:pt x="127" y="158"/>
                    <a:pt x="127" y="158"/>
                    <a:pt x="127" y="158"/>
                  </a:cubicBezTo>
                  <a:cubicBezTo>
                    <a:pt x="130" y="160"/>
                    <a:pt x="130" y="160"/>
                    <a:pt x="130" y="160"/>
                  </a:cubicBezTo>
                  <a:cubicBezTo>
                    <a:pt x="127" y="158"/>
                    <a:pt x="127" y="158"/>
                    <a:pt x="127" y="158"/>
                  </a:cubicBezTo>
                  <a:cubicBezTo>
                    <a:pt x="124" y="161"/>
                    <a:pt x="124" y="161"/>
                    <a:pt x="124" y="161"/>
                  </a:cubicBezTo>
                  <a:cubicBezTo>
                    <a:pt x="304" y="260"/>
                    <a:pt x="304" y="260"/>
                    <a:pt x="304" y="260"/>
                  </a:cubicBezTo>
                  <a:cubicBezTo>
                    <a:pt x="306" y="261"/>
                    <a:pt x="308" y="260"/>
                    <a:pt x="309" y="258"/>
                  </a:cubicBezTo>
                  <a:cubicBezTo>
                    <a:pt x="310" y="257"/>
                    <a:pt x="310" y="256"/>
                    <a:pt x="310" y="256"/>
                  </a:cubicBezTo>
                  <a:cubicBezTo>
                    <a:pt x="310" y="254"/>
                    <a:pt x="309" y="253"/>
                    <a:pt x="309" y="253"/>
                  </a:cubicBezTo>
                  <a:cubicBezTo>
                    <a:pt x="309" y="252"/>
                    <a:pt x="308" y="252"/>
                    <a:pt x="307" y="251"/>
                  </a:cubicBezTo>
                  <a:cubicBezTo>
                    <a:pt x="306" y="250"/>
                    <a:pt x="304" y="249"/>
                    <a:pt x="302" y="247"/>
                  </a:cubicBezTo>
                  <a:cubicBezTo>
                    <a:pt x="293" y="241"/>
                    <a:pt x="277" y="231"/>
                    <a:pt x="257" y="219"/>
                  </a:cubicBezTo>
                  <a:cubicBezTo>
                    <a:pt x="227" y="201"/>
                    <a:pt x="190" y="179"/>
                    <a:pt x="160" y="161"/>
                  </a:cubicBezTo>
                  <a:cubicBezTo>
                    <a:pt x="145" y="152"/>
                    <a:pt x="132" y="144"/>
                    <a:pt x="122" y="138"/>
                  </a:cubicBezTo>
                  <a:cubicBezTo>
                    <a:pt x="118" y="135"/>
                    <a:pt x="114" y="133"/>
                    <a:pt x="111" y="131"/>
                  </a:cubicBezTo>
                  <a:cubicBezTo>
                    <a:pt x="110" y="130"/>
                    <a:pt x="109" y="129"/>
                    <a:pt x="109" y="129"/>
                  </a:cubicBezTo>
                  <a:cubicBezTo>
                    <a:pt x="109" y="129"/>
                    <a:pt x="109" y="129"/>
                    <a:pt x="109" y="129"/>
                  </a:cubicBezTo>
                  <a:cubicBezTo>
                    <a:pt x="109" y="128"/>
                    <a:pt x="109" y="128"/>
                    <a:pt x="109" y="128"/>
                  </a:cubicBezTo>
                  <a:cubicBezTo>
                    <a:pt x="107" y="130"/>
                    <a:pt x="107" y="130"/>
                    <a:pt x="107" y="130"/>
                  </a:cubicBezTo>
                  <a:cubicBezTo>
                    <a:pt x="109" y="129"/>
                    <a:pt x="109" y="129"/>
                    <a:pt x="109" y="129"/>
                  </a:cubicBezTo>
                  <a:cubicBezTo>
                    <a:pt x="109" y="128"/>
                    <a:pt x="109" y="128"/>
                    <a:pt x="109" y="128"/>
                  </a:cubicBezTo>
                  <a:cubicBezTo>
                    <a:pt x="107" y="130"/>
                    <a:pt x="107" y="130"/>
                    <a:pt x="107" y="130"/>
                  </a:cubicBezTo>
                  <a:cubicBezTo>
                    <a:pt x="109" y="129"/>
                    <a:pt x="109" y="129"/>
                    <a:pt x="109" y="129"/>
                  </a:cubicBezTo>
                  <a:cubicBezTo>
                    <a:pt x="106" y="131"/>
                    <a:pt x="106" y="131"/>
                    <a:pt x="106" y="131"/>
                  </a:cubicBezTo>
                  <a:cubicBezTo>
                    <a:pt x="109" y="131"/>
                    <a:pt x="109" y="131"/>
                    <a:pt x="109" y="131"/>
                  </a:cubicBezTo>
                  <a:cubicBezTo>
                    <a:pt x="109" y="130"/>
                    <a:pt x="109" y="129"/>
                    <a:pt x="109" y="129"/>
                  </a:cubicBezTo>
                  <a:cubicBezTo>
                    <a:pt x="106" y="131"/>
                    <a:pt x="106" y="131"/>
                    <a:pt x="106" y="131"/>
                  </a:cubicBezTo>
                  <a:cubicBezTo>
                    <a:pt x="109" y="131"/>
                    <a:pt x="109" y="131"/>
                    <a:pt x="109" y="131"/>
                  </a:cubicBezTo>
                  <a:cubicBezTo>
                    <a:pt x="105" y="131"/>
                    <a:pt x="105" y="131"/>
                    <a:pt x="105" y="131"/>
                  </a:cubicBezTo>
                  <a:cubicBezTo>
                    <a:pt x="109" y="133"/>
                    <a:pt x="109" y="133"/>
                    <a:pt x="109" y="133"/>
                  </a:cubicBezTo>
                  <a:cubicBezTo>
                    <a:pt x="109" y="132"/>
                    <a:pt x="109" y="131"/>
                    <a:pt x="109" y="131"/>
                  </a:cubicBezTo>
                  <a:cubicBezTo>
                    <a:pt x="105" y="131"/>
                    <a:pt x="105" y="131"/>
                    <a:pt x="105" y="131"/>
                  </a:cubicBezTo>
                  <a:cubicBezTo>
                    <a:pt x="109" y="133"/>
                    <a:pt x="109" y="133"/>
                    <a:pt x="109" y="133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3" y="134"/>
                    <a:pt x="103" y="134"/>
                    <a:pt x="103" y="134"/>
                  </a:cubicBezTo>
                  <a:cubicBezTo>
                    <a:pt x="300" y="240"/>
                    <a:pt x="300" y="240"/>
                    <a:pt x="300" y="240"/>
                  </a:cubicBezTo>
                  <a:cubicBezTo>
                    <a:pt x="302" y="241"/>
                    <a:pt x="305" y="241"/>
                    <a:pt x="306" y="239"/>
                  </a:cubicBezTo>
                  <a:cubicBezTo>
                    <a:pt x="307" y="238"/>
                    <a:pt x="307" y="237"/>
                    <a:pt x="307" y="236"/>
                  </a:cubicBezTo>
                  <a:cubicBezTo>
                    <a:pt x="307" y="235"/>
                    <a:pt x="306" y="234"/>
                    <a:pt x="306" y="233"/>
                  </a:cubicBezTo>
                  <a:cubicBezTo>
                    <a:pt x="305" y="232"/>
                    <a:pt x="305" y="232"/>
                    <a:pt x="304" y="231"/>
                  </a:cubicBezTo>
                  <a:cubicBezTo>
                    <a:pt x="303" y="230"/>
                    <a:pt x="301" y="228"/>
                    <a:pt x="298" y="226"/>
                  </a:cubicBezTo>
                  <a:cubicBezTo>
                    <a:pt x="288" y="219"/>
                    <a:pt x="269" y="207"/>
                    <a:pt x="246" y="192"/>
                  </a:cubicBezTo>
                  <a:cubicBezTo>
                    <a:pt x="177" y="149"/>
                    <a:pt x="73" y="88"/>
                    <a:pt x="73" y="88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3" y="96"/>
                    <a:pt x="74" y="95"/>
                    <a:pt x="75" y="94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6"/>
                    <a:pt x="71" y="96"/>
                    <a:pt x="72" y="96"/>
                  </a:cubicBezTo>
                  <a:cubicBezTo>
                    <a:pt x="75" y="98"/>
                    <a:pt x="80" y="101"/>
                    <a:pt x="88" y="105"/>
                  </a:cubicBezTo>
                  <a:cubicBezTo>
                    <a:pt x="114" y="120"/>
                    <a:pt x="165" y="150"/>
                    <a:pt x="211" y="177"/>
                  </a:cubicBezTo>
                  <a:cubicBezTo>
                    <a:pt x="234" y="190"/>
                    <a:pt x="256" y="202"/>
                    <a:pt x="272" y="211"/>
                  </a:cubicBezTo>
                  <a:cubicBezTo>
                    <a:pt x="281" y="216"/>
                    <a:pt x="288" y="219"/>
                    <a:pt x="293" y="222"/>
                  </a:cubicBezTo>
                  <a:cubicBezTo>
                    <a:pt x="296" y="223"/>
                    <a:pt x="299" y="224"/>
                    <a:pt x="301" y="225"/>
                  </a:cubicBezTo>
                  <a:cubicBezTo>
                    <a:pt x="302" y="225"/>
                    <a:pt x="302" y="226"/>
                    <a:pt x="303" y="226"/>
                  </a:cubicBezTo>
                  <a:cubicBezTo>
                    <a:pt x="304" y="226"/>
                    <a:pt x="305" y="226"/>
                    <a:pt x="306" y="226"/>
                  </a:cubicBezTo>
                  <a:cubicBezTo>
                    <a:pt x="307" y="226"/>
                    <a:pt x="307" y="226"/>
                    <a:pt x="308" y="226"/>
                  </a:cubicBezTo>
                  <a:cubicBezTo>
                    <a:pt x="309" y="226"/>
                    <a:pt x="310" y="225"/>
                    <a:pt x="311" y="224"/>
                  </a:cubicBezTo>
                  <a:cubicBezTo>
                    <a:pt x="311" y="224"/>
                    <a:pt x="311" y="224"/>
                    <a:pt x="311" y="224"/>
                  </a:cubicBezTo>
                  <a:cubicBezTo>
                    <a:pt x="311" y="223"/>
                    <a:pt x="311" y="222"/>
                    <a:pt x="311" y="221"/>
                  </a:cubicBezTo>
                  <a:cubicBezTo>
                    <a:pt x="311" y="220"/>
                    <a:pt x="311" y="219"/>
                    <a:pt x="311" y="219"/>
                  </a:cubicBezTo>
                  <a:cubicBezTo>
                    <a:pt x="310" y="217"/>
                    <a:pt x="309" y="217"/>
                    <a:pt x="308" y="216"/>
                  </a:cubicBezTo>
                  <a:cubicBezTo>
                    <a:pt x="307" y="214"/>
                    <a:pt x="304" y="212"/>
                    <a:pt x="301" y="209"/>
                  </a:cubicBezTo>
                  <a:cubicBezTo>
                    <a:pt x="289" y="200"/>
                    <a:pt x="267" y="186"/>
                    <a:pt x="240" y="169"/>
                  </a:cubicBezTo>
                  <a:cubicBezTo>
                    <a:pt x="160" y="119"/>
                    <a:pt x="38" y="48"/>
                    <a:pt x="38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08" y="206"/>
                    <a:pt x="308" y="206"/>
                    <a:pt x="308" y="206"/>
                  </a:cubicBezTo>
                  <a:cubicBezTo>
                    <a:pt x="310" y="207"/>
                    <a:pt x="313" y="206"/>
                    <a:pt x="314" y="204"/>
                  </a:cubicBezTo>
                  <a:cubicBezTo>
                    <a:pt x="315" y="202"/>
                    <a:pt x="314" y="200"/>
                    <a:pt x="312" y="19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8" y="15"/>
                    <a:pt x="9" y="14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6" y="16"/>
                    <a:pt x="6" y="15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5" y="16"/>
                    <a:pt x="6" y="16"/>
                  </a:cubicBezTo>
                  <a:cubicBezTo>
                    <a:pt x="10" y="18"/>
                    <a:pt x="17" y="22"/>
                    <a:pt x="28" y="28"/>
                  </a:cubicBezTo>
                  <a:cubicBezTo>
                    <a:pt x="64" y="48"/>
                    <a:pt x="134" y="89"/>
                    <a:pt x="196" y="125"/>
                  </a:cubicBezTo>
                  <a:cubicBezTo>
                    <a:pt x="226" y="143"/>
                    <a:pt x="255" y="160"/>
                    <a:pt x="275" y="172"/>
                  </a:cubicBezTo>
                  <a:cubicBezTo>
                    <a:pt x="286" y="179"/>
                    <a:pt x="294" y="184"/>
                    <a:pt x="300" y="187"/>
                  </a:cubicBezTo>
                  <a:cubicBezTo>
                    <a:pt x="306" y="191"/>
                    <a:pt x="309" y="192"/>
                    <a:pt x="309" y="192"/>
                  </a:cubicBezTo>
                  <a:cubicBezTo>
                    <a:pt x="311" y="194"/>
                    <a:pt x="314" y="193"/>
                    <a:pt x="315" y="191"/>
                  </a:cubicBezTo>
                  <a:cubicBezTo>
                    <a:pt x="315" y="190"/>
                    <a:pt x="315" y="189"/>
                    <a:pt x="315" y="189"/>
                  </a:cubicBezTo>
                  <a:cubicBezTo>
                    <a:pt x="315" y="187"/>
                    <a:pt x="315" y="187"/>
                    <a:pt x="315" y="186"/>
                  </a:cubicBezTo>
                  <a:cubicBezTo>
                    <a:pt x="314" y="186"/>
                    <a:pt x="314" y="185"/>
                    <a:pt x="314" y="185"/>
                  </a:cubicBezTo>
                  <a:cubicBezTo>
                    <a:pt x="313" y="184"/>
                    <a:pt x="312" y="184"/>
                    <a:pt x="311" y="183"/>
                  </a:cubicBezTo>
                  <a:cubicBezTo>
                    <a:pt x="308" y="180"/>
                    <a:pt x="301" y="176"/>
                    <a:pt x="291" y="169"/>
                  </a:cubicBezTo>
                  <a:cubicBezTo>
                    <a:pt x="257" y="147"/>
                    <a:pt x="191" y="107"/>
                    <a:pt x="133" y="71"/>
                  </a:cubicBezTo>
                  <a:cubicBezTo>
                    <a:pt x="104" y="54"/>
                    <a:pt x="78" y="38"/>
                    <a:pt x="58" y="26"/>
                  </a:cubicBezTo>
                  <a:cubicBezTo>
                    <a:pt x="48" y="20"/>
                    <a:pt x="41" y="15"/>
                    <a:pt x="35" y="11"/>
                  </a:cubicBezTo>
                  <a:cubicBezTo>
                    <a:pt x="32" y="10"/>
                    <a:pt x="30" y="8"/>
                    <a:pt x="29" y="7"/>
                  </a:cubicBezTo>
                  <a:cubicBezTo>
                    <a:pt x="28" y="7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8"/>
                    <a:pt x="28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7" y="13"/>
                    <a:pt x="28" y="12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6" y="13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6" y="14"/>
                    <a:pt x="26" y="14"/>
                  </a:cubicBezTo>
                  <a:cubicBezTo>
                    <a:pt x="30" y="15"/>
                    <a:pt x="37" y="19"/>
                    <a:pt x="47" y="24"/>
                  </a:cubicBezTo>
                  <a:cubicBezTo>
                    <a:pt x="81" y="42"/>
                    <a:pt x="143" y="80"/>
                    <a:pt x="198" y="113"/>
                  </a:cubicBezTo>
                  <a:cubicBezTo>
                    <a:pt x="226" y="129"/>
                    <a:pt x="251" y="145"/>
                    <a:pt x="270" y="156"/>
                  </a:cubicBezTo>
                  <a:cubicBezTo>
                    <a:pt x="279" y="162"/>
                    <a:pt x="287" y="166"/>
                    <a:pt x="293" y="169"/>
                  </a:cubicBezTo>
                  <a:cubicBezTo>
                    <a:pt x="295" y="171"/>
                    <a:pt x="298" y="172"/>
                    <a:pt x="299" y="173"/>
                  </a:cubicBezTo>
                  <a:cubicBezTo>
                    <a:pt x="300" y="174"/>
                    <a:pt x="301" y="174"/>
                    <a:pt x="301" y="174"/>
                  </a:cubicBezTo>
                  <a:cubicBezTo>
                    <a:pt x="302" y="175"/>
                    <a:pt x="302" y="175"/>
                    <a:pt x="302" y="175"/>
                  </a:cubicBezTo>
                  <a:cubicBezTo>
                    <a:pt x="303" y="175"/>
                    <a:pt x="303" y="175"/>
                    <a:pt x="303" y="175"/>
                  </a:cubicBezTo>
                  <a:cubicBezTo>
                    <a:pt x="303" y="175"/>
                    <a:pt x="304" y="175"/>
                    <a:pt x="304" y="175"/>
                  </a:cubicBezTo>
                  <a:cubicBezTo>
                    <a:pt x="305" y="175"/>
                    <a:pt x="305" y="175"/>
                    <a:pt x="306" y="175"/>
                  </a:cubicBezTo>
                  <a:cubicBezTo>
                    <a:pt x="306" y="174"/>
                    <a:pt x="307" y="174"/>
                    <a:pt x="308" y="173"/>
                  </a:cubicBezTo>
                  <a:cubicBezTo>
                    <a:pt x="308" y="172"/>
                    <a:pt x="309" y="171"/>
                    <a:pt x="308" y="170"/>
                  </a:cubicBezTo>
                  <a:cubicBezTo>
                    <a:pt x="308" y="168"/>
                    <a:pt x="308" y="167"/>
                    <a:pt x="307" y="167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97" y="43"/>
                    <a:pt x="159" y="78"/>
                  </a:cubicBezTo>
                  <a:cubicBezTo>
                    <a:pt x="190" y="96"/>
                    <a:pt x="222" y="113"/>
                    <a:pt x="247" y="126"/>
                  </a:cubicBezTo>
                  <a:cubicBezTo>
                    <a:pt x="260" y="133"/>
                    <a:pt x="271" y="139"/>
                    <a:pt x="279" y="142"/>
                  </a:cubicBezTo>
                  <a:cubicBezTo>
                    <a:pt x="283" y="144"/>
                    <a:pt x="287" y="146"/>
                    <a:pt x="290" y="147"/>
                  </a:cubicBezTo>
                  <a:cubicBezTo>
                    <a:pt x="291" y="148"/>
                    <a:pt x="292" y="148"/>
                    <a:pt x="294" y="148"/>
                  </a:cubicBezTo>
                  <a:cubicBezTo>
                    <a:pt x="295" y="149"/>
                    <a:pt x="296" y="149"/>
                    <a:pt x="297" y="149"/>
                  </a:cubicBezTo>
                  <a:cubicBezTo>
                    <a:pt x="298" y="149"/>
                    <a:pt x="298" y="149"/>
                    <a:pt x="299" y="148"/>
                  </a:cubicBezTo>
                  <a:cubicBezTo>
                    <a:pt x="300" y="148"/>
                    <a:pt x="301" y="148"/>
                    <a:pt x="302" y="146"/>
                  </a:cubicBezTo>
                  <a:cubicBezTo>
                    <a:pt x="302" y="145"/>
                    <a:pt x="302" y="144"/>
                    <a:pt x="302" y="143"/>
                  </a:cubicBezTo>
                  <a:cubicBezTo>
                    <a:pt x="302" y="142"/>
                    <a:pt x="301" y="141"/>
                    <a:pt x="300" y="140"/>
                  </a:cubicBezTo>
                  <a:cubicBezTo>
                    <a:pt x="300" y="140"/>
                    <a:pt x="297" y="138"/>
                    <a:pt x="291" y="135"/>
                  </a:cubicBezTo>
                  <a:cubicBezTo>
                    <a:pt x="270" y="122"/>
                    <a:pt x="217" y="90"/>
                    <a:pt x="169" y="61"/>
                  </a:cubicBezTo>
                  <a:cubicBezTo>
                    <a:pt x="146" y="47"/>
                    <a:pt x="123" y="33"/>
                    <a:pt x="107" y="22"/>
                  </a:cubicBezTo>
                  <a:cubicBezTo>
                    <a:pt x="99" y="17"/>
                    <a:pt x="92" y="12"/>
                    <a:pt x="87" y="9"/>
                  </a:cubicBezTo>
                  <a:cubicBezTo>
                    <a:pt x="85" y="7"/>
                    <a:pt x="83" y="6"/>
                    <a:pt x="82" y="5"/>
                  </a:cubicBezTo>
                  <a:cubicBezTo>
                    <a:pt x="82" y="5"/>
                    <a:pt x="81" y="4"/>
                    <a:pt x="81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5"/>
                    <a:pt x="82" y="5"/>
                    <a:pt x="81" y="5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2" y="8"/>
                    <a:pt x="82" y="7"/>
                    <a:pt x="82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287" y="127"/>
                    <a:pt x="287" y="127"/>
                    <a:pt x="287" y="127"/>
                  </a:cubicBezTo>
                  <a:cubicBezTo>
                    <a:pt x="289" y="128"/>
                    <a:pt x="291" y="128"/>
                    <a:pt x="293" y="126"/>
                  </a:cubicBezTo>
                  <a:cubicBezTo>
                    <a:pt x="294" y="123"/>
                    <a:pt x="293" y="121"/>
                    <a:pt x="291" y="120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8" y="15"/>
                    <a:pt x="143" y="33"/>
                    <a:pt x="180" y="52"/>
                  </a:cubicBezTo>
                  <a:cubicBezTo>
                    <a:pt x="198" y="61"/>
                    <a:pt x="217" y="70"/>
                    <a:pt x="231" y="77"/>
                  </a:cubicBezTo>
                  <a:cubicBezTo>
                    <a:pt x="239" y="80"/>
                    <a:pt x="245" y="83"/>
                    <a:pt x="250" y="85"/>
                  </a:cubicBezTo>
                  <a:cubicBezTo>
                    <a:pt x="252" y="86"/>
                    <a:pt x="254" y="87"/>
                    <a:pt x="255" y="88"/>
                  </a:cubicBezTo>
                  <a:cubicBezTo>
                    <a:pt x="256" y="88"/>
                    <a:pt x="257" y="88"/>
                    <a:pt x="258" y="89"/>
                  </a:cubicBezTo>
                  <a:cubicBezTo>
                    <a:pt x="258" y="89"/>
                    <a:pt x="259" y="89"/>
                    <a:pt x="260" y="89"/>
                  </a:cubicBezTo>
                  <a:cubicBezTo>
                    <a:pt x="260" y="89"/>
                    <a:pt x="261" y="89"/>
                    <a:pt x="261" y="89"/>
                  </a:cubicBezTo>
                  <a:cubicBezTo>
                    <a:pt x="262" y="88"/>
                    <a:pt x="263" y="88"/>
                    <a:pt x="264" y="87"/>
                  </a:cubicBezTo>
                  <a:cubicBezTo>
                    <a:pt x="264" y="87"/>
                    <a:pt x="264" y="87"/>
                    <a:pt x="264" y="87"/>
                  </a:cubicBezTo>
                  <a:cubicBezTo>
                    <a:pt x="264" y="86"/>
                    <a:pt x="265" y="85"/>
                    <a:pt x="265" y="84"/>
                  </a:cubicBezTo>
                  <a:cubicBezTo>
                    <a:pt x="265" y="83"/>
                    <a:pt x="264" y="83"/>
                    <a:pt x="264" y="82"/>
                  </a:cubicBezTo>
                  <a:cubicBezTo>
                    <a:pt x="264" y="81"/>
                    <a:pt x="263" y="81"/>
                    <a:pt x="263" y="80"/>
                  </a:cubicBezTo>
                  <a:cubicBezTo>
                    <a:pt x="262" y="80"/>
                    <a:pt x="261" y="79"/>
                    <a:pt x="260" y="78"/>
                  </a:cubicBezTo>
                  <a:cubicBezTo>
                    <a:pt x="255" y="75"/>
                    <a:pt x="247" y="69"/>
                    <a:pt x="237" y="63"/>
                  </a:cubicBezTo>
                  <a:cubicBezTo>
                    <a:pt x="208" y="45"/>
                    <a:pt x="164" y="19"/>
                    <a:pt x="164" y="19"/>
                  </a:cubicBezTo>
                  <a:cubicBezTo>
                    <a:pt x="162" y="18"/>
                    <a:pt x="159" y="19"/>
                    <a:pt x="158" y="21"/>
                  </a:cubicBezTo>
                  <a:cubicBezTo>
                    <a:pt x="157" y="23"/>
                    <a:pt x="158" y="25"/>
                    <a:pt x="160" y="27"/>
                  </a:cubicBezTo>
                  <a:cubicBezTo>
                    <a:pt x="160" y="27"/>
                    <a:pt x="161" y="28"/>
                    <a:pt x="164" y="29"/>
                  </a:cubicBezTo>
                  <a:cubicBezTo>
                    <a:pt x="173" y="35"/>
                    <a:pt x="197" y="48"/>
                    <a:pt x="218" y="61"/>
                  </a:cubicBezTo>
                  <a:cubicBezTo>
                    <a:pt x="229" y="68"/>
                    <a:pt x="238" y="74"/>
                    <a:pt x="246" y="79"/>
                  </a:cubicBezTo>
                  <a:cubicBezTo>
                    <a:pt x="249" y="81"/>
                    <a:pt x="252" y="83"/>
                    <a:pt x="254" y="85"/>
                  </a:cubicBezTo>
                  <a:cubicBezTo>
                    <a:pt x="255" y="85"/>
                    <a:pt x="256" y="86"/>
                    <a:pt x="256" y="86"/>
                  </a:cubicBezTo>
                  <a:cubicBezTo>
                    <a:pt x="257" y="87"/>
                    <a:pt x="257" y="87"/>
                    <a:pt x="257" y="87"/>
                  </a:cubicBezTo>
                  <a:cubicBezTo>
                    <a:pt x="257" y="87"/>
                    <a:pt x="257" y="87"/>
                    <a:pt x="257" y="87"/>
                  </a:cubicBezTo>
                  <a:cubicBezTo>
                    <a:pt x="259" y="85"/>
                    <a:pt x="259" y="85"/>
                    <a:pt x="259" y="85"/>
                  </a:cubicBezTo>
                  <a:cubicBezTo>
                    <a:pt x="256" y="86"/>
                    <a:pt x="256" y="86"/>
                    <a:pt x="256" y="86"/>
                  </a:cubicBezTo>
                  <a:cubicBezTo>
                    <a:pt x="257" y="87"/>
                    <a:pt x="257" y="87"/>
                    <a:pt x="257" y="87"/>
                  </a:cubicBezTo>
                  <a:cubicBezTo>
                    <a:pt x="259" y="85"/>
                    <a:pt x="259" y="85"/>
                    <a:pt x="259" y="85"/>
                  </a:cubicBezTo>
                  <a:cubicBezTo>
                    <a:pt x="256" y="86"/>
                    <a:pt x="256" y="86"/>
                    <a:pt x="256" y="86"/>
                  </a:cubicBezTo>
                  <a:cubicBezTo>
                    <a:pt x="260" y="84"/>
                    <a:pt x="260" y="84"/>
                    <a:pt x="260" y="84"/>
                  </a:cubicBezTo>
                  <a:cubicBezTo>
                    <a:pt x="256" y="84"/>
                    <a:pt x="256" y="84"/>
                    <a:pt x="256" y="84"/>
                  </a:cubicBezTo>
                  <a:cubicBezTo>
                    <a:pt x="256" y="85"/>
                    <a:pt x="256" y="86"/>
                    <a:pt x="256" y="86"/>
                  </a:cubicBezTo>
                  <a:cubicBezTo>
                    <a:pt x="260" y="84"/>
                    <a:pt x="260" y="84"/>
                    <a:pt x="260" y="84"/>
                  </a:cubicBezTo>
                  <a:cubicBezTo>
                    <a:pt x="256" y="84"/>
                    <a:pt x="256" y="84"/>
                    <a:pt x="256" y="84"/>
                  </a:cubicBezTo>
                  <a:cubicBezTo>
                    <a:pt x="260" y="84"/>
                    <a:pt x="260" y="84"/>
                    <a:pt x="260" y="84"/>
                  </a:cubicBezTo>
                  <a:cubicBezTo>
                    <a:pt x="257" y="82"/>
                    <a:pt x="257" y="82"/>
                    <a:pt x="257" y="82"/>
                  </a:cubicBezTo>
                  <a:cubicBezTo>
                    <a:pt x="256" y="83"/>
                    <a:pt x="256" y="84"/>
                    <a:pt x="256" y="84"/>
                  </a:cubicBezTo>
                  <a:cubicBezTo>
                    <a:pt x="260" y="84"/>
                    <a:pt x="260" y="84"/>
                    <a:pt x="260" y="84"/>
                  </a:cubicBezTo>
                  <a:cubicBezTo>
                    <a:pt x="257" y="82"/>
                    <a:pt x="257" y="82"/>
                    <a:pt x="257" y="82"/>
                  </a:cubicBezTo>
                  <a:cubicBezTo>
                    <a:pt x="260" y="84"/>
                    <a:pt x="260" y="84"/>
                    <a:pt x="260" y="84"/>
                  </a:cubicBezTo>
                  <a:cubicBezTo>
                    <a:pt x="257" y="82"/>
                    <a:pt x="257" y="82"/>
                    <a:pt x="257" y="82"/>
                  </a:cubicBezTo>
                  <a:cubicBezTo>
                    <a:pt x="260" y="84"/>
                    <a:pt x="260" y="84"/>
                    <a:pt x="260" y="84"/>
                  </a:cubicBezTo>
                  <a:cubicBezTo>
                    <a:pt x="259" y="80"/>
                    <a:pt x="259" y="80"/>
                    <a:pt x="259" y="80"/>
                  </a:cubicBezTo>
                  <a:cubicBezTo>
                    <a:pt x="258" y="81"/>
                    <a:pt x="257" y="81"/>
                    <a:pt x="257" y="82"/>
                  </a:cubicBezTo>
                  <a:cubicBezTo>
                    <a:pt x="260" y="84"/>
                    <a:pt x="260" y="84"/>
                    <a:pt x="260" y="84"/>
                  </a:cubicBezTo>
                  <a:cubicBezTo>
                    <a:pt x="259" y="80"/>
                    <a:pt x="259" y="80"/>
                    <a:pt x="259" y="80"/>
                  </a:cubicBezTo>
                  <a:cubicBezTo>
                    <a:pt x="260" y="84"/>
                    <a:pt x="260" y="84"/>
                    <a:pt x="260" y="84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0" y="80"/>
                    <a:pt x="259" y="80"/>
                    <a:pt x="259" y="80"/>
                  </a:cubicBezTo>
                  <a:cubicBezTo>
                    <a:pt x="260" y="84"/>
                    <a:pt x="260" y="84"/>
                    <a:pt x="260" y="84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0" y="80"/>
                    <a:pt x="259" y="80"/>
                    <a:pt x="257" y="79"/>
                  </a:cubicBezTo>
                  <a:cubicBezTo>
                    <a:pt x="252" y="77"/>
                    <a:pt x="239" y="71"/>
                    <a:pt x="224" y="64"/>
                  </a:cubicBezTo>
                  <a:cubicBezTo>
                    <a:pt x="202" y="53"/>
                    <a:pt x="174" y="39"/>
                    <a:pt x="151" y="28"/>
                  </a:cubicBezTo>
                  <a:cubicBezTo>
                    <a:pt x="140" y="22"/>
                    <a:pt x="130" y="17"/>
                    <a:pt x="123" y="13"/>
                  </a:cubicBezTo>
                  <a:cubicBezTo>
                    <a:pt x="116" y="10"/>
                    <a:pt x="112" y="7"/>
                    <a:pt x="111" y="7"/>
                  </a:cubicBezTo>
                  <a:cubicBezTo>
                    <a:pt x="109" y="6"/>
                    <a:pt x="107" y="7"/>
                    <a:pt x="106" y="9"/>
                  </a:cubicBezTo>
                  <a:cubicBezTo>
                    <a:pt x="105" y="11"/>
                    <a:pt x="105" y="14"/>
                    <a:pt x="107" y="15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78" y="2"/>
                    <a:pt x="75" y="2"/>
                    <a:pt x="74" y="4"/>
                  </a:cubicBezTo>
                  <a:cubicBezTo>
                    <a:pt x="73" y="5"/>
                    <a:pt x="73" y="6"/>
                    <a:pt x="73" y="7"/>
                  </a:cubicBezTo>
                  <a:cubicBezTo>
                    <a:pt x="73" y="7"/>
                    <a:pt x="73" y="8"/>
                    <a:pt x="74" y="8"/>
                  </a:cubicBezTo>
                  <a:cubicBezTo>
                    <a:pt x="74" y="9"/>
                    <a:pt x="74" y="10"/>
                    <a:pt x="75" y="10"/>
                  </a:cubicBezTo>
                  <a:cubicBezTo>
                    <a:pt x="75" y="11"/>
                    <a:pt x="76" y="11"/>
                    <a:pt x="77" y="12"/>
                  </a:cubicBezTo>
                  <a:cubicBezTo>
                    <a:pt x="80" y="14"/>
                    <a:pt x="85" y="18"/>
                    <a:pt x="93" y="23"/>
                  </a:cubicBezTo>
                  <a:cubicBezTo>
                    <a:pt x="119" y="40"/>
                    <a:pt x="169" y="71"/>
                    <a:pt x="214" y="98"/>
                  </a:cubicBezTo>
                  <a:cubicBezTo>
                    <a:pt x="258" y="125"/>
                    <a:pt x="296" y="148"/>
                    <a:pt x="296" y="148"/>
                  </a:cubicBezTo>
                  <a:cubicBezTo>
                    <a:pt x="298" y="144"/>
                    <a:pt x="298" y="144"/>
                    <a:pt x="298" y="144"/>
                  </a:cubicBezTo>
                  <a:cubicBezTo>
                    <a:pt x="294" y="142"/>
                    <a:pt x="294" y="142"/>
                    <a:pt x="294" y="142"/>
                  </a:cubicBezTo>
                  <a:cubicBezTo>
                    <a:pt x="297" y="144"/>
                    <a:pt x="297" y="144"/>
                    <a:pt x="297" y="144"/>
                  </a:cubicBezTo>
                  <a:cubicBezTo>
                    <a:pt x="296" y="140"/>
                    <a:pt x="296" y="140"/>
                    <a:pt x="296" y="140"/>
                  </a:cubicBezTo>
                  <a:cubicBezTo>
                    <a:pt x="296" y="140"/>
                    <a:pt x="295" y="141"/>
                    <a:pt x="294" y="142"/>
                  </a:cubicBezTo>
                  <a:cubicBezTo>
                    <a:pt x="297" y="144"/>
                    <a:pt x="297" y="144"/>
                    <a:pt x="297" y="144"/>
                  </a:cubicBezTo>
                  <a:cubicBezTo>
                    <a:pt x="296" y="140"/>
                    <a:pt x="296" y="140"/>
                    <a:pt x="296" y="140"/>
                  </a:cubicBezTo>
                  <a:cubicBezTo>
                    <a:pt x="297" y="143"/>
                    <a:pt x="297" y="143"/>
                    <a:pt x="297" y="143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297" y="140"/>
                    <a:pt x="297" y="140"/>
                    <a:pt x="296" y="140"/>
                  </a:cubicBezTo>
                  <a:cubicBezTo>
                    <a:pt x="297" y="143"/>
                    <a:pt x="297" y="143"/>
                    <a:pt x="297" y="143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297" y="141"/>
                    <a:pt x="297" y="141"/>
                    <a:pt x="297" y="141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297" y="141"/>
                    <a:pt x="297" y="141"/>
                    <a:pt x="297" y="141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297" y="140"/>
                    <a:pt x="296" y="140"/>
                    <a:pt x="296" y="140"/>
                  </a:cubicBezTo>
                  <a:cubicBezTo>
                    <a:pt x="292" y="139"/>
                    <a:pt x="285" y="136"/>
                    <a:pt x="276" y="131"/>
                  </a:cubicBezTo>
                  <a:cubicBezTo>
                    <a:pt x="244" y="116"/>
                    <a:pt x="185" y="83"/>
                    <a:pt x="135" y="55"/>
                  </a:cubicBezTo>
                  <a:cubicBezTo>
                    <a:pt x="109" y="40"/>
                    <a:pt x="86" y="27"/>
                    <a:pt x="69" y="17"/>
                  </a:cubicBezTo>
                  <a:cubicBezTo>
                    <a:pt x="60" y="12"/>
                    <a:pt x="53" y="8"/>
                    <a:pt x="48" y="5"/>
                  </a:cubicBezTo>
                  <a:cubicBezTo>
                    <a:pt x="43" y="2"/>
                    <a:pt x="41" y="1"/>
                    <a:pt x="41" y="1"/>
                  </a:cubicBezTo>
                  <a:cubicBezTo>
                    <a:pt x="39" y="0"/>
                    <a:pt x="36" y="0"/>
                    <a:pt x="35" y="2"/>
                  </a:cubicBezTo>
                  <a:cubicBezTo>
                    <a:pt x="34" y="4"/>
                    <a:pt x="34" y="7"/>
                    <a:pt x="36" y="8"/>
                  </a:cubicBezTo>
                  <a:cubicBezTo>
                    <a:pt x="302" y="174"/>
                    <a:pt x="302" y="174"/>
                    <a:pt x="302" y="174"/>
                  </a:cubicBezTo>
                  <a:cubicBezTo>
                    <a:pt x="304" y="171"/>
                    <a:pt x="304" y="171"/>
                    <a:pt x="304" y="171"/>
                  </a:cubicBezTo>
                  <a:cubicBezTo>
                    <a:pt x="301" y="168"/>
                    <a:pt x="301" y="168"/>
                    <a:pt x="301" y="168"/>
                  </a:cubicBezTo>
                  <a:cubicBezTo>
                    <a:pt x="304" y="171"/>
                    <a:pt x="304" y="171"/>
                    <a:pt x="304" y="171"/>
                  </a:cubicBezTo>
                  <a:cubicBezTo>
                    <a:pt x="303" y="166"/>
                    <a:pt x="303" y="166"/>
                    <a:pt x="303" y="166"/>
                  </a:cubicBezTo>
                  <a:cubicBezTo>
                    <a:pt x="302" y="167"/>
                    <a:pt x="301" y="167"/>
                    <a:pt x="301" y="168"/>
                  </a:cubicBezTo>
                  <a:cubicBezTo>
                    <a:pt x="304" y="171"/>
                    <a:pt x="304" y="171"/>
                    <a:pt x="304" y="171"/>
                  </a:cubicBezTo>
                  <a:cubicBezTo>
                    <a:pt x="303" y="166"/>
                    <a:pt x="303" y="166"/>
                    <a:pt x="303" y="166"/>
                  </a:cubicBezTo>
                  <a:cubicBezTo>
                    <a:pt x="304" y="170"/>
                    <a:pt x="304" y="170"/>
                    <a:pt x="304" y="170"/>
                  </a:cubicBezTo>
                  <a:cubicBezTo>
                    <a:pt x="304" y="166"/>
                    <a:pt x="304" y="166"/>
                    <a:pt x="304" y="166"/>
                  </a:cubicBezTo>
                  <a:cubicBezTo>
                    <a:pt x="304" y="166"/>
                    <a:pt x="303" y="166"/>
                    <a:pt x="303" y="166"/>
                  </a:cubicBezTo>
                  <a:cubicBezTo>
                    <a:pt x="304" y="170"/>
                    <a:pt x="304" y="170"/>
                    <a:pt x="304" y="170"/>
                  </a:cubicBezTo>
                  <a:cubicBezTo>
                    <a:pt x="304" y="166"/>
                    <a:pt x="304" y="166"/>
                    <a:pt x="304" y="166"/>
                  </a:cubicBezTo>
                  <a:cubicBezTo>
                    <a:pt x="304" y="170"/>
                    <a:pt x="304" y="170"/>
                    <a:pt x="304" y="170"/>
                  </a:cubicBezTo>
                  <a:cubicBezTo>
                    <a:pt x="305" y="166"/>
                    <a:pt x="305" y="166"/>
                    <a:pt x="305" y="166"/>
                  </a:cubicBezTo>
                  <a:cubicBezTo>
                    <a:pt x="305" y="166"/>
                    <a:pt x="305" y="166"/>
                    <a:pt x="304" y="166"/>
                  </a:cubicBezTo>
                  <a:cubicBezTo>
                    <a:pt x="304" y="170"/>
                    <a:pt x="304" y="170"/>
                    <a:pt x="304" y="170"/>
                  </a:cubicBezTo>
                  <a:cubicBezTo>
                    <a:pt x="305" y="166"/>
                    <a:pt x="305" y="166"/>
                    <a:pt x="305" y="166"/>
                  </a:cubicBezTo>
                  <a:cubicBezTo>
                    <a:pt x="305" y="168"/>
                    <a:pt x="305" y="168"/>
                    <a:pt x="305" y="168"/>
                  </a:cubicBezTo>
                  <a:cubicBezTo>
                    <a:pt x="305" y="166"/>
                    <a:pt x="305" y="166"/>
                    <a:pt x="305" y="166"/>
                  </a:cubicBezTo>
                  <a:cubicBezTo>
                    <a:pt x="305" y="166"/>
                    <a:pt x="305" y="166"/>
                    <a:pt x="305" y="166"/>
                  </a:cubicBezTo>
                  <a:cubicBezTo>
                    <a:pt x="305" y="168"/>
                    <a:pt x="305" y="168"/>
                    <a:pt x="305" y="168"/>
                  </a:cubicBezTo>
                  <a:cubicBezTo>
                    <a:pt x="305" y="166"/>
                    <a:pt x="305" y="166"/>
                    <a:pt x="305" y="166"/>
                  </a:cubicBezTo>
                  <a:cubicBezTo>
                    <a:pt x="305" y="166"/>
                    <a:pt x="305" y="166"/>
                    <a:pt x="304" y="166"/>
                  </a:cubicBezTo>
                  <a:cubicBezTo>
                    <a:pt x="301" y="164"/>
                    <a:pt x="294" y="160"/>
                    <a:pt x="285" y="155"/>
                  </a:cubicBezTo>
                  <a:cubicBezTo>
                    <a:pt x="254" y="136"/>
                    <a:pt x="193" y="99"/>
                    <a:pt x="138" y="66"/>
                  </a:cubicBezTo>
                  <a:cubicBezTo>
                    <a:pt x="110" y="50"/>
                    <a:pt x="84" y="35"/>
                    <a:pt x="64" y="24"/>
                  </a:cubicBezTo>
                  <a:cubicBezTo>
                    <a:pt x="54" y="18"/>
                    <a:pt x="46" y="13"/>
                    <a:pt x="39" y="10"/>
                  </a:cubicBezTo>
                  <a:cubicBezTo>
                    <a:pt x="36" y="9"/>
                    <a:pt x="33" y="7"/>
                    <a:pt x="31" y="6"/>
                  </a:cubicBezTo>
                  <a:cubicBezTo>
                    <a:pt x="30" y="6"/>
                    <a:pt x="29" y="6"/>
                    <a:pt x="28" y="5"/>
                  </a:cubicBezTo>
                  <a:cubicBezTo>
                    <a:pt x="27" y="5"/>
                    <a:pt x="26" y="5"/>
                    <a:pt x="25" y="5"/>
                  </a:cubicBezTo>
                  <a:cubicBezTo>
                    <a:pt x="24" y="5"/>
                    <a:pt x="24" y="5"/>
                    <a:pt x="23" y="5"/>
                  </a:cubicBezTo>
                  <a:cubicBezTo>
                    <a:pt x="22" y="5"/>
                    <a:pt x="21" y="6"/>
                    <a:pt x="20" y="7"/>
                  </a:cubicBezTo>
                  <a:cubicBezTo>
                    <a:pt x="20" y="8"/>
                    <a:pt x="20" y="9"/>
                    <a:pt x="20" y="9"/>
                  </a:cubicBezTo>
                  <a:cubicBezTo>
                    <a:pt x="20" y="11"/>
                    <a:pt x="20" y="11"/>
                    <a:pt x="20" y="12"/>
                  </a:cubicBezTo>
                  <a:cubicBezTo>
                    <a:pt x="21" y="12"/>
                    <a:pt x="21" y="12"/>
                    <a:pt x="21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3" y="14"/>
                    <a:pt x="23" y="14"/>
                  </a:cubicBezTo>
                  <a:cubicBezTo>
                    <a:pt x="29" y="18"/>
                    <a:pt x="50" y="31"/>
                    <a:pt x="78" y="48"/>
                  </a:cubicBezTo>
                  <a:cubicBezTo>
                    <a:pt x="120" y="73"/>
                    <a:pt x="177" y="109"/>
                    <a:pt x="225" y="138"/>
                  </a:cubicBezTo>
                  <a:cubicBezTo>
                    <a:pt x="248" y="153"/>
                    <a:pt x="269" y="166"/>
                    <a:pt x="284" y="175"/>
                  </a:cubicBezTo>
                  <a:cubicBezTo>
                    <a:pt x="292" y="180"/>
                    <a:pt x="298" y="184"/>
                    <a:pt x="302" y="187"/>
                  </a:cubicBezTo>
                  <a:cubicBezTo>
                    <a:pt x="304" y="189"/>
                    <a:pt x="306" y="190"/>
                    <a:pt x="307" y="190"/>
                  </a:cubicBezTo>
                  <a:cubicBezTo>
                    <a:pt x="307" y="191"/>
                    <a:pt x="308" y="191"/>
                    <a:pt x="308" y="191"/>
                  </a:cubicBezTo>
                  <a:cubicBezTo>
                    <a:pt x="308" y="191"/>
                    <a:pt x="308" y="191"/>
                    <a:pt x="308" y="191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07" y="191"/>
                    <a:pt x="307" y="191"/>
                    <a:pt x="307" y="191"/>
                  </a:cubicBezTo>
                  <a:cubicBezTo>
                    <a:pt x="308" y="191"/>
                    <a:pt x="308" y="191"/>
                    <a:pt x="308" y="191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07" y="191"/>
                    <a:pt x="307" y="191"/>
                    <a:pt x="307" y="191"/>
                  </a:cubicBezTo>
                  <a:cubicBezTo>
                    <a:pt x="311" y="189"/>
                    <a:pt x="311" y="189"/>
                    <a:pt x="311" y="189"/>
                  </a:cubicBezTo>
                  <a:cubicBezTo>
                    <a:pt x="307" y="189"/>
                    <a:pt x="307" y="189"/>
                    <a:pt x="307" y="189"/>
                  </a:cubicBezTo>
                  <a:cubicBezTo>
                    <a:pt x="307" y="190"/>
                    <a:pt x="307" y="191"/>
                    <a:pt x="307" y="191"/>
                  </a:cubicBezTo>
                  <a:cubicBezTo>
                    <a:pt x="311" y="189"/>
                    <a:pt x="311" y="189"/>
                    <a:pt x="311" y="189"/>
                  </a:cubicBezTo>
                  <a:cubicBezTo>
                    <a:pt x="307" y="189"/>
                    <a:pt x="307" y="189"/>
                    <a:pt x="307" y="189"/>
                  </a:cubicBezTo>
                  <a:cubicBezTo>
                    <a:pt x="311" y="189"/>
                    <a:pt x="311" y="189"/>
                    <a:pt x="311" y="189"/>
                  </a:cubicBezTo>
                  <a:cubicBezTo>
                    <a:pt x="307" y="186"/>
                    <a:pt x="307" y="186"/>
                    <a:pt x="307" y="186"/>
                  </a:cubicBezTo>
                  <a:cubicBezTo>
                    <a:pt x="307" y="187"/>
                    <a:pt x="307" y="188"/>
                    <a:pt x="307" y="189"/>
                  </a:cubicBezTo>
                  <a:cubicBezTo>
                    <a:pt x="311" y="189"/>
                    <a:pt x="311" y="189"/>
                    <a:pt x="311" y="189"/>
                  </a:cubicBezTo>
                  <a:cubicBezTo>
                    <a:pt x="307" y="186"/>
                    <a:pt x="307" y="186"/>
                    <a:pt x="307" y="186"/>
                  </a:cubicBezTo>
                  <a:cubicBezTo>
                    <a:pt x="311" y="189"/>
                    <a:pt x="311" y="189"/>
                    <a:pt x="311" y="189"/>
                  </a:cubicBezTo>
                  <a:cubicBezTo>
                    <a:pt x="313" y="185"/>
                    <a:pt x="313" y="185"/>
                    <a:pt x="313" y="185"/>
                  </a:cubicBezTo>
                  <a:cubicBezTo>
                    <a:pt x="313" y="185"/>
                    <a:pt x="239" y="141"/>
                    <a:pt x="164" y="96"/>
                  </a:cubicBezTo>
                  <a:cubicBezTo>
                    <a:pt x="126" y="74"/>
                    <a:pt x="88" y="52"/>
                    <a:pt x="59" y="35"/>
                  </a:cubicBezTo>
                  <a:cubicBezTo>
                    <a:pt x="44" y="27"/>
                    <a:pt x="32" y="20"/>
                    <a:pt x="23" y="15"/>
                  </a:cubicBezTo>
                  <a:cubicBezTo>
                    <a:pt x="18" y="13"/>
                    <a:pt x="15" y="11"/>
                    <a:pt x="12" y="9"/>
                  </a:cubicBezTo>
                  <a:cubicBezTo>
                    <a:pt x="10" y="9"/>
                    <a:pt x="9" y="8"/>
                    <a:pt x="8" y="8"/>
                  </a:cubicBezTo>
                  <a:cubicBezTo>
                    <a:pt x="8" y="8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5" y="7"/>
                    <a:pt x="4" y="7"/>
                    <a:pt x="3" y="7"/>
                  </a:cubicBezTo>
                  <a:cubicBezTo>
                    <a:pt x="3" y="8"/>
                    <a:pt x="2" y="8"/>
                    <a:pt x="1" y="9"/>
                  </a:cubicBezTo>
                  <a:cubicBezTo>
                    <a:pt x="0" y="11"/>
                    <a:pt x="1" y="14"/>
                    <a:pt x="3" y="15"/>
                  </a:cubicBezTo>
                  <a:cubicBezTo>
                    <a:pt x="181" y="127"/>
                    <a:pt x="181" y="127"/>
                    <a:pt x="181" y="12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5" y="47"/>
                    <a:pt x="33" y="48"/>
                    <a:pt x="32" y="50"/>
                  </a:cubicBezTo>
                  <a:cubicBezTo>
                    <a:pt x="31" y="52"/>
                    <a:pt x="31" y="55"/>
                    <a:pt x="33" y="56"/>
                  </a:cubicBezTo>
                  <a:cubicBezTo>
                    <a:pt x="33" y="56"/>
                    <a:pt x="38" y="58"/>
                    <a:pt x="45" y="63"/>
                  </a:cubicBezTo>
                  <a:cubicBezTo>
                    <a:pt x="71" y="78"/>
                    <a:pt x="136" y="115"/>
                    <a:pt x="194" y="151"/>
                  </a:cubicBezTo>
                  <a:cubicBezTo>
                    <a:pt x="223" y="169"/>
                    <a:pt x="251" y="186"/>
                    <a:pt x="271" y="199"/>
                  </a:cubicBezTo>
                  <a:cubicBezTo>
                    <a:pt x="281" y="206"/>
                    <a:pt x="290" y="212"/>
                    <a:pt x="295" y="216"/>
                  </a:cubicBezTo>
                  <a:cubicBezTo>
                    <a:pt x="298" y="218"/>
                    <a:pt x="300" y="220"/>
                    <a:pt x="302" y="221"/>
                  </a:cubicBezTo>
                  <a:cubicBezTo>
                    <a:pt x="302" y="222"/>
                    <a:pt x="303" y="222"/>
                    <a:pt x="303" y="222"/>
                  </a:cubicBezTo>
                  <a:cubicBezTo>
                    <a:pt x="303" y="223"/>
                    <a:pt x="303" y="223"/>
                    <a:pt x="303" y="223"/>
                  </a:cubicBezTo>
                  <a:cubicBezTo>
                    <a:pt x="304" y="222"/>
                    <a:pt x="304" y="222"/>
                    <a:pt x="304" y="222"/>
                  </a:cubicBezTo>
                  <a:cubicBezTo>
                    <a:pt x="303" y="222"/>
                    <a:pt x="303" y="222"/>
                    <a:pt x="303" y="222"/>
                  </a:cubicBezTo>
                  <a:cubicBezTo>
                    <a:pt x="303" y="223"/>
                    <a:pt x="303" y="223"/>
                    <a:pt x="303" y="223"/>
                  </a:cubicBezTo>
                  <a:cubicBezTo>
                    <a:pt x="304" y="222"/>
                    <a:pt x="304" y="222"/>
                    <a:pt x="304" y="222"/>
                  </a:cubicBezTo>
                  <a:cubicBezTo>
                    <a:pt x="303" y="222"/>
                    <a:pt x="303" y="222"/>
                    <a:pt x="303" y="222"/>
                  </a:cubicBezTo>
                  <a:cubicBezTo>
                    <a:pt x="306" y="221"/>
                    <a:pt x="306" y="221"/>
                    <a:pt x="306" y="221"/>
                  </a:cubicBezTo>
                  <a:cubicBezTo>
                    <a:pt x="303" y="221"/>
                    <a:pt x="303" y="221"/>
                    <a:pt x="303" y="221"/>
                  </a:cubicBezTo>
                  <a:cubicBezTo>
                    <a:pt x="303" y="222"/>
                    <a:pt x="303" y="222"/>
                    <a:pt x="303" y="222"/>
                  </a:cubicBezTo>
                  <a:cubicBezTo>
                    <a:pt x="306" y="221"/>
                    <a:pt x="306" y="221"/>
                    <a:pt x="306" y="221"/>
                  </a:cubicBezTo>
                  <a:cubicBezTo>
                    <a:pt x="303" y="221"/>
                    <a:pt x="303" y="221"/>
                    <a:pt x="303" y="221"/>
                  </a:cubicBezTo>
                  <a:cubicBezTo>
                    <a:pt x="306" y="221"/>
                    <a:pt x="306" y="221"/>
                    <a:pt x="306" y="221"/>
                  </a:cubicBezTo>
                  <a:cubicBezTo>
                    <a:pt x="303" y="219"/>
                    <a:pt x="303" y="219"/>
                    <a:pt x="303" y="219"/>
                  </a:cubicBezTo>
                  <a:cubicBezTo>
                    <a:pt x="303" y="220"/>
                    <a:pt x="303" y="221"/>
                    <a:pt x="303" y="221"/>
                  </a:cubicBezTo>
                  <a:cubicBezTo>
                    <a:pt x="306" y="221"/>
                    <a:pt x="306" y="221"/>
                    <a:pt x="306" y="221"/>
                  </a:cubicBezTo>
                  <a:cubicBezTo>
                    <a:pt x="303" y="219"/>
                    <a:pt x="303" y="219"/>
                    <a:pt x="303" y="219"/>
                  </a:cubicBezTo>
                  <a:cubicBezTo>
                    <a:pt x="303" y="219"/>
                    <a:pt x="303" y="219"/>
                    <a:pt x="303" y="219"/>
                  </a:cubicBezTo>
                  <a:cubicBezTo>
                    <a:pt x="306" y="221"/>
                    <a:pt x="306" y="221"/>
                    <a:pt x="306" y="221"/>
                  </a:cubicBezTo>
                  <a:cubicBezTo>
                    <a:pt x="305" y="218"/>
                    <a:pt x="305" y="218"/>
                    <a:pt x="305" y="218"/>
                  </a:cubicBezTo>
                  <a:cubicBezTo>
                    <a:pt x="305" y="218"/>
                    <a:pt x="304" y="218"/>
                    <a:pt x="303" y="219"/>
                  </a:cubicBezTo>
                  <a:cubicBezTo>
                    <a:pt x="306" y="221"/>
                    <a:pt x="306" y="221"/>
                    <a:pt x="306" y="221"/>
                  </a:cubicBezTo>
                  <a:cubicBezTo>
                    <a:pt x="305" y="218"/>
                    <a:pt x="305" y="218"/>
                    <a:pt x="305" y="218"/>
                  </a:cubicBezTo>
                  <a:cubicBezTo>
                    <a:pt x="306" y="220"/>
                    <a:pt x="306" y="220"/>
                    <a:pt x="306" y="220"/>
                  </a:cubicBezTo>
                  <a:cubicBezTo>
                    <a:pt x="306" y="218"/>
                    <a:pt x="306" y="218"/>
                    <a:pt x="306" y="218"/>
                  </a:cubicBezTo>
                  <a:cubicBezTo>
                    <a:pt x="306" y="218"/>
                    <a:pt x="306" y="218"/>
                    <a:pt x="305" y="218"/>
                  </a:cubicBezTo>
                  <a:cubicBezTo>
                    <a:pt x="306" y="220"/>
                    <a:pt x="306" y="220"/>
                    <a:pt x="306" y="220"/>
                  </a:cubicBezTo>
                  <a:cubicBezTo>
                    <a:pt x="306" y="218"/>
                    <a:pt x="306" y="218"/>
                    <a:pt x="306" y="218"/>
                  </a:cubicBezTo>
                  <a:cubicBezTo>
                    <a:pt x="306" y="218"/>
                    <a:pt x="306" y="218"/>
                    <a:pt x="306" y="218"/>
                  </a:cubicBezTo>
                  <a:cubicBezTo>
                    <a:pt x="306" y="218"/>
                    <a:pt x="306" y="218"/>
                    <a:pt x="306" y="218"/>
                  </a:cubicBezTo>
                  <a:cubicBezTo>
                    <a:pt x="306" y="218"/>
                    <a:pt x="306" y="218"/>
                    <a:pt x="306" y="218"/>
                  </a:cubicBezTo>
                  <a:cubicBezTo>
                    <a:pt x="306" y="218"/>
                    <a:pt x="306" y="218"/>
                    <a:pt x="306" y="218"/>
                  </a:cubicBezTo>
                  <a:cubicBezTo>
                    <a:pt x="306" y="218"/>
                    <a:pt x="306" y="218"/>
                    <a:pt x="306" y="218"/>
                  </a:cubicBezTo>
                  <a:cubicBezTo>
                    <a:pt x="306" y="218"/>
                    <a:pt x="305" y="217"/>
                    <a:pt x="305" y="217"/>
                  </a:cubicBezTo>
                  <a:cubicBezTo>
                    <a:pt x="302" y="216"/>
                    <a:pt x="295" y="213"/>
                    <a:pt x="287" y="209"/>
                  </a:cubicBezTo>
                  <a:cubicBezTo>
                    <a:pt x="259" y="195"/>
                    <a:pt x="207" y="164"/>
                    <a:pt x="161" y="138"/>
                  </a:cubicBezTo>
                  <a:cubicBezTo>
                    <a:pt x="139" y="124"/>
                    <a:pt x="117" y="112"/>
                    <a:pt x="101" y="103"/>
                  </a:cubicBezTo>
                  <a:cubicBezTo>
                    <a:pt x="93" y="98"/>
                    <a:pt x="87" y="94"/>
                    <a:pt x="82" y="92"/>
                  </a:cubicBezTo>
                  <a:cubicBezTo>
                    <a:pt x="79" y="91"/>
                    <a:pt x="77" y="90"/>
                    <a:pt x="76" y="89"/>
                  </a:cubicBezTo>
                  <a:cubicBezTo>
                    <a:pt x="75" y="88"/>
                    <a:pt x="74" y="88"/>
                    <a:pt x="74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2" y="87"/>
                    <a:pt x="72" y="87"/>
                    <a:pt x="71" y="87"/>
                  </a:cubicBezTo>
                  <a:cubicBezTo>
                    <a:pt x="71" y="87"/>
                    <a:pt x="70" y="87"/>
                    <a:pt x="70" y="88"/>
                  </a:cubicBezTo>
                  <a:cubicBezTo>
                    <a:pt x="69" y="88"/>
                    <a:pt x="68" y="88"/>
                    <a:pt x="67" y="89"/>
                  </a:cubicBezTo>
                  <a:cubicBezTo>
                    <a:pt x="67" y="90"/>
                    <a:pt x="67" y="92"/>
                    <a:pt x="67" y="93"/>
                  </a:cubicBezTo>
                  <a:cubicBezTo>
                    <a:pt x="67" y="94"/>
                    <a:pt x="68" y="95"/>
                    <a:pt x="69" y="95"/>
                  </a:cubicBezTo>
                  <a:cubicBezTo>
                    <a:pt x="69" y="95"/>
                    <a:pt x="72" y="98"/>
                    <a:pt x="79" y="101"/>
                  </a:cubicBezTo>
                  <a:cubicBezTo>
                    <a:pt x="101" y="114"/>
                    <a:pt x="156" y="147"/>
                    <a:pt x="206" y="178"/>
                  </a:cubicBezTo>
                  <a:cubicBezTo>
                    <a:pt x="231" y="193"/>
                    <a:pt x="255" y="208"/>
                    <a:pt x="272" y="219"/>
                  </a:cubicBezTo>
                  <a:cubicBezTo>
                    <a:pt x="280" y="225"/>
                    <a:pt x="287" y="229"/>
                    <a:pt x="292" y="233"/>
                  </a:cubicBezTo>
                  <a:cubicBezTo>
                    <a:pt x="295" y="235"/>
                    <a:pt x="297" y="236"/>
                    <a:pt x="298" y="237"/>
                  </a:cubicBezTo>
                  <a:cubicBezTo>
                    <a:pt x="298" y="238"/>
                    <a:pt x="299" y="238"/>
                    <a:pt x="299" y="238"/>
                  </a:cubicBezTo>
                  <a:cubicBezTo>
                    <a:pt x="299" y="238"/>
                    <a:pt x="299" y="238"/>
                    <a:pt x="299" y="238"/>
                  </a:cubicBezTo>
                  <a:cubicBezTo>
                    <a:pt x="300" y="237"/>
                    <a:pt x="300" y="237"/>
                    <a:pt x="300" y="237"/>
                  </a:cubicBezTo>
                  <a:cubicBezTo>
                    <a:pt x="299" y="238"/>
                    <a:pt x="299" y="238"/>
                    <a:pt x="299" y="238"/>
                  </a:cubicBezTo>
                  <a:cubicBezTo>
                    <a:pt x="299" y="238"/>
                    <a:pt x="299" y="238"/>
                    <a:pt x="299" y="238"/>
                  </a:cubicBezTo>
                  <a:cubicBezTo>
                    <a:pt x="300" y="237"/>
                    <a:pt x="300" y="237"/>
                    <a:pt x="300" y="237"/>
                  </a:cubicBezTo>
                  <a:cubicBezTo>
                    <a:pt x="299" y="238"/>
                    <a:pt x="299" y="238"/>
                    <a:pt x="299" y="238"/>
                  </a:cubicBezTo>
                  <a:cubicBezTo>
                    <a:pt x="302" y="236"/>
                    <a:pt x="302" y="236"/>
                    <a:pt x="302" y="236"/>
                  </a:cubicBezTo>
                  <a:cubicBezTo>
                    <a:pt x="298" y="236"/>
                    <a:pt x="298" y="236"/>
                    <a:pt x="298" y="236"/>
                  </a:cubicBezTo>
                  <a:cubicBezTo>
                    <a:pt x="298" y="237"/>
                    <a:pt x="298" y="238"/>
                    <a:pt x="299" y="238"/>
                  </a:cubicBezTo>
                  <a:cubicBezTo>
                    <a:pt x="302" y="236"/>
                    <a:pt x="302" y="236"/>
                    <a:pt x="302" y="236"/>
                  </a:cubicBezTo>
                  <a:cubicBezTo>
                    <a:pt x="298" y="236"/>
                    <a:pt x="298" y="236"/>
                    <a:pt x="298" y="236"/>
                  </a:cubicBezTo>
                  <a:cubicBezTo>
                    <a:pt x="302" y="236"/>
                    <a:pt x="302" y="236"/>
                    <a:pt x="302" y="236"/>
                  </a:cubicBezTo>
                  <a:cubicBezTo>
                    <a:pt x="299" y="234"/>
                    <a:pt x="299" y="234"/>
                    <a:pt x="299" y="234"/>
                  </a:cubicBezTo>
                  <a:cubicBezTo>
                    <a:pt x="298" y="235"/>
                    <a:pt x="298" y="236"/>
                    <a:pt x="298" y="236"/>
                  </a:cubicBezTo>
                  <a:cubicBezTo>
                    <a:pt x="302" y="236"/>
                    <a:pt x="302" y="236"/>
                    <a:pt x="302" y="236"/>
                  </a:cubicBezTo>
                  <a:cubicBezTo>
                    <a:pt x="299" y="234"/>
                    <a:pt x="299" y="234"/>
                    <a:pt x="299" y="234"/>
                  </a:cubicBezTo>
                  <a:cubicBezTo>
                    <a:pt x="302" y="236"/>
                    <a:pt x="302" y="236"/>
                    <a:pt x="302" y="236"/>
                  </a:cubicBezTo>
                  <a:cubicBezTo>
                    <a:pt x="305" y="233"/>
                    <a:pt x="305" y="233"/>
                    <a:pt x="305" y="233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05" y="125"/>
                    <a:pt x="102" y="126"/>
                    <a:pt x="101" y="128"/>
                  </a:cubicBezTo>
                  <a:cubicBezTo>
                    <a:pt x="101" y="129"/>
                    <a:pt x="101" y="130"/>
                    <a:pt x="101" y="131"/>
                  </a:cubicBezTo>
                  <a:cubicBezTo>
                    <a:pt x="101" y="132"/>
                    <a:pt x="101" y="133"/>
                    <a:pt x="101" y="133"/>
                  </a:cubicBezTo>
                  <a:cubicBezTo>
                    <a:pt x="102" y="134"/>
                    <a:pt x="102" y="135"/>
                    <a:pt x="103" y="135"/>
                  </a:cubicBezTo>
                  <a:cubicBezTo>
                    <a:pt x="105" y="137"/>
                    <a:pt x="106" y="138"/>
                    <a:pt x="109" y="140"/>
                  </a:cubicBezTo>
                  <a:cubicBezTo>
                    <a:pt x="117" y="146"/>
                    <a:pt x="134" y="156"/>
                    <a:pt x="154" y="168"/>
                  </a:cubicBezTo>
                  <a:cubicBezTo>
                    <a:pt x="183" y="186"/>
                    <a:pt x="221" y="208"/>
                    <a:pt x="251" y="226"/>
                  </a:cubicBezTo>
                  <a:cubicBezTo>
                    <a:pt x="266" y="235"/>
                    <a:pt x="279" y="242"/>
                    <a:pt x="288" y="248"/>
                  </a:cubicBezTo>
                  <a:cubicBezTo>
                    <a:pt x="293" y="251"/>
                    <a:pt x="297" y="254"/>
                    <a:pt x="299" y="256"/>
                  </a:cubicBezTo>
                  <a:cubicBezTo>
                    <a:pt x="300" y="256"/>
                    <a:pt x="301" y="257"/>
                    <a:pt x="302" y="258"/>
                  </a:cubicBezTo>
                  <a:cubicBezTo>
                    <a:pt x="302" y="258"/>
                    <a:pt x="302" y="258"/>
                    <a:pt x="302" y="258"/>
                  </a:cubicBezTo>
                  <a:cubicBezTo>
                    <a:pt x="302" y="258"/>
                    <a:pt x="302" y="258"/>
                    <a:pt x="302" y="258"/>
                  </a:cubicBezTo>
                  <a:cubicBezTo>
                    <a:pt x="302" y="258"/>
                    <a:pt x="302" y="258"/>
                    <a:pt x="302" y="258"/>
                  </a:cubicBezTo>
                  <a:cubicBezTo>
                    <a:pt x="304" y="257"/>
                    <a:pt x="304" y="257"/>
                    <a:pt x="304" y="257"/>
                  </a:cubicBezTo>
                  <a:cubicBezTo>
                    <a:pt x="302" y="258"/>
                    <a:pt x="302" y="258"/>
                    <a:pt x="302" y="258"/>
                  </a:cubicBezTo>
                  <a:cubicBezTo>
                    <a:pt x="302" y="258"/>
                    <a:pt x="302" y="258"/>
                    <a:pt x="302" y="258"/>
                  </a:cubicBezTo>
                  <a:cubicBezTo>
                    <a:pt x="304" y="257"/>
                    <a:pt x="304" y="257"/>
                    <a:pt x="304" y="257"/>
                  </a:cubicBezTo>
                  <a:cubicBezTo>
                    <a:pt x="302" y="258"/>
                    <a:pt x="302" y="258"/>
                    <a:pt x="302" y="258"/>
                  </a:cubicBezTo>
                  <a:cubicBezTo>
                    <a:pt x="305" y="256"/>
                    <a:pt x="305" y="256"/>
                    <a:pt x="305" y="256"/>
                  </a:cubicBezTo>
                  <a:cubicBezTo>
                    <a:pt x="301" y="256"/>
                    <a:pt x="301" y="256"/>
                    <a:pt x="301" y="256"/>
                  </a:cubicBezTo>
                  <a:cubicBezTo>
                    <a:pt x="301" y="257"/>
                    <a:pt x="302" y="257"/>
                    <a:pt x="302" y="258"/>
                  </a:cubicBezTo>
                  <a:cubicBezTo>
                    <a:pt x="305" y="256"/>
                    <a:pt x="305" y="256"/>
                    <a:pt x="305" y="256"/>
                  </a:cubicBezTo>
                  <a:cubicBezTo>
                    <a:pt x="301" y="256"/>
                    <a:pt x="301" y="256"/>
                    <a:pt x="301" y="256"/>
                  </a:cubicBezTo>
                  <a:cubicBezTo>
                    <a:pt x="306" y="256"/>
                    <a:pt x="306" y="256"/>
                    <a:pt x="306" y="256"/>
                  </a:cubicBezTo>
                  <a:cubicBezTo>
                    <a:pt x="302" y="254"/>
                    <a:pt x="302" y="254"/>
                    <a:pt x="302" y="254"/>
                  </a:cubicBezTo>
                  <a:cubicBezTo>
                    <a:pt x="302" y="254"/>
                    <a:pt x="301" y="255"/>
                    <a:pt x="301" y="256"/>
                  </a:cubicBezTo>
                  <a:cubicBezTo>
                    <a:pt x="306" y="256"/>
                    <a:pt x="306" y="256"/>
                    <a:pt x="306" y="256"/>
                  </a:cubicBezTo>
                  <a:cubicBezTo>
                    <a:pt x="302" y="254"/>
                    <a:pt x="302" y="254"/>
                    <a:pt x="302" y="254"/>
                  </a:cubicBezTo>
                  <a:cubicBezTo>
                    <a:pt x="306" y="256"/>
                    <a:pt x="306" y="256"/>
                    <a:pt x="306" y="256"/>
                  </a:cubicBezTo>
                  <a:cubicBezTo>
                    <a:pt x="308" y="252"/>
                    <a:pt x="308" y="252"/>
                    <a:pt x="308" y="252"/>
                  </a:cubicBezTo>
                  <a:cubicBezTo>
                    <a:pt x="129" y="154"/>
                    <a:pt x="129" y="154"/>
                    <a:pt x="129" y="154"/>
                  </a:cubicBezTo>
                  <a:cubicBezTo>
                    <a:pt x="127" y="153"/>
                    <a:pt x="124" y="153"/>
                    <a:pt x="123" y="155"/>
                  </a:cubicBezTo>
                  <a:cubicBezTo>
                    <a:pt x="122" y="156"/>
                    <a:pt x="122" y="157"/>
                    <a:pt x="122" y="158"/>
                  </a:cubicBezTo>
                  <a:cubicBezTo>
                    <a:pt x="122" y="159"/>
                    <a:pt x="123" y="160"/>
                    <a:pt x="123" y="160"/>
                  </a:cubicBezTo>
                  <a:cubicBezTo>
                    <a:pt x="123" y="161"/>
                    <a:pt x="124" y="161"/>
                    <a:pt x="124" y="161"/>
                  </a:cubicBezTo>
                  <a:cubicBezTo>
                    <a:pt x="124" y="161"/>
                    <a:pt x="125" y="162"/>
                    <a:pt x="125" y="162"/>
                  </a:cubicBezTo>
                  <a:cubicBezTo>
                    <a:pt x="128" y="164"/>
                    <a:pt x="132" y="167"/>
                    <a:pt x="138" y="171"/>
                  </a:cubicBezTo>
                  <a:cubicBezTo>
                    <a:pt x="178" y="197"/>
                    <a:pt x="295" y="268"/>
                    <a:pt x="295" y="268"/>
                  </a:cubicBezTo>
                  <a:cubicBezTo>
                    <a:pt x="297" y="264"/>
                    <a:pt x="297" y="264"/>
                    <a:pt x="297" y="264"/>
                  </a:cubicBezTo>
                  <a:cubicBezTo>
                    <a:pt x="299" y="260"/>
                    <a:pt x="299" y="260"/>
                    <a:pt x="299" y="260"/>
                  </a:cubicBezTo>
                  <a:cubicBezTo>
                    <a:pt x="299" y="260"/>
                    <a:pt x="267" y="245"/>
                    <a:pt x="235" y="229"/>
                  </a:cubicBezTo>
                  <a:cubicBezTo>
                    <a:pt x="219" y="222"/>
                    <a:pt x="202" y="214"/>
                    <a:pt x="190" y="208"/>
                  </a:cubicBezTo>
                  <a:cubicBezTo>
                    <a:pt x="183" y="205"/>
                    <a:pt x="178" y="203"/>
                    <a:pt x="174" y="201"/>
                  </a:cubicBezTo>
                  <a:cubicBezTo>
                    <a:pt x="172" y="200"/>
                    <a:pt x="170" y="199"/>
                    <a:pt x="169" y="199"/>
                  </a:cubicBezTo>
                  <a:cubicBezTo>
                    <a:pt x="168" y="199"/>
                    <a:pt x="168" y="198"/>
                    <a:pt x="167" y="198"/>
                  </a:cubicBezTo>
                  <a:cubicBezTo>
                    <a:pt x="167" y="198"/>
                    <a:pt x="167" y="198"/>
                    <a:pt x="167" y="198"/>
                  </a:cubicBezTo>
                  <a:cubicBezTo>
                    <a:pt x="166" y="198"/>
                    <a:pt x="166" y="198"/>
                    <a:pt x="165" y="198"/>
                  </a:cubicBezTo>
                  <a:cubicBezTo>
                    <a:pt x="165" y="198"/>
                    <a:pt x="165" y="198"/>
                    <a:pt x="164" y="198"/>
                  </a:cubicBezTo>
                  <a:cubicBezTo>
                    <a:pt x="164" y="198"/>
                    <a:pt x="163" y="198"/>
                    <a:pt x="163" y="199"/>
                  </a:cubicBezTo>
                  <a:cubicBezTo>
                    <a:pt x="162" y="199"/>
                    <a:pt x="162" y="199"/>
                    <a:pt x="162" y="200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1" y="201"/>
                    <a:pt x="161" y="202"/>
                    <a:pt x="161" y="202"/>
                  </a:cubicBezTo>
                  <a:cubicBezTo>
                    <a:pt x="161" y="204"/>
                    <a:pt x="161" y="204"/>
                    <a:pt x="162" y="205"/>
                  </a:cubicBezTo>
                  <a:cubicBezTo>
                    <a:pt x="162" y="206"/>
                    <a:pt x="163" y="206"/>
                    <a:pt x="163" y="206"/>
                  </a:cubicBezTo>
                  <a:cubicBezTo>
                    <a:pt x="164" y="207"/>
                    <a:pt x="165" y="208"/>
                    <a:pt x="167" y="209"/>
                  </a:cubicBezTo>
                  <a:cubicBezTo>
                    <a:pt x="172" y="213"/>
                    <a:pt x="183" y="220"/>
                    <a:pt x="195" y="227"/>
                  </a:cubicBezTo>
                  <a:cubicBezTo>
                    <a:pt x="214" y="239"/>
                    <a:pt x="238" y="253"/>
                    <a:pt x="257" y="264"/>
                  </a:cubicBezTo>
                  <a:cubicBezTo>
                    <a:pt x="267" y="270"/>
                    <a:pt x="275" y="275"/>
                    <a:pt x="281" y="278"/>
                  </a:cubicBezTo>
                  <a:cubicBezTo>
                    <a:pt x="284" y="280"/>
                    <a:pt x="286" y="282"/>
                    <a:pt x="288" y="283"/>
                  </a:cubicBezTo>
                  <a:cubicBezTo>
                    <a:pt x="288" y="283"/>
                    <a:pt x="289" y="284"/>
                    <a:pt x="289" y="284"/>
                  </a:cubicBezTo>
                  <a:cubicBezTo>
                    <a:pt x="289" y="284"/>
                    <a:pt x="289" y="284"/>
                    <a:pt x="289" y="284"/>
                  </a:cubicBezTo>
                  <a:cubicBezTo>
                    <a:pt x="291" y="283"/>
                    <a:pt x="291" y="283"/>
                    <a:pt x="291" y="283"/>
                  </a:cubicBezTo>
                  <a:cubicBezTo>
                    <a:pt x="289" y="284"/>
                    <a:pt x="289" y="284"/>
                    <a:pt x="289" y="284"/>
                  </a:cubicBezTo>
                  <a:cubicBezTo>
                    <a:pt x="289" y="284"/>
                    <a:pt x="289" y="284"/>
                    <a:pt x="289" y="284"/>
                  </a:cubicBezTo>
                  <a:cubicBezTo>
                    <a:pt x="291" y="283"/>
                    <a:pt x="291" y="283"/>
                    <a:pt x="291" y="283"/>
                  </a:cubicBezTo>
                  <a:cubicBezTo>
                    <a:pt x="289" y="284"/>
                    <a:pt x="289" y="284"/>
                    <a:pt x="289" y="284"/>
                  </a:cubicBezTo>
                  <a:cubicBezTo>
                    <a:pt x="292" y="282"/>
                    <a:pt x="292" y="282"/>
                    <a:pt x="292" y="282"/>
                  </a:cubicBezTo>
                  <a:cubicBezTo>
                    <a:pt x="288" y="282"/>
                    <a:pt x="288" y="282"/>
                    <a:pt x="288" y="282"/>
                  </a:cubicBezTo>
                  <a:cubicBezTo>
                    <a:pt x="288" y="283"/>
                    <a:pt x="289" y="284"/>
                    <a:pt x="289" y="284"/>
                  </a:cubicBezTo>
                  <a:cubicBezTo>
                    <a:pt x="292" y="282"/>
                    <a:pt x="292" y="282"/>
                    <a:pt x="292" y="282"/>
                  </a:cubicBezTo>
                  <a:cubicBezTo>
                    <a:pt x="288" y="282"/>
                    <a:pt x="288" y="282"/>
                    <a:pt x="288" y="282"/>
                  </a:cubicBezTo>
                  <a:cubicBezTo>
                    <a:pt x="292" y="282"/>
                    <a:pt x="292" y="282"/>
                    <a:pt x="292" y="282"/>
                  </a:cubicBezTo>
                  <a:cubicBezTo>
                    <a:pt x="289" y="279"/>
                    <a:pt x="289" y="279"/>
                    <a:pt x="289" y="279"/>
                  </a:cubicBezTo>
                  <a:cubicBezTo>
                    <a:pt x="288" y="280"/>
                    <a:pt x="288" y="281"/>
                    <a:pt x="288" y="282"/>
                  </a:cubicBezTo>
                  <a:cubicBezTo>
                    <a:pt x="292" y="282"/>
                    <a:pt x="292" y="282"/>
                    <a:pt x="292" y="282"/>
                  </a:cubicBezTo>
                  <a:cubicBezTo>
                    <a:pt x="289" y="279"/>
                    <a:pt x="289" y="279"/>
                    <a:pt x="289" y="279"/>
                  </a:cubicBezTo>
                  <a:cubicBezTo>
                    <a:pt x="293" y="282"/>
                    <a:pt x="293" y="282"/>
                    <a:pt x="293" y="282"/>
                  </a:cubicBezTo>
                  <a:cubicBezTo>
                    <a:pt x="289" y="279"/>
                    <a:pt x="289" y="279"/>
                    <a:pt x="289" y="279"/>
                  </a:cubicBezTo>
                  <a:cubicBezTo>
                    <a:pt x="293" y="282"/>
                    <a:pt x="293" y="282"/>
                    <a:pt x="293" y="282"/>
                  </a:cubicBezTo>
                  <a:cubicBezTo>
                    <a:pt x="291" y="278"/>
                    <a:pt x="291" y="278"/>
                    <a:pt x="291" y="278"/>
                  </a:cubicBezTo>
                  <a:cubicBezTo>
                    <a:pt x="291" y="278"/>
                    <a:pt x="290" y="278"/>
                    <a:pt x="289" y="279"/>
                  </a:cubicBezTo>
                  <a:cubicBezTo>
                    <a:pt x="293" y="282"/>
                    <a:pt x="293" y="282"/>
                    <a:pt x="293" y="282"/>
                  </a:cubicBezTo>
                  <a:cubicBezTo>
                    <a:pt x="291" y="278"/>
                    <a:pt x="291" y="278"/>
                    <a:pt x="291" y="278"/>
                  </a:cubicBezTo>
                  <a:cubicBezTo>
                    <a:pt x="293" y="282"/>
                    <a:pt x="293" y="282"/>
                    <a:pt x="293" y="282"/>
                  </a:cubicBezTo>
                  <a:cubicBezTo>
                    <a:pt x="293" y="277"/>
                    <a:pt x="293" y="277"/>
                    <a:pt x="293" y="277"/>
                  </a:cubicBezTo>
                  <a:cubicBezTo>
                    <a:pt x="292" y="277"/>
                    <a:pt x="292" y="277"/>
                    <a:pt x="291" y="278"/>
                  </a:cubicBezTo>
                  <a:cubicBezTo>
                    <a:pt x="293" y="282"/>
                    <a:pt x="293" y="282"/>
                    <a:pt x="293" y="282"/>
                  </a:cubicBezTo>
                  <a:cubicBezTo>
                    <a:pt x="293" y="277"/>
                    <a:pt x="293" y="277"/>
                    <a:pt x="293" y="277"/>
                  </a:cubicBezTo>
                  <a:cubicBezTo>
                    <a:pt x="293" y="281"/>
                    <a:pt x="293" y="281"/>
                    <a:pt x="293" y="281"/>
                  </a:cubicBezTo>
                  <a:cubicBezTo>
                    <a:pt x="293" y="277"/>
                    <a:pt x="293" y="277"/>
                    <a:pt x="293" y="277"/>
                  </a:cubicBezTo>
                  <a:cubicBezTo>
                    <a:pt x="293" y="277"/>
                    <a:pt x="293" y="277"/>
                    <a:pt x="293" y="277"/>
                  </a:cubicBezTo>
                  <a:cubicBezTo>
                    <a:pt x="293" y="281"/>
                    <a:pt x="293" y="281"/>
                    <a:pt x="293" y="281"/>
                  </a:cubicBezTo>
                  <a:cubicBezTo>
                    <a:pt x="293" y="277"/>
                    <a:pt x="293" y="277"/>
                    <a:pt x="293" y="277"/>
                  </a:cubicBezTo>
                  <a:cubicBezTo>
                    <a:pt x="293" y="280"/>
                    <a:pt x="293" y="280"/>
                    <a:pt x="293" y="280"/>
                  </a:cubicBezTo>
                  <a:cubicBezTo>
                    <a:pt x="294" y="278"/>
                    <a:pt x="294" y="278"/>
                    <a:pt x="294" y="278"/>
                  </a:cubicBezTo>
                  <a:cubicBezTo>
                    <a:pt x="293" y="277"/>
                    <a:pt x="293" y="277"/>
                    <a:pt x="293" y="277"/>
                  </a:cubicBezTo>
                  <a:cubicBezTo>
                    <a:pt x="293" y="280"/>
                    <a:pt x="293" y="280"/>
                    <a:pt x="293" y="280"/>
                  </a:cubicBezTo>
                  <a:cubicBezTo>
                    <a:pt x="294" y="278"/>
                    <a:pt x="294" y="278"/>
                    <a:pt x="294" y="278"/>
                  </a:cubicBezTo>
                  <a:cubicBezTo>
                    <a:pt x="294" y="278"/>
                    <a:pt x="293" y="277"/>
                    <a:pt x="292" y="277"/>
                  </a:cubicBezTo>
                  <a:cubicBezTo>
                    <a:pt x="285" y="274"/>
                    <a:pt x="263" y="264"/>
                    <a:pt x="242" y="255"/>
                  </a:cubicBezTo>
                  <a:cubicBezTo>
                    <a:pt x="232" y="251"/>
                    <a:pt x="222" y="246"/>
                    <a:pt x="214" y="243"/>
                  </a:cubicBezTo>
                  <a:cubicBezTo>
                    <a:pt x="210" y="241"/>
                    <a:pt x="207" y="240"/>
                    <a:pt x="205" y="239"/>
                  </a:cubicBezTo>
                  <a:cubicBezTo>
                    <a:pt x="203" y="239"/>
                    <a:pt x="202" y="238"/>
                    <a:pt x="202" y="238"/>
                  </a:cubicBezTo>
                  <a:cubicBezTo>
                    <a:pt x="201" y="238"/>
                    <a:pt x="201" y="238"/>
                    <a:pt x="201" y="238"/>
                  </a:cubicBezTo>
                  <a:cubicBezTo>
                    <a:pt x="200" y="238"/>
                    <a:pt x="200" y="238"/>
                    <a:pt x="200" y="238"/>
                  </a:cubicBezTo>
                  <a:cubicBezTo>
                    <a:pt x="200" y="237"/>
                    <a:pt x="199" y="237"/>
                    <a:pt x="199" y="237"/>
                  </a:cubicBezTo>
                  <a:cubicBezTo>
                    <a:pt x="199" y="237"/>
                    <a:pt x="198" y="237"/>
                    <a:pt x="198" y="238"/>
                  </a:cubicBezTo>
                  <a:cubicBezTo>
                    <a:pt x="197" y="238"/>
                    <a:pt x="197" y="238"/>
                    <a:pt x="196" y="238"/>
                  </a:cubicBezTo>
                  <a:cubicBezTo>
                    <a:pt x="196" y="238"/>
                    <a:pt x="196" y="239"/>
                    <a:pt x="195" y="239"/>
                  </a:cubicBezTo>
                  <a:cubicBezTo>
                    <a:pt x="195" y="240"/>
                    <a:pt x="194" y="242"/>
                    <a:pt x="195" y="243"/>
                  </a:cubicBezTo>
                  <a:cubicBezTo>
                    <a:pt x="195" y="244"/>
                    <a:pt x="196" y="245"/>
                    <a:pt x="197" y="245"/>
                  </a:cubicBezTo>
                  <a:cubicBezTo>
                    <a:pt x="197" y="245"/>
                    <a:pt x="202" y="249"/>
                    <a:pt x="210" y="254"/>
                  </a:cubicBezTo>
                  <a:cubicBezTo>
                    <a:pt x="223" y="261"/>
                    <a:pt x="241" y="273"/>
                    <a:pt x="256" y="282"/>
                  </a:cubicBezTo>
                  <a:cubicBezTo>
                    <a:pt x="264" y="287"/>
                    <a:pt x="271" y="291"/>
                    <a:pt x="276" y="294"/>
                  </a:cubicBezTo>
                  <a:cubicBezTo>
                    <a:pt x="278" y="296"/>
                    <a:pt x="280" y="297"/>
                    <a:pt x="282" y="298"/>
                  </a:cubicBezTo>
                  <a:cubicBezTo>
                    <a:pt x="282" y="299"/>
                    <a:pt x="283" y="299"/>
                    <a:pt x="283" y="299"/>
                  </a:cubicBezTo>
                  <a:cubicBezTo>
                    <a:pt x="283" y="299"/>
                    <a:pt x="283" y="299"/>
                    <a:pt x="283" y="299"/>
                  </a:cubicBezTo>
                  <a:cubicBezTo>
                    <a:pt x="283" y="299"/>
                    <a:pt x="283" y="299"/>
                    <a:pt x="283" y="299"/>
                  </a:cubicBezTo>
                  <a:cubicBezTo>
                    <a:pt x="285" y="297"/>
                    <a:pt x="285" y="297"/>
                    <a:pt x="285" y="297"/>
                  </a:cubicBezTo>
                  <a:cubicBezTo>
                    <a:pt x="283" y="299"/>
                    <a:pt x="283" y="299"/>
                    <a:pt x="283" y="299"/>
                  </a:cubicBezTo>
                  <a:cubicBezTo>
                    <a:pt x="283" y="299"/>
                    <a:pt x="283" y="299"/>
                    <a:pt x="283" y="299"/>
                  </a:cubicBezTo>
                  <a:cubicBezTo>
                    <a:pt x="285" y="297"/>
                    <a:pt x="285" y="297"/>
                    <a:pt x="285" y="297"/>
                  </a:cubicBezTo>
                  <a:cubicBezTo>
                    <a:pt x="283" y="299"/>
                    <a:pt x="283" y="299"/>
                    <a:pt x="283" y="299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2" y="299"/>
                    <a:pt x="282" y="299"/>
                    <a:pt x="282" y="299"/>
                  </a:cubicBezTo>
                  <a:cubicBezTo>
                    <a:pt x="283" y="299"/>
                    <a:pt x="283" y="299"/>
                    <a:pt x="283" y="299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2" y="299"/>
                    <a:pt x="282" y="299"/>
                    <a:pt x="282" y="299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2" y="296"/>
                    <a:pt x="282" y="296"/>
                    <a:pt x="282" y="296"/>
                  </a:cubicBezTo>
                  <a:cubicBezTo>
                    <a:pt x="282" y="298"/>
                    <a:pt x="282" y="298"/>
                    <a:pt x="282" y="299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2" y="296"/>
                    <a:pt x="282" y="296"/>
                    <a:pt x="282" y="296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2" y="294"/>
                    <a:pt x="282" y="294"/>
                    <a:pt x="282" y="294"/>
                  </a:cubicBezTo>
                  <a:cubicBezTo>
                    <a:pt x="282" y="295"/>
                    <a:pt x="282" y="296"/>
                    <a:pt x="282" y="296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2" y="294"/>
                    <a:pt x="282" y="294"/>
                    <a:pt x="282" y="294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3" y="294"/>
                    <a:pt x="283" y="294"/>
                    <a:pt x="283" y="294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5" y="292"/>
                    <a:pt x="285" y="292"/>
                    <a:pt x="285" y="292"/>
                  </a:cubicBezTo>
                  <a:cubicBezTo>
                    <a:pt x="284" y="292"/>
                    <a:pt x="284" y="293"/>
                    <a:pt x="283" y="294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5" y="292"/>
                    <a:pt x="285" y="292"/>
                    <a:pt x="285" y="292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6" y="292"/>
                    <a:pt x="286" y="292"/>
                    <a:pt x="286" y="292"/>
                  </a:cubicBezTo>
                  <a:cubicBezTo>
                    <a:pt x="286" y="292"/>
                    <a:pt x="285" y="292"/>
                    <a:pt x="285" y="292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6" y="292"/>
                    <a:pt x="286" y="292"/>
                    <a:pt x="286" y="292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6" y="292"/>
                    <a:pt x="286" y="292"/>
                    <a:pt x="286" y="292"/>
                  </a:cubicBezTo>
                  <a:cubicBezTo>
                    <a:pt x="286" y="292"/>
                    <a:pt x="286" y="292"/>
                    <a:pt x="286" y="292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6" y="292"/>
                    <a:pt x="286" y="292"/>
                    <a:pt x="286" y="292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7" y="292"/>
                    <a:pt x="287" y="292"/>
                    <a:pt x="287" y="292"/>
                  </a:cubicBezTo>
                  <a:cubicBezTo>
                    <a:pt x="286" y="292"/>
                    <a:pt x="286" y="292"/>
                    <a:pt x="286" y="292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7" y="292"/>
                    <a:pt x="287" y="292"/>
                    <a:pt x="287" y="292"/>
                  </a:cubicBezTo>
                  <a:cubicBezTo>
                    <a:pt x="287" y="292"/>
                    <a:pt x="287" y="292"/>
                    <a:pt x="287" y="292"/>
                  </a:cubicBezTo>
                  <a:cubicBezTo>
                    <a:pt x="287" y="292"/>
                    <a:pt x="287" y="292"/>
                    <a:pt x="287" y="292"/>
                  </a:cubicBezTo>
                  <a:cubicBezTo>
                    <a:pt x="287" y="292"/>
                    <a:pt x="287" y="292"/>
                    <a:pt x="287" y="292"/>
                  </a:cubicBezTo>
                  <a:cubicBezTo>
                    <a:pt x="287" y="292"/>
                    <a:pt x="287" y="292"/>
                    <a:pt x="287" y="292"/>
                  </a:cubicBezTo>
                  <a:cubicBezTo>
                    <a:pt x="287" y="292"/>
                    <a:pt x="287" y="292"/>
                    <a:pt x="287" y="292"/>
                  </a:cubicBezTo>
                  <a:cubicBezTo>
                    <a:pt x="286" y="292"/>
                    <a:pt x="285" y="292"/>
                    <a:pt x="284" y="292"/>
                  </a:cubicBezTo>
                  <a:cubicBezTo>
                    <a:pt x="279" y="291"/>
                    <a:pt x="269" y="289"/>
                    <a:pt x="260" y="287"/>
                  </a:cubicBezTo>
                  <a:cubicBezTo>
                    <a:pt x="255" y="286"/>
                    <a:pt x="250" y="285"/>
                    <a:pt x="247" y="284"/>
                  </a:cubicBezTo>
                  <a:cubicBezTo>
                    <a:pt x="245" y="284"/>
                    <a:pt x="243" y="284"/>
                    <a:pt x="242" y="284"/>
                  </a:cubicBezTo>
                  <a:cubicBezTo>
                    <a:pt x="240" y="284"/>
                    <a:pt x="239" y="283"/>
                    <a:pt x="238" y="283"/>
                  </a:cubicBezTo>
                  <a:cubicBezTo>
                    <a:pt x="238" y="283"/>
                    <a:pt x="237" y="283"/>
                    <a:pt x="237" y="284"/>
                  </a:cubicBezTo>
                  <a:cubicBezTo>
                    <a:pt x="236" y="284"/>
                    <a:pt x="236" y="284"/>
                    <a:pt x="236" y="284"/>
                  </a:cubicBezTo>
                  <a:cubicBezTo>
                    <a:pt x="235" y="284"/>
                    <a:pt x="234" y="284"/>
                    <a:pt x="234" y="286"/>
                  </a:cubicBezTo>
                  <a:cubicBezTo>
                    <a:pt x="232" y="288"/>
                    <a:pt x="233" y="290"/>
                    <a:pt x="235" y="292"/>
                  </a:cubicBezTo>
                  <a:cubicBezTo>
                    <a:pt x="276" y="317"/>
                    <a:pt x="276" y="317"/>
                    <a:pt x="276" y="317"/>
                  </a:cubicBezTo>
                  <a:cubicBezTo>
                    <a:pt x="279" y="314"/>
                    <a:pt x="279" y="314"/>
                    <a:pt x="279" y="314"/>
                  </a:cubicBezTo>
                  <a:cubicBezTo>
                    <a:pt x="275" y="311"/>
                    <a:pt x="275" y="311"/>
                    <a:pt x="275" y="311"/>
                  </a:cubicBezTo>
                  <a:cubicBezTo>
                    <a:pt x="279" y="314"/>
                    <a:pt x="279" y="314"/>
                    <a:pt x="279" y="314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6" y="311"/>
                    <a:pt x="275" y="311"/>
                    <a:pt x="275" y="311"/>
                  </a:cubicBezTo>
                  <a:cubicBezTo>
                    <a:pt x="279" y="314"/>
                    <a:pt x="279" y="314"/>
                    <a:pt x="279" y="314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8" y="313"/>
                    <a:pt x="278" y="313"/>
                    <a:pt x="278" y="313"/>
                  </a:cubicBezTo>
                  <a:cubicBezTo>
                    <a:pt x="276" y="310"/>
                    <a:pt x="276" y="310"/>
                    <a:pt x="276" y="310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8" y="313"/>
                    <a:pt x="278" y="313"/>
                    <a:pt x="278" y="313"/>
                  </a:cubicBezTo>
                  <a:cubicBezTo>
                    <a:pt x="276" y="310"/>
                    <a:pt x="276" y="310"/>
                    <a:pt x="276" y="310"/>
                  </a:cubicBezTo>
                  <a:cubicBezTo>
                    <a:pt x="277" y="311"/>
                    <a:pt x="277" y="311"/>
                    <a:pt x="277" y="311"/>
                  </a:cubicBezTo>
                  <a:cubicBezTo>
                    <a:pt x="276" y="310"/>
                    <a:pt x="276" y="310"/>
                    <a:pt x="276" y="310"/>
                  </a:cubicBezTo>
                  <a:cubicBezTo>
                    <a:pt x="276" y="310"/>
                    <a:pt x="276" y="310"/>
                    <a:pt x="276" y="310"/>
                  </a:cubicBezTo>
                  <a:cubicBezTo>
                    <a:pt x="277" y="311"/>
                    <a:pt x="277" y="311"/>
                    <a:pt x="277" y="311"/>
                  </a:cubicBezTo>
                  <a:cubicBezTo>
                    <a:pt x="276" y="310"/>
                    <a:pt x="276" y="310"/>
                    <a:pt x="276" y="310"/>
                  </a:cubicBezTo>
                  <a:cubicBezTo>
                    <a:pt x="276" y="310"/>
                    <a:pt x="276" y="311"/>
                    <a:pt x="275" y="311"/>
                  </a:cubicBezTo>
                  <a:cubicBezTo>
                    <a:pt x="274" y="312"/>
                    <a:pt x="271" y="313"/>
                    <a:pt x="268" y="315"/>
                  </a:cubicBezTo>
                  <a:cubicBezTo>
                    <a:pt x="267" y="315"/>
                    <a:pt x="266" y="316"/>
                    <a:pt x="265" y="316"/>
                  </a:cubicBezTo>
                  <a:cubicBezTo>
                    <a:pt x="265" y="317"/>
                    <a:pt x="264" y="317"/>
                    <a:pt x="264" y="317"/>
                  </a:cubicBezTo>
                  <a:cubicBezTo>
                    <a:pt x="263" y="317"/>
                    <a:pt x="263" y="317"/>
                    <a:pt x="263" y="317"/>
                  </a:cubicBezTo>
                  <a:cubicBezTo>
                    <a:pt x="263" y="318"/>
                    <a:pt x="263" y="318"/>
                    <a:pt x="263" y="318"/>
                  </a:cubicBezTo>
                  <a:cubicBezTo>
                    <a:pt x="263" y="318"/>
                    <a:pt x="263" y="318"/>
                    <a:pt x="263" y="318"/>
                  </a:cubicBezTo>
                  <a:cubicBezTo>
                    <a:pt x="263" y="318"/>
                    <a:pt x="262" y="318"/>
                    <a:pt x="262" y="319"/>
                  </a:cubicBezTo>
                  <a:cubicBezTo>
                    <a:pt x="261" y="321"/>
                    <a:pt x="261" y="323"/>
                    <a:pt x="263" y="325"/>
                  </a:cubicBezTo>
                  <a:cubicBezTo>
                    <a:pt x="265" y="326"/>
                    <a:pt x="265" y="326"/>
                    <a:pt x="265" y="326"/>
                  </a:cubicBezTo>
                  <a:cubicBezTo>
                    <a:pt x="267" y="327"/>
                    <a:pt x="270" y="326"/>
                    <a:pt x="271" y="324"/>
                  </a:cubicBezTo>
                  <a:cubicBezTo>
                    <a:pt x="272" y="322"/>
                    <a:pt x="272" y="320"/>
                    <a:pt x="270" y="31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7" name="Freeform 270"/>
            <p:cNvSpPr/>
            <p:nvPr/>
          </p:nvSpPr>
          <p:spPr bwMode="auto">
            <a:xfrm>
              <a:off x="4090988" y="2949575"/>
              <a:ext cx="747713" cy="442912"/>
            </a:xfrm>
            <a:custGeom>
              <a:avLst/>
              <a:gdLst>
                <a:gd name="T0" fmla="*/ 194 w 583"/>
                <a:gd name="T1" fmla="*/ 320 h 345"/>
                <a:gd name="T2" fmla="*/ 17 w 583"/>
                <a:gd name="T3" fmla="*/ 200 h 345"/>
                <a:gd name="T4" fmla="*/ 220 w 583"/>
                <a:gd name="T5" fmla="*/ 308 h 345"/>
                <a:gd name="T6" fmla="*/ 5 w 583"/>
                <a:gd name="T7" fmla="*/ 166 h 345"/>
                <a:gd name="T8" fmla="*/ 281 w 583"/>
                <a:gd name="T9" fmla="*/ 314 h 345"/>
                <a:gd name="T10" fmla="*/ 280 w 583"/>
                <a:gd name="T11" fmla="*/ 301 h 345"/>
                <a:gd name="T12" fmla="*/ 17 w 583"/>
                <a:gd name="T13" fmla="*/ 107 h 345"/>
                <a:gd name="T14" fmla="*/ 54 w 583"/>
                <a:gd name="T15" fmla="*/ 111 h 345"/>
                <a:gd name="T16" fmla="*/ 144 w 583"/>
                <a:gd name="T17" fmla="*/ 146 h 345"/>
                <a:gd name="T18" fmla="*/ 329 w 583"/>
                <a:gd name="T19" fmla="*/ 251 h 345"/>
                <a:gd name="T20" fmla="*/ 44 w 583"/>
                <a:gd name="T21" fmla="*/ 62 h 345"/>
                <a:gd name="T22" fmla="*/ 40 w 583"/>
                <a:gd name="T23" fmla="*/ 67 h 345"/>
                <a:gd name="T24" fmla="*/ 52 w 583"/>
                <a:gd name="T25" fmla="*/ 54 h 345"/>
                <a:gd name="T26" fmla="*/ 74 w 583"/>
                <a:gd name="T27" fmla="*/ 39 h 345"/>
                <a:gd name="T28" fmla="*/ 273 w 583"/>
                <a:gd name="T29" fmla="*/ 163 h 345"/>
                <a:gd name="T30" fmla="*/ 82 w 583"/>
                <a:gd name="T31" fmla="*/ 34 h 345"/>
                <a:gd name="T32" fmla="*/ 109 w 583"/>
                <a:gd name="T33" fmla="*/ 24 h 345"/>
                <a:gd name="T34" fmla="*/ 424 w 583"/>
                <a:gd name="T35" fmla="*/ 216 h 345"/>
                <a:gd name="T36" fmla="*/ 119 w 583"/>
                <a:gd name="T37" fmla="*/ 24 h 345"/>
                <a:gd name="T38" fmla="*/ 140 w 583"/>
                <a:gd name="T39" fmla="*/ 16 h 345"/>
                <a:gd name="T40" fmla="*/ 180 w 583"/>
                <a:gd name="T41" fmla="*/ 12 h 345"/>
                <a:gd name="T42" fmla="*/ 499 w 583"/>
                <a:gd name="T43" fmla="*/ 170 h 345"/>
                <a:gd name="T44" fmla="*/ 251 w 583"/>
                <a:gd name="T45" fmla="*/ 9 h 345"/>
                <a:gd name="T46" fmla="*/ 383 w 583"/>
                <a:gd name="T47" fmla="*/ 74 h 345"/>
                <a:gd name="T48" fmla="*/ 527 w 583"/>
                <a:gd name="T49" fmla="*/ 137 h 345"/>
                <a:gd name="T50" fmla="*/ 349 w 583"/>
                <a:gd name="T51" fmla="*/ 8 h 345"/>
                <a:gd name="T52" fmla="*/ 346 w 583"/>
                <a:gd name="T53" fmla="*/ 13 h 345"/>
                <a:gd name="T54" fmla="*/ 392 w 583"/>
                <a:gd name="T55" fmla="*/ 25 h 345"/>
                <a:gd name="T56" fmla="*/ 454 w 583"/>
                <a:gd name="T57" fmla="*/ 36 h 345"/>
                <a:gd name="T58" fmla="*/ 450 w 583"/>
                <a:gd name="T59" fmla="*/ 42 h 345"/>
                <a:gd name="T60" fmla="*/ 476 w 583"/>
                <a:gd name="T61" fmla="*/ 57 h 345"/>
                <a:gd name="T62" fmla="*/ 341 w 583"/>
                <a:gd name="T63" fmla="*/ 12 h 345"/>
                <a:gd name="T64" fmla="*/ 548 w 583"/>
                <a:gd name="T65" fmla="*/ 138 h 345"/>
                <a:gd name="T66" fmla="*/ 539 w 583"/>
                <a:gd name="T67" fmla="*/ 168 h 345"/>
                <a:gd name="T68" fmla="*/ 248 w 583"/>
                <a:gd name="T69" fmla="*/ 8 h 345"/>
                <a:gd name="T70" fmla="*/ 517 w 583"/>
                <a:gd name="T71" fmla="*/ 171 h 345"/>
                <a:gd name="T72" fmla="*/ 328 w 583"/>
                <a:gd name="T73" fmla="*/ 75 h 345"/>
                <a:gd name="T74" fmla="*/ 472 w 583"/>
                <a:gd name="T75" fmla="*/ 196 h 345"/>
                <a:gd name="T76" fmla="*/ 444 w 583"/>
                <a:gd name="T77" fmla="*/ 205 h 345"/>
                <a:gd name="T78" fmla="*/ 448 w 583"/>
                <a:gd name="T79" fmla="*/ 199 h 345"/>
                <a:gd name="T80" fmla="*/ 423 w 583"/>
                <a:gd name="T81" fmla="*/ 209 h 345"/>
                <a:gd name="T82" fmla="*/ 117 w 583"/>
                <a:gd name="T83" fmla="*/ 28 h 345"/>
                <a:gd name="T84" fmla="*/ 410 w 583"/>
                <a:gd name="T85" fmla="*/ 217 h 345"/>
                <a:gd name="T86" fmla="*/ 397 w 583"/>
                <a:gd name="T87" fmla="*/ 230 h 345"/>
                <a:gd name="T88" fmla="*/ 376 w 583"/>
                <a:gd name="T89" fmla="*/ 233 h 345"/>
                <a:gd name="T90" fmla="*/ 359 w 583"/>
                <a:gd name="T91" fmla="*/ 246 h 345"/>
                <a:gd name="T92" fmla="*/ 40 w 583"/>
                <a:gd name="T93" fmla="*/ 59 h 345"/>
                <a:gd name="T94" fmla="*/ 345 w 583"/>
                <a:gd name="T95" fmla="*/ 255 h 345"/>
                <a:gd name="T96" fmla="*/ 346 w 583"/>
                <a:gd name="T97" fmla="*/ 253 h 345"/>
                <a:gd name="T98" fmla="*/ 326 w 583"/>
                <a:gd name="T99" fmla="*/ 268 h 345"/>
                <a:gd name="T100" fmla="*/ 238 w 583"/>
                <a:gd name="T101" fmla="*/ 233 h 345"/>
                <a:gd name="T102" fmla="*/ 320 w 583"/>
                <a:gd name="T103" fmla="*/ 279 h 345"/>
                <a:gd name="T104" fmla="*/ 283 w 583"/>
                <a:gd name="T105" fmla="*/ 299 h 345"/>
                <a:gd name="T106" fmla="*/ 285 w 583"/>
                <a:gd name="T107" fmla="*/ 294 h 345"/>
                <a:gd name="T108" fmla="*/ 272 w 583"/>
                <a:gd name="T109" fmla="*/ 315 h 345"/>
                <a:gd name="T110" fmla="*/ 277 w 583"/>
                <a:gd name="T111" fmla="*/ 310 h 345"/>
                <a:gd name="T112" fmla="*/ 4 w 583"/>
                <a:gd name="T113" fmla="*/ 158 h 345"/>
                <a:gd name="T114" fmla="*/ 268 w 583"/>
                <a:gd name="T115" fmla="*/ 322 h 345"/>
                <a:gd name="T116" fmla="*/ 258 w 583"/>
                <a:gd name="T117" fmla="*/ 336 h 345"/>
                <a:gd name="T118" fmla="*/ 98 w 583"/>
                <a:gd name="T119" fmla="*/ 255 h 345"/>
                <a:gd name="T120" fmla="*/ 193 w 583"/>
                <a:gd name="T121" fmla="*/ 325 h 345"/>
                <a:gd name="T122" fmla="*/ 155 w 583"/>
                <a:gd name="T123" fmla="*/ 316 h 345"/>
                <a:gd name="T124" fmla="*/ 92 w 583"/>
                <a:gd name="T125" fmla="*/ 30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3" h="345">
                  <a:moveTo>
                    <a:pt x="99" y="302"/>
                  </a:moveTo>
                  <a:cubicBezTo>
                    <a:pt x="100" y="301"/>
                    <a:pt x="100" y="300"/>
                    <a:pt x="100" y="299"/>
                  </a:cubicBezTo>
                  <a:cubicBezTo>
                    <a:pt x="100" y="298"/>
                    <a:pt x="99" y="297"/>
                    <a:pt x="99" y="297"/>
                  </a:cubicBezTo>
                  <a:cubicBezTo>
                    <a:pt x="99" y="296"/>
                    <a:pt x="99" y="296"/>
                    <a:pt x="98" y="296"/>
                  </a:cubicBezTo>
                  <a:cubicBezTo>
                    <a:pt x="98" y="295"/>
                    <a:pt x="97" y="295"/>
                    <a:pt x="97" y="295"/>
                  </a:cubicBezTo>
                  <a:cubicBezTo>
                    <a:pt x="95" y="293"/>
                    <a:pt x="92" y="291"/>
                    <a:pt x="88" y="289"/>
                  </a:cubicBezTo>
                  <a:cubicBezTo>
                    <a:pt x="77" y="282"/>
                    <a:pt x="60" y="272"/>
                    <a:pt x="60" y="272"/>
                  </a:cubicBezTo>
                  <a:cubicBezTo>
                    <a:pt x="57" y="275"/>
                    <a:pt x="57" y="275"/>
                    <a:pt x="57" y="275"/>
                  </a:cubicBezTo>
                  <a:cubicBezTo>
                    <a:pt x="56" y="279"/>
                    <a:pt x="56" y="279"/>
                    <a:pt x="56" y="279"/>
                  </a:cubicBezTo>
                  <a:cubicBezTo>
                    <a:pt x="154" y="320"/>
                    <a:pt x="154" y="320"/>
                    <a:pt x="154" y="320"/>
                  </a:cubicBezTo>
                  <a:cubicBezTo>
                    <a:pt x="156" y="321"/>
                    <a:pt x="158" y="320"/>
                    <a:pt x="159" y="318"/>
                  </a:cubicBezTo>
                  <a:cubicBezTo>
                    <a:pt x="160" y="318"/>
                    <a:pt x="160" y="317"/>
                    <a:pt x="160" y="316"/>
                  </a:cubicBezTo>
                  <a:cubicBezTo>
                    <a:pt x="160" y="315"/>
                    <a:pt x="159" y="314"/>
                    <a:pt x="159" y="314"/>
                  </a:cubicBezTo>
                  <a:cubicBezTo>
                    <a:pt x="159" y="313"/>
                    <a:pt x="158" y="312"/>
                    <a:pt x="158" y="312"/>
                  </a:cubicBezTo>
                  <a:cubicBezTo>
                    <a:pt x="157" y="311"/>
                    <a:pt x="156" y="310"/>
                    <a:pt x="154" y="309"/>
                  </a:cubicBezTo>
                  <a:cubicBezTo>
                    <a:pt x="148" y="305"/>
                    <a:pt x="138" y="298"/>
                    <a:pt x="125" y="290"/>
                  </a:cubicBezTo>
                  <a:cubicBezTo>
                    <a:pt x="86" y="265"/>
                    <a:pt x="27" y="231"/>
                    <a:pt x="27" y="231"/>
                  </a:cubicBezTo>
                  <a:cubicBezTo>
                    <a:pt x="25" y="234"/>
                    <a:pt x="25" y="234"/>
                    <a:pt x="25" y="234"/>
                  </a:cubicBezTo>
                  <a:cubicBezTo>
                    <a:pt x="23" y="238"/>
                    <a:pt x="23" y="238"/>
                    <a:pt x="23" y="238"/>
                  </a:cubicBezTo>
                  <a:cubicBezTo>
                    <a:pt x="191" y="329"/>
                    <a:pt x="191" y="329"/>
                    <a:pt x="191" y="329"/>
                  </a:cubicBezTo>
                  <a:cubicBezTo>
                    <a:pt x="193" y="330"/>
                    <a:pt x="195" y="329"/>
                    <a:pt x="196" y="327"/>
                  </a:cubicBezTo>
                  <a:cubicBezTo>
                    <a:pt x="197" y="327"/>
                    <a:pt x="197" y="326"/>
                    <a:pt x="197" y="325"/>
                  </a:cubicBezTo>
                  <a:cubicBezTo>
                    <a:pt x="197" y="324"/>
                    <a:pt x="197" y="324"/>
                    <a:pt x="197" y="323"/>
                  </a:cubicBezTo>
                  <a:cubicBezTo>
                    <a:pt x="196" y="322"/>
                    <a:pt x="196" y="322"/>
                    <a:pt x="196" y="322"/>
                  </a:cubicBezTo>
                  <a:cubicBezTo>
                    <a:pt x="195" y="321"/>
                    <a:pt x="195" y="321"/>
                    <a:pt x="194" y="320"/>
                  </a:cubicBezTo>
                  <a:cubicBezTo>
                    <a:pt x="192" y="318"/>
                    <a:pt x="187" y="315"/>
                    <a:pt x="181" y="311"/>
                  </a:cubicBezTo>
                  <a:cubicBezTo>
                    <a:pt x="161" y="298"/>
                    <a:pt x="121" y="273"/>
                    <a:pt x="87" y="252"/>
                  </a:cubicBezTo>
                  <a:cubicBezTo>
                    <a:pt x="52" y="231"/>
                    <a:pt x="22" y="214"/>
                    <a:pt x="22" y="214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18" y="221"/>
                    <a:pt x="18" y="221"/>
                    <a:pt x="18" y="221"/>
                  </a:cubicBezTo>
                  <a:cubicBezTo>
                    <a:pt x="240" y="344"/>
                    <a:pt x="240" y="344"/>
                    <a:pt x="240" y="344"/>
                  </a:cubicBezTo>
                  <a:cubicBezTo>
                    <a:pt x="242" y="345"/>
                    <a:pt x="244" y="345"/>
                    <a:pt x="245" y="342"/>
                  </a:cubicBezTo>
                  <a:cubicBezTo>
                    <a:pt x="247" y="340"/>
                    <a:pt x="246" y="338"/>
                    <a:pt x="244" y="337"/>
                  </a:cubicBezTo>
                  <a:cubicBezTo>
                    <a:pt x="19" y="196"/>
                    <a:pt x="19" y="196"/>
                    <a:pt x="19" y="196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20" y="202"/>
                    <a:pt x="20" y="202"/>
                    <a:pt x="20" y="202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8" y="204"/>
                    <a:pt x="18" y="204"/>
                    <a:pt x="18" y="204"/>
                  </a:cubicBezTo>
                  <a:cubicBezTo>
                    <a:pt x="19" y="203"/>
                    <a:pt x="20" y="203"/>
                    <a:pt x="20" y="202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8" y="204"/>
                    <a:pt x="18" y="204"/>
                    <a:pt x="18" y="204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7" y="204"/>
                    <a:pt x="17" y="204"/>
                    <a:pt x="17" y="204"/>
                  </a:cubicBezTo>
                  <a:cubicBezTo>
                    <a:pt x="17" y="204"/>
                    <a:pt x="17" y="204"/>
                    <a:pt x="18" y="204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7" y="204"/>
                    <a:pt x="17" y="204"/>
                    <a:pt x="17" y="204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6" y="204"/>
                    <a:pt x="16" y="204"/>
                    <a:pt x="17" y="204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6" y="202"/>
                    <a:pt x="16" y="202"/>
                    <a:pt x="16" y="202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6" y="202"/>
                    <a:pt x="16" y="202"/>
                    <a:pt x="16" y="202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4"/>
                    <a:pt x="16" y="204"/>
                    <a:pt x="17" y="204"/>
                  </a:cubicBezTo>
                  <a:cubicBezTo>
                    <a:pt x="19" y="206"/>
                    <a:pt x="25" y="209"/>
                    <a:pt x="33" y="213"/>
                  </a:cubicBezTo>
                  <a:cubicBezTo>
                    <a:pt x="61" y="229"/>
                    <a:pt x="117" y="261"/>
                    <a:pt x="165" y="288"/>
                  </a:cubicBezTo>
                  <a:cubicBezTo>
                    <a:pt x="189" y="302"/>
                    <a:pt x="212" y="315"/>
                    <a:pt x="228" y="324"/>
                  </a:cubicBezTo>
                  <a:cubicBezTo>
                    <a:pt x="236" y="329"/>
                    <a:pt x="243" y="333"/>
                    <a:pt x="248" y="336"/>
                  </a:cubicBezTo>
                  <a:cubicBezTo>
                    <a:pt x="251" y="337"/>
                    <a:pt x="252" y="338"/>
                    <a:pt x="254" y="339"/>
                  </a:cubicBezTo>
                  <a:cubicBezTo>
                    <a:pt x="255" y="339"/>
                    <a:pt x="255" y="339"/>
                    <a:pt x="256" y="340"/>
                  </a:cubicBezTo>
                  <a:cubicBezTo>
                    <a:pt x="256" y="340"/>
                    <a:pt x="256" y="340"/>
                    <a:pt x="256" y="340"/>
                  </a:cubicBezTo>
                  <a:cubicBezTo>
                    <a:pt x="257" y="340"/>
                    <a:pt x="257" y="340"/>
                    <a:pt x="257" y="340"/>
                  </a:cubicBezTo>
                  <a:cubicBezTo>
                    <a:pt x="257" y="340"/>
                    <a:pt x="257" y="340"/>
                    <a:pt x="258" y="340"/>
                  </a:cubicBezTo>
                  <a:cubicBezTo>
                    <a:pt x="258" y="340"/>
                    <a:pt x="259" y="340"/>
                    <a:pt x="259" y="340"/>
                  </a:cubicBezTo>
                  <a:cubicBezTo>
                    <a:pt x="260" y="340"/>
                    <a:pt x="261" y="340"/>
                    <a:pt x="262" y="339"/>
                  </a:cubicBezTo>
                  <a:cubicBezTo>
                    <a:pt x="262" y="338"/>
                    <a:pt x="263" y="336"/>
                    <a:pt x="262" y="335"/>
                  </a:cubicBezTo>
                  <a:cubicBezTo>
                    <a:pt x="262" y="334"/>
                    <a:pt x="261" y="333"/>
                    <a:pt x="260" y="332"/>
                  </a:cubicBezTo>
                  <a:cubicBezTo>
                    <a:pt x="13" y="178"/>
                    <a:pt x="13" y="178"/>
                    <a:pt x="13" y="178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9" y="185"/>
                    <a:pt x="70" y="221"/>
                    <a:pt x="132" y="258"/>
                  </a:cubicBezTo>
                  <a:cubicBezTo>
                    <a:pt x="164" y="276"/>
                    <a:pt x="195" y="294"/>
                    <a:pt x="220" y="308"/>
                  </a:cubicBezTo>
                  <a:cubicBezTo>
                    <a:pt x="232" y="314"/>
                    <a:pt x="243" y="320"/>
                    <a:pt x="251" y="324"/>
                  </a:cubicBezTo>
                  <a:cubicBezTo>
                    <a:pt x="255" y="326"/>
                    <a:pt x="258" y="328"/>
                    <a:pt x="261" y="329"/>
                  </a:cubicBezTo>
                  <a:cubicBezTo>
                    <a:pt x="262" y="329"/>
                    <a:pt x="263" y="330"/>
                    <a:pt x="264" y="330"/>
                  </a:cubicBezTo>
                  <a:cubicBezTo>
                    <a:pt x="265" y="330"/>
                    <a:pt x="265" y="330"/>
                    <a:pt x="266" y="331"/>
                  </a:cubicBezTo>
                  <a:cubicBezTo>
                    <a:pt x="266" y="331"/>
                    <a:pt x="267" y="331"/>
                    <a:pt x="267" y="331"/>
                  </a:cubicBezTo>
                  <a:cubicBezTo>
                    <a:pt x="268" y="331"/>
                    <a:pt x="268" y="331"/>
                    <a:pt x="269" y="330"/>
                  </a:cubicBezTo>
                  <a:cubicBezTo>
                    <a:pt x="270" y="330"/>
                    <a:pt x="271" y="330"/>
                    <a:pt x="271" y="329"/>
                  </a:cubicBezTo>
                  <a:cubicBezTo>
                    <a:pt x="272" y="328"/>
                    <a:pt x="272" y="326"/>
                    <a:pt x="272" y="325"/>
                  </a:cubicBezTo>
                  <a:cubicBezTo>
                    <a:pt x="272" y="324"/>
                    <a:pt x="271" y="323"/>
                    <a:pt x="270" y="323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9" y="164"/>
                    <a:pt x="9" y="164"/>
                    <a:pt x="9" y="164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7" y="166"/>
                    <a:pt x="7" y="166"/>
                    <a:pt x="7" y="166"/>
                  </a:cubicBezTo>
                  <a:cubicBezTo>
                    <a:pt x="7" y="166"/>
                    <a:pt x="8" y="165"/>
                    <a:pt x="9" y="164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7" y="166"/>
                    <a:pt x="7" y="166"/>
                    <a:pt x="7" y="166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6" y="166"/>
                    <a:pt x="6" y="166"/>
                    <a:pt x="7" y="166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4" y="166"/>
                    <a:pt x="5" y="166"/>
                    <a:pt x="5" y="166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4" y="166"/>
                    <a:pt x="4" y="167"/>
                    <a:pt x="5" y="167"/>
                  </a:cubicBezTo>
                  <a:cubicBezTo>
                    <a:pt x="8" y="168"/>
                    <a:pt x="14" y="172"/>
                    <a:pt x="23" y="177"/>
                  </a:cubicBezTo>
                  <a:cubicBezTo>
                    <a:pt x="54" y="195"/>
                    <a:pt x="114" y="230"/>
                    <a:pt x="168" y="261"/>
                  </a:cubicBezTo>
                  <a:cubicBezTo>
                    <a:pt x="195" y="276"/>
                    <a:pt x="221" y="291"/>
                    <a:pt x="240" y="301"/>
                  </a:cubicBezTo>
                  <a:cubicBezTo>
                    <a:pt x="250" y="306"/>
                    <a:pt x="258" y="311"/>
                    <a:pt x="264" y="314"/>
                  </a:cubicBezTo>
                  <a:cubicBezTo>
                    <a:pt x="267" y="315"/>
                    <a:pt x="269" y="316"/>
                    <a:pt x="271" y="317"/>
                  </a:cubicBezTo>
                  <a:cubicBezTo>
                    <a:pt x="272" y="318"/>
                    <a:pt x="273" y="318"/>
                    <a:pt x="274" y="318"/>
                  </a:cubicBezTo>
                  <a:cubicBezTo>
                    <a:pt x="274" y="319"/>
                    <a:pt x="275" y="319"/>
                    <a:pt x="275" y="319"/>
                  </a:cubicBezTo>
                  <a:cubicBezTo>
                    <a:pt x="276" y="319"/>
                    <a:pt x="276" y="319"/>
                    <a:pt x="277" y="319"/>
                  </a:cubicBezTo>
                  <a:cubicBezTo>
                    <a:pt x="277" y="319"/>
                    <a:pt x="278" y="319"/>
                    <a:pt x="278" y="319"/>
                  </a:cubicBezTo>
                  <a:cubicBezTo>
                    <a:pt x="279" y="318"/>
                    <a:pt x="280" y="318"/>
                    <a:pt x="281" y="317"/>
                  </a:cubicBezTo>
                  <a:cubicBezTo>
                    <a:pt x="281" y="317"/>
                    <a:pt x="281" y="317"/>
                    <a:pt x="281" y="317"/>
                  </a:cubicBezTo>
                  <a:cubicBezTo>
                    <a:pt x="281" y="316"/>
                    <a:pt x="281" y="315"/>
                    <a:pt x="281" y="314"/>
                  </a:cubicBezTo>
                  <a:cubicBezTo>
                    <a:pt x="281" y="313"/>
                    <a:pt x="281" y="313"/>
                    <a:pt x="281" y="312"/>
                  </a:cubicBezTo>
                  <a:cubicBezTo>
                    <a:pt x="281" y="312"/>
                    <a:pt x="280" y="311"/>
                    <a:pt x="280" y="311"/>
                  </a:cubicBezTo>
                  <a:cubicBezTo>
                    <a:pt x="279" y="310"/>
                    <a:pt x="278" y="309"/>
                    <a:pt x="278" y="309"/>
                  </a:cubicBezTo>
                  <a:cubicBezTo>
                    <a:pt x="274" y="306"/>
                    <a:pt x="267" y="301"/>
                    <a:pt x="258" y="295"/>
                  </a:cubicBezTo>
                  <a:cubicBezTo>
                    <a:pt x="227" y="274"/>
                    <a:pt x="165" y="236"/>
                    <a:pt x="111" y="203"/>
                  </a:cubicBezTo>
                  <a:cubicBezTo>
                    <a:pt x="57" y="171"/>
                    <a:pt x="11" y="143"/>
                    <a:pt x="11" y="143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12" y="149"/>
                    <a:pt x="12" y="149"/>
                    <a:pt x="12" y="149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1" y="150"/>
                    <a:pt x="12" y="150"/>
                    <a:pt x="12" y="149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0" y="151"/>
                    <a:pt x="10" y="151"/>
                    <a:pt x="11" y="151"/>
                  </a:cubicBezTo>
                  <a:cubicBezTo>
                    <a:pt x="15" y="152"/>
                    <a:pt x="22" y="156"/>
                    <a:pt x="32" y="160"/>
                  </a:cubicBezTo>
                  <a:cubicBezTo>
                    <a:pt x="65" y="177"/>
                    <a:pt x="125" y="213"/>
                    <a:pt x="179" y="244"/>
                  </a:cubicBezTo>
                  <a:cubicBezTo>
                    <a:pt x="205" y="259"/>
                    <a:pt x="230" y="274"/>
                    <a:pt x="249" y="285"/>
                  </a:cubicBezTo>
                  <a:cubicBezTo>
                    <a:pt x="258" y="290"/>
                    <a:pt x="266" y="294"/>
                    <a:pt x="272" y="297"/>
                  </a:cubicBezTo>
                  <a:cubicBezTo>
                    <a:pt x="275" y="299"/>
                    <a:pt x="278" y="300"/>
                    <a:pt x="280" y="301"/>
                  </a:cubicBezTo>
                  <a:cubicBezTo>
                    <a:pt x="281" y="301"/>
                    <a:pt x="281" y="302"/>
                    <a:pt x="282" y="302"/>
                  </a:cubicBezTo>
                  <a:cubicBezTo>
                    <a:pt x="283" y="302"/>
                    <a:pt x="283" y="302"/>
                    <a:pt x="283" y="302"/>
                  </a:cubicBezTo>
                  <a:cubicBezTo>
                    <a:pt x="284" y="302"/>
                    <a:pt x="284" y="302"/>
                    <a:pt x="285" y="302"/>
                  </a:cubicBezTo>
                  <a:cubicBezTo>
                    <a:pt x="285" y="302"/>
                    <a:pt x="286" y="302"/>
                    <a:pt x="287" y="302"/>
                  </a:cubicBezTo>
                  <a:cubicBezTo>
                    <a:pt x="287" y="302"/>
                    <a:pt x="288" y="301"/>
                    <a:pt x="289" y="300"/>
                  </a:cubicBezTo>
                  <a:cubicBezTo>
                    <a:pt x="289" y="300"/>
                    <a:pt x="289" y="300"/>
                    <a:pt x="289" y="300"/>
                  </a:cubicBezTo>
                  <a:cubicBezTo>
                    <a:pt x="289" y="299"/>
                    <a:pt x="290" y="299"/>
                    <a:pt x="290" y="298"/>
                  </a:cubicBezTo>
                  <a:cubicBezTo>
                    <a:pt x="290" y="297"/>
                    <a:pt x="289" y="296"/>
                    <a:pt x="289" y="296"/>
                  </a:cubicBezTo>
                  <a:cubicBezTo>
                    <a:pt x="289" y="295"/>
                    <a:pt x="288" y="295"/>
                    <a:pt x="288" y="294"/>
                  </a:cubicBezTo>
                  <a:cubicBezTo>
                    <a:pt x="287" y="294"/>
                    <a:pt x="287" y="293"/>
                    <a:pt x="286" y="292"/>
                  </a:cubicBezTo>
                  <a:cubicBezTo>
                    <a:pt x="282" y="289"/>
                    <a:pt x="275" y="285"/>
                    <a:pt x="266" y="279"/>
                  </a:cubicBezTo>
                  <a:cubicBezTo>
                    <a:pt x="201" y="236"/>
                    <a:pt x="11" y="122"/>
                    <a:pt x="11" y="122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7" y="129"/>
                    <a:pt x="7" y="129"/>
                    <a:pt x="7" y="129"/>
                  </a:cubicBezTo>
                  <a:cubicBezTo>
                    <a:pt x="297" y="289"/>
                    <a:pt x="297" y="289"/>
                    <a:pt x="297" y="289"/>
                  </a:cubicBezTo>
                  <a:cubicBezTo>
                    <a:pt x="299" y="291"/>
                    <a:pt x="302" y="290"/>
                    <a:pt x="303" y="288"/>
                  </a:cubicBezTo>
                  <a:cubicBezTo>
                    <a:pt x="304" y="286"/>
                    <a:pt x="303" y="283"/>
                    <a:pt x="301" y="282"/>
                  </a:cubicBezTo>
                  <a:cubicBezTo>
                    <a:pt x="301" y="282"/>
                    <a:pt x="297" y="279"/>
                    <a:pt x="289" y="275"/>
                  </a:cubicBezTo>
                  <a:cubicBezTo>
                    <a:pt x="262" y="259"/>
                    <a:pt x="194" y="218"/>
                    <a:pt x="132" y="181"/>
                  </a:cubicBezTo>
                  <a:cubicBezTo>
                    <a:pt x="102" y="162"/>
                    <a:pt x="73" y="144"/>
                    <a:pt x="52" y="130"/>
                  </a:cubicBezTo>
                  <a:cubicBezTo>
                    <a:pt x="41" y="123"/>
                    <a:pt x="32" y="117"/>
                    <a:pt x="26" y="113"/>
                  </a:cubicBezTo>
                  <a:cubicBezTo>
                    <a:pt x="23" y="111"/>
                    <a:pt x="21" y="109"/>
                    <a:pt x="20" y="108"/>
                  </a:cubicBezTo>
                  <a:cubicBezTo>
                    <a:pt x="19" y="107"/>
                    <a:pt x="18" y="107"/>
                    <a:pt x="18" y="10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18" y="107"/>
                    <a:pt x="18" y="107"/>
                    <a:pt x="18" y="107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18" y="107"/>
                    <a:pt x="18" y="107"/>
                    <a:pt x="18" y="107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19" y="107"/>
                    <a:pt x="18" y="107"/>
                    <a:pt x="18" y="107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8" y="110"/>
                    <a:pt x="18" y="110"/>
                    <a:pt x="18" y="110"/>
                  </a:cubicBezTo>
                  <a:cubicBezTo>
                    <a:pt x="18" y="109"/>
                    <a:pt x="19" y="109"/>
                    <a:pt x="19" y="108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8" y="110"/>
                    <a:pt x="18" y="110"/>
                    <a:pt x="18" y="110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317" y="283"/>
                    <a:pt x="317" y="283"/>
                    <a:pt x="317" y="283"/>
                  </a:cubicBezTo>
                  <a:cubicBezTo>
                    <a:pt x="319" y="284"/>
                    <a:pt x="322" y="283"/>
                    <a:pt x="323" y="281"/>
                  </a:cubicBezTo>
                  <a:cubicBezTo>
                    <a:pt x="324" y="280"/>
                    <a:pt x="324" y="279"/>
                    <a:pt x="324" y="279"/>
                  </a:cubicBezTo>
                  <a:cubicBezTo>
                    <a:pt x="324" y="277"/>
                    <a:pt x="324" y="277"/>
                    <a:pt x="323" y="276"/>
                  </a:cubicBezTo>
                  <a:cubicBezTo>
                    <a:pt x="323" y="276"/>
                    <a:pt x="322" y="275"/>
                    <a:pt x="322" y="275"/>
                  </a:cubicBezTo>
                  <a:cubicBezTo>
                    <a:pt x="321" y="274"/>
                    <a:pt x="321" y="274"/>
                    <a:pt x="320" y="273"/>
                  </a:cubicBezTo>
                  <a:cubicBezTo>
                    <a:pt x="316" y="270"/>
                    <a:pt x="308" y="265"/>
                    <a:pt x="298" y="259"/>
                  </a:cubicBezTo>
                  <a:cubicBezTo>
                    <a:pt x="263" y="237"/>
                    <a:pt x="193" y="196"/>
                    <a:pt x="133" y="160"/>
                  </a:cubicBezTo>
                  <a:cubicBezTo>
                    <a:pt x="102" y="142"/>
                    <a:pt x="74" y="125"/>
                    <a:pt x="54" y="111"/>
                  </a:cubicBezTo>
                  <a:cubicBezTo>
                    <a:pt x="44" y="105"/>
                    <a:pt x="35" y="99"/>
                    <a:pt x="30" y="95"/>
                  </a:cubicBezTo>
                  <a:cubicBezTo>
                    <a:pt x="27" y="93"/>
                    <a:pt x="25" y="92"/>
                    <a:pt x="23" y="90"/>
                  </a:cubicBezTo>
                  <a:cubicBezTo>
                    <a:pt x="23" y="90"/>
                    <a:pt x="22" y="89"/>
                    <a:pt x="22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2"/>
                    <a:pt x="22" y="91"/>
                    <a:pt x="22" y="91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327" y="268"/>
                    <a:pt x="327" y="268"/>
                    <a:pt x="327" y="268"/>
                  </a:cubicBezTo>
                  <a:cubicBezTo>
                    <a:pt x="329" y="269"/>
                    <a:pt x="330" y="269"/>
                    <a:pt x="332" y="268"/>
                  </a:cubicBezTo>
                  <a:cubicBezTo>
                    <a:pt x="333" y="267"/>
                    <a:pt x="334" y="266"/>
                    <a:pt x="334" y="264"/>
                  </a:cubicBezTo>
                  <a:cubicBezTo>
                    <a:pt x="334" y="263"/>
                    <a:pt x="333" y="263"/>
                    <a:pt x="333" y="262"/>
                  </a:cubicBezTo>
                  <a:cubicBezTo>
                    <a:pt x="333" y="262"/>
                    <a:pt x="333" y="262"/>
                    <a:pt x="332" y="261"/>
                  </a:cubicBezTo>
                  <a:cubicBezTo>
                    <a:pt x="332" y="261"/>
                    <a:pt x="332" y="261"/>
                    <a:pt x="332" y="261"/>
                  </a:cubicBezTo>
                  <a:cubicBezTo>
                    <a:pt x="331" y="261"/>
                    <a:pt x="331" y="260"/>
                    <a:pt x="330" y="260"/>
                  </a:cubicBezTo>
                  <a:cubicBezTo>
                    <a:pt x="327" y="258"/>
                    <a:pt x="320" y="253"/>
                    <a:pt x="310" y="247"/>
                  </a:cubicBezTo>
                  <a:cubicBezTo>
                    <a:pt x="275" y="226"/>
                    <a:pt x="205" y="184"/>
                    <a:pt x="144" y="146"/>
                  </a:cubicBezTo>
                  <a:cubicBezTo>
                    <a:pt x="113" y="127"/>
                    <a:pt x="84" y="109"/>
                    <a:pt x="63" y="96"/>
                  </a:cubicBezTo>
                  <a:cubicBezTo>
                    <a:pt x="53" y="89"/>
                    <a:pt x="45" y="84"/>
                    <a:pt x="39" y="80"/>
                  </a:cubicBezTo>
                  <a:cubicBezTo>
                    <a:pt x="36" y="77"/>
                    <a:pt x="34" y="76"/>
                    <a:pt x="32" y="75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1" y="77"/>
                    <a:pt x="31" y="76"/>
                    <a:pt x="31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79"/>
                    <a:pt x="104" y="124"/>
                    <a:pt x="183" y="169"/>
                  </a:cubicBezTo>
                  <a:cubicBezTo>
                    <a:pt x="223" y="191"/>
                    <a:pt x="263" y="214"/>
                    <a:pt x="293" y="231"/>
                  </a:cubicBezTo>
                  <a:cubicBezTo>
                    <a:pt x="308" y="239"/>
                    <a:pt x="320" y="246"/>
                    <a:pt x="329" y="251"/>
                  </a:cubicBezTo>
                  <a:cubicBezTo>
                    <a:pt x="334" y="253"/>
                    <a:pt x="337" y="255"/>
                    <a:pt x="340" y="257"/>
                  </a:cubicBezTo>
                  <a:cubicBezTo>
                    <a:pt x="341" y="257"/>
                    <a:pt x="342" y="258"/>
                    <a:pt x="343" y="258"/>
                  </a:cubicBezTo>
                  <a:cubicBezTo>
                    <a:pt x="343" y="258"/>
                    <a:pt x="343" y="259"/>
                    <a:pt x="343" y="259"/>
                  </a:cubicBezTo>
                  <a:cubicBezTo>
                    <a:pt x="344" y="259"/>
                    <a:pt x="344" y="259"/>
                    <a:pt x="344" y="259"/>
                  </a:cubicBezTo>
                  <a:cubicBezTo>
                    <a:pt x="344" y="259"/>
                    <a:pt x="344" y="259"/>
                    <a:pt x="344" y="259"/>
                  </a:cubicBezTo>
                  <a:cubicBezTo>
                    <a:pt x="345" y="259"/>
                    <a:pt x="345" y="259"/>
                    <a:pt x="346" y="259"/>
                  </a:cubicBezTo>
                  <a:cubicBezTo>
                    <a:pt x="346" y="259"/>
                    <a:pt x="346" y="259"/>
                    <a:pt x="347" y="259"/>
                  </a:cubicBezTo>
                  <a:cubicBezTo>
                    <a:pt x="348" y="259"/>
                    <a:pt x="348" y="259"/>
                    <a:pt x="349" y="258"/>
                  </a:cubicBezTo>
                  <a:cubicBezTo>
                    <a:pt x="349" y="257"/>
                    <a:pt x="349" y="257"/>
                    <a:pt x="349" y="257"/>
                  </a:cubicBezTo>
                  <a:cubicBezTo>
                    <a:pt x="350" y="256"/>
                    <a:pt x="350" y="255"/>
                    <a:pt x="350" y="255"/>
                  </a:cubicBezTo>
                  <a:cubicBezTo>
                    <a:pt x="350" y="254"/>
                    <a:pt x="350" y="253"/>
                    <a:pt x="350" y="253"/>
                  </a:cubicBezTo>
                  <a:cubicBezTo>
                    <a:pt x="349" y="252"/>
                    <a:pt x="349" y="251"/>
                    <a:pt x="348" y="251"/>
                  </a:cubicBezTo>
                  <a:cubicBezTo>
                    <a:pt x="348" y="250"/>
                    <a:pt x="347" y="250"/>
                    <a:pt x="346" y="249"/>
                  </a:cubicBezTo>
                  <a:cubicBezTo>
                    <a:pt x="342" y="246"/>
                    <a:pt x="334" y="241"/>
                    <a:pt x="324" y="234"/>
                  </a:cubicBezTo>
                  <a:cubicBezTo>
                    <a:pt x="288" y="211"/>
                    <a:pt x="217" y="169"/>
                    <a:pt x="156" y="132"/>
                  </a:cubicBezTo>
                  <a:cubicBezTo>
                    <a:pt x="125" y="114"/>
                    <a:pt x="97" y="97"/>
                    <a:pt x="76" y="84"/>
                  </a:cubicBezTo>
                  <a:cubicBezTo>
                    <a:pt x="65" y="77"/>
                    <a:pt x="57" y="72"/>
                    <a:pt x="51" y="68"/>
                  </a:cubicBezTo>
                  <a:cubicBezTo>
                    <a:pt x="48" y="66"/>
                    <a:pt x="46" y="64"/>
                    <a:pt x="45" y="63"/>
                  </a:cubicBezTo>
                  <a:cubicBezTo>
                    <a:pt x="44" y="63"/>
                    <a:pt x="44" y="62"/>
                    <a:pt x="43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63"/>
                    <a:pt x="44" y="62"/>
                    <a:pt x="44" y="62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4" y="65"/>
                    <a:pt x="44" y="64"/>
                    <a:pt x="44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2" y="67"/>
                    <a:pt x="43" y="67"/>
                    <a:pt x="43" y="66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68"/>
                    <a:pt x="41" y="68"/>
                    <a:pt x="41" y="68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68"/>
                    <a:pt x="41" y="68"/>
                    <a:pt x="42" y="68"/>
                  </a:cubicBezTo>
                  <a:cubicBezTo>
                    <a:pt x="46" y="70"/>
                    <a:pt x="54" y="74"/>
                    <a:pt x="66" y="80"/>
                  </a:cubicBezTo>
                  <a:cubicBezTo>
                    <a:pt x="105" y="100"/>
                    <a:pt x="179" y="142"/>
                    <a:pt x="243" y="180"/>
                  </a:cubicBezTo>
                  <a:cubicBezTo>
                    <a:pt x="275" y="198"/>
                    <a:pt x="305" y="216"/>
                    <a:pt x="327" y="229"/>
                  </a:cubicBezTo>
                  <a:cubicBezTo>
                    <a:pt x="337" y="235"/>
                    <a:pt x="346" y="240"/>
                    <a:pt x="352" y="244"/>
                  </a:cubicBezTo>
                  <a:cubicBezTo>
                    <a:pt x="358" y="247"/>
                    <a:pt x="362" y="249"/>
                    <a:pt x="362" y="249"/>
                  </a:cubicBezTo>
                  <a:cubicBezTo>
                    <a:pt x="364" y="250"/>
                    <a:pt x="367" y="250"/>
                    <a:pt x="368" y="248"/>
                  </a:cubicBezTo>
                  <a:cubicBezTo>
                    <a:pt x="368" y="247"/>
                    <a:pt x="368" y="246"/>
                    <a:pt x="368" y="245"/>
                  </a:cubicBezTo>
                  <a:cubicBezTo>
                    <a:pt x="368" y="244"/>
                    <a:pt x="368" y="244"/>
                    <a:pt x="368" y="243"/>
                  </a:cubicBezTo>
                  <a:cubicBezTo>
                    <a:pt x="368" y="243"/>
                    <a:pt x="367" y="242"/>
                    <a:pt x="367" y="242"/>
                  </a:cubicBezTo>
                  <a:cubicBezTo>
                    <a:pt x="366" y="241"/>
                    <a:pt x="365" y="240"/>
                    <a:pt x="364" y="239"/>
                  </a:cubicBezTo>
                  <a:cubicBezTo>
                    <a:pt x="360" y="236"/>
                    <a:pt x="352" y="230"/>
                    <a:pt x="342" y="223"/>
                  </a:cubicBezTo>
                  <a:cubicBezTo>
                    <a:pt x="305" y="199"/>
                    <a:pt x="233" y="155"/>
                    <a:pt x="170" y="116"/>
                  </a:cubicBezTo>
                  <a:cubicBezTo>
                    <a:pt x="107" y="78"/>
                    <a:pt x="53" y="46"/>
                    <a:pt x="53" y="4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3" y="54"/>
                    <a:pt x="54" y="53"/>
                    <a:pt x="55" y="52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4"/>
                    <a:pt x="52" y="54"/>
                    <a:pt x="52" y="5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4"/>
                    <a:pt x="51" y="54"/>
                    <a:pt x="52" y="55"/>
                  </a:cubicBezTo>
                  <a:cubicBezTo>
                    <a:pt x="56" y="56"/>
                    <a:pt x="64" y="61"/>
                    <a:pt x="74" y="66"/>
                  </a:cubicBezTo>
                  <a:cubicBezTo>
                    <a:pt x="110" y="87"/>
                    <a:pt x="181" y="130"/>
                    <a:pt x="244" y="168"/>
                  </a:cubicBezTo>
                  <a:cubicBezTo>
                    <a:pt x="276" y="187"/>
                    <a:pt x="306" y="204"/>
                    <a:pt x="329" y="217"/>
                  </a:cubicBezTo>
                  <a:cubicBezTo>
                    <a:pt x="341" y="223"/>
                    <a:pt x="351" y="229"/>
                    <a:pt x="359" y="232"/>
                  </a:cubicBezTo>
                  <a:cubicBezTo>
                    <a:pt x="363" y="234"/>
                    <a:pt x="366" y="235"/>
                    <a:pt x="369" y="237"/>
                  </a:cubicBezTo>
                  <a:cubicBezTo>
                    <a:pt x="370" y="237"/>
                    <a:pt x="371" y="237"/>
                    <a:pt x="372" y="238"/>
                  </a:cubicBezTo>
                  <a:cubicBezTo>
                    <a:pt x="374" y="238"/>
                    <a:pt x="375" y="238"/>
                    <a:pt x="376" y="238"/>
                  </a:cubicBezTo>
                  <a:cubicBezTo>
                    <a:pt x="376" y="238"/>
                    <a:pt x="377" y="238"/>
                    <a:pt x="378" y="238"/>
                  </a:cubicBezTo>
                  <a:cubicBezTo>
                    <a:pt x="379" y="238"/>
                    <a:pt x="380" y="237"/>
                    <a:pt x="381" y="236"/>
                  </a:cubicBezTo>
                  <a:cubicBezTo>
                    <a:pt x="381" y="235"/>
                    <a:pt x="382" y="234"/>
                    <a:pt x="381" y="233"/>
                  </a:cubicBezTo>
                  <a:cubicBezTo>
                    <a:pt x="381" y="231"/>
                    <a:pt x="380" y="230"/>
                    <a:pt x="379" y="230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6"/>
                    <a:pt x="74" y="46"/>
                    <a:pt x="75" y="45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2" y="47"/>
                    <a:pt x="73" y="47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47"/>
                    <a:pt x="71" y="47"/>
                    <a:pt x="72" y="47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47"/>
                    <a:pt x="71" y="47"/>
                    <a:pt x="72" y="47"/>
                  </a:cubicBezTo>
                  <a:cubicBezTo>
                    <a:pt x="76" y="49"/>
                    <a:pt x="84" y="53"/>
                    <a:pt x="95" y="59"/>
                  </a:cubicBezTo>
                  <a:cubicBezTo>
                    <a:pt x="133" y="81"/>
                    <a:pt x="208" y="124"/>
                    <a:pt x="273" y="163"/>
                  </a:cubicBezTo>
                  <a:cubicBezTo>
                    <a:pt x="306" y="182"/>
                    <a:pt x="336" y="200"/>
                    <a:pt x="358" y="213"/>
                  </a:cubicBezTo>
                  <a:cubicBezTo>
                    <a:pt x="369" y="219"/>
                    <a:pt x="378" y="224"/>
                    <a:pt x="384" y="228"/>
                  </a:cubicBezTo>
                  <a:cubicBezTo>
                    <a:pt x="388" y="230"/>
                    <a:pt x="390" y="231"/>
                    <a:pt x="392" y="232"/>
                  </a:cubicBezTo>
                  <a:cubicBezTo>
                    <a:pt x="393" y="233"/>
                    <a:pt x="393" y="233"/>
                    <a:pt x="394" y="233"/>
                  </a:cubicBezTo>
                  <a:cubicBezTo>
                    <a:pt x="394" y="234"/>
                    <a:pt x="394" y="234"/>
                    <a:pt x="394" y="234"/>
                  </a:cubicBezTo>
                  <a:cubicBezTo>
                    <a:pt x="395" y="234"/>
                    <a:pt x="395" y="234"/>
                    <a:pt x="395" y="234"/>
                  </a:cubicBezTo>
                  <a:cubicBezTo>
                    <a:pt x="395" y="234"/>
                    <a:pt x="395" y="234"/>
                    <a:pt x="395" y="234"/>
                  </a:cubicBezTo>
                  <a:cubicBezTo>
                    <a:pt x="395" y="234"/>
                    <a:pt x="395" y="234"/>
                    <a:pt x="395" y="234"/>
                  </a:cubicBezTo>
                  <a:cubicBezTo>
                    <a:pt x="396" y="234"/>
                    <a:pt x="396" y="234"/>
                    <a:pt x="397" y="234"/>
                  </a:cubicBezTo>
                  <a:cubicBezTo>
                    <a:pt x="399" y="234"/>
                    <a:pt x="400" y="233"/>
                    <a:pt x="401" y="231"/>
                  </a:cubicBezTo>
                  <a:cubicBezTo>
                    <a:pt x="401" y="229"/>
                    <a:pt x="401" y="227"/>
                    <a:pt x="399" y="226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4" y="37"/>
                    <a:pt x="85" y="37"/>
                    <a:pt x="86" y="36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82" y="38"/>
                    <a:pt x="83" y="38"/>
                    <a:pt x="84" y="38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8"/>
                    <a:pt x="82" y="38"/>
                    <a:pt x="82" y="38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8"/>
                    <a:pt x="81" y="38"/>
                    <a:pt x="82" y="38"/>
                  </a:cubicBezTo>
                  <a:cubicBezTo>
                    <a:pt x="86" y="40"/>
                    <a:pt x="94" y="44"/>
                    <a:pt x="104" y="50"/>
                  </a:cubicBezTo>
                  <a:cubicBezTo>
                    <a:pt x="142" y="71"/>
                    <a:pt x="218" y="114"/>
                    <a:pt x="284" y="151"/>
                  </a:cubicBezTo>
                  <a:cubicBezTo>
                    <a:pt x="317" y="170"/>
                    <a:pt x="348" y="187"/>
                    <a:pt x="371" y="200"/>
                  </a:cubicBezTo>
                  <a:cubicBezTo>
                    <a:pt x="382" y="206"/>
                    <a:pt x="391" y="211"/>
                    <a:pt x="397" y="215"/>
                  </a:cubicBezTo>
                  <a:cubicBezTo>
                    <a:pt x="404" y="218"/>
                    <a:pt x="407" y="220"/>
                    <a:pt x="407" y="220"/>
                  </a:cubicBezTo>
                  <a:cubicBezTo>
                    <a:pt x="409" y="222"/>
                    <a:pt x="412" y="221"/>
                    <a:pt x="413" y="219"/>
                  </a:cubicBezTo>
                  <a:cubicBezTo>
                    <a:pt x="414" y="218"/>
                    <a:pt x="414" y="217"/>
                    <a:pt x="414" y="216"/>
                  </a:cubicBezTo>
                  <a:cubicBezTo>
                    <a:pt x="414" y="215"/>
                    <a:pt x="414" y="214"/>
                    <a:pt x="413" y="214"/>
                  </a:cubicBezTo>
                  <a:cubicBezTo>
                    <a:pt x="412" y="212"/>
                    <a:pt x="412" y="212"/>
                    <a:pt x="411" y="211"/>
                  </a:cubicBezTo>
                  <a:cubicBezTo>
                    <a:pt x="409" y="209"/>
                    <a:pt x="406" y="207"/>
                    <a:pt x="403" y="204"/>
                  </a:cubicBezTo>
                  <a:cubicBezTo>
                    <a:pt x="389" y="194"/>
                    <a:pt x="365" y="178"/>
                    <a:pt x="334" y="160"/>
                  </a:cubicBezTo>
                  <a:cubicBezTo>
                    <a:pt x="289" y="132"/>
                    <a:pt x="232" y="98"/>
                    <a:pt x="187" y="71"/>
                  </a:cubicBezTo>
                  <a:cubicBezTo>
                    <a:pt x="164" y="57"/>
                    <a:pt x="144" y="45"/>
                    <a:pt x="130" y="37"/>
                  </a:cubicBezTo>
                  <a:cubicBezTo>
                    <a:pt x="123" y="33"/>
                    <a:pt x="117" y="29"/>
                    <a:pt x="113" y="27"/>
                  </a:cubicBezTo>
                  <a:cubicBezTo>
                    <a:pt x="111" y="26"/>
                    <a:pt x="110" y="25"/>
                    <a:pt x="109" y="24"/>
                  </a:cubicBezTo>
                  <a:cubicBezTo>
                    <a:pt x="108" y="24"/>
                    <a:pt x="108" y="23"/>
                    <a:pt x="108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09" y="25"/>
                    <a:pt x="109" y="24"/>
                    <a:pt x="109" y="24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30"/>
                    <a:pt x="181" y="76"/>
                    <a:pt x="260" y="123"/>
                  </a:cubicBezTo>
                  <a:cubicBezTo>
                    <a:pt x="300" y="146"/>
                    <a:pt x="340" y="169"/>
                    <a:pt x="370" y="186"/>
                  </a:cubicBezTo>
                  <a:cubicBezTo>
                    <a:pt x="386" y="195"/>
                    <a:pt x="399" y="202"/>
                    <a:pt x="408" y="207"/>
                  </a:cubicBezTo>
                  <a:cubicBezTo>
                    <a:pt x="413" y="210"/>
                    <a:pt x="417" y="212"/>
                    <a:pt x="419" y="213"/>
                  </a:cubicBezTo>
                  <a:cubicBezTo>
                    <a:pt x="421" y="214"/>
                    <a:pt x="422" y="215"/>
                    <a:pt x="423" y="215"/>
                  </a:cubicBezTo>
                  <a:cubicBezTo>
                    <a:pt x="423" y="215"/>
                    <a:pt x="424" y="215"/>
                    <a:pt x="424" y="216"/>
                  </a:cubicBezTo>
                  <a:cubicBezTo>
                    <a:pt x="425" y="216"/>
                    <a:pt x="425" y="216"/>
                    <a:pt x="426" y="216"/>
                  </a:cubicBezTo>
                  <a:cubicBezTo>
                    <a:pt x="427" y="216"/>
                    <a:pt x="427" y="216"/>
                    <a:pt x="428" y="216"/>
                  </a:cubicBezTo>
                  <a:cubicBezTo>
                    <a:pt x="428" y="215"/>
                    <a:pt x="429" y="215"/>
                    <a:pt x="430" y="214"/>
                  </a:cubicBezTo>
                  <a:cubicBezTo>
                    <a:pt x="431" y="213"/>
                    <a:pt x="431" y="212"/>
                    <a:pt x="431" y="211"/>
                  </a:cubicBezTo>
                  <a:cubicBezTo>
                    <a:pt x="430" y="209"/>
                    <a:pt x="430" y="208"/>
                    <a:pt x="429" y="208"/>
                  </a:cubicBezTo>
                  <a:cubicBezTo>
                    <a:pt x="123" y="17"/>
                    <a:pt x="123" y="17"/>
                    <a:pt x="123" y="17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9" y="24"/>
                    <a:pt x="119" y="25"/>
                    <a:pt x="120" y="25"/>
                  </a:cubicBezTo>
                  <a:cubicBezTo>
                    <a:pt x="133" y="32"/>
                    <a:pt x="213" y="78"/>
                    <a:pt x="291" y="121"/>
                  </a:cubicBezTo>
                  <a:cubicBezTo>
                    <a:pt x="330" y="143"/>
                    <a:pt x="369" y="165"/>
                    <a:pt x="397" y="181"/>
                  </a:cubicBezTo>
                  <a:cubicBezTo>
                    <a:pt x="412" y="189"/>
                    <a:pt x="424" y="196"/>
                    <a:pt x="432" y="200"/>
                  </a:cubicBezTo>
                  <a:cubicBezTo>
                    <a:pt x="436" y="203"/>
                    <a:pt x="440" y="204"/>
                    <a:pt x="442" y="206"/>
                  </a:cubicBezTo>
                  <a:cubicBezTo>
                    <a:pt x="443" y="206"/>
                    <a:pt x="444" y="207"/>
                    <a:pt x="445" y="207"/>
                  </a:cubicBezTo>
                  <a:cubicBezTo>
                    <a:pt x="446" y="207"/>
                    <a:pt x="446" y="207"/>
                    <a:pt x="446" y="208"/>
                  </a:cubicBezTo>
                  <a:cubicBezTo>
                    <a:pt x="447" y="208"/>
                    <a:pt x="447" y="208"/>
                    <a:pt x="447" y="208"/>
                  </a:cubicBezTo>
                  <a:cubicBezTo>
                    <a:pt x="447" y="208"/>
                    <a:pt x="447" y="208"/>
                    <a:pt x="447" y="208"/>
                  </a:cubicBezTo>
                  <a:cubicBezTo>
                    <a:pt x="447" y="208"/>
                    <a:pt x="448" y="208"/>
                    <a:pt x="448" y="208"/>
                  </a:cubicBezTo>
                  <a:cubicBezTo>
                    <a:pt x="448" y="208"/>
                    <a:pt x="449" y="208"/>
                    <a:pt x="449" y="208"/>
                  </a:cubicBezTo>
                  <a:cubicBezTo>
                    <a:pt x="450" y="208"/>
                    <a:pt x="451" y="207"/>
                    <a:pt x="452" y="206"/>
                  </a:cubicBezTo>
                  <a:cubicBezTo>
                    <a:pt x="452" y="206"/>
                    <a:pt x="452" y="206"/>
                    <a:pt x="452" y="206"/>
                  </a:cubicBezTo>
                  <a:cubicBezTo>
                    <a:pt x="452" y="205"/>
                    <a:pt x="453" y="204"/>
                    <a:pt x="453" y="204"/>
                  </a:cubicBezTo>
                  <a:cubicBezTo>
                    <a:pt x="453" y="203"/>
                    <a:pt x="452" y="202"/>
                    <a:pt x="452" y="202"/>
                  </a:cubicBezTo>
                  <a:cubicBezTo>
                    <a:pt x="452" y="201"/>
                    <a:pt x="451" y="200"/>
                    <a:pt x="451" y="200"/>
                  </a:cubicBezTo>
                  <a:cubicBezTo>
                    <a:pt x="450" y="199"/>
                    <a:pt x="449" y="198"/>
                    <a:pt x="448" y="197"/>
                  </a:cubicBezTo>
                  <a:cubicBezTo>
                    <a:pt x="444" y="194"/>
                    <a:pt x="437" y="189"/>
                    <a:pt x="427" y="182"/>
                  </a:cubicBezTo>
                  <a:cubicBezTo>
                    <a:pt x="390" y="158"/>
                    <a:pt x="320" y="115"/>
                    <a:pt x="259" y="78"/>
                  </a:cubicBezTo>
                  <a:cubicBezTo>
                    <a:pt x="197" y="40"/>
                    <a:pt x="145" y="9"/>
                    <a:pt x="145" y="9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40" y="16"/>
                    <a:pt x="220" y="63"/>
                    <a:pt x="301" y="109"/>
                  </a:cubicBezTo>
                  <a:cubicBezTo>
                    <a:pt x="342" y="132"/>
                    <a:pt x="383" y="155"/>
                    <a:pt x="414" y="172"/>
                  </a:cubicBezTo>
                  <a:cubicBezTo>
                    <a:pt x="430" y="181"/>
                    <a:pt x="443" y="188"/>
                    <a:pt x="453" y="193"/>
                  </a:cubicBezTo>
                  <a:cubicBezTo>
                    <a:pt x="458" y="195"/>
                    <a:pt x="462" y="197"/>
                    <a:pt x="464" y="199"/>
                  </a:cubicBezTo>
                  <a:cubicBezTo>
                    <a:pt x="466" y="199"/>
                    <a:pt x="467" y="200"/>
                    <a:pt x="468" y="200"/>
                  </a:cubicBezTo>
                  <a:cubicBezTo>
                    <a:pt x="469" y="201"/>
                    <a:pt x="469" y="201"/>
                    <a:pt x="470" y="201"/>
                  </a:cubicBezTo>
                  <a:cubicBezTo>
                    <a:pt x="470" y="201"/>
                    <a:pt x="471" y="201"/>
                    <a:pt x="472" y="201"/>
                  </a:cubicBezTo>
                  <a:cubicBezTo>
                    <a:pt x="472" y="201"/>
                    <a:pt x="472" y="201"/>
                    <a:pt x="473" y="201"/>
                  </a:cubicBezTo>
                  <a:cubicBezTo>
                    <a:pt x="474" y="201"/>
                    <a:pt x="475" y="200"/>
                    <a:pt x="475" y="199"/>
                  </a:cubicBezTo>
                  <a:cubicBezTo>
                    <a:pt x="476" y="198"/>
                    <a:pt x="476" y="197"/>
                    <a:pt x="476" y="196"/>
                  </a:cubicBezTo>
                  <a:cubicBezTo>
                    <a:pt x="476" y="195"/>
                    <a:pt x="475" y="194"/>
                    <a:pt x="474" y="193"/>
                  </a:cubicBezTo>
                  <a:cubicBezTo>
                    <a:pt x="474" y="193"/>
                    <a:pt x="469" y="190"/>
                    <a:pt x="461" y="186"/>
                  </a:cubicBezTo>
                  <a:cubicBezTo>
                    <a:pt x="433" y="169"/>
                    <a:pt x="362" y="128"/>
                    <a:pt x="298" y="89"/>
                  </a:cubicBezTo>
                  <a:cubicBezTo>
                    <a:pt x="267" y="70"/>
                    <a:pt x="236" y="51"/>
                    <a:pt x="214" y="37"/>
                  </a:cubicBezTo>
                  <a:cubicBezTo>
                    <a:pt x="203" y="29"/>
                    <a:pt x="194" y="23"/>
                    <a:pt x="188" y="18"/>
                  </a:cubicBezTo>
                  <a:cubicBezTo>
                    <a:pt x="185" y="16"/>
                    <a:pt x="183" y="14"/>
                    <a:pt x="181" y="13"/>
                  </a:cubicBezTo>
                  <a:cubicBezTo>
                    <a:pt x="181" y="12"/>
                    <a:pt x="180" y="11"/>
                    <a:pt x="180" y="11"/>
                  </a:cubicBezTo>
                  <a:cubicBezTo>
                    <a:pt x="180" y="11"/>
                    <a:pt x="180" y="11"/>
                    <a:pt x="180" y="11"/>
                  </a:cubicBezTo>
                  <a:cubicBezTo>
                    <a:pt x="179" y="11"/>
                    <a:pt x="179" y="11"/>
                    <a:pt x="179" y="11"/>
                  </a:cubicBezTo>
                  <a:cubicBezTo>
                    <a:pt x="180" y="11"/>
                    <a:pt x="180" y="11"/>
                    <a:pt x="180" y="11"/>
                  </a:cubicBezTo>
                  <a:cubicBezTo>
                    <a:pt x="180" y="11"/>
                    <a:pt x="180" y="11"/>
                    <a:pt x="180" y="11"/>
                  </a:cubicBezTo>
                  <a:cubicBezTo>
                    <a:pt x="179" y="11"/>
                    <a:pt x="179" y="11"/>
                    <a:pt x="179" y="11"/>
                  </a:cubicBezTo>
                  <a:cubicBezTo>
                    <a:pt x="180" y="11"/>
                    <a:pt x="180" y="11"/>
                    <a:pt x="180" y="11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80" y="11"/>
                    <a:pt x="180" y="11"/>
                    <a:pt x="180" y="11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80" y="14"/>
                    <a:pt x="180" y="14"/>
                    <a:pt x="180" y="14"/>
                  </a:cubicBezTo>
                  <a:cubicBezTo>
                    <a:pt x="180" y="14"/>
                    <a:pt x="180" y="13"/>
                    <a:pt x="180" y="12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80" y="14"/>
                    <a:pt x="180" y="14"/>
                    <a:pt x="180" y="14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483" y="189"/>
                    <a:pt x="483" y="189"/>
                    <a:pt x="483" y="189"/>
                  </a:cubicBezTo>
                  <a:cubicBezTo>
                    <a:pt x="485" y="190"/>
                    <a:pt x="488" y="190"/>
                    <a:pt x="489" y="188"/>
                  </a:cubicBezTo>
                  <a:cubicBezTo>
                    <a:pt x="490" y="186"/>
                    <a:pt x="490" y="183"/>
                    <a:pt x="488" y="182"/>
                  </a:cubicBezTo>
                  <a:cubicBezTo>
                    <a:pt x="380" y="115"/>
                    <a:pt x="380" y="115"/>
                    <a:pt x="380" y="115"/>
                  </a:cubicBezTo>
                  <a:cubicBezTo>
                    <a:pt x="507" y="187"/>
                    <a:pt x="507" y="187"/>
                    <a:pt x="507" y="187"/>
                  </a:cubicBezTo>
                  <a:cubicBezTo>
                    <a:pt x="509" y="188"/>
                    <a:pt x="512" y="187"/>
                    <a:pt x="513" y="185"/>
                  </a:cubicBezTo>
                  <a:cubicBezTo>
                    <a:pt x="514" y="183"/>
                    <a:pt x="514" y="181"/>
                    <a:pt x="512" y="179"/>
                  </a:cubicBezTo>
                  <a:cubicBezTo>
                    <a:pt x="226" y="1"/>
                    <a:pt x="226" y="1"/>
                    <a:pt x="226" y="1"/>
                  </a:cubicBezTo>
                  <a:cubicBezTo>
                    <a:pt x="225" y="1"/>
                    <a:pt x="224" y="0"/>
                    <a:pt x="223" y="1"/>
                  </a:cubicBezTo>
                  <a:cubicBezTo>
                    <a:pt x="222" y="1"/>
                    <a:pt x="221" y="2"/>
                    <a:pt x="220" y="3"/>
                  </a:cubicBezTo>
                  <a:cubicBezTo>
                    <a:pt x="220" y="3"/>
                    <a:pt x="220" y="5"/>
                    <a:pt x="220" y="6"/>
                  </a:cubicBezTo>
                  <a:cubicBezTo>
                    <a:pt x="220" y="7"/>
                    <a:pt x="221" y="8"/>
                    <a:pt x="222" y="8"/>
                  </a:cubicBezTo>
                  <a:cubicBezTo>
                    <a:pt x="222" y="8"/>
                    <a:pt x="291" y="51"/>
                    <a:pt x="362" y="93"/>
                  </a:cubicBezTo>
                  <a:cubicBezTo>
                    <a:pt x="398" y="114"/>
                    <a:pt x="434" y="135"/>
                    <a:pt x="463" y="151"/>
                  </a:cubicBezTo>
                  <a:cubicBezTo>
                    <a:pt x="477" y="159"/>
                    <a:pt x="490" y="166"/>
                    <a:pt x="499" y="170"/>
                  </a:cubicBezTo>
                  <a:cubicBezTo>
                    <a:pt x="504" y="173"/>
                    <a:pt x="508" y="175"/>
                    <a:pt x="511" y="176"/>
                  </a:cubicBezTo>
                  <a:cubicBezTo>
                    <a:pt x="513" y="177"/>
                    <a:pt x="515" y="177"/>
                    <a:pt x="516" y="178"/>
                  </a:cubicBezTo>
                  <a:cubicBezTo>
                    <a:pt x="517" y="178"/>
                    <a:pt x="518" y="178"/>
                    <a:pt x="520" y="178"/>
                  </a:cubicBezTo>
                  <a:cubicBezTo>
                    <a:pt x="520" y="178"/>
                    <a:pt x="521" y="178"/>
                    <a:pt x="522" y="178"/>
                  </a:cubicBezTo>
                  <a:cubicBezTo>
                    <a:pt x="523" y="178"/>
                    <a:pt x="524" y="177"/>
                    <a:pt x="524" y="176"/>
                  </a:cubicBezTo>
                  <a:cubicBezTo>
                    <a:pt x="525" y="176"/>
                    <a:pt x="525" y="176"/>
                    <a:pt x="525" y="176"/>
                  </a:cubicBezTo>
                  <a:cubicBezTo>
                    <a:pt x="525" y="175"/>
                    <a:pt x="525" y="174"/>
                    <a:pt x="525" y="173"/>
                  </a:cubicBezTo>
                  <a:cubicBezTo>
                    <a:pt x="525" y="172"/>
                    <a:pt x="525" y="172"/>
                    <a:pt x="525" y="171"/>
                  </a:cubicBezTo>
                  <a:cubicBezTo>
                    <a:pt x="524" y="171"/>
                    <a:pt x="524" y="170"/>
                    <a:pt x="524" y="170"/>
                  </a:cubicBezTo>
                  <a:cubicBezTo>
                    <a:pt x="523" y="169"/>
                    <a:pt x="523" y="169"/>
                    <a:pt x="523" y="169"/>
                  </a:cubicBezTo>
                  <a:cubicBezTo>
                    <a:pt x="522" y="169"/>
                    <a:pt x="520" y="167"/>
                    <a:pt x="517" y="166"/>
                  </a:cubicBezTo>
                  <a:cubicBezTo>
                    <a:pt x="497" y="152"/>
                    <a:pt x="431" y="111"/>
                    <a:pt x="370" y="73"/>
                  </a:cubicBezTo>
                  <a:cubicBezTo>
                    <a:pt x="309" y="36"/>
                    <a:pt x="253" y="1"/>
                    <a:pt x="253" y="1"/>
                  </a:cubicBezTo>
                  <a:cubicBezTo>
                    <a:pt x="251" y="5"/>
                    <a:pt x="251" y="5"/>
                    <a:pt x="251" y="5"/>
                  </a:cubicBezTo>
                  <a:cubicBezTo>
                    <a:pt x="254" y="7"/>
                    <a:pt x="254" y="7"/>
                    <a:pt x="254" y="7"/>
                  </a:cubicBezTo>
                  <a:cubicBezTo>
                    <a:pt x="251" y="5"/>
                    <a:pt x="251" y="5"/>
                    <a:pt x="251" y="5"/>
                  </a:cubicBezTo>
                  <a:cubicBezTo>
                    <a:pt x="252" y="9"/>
                    <a:pt x="252" y="9"/>
                    <a:pt x="252" y="9"/>
                  </a:cubicBezTo>
                  <a:cubicBezTo>
                    <a:pt x="253" y="8"/>
                    <a:pt x="254" y="8"/>
                    <a:pt x="254" y="7"/>
                  </a:cubicBezTo>
                  <a:cubicBezTo>
                    <a:pt x="251" y="5"/>
                    <a:pt x="251" y="5"/>
                    <a:pt x="251" y="5"/>
                  </a:cubicBezTo>
                  <a:cubicBezTo>
                    <a:pt x="252" y="9"/>
                    <a:pt x="252" y="9"/>
                    <a:pt x="252" y="9"/>
                  </a:cubicBezTo>
                  <a:cubicBezTo>
                    <a:pt x="251" y="5"/>
                    <a:pt x="251" y="5"/>
                    <a:pt x="251" y="5"/>
                  </a:cubicBezTo>
                  <a:cubicBezTo>
                    <a:pt x="251" y="9"/>
                    <a:pt x="251" y="9"/>
                    <a:pt x="251" y="9"/>
                  </a:cubicBezTo>
                  <a:cubicBezTo>
                    <a:pt x="251" y="9"/>
                    <a:pt x="252" y="9"/>
                    <a:pt x="252" y="9"/>
                  </a:cubicBezTo>
                  <a:cubicBezTo>
                    <a:pt x="251" y="5"/>
                    <a:pt x="251" y="5"/>
                    <a:pt x="251" y="5"/>
                  </a:cubicBezTo>
                  <a:cubicBezTo>
                    <a:pt x="251" y="9"/>
                    <a:pt x="251" y="9"/>
                    <a:pt x="251" y="9"/>
                  </a:cubicBezTo>
                  <a:cubicBezTo>
                    <a:pt x="251" y="6"/>
                    <a:pt x="251" y="6"/>
                    <a:pt x="251" y="6"/>
                  </a:cubicBezTo>
                  <a:cubicBezTo>
                    <a:pt x="251" y="9"/>
                    <a:pt x="251" y="9"/>
                    <a:pt x="251" y="9"/>
                  </a:cubicBezTo>
                  <a:cubicBezTo>
                    <a:pt x="251" y="9"/>
                    <a:pt x="251" y="9"/>
                    <a:pt x="251" y="9"/>
                  </a:cubicBezTo>
                  <a:cubicBezTo>
                    <a:pt x="251" y="6"/>
                    <a:pt x="251" y="6"/>
                    <a:pt x="251" y="6"/>
                  </a:cubicBezTo>
                  <a:cubicBezTo>
                    <a:pt x="251" y="9"/>
                    <a:pt x="251" y="9"/>
                    <a:pt x="251" y="9"/>
                  </a:cubicBezTo>
                  <a:cubicBezTo>
                    <a:pt x="251" y="8"/>
                    <a:pt x="251" y="8"/>
                    <a:pt x="251" y="8"/>
                  </a:cubicBezTo>
                  <a:cubicBezTo>
                    <a:pt x="251" y="9"/>
                    <a:pt x="251" y="9"/>
                    <a:pt x="251" y="9"/>
                  </a:cubicBezTo>
                  <a:cubicBezTo>
                    <a:pt x="251" y="9"/>
                    <a:pt x="251" y="9"/>
                    <a:pt x="251" y="9"/>
                  </a:cubicBezTo>
                  <a:cubicBezTo>
                    <a:pt x="251" y="8"/>
                    <a:pt x="251" y="8"/>
                    <a:pt x="251" y="8"/>
                  </a:cubicBezTo>
                  <a:cubicBezTo>
                    <a:pt x="251" y="9"/>
                    <a:pt x="251" y="9"/>
                    <a:pt x="251" y="9"/>
                  </a:cubicBezTo>
                  <a:cubicBezTo>
                    <a:pt x="251" y="9"/>
                    <a:pt x="251" y="9"/>
                    <a:pt x="252" y="9"/>
                  </a:cubicBezTo>
                  <a:cubicBezTo>
                    <a:pt x="256" y="11"/>
                    <a:pt x="263" y="15"/>
                    <a:pt x="273" y="20"/>
                  </a:cubicBezTo>
                  <a:cubicBezTo>
                    <a:pt x="306" y="39"/>
                    <a:pt x="371" y="78"/>
                    <a:pt x="428" y="112"/>
                  </a:cubicBezTo>
                  <a:cubicBezTo>
                    <a:pt x="456" y="129"/>
                    <a:pt x="483" y="145"/>
                    <a:pt x="503" y="157"/>
                  </a:cubicBezTo>
                  <a:cubicBezTo>
                    <a:pt x="513" y="163"/>
                    <a:pt x="521" y="168"/>
                    <a:pt x="527" y="171"/>
                  </a:cubicBezTo>
                  <a:cubicBezTo>
                    <a:pt x="530" y="173"/>
                    <a:pt x="533" y="174"/>
                    <a:pt x="535" y="175"/>
                  </a:cubicBezTo>
                  <a:cubicBezTo>
                    <a:pt x="536" y="175"/>
                    <a:pt x="536" y="176"/>
                    <a:pt x="537" y="176"/>
                  </a:cubicBezTo>
                  <a:cubicBezTo>
                    <a:pt x="538" y="176"/>
                    <a:pt x="538" y="176"/>
                    <a:pt x="538" y="176"/>
                  </a:cubicBezTo>
                  <a:cubicBezTo>
                    <a:pt x="539" y="176"/>
                    <a:pt x="539" y="177"/>
                    <a:pt x="540" y="177"/>
                  </a:cubicBezTo>
                  <a:cubicBezTo>
                    <a:pt x="540" y="177"/>
                    <a:pt x="541" y="177"/>
                    <a:pt x="542" y="176"/>
                  </a:cubicBezTo>
                  <a:cubicBezTo>
                    <a:pt x="542" y="176"/>
                    <a:pt x="543" y="176"/>
                    <a:pt x="544" y="175"/>
                  </a:cubicBezTo>
                  <a:cubicBezTo>
                    <a:pt x="544" y="174"/>
                    <a:pt x="545" y="172"/>
                    <a:pt x="544" y="171"/>
                  </a:cubicBezTo>
                  <a:cubicBezTo>
                    <a:pt x="544" y="170"/>
                    <a:pt x="543" y="169"/>
                    <a:pt x="542" y="168"/>
                  </a:cubicBezTo>
                  <a:cubicBezTo>
                    <a:pt x="542" y="168"/>
                    <a:pt x="538" y="166"/>
                    <a:pt x="531" y="162"/>
                  </a:cubicBezTo>
                  <a:cubicBezTo>
                    <a:pt x="505" y="147"/>
                    <a:pt x="441" y="109"/>
                    <a:pt x="383" y="74"/>
                  </a:cubicBezTo>
                  <a:cubicBezTo>
                    <a:pt x="355" y="56"/>
                    <a:pt x="327" y="39"/>
                    <a:pt x="307" y="26"/>
                  </a:cubicBezTo>
                  <a:cubicBezTo>
                    <a:pt x="297" y="20"/>
                    <a:pt x="289" y="14"/>
                    <a:pt x="284" y="10"/>
                  </a:cubicBezTo>
                  <a:cubicBezTo>
                    <a:pt x="281" y="8"/>
                    <a:pt x="279" y="6"/>
                    <a:pt x="277" y="5"/>
                  </a:cubicBezTo>
                  <a:cubicBezTo>
                    <a:pt x="277" y="4"/>
                    <a:pt x="276" y="4"/>
                    <a:pt x="276" y="4"/>
                  </a:cubicBezTo>
                  <a:cubicBezTo>
                    <a:pt x="276" y="4"/>
                    <a:pt x="276" y="4"/>
                    <a:pt x="276" y="4"/>
                  </a:cubicBezTo>
                  <a:cubicBezTo>
                    <a:pt x="274" y="5"/>
                    <a:pt x="274" y="5"/>
                    <a:pt x="274" y="5"/>
                  </a:cubicBezTo>
                  <a:cubicBezTo>
                    <a:pt x="276" y="5"/>
                    <a:pt x="276" y="5"/>
                    <a:pt x="276" y="5"/>
                  </a:cubicBezTo>
                  <a:cubicBezTo>
                    <a:pt x="276" y="4"/>
                    <a:pt x="276" y="4"/>
                    <a:pt x="276" y="4"/>
                  </a:cubicBezTo>
                  <a:cubicBezTo>
                    <a:pt x="274" y="5"/>
                    <a:pt x="274" y="5"/>
                    <a:pt x="274" y="5"/>
                  </a:cubicBezTo>
                  <a:cubicBezTo>
                    <a:pt x="276" y="5"/>
                    <a:pt x="276" y="5"/>
                    <a:pt x="276" y="5"/>
                  </a:cubicBezTo>
                  <a:cubicBezTo>
                    <a:pt x="273" y="5"/>
                    <a:pt x="273" y="5"/>
                    <a:pt x="273" y="5"/>
                  </a:cubicBezTo>
                  <a:cubicBezTo>
                    <a:pt x="276" y="7"/>
                    <a:pt x="276" y="7"/>
                    <a:pt x="276" y="7"/>
                  </a:cubicBezTo>
                  <a:cubicBezTo>
                    <a:pt x="276" y="6"/>
                    <a:pt x="276" y="6"/>
                    <a:pt x="276" y="5"/>
                  </a:cubicBezTo>
                  <a:cubicBezTo>
                    <a:pt x="273" y="5"/>
                    <a:pt x="273" y="5"/>
                    <a:pt x="273" y="5"/>
                  </a:cubicBezTo>
                  <a:cubicBezTo>
                    <a:pt x="276" y="7"/>
                    <a:pt x="276" y="7"/>
                    <a:pt x="276" y="7"/>
                  </a:cubicBezTo>
                  <a:cubicBezTo>
                    <a:pt x="272" y="5"/>
                    <a:pt x="272" y="5"/>
                    <a:pt x="272" y="5"/>
                  </a:cubicBezTo>
                  <a:cubicBezTo>
                    <a:pt x="270" y="8"/>
                    <a:pt x="270" y="8"/>
                    <a:pt x="270" y="8"/>
                  </a:cubicBezTo>
                  <a:cubicBezTo>
                    <a:pt x="556" y="166"/>
                    <a:pt x="556" y="166"/>
                    <a:pt x="556" y="166"/>
                  </a:cubicBezTo>
                  <a:cubicBezTo>
                    <a:pt x="558" y="167"/>
                    <a:pt x="560" y="166"/>
                    <a:pt x="561" y="164"/>
                  </a:cubicBezTo>
                  <a:cubicBezTo>
                    <a:pt x="563" y="162"/>
                    <a:pt x="562" y="160"/>
                    <a:pt x="560" y="158"/>
                  </a:cubicBezTo>
                  <a:cubicBezTo>
                    <a:pt x="310" y="2"/>
                    <a:pt x="310" y="2"/>
                    <a:pt x="310" y="2"/>
                  </a:cubicBezTo>
                  <a:cubicBezTo>
                    <a:pt x="308" y="6"/>
                    <a:pt x="308" y="6"/>
                    <a:pt x="308" y="6"/>
                  </a:cubicBezTo>
                  <a:cubicBezTo>
                    <a:pt x="306" y="10"/>
                    <a:pt x="306" y="10"/>
                    <a:pt x="306" y="10"/>
                  </a:cubicBezTo>
                  <a:cubicBezTo>
                    <a:pt x="306" y="10"/>
                    <a:pt x="369" y="47"/>
                    <a:pt x="435" y="85"/>
                  </a:cubicBezTo>
                  <a:cubicBezTo>
                    <a:pt x="467" y="104"/>
                    <a:pt x="501" y="122"/>
                    <a:pt x="527" y="137"/>
                  </a:cubicBezTo>
                  <a:cubicBezTo>
                    <a:pt x="540" y="144"/>
                    <a:pt x="551" y="149"/>
                    <a:pt x="560" y="154"/>
                  </a:cubicBezTo>
                  <a:cubicBezTo>
                    <a:pt x="564" y="156"/>
                    <a:pt x="568" y="157"/>
                    <a:pt x="571" y="159"/>
                  </a:cubicBezTo>
                  <a:cubicBezTo>
                    <a:pt x="572" y="159"/>
                    <a:pt x="573" y="160"/>
                    <a:pt x="575" y="160"/>
                  </a:cubicBezTo>
                  <a:cubicBezTo>
                    <a:pt x="576" y="160"/>
                    <a:pt x="577" y="160"/>
                    <a:pt x="578" y="161"/>
                  </a:cubicBezTo>
                  <a:cubicBezTo>
                    <a:pt x="579" y="161"/>
                    <a:pt x="579" y="160"/>
                    <a:pt x="580" y="160"/>
                  </a:cubicBezTo>
                  <a:cubicBezTo>
                    <a:pt x="581" y="160"/>
                    <a:pt x="582" y="159"/>
                    <a:pt x="583" y="158"/>
                  </a:cubicBezTo>
                  <a:cubicBezTo>
                    <a:pt x="583" y="157"/>
                    <a:pt x="583" y="156"/>
                    <a:pt x="583" y="155"/>
                  </a:cubicBezTo>
                  <a:cubicBezTo>
                    <a:pt x="583" y="154"/>
                    <a:pt x="582" y="153"/>
                    <a:pt x="581" y="152"/>
                  </a:cubicBezTo>
                  <a:cubicBezTo>
                    <a:pt x="581" y="152"/>
                    <a:pt x="578" y="150"/>
                    <a:pt x="571" y="146"/>
                  </a:cubicBezTo>
                  <a:cubicBezTo>
                    <a:pt x="549" y="132"/>
                    <a:pt x="493" y="98"/>
                    <a:pt x="443" y="67"/>
                  </a:cubicBezTo>
                  <a:cubicBezTo>
                    <a:pt x="418" y="51"/>
                    <a:pt x="394" y="36"/>
                    <a:pt x="376" y="25"/>
                  </a:cubicBezTo>
                  <a:cubicBezTo>
                    <a:pt x="368" y="20"/>
                    <a:pt x="360" y="15"/>
                    <a:pt x="356" y="12"/>
                  </a:cubicBezTo>
                  <a:cubicBezTo>
                    <a:pt x="353" y="10"/>
                    <a:pt x="351" y="9"/>
                    <a:pt x="350" y="8"/>
                  </a:cubicBezTo>
                  <a:cubicBezTo>
                    <a:pt x="349" y="8"/>
                    <a:pt x="349" y="7"/>
                    <a:pt x="349" y="7"/>
                  </a:cubicBezTo>
                  <a:cubicBezTo>
                    <a:pt x="349" y="7"/>
                    <a:pt x="349" y="7"/>
                    <a:pt x="349" y="7"/>
                  </a:cubicBezTo>
                  <a:cubicBezTo>
                    <a:pt x="347" y="9"/>
                    <a:pt x="347" y="9"/>
                    <a:pt x="347" y="9"/>
                  </a:cubicBezTo>
                  <a:cubicBezTo>
                    <a:pt x="349" y="7"/>
                    <a:pt x="349" y="7"/>
                    <a:pt x="349" y="7"/>
                  </a:cubicBezTo>
                  <a:cubicBezTo>
                    <a:pt x="349" y="7"/>
                    <a:pt x="349" y="7"/>
                    <a:pt x="349" y="7"/>
                  </a:cubicBezTo>
                  <a:cubicBezTo>
                    <a:pt x="347" y="9"/>
                    <a:pt x="347" y="9"/>
                    <a:pt x="347" y="9"/>
                  </a:cubicBezTo>
                  <a:cubicBezTo>
                    <a:pt x="349" y="7"/>
                    <a:pt x="349" y="7"/>
                    <a:pt x="349" y="7"/>
                  </a:cubicBezTo>
                  <a:cubicBezTo>
                    <a:pt x="346" y="10"/>
                    <a:pt x="346" y="10"/>
                    <a:pt x="346" y="10"/>
                  </a:cubicBezTo>
                  <a:cubicBezTo>
                    <a:pt x="349" y="8"/>
                    <a:pt x="349" y="8"/>
                    <a:pt x="349" y="8"/>
                  </a:cubicBezTo>
                  <a:cubicBezTo>
                    <a:pt x="349" y="7"/>
                    <a:pt x="349" y="7"/>
                    <a:pt x="349" y="7"/>
                  </a:cubicBezTo>
                  <a:cubicBezTo>
                    <a:pt x="346" y="10"/>
                    <a:pt x="346" y="10"/>
                    <a:pt x="346" y="10"/>
                  </a:cubicBezTo>
                  <a:cubicBezTo>
                    <a:pt x="349" y="8"/>
                    <a:pt x="349" y="8"/>
                    <a:pt x="349" y="8"/>
                  </a:cubicBezTo>
                  <a:cubicBezTo>
                    <a:pt x="345" y="10"/>
                    <a:pt x="345" y="10"/>
                    <a:pt x="345" y="10"/>
                  </a:cubicBezTo>
                  <a:cubicBezTo>
                    <a:pt x="350" y="10"/>
                    <a:pt x="350" y="10"/>
                    <a:pt x="350" y="10"/>
                  </a:cubicBezTo>
                  <a:cubicBezTo>
                    <a:pt x="350" y="9"/>
                    <a:pt x="349" y="8"/>
                    <a:pt x="349" y="8"/>
                  </a:cubicBezTo>
                  <a:cubicBezTo>
                    <a:pt x="345" y="10"/>
                    <a:pt x="345" y="10"/>
                    <a:pt x="345" y="10"/>
                  </a:cubicBezTo>
                  <a:cubicBezTo>
                    <a:pt x="350" y="10"/>
                    <a:pt x="350" y="10"/>
                    <a:pt x="350" y="10"/>
                  </a:cubicBezTo>
                  <a:cubicBezTo>
                    <a:pt x="345" y="10"/>
                    <a:pt x="345" y="10"/>
                    <a:pt x="345" y="10"/>
                  </a:cubicBezTo>
                  <a:cubicBezTo>
                    <a:pt x="349" y="13"/>
                    <a:pt x="349" y="13"/>
                    <a:pt x="349" y="13"/>
                  </a:cubicBezTo>
                  <a:cubicBezTo>
                    <a:pt x="350" y="11"/>
                    <a:pt x="350" y="11"/>
                    <a:pt x="350" y="10"/>
                  </a:cubicBezTo>
                  <a:cubicBezTo>
                    <a:pt x="345" y="10"/>
                    <a:pt x="345" y="10"/>
                    <a:pt x="345" y="10"/>
                  </a:cubicBezTo>
                  <a:cubicBezTo>
                    <a:pt x="349" y="13"/>
                    <a:pt x="349" y="13"/>
                    <a:pt x="349" y="13"/>
                  </a:cubicBezTo>
                  <a:cubicBezTo>
                    <a:pt x="349" y="12"/>
                    <a:pt x="349" y="12"/>
                    <a:pt x="349" y="12"/>
                  </a:cubicBezTo>
                  <a:cubicBezTo>
                    <a:pt x="346" y="10"/>
                    <a:pt x="346" y="10"/>
                    <a:pt x="346" y="10"/>
                  </a:cubicBezTo>
                  <a:cubicBezTo>
                    <a:pt x="347" y="14"/>
                    <a:pt x="347" y="14"/>
                    <a:pt x="347" y="14"/>
                  </a:cubicBezTo>
                  <a:cubicBezTo>
                    <a:pt x="348" y="14"/>
                    <a:pt x="348" y="13"/>
                    <a:pt x="349" y="12"/>
                  </a:cubicBezTo>
                  <a:cubicBezTo>
                    <a:pt x="346" y="10"/>
                    <a:pt x="346" y="10"/>
                    <a:pt x="346" y="10"/>
                  </a:cubicBezTo>
                  <a:cubicBezTo>
                    <a:pt x="347" y="14"/>
                    <a:pt x="347" y="14"/>
                    <a:pt x="347" y="14"/>
                  </a:cubicBezTo>
                  <a:cubicBezTo>
                    <a:pt x="346" y="11"/>
                    <a:pt x="346" y="11"/>
                    <a:pt x="346" y="11"/>
                  </a:cubicBezTo>
                  <a:cubicBezTo>
                    <a:pt x="346" y="14"/>
                    <a:pt x="346" y="14"/>
                    <a:pt x="346" y="14"/>
                  </a:cubicBezTo>
                  <a:cubicBezTo>
                    <a:pt x="346" y="14"/>
                    <a:pt x="347" y="14"/>
                    <a:pt x="347" y="14"/>
                  </a:cubicBezTo>
                  <a:cubicBezTo>
                    <a:pt x="346" y="11"/>
                    <a:pt x="346" y="11"/>
                    <a:pt x="346" y="11"/>
                  </a:cubicBezTo>
                  <a:cubicBezTo>
                    <a:pt x="346" y="14"/>
                    <a:pt x="346" y="14"/>
                    <a:pt x="346" y="14"/>
                  </a:cubicBezTo>
                  <a:cubicBezTo>
                    <a:pt x="346" y="13"/>
                    <a:pt x="346" y="13"/>
                    <a:pt x="346" y="13"/>
                  </a:cubicBezTo>
                  <a:cubicBezTo>
                    <a:pt x="346" y="14"/>
                    <a:pt x="346" y="14"/>
                    <a:pt x="346" y="14"/>
                  </a:cubicBezTo>
                  <a:cubicBezTo>
                    <a:pt x="346" y="14"/>
                    <a:pt x="346" y="14"/>
                    <a:pt x="346" y="14"/>
                  </a:cubicBezTo>
                  <a:cubicBezTo>
                    <a:pt x="346" y="13"/>
                    <a:pt x="346" y="13"/>
                    <a:pt x="346" y="13"/>
                  </a:cubicBezTo>
                  <a:cubicBezTo>
                    <a:pt x="346" y="14"/>
                    <a:pt x="346" y="14"/>
                    <a:pt x="346" y="14"/>
                  </a:cubicBezTo>
                  <a:cubicBezTo>
                    <a:pt x="346" y="14"/>
                    <a:pt x="347" y="14"/>
                    <a:pt x="347" y="14"/>
                  </a:cubicBezTo>
                  <a:cubicBezTo>
                    <a:pt x="350" y="15"/>
                    <a:pt x="356" y="18"/>
                    <a:pt x="364" y="22"/>
                  </a:cubicBezTo>
                  <a:cubicBezTo>
                    <a:pt x="392" y="36"/>
                    <a:pt x="443" y="64"/>
                    <a:pt x="487" y="89"/>
                  </a:cubicBezTo>
                  <a:cubicBezTo>
                    <a:pt x="509" y="102"/>
                    <a:pt x="529" y="113"/>
                    <a:pt x="544" y="122"/>
                  </a:cubicBezTo>
                  <a:cubicBezTo>
                    <a:pt x="551" y="126"/>
                    <a:pt x="557" y="129"/>
                    <a:pt x="561" y="132"/>
                  </a:cubicBezTo>
                  <a:cubicBezTo>
                    <a:pt x="565" y="134"/>
                    <a:pt x="568" y="136"/>
                    <a:pt x="568" y="136"/>
                  </a:cubicBezTo>
                  <a:cubicBezTo>
                    <a:pt x="570" y="137"/>
                    <a:pt x="572" y="136"/>
                    <a:pt x="574" y="134"/>
                  </a:cubicBezTo>
                  <a:cubicBezTo>
                    <a:pt x="575" y="132"/>
                    <a:pt x="574" y="129"/>
                    <a:pt x="572" y="128"/>
                  </a:cubicBezTo>
                  <a:cubicBezTo>
                    <a:pt x="394" y="17"/>
                    <a:pt x="394" y="17"/>
                    <a:pt x="394" y="17"/>
                  </a:cubicBezTo>
                  <a:cubicBezTo>
                    <a:pt x="392" y="21"/>
                    <a:pt x="392" y="21"/>
                    <a:pt x="392" y="21"/>
                  </a:cubicBezTo>
                  <a:cubicBezTo>
                    <a:pt x="396" y="23"/>
                    <a:pt x="396" y="23"/>
                    <a:pt x="396" y="23"/>
                  </a:cubicBezTo>
                  <a:cubicBezTo>
                    <a:pt x="392" y="21"/>
                    <a:pt x="392" y="21"/>
                    <a:pt x="392" y="21"/>
                  </a:cubicBezTo>
                  <a:cubicBezTo>
                    <a:pt x="394" y="25"/>
                    <a:pt x="394" y="25"/>
                    <a:pt x="394" y="25"/>
                  </a:cubicBezTo>
                  <a:cubicBezTo>
                    <a:pt x="394" y="25"/>
                    <a:pt x="395" y="24"/>
                    <a:pt x="396" y="23"/>
                  </a:cubicBezTo>
                  <a:cubicBezTo>
                    <a:pt x="392" y="21"/>
                    <a:pt x="392" y="21"/>
                    <a:pt x="392" y="21"/>
                  </a:cubicBezTo>
                  <a:cubicBezTo>
                    <a:pt x="394" y="25"/>
                    <a:pt x="394" y="25"/>
                    <a:pt x="394" y="25"/>
                  </a:cubicBezTo>
                  <a:cubicBezTo>
                    <a:pt x="392" y="21"/>
                    <a:pt x="392" y="21"/>
                    <a:pt x="392" y="21"/>
                  </a:cubicBezTo>
                  <a:cubicBezTo>
                    <a:pt x="392" y="25"/>
                    <a:pt x="392" y="25"/>
                    <a:pt x="392" y="25"/>
                  </a:cubicBezTo>
                  <a:cubicBezTo>
                    <a:pt x="392" y="25"/>
                    <a:pt x="393" y="25"/>
                    <a:pt x="394" y="25"/>
                  </a:cubicBezTo>
                  <a:cubicBezTo>
                    <a:pt x="392" y="21"/>
                    <a:pt x="392" y="21"/>
                    <a:pt x="392" y="21"/>
                  </a:cubicBezTo>
                  <a:cubicBezTo>
                    <a:pt x="392" y="25"/>
                    <a:pt x="392" y="25"/>
                    <a:pt x="392" y="25"/>
                  </a:cubicBezTo>
                  <a:cubicBezTo>
                    <a:pt x="392" y="21"/>
                    <a:pt x="392" y="21"/>
                    <a:pt x="392" y="21"/>
                  </a:cubicBezTo>
                  <a:cubicBezTo>
                    <a:pt x="391" y="25"/>
                    <a:pt x="391" y="25"/>
                    <a:pt x="391" y="25"/>
                  </a:cubicBezTo>
                  <a:cubicBezTo>
                    <a:pt x="392" y="25"/>
                    <a:pt x="392" y="25"/>
                    <a:pt x="392" y="25"/>
                  </a:cubicBezTo>
                  <a:cubicBezTo>
                    <a:pt x="392" y="21"/>
                    <a:pt x="392" y="21"/>
                    <a:pt x="392" y="21"/>
                  </a:cubicBezTo>
                  <a:cubicBezTo>
                    <a:pt x="391" y="25"/>
                    <a:pt x="391" y="25"/>
                    <a:pt x="391" y="25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1" y="25"/>
                    <a:pt x="391" y="25"/>
                    <a:pt x="391" y="25"/>
                  </a:cubicBezTo>
                  <a:cubicBezTo>
                    <a:pt x="391" y="25"/>
                    <a:pt x="391" y="25"/>
                    <a:pt x="391" y="25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1" y="25"/>
                    <a:pt x="391" y="25"/>
                    <a:pt x="391" y="25"/>
                  </a:cubicBezTo>
                  <a:cubicBezTo>
                    <a:pt x="391" y="25"/>
                    <a:pt x="391" y="25"/>
                    <a:pt x="391" y="25"/>
                  </a:cubicBezTo>
                  <a:cubicBezTo>
                    <a:pt x="392" y="25"/>
                    <a:pt x="393" y="26"/>
                    <a:pt x="394" y="26"/>
                  </a:cubicBezTo>
                  <a:cubicBezTo>
                    <a:pt x="400" y="29"/>
                    <a:pt x="413" y="35"/>
                    <a:pt x="429" y="43"/>
                  </a:cubicBezTo>
                  <a:cubicBezTo>
                    <a:pt x="453" y="55"/>
                    <a:pt x="484" y="71"/>
                    <a:pt x="508" y="83"/>
                  </a:cubicBezTo>
                  <a:cubicBezTo>
                    <a:pt x="521" y="89"/>
                    <a:pt x="531" y="95"/>
                    <a:pt x="539" y="99"/>
                  </a:cubicBezTo>
                  <a:cubicBezTo>
                    <a:pt x="547" y="102"/>
                    <a:pt x="551" y="105"/>
                    <a:pt x="551" y="105"/>
                  </a:cubicBezTo>
                  <a:cubicBezTo>
                    <a:pt x="553" y="106"/>
                    <a:pt x="556" y="105"/>
                    <a:pt x="557" y="103"/>
                  </a:cubicBezTo>
                  <a:cubicBezTo>
                    <a:pt x="558" y="102"/>
                    <a:pt x="558" y="102"/>
                    <a:pt x="558" y="101"/>
                  </a:cubicBezTo>
                  <a:cubicBezTo>
                    <a:pt x="558" y="99"/>
                    <a:pt x="557" y="99"/>
                    <a:pt x="557" y="98"/>
                  </a:cubicBezTo>
                  <a:cubicBezTo>
                    <a:pt x="556" y="98"/>
                    <a:pt x="556" y="97"/>
                    <a:pt x="556" y="97"/>
                  </a:cubicBezTo>
                  <a:cubicBezTo>
                    <a:pt x="555" y="96"/>
                    <a:pt x="554" y="96"/>
                    <a:pt x="553" y="95"/>
                  </a:cubicBezTo>
                  <a:cubicBezTo>
                    <a:pt x="548" y="92"/>
                    <a:pt x="540" y="86"/>
                    <a:pt x="530" y="80"/>
                  </a:cubicBezTo>
                  <a:cubicBezTo>
                    <a:pt x="515" y="71"/>
                    <a:pt x="496" y="60"/>
                    <a:pt x="481" y="51"/>
                  </a:cubicBezTo>
                  <a:cubicBezTo>
                    <a:pt x="473" y="46"/>
                    <a:pt x="467" y="42"/>
                    <a:pt x="462" y="39"/>
                  </a:cubicBezTo>
                  <a:cubicBezTo>
                    <a:pt x="460" y="38"/>
                    <a:pt x="458" y="37"/>
                    <a:pt x="457" y="36"/>
                  </a:cubicBezTo>
                  <a:cubicBezTo>
                    <a:pt x="456" y="35"/>
                    <a:pt x="456" y="35"/>
                    <a:pt x="455" y="35"/>
                  </a:cubicBezTo>
                  <a:cubicBezTo>
                    <a:pt x="455" y="35"/>
                    <a:pt x="455" y="35"/>
                    <a:pt x="455" y="35"/>
                  </a:cubicBezTo>
                  <a:cubicBezTo>
                    <a:pt x="454" y="36"/>
                    <a:pt x="454" y="36"/>
                    <a:pt x="454" y="36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5" y="35"/>
                    <a:pt x="455" y="35"/>
                    <a:pt x="455" y="35"/>
                  </a:cubicBezTo>
                  <a:cubicBezTo>
                    <a:pt x="454" y="36"/>
                    <a:pt x="454" y="36"/>
                    <a:pt x="454" y="36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3" y="38"/>
                    <a:pt x="453" y="38"/>
                    <a:pt x="453" y="38"/>
                  </a:cubicBezTo>
                  <a:cubicBezTo>
                    <a:pt x="456" y="36"/>
                    <a:pt x="456" y="36"/>
                    <a:pt x="456" y="36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3" y="38"/>
                    <a:pt x="453" y="38"/>
                    <a:pt x="453" y="38"/>
                  </a:cubicBezTo>
                  <a:cubicBezTo>
                    <a:pt x="456" y="36"/>
                    <a:pt x="456" y="36"/>
                    <a:pt x="456" y="36"/>
                  </a:cubicBezTo>
                  <a:cubicBezTo>
                    <a:pt x="452" y="38"/>
                    <a:pt x="452" y="38"/>
                    <a:pt x="452" y="38"/>
                  </a:cubicBezTo>
                  <a:cubicBezTo>
                    <a:pt x="457" y="38"/>
                    <a:pt x="457" y="38"/>
                    <a:pt x="457" y="38"/>
                  </a:cubicBezTo>
                  <a:cubicBezTo>
                    <a:pt x="456" y="37"/>
                    <a:pt x="456" y="36"/>
                    <a:pt x="456" y="36"/>
                  </a:cubicBezTo>
                  <a:cubicBezTo>
                    <a:pt x="452" y="38"/>
                    <a:pt x="452" y="38"/>
                    <a:pt x="452" y="38"/>
                  </a:cubicBezTo>
                  <a:cubicBezTo>
                    <a:pt x="457" y="38"/>
                    <a:pt x="457" y="38"/>
                    <a:pt x="457" y="38"/>
                  </a:cubicBezTo>
                  <a:cubicBezTo>
                    <a:pt x="452" y="38"/>
                    <a:pt x="452" y="38"/>
                    <a:pt x="452" y="38"/>
                  </a:cubicBezTo>
                  <a:cubicBezTo>
                    <a:pt x="456" y="40"/>
                    <a:pt x="456" y="40"/>
                    <a:pt x="456" y="40"/>
                  </a:cubicBezTo>
                  <a:cubicBezTo>
                    <a:pt x="456" y="39"/>
                    <a:pt x="457" y="38"/>
                    <a:pt x="457" y="38"/>
                  </a:cubicBezTo>
                  <a:cubicBezTo>
                    <a:pt x="452" y="38"/>
                    <a:pt x="452" y="38"/>
                    <a:pt x="452" y="38"/>
                  </a:cubicBezTo>
                  <a:cubicBezTo>
                    <a:pt x="456" y="40"/>
                    <a:pt x="456" y="40"/>
                    <a:pt x="456" y="40"/>
                  </a:cubicBezTo>
                  <a:cubicBezTo>
                    <a:pt x="457" y="38"/>
                    <a:pt x="457" y="36"/>
                    <a:pt x="455" y="34"/>
                  </a:cubicBezTo>
                  <a:cubicBezTo>
                    <a:pt x="453" y="33"/>
                    <a:pt x="450" y="33"/>
                    <a:pt x="449" y="35"/>
                  </a:cubicBezTo>
                  <a:cubicBezTo>
                    <a:pt x="448" y="36"/>
                    <a:pt x="448" y="37"/>
                    <a:pt x="448" y="38"/>
                  </a:cubicBezTo>
                  <a:cubicBezTo>
                    <a:pt x="448" y="39"/>
                    <a:pt x="448" y="40"/>
                    <a:pt x="448" y="40"/>
                  </a:cubicBezTo>
                  <a:cubicBezTo>
                    <a:pt x="449" y="41"/>
                    <a:pt x="449" y="41"/>
                    <a:pt x="449" y="41"/>
                  </a:cubicBezTo>
                  <a:cubicBezTo>
                    <a:pt x="450" y="41"/>
                    <a:pt x="450" y="42"/>
                    <a:pt x="450" y="42"/>
                  </a:cubicBezTo>
                  <a:cubicBezTo>
                    <a:pt x="452" y="43"/>
                    <a:pt x="454" y="45"/>
                    <a:pt x="458" y="47"/>
                  </a:cubicBezTo>
                  <a:cubicBezTo>
                    <a:pt x="470" y="54"/>
                    <a:pt x="493" y="68"/>
                    <a:pt x="514" y="80"/>
                  </a:cubicBezTo>
                  <a:cubicBezTo>
                    <a:pt x="524" y="87"/>
                    <a:pt x="533" y="92"/>
                    <a:pt x="540" y="97"/>
                  </a:cubicBezTo>
                  <a:cubicBezTo>
                    <a:pt x="543" y="99"/>
                    <a:pt x="546" y="101"/>
                    <a:pt x="548" y="102"/>
                  </a:cubicBezTo>
                  <a:cubicBezTo>
                    <a:pt x="549" y="103"/>
                    <a:pt x="550" y="103"/>
                    <a:pt x="550" y="103"/>
                  </a:cubicBezTo>
                  <a:cubicBezTo>
                    <a:pt x="550" y="103"/>
                    <a:pt x="550" y="103"/>
                    <a:pt x="550" y="103"/>
                  </a:cubicBezTo>
                  <a:cubicBezTo>
                    <a:pt x="550" y="103"/>
                    <a:pt x="550" y="103"/>
                    <a:pt x="550" y="103"/>
                  </a:cubicBezTo>
                  <a:cubicBezTo>
                    <a:pt x="552" y="102"/>
                    <a:pt x="552" y="102"/>
                    <a:pt x="552" y="102"/>
                  </a:cubicBezTo>
                  <a:cubicBezTo>
                    <a:pt x="550" y="103"/>
                    <a:pt x="550" y="103"/>
                    <a:pt x="550" y="103"/>
                  </a:cubicBezTo>
                  <a:cubicBezTo>
                    <a:pt x="550" y="103"/>
                    <a:pt x="550" y="103"/>
                    <a:pt x="550" y="103"/>
                  </a:cubicBezTo>
                  <a:cubicBezTo>
                    <a:pt x="552" y="102"/>
                    <a:pt x="552" y="102"/>
                    <a:pt x="552" y="102"/>
                  </a:cubicBezTo>
                  <a:cubicBezTo>
                    <a:pt x="550" y="103"/>
                    <a:pt x="550" y="103"/>
                    <a:pt x="550" y="103"/>
                  </a:cubicBezTo>
                  <a:cubicBezTo>
                    <a:pt x="553" y="101"/>
                    <a:pt x="553" y="101"/>
                    <a:pt x="553" y="101"/>
                  </a:cubicBezTo>
                  <a:cubicBezTo>
                    <a:pt x="549" y="101"/>
                    <a:pt x="549" y="101"/>
                    <a:pt x="549" y="101"/>
                  </a:cubicBezTo>
                  <a:cubicBezTo>
                    <a:pt x="549" y="102"/>
                    <a:pt x="550" y="103"/>
                    <a:pt x="550" y="103"/>
                  </a:cubicBezTo>
                  <a:cubicBezTo>
                    <a:pt x="553" y="101"/>
                    <a:pt x="553" y="101"/>
                    <a:pt x="553" y="101"/>
                  </a:cubicBezTo>
                  <a:cubicBezTo>
                    <a:pt x="549" y="101"/>
                    <a:pt x="549" y="101"/>
                    <a:pt x="549" y="101"/>
                  </a:cubicBezTo>
                  <a:cubicBezTo>
                    <a:pt x="553" y="101"/>
                    <a:pt x="553" y="101"/>
                    <a:pt x="553" y="101"/>
                  </a:cubicBezTo>
                  <a:cubicBezTo>
                    <a:pt x="550" y="99"/>
                    <a:pt x="550" y="99"/>
                    <a:pt x="550" y="99"/>
                  </a:cubicBezTo>
                  <a:cubicBezTo>
                    <a:pt x="549" y="99"/>
                    <a:pt x="549" y="100"/>
                    <a:pt x="549" y="101"/>
                  </a:cubicBezTo>
                  <a:cubicBezTo>
                    <a:pt x="553" y="101"/>
                    <a:pt x="553" y="101"/>
                    <a:pt x="553" y="101"/>
                  </a:cubicBezTo>
                  <a:cubicBezTo>
                    <a:pt x="550" y="99"/>
                    <a:pt x="550" y="99"/>
                    <a:pt x="550" y="99"/>
                  </a:cubicBezTo>
                  <a:cubicBezTo>
                    <a:pt x="553" y="101"/>
                    <a:pt x="553" y="101"/>
                    <a:pt x="553" y="101"/>
                  </a:cubicBezTo>
                  <a:cubicBezTo>
                    <a:pt x="555" y="97"/>
                    <a:pt x="555" y="97"/>
                    <a:pt x="555" y="97"/>
                  </a:cubicBezTo>
                  <a:cubicBezTo>
                    <a:pt x="555" y="97"/>
                    <a:pt x="516" y="77"/>
                    <a:pt x="476" y="57"/>
                  </a:cubicBezTo>
                  <a:cubicBezTo>
                    <a:pt x="456" y="47"/>
                    <a:pt x="436" y="37"/>
                    <a:pt x="421" y="29"/>
                  </a:cubicBezTo>
                  <a:cubicBezTo>
                    <a:pt x="413" y="26"/>
                    <a:pt x="407" y="23"/>
                    <a:pt x="402" y="20"/>
                  </a:cubicBezTo>
                  <a:cubicBezTo>
                    <a:pt x="400" y="19"/>
                    <a:pt x="398" y="18"/>
                    <a:pt x="396" y="18"/>
                  </a:cubicBezTo>
                  <a:cubicBezTo>
                    <a:pt x="396" y="17"/>
                    <a:pt x="395" y="17"/>
                    <a:pt x="394" y="17"/>
                  </a:cubicBezTo>
                  <a:cubicBezTo>
                    <a:pt x="394" y="17"/>
                    <a:pt x="394" y="17"/>
                    <a:pt x="394" y="17"/>
                  </a:cubicBezTo>
                  <a:cubicBezTo>
                    <a:pt x="393" y="17"/>
                    <a:pt x="393" y="17"/>
                    <a:pt x="393" y="17"/>
                  </a:cubicBezTo>
                  <a:cubicBezTo>
                    <a:pt x="393" y="17"/>
                    <a:pt x="393" y="16"/>
                    <a:pt x="392" y="16"/>
                  </a:cubicBezTo>
                  <a:cubicBezTo>
                    <a:pt x="392" y="16"/>
                    <a:pt x="391" y="16"/>
                    <a:pt x="391" y="17"/>
                  </a:cubicBezTo>
                  <a:cubicBezTo>
                    <a:pt x="390" y="17"/>
                    <a:pt x="389" y="17"/>
                    <a:pt x="388" y="19"/>
                  </a:cubicBezTo>
                  <a:cubicBezTo>
                    <a:pt x="387" y="21"/>
                    <a:pt x="388" y="23"/>
                    <a:pt x="390" y="24"/>
                  </a:cubicBezTo>
                  <a:cubicBezTo>
                    <a:pt x="568" y="136"/>
                    <a:pt x="568" y="136"/>
                    <a:pt x="568" y="136"/>
                  </a:cubicBezTo>
                  <a:cubicBezTo>
                    <a:pt x="570" y="132"/>
                    <a:pt x="570" y="132"/>
                    <a:pt x="570" y="132"/>
                  </a:cubicBezTo>
                  <a:cubicBezTo>
                    <a:pt x="572" y="128"/>
                    <a:pt x="572" y="128"/>
                    <a:pt x="572" y="128"/>
                  </a:cubicBezTo>
                  <a:cubicBezTo>
                    <a:pt x="572" y="128"/>
                    <a:pt x="520" y="98"/>
                    <a:pt x="465" y="67"/>
                  </a:cubicBezTo>
                  <a:cubicBezTo>
                    <a:pt x="438" y="52"/>
                    <a:pt x="411" y="36"/>
                    <a:pt x="389" y="25"/>
                  </a:cubicBezTo>
                  <a:cubicBezTo>
                    <a:pt x="378" y="19"/>
                    <a:pt x="369" y="14"/>
                    <a:pt x="362" y="11"/>
                  </a:cubicBezTo>
                  <a:cubicBezTo>
                    <a:pt x="358" y="9"/>
                    <a:pt x="355" y="8"/>
                    <a:pt x="353" y="7"/>
                  </a:cubicBezTo>
                  <a:cubicBezTo>
                    <a:pt x="351" y="7"/>
                    <a:pt x="350" y="6"/>
                    <a:pt x="349" y="6"/>
                  </a:cubicBezTo>
                  <a:cubicBezTo>
                    <a:pt x="348" y="6"/>
                    <a:pt x="347" y="5"/>
                    <a:pt x="346" y="5"/>
                  </a:cubicBezTo>
                  <a:cubicBezTo>
                    <a:pt x="346" y="5"/>
                    <a:pt x="345" y="5"/>
                    <a:pt x="344" y="6"/>
                  </a:cubicBezTo>
                  <a:cubicBezTo>
                    <a:pt x="343" y="6"/>
                    <a:pt x="342" y="7"/>
                    <a:pt x="342" y="8"/>
                  </a:cubicBezTo>
                  <a:cubicBezTo>
                    <a:pt x="345" y="10"/>
                    <a:pt x="345" y="10"/>
                    <a:pt x="345" y="10"/>
                  </a:cubicBezTo>
                  <a:cubicBezTo>
                    <a:pt x="342" y="7"/>
                    <a:pt x="342" y="7"/>
                    <a:pt x="342" y="7"/>
                  </a:cubicBezTo>
                  <a:cubicBezTo>
                    <a:pt x="341" y="8"/>
                    <a:pt x="341" y="9"/>
                    <a:pt x="341" y="10"/>
                  </a:cubicBezTo>
                  <a:cubicBezTo>
                    <a:pt x="341" y="11"/>
                    <a:pt x="341" y="12"/>
                    <a:pt x="341" y="12"/>
                  </a:cubicBezTo>
                  <a:cubicBezTo>
                    <a:pt x="342" y="13"/>
                    <a:pt x="342" y="13"/>
                    <a:pt x="342" y="13"/>
                  </a:cubicBezTo>
                  <a:cubicBezTo>
                    <a:pt x="343" y="13"/>
                    <a:pt x="343" y="14"/>
                    <a:pt x="343" y="14"/>
                  </a:cubicBezTo>
                  <a:cubicBezTo>
                    <a:pt x="344" y="15"/>
                    <a:pt x="346" y="16"/>
                    <a:pt x="348" y="17"/>
                  </a:cubicBezTo>
                  <a:cubicBezTo>
                    <a:pt x="357" y="23"/>
                    <a:pt x="375" y="35"/>
                    <a:pt x="398" y="49"/>
                  </a:cubicBezTo>
                  <a:cubicBezTo>
                    <a:pt x="467" y="93"/>
                    <a:pt x="577" y="160"/>
                    <a:pt x="577" y="160"/>
                  </a:cubicBezTo>
                  <a:cubicBezTo>
                    <a:pt x="579" y="156"/>
                    <a:pt x="579" y="156"/>
                    <a:pt x="579" y="156"/>
                  </a:cubicBezTo>
                  <a:cubicBezTo>
                    <a:pt x="575" y="154"/>
                    <a:pt x="575" y="154"/>
                    <a:pt x="575" y="154"/>
                  </a:cubicBezTo>
                  <a:cubicBezTo>
                    <a:pt x="578" y="156"/>
                    <a:pt x="578" y="156"/>
                    <a:pt x="578" y="156"/>
                  </a:cubicBezTo>
                  <a:cubicBezTo>
                    <a:pt x="577" y="152"/>
                    <a:pt x="577" y="152"/>
                    <a:pt x="577" y="152"/>
                  </a:cubicBezTo>
                  <a:cubicBezTo>
                    <a:pt x="577" y="152"/>
                    <a:pt x="576" y="153"/>
                    <a:pt x="575" y="154"/>
                  </a:cubicBezTo>
                  <a:cubicBezTo>
                    <a:pt x="578" y="156"/>
                    <a:pt x="578" y="156"/>
                    <a:pt x="578" y="156"/>
                  </a:cubicBezTo>
                  <a:cubicBezTo>
                    <a:pt x="577" y="152"/>
                    <a:pt x="577" y="152"/>
                    <a:pt x="577" y="152"/>
                  </a:cubicBezTo>
                  <a:cubicBezTo>
                    <a:pt x="578" y="155"/>
                    <a:pt x="578" y="155"/>
                    <a:pt x="578" y="155"/>
                  </a:cubicBezTo>
                  <a:cubicBezTo>
                    <a:pt x="578" y="152"/>
                    <a:pt x="578" y="152"/>
                    <a:pt x="578" y="152"/>
                  </a:cubicBezTo>
                  <a:cubicBezTo>
                    <a:pt x="578" y="152"/>
                    <a:pt x="578" y="152"/>
                    <a:pt x="577" y="152"/>
                  </a:cubicBezTo>
                  <a:cubicBezTo>
                    <a:pt x="578" y="155"/>
                    <a:pt x="578" y="155"/>
                    <a:pt x="578" y="155"/>
                  </a:cubicBezTo>
                  <a:cubicBezTo>
                    <a:pt x="578" y="152"/>
                    <a:pt x="578" y="152"/>
                    <a:pt x="578" y="152"/>
                  </a:cubicBezTo>
                  <a:cubicBezTo>
                    <a:pt x="578" y="153"/>
                    <a:pt x="578" y="153"/>
                    <a:pt x="578" y="153"/>
                  </a:cubicBezTo>
                  <a:cubicBezTo>
                    <a:pt x="578" y="152"/>
                    <a:pt x="578" y="152"/>
                    <a:pt x="578" y="152"/>
                  </a:cubicBezTo>
                  <a:cubicBezTo>
                    <a:pt x="578" y="152"/>
                    <a:pt x="578" y="152"/>
                    <a:pt x="578" y="152"/>
                  </a:cubicBezTo>
                  <a:cubicBezTo>
                    <a:pt x="578" y="153"/>
                    <a:pt x="578" y="153"/>
                    <a:pt x="578" y="153"/>
                  </a:cubicBezTo>
                  <a:cubicBezTo>
                    <a:pt x="578" y="152"/>
                    <a:pt x="578" y="152"/>
                    <a:pt x="578" y="152"/>
                  </a:cubicBezTo>
                  <a:cubicBezTo>
                    <a:pt x="578" y="152"/>
                    <a:pt x="578" y="152"/>
                    <a:pt x="578" y="152"/>
                  </a:cubicBezTo>
                  <a:cubicBezTo>
                    <a:pt x="577" y="152"/>
                    <a:pt x="575" y="151"/>
                    <a:pt x="572" y="150"/>
                  </a:cubicBezTo>
                  <a:cubicBezTo>
                    <a:pt x="567" y="148"/>
                    <a:pt x="559" y="144"/>
                    <a:pt x="548" y="138"/>
                  </a:cubicBezTo>
                  <a:cubicBezTo>
                    <a:pt x="513" y="120"/>
                    <a:pt x="453" y="86"/>
                    <a:pt x="402" y="56"/>
                  </a:cubicBezTo>
                  <a:cubicBezTo>
                    <a:pt x="377" y="42"/>
                    <a:pt x="354" y="28"/>
                    <a:pt x="337" y="18"/>
                  </a:cubicBezTo>
                  <a:cubicBezTo>
                    <a:pt x="329" y="13"/>
                    <a:pt x="322" y="9"/>
                    <a:pt x="317" y="7"/>
                  </a:cubicBezTo>
                  <a:cubicBezTo>
                    <a:pt x="313" y="4"/>
                    <a:pt x="310" y="2"/>
                    <a:pt x="310" y="2"/>
                  </a:cubicBezTo>
                  <a:cubicBezTo>
                    <a:pt x="308" y="1"/>
                    <a:pt x="305" y="2"/>
                    <a:pt x="304" y="4"/>
                  </a:cubicBezTo>
                  <a:cubicBezTo>
                    <a:pt x="303" y="6"/>
                    <a:pt x="304" y="8"/>
                    <a:pt x="306" y="10"/>
                  </a:cubicBezTo>
                  <a:cubicBezTo>
                    <a:pt x="421" y="82"/>
                    <a:pt x="421" y="82"/>
                    <a:pt x="421" y="82"/>
                  </a:cubicBezTo>
                  <a:cubicBezTo>
                    <a:pt x="274" y="1"/>
                    <a:pt x="274" y="1"/>
                    <a:pt x="274" y="1"/>
                  </a:cubicBezTo>
                  <a:cubicBezTo>
                    <a:pt x="272" y="0"/>
                    <a:pt x="270" y="0"/>
                    <a:pt x="268" y="2"/>
                  </a:cubicBezTo>
                  <a:cubicBezTo>
                    <a:pt x="268" y="3"/>
                    <a:pt x="268" y="4"/>
                    <a:pt x="268" y="5"/>
                  </a:cubicBezTo>
                  <a:cubicBezTo>
                    <a:pt x="268" y="6"/>
                    <a:pt x="268" y="7"/>
                    <a:pt x="268" y="8"/>
                  </a:cubicBezTo>
                  <a:cubicBezTo>
                    <a:pt x="269" y="9"/>
                    <a:pt x="270" y="10"/>
                    <a:pt x="271" y="10"/>
                  </a:cubicBezTo>
                  <a:cubicBezTo>
                    <a:pt x="272" y="12"/>
                    <a:pt x="275" y="14"/>
                    <a:pt x="278" y="17"/>
                  </a:cubicBezTo>
                  <a:cubicBezTo>
                    <a:pt x="289" y="25"/>
                    <a:pt x="311" y="40"/>
                    <a:pt x="338" y="56"/>
                  </a:cubicBezTo>
                  <a:cubicBezTo>
                    <a:pt x="417" y="106"/>
                    <a:pt x="538" y="176"/>
                    <a:pt x="538" y="176"/>
                  </a:cubicBezTo>
                  <a:cubicBezTo>
                    <a:pt x="540" y="172"/>
                    <a:pt x="540" y="172"/>
                    <a:pt x="540" y="172"/>
                  </a:cubicBezTo>
                  <a:cubicBezTo>
                    <a:pt x="537" y="170"/>
                    <a:pt x="537" y="170"/>
                    <a:pt x="537" y="170"/>
                  </a:cubicBezTo>
                  <a:cubicBezTo>
                    <a:pt x="540" y="172"/>
                    <a:pt x="540" y="172"/>
                    <a:pt x="540" y="172"/>
                  </a:cubicBezTo>
                  <a:cubicBezTo>
                    <a:pt x="539" y="168"/>
                    <a:pt x="539" y="168"/>
                    <a:pt x="539" y="168"/>
                  </a:cubicBezTo>
                  <a:cubicBezTo>
                    <a:pt x="538" y="168"/>
                    <a:pt x="537" y="169"/>
                    <a:pt x="537" y="170"/>
                  </a:cubicBezTo>
                  <a:cubicBezTo>
                    <a:pt x="540" y="172"/>
                    <a:pt x="540" y="172"/>
                    <a:pt x="540" y="172"/>
                  </a:cubicBezTo>
                  <a:cubicBezTo>
                    <a:pt x="539" y="168"/>
                    <a:pt x="539" y="168"/>
                    <a:pt x="539" y="168"/>
                  </a:cubicBezTo>
                  <a:cubicBezTo>
                    <a:pt x="540" y="172"/>
                    <a:pt x="540" y="172"/>
                    <a:pt x="540" y="172"/>
                  </a:cubicBezTo>
                  <a:cubicBezTo>
                    <a:pt x="540" y="168"/>
                    <a:pt x="540" y="168"/>
                    <a:pt x="540" y="168"/>
                  </a:cubicBezTo>
                  <a:cubicBezTo>
                    <a:pt x="540" y="168"/>
                    <a:pt x="539" y="168"/>
                    <a:pt x="539" y="168"/>
                  </a:cubicBezTo>
                  <a:cubicBezTo>
                    <a:pt x="540" y="172"/>
                    <a:pt x="540" y="172"/>
                    <a:pt x="540" y="172"/>
                  </a:cubicBezTo>
                  <a:cubicBezTo>
                    <a:pt x="540" y="168"/>
                    <a:pt x="540" y="168"/>
                    <a:pt x="540" y="168"/>
                  </a:cubicBezTo>
                  <a:cubicBezTo>
                    <a:pt x="540" y="171"/>
                    <a:pt x="540" y="171"/>
                    <a:pt x="540" y="171"/>
                  </a:cubicBezTo>
                  <a:cubicBezTo>
                    <a:pt x="541" y="168"/>
                    <a:pt x="541" y="168"/>
                    <a:pt x="541" y="168"/>
                  </a:cubicBezTo>
                  <a:cubicBezTo>
                    <a:pt x="540" y="168"/>
                    <a:pt x="540" y="168"/>
                    <a:pt x="540" y="168"/>
                  </a:cubicBezTo>
                  <a:cubicBezTo>
                    <a:pt x="540" y="171"/>
                    <a:pt x="540" y="171"/>
                    <a:pt x="540" y="171"/>
                  </a:cubicBezTo>
                  <a:cubicBezTo>
                    <a:pt x="541" y="168"/>
                    <a:pt x="541" y="168"/>
                    <a:pt x="541" y="168"/>
                  </a:cubicBezTo>
                  <a:cubicBezTo>
                    <a:pt x="540" y="169"/>
                    <a:pt x="540" y="169"/>
                    <a:pt x="540" y="169"/>
                  </a:cubicBezTo>
                  <a:cubicBezTo>
                    <a:pt x="541" y="168"/>
                    <a:pt x="541" y="168"/>
                    <a:pt x="541" y="168"/>
                  </a:cubicBezTo>
                  <a:cubicBezTo>
                    <a:pt x="541" y="168"/>
                    <a:pt x="541" y="168"/>
                    <a:pt x="541" y="168"/>
                  </a:cubicBezTo>
                  <a:cubicBezTo>
                    <a:pt x="540" y="169"/>
                    <a:pt x="540" y="169"/>
                    <a:pt x="540" y="169"/>
                  </a:cubicBezTo>
                  <a:cubicBezTo>
                    <a:pt x="541" y="168"/>
                    <a:pt x="541" y="168"/>
                    <a:pt x="541" y="168"/>
                  </a:cubicBezTo>
                  <a:cubicBezTo>
                    <a:pt x="541" y="168"/>
                    <a:pt x="541" y="168"/>
                    <a:pt x="541" y="168"/>
                  </a:cubicBezTo>
                  <a:cubicBezTo>
                    <a:pt x="540" y="168"/>
                    <a:pt x="538" y="167"/>
                    <a:pt x="535" y="165"/>
                  </a:cubicBezTo>
                  <a:cubicBezTo>
                    <a:pt x="524" y="160"/>
                    <a:pt x="502" y="147"/>
                    <a:pt x="474" y="130"/>
                  </a:cubicBezTo>
                  <a:cubicBezTo>
                    <a:pt x="433" y="105"/>
                    <a:pt x="379" y="73"/>
                    <a:pt x="336" y="47"/>
                  </a:cubicBezTo>
                  <a:cubicBezTo>
                    <a:pt x="314" y="34"/>
                    <a:pt x="294" y="22"/>
                    <a:pt x="279" y="14"/>
                  </a:cubicBezTo>
                  <a:cubicBezTo>
                    <a:pt x="272" y="10"/>
                    <a:pt x="266" y="7"/>
                    <a:pt x="261" y="4"/>
                  </a:cubicBezTo>
                  <a:cubicBezTo>
                    <a:pt x="259" y="3"/>
                    <a:pt x="257" y="2"/>
                    <a:pt x="256" y="1"/>
                  </a:cubicBezTo>
                  <a:cubicBezTo>
                    <a:pt x="255" y="1"/>
                    <a:pt x="254" y="1"/>
                    <a:pt x="253" y="1"/>
                  </a:cubicBezTo>
                  <a:cubicBezTo>
                    <a:pt x="253" y="0"/>
                    <a:pt x="252" y="0"/>
                    <a:pt x="251" y="0"/>
                  </a:cubicBezTo>
                  <a:cubicBezTo>
                    <a:pt x="251" y="0"/>
                    <a:pt x="250" y="0"/>
                    <a:pt x="249" y="0"/>
                  </a:cubicBezTo>
                  <a:cubicBezTo>
                    <a:pt x="249" y="1"/>
                    <a:pt x="248" y="1"/>
                    <a:pt x="247" y="2"/>
                  </a:cubicBezTo>
                  <a:cubicBezTo>
                    <a:pt x="246" y="3"/>
                    <a:pt x="246" y="5"/>
                    <a:pt x="246" y="6"/>
                  </a:cubicBezTo>
                  <a:cubicBezTo>
                    <a:pt x="247" y="7"/>
                    <a:pt x="247" y="8"/>
                    <a:pt x="248" y="8"/>
                  </a:cubicBezTo>
                  <a:cubicBezTo>
                    <a:pt x="248" y="8"/>
                    <a:pt x="253" y="11"/>
                    <a:pt x="260" y="15"/>
                  </a:cubicBezTo>
                  <a:cubicBezTo>
                    <a:pt x="286" y="31"/>
                    <a:pt x="350" y="71"/>
                    <a:pt x="409" y="107"/>
                  </a:cubicBezTo>
                  <a:cubicBezTo>
                    <a:pt x="438" y="126"/>
                    <a:pt x="465" y="143"/>
                    <a:pt x="485" y="155"/>
                  </a:cubicBezTo>
                  <a:cubicBezTo>
                    <a:pt x="495" y="162"/>
                    <a:pt x="504" y="167"/>
                    <a:pt x="509" y="171"/>
                  </a:cubicBezTo>
                  <a:cubicBezTo>
                    <a:pt x="512" y="173"/>
                    <a:pt x="515" y="174"/>
                    <a:pt x="516" y="175"/>
                  </a:cubicBezTo>
                  <a:cubicBezTo>
                    <a:pt x="517" y="176"/>
                    <a:pt x="517" y="176"/>
                    <a:pt x="518" y="176"/>
                  </a:cubicBezTo>
                  <a:cubicBezTo>
                    <a:pt x="518" y="176"/>
                    <a:pt x="518" y="176"/>
                    <a:pt x="518" y="176"/>
                  </a:cubicBezTo>
                  <a:cubicBezTo>
                    <a:pt x="518" y="176"/>
                    <a:pt x="518" y="176"/>
                    <a:pt x="518" y="176"/>
                  </a:cubicBezTo>
                  <a:cubicBezTo>
                    <a:pt x="519" y="175"/>
                    <a:pt x="519" y="175"/>
                    <a:pt x="519" y="175"/>
                  </a:cubicBezTo>
                  <a:cubicBezTo>
                    <a:pt x="517" y="176"/>
                    <a:pt x="517" y="176"/>
                    <a:pt x="517" y="176"/>
                  </a:cubicBezTo>
                  <a:cubicBezTo>
                    <a:pt x="518" y="176"/>
                    <a:pt x="518" y="176"/>
                    <a:pt x="518" y="176"/>
                  </a:cubicBezTo>
                  <a:cubicBezTo>
                    <a:pt x="519" y="175"/>
                    <a:pt x="519" y="175"/>
                    <a:pt x="519" y="175"/>
                  </a:cubicBezTo>
                  <a:cubicBezTo>
                    <a:pt x="517" y="176"/>
                    <a:pt x="517" y="176"/>
                    <a:pt x="517" y="176"/>
                  </a:cubicBezTo>
                  <a:cubicBezTo>
                    <a:pt x="520" y="174"/>
                    <a:pt x="520" y="174"/>
                    <a:pt x="520" y="174"/>
                  </a:cubicBezTo>
                  <a:cubicBezTo>
                    <a:pt x="517" y="176"/>
                    <a:pt x="517" y="176"/>
                    <a:pt x="517" y="176"/>
                  </a:cubicBezTo>
                  <a:cubicBezTo>
                    <a:pt x="517" y="176"/>
                    <a:pt x="517" y="176"/>
                    <a:pt x="517" y="176"/>
                  </a:cubicBezTo>
                  <a:cubicBezTo>
                    <a:pt x="520" y="174"/>
                    <a:pt x="520" y="174"/>
                    <a:pt x="520" y="174"/>
                  </a:cubicBezTo>
                  <a:cubicBezTo>
                    <a:pt x="517" y="176"/>
                    <a:pt x="517" y="176"/>
                    <a:pt x="517" y="176"/>
                  </a:cubicBezTo>
                  <a:cubicBezTo>
                    <a:pt x="521" y="173"/>
                    <a:pt x="521" y="173"/>
                    <a:pt x="521" y="173"/>
                  </a:cubicBezTo>
                  <a:cubicBezTo>
                    <a:pt x="516" y="173"/>
                    <a:pt x="516" y="173"/>
                    <a:pt x="516" y="173"/>
                  </a:cubicBezTo>
                  <a:cubicBezTo>
                    <a:pt x="517" y="175"/>
                    <a:pt x="517" y="175"/>
                    <a:pt x="517" y="176"/>
                  </a:cubicBezTo>
                  <a:cubicBezTo>
                    <a:pt x="521" y="173"/>
                    <a:pt x="521" y="173"/>
                    <a:pt x="521" y="173"/>
                  </a:cubicBezTo>
                  <a:cubicBezTo>
                    <a:pt x="516" y="173"/>
                    <a:pt x="516" y="173"/>
                    <a:pt x="516" y="173"/>
                  </a:cubicBezTo>
                  <a:cubicBezTo>
                    <a:pt x="521" y="173"/>
                    <a:pt x="521" y="173"/>
                    <a:pt x="521" y="173"/>
                  </a:cubicBezTo>
                  <a:cubicBezTo>
                    <a:pt x="517" y="171"/>
                    <a:pt x="517" y="171"/>
                    <a:pt x="517" y="171"/>
                  </a:cubicBezTo>
                  <a:cubicBezTo>
                    <a:pt x="517" y="172"/>
                    <a:pt x="516" y="173"/>
                    <a:pt x="516" y="173"/>
                  </a:cubicBezTo>
                  <a:cubicBezTo>
                    <a:pt x="521" y="173"/>
                    <a:pt x="521" y="173"/>
                    <a:pt x="521" y="173"/>
                  </a:cubicBezTo>
                  <a:cubicBezTo>
                    <a:pt x="517" y="171"/>
                    <a:pt x="517" y="171"/>
                    <a:pt x="517" y="171"/>
                  </a:cubicBezTo>
                  <a:cubicBezTo>
                    <a:pt x="521" y="173"/>
                    <a:pt x="521" y="173"/>
                    <a:pt x="521" y="173"/>
                  </a:cubicBezTo>
                  <a:cubicBezTo>
                    <a:pt x="517" y="171"/>
                    <a:pt x="517" y="171"/>
                    <a:pt x="517" y="171"/>
                  </a:cubicBezTo>
                  <a:cubicBezTo>
                    <a:pt x="520" y="173"/>
                    <a:pt x="520" y="173"/>
                    <a:pt x="520" y="173"/>
                  </a:cubicBezTo>
                  <a:cubicBezTo>
                    <a:pt x="519" y="170"/>
                    <a:pt x="519" y="170"/>
                    <a:pt x="519" y="170"/>
                  </a:cubicBezTo>
                  <a:cubicBezTo>
                    <a:pt x="518" y="170"/>
                    <a:pt x="518" y="170"/>
                    <a:pt x="517" y="171"/>
                  </a:cubicBezTo>
                  <a:cubicBezTo>
                    <a:pt x="520" y="173"/>
                    <a:pt x="520" y="173"/>
                    <a:pt x="520" y="173"/>
                  </a:cubicBezTo>
                  <a:cubicBezTo>
                    <a:pt x="519" y="170"/>
                    <a:pt x="519" y="170"/>
                    <a:pt x="519" y="170"/>
                  </a:cubicBezTo>
                  <a:cubicBezTo>
                    <a:pt x="520" y="172"/>
                    <a:pt x="520" y="172"/>
                    <a:pt x="520" y="172"/>
                  </a:cubicBezTo>
                  <a:cubicBezTo>
                    <a:pt x="520" y="170"/>
                    <a:pt x="520" y="170"/>
                    <a:pt x="520" y="170"/>
                  </a:cubicBezTo>
                  <a:cubicBezTo>
                    <a:pt x="520" y="170"/>
                    <a:pt x="519" y="170"/>
                    <a:pt x="519" y="170"/>
                  </a:cubicBezTo>
                  <a:cubicBezTo>
                    <a:pt x="520" y="172"/>
                    <a:pt x="520" y="172"/>
                    <a:pt x="520" y="172"/>
                  </a:cubicBezTo>
                  <a:cubicBezTo>
                    <a:pt x="520" y="170"/>
                    <a:pt x="520" y="170"/>
                    <a:pt x="520" y="170"/>
                  </a:cubicBezTo>
                  <a:cubicBezTo>
                    <a:pt x="520" y="170"/>
                    <a:pt x="520" y="170"/>
                    <a:pt x="520" y="170"/>
                  </a:cubicBezTo>
                  <a:cubicBezTo>
                    <a:pt x="519" y="169"/>
                    <a:pt x="519" y="169"/>
                    <a:pt x="517" y="169"/>
                  </a:cubicBezTo>
                  <a:cubicBezTo>
                    <a:pt x="513" y="168"/>
                    <a:pt x="505" y="164"/>
                    <a:pt x="495" y="159"/>
                  </a:cubicBezTo>
                  <a:cubicBezTo>
                    <a:pt x="458" y="140"/>
                    <a:pt x="391" y="100"/>
                    <a:pt x="333" y="66"/>
                  </a:cubicBezTo>
                  <a:cubicBezTo>
                    <a:pt x="304" y="48"/>
                    <a:pt x="277" y="32"/>
                    <a:pt x="258" y="20"/>
                  </a:cubicBezTo>
                  <a:cubicBezTo>
                    <a:pt x="248" y="14"/>
                    <a:pt x="240" y="10"/>
                    <a:pt x="235" y="6"/>
                  </a:cubicBezTo>
                  <a:cubicBezTo>
                    <a:pt x="229" y="3"/>
                    <a:pt x="226" y="1"/>
                    <a:pt x="226" y="1"/>
                  </a:cubicBezTo>
                  <a:cubicBezTo>
                    <a:pt x="224" y="0"/>
                    <a:pt x="222" y="0"/>
                    <a:pt x="220" y="3"/>
                  </a:cubicBezTo>
                  <a:cubicBezTo>
                    <a:pt x="219" y="5"/>
                    <a:pt x="220" y="7"/>
                    <a:pt x="222" y="8"/>
                  </a:cubicBezTo>
                  <a:cubicBezTo>
                    <a:pt x="328" y="75"/>
                    <a:pt x="328" y="75"/>
                    <a:pt x="328" y="75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199" y="2"/>
                    <a:pt x="197" y="2"/>
                    <a:pt x="195" y="4"/>
                  </a:cubicBezTo>
                  <a:cubicBezTo>
                    <a:pt x="194" y="6"/>
                    <a:pt x="195" y="9"/>
                    <a:pt x="197" y="10"/>
                  </a:cubicBezTo>
                  <a:cubicBezTo>
                    <a:pt x="330" y="93"/>
                    <a:pt x="330" y="93"/>
                    <a:pt x="330" y="93"/>
                  </a:cubicBezTo>
                  <a:cubicBezTo>
                    <a:pt x="178" y="8"/>
                    <a:pt x="178" y="8"/>
                    <a:pt x="178" y="8"/>
                  </a:cubicBezTo>
                  <a:cubicBezTo>
                    <a:pt x="176" y="7"/>
                    <a:pt x="173" y="8"/>
                    <a:pt x="172" y="10"/>
                  </a:cubicBezTo>
                  <a:cubicBezTo>
                    <a:pt x="172" y="11"/>
                    <a:pt x="171" y="12"/>
                    <a:pt x="171" y="12"/>
                  </a:cubicBezTo>
                  <a:cubicBezTo>
                    <a:pt x="171" y="14"/>
                    <a:pt x="172" y="14"/>
                    <a:pt x="172" y="15"/>
                  </a:cubicBezTo>
                  <a:cubicBezTo>
                    <a:pt x="173" y="16"/>
                    <a:pt x="174" y="17"/>
                    <a:pt x="174" y="18"/>
                  </a:cubicBezTo>
                  <a:cubicBezTo>
                    <a:pt x="176" y="20"/>
                    <a:pt x="179" y="22"/>
                    <a:pt x="182" y="25"/>
                  </a:cubicBezTo>
                  <a:cubicBezTo>
                    <a:pt x="195" y="35"/>
                    <a:pt x="219" y="50"/>
                    <a:pt x="249" y="69"/>
                  </a:cubicBezTo>
                  <a:cubicBezTo>
                    <a:pt x="336" y="123"/>
                    <a:pt x="470" y="201"/>
                    <a:pt x="470" y="201"/>
                  </a:cubicBezTo>
                  <a:cubicBezTo>
                    <a:pt x="472" y="197"/>
                    <a:pt x="472" y="197"/>
                    <a:pt x="472" y="197"/>
                  </a:cubicBezTo>
                  <a:cubicBezTo>
                    <a:pt x="468" y="195"/>
                    <a:pt x="468" y="195"/>
                    <a:pt x="468" y="195"/>
                  </a:cubicBezTo>
                  <a:cubicBezTo>
                    <a:pt x="472" y="197"/>
                    <a:pt x="472" y="197"/>
                    <a:pt x="472" y="197"/>
                  </a:cubicBezTo>
                  <a:cubicBezTo>
                    <a:pt x="470" y="193"/>
                    <a:pt x="470" y="193"/>
                    <a:pt x="470" y="193"/>
                  </a:cubicBezTo>
                  <a:cubicBezTo>
                    <a:pt x="470" y="193"/>
                    <a:pt x="469" y="194"/>
                    <a:pt x="468" y="195"/>
                  </a:cubicBezTo>
                  <a:cubicBezTo>
                    <a:pt x="472" y="197"/>
                    <a:pt x="472" y="197"/>
                    <a:pt x="472" y="197"/>
                  </a:cubicBezTo>
                  <a:cubicBezTo>
                    <a:pt x="470" y="193"/>
                    <a:pt x="470" y="193"/>
                    <a:pt x="470" y="193"/>
                  </a:cubicBezTo>
                  <a:cubicBezTo>
                    <a:pt x="472" y="197"/>
                    <a:pt x="472" y="197"/>
                    <a:pt x="472" y="197"/>
                  </a:cubicBezTo>
                  <a:cubicBezTo>
                    <a:pt x="472" y="193"/>
                    <a:pt x="472" y="193"/>
                    <a:pt x="472" y="193"/>
                  </a:cubicBezTo>
                  <a:cubicBezTo>
                    <a:pt x="471" y="193"/>
                    <a:pt x="471" y="193"/>
                    <a:pt x="470" y="193"/>
                  </a:cubicBezTo>
                  <a:cubicBezTo>
                    <a:pt x="472" y="197"/>
                    <a:pt x="472" y="197"/>
                    <a:pt x="472" y="197"/>
                  </a:cubicBezTo>
                  <a:cubicBezTo>
                    <a:pt x="472" y="193"/>
                    <a:pt x="472" y="193"/>
                    <a:pt x="472" y="193"/>
                  </a:cubicBezTo>
                  <a:cubicBezTo>
                    <a:pt x="472" y="196"/>
                    <a:pt x="472" y="196"/>
                    <a:pt x="472" y="196"/>
                  </a:cubicBezTo>
                  <a:cubicBezTo>
                    <a:pt x="472" y="193"/>
                    <a:pt x="472" y="193"/>
                    <a:pt x="472" y="193"/>
                  </a:cubicBezTo>
                  <a:cubicBezTo>
                    <a:pt x="472" y="193"/>
                    <a:pt x="472" y="193"/>
                    <a:pt x="472" y="193"/>
                  </a:cubicBezTo>
                  <a:cubicBezTo>
                    <a:pt x="472" y="196"/>
                    <a:pt x="472" y="196"/>
                    <a:pt x="472" y="196"/>
                  </a:cubicBezTo>
                  <a:cubicBezTo>
                    <a:pt x="472" y="193"/>
                    <a:pt x="472" y="193"/>
                    <a:pt x="472" y="193"/>
                  </a:cubicBezTo>
                  <a:cubicBezTo>
                    <a:pt x="472" y="193"/>
                    <a:pt x="472" y="193"/>
                    <a:pt x="472" y="193"/>
                  </a:cubicBezTo>
                  <a:cubicBezTo>
                    <a:pt x="472" y="193"/>
                    <a:pt x="471" y="192"/>
                    <a:pt x="470" y="192"/>
                  </a:cubicBezTo>
                  <a:cubicBezTo>
                    <a:pt x="466" y="190"/>
                    <a:pt x="458" y="186"/>
                    <a:pt x="446" y="180"/>
                  </a:cubicBezTo>
                  <a:cubicBezTo>
                    <a:pt x="407" y="158"/>
                    <a:pt x="331" y="116"/>
                    <a:pt x="266" y="78"/>
                  </a:cubicBezTo>
                  <a:cubicBezTo>
                    <a:pt x="233" y="60"/>
                    <a:pt x="203" y="42"/>
                    <a:pt x="181" y="30"/>
                  </a:cubicBezTo>
                  <a:cubicBezTo>
                    <a:pt x="170" y="23"/>
                    <a:pt x="161" y="18"/>
                    <a:pt x="154" y="15"/>
                  </a:cubicBezTo>
                  <a:cubicBezTo>
                    <a:pt x="148" y="11"/>
                    <a:pt x="145" y="9"/>
                    <a:pt x="145" y="9"/>
                  </a:cubicBezTo>
                  <a:cubicBezTo>
                    <a:pt x="143" y="8"/>
                    <a:pt x="140" y="8"/>
                    <a:pt x="139" y="10"/>
                  </a:cubicBezTo>
                  <a:cubicBezTo>
                    <a:pt x="138" y="13"/>
                    <a:pt x="138" y="15"/>
                    <a:pt x="140" y="16"/>
                  </a:cubicBezTo>
                  <a:cubicBezTo>
                    <a:pt x="140" y="16"/>
                    <a:pt x="145" y="19"/>
                    <a:pt x="153" y="24"/>
                  </a:cubicBezTo>
                  <a:cubicBezTo>
                    <a:pt x="183" y="42"/>
                    <a:pt x="256" y="86"/>
                    <a:pt x="322" y="126"/>
                  </a:cubicBezTo>
                  <a:cubicBezTo>
                    <a:pt x="355" y="147"/>
                    <a:pt x="386" y="166"/>
                    <a:pt x="408" y="181"/>
                  </a:cubicBezTo>
                  <a:cubicBezTo>
                    <a:pt x="420" y="188"/>
                    <a:pt x="429" y="194"/>
                    <a:pt x="436" y="199"/>
                  </a:cubicBezTo>
                  <a:cubicBezTo>
                    <a:pt x="439" y="201"/>
                    <a:pt x="441" y="203"/>
                    <a:pt x="443" y="204"/>
                  </a:cubicBezTo>
                  <a:cubicBezTo>
                    <a:pt x="444" y="205"/>
                    <a:pt x="444" y="205"/>
                    <a:pt x="444" y="205"/>
                  </a:cubicBezTo>
                  <a:cubicBezTo>
                    <a:pt x="445" y="206"/>
                    <a:pt x="445" y="206"/>
                    <a:pt x="445" y="206"/>
                  </a:cubicBezTo>
                  <a:cubicBezTo>
                    <a:pt x="446" y="204"/>
                    <a:pt x="446" y="204"/>
                    <a:pt x="446" y="204"/>
                  </a:cubicBezTo>
                  <a:cubicBezTo>
                    <a:pt x="444" y="205"/>
                    <a:pt x="444" y="205"/>
                    <a:pt x="444" y="205"/>
                  </a:cubicBezTo>
                  <a:cubicBezTo>
                    <a:pt x="445" y="206"/>
                    <a:pt x="445" y="206"/>
                    <a:pt x="445" y="206"/>
                  </a:cubicBezTo>
                  <a:cubicBezTo>
                    <a:pt x="446" y="204"/>
                    <a:pt x="446" y="204"/>
                    <a:pt x="446" y="204"/>
                  </a:cubicBezTo>
                  <a:cubicBezTo>
                    <a:pt x="444" y="205"/>
                    <a:pt x="444" y="205"/>
                    <a:pt x="444" y="205"/>
                  </a:cubicBezTo>
                  <a:cubicBezTo>
                    <a:pt x="448" y="204"/>
                    <a:pt x="448" y="204"/>
                    <a:pt x="448" y="204"/>
                  </a:cubicBezTo>
                  <a:cubicBezTo>
                    <a:pt x="444" y="204"/>
                    <a:pt x="444" y="204"/>
                    <a:pt x="444" y="204"/>
                  </a:cubicBezTo>
                  <a:cubicBezTo>
                    <a:pt x="444" y="205"/>
                    <a:pt x="444" y="205"/>
                    <a:pt x="444" y="205"/>
                  </a:cubicBezTo>
                  <a:cubicBezTo>
                    <a:pt x="448" y="204"/>
                    <a:pt x="448" y="204"/>
                    <a:pt x="448" y="204"/>
                  </a:cubicBezTo>
                  <a:cubicBezTo>
                    <a:pt x="444" y="204"/>
                    <a:pt x="444" y="204"/>
                    <a:pt x="444" y="204"/>
                  </a:cubicBezTo>
                  <a:cubicBezTo>
                    <a:pt x="448" y="204"/>
                    <a:pt x="448" y="204"/>
                    <a:pt x="448" y="204"/>
                  </a:cubicBezTo>
                  <a:cubicBezTo>
                    <a:pt x="445" y="201"/>
                    <a:pt x="445" y="201"/>
                    <a:pt x="445" y="201"/>
                  </a:cubicBezTo>
                  <a:cubicBezTo>
                    <a:pt x="444" y="202"/>
                    <a:pt x="444" y="203"/>
                    <a:pt x="444" y="204"/>
                  </a:cubicBezTo>
                  <a:cubicBezTo>
                    <a:pt x="448" y="204"/>
                    <a:pt x="448" y="204"/>
                    <a:pt x="448" y="204"/>
                  </a:cubicBezTo>
                  <a:cubicBezTo>
                    <a:pt x="445" y="201"/>
                    <a:pt x="445" y="201"/>
                    <a:pt x="445" y="201"/>
                  </a:cubicBezTo>
                  <a:cubicBezTo>
                    <a:pt x="448" y="204"/>
                    <a:pt x="448" y="204"/>
                    <a:pt x="448" y="204"/>
                  </a:cubicBezTo>
                  <a:cubicBezTo>
                    <a:pt x="445" y="201"/>
                    <a:pt x="445" y="201"/>
                    <a:pt x="445" y="201"/>
                  </a:cubicBezTo>
                  <a:cubicBezTo>
                    <a:pt x="448" y="204"/>
                    <a:pt x="448" y="204"/>
                    <a:pt x="448" y="204"/>
                  </a:cubicBezTo>
                  <a:cubicBezTo>
                    <a:pt x="447" y="199"/>
                    <a:pt x="447" y="199"/>
                    <a:pt x="447" y="199"/>
                  </a:cubicBezTo>
                  <a:cubicBezTo>
                    <a:pt x="446" y="200"/>
                    <a:pt x="445" y="200"/>
                    <a:pt x="445" y="201"/>
                  </a:cubicBezTo>
                  <a:cubicBezTo>
                    <a:pt x="448" y="204"/>
                    <a:pt x="448" y="204"/>
                    <a:pt x="448" y="204"/>
                  </a:cubicBezTo>
                  <a:cubicBezTo>
                    <a:pt x="447" y="199"/>
                    <a:pt x="447" y="199"/>
                    <a:pt x="447" y="199"/>
                  </a:cubicBezTo>
                  <a:cubicBezTo>
                    <a:pt x="448" y="204"/>
                    <a:pt x="448" y="204"/>
                    <a:pt x="448" y="204"/>
                  </a:cubicBezTo>
                  <a:cubicBezTo>
                    <a:pt x="448" y="199"/>
                    <a:pt x="448" y="199"/>
                    <a:pt x="448" y="199"/>
                  </a:cubicBezTo>
                  <a:cubicBezTo>
                    <a:pt x="448" y="199"/>
                    <a:pt x="448" y="199"/>
                    <a:pt x="447" y="199"/>
                  </a:cubicBezTo>
                  <a:cubicBezTo>
                    <a:pt x="448" y="204"/>
                    <a:pt x="448" y="204"/>
                    <a:pt x="448" y="204"/>
                  </a:cubicBezTo>
                  <a:cubicBezTo>
                    <a:pt x="448" y="199"/>
                    <a:pt x="448" y="199"/>
                    <a:pt x="448" y="199"/>
                  </a:cubicBezTo>
                  <a:cubicBezTo>
                    <a:pt x="448" y="203"/>
                    <a:pt x="448" y="203"/>
                    <a:pt x="448" y="203"/>
                  </a:cubicBezTo>
                  <a:cubicBezTo>
                    <a:pt x="449" y="199"/>
                    <a:pt x="449" y="199"/>
                    <a:pt x="449" y="199"/>
                  </a:cubicBezTo>
                  <a:cubicBezTo>
                    <a:pt x="449" y="199"/>
                    <a:pt x="449" y="199"/>
                    <a:pt x="448" y="199"/>
                  </a:cubicBezTo>
                  <a:cubicBezTo>
                    <a:pt x="448" y="203"/>
                    <a:pt x="448" y="203"/>
                    <a:pt x="448" y="203"/>
                  </a:cubicBezTo>
                  <a:cubicBezTo>
                    <a:pt x="449" y="199"/>
                    <a:pt x="449" y="199"/>
                    <a:pt x="449" y="199"/>
                  </a:cubicBezTo>
                  <a:cubicBezTo>
                    <a:pt x="448" y="202"/>
                    <a:pt x="448" y="202"/>
                    <a:pt x="448" y="202"/>
                  </a:cubicBezTo>
                  <a:cubicBezTo>
                    <a:pt x="449" y="200"/>
                    <a:pt x="449" y="200"/>
                    <a:pt x="449" y="200"/>
                  </a:cubicBezTo>
                  <a:cubicBezTo>
                    <a:pt x="449" y="199"/>
                    <a:pt x="449" y="199"/>
                    <a:pt x="449" y="199"/>
                  </a:cubicBezTo>
                  <a:cubicBezTo>
                    <a:pt x="448" y="202"/>
                    <a:pt x="448" y="202"/>
                    <a:pt x="448" y="202"/>
                  </a:cubicBezTo>
                  <a:cubicBezTo>
                    <a:pt x="449" y="200"/>
                    <a:pt x="449" y="200"/>
                    <a:pt x="449" y="200"/>
                  </a:cubicBezTo>
                  <a:cubicBezTo>
                    <a:pt x="449" y="200"/>
                    <a:pt x="449" y="199"/>
                    <a:pt x="448" y="199"/>
                  </a:cubicBezTo>
                  <a:cubicBezTo>
                    <a:pt x="445" y="197"/>
                    <a:pt x="437" y="193"/>
                    <a:pt x="426" y="187"/>
                  </a:cubicBezTo>
                  <a:cubicBezTo>
                    <a:pt x="388" y="166"/>
                    <a:pt x="312" y="123"/>
                    <a:pt x="246" y="86"/>
                  </a:cubicBezTo>
                  <a:cubicBezTo>
                    <a:pt x="213" y="67"/>
                    <a:pt x="182" y="50"/>
                    <a:pt x="160" y="37"/>
                  </a:cubicBezTo>
                  <a:cubicBezTo>
                    <a:pt x="148" y="31"/>
                    <a:pt x="139" y="26"/>
                    <a:pt x="133" y="22"/>
                  </a:cubicBezTo>
                  <a:cubicBezTo>
                    <a:pt x="129" y="20"/>
                    <a:pt x="127" y="19"/>
                    <a:pt x="125" y="18"/>
                  </a:cubicBezTo>
                  <a:cubicBezTo>
                    <a:pt x="124" y="17"/>
                    <a:pt x="124" y="17"/>
                    <a:pt x="123" y="17"/>
                  </a:cubicBezTo>
                  <a:cubicBezTo>
                    <a:pt x="123" y="17"/>
                    <a:pt x="123" y="17"/>
                    <a:pt x="123" y="17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21" y="16"/>
                    <a:pt x="121" y="16"/>
                    <a:pt x="120" y="16"/>
                  </a:cubicBezTo>
                  <a:cubicBezTo>
                    <a:pt x="118" y="16"/>
                    <a:pt x="117" y="17"/>
                    <a:pt x="116" y="19"/>
                  </a:cubicBezTo>
                  <a:cubicBezTo>
                    <a:pt x="116" y="21"/>
                    <a:pt x="116" y="23"/>
                    <a:pt x="118" y="24"/>
                  </a:cubicBezTo>
                  <a:cubicBezTo>
                    <a:pt x="424" y="215"/>
                    <a:pt x="424" y="215"/>
                    <a:pt x="424" y="215"/>
                  </a:cubicBezTo>
                  <a:cubicBezTo>
                    <a:pt x="426" y="212"/>
                    <a:pt x="426" y="212"/>
                    <a:pt x="426" y="212"/>
                  </a:cubicBezTo>
                  <a:cubicBezTo>
                    <a:pt x="423" y="209"/>
                    <a:pt x="423" y="209"/>
                    <a:pt x="423" y="209"/>
                  </a:cubicBezTo>
                  <a:cubicBezTo>
                    <a:pt x="426" y="211"/>
                    <a:pt x="426" y="211"/>
                    <a:pt x="426" y="211"/>
                  </a:cubicBezTo>
                  <a:cubicBezTo>
                    <a:pt x="425" y="207"/>
                    <a:pt x="425" y="207"/>
                    <a:pt x="425" y="207"/>
                  </a:cubicBezTo>
                  <a:cubicBezTo>
                    <a:pt x="424" y="208"/>
                    <a:pt x="423" y="208"/>
                    <a:pt x="423" y="209"/>
                  </a:cubicBezTo>
                  <a:cubicBezTo>
                    <a:pt x="426" y="211"/>
                    <a:pt x="426" y="211"/>
                    <a:pt x="426" y="211"/>
                  </a:cubicBezTo>
                  <a:cubicBezTo>
                    <a:pt x="425" y="207"/>
                    <a:pt x="425" y="207"/>
                    <a:pt x="425" y="207"/>
                  </a:cubicBezTo>
                  <a:cubicBezTo>
                    <a:pt x="426" y="211"/>
                    <a:pt x="426" y="211"/>
                    <a:pt x="426" y="211"/>
                  </a:cubicBezTo>
                  <a:cubicBezTo>
                    <a:pt x="426" y="207"/>
                    <a:pt x="426" y="207"/>
                    <a:pt x="426" y="207"/>
                  </a:cubicBezTo>
                  <a:cubicBezTo>
                    <a:pt x="426" y="207"/>
                    <a:pt x="426" y="207"/>
                    <a:pt x="425" y="207"/>
                  </a:cubicBezTo>
                  <a:cubicBezTo>
                    <a:pt x="426" y="211"/>
                    <a:pt x="426" y="211"/>
                    <a:pt x="426" y="211"/>
                  </a:cubicBezTo>
                  <a:cubicBezTo>
                    <a:pt x="426" y="207"/>
                    <a:pt x="426" y="207"/>
                    <a:pt x="426" y="207"/>
                  </a:cubicBezTo>
                  <a:cubicBezTo>
                    <a:pt x="426" y="210"/>
                    <a:pt x="426" y="210"/>
                    <a:pt x="426" y="210"/>
                  </a:cubicBezTo>
                  <a:cubicBezTo>
                    <a:pt x="427" y="207"/>
                    <a:pt x="427" y="207"/>
                    <a:pt x="427" y="207"/>
                  </a:cubicBezTo>
                  <a:cubicBezTo>
                    <a:pt x="427" y="207"/>
                    <a:pt x="427" y="207"/>
                    <a:pt x="426" y="207"/>
                  </a:cubicBezTo>
                  <a:cubicBezTo>
                    <a:pt x="426" y="210"/>
                    <a:pt x="426" y="210"/>
                    <a:pt x="426" y="210"/>
                  </a:cubicBezTo>
                  <a:cubicBezTo>
                    <a:pt x="427" y="207"/>
                    <a:pt x="427" y="207"/>
                    <a:pt x="427" y="207"/>
                  </a:cubicBezTo>
                  <a:cubicBezTo>
                    <a:pt x="427" y="208"/>
                    <a:pt x="427" y="208"/>
                    <a:pt x="427" y="208"/>
                  </a:cubicBezTo>
                  <a:cubicBezTo>
                    <a:pt x="427" y="207"/>
                    <a:pt x="427" y="207"/>
                    <a:pt x="427" y="207"/>
                  </a:cubicBezTo>
                  <a:cubicBezTo>
                    <a:pt x="427" y="207"/>
                    <a:pt x="427" y="207"/>
                    <a:pt x="427" y="207"/>
                  </a:cubicBezTo>
                  <a:cubicBezTo>
                    <a:pt x="427" y="208"/>
                    <a:pt x="427" y="208"/>
                    <a:pt x="427" y="208"/>
                  </a:cubicBezTo>
                  <a:cubicBezTo>
                    <a:pt x="427" y="207"/>
                    <a:pt x="427" y="207"/>
                    <a:pt x="427" y="207"/>
                  </a:cubicBezTo>
                  <a:cubicBezTo>
                    <a:pt x="427" y="207"/>
                    <a:pt x="426" y="207"/>
                    <a:pt x="425" y="207"/>
                  </a:cubicBezTo>
                  <a:cubicBezTo>
                    <a:pt x="422" y="205"/>
                    <a:pt x="414" y="201"/>
                    <a:pt x="403" y="195"/>
                  </a:cubicBezTo>
                  <a:cubicBezTo>
                    <a:pt x="365" y="174"/>
                    <a:pt x="291" y="131"/>
                    <a:pt x="226" y="93"/>
                  </a:cubicBezTo>
                  <a:cubicBezTo>
                    <a:pt x="194" y="74"/>
                    <a:pt x="164" y="56"/>
                    <a:pt x="143" y="44"/>
                  </a:cubicBezTo>
                  <a:cubicBezTo>
                    <a:pt x="132" y="37"/>
                    <a:pt x="123" y="32"/>
                    <a:pt x="117" y="28"/>
                  </a:cubicBezTo>
                  <a:cubicBezTo>
                    <a:pt x="111" y="25"/>
                    <a:pt x="107" y="23"/>
                    <a:pt x="107" y="23"/>
                  </a:cubicBezTo>
                  <a:cubicBezTo>
                    <a:pt x="106" y="22"/>
                    <a:pt x="104" y="22"/>
                    <a:pt x="103" y="23"/>
                  </a:cubicBezTo>
                  <a:cubicBezTo>
                    <a:pt x="101" y="23"/>
                    <a:pt x="101" y="25"/>
                    <a:pt x="101" y="26"/>
                  </a:cubicBezTo>
                  <a:cubicBezTo>
                    <a:pt x="101" y="28"/>
                    <a:pt x="101" y="28"/>
                    <a:pt x="101" y="29"/>
                  </a:cubicBezTo>
                  <a:cubicBezTo>
                    <a:pt x="102" y="29"/>
                    <a:pt x="102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4" y="31"/>
                    <a:pt x="106" y="33"/>
                    <a:pt x="109" y="34"/>
                  </a:cubicBezTo>
                  <a:cubicBezTo>
                    <a:pt x="132" y="48"/>
                    <a:pt x="206" y="92"/>
                    <a:pt x="275" y="133"/>
                  </a:cubicBezTo>
                  <a:cubicBezTo>
                    <a:pt x="310" y="154"/>
                    <a:pt x="343" y="175"/>
                    <a:pt x="367" y="190"/>
                  </a:cubicBezTo>
                  <a:cubicBezTo>
                    <a:pt x="379" y="198"/>
                    <a:pt x="389" y="205"/>
                    <a:pt x="396" y="210"/>
                  </a:cubicBezTo>
                  <a:cubicBezTo>
                    <a:pt x="400" y="212"/>
                    <a:pt x="402" y="215"/>
                    <a:pt x="404" y="216"/>
                  </a:cubicBezTo>
                  <a:cubicBezTo>
                    <a:pt x="405" y="217"/>
                    <a:pt x="405" y="217"/>
                    <a:pt x="405" y="218"/>
                  </a:cubicBezTo>
                  <a:cubicBezTo>
                    <a:pt x="406" y="218"/>
                    <a:pt x="406" y="218"/>
                    <a:pt x="406" y="218"/>
                  </a:cubicBezTo>
                  <a:cubicBezTo>
                    <a:pt x="406" y="218"/>
                    <a:pt x="406" y="218"/>
                    <a:pt x="406" y="218"/>
                  </a:cubicBezTo>
                  <a:cubicBezTo>
                    <a:pt x="408" y="216"/>
                    <a:pt x="408" y="216"/>
                    <a:pt x="408" y="216"/>
                  </a:cubicBezTo>
                  <a:cubicBezTo>
                    <a:pt x="405" y="216"/>
                    <a:pt x="405" y="216"/>
                    <a:pt x="405" y="216"/>
                  </a:cubicBezTo>
                  <a:cubicBezTo>
                    <a:pt x="405" y="218"/>
                    <a:pt x="406" y="218"/>
                    <a:pt x="406" y="218"/>
                  </a:cubicBezTo>
                  <a:cubicBezTo>
                    <a:pt x="408" y="216"/>
                    <a:pt x="408" y="216"/>
                    <a:pt x="408" y="216"/>
                  </a:cubicBezTo>
                  <a:cubicBezTo>
                    <a:pt x="405" y="216"/>
                    <a:pt x="405" y="216"/>
                    <a:pt x="405" y="216"/>
                  </a:cubicBezTo>
                  <a:cubicBezTo>
                    <a:pt x="409" y="216"/>
                    <a:pt x="409" y="216"/>
                    <a:pt x="409" y="216"/>
                  </a:cubicBezTo>
                  <a:cubicBezTo>
                    <a:pt x="406" y="214"/>
                    <a:pt x="406" y="214"/>
                    <a:pt x="406" y="214"/>
                  </a:cubicBezTo>
                  <a:cubicBezTo>
                    <a:pt x="405" y="215"/>
                    <a:pt x="405" y="216"/>
                    <a:pt x="405" y="216"/>
                  </a:cubicBezTo>
                  <a:cubicBezTo>
                    <a:pt x="409" y="216"/>
                    <a:pt x="409" y="216"/>
                    <a:pt x="409" y="216"/>
                  </a:cubicBezTo>
                  <a:cubicBezTo>
                    <a:pt x="406" y="214"/>
                    <a:pt x="406" y="214"/>
                    <a:pt x="406" y="214"/>
                  </a:cubicBezTo>
                  <a:cubicBezTo>
                    <a:pt x="410" y="217"/>
                    <a:pt x="410" y="217"/>
                    <a:pt x="410" y="217"/>
                  </a:cubicBezTo>
                  <a:cubicBezTo>
                    <a:pt x="412" y="213"/>
                    <a:pt x="412" y="213"/>
                    <a:pt x="412" y="213"/>
                  </a:cubicBezTo>
                  <a:cubicBezTo>
                    <a:pt x="412" y="213"/>
                    <a:pt x="331" y="167"/>
                    <a:pt x="249" y="121"/>
                  </a:cubicBezTo>
                  <a:cubicBezTo>
                    <a:pt x="209" y="98"/>
                    <a:pt x="168" y="76"/>
                    <a:pt x="137" y="58"/>
                  </a:cubicBezTo>
                  <a:cubicBezTo>
                    <a:pt x="122" y="50"/>
                    <a:pt x="109" y="43"/>
                    <a:pt x="99" y="38"/>
                  </a:cubicBezTo>
                  <a:cubicBezTo>
                    <a:pt x="95" y="35"/>
                    <a:pt x="91" y="33"/>
                    <a:pt x="88" y="32"/>
                  </a:cubicBezTo>
                  <a:cubicBezTo>
                    <a:pt x="87" y="31"/>
                    <a:pt x="86" y="30"/>
                    <a:pt x="85" y="30"/>
                  </a:cubicBezTo>
                  <a:cubicBezTo>
                    <a:pt x="85" y="30"/>
                    <a:pt x="85" y="30"/>
                    <a:pt x="84" y="30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29"/>
                    <a:pt x="83" y="29"/>
                    <a:pt x="82" y="29"/>
                  </a:cubicBezTo>
                  <a:cubicBezTo>
                    <a:pt x="82" y="29"/>
                    <a:pt x="81" y="29"/>
                    <a:pt x="81" y="29"/>
                  </a:cubicBezTo>
                  <a:cubicBezTo>
                    <a:pt x="80" y="30"/>
                    <a:pt x="79" y="30"/>
                    <a:pt x="78" y="31"/>
                  </a:cubicBezTo>
                  <a:cubicBezTo>
                    <a:pt x="77" y="33"/>
                    <a:pt x="78" y="36"/>
                    <a:pt x="80" y="37"/>
                  </a:cubicBezTo>
                  <a:cubicBezTo>
                    <a:pt x="394" y="234"/>
                    <a:pt x="394" y="234"/>
                    <a:pt x="394" y="234"/>
                  </a:cubicBezTo>
                  <a:cubicBezTo>
                    <a:pt x="397" y="230"/>
                    <a:pt x="397" y="230"/>
                    <a:pt x="397" y="230"/>
                  </a:cubicBezTo>
                  <a:cubicBezTo>
                    <a:pt x="397" y="226"/>
                    <a:pt x="397" y="226"/>
                    <a:pt x="397" y="226"/>
                  </a:cubicBezTo>
                  <a:cubicBezTo>
                    <a:pt x="397" y="230"/>
                    <a:pt x="397" y="230"/>
                    <a:pt x="397" y="230"/>
                  </a:cubicBezTo>
                  <a:cubicBezTo>
                    <a:pt x="398" y="226"/>
                    <a:pt x="398" y="226"/>
                    <a:pt x="398" y="226"/>
                  </a:cubicBezTo>
                  <a:cubicBezTo>
                    <a:pt x="397" y="226"/>
                    <a:pt x="397" y="226"/>
                    <a:pt x="397" y="226"/>
                  </a:cubicBezTo>
                  <a:cubicBezTo>
                    <a:pt x="397" y="230"/>
                    <a:pt x="397" y="230"/>
                    <a:pt x="397" y="230"/>
                  </a:cubicBezTo>
                  <a:cubicBezTo>
                    <a:pt x="398" y="226"/>
                    <a:pt x="398" y="226"/>
                    <a:pt x="398" y="226"/>
                  </a:cubicBezTo>
                  <a:cubicBezTo>
                    <a:pt x="397" y="230"/>
                    <a:pt x="397" y="230"/>
                    <a:pt x="397" y="230"/>
                  </a:cubicBezTo>
                  <a:cubicBezTo>
                    <a:pt x="398" y="226"/>
                    <a:pt x="398" y="226"/>
                    <a:pt x="398" y="226"/>
                  </a:cubicBezTo>
                  <a:cubicBezTo>
                    <a:pt x="398" y="226"/>
                    <a:pt x="398" y="226"/>
                    <a:pt x="398" y="226"/>
                  </a:cubicBezTo>
                  <a:cubicBezTo>
                    <a:pt x="397" y="230"/>
                    <a:pt x="397" y="230"/>
                    <a:pt x="397" y="230"/>
                  </a:cubicBezTo>
                  <a:cubicBezTo>
                    <a:pt x="398" y="226"/>
                    <a:pt x="398" y="226"/>
                    <a:pt x="398" y="226"/>
                  </a:cubicBezTo>
                  <a:cubicBezTo>
                    <a:pt x="397" y="229"/>
                    <a:pt x="397" y="229"/>
                    <a:pt x="397" y="229"/>
                  </a:cubicBezTo>
                  <a:cubicBezTo>
                    <a:pt x="398" y="226"/>
                    <a:pt x="398" y="226"/>
                    <a:pt x="398" y="226"/>
                  </a:cubicBezTo>
                  <a:cubicBezTo>
                    <a:pt x="398" y="226"/>
                    <a:pt x="398" y="226"/>
                    <a:pt x="398" y="226"/>
                  </a:cubicBezTo>
                  <a:cubicBezTo>
                    <a:pt x="397" y="229"/>
                    <a:pt x="397" y="229"/>
                    <a:pt x="397" y="229"/>
                  </a:cubicBezTo>
                  <a:cubicBezTo>
                    <a:pt x="398" y="226"/>
                    <a:pt x="398" y="226"/>
                    <a:pt x="398" y="226"/>
                  </a:cubicBezTo>
                  <a:cubicBezTo>
                    <a:pt x="398" y="226"/>
                    <a:pt x="398" y="226"/>
                    <a:pt x="398" y="226"/>
                  </a:cubicBezTo>
                  <a:cubicBezTo>
                    <a:pt x="398" y="226"/>
                    <a:pt x="396" y="225"/>
                    <a:pt x="393" y="223"/>
                  </a:cubicBezTo>
                  <a:cubicBezTo>
                    <a:pt x="372" y="211"/>
                    <a:pt x="294" y="165"/>
                    <a:pt x="220" y="122"/>
                  </a:cubicBezTo>
                  <a:cubicBezTo>
                    <a:pt x="183" y="100"/>
                    <a:pt x="148" y="79"/>
                    <a:pt x="121" y="64"/>
                  </a:cubicBezTo>
                  <a:cubicBezTo>
                    <a:pt x="107" y="56"/>
                    <a:pt x="96" y="50"/>
                    <a:pt x="88" y="46"/>
                  </a:cubicBezTo>
                  <a:cubicBezTo>
                    <a:pt x="84" y="43"/>
                    <a:pt x="80" y="42"/>
                    <a:pt x="78" y="40"/>
                  </a:cubicBezTo>
                  <a:cubicBezTo>
                    <a:pt x="77" y="40"/>
                    <a:pt x="76" y="39"/>
                    <a:pt x="75" y="39"/>
                  </a:cubicBezTo>
                  <a:cubicBezTo>
                    <a:pt x="74" y="39"/>
                    <a:pt x="74" y="39"/>
                    <a:pt x="73" y="38"/>
                  </a:cubicBezTo>
                  <a:cubicBezTo>
                    <a:pt x="73" y="38"/>
                    <a:pt x="73" y="38"/>
                    <a:pt x="72" y="38"/>
                  </a:cubicBezTo>
                  <a:cubicBezTo>
                    <a:pt x="71" y="38"/>
                    <a:pt x="71" y="38"/>
                    <a:pt x="70" y="38"/>
                  </a:cubicBezTo>
                  <a:cubicBezTo>
                    <a:pt x="69" y="39"/>
                    <a:pt x="68" y="39"/>
                    <a:pt x="68" y="40"/>
                  </a:cubicBezTo>
                  <a:cubicBezTo>
                    <a:pt x="66" y="42"/>
                    <a:pt x="67" y="45"/>
                    <a:pt x="69" y="46"/>
                  </a:cubicBezTo>
                  <a:cubicBezTo>
                    <a:pt x="375" y="237"/>
                    <a:pt x="375" y="237"/>
                    <a:pt x="375" y="237"/>
                  </a:cubicBezTo>
                  <a:cubicBezTo>
                    <a:pt x="377" y="233"/>
                    <a:pt x="377" y="233"/>
                    <a:pt x="377" y="233"/>
                  </a:cubicBezTo>
                  <a:cubicBezTo>
                    <a:pt x="373" y="231"/>
                    <a:pt x="373" y="231"/>
                    <a:pt x="373" y="231"/>
                  </a:cubicBezTo>
                  <a:cubicBezTo>
                    <a:pt x="376" y="233"/>
                    <a:pt x="376" y="233"/>
                    <a:pt x="376" y="233"/>
                  </a:cubicBezTo>
                  <a:cubicBezTo>
                    <a:pt x="375" y="230"/>
                    <a:pt x="375" y="230"/>
                    <a:pt x="375" y="230"/>
                  </a:cubicBezTo>
                  <a:cubicBezTo>
                    <a:pt x="375" y="230"/>
                    <a:pt x="374" y="230"/>
                    <a:pt x="373" y="231"/>
                  </a:cubicBezTo>
                  <a:cubicBezTo>
                    <a:pt x="376" y="233"/>
                    <a:pt x="376" y="233"/>
                    <a:pt x="376" y="233"/>
                  </a:cubicBezTo>
                  <a:cubicBezTo>
                    <a:pt x="375" y="230"/>
                    <a:pt x="375" y="230"/>
                    <a:pt x="375" y="230"/>
                  </a:cubicBezTo>
                  <a:cubicBezTo>
                    <a:pt x="376" y="232"/>
                    <a:pt x="376" y="232"/>
                    <a:pt x="376" y="232"/>
                  </a:cubicBezTo>
                  <a:cubicBezTo>
                    <a:pt x="376" y="230"/>
                    <a:pt x="376" y="230"/>
                    <a:pt x="376" y="230"/>
                  </a:cubicBezTo>
                  <a:cubicBezTo>
                    <a:pt x="376" y="230"/>
                    <a:pt x="376" y="230"/>
                    <a:pt x="375" y="230"/>
                  </a:cubicBezTo>
                  <a:cubicBezTo>
                    <a:pt x="376" y="232"/>
                    <a:pt x="376" y="232"/>
                    <a:pt x="376" y="232"/>
                  </a:cubicBezTo>
                  <a:cubicBezTo>
                    <a:pt x="376" y="230"/>
                    <a:pt x="376" y="230"/>
                    <a:pt x="376" y="230"/>
                  </a:cubicBezTo>
                  <a:cubicBezTo>
                    <a:pt x="376" y="230"/>
                    <a:pt x="376" y="230"/>
                    <a:pt x="376" y="230"/>
                  </a:cubicBezTo>
                  <a:cubicBezTo>
                    <a:pt x="375" y="230"/>
                    <a:pt x="375" y="229"/>
                    <a:pt x="373" y="229"/>
                  </a:cubicBezTo>
                  <a:cubicBezTo>
                    <a:pt x="369" y="228"/>
                    <a:pt x="360" y="223"/>
                    <a:pt x="349" y="218"/>
                  </a:cubicBezTo>
                  <a:cubicBezTo>
                    <a:pt x="310" y="197"/>
                    <a:pt x="238" y="154"/>
                    <a:pt x="175" y="116"/>
                  </a:cubicBezTo>
                  <a:cubicBezTo>
                    <a:pt x="143" y="97"/>
                    <a:pt x="114" y="80"/>
                    <a:pt x="92" y="67"/>
                  </a:cubicBezTo>
                  <a:cubicBezTo>
                    <a:pt x="81" y="61"/>
                    <a:pt x="72" y="55"/>
                    <a:pt x="65" y="52"/>
                  </a:cubicBezTo>
                  <a:cubicBezTo>
                    <a:pt x="62" y="50"/>
                    <a:pt x="59" y="48"/>
                    <a:pt x="57" y="47"/>
                  </a:cubicBezTo>
                  <a:cubicBezTo>
                    <a:pt x="56" y="47"/>
                    <a:pt x="55" y="46"/>
                    <a:pt x="54" y="46"/>
                  </a:cubicBezTo>
                  <a:cubicBezTo>
                    <a:pt x="54" y="46"/>
                    <a:pt x="53" y="46"/>
                    <a:pt x="53" y="46"/>
                  </a:cubicBezTo>
                  <a:cubicBezTo>
                    <a:pt x="52" y="46"/>
                    <a:pt x="52" y="45"/>
                    <a:pt x="51" y="45"/>
                  </a:cubicBezTo>
                  <a:cubicBezTo>
                    <a:pt x="51" y="45"/>
                    <a:pt x="50" y="45"/>
                    <a:pt x="50" y="46"/>
                  </a:cubicBezTo>
                  <a:cubicBezTo>
                    <a:pt x="49" y="46"/>
                    <a:pt x="48" y="47"/>
                    <a:pt x="47" y="48"/>
                  </a:cubicBezTo>
                  <a:cubicBezTo>
                    <a:pt x="47" y="49"/>
                    <a:pt x="46" y="50"/>
                    <a:pt x="47" y="51"/>
                  </a:cubicBezTo>
                  <a:cubicBezTo>
                    <a:pt x="47" y="52"/>
                    <a:pt x="48" y="53"/>
                    <a:pt x="49" y="54"/>
                  </a:cubicBezTo>
                  <a:cubicBezTo>
                    <a:pt x="49" y="54"/>
                    <a:pt x="54" y="56"/>
                    <a:pt x="62" y="62"/>
                  </a:cubicBezTo>
                  <a:cubicBezTo>
                    <a:pt x="92" y="80"/>
                    <a:pt x="167" y="125"/>
                    <a:pt x="234" y="166"/>
                  </a:cubicBezTo>
                  <a:cubicBezTo>
                    <a:pt x="268" y="187"/>
                    <a:pt x="300" y="207"/>
                    <a:pt x="323" y="222"/>
                  </a:cubicBezTo>
                  <a:cubicBezTo>
                    <a:pt x="335" y="229"/>
                    <a:pt x="345" y="236"/>
                    <a:pt x="351" y="240"/>
                  </a:cubicBezTo>
                  <a:cubicBezTo>
                    <a:pt x="354" y="243"/>
                    <a:pt x="357" y="244"/>
                    <a:pt x="359" y="246"/>
                  </a:cubicBezTo>
                  <a:cubicBezTo>
                    <a:pt x="359" y="246"/>
                    <a:pt x="360" y="247"/>
                    <a:pt x="360" y="247"/>
                  </a:cubicBezTo>
                  <a:cubicBezTo>
                    <a:pt x="360" y="247"/>
                    <a:pt x="360" y="247"/>
                    <a:pt x="360" y="247"/>
                  </a:cubicBezTo>
                  <a:cubicBezTo>
                    <a:pt x="362" y="246"/>
                    <a:pt x="362" y="246"/>
                    <a:pt x="362" y="246"/>
                  </a:cubicBezTo>
                  <a:cubicBezTo>
                    <a:pt x="360" y="247"/>
                    <a:pt x="360" y="247"/>
                    <a:pt x="360" y="247"/>
                  </a:cubicBezTo>
                  <a:cubicBezTo>
                    <a:pt x="360" y="247"/>
                    <a:pt x="360" y="247"/>
                    <a:pt x="360" y="247"/>
                  </a:cubicBezTo>
                  <a:cubicBezTo>
                    <a:pt x="362" y="246"/>
                    <a:pt x="362" y="246"/>
                    <a:pt x="362" y="246"/>
                  </a:cubicBezTo>
                  <a:cubicBezTo>
                    <a:pt x="360" y="247"/>
                    <a:pt x="360" y="247"/>
                    <a:pt x="360" y="247"/>
                  </a:cubicBezTo>
                  <a:cubicBezTo>
                    <a:pt x="363" y="245"/>
                    <a:pt x="363" y="245"/>
                    <a:pt x="363" y="245"/>
                  </a:cubicBezTo>
                  <a:cubicBezTo>
                    <a:pt x="360" y="245"/>
                    <a:pt x="360" y="245"/>
                    <a:pt x="360" y="245"/>
                  </a:cubicBezTo>
                  <a:cubicBezTo>
                    <a:pt x="360" y="246"/>
                    <a:pt x="360" y="247"/>
                    <a:pt x="360" y="247"/>
                  </a:cubicBezTo>
                  <a:cubicBezTo>
                    <a:pt x="363" y="245"/>
                    <a:pt x="363" y="245"/>
                    <a:pt x="363" y="245"/>
                  </a:cubicBezTo>
                  <a:cubicBezTo>
                    <a:pt x="360" y="245"/>
                    <a:pt x="360" y="245"/>
                    <a:pt x="360" y="245"/>
                  </a:cubicBezTo>
                  <a:cubicBezTo>
                    <a:pt x="364" y="245"/>
                    <a:pt x="364" y="245"/>
                    <a:pt x="364" y="245"/>
                  </a:cubicBezTo>
                  <a:cubicBezTo>
                    <a:pt x="360" y="243"/>
                    <a:pt x="360" y="243"/>
                    <a:pt x="360" y="243"/>
                  </a:cubicBezTo>
                  <a:cubicBezTo>
                    <a:pt x="360" y="244"/>
                    <a:pt x="360" y="245"/>
                    <a:pt x="360" y="245"/>
                  </a:cubicBezTo>
                  <a:cubicBezTo>
                    <a:pt x="364" y="245"/>
                    <a:pt x="364" y="245"/>
                    <a:pt x="364" y="245"/>
                  </a:cubicBezTo>
                  <a:cubicBezTo>
                    <a:pt x="360" y="243"/>
                    <a:pt x="360" y="243"/>
                    <a:pt x="360" y="243"/>
                  </a:cubicBezTo>
                  <a:cubicBezTo>
                    <a:pt x="364" y="246"/>
                    <a:pt x="364" y="246"/>
                    <a:pt x="364" y="246"/>
                  </a:cubicBezTo>
                  <a:cubicBezTo>
                    <a:pt x="366" y="242"/>
                    <a:pt x="366" y="242"/>
                    <a:pt x="366" y="242"/>
                  </a:cubicBezTo>
                  <a:cubicBezTo>
                    <a:pt x="366" y="242"/>
                    <a:pt x="289" y="196"/>
                    <a:pt x="210" y="151"/>
                  </a:cubicBezTo>
                  <a:cubicBezTo>
                    <a:pt x="171" y="128"/>
                    <a:pt x="131" y="105"/>
                    <a:pt x="100" y="88"/>
                  </a:cubicBezTo>
                  <a:cubicBezTo>
                    <a:pt x="84" y="80"/>
                    <a:pt x="71" y="72"/>
                    <a:pt x="61" y="67"/>
                  </a:cubicBezTo>
                  <a:cubicBezTo>
                    <a:pt x="56" y="65"/>
                    <a:pt x="52" y="63"/>
                    <a:pt x="48" y="62"/>
                  </a:cubicBezTo>
                  <a:cubicBezTo>
                    <a:pt x="47" y="61"/>
                    <a:pt x="45" y="60"/>
                    <a:pt x="44" y="60"/>
                  </a:cubicBezTo>
                  <a:cubicBezTo>
                    <a:pt x="43" y="59"/>
                    <a:pt x="42" y="59"/>
                    <a:pt x="40" y="59"/>
                  </a:cubicBezTo>
                  <a:cubicBezTo>
                    <a:pt x="40" y="59"/>
                    <a:pt x="39" y="59"/>
                    <a:pt x="38" y="59"/>
                  </a:cubicBezTo>
                  <a:cubicBezTo>
                    <a:pt x="38" y="60"/>
                    <a:pt x="37" y="60"/>
                    <a:pt x="36" y="61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5" y="62"/>
                    <a:pt x="35" y="63"/>
                    <a:pt x="35" y="64"/>
                  </a:cubicBezTo>
                  <a:cubicBezTo>
                    <a:pt x="35" y="66"/>
                    <a:pt x="36" y="66"/>
                    <a:pt x="36" y="67"/>
                  </a:cubicBezTo>
                  <a:cubicBezTo>
                    <a:pt x="37" y="68"/>
                    <a:pt x="38" y="68"/>
                    <a:pt x="39" y="69"/>
                  </a:cubicBezTo>
                  <a:cubicBezTo>
                    <a:pt x="41" y="71"/>
                    <a:pt x="43" y="73"/>
                    <a:pt x="47" y="75"/>
                  </a:cubicBezTo>
                  <a:cubicBezTo>
                    <a:pt x="60" y="84"/>
                    <a:pt x="85" y="100"/>
                    <a:pt x="115" y="118"/>
                  </a:cubicBezTo>
                  <a:cubicBezTo>
                    <a:pt x="160" y="146"/>
                    <a:pt x="218" y="179"/>
                    <a:pt x="263" y="207"/>
                  </a:cubicBezTo>
                  <a:cubicBezTo>
                    <a:pt x="286" y="221"/>
                    <a:pt x="306" y="233"/>
                    <a:pt x="320" y="242"/>
                  </a:cubicBezTo>
                  <a:cubicBezTo>
                    <a:pt x="328" y="247"/>
                    <a:pt x="333" y="250"/>
                    <a:pt x="337" y="253"/>
                  </a:cubicBezTo>
                  <a:cubicBezTo>
                    <a:pt x="339" y="254"/>
                    <a:pt x="340" y="255"/>
                    <a:pt x="341" y="256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343" y="256"/>
                    <a:pt x="343" y="256"/>
                    <a:pt x="343" y="256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343" y="256"/>
                    <a:pt x="343" y="256"/>
                    <a:pt x="343" y="256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41" y="255"/>
                    <a:pt x="341" y="255"/>
                    <a:pt x="341" y="255"/>
                  </a:cubicBezTo>
                  <a:cubicBezTo>
                    <a:pt x="341" y="256"/>
                    <a:pt x="342" y="256"/>
                    <a:pt x="342" y="257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41" y="255"/>
                    <a:pt x="341" y="255"/>
                    <a:pt x="341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42" y="253"/>
                    <a:pt x="342" y="253"/>
                    <a:pt x="342" y="253"/>
                  </a:cubicBezTo>
                  <a:cubicBezTo>
                    <a:pt x="341" y="253"/>
                    <a:pt x="341" y="254"/>
                    <a:pt x="341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42" y="253"/>
                    <a:pt x="342" y="253"/>
                    <a:pt x="342" y="253"/>
                  </a:cubicBezTo>
                  <a:cubicBezTo>
                    <a:pt x="346" y="255"/>
                    <a:pt x="346" y="255"/>
                    <a:pt x="346" y="255"/>
                  </a:cubicBezTo>
                  <a:cubicBezTo>
                    <a:pt x="342" y="252"/>
                    <a:pt x="342" y="252"/>
                    <a:pt x="342" y="252"/>
                  </a:cubicBezTo>
                  <a:cubicBezTo>
                    <a:pt x="346" y="255"/>
                    <a:pt x="346" y="255"/>
                    <a:pt x="346" y="255"/>
                  </a:cubicBezTo>
                  <a:cubicBezTo>
                    <a:pt x="344" y="251"/>
                    <a:pt x="344" y="251"/>
                    <a:pt x="344" y="251"/>
                  </a:cubicBezTo>
                  <a:cubicBezTo>
                    <a:pt x="344" y="251"/>
                    <a:pt x="343" y="251"/>
                    <a:pt x="342" y="252"/>
                  </a:cubicBezTo>
                  <a:cubicBezTo>
                    <a:pt x="346" y="255"/>
                    <a:pt x="346" y="255"/>
                    <a:pt x="346" y="255"/>
                  </a:cubicBezTo>
                  <a:cubicBezTo>
                    <a:pt x="344" y="251"/>
                    <a:pt x="344" y="251"/>
                    <a:pt x="344" y="251"/>
                  </a:cubicBezTo>
                  <a:cubicBezTo>
                    <a:pt x="346" y="255"/>
                    <a:pt x="346" y="255"/>
                    <a:pt x="346" y="255"/>
                  </a:cubicBezTo>
                  <a:cubicBezTo>
                    <a:pt x="346" y="251"/>
                    <a:pt x="346" y="251"/>
                    <a:pt x="346" y="251"/>
                  </a:cubicBezTo>
                  <a:cubicBezTo>
                    <a:pt x="345" y="251"/>
                    <a:pt x="345" y="251"/>
                    <a:pt x="344" y="251"/>
                  </a:cubicBezTo>
                  <a:cubicBezTo>
                    <a:pt x="346" y="255"/>
                    <a:pt x="346" y="255"/>
                    <a:pt x="346" y="255"/>
                  </a:cubicBezTo>
                  <a:cubicBezTo>
                    <a:pt x="346" y="251"/>
                    <a:pt x="346" y="251"/>
                    <a:pt x="346" y="251"/>
                  </a:cubicBezTo>
                  <a:cubicBezTo>
                    <a:pt x="346" y="255"/>
                    <a:pt x="346" y="255"/>
                    <a:pt x="346" y="255"/>
                  </a:cubicBezTo>
                  <a:cubicBezTo>
                    <a:pt x="347" y="251"/>
                    <a:pt x="347" y="251"/>
                    <a:pt x="347" y="251"/>
                  </a:cubicBezTo>
                  <a:cubicBezTo>
                    <a:pt x="347" y="251"/>
                    <a:pt x="346" y="251"/>
                    <a:pt x="346" y="251"/>
                  </a:cubicBezTo>
                  <a:cubicBezTo>
                    <a:pt x="346" y="255"/>
                    <a:pt x="346" y="255"/>
                    <a:pt x="346" y="255"/>
                  </a:cubicBezTo>
                  <a:cubicBezTo>
                    <a:pt x="347" y="251"/>
                    <a:pt x="347" y="251"/>
                    <a:pt x="347" y="251"/>
                  </a:cubicBezTo>
                  <a:cubicBezTo>
                    <a:pt x="346" y="253"/>
                    <a:pt x="346" y="253"/>
                    <a:pt x="346" y="253"/>
                  </a:cubicBezTo>
                  <a:cubicBezTo>
                    <a:pt x="347" y="251"/>
                    <a:pt x="347" y="251"/>
                    <a:pt x="347" y="251"/>
                  </a:cubicBezTo>
                  <a:cubicBezTo>
                    <a:pt x="347" y="251"/>
                    <a:pt x="347" y="251"/>
                    <a:pt x="347" y="251"/>
                  </a:cubicBezTo>
                  <a:cubicBezTo>
                    <a:pt x="346" y="253"/>
                    <a:pt x="346" y="253"/>
                    <a:pt x="346" y="253"/>
                  </a:cubicBezTo>
                  <a:cubicBezTo>
                    <a:pt x="347" y="251"/>
                    <a:pt x="347" y="251"/>
                    <a:pt x="347" y="251"/>
                  </a:cubicBezTo>
                  <a:cubicBezTo>
                    <a:pt x="347" y="251"/>
                    <a:pt x="346" y="251"/>
                    <a:pt x="346" y="250"/>
                  </a:cubicBezTo>
                  <a:cubicBezTo>
                    <a:pt x="339" y="247"/>
                    <a:pt x="316" y="234"/>
                    <a:pt x="285" y="216"/>
                  </a:cubicBezTo>
                  <a:cubicBezTo>
                    <a:pt x="239" y="190"/>
                    <a:pt x="175" y="154"/>
                    <a:pt x="122" y="125"/>
                  </a:cubicBezTo>
                  <a:cubicBezTo>
                    <a:pt x="96" y="110"/>
                    <a:pt x="73" y="97"/>
                    <a:pt x="56" y="87"/>
                  </a:cubicBezTo>
                  <a:cubicBezTo>
                    <a:pt x="48" y="82"/>
                    <a:pt x="41" y="79"/>
                    <a:pt x="36" y="76"/>
                  </a:cubicBezTo>
                  <a:cubicBezTo>
                    <a:pt x="32" y="73"/>
                    <a:pt x="29" y="72"/>
                    <a:pt x="29" y="72"/>
                  </a:cubicBezTo>
                  <a:cubicBezTo>
                    <a:pt x="27" y="71"/>
                    <a:pt x="25" y="71"/>
                    <a:pt x="23" y="73"/>
                  </a:cubicBezTo>
                  <a:cubicBezTo>
                    <a:pt x="23" y="74"/>
                    <a:pt x="23" y="75"/>
                    <a:pt x="23" y="76"/>
                  </a:cubicBezTo>
                  <a:cubicBezTo>
                    <a:pt x="23" y="77"/>
                    <a:pt x="23" y="77"/>
                    <a:pt x="23" y="78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25" y="80"/>
                    <a:pt x="26" y="81"/>
                    <a:pt x="27" y="82"/>
                  </a:cubicBezTo>
                  <a:cubicBezTo>
                    <a:pt x="31" y="85"/>
                    <a:pt x="38" y="90"/>
                    <a:pt x="48" y="96"/>
                  </a:cubicBezTo>
                  <a:cubicBezTo>
                    <a:pt x="84" y="120"/>
                    <a:pt x="154" y="162"/>
                    <a:pt x="215" y="199"/>
                  </a:cubicBezTo>
                  <a:cubicBezTo>
                    <a:pt x="245" y="218"/>
                    <a:pt x="273" y="235"/>
                    <a:pt x="294" y="247"/>
                  </a:cubicBezTo>
                  <a:cubicBezTo>
                    <a:pt x="304" y="254"/>
                    <a:pt x="312" y="259"/>
                    <a:pt x="318" y="262"/>
                  </a:cubicBezTo>
                  <a:cubicBezTo>
                    <a:pt x="321" y="264"/>
                    <a:pt x="323" y="266"/>
                    <a:pt x="325" y="266"/>
                  </a:cubicBezTo>
                  <a:cubicBezTo>
                    <a:pt x="325" y="267"/>
                    <a:pt x="326" y="267"/>
                    <a:pt x="326" y="268"/>
                  </a:cubicBezTo>
                  <a:cubicBezTo>
                    <a:pt x="326" y="268"/>
                    <a:pt x="326" y="268"/>
                    <a:pt x="326" y="268"/>
                  </a:cubicBezTo>
                  <a:cubicBezTo>
                    <a:pt x="327" y="268"/>
                    <a:pt x="327" y="268"/>
                    <a:pt x="327" y="268"/>
                  </a:cubicBezTo>
                  <a:cubicBezTo>
                    <a:pt x="328" y="266"/>
                    <a:pt x="328" y="266"/>
                    <a:pt x="328" y="266"/>
                  </a:cubicBezTo>
                  <a:cubicBezTo>
                    <a:pt x="326" y="268"/>
                    <a:pt x="326" y="268"/>
                    <a:pt x="326" y="268"/>
                  </a:cubicBezTo>
                  <a:cubicBezTo>
                    <a:pt x="327" y="268"/>
                    <a:pt x="327" y="268"/>
                    <a:pt x="327" y="268"/>
                  </a:cubicBezTo>
                  <a:cubicBezTo>
                    <a:pt x="328" y="266"/>
                    <a:pt x="328" y="266"/>
                    <a:pt x="328" y="266"/>
                  </a:cubicBezTo>
                  <a:cubicBezTo>
                    <a:pt x="326" y="268"/>
                    <a:pt x="326" y="268"/>
                    <a:pt x="326" y="268"/>
                  </a:cubicBezTo>
                  <a:cubicBezTo>
                    <a:pt x="329" y="265"/>
                    <a:pt x="329" y="265"/>
                    <a:pt x="329" y="265"/>
                  </a:cubicBezTo>
                  <a:cubicBezTo>
                    <a:pt x="326" y="267"/>
                    <a:pt x="326" y="267"/>
                    <a:pt x="326" y="267"/>
                  </a:cubicBezTo>
                  <a:cubicBezTo>
                    <a:pt x="326" y="268"/>
                    <a:pt x="326" y="268"/>
                    <a:pt x="326" y="268"/>
                  </a:cubicBezTo>
                  <a:cubicBezTo>
                    <a:pt x="329" y="265"/>
                    <a:pt x="329" y="265"/>
                    <a:pt x="329" y="265"/>
                  </a:cubicBezTo>
                  <a:cubicBezTo>
                    <a:pt x="326" y="267"/>
                    <a:pt x="326" y="267"/>
                    <a:pt x="326" y="267"/>
                  </a:cubicBezTo>
                  <a:cubicBezTo>
                    <a:pt x="329" y="265"/>
                    <a:pt x="329" y="265"/>
                    <a:pt x="329" y="265"/>
                  </a:cubicBezTo>
                  <a:cubicBezTo>
                    <a:pt x="325" y="266"/>
                    <a:pt x="325" y="266"/>
                    <a:pt x="325" y="266"/>
                  </a:cubicBezTo>
                  <a:cubicBezTo>
                    <a:pt x="326" y="267"/>
                    <a:pt x="326" y="267"/>
                    <a:pt x="326" y="267"/>
                  </a:cubicBezTo>
                  <a:cubicBezTo>
                    <a:pt x="329" y="265"/>
                    <a:pt x="329" y="265"/>
                    <a:pt x="329" y="265"/>
                  </a:cubicBezTo>
                  <a:cubicBezTo>
                    <a:pt x="325" y="266"/>
                    <a:pt x="325" y="266"/>
                    <a:pt x="325" y="266"/>
                  </a:cubicBezTo>
                  <a:cubicBezTo>
                    <a:pt x="329" y="264"/>
                    <a:pt x="329" y="264"/>
                    <a:pt x="329" y="264"/>
                  </a:cubicBezTo>
                  <a:cubicBezTo>
                    <a:pt x="325" y="264"/>
                    <a:pt x="325" y="264"/>
                    <a:pt x="325" y="264"/>
                  </a:cubicBezTo>
                  <a:cubicBezTo>
                    <a:pt x="325" y="266"/>
                    <a:pt x="325" y="266"/>
                    <a:pt x="325" y="266"/>
                  </a:cubicBezTo>
                  <a:cubicBezTo>
                    <a:pt x="329" y="264"/>
                    <a:pt x="329" y="264"/>
                    <a:pt x="329" y="264"/>
                  </a:cubicBezTo>
                  <a:cubicBezTo>
                    <a:pt x="325" y="264"/>
                    <a:pt x="325" y="264"/>
                    <a:pt x="325" y="264"/>
                  </a:cubicBezTo>
                  <a:cubicBezTo>
                    <a:pt x="329" y="264"/>
                    <a:pt x="329" y="264"/>
                    <a:pt x="329" y="264"/>
                  </a:cubicBezTo>
                  <a:cubicBezTo>
                    <a:pt x="331" y="261"/>
                    <a:pt x="331" y="261"/>
                    <a:pt x="331" y="261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18" y="85"/>
                    <a:pt x="16" y="86"/>
                    <a:pt x="15" y="88"/>
                  </a:cubicBezTo>
                  <a:cubicBezTo>
                    <a:pt x="14" y="89"/>
                    <a:pt x="14" y="90"/>
                    <a:pt x="14" y="91"/>
                  </a:cubicBezTo>
                  <a:cubicBezTo>
                    <a:pt x="14" y="92"/>
                    <a:pt x="14" y="93"/>
                    <a:pt x="15" y="93"/>
                  </a:cubicBezTo>
                  <a:cubicBezTo>
                    <a:pt x="15" y="95"/>
                    <a:pt x="16" y="95"/>
                    <a:pt x="17" y="96"/>
                  </a:cubicBezTo>
                  <a:cubicBezTo>
                    <a:pt x="19" y="98"/>
                    <a:pt x="22" y="100"/>
                    <a:pt x="25" y="103"/>
                  </a:cubicBezTo>
                  <a:cubicBezTo>
                    <a:pt x="38" y="112"/>
                    <a:pt x="63" y="127"/>
                    <a:pt x="92" y="146"/>
                  </a:cubicBezTo>
                  <a:cubicBezTo>
                    <a:pt x="137" y="173"/>
                    <a:pt x="193" y="206"/>
                    <a:pt x="238" y="233"/>
                  </a:cubicBezTo>
                  <a:cubicBezTo>
                    <a:pt x="261" y="246"/>
                    <a:pt x="281" y="258"/>
                    <a:pt x="295" y="267"/>
                  </a:cubicBezTo>
                  <a:cubicBezTo>
                    <a:pt x="302" y="271"/>
                    <a:pt x="307" y="275"/>
                    <a:pt x="311" y="278"/>
                  </a:cubicBezTo>
                  <a:cubicBezTo>
                    <a:pt x="313" y="279"/>
                    <a:pt x="315" y="280"/>
                    <a:pt x="315" y="281"/>
                  </a:cubicBezTo>
                  <a:cubicBezTo>
                    <a:pt x="316" y="281"/>
                    <a:pt x="316" y="281"/>
                    <a:pt x="316" y="281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6" y="281"/>
                    <a:pt x="316" y="281"/>
                    <a:pt x="316" y="281"/>
                  </a:cubicBezTo>
                  <a:cubicBezTo>
                    <a:pt x="316" y="281"/>
                    <a:pt x="316" y="281"/>
                    <a:pt x="316" y="281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6" y="281"/>
                    <a:pt x="316" y="281"/>
                    <a:pt x="316" y="281"/>
                  </a:cubicBezTo>
                  <a:cubicBezTo>
                    <a:pt x="318" y="279"/>
                    <a:pt x="318" y="279"/>
                    <a:pt x="318" y="279"/>
                  </a:cubicBezTo>
                  <a:cubicBezTo>
                    <a:pt x="316" y="281"/>
                    <a:pt x="316" y="281"/>
                    <a:pt x="316" y="281"/>
                  </a:cubicBezTo>
                  <a:cubicBezTo>
                    <a:pt x="316" y="281"/>
                    <a:pt x="316" y="281"/>
                    <a:pt x="316" y="281"/>
                  </a:cubicBezTo>
                  <a:cubicBezTo>
                    <a:pt x="318" y="279"/>
                    <a:pt x="318" y="279"/>
                    <a:pt x="318" y="279"/>
                  </a:cubicBezTo>
                  <a:cubicBezTo>
                    <a:pt x="316" y="281"/>
                    <a:pt x="316" y="281"/>
                    <a:pt x="316" y="281"/>
                  </a:cubicBezTo>
                  <a:cubicBezTo>
                    <a:pt x="319" y="279"/>
                    <a:pt x="319" y="279"/>
                    <a:pt x="319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315" y="280"/>
                    <a:pt x="316" y="280"/>
                    <a:pt x="316" y="281"/>
                  </a:cubicBezTo>
                  <a:cubicBezTo>
                    <a:pt x="319" y="279"/>
                    <a:pt x="319" y="279"/>
                    <a:pt x="319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319" y="279"/>
                    <a:pt x="319" y="279"/>
                    <a:pt x="319" y="279"/>
                  </a:cubicBezTo>
                  <a:cubicBezTo>
                    <a:pt x="316" y="276"/>
                    <a:pt x="316" y="276"/>
                    <a:pt x="316" y="276"/>
                  </a:cubicBezTo>
                  <a:cubicBezTo>
                    <a:pt x="315" y="277"/>
                    <a:pt x="315" y="278"/>
                    <a:pt x="315" y="279"/>
                  </a:cubicBezTo>
                  <a:cubicBezTo>
                    <a:pt x="319" y="279"/>
                    <a:pt x="319" y="279"/>
                    <a:pt x="319" y="279"/>
                  </a:cubicBezTo>
                  <a:cubicBezTo>
                    <a:pt x="316" y="276"/>
                    <a:pt x="316" y="276"/>
                    <a:pt x="316" y="276"/>
                  </a:cubicBezTo>
                  <a:cubicBezTo>
                    <a:pt x="320" y="279"/>
                    <a:pt x="320" y="279"/>
                    <a:pt x="320" y="279"/>
                  </a:cubicBezTo>
                  <a:cubicBezTo>
                    <a:pt x="322" y="275"/>
                    <a:pt x="322" y="275"/>
                    <a:pt x="322" y="275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4" y="103"/>
                    <a:pt x="12" y="103"/>
                    <a:pt x="11" y="105"/>
                  </a:cubicBezTo>
                  <a:cubicBezTo>
                    <a:pt x="10" y="106"/>
                    <a:pt x="10" y="107"/>
                    <a:pt x="10" y="108"/>
                  </a:cubicBezTo>
                  <a:cubicBezTo>
                    <a:pt x="10" y="109"/>
                    <a:pt x="10" y="110"/>
                    <a:pt x="11" y="111"/>
                  </a:cubicBezTo>
                  <a:cubicBezTo>
                    <a:pt x="11" y="112"/>
                    <a:pt x="12" y="113"/>
                    <a:pt x="13" y="113"/>
                  </a:cubicBezTo>
                  <a:cubicBezTo>
                    <a:pt x="15" y="115"/>
                    <a:pt x="17" y="117"/>
                    <a:pt x="21" y="120"/>
                  </a:cubicBezTo>
                  <a:cubicBezTo>
                    <a:pt x="33" y="129"/>
                    <a:pt x="56" y="144"/>
                    <a:pt x="84" y="161"/>
                  </a:cubicBezTo>
                  <a:cubicBezTo>
                    <a:pt x="169" y="214"/>
                    <a:pt x="297" y="289"/>
                    <a:pt x="297" y="289"/>
                  </a:cubicBezTo>
                  <a:cubicBezTo>
                    <a:pt x="299" y="286"/>
                    <a:pt x="299" y="286"/>
                    <a:pt x="299" y="286"/>
                  </a:cubicBezTo>
                  <a:cubicBezTo>
                    <a:pt x="301" y="282"/>
                    <a:pt x="301" y="282"/>
                    <a:pt x="301" y="282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9" y="120"/>
                    <a:pt x="6" y="121"/>
                    <a:pt x="5" y="123"/>
                  </a:cubicBezTo>
                  <a:cubicBezTo>
                    <a:pt x="4" y="125"/>
                    <a:pt x="5" y="128"/>
                    <a:pt x="7" y="129"/>
                  </a:cubicBezTo>
                  <a:cubicBezTo>
                    <a:pt x="7" y="129"/>
                    <a:pt x="11" y="132"/>
                    <a:pt x="18" y="136"/>
                  </a:cubicBezTo>
                  <a:cubicBezTo>
                    <a:pt x="45" y="152"/>
                    <a:pt x="111" y="192"/>
                    <a:pt x="171" y="229"/>
                  </a:cubicBezTo>
                  <a:cubicBezTo>
                    <a:pt x="200" y="247"/>
                    <a:pt x="228" y="265"/>
                    <a:pt x="249" y="278"/>
                  </a:cubicBezTo>
                  <a:cubicBezTo>
                    <a:pt x="259" y="285"/>
                    <a:pt x="268" y="290"/>
                    <a:pt x="274" y="294"/>
                  </a:cubicBezTo>
                  <a:cubicBezTo>
                    <a:pt x="277" y="296"/>
                    <a:pt x="279" y="298"/>
                    <a:pt x="280" y="299"/>
                  </a:cubicBezTo>
                  <a:cubicBezTo>
                    <a:pt x="281" y="300"/>
                    <a:pt x="281" y="300"/>
                    <a:pt x="282" y="300"/>
                  </a:cubicBezTo>
                  <a:cubicBezTo>
                    <a:pt x="282" y="300"/>
                    <a:pt x="282" y="300"/>
                    <a:pt x="282" y="300"/>
                  </a:cubicBezTo>
                  <a:cubicBezTo>
                    <a:pt x="283" y="299"/>
                    <a:pt x="283" y="299"/>
                    <a:pt x="283" y="299"/>
                  </a:cubicBezTo>
                  <a:cubicBezTo>
                    <a:pt x="281" y="300"/>
                    <a:pt x="281" y="300"/>
                    <a:pt x="281" y="300"/>
                  </a:cubicBezTo>
                  <a:cubicBezTo>
                    <a:pt x="282" y="300"/>
                    <a:pt x="282" y="300"/>
                    <a:pt x="282" y="300"/>
                  </a:cubicBezTo>
                  <a:cubicBezTo>
                    <a:pt x="283" y="299"/>
                    <a:pt x="283" y="299"/>
                    <a:pt x="283" y="299"/>
                  </a:cubicBezTo>
                  <a:cubicBezTo>
                    <a:pt x="281" y="300"/>
                    <a:pt x="281" y="300"/>
                    <a:pt x="281" y="300"/>
                  </a:cubicBezTo>
                  <a:cubicBezTo>
                    <a:pt x="285" y="298"/>
                    <a:pt x="285" y="298"/>
                    <a:pt x="285" y="298"/>
                  </a:cubicBezTo>
                  <a:cubicBezTo>
                    <a:pt x="281" y="298"/>
                    <a:pt x="281" y="298"/>
                    <a:pt x="281" y="298"/>
                  </a:cubicBezTo>
                  <a:cubicBezTo>
                    <a:pt x="281" y="299"/>
                    <a:pt x="281" y="300"/>
                    <a:pt x="281" y="300"/>
                  </a:cubicBezTo>
                  <a:cubicBezTo>
                    <a:pt x="285" y="298"/>
                    <a:pt x="285" y="298"/>
                    <a:pt x="285" y="298"/>
                  </a:cubicBezTo>
                  <a:cubicBezTo>
                    <a:pt x="281" y="298"/>
                    <a:pt x="281" y="298"/>
                    <a:pt x="281" y="298"/>
                  </a:cubicBezTo>
                  <a:cubicBezTo>
                    <a:pt x="285" y="298"/>
                    <a:pt x="285" y="298"/>
                    <a:pt x="285" y="298"/>
                  </a:cubicBezTo>
                  <a:cubicBezTo>
                    <a:pt x="282" y="296"/>
                    <a:pt x="282" y="296"/>
                    <a:pt x="282" y="296"/>
                  </a:cubicBezTo>
                  <a:cubicBezTo>
                    <a:pt x="281" y="296"/>
                    <a:pt x="281" y="297"/>
                    <a:pt x="281" y="298"/>
                  </a:cubicBezTo>
                  <a:cubicBezTo>
                    <a:pt x="285" y="298"/>
                    <a:pt x="285" y="298"/>
                    <a:pt x="285" y="298"/>
                  </a:cubicBezTo>
                  <a:cubicBezTo>
                    <a:pt x="282" y="296"/>
                    <a:pt x="282" y="296"/>
                    <a:pt x="282" y="296"/>
                  </a:cubicBezTo>
                  <a:cubicBezTo>
                    <a:pt x="285" y="298"/>
                    <a:pt x="285" y="298"/>
                    <a:pt x="285" y="298"/>
                  </a:cubicBezTo>
                  <a:cubicBezTo>
                    <a:pt x="282" y="296"/>
                    <a:pt x="282" y="296"/>
                    <a:pt x="282" y="296"/>
                  </a:cubicBezTo>
                  <a:cubicBezTo>
                    <a:pt x="285" y="298"/>
                    <a:pt x="285" y="298"/>
                    <a:pt x="285" y="298"/>
                  </a:cubicBezTo>
                  <a:cubicBezTo>
                    <a:pt x="284" y="294"/>
                    <a:pt x="284" y="294"/>
                    <a:pt x="284" y="294"/>
                  </a:cubicBezTo>
                  <a:cubicBezTo>
                    <a:pt x="283" y="294"/>
                    <a:pt x="282" y="295"/>
                    <a:pt x="282" y="296"/>
                  </a:cubicBezTo>
                  <a:cubicBezTo>
                    <a:pt x="285" y="298"/>
                    <a:pt x="285" y="298"/>
                    <a:pt x="285" y="298"/>
                  </a:cubicBezTo>
                  <a:cubicBezTo>
                    <a:pt x="284" y="294"/>
                    <a:pt x="284" y="294"/>
                    <a:pt x="284" y="294"/>
                  </a:cubicBezTo>
                  <a:cubicBezTo>
                    <a:pt x="285" y="297"/>
                    <a:pt x="285" y="297"/>
                    <a:pt x="285" y="297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5" y="294"/>
                    <a:pt x="284" y="294"/>
                    <a:pt x="284" y="294"/>
                  </a:cubicBezTo>
                  <a:cubicBezTo>
                    <a:pt x="285" y="297"/>
                    <a:pt x="285" y="297"/>
                    <a:pt x="285" y="297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5" y="296"/>
                    <a:pt x="285" y="296"/>
                    <a:pt x="285" y="296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5" y="296"/>
                    <a:pt x="285" y="296"/>
                    <a:pt x="285" y="296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5" y="294"/>
                    <a:pt x="284" y="294"/>
                    <a:pt x="284" y="293"/>
                  </a:cubicBezTo>
                  <a:cubicBezTo>
                    <a:pt x="280" y="292"/>
                    <a:pt x="273" y="288"/>
                    <a:pt x="264" y="283"/>
                  </a:cubicBezTo>
                  <a:cubicBezTo>
                    <a:pt x="233" y="266"/>
                    <a:pt x="173" y="231"/>
                    <a:pt x="120" y="200"/>
                  </a:cubicBezTo>
                  <a:cubicBezTo>
                    <a:pt x="93" y="184"/>
                    <a:pt x="68" y="170"/>
                    <a:pt x="49" y="160"/>
                  </a:cubicBezTo>
                  <a:cubicBezTo>
                    <a:pt x="39" y="154"/>
                    <a:pt x="30" y="150"/>
                    <a:pt x="24" y="147"/>
                  </a:cubicBezTo>
                  <a:cubicBezTo>
                    <a:pt x="21" y="146"/>
                    <a:pt x="18" y="144"/>
                    <a:pt x="16" y="143"/>
                  </a:cubicBezTo>
                  <a:cubicBezTo>
                    <a:pt x="15" y="143"/>
                    <a:pt x="14" y="143"/>
                    <a:pt x="13" y="142"/>
                  </a:cubicBezTo>
                  <a:cubicBezTo>
                    <a:pt x="12" y="142"/>
                    <a:pt x="11" y="142"/>
                    <a:pt x="10" y="142"/>
                  </a:cubicBezTo>
                  <a:cubicBezTo>
                    <a:pt x="9" y="142"/>
                    <a:pt x="8" y="142"/>
                    <a:pt x="7" y="142"/>
                  </a:cubicBezTo>
                  <a:cubicBezTo>
                    <a:pt x="7" y="143"/>
                    <a:pt x="6" y="143"/>
                    <a:pt x="5" y="144"/>
                  </a:cubicBezTo>
                  <a:cubicBezTo>
                    <a:pt x="4" y="145"/>
                    <a:pt x="4" y="147"/>
                    <a:pt x="4" y="148"/>
                  </a:cubicBezTo>
                  <a:cubicBezTo>
                    <a:pt x="5" y="149"/>
                    <a:pt x="5" y="150"/>
                    <a:pt x="6" y="150"/>
                  </a:cubicBezTo>
                  <a:cubicBezTo>
                    <a:pt x="6" y="150"/>
                    <a:pt x="11" y="153"/>
                    <a:pt x="18" y="157"/>
                  </a:cubicBezTo>
                  <a:cubicBezTo>
                    <a:pt x="44" y="173"/>
                    <a:pt x="108" y="211"/>
                    <a:pt x="166" y="247"/>
                  </a:cubicBezTo>
                  <a:cubicBezTo>
                    <a:pt x="194" y="265"/>
                    <a:pt x="222" y="282"/>
                    <a:pt x="242" y="295"/>
                  </a:cubicBezTo>
                  <a:cubicBezTo>
                    <a:pt x="252" y="301"/>
                    <a:pt x="260" y="307"/>
                    <a:pt x="266" y="311"/>
                  </a:cubicBezTo>
                  <a:cubicBezTo>
                    <a:pt x="268" y="313"/>
                    <a:pt x="271" y="314"/>
                    <a:pt x="272" y="315"/>
                  </a:cubicBezTo>
                  <a:cubicBezTo>
                    <a:pt x="273" y="316"/>
                    <a:pt x="273" y="316"/>
                    <a:pt x="273" y="316"/>
                  </a:cubicBezTo>
                  <a:cubicBezTo>
                    <a:pt x="273" y="317"/>
                    <a:pt x="273" y="317"/>
                    <a:pt x="273" y="317"/>
                  </a:cubicBezTo>
                  <a:cubicBezTo>
                    <a:pt x="275" y="315"/>
                    <a:pt x="275" y="315"/>
                    <a:pt x="275" y="315"/>
                  </a:cubicBezTo>
                  <a:cubicBezTo>
                    <a:pt x="273" y="316"/>
                    <a:pt x="273" y="316"/>
                    <a:pt x="273" y="316"/>
                  </a:cubicBezTo>
                  <a:cubicBezTo>
                    <a:pt x="273" y="317"/>
                    <a:pt x="273" y="317"/>
                    <a:pt x="273" y="317"/>
                  </a:cubicBezTo>
                  <a:cubicBezTo>
                    <a:pt x="275" y="315"/>
                    <a:pt x="275" y="315"/>
                    <a:pt x="275" y="315"/>
                  </a:cubicBezTo>
                  <a:cubicBezTo>
                    <a:pt x="273" y="316"/>
                    <a:pt x="273" y="316"/>
                    <a:pt x="273" y="316"/>
                  </a:cubicBezTo>
                  <a:cubicBezTo>
                    <a:pt x="277" y="314"/>
                    <a:pt x="277" y="314"/>
                    <a:pt x="277" y="314"/>
                  </a:cubicBezTo>
                  <a:cubicBezTo>
                    <a:pt x="273" y="314"/>
                    <a:pt x="273" y="314"/>
                    <a:pt x="273" y="314"/>
                  </a:cubicBezTo>
                  <a:cubicBezTo>
                    <a:pt x="273" y="315"/>
                    <a:pt x="273" y="316"/>
                    <a:pt x="273" y="316"/>
                  </a:cubicBezTo>
                  <a:cubicBezTo>
                    <a:pt x="277" y="314"/>
                    <a:pt x="277" y="314"/>
                    <a:pt x="277" y="314"/>
                  </a:cubicBezTo>
                  <a:cubicBezTo>
                    <a:pt x="273" y="314"/>
                    <a:pt x="273" y="314"/>
                    <a:pt x="273" y="314"/>
                  </a:cubicBezTo>
                  <a:cubicBezTo>
                    <a:pt x="277" y="314"/>
                    <a:pt x="277" y="314"/>
                    <a:pt x="277" y="314"/>
                  </a:cubicBezTo>
                  <a:cubicBezTo>
                    <a:pt x="273" y="312"/>
                    <a:pt x="273" y="312"/>
                    <a:pt x="273" y="312"/>
                  </a:cubicBezTo>
                  <a:cubicBezTo>
                    <a:pt x="273" y="313"/>
                    <a:pt x="273" y="314"/>
                    <a:pt x="273" y="314"/>
                  </a:cubicBezTo>
                  <a:cubicBezTo>
                    <a:pt x="277" y="314"/>
                    <a:pt x="277" y="314"/>
                    <a:pt x="277" y="314"/>
                  </a:cubicBezTo>
                  <a:cubicBezTo>
                    <a:pt x="273" y="312"/>
                    <a:pt x="273" y="312"/>
                    <a:pt x="273" y="312"/>
                  </a:cubicBezTo>
                  <a:cubicBezTo>
                    <a:pt x="273" y="312"/>
                    <a:pt x="273" y="312"/>
                    <a:pt x="273" y="312"/>
                  </a:cubicBezTo>
                  <a:cubicBezTo>
                    <a:pt x="277" y="314"/>
                    <a:pt x="277" y="314"/>
                    <a:pt x="277" y="314"/>
                  </a:cubicBezTo>
                  <a:cubicBezTo>
                    <a:pt x="276" y="310"/>
                    <a:pt x="276" y="310"/>
                    <a:pt x="276" y="310"/>
                  </a:cubicBezTo>
                  <a:cubicBezTo>
                    <a:pt x="275" y="311"/>
                    <a:pt x="274" y="311"/>
                    <a:pt x="273" y="312"/>
                  </a:cubicBezTo>
                  <a:cubicBezTo>
                    <a:pt x="277" y="314"/>
                    <a:pt x="277" y="314"/>
                    <a:pt x="277" y="314"/>
                  </a:cubicBezTo>
                  <a:cubicBezTo>
                    <a:pt x="276" y="310"/>
                    <a:pt x="276" y="310"/>
                    <a:pt x="276" y="310"/>
                  </a:cubicBezTo>
                  <a:cubicBezTo>
                    <a:pt x="277" y="314"/>
                    <a:pt x="277" y="314"/>
                    <a:pt x="277" y="314"/>
                  </a:cubicBezTo>
                  <a:cubicBezTo>
                    <a:pt x="277" y="310"/>
                    <a:pt x="277" y="310"/>
                    <a:pt x="277" y="310"/>
                  </a:cubicBezTo>
                  <a:cubicBezTo>
                    <a:pt x="276" y="310"/>
                    <a:pt x="276" y="310"/>
                    <a:pt x="276" y="310"/>
                  </a:cubicBezTo>
                  <a:cubicBezTo>
                    <a:pt x="277" y="314"/>
                    <a:pt x="277" y="314"/>
                    <a:pt x="277" y="314"/>
                  </a:cubicBezTo>
                  <a:cubicBezTo>
                    <a:pt x="277" y="310"/>
                    <a:pt x="277" y="310"/>
                    <a:pt x="277" y="310"/>
                  </a:cubicBezTo>
                  <a:cubicBezTo>
                    <a:pt x="277" y="313"/>
                    <a:pt x="277" y="313"/>
                    <a:pt x="277" y="313"/>
                  </a:cubicBezTo>
                  <a:cubicBezTo>
                    <a:pt x="277" y="310"/>
                    <a:pt x="277" y="310"/>
                    <a:pt x="277" y="310"/>
                  </a:cubicBezTo>
                  <a:cubicBezTo>
                    <a:pt x="277" y="310"/>
                    <a:pt x="277" y="310"/>
                    <a:pt x="277" y="310"/>
                  </a:cubicBezTo>
                  <a:cubicBezTo>
                    <a:pt x="277" y="313"/>
                    <a:pt x="277" y="313"/>
                    <a:pt x="277" y="313"/>
                  </a:cubicBezTo>
                  <a:cubicBezTo>
                    <a:pt x="277" y="310"/>
                    <a:pt x="277" y="310"/>
                    <a:pt x="277" y="310"/>
                  </a:cubicBezTo>
                  <a:cubicBezTo>
                    <a:pt x="277" y="311"/>
                    <a:pt x="277" y="311"/>
                    <a:pt x="277" y="311"/>
                  </a:cubicBezTo>
                  <a:cubicBezTo>
                    <a:pt x="277" y="310"/>
                    <a:pt x="277" y="310"/>
                    <a:pt x="277" y="310"/>
                  </a:cubicBezTo>
                  <a:cubicBezTo>
                    <a:pt x="277" y="310"/>
                    <a:pt x="277" y="310"/>
                    <a:pt x="277" y="310"/>
                  </a:cubicBezTo>
                  <a:cubicBezTo>
                    <a:pt x="277" y="311"/>
                    <a:pt x="277" y="311"/>
                    <a:pt x="277" y="311"/>
                  </a:cubicBezTo>
                  <a:cubicBezTo>
                    <a:pt x="277" y="310"/>
                    <a:pt x="277" y="310"/>
                    <a:pt x="277" y="310"/>
                  </a:cubicBezTo>
                  <a:cubicBezTo>
                    <a:pt x="277" y="310"/>
                    <a:pt x="276" y="310"/>
                    <a:pt x="276" y="310"/>
                  </a:cubicBezTo>
                  <a:cubicBezTo>
                    <a:pt x="272" y="308"/>
                    <a:pt x="265" y="305"/>
                    <a:pt x="256" y="300"/>
                  </a:cubicBezTo>
                  <a:cubicBezTo>
                    <a:pt x="224" y="283"/>
                    <a:pt x="162" y="247"/>
                    <a:pt x="108" y="216"/>
                  </a:cubicBezTo>
                  <a:cubicBezTo>
                    <a:pt x="81" y="201"/>
                    <a:pt x="56" y="186"/>
                    <a:pt x="38" y="176"/>
                  </a:cubicBezTo>
                  <a:cubicBezTo>
                    <a:pt x="29" y="170"/>
                    <a:pt x="21" y="166"/>
                    <a:pt x="16" y="163"/>
                  </a:cubicBezTo>
                  <a:cubicBezTo>
                    <a:pt x="13" y="162"/>
                    <a:pt x="11" y="160"/>
                    <a:pt x="10" y="160"/>
                  </a:cubicBezTo>
                  <a:cubicBezTo>
                    <a:pt x="9" y="159"/>
                    <a:pt x="8" y="159"/>
                    <a:pt x="8" y="159"/>
                  </a:cubicBezTo>
                  <a:cubicBezTo>
                    <a:pt x="7" y="158"/>
                    <a:pt x="7" y="158"/>
                    <a:pt x="7" y="158"/>
                  </a:cubicBezTo>
                  <a:cubicBezTo>
                    <a:pt x="7" y="158"/>
                    <a:pt x="7" y="158"/>
                    <a:pt x="7" y="15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6" y="158"/>
                    <a:pt x="6" y="158"/>
                    <a:pt x="5" y="158"/>
                  </a:cubicBezTo>
                  <a:cubicBezTo>
                    <a:pt x="5" y="158"/>
                    <a:pt x="4" y="158"/>
                    <a:pt x="4" y="158"/>
                  </a:cubicBezTo>
                  <a:cubicBezTo>
                    <a:pt x="3" y="158"/>
                    <a:pt x="2" y="159"/>
                    <a:pt x="1" y="160"/>
                  </a:cubicBezTo>
                  <a:cubicBezTo>
                    <a:pt x="0" y="162"/>
                    <a:pt x="1" y="165"/>
                    <a:pt x="3" y="166"/>
                  </a:cubicBezTo>
                  <a:cubicBezTo>
                    <a:pt x="266" y="330"/>
                    <a:pt x="266" y="330"/>
                    <a:pt x="266" y="330"/>
                  </a:cubicBezTo>
                  <a:cubicBezTo>
                    <a:pt x="268" y="326"/>
                    <a:pt x="268" y="326"/>
                    <a:pt x="268" y="326"/>
                  </a:cubicBezTo>
                  <a:cubicBezTo>
                    <a:pt x="264" y="324"/>
                    <a:pt x="264" y="324"/>
                    <a:pt x="264" y="324"/>
                  </a:cubicBezTo>
                  <a:cubicBezTo>
                    <a:pt x="268" y="326"/>
                    <a:pt x="268" y="326"/>
                    <a:pt x="268" y="326"/>
                  </a:cubicBezTo>
                  <a:cubicBezTo>
                    <a:pt x="266" y="322"/>
                    <a:pt x="266" y="322"/>
                    <a:pt x="266" y="322"/>
                  </a:cubicBezTo>
                  <a:cubicBezTo>
                    <a:pt x="266" y="322"/>
                    <a:pt x="265" y="323"/>
                    <a:pt x="264" y="324"/>
                  </a:cubicBezTo>
                  <a:cubicBezTo>
                    <a:pt x="268" y="326"/>
                    <a:pt x="268" y="326"/>
                    <a:pt x="268" y="326"/>
                  </a:cubicBezTo>
                  <a:cubicBezTo>
                    <a:pt x="266" y="322"/>
                    <a:pt x="266" y="322"/>
                    <a:pt x="266" y="322"/>
                  </a:cubicBezTo>
                  <a:cubicBezTo>
                    <a:pt x="267" y="325"/>
                    <a:pt x="267" y="325"/>
                    <a:pt x="267" y="325"/>
                  </a:cubicBezTo>
                  <a:cubicBezTo>
                    <a:pt x="267" y="322"/>
                    <a:pt x="267" y="322"/>
                    <a:pt x="267" y="322"/>
                  </a:cubicBezTo>
                  <a:cubicBezTo>
                    <a:pt x="267" y="322"/>
                    <a:pt x="267" y="322"/>
                    <a:pt x="266" y="322"/>
                  </a:cubicBezTo>
                  <a:cubicBezTo>
                    <a:pt x="267" y="325"/>
                    <a:pt x="267" y="325"/>
                    <a:pt x="267" y="325"/>
                  </a:cubicBezTo>
                  <a:cubicBezTo>
                    <a:pt x="267" y="322"/>
                    <a:pt x="267" y="322"/>
                    <a:pt x="267" y="322"/>
                  </a:cubicBezTo>
                  <a:cubicBezTo>
                    <a:pt x="267" y="324"/>
                    <a:pt x="267" y="324"/>
                    <a:pt x="267" y="324"/>
                  </a:cubicBezTo>
                  <a:cubicBezTo>
                    <a:pt x="268" y="322"/>
                    <a:pt x="268" y="322"/>
                    <a:pt x="268" y="322"/>
                  </a:cubicBezTo>
                  <a:cubicBezTo>
                    <a:pt x="267" y="322"/>
                    <a:pt x="267" y="322"/>
                    <a:pt x="267" y="322"/>
                  </a:cubicBezTo>
                  <a:cubicBezTo>
                    <a:pt x="267" y="324"/>
                    <a:pt x="267" y="324"/>
                    <a:pt x="267" y="324"/>
                  </a:cubicBezTo>
                  <a:cubicBezTo>
                    <a:pt x="268" y="322"/>
                    <a:pt x="268" y="322"/>
                    <a:pt x="268" y="322"/>
                  </a:cubicBezTo>
                  <a:cubicBezTo>
                    <a:pt x="268" y="322"/>
                    <a:pt x="268" y="322"/>
                    <a:pt x="268" y="322"/>
                  </a:cubicBezTo>
                  <a:cubicBezTo>
                    <a:pt x="268" y="322"/>
                    <a:pt x="268" y="322"/>
                    <a:pt x="268" y="322"/>
                  </a:cubicBezTo>
                  <a:cubicBezTo>
                    <a:pt x="268" y="322"/>
                    <a:pt x="268" y="322"/>
                    <a:pt x="268" y="322"/>
                  </a:cubicBezTo>
                  <a:cubicBezTo>
                    <a:pt x="268" y="322"/>
                    <a:pt x="268" y="322"/>
                    <a:pt x="268" y="322"/>
                  </a:cubicBezTo>
                  <a:cubicBezTo>
                    <a:pt x="268" y="322"/>
                    <a:pt x="268" y="322"/>
                    <a:pt x="268" y="322"/>
                  </a:cubicBezTo>
                  <a:cubicBezTo>
                    <a:pt x="268" y="322"/>
                    <a:pt x="267" y="322"/>
                    <a:pt x="266" y="322"/>
                  </a:cubicBezTo>
                  <a:cubicBezTo>
                    <a:pt x="263" y="320"/>
                    <a:pt x="256" y="317"/>
                    <a:pt x="247" y="312"/>
                  </a:cubicBezTo>
                  <a:cubicBezTo>
                    <a:pt x="216" y="296"/>
                    <a:pt x="157" y="262"/>
                    <a:pt x="107" y="233"/>
                  </a:cubicBezTo>
                  <a:cubicBezTo>
                    <a:pt x="81" y="218"/>
                    <a:pt x="58" y="204"/>
                    <a:pt x="41" y="194"/>
                  </a:cubicBezTo>
                  <a:cubicBezTo>
                    <a:pt x="32" y="189"/>
                    <a:pt x="25" y="185"/>
                    <a:pt x="21" y="182"/>
                  </a:cubicBezTo>
                  <a:cubicBezTo>
                    <a:pt x="16" y="179"/>
                    <a:pt x="13" y="178"/>
                    <a:pt x="13" y="178"/>
                  </a:cubicBezTo>
                  <a:cubicBezTo>
                    <a:pt x="11" y="177"/>
                    <a:pt x="8" y="177"/>
                    <a:pt x="7" y="179"/>
                  </a:cubicBezTo>
                  <a:cubicBezTo>
                    <a:pt x="6" y="181"/>
                    <a:pt x="7" y="184"/>
                    <a:pt x="9" y="185"/>
                  </a:cubicBezTo>
                  <a:cubicBezTo>
                    <a:pt x="256" y="340"/>
                    <a:pt x="256" y="340"/>
                    <a:pt x="256" y="340"/>
                  </a:cubicBezTo>
                  <a:cubicBezTo>
                    <a:pt x="258" y="336"/>
                    <a:pt x="258" y="336"/>
                    <a:pt x="258" y="336"/>
                  </a:cubicBezTo>
                  <a:cubicBezTo>
                    <a:pt x="255" y="333"/>
                    <a:pt x="255" y="333"/>
                    <a:pt x="255" y="333"/>
                  </a:cubicBezTo>
                  <a:cubicBezTo>
                    <a:pt x="258" y="336"/>
                    <a:pt x="258" y="336"/>
                    <a:pt x="258" y="336"/>
                  </a:cubicBezTo>
                  <a:cubicBezTo>
                    <a:pt x="257" y="332"/>
                    <a:pt x="257" y="332"/>
                    <a:pt x="257" y="332"/>
                  </a:cubicBezTo>
                  <a:cubicBezTo>
                    <a:pt x="256" y="332"/>
                    <a:pt x="255" y="332"/>
                    <a:pt x="255" y="333"/>
                  </a:cubicBezTo>
                  <a:cubicBezTo>
                    <a:pt x="258" y="336"/>
                    <a:pt x="258" y="336"/>
                    <a:pt x="258" y="336"/>
                  </a:cubicBezTo>
                  <a:cubicBezTo>
                    <a:pt x="257" y="332"/>
                    <a:pt x="257" y="332"/>
                    <a:pt x="257" y="332"/>
                  </a:cubicBezTo>
                  <a:cubicBezTo>
                    <a:pt x="258" y="336"/>
                    <a:pt x="258" y="336"/>
                    <a:pt x="258" y="336"/>
                  </a:cubicBezTo>
                  <a:cubicBezTo>
                    <a:pt x="258" y="332"/>
                    <a:pt x="258" y="332"/>
                    <a:pt x="258" y="332"/>
                  </a:cubicBezTo>
                  <a:cubicBezTo>
                    <a:pt x="258" y="332"/>
                    <a:pt x="257" y="332"/>
                    <a:pt x="257" y="332"/>
                  </a:cubicBezTo>
                  <a:cubicBezTo>
                    <a:pt x="258" y="336"/>
                    <a:pt x="258" y="336"/>
                    <a:pt x="258" y="336"/>
                  </a:cubicBezTo>
                  <a:cubicBezTo>
                    <a:pt x="258" y="332"/>
                    <a:pt x="258" y="332"/>
                    <a:pt x="258" y="332"/>
                  </a:cubicBezTo>
                  <a:cubicBezTo>
                    <a:pt x="258" y="336"/>
                    <a:pt x="258" y="336"/>
                    <a:pt x="258" y="336"/>
                  </a:cubicBezTo>
                  <a:cubicBezTo>
                    <a:pt x="259" y="332"/>
                    <a:pt x="259" y="332"/>
                    <a:pt x="259" y="332"/>
                  </a:cubicBezTo>
                  <a:cubicBezTo>
                    <a:pt x="259" y="332"/>
                    <a:pt x="259" y="332"/>
                    <a:pt x="258" y="332"/>
                  </a:cubicBezTo>
                  <a:cubicBezTo>
                    <a:pt x="258" y="336"/>
                    <a:pt x="258" y="336"/>
                    <a:pt x="258" y="336"/>
                  </a:cubicBezTo>
                  <a:cubicBezTo>
                    <a:pt x="259" y="332"/>
                    <a:pt x="259" y="332"/>
                    <a:pt x="259" y="332"/>
                  </a:cubicBezTo>
                  <a:cubicBezTo>
                    <a:pt x="258" y="335"/>
                    <a:pt x="258" y="335"/>
                    <a:pt x="258" y="335"/>
                  </a:cubicBezTo>
                  <a:cubicBezTo>
                    <a:pt x="259" y="332"/>
                    <a:pt x="259" y="332"/>
                    <a:pt x="259" y="332"/>
                  </a:cubicBezTo>
                  <a:cubicBezTo>
                    <a:pt x="259" y="332"/>
                    <a:pt x="259" y="332"/>
                    <a:pt x="259" y="332"/>
                  </a:cubicBezTo>
                  <a:cubicBezTo>
                    <a:pt x="258" y="335"/>
                    <a:pt x="258" y="335"/>
                    <a:pt x="258" y="335"/>
                  </a:cubicBezTo>
                  <a:cubicBezTo>
                    <a:pt x="259" y="332"/>
                    <a:pt x="259" y="332"/>
                    <a:pt x="259" y="332"/>
                  </a:cubicBezTo>
                  <a:cubicBezTo>
                    <a:pt x="259" y="332"/>
                    <a:pt x="259" y="332"/>
                    <a:pt x="259" y="332"/>
                  </a:cubicBezTo>
                  <a:cubicBezTo>
                    <a:pt x="260" y="332"/>
                    <a:pt x="260" y="332"/>
                    <a:pt x="260" y="332"/>
                  </a:cubicBezTo>
                  <a:cubicBezTo>
                    <a:pt x="259" y="332"/>
                    <a:pt x="259" y="332"/>
                    <a:pt x="259" y="332"/>
                  </a:cubicBezTo>
                  <a:cubicBezTo>
                    <a:pt x="259" y="332"/>
                    <a:pt x="259" y="332"/>
                    <a:pt x="259" y="332"/>
                  </a:cubicBezTo>
                  <a:cubicBezTo>
                    <a:pt x="260" y="332"/>
                    <a:pt x="260" y="332"/>
                    <a:pt x="260" y="332"/>
                  </a:cubicBezTo>
                  <a:cubicBezTo>
                    <a:pt x="259" y="332"/>
                    <a:pt x="259" y="332"/>
                    <a:pt x="258" y="331"/>
                  </a:cubicBezTo>
                  <a:cubicBezTo>
                    <a:pt x="256" y="330"/>
                    <a:pt x="250" y="327"/>
                    <a:pt x="242" y="322"/>
                  </a:cubicBezTo>
                  <a:cubicBezTo>
                    <a:pt x="214" y="307"/>
                    <a:pt x="159" y="275"/>
                    <a:pt x="111" y="247"/>
                  </a:cubicBezTo>
                  <a:cubicBezTo>
                    <a:pt x="86" y="233"/>
                    <a:pt x="64" y="221"/>
                    <a:pt x="47" y="211"/>
                  </a:cubicBezTo>
                  <a:cubicBezTo>
                    <a:pt x="39" y="206"/>
                    <a:pt x="32" y="203"/>
                    <a:pt x="27" y="200"/>
                  </a:cubicBezTo>
                  <a:cubicBezTo>
                    <a:pt x="24" y="199"/>
                    <a:pt x="22" y="198"/>
                    <a:pt x="21" y="197"/>
                  </a:cubicBezTo>
                  <a:cubicBezTo>
                    <a:pt x="20" y="196"/>
                    <a:pt x="20" y="196"/>
                    <a:pt x="19" y="196"/>
                  </a:cubicBezTo>
                  <a:cubicBezTo>
                    <a:pt x="18" y="196"/>
                    <a:pt x="18" y="196"/>
                    <a:pt x="18" y="196"/>
                  </a:cubicBezTo>
                  <a:cubicBezTo>
                    <a:pt x="18" y="195"/>
                    <a:pt x="18" y="195"/>
                    <a:pt x="18" y="195"/>
                  </a:cubicBezTo>
                  <a:cubicBezTo>
                    <a:pt x="17" y="195"/>
                    <a:pt x="17" y="195"/>
                    <a:pt x="17" y="195"/>
                  </a:cubicBezTo>
                  <a:cubicBezTo>
                    <a:pt x="16" y="195"/>
                    <a:pt x="16" y="195"/>
                    <a:pt x="15" y="196"/>
                  </a:cubicBezTo>
                  <a:cubicBezTo>
                    <a:pt x="14" y="196"/>
                    <a:pt x="13" y="196"/>
                    <a:pt x="13" y="197"/>
                  </a:cubicBezTo>
                  <a:cubicBezTo>
                    <a:pt x="12" y="199"/>
                    <a:pt x="12" y="202"/>
                    <a:pt x="14" y="203"/>
                  </a:cubicBezTo>
                  <a:cubicBezTo>
                    <a:pt x="98" y="255"/>
                    <a:pt x="98" y="255"/>
                    <a:pt x="98" y="255"/>
                  </a:cubicBezTo>
                  <a:cubicBezTo>
                    <a:pt x="22" y="214"/>
                    <a:pt x="22" y="214"/>
                    <a:pt x="22" y="214"/>
                  </a:cubicBezTo>
                  <a:cubicBezTo>
                    <a:pt x="20" y="212"/>
                    <a:pt x="18" y="213"/>
                    <a:pt x="16" y="215"/>
                  </a:cubicBezTo>
                  <a:cubicBezTo>
                    <a:pt x="15" y="217"/>
                    <a:pt x="16" y="220"/>
                    <a:pt x="18" y="221"/>
                  </a:cubicBezTo>
                  <a:cubicBezTo>
                    <a:pt x="18" y="221"/>
                    <a:pt x="21" y="223"/>
                    <a:pt x="25" y="226"/>
                  </a:cubicBezTo>
                  <a:cubicBezTo>
                    <a:pt x="42" y="235"/>
                    <a:pt x="83" y="260"/>
                    <a:pt x="120" y="283"/>
                  </a:cubicBezTo>
                  <a:cubicBezTo>
                    <a:pt x="139" y="295"/>
                    <a:pt x="156" y="305"/>
                    <a:pt x="169" y="314"/>
                  </a:cubicBezTo>
                  <a:cubicBezTo>
                    <a:pt x="176" y="318"/>
                    <a:pt x="181" y="321"/>
                    <a:pt x="184" y="324"/>
                  </a:cubicBezTo>
                  <a:cubicBezTo>
                    <a:pt x="186" y="325"/>
                    <a:pt x="188" y="326"/>
                    <a:pt x="188" y="327"/>
                  </a:cubicBezTo>
                  <a:cubicBezTo>
                    <a:pt x="189" y="327"/>
                    <a:pt x="189" y="327"/>
                    <a:pt x="189" y="327"/>
                  </a:cubicBezTo>
                  <a:cubicBezTo>
                    <a:pt x="190" y="326"/>
                    <a:pt x="190" y="326"/>
                    <a:pt x="190" y="326"/>
                  </a:cubicBezTo>
                  <a:cubicBezTo>
                    <a:pt x="189" y="327"/>
                    <a:pt x="189" y="327"/>
                    <a:pt x="189" y="327"/>
                  </a:cubicBezTo>
                  <a:cubicBezTo>
                    <a:pt x="189" y="327"/>
                    <a:pt x="189" y="327"/>
                    <a:pt x="189" y="327"/>
                  </a:cubicBezTo>
                  <a:cubicBezTo>
                    <a:pt x="190" y="326"/>
                    <a:pt x="190" y="326"/>
                    <a:pt x="190" y="326"/>
                  </a:cubicBezTo>
                  <a:cubicBezTo>
                    <a:pt x="189" y="327"/>
                    <a:pt x="189" y="327"/>
                    <a:pt x="189" y="327"/>
                  </a:cubicBezTo>
                  <a:cubicBezTo>
                    <a:pt x="192" y="325"/>
                    <a:pt x="192" y="325"/>
                    <a:pt x="192" y="325"/>
                  </a:cubicBezTo>
                  <a:cubicBezTo>
                    <a:pt x="188" y="325"/>
                    <a:pt x="188" y="325"/>
                    <a:pt x="188" y="325"/>
                  </a:cubicBezTo>
                  <a:cubicBezTo>
                    <a:pt x="188" y="327"/>
                    <a:pt x="189" y="327"/>
                    <a:pt x="189" y="327"/>
                  </a:cubicBezTo>
                  <a:cubicBezTo>
                    <a:pt x="192" y="325"/>
                    <a:pt x="192" y="325"/>
                    <a:pt x="192" y="325"/>
                  </a:cubicBezTo>
                  <a:cubicBezTo>
                    <a:pt x="188" y="325"/>
                    <a:pt x="188" y="325"/>
                    <a:pt x="188" y="325"/>
                  </a:cubicBezTo>
                  <a:cubicBezTo>
                    <a:pt x="193" y="325"/>
                    <a:pt x="193" y="325"/>
                    <a:pt x="193" y="325"/>
                  </a:cubicBezTo>
                  <a:cubicBezTo>
                    <a:pt x="189" y="323"/>
                    <a:pt x="189" y="323"/>
                    <a:pt x="189" y="323"/>
                  </a:cubicBezTo>
                  <a:cubicBezTo>
                    <a:pt x="189" y="324"/>
                    <a:pt x="188" y="325"/>
                    <a:pt x="188" y="325"/>
                  </a:cubicBezTo>
                  <a:cubicBezTo>
                    <a:pt x="193" y="325"/>
                    <a:pt x="193" y="325"/>
                    <a:pt x="193" y="325"/>
                  </a:cubicBezTo>
                  <a:cubicBezTo>
                    <a:pt x="189" y="323"/>
                    <a:pt x="189" y="323"/>
                    <a:pt x="189" y="323"/>
                  </a:cubicBezTo>
                  <a:cubicBezTo>
                    <a:pt x="193" y="325"/>
                    <a:pt x="193" y="325"/>
                    <a:pt x="193" y="325"/>
                  </a:cubicBezTo>
                  <a:cubicBezTo>
                    <a:pt x="195" y="321"/>
                    <a:pt x="195" y="321"/>
                    <a:pt x="195" y="321"/>
                  </a:cubicBezTo>
                  <a:cubicBezTo>
                    <a:pt x="27" y="231"/>
                    <a:pt x="27" y="231"/>
                    <a:pt x="27" y="231"/>
                  </a:cubicBezTo>
                  <a:cubicBezTo>
                    <a:pt x="25" y="230"/>
                    <a:pt x="22" y="230"/>
                    <a:pt x="21" y="232"/>
                  </a:cubicBezTo>
                  <a:cubicBezTo>
                    <a:pt x="20" y="234"/>
                    <a:pt x="21" y="237"/>
                    <a:pt x="23" y="238"/>
                  </a:cubicBezTo>
                  <a:cubicBezTo>
                    <a:pt x="23" y="238"/>
                    <a:pt x="25" y="239"/>
                    <a:pt x="28" y="242"/>
                  </a:cubicBezTo>
                  <a:cubicBezTo>
                    <a:pt x="41" y="249"/>
                    <a:pt x="72" y="268"/>
                    <a:pt x="100" y="285"/>
                  </a:cubicBezTo>
                  <a:cubicBezTo>
                    <a:pt x="114" y="293"/>
                    <a:pt x="128" y="302"/>
                    <a:pt x="137" y="308"/>
                  </a:cubicBezTo>
                  <a:cubicBezTo>
                    <a:pt x="142" y="311"/>
                    <a:pt x="146" y="314"/>
                    <a:pt x="149" y="316"/>
                  </a:cubicBezTo>
                  <a:cubicBezTo>
                    <a:pt x="150" y="317"/>
                    <a:pt x="151" y="317"/>
                    <a:pt x="152" y="318"/>
                  </a:cubicBezTo>
                  <a:cubicBezTo>
                    <a:pt x="152" y="318"/>
                    <a:pt x="152" y="318"/>
                    <a:pt x="152" y="318"/>
                  </a:cubicBezTo>
                  <a:cubicBezTo>
                    <a:pt x="152" y="318"/>
                    <a:pt x="152" y="318"/>
                    <a:pt x="152" y="318"/>
                  </a:cubicBezTo>
                  <a:cubicBezTo>
                    <a:pt x="153" y="317"/>
                    <a:pt x="153" y="317"/>
                    <a:pt x="153" y="317"/>
                  </a:cubicBezTo>
                  <a:cubicBezTo>
                    <a:pt x="152" y="318"/>
                    <a:pt x="152" y="318"/>
                    <a:pt x="152" y="318"/>
                  </a:cubicBezTo>
                  <a:cubicBezTo>
                    <a:pt x="152" y="318"/>
                    <a:pt x="152" y="318"/>
                    <a:pt x="152" y="318"/>
                  </a:cubicBezTo>
                  <a:cubicBezTo>
                    <a:pt x="153" y="317"/>
                    <a:pt x="153" y="317"/>
                    <a:pt x="153" y="317"/>
                  </a:cubicBezTo>
                  <a:cubicBezTo>
                    <a:pt x="152" y="318"/>
                    <a:pt x="152" y="318"/>
                    <a:pt x="152" y="318"/>
                  </a:cubicBezTo>
                  <a:cubicBezTo>
                    <a:pt x="155" y="316"/>
                    <a:pt x="155" y="316"/>
                    <a:pt x="155" y="316"/>
                  </a:cubicBezTo>
                  <a:cubicBezTo>
                    <a:pt x="151" y="316"/>
                    <a:pt x="151" y="316"/>
                    <a:pt x="151" y="316"/>
                  </a:cubicBezTo>
                  <a:cubicBezTo>
                    <a:pt x="151" y="317"/>
                    <a:pt x="152" y="318"/>
                    <a:pt x="152" y="318"/>
                  </a:cubicBezTo>
                  <a:cubicBezTo>
                    <a:pt x="155" y="316"/>
                    <a:pt x="155" y="316"/>
                    <a:pt x="155" y="316"/>
                  </a:cubicBezTo>
                  <a:cubicBezTo>
                    <a:pt x="151" y="316"/>
                    <a:pt x="151" y="316"/>
                    <a:pt x="151" y="316"/>
                  </a:cubicBezTo>
                  <a:cubicBezTo>
                    <a:pt x="155" y="316"/>
                    <a:pt x="155" y="316"/>
                    <a:pt x="155" y="316"/>
                  </a:cubicBezTo>
                  <a:cubicBezTo>
                    <a:pt x="152" y="314"/>
                    <a:pt x="152" y="314"/>
                    <a:pt x="152" y="314"/>
                  </a:cubicBezTo>
                  <a:cubicBezTo>
                    <a:pt x="151" y="315"/>
                    <a:pt x="151" y="315"/>
                    <a:pt x="151" y="316"/>
                  </a:cubicBezTo>
                  <a:cubicBezTo>
                    <a:pt x="155" y="316"/>
                    <a:pt x="155" y="316"/>
                    <a:pt x="155" y="316"/>
                  </a:cubicBezTo>
                  <a:cubicBezTo>
                    <a:pt x="152" y="314"/>
                    <a:pt x="152" y="314"/>
                    <a:pt x="152" y="314"/>
                  </a:cubicBezTo>
                  <a:cubicBezTo>
                    <a:pt x="156" y="316"/>
                    <a:pt x="156" y="316"/>
                    <a:pt x="156" y="316"/>
                  </a:cubicBezTo>
                  <a:cubicBezTo>
                    <a:pt x="157" y="312"/>
                    <a:pt x="157" y="312"/>
                    <a:pt x="157" y="312"/>
                  </a:cubicBezTo>
                  <a:cubicBezTo>
                    <a:pt x="59" y="271"/>
                    <a:pt x="59" y="271"/>
                    <a:pt x="59" y="271"/>
                  </a:cubicBezTo>
                  <a:cubicBezTo>
                    <a:pt x="57" y="271"/>
                    <a:pt x="54" y="271"/>
                    <a:pt x="53" y="273"/>
                  </a:cubicBezTo>
                  <a:cubicBezTo>
                    <a:pt x="52" y="275"/>
                    <a:pt x="53" y="278"/>
                    <a:pt x="55" y="279"/>
                  </a:cubicBezTo>
                  <a:cubicBezTo>
                    <a:pt x="55" y="279"/>
                    <a:pt x="58" y="281"/>
                    <a:pt x="61" y="283"/>
                  </a:cubicBezTo>
                  <a:cubicBezTo>
                    <a:pt x="66" y="286"/>
                    <a:pt x="75" y="291"/>
                    <a:pt x="81" y="295"/>
                  </a:cubicBezTo>
                  <a:cubicBezTo>
                    <a:pt x="85" y="297"/>
                    <a:pt x="88" y="299"/>
                    <a:pt x="90" y="300"/>
                  </a:cubicBezTo>
                  <a:cubicBezTo>
                    <a:pt x="91" y="301"/>
                    <a:pt x="92" y="302"/>
                    <a:pt x="92" y="302"/>
                  </a:cubicBezTo>
                  <a:cubicBezTo>
                    <a:pt x="92" y="302"/>
                    <a:pt x="92" y="302"/>
                    <a:pt x="92" y="302"/>
                  </a:cubicBezTo>
                  <a:cubicBezTo>
                    <a:pt x="93" y="302"/>
                    <a:pt x="93" y="302"/>
                    <a:pt x="93" y="302"/>
                  </a:cubicBezTo>
                  <a:cubicBezTo>
                    <a:pt x="94" y="301"/>
                    <a:pt x="94" y="301"/>
                    <a:pt x="94" y="301"/>
                  </a:cubicBezTo>
                  <a:cubicBezTo>
                    <a:pt x="92" y="302"/>
                    <a:pt x="92" y="302"/>
                    <a:pt x="92" y="302"/>
                  </a:cubicBezTo>
                  <a:cubicBezTo>
                    <a:pt x="93" y="302"/>
                    <a:pt x="93" y="302"/>
                    <a:pt x="93" y="302"/>
                  </a:cubicBezTo>
                  <a:cubicBezTo>
                    <a:pt x="94" y="301"/>
                    <a:pt x="94" y="301"/>
                    <a:pt x="94" y="301"/>
                  </a:cubicBezTo>
                  <a:cubicBezTo>
                    <a:pt x="92" y="302"/>
                    <a:pt x="92" y="302"/>
                    <a:pt x="92" y="302"/>
                  </a:cubicBezTo>
                  <a:cubicBezTo>
                    <a:pt x="95" y="300"/>
                    <a:pt x="95" y="300"/>
                    <a:pt x="95" y="300"/>
                  </a:cubicBezTo>
                  <a:cubicBezTo>
                    <a:pt x="92" y="301"/>
                    <a:pt x="92" y="301"/>
                    <a:pt x="92" y="301"/>
                  </a:cubicBezTo>
                  <a:cubicBezTo>
                    <a:pt x="92" y="302"/>
                    <a:pt x="92" y="302"/>
                    <a:pt x="92" y="302"/>
                  </a:cubicBezTo>
                  <a:cubicBezTo>
                    <a:pt x="95" y="300"/>
                    <a:pt x="95" y="300"/>
                    <a:pt x="95" y="300"/>
                  </a:cubicBezTo>
                  <a:cubicBezTo>
                    <a:pt x="92" y="301"/>
                    <a:pt x="92" y="301"/>
                    <a:pt x="92" y="301"/>
                  </a:cubicBezTo>
                  <a:cubicBezTo>
                    <a:pt x="96" y="299"/>
                    <a:pt x="96" y="299"/>
                    <a:pt x="96" y="299"/>
                  </a:cubicBezTo>
                  <a:cubicBezTo>
                    <a:pt x="91" y="299"/>
                    <a:pt x="91" y="299"/>
                    <a:pt x="91" y="299"/>
                  </a:cubicBezTo>
                  <a:cubicBezTo>
                    <a:pt x="91" y="301"/>
                    <a:pt x="92" y="301"/>
                    <a:pt x="92" y="301"/>
                  </a:cubicBezTo>
                  <a:cubicBezTo>
                    <a:pt x="96" y="299"/>
                    <a:pt x="96" y="299"/>
                    <a:pt x="96" y="299"/>
                  </a:cubicBezTo>
                  <a:cubicBezTo>
                    <a:pt x="91" y="299"/>
                    <a:pt x="91" y="299"/>
                    <a:pt x="91" y="299"/>
                  </a:cubicBezTo>
                  <a:cubicBezTo>
                    <a:pt x="96" y="299"/>
                    <a:pt x="96" y="299"/>
                    <a:pt x="96" y="299"/>
                  </a:cubicBezTo>
                  <a:cubicBezTo>
                    <a:pt x="92" y="297"/>
                    <a:pt x="92" y="297"/>
                    <a:pt x="92" y="297"/>
                  </a:cubicBezTo>
                  <a:cubicBezTo>
                    <a:pt x="91" y="298"/>
                    <a:pt x="91" y="299"/>
                    <a:pt x="91" y="299"/>
                  </a:cubicBezTo>
                  <a:cubicBezTo>
                    <a:pt x="96" y="299"/>
                    <a:pt x="96" y="299"/>
                    <a:pt x="96" y="299"/>
                  </a:cubicBezTo>
                  <a:cubicBezTo>
                    <a:pt x="92" y="297"/>
                    <a:pt x="92" y="297"/>
                    <a:pt x="92" y="297"/>
                  </a:cubicBezTo>
                  <a:cubicBezTo>
                    <a:pt x="91" y="299"/>
                    <a:pt x="91" y="302"/>
                    <a:pt x="93" y="303"/>
                  </a:cubicBezTo>
                  <a:cubicBezTo>
                    <a:pt x="95" y="304"/>
                    <a:pt x="98" y="304"/>
                    <a:pt x="99" y="30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8" name="Freeform 271"/>
            <p:cNvSpPr/>
            <p:nvPr/>
          </p:nvSpPr>
          <p:spPr bwMode="auto">
            <a:xfrm>
              <a:off x="4095751" y="2990850"/>
              <a:ext cx="1358900" cy="1042987"/>
            </a:xfrm>
            <a:custGeom>
              <a:avLst/>
              <a:gdLst>
                <a:gd name="T0" fmla="*/ 820 w 1059"/>
                <a:gd name="T1" fmla="*/ 551 h 813"/>
                <a:gd name="T2" fmla="*/ 370 w 1059"/>
                <a:gd name="T3" fmla="*/ 193 h 813"/>
                <a:gd name="T4" fmla="*/ 822 w 1059"/>
                <a:gd name="T5" fmla="*/ 559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9" h="813">
                  <a:moveTo>
                    <a:pt x="820" y="551"/>
                  </a:moveTo>
                  <a:cubicBezTo>
                    <a:pt x="526" y="813"/>
                    <a:pt x="0" y="513"/>
                    <a:pt x="370" y="193"/>
                  </a:cubicBezTo>
                  <a:cubicBezTo>
                    <a:pt x="599" y="0"/>
                    <a:pt x="1059" y="298"/>
                    <a:pt x="822" y="5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9" name="Freeform 272"/>
            <p:cNvSpPr/>
            <p:nvPr/>
          </p:nvSpPr>
          <p:spPr bwMode="auto">
            <a:xfrm>
              <a:off x="4357688" y="3109913"/>
              <a:ext cx="927100" cy="739775"/>
            </a:xfrm>
            <a:custGeom>
              <a:avLst/>
              <a:gdLst>
                <a:gd name="T0" fmla="*/ 589 w 723"/>
                <a:gd name="T1" fmla="*/ 460 h 577"/>
                <a:gd name="T2" fmla="*/ 391 w 723"/>
                <a:gd name="T3" fmla="*/ 545 h 577"/>
                <a:gd name="T4" fmla="*/ 192 w 723"/>
                <a:gd name="T5" fmla="*/ 500 h 577"/>
                <a:gd name="T6" fmla="*/ 77 w 723"/>
                <a:gd name="T7" fmla="*/ 365 h 577"/>
                <a:gd name="T8" fmla="*/ 120 w 723"/>
                <a:gd name="T9" fmla="*/ 177 h 577"/>
                <a:gd name="T10" fmla="*/ 293 w 723"/>
                <a:gd name="T11" fmla="*/ 53 h 577"/>
                <a:gd name="T12" fmla="*/ 492 w 723"/>
                <a:gd name="T13" fmla="*/ 95 h 577"/>
                <a:gd name="T14" fmla="*/ 627 w 723"/>
                <a:gd name="T15" fmla="*/ 418 h 577"/>
                <a:gd name="T16" fmla="*/ 591 w 723"/>
                <a:gd name="T17" fmla="*/ 469 h 577"/>
                <a:gd name="T18" fmla="*/ 605 w 723"/>
                <a:gd name="T19" fmla="*/ 478 h 577"/>
                <a:gd name="T20" fmla="*/ 646 w 723"/>
                <a:gd name="T21" fmla="*/ 464 h 577"/>
                <a:gd name="T22" fmla="*/ 713 w 723"/>
                <a:gd name="T23" fmla="*/ 276 h 577"/>
                <a:gd name="T24" fmla="*/ 615 w 723"/>
                <a:gd name="T25" fmla="*/ 118 h 577"/>
                <a:gd name="T26" fmla="*/ 206 w 723"/>
                <a:gd name="T27" fmla="*/ 60 h 577"/>
                <a:gd name="T28" fmla="*/ 32 w 723"/>
                <a:gd name="T29" fmla="*/ 232 h 577"/>
                <a:gd name="T30" fmla="*/ 26 w 723"/>
                <a:gd name="T31" fmla="*/ 411 h 577"/>
                <a:gd name="T32" fmla="*/ 369 w 723"/>
                <a:gd name="T33" fmla="*/ 569 h 577"/>
                <a:gd name="T34" fmla="*/ 644 w 723"/>
                <a:gd name="T35" fmla="*/ 455 h 577"/>
                <a:gd name="T36" fmla="*/ 630 w 723"/>
                <a:gd name="T37" fmla="*/ 446 h 577"/>
                <a:gd name="T38" fmla="*/ 589 w 723"/>
                <a:gd name="T39" fmla="*/ 46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3" h="577">
                  <a:moveTo>
                    <a:pt x="589" y="460"/>
                  </a:moveTo>
                  <a:cubicBezTo>
                    <a:pt x="533" y="510"/>
                    <a:pt x="466" y="540"/>
                    <a:pt x="391" y="545"/>
                  </a:cubicBezTo>
                  <a:cubicBezTo>
                    <a:pt x="323" y="550"/>
                    <a:pt x="252" y="533"/>
                    <a:pt x="192" y="500"/>
                  </a:cubicBezTo>
                  <a:cubicBezTo>
                    <a:pt x="139" y="471"/>
                    <a:pt x="95" y="425"/>
                    <a:pt x="77" y="365"/>
                  </a:cubicBezTo>
                  <a:cubicBezTo>
                    <a:pt x="57" y="299"/>
                    <a:pt x="81" y="231"/>
                    <a:pt x="120" y="177"/>
                  </a:cubicBezTo>
                  <a:cubicBezTo>
                    <a:pt x="161" y="119"/>
                    <a:pt x="221" y="62"/>
                    <a:pt x="293" y="53"/>
                  </a:cubicBezTo>
                  <a:cubicBezTo>
                    <a:pt x="361" y="44"/>
                    <a:pt x="432" y="63"/>
                    <a:pt x="492" y="95"/>
                  </a:cubicBezTo>
                  <a:cubicBezTo>
                    <a:pt x="610" y="157"/>
                    <a:pt x="697" y="289"/>
                    <a:pt x="627" y="418"/>
                  </a:cubicBezTo>
                  <a:cubicBezTo>
                    <a:pt x="617" y="437"/>
                    <a:pt x="604" y="454"/>
                    <a:pt x="591" y="469"/>
                  </a:cubicBezTo>
                  <a:cubicBezTo>
                    <a:pt x="582" y="479"/>
                    <a:pt x="598" y="479"/>
                    <a:pt x="605" y="478"/>
                  </a:cubicBezTo>
                  <a:cubicBezTo>
                    <a:pt x="617" y="477"/>
                    <a:pt x="637" y="474"/>
                    <a:pt x="646" y="464"/>
                  </a:cubicBezTo>
                  <a:cubicBezTo>
                    <a:pt x="693" y="412"/>
                    <a:pt x="723" y="347"/>
                    <a:pt x="713" y="276"/>
                  </a:cubicBezTo>
                  <a:cubicBezTo>
                    <a:pt x="704" y="213"/>
                    <a:pt x="663" y="158"/>
                    <a:pt x="615" y="118"/>
                  </a:cubicBezTo>
                  <a:cubicBezTo>
                    <a:pt x="503" y="23"/>
                    <a:pt x="339" y="0"/>
                    <a:pt x="206" y="60"/>
                  </a:cubicBezTo>
                  <a:cubicBezTo>
                    <a:pt x="132" y="93"/>
                    <a:pt x="68" y="161"/>
                    <a:pt x="32" y="232"/>
                  </a:cubicBezTo>
                  <a:cubicBezTo>
                    <a:pt x="4" y="288"/>
                    <a:pt x="0" y="353"/>
                    <a:pt x="26" y="411"/>
                  </a:cubicBezTo>
                  <a:cubicBezTo>
                    <a:pt x="84" y="535"/>
                    <a:pt x="243" y="577"/>
                    <a:pt x="369" y="569"/>
                  </a:cubicBezTo>
                  <a:cubicBezTo>
                    <a:pt x="469" y="562"/>
                    <a:pt x="568" y="522"/>
                    <a:pt x="644" y="455"/>
                  </a:cubicBezTo>
                  <a:cubicBezTo>
                    <a:pt x="655" y="446"/>
                    <a:pt x="635" y="445"/>
                    <a:pt x="630" y="446"/>
                  </a:cubicBezTo>
                  <a:cubicBezTo>
                    <a:pt x="616" y="447"/>
                    <a:pt x="599" y="451"/>
                    <a:pt x="589" y="460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0" name="Freeform 273"/>
            <p:cNvSpPr/>
            <p:nvPr/>
          </p:nvSpPr>
          <p:spPr bwMode="auto">
            <a:xfrm>
              <a:off x="4933951" y="3302000"/>
              <a:ext cx="93663" cy="152400"/>
            </a:xfrm>
            <a:custGeom>
              <a:avLst/>
              <a:gdLst>
                <a:gd name="T0" fmla="*/ 1 w 74"/>
                <a:gd name="T1" fmla="*/ 25 h 119"/>
                <a:gd name="T2" fmla="*/ 14 w 74"/>
                <a:gd name="T3" fmla="*/ 105 h 119"/>
                <a:gd name="T4" fmla="*/ 69 w 74"/>
                <a:gd name="T5" fmla="*/ 90 h 119"/>
                <a:gd name="T6" fmla="*/ 56 w 74"/>
                <a:gd name="T7" fmla="*/ 10 h 119"/>
                <a:gd name="T8" fmla="*/ 1 w 74"/>
                <a:gd name="T9" fmla="*/ 2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19">
                  <a:moveTo>
                    <a:pt x="1" y="25"/>
                  </a:moveTo>
                  <a:cubicBezTo>
                    <a:pt x="0" y="53"/>
                    <a:pt x="2" y="79"/>
                    <a:pt x="14" y="105"/>
                  </a:cubicBezTo>
                  <a:cubicBezTo>
                    <a:pt x="21" y="119"/>
                    <a:pt x="74" y="101"/>
                    <a:pt x="69" y="90"/>
                  </a:cubicBezTo>
                  <a:cubicBezTo>
                    <a:pt x="58" y="64"/>
                    <a:pt x="56" y="38"/>
                    <a:pt x="56" y="10"/>
                  </a:cubicBezTo>
                  <a:cubicBezTo>
                    <a:pt x="57" y="0"/>
                    <a:pt x="1" y="8"/>
                    <a:pt x="1" y="25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1" name="Freeform 274"/>
            <p:cNvSpPr/>
            <p:nvPr/>
          </p:nvSpPr>
          <p:spPr bwMode="auto">
            <a:xfrm>
              <a:off x="4610101" y="3311525"/>
              <a:ext cx="93663" cy="153987"/>
            </a:xfrm>
            <a:custGeom>
              <a:avLst/>
              <a:gdLst>
                <a:gd name="T0" fmla="*/ 14 w 73"/>
                <a:gd name="T1" fmla="*/ 19 h 119"/>
                <a:gd name="T2" fmla="*/ 12 w 73"/>
                <a:gd name="T3" fmla="*/ 106 h 119"/>
                <a:gd name="T4" fmla="*/ 67 w 73"/>
                <a:gd name="T5" fmla="*/ 91 h 119"/>
                <a:gd name="T6" fmla="*/ 69 w 73"/>
                <a:gd name="T7" fmla="*/ 9 h 119"/>
                <a:gd name="T8" fmla="*/ 47 w 73"/>
                <a:gd name="T9" fmla="*/ 4 h 119"/>
                <a:gd name="T10" fmla="*/ 14 w 73"/>
                <a:gd name="T11" fmla="*/ 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119">
                  <a:moveTo>
                    <a:pt x="14" y="19"/>
                  </a:moveTo>
                  <a:cubicBezTo>
                    <a:pt x="2" y="48"/>
                    <a:pt x="0" y="76"/>
                    <a:pt x="12" y="106"/>
                  </a:cubicBezTo>
                  <a:cubicBezTo>
                    <a:pt x="17" y="119"/>
                    <a:pt x="71" y="102"/>
                    <a:pt x="67" y="91"/>
                  </a:cubicBezTo>
                  <a:cubicBezTo>
                    <a:pt x="56" y="63"/>
                    <a:pt x="57" y="37"/>
                    <a:pt x="69" y="9"/>
                  </a:cubicBezTo>
                  <a:cubicBezTo>
                    <a:pt x="73" y="0"/>
                    <a:pt x="50" y="3"/>
                    <a:pt x="47" y="4"/>
                  </a:cubicBezTo>
                  <a:cubicBezTo>
                    <a:pt x="38" y="5"/>
                    <a:pt x="18" y="9"/>
                    <a:pt x="14" y="19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2" name="Freeform 275"/>
            <p:cNvSpPr/>
            <p:nvPr/>
          </p:nvSpPr>
          <p:spPr bwMode="auto">
            <a:xfrm>
              <a:off x="4622801" y="3594100"/>
              <a:ext cx="415925" cy="149225"/>
            </a:xfrm>
            <a:custGeom>
              <a:avLst/>
              <a:gdLst>
                <a:gd name="T0" fmla="*/ 265 w 324"/>
                <a:gd name="T1" fmla="*/ 14 h 116"/>
                <a:gd name="T2" fmla="*/ 172 w 324"/>
                <a:gd name="T3" fmla="*/ 85 h 116"/>
                <a:gd name="T4" fmla="*/ 63 w 324"/>
                <a:gd name="T5" fmla="*/ 37 h 116"/>
                <a:gd name="T6" fmla="*/ 11 w 324"/>
                <a:gd name="T7" fmla="*/ 57 h 116"/>
                <a:gd name="T8" fmla="*/ 163 w 324"/>
                <a:gd name="T9" fmla="*/ 109 h 116"/>
                <a:gd name="T10" fmla="*/ 316 w 324"/>
                <a:gd name="T11" fmla="*/ 12 h 116"/>
                <a:gd name="T12" fmla="*/ 302 w 324"/>
                <a:gd name="T13" fmla="*/ 0 h 116"/>
                <a:gd name="T14" fmla="*/ 265 w 324"/>
                <a:gd name="T15" fmla="*/ 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" h="116">
                  <a:moveTo>
                    <a:pt x="265" y="14"/>
                  </a:moveTo>
                  <a:cubicBezTo>
                    <a:pt x="242" y="43"/>
                    <a:pt x="211" y="78"/>
                    <a:pt x="172" y="85"/>
                  </a:cubicBezTo>
                  <a:cubicBezTo>
                    <a:pt x="132" y="92"/>
                    <a:pt x="91" y="62"/>
                    <a:pt x="63" y="37"/>
                  </a:cubicBezTo>
                  <a:cubicBezTo>
                    <a:pt x="51" y="26"/>
                    <a:pt x="0" y="47"/>
                    <a:pt x="11" y="57"/>
                  </a:cubicBezTo>
                  <a:cubicBezTo>
                    <a:pt x="54" y="96"/>
                    <a:pt x="104" y="116"/>
                    <a:pt x="163" y="109"/>
                  </a:cubicBezTo>
                  <a:cubicBezTo>
                    <a:pt x="226" y="101"/>
                    <a:pt x="277" y="59"/>
                    <a:pt x="316" y="12"/>
                  </a:cubicBezTo>
                  <a:cubicBezTo>
                    <a:pt x="324" y="2"/>
                    <a:pt x="309" y="0"/>
                    <a:pt x="302" y="0"/>
                  </a:cubicBezTo>
                  <a:cubicBezTo>
                    <a:pt x="290" y="1"/>
                    <a:pt x="273" y="4"/>
                    <a:pt x="265" y="14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3" name="Freeform 276"/>
            <p:cNvSpPr/>
            <p:nvPr/>
          </p:nvSpPr>
          <p:spPr bwMode="auto">
            <a:xfrm>
              <a:off x="4052888" y="2933700"/>
              <a:ext cx="1019175" cy="447675"/>
            </a:xfrm>
            <a:custGeom>
              <a:avLst/>
              <a:gdLst>
                <a:gd name="T0" fmla="*/ 765 w 794"/>
                <a:gd name="T1" fmla="*/ 196 h 349"/>
                <a:gd name="T2" fmla="*/ 558 w 794"/>
                <a:gd name="T3" fmla="*/ 84 h 349"/>
                <a:gd name="T4" fmla="*/ 299 w 794"/>
                <a:gd name="T5" fmla="*/ 9 h 349"/>
                <a:gd name="T6" fmla="*/ 67 w 794"/>
                <a:gd name="T7" fmla="*/ 56 h 349"/>
                <a:gd name="T8" fmla="*/ 3 w 794"/>
                <a:gd name="T9" fmla="*/ 153 h 349"/>
                <a:gd name="T10" fmla="*/ 42 w 794"/>
                <a:gd name="T11" fmla="*/ 240 h 349"/>
                <a:gd name="T12" fmla="*/ 254 w 794"/>
                <a:gd name="T13" fmla="*/ 345 h 349"/>
                <a:gd name="T14" fmla="*/ 302 w 794"/>
                <a:gd name="T15" fmla="*/ 333 h 349"/>
                <a:gd name="T16" fmla="*/ 294 w 794"/>
                <a:gd name="T17" fmla="*/ 306 h 349"/>
                <a:gd name="T18" fmla="*/ 96 w 794"/>
                <a:gd name="T19" fmla="*/ 203 h 349"/>
                <a:gd name="T20" fmla="*/ 76 w 794"/>
                <a:gd name="T21" fmla="*/ 122 h 349"/>
                <a:gd name="T22" fmla="*/ 149 w 794"/>
                <a:gd name="T23" fmla="*/ 59 h 349"/>
                <a:gd name="T24" fmla="*/ 378 w 794"/>
                <a:gd name="T25" fmla="*/ 73 h 349"/>
                <a:gd name="T26" fmla="*/ 620 w 794"/>
                <a:gd name="T27" fmla="*/ 176 h 349"/>
                <a:gd name="T28" fmla="*/ 712 w 794"/>
                <a:gd name="T29" fmla="*/ 231 h 349"/>
                <a:gd name="T30" fmla="*/ 765 w 794"/>
                <a:gd name="T31" fmla="*/ 19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4" h="349">
                  <a:moveTo>
                    <a:pt x="765" y="196"/>
                  </a:moveTo>
                  <a:cubicBezTo>
                    <a:pt x="700" y="153"/>
                    <a:pt x="630" y="116"/>
                    <a:pt x="558" y="84"/>
                  </a:cubicBezTo>
                  <a:cubicBezTo>
                    <a:pt x="475" y="48"/>
                    <a:pt x="388" y="20"/>
                    <a:pt x="299" y="9"/>
                  </a:cubicBezTo>
                  <a:cubicBezTo>
                    <a:pt x="220" y="0"/>
                    <a:pt x="133" y="8"/>
                    <a:pt x="67" y="56"/>
                  </a:cubicBezTo>
                  <a:cubicBezTo>
                    <a:pt x="36" y="78"/>
                    <a:pt x="5" y="112"/>
                    <a:pt x="3" y="153"/>
                  </a:cubicBezTo>
                  <a:cubicBezTo>
                    <a:pt x="0" y="186"/>
                    <a:pt x="19" y="217"/>
                    <a:pt x="42" y="240"/>
                  </a:cubicBezTo>
                  <a:cubicBezTo>
                    <a:pt x="96" y="296"/>
                    <a:pt x="179" y="331"/>
                    <a:pt x="254" y="345"/>
                  </a:cubicBezTo>
                  <a:cubicBezTo>
                    <a:pt x="270" y="349"/>
                    <a:pt x="289" y="345"/>
                    <a:pt x="302" y="333"/>
                  </a:cubicBezTo>
                  <a:cubicBezTo>
                    <a:pt x="312" y="323"/>
                    <a:pt x="309" y="309"/>
                    <a:pt x="294" y="306"/>
                  </a:cubicBezTo>
                  <a:cubicBezTo>
                    <a:pt x="223" y="292"/>
                    <a:pt x="145" y="258"/>
                    <a:pt x="96" y="203"/>
                  </a:cubicBezTo>
                  <a:cubicBezTo>
                    <a:pt x="76" y="181"/>
                    <a:pt x="63" y="150"/>
                    <a:pt x="76" y="122"/>
                  </a:cubicBezTo>
                  <a:cubicBezTo>
                    <a:pt x="89" y="91"/>
                    <a:pt x="122" y="68"/>
                    <a:pt x="149" y="59"/>
                  </a:cubicBezTo>
                  <a:cubicBezTo>
                    <a:pt x="221" y="35"/>
                    <a:pt x="306" y="53"/>
                    <a:pt x="378" y="73"/>
                  </a:cubicBezTo>
                  <a:cubicBezTo>
                    <a:pt x="462" y="97"/>
                    <a:pt x="543" y="134"/>
                    <a:pt x="620" y="176"/>
                  </a:cubicBezTo>
                  <a:cubicBezTo>
                    <a:pt x="651" y="193"/>
                    <a:pt x="682" y="211"/>
                    <a:pt x="712" y="231"/>
                  </a:cubicBezTo>
                  <a:cubicBezTo>
                    <a:pt x="732" y="245"/>
                    <a:pt x="794" y="216"/>
                    <a:pt x="765" y="196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4" name="Freeform 277"/>
            <p:cNvSpPr/>
            <p:nvPr/>
          </p:nvSpPr>
          <p:spPr bwMode="auto">
            <a:xfrm>
              <a:off x="4860926" y="3052763"/>
              <a:ext cx="493713" cy="476250"/>
            </a:xfrm>
            <a:custGeom>
              <a:avLst/>
              <a:gdLst>
                <a:gd name="T0" fmla="*/ 33 w 385"/>
                <a:gd name="T1" fmla="*/ 54 h 371"/>
                <a:gd name="T2" fmla="*/ 262 w 385"/>
                <a:gd name="T3" fmla="*/ 120 h 371"/>
                <a:gd name="T4" fmla="*/ 313 w 385"/>
                <a:gd name="T5" fmla="*/ 221 h 371"/>
                <a:gd name="T6" fmla="*/ 275 w 385"/>
                <a:gd name="T7" fmla="*/ 351 h 371"/>
                <a:gd name="T8" fmla="*/ 293 w 385"/>
                <a:gd name="T9" fmla="*/ 370 h 371"/>
                <a:gd name="T10" fmla="*/ 338 w 385"/>
                <a:gd name="T11" fmla="*/ 352 h 371"/>
                <a:gd name="T12" fmla="*/ 381 w 385"/>
                <a:gd name="T13" fmla="*/ 207 h 371"/>
                <a:gd name="T14" fmla="*/ 322 w 385"/>
                <a:gd name="T15" fmla="*/ 90 h 371"/>
                <a:gd name="T16" fmla="*/ 43 w 385"/>
                <a:gd name="T17" fmla="*/ 17 h 371"/>
                <a:gd name="T18" fmla="*/ 4 w 385"/>
                <a:gd name="T19" fmla="*/ 40 h 371"/>
                <a:gd name="T20" fmla="*/ 33 w 385"/>
                <a:gd name="T21" fmla="*/ 5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371">
                  <a:moveTo>
                    <a:pt x="33" y="54"/>
                  </a:moveTo>
                  <a:cubicBezTo>
                    <a:pt x="114" y="39"/>
                    <a:pt x="202" y="62"/>
                    <a:pt x="262" y="120"/>
                  </a:cubicBezTo>
                  <a:cubicBezTo>
                    <a:pt x="290" y="147"/>
                    <a:pt x="308" y="182"/>
                    <a:pt x="313" y="221"/>
                  </a:cubicBezTo>
                  <a:cubicBezTo>
                    <a:pt x="319" y="267"/>
                    <a:pt x="300" y="313"/>
                    <a:pt x="275" y="351"/>
                  </a:cubicBezTo>
                  <a:cubicBezTo>
                    <a:pt x="266" y="365"/>
                    <a:pt x="282" y="370"/>
                    <a:pt x="293" y="370"/>
                  </a:cubicBezTo>
                  <a:cubicBezTo>
                    <a:pt x="308" y="371"/>
                    <a:pt x="329" y="365"/>
                    <a:pt x="338" y="352"/>
                  </a:cubicBezTo>
                  <a:cubicBezTo>
                    <a:pt x="366" y="308"/>
                    <a:pt x="385" y="260"/>
                    <a:pt x="381" y="207"/>
                  </a:cubicBezTo>
                  <a:cubicBezTo>
                    <a:pt x="378" y="162"/>
                    <a:pt x="353" y="121"/>
                    <a:pt x="322" y="90"/>
                  </a:cubicBezTo>
                  <a:cubicBezTo>
                    <a:pt x="250" y="21"/>
                    <a:pt x="138" y="0"/>
                    <a:pt x="43" y="17"/>
                  </a:cubicBezTo>
                  <a:cubicBezTo>
                    <a:pt x="30" y="20"/>
                    <a:pt x="8" y="25"/>
                    <a:pt x="4" y="40"/>
                  </a:cubicBezTo>
                  <a:cubicBezTo>
                    <a:pt x="0" y="55"/>
                    <a:pt x="25" y="55"/>
                    <a:pt x="33" y="54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5" name="Freeform 278"/>
            <p:cNvSpPr/>
            <p:nvPr/>
          </p:nvSpPr>
          <p:spPr bwMode="auto">
            <a:xfrm>
              <a:off x="5245101" y="5264150"/>
              <a:ext cx="492125" cy="544512"/>
            </a:xfrm>
            <a:custGeom>
              <a:avLst/>
              <a:gdLst>
                <a:gd name="T0" fmla="*/ 165 w 310"/>
                <a:gd name="T1" fmla="*/ 332 h 343"/>
                <a:gd name="T2" fmla="*/ 165 w 310"/>
                <a:gd name="T3" fmla="*/ 341 h 343"/>
                <a:gd name="T4" fmla="*/ 310 w 310"/>
                <a:gd name="T5" fmla="*/ 343 h 343"/>
                <a:gd name="T6" fmla="*/ 153 w 310"/>
                <a:gd name="T7" fmla="*/ 0 h 343"/>
                <a:gd name="T8" fmla="*/ 0 w 310"/>
                <a:gd name="T9" fmla="*/ 9 h 343"/>
                <a:gd name="T10" fmla="*/ 159 w 310"/>
                <a:gd name="T11" fmla="*/ 341 h 343"/>
                <a:gd name="T12" fmla="*/ 165 w 310"/>
                <a:gd name="T13" fmla="*/ 341 h 343"/>
                <a:gd name="T14" fmla="*/ 165 w 310"/>
                <a:gd name="T15" fmla="*/ 332 h 343"/>
                <a:gd name="T16" fmla="*/ 174 w 310"/>
                <a:gd name="T17" fmla="*/ 327 h 343"/>
                <a:gd name="T18" fmla="*/ 30 w 310"/>
                <a:gd name="T19" fmla="*/ 26 h 343"/>
                <a:gd name="T20" fmla="*/ 141 w 310"/>
                <a:gd name="T21" fmla="*/ 20 h 343"/>
                <a:gd name="T22" fmla="*/ 279 w 310"/>
                <a:gd name="T23" fmla="*/ 324 h 343"/>
                <a:gd name="T24" fmla="*/ 165 w 310"/>
                <a:gd name="T25" fmla="*/ 322 h 343"/>
                <a:gd name="T26" fmla="*/ 165 w 310"/>
                <a:gd name="T27" fmla="*/ 332 h 343"/>
                <a:gd name="T28" fmla="*/ 174 w 310"/>
                <a:gd name="T29" fmla="*/ 327 h 343"/>
                <a:gd name="T30" fmla="*/ 165 w 310"/>
                <a:gd name="T31" fmla="*/ 33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" h="343">
                  <a:moveTo>
                    <a:pt x="165" y="332"/>
                  </a:moveTo>
                  <a:lnTo>
                    <a:pt x="165" y="341"/>
                  </a:lnTo>
                  <a:lnTo>
                    <a:pt x="310" y="343"/>
                  </a:lnTo>
                  <a:lnTo>
                    <a:pt x="153" y="0"/>
                  </a:lnTo>
                  <a:lnTo>
                    <a:pt x="0" y="9"/>
                  </a:lnTo>
                  <a:lnTo>
                    <a:pt x="159" y="341"/>
                  </a:lnTo>
                  <a:lnTo>
                    <a:pt x="165" y="341"/>
                  </a:lnTo>
                  <a:lnTo>
                    <a:pt x="165" y="332"/>
                  </a:lnTo>
                  <a:lnTo>
                    <a:pt x="174" y="327"/>
                  </a:lnTo>
                  <a:lnTo>
                    <a:pt x="30" y="26"/>
                  </a:lnTo>
                  <a:lnTo>
                    <a:pt x="141" y="20"/>
                  </a:lnTo>
                  <a:lnTo>
                    <a:pt x="279" y="324"/>
                  </a:lnTo>
                  <a:lnTo>
                    <a:pt x="165" y="322"/>
                  </a:lnTo>
                  <a:lnTo>
                    <a:pt x="165" y="332"/>
                  </a:lnTo>
                  <a:lnTo>
                    <a:pt x="174" y="327"/>
                  </a:lnTo>
                  <a:lnTo>
                    <a:pt x="165" y="332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6" name="Freeform 279"/>
            <p:cNvSpPr/>
            <p:nvPr/>
          </p:nvSpPr>
          <p:spPr bwMode="auto">
            <a:xfrm>
              <a:off x="5449888" y="4810125"/>
              <a:ext cx="871538" cy="1006475"/>
            </a:xfrm>
            <a:custGeom>
              <a:avLst/>
              <a:gdLst>
                <a:gd name="T0" fmla="*/ 167 w 549"/>
                <a:gd name="T1" fmla="*/ 613 h 634"/>
                <a:gd name="T2" fmla="*/ 175 w 549"/>
                <a:gd name="T3" fmla="*/ 623 h 634"/>
                <a:gd name="T4" fmla="*/ 549 w 549"/>
                <a:gd name="T5" fmla="*/ 315 h 634"/>
                <a:gd name="T6" fmla="*/ 422 w 549"/>
                <a:gd name="T7" fmla="*/ 0 h 634"/>
                <a:gd name="T8" fmla="*/ 0 w 549"/>
                <a:gd name="T9" fmla="*/ 299 h 634"/>
                <a:gd name="T10" fmla="*/ 162 w 549"/>
                <a:gd name="T11" fmla="*/ 634 h 634"/>
                <a:gd name="T12" fmla="*/ 175 w 549"/>
                <a:gd name="T13" fmla="*/ 623 h 634"/>
                <a:gd name="T14" fmla="*/ 167 w 549"/>
                <a:gd name="T15" fmla="*/ 613 h 634"/>
                <a:gd name="T16" fmla="*/ 179 w 549"/>
                <a:gd name="T17" fmla="*/ 607 h 634"/>
                <a:gd name="T18" fmla="*/ 34 w 549"/>
                <a:gd name="T19" fmla="*/ 307 h 634"/>
                <a:gd name="T20" fmla="*/ 410 w 549"/>
                <a:gd name="T21" fmla="*/ 41 h 634"/>
                <a:gd name="T22" fmla="*/ 517 w 549"/>
                <a:gd name="T23" fmla="*/ 307 h 634"/>
                <a:gd name="T24" fmla="*/ 158 w 549"/>
                <a:gd name="T25" fmla="*/ 602 h 634"/>
                <a:gd name="T26" fmla="*/ 167 w 549"/>
                <a:gd name="T27" fmla="*/ 613 h 634"/>
                <a:gd name="T28" fmla="*/ 179 w 549"/>
                <a:gd name="T29" fmla="*/ 607 h 634"/>
                <a:gd name="T30" fmla="*/ 167 w 549"/>
                <a:gd name="T31" fmla="*/ 613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9" h="634">
                  <a:moveTo>
                    <a:pt x="167" y="613"/>
                  </a:moveTo>
                  <a:lnTo>
                    <a:pt x="175" y="623"/>
                  </a:lnTo>
                  <a:lnTo>
                    <a:pt x="549" y="315"/>
                  </a:lnTo>
                  <a:lnTo>
                    <a:pt x="422" y="0"/>
                  </a:lnTo>
                  <a:lnTo>
                    <a:pt x="0" y="299"/>
                  </a:lnTo>
                  <a:lnTo>
                    <a:pt x="162" y="634"/>
                  </a:lnTo>
                  <a:lnTo>
                    <a:pt x="175" y="623"/>
                  </a:lnTo>
                  <a:lnTo>
                    <a:pt x="167" y="613"/>
                  </a:lnTo>
                  <a:lnTo>
                    <a:pt x="179" y="607"/>
                  </a:lnTo>
                  <a:lnTo>
                    <a:pt x="34" y="307"/>
                  </a:lnTo>
                  <a:lnTo>
                    <a:pt x="410" y="41"/>
                  </a:lnTo>
                  <a:lnTo>
                    <a:pt x="517" y="307"/>
                  </a:lnTo>
                  <a:lnTo>
                    <a:pt x="158" y="602"/>
                  </a:lnTo>
                  <a:lnTo>
                    <a:pt x="167" y="613"/>
                  </a:lnTo>
                  <a:lnTo>
                    <a:pt x="179" y="607"/>
                  </a:lnTo>
                  <a:lnTo>
                    <a:pt x="167" y="613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7" name="Freeform 280"/>
            <p:cNvSpPr/>
            <p:nvPr/>
          </p:nvSpPr>
          <p:spPr bwMode="auto">
            <a:xfrm>
              <a:off x="5913438" y="4805363"/>
              <a:ext cx="204788" cy="42862"/>
            </a:xfrm>
            <a:custGeom>
              <a:avLst/>
              <a:gdLst>
                <a:gd name="T0" fmla="*/ 129 w 129"/>
                <a:gd name="T1" fmla="*/ 7 h 27"/>
                <a:gd name="T2" fmla="*/ 1 w 129"/>
                <a:gd name="T3" fmla="*/ 0 h 27"/>
                <a:gd name="T4" fmla="*/ 0 w 129"/>
                <a:gd name="T5" fmla="*/ 20 h 27"/>
                <a:gd name="T6" fmla="*/ 127 w 129"/>
                <a:gd name="T7" fmla="*/ 27 h 27"/>
                <a:gd name="T8" fmla="*/ 129 w 129"/>
                <a:gd name="T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27">
                  <a:moveTo>
                    <a:pt x="129" y="7"/>
                  </a:moveTo>
                  <a:lnTo>
                    <a:pt x="1" y="0"/>
                  </a:lnTo>
                  <a:lnTo>
                    <a:pt x="0" y="20"/>
                  </a:lnTo>
                  <a:lnTo>
                    <a:pt x="127" y="27"/>
                  </a:lnTo>
                  <a:lnTo>
                    <a:pt x="129" y="7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8" name="Freeform 281"/>
            <p:cNvSpPr/>
            <p:nvPr/>
          </p:nvSpPr>
          <p:spPr bwMode="auto">
            <a:xfrm>
              <a:off x="5913438" y="4805363"/>
              <a:ext cx="204788" cy="42862"/>
            </a:xfrm>
            <a:custGeom>
              <a:avLst/>
              <a:gdLst>
                <a:gd name="T0" fmla="*/ 129 w 129"/>
                <a:gd name="T1" fmla="*/ 7 h 27"/>
                <a:gd name="T2" fmla="*/ 1 w 129"/>
                <a:gd name="T3" fmla="*/ 0 h 27"/>
                <a:gd name="T4" fmla="*/ 0 w 129"/>
                <a:gd name="T5" fmla="*/ 20 h 27"/>
                <a:gd name="T6" fmla="*/ 127 w 129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27">
                  <a:moveTo>
                    <a:pt x="129" y="7"/>
                  </a:moveTo>
                  <a:lnTo>
                    <a:pt x="1" y="0"/>
                  </a:lnTo>
                  <a:lnTo>
                    <a:pt x="0" y="20"/>
                  </a:lnTo>
                  <a:lnTo>
                    <a:pt x="127" y="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9" name="Freeform 282"/>
            <p:cNvSpPr/>
            <p:nvPr/>
          </p:nvSpPr>
          <p:spPr bwMode="auto">
            <a:xfrm>
              <a:off x="5241926" y="4810125"/>
              <a:ext cx="681038" cy="488950"/>
            </a:xfrm>
            <a:custGeom>
              <a:avLst/>
              <a:gdLst>
                <a:gd name="T0" fmla="*/ 418 w 429"/>
                <a:gd name="T1" fmla="*/ 0 h 308"/>
                <a:gd name="T2" fmla="*/ 0 w 429"/>
                <a:gd name="T3" fmla="*/ 293 h 308"/>
                <a:gd name="T4" fmla="*/ 12 w 429"/>
                <a:gd name="T5" fmla="*/ 308 h 308"/>
                <a:gd name="T6" fmla="*/ 429 w 429"/>
                <a:gd name="T7" fmla="*/ 15 h 308"/>
                <a:gd name="T8" fmla="*/ 418 w 429"/>
                <a:gd name="T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" h="308">
                  <a:moveTo>
                    <a:pt x="418" y="0"/>
                  </a:moveTo>
                  <a:lnTo>
                    <a:pt x="0" y="293"/>
                  </a:lnTo>
                  <a:lnTo>
                    <a:pt x="12" y="308"/>
                  </a:lnTo>
                  <a:lnTo>
                    <a:pt x="429" y="15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0" name="Freeform 283"/>
            <p:cNvSpPr/>
            <p:nvPr/>
          </p:nvSpPr>
          <p:spPr bwMode="auto">
            <a:xfrm>
              <a:off x="5241926" y="4810125"/>
              <a:ext cx="681038" cy="488950"/>
            </a:xfrm>
            <a:custGeom>
              <a:avLst/>
              <a:gdLst>
                <a:gd name="T0" fmla="*/ 418 w 429"/>
                <a:gd name="T1" fmla="*/ 0 h 308"/>
                <a:gd name="T2" fmla="*/ 0 w 429"/>
                <a:gd name="T3" fmla="*/ 293 h 308"/>
                <a:gd name="T4" fmla="*/ 12 w 429"/>
                <a:gd name="T5" fmla="*/ 308 h 308"/>
                <a:gd name="T6" fmla="*/ 429 w 429"/>
                <a:gd name="T7" fmla="*/ 15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9" h="308">
                  <a:moveTo>
                    <a:pt x="418" y="0"/>
                  </a:moveTo>
                  <a:lnTo>
                    <a:pt x="0" y="293"/>
                  </a:lnTo>
                  <a:lnTo>
                    <a:pt x="12" y="308"/>
                  </a:lnTo>
                  <a:lnTo>
                    <a:pt x="429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1" name="Freeform 284"/>
            <p:cNvSpPr/>
            <p:nvPr/>
          </p:nvSpPr>
          <p:spPr bwMode="auto">
            <a:xfrm>
              <a:off x="5768976" y="4735513"/>
              <a:ext cx="119063" cy="166687"/>
            </a:xfrm>
            <a:custGeom>
              <a:avLst/>
              <a:gdLst>
                <a:gd name="T0" fmla="*/ 75 w 75"/>
                <a:gd name="T1" fmla="*/ 94 h 105"/>
                <a:gd name="T2" fmla="*/ 17 w 75"/>
                <a:gd name="T3" fmla="*/ 0 h 105"/>
                <a:gd name="T4" fmla="*/ 0 w 75"/>
                <a:gd name="T5" fmla="*/ 11 h 105"/>
                <a:gd name="T6" fmla="*/ 59 w 75"/>
                <a:gd name="T7" fmla="*/ 105 h 105"/>
                <a:gd name="T8" fmla="*/ 75 w 75"/>
                <a:gd name="T9" fmla="*/ 9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05">
                  <a:moveTo>
                    <a:pt x="75" y="94"/>
                  </a:moveTo>
                  <a:lnTo>
                    <a:pt x="17" y="0"/>
                  </a:lnTo>
                  <a:lnTo>
                    <a:pt x="0" y="11"/>
                  </a:lnTo>
                  <a:lnTo>
                    <a:pt x="59" y="105"/>
                  </a:lnTo>
                  <a:lnTo>
                    <a:pt x="75" y="94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2" name="Freeform 285"/>
            <p:cNvSpPr/>
            <p:nvPr/>
          </p:nvSpPr>
          <p:spPr bwMode="auto">
            <a:xfrm>
              <a:off x="5768976" y="4735513"/>
              <a:ext cx="119063" cy="166687"/>
            </a:xfrm>
            <a:custGeom>
              <a:avLst/>
              <a:gdLst>
                <a:gd name="T0" fmla="*/ 75 w 75"/>
                <a:gd name="T1" fmla="*/ 94 h 105"/>
                <a:gd name="T2" fmla="*/ 17 w 75"/>
                <a:gd name="T3" fmla="*/ 0 h 105"/>
                <a:gd name="T4" fmla="*/ 0 w 75"/>
                <a:gd name="T5" fmla="*/ 11 h 105"/>
                <a:gd name="T6" fmla="*/ 59 w 75"/>
                <a:gd name="T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05">
                  <a:moveTo>
                    <a:pt x="75" y="94"/>
                  </a:moveTo>
                  <a:lnTo>
                    <a:pt x="17" y="0"/>
                  </a:lnTo>
                  <a:lnTo>
                    <a:pt x="0" y="11"/>
                  </a:lnTo>
                  <a:lnTo>
                    <a:pt x="59" y="10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3" name="Freeform 286"/>
            <p:cNvSpPr/>
            <p:nvPr/>
          </p:nvSpPr>
          <p:spPr bwMode="auto">
            <a:xfrm>
              <a:off x="5715001" y="4729163"/>
              <a:ext cx="73025" cy="55562"/>
            </a:xfrm>
            <a:custGeom>
              <a:avLst/>
              <a:gdLst>
                <a:gd name="T0" fmla="*/ 39 w 46"/>
                <a:gd name="T1" fmla="*/ 0 h 35"/>
                <a:gd name="T2" fmla="*/ 0 w 46"/>
                <a:gd name="T3" fmla="*/ 17 h 35"/>
                <a:gd name="T4" fmla="*/ 7 w 46"/>
                <a:gd name="T5" fmla="*/ 35 h 35"/>
                <a:gd name="T6" fmla="*/ 46 w 46"/>
                <a:gd name="T7" fmla="*/ 19 h 35"/>
                <a:gd name="T8" fmla="*/ 39 w 46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5">
                  <a:moveTo>
                    <a:pt x="39" y="0"/>
                  </a:moveTo>
                  <a:lnTo>
                    <a:pt x="0" y="17"/>
                  </a:lnTo>
                  <a:lnTo>
                    <a:pt x="7" y="35"/>
                  </a:lnTo>
                  <a:lnTo>
                    <a:pt x="46" y="1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4" name="Freeform 287"/>
            <p:cNvSpPr/>
            <p:nvPr/>
          </p:nvSpPr>
          <p:spPr bwMode="auto">
            <a:xfrm>
              <a:off x="5715001" y="4729163"/>
              <a:ext cx="73025" cy="55562"/>
            </a:xfrm>
            <a:custGeom>
              <a:avLst/>
              <a:gdLst>
                <a:gd name="T0" fmla="*/ 39 w 46"/>
                <a:gd name="T1" fmla="*/ 0 h 35"/>
                <a:gd name="T2" fmla="*/ 0 w 46"/>
                <a:gd name="T3" fmla="*/ 17 h 35"/>
                <a:gd name="T4" fmla="*/ 7 w 46"/>
                <a:gd name="T5" fmla="*/ 35 h 35"/>
                <a:gd name="T6" fmla="*/ 46 w 46"/>
                <a:gd name="T7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5">
                  <a:moveTo>
                    <a:pt x="39" y="0"/>
                  </a:moveTo>
                  <a:lnTo>
                    <a:pt x="0" y="17"/>
                  </a:lnTo>
                  <a:lnTo>
                    <a:pt x="7" y="35"/>
                  </a:lnTo>
                  <a:lnTo>
                    <a:pt x="46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5" name="Freeform 288"/>
            <p:cNvSpPr/>
            <p:nvPr/>
          </p:nvSpPr>
          <p:spPr bwMode="auto">
            <a:xfrm>
              <a:off x="5422901" y="4873625"/>
              <a:ext cx="73025" cy="80962"/>
            </a:xfrm>
            <a:custGeom>
              <a:avLst/>
              <a:gdLst>
                <a:gd name="T0" fmla="*/ 32 w 46"/>
                <a:gd name="T1" fmla="*/ 0 h 51"/>
                <a:gd name="T2" fmla="*/ 0 w 46"/>
                <a:gd name="T3" fmla="*/ 38 h 51"/>
                <a:gd name="T4" fmla="*/ 15 w 46"/>
                <a:gd name="T5" fmla="*/ 51 h 51"/>
                <a:gd name="T6" fmla="*/ 46 w 46"/>
                <a:gd name="T7" fmla="*/ 13 h 51"/>
                <a:gd name="T8" fmla="*/ 32 w 46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1">
                  <a:moveTo>
                    <a:pt x="32" y="0"/>
                  </a:moveTo>
                  <a:lnTo>
                    <a:pt x="0" y="38"/>
                  </a:lnTo>
                  <a:lnTo>
                    <a:pt x="15" y="51"/>
                  </a:lnTo>
                  <a:lnTo>
                    <a:pt x="46" y="1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6" name="Freeform 289"/>
            <p:cNvSpPr/>
            <p:nvPr/>
          </p:nvSpPr>
          <p:spPr bwMode="auto">
            <a:xfrm>
              <a:off x="5422901" y="4873625"/>
              <a:ext cx="73025" cy="80962"/>
            </a:xfrm>
            <a:custGeom>
              <a:avLst/>
              <a:gdLst>
                <a:gd name="T0" fmla="*/ 32 w 46"/>
                <a:gd name="T1" fmla="*/ 0 h 51"/>
                <a:gd name="T2" fmla="*/ 0 w 46"/>
                <a:gd name="T3" fmla="*/ 38 h 51"/>
                <a:gd name="T4" fmla="*/ 15 w 46"/>
                <a:gd name="T5" fmla="*/ 51 h 51"/>
                <a:gd name="T6" fmla="*/ 46 w 46"/>
                <a:gd name="T7" fmla="*/ 1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51">
                  <a:moveTo>
                    <a:pt x="32" y="0"/>
                  </a:moveTo>
                  <a:lnTo>
                    <a:pt x="0" y="38"/>
                  </a:lnTo>
                  <a:lnTo>
                    <a:pt x="15" y="51"/>
                  </a:lnTo>
                  <a:lnTo>
                    <a:pt x="46" y="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7" name="Freeform 290"/>
            <p:cNvSpPr/>
            <p:nvPr/>
          </p:nvSpPr>
          <p:spPr bwMode="auto">
            <a:xfrm>
              <a:off x="5421313" y="4937125"/>
              <a:ext cx="127000" cy="209550"/>
            </a:xfrm>
            <a:custGeom>
              <a:avLst/>
              <a:gdLst>
                <a:gd name="T0" fmla="*/ 0 w 80"/>
                <a:gd name="T1" fmla="*/ 8 h 132"/>
                <a:gd name="T2" fmla="*/ 62 w 80"/>
                <a:gd name="T3" fmla="*/ 132 h 132"/>
                <a:gd name="T4" fmla="*/ 80 w 80"/>
                <a:gd name="T5" fmla="*/ 123 h 132"/>
                <a:gd name="T6" fmla="*/ 17 w 80"/>
                <a:gd name="T7" fmla="*/ 0 h 132"/>
                <a:gd name="T8" fmla="*/ 0 w 80"/>
                <a:gd name="T9" fmla="*/ 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32">
                  <a:moveTo>
                    <a:pt x="0" y="8"/>
                  </a:moveTo>
                  <a:lnTo>
                    <a:pt x="62" y="132"/>
                  </a:lnTo>
                  <a:lnTo>
                    <a:pt x="80" y="123"/>
                  </a:lnTo>
                  <a:lnTo>
                    <a:pt x="1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8" name="Freeform 291"/>
            <p:cNvSpPr/>
            <p:nvPr/>
          </p:nvSpPr>
          <p:spPr bwMode="auto">
            <a:xfrm>
              <a:off x="5421313" y="4937125"/>
              <a:ext cx="127000" cy="209550"/>
            </a:xfrm>
            <a:custGeom>
              <a:avLst/>
              <a:gdLst>
                <a:gd name="T0" fmla="*/ 0 w 80"/>
                <a:gd name="T1" fmla="*/ 8 h 132"/>
                <a:gd name="T2" fmla="*/ 62 w 80"/>
                <a:gd name="T3" fmla="*/ 132 h 132"/>
                <a:gd name="T4" fmla="*/ 80 w 80"/>
                <a:gd name="T5" fmla="*/ 123 h 132"/>
                <a:gd name="T6" fmla="*/ 17 w 80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132">
                  <a:moveTo>
                    <a:pt x="0" y="8"/>
                  </a:moveTo>
                  <a:lnTo>
                    <a:pt x="62" y="132"/>
                  </a:lnTo>
                  <a:lnTo>
                    <a:pt x="80" y="123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9" name="Freeform 292"/>
            <p:cNvSpPr/>
            <p:nvPr/>
          </p:nvSpPr>
          <p:spPr bwMode="auto">
            <a:xfrm>
              <a:off x="5921376" y="4567238"/>
              <a:ext cx="282575" cy="234950"/>
            </a:xfrm>
            <a:custGeom>
              <a:avLst/>
              <a:gdLst>
                <a:gd name="T0" fmla="*/ 15 w 221"/>
                <a:gd name="T1" fmla="*/ 21 h 184"/>
                <a:gd name="T2" fmla="*/ 196 w 221"/>
                <a:gd name="T3" fmla="*/ 173 h 184"/>
                <a:gd name="T4" fmla="*/ 219 w 221"/>
                <a:gd name="T5" fmla="*/ 167 h 184"/>
                <a:gd name="T6" fmla="*/ 23 w 221"/>
                <a:gd name="T7" fmla="*/ 3 h 184"/>
                <a:gd name="T8" fmla="*/ 15 w 221"/>
                <a:gd name="T9" fmla="*/ 2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184">
                  <a:moveTo>
                    <a:pt x="15" y="21"/>
                  </a:moveTo>
                  <a:cubicBezTo>
                    <a:pt x="96" y="38"/>
                    <a:pt x="184" y="83"/>
                    <a:pt x="196" y="173"/>
                  </a:cubicBezTo>
                  <a:cubicBezTo>
                    <a:pt x="197" y="184"/>
                    <a:pt x="221" y="179"/>
                    <a:pt x="219" y="167"/>
                  </a:cubicBezTo>
                  <a:cubicBezTo>
                    <a:pt x="207" y="70"/>
                    <a:pt x="109" y="22"/>
                    <a:pt x="23" y="3"/>
                  </a:cubicBezTo>
                  <a:cubicBezTo>
                    <a:pt x="11" y="0"/>
                    <a:pt x="0" y="17"/>
                    <a:pt x="15" y="21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0" name="Freeform 293"/>
            <p:cNvSpPr/>
            <p:nvPr/>
          </p:nvSpPr>
          <p:spPr bwMode="auto">
            <a:xfrm>
              <a:off x="5972176" y="4529138"/>
              <a:ext cx="255588" cy="152400"/>
            </a:xfrm>
            <a:custGeom>
              <a:avLst/>
              <a:gdLst>
                <a:gd name="T0" fmla="*/ 12 w 200"/>
                <a:gd name="T1" fmla="*/ 10 h 119"/>
                <a:gd name="T2" fmla="*/ 176 w 200"/>
                <a:gd name="T3" fmla="*/ 114 h 119"/>
                <a:gd name="T4" fmla="*/ 199 w 200"/>
                <a:gd name="T5" fmla="*/ 108 h 119"/>
                <a:gd name="T6" fmla="*/ 27 w 200"/>
                <a:gd name="T7" fmla="*/ 1 h 119"/>
                <a:gd name="T8" fmla="*/ 12 w 200"/>
                <a:gd name="T9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19">
                  <a:moveTo>
                    <a:pt x="12" y="10"/>
                  </a:moveTo>
                  <a:cubicBezTo>
                    <a:pt x="75" y="18"/>
                    <a:pt x="171" y="34"/>
                    <a:pt x="176" y="114"/>
                  </a:cubicBezTo>
                  <a:cubicBezTo>
                    <a:pt x="176" y="119"/>
                    <a:pt x="200" y="115"/>
                    <a:pt x="199" y="108"/>
                  </a:cubicBezTo>
                  <a:cubicBezTo>
                    <a:pt x="194" y="25"/>
                    <a:pt x="92" y="9"/>
                    <a:pt x="27" y="1"/>
                  </a:cubicBezTo>
                  <a:cubicBezTo>
                    <a:pt x="22" y="0"/>
                    <a:pt x="0" y="9"/>
                    <a:pt x="12" y="10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1432560" y="1382355"/>
            <a:ext cx="900176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（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1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）设计人物的性格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人物的性格特点与年龄、身份、职业、成长环境、生活际遇、教育背景等因素有密切的关系。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（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2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）设计人物台词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人物台词不仅要切合其年龄、身份、职业、所处的环境等，还要具体展现人物的性格和思想。此外，用于表演的台词，应力求通俗浅白、富有生活气息。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（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3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）设计人物表情、动作</a:t>
            </a:r>
            <a:endParaRPr lang="en-US" altLang="zh-CN" sz="2800" b="1" dirty="0">
              <a:latin typeface="+mn-ea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运用简洁的文字来设计人物的表情、动作，以表达人物的感情，推动情节的发展。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3713692" y="418984"/>
            <a:ext cx="4830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4400" b="1" dirty="0">
                <a:cs typeface="+mn-ea"/>
                <a:sym typeface="+mn-lt"/>
              </a:rPr>
              <a:t>人物角色设计</a:t>
            </a:r>
          </a:p>
        </p:txBody>
      </p:sp>
      <p:graphicFrame>
        <p:nvGraphicFramePr>
          <p:cNvPr id="27" name="表格 26"/>
          <p:cNvGraphicFramePr>
            <a:graphicFrameLocks noGrp="1"/>
          </p:cNvGraphicFramePr>
          <p:nvPr/>
        </p:nvGraphicFramePr>
        <p:xfrm>
          <a:off x="1544320" y="1493518"/>
          <a:ext cx="9144000" cy="4277362"/>
        </p:xfrm>
        <a:graphic>
          <a:graphicData uri="http://schemas.openxmlformats.org/drawingml/2006/table">
            <a:tbl>
              <a:tblPr/>
              <a:tblGrid>
                <a:gridCol w="17897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542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7259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CN" sz="4000" b="1" kern="100" dirty="0">
                        <a:solidFill>
                          <a:schemeClr val="bg2">
                            <a:lumMod val="10000"/>
                          </a:schemeClr>
                        </a:solidFill>
                        <a:latin typeface="方正粗黑宋简体" pitchFamily="2" charset="-122"/>
                        <a:ea typeface="方正粗黑宋简体" pitchFamily="2" charset="-122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CN" sz="4000" b="1" kern="100" dirty="0">
                        <a:solidFill>
                          <a:schemeClr val="bg2">
                            <a:lumMod val="10000"/>
                          </a:schemeClr>
                        </a:solidFill>
                        <a:latin typeface="方正粗黑宋简体" pitchFamily="2" charset="-122"/>
                        <a:ea typeface="方正粗黑宋简体" pitchFamily="2" charset="-122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4000" b="1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方正粗黑宋简体" pitchFamily="2" charset="-122"/>
                          <a:ea typeface="方正粗黑宋简体" pitchFamily="2" charset="-122"/>
                          <a:cs typeface="Times New Roman"/>
                        </a:rPr>
                        <a:t>人物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9050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CN" sz="4000" b="1" kern="100" dirty="0">
                        <a:solidFill>
                          <a:schemeClr val="bg2">
                            <a:lumMod val="10000"/>
                          </a:schemeClr>
                        </a:solidFill>
                        <a:latin typeface="方正粗黑宋简体" pitchFamily="2" charset="-122"/>
                        <a:ea typeface="方正粗黑宋简体" pitchFamily="2" charset="-122"/>
                        <a:cs typeface="Times New Roman"/>
                      </a:endParaRPr>
                    </a:p>
                    <a:p>
                      <a:pPr indent="19050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4000" b="1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方正粗黑宋简体" pitchFamily="2" charset="-122"/>
                          <a:ea typeface="方正粗黑宋简体" pitchFamily="2" charset="-122"/>
                          <a:cs typeface="Times New Roman"/>
                        </a:rPr>
                        <a:t>                                                                  </a:t>
                      </a:r>
                      <a:r>
                        <a:rPr lang="zh-CN" sz="4000" b="1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方正粗黑宋简体" pitchFamily="2" charset="-122"/>
                          <a:ea typeface="方正粗黑宋简体" pitchFamily="2" charset="-122"/>
                          <a:cs typeface="Times New Roman"/>
                        </a:rPr>
                        <a:t>性格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98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619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CN" sz="4000" b="1" kern="100" dirty="0">
                        <a:solidFill>
                          <a:schemeClr val="bg2">
                            <a:lumMod val="10000"/>
                          </a:schemeClr>
                        </a:solidFill>
                        <a:latin typeface="方正粗黑宋简体" pitchFamily="2" charset="-122"/>
                        <a:ea typeface="方正粗黑宋简体" pitchFamily="2" charset="-122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CN" sz="4000" b="1" kern="100" dirty="0">
                        <a:solidFill>
                          <a:schemeClr val="bg2">
                            <a:lumMod val="10000"/>
                          </a:schemeClr>
                        </a:solidFill>
                        <a:latin typeface="方正粗黑宋简体" pitchFamily="2" charset="-122"/>
                        <a:ea typeface="方正粗黑宋简体" pitchFamily="2" charset="-122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4000" b="1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方正粗黑宋简体" pitchFamily="2" charset="-122"/>
                          <a:ea typeface="方正粗黑宋简体" pitchFamily="2" charset="-122"/>
                          <a:cs typeface="Times New Roman"/>
                        </a:rPr>
                        <a:t>皇帝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CN" sz="4000" b="1" kern="100" dirty="0">
                        <a:solidFill>
                          <a:schemeClr val="bg2">
                            <a:lumMod val="10000"/>
                          </a:schemeClr>
                        </a:solidFill>
                        <a:latin typeface="方正粗黑宋简体" pitchFamily="2" charset="-122"/>
                        <a:ea typeface="方正粗黑宋简体" pitchFamily="2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98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7619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CN" sz="4000" b="1" kern="100" dirty="0">
                        <a:solidFill>
                          <a:schemeClr val="bg2">
                            <a:lumMod val="10000"/>
                          </a:schemeClr>
                        </a:solidFill>
                        <a:latin typeface="方正粗黑宋简体" pitchFamily="2" charset="-122"/>
                        <a:ea typeface="方正粗黑宋简体" pitchFamily="2" charset="-122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CN" sz="4000" b="1" kern="100" dirty="0">
                        <a:solidFill>
                          <a:schemeClr val="bg2">
                            <a:lumMod val="10000"/>
                          </a:schemeClr>
                        </a:solidFill>
                        <a:latin typeface="方正粗黑宋简体" pitchFamily="2" charset="-122"/>
                        <a:ea typeface="方正粗黑宋简体" pitchFamily="2" charset="-122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4000" b="1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方正粗黑宋简体" pitchFamily="2" charset="-122"/>
                          <a:ea typeface="方正粗黑宋简体" pitchFamily="2" charset="-122"/>
                          <a:cs typeface="Times New Roman"/>
                        </a:rPr>
                        <a:t>骗子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CN" sz="4000" b="1" kern="100" dirty="0">
                        <a:solidFill>
                          <a:schemeClr val="bg2">
                            <a:lumMod val="10000"/>
                          </a:schemeClr>
                        </a:solidFill>
                        <a:latin typeface="方正粗黑宋简体" pitchFamily="2" charset="-122"/>
                        <a:ea typeface="方正粗黑宋简体" pitchFamily="2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98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7619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CN" sz="4000" b="1" kern="100" dirty="0">
                        <a:solidFill>
                          <a:schemeClr val="bg2">
                            <a:lumMod val="10000"/>
                          </a:schemeClr>
                        </a:solidFill>
                        <a:latin typeface="方正粗黑宋简体" pitchFamily="2" charset="-122"/>
                        <a:ea typeface="方正粗黑宋简体" pitchFamily="2" charset="-122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CN" sz="4000" b="1" kern="100" dirty="0">
                        <a:solidFill>
                          <a:schemeClr val="bg2">
                            <a:lumMod val="10000"/>
                          </a:schemeClr>
                        </a:solidFill>
                        <a:latin typeface="方正粗黑宋简体" pitchFamily="2" charset="-122"/>
                        <a:ea typeface="方正粗黑宋简体" pitchFamily="2" charset="-122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4000" b="1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方正粗黑宋简体" pitchFamily="2" charset="-122"/>
                          <a:ea typeface="方正粗黑宋简体" pitchFamily="2" charset="-122"/>
                          <a:cs typeface="Times New Roman"/>
                        </a:rPr>
                        <a:t>老大臣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CN" sz="4000" b="1" kern="100" dirty="0">
                        <a:solidFill>
                          <a:schemeClr val="bg2">
                            <a:lumMod val="10000"/>
                          </a:schemeClr>
                        </a:solidFill>
                        <a:latin typeface="方正粗黑宋简体" pitchFamily="2" charset="-122"/>
                        <a:ea typeface="方正粗黑宋简体" pitchFamily="2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98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7619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CN" sz="4000" b="1" kern="100" dirty="0">
                        <a:solidFill>
                          <a:schemeClr val="bg2">
                            <a:lumMod val="10000"/>
                          </a:schemeClr>
                        </a:solidFill>
                        <a:latin typeface="方正粗黑宋简体" pitchFamily="2" charset="-122"/>
                        <a:ea typeface="方正粗黑宋简体" pitchFamily="2" charset="-122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CN" sz="4000" b="1" kern="100" dirty="0">
                        <a:solidFill>
                          <a:schemeClr val="bg2">
                            <a:lumMod val="10000"/>
                          </a:schemeClr>
                        </a:solidFill>
                        <a:latin typeface="方正粗黑宋简体" pitchFamily="2" charset="-122"/>
                        <a:ea typeface="方正粗黑宋简体" pitchFamily="2" charset="-122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4000" b="1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方正粗黑宋简体" pitchFamily="2" charset="-122"/>
                          <a:ea typeface="方正粗黑宋简体" pitchFamily="2" charset="-122"/>
                          <a:cs typeface="Times New Roman"/>
                        </a:rPr>
                        <a:t>官员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CN" sz="4000" b="1" kern="100" dirty="0">
                        <a:solidFill>
                          <a:schemeClr val="bg2">
                            <a:lumMod val="10000"/>
                          </a:schemeClr>
                        </a:solidFill>
                        <a:latin typeface="方正粗黑宋简体" pitchFamily="2" charset="-122"/>
                        <a:ea typeface="方正粗黑宋简体" pitchFamily="2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98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" name="组合 3"/>
          <p:cNvGrpSpPr/>
          <p:nvPr/>
        </p:nvGrpSpPr>
        <p:grpSpPr>
          <a:xfrm>
            <a:off x="9932035" y="4354195"/>
            <a:ext cx="2139315" cy="2294890"/>
            <a:chOff x="2668588" y="2786063"/>
            <a:chExt cx="4070350" cy="4071937"/>
          </a:xfrm>
        </p:grpSpPr>
        <p:sp>
          <p:nvSpPr>
            <p:cNvPr id="5" name="AutoShape 235"/>
            <p:cNvSpPr>
              <a:spLocks noChangeAspect="1" noChangeArrowheads="1" noTextEdit="1"/>
            </p:cNvSpPr>
            <p:nvPr/>
          </p:nvSpPr>
          <p:spPr bwMode="auto">
            <a:xfrm>
              <a:off x="2668588" y="2786063"/>
              <a:ext cx="4070350" cy="407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237"/>
            <p:cNvSpPr>
              <a:spLocks noEditPoints="1"/>
            </p:cNvSpPr>
            <p:nvPr/>
          </p:nvSpPr>
          <p:spPr bwMode="auto">
            <a:xfrm>
              <a:off x="3138488" y="6107113"/>
              <a:ext cx="2921000" cy="622300"/>
            </a:xfrm>
            <a:custGeom>
              <a:avLst/>
              <a:gdLst>
                <a:gd name="T0" fmla="*/ 717 w 2278"/>
                <a:gd name="T1" fmla="*/ 479 h 485"/>
                <a:gd name="T2" fmla="*/ 717 w 2278"/>
                <a:gd name="T3" fmla="*/ 474 h 485"/>
                <a:gd name="T4" fmla="*/ 716 w 2278"/>
                <a:gd name="T5" fmla="*/ 465 h 485"/>
                <a:gd name="T6" fmla="*/ 1603 w 2278"/>
                <a:gd name="T7" fmla="*/ 439 h 485"/>
                <a:gd name="T8" fmla="*/ 1651 w 2278"/>
                <a:gd name="T9" fmla="*/ 431 h 485"/>
                <a:gd name="T10" fmla="*/ 681 w 2278"/>
                <a:gd name="T11" fmla="*/ 434 h 485"/>
                <a:gd name="T12" fmla="*/ 311 w 2278"/>
                <a:gd name="T13" fmla="*/ 428 h 485"/>
                <a:gd name="T14" fmla="*/ 309 w 2278"/>
                <a:gd name="T15" fmla="*/ 453 h 485"/>
                <a:gd name="T16" fmla="*/ 1651 w 2278"/>
                <a:gd name="T17" fmla="*/ 437 h 485"/>
                <a:gd name="T18" fmla="*/ 605 w 2278"/>
                <a:gd name="T19" fmla="*/ 433 h 485"/>
                <a:gd name="T20" fmla="*/ 315 w 2278"/>
                <a:gd name="T21" fmla="*/ 428 h 485"/>
                <a:gd name="T22" fmla="*/ 604 w 2278"/>
                <a:gd name="T23" fmla="*/ 424 h 485"/>
                <a:gd name="T24" fmla="*/ 605 w 2278"/>
                <a:gd name="T25" fmla="*/ 424 h 485"/>
                <a:gd name="T26" fmla="*/ 311 w 2278"/>
                <a:gd name="T27" fmla="*/ 403 h 485"/>
                <a:gd name="T28" fmla="*/ 604 w 2278"/>
                <a:gd name="T29" fmla="*/ 421 h 485"/>
                <a:gd name="T30" fmla="*/ 1357 w 2278"/>
                <a:gd name="T31" fmla="*/ 394 h 485"/>
                <a:gd name="T32" fmla="*/ 1922 w 2278"/>
                <a:gd name="T33" fmla="*/ 394 h 485"/>
                <a:gd name="T34" fmla="*/ 1927 w 2278"/>
                <a:gd name="T35" fmla="*/ 426 h 485"/>
                <a:gd name="T36" fmla="*/ 1410 w 2278"/>
                <a:gd name="T37" fmla="*/ 391 h 485"/>
                <a:gd name="T38" fmla="*/ 269 w 2278"/>
                <a:gd name="T39" fmla="*/ 384 h 485"/>
                <a:gd name="T40" fmla="*/ 310 w 2278"/>
                <a:gd name="T41" fmla="*/ 403 h 485"/>
                <a:gd name="T42" fmla="*/ 311 w 2278"/>
                <a:gd name="T43" fmla="*/ 384 h 485"/>
                <a:gd name="T44" fmla="*/ 726 w 2278"/>
                <a:gd name="T45" fmla="*/ 380 h 485"/>
                <a:gd name="T46" fmla="*/ 726 w 2278"/>
                <a:gd name="T47" fmla="*/ 380 h 485"/>
                <a:gd name="T48" fmla="*/ 605 w 2278"/>
                <a:gd name="T49" fmla="*/ 379 h 485"/>
                <a:gd name="T50" fmla="*/ 2100 w 2278"/>
                <a:gd name="T51" fmla="*/ 378 h 485"/>
                <a:gd name="T52" fmla="*/ 604 w 2278"/>
                <a:gd name="T53" fmla="*/ 379 h 485"/>
                <a:gd name="T54" fmla="*/ 604 w 2278"/>
                <a:gd name="T55" fmla="*/ 364 h 485"/>
                <a:gd name="T56" fmla="*/ 310 w 2278"/>
                <a:gd name="T57" fmla="*/ 384 h 485"/>
                <a:gd name="T58" fmla="*/ 204 w 2278"/>
                <a:gd name="T59" fmla="*/ 347 h 485"/>
                <a:gd name="T60" fmla="*/ 75 w 2278"/>
                <a:gd name="T61" fmla="*/ 348 h 485"/>
                <a:gd name="T62" fmla="*/ 222 w 2278"/>
                <a:gd name="T63" fmla="*/ 384 h 485"/>
                <a:gd name="T64" fmla="*/ 270 w 2278"/>
                <a:gd name="T65" fmla="*/ 353 h 485"/>
                <a:gd name="T66" fmla="*/ 76 w 2278"/>
                <a:gd name="T67" fmla="*/ 309 h 485"/>
                <a:gd name="T68" fmla="*/ 245 w 2278"/>
                <a:gd name="T69" fmla="*/ 311 h 485"/>
                <a:gd name="T70" fmla="*/ 75 w 2278"/>
                <a:gd name="T71" fmla="*/ 436 h 485"/>
                <a:gd name="T72" fmla="*/ 81 w 2278"/>
                <a:gd name="T73" fmla="*/ 309 h 485"/>
                <a:gd name="T74" fmla="*/ 80 w 2278"/>
                <a:gd name="T75" fmla="*/ 309 h 485"/>
                <a:gd name="T76" fmla="*/ 1806 w 2278"/>
                <a:gd name="T77" fmla="*/ 260 h 485"/>
                <a:gd name="T78" fmla="*/ 72 w 2278"/>
                <a:gd name="T79" fmla="*/ 252 h 485"/>
                <a:gd name="T80" fmla="*/ 1927 w 2278"/>
                <a:gd name="T81" fmla="*/ 288 h 485"/>
                <a:gd name="T82" fmla="*/ 2071 w 2278"/>
                <a:gd name="T83" fmla="*/ 296 h 485"/>
                <a:gd name="T84" fmla="*/ 2099 w 2278"/>
                <a:gd name="T85" fmla="*/ 231 h 485"/>
                <a:gd name="T86" fmla="*/ 2074 w 2278"/>
                <a:gd name="T87" fmla="*/ 249 h 485"/>
                <a:gd name="T88" fmla="*/ 2071 w 2278"/>
                <a:gd name="T89" fmla="*/ 296 h 485"/>
                <a:gd name="T90" fmla="*/ 1928 w 2278"/>
                <a:gd name="T91" fmla="*/ 329 h 485"/>
                <a:gd name="T92" fmla="*/ 1689 w 2278"/>
                <a:gd name="T93" fmla="*/ 353 h 485"/>
                <a:gd name="T94" fmla="*/ 2104 w 2278"/>
                <a:gd name="T95" fmla="*/ 332 h 485"/>
                <a:gd name="T96" fmla="*/ 18 w 2278"/>
                <a:gd name="T97" fmla="*/ 137 h 485"/>
                <a:gd name="T98" fmla="*/ 2278 w 2278"/>
                <a:gd name="T99" fmla="*/ 87 h 485"/>
                <a:gd name="T100" fmla="*/ 2273 w 2278"/>
                <a:gd name="T101" fmla="*/ 87 h 485"/>
                <a:gd name="T102" fmla="*/ 29 w 2278"/>
                <a:gd name="T103" fmla="*/ 78 h 485"/>
                <a:gd name="T104" fmla="*/ 19 w 2278"/>
                <a:gd name="T105" fmla="*/ 330 h 485"/>
                <a:gd name="T106" fmla="*/ 73 w 2278"/>
                <a:gd name="T107" fmla="*/ 310 h 485"/>
                <a:gd name="T108" fmla="*/ 30 w 2278"/>
                <a:gd name="T109" fmla="*/ 308 h 485"/>
                <a:gd name="T110" fmla="*/ 22 w 2278"/>
                <a:gd name="T111" fmla="*/ 251 h 485"/>
                <a:gd name="T112" fmla="*/ 17 w 2278"/>
                <a:gd name="T113" fmla="*/ 134 h 485"/>
                <a:gd name="T114" fmla="*/ 2051 w 2278"/>
                <a:gd name="T115" fmla="*/ 55 h 485"/>
                <a:gd name="T116" fmla="*/ 2052 w 2278"/>
                <a:gd name="T117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78" h="485">
                  <a:moveTo>
                    <a:pt x="1187" y="485"/>
                  </a:moveTo>
                  <a:cubicBezTo>
                    <a:pt x="1186" y="485"/>
                    <a:pt x="1185" y="485"/>
                    <a:pt x="1184" y="485"/>
                  </a:cubicBezTo>
                  <a:cubicBezTo>
                    <a:pt x="1186" y="485"/>
                    <a:pt x="1188" y="485"/>
                    <a:pt x="1191" y="485"/>
                  </a:cubicBezTo>
                  <a:cubicBezTo>
                    <a:pt x="1189" y="485"/>
                    <a:pt x="1188" y="485"/>
                    <a:pt x="1187" y="485"/>
                  </a:cubicBezTo>
                  <a:moveTo>
                    <a:pt x="716" y="465"/>
                  </a:moveTo>
                  <a:cubicBezTo>
                    <a:pt x="716" y="465"/>
                    <a:pt x="716" y="468"/>
                    <a:pt x="716" y="472"/>
                  </a:cubicBezTo>
                  <a:cubicBezTo>
                    <a:pt x="717" y="476"/>
                    <a:pt x="717" y="479"/>
                    <a:pt x="717" y="479"/>
                  </a:cubicBezTo>
                  <a:cubicBezTo>
                    <a:pt x="717" y="479"/>
                    <a:pt x="717" y="479"/>
                    <a:pt x="717" y="479"/>
                  </a:cubicBezTo>
                  <a:cubicBezTo>
                    <a:pt x="717" y="479"/>
                    <a:pt x="717" y="479"/>
                    <a:pt x="717" y="479"/>
                  </a:cubicBezTo>
                  <a:cubicBezTo>
                    <a:pt x="717" y="479"/>
                    <a:pt x="717" y="478"/>
                    <a:pt x="717" y="477"/>
                  </a:cubicBezTo>
                  <a:cubicBezTo>
                    <a:pt x="717" y="477"/>
                    <a:pt x="717" y="477"/>
                    <a:pt x="717" y="477"/>
                  </a:cubicBezTo>
                  <a:cubicBezTo>
                    <a:pt x="717" y="477"/>
                    <a:pt x="717" y="477"/>
                    <a:pt x="717" y="477"/>
                  </a:cubicBezTo>
                  <a:cubicBezTo>
                    <a:pt x="717" y="478"/>
                    <a:pt x="717" y="478"/>
                    <a:pt x="717" y="478"/>
                  </a:cubicBezTo>
                  <a:cubicBezTo>
                    <a:pt x="717" y="478"/>
                    <a:pt x="717" y="476"/>
                    <a:pt x="717" y="474"/>
                  </a:cubicBezTo>
                  <a:cubicBezTo>
                    <a:pt x="716" y="472"/>
                    <a:pt x="716" y="470"/>
                    <a:pt x="716" y="470"/>
                  </a:cubicBezTo>
                  <a:cubicBezTo>
                    <a:pt x="716" y="470"/>
                    <a:pt x="716" y="470"/>
                    <a:pt x="716" y="470"/>
                  </a:cubicBezTo>
                  <a:cubicBezTo>
                    <a:pt x="717" y="470"/>
                    <a:pt x="717" y="470"/>
                    <a:pt x="717" y="470"/>
                  </a:cubicBezTo>
                  <a:cubicBezTo>
                    <a:pt x="717" y="470"/>
                    <a:pt x="717" y="470"/>
                    <a:pt x="717" y="470"/>
                  </a:cubicBezTo>
                  <a:cubicBezTo>
                    <a:pt x="717" y="469"/>
                    <a:pt x="717" y="468"/>
                    <a:pt x="717" y="467"/>
                  </a:cubicBezTo>
                  <a:cubicBezTo>
                    <a:pt x="716" y="467"/>
                    <a:pt x="716" y="467"/>
                    <a:pt x="716" y="467"/>
                  </a:cubicBezTo>
                  <a:cubicBezTo>
                    <a:pt x="716" y="465"/>
                    <a:pt x="716" y="465"/>
                    <a:pt x="716" y="465"/>
                  </a:cubicBezTo>
                  <a:moveTo>
                    <a:pt x="1616" y="439"/>
                  </a:moveTo>
                  <a:cubicBezTo>
                    <a:pt x="1548" y="441"/>
                    <a:pt x="1482" y="441"/>
                    <a:pt x="1415" y="441"/>
                  </a:cubicBezTo>
                  <a:cubicBezTo>
                    <a:pt x="1397" y="441"/>
                    <a:pt x="1379" y="441"/>
                    <a:pt x="1361" y="441"/>
                  </a:cubicBezTo>
                  <a:cubicBezTo>
                    <a:pt x="1356" y="441"/>
                    <a:pt x="1351" y="441"/>
                    <a:pt x="1345" y="441"/>
                  </a:cubicBezTo>
                  <a:cubicBezTo>
                    <a:pt x="1250" y="448"/>
                    <a:pt x="1118" y="454"/>
                    <a:pt x="944" y="458"/>
                  </a:cubicBezTo>
                  <a:cubicBezTo>
                    <a:pt x="975" y="459"/>
                    <a:pt x="1006" y="460"/>
                    <a:pt x="1037" y="462"/>
                  </a:cubicBezTo>
                  <a:cubicBezTo>
                    <a:pt x="1209" y="456"/>
                    <a:pt x="1409" y="448"/>
                    <a:pt x="1603" y="439"/>
                  </a:cubicBezTo>
                  <a:cubicBezTo>
                    <a:pt x="1607" y="439"/>
                    <a:pt x="1611" y="439"/>
                    <a:pt x="1616" y="439"/>
                  </a:cubicBezTo>
                  <a:moveTo>
                    <a:pt x="312" y="436"/>
                  </a:moveTo>
                  <a:cubicBezTo>
                    <a:pt x="312" y="437"/>
                    <a:pt x="312" y="438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2" y="438"/>
                    <a:pt x="312" y="437"/>
                    <a:pt x="312" y="436"/>
                  </a:cubicBezTo>
                  <a:moveTo>
                    <a:pt x="1651" y="431"/>
                  </a:moveTo>
                  <a:cubicBezTo>
                    <a:pt x="1651" y="431"/>
                    <a:pt x="1651" y="431"/>
                    <a:pt x="1651" y="431"/>
                  </a:cubicBezTo>
                  <a:cubicBezTo>
                    <a:pt x="1651" y="431"/>
                    <a:pt x="1651" y="431"/>
                    <a:pt x="1651" y="431"/>
                  </a:cubicBezTo>
                  <a:cubicBezTo>
                    <a:pt x="1651" y="433"/>
                    <a:pt x="1651" y="436"/>
                    <a:pt x="1651" y="437"/>
                  </a:cubicBezTo>
                  <a:cubicBezTo>
                    <a:pt x="1651" y="437"/>
                    <a:pt x="1651" y="437"/>
                    <a:pt x="1651" y="437"/>
                  </a:cubicBezTo>
                  <a:cubicBezTo>
                    <a:pt x="1651" y="435"/>
                    <a:pt x="1651" y="433"/>
                    <a:pt x="1651" y="431"/>
                  </a:cubicBezTo>
                  <a:moveTo>
                    <a:pt x="793" y="431"/>
                  </a:moveTo>
                  <a:cubicBezTo>
                    <a:pt x="755" y="431"/>
                    <a:pt x="708" y="432"/>
                    <a:pt x="681" y="434"/>
                  </a:cubicBezTo>
                  <a:cubicBezTo>
                    <a:pt x="710" y="434"/>
                    <a:pt x="741" y="434"/>
                    <a:pt x="772" y="434"/>
                  </a:cubicBezTo>
                  <a:cubicBezTo>
                    <a:pt x="790" y="434"/>
                    <a:pt x="808" y="434"/>
                    <a:pt x="826" y="434"/>
                  </a:cubicBezTo>
                  <a:cubicBezTo>
                    <a:pt x="846" y="434"/>
                    <a:pt x="863" y="433"/>
                    <a:pt x="879" y="432"/>
                  </a:cubicBezTo>
                  <a:cubicBezTo>
                    <a:pt x="854" y="431"/>
                    <a:pt x="829" y="431"/>
                    <a:pt x="803" y="431"/>
                  </a:cubicBezTo>
                  <a:cubicBezTo>
                    <a:pt x="800" y="431"/>
                    <a:pt x="796" y="431"/>
                    <a:pt x="793" y="431"/>
                  </a:cubicBezTo>
                  <a:moveTo>
                    <a:pt x="312" y="428"/>
                  </a:moveTo>
                  <a:cubicBezTo>
                    <a:pt x="311" y="428"/>
                    <a:pt x="311" y="428"/>
                    <a:pt x="311" y="428"/>
                  </a:cubicBezTo>
                  <a:cubicBezTo>
                    <a:pt x="311" y="428"/>
                    <a:pt x="311" y="428"/>
                    <a:pt x="311" y="428"/>
                  </a:cubicBezTo>
                  <a:cubicBezTo>
                    <a:pt x="311" y="432"/>
                    <a:pt x="312" y="436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2" y="436"/>
                    <a:pt x="312" y="432"/>
                    <a:pt x="312" y="428"/>
                  </a:cubicBezTo>
                  <a:moveTo>
                    <a:pt x="311" y="425"/>
                  </a:moveTo>
                  <a:cubicBezTo>
                    <a:pt x="310" y="425"/>
                    <a:pt x="309" y="425"/>
                    <a:pt x="308" y="425"/>
                  </a:cubicBezTo>
                  <a:cubicBezTo>
                    <a:pt x="309" y="442"/>
                    <a:pt x="309" y="453"/>
                    <a:pt x="309" y="453"/>
                  </a:cubicBezTo>
                  <a:cubicBezTo>
                    <a:pt x="309" y="453"/>
                    <a:pt x="309" y="446"/>
                    <a:pt x="308" y="426"/>
                  </a:cubicBezTo>
                  <a:cubicBezTo>
                    <a:pt x="308" y="426"/>
                    <a:pt x="308" y="426"/>
                    <a:pt x="308" y="426"/>
                  </a:cubicBezTo>
                  <a:cubicBezTo>
                    <a:pt x="309" y="426"/>
                    <a:pt x="309" y="426"/>
                    <a:pt x="309" y="426"/>
                  </a:cubicBezTo>
                  <a:cubicBezTo>
                    <a:pt x="311" y="426"/>
                    <a:pt x="311" y="426"/>
                    <a:pt x="311" y="426"/>
                  </a:cubicBezTo>
                  <a:cubicBezTo>
                    <a:pt x="311" y="426"/>
                    <a:pt x="311" y="426"/>
                    <a:pt x="311" y="425"/>
                  </a:cubicBezTo>
                  <a:moveTo>
                    <a:pt x="1651" y="425"/>
                  </a:moveTo>
                  <a:cubicBezTo>
                    <a:pt x="1651" y="425"/>
                    <a:pt x="1651" y="429"/>
                    <a:pt x="1651" y="437"/>
                  </a:cubicBezTo>
                  <a:cubicBezTo>
                    <a:pt x="1651" y="437"/>
                    <a:pt x="1651" y="437"/>
                    <a:pt x="1651" y="437"/>
                  </a:cubicBezTo>
                  <a:cubicBezTo>
                    <a:pt x="1651" y="431"/>
                    <a:pt x="1651" y="425"/>
                    <a:pt x="1651" y="425"/>
                  </a:cubicBezTo>
                  <a:moveTo>
                    <a:pt x="605" y="424"/>
                  </a:moveTo>
                  <a:cubicBezTo>
                    <a:pt x="605" y="424"/>
                    <a:pt x="605" y="424"/>
                    <a:pt x="605" y="424"/>
                  </a:cubicBezTo>
                  <a:cubicBezTo>
                    <a:pt x="605" y="425"/>
                    <a:pt x="605" y="427"/>
                    <a:pt x="605" y="429"/>
                  </a:cubicBezTo>
                  <a:cubicBezTo>
                    <a:pt x="605" y="430"/>
                    <a:pt x="605" y="432"/>
                    <a:pt x="605" y="433"/>
                  </a:cubicBezTo>
                  <a:cubicBezTo>
                    <a:pt x="605" y="433"/>
                    <a:pt x="605" y="433"/>
                    <a:pt x="605" y="433"/>
                  </a:cubicBezTo>
                  <a:cubicBezTo>
                    <a:pt x="605" y="430"/>
                    <a:pt x="605" y="427"/>
                    <a:pt x="605" y="424"/>
                  </a:cubicBezTo>
                  <a:moveTo>
                    <a:pt x="604" y="423"/>
                  </a:moveTo>
                  <a:cubicBezTo>
                    <a:pt x="530" y="424"/>
                    <a:pt x="455" y="425"/>
                    <a:pt x="385" y="425"/>
                  </a:cubicBezTo>
                  <a:cubicBezTo>
                    <a:pt x="360" y="425"/>
                    <a:pt x="335" y="425"/>
                    <a:pt x="312" y="425"/>
                  </a:cubicBezTo>
                  <a:cubicBezTo>
                    <a:pt x="312" y="426"/>
                    <a:pt x="312" y="427"/>
                    <a:pt x="312" y="428"/>
                  </a:cubicBezTo>
                  <a:cubicBezTo>
                    <a:pt x="312" y="428"/>
                    <a:pt x="312" y="428"/>
                    <a:pt x="312" y="428"/>
                  </a:cubicBezTo>
                  <a:cubicBezTo>
                    <a:pt x="315" y="428"/>
                    <a:pt x="315" y="428"/>
                    <a:pt x="315" y="428"/>
                  </a:cubicBezTo>
                  <a:cubicBezTo>
                    <a:pt x="331" y="428"/>
                    <a:pt x="331" y="428"/>
                    <a:pt x="331" y="428"/>
                  </a:cubicBezTo>
                  <a:cubicBezTo>
                    <a:pt x="365" y="428"/>
                    <a:pt x="365" y="428"/>
                    <a:pt x="365" y="428"/>
                  </a:cubicBezTo>
                  <a:cubicBezTo>
                    <a:pt x="410" y="428"/>
                    <a:pt x="456" y="430"/>
                    <a:pt x="504" y="431"/>
                  </a:cubicBezTo>
                  <a:cubicBezTo>
                    <a:pt x="537" y="431"/>
                    <a:pt x="570" y="432"/>
                    <a:pt x="605" y="433"/>
                  </a:cubicBezTo>
                  <a:cubicBezTo>
                    <a:pt x="605" y="431"/>
                    <a:pt x="605" y="428"/>
                    <a:pt x="605" y="424"/>
                  </a:cubicBezTo>
                  <a:cubicBezTo>
                    <a:pt x="605" y="424"/>
                    <a:pt x="605" y="424"/>
                    <a:pt x="605" y="424"/>
                  </a:cubicBezTo>
                  <a:cubicBezTo>
                    <a:pt x="604" y="424"/>
                    <a:pt x="604" y="424"/>
                    <a:pt x="604" y="424"/>
                  </a:cubicBezTo>
                  <a:cubicBezTo>
                    <a:pt x="605" y="425"/>
                    <a:pt x="605" y="425"/>
                    <a:pt x="605" y="425"/>
                  </a:cubicBezTo>
                  <a:cubicBezTo>
                    <a:pt x="605" y="425"/>
                    <a:pt x="604" y="424"/>
                    <a:pt x="604" y="423"/>
                  </a:cubicBezTo>
                  <a:moveTo>
                    <a:pt x="605" y="423"/>
                  </a:moveTo>
                  <a:cubicBezTo>
                    <a:pt x="605" y="423"/>
                    <a:pt x="605" y="423"/>
                    <a:pt x="605" y="423"/>
                  </a:cubicBezTo>
                  <a:cubicBezTo>
                    <a:pt x="605" y="423"/>
                    <a:pt x="605" y="423"/>
                    <a:pt x="605" y="423"/>
                  </a:cubicBezTo>
                  <a:cubicBezTo>
                    <a:pt x="605" y="423"/>
                    <a:pt x="605" y="424"/>
                    <a:pt x="605" y="424"/>
                  </a:cubicBezTo>
                  <a:cubicBezTo>
                    <a:pt x="605" y="424"/>
                    <a:pt x="605" y="424"/>
                    <a:pt x="605" y="424"/>
                  </a:cubicBezTo>
                  <a:cubicBezTo>
                    <a:pt x="605" y="423"/>
                    <a:pt x="605" y="423"/>
                    <a:pt x="605" y="423"/>
                  </a:cubicBezTo>
                  <a:moveTo>
                    <a:pt x="271" y="403"/>
                  </a:moveTo>
                  <a:cubicBezTo>
                    <a:pt x="270" y="403"/>
                    <a:pt x="270" y="403"/>
                    <a:pt x="270" y="403"/>
                  </a:cubicBezTo>
                  <a:cubicBezTo>
                    <a:pt x="271" y="406"/>
                    <a:pt x="271" y="409"/>
                    <a:pt x="271" y="412"/>
                  </a:cubicBezTo>
                  <a:cubicBezTo>
                    <a:pt x="271" y="412"/>
                    <a:pt x="271" y="412"/>
                    <a:pt x="271" y="412"/>
                  </a:cubicBezTo>
                  <a:cubicBezTo>
                    <a:pt x="271" y="409"/>
                    <a:pt x="271" y="406"/>
                    <a:pt x="271" y="403"/>
                  </a:cubicBezTo>
                  <a:moveTo>
                    <a:pt x="311" y="403"/>
                  </a:moveTo>
                  <a:cubicBezTo>
                    <a:pt x="311" y="403"/>
                    <a:pt x="311" y="403"/>
                    <a:pt x="310" y="403"/>
                  </a:cubicBezTo>
                  <a:cubicBezTo>
                    <a:pt x="311" y="410"/>
                    <a:pt x="311" y="418"/>
                    <a:pt x="311" y="425"/>
                  </a:cubicBezTo>
                  <a:cubicBezTo>
                    <a:pt x="311" y="425"/>
                    <a:pt x="311" y="425"/>
                    <a:pt x="311" y="425"/>
                  </a:cubicBezTo>
                  <a:cubicBezTo>
                    <a:pt x="311" y="419"/>
                    <a:pt x="311" y="412"/>
                    <a:pt x="311" y="403"/>
                  </a:cubicBezTo>
                  <a:moveTo>
                    <a:pt x="604" y="401"/>
                  </a:moveTo>
                  <a:cubicBezTo>
                    <a:pt x="604" y="401"/>
                    <a:pt x="604" y="401"/>
                    <a:pt x="604" y="401"/>
                  </a:cubicBezTo>
                  <a:cubicBezTo>
                    <a:pt x="604" y="411"/>
                    <a:pt x="604" y="421"/>
                    <a:pt x="604" y="421"/>
                  </a:cubicBezTo>
                  <a:cubicBezTo>
                    <a:pt x="604" y="421"/>
                    <a:pt x="604" y="419"/>
                    <a:pt x="604" y="414"/>
                  </a:cubicBezTo>
                  <a:cubicBezTo>
                    <a:pt x="604" y="414"/>
                    <a:pt x="604" y="414"/>
                    <a:pt x="604" y="414"/>
                  </a:cubicBezTo>
                  <a:cubicBezTo>
                    <a:pt x="604" y="410"/>
                    <a:pt x="604" y="406"/>
                    <a:pt x="604" y="401"/>
                  </a:cubicBezTo>
                  <a:moveTo>
                    <a:pt x="1357" y="394"/>
                  </a:moveTo>
                  <a:cubicBezTo>
                    <a:pt x="1357" y="394"/>
                    <a:pt x="1357" y="394"/>
                    <a:pt x="1357" y="394"/>
                  </a:cubicBezTo>
                  <a:cubicBezTo>
                    <a:pt x="1357" y="394"/>
                    <a:pt x="1357" y="394"/>
                    <a:pt x="1357" y="394"/>
                  </a:cubicBezTo>
                  <a:cubicBezTo>
                    <a:pt x="1357" y="394"/>
                    <a:pt x="1357" y="394"/>
                    <a:pt x="1357" y="394"/>
                  </a:cubicBezTo>
                  <a:moveTo>
                    <a:pt x="1928" y="392"/>
                  </a:moveTo>
                  <a:cubicBezTo>
                    <a:pt x="1928" y="392"/>
                    <a:pt x="1928" y="393"/>
                    <a:pt x="1928" y="395"/>
                  </a:cubicBezTo>
                  <a:cubicBezTo>
                    <a:pt x="1928" y="396"/>
                    <a:pt x="1928" y="397"/>
                    <a:pt x="1928" y="397"/>
                  </a:cubicBezTo>
                  <a:cubicBezTo>
                    <a:pt x="1928" y="397"/>
                    <a:pt x="1928" y="397"/>
                    <a:pt x="1928" y="395"/>
                  </a:cubicBezTo>
                  <a:cubicBezTo>
                    <a:pt x="1927" y="395"/>
                    <a:pt x="1927" y="395"/>
                    <a:pt x="1927" y="395"/>
                  </a:cubicBezTo>
                  <a:cubicBezTo>
                    <a:pt x="1926" y="394"/>
                    <a:pt x="1926" y="394"/>
                    <a:pt x="1926" y="394"/>
                  </a:cubicBezTo>
                  <a:cubicBezTo>
                    <a:pt x="1922" y="394"/>
                    <a:pt x="1922" y="394"/>
                    <a:pt x="1922" y="394"/>
                  </a:cubicBezTo>
                  <a:cubicBezTo>
                    <a:pt x="1915" y="394"/>
                    <a:pt x="1915" y="394"/>
                    <a:pt x="1915" y="394"/>
                  </a:cubicBezTo>
                  <a:cubicBezTo>
                    <a:pt x="1904" y="393"/>
                    <a:pt x="1904" y="393"/>
                    <a:pt x="1904" y="393"/>
                  </a:cubicBezTo>
                  <a:cubicBezTo>
                    <a:pt x="1861" y="397"/>
                    <a:pt x="1818" y="400"/>
                    <a:pt x="1767" y="404"/>
                  </a:cubicBezTo>
                  <a:cubicBezTo>
                    <a:pt x="1748" y="406"/>
                    <a:pt x="1685" y="412"/>
                    <a:pt x="1651" y="416"/>
                  </a:cubicBezTo>
                  <a:cubicBezTo>
                    <a:pt x="1651" y="425"/>
                    <a:pt x="1651" y="432"/>
                    <a:pt x="1652" y="437"/>
                  </a:cubicBezTo>
                  <a:cubicBezTo>
                    <a:pt x="1729" y="434"/>
                    <a:pt x="1796" y="432"/>
                    <a:pt x="1875" y="429"/>
                  </a:cubicBezTo>
                  <a:cubicBezTo>
                    <a:pt x="1891" y="428"/>
                    <a:pt x="1908" y="427"/>
                    <a:pt x="1927" y="426"/>
                  </a:cubicBezTo>
                  <a:cubicBezTo>
                    <a:pt x="1927" y="426"/>
                    <a:pt x="1927" y="426"/>
                    <a:pt x="1927" y="426"/>
                  </a:cubicBezTo>
                  <a:cubicBezTo>
                    <a:pt x="1928" y="426"/>
                    <a:pt x="1928" y="426"/>
                    <a:pt x="1928" y="426"/>
                  </a:cubicBezTo>
                  <a:cubicBezTo>
                    <a:pt x="1928" y="426"/>
                    <a:pt x="1928" y="426"/>
                    <a:pt x="1928" y="426"/>
                  </a:cubicBezTo>
                  <a:cubicBezTo>
                    <a:pt x="1928" y="398"/>
                    <a:pt x="1928" y="392"/>
                    <a:pt x="1928" y="392"/>
                  </a:cubicBezTo>
                  <a:moveTo>
                    <a:pt x="1522" y="385"/>
                  </a:moveTo>
                  <a:cubicBezTo>
                    <a:pt x="1513" y="385"/>
                    <a:pt x="1505" y="385"/>
                    <a:pt x="1497" y="385"/>
                  </a:cubicBezTo>
                  <a:cubicBezTo>
                    <a:pt x="1468" y="387"/>
                    <a:pt x="1439" y="389"/>
                    <a:pt x="1410" y="391"/>
                  </a:cubicBezTo>
                  <a:cubicBezTo>
                    <a:pt x="1411" y="391"/>
                    <a:pt x="1412" y="391"/>
                    <a:pt x="1413" y="391"/>
                  </a:cubicBezTo>
                  <a:cubicBezTo>
                    <a:pt x="1451" y="389"/>
                    <a:pt x="1501" y="388"/>
                    <a:pt x="1555" y="385"/>
                  </a:cubicBezTo>
                  <a:cubicBezTo>
                    <a:pt x="1544" y="385"/>
                    <a:pt x="1533" y="385"/>
                    <a:pt x="1522" y="385"/>
                  </a:cubicBezTo>
                  <a:moveTo>
                    <a:pt x="269" y="384"/>
                  </a:moveTo>
                  <a:cubicBezTo>
                    <a:pt x="269" y="384"/>
                    <a:pt x="269" y="384"/>
                    <a:pt x="269" y="384"/>
                  </a:cubicBezTo>
                  <a:cubicBezTo>
                    <a:pt x="269" y="393"/>
                    <a:pt x="269" y="398"/>
                    <a:pt x="269" y="398"/>
                  </a:cubicBezTo>
                  <a:cubicBezTo>
                    <a:pt x="269" y="398"/>
                    <a:pt x="269" y="394"/>
                    <a:pt x="269" y="384"/>
                  </a:cubicBezTo>
                  <a:moveTo>
                    <a:pt x="310" y="384"/>
                  </a:moveTo>
                  <a:cubicBezTo>
                    <a:pt x="295" y="384"/>
                    <a:pt x="282" y="384"/>
                    <a:pt x="270" y="384"/>
                  </a:cubicBezTo>
                  <a:cubicBezTo>
                    <a:pt x="270" y="391"/>
                    <a:pt x="270" y="397"/>
                    <a:pt x="271" y="403"/>
                  </a:cubicBezTo>
                  <a:cubicBezTo>
                    <a:pt x="271" y="403"/>
                    <a:pt x="271" y="403"/>
                    <a:pt x="271" y="403"/>
                  </a:cubicBezTo>
                  <a:cubicBezTo>
                    <a:pt x="272" y="403"/>
                    <a:pt x="272" y="403"/>
                    <a:pt x="272" y="403"/>
                  </a:cubicBezTo>
                  <a:cubicBezTo>
                    <a:pt x="278" y="403"/>
                    <a:pt x="278" y="403"/>
                    <a:pt x="278" y="403"/>
                  </a:cubicBezTo>
                  <a:cubicBezTo>
                    <a:pt x="289" y="403"/>
                    <a:pt x="299" y="403"/>
                    <a:pt x="310" y="403"/>
                  </a:cubicBezTo>
                  <a:cubicBezTo>
                    <a:pt x="310" y="396"/>
                    <a:pt x="310" y="390"/>
                    <a:pt x="310" y="384"/>
                  </a:cubicBezTo>
                  <a:moveTo>
                    <a:pt x="221" y="384"/>
                  </a:moveTo>
                  <a:cubicBezTo>
                    <a:pt x="219" y="384"/>
                    <a:pt x="216" y="384"/>
                    <a:pt x="213" y="384"/>
                  </a:cubicBezTo>
                  <a:cubicBezTo>
                    <a:pt x="216" y="384"/>
                    <a:pt x="219" y="384"/>
                    <a:pt x="222" y="384"/>
                  </a:cubicBezTo>
                  <a:cubicBezTo>
                    <a:pt x="221" y="384"/>
                    <a:pt x="221" y="384"/>
                    <a:pt x="221" y="384"/>
                  </a:cubicBezTo>
                  <a:moveTo>
                    <a:pt x="604" y="381"/>
                  </a:moveTo>
                  <a:cubicBezTo>
                    <a:pt x="499" y="382"/>
                    <a:pt x="386" y="384"/>
                    <a:pt x="311" y="384"/>
                  </a:cubicBezTo>
                  <a:cubicBezTo>
                    <a:pt x="311" y="391"/>
                    <a:pt x="311" y="397"/>
                    <a:pt x="311" y="403"/>
                  </a:cubicBezTo>
                  <a:cubicBezTo>
                    <a:pt x="331" y="403"/>
                    <a:pt x="351" y="403"/>
                    <a:pt x="371" y="403"/>
                  </a:cubicBezTo>
                  <a:cubicBezTo>
                    <a:pt x="434" y="403"/>
                    <a:pt x="498" y="402"/>
                    <a:pt x="562" y="401"/>
                  </a:cubicBezTo>
                  <a:cubicBezTo>
                    <a:pt x="576" y="401"/>
                    <a:pt x="590" y="401"/>
                    <a:pt x="604" y="401"/>
                  </a:cubicBezTo>
                  <a:cubicBezTo>
                    <a:pt x="604" y="401"/>
                    <a:pt x="604" y="400"/>
                    <a:pt x="604" y="400"/>
                  </a:cubicBezTo>
                  <a:cubicBezTo>
                    <a:pt x="604" y="393"/>
                    <a:pt x="604" y="385"/>
                    <a:pt x="604" y="381"/>
                  </a:cubicBezTo>
                  <a:moveTo>
                    <a:pt x="726" y="380"/>
                  </a:moveTo>
                  <a:cubicBezTo>
                    <a:pt x="689" y="380"/>
                    <a:pt x="647" y="381"/>
                    <a:pt x="604" y="381"/>
                  </a:cubicBezTo>
                  <a:cubicBezTo>
                    <a:pt x="604" y="383"/>
                    <a:pt x="604" y="386"/>
                    <a:pt x="604" y="388"/>
                  </a:cubicBezTo>
                  <a:cubicBezTo>
                    <a:pt x="605" y="392"/>
                    <a:pt x="605" y="397"/>
                    <a:pt x="605" y="401"/>
                  </a:cubicBezTo>
                  <a:cubicBezTo>
                    <a:pt x="717" y="400"/>
                    <a:pt x="826" y="397"/>
                    <a:pt x="920" y="395"/>
                  </a:cubicBezTo>
                  <a:cubicBezTo>
                    <a:pt x="1067" y="392"/>
                    <a:pt x="1214" y="389"/>
                    <a:pt x="1362" y="385"/>
                  </a:cubicBezTo>
                  <a:cubicBezTo>
                    <a:pt x="1157" y="385"/>
                    <a:pt x="945" y="382"/>
                    <a:pt x="732" y="380"/>
                  </a:cubicBezTo>
                  <a:cubicBezTo>
                    <a:pt x="730" y="380"/>
                    <a:pt x="728" y="380"/>
                    <a:pt x="726" y="380"/>
                  </a:cubicBezTo>
                  <a:moveTo>
                    <a:pt x="604" y="379"/>
                  </a:moveTo>
                  <a:cubicBezTo>
                    <a:pt x="604" y="379"/>
                    <a:pt x="604" y="379"/>
                    <a:pt x="604" y="379"/>
                  </a:cubicBezTo>
                  <a:cubicBezTo>
                    <a:pt x="604" y="380"/>
                    <a:pt x="604" y="381"/>
                    <a:pt x="604" y="381"/>
                  </a:cubicBezTo>
                  <a:cubicBezTo>
                    <a:pt x="647" y="381"/>
                    <a:pt x="689" y="380"/>
                    <a:pt x="726" y="380"/>
                  </a:cubicBezTo>
                  <a:cubicBezTo>
                    <a:pt x="687" y="380"/>
                    <a:pt x="649" y="379"/>
                    <a:pt x="611" y="379"/>
                  </a:cubicBezTo>
                  <a:cubicBezTo>
                    <a:pt x="607" y="379"/>
                    <a:pt x="607" y="379"/>
                    <a:pt x="607" y="379"/>
                  </a:cubicBezTo>
                  <a:cubicBezTo>
                    <a:pt x="605" y="379"/>
                    <a:pt x="605" y="379"/>
                    <a:pt x="605" y="379"/>
                  </a:cubicBezTo>
                  <a:cubicBezTo>
                    <a:pt x="604" y="379"/>
                    <a:pt x="604" y="379"/>
                    <a:pt x="604" y="379"/>
                  </a:cubicBezTo>
                  <a:moveTo>
                    <a:pt x="2100" y="378"/>
                  </a:moveTo>
                  <a:cubicBezTo>
                    <a:pt x="2100" y="378"/>
                    <a:pt x="2100" y="378"/>
                    <a:pt x="2100" y="378"/>
                  </a:cubicBezTo>
                  <a:cubicBezTo>
                    <a:pt x="2100" y="378"/>
                    <a:pt x="2100" y="378"/>
                    <a:pt x="2100" y="378"/>
                  </a:cubicBezTo>
                  <a:cubicBezTo>
                    <a:pt x="2100" y="378"/>
                    <a:pt x="2100" y="378"/>
                    <a:pt x="2100" y="378"/>
                  </a:cubicBezTo>
                  <a:moveTo>
                    <a:pt x="2100" y="378"/>
                  </a:moveTo>
                  <a:cubicBezTo>
                    <a:pt x="2100" y="378"/>
                    <a:pt x="2100" y="378"/>
                    <a:pt x="2100" y="378"/>
                  </a:cubicBezTo>
                  <a:cubicBezTo>
                    <a:pt x="2100" y="379"/>
                    <a:pt x="2100" y="379"/>
                    <a:pt x="2100" y="379"/>
                  </a:cubicBezTo>
                  <a:cubicBezTo>
                    <a:pt x="2101" y="387"/>
                    <a:pt x="2101" y="396"/>
                    <a:pt x="2101" y="396"/>
                  </a:cubicBezTo>
                  <a:cubicBezTo>
                    <a:pt x="2101" y="396"/>
                    <a:pt x="2101" y="391"/>
                    <a:pt x="2100" y="378"/>
                  </a:cubicBezTo>
                  <a:moveTo>
                    <a:pt x="310" y="354"/>
                  </a:moveTo>
                  <a:cubicBezTo>
                    <a:pt x="310" y="364"/>
                    <a:pt x="310" y="374"/>
                    <a:pt x="311" y="384"/>
                  </a:cubicBezTo>
                  <a:cubicBezTo>
                    <a:pt x="386" y="384"/>
                    <a:pt x="499" y="382"/>
                    <a:pt x="604" y="381"/>
                  </a:cubicBezTo>
                  <a:cubicBezTo>
                    <a:pt x="604" y="380"/>
                    <a:pt x="604" y="379"/>
                    <a:pt x="604" y="379"/>
                  </a:cubicBezTo>
                  <a:cubicBezTo>
                    <a:pt x="604" y="379"/>
                    <a:pt x="604" y="379"/>
                    <a:pt x="604" y="379"/>
                  </a:cubicBezTo>
                  <a:cubicBezTo>
                    <a:pt x="604" y="379"/>
                    <a:pt x="604" y="379"/>
                    <a:pt x="604" y="379"/>
                  </a:cubicBezTo>
                  <a:cubicBezTo>
                    <a:pt x="604" y="367"/>
                    <a:pt x="604" y="357"/>
                    <a:pt x="604" y="357"/>
                  </a:cubicBezTo>
                  <a:cubicBezTo>
                    <a:pt x="604" y="357"/>
                    <a:pt x="604" y="360"/>
                    <a:pt x="604" y="369"/>
                  </a:cubicBezTo>
                  <a:cubicBezTo>
                    <a:pt x="604" y="369"/>
                    <a:pt x="604" y="369"/>
                    <a:pt x="604" y="369"/>
                  </a:cubicBezTo>
                  <a:cubicBezTo>
                    <a:pt x="604" y="369"/>
                    <a:pt x="604" y="369"/>
                    <a:pt x="604" y="369"/>
                  </a:cubicBezTo>
                  <a:cubicBezTo>
                    <a:pt x="604" y="367"/>
                    <a:pt x="604" y="366"/>
                    <a:pt x="604" y="364"/>
                  </a:cubicBezTo>
                  <a:cubicBezTo>
                    <a:pt x="604" y="364"/>
                    <a:pt x="604" y="364"/>
                    <a:pt x="604" y="364"/>
                  </a:cubicBezTo>
                  <a:cubicBezTo>
                    <a:pt x="604" y="361"/>
                    <a:pt x="604" y="359"/>
                    <a:pt x="604" y="356"/>
                  </a:cubicBezTo>
                  <a:cubicBezTo>
                    <a:pt x="534" y="356"/>
                    <a:pt x="455" y="355"/>
                    <a:pt x="373" y="354"/>
                  </a:cubicBezTo>
                  <a:cubicBezTo>
                    <a:pt x="352" y="354"/>
                    <a:pt x="331" y="354"/>
                    <a:pt x="310" y="354"/>
                  </a:cubicBezTo>
                  <a:moveTo>
                    <a:pt x="270" y="353"/>
                  </a:moveTo>
                  <a:cubicBezTo>
                    <a:pt x="270" y="364"/>
                    <a:pt x="270" y="374"/>
                    <a:pt x="270" y="384"/>
                  </a:cubicBezTo>
                  <a:cubicBezTo>
                    <a:pt x="282" y="384"/>
                    <a:pt x="295" y="384"/>
                    <a:pt x="310" y="384"/>
                  </a:cubicBezTo>
                  <a:cubicBezTo>
                    <a:pt x="310" y="373"/>
                    <a:pt x="309" y="363"/>
                    <a:pt x="309" y="354"/>
                  </a:cubicBezTo>
                  <a:cubicBezTo>
                    <a:pt x="308" y="354"/>
                    <a:pt x="307" y="354"/>
                    <a:pt x="306" y="354"/>
                  </a:cubicBezTo>
                  <a:cubicBezTo>
                    <a:pt x="273" y="353"/>
                    <a:pt x="273" y="353"/>
                    <a:pt x="273" y="353"/>
                  </a:cubicBezTo>
                  <a:cubicBezTo>
                    <a:pt x="270" y="353"/>
                    <a:pt x="270" y="353"/>
                    <a:pt x="270" y="353"/>
                  </a:cubicBezTo>
                  <a:cubicBezTo>
                    <a:pt x="270" y="353"/>
                    <a:pt x="270" y="353"/>
                    <a:pt x="270" y="353"/>
                  </a:cubicBezTo>
                  <a:moveTo>
                    <a:pt x="269" y="346"/>
                  </a:moveTo>
                  <a:cubicBezTo>
                    <a:pt x="249" y="346"/>
                    <a:pt x="227" y="346"/>
                    <a:pt x="204" y="347"/>
                  </a:cubicBezTo>
                  <a:cubicBezTo>
                    <a:pt x="171" y="347"/>
                    <a:pt x="135" y="347"/>
                    <a:pt x="97" y="348"/>
                  </a:cubicBezTo>
                  <a:cubicBezTo>
                    <a:pt x="82" y="348"/>
                    <a:pt x="82" y="348"/>
                    <a:pt x="82" y="348"/>
                  </a:cubicBezTo>
                  <a:cubicBezTo>
                    <a:pt x="79" y="348"/>
                    <a:pt x="79" y="348"/>
                    <a:pt x="79" y="348"/>
                  </a:cubicBezTo>
                  <a:cubicBezTo>
                    <a:pt x="77" y="348"/>
                    <a:pt x="77" y="348"/>
                    <a:pt x="77" y="348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5" y="348"/>
                    <a:pt x="75" y="348"/>
                    <a:pt x="75" y="348"/>
                  </a:cubicBezTo>
                  <a:cubicBezTo>
                    <a:pt x="76" y="372"/>
                    <a:pt x="76" y="384"/>
                    <a:pt x="76" y="386"/>
                  </a:cubicBezTo>
                  <a:cubicBezTo>
                    <a:pt x="76" y="386"/>
                    <a:pt x="76" y="386"/>
                    <a:pt x="76" y="386"/>
                  </a:cubicBezTo>
                  <a:cubicBezTo>
                    <a:pt x="78" y="386"/>
                    <a:pt x="78" y="386"/>
                    <a:pt x="78" y="386"/>
                  </a:cubicBezTo>
                  <a:cubicBezTo>
                    <a:pt x="97" y="386"/>
                    <a:pt x="97" y="386"/>
                    <a:pt x="97" y="386"/>
                  </a:cubicBezTo>
                  <a:cubicBezTo>
                    <a:pt x="138" y="386"/>
                    <a:pt x="177" y="385"/>
                    <a:pt x="213" y="384"/>
                  </a:cubicBezTo>
                  <a:cubicBezTo>
                    <a:pt x="216" y="384"/>
                    <a:pt x="219" y="384"/>
                    <a:pt x="221" y="384"/>
                  </a:cubicBezTo>
                  <a:cubicBezTo>
                    <a:pt x="221" y="384"/>
                    <a:pt x="221" y="384"/>
                    <a:pt x="222" y="384"/>
                  </a:cubicBezTo>
                  <a:cubicBezTo>
                    <a:pt x="225" y="384"/>
                    <a:pt x="229" y="383"/>
                    <a:pt x="232" y="383"/>
                  </a:cubicBezTo>
                  <a:cubicBezTo>
                    <a:pt x="245" y="383"/>
                    <a:pt x="257" y="383"/>
                    <a:pt x="269" y="383"/>
                  </a:cubicBezTo>
                  <a:cubicBezTo>
                    <a:pt x="269" y="384"/>
                    <a:pt x="269" y="384"/>
                    <a:pt x="269" y="384"/>
                  </a:cubicBezTo>
                  <a:cubicBezTo>
                    <a:pt x="269" y="384"/>
                    <a:pt x="269" y="384"/>
                    <a:pt x="269" y="384"/>
                  </a:cubicBezTo>
                  <a:cubicBezTo>
                    <a:pt x="269" y="384"/>
                    <a:pt x="269" y="384"/>
                    <a:pt x="269" y="383"/>
                  </a:cubicBezTo>
                  <a:cubicBezTo>
                    <a:pt x="269" y="383"/>
                    <a:pt x="270" y="383"/>
                    <a:pt x="270" y="383"/>
                  </a:cubicBezTo>
                  <a:cubicBezTo>
                    <a:pt x="270" y="375"/>
                    <a:pt x="270" y="365"/>
                    <a:pt x="270" y="353"/>
                  </a:cubicBezTo>
                  <a:cubicBezTo>
                    <a:pt x="269" y="353"/>
                    <a:pt x="269" y="353"/>
                    <a:pt x="269" y="353"/>
                  </a:cubicBezTo>
                  <a:cubicBezTo>
                    <a:pt x="269" y="351"/>
                    <a:pt x="269" y="348"/>
                    <a:pt x="269" y="346"/>
                  </a:cubicBezTo>
                  <a:moveTo>
                    <a:pt x="1927" y="310"/>
                  </a:moveTo>
                  <a:cubicBezTo>
                    <a:pt x="1927" y="310"/>
                    <a:pt x="1927" y="310"/>
                    <a:pt x="1927" y="310"/>
                  </a:cubicBezTo>
                  <a:cubicBezTo>
                    <a:pt x="1927" y="314"/>
                    <a:pt x="1927" y="316"/>
                    <a:pt x="1927" y="316"/>
                  </a:cubicBezTo>
                  <a:cubicBezTo>
                    <a:pt x="1927" y="316"/>
                    <a:pt x="1927" y="314"/>
                    <a:pt x="1927" y="310"/>
                  </a:cubicBezTo>
                  <a:moveTo>
                    <a:pt x="76" y="309"/>
                  </a:moveTo>
                  <a:cubicBezTo>
                    <a:pt x="76" y="311"/>
                    <a:pt x="76" y="311"/>
                    <a:pt x="76" y="311"/>
                  </a:cubicBezTo>
                  <a:cubicBezTo>
                    <a:pt x="76" y="311"/>
                    <a:pt x="76" y="311"/>
                    <a:pt x="76" y="310"/>
                  </a:cubicBezTo>
                  <a:cubicBezTo>
                    <a:pt x="77" y="310"/>
                    <a:pt x="77" y="310"/>
                    <a:pt x="77" y="310"/>
                  </a:cubicBezTo>
                  <a:cubicBezTo>
                    <a:pt x="132" y="311"/>
                    <a:pt x="189" y="312"/>
                    <a:pt x="250" y="312"/>
                  </a:cubicBezTo>
                  <a:cubicBezTo>
                    <a:pt x="256" y="312"/>
                    <a:pt x="262" y="312"/>
                    <a:pt x="269" y="312"/>
                  </a:cubicBezTo>
                  <a:cubicBezTo>
                    <a:pt x="269" y="312"/>
                    <a:pt x="269" y="312"/>
                    <a:pt x="269" y="311"/>
                  </a:cubicBezTo>
                  <a:cubicBezTo>
                    <a:pt x="261" y="311"/>
                    <a:pt x="253" y="311"/>
                    <a:pt x="245" y="311"/>
                  </a:cubicBezTo>
                  <a:cubicBezTo>
                    <a:pt x="223" y="311"/>
                    <a:pt x="201" y="311"/>
                    <a:pt x="179" y="310"/>
                  </a:cubicBezTo>
                  <a:cubicBezTo>
                    <a:pt x="138" y="310"/>
                    <a:pt x="105" y="310"/>
                    <a:pt x="81" y="309"/>
                  </a:cubicBezTo>
                  <a:cubicBezTo>
                    <a:pt x="81" y="309"/>
                    <a:pt x="80" y="310"/>
                    <a:pt x="80" y="310"/>
                  </a:cubicBezTo>
                  <a:cubicBezTo>
                    <a:pt x="80" y="310"/>
                    <a:pt x="80" y="309"/>
                    <a:pt x="80" y="309"/>
                  </a:cubicBezTo>
                  <a:cubicBezTo>
                    <a:pt x="79" y="309"/>
                    <a:pt x="78" y="309"/>
                    <a:pt x="76" y="309"/>
                  </a:cubicBezTo>
                  <a:moveTo>
                    <a:pt x="73" y="309"/>
                  </a:moveTo>
                  <a:cubicBezTo>
                    <a:pt x="74" y="366"/>
                    <a:pt x="75" y="419"/>
                    <a:pt x="75" y="436"/>
                  </a:cubicBezTo>
                  <a:cubicBezTo>
                    <a:pt x="75" y="428"/>
                    <a:pt x="75" y="413"/>
                    <a:pt x="74" y="386"/>
                  </a:cubicBezTo>
                  <a:cubicBezTo>
                    <a:pt x="75" y="386"/>
                    <a:pt x="75" y="386"/>
                    <a:pt x="75" y="386"/>
                  </a:cubicBezTo>
                  <a:cubicBezTo>
                    <a:pt x="76" y="386"/>
                    <a:pt x="76" y="386"/>
                    <a:pt x="76" y="386"/>
                  </a:cubicBezTo>
                  <a:cubicBezTo>
                    <a:pt x="76" y="382"/>
                    <a:pt x="75" y="349"/>
                    <a:pt x="75" y="309"/>
                  </a:cubicBezTo>
                  <a:cubicBezTo>
                    <a:pt x="74" y="309"/>
                    <a:pt x="73" y="309"/>
                    <a:pt x="73" y="309"/>
                  </a:cubicBezTo>
                  <a:moveTo>
                    <a:pt x="81" y="309"/>
                  </a:moveTo>
                  <a:cubicBezTo>
                    <a:pt x="81" y="309"/>
                    <a:pt x="81" y="309"/>
                    <a:pt x="81" y="309"/>
                  </a:cubicBezTo>
                  <a:cubicBezTo>
                    <a:pt x="105" y="310"/>
                    <a:pt x="138" y="310"/>
                    <a:pt x="179" y="310"/>
                  </a:cubicBezTo>
                  <a:cubicBezTo>
                    <a:pt x="149" y="310"/>
                    <a:pt x="117" y="309"/>
                    <a:pt x="86" y="309"/>
                  </a:cubicBezTo>
                  <a:cubicBezTo>
                    <a:pt x="81" y="309"/>
                    <a:pt x="81" y="309"/>
                    <a:pt x="81" y="309"/>
                  </a:cubicBezTo>
                  <a:cubicBezTo>
                    <a:pt x="81" y="309"/>
                    <a:pt x="81" y="309"/>
                    <a:pt x="81" y="309"/>
                  </a:cubicBezTo>
                  <a:moveTo>
                    <a:pt x="76" y="309"/>
                  </a:moveTo>
                  <a:cubicBezTo>
                    <a:pt x="76" y="309"/>
                    <a:pt x="76" y="309"/>
                    <a:pt x="76" y="309"/>
                  </a:cubicBezTo>
                  <a:cubicBezTo>
                    <a:pt x="78" y="309"/>
                    <a:pt x="79" y="309"/>
                    <a:pt x="80" y="309"/>
                  </a:cubicBezTo>
                  <a:cubicBezTo>
                    <a:pt x="80" y="309"/>
                    <a:pt x="80" y="309"/>
                    <a:pt x="80" y="309"/>
                  </a:cubicBezTo>
                  <a:cubicBezTo>
                    <a:pt x="78" y="309"/>
                    <a:pt x="78" y="309"/>
                    <a:pt x="78" y="309"/>
                  </a:cubicBezTo>
                  <a:cubicBezTo>
                    <a:pt x="77" y="309"/>
                    <a:pt x="77" y="309"/>
                    <a:pt x="77" y="309"/>
                  </a:cubicBezTo>
                  <a:cubicBezTo>
                    <a:pt x="77" y="309"/>
                    <a:pt x="77" y="309"/>
                    <a:pt x="77" y="309"/>
                  </a:cubicBezTo>
                  <a:cubicBezTo>
                    <a:pt x="76" y="309"/>
                    <a:pt x="76" y="309"/>
                    <a:pt x="76" y="309"/>
                  </a:cubicBezTo>
                  <a:moveTo>
                    <a:pt x="1808" y="260"/>
                  </a:moveTo>
                  <a:cubicBezTo>
                    <a:pt x="1808" y="260"/>
                    <a:pt x="1807" y="260"/>
                    <a:pt x="1806" y="260"/>
                  </a:cubicBezTo>
                  <a:cubicBezTo>
                    <a:pt x="1806" y="260"/>
                    <a:pt x="1805" y="261"/>
                    <a:pt x="1805" y="261"/>
                  </a:cubicBezTo>
                  <a:cubicBezTo>
                    <a:pt x="1806" y="261"/>
                    <a:pt x="1807" y="260"/>
                    <a:pt x="1808" y="260"/>
                  </a:cubicBezTo>
                  <a:moveTo>
                    <a:pt x="75" y="252"/>
                  </a:moveTo>
                  <a:cubicBezTo>
                    <a:pt x="75" y="261"/>
                    <a:pt x="76" y="269"/>
                    <a:pt x="76" y="277"/>
                  </a:cubicBezTo>
                  <a:cubicBezTo>
                    <a:pt x="76" y="268"/>
                    <a:pt x="75" y="259"/>
                    <a:pt x="75" y="252"/>
                  </a:cubicBezTo>
                  <a:cubicBezTo>
                    <a:pt x="75" y="252"/>
                    <a:pt x="75" y="252"/>
                    <a:pt x="75" y="252"/>
                  </a:cubicBezTo>
                  <a:moveTo>
                    <a:pt x="72" y="252"/>
                  </a:moveTo>
                  <a:cubicBezTo>
                    <a:pt x="72" y="271"/>
                    <a:pt x="73" y="290"/>
                    <a:pt x="73" y="309"/>
                  </a:cubicBezTo>
                  <a:cubicBezTo>
                    <a:pt x="73" y="309"/>
                    <a:pt x="74" y="309"/>
                    <a:pt x="75" y="309"/>
                  </a:cubicBezTo>
                  <a:cubicBezTo>
                    <a:pt x="74" y="300"/>
                    <a:pt x="74" y="290"/>
                    <a:pt x="74" y="280"/>
                  </a:cubicBezTo>
                  <a:cubicBezTo>
                    <a:pt x="74" y="270"/>
                    <a:pt x="74" y="261"/>
                    <a:pt x="74" y="252"/>
                  </a:cubicBezTo>
                  <a:cubicBezTo>
                    <a:pt x="73" y="252"/>
                    <a:pt x="72" y="252"/>
                    <a:pt x="72" y="252"/>
                  </a:cubicBezTo>
                  <a:moveTo>
                    <a:pt x="1926" y="241"/>
                  </a:moveTo>
                  <a:cubicBezTo>
                    <a:pt x="1927" y="257"/>
                    <a:pt x="1927" y="274"/>
                    <a:pt x="1927" y="288"/>
                  </a:cubicBezTo>
                  <a:cubicBezTo>
                    <a:pt x="1949" y="289"/>
                    <a:pt x="1972" y="290"/>
                    <a:pt x="1997" y="291"/>
                  </a:cubicBezTo>
                  <a:cubicBezTo>
                    <a:pt x="1997" y="291"/>
                    <a:pt x="1998" y="291"/>
                    <a:pt x="1999" y="291"/>
                  </a:cubicBezTo>
                  <a:cubicBezTo>
                    <a:pt x="2021" y="293"/>
                    <a:pt x="2044" y="294"/>
                    <a:pt x="2068" y="296"/>
                  </a:cubicBezTo>
                  <a:cubicBezTo>
                    <a:pt x="2070" y="296"/>
                    <a:pt x="2070" y="296"/>
                    <a:pt x="2070" y="296"/>
                  </a:cubicBezTo>
                  <a:cubicBezTo>
                    <a:pt x="2071" y="296"/>
                    <a:pt x="2071" y="296"/>
                    <a:pt x="2071" y="296"/>
                  </a:cubicBezTo>
                  <a:cubicBezTo>
                    <a:pt x="2071" y="296"/>
                    <a:pt x="2071" y="296"/>
                    <a:pt x="2071" y="296"/>
                  </a:cubicBezTo>
                  <a:cubicBezTo>
                    <a:pt x="2071" y="296"/>
                    <a:pt x="2071" y="296"/>
                    <a:pt x="2071" y="296"/>
                  </a:cubicBezTo>
                  <a:cubicBezTo>
                    <a:pt x="2071" y="298"/>
                    <a:pt x="2071" y="300"/>
                    <a:pt x="2071" y="300"/>
                  </a:cubicBezTo>
                  <a:cubicBezTo>
                    <a:pt x="2071" y="300"/>
                    <a:pt x="2071" y="300"/>
                    <a:pt x="2071" y="300"/>
                  </a:cubicBezTo>
                  <a:cubicBezTo>
                    <a:pt x="2071" y="300"/>
                    <a:pt x="2071" y="300"/>
                    <a:pt x="2071" y="300"/>
                  </a:cubicBezTo>
                  <a:cubicBezTo>
                    <a:pt x="2071" y="299"/>
                    <a:pt x="2070" y="279"/>
                    <a:pt x="2068" y="249"/>
                  </a:cubicBezTo>
                  <a:cubicBezTo>
                    <a:pt x="2049" y="248"/>
                    <a:pt x="2029" y="246"/>
                    <a:pt x="2009" y="245"/>
                  </a:cubicBezTo>
                  <a:cubicBezTo>
                    <a:pt x="1982" y="243"/>
                    <a:pt x="1954" y="242"/>
                    <a:pt x="1926" y="241"/>
                  </a:cubicBezTo>
                  <a:moveTo>
                    <a:pt x="2099" y="231"/>
                  </a:moveTo>
                  <a:cubicBezTo>
                    <a:pt x="2099" y="231"/>
                    <a:pt x="2099" y="232"/>
                    <a:pt x="2099" y="233"/>
                  </a:cubicBezTo>
                  <a:cubicBezTo>
                    <a:pt x="2099" y="233"/>
                    <a:pt x="2099" y="233"/>
                    <a:pt x="2099" y="233"/>
                  </a:cubicBezTo>
                  <a:cubicBezTo>
                    <a:pt x="2096" y="233"/>
                    <a:pt x="2096" y="233"/>
                    <a:pt x="2096" y="233"/>
                  </a:cubicBezTo>
                  <a:cubicBezTo>
                    <a:pt x="2090" y="233"/>
                    <a:pt x="2090" y="233"/>
                    <a:pt x="2090" y="233"/>
                  </a:cubicBezTo>
                  <a:cubicBezTo>
                    <a:pt x="2073" y="234"/>
                    <a:pt x="2073" y="234"/>
                    <a:pt x="2073" y="234"/>
                  </a:cubicBezTo>
                  <a:cubicBezTo>
                    <a:pt x="2074" y="262"/>
                    <a:pt x="2076" y="282"/>
                    <a:pt x="2076" y="282"/>
                  </a:cubicBezTo>
                  <a:cubicBezTo>
                    <a:pt x="2076" y="282"/>
                    <a:pt x="2075" y="273"/>
                    <a:pt x="2074" y="249"/>
                  </a:cubicBezTo>
                  <a:cubicBezTo>
                    <a:pt x="2072" y="249"/>
                    <a:pt x="2070" y="249"/>
                    <a:pt x="2068" y="249"/>
                  </a:cubicBezTo>
                  <a:cubicBezTo>
                    <a:pt x="2070" y="279"/>
                    <a:pt x="2071" y="299"/>
                    <a:pt x="2071" y="300"/>
                  </a:cubicBezTo>
                  <a:cubicBezTo>
                    <a:pt x="2071" y="300"/>
                    <a:pt x="2071" y="300"/>
                    <a:pt x="2071" y="300"/>
                  </a:cubicBezTo>
                  <a:cubicBezTo>
                    <a:pt x="2071" y="300"/>
                    <a:pt x="2071" y="300"/>
                    <a:pt x="2071" y="300"/>
                  </a:cubicBezTo>
                  <a:cubicBezTo>
                    <a:pt x="2071" y="300"/>
                    <a:pt x="2071" y="300"/>
                    <a:pt x="2071" y="300"/>
                  </a:cubicBezTo>
                  <a:cubicBezTo>
                    <a:pt x="2071" y="300"/>
                    <a:pt x="2071" y="298"/>
                    <a:pt x="2071" y="296"/>
                  </a:cubicBezTo>
                  <a:cubicBezTo>
                    <a:pt x="2071" y="296"/>
                    <a:pt x="2071" y="296"/>
                    <a:pt x="2071" y="296"/>
                  </a:cubicBezTo>
                  <a:cubicBezTo>
                    <a:pt x="2071" y="296"/>
                    <a:pt x="2071" y="296"/>
                    <a:pt x="2071" y="296"/>
                  </a:cubicBezTo>
                  <a:cubicBezTo>
                    <a:pt x="2070" y="296"/>
                    <a:pt x="2070" y="296"/>
                    <a:pt x="2070" y="296"/>
                  </a:cubicBezTo>
                  <a:cubicBezTo>
                    <a:pt x="2068" y="296"/>
                    <a:pt x="2068" y="296"/>
                    <a:pt x="2068" y="296"/>
                  </a:cubicBezTo>
                  <a:cubicBezTo>
                    <a:pt x="2044" y="294"/>
                    <a:pt x="2021" y="293"/>
                    <a:pt x="1999" y="291"/>
                  </a:cubicBezTo>
                  <a:cubicBezTo>
                    <a:pt x="1998" y="291"/>
                    <a:pt x="1997" y="291"/>
                    <a:pt x="1997" y="291"/>
                  </a:cubicBezTo>
                  <a:cubicBezTo>
                    <a:pt x="1972" y="290"/>
                    <a:pt x="1949" y="289"/>
                    <a:pt x="1927" y="288"/>
                  </a:cubicBezTo>
                  <a:cubicBezTo>
                    <a:pt x="1928" y="311"/>
                    <a:pt x="1928" y="329"/>
                    <a:pt x="1928" y="329"/>
                  </a:cubicBezTo>
                  <a:cubicBezTo>
                    <a:pt x="1928" y="329"/>
                    <a:pt x="1928" y="328"/>
                    <a:pt x="1928" y="326"/>
                  </a:cubicBezTo>
                  <a:cubicBezTo>
                    <a:pt x="1926" y="326"/>
                    <a:pt x="1926" y="326"/>
                    <a:pt x="1926" y="326"/>
                  </a:cubicBezTo>
                  <a:cubicBezTo>
                    <a:pt x="1911" y="328"/>
                    <a:pt x="1911" y="328"/>
                    <a:pt x="1911" y="328"/>
                  </a:cubicBezTo>
                  <a:cubicBezTo>
                    <a:pt x="1881" y="330"/>
                    <a:pt x="1881" y="330"/>
                    <a:pt x="1881" y="330"/>
                  </a:cubicBezTo>
                  <a:cubicBezTo>
                    <a:pt x="1807" y="336"/>
                    <a:pt x="1729" y="341"/>
                    <a:pt x="1650" y="346"/>
                  </a:cubicBezTo>
                  <a:cubicBezTo>
                    <a:pt x="1650" y="348"/>
                    <a:pt x="1650" y="350"/>
                    <a:pt x="1650" y="352"/>
                  </a:cubicBezTo>
                  <a:cubicBezTo>
                    <a:pt x="1663" y="352"/>
                    <a:pt x="1676" y="353"/>
                    <a:pt x="1689" y="353"/>
                  </a:cubicBezTo>
                  <a:cubicBezTo>
                    <a:pt x="1737" y="351"/>
                    <a:pt x="1786" y="349"/>
                    <a:pt x="1836" y="347"/>
                  </a:cubicBezTo>
                  <a:cubicBezTo>
                    <a:pt x="1786" y="349"/>
                    <a:pt x="1737" y="351"/>
                    <a:pt x="1689" y="353"/>
                  </a:cubicBezTo>
                  <a:cubicBezTo>
                    <a:pt x="1725" y="354"/>
                    <a:pt x="1761" y="355"/>
                    <a:pt x="1797" y="357"/>
                  </a:cubicBezTo>
                  <a:cubicBezTo>
                    <a:pt x="1824" y="358"/>
                    <a:pt x="1850" y="359"/>
                    <a:pt x="1877" y="361"/>
                  </a:cubicBezTo>
                  <a:cubicBezTo>
                    <a:pt x="1919" y="356"/>
                    <a:pt x="1961" y="351"/>
                    <a:pt x="2004" y="345"/>
                  </a:cubicBezTo>
                  <a:cubicBezTo>
                    <a:pt x="2034" y="342"/>
                    <a:pt x="2063" y="338"/>
                    <a:pt x="2093" y="334"/>
                  </a:cubicBezTo>
                  <a:cubicBezTo>
                    <a:pt x="2104" y="332"/>
                    <a:pt x="2104" y="332"/>
                    <a:pt x="2104" y="332"/>
                  </a:cubicBezTo>
                  <a:cubicBezTo>
                    <a:pt x="2105" y="332"/>
                    <a:pt x="2105" y="332"/>
                    <a:pt x="2105" y="332"/>
                  </a:cubicBezTo>
                  <a:cubicBezTo>
                    <a:pt x="2106" y="342"/>
                    <a:pt x="2106" y="348"/>
                    <a:pt x="2107" y="351"/>
                  </a:cubicBezTo>
                  <a:cubicBezTo>
                    <a:pt x="2107" y="351"/>
                    <a:pt x="2107" y="351"/>
                    <a:pt x="2107" y="351"/>
                  </a:cubicBezTo>
                  <a:cubicBezTo>
                    <a:pt x="2106" y="343"/>
                    <a:pt x="2105" y="318"/>
                    <a:pt x="2103" y="293"/>
                  </a:cubicBezTo>
                  <a:cubicBezTo>
                    <a:pt x="2101" y="262"/>
                    <a:pt x="2100" y="231"/>
                    <a:pt x="2099" y="231"/>
                  </a:cubicBezTo>
                  <a:moveTo>
                    <a:pt x="17" y="136"/>
                  </a:moveTo>
                  <a:cubicBezTo>
                    <a:pt x="17" y="136"/>
                    <a:pt x="18" y="137"/>
                    <a:pt x="18" y="137"/>
                  </a:cubicBezTo>
                  <a:cubicBezTo>
                    <a:pt x="19" y="137"/>
                    <a:pt x="19" y="137"/>
                    <a:pt x="19" y="137"/>
                  </a:cubicBezTo>
                  <a:cubicBezTo>
                    <a:pt x="26" y="136"/>
                    <a:pt x="26" y="136"/>
                    <a:pt x="26" y="136"/>
                  </a:cubicBezTo>
                  <a:cubicBezTo>
                    <a:pt x="26" y="136"/>
                    <a:pt x="27" y="136"/>
                    <a:pt x="27" y="136"/>
                  </a:cubicBezTo>
                  <a:cubicBezTo>
                    <a:pt x="24" y="136"/>
                    <a:pt x="21" y="136"/>
                    <a:pt x="19" y="136"/>
                  </a:cubicBezTo>
                  <a:cubicBezTo>
                    <a:pt x="18" y="136"/>
                    <a:pt x="18" y="136"/>
                    <a:pt x="17" y="136"/>
                  </a:cubicBezTo>
                  <a:moveTo>
                    <a:pt x="2278" y="81"/>
                  </a:moveTo>
                  <a:cubicBezTo>
                    <a:pt x="2278" y="81"/>
                    <a:pt x="2278" y="84"/>
                    <a:pt x="2278" y="87"/>
                  </a:cubicBezTo>
                  <a:cubicBezTo>
                    <a:pt x="2278" y="87"/>
                    <a:pt x="2278" y="87"/>
                    <a:pt x="2278" y="87"/>
                  </a:cubicBezTo>
                  <a:cubicBezTo>
                    <a:pt x="2278" y="86"/>
                    <a:pt x="2278" y="86"/>
                    <a:pt x="2278" y="86"/>
                  </a:cubicBezTo>
                  <a:cubicBezTo>
                    <a:pt x="2278" y="86"/>
                    <a:pt x="2278" y="92"/>
                    <a:pt x="2278" y="100"/>
                  </a:cubicBezTo>
                  <a:cubicBezTo>
                    <a:pt x="2278" y="86"/>
                    <a:pt x="2278" y="81"/>
                    <a:pt x="2278" y="81"/>
                  </a:cubicBezTo>
                  <a:moveTo>
                    <a:pt x="2273" y="79"/>
                  </a:moveTo>
                  <a:cubicBezTo>
                    <a:pt x="2273" y="79"/>
                    <a:pt x="2273" y="82"/>
                    <a:pt x="2273" y="87"/>
                  </a:cubicBezTo>
                  <a:cubicBezTo>
                    <a:pt x="2273" y="87"/>
                    <a:pt x="2273" y="87"/>
                    <a:pt x="2273" y="87"/>
                  </a:cubicBezTo>
                  <a:cubicBezTo>
                    <a:pt x="2273" y="82"/>
                    <a:pt x="2273" y="79"/>
                    <a:pt x="2273" y="79"/>
                  </a:cubicBezTo>
                  <a:moveTo>
                    <a:pt x="693" y="41"/>
                  </a:moveTo>
                  <a:cubicBezTo>
                    <a:pt x="619" y="41"/>
                    <a:pt x="535" y="43"/>
                    <a:pt x="437" y="46"/>
                  </a:cubicBezTo>
                  <a:cubicBezTo>
                    <a:pt x="364" y="50"/>
                    <a:pt x="291" y="54"/>
                    <a:pt x="218" y="60"/>
                  </a:cubicBezTo>
                  <a:cubicBezTo>
                    <a:pt x="182" y="63"/>
                    <a:pt x="145" y="65"/>
                    <a:pt x="109" y="6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1" y="99"/>
                    <a:pt x="12" y="117"/>
                    <a:pt x="13" y="134"/>
                  </a:cubicBezTo>
                  <a:cubicBezTo>
                    <a:pt x="3" y="136"/>
                    <a:pt x="0" y="137"/>
                    <a:pt x="7" y="137"/>
                  </a:cubicBezTo>
                  <a:cubicBezTo>
                    <a:pt x="9" y="137"/>
                    <a:pt x="11" y="137"/>
                    <a:pt x="13" y="137"/>
                  </a:cubicBezTo>
                  <a:cubicBezTo>
                    <a:pt x="17" y="291"/>
                    <a:pt x="19" y="330"/>
                    <a:pt x="19" y="330"/>
                  </a:cubicBezTo>
                  <a:cubicBezTo>
                    <a:pt x="19" y="330"/>
                    <a:pt x="18" y="319"/>
                    <a:pt x="18" y="309"/>
                  </a:cubicBezTo>
                  <a:cubicBezTo>
                    <a:pt x="18" y="298"/>
                    <a:pt x="17" y="288"/>
                    <a:pt x="18" y="288"/>
                  </a:cubicBezTo>
                  <a:cubicBezTo>
                    <a:pt x="18" y="288"/>
                    <a:pt x="18" y="293"/>
                    <a:pt x="18" y="308"/>
                  </a:cubicBezTo>
                  <a:cubicBezTo>
                    <a:pt x="19" y="308"/>
                    <a:pt x="19" y="308"/>
                    <a:pt x="19" y="308"/>
                  </a:cubicBezTo>
                  <a:cubicBezTo>
                    <a:pt x="20" y="309"/>
                    <a:pt x="20" y="309"/>
                    <a:pt x="20" y="309"/>
                  </a:cubicBezTo>
                  <a:cubicBezTo>
                    <a:pt x="27" y="309"/>
                    <a:pt x="27" y="309"/>
                    <a:pt x="27" y="309"/>
                  </a:cubicBezTo>
                  <a:cubicBezTo>
                    <a:pt x="42" y="309"/>
                    <a:pt x="58" y="310"/>
                    <a:pt x="73" y="310"/>
                  </a:cubicBezTo>
                  <a:cubicBezTo>
                    <a:pt x="74" y="379"/>
                    <a:pt x="75" y="441"/>
                    <a:pt x="75" y="441"/>
                  </a:cubicBezTo>
                  <a:cubicBezTo>
                    <a:pt x="75" y="441"/>
                    <a:pt x="75" y="439"/>
                    <a:pt x="75" y="436"/>
                  </a:cubicBezTo>
                  <a:cubicBezTo>
                    <a:pt x="75" y="419"/>
                    <a:pt x="74" y="366"/>
                    <a:pt x="73" y="309"/>
                  </a:cubicBezTo>
                  <a:cubicBezTo>
                    <a:pt x="48" y="309"/>
                    <a:pt x="34" y="308"/>
                    <a:pt x="30" y="308"/>
                  </a:cubicBezTo>
                  <a:cubicBezTo>
                    <a:pt x="30" y="308"/>
                    <a:pt x="30" y="308"/>
                    <a:pt x="30" y="308"/>
                  </a:cubicBezTo>
                  <a:cubicBezTo>
                    <a:pt x="30" y="308"/>
                    <a:pt x="30" y="308"/>
                    <a:pt x="30" y="308"/>
                  </a:cubicBezTo>
                  <a:cubicBezTo>
                    <a:pt x="30" y="308"/>
                    <a:pt x="30" y="308"/>
                    <a:pt x="30" y="308"/>
                  </a:cubicBezTo>
                  <a:cubicBezTo>
                    <a:pt x="30" y="308"/>
                    <a:pt x="30" y="308"/>
                    <a:pt x="30" y="308"/>
                  </a:cubicBezTo>
                  <a:cubicBezTo>
                    <a:pt x="34" y="308"/>
                    <a:pt x="48" y="309"/>
                    <a:pt x="73" y="309"/>
                  </a:cubicBezTo>
                  <a:cubicBezTo>
                    <a:pt x="73" y="290"/>
                    <a:pt x="72" y="271"/>
                    <a:pt x="72" y="252"/>
                  </a:cubicBezTo>
                  <a:cubicBezTo>
                    <a:pt x="70" y="252"/>
                    <a:pt x="69" y="252"/>
                    <a:pt x="67" y="252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22" y="251"/>
                    <a:pt x="22" y="251"/>
                    <a:pt x="22" y="251"/>
                  </a:cubicBezTo>
                  <a:cubicBezTo>
                    <a:pt x="21" y="251"/>
                    <a:pt x="21" y="251"/>
                    <a:pt x="21" y="251"/>
                  </a:cubicBezTo>
                  <a:cubicBezTo>
                    <a:pt x="21" y="252"/>
                    <a:pt x="21" y="252"/>
                    <a:pt x="21" y="252"/>
                  </a:cubicBezTo>
                  <a:cubicBezTo>
                    <a:pt x="21" y="252"/>
                    <a:pt x="19" y="217"/>
                    <a:pt x="18" y="182"/>
                  </a:cubicBezTo>
                  <a:cubicBezTo>
                    <a:pt x="18" y="165"/>
                    <a:pt x="17" y="149"/>
                    <a:pt x="17" y="136"/>
                  </a:cubicBezTo>
                  <a:cubicBezTo>
                    <a:pt x="13" y="135"/>
                    <a:pt x="14" y="135"/>
                    <a:pt x="17" y="134"/>
                  </a:cubicBezTo>
                  <a:cubicBezTo>
                    <a:pt x="17" y="121"/>
                    <a:pt x="17" y="112"/>
                    <a:pt x="17" y="112"/>
                  </a:cubicBezTo>
                  <a:cubicBezTo>
                    <a:pt x="17" y="112"/>
                    <a:pt x="17" y="118"/>
                    <a:pt x="17" y="134"/>
                  </a:cubicBezTo>
                  <a:cubicBezTo>
                    <a:pt x="38" y="129"/>
                    <a:pt x="158" y="118"/>
                    <a:pt x="245" y="112"/>
                  </a:cubicBezTo>
                  <a:cubicBezTo>
                    <a:pt x="596" y="89"/>
                    <a:pt x="925" y="81"/>
                    <a:pt x="1282" y="77"/>
                  </a:cubicBezTo>
                  <a:cubicBezTo>
                    <a:pt x="1126" y="64"/>
                    <a:pt x="991" y="41"/>
                    <a:pt x="693" y="41"/>
                  </a:cubicBezTo>
                  <a:moveTo>
                    <a:pt x="2053" y="17"/>
                  </a:moveTo>
                  <a:cubicBezTo>
                    <a:pt x="2054" y="26"/>
                    <a:pt x="2055" y="38"/>
                    <a:pt x="2056" y="54"/>
                  </a:cubicBezTo>
                  <a:cubicBezTo>
                    <a:pt x="2055" y="54"/>
                    <a:pt x="2055" y="54"/>
                    <a:pt x="2055" y="54"/>
                  </a:cubicBezTo>
                  <a:cubicBezTo>
                    <a:pt x="2051" y="55"/>
                    <a:pt x="2051" y="55"/>
                    <a:pt x="2051" y="55"/>
                  </a:cubicBezTo>
                  <a:cubicBezTo>
                    <a:pt x="2043" y="56"/>
                    <a:pt x="2043" y="56"/>
                    <a:pt x="2043" y="56"/>
                  </a:cubicBezTo>
                  <a:cubicBezTo>
                    <a:pt x="2026" y="58"/>
                    <a:pt x="2026" y="58"/>
                    <a:pt x="2026" y="58"/>
                  </a:cubicBezTo>
                  <a:cubicBezTo>
                    <a:pt x="2004" y="62"/>
                    <a:pt x="1981" y="65"/>
                    <a:pt x="1958" y="68"/>
                  </a:cubicBezTo>
                  <a:cubicBezTo>
                    <a:pt x="1947" y="69"/>
                    <a:pt x="1937" y="70"/>
                    <a:pt x="1926" y="72"/>
                  </a:cubicBezTo>
                  <a:cubicBezTo>
                    <a:pt x="1970" y="73"/>
                    <a:pt x="2014" y="74"/>
                    <a:pt x="2057" y="76"/>
                  </a:cubicBezTo>
                  <a:cubicBezTo>
                    <a:pt x="2055" y="52"/>
                    <a:pt x="2054" y="31"/>
                    <a:pt x="2053" y="17"/>
                  </a:cubicBezTo>
                  <a:moveTo>
                    <a:pt x="2052" y="0"/>
                  </a:moveTo>
                  <a:cubicBezTo>
                    <a:pt x="2052" y="0"/>
                    <a:pt x="2053" y="5"/>
                    <a:pt x="2053" y="17"/>
                  </a:cubicBezTo>
                  <a:cubicBezTo>
                    <a:pt x="2054" y="31"/>
                    <a:pt x="2055" y="52"/>
                    <a:pt x="2057" y="76"/>
                  </a:cubicBezTo>
                  <a:cubicBezTo>
                    <a:pt x="2057" y="76"/>
                    <a:pt x="2057" y="76"/>
                    <a:pt x="2057" y="76"/>
                  </a:cubicBezTo>
                  <a:cubicBezTo>
                    <a:pt x="2054" y="32"/>
                    <a:pt x="2052" y="0"/>
                    <a:pt x="2052" y="0"/>
                  </a:cubicBezTo>
                </a:path>
              </a:pathLst>
            </a:cu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238"/>
            <p:cNvSpPr>
              <a:spLocks noEditPoints="1"/>
            </p:cNvSpPr>
            <p:nvPr/>
          </p:nvSpPr>
          <p:spPr bwMode="auto">
            <a:xfrm>
              <a:off x="4781551" y="6196013"/>
              <a:ext cx="1279525" cy="150812"/>
            </a:xfrm>
            <a:custGeom>
              <a:avLst/>
              <a:gdLst>
                <a:gd name="T0" fmla="*/ 996 w 997"/>
                <a:gd name="T1" fmla="*/ 31 h 118"/>
                <a:gd name="T2" fmla="*/ 996 w 997"/>
                <a:gd name="T3" fmla="*/ 90 h 118"/>
                <a:gd name="T4" fmla="*/ 996 w 997"/>
                <a:gd name="T5" fmla="*/ 90 h 118"/>
                <a:gd name="T6" fmla="*/ 995 w 997"/>
                <a:gd name="T7" fmla="*/ 90 h 118"/>
                <a:gd name="T8" fmla="*/ 974 w 997"/>
                <a:gd name="T9" fmla="*/ 91 h 118"/>
                <a:gd name="T10" fmla="*/ 933 w 997"/>
                <a:gd name="T11" fmla="*/ 94 h 118"/>
                <a:gd name="T12" fmla="*/ 851 w 997"/>
                <a:gd name="T13" fmla="*/ 100 h 118"/>
                <a:gd name="T14" fmla="*/ 799 w 997"/>
                <a:gd name="T15" fmla="*/ 102 h 118"/>
                <a:gd name="T16" fmla="*/ 800 w 997"/>
                <a:gd name="T17" fmla="*/ 118 h 118"/>
                <a:gd name="T18" fmla="*/ 800 w 997"/>
                <a:gd name="T19" fmla="*/ 118 h 118"/>
                <a:gd name="T20" fmla="*/ 799 w 997"/>
                <a:gd name="T21" fmla="*/ 103 h 118"/>
                <a:gd name="T22" fmla="*/ 840 w 997"/>
                <a:gd name="T23" fmla="*/ 101 h 118"/>
                <a:gd name="T24" fmla="*/ 922 w 997"/>
                <a:gd name="T25" fmla="*/ 95 h 118"/>
                <a:gd name="T26" fmla="*/ 963 w 997"/>
                <a:gd name="T27" fmla="*/ 92 h 118"/>
                <a:gd name="T28" fmla="*/ 983 w 997"/>
                <a:gd name="T29" fmla="*/ 91 h 118"/>
                <a:gd name="T30" fmla="*/ 994 w 997"/>
                <a:gd name="T31" fmla="*/ 90 h 118"/>
                <a:gd name="T32" fmla="*/ 996 w 997"/>
                <a:gd name="T33" fmla="*/ 90 h 118"/>
                <a:gd name="T34" fmla="*/ 996 w 997"/>
                <a:gd name="T35" fmla="*/ 106 h 118"/>
                <a:gd name="T36" fmla="*/ 996 w 997"/>
                <a:gd name="T37" fmla="*/ 62 h 118"/>
                <a:gd name="T38" fmla="*/ 996 w 997"/>
                <a:gd name="T39" fmla="*/ 31 h 118"/>
                <a:gd name="T40" fmla="*/ 991 w 997"/>
                <a:gd name="T41" fmla="*/ 17 h 118"/>
                <a:gd name="T42" fmla="*/ 991 w 997"/>
                <a:gd name="T43" fmla="*/ 18 h 118"/>
                <a:gd name="T44" fmla="*/ 991 w 997"/>
                <a:gd name="T45" fmla="*/ 18 h 118"/>
                <a:gd name="T46" fmla="*/ 991 w 997"/>
                <a:gd name="T47" fmla="*/ 18 h 118"/>
                <a:gd name="T48" fmla="*/ 992 w 997"/>
                <a:gd name="T49" fmla="*/ 18 h 118"/>
                <a:gd name="T50" fmla="*/ 995 w 997"/>
                <a:gd name="T51" fmla="*/ 19 h 118"/>
                <a:gd name="T52" fmla="*/ 996 w 997"/>
                <a:gd name="T53" fmla="*/ 19 h 118"/>
                <a:gd name="T54" fmla="*/ 996 w 997"/>
                <a:gd name="T55" fmla="*/ 25 h 118"/>
                <a:gd name="T56" fmla="*/ 996 w 997"/>
                <a:gd name="T57" fmla="*/ 19 h 118"/>
                <a:gd name="T58" fmla="*/ 996 w 997"/>
                <a:gd name="T59" fmla="*/ 18 h 118"/>
                <a:gd name="T60" fmla="*/ 995 w 997"/>
                <a:gd name="T61" fmla="*/ 18 h 118"/>
                <a:gd name="T62" fmla="*/ 995 w 997"/>
                <a:gd name="T63" fmla="*/ 18 h 118"/>
                <a:gd name="T64" fmla="*/ 993 w 997"/>
                <a:gd name="T65" fmla="*/ 18 h 118"/>
                <a:gd name="T66" fmla="*/ 991 w 997"/>
                <a:gd name="T67" fmla="*/ 18 h 118"/>
                <a:gd name="T68" fmla="*/ 991 w 997"/>
                <a:gd name="T69" fmla="*/ 17 h 118"/>
                <a:gd name="T70" fmla="*/ 775 w 997"/>
                <a:gd name="T71" fmla="*/ 7 h 118"/>
                <a:gd name="T72" fmla="*/ 775 w 997"/>
                <a:gd name="T73" fmla="*/ 7 h 118"/>
                <a:gd name="T74" fmla="*/ 810 w 997"/>
                <a:gd name="T75" fmla="*/ 8 h 118"/>
                <a:gd name="T76" fmla="*/ 977 w 997"/>
                <a:gd name="T77" fmla="*/ 17 h 118"/>
                <a:gd name="T78" fmla="*/ 987 w 997"/>
                <a:gd name="T79" fmla="*/ 18 h 118"/>
                <a:gd name="T80" fmla="*/ 991 w 997"/>
                <a:gd name="T81" fmla="*/ 18 h 118"/>
                <a:gd name="T82" fmla="*/ 991 w 997"/>
                <a:gd name="T83" fmla="*/ 18 h 118"/>
                <a:gd name="T84" fmla="*/ 988 w 997"/>
                <a:gd name="T85" fmla="*/ 18 h 118"/>
                <a:gd name="T86" fmla="*/ 822 w 997"/>
                <a:gd name="T87" fmla="*/ 8 h 118"/>
                <a:gd name="T88" fmla="*/ 775 w 997"/>
                <a:gd name="T89" fmla="*/ 7 h 118"/>
                <a:gd name="T90" fmla="*/ 642 w 997"/>
                <a:gd name="T91" fmla="*/ 3 h 118"/>
                <a:gd name="T92" fmla="*/ 639 w 997"/>
                <a:gd name="T93" fmla="*/ 3 h 118"/>
                <a:gd name="T94" fmla="*/ 640 w 997"/>
                <a:gd name="T95" fmla="*/ 3 h 118"/>
                <a:gd name="T96" fmla="*/ 644 w 997"/>
                <a:gd name="T97" fmla="*/ 3 h 118"/>
                <a:gd name="T98" fmla="*/ 642 w 997"/>
                <a:gd name="T99" fmla="*/ 3 h 118"/>
                <a:gd name="T100" fmla="*/ 475 w 997"/>
                <a:gd name="T101" fmla="*/ 0 h 118"/>
                <a:gd name="T102" fmla="*/ 303 w 997"/>
                <a:gd name="T103" fmla="*/ 3 h 118"/>
                <a:gd name="T104" fmla="*/ 71 w 997"/>
                <a:gd name="T105" fmla="*/ 7 h 118"/>
                <a:gd name="T106" fmla="*/ 0 w 997"/>
                <a:gd name="T107" fmla="*/ 8 h 118"/>
                <a:gd name="T108" fmla="*/ 5 w 997"/>
                <a:gd name="T109" fmla="*/ 8 h 118"/>
                <a:gd name="T110" fmla="*/ 60 w 997"/>
                <a:gd name="T111" fmla="*/ 7 h 118"/>
                <a:gd name="T112" fmla="*/ 292 w 997"/>
                <a:gd name="T113" fmla="*/ 3 h 118"/>
                <a:gd name="T114" fmla="*/ 464 w 997"/>
                <a:gd name="T115" fmla="*/ 0 h 118"/>
                <a:gd name="T116" fmla="*/ 639 w 997"/>
                <a:gd name="T117" fmla="*/ 3 h 118"/>
                <a:gd name="T118" fmla="*/ 642 w 997"/>
                <a:gd name="T119" fmla="*/ 3 h 118"/>
                <a:gd name="T120" fmla="*/ 475 w 997"/>
                <a:gd name="T12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97" h="118">
                  <a:moveTo>
                    <a:pt x="996" y="31"/>
                  </a:moveTo>
                  <a:cubicBezTo>
                    <a:pt x="996" y="43"/>
                    <a:pt x="996" y="61"/>
                    <a:pt x="996" y="90"/>
                  </a:cubicBezTo>
                  <a:cubicBezTo>
                    <a:pt x="996" y="90"/>
                    <a:pt x="996" y="90"/>
                    <a:pt x="996" y="90"/>
                  </a:cubicBezTo>
                  <a:cubicBezTo>
                    <a:pt x="995" y="90"/>
                    <a:pt x="995" y="90"/>
                    <a:pt x="995" y="90"/>
                  </a:cubicBezTo>
                  <a:cubicBezTo>
                    <a:pt x="974" y="91"/>
                    <a:pt x="974" y="91"/>
                    <a:pt x="974" y="91"/>
                  </a:cubicBezTo>
                  <a:cubicBezTo>
                    <a:pt x="933" y="94"/>
                    <a:pt x="933" y="94"/>
                    <a:pt x="933" y="94"/>
                  </a:cubicBezTo>
                  <a:cubicBezTo>
                    <a:pt x="906" y="96"/>
                    <a:pt x="879" y="98"/>
                    <a:pt x="851" y="100"/>
                  </a:cubicBezTo>
                  <a:cubicBezTo>
                    <a:pt x="834" y="101"/>
                    <a:pt x="816" y="101"/>
                    <a:pt x="799" y="102"/>
                  </a:cubicBezTo>
                  <a:cubicBezTo>
                    <a:pt x="799" y="109"/>
                    <a:pt x="800" y="114"/>
                    <a:pt x="800" y="118"/>
                  </a:cubicBezTo>
                  <a:cubicBezTo>
                    <a:pt x="800" y="118"/>
                    <a:pt x="800" y="118"/>
                    <a:pt x="800" y="118"/>
                  </a:cubicBezTo>
                  <a:cubicBezTo>
                    <a:pt x="800" y="113"/>
                    <a:pt x="799" y="108"/>
                    <a:pt x="799" y="103"/>
                  </a:cubicBezTo>
                  <a:cubicBezTo>
                    <a:pt x="813" y="102"/>
                    <a:pt x="826" y="101"/>
                    <a:pt x="840" y="101"/>
                  </a:cubicBezTo>
                  <a:cubicBezTo>
                    <a:pt x="867" y="99"/>
                    <a:pt x="894" y="97"/>
                    <a:pt x="922" y="95"/>
                  </a:cubicBezTo>
                  <a:cubicBezTo>
                    <a:pt x="963" y="92"/>
                    <a:pt x="963" y="92"/>
                    <a:pt x="963" y="92"/>
                  </a:cubicBezTo>
                  <a:cubicBezTo>
                    <a:pt x="983" y="91"/>
                    <a:pt x="983" y="91"/>
                    <a:pt x="983" y="91"/>
                  </a:cubicBezTo>
                  <a:cubicBezTo>
                    <a:pt x="994" y="90"/>
                    <a:pt x="994" y="90"/>
                    <a:pt x="994" y="90"/>
                  </a:cubicBezTo>
                  <a:cubicBezTo>
                    <a:pt x="996" y="90"/>
                    <a:pt x="996" y="90"/>
                    <a:pt x="996" y="90"/>
                  </a:cubicBezTo>
                  <a:cubicBezTo>
                    <a:pt x="996" y="101"/>
                    <a:pt x="996" y="106"/>
                    <a:pt x="996" y="106"/>
                  </a:cubicBezTo>
                  <a:cubicBezTo>
                    <a:pt x="997" y="106"/>
                    <a:pt x="996" y="84"/>
                    <a:pt x="996" y="62"/>
                  </a:cubicBezTo>
                  <a:cubicBezTo>
                    <a:pt x="996" y="50"/>
                    <a:pt x="996" y="39"/>
                    <a:pt x="996" y="31"/>
                  </a:cubicBezTo>
                  <a:moveTo>
                    <a:pt x="991" y="17"/>
                  </a:moveTo>
                  <a:cubicBezTo>
                    <a:pt x="991" y="17"/>
                    <a:pt x="991" y="18"/>
                    <a:pt x="991" y="18"/>
                  </a:cubicBezTo>
                  <a:cubicBezTo>
                    <a:pt x="991" y="18"/>
                    <a:pt x="991" y="18"/>
                    <a:pt x="991" y="18"/>
                  </a:cubicBezTo>
                  <a:cubicBezTo>
                    <a:pt x="991" y="18"/>
                    <a:pt x="991" y="18"/>
                    <a:pt x="991" y="18"/>
                  </a:cubicBezTo>
                  <a:cubicBezTo>
                    <a:pt x="992" y="18"/>
                    <a:pt x="992" y="18"/>
                    <a:pt x="992" y="18"/>
                  </a:cubicBezTo>
                  <a:cubicBezTo>
                    <a:pt x="995" y="19"/>
                    <a:pt x="995" y="19"/>
                    <a:pt x="995" y="19"/>
                  </a:cubicBezTo>
                  <a:cubicBezTo>
                    <a:pt x="996" y="19"/>
                    <a:pt x="996" y="19"/>
                    <a:pt x="996" y="19"/>
                  </a:cubicBezTo>
                  <a:cubicBezTo>
                    <a:pt x="996" y="23"/>
                    <a:pt x="996" y="25"/>
                    <a:pt x="996" y="25"/>
                  </a:cubicBezTo>
                  <a:cubicBezTo>
                    <a:pt x="996" y="25"/>
                    <a:pt x="996" y="22"/>
                    <a:pt x="996" y="19"/>
                  </a:cubicBezTo>
                  <a:cubicBezTo>
                    <a:pt x="996" y="18"/>
                    <a:pt x="996" y="18"/>
                    <a:pt x="996" y="18"/>
                  </a:cubicBezTo>
                  <a:cubicBezTo>
                    <a:pt x="995" y="18"/>
                    <a:pt x="995" y="18"/>
                    <a:pt x="995" y="18"/>
                  </a:cubicBezTo>
                  <a:cubicBezTo>
                    <a:pt x="995" y="18"/>
                    <a:pt x="995" y="18"/>
                    <a:pt x="995" y="18"/>
                  </a:cubicBezTo>
                  <a:cubicBezTo>
                    <a:pt x="993" y="18"/>
                    <a:pt x="993" y="18"/>
                    <a:pt x="993" y="18"/>
                  </a:cubicBezTo>
                  <a:cubicBezTo>
                    <a:pt x="991" y="18"/>
                    <a:pt x="991" y="18"/>
                    <a:pt x="991" y="18"/>
                  </a:cubicBezTo>
                  <a:cubicBezTo>
                    <a:pt x="991" y="18"/>
                    <a:pt x="991" y="17"/>
                    <a:pt x="991" y="17"/>
                  </a:cubicBezTo>
                  <a:moveTo>
                    <a:pt x="775" y="7"/>
                  </a:moveTo>
                  <a:cubicBezTo>
                    <a:pt x="775" y="7"/>
                    <a:pt x="775" y="7"/>
                    <a:pt x="775" y="7"/>
                  </a:cubicBezTo>
                  <a:cubicBezTo>
                    <a:pt x="787" y="7"/>
                    <a:pt x="799" y="8"/>
                    <a:pt x="810" y="8"/>
                  </a:cubicBezTo>
                  <a:cubicBezTo>
                    <a:pt x="866" y="11"/>
                    <a:pt x="922" y="14"/>
                    <a:pt x="977" y="17"/>
                  </a:cubicBezTo>
                  <a:cubicBezTo>
                    <a:pt x="987" y="18"/>
                    <a:pt x="987" y="18"/>
                    <a:pt x="987" y="18"/>
                  </a:cubicBezTo>
                  <a:cubicBezTo>
                    <a:pt x="991" y="18"/>
                    <a:pt x="991" y="18"/>
                    <a:pt x="991" y="18"/>
                  </a:cubicBezTo>
                  <a:cubicBezTo>
                    <a:pt x="991" y="18"/>
                    <a:pt x="991" y="18"/>
                    <a:pt x="991" y="18"/>
                  </a:cubicBezTo>
                  <a:cubicBezTo>
                    <a:pt x="988" y="18"/>
                    <a:pt x="988" y="18"/>
                    <a:pt x="988" y="18"/>
                  </a:cubicBezTo>
                  <a:cubicBezTo>
                    <a:pt x="933" y="14"/>
                    <a:pt x="878" y="11"/>
                    <a:pt x="822" y="8"/>
                  </a:cubicBezTo>
                  <a:cubicBezTo>
                    <a:pt x="806" y="8"/>
                    <a:pt x="791" y="7"/>
                    <a:pt x="775" y="7"/>
                  </a:cubicBezTo>
                  <a:moveTo>
                    <a:pt x="642" y="3"/>
                  </a:moveTo>
                  <a:cubicBezTo>
                    <a:pt x="641" y="3"/>
                    <a:pt x="640" y="3"/>
                    <a:pt x="639" y="3"/>
                  </a:cubicBezTo>
                  <a:cubicBezTo>
                    <a:pt x="639" y="3"/>
                    <a:pt x="640" y="3"/>
                    <a:pt x="640" y="3"/>
                  </a:cubicBezTo>
                  <a:cubicBezTo>
                    <a:pt x="642" y="3"/>
                    <a:pt x="643" y="3"/>
                    <a:pt x="644" y="3"/>
                  </a:cubicBezTo>
                  <a:cubicBezTo>
                    <a:pt x="643" y="3"/>
                    <a:pt x="643" y="3"/>
                    <a:pt x="642" y="3"/>
                  </a:cubicBezTo>
                  <a:moveTo>
                    <a:pt x="475" y="0"/>
                  </a:moveTo>
                  <a:cubicBezTo>
                    <a:pt x="412" y="0"/>
                    <a:pt x="348" y="1"/>
                    <a:pt x="303" y="3"/>
                  </a:cubicBezTo>
                  <a:cubicBezTo>
                    <a:pt x="257" y="4"/>
                    <a:pt x="135" y="5"/>
                    <a:pt x="71" y="7"/>
                  </a:cubicBezTo>
                  <a:cubicBezTo>
                    <a:pt x="47" y="7"/>
                    <a:pt x="24" y="7"/>
                    <a:pt x="0" y="8"/>
                  </a:cubicBezTo>
                  <a:cubicBezTo>
                    <a:pt x="2" y="8"/>
                    <a:pt x="4" y="8"/>
                    <a:pt x="5" y="8"/>
                  </a:cubicBezTo>
                  <a:cubicBezTo>
                    <a:pt x="24" y="8"/>
                    <a:pt x="42" y="8"/>
                    <a:pt x="60" y="7"/>
                  </a:cubicBezTo>
                  <a:cubicBezTo>
                    <a:pt x="124" y="6"/>
                    <a:pt x="246" y="5"/>
                    <a:pt x="292" y="3"/>
                  </a:cubicBezTo>
                  <a:cubicBezTo>
                    <a:pt x="337" y="1"/>
                    <a:pt x="400" y="1"/>
                    <a:pt x="464" y="0"/>
                  </a:cubicBezTo>
                  <a:cubicBezTo>
                    <a:pt x="523" y="1"/>
                    <a:pt x="581" y="2"/>
                    <a:pt x="639" y="3"/>
                  </a:cubicBezTo>
                  <a:cubicBezTo>
                    <a:pt x="640" y="3"/>
                    <a:pt x="641" y="3"/>
                    <a:pt x="642" y="3"/>
                  </a:cubicBezTo>
                  <a:cubicBezTo>
                    <a:pt x="587" y="1"/>
                    <a:pt x="532" y="1"/>
                    <a:pt x="475" y="0"/>
                  </a:cubicBezTo>
                </a:path>
              </a:pathLst>
            </a:custGeom>
            <a:solidFill>
              <a:srgbClr val="D4D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239"/>
            <p:cNvSpPr>
              <a:spLocks noEditPoints="1"/>
            </p:cNvSpPr>
            <p:nvPr/>
          </p:nvSpPr>
          <p:spPr bwMode="auto">
            <a:xfrm>
              <a:off x="3154363" y="6196013"/>
              <a:ext cx="2905125" cy="309562"/>
            </a:xfrm>
            <a:custGeom>
              <a:avLst/>
              <a:gdLst>
                <a:gd name="T0" fmla="*/ 67 w 2265"/>
                <a:gd name="T1" fmla="*/ 241 h 241"/>
                <a:gd name="T2" fmla="*/ 67 w 2265"/>
                <a:gd name="T3" fmla="*/ 240 h 241"/>
                <a:gd name="T4" fmla="*/ 67 w 2265"/>
                <a:gd name="T5" fmla="*/ 240 h 241"/>
                <a:gd name="T6" fmla="*/ 68 w 2265"/>
                <a:gd name="T7" fmla="*/ 240 h 241"/>
                <a:gd name="T8" fmla="*/ 2050 w 2265"/>
                <a:gd name="T9" fmla="*/ 106 h 241"/>
                <a:gd name="T10" fmla="*/ 2050 w 2265"/>
                <a:gd name="T11" fmla="*/ 106 h 241"/>
                <a:gd name="T12" fmla="*/ 2056 w 2265"/>
                <a:gd name="T13" fmla="*/ 105 h 241"/>
                <a:gd name="T14" fmla="*/ 2050 w 2265"/>
                <a:gd name="T15" fmla="*/ 106 h 241"/>
                <a:gd name="T16" fmla="*/ 2056 w 2265"/>
                <a:gd name="T17" fmla="*/ 105 h 241"/>
                <a:gd name="T18" fmla="*/ 4 w 2265"/>
                <a:gd name="T19" fmla="*/ 67 h 241"/>
                <a:gd name="T20" fmla="*/ 2044 w 2265"/>
                <a:gd name="T21" fmla="*/ 7 h 241"/>
                <a:gd name="T22" fmla="*/ 2150 w 2265"/>
                <a:gd name="T23" fmla="*/ 26 h 241"/>
                <a:gd name="T24" fmla="*/ 2217 w 2265"/>
                <a:gd name="T25" fmla="*/ 30 h 241"/>
                <a:gd name="T26" fmla="*/ 2257 w 2265"/>
                <a:gd name="T27" fmla="*/ 29 h 241"/>
                <a:gd name="T28" fmla="*/ 2260 w 2265"/>
                <a:gd name="T29" fmla="*/ 29 h 241"/>
                <a:gd name="T30" fmla="*/ 2260 w 2265"/>
                <a:gd name="T31" fmla="*/ 33 h 241"/>
                <a:gd name="T32" fmla="*/ 2264 w 2265"/>
                <a:gd name="T33" fmla="*/ 32 h 241"/>
                <a:gd name="T34" fmla="*/ 2264 w 2265"/>
                <a:gd name="T35" fmla="*/ 85 h 241"/>
                <a:gd name="T36" fmla="*/ 2262 w 2265"/>
                <a:gd name="T37" fmla="*/ 75 h 241"/>
                <a:gd name="T38" fmla="*/ 2261 w 2265"/>
                <a:gd name="T39" fmla="*/ 85 h 241"/>
                <a:gd name="T40" fmla="*/ 2260 w 2265"/>
                <a:gd name="T41" fmla="*/ 75 h 241"/>
                <a:gd name="T42" fmla="*/ 2260 w 2265"/>
                <a:gd name="T43" fmla="*/ 80 h 241"/>
                <a:gd name="T44" fmla="*/ 2256 w 2265"/>
                <a:gd name="T45" fmla="*/ 79 h 241"/>
                <a:gd name="T46" fmla="*/ 2235 w 2265"/>
                <a:gd name="T47" fmla="*/ 77 h 241"/>
                <a:gd name="T48" fmla="*/ 2060 w 2265"/>
                <a:gd name="T49" fmla="*/ 104 h 241"/>
                <a:gd name="T50" fmla="*/ 2064 w 2265"/>
                <a:gd name="T51" fmla="*/ 107 h 241"/>
                <a:gd name="T52" fmla="*/ 2061 w 2265"/>
                <a:gd name="T53" fmla="*/ 106 h 241"/>
                <a:gd name="T54" fmla="*/ 2060 w 2265"/>
                <a:gd name="T55" fmla="*/ 106 h 241"/>
                <a:gd name="T56" fmla="*/ 2069 w 2265"/>
                <a:gd name="T57" fmla="*/ 118 h 241"/>
                <a:gd name="T58" fmla="*/ 2120 w 2265"/>
                <a:gd name="T59" fmla="*/ 100 h 241"/>
                <a:gd name="T60" fmla="*/ 2243 w 2265"/>
                <a:gd name="T61" fmla="*/ 91 h 241"/>
                <a:gd name="T62" fmla="*/ 2265 w 2265"/>
                <a:gd name="T63" fmla="*/ 90 h 241"/>
                <a:gd name="T64" fmla="*/ 2265 w 2265"/>
                <a:gd name="T65" fmla="*/ 31 h 241"/>
                <a:gd name="T66" fmla="*/ 2265 w 2265"/>
                <a:gd name="T67" fmla="*/ 18 h 241"/>
                <a:gd name="T68" fmla="*/ 2265 w 2265"/>
                <a:gd name="T69" fmla="*/ 19 h 241"/>
                <a:gd name="T70" fmla="*/ 2265 w 2265"/>
                <a:gd name="T71" fmla="*/ 19 h 241"/>
                <a:gd name="T72" fmla="*/ 2261 w 2265"/>
                <a:gd name="T73" fmla="*/ 18 h 241"/>
                <a:gd name="T74" fmla="*/ 2260 w 2265"/>
                <a:gd name="T75" fmla="*/ 18 h 241"/>
                <a:gd name="T76" fmla="*/ 2260 w 2265"/>
                <a:gd name="T77" fmla="*/ 18 h 241"/>
                <a:gd name="T78" fmla="*/ 2246 w 2265"/>
                <a:gd name="T79" fmla="*/ 17 h 241"/>
                <a:gd name="T80" fmla="*/ 2044 w 2265"/>
                <a:gd name="T81" fmla="*/ 7 h 241"/>
                <a:gd name="T82" fmla="*/ 2044 w 2265"/>
                <a:gd name="T83" fmla="*/ 7 h 241"/>
                <a:gd name="T84" fmla="*/ 1909 w 2265"/>
                <a:gd name="T85" fmla="*/ 3 h 241"/>
                <a:gd name="T86" fmla="*/ 1784 w 2265"/>
                <a:gd name="T87" fmla="*/ 14 h 241"/>
                <a:gd name="T88" fmla="*/ 2045 w 2265"/>
                <a:gd name="T89" fmla="*/ 21 h 241"/>
                <a:gd name="T90" fmla="*/ 1913 w 2265"/>
                <a:gd name="T91" fmla="*/ 3 h 241"/>
                <a:gd name="T92" fmla="*/ 1561 w 2265"/>
                <a:gd name="T93" fmla="*/ 3 h 241"/>
                <a:gd name="T94" fmla="*/ 1274 w 2265"/>
                <a:gd name="T95" fmla="*/ 8 h 241"/>
                <a:gd name="T96" fmla="*/ 232 w 2265"/>
                <a:gd name="T97" fmla="*/ 43 h 241"/>
                <a:gd name="T98" fmla="*/ 4 w 2265"/>
                <a:gd name="T99" fmla="*/ 67 h 241"/>
                <a:gd name="T100" fmla="*/ 14 w 2265"/>
                <a:gd name="T101" fmla="*/ 67 h 241"/>
                <a:gd name="T102" fmla="*/ 572 w 2265"/>
                <a:gd name="T103" fmla="*/ 36 h 241"/>
                <a:gd name="T104" fmla="*/ 753 w 2265"/>
                <a:gd name="T105" fmla="*/ 34 h 241"/>
                <a:gd name="T106" fmla="*/ 1515 w 2265"/>
                <a:gd name="T107" fmla="*/ 13 h 241"/>
                <a:gd name="T108" fmla="*/ 1549 w 2265"/>
                <a:gd name="T109" fmla="*/ 13 h 241"/>
                <a:gd name="T110" fmla="*/ 1784 w 2265"/>
                <a:gd name="T111" fmla="*/ 14 h 241"/>
                <a:gd name="T112" fmla="*/ 1733 w 2265"/>
                <a:gd name="T1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65" h="241">
                  <a:moveTo>
                    <a:pt x="67" y="240"/>
                  </a:moveTo>
                  <a:cubicBezTo>
                    <a:pt x="67" y="240"/>
                    <a:pt x="67" y="241"/>
                    <a:pt x="67" y="241"/>
                  </a:cubicBezTo>
                  <a:cubicBezTo>
                    <a:pt x="67" y="241"/>
                    <a:pt x="68" y="240"/>
                    <a:pt x="68" y="240"/>
                  </a:cubicBezTo>
                  <a:cubicBezTo>
                    <a:pt x="67" y="240"/>
                    <a:pt x="67" y="240"/>
                    <a:pt x="67" y="240"/>
                  </a:cubicBezTo>
                  <a:moveTo>
                    <a:pt x="67" y="240"/>
                  </a:moveTo>
                  <a:cubicBezTo>
                    <a:pt x="67" y="240"/>
                    <a:pt x="67" y="240"/>
                    <a:pt x="67" y="240"/>
                  </a:cubicBezTo>
                  <a:cubicBezTo>
                    <a:pt x="67" y="240"/>
                    <a:pt x="67" y="240"/>
                    <a:pt x="68" y="240"/>
                  </a:cubicBezTo>
                  <a:cubicBezTo>
                    <a:pt x="68" y="240"/>
                    <a:pt x="68" y="240"/>
                    <a:pt x="68" y="240"/>
                  </a:cubicBezTo>
                  <a:cubicBezTo>
                    <a:pt x="67" y="240"/>
                    <a:pt x="67" y="240"/>
                    <a:pt x="67" y="240"/>
                  </a:cubicBezTo>
                  <a:moveTo>
                    <a:pt x="2050" y="106"/>
                  </a:moveTo>
                  <a:cubicBezTo>
                    <a:pt x="2050" y="106"/>
                    <a:pt x="2050" y="106"/>
                    <a:pt x="2050" y="106"/>
                  </a:cubicBezTo>
                  <a:cubicBezTo>
                    <a:pt x="2050" y="106"/>
                    <a:pt x="2050" y="106"/>
                    <a:pt x="2050" y="106"/>
                  </a:cubicBezTo>
                  <a:cubicBezTo>
                    <a:pt x="2050" y="106"/>
                    <a:pt x="2050" y="106"/>
                    <a:pt x="2050" y="106"/>
                  </a:cubicBezTo>
                  <a:moveTo>
                    <a:pt x="2056" y="105"/>
                  </a:moveTo>
                  <a:cubicBezTo>
                    <a:pt x="2054" y="105"/>
                    <a:pt x="2052" y="105"/>
                    <a:pt x="2050" y="106"/>
                  </a:cubicBezTo>
                  <a:cubicBezTo>
                    <a:pt x="2050" y="106"/>
                    <a:pt x="2050" y="106"/>
                    <a:pt x="2050" y="106"/>
                  </a:cubicBezTo>
                  <a:cubicBezTo>
                    <a:pt x="2056" y="106"/>
                    <a:pt x="2056" y="106"/>
                    <a:pt x="2056" y="106"/>
                  </a:cubicBezTo>
                  <a:cubicBezTo>
                    <a:pt x="2056" y="106"/>
                    <a:pt x="2056" y="105"/>
                    <a:pt x="2056" y="105"/>
                  </a:cubicBezTo>
                  <a:moveTo>
                    <a:pt x="4" y="65"/>
                  </a:moveTo>
                  <a:cubicBezTo>
                    <a:pt x="1" y="66"/>
                    <a:pt x="0" y="66"/>
                    <a:pt x="4" y="67"/>
                  </a:cubicBezTo>
                  <a:cubicBezTo>
                    <a:pt x="4" y="66"/>
                    <a:pt x="4" y="66"/>
                    <a:pt x="4" y="65"/>
                  </a:cubicBezTo>
                  <a:moveTo>
                    <a:pt x="2044" y="7"/>
                  </a:moveTo>
                  <a:cubicBezTo>
                    <a:pt x="2044" y="11"/>
                    <a:pt x="2045" y="16"/>
                    <a:pt x="2045" y="21"/>
                  </a:cubicBezTo>
                  <a:cubicBezTo>
                    <a:pt x="2079" y="23"/>
                    <a:pt x="2114" y="24"/>
                    <a:pt x="2150" y="26"/>
                  </a:cubicBezTo>
                  <a:cubicBezTo>
                    <a:pt x="2171" y="27"/>
                    <a:pt x="2193" y="28"/>
                    <a:pt x="2214" y="30"/>
                  </a:cubicBezTo>
                  <a:cubicBezTo>
                    <a:pt x="2217" y="30"/>
                    <a:pt x="2217" y="30"/>
                    <a:pt x="2217" y="30"/>
                  </a:cubicBezTo>
                  <a:cubicBezTo>
                    <a:pt x="2220" y="30"/>
                    <a:pt x="2224" y="30"/>
                    <a:pt x="2227" y="30"/>
                  </a:cubicBezTo>
                  <a:cubicBezTo>
                    <a:pt x="2237" y="29"/>
                    <a:pt x="2247" y="29"/>
                    <a:pt x="2257" y="29"/>
                  </a:cubicBezTo>
                  <a:cubicBezTo>
                    <a:pt x="2259" y="29"/>
                    <a:pt x="2259" y="29"/>
                    <a:pt x="2259" y="29"/>
                  </a:cubicBezTo>
                  <a:cubicBezTo>
                    <a:pt x="2260" y="29"/>
                    <a:pt x="2260" y="29"/>
                    <a:pt x="2260" y="29"/>
                  </a:cubicBezTo>
                  <a:cubicBezTo>
                    <a:pt x="2260" y="29"/>
                    <a:pt x="2260" y="29"/>
                    <a:pt x="2260" y="29"/>
                  </a:cubicBezTo>
                  <a:cubicBezTo>
                    <a:pt x="2260" y="30"/>
                    <a:pt x="2260" y="31"/>
                    <a:pt x="2260" y="33"/>
                  </a:cubicBezTo>
                  <a:cubicBezTo>
                    <a:pt x="2263" y="33"/>
                    <a:pt x="2263" y="33"/>
                    <a:pt x="2263" y="33"/>
                  </a:cubicBezTo>
                  <a:cubicBezTo>
                    <a:pt x="2264" y="33"/>
                    <a:pt x="2264" y="32"/>
                    <a:pt x="2264" y="32"/>
                  </a:cubicBezTo>
                  <a:cubicBezTo>
                    <a:pt x="2264" y="32"/>
                    <a:pt x="2264" y="45"/>
                    <a:pt x="2264" y="59"/>
                  </a:cubicBezTo>
                  <a:cubicBezTo>
                    <a:pt x="2264" y="72"/>
                    <a:pt x="2264" y="85"/>
                    <a:pt x="2264" y="85"/>
                  </a:cubicBezTo>
                  <a:cubicBezTo>
                    <a:pt x="2264" y="85"/>
                    <a:pt x="2264" y="82"/>
                    <a:pt x="2263" y="75"/>
                  </a:cubicBezTo>
                  <a:cubicBezTo>
                    <a:pt x="2262" y="75"/>
                    <a:pt x="2262" y="75"/>
                    <a:pt x="2262" y="75"/>
                  </a:cubicBezTo>
                  <a:cubicBezTo>
                    <a:pt x="2261" y="75"/>
                    <a:pt x="2261" y="75"/>
                    <a:pt x="2261" y="75"/>
                  </a:cubicBezTo>
                  <a:cubicBezTo>
                    <a:pt x="2261" y="82"/>
                    <a:pt x="2261" y="85"/>
                    <a:pt x="2261" y="85"/>
                  </a:cubicBezTo>
                  <a:cubicBezTo>
                    <a:pt x="2261" y="85"/>
                    <a:pt x="2261" y="82"/>
                    <a:pt x="2261" y="80"/>
                  </a:cubicBezTo>
                  <a:cubicBezTo>
                    <a:pt x="2261" y="78"/>
                    <a:pt x="2260" y="76"/>
                    <a:pt x="2260" y="75"/>
                  </a:cubicBezTo>
                  <a:cubicBezTo>
                    <a:pt x="2260" y="75"/>
                    <a:pt x="2260" y="75"/>
                    <a:pt x="2260" y="75"/>
                  </a:cubicBezTo>
                  <a:cubicBezTo>
                    <a:pt x="2260" y="76"/>
                    <a:pt x="2260" y="77"/>
                    <a:pt x="2260" y="80"/>
                  </a:cubicBezTo>
                  <a:cubicBezTo>
                    <a:pt x="2260" y="80"/>
                    <a:pt x="2260" y="80"/>
                    <a:pt x="2260" y="80"/>
                  </a:cubicBezTo>
                  <a:cubicBezTo>
                    <a:pt x="2256" y="79"/>
                    <a:pt x="2256" y="79"/>
                    <a:pt x="2256" y="79"/>
                  </a:cubicBezTo>
                  <a:cubicBezTo>
                    <a:pt x="2249" y="79"/>
                    <a:pt x="2249" y="79"/>
                    <a:pt x="2249" y="79"/>
                  </a:cubicBezTo>
                  <a:cubicBezTo>
                    <a:pt x="2235" y="77"/>
                    <a:pt x="2235" y="77"/>
                    <a:pt x="2235" y="77"/>
                  </a:cubicBezTo>
                  <a:cubicBezTo>
                    <a:pt x="2178" y="81"/>
                    <a:pt x="2119" y="85"/>
                    <a:pt x="2059" y="88"/>
                  </a:cubicBezTo>
                  <a:cubicBezTo>
                    <a:pt x="2059" y="93"/>
                    <a:pt x="2059" y="98"/>
                    <a:pt x="2060" y="104"/>
                  </a:cubicBezTo>
                  <a:cubicBezTo>
                    <a:pt x="2064" y="103"/>
                    <a:pt x="2064" y="103"/>
                    <a:pt x="2064" y="103"/>
                  </a:cubicBezTo>
                  <a:cubicBezTo>
                    <a:pt x="2065" y="106"/>
                    <a:pt x="2065" y="107"/>
                    <a:pt x="2064" y="107"/>
                  </a:cubicBezTo>
                  <a:cubicBezTo>
                    <a:pt x="2063" y="107"/>
                    <a:pt x="2063" y="106"/>
                    <a:pt x="2062" y="106"/>
                  </a:cubicBezTo>
                  <a:cubicBezTo>
                    <a:pt x="2062" y="106"/>
                    <a:pt x="2061" y="106"/>
                    <a:pt x="2061" y="106"/>
                  </a:cubicBezTo>
                  <a:cubicBezTo>
                    <a:pt x="2061" y="106"/>
                    <a:pt x="2060" y="106"/>
                    <a:pt x="2060" y="106"/>
                  </a:cubicBezTo>
                  <a:cubicBezTo>
                    <a:pt x="2060" y="106"/>
                    <a:pt x="2060" y="106"/>
                    <a:pt x="2060" y="106"/>
                  </a:cubicBezTo>
                  <a:cubicBezTo>
                    <a:pt x="2060" y="110"/>
                    <a:pt x="2060" y="114"/>
                    <a:pt x="2061" y="118"/>
                  </a:cubicBezTo>
                  <a:cubicBezTo>
                    <a:pt x="2063" y="118"/>
                    <a:pt x="2066" y="118"/>
                    <a:pt x="2069" y="118"/>
                  </a:cubicBezTo>
                  <a:cubicBezTo>
                    <a:pt x="2069" y="114"/>
                    <a:pt x="2068" y="109"/>
                    <a:pt x="2068" y="102"/>
                  </a:cubicBezTo>
                  <a:cubicBezTo>
                    <a:pt x="2085" y="101"/>
                    <a:pt x="2103" y="101"/>
                    <a:pt x="2120" y="100"/>
                  </a:cubicBezTo>
                  <a:cubicBezTo>
                    <a:pt x="2148" y="98"/>
                    <a:pt x="2175" y="96"/>
                    <a:pt x="2202" y="94"/>
                  </a:cubicBezTo>
                  <a:cubicBezTo>
                    <a:pt x="2243" y="91"/>
                    <a:pt x="2243" y="91"/>
                    <a:pt x="2243" y="91"/>
                  </a:cubicBezTo>
                  <a:cubicBezTo>
                    <a:pt x="2264" y="90"/>
                    <a:pt x="2264" y="90"/>
                    <a:pt x="2264" y="90"/>
                  </a:cubicBezTo>
                  <a:cubicBezTo>
                    <a:pt x="2265" y="90"/>
                    <a:pt x="2265" y="90"/>
                    <a:pt x="2265" y="90"/>
                  </a:cubicBezTo>
                  <a:cubicBezTo>
                    <a:pt x="2265" y="90"/>
                    <a:pt x="2265" y="90"/>
                    <a:pt x="2265" y="90"/>
                  </a:cubicBezTo>
                  <a:cubicBezTo>
                    <a:pt x="2265" y="61"/>
                    <a:pt x="2265" y="43"/>
                    <a:pt x="2265" y="31"/>
                  </a:cubicBezTo>
                  <a:cubicBezTo>
                    <a:pt x="2265" y="23"/>
                    <a:pt x="2265" y="17"/>
                    <a:pt x="2265" y="17"/>
                  </a:cubicBezTo>
                  <a:cubicBezTo>
                    <a:pt x="2265" y="17"/>
                    <a:pt x="2265" y="17"/>
                    <a:pt x="2265" y="18"/>
                  </a:cubicBezTo>
                  <a:cubicBezTo>
                    <a:pt x="2265" y="18"/>
                    <a:pt x="2265" y="18"/>
                    <a:pt x="2265" y="18"/>
                  </a:cubicBezTo>
                  <a:cubicBezTo>
                    <a:pt x="2265" y="18"/>
                    <a:pt x="2265" y="18"/>
                    <a:pt x="2265" y="19"/>
                  </a:cubicBezTo>
                  <a:cubicBezTo>
                    <a:pt x="2265" y="22"/>
                    <a:pt x="2265" y="25"/>
                    <a:pt x="2265" y="25"/>
                  </a:cubicBezTo>
                  <a:cubicBezTo>
                    <a:pt x="2265" y="25"/>
                    <a:pt x="2265" y="23"/>
                    <a:pt x="2265" y="19"/>
                  </a:cubicBezTo>
                  <a:cubicBezTo>
                    <a:pt x="2264" y="19"/>
                    <a:pt x="2264" y="19"/>
                    <a:pt x="2264" y="19"/>
                  </a:cubicBezTo>
                  <a:cubicBezTo>
                    <a:pt x="2261" y="18"/>
                    <a:pt x="2261" y="18"/>
                    <a:pt x="2261" y="18"/>
                  </a:cubicBezTo>
                  <a:cubicBezTo>
                    <a:pt x="2260" y="18"/>
                    <a:pt x="2260" y="18"/>
                    <a:pt x="2260" y="18"/>
                  </a:cubicBezTo>
                  <a:cubicBezTo>
                    <a:pt x="2260" y="18"/>
                    <a:pt x="2260" y="18"/>
                    <a:pt x="2260" y="18"/>
                  </a:cubicBezTo>
                  <a:cubicBezTo>
                    <a:pt x="2260" y="18"/>
                    <a:pt x="2260" y="18"/>
                    <a:pt x="2260" y="18"/>
                  </a:cubicBezTo>
                  <a:cubicBezTo>
                    <a:pt x="2260" y="18"/>
                    <a:pt x="2260" y="18"/>
                    <a:pt x="2260" y="18"/>
                  </a:cubicBezTo>
                  <a:cubicBezTo>
                    <a:pt x="2256" y="18"/>
                    <a:pt x="2256" y="18"/>
                    <a:pt x="2256" y="18"/>
                  </a:cubicBezTo>
                  <a:cubicBezTo>
                    <a:pt x="2246" y="17"/>
                    <a:pt x="2246" y="17"/>
                    <a:pt x="2246" y="17"/>
                  </a:cubicBezTo>
                  <a:cubicBezTo>
                    <a:pt x="2191" y="14"/>
                    <a:pt x="2135" y="11"/>
                    <a:pt x="2079" y="8"/>
                  </a:cubicBezTo>
                  <a:cubicBezTo>
                    <a:pt x="2068" y="8"/>
                    <a:pt x="2056" y="7"/>
                    <a:pt x="2044" y="7"/>
                  </a:cubicBezTo>
                  <a:cubicBezTo>
                    <a:pt x="2044" y="7"/>
                    <a:pt x="2044" y="7"/>
                    <a:pt x="2044" y="7"/>
                  </a:cubicBezTo>
                  <a:cubicBezTo>
                    <a:pt x="2044" y="7"/>
                    <a:pt x="2044" y="7"/>
                    <a:pt x="2044" y="7"/>
                  </a:cubicBezTo>
                  <a:moveTo>
                    <a:pt x="1913" y="3"/>
                  </a:moveTo>
                  <a:cubicBezTo>
                    <a:pt x="1912" y="3"/>
                    <a:pt x="1911" y="3"/>
                    <a:pt x="1909" y="3"/>
                  </a:cubicBezTo>
                  <a:cubicBezTo>
                    <a:pt x="1909" y="3"/>
                    <a:pt x="1908" y="3"/>
                    <a:pt x="1908" y="3"/>
                  </a:cubicBezTo>
                  <a:cubicBezTo>
                    <a:pt x="1866" y="8"/>
                    <a:pt x="1824" y="11"/>
                    <a:pt x="1784" y="14"/>
                  </a:cubicBezTo>
                  <a:cubicBezTo>
                    <a:pt x="1854" y="15"/>
                    <a:pt x="1937" y="17"/>
                    <a:pt x="2029" y="21"/>
                  </a:cubicBezTo>
                  <a:cubicBezTo>
                    <a:pt x="2035" y="21"/>
                    <a:pt x="2040" y="21"/>
                    <a:pt x="2045" y="21"/>
                  </a:cubicBezTo>
                  <a:cubicBezTo>
                    <a:pt x="2045" y="16"/>
                    <a:pt x="2044" y="11"/>
                    <a:pt x="2044" y="7"/>
                  </a:cubicBezTo>
                  <a:cubicBezTo>
                    <a:pt x="2001" y="5"/>
                    <a:pt x="1957" y="4"/>
                    <a:pt x="1913" y="3"/>
                  </a:cubicBezTo>
                  <a:moveTo>
                    <a:pt x="1733" y="0"/>
                  </a:moveTo>
                  <a:cubicBezTo>
                    <a:pt x="1669" y="1"/>
                    <a:pt x="1606" y="1"/>
                    <a:pt x="1561" y="3"/>
                  </a:cubicBezTo>
                  <a:cubicBezTo>
                    <a:pt x="1515" y="5"/>
                    <a:pt x="1393" y="6"/>
                    <a:pt x="1329" y="7"/>
                  </a:cubicBezTo>
                  <a:cubicBezTo>
                    <a:pt x="1311" y="8"/>
                    <a:pt x="1293" y="8"/>
                    <a:pt x="1274" y="8"/>
                  </a:cubicBezTo>
                  <a:cubicBezTo>
                    <a:pt x="1273" y="8"/>
                    <a:pt x="1271" y="8"/>
                    <a:pt x="1269" y="8"/>
                  </a:cubicBezTo>
                  <a:cubicBezTo>
                    <a:pt x="912" y="12"/>
                    <a:pt x="583" y="20"/>
                    <a:pt x="232" y="43"/>
                  </a:cubicBezTo>
                  <a:cubicBezTo>
                    <a:pt x="145" y="49"/>
                    <a:pt x="25" y="60"/>
                    <a:pt x="4" y="65"/>
                  </a:cubicBezTo>
                  <a:cubicBezTo>
                    <a:pt x="4" y="66"/>
                    <a:pt x="4" y="66"/>
                    <a:pt x="4" y="67"/>
                  </a:cubicBezTo>
                  <a:cubicBezTo>
                    <a:pt x="5" y="67"/>
                    <a:pt x="5" y="67"/>
                    <a:pt x="6" y="67"/>
                  </a:cubicBezTo>
                  <a:cubicBezTo>
                    <a:pt x="8" y="67"/>
                    <a:pt x="11" y="67"/>
                    <a:pt x="14" y="67"/>
                  </a:cubicBezTo>
                  <a:cubicBezTo>
                    <a:pt x="32" y="65"/>
                    <a:pt x="50" y="64"/>
                    <a:pt x="68" y="62"/>
                  </a:cubicBezTo>
                  <a:cubicBezTo>
                    <a:pt x="304" y="40"/>
                    <a:pt x="488" y="36"/>
                    <a:pt x="572" y="36"/>
                  </a:cubicBezTo>
                  <a:cubicBezTo>
                    <a:pt x="589" y="36"/>
                    <a:pt x="602" y="36"/>
                    <a:pt x="611" y="36"/>
                  </a:cubicBezTo>
                  <a:cubicBezTo>
                    <a:pt x="611" y="35"/>
                    <a:pt x="666" y="34"/>
                    <a:pt x="753" y="34"/>
                  </a:cubicBezTo>
                  <a:cubicBezTo>
                    <a:pt x="795" y="34"/>
                    <a:pt x="844" y="34"/>
                    <a:pt x="899" y="34"/>
                  </a:cubicBezTo>
                  <a:cubicBezTo>
                    <a:pt x="1031" y="28"/>
                    <a:pt x="1337" y="14"/>
                    <a:pt x="1515" y="13"/>
                  </a:cubicBezTo>
                  <a:cubicBezTo>
                    <a:pt x="1515" y="13"/>
                    <a:pt x="1516" y="13"/>
                    <a:pt x="1520" y="13"/>
                  </a:cubicBezTo>
                  <a:cubicBezTo>
                    <a:pt x="1525" y="13"/>
                    <a:pt x="1535" y="13"/>
                    <a:pt x="1549" y="13"/>
                  </a:cubicBezTo>
                  <a:cubicBezTo>
                    <a:pt x="1563" y="13"/>
                    <a:pt x="1581" y="13"/>
                    <a:pt x="1603" y="13"/>
                  </a:cubicBezTo>
                  <a:cubicBezTo>
                    <a:pt x="1648" y="13"/>
                    <a:pt x="1709" y="13"/>
                    <a:pt x="1784" y="14"/>
                  </a:cubicBezTo>
                  <a:cubicBezTo>
                    <a:pt x="1824" y="11"/>
                    <a:pt x="1866" y="8"/>
                    <a:pt x="1908" y="3"/>
                  </a:cubicBezTo>
                  <a:cubicBezTo>
                    <a:pt x="1850" y="2"/>
                    <a:pt x="1792" y="1"/>
                    <a:pt x="1733" y="0"/>
                  </a:cubicBezTo>
                </a:path>
              </a:pathLst>
            </a:custGeom>
            <a:solidFill>
              <a:srgbClr val="D2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240"/>
            <p:cNvSpPr>
              <a:spLocks noEditPoints="1"/>
            </p:cNvSpPr>
            <p:nvPr/>
          </p:nvSpPr>
          <p:spPr bwMode="auto">
            <a:xfrm>
              <a:off x="3159126" y="6213475"/>
              <a:ext cx="2898775" cy="293687"/>
            </a:xfrm>
            <a:custGeom>
              <a:avLst/>
              <a:gdLst>
                <a:gd name="T0" fmla="*/ 214 w 2260"/>
                <a:gd name="T1" fmla="*/ 229 h 229"/>
                <a:gd name="T2" fmla="*/ 1909 w 2260"/>
                <a:gd name="T3" fmla="*/ 214 h 229"/>
                <a:gd name="T4" fmla="*/ 1905 w 2260"/>
                <a:gd name="T5" fmla="*/ 205 h 229"/>
                <a:gd name="T6" fmla="*/ 442 w 2260"/>
                <a:gd name="T7" fmla="*/ 174 h 229"/>
                <a:gd name="T8" fmla="*/ 654 w 2260"/>
                <a:gd name="T9" fmla="*/ 171 h 229"/>
                <a:gd name="T10" fmla="*/ 1904 w 2260"/>
                <a:gd name="T11" fmla="*/ 164 h 229"/>
                <a:gd name="T12" fmla="*/ 1789 w 2260"/>
                <a:gd name="T13" fmla="*/ 178 h 229"/>
                <a:gd name="T14" fmla="*/ 1898 w 2260"/>
                <a:gd name="T15" fmla="*/ 175 h 229"/>
                <a:gd name="T16" fmla="*/ 1906 w 2260"/>
                <a:gd name="T17" fmla="*/ 164 h 229"/>
                <a:gd name="T18" fmla="*/ 1905 w 2260"/>
                <a:gd name="T19" fmla="*/ 175 h 229"/>
                <a:gd name="T20" fmla="*/ 1908 w 2260"/>
                <a:gd name="T21" fmla="*/ 159 h 229"/>
                <a:gd name="T22" fmla="*/ 252 w 2260"/>
                <a:gd name="T23" fmla="*/ 159 h 229"/>
                <a:gd name="T24" fmla="*/ 290 w 2260"/>
                <a:gd name="T25" fmla="*/ 160 h 229"/>
                <a:gd name="T26" fmla="*/ 723 w 2260"/>
                <a:gd name="T27" fmla="*/ 164 h 229"/>
                <a:gd name="T28" fmla="*/ 57 w 2260"/>
                <a:gd name="T29" fmla="*/ 110 h 229"/>
                <a:gd name="T30" fmla="*/ 59 w 2260"/>
                <a:gd name="T31" fmla="*/ 227 h 229"/>
                <a:gd name="T32" fmla="*/ 64 w 2260"/>
                <a:gd name="T33" fmla="*/ 227 h 229"/>
                <a:gd name="T34" fmla="*/ 252 w 2260"/>
                <a:gd name="T35" fmla="*/ 229 h 229"/>
                <a:gd name="T36" fmla="*/ 251 w 2260"/>
                <a:gd name="T37" fmla="*/ 204 h 229"/>
                <a:gd name="T38" fmla="*/ 252 w 2260"/>
                <a:gd name="T39" fmla="*/ 170 h 229"/>
                <a:gd name="T40" fmla="*/ 97 w 2260"/>
                <a:gd name="T41" fmla="*/ 129 h 229"/>
                <a:gd name="T42" fmla="*/ 58 w 2260"/>
                <a:gd name="T43" fmla="*/ 132 h 229"/>
                <a:gd name="T44" fmla="*/ 2052 w 2260"/>
                <a:gd name="T45" fmla="*/ 93 h 229"/>
                <a:gd name="T46" fmla="*/ 2056 w 2260"/>
                <a:gd name="T47" fmla="*/ 93 h 229"/>
                <a:gd name="T48" fmla="*/ 1907 w 2260"/>
                <a:gd name="T49" fmla="*/ 72 h 229"/>
                <a:gd name="T50" fmla="*/ 1836 w 2260"/>
                <a:gd name="T51" fmla="*/ 96 h 229"/>
                <a:gd name="T52" fmla="*/ 1902 w 2260"/>
                <a:gd name="T53" fmla="*/ 95 h 229"/>
                <a:gd name="T54" fmla="*/ 2044 w 2260"/>
                <a:gd name="T55" fmla="*/ 51 h 229"/>
                <a:gd name="T56" fmla="*/ 2016 w 2260"/>
                <a:gd name="T57" fmla="*/ 104 h 229"/>
                <a:gd name="T58" fmla="*/ 2044 w 2260"/>
                <a:gd name="T59" fmla="*/ 51 h 229"/>
                <a:gd name="T60" fmla="*/ 2049 w 2260"/>
                <a:gd name="T61" fmla="*/ 50 h 229"/>
                <a:gd name="T62" fmla="*/ 2047 w 2260"/>
                <a:gd name="T63" fmla="*/ 18 h 229"/>
                <a:gd name="T64" fmla="*/ 2053 w 2260"/>
                <a:gd name="T65" fmla="*/ 57 h 229"/>
                <a:gd name="T66" fmla="*/ 2245 w 2260"/>
                <a:gd name="T67" fmla="*/ 66 h 229"/>
                <a:gd name="T68" fmla="*/ 2256 w 2260"/>
                <a:gd name="T69" fmla="*/ 62 h 229"/>
                <a:gd name="T70" fmla="*/ 2259 w 2260"/>
                <a:gd name="T71" fmla="*/ 62 h 229"/>
                <a:gd name="T72" fmla="*/ 2256 w 2260"/>
                <a:gd name="T73" fmla="*/ 20 h 229"/>
                <a:gd name="T74" fmla="*/ 2223 w 2260"/>
                <a:gd name="T75" fmla="*/ 17 h 229"/>
                <a:gd name="T76" fmla="*/ 1780 w 2260"/>
                <a:gd name="T77" fmla="*/ 1 h 229"/>
                <a:gd name="T78" fmla="*/ 660 w 2260"/>
                <a:gd name="T79" fmla="*/ 32 h 229"/>
                <a:gd name="T80" fmla="*/ 64 w 2260"/>
                <a:gd name="T81" fmla="*/ 55 h 229"/>
                <a:gd name="T82" fmla="*/ 55 w 2260"/>
                <a:gd name="T83" fmla="*/ 170 h 229"/>
                <a:gd name="T84" fmla="*/ 93 w 2260"/>
                <a:gd name="T85" fmla="*/ 90 h 229"/>
                <a:gd name="T86" fmla="*/ 671 w 2260"/>
                <a:gd name="T87" fmla="*/ 67 h 229"/>
                <a:gd name="T88" fmla="*/ 2017 w 2260"/>
                <a:gd name="T89" fmla="*/ 22 h 229"/>
                <a:gd name="T90" fmla="*/ 2025 w 2260"/>
                <a:gd name="T91" fmla="*/ 8 h 229"/>
                <a:gd name="T92" fmla="*/ 1511 w 2260"/>
                <a:gd name="T93" fmla="*/ 0 h 229"/>
                <a:gd name="T94" fmla="*/ 64 w 2260"/>
                <a:gd name="T95" fmla="*/ 49 h 229"/>
                <a:gd name="T96" fmla="*/ 0 w 2260"/>
                <a:gd name="T97" fmla="*/ 54 h 229"/>
                <a:gd name="T98" fmla="*/ 1 w 2260"/>
                <a:gd name="T99" fmla="*/ 100 h 229"/>
                <a:gd name="T100" fmla="*/ 22 w 2260"/>
                <a:gd name="T101" fmla="*/ 169 h 229"/>
                <a:gd name="T102" fmla="*/ 53 w 2260"/>
                <a:gd name="T103" fmla="*/ 52 h 229"/>
                <a:gd name="T104" fmla="*/ 109 w 2260"/>
                <a:gd name="T105" fmla="*/ 51 h 229"/>
                <a:gd name="T106" fmla="*/ 1251 w 2260"/>
                <a:gd name="T107" fmla="*/ 22 h 229"/>
                <a:gd name="T108" fmla="*/ 1599 w 2260"/>
                <a:gd name="T10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60" h="229">
                  <a:moveTo>
                    <a:pt x="162" y="228"/>
                  </a:moveTo>
                  <a:cubicBezTo>
                    <a:pt x="184" y="229"/>
                    <a:pt x="206" y="229"/>
                    <a:pt x="228" y="229"/>
                  </a:cubicBezTo>
                  <a:cubicBezTo>
                    <a:pt x="236" y="229"/>
                    <a:pt x="244" y="229"/>
                    <a:pt x="252" y="229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39" y="229"/>
                    <a:pt x="226" y="229"/>
                    <a:pt x="214" y="229"/>
                  </a:cubicBezTo>
                  <a:cubicBezTo>
                    <a:pt x="195" y="229"/>
                    <a:pt x="178" y="229"/>
                    <a:pt x="162" y="228"/>
                  </a:cubicBezTo>
                  <a:moveTo>
                    <a:pt x="1905" y="205"/>
                  </a:moveTo>
                  <a:cubicBezTo>
                    <a:pt x="1905" y="209"/>
                    <a:pt x="1906" y="211"/>
                    <a:pt x="1906" y="214"/>
                  </a:cubicBezTo>
                  <a:cubicBezTo>
                    <a:pt x="1908" y="214"/>
                    <a:pt x="1908" y="214"/>
                    <a:pt x="1908" y="214"/>
                  </a:cubicBezTo>
                  <a:cubicBezTo>
                    <a:pt x="1909" y="214"/>
                    <a:pt x="1909" y="214"/>
                    <a:pt x="1909" y="214"/>
                  </a:cubicBezTo>
                  <a:cubicBezTo>
                    <a:pt x="1909" y="214"/>
                    <a:pt x="1909" y="214"/>
                    <a:pt x="1909" y="214"/>
                  </a:cubicBezTo>
                  <a:cubicBezTo>
                    <a:pt x="1909" y="221"/>
                    <a:pt x="1910" y="225"/>
                    <a:pt x="1910" y="228"/>
                  </a:cubicBezTo>
                  <a:cubicBezTo>
                    <a:pt x="1910" y="228"/>
                    <a:pt x="1910" y="228"/>
                    <a:pt x="1910" y="228"/>
                  </a:cubicBezTo>
                  <a:cubicBezTo>
                    <a:pt x="1910" y="223"/>
                    <a:pt x="1909" y="215"/>
                    <a:pt x="1909" y="206"/>
                  </a:cubicBezTo>
                  <a:cubicBezTo>
                    <a:pt x="1908" y="206"/>
                    <a:pt x="1907" y="205"/>
                    <a:pt x="1905" y="205"/>
                  </a:cubicBezTo>
                  <a:moveTo>
                    <a:pt x="290" y="176"/>
                  </a:moveTo>
                  <a:cubicBezTo>
                    <a:pt x="287" y="176"/>
                    <a:pt x="283" y="176"/>
                    <a:pt x="280" y="176"/>
                  </a:cubicBezTo>
                  <a:cubicBezTo>
                    <a:pt x="282" y="176"/>
                    <a:pt x="286" y="176"/>
                    <a:pt x="290" y="176"/>
                  </a:cubicBezTo>
                  <a:cubicBezTo>
                    <a:pt x="290" y="176"/>
                    <a:pt x="290" y="176"/>
                    <a:pt x="290" y="176"/>
                  </a:cubicBezTo>
                  <a:moveTo>
                    <a:pt x="442" y="174"/>
                  </a:moveTo>
                  <a:cubicBezTo>
                    <a:pt x="390" y="174"/>
                    <a:pt x="339" y="175"/>
                    <a:pt x="290" y="176"/>
                  </a:cubicBezTo>
                  <a:cubicBezTo>
                    <a:pt x="290" y="176"/>
                    <a:pt x="291" y="176"/>
                    <a:pt x="291" y="176"/>
                  </a:cubicBezTo>
                  <a:cubicBezTo>
                    <a:pt x="315" y="176"/>
                    <a:pt x="367" y="175"/>
                    <a:pt x="442" y="174"/>
                  </a:cubicBezTo>
                  <a:moveTo>
                    <a:pt x="931" y="167"/>
                  </a:moveTo>
                  <a:cubicBezTo>
                    <a:pt x="874" y="168"/>
                    <a:pt x="771" y="169"/>
                    <a:pt x="654" y="171"/>
                  </a:cubicBezTo>
                  <a:cubicBezTo>
                    <a:pt x="723" y="173"/>
                    <a:pt x="783" y="175"/>
                    <a:pt x="827" y="178"/>
                  </a:cubicBezTo>
                  <a:cubicBezTo>
                    <a:pt x="837" y="177"/>
                    <a:pt x="848" y="177"/>
                    <a:pt x="858" y="176"/>
                  </a:cubicBezTo>
                  <a:cubicBezTo>
                    <a:pt x="903" y="174"/>
                    <a:pt x="948" y="172"/>
                    <a:pt x="995" y="170"/>
                  </a:cubicBezTo>
                  <a:cubicBezTo>
                    <a:pt x="971" y="169"/>
                    <a:pt x="949" y="168"/>
                    <a:pt x="931" y="167"/>
                  </a:cubicBezTo>
                  <a:moveTo>
                    <a:pt x="1904" y="164"/>
                  </a:moveTo>
                  <a:cubicBezTo>
                    <a:pt x="1904" y="164"/>
                    <a:pt x="1904" y="164"/>
                    <a:pt x="1904" y="164"/>
                  </a:cubicBezTo>
                  <a:cubicBezTo>
                    <a:pt x="1900" y="164"/>
                    <a:pt x="1900" y="164"/>
                    <a:pt x="1900" y="164"/>
                  </a:cubicBezTo>
                  <a:cubicBezTo>
                    <a:pt x="1870" y="168"/>
                    <a:pt x="1870" y="168"/>
                    <a:pt x="1870" y="168"/>
                  </a:cubicBezTo>
                  <a:cubicBezTo>
                    <a:pt x="1809" y="174"/>
                    <a:pt x="1809" y="174"/>
                    <a:pt x="1809" y="174"/>
                  </a:cubicBezTo>
                  <a:cubicBezTo>
                    <a:pt x="1809" y="174"/>
                    <a:pt x="1800" y="176"/>
                    <a:pt x="1789" y="178"/>
                  </a:cubicBezTo>
                  <a:cubicBezTo>
                    <a:pt x="1790" y="178"/>
                    <a:pt x="1791" y="178"/>
                    <a:pt x="1791" y="178"/>
                  </a:cubicBezTo>
                  <a:cubicBezTo>
                    <a:pt x="1790" y="178"/>
                    <a:pt x="1789" y="179"/>
                    <a:pt x="1788" y="179"/>
                  </a:cubicBezTo>
                  <a:cubicBezTo>
                    <a:pt x="1786" y="179"/>
                    <a:pt x="1785" y="179"/>
                    <a:pt x="1783" y="180"/>
                  </a:cubicBezTo>
                  <a:cubicBezTo>
                    <a:pt x="1816" y="178"/>
                    <a:pt x="1849" y="177"/>
                    <a:pt x="1883" y="176"/>
                  </a:cubicBezTo>
                  <a:cubicBezTo>
                    <a:pt x="1898" y="175"/>
                    <a:pt x="1898" y="175"/>
                    <a:pt x="1898" y="175"/>
                  </a:cubicBezTo>
                  <a:cubicBezTo>
                    <a:pt x="1905" y="175"/>
                    <a:pt x="1905" y="175"/>
                    <a:pt x="1905" y="175"/>
                  </a:cubicBezTo>
                  <a:cubicBezTo>
                    <a:pt x="1904" y="172"/>
                    <a:pt x="1904" y="168"/>
                    <a:pt x="1904" y="164"/>
                  </a:cubicBezTo>
                  <a:moveTo>
                    <a:pt x="1904" y="158"/>
                  </a:moveTo>
                  <a:cubicBezTo>
                    <a:pt x="1904" y="160"/>
                    <a:pt x="1904" y="162"/>
                    <a:pt x="1904" y="164"/>
                  </a:cubicBezTo>
                  <a:cubicBezTo>
                    <a:pt x="1906" y="164"/>
                    <a:pt x="1906" y="164"/>
                    <a:pt x="1906" y="164"/>
                  </a:cubicBezTo>
                  <a:cubicBezTo>
                    <a:pt x="1906" y="165"/>
                    <a:pt x="1906" y="165"/>
                    <a:pt x="1906" y="165"/>
                  </a:cubicBezTo>
                  <a:cubicBezTo>
                    <a:pt x="1906" y="165"/>
                    <a:pt x="1906" y="164"/>
                    <a:pt x="1906" y="164"/>
                  </a:cubicBezTo>
                  <a:cubicBezTo>
                    <a:pt x="1906" y="163"/>
                    <a:pt x="1906" y="163"/>
                    <a:pt x="1906" y="163"/>
                  </a:cubicBezTo>
                  <a:cubicBezTo>
                    <a:pt x="1906" y="163"/>
                    <a:pt x="1906" y="165"/>
                    <a:pt x="1906" y="175"/>
                  </a:cubicBezTo>
                  <a:cubicBezTo>
                    <a:pt x="1905" y="175"/>
                    <a:pt x="1905" y="175"/>
                    <a:pt x="1905" y="175"/>
                  </a:cubicBezTo>
                  <a:cubicBezTo>
                    <a:pt x="1905" y="175"/>
                    <a:pt x="1905" y="175"/>
                    <a:pt x="1905" y="175"/>
                  </a:cubicBezTo>
                  <a:cubicBezTo>
                    <a:pt x="1905" y="186"/>
                    <a:pt x="1905" y="197"/>
                    <a:pt x="1905" y="205"/>
                  </a:cubicBezTo>
                  <a:cubicBezTo>
                    <a:pt x="1907" y="205"/>
                    <a:pt x="1908" y="206"/>
                    <a:pt x="1909" y="206"/>
                  </a:cubicBezTo>
                  <a:cubicBezTo>
                    <a:pt x="1909" y="197"/>
                    <a:pt x="1909" y="188"/>
                    <a:pt x="1909" y="179"/>
                  </a:cubicBezTo>
                  <a:cubicBezTo>
                    <a:pt x="1908" y="172"/>
                    <a:pt x="1908" y="165"/>
                    <a:pt x="1908" y="159"/>
                  </a:cubicBezTo>
                  <a:cubicBezTo>
                    <a:pt x="1907" y="158"/>
                    <a:pt x="1905" y="158"/>
                    <a:pt x="1904" y="158"/>
                  </a:cubicBezTo>
                  <a:moveTo>
                    <a:pt x="548" y="117"/>
                  </a:moveTo>
                  <a:cubicBezTo>
                    <a:pt x="523" y="118"/>
                    <a:pt x="495" y="118"/>
                    <a:pt x="464" y="118"/>
                  </a:cubicBezTo>
                  <a:cubicBezTo>
                    <a:pt x="404" y="119"/>
                    <a:pt x="333" y="120"/>
                    <a:pt x="251" y="123"/>
                  </a:cubicBezTo>
                  <a:cubicBezTo>
                    <a:pt x="251" y="133"/>
                    <a:pt x="252" y="146"/>
                    <a:pt x="252" y="159"/>
                  </a:cubicBezTo>
                  <a:cubicBezTo>
                    <a:pt x="252" y="160"/>
                    <a:pt x="252" y="160"/>
                    <a:pt x="252" y="160"/>
                  </a:cubicBezTo>
                  <a:cubicBezTo>
                    <a:pt x="256" y="160"/>
                    <a:pt x="256" y="160"/>
                    <a:pt x="256" y="160"/>
                  </a:cubicBezTo>
                  <a:cubicBezTo>
                    <a:pt x="265" y="160"/>
                    <a:pt x="265" y="160"/>
                    <a:pt x="265" y="160"/>
                  </a:cubicBezTo>
                  <a:cubicBezTo>
                    <a:pt x="282" y="160"/>
                    <a:pt x="282" y="160"/>
                    <a:pt x="282" y="160"/>
                  </a:cubicBezTo>
                  <a:cubicBezTo>
                    <a:pt x="284" y="160"/>
                    <a:pt x="287" y="160"/>
                    <a:pt x="290" y="160"/>
                  </a:cubicBezTo>
                  <a:cubicBezTo>
                    <a:pt x="290" y="151"/>
                    <a:pt x="290" y="146"/>
                    <a:pt x="290" y="146"/>
                  </a:cubicBezTo>
                  <a:cubicBezTo>
                    <a:pt x="290" y="146"/>
                    <a:pt x="290" y="150"/>
                    <a:pt x="290" y="160"/>
                  </a:cubicBezTo>
                  <a:cubicBezTo>
                    <a:pt x="332" y="161"/>
                    <a:pt x="374" y="162"/>
                    <a:pt x="416" y="163"/>
                  </a:cubicBezTo>
                  <a:cubicBezTo>
                    <a:pt x="481" y="165"/>
                    <a:pt x="543" y="167"/>
                    <a:pt x="601" y="169"/>
                  </a:cubicBezTo>
                  <a:cubicBezTo>
                    <a:pt x="639" y="167"/>
                    <a:pt x="680" y="166"/>
                    <a:pt x="723" y="164"/>
                  </a:cubicBezTo>
                  <a:cubicBezTo>
                    <a:pt x="776" y="162"/>
                    <a:pt x="832" y="159"/>
                    <a:pt x="891" y="156"/>
                  </a:cubicBezTo>
                  <a:cubicBezTo>
                    <a:pt x="864" y="148"/>
                    <a:pt x="700" y="144"/>
                    <a:pt x="635" y="135"/>
                  </a:cubicBezTo>
                  <a:cubicBezTo>
                    <a:pt x="622" y="133"/>
                    <a:pt x="672" y="129"/>
                    <a:pt x="658" y="126"/>
                  </a:cubicBezTo>
                  <a:cubicBezTo>
                    <a:pt x="631" y="123"/>
                    <a:pt x="593" y="120"/>
                    <a:pt x="548" y="117"/>
                  </a:cubicBezTo>
                  <a:moveTo>
                    <a:pt x="57" y="110"/>
                  </a:moveTo>
                  <a:cubicBezTo>
                    <a:pt x="57" y="110"/>
                    <a:pt x="58" y="140"/>
                    <a:pt x="58" y="170"/>
                  </a:cubicBezTo>
                  <a:cubicBezTo>
                    <a:pt x="58" y="170"/>
                    <a:pt x="58" y="170"/>
                    <a:pt x="58" y="170"/>
                  </a:cubicBezTo>
                  <a:cubicBezTo>
                    <a:pt x="58" y="170"/>
                    <a:pt x="58" y="170"/>
                    <a:pt x="58" y="170"/>
                  </a:cubicBezTo>
                  <a:cubicBezTo>
                    <a:pt x="58" y="177"/>
                    <a:pt x="59" y="186"/>
                    <a:pt x="59" y="195"/>
                  </a:cubicBezTo>
                  <a:cubicBezTo>
                    <a:pt x="59" y="209"/>
                    <a:pt x="59" y="221"/>
                    <a:pt x="59" y="227"/>
                  </a:cubicBezTo>
                  <a:cubicBezTo>
                    <a:pt x="60" y="227"/>
                    <a:pt x="60" y="227"/>
                    <a:pt x="60" y="227"/>
                  </a:cubicBezTo>
                  <a:cubicBezTo>
                    <a:pt x="60" y="227"/>
                    <a:pt x="60" y="227"/>
                    <a:pt x="60" y="227"/>
                  </a:cubicBezTo>
                  <a:cubicBezTo>
                    <a:pt x="61" y="227"/>
                    <a:pt x="61" y="227"/>
                    <a:pt x="61" y="227"/>
                  </a:cubicBezTo>
                  <a:cubicBezTo>
                    <a:pt x="63" y="227"/>
                    <a:pt x="63" y="227"/>
                    <a:pt x="63" y="227"/>
                  </a:cubicBezTo>
                  <a:cubicBezTo>
                    <a:pt x="64" y="227"/>
                    <a:pt x="64" y="227"/>
                    <a:pt x="64" y="227"/>
                  </a:cubicBezTo>
                  <a:cubicBezTo>
                    <a:pt x="64" y="227"/>
                    <a:pt x="64" y="227"/>
                    <a:pt x="64" y="227"/>
                  </a:cubicBezTo>
                  <a:cubicBezTo>
                    <a:pt x="69" y="227"/>
                    <a:pt x="69" y="227"/>
                    <a:pt x="69" y="227"/>
                  </a:cubicBezTo>
                  <a:cubicBezTo>
                    <a:pt x="100" y="227"/>
                    <a:pt x="132" y="228"/>
                    <a:pt x="162" y="228"/>
                  </a:cubicBezTo>
                  <a:cubicBezTo>
                    <a:pt x="178" y="229"/>
                    <a:pt x="195" y="229"/>
                    <a:pt x="214" y="229"/>
                  </a:cubicBezTo>
                  <a:cubicBezTo>
                    <a:pt x="226" y="229"/>
                    <a:pt x="239" y="229"/>
                    <a:pt x="252" y="229"/>
                  </a:cubicBezTo>
                  <a:cubicBezTo>
                    <a:pt x="252" y="227"/>
                    <a:pt x="252" y="225"/>
                    <a:pt x="252" y="223"/>
                  </a:cubicBezTo>
                  <a:cubicBezTo>
                    <a:pt x="252" y="223"/>
                    <a:pt x="252" y="223"/>
                    <a:pt x="252" y="223"/>
                  </a:cubicBezTo>
                  <a:cubicBezTo>
                    <a:pt x="252" y="224"/>
                    <a:pt x="252" y="224"/>
                    <a:pt x="252" y="224"/>
                  </a:cubicBezTo>
                  <a:cubicBezTo>
                    <a:pt x="251" y="224"/>
                    <a:pt x="251" y="219"/>
                    <a:pt x="251" y="214"/>
                  </a:cubicBezTo>
                  <a:cubicBezTo>
                    <a:pt x="251" y="209"/>
                    <a:pt x="251" y="204"/>
                    <a:pt x="251" y="204"/>
                  </a:cubicBezTo>
                  <a:cubicBezTo>
                    <a:pt x="252" y="204"/>
                    <a:pt x="252" y="205"/>
                    <a:pt x="252" y="207"/>
                  </a:cubicBezTo>
                  <a:cubicBezTo>
                    <a:pt x="252" y="207"/>
                    <a:pt x="252" y="207"/>
                    <a:pt x="252" y="207"/>
                  </a:cubicBezTo>
                  <a:cubicBezTo>
                    <a:pt x="251" y="162"/>
                    <a:pt x="251" y="149"/>
                    <a:pt x="251" y="149"/>
                  </a:cubicBezTo>
                  <a:cubicBezTo>
                    <a:pt x="251" y="149"/>
                    <a:pt x="251" y="154"/>
                    <a:pt x="251" y="159"/>
                  </a:cubicBezTo>
                  <a:cubicBezTo>
                    <a:pt x="252" y="165"/>
                    <a:pt x="252" y="170"/>
                    <a:pt x="252" y="170"/>
                  </a:cubicBezTo>
                  <a:cubicBezTo>
                    <a:pt x="252" y="170"/>
                    <a:pt x="252" y="169"/>
                    <a:pt x="252" y="169"/>
                  </a:cubicBezTo>
                  <a:cubicBezTo>
                    <a:pt x="251" y="153"/>
                    <a:pt x="251" y="137"/>
                    <a:pt x="251" y="123"/>
                  </a:cubicBezTo>
                  <a:cubicBezTo>
                    <a:pt x="238" y="123"/>
                    <a:pt x="225" y="124"/>
                    <a:pt x="212" y="124"/>
                  </a:cubicBezTo>
                  <a:cubicBezTo>
                    <a:pt x="188" y="125"/>
                    <a:pt x="163" y="126"/>
                    <a:pt x="137" y="127"/>
                  </a:cubicBezTo>
                  <a:cubicBezTo>
                    <a:pt x="124" y="128"/>
                    <a:pt x="111" y="129"/>
                    <a:pt x="97" y="129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59" y="132"/>
                    <a:pt x="59" y="132"/>
                    <a:pt x="59" y="132"/>
                  </a:cubicBezTo>
                  <a:cubicBezTo>
                    <a:pt x="58" y="132"/>
                    <a:pt x="58" y="132"/>
                    <a:pt x="58" y="132"/>
                  </a:cubicBezTo>
                  <a:cubicBezTo>
                    <a:pt x="58" y="116"/>
                    <a:pt x="57" y="110"/>
                    <a:pt x="57" y="110"/>
                  </a:cubicBezTo>
                  <a:moveTo>
                    <a:pt x="2046" y="93"/>
                  </a:moveTo>
                  <a:cubicBezTo>
                    <a:pt x="2047" y="97"/>
                    <a:pt x="2047" y="101"/>
                    <a:pt x="2047" y="104"/>
                  </a:cubicBezTo>
                  <a:cubicBezTo>
                    <a:pt x="2049" y="104"/>
                    <a:pt x="2051" y="104"/>
                    <a:pt x="2053" y="105"/>
                  </a:cubicBezTo>
                  <a:cubicBezTo>
                    <a:pt x="2053" y="101"/>
                    <a:pt x="2052" y="97"/>
                    <a:pt x="2052" y="93"/>
                  </a:cubicBezTo>
                  <a:cubicBezTo>
                    <a:pt x="2046" y="93"/>
                    <a:pt x="2046" y="93"/>
                    <a:pt x="2046" y="93"/>
                  </a:cubicBezTo>
                  <a:moveTo>
                    <a:pt x="2060" y="90"/>
                  </a:moveTo>
                  <a:cubicBezTo>
                    <a:pt x="2056" y="91"/>
                    <a:pt x="2056" y="91"/>
                    <a:pt x="2056" y="91"/>
                  </a:cubicBezTo>
                  <a:cubicBezTo>
                    <a:pt x="2056" y="92"/>
                    <a:pt x="2056" y="92"/>
                    <a:pt x="2056" y="93"/>
                  </a:cubicBezTo>
                  <a:cubicBezTo>
                    <a:pt x="2056" y="93"/>
                    <a:pt x="2056" y="93"/>
                    <a:pt x="2056" y="93"/>
                  </a:cubicBezTo>
                  <a:cubicBezTo>
                    <a:pt x="2056" y="93"/>
                    <a:pt x="2057" y="93"/>
                    <a:pt x="2057" y="93"/>
                  </a:cubicBezTo>
                  <a:cubicBezTo>
                    <a:pt x="2057" y="93"/>
                    <a:pt x="2058" y="93"/>
                    <a:pt x="2058" y="93"/>
                  </a:cubicBezTo>
                  <a:cubicBezTo>
                    <a:pt x="2059" y="93"/>
                    <a:pt x="2059" y="94"/>
                    <a:pt x="2060" y="94"/>
                  </a:cubicBezTo>
                  <a:cubicBezTo>
                    <a:pt x="2061" y="94"/>
                    <a:pt x="2061" y="93"/>
                    <a:pt x="2060" y="90"/>
                  </a:cubicBezTo>
                  <a:moveTo>
                    <a:pt x="1907" y="72"/>
                  </a:moveTo>
                  <a:cubicBezTo>
                    <a:pt x="1882" y="75"/>
                    <a:pt x="1858" y="78"/>
                    <a:pt x="1833" y="80"/>
                  </a:cubicBezTo>
                  <a:cubicBezTo>
                    <a:pt x="1758" y="88"/>
                    <a:pt x="1683" y="94"/>
                    <a:pt x="1610" y="98"/>
                  </a:cubicBezTo>
                  <a:cubicBezTo>
                    <a:pt x="1640" y="98"/>
                    <a:pt x="1670" y="98"/>
                    <a:pt x="1699" y="99"/>
                  </a:cubicBezTo>
                  <a:cubicBezTo>
                    <a:pt x="1708" y="99"/>
                    <a:pt x="1716" y="98"/>
                    <a:pt x="1725" y="98"/>
                  </a:cubicBezTo>
                  <a:cubicBezTo>
                    <a:pt x="1760" y="97"/>
                    <a:pt x="1797" y="96"/>
                    <a:pt x="1836" y="96"/>
                  </a:cubicBezTo>
                  <a:cubicBezTo>
                    <a:pt x="1855" y="95"/>
                    <a:pt x="1875" y="95"/>
                    <a:pt x="1895" y="95"/>
                  </a:cubicBezTo>
                  <a:cubicBezTo>
                    <a:pt x="1902" y="95"/>
                    <a:pt x="1902" y="95"/>
                    <a:pt x="1902" y="95"/>
                  </a:cubicBezTo>
                  <a:cubicBezTo>
                    <a:pt x="1902" y="89"/>
                    <a:pt x="1902" y="87"/>
                    <a:pt x="1902" y="87"/>
                  </a:cubicBezTo>
                  <a:cubicBezTo>
                    <a:pt x="1902" y="87"/>
                    <a:pt x="1902" y="90"/>
                    <a:pt x="1902" y="95"/>
                  </a:cubicBezTo>
                  <a:cubicBezTo>
                    <a:pt x="1902" y="95"/>
                    <a:pt x="1902" y="95"/>
                    <a:pt x="1902" y="95"/>
                  </a:cubicBezTo>
                  <a:cubicBezTo>
                    <a:pt x="1906" y="95"/>
                    <a:pt x="1906" y="95"/>
                    <a:pt x="1906" y="95"/>
                  </a:cubicBezTo>
                  <a:cubicBezTo>
                    <a:pt x="1907" y="95"/>
                    <a:pt x="1907" y="95"/>
                    <a:pt x="1907" y="95"/>
                  </a:cubicBezTo>
                  <a:cubicBezTo>
                    <a:pt x="1907" y="95"/>
                    <a:pt x="1907" y="95"/>
                    <a:pt x="1907" y="95"/>
                  </a:cubicBezTo>
                  <a:cubicBezTo>
                    <a:pt x="1907" y="85"/>
                    <a:pt x="1907" y="77"/>
                    <a:pt x="1907" y="72"/>
                  </a:cubicBezTo>
                  <a:moveTo>
                    <a:pt x="2044" y="51"/>
                  </a:moveTo>
                  <a:cubicBezTo>
                    <a:pt x="2035" y="53"/>
                    <a:pt x="2035" y="53"/>
                    <a:pt x="2035" y="53"/>
                  </a:cubicBezTo>
                  <a:cubicBezTo>
                    <a:pt x="2013" y="57"/>
                    <a:pt x="1991" y="60"/>
                    <a:pt x="1968" y="64"/>
                  </a:cubicBezTo>
                  <a:cubicBezTo>
                    <a:pt x="1948" y="67"/>
                    <a:pt x="1927" y="69"/>
                    <a:pt x="1907" y="72"/>
                  </a:cubicBezTo>
                  <a:cubicBezTo>
                    <a:pt x="1907" y="79"/>
                    <a:pt x="1907" y="89"/>
                    <a:pt x="1908" y="102"/>
                  </a:cubicBezTo>
                  <a:cubicBezTo>
                    <a:pt x="1945" y="102"/>
                    <a:pt x="1981" y="103"/>
                    <a:pt x="2016" y="104"/>
                  </a:cubicBezTo>
                  <a:cubicBezTo>
                    <a:pt x="2027" y="104"/>
                    <a:pt x="2037" y="104"/>
                    <a:pt x="2047" y="104"/>
                  </a:cubicBezTo>
                  <a:cubicBezTo>
                    <a:pt x="2047" y="101"/>
                    <a:pt x="2047" y="97"/>
                    <a:pt x="2046" y="93"/>
                  </a:cubicBezTo>
                  <a:cubicBezTo>
                    <a:pt x="2046" y="93"/>
                    <a:pt x="2046" y="93"/>
                    <a:pt x="2046" y="93"/>
                  </a:cubicBezTo>
                  <a:cubicBezTo>
                    <a:pt x="2046" y="93"/>
                    <a:pt x="2046" y="93"/>
                    <a:pt x="2046" y="93"/>
                  </a:cubicBezTo>
                  <a:cubicBezTo>
                    <a:pt x="2045" y="79"/>
                    <a:pt x="2045" y="65"/>
                    <a:pt x="2044" y="51"/>
                  </a:cubicBezTo>
                  <a:moveTo>
                    <a:pt x="2049" y="50"/>
                  </a:moveTo>
                  <a:cubicBezTo>
                    <a:pt x="2044" y="51"/>
                    <a:pt x="2044" y="51"/>
                    <a:pt x="2044" y="51"/>
                  </a:cubicBezTo>
                  <a:cubicBezTo>
                    <a:pt x="2045" y="65"/>
                    <a:pt x="2045" y="79"/>
                    <a:pt x="2046" y="93"/>
                  </a:cubicBezTo>
                  <a:cubicBezTo>
                    <a:pt x="2048" y="92"/>
                    <a:pt x="2050" y="92"/>
                    <a:pt x="2052" y="92"/>
                  </a:cubicBezTo>
                  <a:cubicBezTo>
                    <a:pt x="2051" y="77"/>
                    <a:pt x="2050" y="62"/>
                    <a:pt x="2049" y="50"/>
                  </a:cubicBezTo>
                  <a:moveTo>
                    <a:pt x="2041" y="8"/>
                  </a:moveTo>
                  <a:cubicBezTo>
                    <a:pt x="2041" y="12"/>
                    <a:pt x="2041" y="15"/>
                    <a:pt x="2042" y="18"/>
                  </a:cubicBezTo>
                  <a:cubicBezTo>
                    <a:pt x="2044" y="18"/>
                    <a:pt x="2044" y="18"/>
                    <a:pt x="2044" y="18"/>
                  </a:cubicBezTo>
                  <a:cubicBezTo>
                    <a:pt x="2046" y="18"/>
                    <a:pt x="2046" y="18"/>
                    <a:pt x="2046" y="18"/>
                  </a:cubicBezTo>
                  <a:cubicBezTo>
                    <a:pt x="2047" y="18"/>
                    <a:pt x="2047" y="18"/>
                    <a:pt x="2047" y="18"/>
                  </a:cubicBezTo>
                  <a:cubicBezTo>
                    <a:pt x="2047" y="17"/>
                    <a:pt x="2047" y="17"/>
                    <a:pt x="2047" y="17"/>
                  </a:cubicBezTo>
                  <a:cubicBezTo>
                    <a:pt x="2047" y="16"/>
                    <a:pt x="2047" y="15"/>
                    <a:pt x="2047" y="15"/>
                  </a:cubicBezTo>
                  <a:cubicBezTo>
                    <a:pt x="2047" y="15"/>
                    <a:pt x="2048" y="29"/>
                    <a:pt x="2049" y="50"/>
                  </a:cubicBezTo>
                  <a:cubicBezTo>
                    <a:pt x="2052" y="50"/>
                    <a:pt x="2052" y="50"/>
                    <a:pt x="2052" y="50"/>
                  </a:cubicBezTo>
                  <a:cubicBezTo>
                    <a:pt x="2053" y="55"/>
                    <a:pt x="2053" y="57"/>
                    <a:pt x="2053" y="57"/>
                  </a:cubicBezTo>
                  <a:cubicBezTo>
                    <a:pt x="2053" y="57"/>
                    <a:pt x="2053" y="53"/>
                    <a:pt x="2053" y="49"/>
                  </a:cubicBezTo>
                  <a:cubicBezTo>
                    <a:pt x="2052" y="45"/>
                    <a:pt x="2052" y="42"/>
                    <a:pt x="2052" y="42"/>
                  </a:cubicBezTo>
                  <a:cubicBezTo>
                    <a:pt x="2052" y="42"/>
                    <a:pt x="2053" y="49"/>
                    <a:pt x="2055" y="75"/>
                  </a:cubicBezTo>
                  <a:cubicBezTo>
                    <a:pt x="2115" y="72"/>
                    <a:pt x="2174" y="68"/>
                    <a:pt x="2231" y="64"/>
                  </a:cubicBezTo>
                  <a:cubicBezTo>
                    <a:pt x="2245" y="66"/>
                    <a:pt x="2245" y="66"/>
                    <a:pt x="2245" y="66"/>
                  </a:cubicBezTo>
                  <a:cubicBezTo>
                    <a:pt x="2252" y="66"/>
                    <a:pt x="2252" y="66"/>
                    <a:pt x="2252" y="66"/>
                  </a:cubicBezTo>
                  <a:cubicBezTo>
                    <a:pt x="2256" y="67"/>
                    <a:pt x="2256" y="67"/>
                    <a:pt x="2256" y="67"/>
                  </a:cubicBezTo>
                  <a:cubicBezTo>
                    <a:pt x="2256" y="67"/>
                    <a:pt x="2256" y="67"/>
                    <a:pt x="2256" y="67"/>
                  </a:cubicBezTo>
                  <a:cubicBezTo>
                    <a:pt x="2256" y="64"/>
                    <a:pt x="2256" y="63"/>
                    <a:pt x="2256" y="62"/>
                  </a:cubicBezTo>
                  <a:cubicBezTo>
                    <a:pt x="2256" y="62"/>
                    <a:pt x="2256" y="62"/>
                    <a:pt x="2256" y="62"/>
                  </a:cubicBezTo>
                  <a:cubicBezTo>
                    <a:pt x="2256" y="63"/>
                    <a:pt x="2257" y="65"/>
                    <a:pt x="2257" y="67"/>
                  </a:cubicBezTo>
                  <a:cubicBezTo>
                    <a:pt x="2257" y="69"/>
                    <a:pt x="2257" y="72"/>
                    <a:pt x="2257" y="72"/>
                  </a:cubicBezTo>
                  <a:cubicBezTo>
                    <a:pt x="2257" y="72"/>
                    <a:pt x="2257" y="69"/>
                    <a:pt x="2257" y="62"/>
                  </a:cubicBezTo>
                  <a:cubicBezTo>
                    <a:pt x="2258" y="62"/>
                    <a:pt x="2258" y="62"/>
                    <a:pt x="2258" y="62"/>
                  </a:cubicBezTo>
                  <a:cubicBezTo>
                    <a:pt x="2259" y="62"/>
                    <a:pt x="2259" y="62"/>
                    <a:pt x="2259" y="62"/>
                  </a:cubicBezTo>
                  <a:cubicBezTo>
                    <a:pt x="2260" y="69"/>
                    <a:pt x="2260" y="72"/>
                    <a:pt x="2260" y="72"/>
                  </a:cubicBezTo>
                  <a:cubicBezTo>
                    <a:pt x="2260" y="72"/>
                    <a:pt x="2260" y="59"/>
                    <a:pt x="2260" y="46"/>
                  </a:cubicBezTo>
                  <a:cubicBezTo>
                    <a:pt x="2260" y="32"/>
                    <a:pt x="2260" y="19"/>
                    <a:pt x="2260" y="19"/>
                  </a:cubicBezTo>
                  <a:cubicBezTo>
                    <a:pt x="2260" y="19"/>
                    <a:pt x="2260" y="20"/>
                    <a:pt x="2259" y="20"/>
                  </a:cubicBezTo>
                  <a:cubicBezTo>
                    <a:pt x="2256" y="20"/>
                    <a:pt x="2256" y="20"/>
                    <a:pt x="2256" y="20"/>
                  </a:cubicBezTo>
                  <a:cubicBezTo>
                    <a:pt x="2256" y="18"/>
                    <a:pt x="2256" y="17"/>
                    <a:pt x="2256" y="16"/>
                  </a:cubicBezTo>
                  <a:cubicBezTo>
                    <a:pt x="2256" y="16"/>
                    <a:pt x="2256" y="16"/>
                    <a:pt x="2256" y="16"/>
                  </a:cubicBezTo>
                  <a:cubicBezTo>
                    <a:pt x="2255" y="16"/>
                    <a:pt x="2255" y="16"/>
                    <a:pt x="2255" y="16"/>
                  </a:cubicBezTo>
                  <a:cubicBezTo>
                    <a:pt x="2253" y="16"/>
                    <a:pt x="2253" y="16"/>
                    <a:pt x="2253" y="16"/>
                  </a:cubicBezTo>
                  <a:cubicBezTo>
                    <a:pt x="2243" y="16"/>
                    <a:pt x="2233" y="16"/>
                    <a:pt x="2223" y="17"/>
                  </a:cubicBezTo>
                  <a:cubicBezTo>
                    <a:pt x="2220" y="17"/>
                    <a:pt x="2216" y="17"/>
                    <a:pt x="2213" y="17"/>
                  </a:cubicBezTo>
                  <a:cubicBezTo>
                    <a:pt x="2210" y="17"/>
                    <a:pt x="2210" y="17"/>
                    <a:pt x="2210" y="17"/>
                  </a:cubicBezTo>
                  <a:cubicBezTo>
                    <a:pt x="2189" y="15"/>
                    <a:pt x="2167" y="14"/>
                    <a:pt x="2146" y="13"/>
                  </a:cubicBezTo>
                  <a:cubicBezTo>
                    <a:pt x="2110" y="11"/>
                    <a:pt x="2075" y="10"/>
                    <a:pt x="2041" y="8"/>
                  </a:cubicBezTo>
                  <a:moveTo>
                    <a:pt x="1780" y="1"/>
                  </a:moveTo>
                  <a:cubicBezTo>
                    <a:pt x="1653" y="11"/>
                    <a:pt x="1538" y="15"/>
                    <a:pt x="1486" y="18"/>
                  </a:cubicBezTo>
                  <a:cubicBezTo>
                    <a:pt x="1485" y="18"/>
                    <a:pt x="1484" y="18"/>
                    <a:pt x="1482" y="18"/>
                  </a:cubicBezTo>
                  <a:cubicBezTo>
                    <a:pt x="1406" y="20"/>
                    <a:pt x="1329" y="21"/>
                    <a:pt x="1251" y="22"/>
                  </a:cubicBezTo>
                  <a:cubicBezTo>
                    <a:pt x="1251" y="22"/>
                    <a:pt x="1251" y="22"/>
                    <a:pt x="1251" y="22"/>
                  </a:cubicBezTo>
                  <a:cubicBezTo>
                    <a:pt x="1251" y="22"/>
                    <a:pt x="970" y="27"/>
                    <a:pt x="660" y="32"/>
                  </a:cubicBezTo>
                  <a:cubicBezTo>
                    <a:pt x="658" y="32"/>
                    <a:pt x="657" y="32"/>
                    <a:pt x="655" y="32"/>
                  </a:cubicBezTo>
                  <a:cubicBezTo>
                    <a:pt x="502" y="35"/>
                    <a:pt x="342" y="39"/>
                    <a:pt x="206" y="46"/>
                  </a:cubicBezTo>
                  <a:cubicBezTo>
                    <a:pt x="206" y="46"/>
                    <a:pt x="206" y="46"/>
                    <a:pt x="206" y="46"/>
                  </a:cubicBezTo>
                  <a:cubicBezTo>
                    <a:pt x="172" y="47"/>
                    <a:pt x="139" y="49"/>
                    <a:pt x="109" y="51"/>
                  </a:cubicBezTo>
                  <a:cubicBezTo>
                    <a:pt x="93" y="52"/>
                    <a:pt x="78" y="54"/>
                    <a:pt x="64" y="55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3"/>
                    <a:pt x="53" y="52"/>
                    <a:pt x="53" y="52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5"/>
                    <a:pt x="54" y="108"/>
                    <a:pt x="55" y="170"/>
                  </a:cubicBezTo>
                  <a:cubicBezTo>
                    <a:pt x="55" y="170"/>
                    <a:pt x="56" y="170"/>
                    <a:pt x="57" y="170"/>
                  </a:cubicBezTo>
                  <a:cubicBezTo>
                    <a:pt x="56" y="127"/>
                    <a:pt x="55" y="91"/>
                    <a:pt x="55" y="91"/>
                  </a:cubicBezTo>
                  <a:cubicBezTo>
                    <a:pt x="55" y="91"/>
                    <a:pt x="55" y="92"/>
                    <a:pt x="55" y="93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73" y="92"/>
                    <a:pt x="83" y="91"/>
                    <a:pt x="93" y="90"/>
                  </a:cubicBezTo>
                  <a:cubicBezTo>
                    <a:pt x="114" y="88"/>
                    <a:pt x="135" y="86"/>
                    <a:pt x="156" y="84"/>
                  </a:cubicBezTo>
                  <a:cubicBezTo>
                    <a:pt x="156" y="84"/>
                    <a:pt x="191" y="82"/>
                    <a:pt x="251" y="80"/>
                  </a:cubicBezTo>
                  <a:cubicBezTo>
                    <a:pt x="251" y="69"/>
                    <a:pt x="250" y="63"/>
                    <a:pt x="250" y="63"/>
                  </a:cubicBezTo>
                  <a:cubicBezTo>
                    <a:pt x="250" y="63"/>
                    <a:pt x="251" y="68"/>
                    <a:pt x="251" y="80"/>
                  </a:cubicBezTo>
                  <a:cubicBezTo>
                    <a:pt x="344" y="75"/>
                    <a:pt x="499" y="70"/>
                    <a:pt x="671" y="67"/>
                  </a:cubicBezTo>
                  <a:cubicBezTo>
                    <a:pt x="954" y="62"/>
                    <a:pt x="1285" y="59"/>
                    <a:pt x="1486" y="59"/>
                  </a:cubicBezTo>
                  <a:cubicBezTo>
                    <a:pt x="1486" y="58"/>
                    <a:pt x="1558" y="57"/>
                    <a:pt x="1672" y="52"/>
                  </a:cubicBezTo>
                  <a:cubicBezTo>
                    <a:pt x="1729" y="50"/>
                    <a:pt x="1797" y="46"/>
                    <a:pt x="1872" y="39"/>
                  </a:cubicBezTo>
                  <a:cubicBezTo>
                    <a:pt x="1909" y="36"/>
                    <a:pt x="1948" y="32"/>
                    <a:pt x="1987" y="26"/>
                  </a:cubicBezTo>
                  <a:cubicBezTo>
                    <a:pt x="1997" y="25"/>
                    <a:pt x="2007" y="24"/>
                    <a:pt x="2017" y="22"/>
                  </a:cubicBezTo>
                  <a:cubicBezTo>
                    <a:pt x="2032" y="20"/>
                    <a:pt x="2032" y="20"/>
                    <a:pt x="2032" y="20"/>
                  </a:cubicBezTo>
                  <a:cubicBezTo>
                    <a:pt x="2040" y="19"/>
                    <a:pt x="2040" y="19"/>
                    <a:pt x="2040" y="19"/>
                  </a:cubicBezTo>
                  <a:cubicBezTo>
                    <a:pt x="2042" y="18"/>
                    <a:pt x="2042" y="18"/>
                    <a:pt x="2042" y="18"/>
                  </a:cubicBezTo>
                  <a:cubicBezTo>
                    <a:pt x="2041" y="15"/>
                    <a:pt x="2041" y="12"/>
                    <a:pt x="2041" y="8"/>
                  </a:cubicBezTo>
                  <a:cubicBezTo>
                    <a:pt x="2036" y="8"/>
                    <a:pt x="2031" y="8"/>
                    <a:pt x="2025" y="8"/>
                  </a:cubicBezTo>
                  <a:cubicBezTo>
                    <a:pt x="1933" y="4"/>
                    <a:pt x="1850" y="2"/>
                    <a:pt x="1780" y="1"/>
                  </a:cubicBezTo>
                  <a:moveTo>
                    <a:pt x="1599" y="0"/>
                  </a:moveTo>
                  <a:cubicBezTo>
                    <a:pt x="1577" y="0"/>
                    <a:pt x="1559" y="0"/>
                    <a:pt x="1545" y="0"/>
                  </a:cubicBezTo>
                  <a:cubicBezTo>
                    <a:pt x="1531" y="0"/>
                    <a:pt x="1521" y="0"/>
                    <a:pt x="1516" y="0"/>
                  </a:cubicBezTo>
                  <a:cubicBezTo>
                    <a:pt x="1512" y="0"/>
                    <a:pt x="1511" y="0"/>
                    <a:pt x="1511" y="0"/>
                  </a:cubicBezTo>
                  <a:cubicBezTo>
                    <a:pt x="1333" y="1"/>
                    <a:pt x="1027" y="15"/>
                    <a:pt x="895" y="21"/>
                  </a:cubicBezTo>
                  <a:cubicBezTo>
                    <a:pt x="840" y="21"/>
                    <a:pt x="791" y="21"/>
                    <a:pt x="749" y="21"/>
                  </a:cubicBezTo>
                  <a:cubicBezTo>
                    <a:pt x="662" y="21"/>
                    <a:pt x="607" y="22"/>
                    <a:pt x="607" y="23"/>
                  </a:cubicBezTo>
                  <a:cubicBezTo>
                    <a:pt x="598" y="23"/>
                    <a:pt x="585" y="23"/>
                    <a:pt x="568" y="23"/>
                  </a:cubicBezTo>
                  <a:cubicBezTo>
                    <a:pt x="484" y="23"/>
                    <a:pt x="300" y="27"/>
                    <a:pt x="64" y="49"/>
                  </a:cubicBezTo>
                  <a:cubicBezTo>
                    <a:pt x="46" y="51"/>
                    <a:pt x="28" y="52"/>
                    <a:pt x="10" y="54"/>
                  </a:cubicBezTo>
                  <a:cubicBezTo>
                    <a:pt x="10" y="54"/>
                    <a:pt x="9" y="54"/>
                    <a:pt x="9" y="54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5"/>
                    <a:pt x="0" y="54"/>
                    <a:pt x="0" y="54"/>
                  </a:cubicBezTo>
                  <a:cubicBezTo>
                    <a:pt x="0" y="53"/>
                    <a:pt x="0" y="53"/>
                    <a:pt x="0" y="52"/>
                  </a:cubicBezTo>
                  <a:cubicBezTo>
                    <a:pt x="0" y="36"/>
                    <a:pt x="0" y="30"/>
                    <a:pt x="0" y="30"/>
                  </a:cubicBezTo>
                  <a:cubicBezTo>
                    <a:pt x="0" y="30"/>
                    <a:pt x="0" y="39"/>
                    <a:pt x="0" y="52"/>
                  </a:cubicBezTo>
                  <a:cubicBezTo>
                    <a:pt x="0" y="53"/>
                    <a:pt x="0" y="53"/>
                    <a:pt x="0" y="54"/>
                  </a:cubicBezTo>
                  <a:cubicBezTo>
                    <a:pt x="0" y="67"/>
                    <a:pt x="1" y="83"/>
                    <a:pt x="1" y="100"/>
                  </a:cubicBezTo>
                  <a:cubicBezTo>
                    <a:pt x="2" y="135"/>
                    <a:pt x="4" y="170"/>
                    <a:pt x="4" y="170"/>
                  </a:cubicBezTo>
                  <a:cubicBezTo>
                    <a:pt x="4" y="170"/>
                    <a:pt x="4" y="170"/>
                    <a:pt x="4" y="169"/>
                  </a:cubicBezTo>
                  <a:cubicBezTo>
                    <a:pt x="5" y="169"/>
                    <a:pt x="5" y="169"/>
                    <a:pt x="5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22" y="169"/>
                    <a:pt x="22" y="169"/>
                    <a:pt x="22" y="169"/>
                  </a:cubicBezTo>
                  <a:cubicBezTo>
                    <a:pt x="50" y="170"/>
                    <a:pt x="50" y="170"/>
                    <a:pt x="50" y="170"/>
                  </a:cubicBezTo>
                  <a:cubicBezTo>
                    <a:pt x="52" y="170"/>
                    <a:pt x="53" y="170"/>
                    <a:pt x="55" y="170"/>
                  </a:cubicBezTo>
                  <a:cubicBezTo>
                    <a:pt x="54" y="108"/>
                    <a:pt x="53" y="55"/>
                    <a:pt x="53" y="52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3" y="53"/>
                    <a:pt x="53" y="56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78" y="54"/>
                    <a:pt x="93" y="52"/>
                    <a:pt x="109" y="51"/>
                  </a:cubicBezTo>
                  <a:cubicBezTo>
                    <a:pt x="139" y="49"/>
                    <a:pt x="172" y="47"/>
                    <a:pt x="206" y="46"/>
                  </a:cubicBezTo>
                  <a:cubicBezTo>
                    <a:pt x="206" y="46"/>
                    <a:pt x="206" y="46"/>
                    <a:pt x="206" y="46"/>
                  </a:cubicBezTo>
                  <a:cubicBezTo>
                    <a:pt x="342" y="39"/>
                    <a:pt x="502" y="35"/>
                    <a:pt x="655" y="32"/>
                  </a:cubicBezTo>
                  <a:cubicBezTo>
                    <a:pt x="657" y="32"/>
                    <a:pt x="658" y="32"/>
                    <a:pt x="660" y="32"/>
                  </a:cubicBezTo>
                  <a:cubicBezTo>
                    <a:pt x="970" y="27"/>
                    <a:pt x="1251" y="22"/>
                    <a:pt x="1251" y="22"/>
                  </a:cubicBezTo>
                  <a:cubicBezTo>
                    <a:pt x="1251" y="22"/>
                    <a:pt x="1251" y="22"/>
                    <a:pt x="1251" y="22"/>
                  </a:cubicBezTo>
                  <a:cubicBezTo>
                    <a:pt x="1329" y="21"/>
                    <a:pt x="1406" y="20"/>
                    <a:pt x="1482" y="18"/>
                  </a:cubicBezTo>
                  <a:cubicBezTo>
                    <a:pt x="1484" y="18"/>
                    <a:pt x="1485" y="18"/>
                    <a:pt x="1486" y="18"/>
                  </a:cubicBezTo>
                  <a:cubicBezTo>
                    <a:pt x="1538" y="15"/>
                    <a:pt x="1653" y="11"/>
                    <a:pt x="1780" y="1"/>
                  </a:cubicBezTo>
                  <a:cubicBezTo>
                    <a:pt x="1705" y="0"/>
                    <a:pt x="1644" y="0"/>
                    <a:pt x="1599" y="0"/>
                  </a:cubicBezTo>
                </a:path>
              </a:pathLst>
            </a:custGeom>
            <a:solidFill>
              <a:srgbClr val="D8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241"/>
            <p:cNvSpPr>
              <a:spLocks noEditPoints="1"/>
            </p:cNvSpPr>
            <p:nvPr/>
          </p:nvSpPr>
          <p:spPr bwMode="auto">
            <a:xfrm>
              <a:off x="3230563" y="6232525"/>
              <a:ext cx="2570163" cy="369887"/>
            </a:xfrm>
            <a:custGeom>
              <a:avLst/>
              <a:gdLst>
                <a:gd name="T0" fmla="*/ 236 w 2004"/>
                <a:gd name="T1" fmla="*/ 213 h 289"/>
                <a:gd name="T2" fmla="*/ 201 w 2004"/>
                <a:gd name="T3" fmla="*/ 256 h 289"/>
                <a:gd name="T4" fmla="*/ 236 w 2004"/>
                <a:gd name="T5" fmla="*/ 213 h 289"/>
                <a:gd name="T6" fmla="*/ 4 w 2004"/>
                <a:gd name="T7" fmla="*/ 289 h 289"/>
                <a:gd name="T8" fmla="*/ 4 w 2004"/>
                <a:gd name="T9" fmla="*/ 251 h 289"/>
                <a:gd name="T10" fmla="*/ 132 w 2004"/>
                <a:gd name="T11" fmla="*/ 250 h 289"/>
                <a:gd name="T12" fmla="*/ 197 w 2004"/>
                <a:gd name="T13" fmla="*/ 214 h 289"/>
                <a:gd name="T14" fmla="*/ 4 w 2004"/>
                <a:gd name="T15" fmla="*/ 213 h 289"/>
                <a:gd name="T16" fmla="*/ 237 w 2004"/>
                <a:gd name="T17" fmla="*/ 213 h 289"/>
                <a:gd name="T18" fmla="*/ 532 w 2004"/>
                <a:gd name="T19" fmla="*/ 239 h 289"/>
                <a:gd name="T20" fmla="*/ 610 w 2004"/>
                <a:gd name="T21" fmla="*/ 257 h 289"/>
                <a:gd name="T22" fmla="*/ 838 w 2004"/>
                <a:gd name="T23" fmla="*/ 258 h 289"/>
                <a:gd name="T24" fmla="*/ 1243 w 2004"/>
                <a:gd name="T25" fmla="*/ 218 h 289"/>
                <a:gd name="T26" fmla="*/ 320 w 2004"/>
                <a:gd name="T27" fmla="*/ 208 h 289"/>
                <a:gd name="T28" fmla="*/ 1134 w 2004"/>
                <a:gd name="T29" fmla="*/ 187 h 289"/>
                <a:gd name="T30" fmla="*/ 1569 w 2004"/>
                <a:gd name="T31" fmla="*/ 206 h 289"/>
                <a:gd name="T32" fmla="*/ 1576 w 2004"/>
                <a:gd name="T33" fmla="*/ 206 h 289"/>
                <a:gd name="T34" fmla="*/ 1839 w 2004"/>
                <a:gd name="T35" fmla="*/ 231 h 289"/>
                <a:gd name="T36" fmla="*/ 1854 w 2004"/>
                <a:gd name="T37" fmla="*/ 191 h 289"/>
                <a:gd name="T38" fmla="*/ 1854 w 2004"/>
                <a:gd name="T39" fmla="*/ 199 h 289"/>
                <a:gd name="T40" fmla="*/ 1808 w 2004"/>
                <a:gd name="T41" fmla="*/ 189 h 289"/>
                <a:gd name="T42" fmla="*/ 1851 w 2004"/>
                <a:gd name="T43" fmla="*/ 150 h 289"/>
                <a:gd name="T44" fmla="*/ 1851 w 2004"/>
                <a:gd name="T45" fmla="*/ 160 h 289"/>
                <a:gd name="T46" fmla="*/ 235 w 2004"/>
                <a:gd name="T47" fmla="*/ 194 h 289"/>
                <a:gd name="T48" fmla="*/ 236 w 2004"/>
                <a:gd name="T49" fmla="*/ 206 h 289"/>
                <a:gd name="T50" fmla="*/ 236 w 2004"/>
                <a:gd name="T51" fmla="*/ 180 h 289"/>
                <a:gd name="T52" fmla="*/ 227 w 2004"/>
                <a:gd name="T53" fmla="*/ 145 h 289"/>
                <a:gd name="T54" fmla="*/ 1995 w 2004"/>
                <a:gd name="T55" fmla="*/ 137 h 289"/>
                <a:gd name="T56" fmla="*/ 1072 w 2004"/>
                <a:gd name="T57" fmla="*/ 157 h 289"/>
                <a:gd name="T58" fmla="*/ 876 w 2004"/>
                <a:gd name="T59" fmla="*/ 152 h 289"/>
                <a:gd name="T60" fmla="*/ 361 w 2004"/>
                <a:gd name="T61" fmla="*/ 148 h 289"/>
                <a:gd name="T62" fmla="*/ 236 w 2004"/>
                <a:gd name="T63" fmla="*/ 173 h 289"/>
                <a:gd name="T64" fmla="*/ 1694 w 2004"/>
                <a:gd name="T65" fmla="*/ 185 h 289"/>
                <a:gd name="T66" fmla="*/ 1843 w 2004"/>
                <a:gd name="T67" fmla="*/ 160 h 289"/>
                <a:gd name="T68" fmla="*/ 1754 w 2004"/>
                <a:gd name="T69" fmla="*/ 159 h 289"/>
                <a:gd name="T70" fmla="*/ 1849 w 2004"/>
                <a:gd name="T71" fmla="*/ 143 h 289"/>
                <a:gd name="T72" fmla="*/ 1854 w 2004"/>
                <a:gd name="T73" fmla="*/ 144 h 289"/>
                <a:gd name="T74" fmla="*/ 1996 w 2004"/>
                <a:gd name="T75" fmla="*/ 137 h 289"/>
                <a:gd name="T76" fmla="*/ 2001 w 2004"/>
                <a:gd name="T77" fmla="*/ 137 h 289"/>
                <a:gd name="T78" fmla="*/ 196 w 2004"/>
                <a:gd name="T79" fmla="*/ 199 h 289"/>
                <a:gd name="T80" fmla="*/ 197 w 2004"/>
                <a:gd name="T81" fmla="*/ 214 h 289"/>
                <a:gd name="T82" fmla="*/ 196 w 2004"/>
                <a:gd name="T83" fmla="*/ 134 h 289"/>
                <a:gd name="T84" fmla="*/ 279 w 2004"/>
                <a:gd name="T85" fmla="*/ 96 h 289"/>
                <a:gd name="T86" fmla="*/ 196 w 2004"/>
                <a:gd name="T87" fmla="*/ 95 h 289"/>
                <a:gd name="T88" fmla="*/ 8 w 2004"/>
                <a:gd name="T89" fmla="*/ 78 h 289"/>
                <a:gd name="T90" fmla="*/ 3 w 2004"/>
                <a:gd name="T91" fmla="*/ 212 h 289"/>
                <a:gd name="T92" fmla="*/ 3 w 2004"/>
                <a:gd name="T93" fmla="*/ 155 h 289"/>
                <a:gd name="T94" fmla="*/ 12 w 2004"/>
                <a:gd name="T95" fmla="*/ 116 h 289"/>
                <a:gd name="T96" fmla="*/ 196 w 2004"/>
                <a:gd name="T97" fmla="*/ 108 h 289"/>
                <a:gd name="T98" fmla="*/ 1997 w 2004"/>
                <a:gd name="T99" fmla="*/ 35 h 289"/>
                <a:gd name="T100" fmla="*/ 2002 w 2004"/>
                <a:gd name="T101" fmla="*/ 90 h 289"/>
                <a:gd name="T102" fmla="*/ 1987 w 2004"/>
                <a:gd name="T103" fmla="*/ 3 h 289"/>
                <a:gd name="T104" fmla="*/ 1817 w 2004"/>
                <a:gd name="T105" fmla="*/ 24 h 289"/>
                <a:gd name="T106" fmla="*/ 196 w 2004"/>
                <a:gd name="T107" fmla="*/ 94 h 289"/>
                <a:gd name="T108" fmla="*/ 196 w 2004"/>
                <a:gd name="T109" fmla="*/ 72 h 289"/>
                <a:gd name="T110" fmla="*/ 221 w 2004"/>
                <a:gd name="T111" fmla="*/ 73 h 289"/>
                <a:gd name="T112" fmla="*/ 1778 w 2004"/>
                <a:gd name="T113" fmla="*/ 65 h 289"/>
                <a:gd name="T114" fmla="*/ 1847 w 2004"/>
                <a:gd name="T115" fmla="*/ 80 h 289"/>
                <a:gd name="T116" fmla="*/ 1781 w 2004"/>
                <a:gd name="T117" fmla="*/ 81 h 289"/>
                <a:gd name="T118" fmla="*/ 1852 w 2004"/>
                <a:gd name="T119" fmla="*/ 57 h 289"/>
                <a:gd name="T120" fmla="*/ 1992 w 2004"/>
                <a:gd name="T121" fmla="*/ 0 h 289"/>
                <a:gd name="T122" fmla="*/ 1987 w 2004"/>
                <a:gd name="T123" fmla="*/ 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04" h="289">
                  <a:moveTo>
                    <a:pt x="4" y="289"/>
                  </a:moveTo>
                  <a:cubicBezTo>
                    <a:pt x="4" y="289"/>
                    <a:pt x="4" y="289"/>
                    <a:pt x="4" y="289"/>
                  </a:cubicBezTo>
                  <a:cubicBezTo>
                    <a:pt x="4" y="289"/>
                    <a:pt x="4" y="289"/>
                    <a:pt x="4" y="289"/>
                  </a:cubicBezTo>
                  <a:cubicBezTo>
                    <a:pt x="4" y="289"/>
                    <a:pt x="4" y="289"/>
                    <a:pt x="4" y="289"/>
                  </a:cubicBezTo>
                  <a:moveTo>
                    <a:pt x="236" y="213"/>
                  </a:moveTo>
                  <a:cubicBezTo>
                    <a:pt x="223" y="213"/>
                    <a:pt x="210" y="213"/>
                    <a:pt x="198" y="214"/>
                  </a:cubicBezTo>
                  <a:cubicBezTo>
                    <a:pt x="198" y="218"/>
                    <a:pt x="198" y="222"/>
                    <a:pt x="198" y="227"/>
                  </a:cubicBezTo>
                  <a:cubicBezTo>
                    <a:pt x="198" y="237"/>
                    <a:pt x="198" y="247"/>
                    <a:pt x="198" y="256"/>
                  </a:cubicBezTo>
                  <a:cubicBezTo>
                    <a:pt x="198" y="256"/>
                    <a:pt x="198" y="256"/>
                    <a:pt x="198" y="256"/>
                  </a:cubicBezTo>
                  <a:cubicBezTo>
                    <a:pt x="201" y="256"/>
                    <a:pt x="201" y="256"/>
                    <a:pt x="201" y="256"/>
                  </a:cubicBezTo>
                  <a:cubicBezTo>
                    <a:pt x="234" y="257"/>
                    <a:pt x="234" y="257"/>
                    <a:pt x="234" y="257"/>
                  </a:cubicBezTo>
                  <a:cubicBezTo>
                    <a:pt x="235" y="257"/>
                    <a:pt x="236" y="257"/>
                    <a:pt x="237" y="257"/>
                  </a:cubicBezTo>
                  <a:cubicBezTo>
                    <a:pt x="237" y="237"/>
                    <a:pt x="236" y="223"/>
                    <a:pt x="236" y="213"/>
                  </a:cubicBezTo>
                  <a:moveTo>
                    <a:pt x="236" y="213"/>
                  </a:moveTo>
                  <a:cubicBezTo>
                    <a:pt x="236" y="213"/>
                    <a:pt x="236" y="213"/>
                    <a:pt x="236" y="213"/>
                  </a:cubicBezTo>
                  <a:cubicBezTo>
                    <a:pt x="236" y="216"/>
                    <a:pt x="236" y="217"/>
                    <a:pt x="236" y="217"/>
                  </a:cubicBezTo>
                  <a:cubicBezTo>
                    <a:pt x="236" y="217"/>
                    <a:pt x="236" y="216"/>
                    <a:pt x="236" y="213"/>
                  </a:cubicBezTo>
                  <a:moveTo>
                    <a:pt x="3" y="212"/>
                  </a:moveTo>
                  <a:cubicBezTo>
                    <a:pt x="3" y="252"/>
                    <a:pt x="4" y="285"/>
                    <a:pt x="4" y="289"/>
                  </a:cubicBezTo>
                  <a:cubicBezTo>
                    <a:pt x="4" y="289"/>
                    <a:pt x="4" y="289"/>
                    <a:pt x="4" y="289"/>
                  </a:cubicBezTo>
                  <a:cubicBezTo>
                    <a:pt x="4" y="289"/>
                    <a:pt x="4" y="289"/>
                    <a:pt x="4" y="289"/>
                  </a:cubicBezTo>
                  <a:cubicBezTo>
                    <a:pt x="4" y="289"/>
                    <a:pt x="4" y="289"/>
                    <a:pt x="4" y="289"/>
                  </a:cubicBezTo>
                  <a:cubicBezTo>
                    <a:pt x="4" y="287"/>
                    <a:pt x="4" y="275"/>
                    <a:pt x="3" y="251"/>
                  </a:cubicBezTo>
                  <a:cubicBezTo>
                    <a:pt x="4" y="251"/>
                    <a:pt x="4" y="251"/>
                    <a:pt x="4" y="251"/>
                  </a:cubicBezTo>
                  <a:cubicBezTo>
                    <a:pt x="4" y="251"/>
                    <a:pt x="4" y="251"/>
                    <a:pt x="4" y="251"/>
                  </a:cubicBezTo>
                  <a:cubicBezTo>
                    <a:pt x="5" y="251"/>
                    <a:pt x="5" y="251"/>
                    <a:pt x="5" y="251"/>
                  </a:cubicBezTo>
                  <a:cubicBezTo>
                    <a:pt x="7" y="251"/>
                    <a:pt x="7" y="251"/>
                    <a:pt x="7" y="251"/>
                  </a:cubicBezTo>
                  <a:cubicBezTo>
                    <a:pt x="10" y="251"/>
                    <a:pt x="10" y="251"/>
                    <a:pt x="10" y="251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63" y="250"/>
                    <a:pt x="99" y="250"/>
                    <a:pt x="132" y="250"/>
                  </a:cubicBezTo>
                  <a:cubicBezTo>
                    <a:pt x="155" y="249"/>
                    <a:pt x="177" y="249"/>
                    <a:pt x="197" y="249"/>
                  </a:cubicBezTo>
                  <a:cubicBezTo>
                    <a:pt x="197" y="251"/>
                    <a:pt x="197" y="254"/>
                    <a:pt x="197" y="256"/>
                  </a:cubicBezTo>
                  <a:cubicBezTo>
                    <a:pt x="198" y="256"/>
                    <a:pt x="198" y="256"/>
                    <a:pt x="198" y="256"/>
                  </a:cubicBezTo>
                  <a:cubicBezTo>
                    <a:pt x="198" y="243"/>
                    <a:pt x="198" y="229"/>
                    <a:pt x="197" y="214"/>
                  </a:cubicBezTo>
                  <a:cubicBezTo>
                    <a:pt x="197" y="214"/>
                    <a:pt x="197" y="214"/>
                    <a:pt x="197" y="214"/>
                  </a:cubicBezTo>
                  <a:cubicBezTo>
                    <a:pt x="197" y="214"/>
                    <a:pt x="197" y="214"/>
                    <a:pt x="197" y="214"/>
                  </a:cubicBezTo>
                  <a:cubicBezTo>
                    <a:pt x="197" y="215"/>
                    <a:pt x="197" y="215"/>
                    <a:pt x="197" y="215"/>
                  </a:cubicBezTo>
                  <a:cubicBezTo>
                    <a:pt x="190" y="215"/>
                    <a:pt x="184" y="215"/>
                    <a:pt x="178" y="215"/>
                  </a:cubicBezTo>
                  <a:cubicBezTo>
                    <a:pt x="117" y="215"/>
                    <a:pt x="60" y="214"/>
                    <a:pt x="5" y="213"/>
                  </a:cubicBezTo>
                  <a:cubicBezTo>
                    <a:pt x="4" y="213"/>
                    <a:pt x="4" y="213"/>
                    <a:pt x="4" y="213"/>
                  </a:cubicBezTo>
                  <a:cubicBezTo>
                    <a:pt x="4" y="214"/>
                    <a:pt x="4" y="214"/>
                    <a:pt x="4" y="214"/>
                  </a:cubicBezTo>
                  <a:cubicBezTo>
                    <a:pt x="4" y="214"/>
                    <a:pt x="4" y="214"/>
                    <a:pt x="4" y="212"/>
                  </a:cubicBezTo>
                  <a:cubicBezTo>
                    <a:pt x="4" y="212"/>
                    <a:pt x="3" y="212"/>
                    <a:pt x="3" y="212"/>
                  </a:cubicBezTo>
                  <a:moveTo>
                    <a:pt x="427" y="210"/>
                  </a:moveTo>
                  <a:cubicBezTo>
                    <a:pt x="357" y="212"/>
                    <a:pt x="294" y="213"/>
                    <a:pt x="237" y="213"/>
                  </a:cubicBezTo>
                  <a:cubicBezTo>
                    <a:pt x="237" y="225"/>
                    <a:pt x="237" y="237"/>
                    <a:pt x="238" y="249"/>
                  </a:cubicBezTo>
                  <a:cubicBezTo>
                    <a:pt x="238" y="251"/>
                    <a:pt x="238" y="254"/>
                    <a:pt x="238" y="257"/>
                  </a:cubicBezTo>
                  <a:cubicBezTo>
                    <a:pt x="259" y="257"/>
                    <a:pt x="280" y="257"/>
                    <a:pt x="301" y="257"/>
                  </a:cubicBezTo>
                  <a:cubicBezTo>
                    <a:pt x="383" y="258"/>
                    <a:pt x="462" y="259"/>
                    <a:pt x="532" y="259"/>
                  </a:cubicBezTo>
                  <a:cubicBezTo>
                    <a:pt x="532" y="247"/>
                    <a:pt x="532" y="239"/>
                    <a:pt x="532" y="239"/>
                  </a:cubicBezTo>
                  <a:cubicBezTo>
                    <a:pt x="532" y="239"/>
                    <a:pt x="532" y="244"/>
                    <a:pt x="532" y="258"/>
                  </a:cubicBezTo>
                  <a:cubicBezTo>
                    <a:pt x="534" y="258"/>
                    <a:pt x="534" y="258"/>
                    <a:pt x="534" y="258"/>
                  </a:cubicBezTo>
                  <a:cubicBezTo>
                    <a:pt x="537" y="258"/>
                    <a:pt x="537" y="258"/>
                    <a:pt x="537" y="258"/>
                  </a:cubicBezTo>
                  <a:cubicBezTo>
                    <a:pt x="548" y="257"/>
                    <a:pt x="548" y="257"/>
                    <a:pt x="548" y="257"/>
                  </a:cubicBezTo>
                  <a:cubicBezTo>
                    <a:pt x="569" y="257"/>
                    <a:pt x="589" y="257"/>
                    <a:pt x="610" y="257"/>
                  </a:cubicBezTo>
                  <a:cubicBezTo>
                    <a:pt x="621" y="257"/>
                    <a:pt x="632" y="257"/>
                    <a:pt x="643" y="257"/>
                  </a:cubicBezTo>
                  <a:cubicBezTo>
                    <a:pt x="665" y="257"/>
                    <a:pt x="687" y="257"/>
                    <a:pt x="709" y="257"/>
                  </a:cubicBezTo>
                  <a:cubicBezTo>
                    <a:pt x="721" y="257"/>
                    <a:pt x="734" y="257"/>
                    <a:pt x="747" y="257"/>
                  </a:cubicBezTo>
                  <a:cubicBezTo>
                    <a:pt x="760" y="257"/>
                    <a:pt x="773" y="257"/>
                    <a:pt x="786" y="257"/>
                  </a:cubicBezTo>
                  <a:cubicBezTo>
                    <a:pt x="803" y="257"/>
                    <a:pt x="821" y="257"/>
                    <a:pt x="838" y="258"/>
                  </a:cubicBezTo>
                  <a:cubicBezTo>
                    <a:pt x="950" y="257"/>
                    <a:pt x="1062" y="257"/>
                    <a:pt x="1164" y="256"/>
                  </a:cubicBezTo>
                  <a:cubicBezTo>
                    <a:pt x="1079" y="255"/>
                    <a:pt x="1041" y="254"/>
                    <a:pt x="1099" y="254"/>
                  </a:cubicBezTo>
                  <a:cubicBezTo>
                    <a:pt x="1072" y="254"/>
                    <a:pt x="1009" y="250"/>
                    <a:pt x="997" y="248"/>
                  </a:cubicBezTo>
                  <a:cubicBezTo>
                    <a:pt x="1002" y="246"/>
                    <a:pt x="988" y="243"/>
                    <a:pt x="1011" y="242"/>
                  </a:cubicBezTo>
                  <a:cubicBezTo>
                    <a:pt x="1192" y="237"/>
                    <a:pt x="1179" y="226"/>
                    <a:pt x="1243" y="218"/>
                  </a:cubicBezTo>
                  <a:cubicBezTo>
                    <a:pt x="1227" y="215"/>
                    <a:pt x="719" y="214"/>
                    <a:pt x="427" y="210"/>
                  </a:cubicBezTo>
                  <a:moveTo>
                    <a:pt x="237" y="206"/>
                  </a:moveTo>
                  <a:cubicBezTo>
                    <a:pt x="237" y="208"/>
                    <a:pt x="237" y="211"/>
                    <a:pt x="237" y="213"/>
                  </a:cubicBezTo>
                  <a:cubicBezTo>
                    <a:pt x="294" y="213"/>
                    <a:pt x="357" y="212"/>
                    <a:pt x="427" y="210"/>
                  </a:cubicBezTo>
                  <a:cubicBezTo>
                    <a:pt x="387" y="210"/>
                    <a:pt x="350" y="209"/>
                    <a:pt x="320" y="208"/>
                  </a:cubicBezTo>
                  <a:cubicBezTo>
                    <a:pt x="296" y="208"/>
                    <a:pt x="273" y="207"/>
                    <a:pt x="249" y="206"/>
                  </a:cubicBezTo>
                  <a:cubicBezTo>
                    <a:pt x="241" y="206"/>
                    <a:pt x="241" y="206"/>
                    <a:pt x="241" y="206"/>
                  </a:cubicBezTo>
                  <a:cubicBezTo>
                    <a:pt x="237" y="206"/>
                    <a:pt x="237" y="206"/>
                    <a:pt x="237" y="206"/>
                  </a:cubicBezTo>
                  <a:moveTo>
                    <a:pt x="1455" y="182"/>
                  </a:moveTo>
                  <a:cubicBezTo>
                    <a:pt x="1346" y="182"/>
                    <a:pt x="1239" y="184"/>
                    <a:pt x="1134" y="187"/>
                  </a:cubicBezTo>
                  <a:cubicBezTo>
                    <a:pt x="1204" y="189"/>
                    <a:pt x="1263" y="191"/>
                    <a:pt x="1304" y="193"/>
                  </a:cubicBezTo>
                  <a:cubicBezTo>
                    <a:pt x="1351" y="195"/>
                    <a:pt x="1399" y="197"/>
                    <a:pt x="1446" y="199"/>
                  </a:cubicBezTo>
                  <a:cubicBezTo>
                    <a:pt x="1517" y="203"/>
                    <a:pt x="1517" y="203"/>
                    <a:pt x="1517" y="203"/>
                  </a:cubicBezTo>
                  <a:cubicBezTo>
                    <a:pt x="1552" y="205"/>
                    <a:pt x="1552" y="205"/>
                    <a:pt x="1552" y="205"/>
                  </a:cubicBezTo>
                  <a:cubicBezTo>
                    <a:pt x="1569" y="206"/>
                    <a:pt x="1569" y="206"/>
                    <a:pt x="1569" y="206"/>
                  </a:cubicBezTo>
                  <a:cubicBezTo>
                    <a:pt x="1574" y="206"/>
                    <a:pt x="1574" y="206"/>
                    <a:pt x="1574" y="206"/>
                  </a:cubicBezTo>
                  <a:cubicBezTo>
                    <a:pt x="1576" y="206"/>
                    <a:pt x="1576" y="206"/>
                    <a:pt x="1576" y="206"/>
                  </a:cubicBezTo>
                  <a:cubicBezTo>
                    <a:pt x="1576" y="206"/>
                    <a:pt x="1576" y="206"/>
                    <a:pt x="1576" y="206"/>
                  </a:cubicBezTo>
                  <a:cubicBezTo>
                    <a:pt x="1576" y="192"/>
                    <a:pt x="1576" y="186"/>
                    <a:pt x="1576" y="186"/>
                  </a:cubicBezTo>
                  <a:cubicBezTo>
                    <a:pt x="1576" y="186"/>
                    <a:pt x="1576" y="194"/>
                    <a:pt x="1576" y="206"/>
                  </a:cubicBezTo>
                  <a:cubicBezTo>
                    <a:pt x="1577" y="206"/>
                    <a:pt x="1577" y="206"/>
                    <a:pt x="1577" y="206"/>
                  </a:cubicBezTo>
                  <a:cubicBezTo>
                    <a:pt x="1577" y="206"/>
                    <a:pt x="1577" y="206"/>
                    <a:pt x="1577" y="206"/>
                  </a:cubicBezTo>
                  <a:cubicBezTo>
                    <a:pt x="1577" y="222"/>
                    <a:pt x="1577" y="236"/>
                    <a:pt x="1578" y="249"/>
                  </a:cubicBezTo>
                  <a:cubicBezTo>
                    <a:pt x="1657" y="244"/>
                    <a:pt x="1735" y="239"/>
                    <a:pt x="1809" y="233"/>
                  </a:cubicBezTo>
                  <a:cubicBezTo>
                    <a:pt x="1839" y="231"/>
                    <a:pt x="1839" y="231"/>
                    <a:pt x="1839" y="231"/>
                  </a:cubicBezTo>
                  <a:cubicBezTo>
                    <a:pt x="1854" y="229"/>
                    <a:pt x="1854" y="229"/>
                    <a:pt x="1854" y="229"/>
                  </a:cubicBezTo>
                  <a:cubicBezTo>
                    <a:pt x="1856" y="229"/>
                    <a:pt x="1856" y="229"/>
                    <a:pt x="1856" y="229"/>
                  </a:cubicBezTo>
                  <a:cubicBezTo>
                    <a:pt x="1856" y="231"/>
                    <a:pt x="1856" y="232"/>
                    <a:pt x="1856" y="232"/>
                  </a:cubicBezTo>
                  <a:cubicBezTo>
                    <a:pt x="1856" y="232"/>
                    <a:pt x="1856" y="214"/>
                    <a:pt x="1855" y="191"/>
                  </a:cubicBezTo>
                  <a:cubicBezTo>
                    <a:pt x="1855" y="191"/>
                    <a:pt x="1855" y="191"/>
                    <a:pt x="1854" y="191"/>
                  </a:cubicBezTo>
                  <a:cubicBezTo>
                    <a:pt x="1854" y="200"/>
                    <a:pt x="1855" y="208"/>
                    <a:pt x="1855" y="213"/>
                  </a:cubicBezTo>
                  <a:cubicBezTo>
                    <a:pt x="1855" y="217"/>
                    <a:pt x="1855" y="219"/>
                    <a:pt x="1855" y="219"/>
                  </a:cubicBezTo>
                  <a:cubicBezTo>
                    <a:pt x="1855" y="219"/>
                    <a:pt x="1855" y="217"/>
                    <a:pt x="1855" y="213"/>
                  </a:cubicBezTo>
                  <a:cubicBezTo>
                    <a:pt x="1855" y="210"/>
                    <a:pt x="1854" y="206"/>
                    <a:pt x="1854" y="199"/>
                  </a:cubicBezTo>
                  <a:cubicBezTo>
                    <a:pt x="1854" y="199"/>
                    <a:pt x="1854" y="199"/>
                    <a:pt x="1854" y="199"/>
                  </a:cubicBezTo>
                  <a:cubicBezTo>
                    <a:pt x="1853" y="199"/>
                    <a:pt x="1853" y="199"/>
                    <a:pt x="1853" y="199"/>
                  </a:cubicBezTo>
                  <a:cubicBezTo>
                    <a:pt x="1851" y="199"/>
                    <a:pt x="1851" y="199"/>
                    <a:pt x="1851" y="199"/>
                  </a:cubicBezTo>
                  <a:cubicBezTo>
                    <a:pt x="1851" y="196"/>
                    <a:pt x="1850" y="194"/>
                    <a:pt x="1850" y="190"/>
                  </a:cubicBezTo>
                  <a:cubicBezTo>
                    <a:pt x="1835" y="190"/>
                    <a:pt x="1821" y="189"/>
                    <a:pt x="1808" y="189"/>
                  </a:cubicBezTo>
                  <a:cubicBezTo>
                    <a:pt x="1808" y="189"/>
                    <a:pt x="1808" y="189"/>
                    <a:pt x="1808" y="189"/>
                  </a:cubicBezTo>
                  <a:cubicBezTo>
                    <a:pt x="1739" y="186"/>
                    <a:pt x="1694" y="186"/>
                    <a:pt x="1694" y="185"/>
                  </a:cubicBezTo>
                  <a:cubicBezTo>
                    <a:pt x="1614" y="183"/>
                    <a:pt x="1534" y="182"/>
                    <a:pt x="1455" y="182"/>
                  </a:cubicBezTo>
                  <a:moveTo>
                    <a:pt x="1851" y="148"/>
                  </a:moveTo>
                  <a:cubicBezTo>
                    <a:pt x="1851" y="148"/>
                    <a:pt x="1851" y="148"/>
                    <a:pt x="1851" y="149"/>
                  </a:cubicBezTo>
                  <a:cubicBezTo>
                    <a:pt x="1851" y="149"/>
                    <a:pt x="1851" y="150"/>
                    <a:pt x="1851" y="150"/>
                  </a:cubicBezTo>
                  <a:cubicBezTo>
                    <a:pt x="1851" y="150"/>
                    <a:pt x="1851" y="150"/>
                    <a:pt x="1851" y="149"/>
                  </a:cubicBezTo>
                  <a:cubicBezTo>
                    <a:pt x="1849" y="149"/>
                    <a:pt x="1849" y="149"/>
                    <a:pt x="1849" y="149"/>
                  </a:cubicBezTo>
                  <a:cubicBezTo>
                    <a:pt x="1849" y="153"/>
                    <a:pt x="1849" y="157"/>
                    <a:pt x="1850" y="160"/>
                  </a:cubicBezTo>
                  <a:cubicBezTo>
                    <a:pt x="1850" y="160"/>
                    <a:pt x="1850" y="160"/>
                    <a:pt x="1850" y="160"/>
                  </a:cubicBezTo>
                  <a:cubicBezTo>
                    <a:pt x="1851" y="160"/>
                    <a:pt x="1851" y="160"/>
                    <a:pt x="1851" y="160"/>
                  </a:cubicBezTo>
                  <a:cubicBezTo>
                    <a:pt x="1851" y="150"/>
                    <a:pt x="1851" y="148"/>
                    <a:pt x="1851" y="148"/>
                  </a:cubicBezTo>
                  <a:moveTo>
                    <a:pt x="197" y="144"/>
                  </a:moveTo>
                  <a:cubicBezTo>
                    <a:pt x="197" y="166"/>
                    <a:pt x="197" y="189"/>
                    <a:pt x="198" y="214"/>
                  </a:cubicBezTo>
                  <a:cubicBezTo>
                    <a:pt x="210" y="213"/>
                    <a:pt x="223" y="213"/>
                    <a:pt x="236" y="213"/>
                  </a:cubicBezTo>
                  <a:cubicBezTo>
                    <a:pt x="236" y="199"/>
                    <a:pt x="235" y="194"/>
                    <a:pt x="235" y="194"/>
                  </a:cubicBezTo>
                  <a:cubicBezTo>
                    <a:pt x="235" y="194"/>
                    <a:pt x="236" y="200"/>
                    <a:pt x="236" y="206"/>
                  </a:cubicBezTo>
                  <a:cubicBezTo>
                    <a:pt x="236" y="208"/>
                    <a:pt x="236" y="211"/>
                    <a:pt x="236" y="213"/>
                  </a:cubicBezTo>
                  <a:cubicBezTo>
                    <a:pt x="236" y="213"/>
                    <a:pt x="236" y="213"/>
                    <a:pt x="236" y="213"/>
                  </a:cubicBezTo>
                  <a:cubicBezTo>
                    <a:pt x="236" y="212"/>
                    <a:pt x="236" y="209"/>
                    <a:pt x="236" y="206"/>
                  </a:cubicBezTo>
                  <a:cubicBezTo>
                    <a:pt x="236" y="206"/>
                    <a:pt x="236" y="206"/>
                    <a:pt x="236" y="206"/>
                  </a:cubicBezTo>
                  <a:cubicBezTo>
                    <a:pt x="236" y="200"/>
                    <a:pt x="236" y="193"/>
                    <a:pt x="236" y="186"/>
                  </a:cubicBezTo>
                  <a:cubicBezTo>
                    <a:pt x="236" y="186"/>
                    <a:pt x="236" y="186"/>
                    <a:pt x="236" y="186"/>
                  </a:cubicBezTo>
                  <a:cubicBezTo>
                    <a:pt x="236" y="180"/>
                    <a:pt x="236" y="177"/>
                    <a:pt x="236" y="177"/>
                  </a:cubicBezTo>
                  <a:cubicBezTo>
                    <a:pt x="236" y="177"/>
                    <a:pt x="236" y="178"/>
                    <a:pt x="236" y="180"/>
                  </a:cubicBezTo>
                  <a:cubicBezTo>
                    <a:pt x="236" y="180"/>
                    <a:pt x="236" y="180"/>
                    <a:pt x="236" y="180"/>
                  </a:cubicBezTo>
                  <a:cubicBezTo>
                    <a:pt x="236" y="173"/>
                    <a:pt x="236" y="167"/>
                    <a:pt x="235" y="161"/>
                  </a:cubicBezTo>
                  <a:cubicBezTo>
                    <a:pt x="231" y="161"/>
                    <a:pt x="227" y="161"/>
                    <a:pt x="225" y="161"/>
                  </a:cubicBezTo>
                  <a:cubicBezTo>
                    <a:pt x="228" y="161"/>
                    <a:pt x="232" y="161"/>
                    <a:pt x="235" y="161"/>
                  </a:cubicBezTo>
                  <a:cubicBezTo>
                    <a:pt x="235" y="155"/>
                    <a:pt x="235" y="150"/>
                    <a:pt x="235" y="145"/>
                  </a:cubicBezTo>
                  <a:cubicBezTo>
                    <a:pt x="232" y="145"/>
                    <a:pt x="229" y="145"/>
                    <a:pt x="227" y="145"/>
                  </a:cubicBezTo>
                  <a:cubicBezTo>
                    <a:pt x="210" y="145"/>
                    <a:pt x="210" y="145"/>
                    <a:pt x="210" y="145"/>
                  </a:cubicBezTo>
                  <a:cubicBezTo>
                    <a:pt x="201" y="145"/>
                    <a:pt x="201" y="145"/>
                    <a:pt x="201" y="145"/>
                  </a:cubicBezTo>
                  <a:cubicBezTo>
                    <a:pt x="197" y="145"/>
                    <a:pt x="197" y="145"/>
                    <a:pt x="197" y="145"/>
                  </a:cubicBezTo>
                  <a:cubicBezTo>
                    <a:pt x="197" y="144"/>
                    <a:pt x="197" y="144"/>
                    <a:pt x="197" y="144"/>
                  </a:cubicBezTo>
                  <a:moveTo>
                    <a:pt x="1995" y="137"/>
                  </a:moveTo>
                  <a:cubicBezTo>
                    <a:pt x="1952" y="138"/>
                    <a:pt x="1952" y="138"/>
                    <a:pt x="1952" y="138"/>
                  </a:cubicBezTo>
                  <a:cubicBezTo>
                    <a:pt x="1893" y="139"/>
                    <a:pt x="1835" y="141"/>
                    <a:pt x="1778" y="142"/>
                  </a:cubicBezTo>
                  <a:cubicBezTo>
                    <a:pt x="1664" y="145"/>
                    <a:pt x="1556" y="147"/>
                    <a:pt x="1460" y="149"/>
                  </a:cubicBezTo>
                  <a:cubicBezTo>
                    <a:pt x="1273" y="154"/>
                    <a:pt x="1131" y="157"/>
                    <a:pt x="1077" y="157"/>
                  </a:cubicBezTo>
                  <a:cubicBezTo>
                    <a:pt x="1075" y="157"/>
                    <a:pt x="1074" y="157"/>
                    <a:pt x="1072" y="157"/>
                  </a:cubicBezTo>
                  <a:cubicBezTo>
                    <a:pt x="1029" y="157"/>
                    <a:pt x="981" y="156"/>
                    <a:pt x="940" y="155"/>
                  </a:cubicBezTo>
                  <a:cubicBezTo>
                    <a:pt x="893" y="157"/>
                    <a:pt x="848" y="159"/>
                    <a:pt x="803" y="161"/>
                  </a:cubicBezTo>
                  <a:cubicBezTo>
                    <a:pt x="793" y="162"/>
                    <a:pt x="782" y="162"/>
                    <a:pt x="772" y="163"/>
                  </a:cubicBezTo>
                  <a:cubicBezTo>
                    <a:pt x="728" y="160"/>
                    <a:pt x="668" y="158"/>
                    <a:pt x="599" y="156"/>
                  </a:cubicBezTo>
                  <a:cubicBezTo>
                    <a:pt x="716" y="154"/>
                    <a:pt x="819" y="153"/>
                    <a:pt x="876" y="152"/>
                  </a:cubicBezTo>
                  <a:cubicBezTo>
                    <a:pt x="842" y="150"/>
                    <a:pt x="824" y="148"/>
                    <a:pt x="837" y="147"/>
                  </a:cubicBezTo>
                  <a:cubicBezTo>
                    <a:pt x="842" y="145"/>
                    <a:pt x="841" y="143"/>
                    <a:pt x="836" y="141"/>
                  </a:cubicBezTo>
                  <a:cubicBezTo>
                    <a:pt x="777" y="144"/>
                    <a:pt x="721" y="147"/>
                    <a:pt x="668" y="149"/>
                  </a:cubicBezTo>
                  <a:cubicBezTo>
                    <a:pt x="625" y="151"/>
                    <a:pt x="584" y="152"/>
                    <a:pt x="546" y="154"/>
                  </a:cubicBezTo>
                  <a:cubicBezTo>
                    <a:pt x="488" y="152"/>
                    <a:pt x="426" y="150"/>
                    <a:pt x="361" y="148"/>
                  </a:cubicBezTo>
                  <a:cubicBezTo>
                    <a:pt x="319" y="147"/>
                    <a:pt x="277" y="146"/>
                    <a:pt x="235" y="145"/>
                  </a:cubicBezTo>
                  <a:cubicBezTo>
                    <a:pt x="235" y="150"/>
                    <a:pt x="235" y="155"/>
                    <a:pt x="235" y="161"/>
                  </a:cubicBezTo>
                  <a:cubicBezTo>
                    <a:pt x="284" y="160"/>
                    <a:pt x="335" y="159"/>
                    <a:pt x="387" y="159"/>
                  </a:cubicBezTo>
                  <a:cubicBezTo>
                    <a:pt x="312" y="160"/>
                    <a:pt x="260" y="161"/>
                    <a:pt x="236" y="161"/>
                  </a:cubicBezTo>
                  <a:cubicBezTo>
                    <a:pt x="236" y="165"/>
                    <a:pt x="236" y="169"/>
                    <a:pt x="236" y="173"/>
                  </a:cubicBezTo>
                  <a:cubicBezTo>
                    <a:pt x="238" y="173"/>
                    <a:pt x="238" y="173"/>
                    <a:pt x="238" y="173"/>
                  </a:cubicBezTo>
                  <a:cubicBezTo>
                    <a:pt x="351" y="174"/>
                    <a:pt x="487" y="176"/>
                    <a:pt x="625" y="177"/>
                  </a:cubicBezTo>
                  <a:cubicBezTo>
                    <a:pt x="808" y="179"/>
                    <a:pt x="994" y="183"/>
                    <a:pt x="1134" y="187"/>
                  </a:cubicBezTo>
                  <a:cubicBezTo>
                    <a:pt x="1239" y="184"/>
                    <a:pt x="1346" y="182"/>
                    <a:pt x="1455" y="182"/>
                  </a:cubicBezTo>
                  <a:cubicBezTo>
                    <a:pt x="1534" y="182"/>
                    <a:pt x="1614" y="183"/>
                    <a:pt x="1694" y="185"/>
                  </a:cubicBezTo>
                  <a:cubicBezTo>
                    <a:pt x="1694" y="186"/>
                    <a:pt x="1739" y="186"/>
                    <a:pt x="1808" y="189"/>
                  </a:cubicBezTo>
                  <a:cubicBezTo>
                    <a:pt x="1808" y="189"/>
                    <a:pt x="1808" y="189"/>
                    <a:pt x="1808" y="189"/>
                  </a:cubicBezTo>
                  <a:cubicBezTo>
                    <a:pt x="1821" y="189"/>
                    <a:pt x="1835" y="190"/>
                    <a:pt x="1850" y="190"/>
                  </a:cubicBezTo>
                  <a:cubicBezTo>
                    <a:pt x="1850" y="182"/>
                    <a:pt x="1850" y="171"/>
                    <a:pt x="1850" y="160"/>
                  </a:cubicBezTo>
                  <a:cubicBezTo>
                    <a:pt x="1843" y="160"/>
                    <a:pt x="1843" y="160"/>
                    <a:pt x="1843" y="160"/>
                  </a:cubicBezTo>
                  <a:cubicBezTo>
                    <a:pt x="1828" y="161"/>
                    <a:pt x="1828" y="161"/>
                    <a:pt x="1828" y="161"/>
                  </a:cubicBezTo>
                  <a:cubicBezTo>
                    <a:pt x="1794" y="162"/>
                    <a:pt x="1761" y="163"/>
                    <a:pt x="1728" y="165"/>
                  </a:cubicBezTo>
                  <a:cubicBezTo>
                    <a:pt x="1730" y="164"/>
                    <a:pt x="1731" y="164"/>
                    <a:pt x="1733" y="164"/>
                  </a:cubicBezTo>
                  <a:cubicBezTo>
                    <a:pt x="1733" y="164"/>
                    <a:pt x="1734" y="163"/>
                    <a:pt x="1734" y="163"/>
                  </a:cubicBezTo>
                  <a:cubicBezTo>
                    <a:pt x="1745" y="161"/>
                    <a:pt x="1754" y="159"/>
                    <a:pt x="1754" y="159"/>
                  </a:cubicBezTo>
                  <a:cubicBezTo>
                    <a:pt x="1815" y="153"/>
                    <a:pt x="1815" y="153"/>
                    <a:pt x="1815" y="153"/>
                  </a:cubicBezTo>
                  <a:cubicBezTo>
                    <a:pt x="1845" y="149"/>
                    <a:pt x="1845" y="149"/>
                    <a:pt x="1845" y="149"/>
                  </a:cubicBezTo>
                  <a:cubicBezTo>
                    <a:pt x="1849" y="149"/>
                    <a:pt x="1849" y="149"/>
                    <a:pt x="1849" y="149"/>
                  </a:cubicBezTo>
                  <a:cubicBezTo>
                    <a:pt x="1849" y="149"/>
                    <a:pt x="1849" y="149"/>
                    <a:pt x="1849" y="149"/>
                  </a:cubicBezTo>
                  <a:cubicBezTo>
                    <a:pt x="1849" y="147"/>
                    <a:pt x="1849" y="145"/>
                    <a:pt x="1849" y="143"/>
                  </a:cubicBezTo>
                  <a:cubicBezTo>
                    <a:pt x="1850" y="143"/>
                    <a:pt x="1852" y="143"/>
                    <a:pt x="1853" y="144"/>
                  </a:cubicBezTo>
                  <a:cubicBezTo>
                    <a:pt x="1853" y="150"/>
                    <a:pt x="1853" y="157"/>
                    <a:pt x="1854" y="164"/>
                  </a:cubicBezTo>
                  <a:cubicBezTo>
                    <a:pt x="1854" y="173"/>
                    <a:pt x="1854" y="182"/>
                    <a:pt x="1854" y="191"/>
                  </a:cubicBezTo>
                  <a:cubicBezTo>
                    <a:pt x="1855" y="191"/>
                    <a:pt x="1855" y="191"/>
                    <a:pt x="1855" y="191"/>
                  </a:cubicBezTo>
                  <a:cubicBezTo>
                    <a:pt x="1855" y="177"/>
                    <a:pt x="1855" y="160"/>
                    <a:pt x="1854" y="144"/>
                  </a:cubicBezTo>
                  <a:cubicBezTo>
                    <a:pt x="1882" y="145"/>
                    <a:pt x="1910" y="146"/>
                    <a:pt x="1937" y="148"/>
                  </a:cubicBezTo>
                  <a:cubicBezTo>
                    <a:pt x="1957" y="149"/>
                    <a:pt x="1977" y="151"/>
                    <a:pt x="1996" y="152"/>
                  </a:cubicBezTo>
                  <a:cubicBezTo>
                    <a:pt x="1996" y="147"/>
                    <a:pt x="1995" y="142"/>
                    <a:pt x="1995" y="137"/>
                  </a:cubicBezTo>
                  <a:moveTo>
                    <a:pt x="2001" y="137"/>
                  </a:moveTo>
                  <a:cubicBezTo>
                    <a:pt x="1996" y="137"/>
                    <a:pt x="1996" y="137"/>
                    <a:pt x="1996" y="137"/>
                  </a:cubicBezTo>
                  <a:cubicBezTo>
                    <a:pt x="1995" y="137"/>
                    <a:pt x="1995" y="137"/>
                    <a:pt x="1995" y="137"/>
                  </a:cubicBezTo>
                  <a:cubicBezTo>
                    <a:pt x="1995" y="142"/>
                    <a:pt x="1996" y="147"/>
                    <a:pt x="1996" y="152"/>
                  </a:cubicBezTo>
                  <a:cubicBezTo>
                    <a:pt x="1998" y="152"/>
                    <a:pt x="2000" y="152"/>
                    <a:pt x="2002" y="152"/>
                  </a:cubicBezTo>
                  <a:cubicBezTo>
                    <a:pt x="2003" y="176"/>
                    <a:pt x="2004" y="185"/>
                    <a:pt x="2004" y="185"/>
                  </a:cubicBezTo>
                  <a:cubicBezTo>
                    <a:pt x="2004" y="185"/>
                    <a:pt x="2002" y="165"/>
                    <a:pt x="2001" y="137"/>
                  </a:cubicBezTo>
                  <a:moveTo>
                    <a:pt x="196" y="134"/>
                  </a:moveTo>
                  <a:cubicBezTo>
                    <a:pt x="196" y="134"/>
                    <a:pt x="196" y="147"/>
                    <a:pt x="197" y="192"/>
                  </a:cubicBezTo>
                  <a:cubicBezTo>
                    <a:pt x="197" y="192"/>
                    <a:pt x="197" y="192"/>
                    <a:pt x="197" y="192"/>
                  </a:cubicBezTo>
                  <a:cubicBezTo>
                    <a:pt x="197" y="190"/>
                    <a:pt x="197" y="189"/>
                    <a:pt x="196" y="189"/>
                  </a:cubicBezTo>
                  <a:cubicBezTo>
                    <a:pt x="196" y="189"/>
                    <a:pt x="196" y="194"/>
                    <a:pt x="196" y="199"/>
                  </a:cubicBezTo>
                  <a:cubicBezTo>
                    <a:pt x="196" y="204"/>
                    <a:pt x="196" y="209"/>
                    <a:pt x="197" y="209"/>
                  </a:cubicBezTo>
                  <a:cubicBezTo>
                    <a:pt x="197" y="209"/>
                    <a:pt x="197" y="209"/>
                    <a:pt x="197" y="208"/>
                  </a:cubicBezTo>
                  <a:cubicBezTo>
                    <a:pt x="197" y="208"/>
                    <a:pt x="197" y="208"/>
                    <a:pt x="197" y="208"/>
                  </a:cubicBezTo>
                  <a:cubicBezTo>
                    <a:pt x="197" y="210"/>
                    <a:pt x="197" y="212"/>
                    <a:pt x="197" y="214"/>
                  </a:cubicBezTo>
                  <a:cubicBezTo>
                    <a:pt x="197" y="214"/>
                    <a:pt x="197" y="214"/>
                    <a:pt x="197" y="214"/>
                  </a:cubicBezTo>
                  <a:cubicBezTo>
                    <a:pt x="197" y="202"/>
                    <a:pt x="197" y="190"/>
                    <a:pt x="197" y="179"/>
                  </a:cubicBezTo>
                  <a:cubicBezTo>
                    <a:pt x="197" y="170"/>
                    <a:pt x="197" y="162"/>
                    <a:pt x="197" y="154"/>
                  </a:cubicBezTo>
                  <a:cubicBezTo>
                    <a:pt x="197" y="154"/>
                    <a:pt x="197" y="155"/>
                    <a:pt x="197" y="155"/>
                  </a:cubicBezTo>
                  <a:cubicBezTo>
                    <a:pt x="197" y="155"/>
                    <a:pt x="197" y="150"/>
                    <a:pt x="196" y="144"/>
                  </a:cubicBezTo>
                  <a:cubicBezTo>
                    <a:pt x="196" y="139"/>
                    <a:pt x="196" y="134"/>
                    <a:pt x="196" y="134"/>
                  </a:cubicBezTo>
                  <a:moveTo>
                    <a:pt x="196" y="94"/>
                  </a:moveTo>
                  <a:cubicBezTo>
                    <a:pt x="196" y="99"/>
                    <a:pt x="196" y="103"/>
                    <a:pt x="196" y="108"/>
                  </a:cubicBezTo>
                  <a:cubicBezTo>
                    <a:pt x="278" y="105"/>
                    <a:pt x="349" y="104"/>
                    <a:pt x="409" y="103"/>
                  </a:cubicBezTo>
                  <a:cubicBezTo>
                    <a:pt x="440" y="103"/>
                    <a:pt x="468" y="103"/>
                    <a:pt x="493" y="102"/>
                  </a:cubicBezTo>
                  <a:cubicBezTo>
                    <a:pt x="432" y="99"/>
                    <a:pt x="359" y="96"/>
                    <a:pt x="279" y="96"/>
                  </a:cubicBezTo>
                  <a:cubicBezTo>
                    <a:pt x="264" y="95"/>
                    <a:pt x="249" y="95"/>
                    <a:pt x="234" y="95"/>
                  </a:cubicBezTo>
                  <a:cubicBezTo>
                    <a:pt x="211" y="95"/>
                    <a:pt x="211" y="95"/>
                    <a:pt x="211" y="95"/>
                  </a:cubicBezTo>
                  <a:cubicBezTo>
                    <a:pt x="200" y="95"/>
                    <a:pt x="200" y="95"/>
                    <a:pt x="200" y="95"/>
                  </a:cubicBezTo>
                  <a:cubicBezTo>
                    <a:pt x="197" y="95"/>
                    <a:pt x="197" y="95"/>
                    <a:pt x="197" y="95"/>
                  </a:cubicBezTo>
                  <a:cubicBezTo>
                    <a:pt x="196" y="95"/>
                    <a:pt x="196" y="95"/>
                    <a:pt x="196" y="95"/>
                  </a:cubicBezTo>
                  <a:cubicBezTo>
                    <a:pt x="196" y="94"/>
                    <a:pt x="196" y="94"/>
                    <a:pt x="196" y="94"/>
                  </a:cubicBezTo>
                  <a:moveTo>
                    <a:pt x="196" y="65"/>
                  </a:moveTo>
                  <a:cubicBezTo>
                    <a:pt x="136" y="67"/>
                    <a:pt x="101" y="69"/>
                    <a:pt x="101" y="69"/>
                  </a:cubicBezTo>
                  <a:cubicBezTo>
                    <a:pt x="80" y="71"/>
                    <a:pt x="59" y="73"/>
                    <a:pt x="38" y="75"/>
                  </a:cubicBezTo>
                  <a:cubicBezTo>
                    <a:pt x="28" y="76"/>
                    <a:pt x="18" y="77"/>
                    <a:pt x="8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7"/>
                    <a:pt x="0" y="76"/>
                    <a:pt x="0" y="76"/>
                  </a:cubicBezTo>
                  <a:cubicBezTo>
                    <a:pt x="0" y="76"/>
                    <a:pt x="1" y="112"/>
                    <a:pt x="2" y="155"/>
                  </a:cubicBezTo>
                  <a:cubicBezTo>
                    <a:pt x="2" y="164"/>
                    <a:pt x="2" y="173"/>
                    <a:pt x="2" y="183"/>
                  </a:cubicBezTo>
                  <a:cubicBezTo>
                    <a:pt x="2" y="193"/>
                    <a:pt x="2" y="203"/>
                    <a:pt x="3" y="212"/>
                  </a:cubicBezTo>
                  <a:cubicBezTo>
                    <a:pt x="3" y="212"/>
                    <a:pt x="4" y="212"/>
                    <a:pt x="4" y="212"/>
                  </a:cubicBezTo>
                  <a:cubicBezTo>
                    <a:pt x="4" y="212"/>
                    <a:pt x="4" y="212"/>
                    <a:pt x="4" y="212"/>
                  </a:cubicBezTo>
                  <a:cubicBezTo>
                    <a:pt x="4" y="206"/>
                    <a:pt x="4" y="194"/>
                    <a:pt x="4" y="180"/>
                  </a:cubicBezTo>
                  <a:cubicBezTo>
                    <a:pt x="4" y="172"/>
                    <a:pt x="3" y="164"/>
                    <a:pt x="3" y="155"/>
                  </a:cubicBezTo>
                  <a:cubicBezTo>
                    <a:pt x="3" y="155"/>
                    <a:pt x="3" y="155"/>
                    <a:pt x="3" y="155"/>
                  </a:cubicBezTo>
                  <a:cubicBezTo>
                    <a:pt x="3" y="125"/>
                    <a:pt x="2" y="95"/>
                    <a:pt x="2" y="95"/>
                  </a:cubicBezTo>
                  <a:cubicBezTo>
                    <a:pt x="2" y="95"/>
                    <a:pt x="3" y="101"/>
                    <a:pt x="3" y="117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56" y="114"/>
                    <a:pt x="69" y="113"/>
                    <a:pt x="82" y="112"/>
                  </a:cubicBezTo>
                  <a:cubicBezTo>
                    <a:pt x="108" y="111"/>
                    <a:pt x="133" y="110"/>
                    <a:pt x="157" y="109"/>
                  </a:cubicBezTo>
                  <a:cubicBezTo>
                    <a:pt x="170" y="109"/>
                    <a:pt x="183" y="108"/>
                    <a:pt x="196" y="108"/>
                  </a:cubicBezTo>
                  <a:cubicBezTo>
                    <a:pt x="196" y="90"/>
                    <a:pt x="196" y="75"/>
                    <a:pt x="196" y="65"/>
                  </a:cubicBezTo>
                  <a:moveTo>
                    <a:pt x="1997" y="27"/>
                  </a:moveTo>
                  <a:cubicBezTo>
                    <a:pt x="1997" y="27"/>
                    <a:pt x="1997" y="30"/>
                    <a:pt x="1998" y="34"/>
                  </a:cubicBezTo>
                  <a:cubicBezTo>
                    <a:pt x="1998" y="38"/>
                    <a:pt x="1998" y="42"/>
                    <a:pt x="1998" y="42"/>
                  </a:cubicBezTo>
                  <a:cubicBezTo>
                    <a:pt x="1998" y="42"/>
                    <a:pt x="1998" y="40"/>
                    <a:pt x="1997" y="35"/>
                  </a:cubicBezTo>
                  <a:cubicBezTo>
                    <a:pt x="1994" y="35"/>
                    <a:pt x="1994" y="35"/>
                    <a:pt x="1994" y="35"/>
                  </a:cubicBezTo>
                  <a:cubicBezTo>
                    <a:pt x="1995" y="47"/>
                    <a:pt x="1996" y="62"/>
                    <a:pt x="1997" y="77"/>
                  </a:cubicBezTo>
                  <a:cubicBezTo>
                    <a:pt x="1997" y="77"/>
                    <a:pt x="1997" y="78"/>
                    <a:pt x="1997" y="78"/>
                  </a:cubicBezTo>
                  <a:cubicBezTo>
                    <a:pt x="1997" y="82"/>
                    <a:pt x="1998" y="86"/>
                    <a:pt x="1998" y="90"/>
                  </a:cubicBezTo>
                  <a:cubicBezTo>
                    <a:pt x="1999" y="90"/>
                    <a:pt x="2000" y="90"/>
                    <a:pt x="2002" y="90"/>
                  </a:cubicBezTo>
                  <a:cubicBezTo>
                    <a:pt x="2001" y="86"/>
                    <a:pt x="2001" y="82"/>
                    <a:pt x="2001" y="78"/>
                  </a:cubicBezTo>
                  <a:cubicBezTo>
                    <a:pt x="2001" y="77"/>
                    <a:pt x="2001" y="77"/>
                    <a:pt x="2001" y="76"/>
                  </a:cubicBezTo>
                  <a:cubicBezTo>
                    <a:pt x="2000" y="70"/>
                    <a:pt x="2000" y="65"/>
                    <a:pt x="2000" y="60"/>
                  </a:cubicBezTo>
                  <a:cubicBezTo>
                    <a:pt x="1998" y="34"/>
                    <a:pt x="1997" y="27"/>
                    <a:pt x="1997" y="27"/>
                  </a:cubicBezTo>
                  <a:moveTo>
                    <a:pt x="1987" y="3"/>
                  </a:moveTo>
                  <a:cubicBezTo>
                    <a:pt x="1985" y="4"/>
                    <a:pt x="1985" y="4"/>
                    <a:pt x="1985" y="4"/>
                  </a:cubicBezTo>
                  <a:cubicBezTo>
                    <a:pt x="1977" y="5"/>
                    <a:pt x="1977" y="5"/>
                    <a:pt x="1977" y="5"/>
                  </a:cubicBezTo>
                  <a:cubicBezTo>
                    <a:pt x="1962" y="7"/>
                    <a:pt x="1962" y="7"/>
                    <a:pt x="1962" y="7"/>
                  </a:cubicBezTo>
                  <a:cubicBezTo>
                    <a:pt x="1952" y="9"/>
                    <a:pt x="1942" y="10"/>
                    <a:pt x="1932" y="11"/>
                  </a:cubicBezTo>
                  <a:cubicBezTo>
                    <a:pt x="1893" y="17"/>
                    <a:pt x="1854" y="21"/>
                    <a:pt x="1817" y="24"/>
                  </a:cubicBezTo>
                  <a:cubicBezTo>
                    <a:pt x="1742" y="31"/>
                    <a:pt x="1674" y="35"/>
                    <a:pt x="1617" y="37"/>
                  </a:cubicBezTo>
                  <a:cubicBezTo>
                    <a:pt x="1503" y="42"/>
                    <a:pt x="1431" y="43"/>
                    <a:pt x="1431" y="44"/>
                  </a:cubicBezTo>
                  <a:cubicBezTo>
                    <a:pt x="1230" y="44"/>
                    <a:pt x="899" y="47"/>
                    <a:pt x="616" y="52"/>
                  </a:cubicBezTo>
                  <a:cubicBezTo>
                    <a:pt x="444" y="55"/>
                    <a:pt x="289" y="60"/>
                    <a:pt x="196" y="65"/>
                  </a:cubicBezTo>
                  <a:cubicBezTo>
                    <a:pt x="196" y="72"/>
                    <a:pt x="196" y="82"/>
                    <a:pt x="196" y="94"/>
                  </a:cubicBezTo>
                  <a:cubicBezTo>
                    <a:pt x="196" y="94"/>
                    <a:pt x="196" y="94"/>
                    <a:pt x="196" y="94"/>
                  </a:cubicBezTo>
                  <a:cubicBezTo>
                    <a:pt x="196" y="78"/>
                    <a:pt x="196" y="68"/>
                    <a:pt x="196" y="68"/>
                  </a:cubicBezTo>
                  <a:cubicBezTo>
                    <a:pt x="196" y="68"/>
                    <a:pt x="196" y="70"/>
                    <a:pt x="196" y="72"/>
                  </a:cubicBezTo>
                  <a:cubicBezTo>
                    <a:pt x="196" y="72"/>
                    <a:pt x="196" y="72"/>
                    <a:pt x="196" y="72"/>
                  </a:cubicBezTo>
                  <a:cubicBezTo>
                    <a:pt x="196" y="72"/>
                    <a:pt x="196" y="72"/>
                    <a:pt x="196" y="72"/>
                  </a:cubicBezTo>
                  <a:cubicBezTo>
                    <a:pt x="197" y="72"/>
                    <a:pt x="197" y="72"/>
                    <a:pt x="197" y="72"/>
                  </a:cubicBezTo>
                  <a:cubicBezTo>
                    <a:pt x="198" y="73"/>
                    <a:pt x="198" y="73"/>
                    <a:pt x="198" y="73"/>
                  </a:cubicBezTo>
                  <a:cubicBezTo>
                    <a:pt x="202" y="73"/>
                    <a:pt x="202" y="73"/>
                    <a:pt x="202" y="73"/>
                  </a:cubicBezTo>
                  <a:cubicBezTo>
                    <a:pt x="208" y="73"/>
                    <a:pt x="208" y="73"/>
                    <a:pt x="208" y="73"/>
                  </a:cubicBezTo>
                  <a:cubicBezTo>
                    <a:pt x="221" y="73"/>
                    <a:pt x="221" y="73"/>
                    <a:pt x="221" y="73"/>
                  </a:cubicBezTo>
                  <a:cubicBezTo>
                    <a:pt x="230" y="73"/>
                    <a:pt x="238" y="73"/>
                    <a:pt x="246" y="73"/>
                  </a:cubicBezTo>
                  <a:cubicBezTo>
                    <a:pt x="263" y="73"/>
                    <a:pt x="278" y="74"/>
                    <a:pt x="293" y="74"/>
                  </a:cubicBezTo>
                  <a:cubicBezTo>
                    <a:pt x="562" y="80"/>
                    <a:pt x="910" y="81"/>
                    <a:pt x="1249" y="82"/>
                  </a:cubicBezTo>
                  <a:cubicBezTo>
                    <a:pt x="1353" y="82"/>
                    <a:pt x="1456" y="82"/>
                    <a:pt x="1555" y="83"/>
                  </a:cubicBezTo>
                  <a:cubicBezTo>
                    <a:pt x="1628" y="79"/>
                    <a:pt x="1703" y="73"/>
                    <a:pt x="1778" y="65"/>
                  </a:cubicBezTo>
                  <a:cubicBezTo>
                    <a:pt x="1803" y="63"/>
                    <a:pt x="1827" y="60"/>
                    <a:pt x="1852" y="57"/>
                  </a:cubicBezTo>
                  <a:cubicBezTo>
                    <a:pt x="1852" y="62"/>
                    <a:pt x="1852" y="70"/>
                    <a:pt x="1852" y="80"/>
                  </a:cubicBezTo>
                  <a:cubicBezTo>
                    <a:pt x="1852" y="80"/>
                    <a:pt x="1852" y="80"/>
                    <a:pt x="1852" y="80"/>
                  </a:cubicBezTo>
                  <a:cubicBezTo>
                    <a:pt x="1851" y="80"/>
                    <a:pt x="1851" y="80"/>
                    <a:pt x="1851" y="80"/>
                  </a:cubicBezTo>
                  <a:cubicBezTo>
                    <a:pt x="1847" y="80"/>
                    <a:pt x="1847" y="80"/>
                    <a:pt x="1847" y="80"/>
                  </a:cubicBezTo>
                  <a:cubicBezTo>
                    <a:pt x="1847" y="80"/>
                    <a:pt x="1847" y="80"/>
                    <a:pt x="1847" y="80"/>
                  </a:cubicBezTo>
                  <a:cubicBezTo>
                    <a:pt x="1847" y="75"/>
                    <a:pt x="1847" y="72"/>
                    <a:pt x="1847" y="72"/>
                  </a:cubicBezTo>
                  <a:cubicBezTo>
                    <a:pt x="1847" y="72"/>
                    <a:pt x="1847" y="74"/>
                    <a:pt x="1847" y="80"/>
                  </a:cubicBezTo>
                  <a:cubicBezTo>
                    <a:pt x="1840" y="80"/>
                    <a:pt x="1840" y="80"/>
                    <a:pt x="1840" y="80"/>
                  </a:cubicBezTo>
                  <a:cubicBezTo>
                    <a:pt x="1820" y="80"/>
                    <a:pt x="1800" y="80"/>
                    <a:pt x="1781" y="81"/>
                  </a:cubicBezTo>
                  <a:cubicBezTo>
                    <a:pt x="1742" y="81"/>
                    <a:pt x="1705" y="82"/>
                    <a:pt x="1670" y="83"/>
                  </a:cubicBezTo>
                  <a:cubicBezTo>
                    <a:pt x="1661" y="83"/>
                    <a:pt x="1653" y="84"/>
                    <a:pt x="1644" y="84"/>
                  </a:cubicBezTo>
                  <a:cubicBezTo>
                    <a:pt x="1677" y="84"/>
                    <a:pt x="1709" y="85"/>
                    <a:pt x="1741" y="85"/>
                  </a:cubicBezTo>
                  <a:cubicBezTo>
                    <a:pt x="1779" y="85"/>
                    <a:pt x="1816" y="86"/>
                    <a:pt x="1853" y="87"/>
                  </a:cubicBezTo>
                  <a:cubicBezTo>
                    <a:pt x="1852" y="74"/>
                    <a:pt x="1852" y="64"/>
                    <a:pt x="1852" y="57"/>
                  </a:cubicBezTo>
                  <a:cubicBezTo>
                    <a:pt x="1872" y="54"/>
                    <a:pt x="1893" y="52"/>
                    <a:pt x="1913" y="49"/>
                  </a:cubicBezTo>
                  <a:cubicBezTo>
                    <a:pt x="1936" y="45"/>
                    <a:pt x="1958" y="42"/>
                    <a:pt x="1980" y="38"/>
                  </a:cubicBezTo>
                  <a:cubicBezTo>
                    <a:pt x="1989" y="36"/>
                    <a:pt x="1989" y="36"/>
                    <a:pt x="1989" y="36"/>
                  </a:cubicBezTo>
                  <a:cubicBezTo>
                    <a:pt x="1988" y="25"/>
                    <a:pt x="1987" y="14"/>
                    <a:pt x="1987" y="3"/>
                  </a:cubicBezTo>
                  <a:moveTo>
                    <a:pt x="1992" y="0"/>
                  </a:moveTo>
                  <a:cubicBezTo>
                    <a:pt x="1992" y="0"/>
                    <a:pt x="1992" y="1"/>
                    <a:pt x="1992" y="2"/>
                  </a:cubicBezTo>
                  <a:cubicBezTo>
                    <a:pt x="1992" y="3"/>
                    <a:pt x="1992" y="3"/>
                    <a:pt x="1992" y="3"/>
                  </a:cubicBezTo>
                  <a:cubicBezTo>
                    <a:pt x="1991" y="3"/>
                    <a:pt x="1991" y="3"/>
                    <a:pt x="1991" y="3"/>
                  </a:cubicBezTo>
                  <a:cubicBezTo>
                    <a:pt x="1989" y="3"/>
                    <a:pt x="1989" y="3"/>
                    <a:pt x="1989" y="3"/>
                  </a:cubicBezTo>
                  <a:cubicBezTo>
                    <a:pt x="1987" y="3"/>
                    <a:pt x="1987" y="3"/>
                    <a:pt x="1987" y="3"/>
                  </a:cubicBezTo>
                  <a:cubicBezTo>
                    <a:pt x="1987" y="14"/>
                    <a:pt x="1988" y="25"/>
                    <a:pt x="1989" y="36"/>
                  </a:cubicBezTo>
                  <a:cubicBezTo>
                    <a:pt x="1994" y="35"/>
                    <a:pt x="1994" y="35"/>
                    <a:pt x="1994" y="35"/>
                  </a:cubicBezTo>
                  <a:cubicBezTo>
                    <a:pt x="1993" y="14"/>
                    <a:pt x="1992" y="0"/>
                    <a:pt x="1992" y="0"/>
                  </a:cubicBezTo>
                </a:path>
              </a:pathLst>
            </a:custGeom>
            <a:solidFill>
              <a:srgbClr val="E3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242"/>
            <p:cNvSpPr>
              <a:spLocks noEditPoints="1"/>
            </p:cNvSpPr>
            <p:nvPr/>
          </p:nvSpPr>
          <p:spPr bwMode="auto">
            <a:xfrm>
              <a:off x="3479801" y="6292850"/>
              <a:ext cx="2366963" cy="447675"/>
            </a:xfrm>
            <a:custGeom>
              <a:avLst/>
              <a:gdLst>
                <a:gd name="T0" fmla="*/ 451 w 1845"/>
                <a:gd name="T1" fmla="*/ 335 h 348"/>
                <a:gd name="T2" fmla="*/ 449 w 1845"/>
                <a:gd name="T3" fmla="*/ 325 h 348"/>
                <a:gd name="T4" fmla="*/ 450 w 1845"/>
                <a:gd name="T5" fmla="*/ 325 h 348"/>
                <a:gd name="T6" fmla="*/ 723 w 1845"/>
                <a:gd name="T7" fmla="*/ 328 h 348"/>
                <a:gd name="T8" fmla="*/ 450 w 1845"/>
                <a:gd name="T9" fmla="*/ 315 h 348"/>
                <a:gd name="T10" fmla="*/ 1384 w 1845"/>
                <a:gd name="T11" fmla="*/ 292 h 348"/>
                <a:gd name="T12" fmla="*/ 45 w 1845"/>
                <a:gd name="T13" fmla="*/ 303 h 348"/>
                <a:gd name="T14" fmla="*/ 44 w 1845"/>
                <a:gd name="T15" fmla="*/ 283 h 348"/>
                <a:gd name="T16" fmla="*/ 98 w 1845"/>
                <a:gd name="T17" fmla="*/ 283 h 348"/>
                <a:gd name="T18" fmla="*/ 160 w 1845"/>
                <a:gd name="T19" fmla="*/ 302 h 348"/>
                <a:gd name="T20" fmla="*/ 505 w 1845"/>
                <a:gd name="T21" fmla="*/ 289 h 348"/>
                <a:gd name="T22" fmla="*/ 338 w 1845"/>
                <a:gd name="T23" fmla="*/ 293 h 348"/>
                <a:gd name="T24" fmla="*/ 5 w 1845"/>
                <a:gd name="T25" fmla="*/ 258 h 348"/>
                <a:gd name="T26" fmla="*/ 41 w 1845"/>
                <a:gd name="T27" fmla="*/ 280 h 348"/>
                <a:gd name="T28" fmla="*/ 118 w 1845"/>
                <a:gd name="T29" fmla="*/ 280 h 348"/>
                <a:gd name="T30" fmla="*/ 3 w 1845"/>
                <a:gd name="T31" fmla="*/ 262 h 348"/>
                <a:gd name="T32" fmla="*/ 44 w 1845"/>
                <a:gd name="T33" fmla="*/ 258 h 348"/>
                <a:gd name="T34" fmla="*/ 337 w 1845"/>
                <a:gd name="T35" fmla="*/ 236 h 348"/>
                <a:gd name="T36" fmla="*/ 1384 w 1845"/>
                <a:gd name="T37" fmla="*/ 271 h 348"/>
                <a:gd name="T38" fmla="*/ 1661 w 1845"/>
                <a:gd name="T39" fmla="*/ 252 h 348"/>
                <a:gd name="T40" fmla="*/ 1385 w 1845"/>
                <a:gd name="T41" fmla="*/ 292 h 348"/>
                <a:gd name="T42" fmla="*/ 1384 w 1845"/>
                <a:gd name="T43" fmla="*/ 293 h 348"/>
                <a:gd name="T44" fmla="*/ 1234 w 1845"/>
                <a:gd name="T45" fmla="*/ 315 h 348"/>
                <a:gd name="T46" fmla="*/ 1662 w 1845"/>
                <a:gd name="T47" fmla="*/ 300 h 348"/>
                <a:gd name="T48" fmla="*/ 1510 w 1845"/>
                <a:gd name="T49" fmla="*/ 232 h 348"/>
                <a:gd name="T50" fmla="*/ 1288 w 1845"/>
                <a:gd name="T51" fmla="*/ 240 h 348"/>
                <a:gd name="T52" fmla="*/ 459 w 1845"/>
                <a:gd name="T53" fmla="*/ 235 h 348"/>
                <a:gd name="T54" fmla="*/ 338 w 1845"/>
                <a:gd name="T55" fmla="*/ 279 h 348"/>
                <a:gd name="T56" fmla="*/ 1283 w 1845"/>
                <a:gd name="T57" fmla="*/ 276 h 348"/>
                <a:gd name="T58" fmla="*/ 1354 w 1845"/>
                <a:gd name="T59" fmla="*/ 278 h 348"/>
                <a:gd name="T60" fmla="*/ 1384 w 1845"/>
                <a:gd name="T61" fmla="*/ 286 h 348"/>
                <a:gd name="T62" fmla="*/ 340 w 1845"/>
                <a:gd name="T63" fmla="*/ 234 h 348"/>
                <a:gd name="T64" fmla="*/ 366 w 1845"/>
                <a:gd name="T65" fmla="*/ 224 h 348"/>
                <a:gd name="T66" fmla="*/ 337 w 1845"/>
                <a:gd name="T67" fmla="*/ 224 h 348"/>
                <a:gd name="T68" fmla="*/ 3 w 1845"/>
                <a:gd name="T69" fmla="*/ 239 h 348"/>
                <a:gd name="T70" fmla="*/ 41 w 1845"/>
                <a:gd name="T71" fmla="*/ 165 h 348"/>
                <a:gd name="T72" fmla="*/ 41 w 1845"/>
                <a:gd name="T73" fmla="*/ 158 h 348"/>
                <a:gd name="T74" fmla="*/ 1048 w 1845"/>
                <a:gd name="T75" fmla="*/ 170 h 348"/>
                <a:gd name="T76" fmla="*/ 1382 w 1845"/>
                <a:gd name="T77" fmla="*/ 207 h 348"/>
                <a:gd name="T78" fmla="*/ 685 w 1845"/>
                <a:gd name="T79" fmla="*/ 147 h 348"/>
                <a:gd name="T80" fmla="*/ 46 w 1845"/>
                <a:gd name="T81" fmla="*/ 158 h 348"/>
                <a:gd name="T82" fmla="*/ 130 w 1845"/>
                <a:gd name="T83" fmla="*/ 139 h 348"/>
                <a:gd name="T84" fmla="*/ 1381 w 1845"/>
                <a:gd name="T85" fmla="*/ 158 h 348"/>
                <a:gd name="T86" fmla="*/ 41 w 1845"/>
                <a:gd name="T87" fmla="*/ 129 h 348"/>
                <a:gd name="T88" fmla="*/ 1832 w 1845"/>
                <a:gd name="T89" fmla="*/ 88 h 348"/>
                <a:gd name="T90" fmla="*/ 1826 w 1845"/>
                <a:gd name="T91" fmla="*/ 189 h 348"/>
                <a:gd name="T92" fmla="*/ 1663 w 1845"/>
                <a:gd name="T93" fmla="*/ 246 h 348"/>
                <a:gd name="T94" fmla="*/ 1841 w 1845"/>
                <a:gd name="T95" fmla="*/ 233 h 348"/>
                <a:gd name="T96" fmla="*/ 1829 w 1845"/>
                <a:gd name="T97" fmla="*/ 42 h 348"/>
                <a:gd name="T98" fmla="*/ 1 w 1845"/>
                <a:gd name="T99" fmla="*/ 46 h 348"/>
                <a:gd name="T100" fmla="*/ 408 w 1845"/>
                <a:gd name="T101" fmla="*/ 63 h 348"/>
                <a:gd name="T102" fmla="*/ 1265 w 1845"/>
                <a:gd name="T103" fmla="*/ 101 h 348"/>
                <a:gd name="T104" fmla="*/ 1449 w 1845"/>
                <a:gd name="T105" fmla="*/ 36 h 348"/>
                <a:gd name="T106" fmla="*/ 3 w 1845"/>
                <a:gd name="T107" fmla="*/ 25 h 348"/>
                <a:gd name="T108" fmla="*/ 1 w 1845"/>
                <a:gd name="T109" fmla="*/ 60 h 348"/>
                <a:gd name="T110" fmla="*/ 1 w 1845"/>
                <a:gd name="T111" fmla="*/ 46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45" h="348">
                  <a:moveTo>
                    <a:pt x="999" y="338"/>
                  </a:moveTo>
                  <a:cubicBezTo>
                    <a:pt x="987" y="339"/>
                    <a:pt x="975" y="339"/>
                    <a:pt x="963" y="339"/>
                  </a:cubicBezTo>
                  <a:cubicBezTo>
                    <a:pt x="976" y="339"/>
                    <a:pt x="988" y="339"/>
                    <a:pt x="998" y="339"/>
                  </a:cubicBezTo>
                  <a:cubicBezTo>
                    <a:pt x="1005" y="339"/>
                    <a:pt x="1010" y="339"/>
                    <a:pt x="1014" y="339"/>
                  </a:cubicBezTo>
                  <a:cubicBezTo>
                    <a:pt x="1014" y="339"/>
                    <a:pt x="1014" y="339"/>
                    <a:pt x="1014" y="339"/>
                  </a:cubicBezTo>
                  <a:cubicBezTo>
                    <a:pt x="1014" y="339"/>
                    <a:pt x="1014" y="339"/>
                    <a:pt x="1014" y="339"/>
                  </a:cubicBezTo>
                  <a:cubicBezTo>
                    <a:pt x="1009" y="339"/>
                    <a:pt x="1004" y="339"/>
                    <a:pt x="999" y="338"/>
                  </a:cubicBezTo>
                  <a:moveTo>
                    <a:pt x="451" y="335"/>
                  </a:moveTo>
                  <a:cubicBezTo>
                    <a:pt x="451" y="335"/>
                    <a:pt x="451" y="335"/>
                    <a:pt x="451" y="335"/>
                  </a:cubicBezTo>
                  <a:cubicBezTo>
                    <a:pt x="450" y="335"/>
                    <a:pt x="450" y="335"/>
                    <a:pt x="450" y="335"/>
                  </a:cubicBezTo>
                  <a:cubicBezTo>
                    <a:pt x="451" y="339"/>
                    <a:pt x="451" y="342"/>
                    <a:pt x="451" y="342"/>
                  </a:cubicBezTo>
                  <a:cubicBezTo>
                    <a:pt x="451" y="342"/>
                    <a:pt x="451" y="342"/>
                    <a:pt x="451" y="342"/>
                  </a:cubicBezTo>
                  <a:cubicBezTo>
                    <a:pt x="451" y="342"/>
                    <a:pt x="451" y="342"/>
                    <a:pt x="451" y="342"/>
                  </a:cubicBezTo>
                  <a:cubicBezTo>
                    <a:pt x="451" y="342"/>
                    <a:pt x="451" y="342"/>
                    <a:pt x="451" y="342"/>
                  </a:cubicBezTo>
                  <a:cubicBezTo>
                    <a:pt x="451" y="340"/>
                    <a:pt x="451" y="338"/>
                    <a:pt x="451" y="335"/>
                  </a:cubicBezTo>
                  <a:moveTo>
                    <a:pt x="449" y="325"/>
                  </a:moveTo>
                  <a:cubicBezTo>
                    <a:pt x="449" y="325"/>
                    <a:pt x="449" y="327"/>
                    <a:pt x="450" y="329"/>
                  </a:cubicBezTo>
                  <a:cubicBezTo>
                    <a:pt x="450" y="331"/>
                    <a:pt x="450" y="333"/>
                    <a:pt x="450" y="333"/>
                  </a:cubicBezTo>
                  <a:cubicBezTo>
                    <a:pt x="450" y="333"/>
                    <a:pt x="450" y="333"/>
                    <a:pt x="450" y="332"/>
                  </a:cubicBezTo>
                  <a:cubicBezTo>
                    <a:pt x="450" y="332"/>
                    <a:pt x="450" y="332"/>
                    <a:pt x="450" y="332"/>
                  </a:cubicBezTo>
                  <a:cubicBezTo>
                    <a:pt x="450" y="332"/>
                    <a:pt x="450" y="332"/>
                    <a:pt x="450" y="332"/>
                  </a:cubicBezTo>
                  <a:cubicBezTo>
                    <a:pt x="450" y="330"/>
                    <a:pt x="450" y="329"/>
                    <a:pt x="450" y="327"/>
                  </a:cubicBezTo>
                  <a:cubicBezTo>
                    <a:pt x="450" y="326"/>
                    <a:pt x="450" y="325"/>
                    <a:pt x="450" y="325"/>
                  </a:cubicBezTo>
                  <a:cubicBezTo>
                    <a:pt x="450" y="325"/>
                    <a:pt x="450" y="325"/>
                    <a:pt x="450" y="325"/>
                  </a:cubicBezTo>
                  <a:cubicBezTo>
                    <a:pt x="449" y="325"/>
                    <a:pt x="449" y="325"/>
                    <a:pt x="449" y="325"/>
                  </a:cubicBezTo>
                  <a:cubicBezTo>
                    <a:pt x="449" y="325"/>
                    <a:pt x="449" y="325"/>
                    <a:pt x="449" y="325"/>
                  </a:cubicBezTo>
                  <a:moveTo>
                    <a:pt x="451" y="321"/>
                  </a:moveTo>
                  <a:cubicBezTo>
                    <a:pt x="451" y="327"/>
                    <a:pt x="451" y="331"/>
                    <a:pt x="451" y="335"/>
                  </a:cubicBezTo>
                  <a:cubicBezTo>
                    <a:pt x="454" y="335"/>
                    <a:pt x="454" y="335"/>
                    <a:pt x="454" y="335"/>
                  </a:cubicBezTo>
                  <a:cubicBezTo>
                    <a:pt x="467" y="334"/>
                    <a:pt x="467" y="334"/>
                    <a:pt x="467" y="334"/>
                  </a:cubicBezTo>
                  <a:cubicBezTo>
                    <a:pt x="484" y="334"/>
                    <a:pt x="501" y="333"/>
                    <a:pt x="517" y="333"/>
                  </a:cubicBezTo>
                  <a:cubicBezTo>
                    <a:pt x="590" y="330"/>
                    <a:pt x="655" y="329"/>
                    <a:pt x="723" y="328"/>
                  </a:cubicBezTo>
                  <a:cubicBezTo>
                    <a:pt x="682" y="327"/>
                    <a:pt x="641" y="326"/>
                    <a:pt x="600" y="325"/>
                  </a:cubicBezTo>
                  <a:cubicBezTo>
                    <a:pt x="561" y="325"/>
                    <a:pt x="523" y="324"/>
                    <a:pt x="486" y="323"/>
                  </a:cubicBezTo>
                  <a:cubicBezTo>
                    <a:pt x="459" y="322"/>
                    <a:pt x="459" y="322"/>
                    <a:pt x="459" y="322"/>
                  </a:cubicBezTo>
                  <a:cubicBezTo>
                    <a:pt x="452" y="321"/>
                    <a:pt x="452" y="321"/>
                    <a:pt x="452" y="321"/>
                  </a:cubicBezTo>
                  <a:cubicBezTo>
                    <a:pt x="451" y="321"/>
                    <a:pt x="451" y="321"/>
                    <a:pt x="451" y="321"/>
                  </a:cubicBezTo>
                  <a:cubicBezTo>
                    <a:pt x="451" y="321"/>
                    <a:pt x="451" y="321"/>
                    <a:pt x="451" y="321"/>
                  </a:cubicBezTo>
                  <a:moveTo>
                    <a:pt x="450" y="315"/>
                  </a:moveTo>
                  <a:cubicBezTo>
                    <a:pt x="450" y="315"/>
                    <a:pt x="450" y="315"/>
                    <a:pt x="450" y="315"/>
                  </a:cubicBezTo>
                  <a:cubicBezTo>
                    <a:pt x="450" y="317"/>
                    <a:pt x="450" y="319"/>
                    <a:pt x="450" y="321"/>
                  </a:cubicBezTo>
                  <a:cubicBezTo>
                    <a:pt x="451" y="321"/>
                    <a:pt x="451" y="321"/>
                    <a:pt x="451" y="321"/>
                  </a:cubicBezTo>
                  <a:cubicBezTo>
                    <a:pt x="451" y="320"/>
                    <a:pt x="451" y="318"/>
                    <a:pt x="450" y="315"/>
                  </a:cubicBezTo>
                  <a:moveTo>
                    <a:pt x="1384" y="292"/>
                  </a:moveTo>
                  <a:cubicBezTo>
                    <a:pt x="1384" y="292"/>
                    <a:pt x="1384" y="292"/>
                    <a:pt x="1384" y="292"/>
                  </a:cubicBezTo>
                  <a:cubicBezTo>
                    <a:pt x="1384" y="292"/>
                    <a:pt x="1384" y="292"/>
                    <a:pt x="1384" y="293"/>
                  </a:cubicBezTo>
                  <a:cubicBezTo>
                    <a:pt x="1384" y="293"/>
                    <a:pt x="1384" y="293"/>
                    <a:pt x="1384" y="293"/>
                  </a:cubicBezTo>
                  <a:cubicBezTo>
                    <a:pt x="1384" y="292"/>
                    <a:pt x="1384" y="292"/>
                    <a:pt x="1384" y="292"/>
                  </a:cubicBezTo>
                  <a:moveTo>
                    <a:pt x="45" y="288"/>
                  </a:moveTo>
                  <a:cubicBezTo>
                    <a:pt x="45" y="288"/>
                    <a:pt x="45" y="289"/>
                    <a:pt x="45" y="291"/>
                  </a:cubicBezTo>
                  <a:cubicBezTo>
                    <a:pt x="45" y="292"/>
                    <a:pt x="45" y="293"/>
                    <a:pt x="45" y="294"/>
                  </a:cubicBezTo>
                  <a:cubicBezTo>
                    <a:pt x="46" y="325"/>
                    <a:pt x="46" y="348"/>
                    <a:pt x="46" y="348"/>
                  </a:cubicBezTo>
                  <a:cubicBezTo>
                    <a:pt x="47" y="348"/>
                    <a:pt x="46" y="337"/>
                    <a:pt x="45" y="309"/>
                  </a:cubicBezTo>
                  <a:cubicBezTo>
                    <a:pt x="46" y="309"/>
                    <a:pt x="46" y="309"/>
                    <a:pt x="46" y="309"/>
                  </a:cubicBezTo>
                  <a:cubicBezTo>
                    <a:pt x="46" y="307"/>
                    <a:pt x="45" y="305"/>
                    <a:pt x="45" y="303"/>
                  </a:cubicBezTo>
                  <a:cubicBezTo>
                    <a:pt x="45" y="303"/>
                    <a:pt x="45" y="303"/>
                    <a:pt x="45" y="303"/>
                  </a:cubicBezTo>
                  <a:cubicBezTo>
                    <a:pt x="45" y="292"/>
                    <a:pt x="45" y="288"/>
                    <a:pt x="45" y="288"/>
                  </a:cubicBezTo>
                  <a:moveTo>
                    <a:pt x="44" y="280"/>
                  </a:moveTo>
                  <a:cubicBezTo>
                    <a:pt x="44" y="280"/>
                    <a:pt x="44" y="280"/>
                    <a:pt x="44" y="280"/>
                  </a:cubicBezTo>
                  <a:cubicBezTo>
                    <a:pt x="44" y="281"/>
                    <a:pt x="44" y="281"/>
                    <a:pt x="44" y="281"/>
                  </a:cubicBezTo>
                  <a:cubicBezTo>
                    <a:pt x="44" y="282"/>
                    <a:pt x="44" y="282"/>
                    <a:pt x="44" y="283"/>
                  </a:cubicBezTo>
                  <a:cubicBezTo>
                    <a:pt x="44" y="283"/>
                    <a:pt x="44" y="283"/>
                    <a:pt x="44" y="283"/>
                  </a:cubicBezTo>
                  <a:cubicBezTo>
                    <a:pt x="44" y="283"/>
                    <a:pt x="44" y="283"/>
                    <a:pt x="44" y="283"/>
                  </a:cubicBezTo>
                  <a:cubicBezTo>
                    <a:pt x="44" y="283"/>
                    <a:pt x="44" y="283"/>
                    <a:pt x="44" y="283"/>
                  </a:cubicBezTo>
                  <a:cubicBezTo>
                    <a:pt x="45" y="283"/>
                    <a:pt x="45" y="283"/>
                    <a:pt x="45" y="283"/>
                  </a:cubicBezTo>
                  <a:cubicBezTo>
                    <a:pt x="44" y="282"/>
                    <a:pt x="44" y="281"/>
                    <a:pt x="44" y="280"/>
                  </a:cubicBezTo>
                  <a:moveTo>
                    <a:pt x="338" y="279"/>
                  </a:moveTo>
                  <a:cubicBezTo>
                    <a:pt x="338" y="279"/>
                    <a:pt x="338" y="279"/>
                    <a:pt x="338" y="279"/>
                  </a:cubicBezTo>
                  <a:cubicBezTo>
                    <a:pt x="338" y="279"/>
                    <a:pt x="338" y="279"/>
                    <a:pt x="338" y="279"/>
                  </a:cubicBezTo>
                  <a:cubicBezTo>
                    <a:pt x="338" y="283"/>
                    <a:pt x="338" y="286"/>
                    <a:pt x="338" y="288"/>
                  </a:cubicBezTo>
                  <a:cubicBezTo>
                    <a:pt x="303" y="287"/>
                    <a:pt x="270" y="286"/>
                    <a:pt x="237" y="286"/>
                  </a:cubicBezTo>
                  <a:cubicBezTo>
                    <a:pt x="189" y="285"/>
                    <a:pt x="143" y="283"/>
                    <a:pt x="98" y="283"/>
                  </a:cubicBezTo>
                  <a:cubicBezTo>
                    <a:pt x="64" y="283"/>
                    <a:pt x="64" y="283"/>
                    <a:pt x="64" y="283"/>
                  </a:cubicBezTo>
                  <a:cubicBezTo>
                    <a:pt x="48" y="283"/>
                    <a:pt x="48" y="283"/>
                    <a:pt x="48" y="283"/>
                  </a:cubicBezTo>
                  <a:cubicBezTo>
                    <a:pt x="45" y="283"/>
                    <a:pt x="45" y="283"/>
                    <a:pt x="45" y="283"/>
                  </a:cubicBezTo>
                  <a:cubicBezTo>
                    <a:pt x="45" y="283"/>
                    <a:pt x="45" y="283"/>
                    <a:pt x="45" y="283"/>
                  </a:cubicBezTo>
                  <a:cubicBezTo>
                    <a:pt x="45" y="291"/>
                    <a:pt x="45" y="297"/>
                    <a:pt x="45" y="303"/>
                  </a:cubicBezTo>
                  <a:cubicBezTo>
                    <a:pt x="46" y="303"/>
                    <a:pt x="46" y="303"/>
                    <a:pt x="46" y="303"/>
                  </a:cubicBezTo>
                  <a:cubicBezTo>
                    <a:pt x="52" y="303"/>
                    <a:pt x="52" y="303"/>
                    <a:pt x="52" y="303"/>
                  </a:cubicBezTo>
                  <a:cubicBezTo>
                    <a:pt x="89" y="302"/>
                    <a:pt x="126" y="302"/>
                    <a:pt x="160" y="302"/>
                  </a:cubicBezTo>
                  <a:cubicBezTo>
                    <a:pt x="195" y="302"/>
                    <a:pt x="228" y="302"/>
                    <a:pt x="257" y="302"/>
                  </a:cubicBezTo>
                  <a:cubicBezTo>
                    <a:pt x="287" y="302"/>
                    <a:pt x="312" y="303"/>
                    <a:pt x="332" y="303"/>
                  </a:cubicBezTo>
                  <a:cubicBezTo>
                    <a:pt x="333" y="303"/>
                    <a:pt x="334" y="303"/>
                    <a:pt x="334" y="303"/>
                  </a:cubicBezTo>
                  <a:cubicBezTo>
                    <a:pt x="373" y="303"/>
                    <a:pt x="412" y="303"/>
                    <a:pt x="451" y="303"/>
                  </a:cubicBezTo>
                  <a:cubicBezTo>
                    <a:pt x="611" y="303"/>
                    <a:pt x="770" y="300"/>
                    <a:pt x="928" y="294"/>
                  </a:cubicBezTo>
                  <a:cubicBezTo>
                    <a:pt x="823" y="292"/>
                    <a:pt x="718" y="289"/>
                    <a:pt x="612" y="287"/>
                  </a:cubicBezTo>
                  <a:cubicBezTo>
                    <a:pt x="596" y="288"/>
                    <a:pt x="579" y="289"/>
                    <a:pt x="559" y="289"/>
                  </a:cubicBezTo>
                  <a:cubicBezTo>
                    <a:pt x="541" y="289"/>
                    <a:pt x="523" y="289"/>
                    <a:pt x="505" y="289"/>
                  </a:cubicBezTo>
                  <a:cubicBezTo>
                    <a:pt x="474" y="289"/>
                    <a:pt x="443" y="289"/>
                    <a:pt x="414" y="289"/>
                  </a:cubicBezTo>
                  <a:cubicBezTo>
                    <a:pt x="414" y="289"/>
                    <a:pt x="413" y="289"/>
                    <a:pt x="413" y="289"/>
                  </a:cubicBezTo>
                  <a:cubicBezTo>
                    <a:pt x="398" y="290"/>
                    <a:pt x="383" y="291"/>
                    <a:pt x="368" y="291"/>
                  </a:cubicBezTo>
                  <a:cubicBezTo>
                    <a:pt x="345" y="293"/>
                    <a:pt x="345" y="293"/>
                    <a:pt x="345" y="293"/>
                  </a:cubicBezTo>
                  <a:cubicBezTo>
                    <a:pt x="339" y="293"/>
                    <a:pt x="339" y="293"/>
                    <a:pt x="339" y="293"/>
                  </a:cubicBezTo>
                  <a:cubicBezTo>
                    <a:pt x="339" y="293"/>
                    <a:pt x="339" y="293"/>
                    <a:pt x="339" y="293"/>
                  </a:cubicBezTo>
                  <a:cubicBezTo>
                    <a:pt x="338" y="293"/>
                    <a:pt x="338" y="293"/>
                    <a:pt x="338" y="293"/>
                  </a:cubicBezTo>
                  <a:cubicBezTo>
                    <a:pt x="338" y="293"/>
                    <a:pt x="338" y="293"/>
                    <a:pt x="338" y="293"/>
                  </a:cubicBezTo>
                  <a:cubicBezTo>
                    <a:pt x="338" y="294"/>
                    <a:pt x="338" y="294"/>
                    <a:pt x="338" y="294"/>
                  </a:cubicBezTo>
                  <a:cubicBezTo>
                    <a:pt x="338" y="294"/>
                    <a:pt x="338" y="292"/>
                    <a:pt x="338" y="288"/>
                  </a:cubicBezTo>
                  <a:cubicBezTo>
                    <a:pt x="338" y="288"/>
                    <a:pt x="338" y="288"/>
                    <a:pt x="338" y="288"/>
                  </a:cubicBezTo>
                  <a:cubicBezTo>
                    <a:pt x="338" y="287"/>
                    <a:pt x="338" y="285"/>
                    <a:pt x="338" y="284"/>
                  </a:cubicBezTo>
                  <a:cubicBezTo>
                    <a:pt x="338" y="282"/>
                    <a:pt x="338" y="280"/>
                    <a:pt x="338" y="279"/>
                  </a:cubicBezTo>
                  <a:moveTo>
                    <a:pt x="43" y="258"/>
                  </a:moveTo>
                  <a:cubicBezTo>
                    <a:pt x="32" y="258"/>
                    <a:pt x="22" y="258"/>
                    <a:pt x="11" y="258"/>
                  </a:cubicBezTo>
                  <a:cubicBezTo>
                    <a:pt x="5" y="258"/>
                    <a:pt x="5" y="258"/>
                    <a:pt x="5" y="258"/>
                  </a:cubicBezTo>
                  <a:cubicBezTo>
                    <a:pt x="4" y="258"/>
                    <a:pt x="4" y="258"/>
                    <a:pt x="4" y="258"/>
                  </a:cubicBezTo>
                  <a:cubicBezTo>
                    <a:pt x="4" y="258"/>
                    <a:pt x="4" y="258"/>
                    <a:pt x="4" y="258"/>
                  </a:cubicBezTo>
                  <a:cubicBezTo>
                    <a:pt x="4" y="261"/>
                    <a:pt x="4" y="264"/>
                    <a:pt x="4" y="267"/>
                  </a:cubicBezTo>
                  <a:cubicBezTo>
                    <a:pt x="4" y="308"/>
                    <a:pt x="4" y="337"/>
                    <a:pt x="4" y="337"/>
                  </a:cubicBezTo>
                  <a:cubicBezTo>
                    <a:pt x="4" y="337"/>
                    <a:pt x="4" y="321"/>
                    <a:pt x="4" y="280"/>
                  </a:cubicBezTo>
                  <a:cubicBezTo>
                    <a:pt x="5" y="280"/>
                    <a:pt x="5" y="280"/>
                    <a:pt x="5" y="280"/>
                  </a:cubicBezTo>
                  <a:cubicBezTo>
                    <a:pt x="5" y="280"/>
                    <a:pt x="6" y="280"/>
                    <a:pt x="7" y="280"/>
                  </a:cubicBezTo>
                  <a:cubicBezTo>
                    <a:pt x="18" y="280"/>
                    <a:pt x="29" y="280"/>
                    <a:pt x="41" y="280"/>
                  </a:cubicBezTo>
                  <a:cubicBezTo>
                    <a:pt x="42" y="280"/>
                    <a:pt x="43" y="280"/>
                    <a:pt x="44" y="280"/>
                  </a:cubicBezTo>
                  <a:cubicBezTo>
                    <a:pt x="44" y="273"/>
                    <a:pt x="44" y="265"/>
                    <a:pt x="43" y="258"/>
                  </a:cubicBezTo>
                  <a:moveTo>
                    <a:pt x="337" y="256"/>
                  </a:moveTo>
                  <a:cubicBezTo>
                    <a:pt x="323" y="256"/>
                    <a:pt x="309" y="256"/>
                    <a:pt x="295" y="256"/>
                  </a:cubicBezTo>
                  <a:cubicBezTo>
                    <a:pt x="231" y="257"/>
                    <a:pt x="167" y="258"/>
                    <a:pt x="104" y="258"/>
                  </a:cubicBezTo>
                  <a:cubicBezTo>
                    <a:pt x="84" y="258"/>
                    <a:pt x="64" y="258"/>
                    <a:pt x="44" y="258"/>
                  </a:cubicBezTo>
                  <a:cubicBezTo>
                    <a:pt x="44" y="266"/>
                    <a:pt x="45" y="274"/>
                    <a:pt x="45" y="280"/>
                  </a:cubicBezTo>
                  <a:cubicBezTo>
                    <a:pt x="68" y="280"/>
                    <a:pt x="93" y="280"/>
                    <a:pt x="118" y="280"/>
                  </a:cubicBezTo>
                  <a:cubicBezTo>
                    <a:pt x="188" y="280"/>
                    <a:pt x="263" y="279"/>
                    <a:pt x="337" y="278"/>
                  </a:cubicBezTo>
                  <a:cubicBezTo>
                    <a:pt x="337" y="276"/>
                    <a:pt x="337" y="273"/>
                    <a:pt x="337" y="269"/>
                  </a:cubicBezTo>
                  <a:cubicBezTo>
                    <a:pt x="337" y="269"/>
                    <a:pt x="337" y="269"/>
                    <a:pt x="337" y="269"/>
                  </a:cubicBezTo>
                  <a:cubicBezTo>
                    <a:pt x="337" y="274"/>
                    <a:pt x="337" y="276"/>
                    <a:pt x="337" y="276"/>
                  </a:cubicBezTo>
                  <a:cubicBezTo>
                    <a:pt x="337" y="276"/>
                    <a:pt x="337" y="266"/>
                    <a:pt x="337" y="256"/>
                  </a:cubicBezTo>
                  <a:moveTo>
                    <a:pt x="3" y="239"/>
                  </a:moveTo>
                  <a:cubicBezTo>
                    <a:pt x="3" y="239"/>
                    <a:pt x="3" y="239"/>
                    <a:pt x="3" y="239"/>
                  </a:cubicBezTo>
                  <a:cubicBezTo>
                    <a:pt x="3" y="253"/>
                    <a:pt x="3" y="262"/>
                    <a:pt x="3" y="262"/>
                  </a:cubicBezTo>
                  <a:cubicBezTo>
                    <a:pt x="3" y="262"/>
                    <a:pt x="3" y="261"/>
                    <a:pt x="3" y="258"/>
                  </a:cubicBezTo>
                  <a:cubicBezTo>
                    <a:pt x="3" y="258"/>
                    <a:pt x="3" y="258"/>
                    <a:pt x="3" y="258"/>
                  </a:cubicBezTo>
                  <a:cubicBezTo>
                    <a:pt x="4" y="258"/>
                    <a:pt x="4" y="258"/>
                    <a:pt x="4" y="258"/>
                  </a:cubicBezTo>
                  <a:cubicBezTo>
                    <a:pt x="3" y="252"/>
                    <a:pt x="3" y="246"/>
                    <a:pt x="3" y="239"/>
                  </a:cubicBezTo>
                  <a:moveTo>
                    <a:pt x="43" y="239"/>
                  </a:moveTo>
                  <a:cubicBezTo>
                    <a:pt x="43" y="239"/>
                    <a:pt x="43" y="239"/>
                    <a:pt x="43" y="239"/>
                  </a:cubicBezTo>
                  <a:cubicBezTo>
                    <a:pt x="43" y="245"/>
                    <a:pt x="43" y="251"/>
                    <a:pt x="43" y="258"/>
                  </a:cubicBezTo>
                  <a:cubicBezTo>
                    <a:pt x="44" y="258"/>
                    <a:pt x="44" y="258"/>
                    <a:pt x="44" y="258"/>
                  </a:cubicBezTo>
                  <a:cubicBezTo>
                    <a:pt x="44" y="252"/>
                    <a:pt x="44" y="246"/>
                    <a:pt x="43" y="239"/>
                  </a:cubicBezTo>
                  <a:moveTo>
                    <a:pt x="337" y="236"/>
                  </a:moveTo>
                  <a:cubicBezTo>
                    <a:pt x="337" y="236"/>
                    <a:pt x="337" y="236"/>
                    <a:pt x="337" y="236"/>
                  </a:cubicBezTo>
                  <a:cubicBezTo>
                    <a:pt x="337" y="240"/>
                    <a:pt x="337" y="248"/>
                    <a:pt x="337" y="255"/>
                  </a:cubicBezTo>
                  <a:cubicBezTo>
                    <a:pt x="337" y="255"/>
                    <a:pt x="337" y="256"/>
                    <a:pt x="337" y="256"/>
                  </a:cubicBezTo>
                  <a:cubicBezTo>
                    <a:pt x="337" y="256"/>
                    <a:pt x="337" y="256"/>
                    <a:pt x="337" y="256"/>
                  </a:cubicBezTo>
                  <a:cubicBezTo>
                    <a:pt x="337" y="253"/>
                    <a:pt x="337" y="249"/>
                    <a:pt x="337" y="246"/>
                  </a:cubicBezTo>
                  <a:cubicBezTo>
                    <a:pt x="337" y="243"/>
                    <a:pt x="337" y="239"/>
                    <a:pt x="337" y="236"/>
                  </a:cubicBezTo>
                  <a:moveTo>
                    <a:pt x="337" y="234"/>
                  </a:moveTo>
                  <a:cubicBezTo>
                    <a:pt x="337" y="234"/>
                    <a:pt x="337" y="235"/>
                    <a:pt x="337" y="236"/>
                  </a:cubicBezTo>
                  <a:cubicBezTo>
                    <a:pt x="337" y="236"/>
                    <a:pt x="337" y="236"/>
                    <a:pt x="337" y="236"/>
                  </a:cubicBezTo>
                  <a:cubicBezTo>
                    <a:pt x="337" y="236"/>
                    <a:pt x="337" y="235"/>
                    <a:pt x="337" y="234"/>
                  </a:cubicBezTo>
                  <a:cubicBezTo>
                    <a:pt x="337" y="234"/>
                    <a:pt x="337" y="234"/>
                    <a:pt x="337" y="234"/>
                  </a:cubicBezTo>
                  <a:cubicBezTo>
                    <a:pt x="337" y="234"/>
                    <a:pt x="337" y="234"/>
                    <a:pt x="337" y="234"/>
                  </a:cubicBezTo>
                  <a:moveTo>
                    <a:pt x="1383" y="228"/>
                  </a:moveTo>
                  <a:cubicBezTo>
                    <a:pt x="1384" y="246"/>
                    <a:pt x="1384" y="260"/>
                    <a:pt x="1384" y="271"/>
                  </a:cubicBezTo>
                  <a:cubicBezTo>
                    <a:pt x="1418" y="267"/>
                    <a:pt x="1481" y="261"/>
                    <a:pt x="1500" y="259"/>
                  </a:cubicBezTo>
                  <a:cubicBezTo>
                    <a:pt x="1551" y="255"/>
                    <a:pt x="1594" y="252"/>
                    <a:pt x="1637" y="248"/>
                  </a:cubicBezTo>
                  <a:cubicBezTo>
                    <a:pt x="1648" y="249"/>
                    <a:pt x="1648" y="249"/>
                    <a:pt x="1648" y="249"/>
                  </a:cubicBezTo>
                  <a:cubicBezTo>
                    <a:pt x="1655" y="249"/>
                    <a:pt x="1655" y="249"/>
                    <a:pt x="1655" y="249"/>
                  </a:cubicBezTo>
                  <a:cubicBezTo>
                    <a:pt x="1659" y="249"/>
                    <a:pt x="1659" y="249"/>
                    <a:pt x="1659" y="249"/>
                  </a:cubicBezTo>
                  <a:cubicBezTo>
                    <a:pt x="1660" y="250"/>
                    <a:pt x="1660" y="250"/>
                    <a:pt x="1660" y="250"/>
                  </a:cubicBezTo>
                  <a:cubicBezTo>
                    <a:pt x="1661" y="250"/>
                    <a:pt x="1661" y="250"/>
                    <a:pt x="1661" y="250"/>
                  </a:cubicBezTo>
                  <a:cubicBezTo>
                    <a:pt x="1661" y="252"/>
                    <a:pt x="1661" y="252"/>
                    <a:pt x="1661" y="252"/>
                  </a:cubicBezTo>
                  <a:cubicBezTo>
                    <a:pt x="1661" y="252"/>
                    <a:pt x="1661" y="251"/>
                    <a:pt x="1661" y="250"/>
                  </a:cubicBezTo>
                  <a:cubicBezTo>
                    <a:pt x="1661" y="248"/>
                    <a:pt x="1661" y="247"/>
                    <a:pt x="1661" y="247"/>
                  </a:cubicBezTo>
                  <a:cubicBezTo>
                    <a:pt x="1661" y="247"/>
                    <a:pt x="1661" y="253"/>
                    <a:pt x="1661" y="281"/>
                  </a:cubicBezTo>
                  <a:cubicBezTo>
                    <a:pt x="1661" y="281"/>
                    <a:pt x="1661" y="281"/>
                    <a:pt x="1661" y="281"/>
                  </a:cubicBezTo>
                  <a:cubicBezTo>
                    <a:pt x="1660" y="281"/>
                    <a:pt x="1660" y="281"/>
                    <a:pt x="1660" y="281"/>
                  </a:cubicBezTo>
                  <a:cubicBezTo>
                    <a:pt x="1660" y="281"/>
                    <a:pt x="1660" y="281"/>
                    <a:pt x="1660" y="281"/>
                  </a:cubicBezTo>
                  <a:cubicBezTo>
                    <a:pt x="1641" y="282"/>
                    <a:pt x="1624" y="283"/>
                    <a:pt x="1608" y="284"/>
                  </a:cubicBezTo>
                  <a:cubicBezTo>
                    <a:pt x="1529" y="287"/>
                    <a:pt x="1462" y="289"/>
                    <a:pt x="1385" y="292"/>
                  </a:cubicBezTo>
                  <a:cubicBezTo>
                    <a:pt x="1385" y="302"/>
                    <a:pt x="1385" y="305"/>
                    <a:pt x="1385" y="305"/>
                  </a:cubicBezTo>
                  <a:cubicBezTo>
                    <a:pt x="1385" y="305"/>
                    <a:pt x="1385" y="299"/>
                    <a:pt x="1384" y="293"/>
                  </a:cubicBezTo>
                  <a:cubicBezTo>
                    <a:pt x="1384" y="293"/>
                    <a:pt x="1384" y="292"/>
                    <a:pt x="1384" y="292"/>
                  </a:cubicBezTo>
                  <a:cubicBezTo>
                    <a:pt x="1384" y="292"/>
                    <a:pt x="1384" y="292"/>
                    <a:pt x="1384" y="292"/>
                  </a:cubicBezTo>
                  <a:cubicBezTo>
                    <a:pt x="1384" y="292"/>
                    <a:pt x="1384" y="292"/>
                    <a:pt x="1384" y="293"/>
                  </a:cubicBezTo>
                  <a:cubicBezTo>
                    <a:pt x="1384" y="293"/>
                    <a:pt x="1384" y="293"/>
                    <a:pt x="1384" y="293"/>
                  </a:cubicBezTo>
                  <a:cubicBezTo>
                    <a:pt x="1384" y="298"/>
                    <a:pt x="1384" y="301"/>
                    <a:pt x="1384" y="301"/>
                  </a:cubicBezTo>
                  <a:cubicBezTo>
                    <a:pt x="1384" y="301"/>
                    <a:pt x="1384" y="299"/>
                    <a:pt x="1384" y="293"/>
                  </a:cubicBezTo>
                  <a:cubicBezTo>
                    <a:pt x="1383" y="293"/>
                    <a:pt x="1383" y="293"/>
                    <a:pt x="1383" y="293"/>
                  </a:cubicBezTo>
                  <a:cubicBezTo>
                    <a:pt x="1374" y="293"/>
                    <a:pt x="1374" y="293"/>
                    <a:pt x="1374" y="293"/>
                  </a:cubicBezTo>
                  <a:cubicBezTo>
                    <a:pt x="1366" y="293"/>
                    <a:pt x="1357" y="293"/>
                    <a:pt x="1349" y="294"/>
                  </a:cubicBezTo>
                  <a:cubicBezTo>
                    <a:pt x="1344" y="294"/>
                    <a:pt x="1340" y="294"/>
                    <a:pt x="1336" y="294"/>
                  </a:cubicBezTo>
                  <a:cubicBezTo>
                    <a:pt x="1142" y="303"/>
                    <a:pt x="942" y="311"/>
                    <a:pt x="770" y="317"/>
                  </a:cubicBezTo>
                  <a:cubicBezTo>
                    <a:pt x="821" y="319"/>
                    <a:pt x="872" y="321"/>
                    <a:pt x="924" y="324"/>
                  </a:cubicBezTo>
                  <a:cubicBezTo>
                    <a:pt x="925" y="324"/>
                    <a:pt x="925" y="324"/>
                    <a:pt x="926" y="324"/>
                  </a:cubicBezTo>
                  <a:cubicBezTo>
                    <a:pt x="1032" y="322"/>
                    <a:pt x="1125" y="319"/>
                    <a:pt x="1234" y="315"/>
                  </a:cubicBezTo>
                  <a:cubicBezTo>
                    <a:pt x="1331" y="312"/>
                    <a:pt x="1428" y="307"/>
                    <a:pt x="1524" y="302"/>
                  </a:cubicBezTo>
                  <a:cubicBezTo>
                    <a:pt x="1596" y="297"/>
                    <a:pt x="1596" y="297"/>
                    <a:pt x="1596" y="297"/>
                  </a:cubicBezTo>
                  <a:cubicBezTo>
                    <a:pt x="1633" y="294"/>
                    <a:pt x="1633" y="294"/>
                    <a:pt x="1633" y="294"/>
                  </a:cubicBezTo>
                  <a:cubicBezTo>
                    <a:pt x="1651" y="293"/>
                    <a:pt x="1651" y="293"/>
                    <a:pt x="1651" y="293"/>
                  </a:cubicBezTo>
                  <a:cubicBezTo>
                    <a:pt x="1660" y="293"/>
                    <a:pt x="1660" y="293"/>
                    <a:pt x="1660" y="293"/>
                  </a:cubicBezTo>
                  <a:cubicBezTo>
                    <a:pt x="1662" y="292"/>
                    <a:pt x="1662" y="292"/>
                    <a:pt x="1662" y="292"/>
                  </a:cubicBezTo>
                  <a:cubicBezTo>
                    <a:pt x="1662" y="296"/>
                    <a:pt x="1662" y="298"/>
                    <a:pt x="1662" y="300"/>
                  </a:cubicBezTo>
                  <a:cubicBezTo>
                    <a:pt x="1662" y="300"/>
                    <a:pt x="1662" y="300"/>
                    <a:pt x="1662" y="300"/>
                  </a:cubicBezTo>
                  <a:cubicBezTo>
                    <a:pt x="1662" y="294"/>
                    <a:pt x="1662" y="282"/>
                    <a:pt x="1662" y="271"/>
                  </a:cubicBezTo>
                  <a:cubicBezTo>
                    <a:pt x="1661" y="254"/>
                    <a:pt x="1661" y="238"/>
                    <a:pt x="1661" y="238"/>
                  </a:cubicBezTo>
                  <a:cubicBezTo>
                    <a:pt x="1661" y="238"/>
                    <a:pt x="1661" y="238"/>
                    <a:pt x="1661" y="238"/>
                  </a:cubicBezTo>
                  <a:cubicBezTo>
                    <a:pt x="1661" y="238"/>
                    <a:pt x="1661" y="238"/>
                    <a:pt x="1661" y="238"/>
                  </a:cubicBezTo>
                  <a:cubicBezTo>
                    <a:pt x="1660" y="238"/>
                    <a:pt x="1660" y="238"/>
                    <a:pt x="1660" y="238"/>
                  </a:cubicBezTo>
                  <a:cubicBezTo>
                    <a:pt x="1659" y="238"/>
                    <a:pt x="1659" y="238"/>
                    <a:pt x="1659" y="238"/>
                  </a:cubicBezTo>
                  <a:cubicBezTo>
                    <a:pt x="1655" y="238"/>
                    <a:pt x="1655" y="238"/>
                    <a:pt x="1655" y="238"/>
                  </a:cubicBezTo>
                  <a:cubicBezTo>
                    <a:pt x="1510" y="232"/>
                    <a:pt x="1510" y="232"/>
                    <a:pt x="1510" y="232"/>
                  </a:cubicBezTo>
                  <a:cubicBezTo>
                    <a:pt x="1468" y="230"/>
                    <a:pt x="1426" y="229"/>
                    <a:pt x="1383" y="228"/>
                  </a:cubicBezTo>
                  <a:moveTo>
                    <a:pt x="1090" y="249"/>
                  </a:moveTo>
                  <a:cubicBezTo>
                    <a:pt x="1090" y="249"/>
                    <a:pt x="1090" y="249"/>
                    <a:pt x="1090" y="249"/>
                  </a:cubicBezTo>
                  <a:cubicBezTo>
                    <a:pt x="1090" y="249"/>
                    <a:pt x="1090" y="249"/>
                    <a:pt x="1090" y="249"/>
                  </a:cubicBezTo>
                  <a:cubicBezTo>
                    <a:pt x="1090" y="249"/>
                    <a:pt x="1090" y="249"/>
                    <a:pt x="1090" y="249"/>
                  </a:cubicBezTo>
                  <a:moveTo>
                    <a:pt x="1230" y="240"/>
                  </a:moveTo>
                  <a:cubicBezTo>
                    <a:pt x="1238" y="240"/>
                    <a:pt x="1246" y="240"/>
                    <a:pt x="1255" y="240"/>
                  </a:cubicBezTo>
                  <a:cubicBezTo>
                    <a:pt x="1266" y="240"/>
                    <a:pt x="1277" y="240"/>
                    <a:pt x="1288" y="240"/>
                  </a:cubicBezTo>
                  <a:cubicBezTo>
                    <a:pt x="1234" y="243"/>
                    <a:pt x="1184" y="244"/>
                    <a:pt x="1146" y="246"/>
                  </a:cubicBezTo>
                  <a:cubicBezTo>
                    <a:pt x="1145" y="246"/>
                    <a:pt x="1144" y="246"/>
                    <a:pt x="1143" y="246"/>
                  </a:cubicBezTo>
                  <a:cubicBezTo>
                    <a:pt x="1172" y="244"/>
                    <a:pt x="1201" y="242"/>
                    <a:pt x="1230" y="240"/>
                  </a:cubicBezTo>
                  <a:moveTo>
                    <a:pt x="1014" y="225"/>
                  </a:moveTo>
                  <a:cubicBezTo>
                    <a:pt x="990" y="225"/>
                    <a:pt x="966" y="225"/>
                    <a:pt x="942" y="225"/>
                  </a:cubicBezTo>
                  <a:cubicBezTo>
                    <a:pt x="756" y="231"/>
                    <a:pt x="629" y="234"/>
                    <a:pt x="600" y="234"/>
                  </a:cubicBezTo>
                  <a:cubicBezTo>
                    <a:pt x="596" y="234"/>
                    <a:pt x="593" y="234"/>
                    <a:pt x="593" y="234"/>
                  </a:cubicBezTo>
                  <a:cubicBezTo>
                    <a:pt x="572" y="234"/>
                    <a:pt x="522" y="234"/>
                    <a:pt x="459" y="235"/>
                  </a:cubicBezTo>
                  <a:cubicBezTo>
                    <a:pt x="461" y="235"/>
                    <a:pt x="463" y="235"/>
                    <a:pt x="465" y="235"/>
                  </a:cubicBezTo>
                  <a:cubicBezTo>
                    <a:pt x="678" y="237"/>
                    <a:pt x="890" y="240"/>
                    <a:pt x="1095" y="240"/>
                  </a:cubicBezTo>
                  <a:cubicBezTo>
                    <a:pt x="947" y="244"/>
                    <a:pt x="800" y="247"/>
                    <a:pt x="653" y="250"/>
                  </a:cubicBezTo>
                  <a:cubicBezTo>
                    <a:pt x="559" y="252"/>
                    <a:pt x="450" y="255"/>
                    <a:pt x="338" y="256"/>
                  </a:cubicBezTo>
                  <a:cubicBezTo>
                    <a:pt x="338" y="264"/>
                    <a:pt x="338" y="272"/>
                    <a:pt x="338" y="278"/>
                  </a:cubicBezTo>
                  <a:cubicBezTo>
                    <a:pt x="338" y="278"/>
                    <a:pt x="338" y="278"/>
                    <a:pt x="338" y="278"/>
                  </a:cubicBezTo>
                  <a:cubicBezTo>
                    <a:pt x="338" y="278"/>
                    <a:pt x="338" y="278"/>
                    <a:pt x="338" y="278"/>
                  </a:cubicBezTo>
                  <a:cubicBezTo>
                    <a:pt x="338" y="278"/>
                    <a:pt x="338" y="278"/>
                    <a:pt x="338" y="279"/>
                  </a:cubicBezTo>
                  <a:cubicBezTo>
                    <a:pt x="338" y="279"/>
                    <a:pt x="338" y="279"/>
                    <a:pt x="338" y="279"/>
                  </a:cubicBezTo>
                  <a:cubicBezTo>
                    <a:pt x="348" y="279"/>
                    <a:pt x="348" y="279"/>
                    <a:pt x="348" y="279"/>
                  </a:cubicBezTo>
                  <a:cubicBezTo>
                    <a:pt x="362" y="278"/>
                    <a:pt x="375" y="278"/>
                    <a:pt x="389" y="278"/>
                  </a:cubicBezTo>
                  <a:cubicBezTo>
                    <a:pt x="417" y="278"/>
                    <a:pt x="446" y="277"/>
                    <a:pt x="479" y="277"/>
                  </a:cubicBezTo>
                  <a:cubicBezTo>
                    <a:pt x="592" y="275"/>
                    <a:pt x="710" y="273"/>
                    <a:pt x="809" y="273"/>
                  </a:cubicBezTo>
                  <a:cubicBezTo>
                    <a:pt x="852" y="273"/>
                    <a:pt x="891" y="273"/>
                    <a:pt x="925" y="274"/>
                  </a:cubicBezTo>
                  <a:cubicBezTo>
                    <a:pt x="1021" y="278"/>
                    <a:pt x="1118" y="280"/>
                    <a:pt x="1219" y="280"/>
                  </a:cubicBezTo>
                  <a:cubicBezTo>
                    <a:pt x="1240" y="279"/>
                    <a:pt x="1261" y="278"/>
                    <a:pt x="1283" y="276"/>
                  </a:cubicBezTo>
                  <a:cubicBezTo>
                    <a:pt x="1284" y="276"/>
                    <a:pt x="1285" y="276"/>
                    <a:pt x="1285" y="276"/>
                  </a:cubicBezTo>
                  <a:cubicBezTo>
                    <a:pt x="1285" y="276"/>
                    <a:pt x="1285" y="276"/>
                    <a:pt x="1285" y="276"/>
                  </a:cubicBezTo>
                  <a:cubicBezTo>
                    <a:pt x="1285" y="276"/>
                    <a:pt x="1285" y="276"/>
                    <a:pt x="1285" y="276"/>
                  </a:cubicBezTo>
                  <a:cubicBezTo>
                    <a:pt x="1285" y="276"/>
                    <a:pt x="1285" y="276"/>
                    <a:pt x="1283" y="276"/>
                  </a:cubicBezTo>
                  <a:cubicBezTo>
                    <a:pt x="1283" y="276"/>
                    <a:pt x="1283" y="276"/>
                    <a:pt x="1283" y="276"/>
                  </a:cubicBezTo>
                  <a:cubicBezTo>
                    <a:pt x="1279" y="277"/>
                    <a:pt x="1270" y="278"/>
                    <a:pt x="1255" y="280"/>
                  </a:cubicBezTo>
                  <a:cubicBezTo>
                    <a:pt x="1258" y="280"/>
                    <a:pt x="1261" y="280"/>
                    <a:pt x="1264" y="280"/>
                  </a:cubicBezTo>
                  <a:cubicBezTo>
                    <a:pt x="1294" y="280"/>
                    <a:pt x="1323" y="279"/>
                    <a:pt x="1354" y="278"/>
                  </a:cubicBezTo>
                  <a:cubicBezTo>
                    <a:pt x="1377" y="278"/>
                    <a:pt x="1377" y="278"/>
                    <a:pt x="1377" y="278"/>
                  </a:cubicBezTo>
                  <a:cubicBezTo>
                    <a:pt x="1382" y="278"/>
                    <a:pt x="1382" y="278"/>
                    <a:pt x="1382" y="278"/>
                  </a:cubicBezTo>
                  <a:cubicBezTo>
                    <a:pt x="1383" y="278"/>
                    <a:pt x="1383" y="278"/>
                    <a:pt x="1383" y="278"/>
                  </a:cubicBezTo>
                  <a:cubicBezTo>
                    <a:pt x="1383" y="278"/>
                    <a:pt x="1383" y="278"/>
                    <a:pt x="1383" y="278"/>
                  </a:cubicBezTo>
                  <a:cubicBezTo>
                    <a:pt x="1384" y="278"/>
                    <a:pt x="1384" y="278"/>
                    <a:pt x="1384" y="278"/>
                  </a:cubicBezTo>
                  <a:cubicBezTo>
                    <a:pt x="1384" y="281"/>
                    <a:pt x="1384" y="284"/>
                    <a:pt x="1384" y="286"/>
                  </a:cubicBezTo>
                  <a:cubicBezTo>
                    <a:pt x="1384" y="286"/>
                    <a:pt x="1384" y="286"/>
                    <a:pt x="1384" y="286"/>
                  </a:cubicBezTo>
                  <a:cubicBezTo>
                    <a:pt x="1384" y="286"/>
                    <a:pt x="1384" y="286"/>
                    <a:pt x="1384" y="286"/>
                  </a:cubicBezTo>
                  <a:cubicBezTo>
                    <a:pt x="1384" y="274"/>
                    <a:pt x="1383" y="255"/>
                    <a:pt x="1383" y="236"/>
                  </a:cubicBezTo>
                  <a:cubicBezTo>
                    <a:pt x="1383" y="233"/>
                    <a:pt x="1383" y="231"/>
                    <a:pt x="1383" y="228"/>
                  </a:cubicBezTo>
                  <a:cubicBezTo>
                    <a:pt x="1260" y="225"/>
                    <a:pt x="1137" y="225"/>
                    <a:pt x="1014" y="225"/>
                  </a:cubicBezTo>
                  <a:moveTo>
                    <a:pt x="337" y="224"/>
                  </a:moveTo>
                  <a:cubicBezTo>
                    <a:pt x="337" y="227"/>
                    <a:pt x="337" y="231"/>
                    <a:pt x="337" y="234"/>
                  </a:cubicBezTo>
                  <a:cubicBezTo>
                    <a:pt x="337" y="234"/>
                    <a:pt x="337" y="234"/>
                    <a:pt x="337" y="234"/>
                  </a:cubicBezTo>
                  <a:cubicBezTo>
                    <a:pt x="338" y="234"/>
                    <a:pt x="338" y="234"/>
                    <a:pt x="338" y="234"/>
                  </a:cubicBezTo>
                  <a:cubicBezTo>
                    <a:pt x="340" y="234"/>
                    <a:pt x="340" y="234"/>
                    <a:pt x="340" y="234"/>
                  </a:cubicBezTo>
                  <a:cubicBezTo>
                    <a:pt x="344" y="234"/>
                    <a:pt x="344" y="234"/>
                    <a:pt x="344" y="234"/>
                  </a:cubicBezTo>
                  <a:cubicBezTo>
                    <a:pt x="382" y="234"/>
                    <a:pt x="420" y="235"/>
                    <a:pt x="459" y="235"/>
                  </a:cubicBezTo>
                  <a:cubicBezTo>
                    <a:pt x="522" y="234"/>
                    <a:pt x="572" y="234"/>
                    <a:pt x="593" y="234"/>
                  </a:cubicBezTo>
                  <a:cubicBezTo>
                    <a:pt x="593" y="234"/>
                    <a:pt x="596" y="234"/>
                    <a:pt x="600" y="234"/>
                  </a:cubicBezTo>
                  <a:cubicBezTo>
                    <a:pt x="629" y="234"/>
                    <a:pt x="756" y="231"/>
                    <a:pt x="942" y="225"/>
                  </a:cubicBezTo>
                  <a:cubicBezTo>
                    <a:pt x="939" y="225"/>
                    <a:pt x="936" y="225"/>
                    <a:pt x="933" y="225"/>
                  </a:cubicBezTo>
                  <a:cubicBezTo>
                    <a:pt x="869" y="227"/>
                    <a:pt x="790" y="228"/>
                    <a:pt x="708" y="228"/>
                  </a:cubicBezTo>
                  <a:cubicBezTo>
                    <a:pt x="593" y="228"/>
                    <a:pt x="470" y="226"/>
                    <a:pt x="366" y="224"/>
                  </a:cubicBezTo>
                  <a:cubicBezTo>
                    <a:pt x="346" y="224"/>
                    <a:pt x="346" y="224"/>
                    <a:pt x="346" y="224"/>
                  </a:cubicBezTo>
                  <a:cubicBezTo>
                    <a:pt x="341" y="224"/>
                    <a:pt x="341" y="224"/>
                    <a:pt x="341" y="224"/>
                  </a:cubicBezTo>
                  <a:cubicBezTo>
                    <a:pt x="338" y="224"/>
                    <a:pt x="338" y="224"/>
                    <a:pt x="338" y="224"/>
                  </a:cubicBezTo>
                  <a:cubicBezTo>
                    <a:pt x="337" y="224"/>
                    <a:pt x="337" y="224"/>
                    <a:pt x="337" y="224"/>
                  </a:cubicBezTo>
                  <a:moveTo>
                    <a:pt x="337" y="219"/>
                  </a:moveTo>
                  <a:cubicBezTo>
                    <a:pt x="337" y="221"/>
                    <a:pt x="337" y="222"/>
                    <a:pt x="337" y="224"/>
                  </a:cubicBezTo>
                  <a:cubicBezTo>
                    <a:pt x="337" y="224"/>
                    <a:pt x="337" y="224"/>
                    <a:pt x="337" y="224"/>
                  </a:cubicBezTo>
                  <a:cubicBezTo>
                    <a:pt x="337" y="224"/>
                    <a:pt x="337" y="224"/>
                    <a:pt x="337" y="224"/>
                  </a:cubicBezTo>
                  <a:cubicBezTo>
                    <a:pt x="337" y="222"/>
                    <a:pt x="337" y="221"/>
                    <a:pt x="337" y="219"/>
                  </a:cubicBezTo>
                  <a:cubicBezTo>
                    <a:pt x="337" y="219"/>
                    <a:pt x="337" y="219"/>
                    <a:pt x="337" y="219"/>
                  </a:cubicBezTo>
                  <a:moveTo>
                    <a:pt x="3" y="166"/>
                  </a:moveTo>
                  <a:cubicBezTo>
                    <a:pt x="2" y="166"/>
                    <a:pt x="2" y="166"/>
                    <a:pt x="2" y="166"/>
                  </a:cubicBezTo>
                  <a:cubicBezTo>
                    <a:pt x="3" y="181"/>
                    <a:pt x="3" y="195"/>
                    <a:pt x="3" y="208"/>
                  </a:cubicBezTo>
                  <a:cubicBezTo>
                    <a:pt x="3" y="220"/>
                    <a:pt x="3" y="230"/>
                    <a:pt x="3" y="238"/>
                  </a:cubicBezTo>
                  <a:cubicBezTo>
                    <a:pt x="3" y="239"/>
                    <a:pt x="3" y="239"/>
                    <a:pt x="3" y="239"/>
                  </a:cubicBezTo>
                  <a:cubicBezTo>
                    <a:pt x="3" y="239"/>
                    <a:pt x="3" y="239"/>
                    <a:pt x="3" y="239"/>
                  </a:cubicBezTo>
                  <a:cubicBezTo>
                    <a:pt x="3" y="229"/>
                    <a:pt x="3" y="219"/>
                    <a:pt x="3" y="208"/>
                  </a:cubicBezTo>
                  <a:cubicBezTo>
                    <a:pt x="3" y="199"/>
                    <a:pt x="3" y="189"/>
                    <a:pt x="3" y="179"/>
                  </a:cubicBezTo>
                  <a:cubicBezTo>
                    <a:pt x="3" y="174"/>
                    <a:pt x="3" y="170"/>
                    <a:pt x="3" y="166"/>
                  </a:cubicBezTo>
                  <a:moveTo>
                    <a:pt x="41" y="165"/>
                  </a:moveTo>
                  <a:cubicBezTo>
                    <a:pt x="41" y="165"/>
                    <a:pt x="41" y="165"/>
                    <a:pt x="41" y="165"/>
                  </a:cubicBezTo>
                  <a:cubicBezTo>
                    <a:pt x="41" y="168"/>
                    <a:pt x="41" y="169"/>
                    <a:pt x="41" y="169"/>
                  </a:cubicBezTo>
                  <a:cubicBezTo>
                    <a:pt x="41" y="169"/>
                    <a:pt x="41" y="168"/>
                    <a:pt x="41" y="165"/>
                  </a:cubicBezTo>
                  <a:cubicBezTo>
                    <a:pt x="41" y="165"/>
                    <a:pt x="41" y="165"/>
                    <a:pt x="41" y="165"/>
                  </a:cubicBezTo>
                  <a:cubicBezTo>
                    <a:pt x="41" y="175"/>
                    <a:pt x="42" y="189"/>
                    <a:pt x="42" y="209"/>
                  </a:cubicBezTo>
                  <a:cubicBezTo>
                    <a:pt x="42" y="218"/>
                    <a:pt x="43" y="228"/>
                    <a:pt x="43" y="239"/>
                  </a:cubicBezTo>
                  <a:cubicBezTo>
                    <a:pt x="43" y="239"/>
                    <a:pt x="43" y="239"/>
                    <a:pt x="43" y="239"/>
                  </a:cubicBezTo>
                  <a:cubicBezTo>
                    <a:pt x="43" y="219"/>
                    <a:pt x="42" y="195"/>
                    <a:pt x="41" y="165"/>
                  </a:cubicBezTo>
                  <a:moveTo>
                    <a:pt x="41" y="158"/>
                  </a:moveTo>
                  <a:cubicBezTo>
                    <a:pt x="41" y="161"/>
                    <a:pt x="41" y="164"/>
                    <a:pt x="41" y="165"/>
                  </a:cubicBezTo>
                  <a:cubicBezTo>
                    <a:pt x="41" y="165"/>
                    <a:pt x="41" y="165"/>
                    <a:pt x="41" y="165"/>
                  </a:cubicBezTo>
                  <a:cubicBezTo>
                    <a:pt x="41" y="163"/>
                    <a:pt x="41" y="160"/>
                    <a:pt x="41" y="158"/>
                  </a:cubicBezTo>
                  <a:cubicBezTo>
                    <a:pt x="41" y="158"/>
                    <a:pt x="41" y="158"/>
                    <a:pt x="41" y="158"/>
                  </a:cubicBezTo>
                  <a:moveTo>
                    <a:pt x="910" y="206"/>
                  </a:moveTo>
                  <a:cubicBezTo>
                    <a:pt x="910" y="206"/>
                    <a:pt x="910" y="206"/>
                    <a:pt x="910" y="206"/>
                  </a:cubicBezTo>
                  <a:cubicBezTo>
                    <a:pt x="910" y="206"/>
                    <a:pt x="910" y="206"/>
                    <a:pt x="910" y="206"/>
                  </a:cubicBezTo>
                  <a:moveTo>
                    <a:pt x="685" y="147"/>
                  </a:moveTo>
                  <a:cubicBezTo>
                    <a:pt x="551" y="152"/>
                    <a:pt x="426" y="157"/>
                    <a:pt x="313" y="160"/>
                  </a:cubicBezTo>
                  <a:cubicBezTo>
                    <a:pt x="285" y="161"/>
                    <a:pt x="258" y="162"/>
                    <a:pt x="232" y="162"/>
                  </a:cubicBezTo>
                  <a:cubicBezTo>
                    <a:pt x="524" y="166"/>
                    <a:pt x="1032" y="167"/>
                    <a:pt x="1048" y="170"/>
                  </a:cubicBezTo>
                  <a:cubicBezTo>
                    <a:pt x="984" y="178"/>
                    <a:pt x="997" y="189"/>
                    <a:pt x="816" y="194"/>
                  </a:cubicBezTo>
                  <a:cubicBezTo>
                    <a:pt x="793" y="195"/>
                    <a:pt x="807" y="198"/>
                    <a:pt x="802" y="200"/>
                  </a:cubicBezTo>
                  <a:cubicBezTo>
                    <a:pt x="814" y="202"/>
                    <a:pt x="877" y="206"/>
                    <a:pt x="904" y="206"/>
                  </a:cubicBezTo>
                  <a:cubicBezTo>
                    <a:pt x="846" y="206"/>
                    <a:pt x="884" y="207"/>
                    <a:pt x="969" y="208"/>
                  </a:cubicBezTo>
                  <a:cubicBezTo>
                    <a:pt x="985" y="208"/>
                    <a:pt x="1002" y="208"/>
                    <a:pt x="1018" y="208"/>
                  </a:cubicBezTo>
                  <a:cubicBezTo>
                    <a:pt x="1093" y="206"/>
                    <a:pt x="1163" y="205"/>
                    <a:pt x="1240" y="205"/>
                  </a:cubicBezTo>
                  <a:cubicBezTo>
                    <a:pt x="1265" y="205"/>
                    <a:pt x="1291" y="205"/>
                    <a:pt x="1318" y="205"/>
                  </a:cubicBezTo>
                  <a:cubicBezTo>
                    <a:pt x="1339" y="206"/>
                    <a:pt x="1361" y="206"/>
                    <a:pt x="1382" y="207"/>
                  </a:cubicBezTo>
                  <a:cubicBezTo>
                    <a:pt x="1382" y="187"/>
                    <a:pt x="1381" y="171"/>
                    <a:pt x="1381" y="171"/>
                  </a:cubicBezTo>
                  <a:cubicBezTo>
                    <a:pt x="1381" y="171"/>
                    <a:pt x="1381" y="172"/>
                    <a:pt x="1381" y="173"/>
                  </a:cubicBezTo>
                  <a:cubicBezTo>
                    <a:pt x="1380" y="173"/>
                    <a:pt x="1380" y="173"/>
                    <a:pt x="1380" y="173"/>
                  </a:cubicBezTo>
                  <a:cubicBezTo>
                    <a:pt x="1377" y="173"/>
                    <a:pt x="1377" y="173"/>
                    <a:pt x="1377" y="173"/>
                  </a:cubicBezTo>
                  <a:cubicBezTo>
                    <a:pt x="1366" y="172"/>
                    <a:pt x="1366" y="172"/>
                    <a:pt x="1366" y="172"/>
                  </a:cubicBezTo>
                  <a:cubicBezTo>
                    <a:pt x="1319" y="169"/>
                    <a:pt x="1319" y="169"/>
                    <a:pt x="1319" y="169"/>
                  </a:cubicBezTo>
                  <a:cubicBezTo>
                    <a:pt x="1257" y="166"/>
                    <a:pt x="1193" y="162"/>
                    <a:pt x="1126" y="159"/>
                  </a:cubicBezTo>
                  <a:cubicBezTo>
                    <a:pt x="1048" y="156"/>
                    <a:pt x="880" y="151"/>
                    <a:pt x="685" y="147"/>
                  </a:cubicBezTo>
                  <a:moveTo>
                    <a:pt x="40" y="146"/>
                  </a:moveTo>
                  <a:cubicBezTo>
                    <a:pt x="40" y="146"/>
                    <a:pt x="41" y="151"/>
                    <a:pt x="41" y="165"/>
                  </a:cubicBezTo>
                  <a:cubicBezTo>
                    <a:pt x="41" y="165"/>
                    <a:pt x="41" y="165"/>
                    <a:pt x="41" y="165"/>
                  </a:cubicBezTo>
                  <a:cubicBezTo>
                    <a:pt x="41" y="163"/>
                    <a:pt x="41" y="160"/>
                    <a:pt x="41" y="158"/>
                  </a:cubicBezTo>
                  <a:cubicBezTo>
                    <a:pt x="41" y="152"/>
                    <a:pt x="40" y="146"/>
                    <a:pt x="40" y="146"/>
                  </a:cubicBezTo>
                  <a:moveTo>
                    <a:pt x="41" y="138"/>
                  </a:moveTo>
                  <a:cubicBezTo>
                    <a:pt x="41" y="144"/>
                    <a:pt x="41" y="151"/>
                    <a:pt x="42" y="158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54" y="158"/>
                    <a:pt x="54" y="158"/>
                    <a:pt x="54" y="158"/>
                  </a:cubicBezTo>
                  <a:cubicBezTo>
                    <a:pt x="78" y="159"/>
                    <a:pt x="101" y="160"/>
                    <a:pt x="125" y="160"/>
                  </a:cubicBezTo>
                  <a:cubicBezTo>
                    <a:pt x="155" y="161"/>
                    <a:pt x="192" y="162"/>
                    <a:pt x="232" y="162"/>
                  </a:cubicBezTo>
                  <a:cubicBezTo>
                    <a:pt x="258" y="162"/>
                    <a:pt x="285" y="161"/>
                    <a:pt x="313" y="160"/>
                  </a:cubicBezTo>
                  <a:cubicBezTo>
                    <a:pt x="426" y="157"/>
                    <a:pt x="551" y="152"/>
                    <a:pt x="685" y="147"/>
                  </a:cubicBezTo>
                  <a:cubicBezTo>
                    <a:pt x="608" y="146"/>
                    <a:pt x="527" y="144"/>
                    <a:pt x="445" y="143"/>
                  </a:cubicBezTo>
                  <a:cubicBezTo>
                    <a:pt x="373" y="142"/>
                    <a:pt x="301" y="141"/>
                    <a:pt x="232" y="141"/>
                  </a:cubicBezTo>
                  <a:cubicBezTo>
                    <a:pt x="197" y="140"/>
                    <a:pt x="163" y="140"/>
                    <a:pt x="130" y="139"/>
                  </a:cubicBezTo>
                  <a:cubicBezTo>
                    <a:pt x="113" y="139"/>
                    <a:pt x="97" y="139"/>
                    <a:pt x="81" y="139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8"/>
                    <a:pt x="41" y="138"/>
                    <a:pt x="41" y="138"/>
                  </a:cubicBezTo>
                  <a:moveTo>
                    <a:pt x="1381" y="138"/>
                  </a:moveTo>
                  <a:cubicBezTo>
                    <a:pt x="1381" y="138"/>
                    <a:pt x="1381" y="144"/>
                    <a:pt x="1381" y="158"/>
                  </a:cubicBezTo>
                  <a:cubicBezTo>
                    <a:pt x="1381" y="158"/>
                    <a:pt x="1381" y="158"/>
                    <a:pt x="1381" y="158"/>
                  </a:cubicBezTo>
                  <a:cubicBezTo>
                    <a:pt x="1381" y="146"/>
                    <a:pt x="1381" y="138"/>
                    <a:pt x="1381" y="138"/>
                  </a:cubicBezTo>
                  <a:moveTo>
                    <a:pt x="41" y="129"/>
                  </a:moveTo>
                  <a:cubicBezTo>
                    <a:pt x="41" y="129"/>
                    <a:pt x="41" y="132"/>
                    <a:pt x="41" y="13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6"/>
                    <a:pt x="41" y="134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1" y="130"/>
                    <a:pt x="41" y="129"/>
                    <a:pt x="41" y="129"/>
                  </a:cubicBezTo>
                  <a:moveTo>
                    <a:pt x="1797" y="41"/>
                  </a:moveTo>
                  <a:cubicBezTo>
                    <a:pt x="1798" y="58"/>
                    <a:pt x="1799" y="74"/>
                    <a:pt x="1800" y="89"/>
                  </a:cubicBezTo>
                  <a:cubicBezTo>
                    <a:pt x="1801" y="89"/>
                    <a:pt x="1801" y="89"/>
                    <a:pt x="1801" y="89"/>
                  </a:cubicBezTo>
                  <a:cubicBezTo>
                    <a:pt x="1806" y="89"/>
                    <a:pt x="1806" y="89"/>
                    <a:pt x="1806" y="89"/>
                  </a:cubicBezTo>
                  <a:cubicBezTo>
                    <a:pt x="1823" y="88"/>
                    <a:pt x="1823" y="88"/>
                    <a:pt x="1823" y="88"/>
                  </a:cubicBezTo>
                  <a:cubicBezTo>
                    <a:pt x="1829" y="88"/>
                    <a:pt x="1829" y="88"/>
                    <a:pt x="1829" y="88"/>
                  </a:cubicBezTo>
                  <a:cubicBezTo>
                    <a:pt x="1832" y="88"/>
                    <a:pt x="1832" y="88"/>
                    <a:pt x="1832" y="88"/>
                  </a:cubicBezTo>
                  <a:cubicBezTo>
                    <a:pt x="1832" y="88"/>
                    <a:pt x="1832" y="88"/>
                    <a:pt x="1832" y="88"/>
                  </a:cubicBezTo>
                  <a:cubicBezTo>
                    <a:pt x="1832" y="87"/>
                    <a:pt x="1832" y="86"/>
                    <a:pt x="1832" y="86"/>
                  </a:cubicBezTo>
                  <a:cubicBezTo>
                    <a:pt x="1833" y="86"/>
                    <a:pt x="1834" y="117"/>
                    <a:pt x="1836" y="148"/>
                  </a:cubicBezTo>
                  <a:cubicBezTo>
                    <a:pt x="1838" y="173"/>
                    <a:pt x="1839" y="198"/>
                    <a:pt x="1840" y="206"/>
                  </a:cubicBezTo>
                  <a:cubicBezTo>
                    <a:pt x="1840" y="208"/>
                    <a:pt x="1840" y="209"/>
                    <a:pt x="1840" y="209"/>
                  </a:cubicBezTo>
                  <a:cubicBezTo>
                    <a:pt x="1840" y="209"/>
                    <a:pt x="1840" y="208"/>
                    <a:pt x="1840" y="206"/>
                  </a:cubicBezTo>
                  <a:cubicBezTo>
                    <a:pt x="1839" y="203"/>
                    <a:pt x="1839" y="197"/>
                    <a:pt x="1838" y="187"/>
                  </a:cubicBezTo>
                  <a:cubicBezTo>
                    <a:pt x="1837" y="187"/>
                    <a:pt x="1837" y="187"/>
                    <a:pt x="1837" y="187"/>
                  </a:cubicBezTo>
                  <a:cubicBezTo>
                    <a:pt x="1826" y="189"/>
                    <a:pt x="1826" y="189"/>
                    <a:pt x="1826" y="189"/>
                  </a:cubicBezTo>
                  <a:cubicBezTo>
                    <a:pt x="1796" y="193"/>
                    <a:pt x="1767" y="197"/>
                    <a:pt x="1737" y="200"/>
                  </a:cubicBezTo>
                  <a:cubicBezTo>
                    <a:pt x="1694" y="206"/>
                    <a:pt x="1652" y="211"/>
                    <a:pt x="1610" y="216"/>
                  </a:cubicBezTo>
                  <a:cubicBezTo>
                    <a:pt x="1618" y="216"/>
                    <a:pt x="1626" y="217"/>
                    <a:pt x="1635" y="217"/>
                  </a:cubicBezTo>
                  <a:cubicBezTo>
                    <a:pt x="1661" y="218"/>
                    <a:pt x="1661" y="218"/>
                    <a:pt x="1661" y="218"/>
                  </a:cubicBezTo>
                  <a:cubicBezTo>
                    <a:pt x="1662" y="218"/>
                    <a:pt x="1662" y="218"/>
                    <a:pt x="1662" y="218"/>
                  </a:cubicBezTo>
                  <a:cubicBezTo>
                    <a:pt x="1662" y="218"/>
                    <a:pt x="1662" y="218"/>
                    <a:pt x="1662" y="218"/>
                  </a:cubicBezTo>
                  <a:cubicBezTo>
                    <a:pt x="1662" y="217"/>
                    <a:pt x="1662" y="217"/>
                    <a:pt x="1662" y="217"/>
                  </a:cubicBezTo>
                  <a:cubicBezTo>
                    <a:pt x="1662" y="217"/>
                    <a:pt x="1662" y="229"/>
                    <a:pt x="1663" y="246"/>
                  </a:cubicBezTo>
                  <a:cubicBezTo>
                    <a:pt x="1680" y="245"/>
                    <a:pt x="1699" y="243"/>
                    <a:pt x="1718" y="242"/>
                  </a:cubicBezTo>
                  <a:cubicBezTo>
                    <a:pt x="1748" y="240"/>
                    <a:pt x="1778" y="238"/>
                    <a:pt x="1810" y="235"/>
                  </a:cubicBezTo>
                  <a:cubicBezTo>
                    <a:pt x="1833" y="233"/>
                    <a:pt x="1833" y="233"/>
                    <a:pt x="1833" y="233"/>
                  </a:cubicBezTo>
                  <a:cubicBezTo>
                    <a:pt x="1833" y="233"/>
                    <a:pt x="1833" y="233"/>
                    <a:pt x="1833" y="233"/>
                  </a:cubicBezTo>
                  <a:cubicBezTo>
                    <a:pt x="1833" y="233"/>
                    <a:pt x="1833" y="233"/>
                    <a:pt x="1833" y="233"/>
                  </a:cubicBezTo>
                  <a:cubicBezTo>
                    <a:pt x="1833" y="233"/>
                    <a:pt x="1833" y="233"/>
                    <a:pt x="1833" y="233"/>
                  </a:cubicBezTo>
                  <a:cubicBezTo>
                    <a:pt x="1835" y="233"/>
                    <a:pt x="1835" y="233"/>
                    <a:pt x="1835" y="233"/>
                  </a:cubicBezTo>
                  <a:cubicBezTo>
                    <a:pt x="1841" y="233"/>
                    <a:pt x="1841" y="233"/>
                    <a:pt x="1841" y="233"/>
                  </a:cubicBezTo>
                  <a:cubicBezTo>
                    <a:pt x="1843" y="233"/>
                    <a:pt x="1843" y="233"/>
                    <a:pt x="1843" y="233"/>
                  </a:cubicBezTo>
                  <a:cubicBezTo>
                    <a:pt x="1843" y="233"/>
                    <a:pt x="1843" y="233"/>
                    <a:pt x="1843" y="233"/>
                  </a:cubicBezTo>
                  <a:cubicBezTo>
                    <a:pt x="1844" y="233"/>
                    <a:pt x="1844" y="233"/>
                    <a:pt x="1844" y="233"/>
                  </a:cubicBezTo>
                  <a:cubicBezTo>
                    <a:pt x="1843" y="220"/>
                    <a:pt x="1843" y="215"/>
                    <a:pt x="1843" y="215"/>
                  </a:cubicBezTo>
                  <a:cubicBezTo>
                    <a:pt x="1843" y="215"/>
                    <a:pt x="1843" y="224"/>
                    <a:pt x="1844" y="233"/>
                  </a:cubicBezTo>
                  <a:cubicBezTo>
                    <a:pt x="1844" y="241"/>
                    <a:pt x="1845" y="250"/>
                    <a:pt x="1845" y="250"/>
                  </a:cubicBezTo>
                  <a:cubicBezTo>
                    <a:pt x="1845" y="250"/>
                    <a:pt x="1843" y="210"/>
                    <a:pt x="1833" y="42"/>
                  </a:cubicBezTo>
                  <a:cubicBezTo>
                    <a:pt x="1829" y="42"/>
                    <a:pt x="1829" y="42"/>
                    <a:pt x="1829" y="42"/>
                  </a:cubicBezTo>
                  <a:cubicBezTo>
                    <a:pt x="1817" y="42"/>
                    <a:pt x="1817" y="42"/>
                    <a:pt x="1817" y="42"/>
                  </a:cubicBezTo>
                  <a:cubicBezTo>
                    <a:pt x="1816" y="42"/>
                    <a:pt x="1816" y="42"/>
                    <a:pt x="1815" y="42"/>
                  </a:cubicBezTo>
                  <a:cubicBezTo>
                    <a:pt x="1815" y="42"/>
                    <a:pt x="1815" y="42"/>
                    <a:pt x="1815" y="42"/>
                  </a:cubicBezTo>
                  <a:cubicBezTo>
                    <a:pt x="1812" y="42"/>
                    <a:pt x="1809" y="42"/>
                    <a:pt x="1807" y="42"/>
                  </a:cubicBezTo>
                  <a:cubicBezTo>
                    <a:pt x="1805" y="42"/>
                    <a:pt x="1804" y="42"/>
                    <a:pt x="1803" y="42"/>
                  </a:cubicBezTo>
                  <a:cubicBezTo>
                    <a:pt x="1801" y="41"/>
                    <a:pt x="1799" y="41"/>
                    <a:pt x="1797" y="41"/>
                  </a:cubicBezTo>
                  <a:moveTo>
                    <a:pt x="1" y="20"/>
                  </a:moveTo>
                  <a:cubicBezTo>
                    <a:pt x="1" y="20"/>
                    <a:pt x="1" y="30"/>
                    <a:pt x="1" y="46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54" y="47"/>
                    <a:pt x="69" y="47"/>
                    <a:pt x="84" y="48"/>
                  </a:cubicBezTo>
                  <a:cubicBezTo>
                    <a:pt x="164" y="48"/>
                    <a:pt x="237" y="51"/>
                    <a:pt x="298" y="54"/>
                  </a:cubicBezTo>
                  <a:cubicBezTo>
                    <a:pt x="343" y="57"/>
                    <a:pt x="381" y="60"/>
                    <a:pt x="408" y="63"/>
                  </a:cubicBezTo>
                  <a:cubicBezTo>
                    <a:pt x="422" y="66"/>
                    <a:pt x="372" y="70"/>
                    <a:pt x="385" y="72"/>
                  </a:cubicBezTo>
                  <a:cubicBezTo>
                    <a:pt x="450" y="81"/>
                    <a:pt x="614" y="85"/>
                    <a:pt x="641" y="93"/>
                  </a:cubicBezTo>
                  <a:cubicBezTo>
                    <a:pt x="646" y="95"/>
                    <a:pt x="647" y="97"/>
                    <a:pt x="642" y="99"/>
                  </a:cubicBezTo>
                  <a:cubicBezTo>
                    <a:pt x="629" y="100"/>
                    <a:pt x="647" y="102"/>
                    <a:pt x="681" y="104"/>
                  </a:cubicBezTo>
                  <a:cubicBezTo>
                    <a:pt x="699" y="105"/>
                    <a:pt x="721" y="106"/>
                    <a:pt x="745" y="107"/>
                  </a:cubicBezTo>
                  <a:cubicBezTo>
                    <a:pt x="786" y="108"/>
                    <a:pt x="834" y="109"/>
                    <a:pt x="877" y="109"/>
                  </a:cubicBezTo>
                  <a:cubicBezTo>
                    <a:pt x="879" y="109"/>
                    <a:pt x="880" y="109"/>
                    <a:pt x="882" y="109"/>
                  </a:cubicBezTo>
                  <a:cubicBezTo>
                    <a:pt x="936" y="109"/>
                    <a:pt x="1078" y="106"/>
                    <a:pt x="1265" y="101"/>
                  </a:cubicBezTo>
                  <a:cubicBezTo>
                    <a:pt x="1361" y="99"/>
                    <a:pt x="1469" y="97"/>
                    <a:pt x="1583" y="94"/>
                  </a:cubicBezTo>
                  <a:cubicBezTo>
                    <a:pt x="1640" y="93"/>
                    <a:pt x="1698" y="91"/>
                    <a:pt x="1757" y="90"/>
                  </a:cubicBezTo>
                  <a:cubicBezTo>
                    <a:pt x="1800" y="89"/>
                    <a:pt x="1800" y="89"/>
                    <a:pt x="1800" y="89"/>
                  </a:cubicBezTo>
                  <a:cubicBezTo>
                    <a:pt x="1799" y="74"/>
                    <a:pt x="1798" y="58"/>
                    <a:pt x="1797" y="41"/>
                  </a:cubicBezTo>
                  <a:cubicBezTo>
                    <a:pt x="1787" y="41"/>
                    <a:pt x="1777" y="41"/>
                    <a:pt x="1766" y="41"/>
                  </a:cubicBezTo>
                  <a:cubicBezTo>
                    <a:pt x="1731" y="40"/>
                    <a:pt x="1695" y="39"/>
                    <a:pt x="1658" y="39"/>
                  </a:cubicBezTo>
                  <a:cubicBezTo>
                    <a:pt x="1621" y="38"/>
                    <a:pt x="1584" y="37"/>
                    <a:pt x="1546" y="37"/>
                  </a:cubicBezTo>
                  <a:cubicBezTo>
                    <a:pt x="1514" y="37"/>
                    <a:pt x="1482" y="36"/>
                    <a:pt x="1449" y="36"/>
                  </a:cubicBezTo>
                  <a:cubicBezTo>
                    <a:pt x="1420" y="35"/>
                    <a:pt x="1390" y="35"/>
                    <a:pt x="1360" y="35"/>
                  </a:cubicBezTo>
                  <a:cubicBezTo>
                    <a:pt x="1261" y="34"/>
                    <a:pt x="1158" y="34"/>
                    <a:pt x="1054" y="34"/>
                  </a:cubicBezTo>
                  <a:cubicBezTo>
                    <a:pt x="715" y="33"/>
                    <a:pt x="367" y="32"/>
                    <a:pt x="98" y="26"/>
                  </a:cubicBezTo>
                  <a:cubicBezTo>
                    <a:pt x="83" y="26"/>
                    <a:pt x="68" y="25"/>
                    <a:pt x="51" y="25"/>
                  </a:cubicBezTo>
                  <a:cubicBezTo>
                    <a:pt x="43" y="25"/>
                    <a:pt x="35" y="25"/>
                    <a:pt x="26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2"/>
                    <a:pt x="1" y="20"/>
                    <a:pt x="1" y="20"/>
                  </a:cubicBezTo>
                  <a:moveTo>
                    <a:pt x="0" y="0"/>
                  </a:moveTo>
                  <a:cubicBezTo>
                    <a:pt x="0" y="0"/>
                    <a:pt x="1" y="6"/>
                    <a:pt x="1" y="17"/>
                  </a:cubicBezTo>
                  <a:cubicBezTo>
                    <a:pt x="1" y="27"/>
                    <a:pt x="1" y="42"/>
                    <a:pt x="1" y="60"/>
                  </a:cubicBezTo>
                  <a:cubicBezTo>
                    <a:pt x="1" y="74"/>
                    <a:pt x="1" y="90"/>
                    <a:pt x="2" y="106"/>
                  </a:cubicBezTo>
                  <a:cubicBezTo>
                    <a:pt x="2" y="114"/>
                    <a:pt x="2" y="122"/>
                    <a:pt x="2" y="131"/>
                  </a:cubicBezTo>
                  <a:cubicBezTo>
                    <a:pt x="2" y="142"/>
                    <a:pt x="2" y="154"/>
                    <a:pt x="2" y="166"/>
                  </a:cubicBezTo>
                  <a:cubicBezTo>
                    <a:pt x="2" y="166"/>
                    <a:pt x="2" y="166"/>
                    <a:pt x="3" y="166"/>
                  </a:cubicBezTo>
                  <a:cubicBezTo>
                    <a:pt x="2" y="141"/>
                    <a:pt x="2" y="118"/>
                    <a:pt x="2" y="96"/>
                  </a:cubicBezTo>
                  <a:cubicBezTo>
                    <a:pt x="2" y="83"/>
                    <a:pt x="1" y="70"/>
                    <a:pt x="1" y="60"/>
                  </a:cubicBezTo>
                  <a:cubicBezTo>
                    <a:pt x="1" y="55"/>
                    <a:pt x="1" y="51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34"/>
                    <a:pt x="1" y="24"/>
                    <a:pt x="1" y="17"/>
                  </a:cubicBezTo>
                  <a:cubicBezTo>
                    <a:pt x="1" y="5"/>
                    <a:pt x="0" y="0"/>
                    <a:pt x="0" y="0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243"/>
            <p:cNvSpPr>
              <a:spLocks noEditPoints="1"/>
            </p:cNvSpPr>
            <p:nvPr/>
          </p:nvSpPr>
          <p:spPr bwMode="auto">
            <a:xfrm>
              <a:off x="3176588" y="6107113"/>
              <a:ext cx="2617788" cy="566737"/>
            </a:xfrm>
            <a:custGeom>
              <a:avLst/>
              <a:gdLst>
                <a:gd name="T0" fmla="*/ 45 w 2041"/>
                <a:gd name="T1" fmla="*/ 441 h 441"/>
                <a:gd name="T2" fmla="*/ 73 w 2041"/>
                <a:gd name="T3" fmla="*/ 386 h 441"/>
                <a:gd name="T4" fmla="*/ 46 w 2041"/>
                <a:gd name="T5" fmla="*/ 386 h 441"/>
                <a:gd name="T6" fmla="*/ 44 w 2041"/>
                <a:gd name="T7" fmla="*/ 386 h 441"/>
                <a:gd name="T8" fmla="*/ 46 w 2041"/>
                <a:gd name="T9" fmla="*/ 386 h 441"/>
                <a:gd name="T10" fmla="*/ 183 w 2041"/>
                <a:gd name="T11" fmla="*/ 384 h 441"/>
                <a:gd name="T12" fmla="*/ 239 w 2041"/>
                <a:gd name="T13" fmla="*/ 384 h 441"/>
                <a:gd name="T14" fmla="*/ 280 w 2041"/>
                <a:gd name="T15" fmla="*/ 384 h 441"/>
                <a:gd name="T16" fmla="*/ 240 w 2041"/>
                <a:gd name="T17" fmla="*/ 384 h 441"/>
                <a:gd name="T18" fmla="*/ 231 w 2041"/>
                <a:gd name="T19" fmla="*/ 384 h 441"/>
                <a:gd name="T20" fmla="*/ 574 w 2041"/>
                <a:gd name="T21" fmla="*/ 381 h 441"/>
                <a:gd name="T22" fmla="*/ 574 w 2041"/>
                <a:gd name="T23" fmla="*/ 381 h 441"/>
                <a:gd name="T24" fmla="*/ 837 w 2041"/>
                <a:gd name="T25" fmla="*/ 379 h 441"/>
                <a:gd name="T26" fmla="*/ 574 w 2041"/>
                <a:gd name="T27" fmla="*/ 381 h 441"/>
                <a:gd name="T28" fmla="*/ 1179 w 2041"/>
                <a:gd name="T29" fmla="*/ 370 h 441"/>
                <a:gd name="T30" fmla="*/ 1806 w 2041"/>
                <a:gd name="T31" fmla="*/ 347 h 441"/>
                <a:gd name="T32" fmla="*/ 2041 w 2041"/>
                <a:gd name="T33" fmla="*/ 296 h 441"/>
                <a:gd name="T34" fmla="*/ 550 w 2041"/>
                <a:gd name="T35" fmla="*/ 305 h 441"/>
                <a:gd name="T36" fmla="*/ 469 w 2041"/>
                <a:gd name="T37" fmla="*/ 307 h 441"/>
                <a:gd name="T38" fmla="*/ 1967 w 2041"/>
                <a:gd name="T39" fmla="*/ 291 h 441"/>
                <a:gd name="T40" fmla="*/ 2041 w 2041"/>
                <a:gd name="T41" fmla="*/ 296 h 441"/>
                <a:gd name="T42" fmla="*/ 2041 w 2041"/>
                <a:gd name="T43" fmla="*/ 296 h 441"/>
                <a:gd name="T44" fmla="*/ 1967 w 2041"/>
                <a:gd name="T45" fmla="*/ 291 h 441"/>
                <a:gd name="T46" fmla="*/ 1897 w 2041"/>
                <a:gd name="T47" fmla="*/ 288 h 441"/>
                <a:gd name="T48" fmla="*/ 1892 w 2041"/>
                <a:gd name="T49" fmla="*/ 287 h 441"/>
                <a:gd name="T50" fmla="*/ 1176 w 2041"/>
                <a:gd name="T51" fmla="*/ 284 h 441"/>
                <a:gd name="T52" fmla="*/ 1850 w 2041"/>
                <a:gd name="T53" fmla="*/ 286 h 441"/>
                <a:gd name="T54" fmla="*/ 40 w 2041"/>
                <a:gd name="T55" fmla="*/ 134 h 441"/>
                <a:gd name="T56" fmla="*/ 0 w 2041"/>
                <a:gd name="T57" fmla="*/ 308 h 441"/>
                <a:gd name="T58" fmla="*/ 45 w 2041"/>
                <a:gd name="T59" fmla="*/ 436 h 441"/>
                <a:gd name="T60" fmla="*/ 45 w 2041"/>
                <a:gd name="T61" fmla="*/ 441 h 441"/>
                <a:gd name="T62" fmla="*/ 46 w 2041"/>
                <a:gd name="T63" fmla="*/ 309 h 441"/>
                <a:gd name="T64" fmla="*/ 201 w 2041"/>
                <a:gd name="T65" fmla="*/ 311 h 441"/>
                <a:gd name="T66" fmla="*/ 278 w 2041"/>
                <a:gd name="T67" fmla="*/ 310 h 441"/>
                <a:gd name="T68" fmla="*/ 278 w 2041"/>
                <a:gd name="T69" fmla="*/ 310 h 441"/>
                <a:gd name="T70" fmla="*/ 240 w 2041"/>
                <a:gd name="T71" fmla="*/ 311 h 441"/>
                <a:gd name="T72" fmla="*/ 149 w 2041"/>
                <a:gd name="T73" fmla="*/ 310 h 441"/>
                <a:gd name="T74" fmla="*/ 45 w 2041"/>
                <a:gd name="T75" fmla="*/ 309 h 441"/>
                <a:gd name="T76" fmla="*/ 193 w 2041"/>
                <a:gd name="T77" fmla="*/ 128 h 441"/>
                <a:gd name="T78" fmla="*/ 41 w 2041"/>
                <a:gd name="T79" fmla="*/ 137 h 441"/>
                <a:gd name="T80" fmla="*/ 40 w 2041"/>
                <a:gd name="T81" fmla="*/ 134 h 441"/>
                <a:gd name="T82" fmla="*/ 51 w 2041"/>
                <a:gd name="T83" fmla="*/ 137 h 441"/>
                <a:gd name="T84" fmla="*/ 642 w 2041"/>
                <a:gd name="T85" fmla="*/ 114 h 441"/>
                <a:gd name="T86" fmla="*/ 1238 w 2041"/>
                <a:gd name="T87" fmla="*/ 104 h 441"/>
                <a:gd name="T88" fmla="*/ 1238 w 2041"/>
                <a:gd name="T89" fmla="*/ 104 h 441"/>
                <a:gd name="T90" fmla="*/ 1469 w 2041"/>
                <a:gd name="T91" fmla="*/ 100 h 441"/>
                <a:gd name="T92" fmla="*/ 1891 w 2041"/>
                <a:gd name="T93" fmla="*/ 72 h 441"/>
                <a:gd name="T94" fmla="*/ 1473 w 2041"/>
                <a:gd name="T95" fmla="*/ 100 h 441"/>
                <a:gd name="T96" fmla="*/ 1960 w 2041"/>
                <a:gd name="T97" fmla="*/ 64 h 441"/>
                <a:gd name="T98" fmla="*/ 1995 w 2041"/>
                <a:gd name="T99" fmla="*/ 59 h 441"/>
                <a:gd name="T100" fmla="*/ 2012 w 2041"/>
                <a:gd name="T101" fmla="*/ 56 h 441"/>
                <a:gd name="T102" fmla="*/ 2012 w 2041"/>
                <a:gd name="T103" fmla="*/ 56 h 441"/>
                <a:gd name="T104" fmla="*/ 2026 w 2041"/>
                <a:gd name="T105" fmla="*/ 54 h 441"/>
                <a:gd name="T106" fmla="*/ 2022 w 2041"/>
                <a:gd name="T107" fmla="*/ 0 h 441"/>
                <a:gd name="T108" fmla="*/ 2022 w 2041"/>
                <a:gd name="T109" fmla="*/ 0 h 441"/>
                <a:gd name="T110" fmla="*/ 2023 w 2041"/>
                <a:gd name="T111" fmla="*/ 17 h 441"/>
                <a:gd name="T112" fmla="*/ 2031 w 2041"/>
                <a:gd name="T113" fmla="*/ 133 h 441"/>
                <a:gd name="T114" fmla="*/ 2037 w 2041"/>
                <a:gd name="T115" fmla="*/ 234 h 441"/>
                <a:gd name="T116" fmla="*/ 2041 w 2041"/>
                <a:gd name="T117" fmla="*/ 300 h 441"/>
                <a:gd name="T118" fmla="*/ 2034 w 2041"/>
                <a:gd name="T119" fmla="*/ 186 h 441"/>
                <a:gd name="T120" fmla="*/ 2029 w 2041"/>
                <a:gd name="T121" fmla="*/ 100 h 441"/>
                <a:gd name="T122" fmla="*/ 2022 w 2041"/>
                <a:gd name="T123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41" h="441">
                  <a:moveTo>
                    <a:pt x="44" y="386"/>
                  </a:moveTo>
                  <a:cubicBezTo>
                    <a:pt x="44" y="386"/>
                    <a:pt x="44" y="386"/>
                    <a:pt x="44" y="386"/>
                  </a:cubicBezTo>
                  <a:cubicBezTo>
                    <a:pt x="45" y="424"/>
                    <a:pt x="45" y="440"/>
                    <a:pt x="45" y="441"/>
                  </a:cubicBezTo>
                  <a:cubicBezTo>
                    <a:pt x="45" y="441"/>
                    <a:pt x="45" y="441"/>
                    <a:pt x="45" y="441"/>
                  </a:cubicBezTo>
                  <a:cubicBezTo>
                    <a:pt x="45" y="440"/>
                    <a:pt x="45" y="424"/>
                    <a:pt x="44" y="386"/>
                  </a:cubicBezTo>
                  <a:moveTo>
                    <a:pt x="191" y="384"/>
                  </a:moveTo>
                  <a:cubicBezTo>
                    <a:pt x="189" y="384"/>
                    <a:pt x="186" y="384"/>
                    <a:pt x="183" y="384"/>
                  </a:cubicBezTo>
                  <a:cubicBezTo>
                    <a:pt x="157" y="385"/>
                    <a:pt x="120" y="386"/>
                    <a:pt x="73" y="386"/>
                  </a:cubicBezTo>
                  <a:cubicBezTo>
                    <a:pt x="67" y="386"/>
                    <a:pt x="60" y="386"/>
                    <a:pt x="54" y="386"/>
                  </a:cubicBezTo>
                  <a:cubicBezTo>
                    <a:pt x="49" y="386"/>
                    <a:pt x="49" y="386"/>
                    <a:pt x="49" y="386"/>
                  </a:cubicBezTo>
                  <a:cubicBezTo>
                    <a:pt x="46" y="386"/>
                    <a:pt x="46" y="386"/>
                    <a:pt x="46" y="386"/>
                  </a:cubicBezTo>
                  <a:cubicBezTo>
                    <a:pt x="46" y="386"/>
                    <a:pt x="46" y="386"/>
                    <a:pt x="46" y="386"/>
                  </a:cubicBezTo>
                  <a:cubicBezTo>
                    <a:pt x="46" y="386"/>
                    <a:pt x="46" y="386"/>
                    <a:pt x="46" y="386"/>
                  </a:cubicBezTo>
                  <a:cubicBezTo>
                    <a:pt x="45" y="386"/>
                    <a:pt x="45" y="386"/>
                    <a:pt x="45" y="386"/>
                  </a:cubicBezTo>
                  <a:cubicBezTo>
                    <a:pt x="44" y="386"/>
                    <a:pt x="44" y="386"/>
                    <a:pt x="44" y="386"/>
                  </a:cubicBezTo>
                  <a:cubicBezTo>
                    <a:pt x="44" y="386"/>
                    <a:pt x="44" y="386"/>
                    <a:pt x="44" y="386"/>
                  </a:cubicBezTo>
                  <a:cubicBezTo>
                    <a:pt x="45" y="386"/>
                    <a:pt x="45" y="386"/>
                    <a:pt x="45" y="386"/>
                  </a:cubicBezTo>
                  <a:cubicBezTo>
                    <a:pt x="46" y="386"/>
                    <a:pt x="46" y="386"/>
                    <a:pt x="46" y="386"/>
                  </a:cubicBezTo>
                  <a:cubicBezTo>
                    <a:pt x="46" y="386"/>
                    <a:pt x="46" y="386"/>
                    <a:pt x="46" y="386"/>
                  </a:cubicBezTo>
                  <a:cubicBezTo>
                    <a:pt x="46" y="386"/>
                    <a:pt x="46" y="386"/>
                    <a:pt x="46" y="386"/>
                  </a:cubicBezTo>
                  <a:cubicBezTo>
                    <a:pt x="49" y="386"/>
                    <a:pt x="49" y="386"/>
                    <a:pt x="49" y="386"/>
                  </a:cubicBezTo>
                  <a:cubicBezTo>
                    <a:pt x="54" y="386"/>
                    <a:pt x="54" y="386"/>
                    <a:pt x="54" y="386"/>
                  </a:cubicBezTo>
                  <a:cubicBezTo>
                    <a:pt x="60" y="386"/>
                    <a:pt x="67" y="386"/>
                    <a:pt x="73" y="386"/>
                  </a:cubicBezTo>
                  <a:cubicBezTo>
                    <a:pt x="120" y="386"/>
                    <a:pt x="157" y="385"/>
                    <a:pt x="183" y="384"/>
                  </a:cubicBezTo>
                  <a:cubicBezTo>
                    <a:pt x="186" y="384"/>
                    <a:pt x="189" y="384"/>
                    <a:pt x="191" y="384"/>
                  </a:cubicBezTo>
                  <a:cubicBezTo>
                    <a:pt x="191" y="384"/>
                    <a:pt x="191" y="384"/>
                    <a:pt x="192" y="384"/>
                  </a:cubicBezTo>
                  <a:cubicBezTo>
                    <a:pt x="195" y="384"/>
                    <a:pt x="209" y="384"/>
                    <a:pt x="231" y="384"/>
                  </a:cubicBezTo>
                  <a:cubicBezTo>
                    <a:pt x="233" y="384"/>
                    <a:pt x="236" y="384"/>
                    <a:pt x="239" y="384"/>
                  </a:cubicBezTo>
                  <a:cubicBezTo>
                    <a:pt x="239" y="384"/>
                    <a:pt x="239" y="384"/>
                    <a:pt x="239" y="384"/>
                  </a:cubicBezTo>
                  <a:cubicBezTo>
                    <a:pt x="239" y="384"/>
                    <a:pt x="240" y="384"/>
                    <a:pt x="240" y="384"/>
                  </a:cubicBezTo>
                  <a:cubicBezTo>
                    <a:pt x="240" y="384"/>
                    <a:pt x="240" y="384"/>
                    <a:pt x="240" y="384"/>
                  </a:cubicBezTo>
                  <a:cubicBezTo>
                    <a:pt x="252" y="384"/>
                    <a:pt x="265" y="384"/>
                    <a:pt x="280" y="384"/>
                  </a:cubicBezTo>
                  <a:cubicBezTo>
                    <a:pt x="280" y="384"/>
                    <a:pt x="280" y="384"/>
                    <a:pt x="280" y="384"/>
                  </a:cubicBezTo>
                  <a:cubicBezTo>
                    <a:pt x="280" y="384"/>
                    <a:pt x="280" y="384"/>
                    <a:pt x="280" y="384"/>
                  </a:cubicBezTo>
                  <a:cubicBezTo>
                    <a:pt x="280" y="384"/>
                    <a:pt x="280" y="384"/>
                    <a:pt x="280" y="384"/>
                  </a:cubicBezTo>
                  <a:cubicBezTo>
                    <a:pt x="265" y="384"/>
                    <a:pt x="252" y="384"/>
                    <a:pt x="240" y="384"/>
                  </a:cubicBezTo>
                  <a:cubicBezTo>
                    <a:pt x="240" y="384"/>
                    <a:pt x="240" y="384"/>
                    <a:pt x="240" y="384"/>
                  </a:cubicBezTo>
                  <a:cubicBezTo>
                    <a:pt x="240" y="384"/>
                    <a:pt x="239" y="384"/>
                    <a:pt x="239" y="384"/>
                  </a:cubicBezTo>
                  <a:cubicBezTo>
                    <a:pt x="239" y="384"/>
                    <a:pt x="239" y="384"/>
                    <a:pt x="239" y="384"/>
                  </a:cubicBezTo>
                  <a:cubicBezTo>
                    <a:pt x="236" y="384"/>
                    <a:pt x="233" y="384"/>
                    <a:pt x="231" y="384"/>
                  </a:cubicBezTo>
                  <a:cubicBezTo>
                    <a:pt x="209" y="384"/>
                    <a:pt x="195" y="384"/>
                    <a:pt x="192" y="384"/>
                  </a:cubicBezTo>
                  <a:cubicBezTo>
                    <a:pt x="191" y="384"/>
                    <a:pt x="191" y="384"/>
                    <a:pt x="191" y="384"/>
                  </a:cubicBezTo>
                  <a:moveTo>
                    <a:pt x="574" y="381"/>
                  </a:moveTo>
                  <a:cubicBezTo>
                    <a:pt x="574" y="381"/>
                    <a:pt x="574" y="381"/>
                    <a:pt x="574" y="381"/>
                  </a:cubicBezTo>
                  <a:cubicBezTo>
                    <a:pt x="469" y="382"/>
                    <a:pt x="356" y="384"/>
                    <a:pt x="281" y="384"/>
                  </a:cubicBezTo>
                  <a:cubicBezTo>
                    <a:pt x="281" y="384"/>
                    <a:pt x="281" y="384"/>
                    <a:pt x="281" y="384"/>
                  </a:cubicBezTo>
                  <a:cubicBezTo>
                    <a:pt x="356" y="384"/>
                    <a:pt x="469" y="382"/>
                    <a:pt x="574" y="381"/>
                  </a:cubicBezTo>
                  <a:cubicBezTo>
                    <a:pt x="574" y="381"/>
                    <a:pt x="574" y="381"/>
                    <a:pt x="574" y="381"/>
                  </a:cubicBezTo>
                  <a:cubicBezTo>
                    <a:pt x="574" y="381"/>
                    <a:pt x="574" y="381"/>
                    <a:pt x="574" y="381"/>
                  </a:cubicBezTo>
                  <a:moveTo>
                    <a:pt x="1179" y="370"/>
                  </a:moveTo>
                  <a:cubicBezTo>
                    <a:pt x="1179" y="370"/>
                    <a:pt x="1179" y="370"/>
                    <a:pt x="1179" y="370"/>
                  </a:cubicBezTo>
                  <a:cubicBezTo>
                    <a:pt x="993" y="376"/>
                    <a:pt x="866" y="379"/>
                    <a:pt x="837" y="379"/>
                  </a:cubicBezTo>
                  <a:cubicBezTo>
                    <a:pt x="833" y="379"/>
                    <a:pt x="830" y="379"/>
                    <a:pt x="830" y="379"/>
                  </a:cubicBezTo>
                  <a:cubicBezTo>
                    <a:pt x="809" y="379"/>
                    <a:pt x="759" y="379"/>
                    <a:pt x="696" y="380"/>
                  </a:cubicBezTo>
                  <a:cubicBezTo>
                    <a:pt x="659" y="380"/>
                    <a:pt x="617" y="381"/>
                    <a:pt x="574" y="381"/>
                  </a:cubicBezTo>
                  <a:cubicBezTo>
                    <a:pt x="574" y="381"/>
                    <a:pt x="574" y="381"/>
                    <a:pt x="574" y="381"/>
                  </a:cubicBezTo>
                  <a:cubicBezTo>
                    <a:pt x="617" y="381"/>
                    <a:pt x="659" y="380"/>
                    <a:pt x="696" y="380"/>
                  </a:cubicBezTo>
                  <a:cubicBezTo>
                    <a:pt x="759" y="379"/>
                    <a:pt x="809" y="379"/>
                    <a:pt x="830" y="379"/>
                  </a:cubicBezTo>
                  <a:cubicBezTo>
                    <a:pt x="830" y="379"/>
                    <a:pt x="833" y="379"/>
                    <a:pt x="837" y="379"/>
                  </a:cubicBezTo>
                  <a:cubicBezTo>
                    <a:pt x="866" y="379"/>
                    <a:pt x="993" y="376"/>
                    <a:pt x="1179" y="370"/>
                  </a:cubicBezTo>
                  <a:moveTo>
                    <a:pt x="1806" y="347"/>
                  </a:moveTo>
                  <a:cubicBezTo>
                    <a:pt x="1756" y="349"/>
                    <a:pt x="1707" y="351"/>
                    <a:pt x="1659" y="353"/>
                  </a:cubicBezTo>
                  <a:cubicBezTo>
                    <a:pt x="1659" y="353"/>
                    <a:pt x="1659" y="353"/>
                    <a:pt x="1659" y="353"/>
                  </a:cubicBezTo>
                  <a:cubicBezTo>
                    <a:pt x="1707" y="351"/>
                    <a:pt x="1756" y="349"/>
                    <a:pt x="1806" y="347"/>
                  </a:cubicBezTo>
                  <a:moveTo>
                    <a:pt x="0" y="308"/>
                  </a:moveTo>
                  <a:cubicBezTo>
                    <a:pt x="0" y="308"/>
                    <a:pt x="0" y="308"/>
                    <a:pt x="0" y="308"/>
                  </a:cubicBezTo>
                  <a:cubicBezTo>
                    <a:pt x="0" y="308"/>
                    <a:pt x="0" y="308"/>
                    <a:pt x="0" y="308"/>
                  </a:cubicBezTo>
                  <a:moveTo>
                    <a:pt x="2041" y="296"/>
                  </a:moveTo>
                  <a:cubicBezTo>
                    <a:pt x="2041" y="298"/>
                    <a:pt x="2041" y="300"/>
                    <a:pt x="2041" y="300"/>
                  </a:cubicBezTo>
                  <a:cubicBezTo>
                    <a:pt x="2041" y="300"/>
                    <a:pt x="2041" y="298"/>
                    <a:pt x="2041" y="296"/>
                  </a:cubicBezTo>
                  <a:moveTo>
                    <a:pt x="922" y="292"/>
                  </a:moveTo>
                  <a:cubicBezTo>
                    <a:pt x="788" y="297"/>
                    <a:pt x="663" y="302"/>
                    <a:pt x="550" y="305"/>
                  </a:cubicBezTo>
                  <a:cubicBezTo>
                    <a:pt x="522" y="306"/>
                    <a:pt x="495" y="307"/>
                    <a:pt x="469" y="307"/>
                  </a:cubicBezTo>
                  <a:cubicBezTo>
                    <a:pt x="399" y="309"/>
                    <a:pt x="336" y="310"/>
                    <a:pt x="279" y="310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336" y="310"/>
                    <a:pt x="399" y="309"/>
                    <a:pt x="469" y="307"/>
                  </a:cubicBezTo>
                  <a:cubicBezTo>
                    <a:pt x="495" y="307"/>
                    <a:pt x="522" y="306"/>
                    <a:pt x="550" y="305"/>
                  </a:cubicBezTo>
                  <a:cubicBezTo>
                    <a:pt x="663" y="302"/>
                    <a:pt x="788" y="297"/>
                    <a:pt x="922" y="292"/>
                  </a:cubicBezTo>
                  <a:cubicBezTo>
                    <a:pt x="922" y="292"/>
                    <a:pt x="922" y="292"/>
                    <a:pt x="922" y="292"/>
                  </a:cubicBezTo>
                  <a:moveTo>
                    <a:pt x="1967" y="291"/>
                  </a:moveTo>
                  <a:cubicBezTo>
                    <a:pt x="1967" y="291"/>
                    <a:pt x="1968" y="291"/>
                    <a:pt x="1969" y="291"/>
                  </a:cubicBezTo>
                  <a:cubicBezTo>
                    <a:pt x="1991" y="293"/>
                    <a:pt x="2014" y="294"/>
                    <a:pt x="2038" y="296"/>
                  </a:cubicBezTo>
                  <a:cubicBezTo>
                    <a:pt x="2040" y="296"/>
                    <a:pt x="2040" y="296"/>
                    <a:pt x="2040" y="296"/>
                  </a:cubicBezTo>
                  <a:cubicBezTo>
                    <a:pt x="2041" y="296"/>
                    <a:pt x="2041" y="296"/>
                    <a:pt x="2041" y="296"/>
                  </a:cubicBezTo>
                  <a:cubicBezTo>
                    <a:pt x="2041" y="296"/>
                    <a:pt x="2041" y="296"/>
                    <a:pt x="2041" y="296"/>
                  </a:cubicBezTo>
                  <a:cubicBezTo>
                    <a:pt x="2041" y="296"/>
                    <a:pt x="2041" y="296"/>
                    <a:pt x="2041" y="296"/>
                  </a:cubicBezTo>
                  <a:cubicBezTo>
                    <a:pt x="2041" y="296"/>
                    <a:pt x="2041" y="296"/>
                    <a:pt x="2041" y="296"/>
                  </a:cubicBezTo>
                  <a:cubicBezTo>
                    <a:pt x="2041" y="296"/>
                    <a:pt x="2041" y="296"/>
                    <a:pt x="2041" y="296"/>
                  </a:cubicBezTo>
                  <a:cubicBezTo>
                    <a:pt x="2040" y="296"/>
                    <a:pt x="2040" y="296"/>
                    <a:pt x="2040" y="296"/>
                  </a:cubicBezTo>
                  <a:cubicBezTo>
                    <a:pt x="2038" y="296"/>
                    <a:pt x="2038" y="296"/>
                    <a:pt x="2038" y="296"/>
                  </a:cubicBezTo>
                  <a:cubicBezTo>
                    <a:pt x="2014" y="294"/>
                    <a:pt x="1991" y="293"/>
                    <a:pt x="1969" y="291"/>
                  </a:cubicBezTo>
                  <a:cubicBezTo>
                    <a:pt x="1968" y="291"/>
                    <a:pt x="1967" y="291"/>
                    <a:pt x="1967" y="291"/>
                  </a:cubicBezTo>
                  <a:moveTo>
                    <a:pt x="1850" y="286"/>
                  </a:moveTo>
                  <a:cubicBezTo>
                    <a:pt x="1863" y="286"/>
                    <a:pt x="1877" y="287"/>
                    <a:pt x="1892" y="287"/>
                  </a:cubicBezTo>
                  <a:cubicBezTo>
                    <a:pt x="1894" y="287"/>
                    <a:pt x="1895" y="288"/>
                    <a:pt x="1896" y="288"/>
                  </a:cubicBezTo>
                  <a:cubicBezTo>
                    <a:pt x="1897" y="288"/>
                    <a:pt x="1897" y="288"/>
                    <a:pt x="1897" y="288"/>
                  </a:cubicBezTo>
                  <a:cubicBezTo>
                    <a:pt x="1919" y="289"/>
                    <a:pt x="1942" y="290"/>
                    <a:pt x="1967" y="291"/>
                  </a:cubicBezTo>
                  <a:cubicBezTo>
                    <a:pt x="1942" y="290"/>
                    <a:pt x="1919" y="289"/>
                    <a:pt x="1897" y="288"/>
                  </a:cubicBezTo>
                  <a:cubicBezTo>
                    <a:pt x="1897" y="288"/>
                    <a:pt x="1897" y="288"/>
                    <a:pt x="1896" y="288"/>
                  </a:cubicBezTo>
                  <a:cubicBezTo>
                    <a:pt x="1895" y="288"/>
                    <a:pt x="1894" y="287"/>
                    <a:pt x="1892" y="287"/>
                  </a:cubicBezTo>
                  <a:cubicBezTo>
                    <a:pt x="1877" y="287"/>
                    <a:pt x="1863" y="286"/>
                    <a:pt x="1850" y="286"/>
                  </a:cubicBezTo>
                  <a:moveTo>
                    <a:pt x="1497" y="279"/>
                  </a:moveTo>
                  <a:cubicBezTo>
                    <a:pt x="1388" y="279"/>
                    <a:pt x="1281" y="281"/>
                    <a:pt x="1176" y="284"/>
                  </a:cubicBezTo>
                  <a:cubicBezTo>
                    <a:pt x="1176" y="284"/>
                    <a:pt x="1176" y="284"/>
                    <a:pt x="1176" y="284"/>
                  </a:cubicBezTo>
                  <a:cubicBezTo>
                    <a:pt x="1281" y="281"/>
                    <a:pt x="1388" y="279"/>
                    <a:pt x="1497" y="279"/>
                  </a:cubicBezTo>
                  <a:cubicBezTo>
                    <a:pt x="1576" y="279"/>
                    <a:pt x="1656" y="280"/>
                    <a:pt x="1736" y="282"/>
                  </a:cubicBezTo>
                  <a:cubicBezTo>
                    <a:pt x="1736" y="283"/>
                    <a:pt x="1781" y="283"/>
                    <a:pt x="1850" y="286"/>
                  </a:cubicBezTo>
                  <a:cubicBezTo>
                    <a:pt x="1850" y="286"/>
                    <a:pt x="1850" y="286"/>
                    <a:pt x="1850" y="286"/>
                  </a:cubicBezTo>
                  <a:cubicBezTo>
                    <a:pt x="1850" y="286"/>
                    <a:pt x="1850" y="286"/>
                    <a:pt x="1850" y="286"/>
                  </a:cubicBezTo>
                  <a:cubicBezTo>
                    <a:pt x="1781" y="283"/>
                    <a:pt x="1736" y="283"/>
                    <a:pt x="1736" y="282"/>
                  </a:cubicBezTo>
                  <a:cubicBezTo>
                    <a:pt x="1656" y="280"/>
                    <a:pt x="1576" y="279"/>
                    <a:pt x="1497" y="279"/>
                  </a:cubicBezTo>
                  <a:moveTo>
                    <a:pt x="40" y="134"/>
                  </a:moveTo>
                  <a:cubicBezTo>
                    <a:pt x="40" y="134"/>
                    <a:pt x="40" y="134"/>
                    <a:pt x="40" y="134"/>
                  </a:cubicBezTo>
                  <a:cubicBezTo>
                    <a:pt x="40" y="137"/>
                    <a:pt x="41" y="190"/>
                    <a:pt x="42" y="252"/>
                  </a:cubicBezTo>
                  <a:cubicBezTo>
                    <a:pt x="42" y="271"/>
                    <a:pt x="43" y="290"/>
                    <a:pt x="43" y="309"/>
                  </a:cubicBezTo>
                  <a:cubicBezTo>
                    <a:pt x="18" y="309"/>
                    <a:pt x="4" y="308"/>
                    <a:pt x="0" y="308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4" y="308"/>
                    <a:pt x="18" y="309"/>
                    <a:pt x="43" y="309"/>
                  </a:cubicBezTo>
                  <a:cubicBezTo>
                    <a:pt x="44" y="366"/>
                    <a:pt x="45" y="419"/>
                    <a:pt x="45" y="436"/>
                  </a:cubicBezTo>
                  <a:cubicBezTo>
                    <a:pt x="45" y="439"/>
                    <a:pt x="45" y="441"/>
                    <a:pt x="45" y="441"/>
                  </a:cubicBezTo>
                  <a:cubicBezTo>
                    <a:pt x="45" y="441"/>
                    <a:pt x="45" y="441"/>
                    <a:pt x="45" y="441"/>
                  </a:cubicBezTo>
                  <a:cubicBezTo>
                    <a:pt x="45" y="441"/>
                    <a:pt x="45" y="441"/>
                    <a:pt x="45" y="441"/>
                  </a:cubicBezTo>
                  <a:cubicBezTo>
                    <a:pt x="45" y="441"/>
                    <a:pt x="45" y="441"/>
                    <a:pt x="45" y="441"/>
                  </a:cubicBezTo>
                  <a:cubicBezTo>
                    <a:pt x="45" y="441"/>
                    <a:pt x="45" y="439"/>
                    <a:pt x="45" y="436"/>
                  </a:cubicBezTo>
                  <a:cubicBezTo>
                    <a:pt x="45" y="419"/>
                    <a:pt x="44" y="366"/>
                    <a:pt x="43" y="309"/>
                  </a:cubicBezTo>
                  <a:cubicBezTo>
                    <a:pt x="43" y="309"/>
                    <a:pt x="44" y="309"/>
                    <a:pt x="45" y="309"/>
                  </a:cubicBezTo>
                  <a:cubicBezTo>
                    <a:pt x="45" y="309"/>
                    <a:pt x="46" y="309"/>
                    <a:pt x="46" y="309"/>
                  </a:cubicBezTo>
                  <a:cubicBezTo>
                    <a:pt x="48" y="309"/>
                    <a:pt x="49" y="309"/>
                    <a:pt x="50" y="309"/>
                  </a:cubicBezTo>
                  <a:cubicBezTo>
                    <a:pt x="50" y="309"/>
                    <a:pt x="50" y="309"/>
                    <a:pt x="51" y="309"/>
                  </a:cubicBezTo>
                  <a:cubicBezTo>
                    <a:pt x="75" y="310"/>
                    <a:pt x="108" y="310"/>
                    <a:pt x="149" y="310"/>
                  </a:cubicBezTo>
                  <a:cubicBezTo>
                    <a:pt x="165" y="311"/>
                    <a:pt x="182" y="311"/>
                    <a:pt x="201" y="311"/>
                  </a:cubicBezTo>
                  <a:cubicBezTo>
                    <a:pt x="213" y="311"/>
                    <a:pt x="226" y="311"/>
                    <a:pt x="239" y="311"/>
                  </a:cubicBezTo>
                  <a:cubicBezTo>
                    <a:pt x="239" y="311"/>
                    <a:pt x="239" y="311"/>
                    <a:pt x="239" y="311"/>
                  </a:cubicBezTo>
                  <a:cubicBezTo>
                    <a:pt x="239" y="311"/>
                    <a:pt x="239" y="311"/>
                    <a:pt x="240" y="311"/>
                  </a:cubicBezTo>
                  <a:cubicBezTo>
                    <a:pt x="252" y="310"/>
                    <a:pt x="265" y="310"/>
                    <a:pt x="278" y="310"/>
                  </a:cubicBezTo>
                  <a:cubicBezTo>
                    <a:pt x="278" y="310"/>
                    <a:pt x="278" y="310"/>
                    <a:pt x="278" y="310"/>
                  </a:cubicBezTo>
                  <a:cubicBezTo>
                    <a:pt x="278" y="310"/>
                    <a:pt x="278" y="310"/>
                    <a:pt x="278" y="310"/>
                  </a:cubicBezTo>
                  <a:cubicBezTo>
                    <a:pt x="278" y="310"/>
                    <a:pt x="278" y="310"/>
                    <a:pt x="278" y="310"/>
                  </a:cubicBezTo>
                  <a:cubicBezTo>
                    <a:pt x="278" y="310"/>
                    <a:pt x="278" y="310"/>
                    <a:pt x="278" y="310"/>
                  </a:cubicBezTo>
                  <a:cubicBezTo>
                    <a:pt x="278" y="310"/>
                    <a:pt x="278" y="310"/>
                    <a:pt x="278" y="310"/>
                  </a:cubicBezTo>
                  <a:cubicBezTo>
                    <a:pt x="278" y="310"/>
                    <a:pt x="278" y="310"/>
                    <a:pt x="278" y="310"/>
                  </a:cubicBezTo>
                  <a:cubicBezTo>
                    <a:pt x="278" y="310"/>
                    <a:pt x="278" y="310"/>
                    <a:pt x="278" y="310"/>
                  </a:cubicBezTo>
                  <a:cubicBezTo>
                    <a:pt x="265" y="310"/>
                    <a:pt x="252" y="310"/>
                    <a:pt x="240" y="311"/>
                  </a:cubicBezTo>
                  <a:cubicBezTo>
                    <a:pt x="239" y="311"/>
                    <a:pt x="239" y="311"/>
                    <a:pt x="239" y="311"/>
                  </a:cubicBezTo>
                  <a:cubicBezTo>
                    <a:pt x="239" y="311"/>
                    <a:pt x="239" y="311"/>
                    <a:pt x="239" y="311"/>
                  </a:cubicBezTo>
                  <a:cubicBezTo>
                    <a:pt x="226" y="311"/>
                    <a:pt x="213" y="311"/>
                    <a:pt x="201" y="311"/>
                  </a:cubicBezTo>
                  <a:cubicBezTo>
                    <a:pt x="182" y="311"/>
                    <a:pt x="165" y="311"/>
                    <a:pt x="149" y="310"/>
                  </a:cubicBezTo>
                  <a:cubicBezTo>
                    <a:pt x="108" y="310"/>
                    <a:pt x="75" y="310"/>
                    <a:pt x="51" y="309"/>
                  </a:cubicBezTo>
                  <a:cubicBezTo>
                    <a:pt x="50" y="309"/>
                    <a:pt x="50" y="309"/>
                    <a:pt x="50" y="309"/>
                  </a:cubicBezTo>
                  <a:cubicBezTo>
                    <a:pt x="49" y="309"/>
                    <a:pt x="48" y="309"/>
                    <a:pt x="46" y="309"/>
                  </a:cubicBezTo>
                  <a:cubicBezTo>
                    <a:pt x="46" y="309"/>
                    <a:pt x="45" y="309"/>
                    <a:pt x="45" y="309"/>
                  </a:cubicBezTo>
                  <a:cubicBezTo>
                    <a:pt x="44" y="309"/>
                    <a:pt x="43" y="309"/>
                    <a:pt x="43" y="309"/>
                  </a:cubicBezTo>
                  <a:cubicBezTo>
                    <a:pt x="43" y="290"/>
                    <a:pt x="42" y="271"/>
                    <a:pt x="42" y="252"/>
                  </a:cubicBezTo>
                  <a:cubicBezTo>
                    <a:pt x="41" y="190"/>
                    <a:pt x="40" y="137"/>
                    <a:pt x="40" y="134"/>
                  </a:cubicBezTo>
                  <a:moveTo>
                    <a:pt x="193" y="128"/>
                  </a:moveTo>
                  <a:cubicBezTo>
                    <a:pt x="193" y="128"/>
                    <a:pt x="193" y="128"/>
                    <a:pt x="193" y="128"/>
                  </a:cubicBezTo>
                  <a:cubicBezTo>
                    <a:pt x="159" y="129"/>
                    <a:pt x="126" y="131"/>
                    <a:pt x="96" y="133"/>
                  </a:cubicBezTo>
                  <a:cubicBezTo>
                    <a:pt x="80" y="134"/>
                    <a:pt x="65" y="136"/>
                    <a:pt x="51" y="137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5"/>
                    <a:pt x="40" y="134"/>
                    <a:pt x="40" y="134"/>
                  </a:cubicBezTo>
                  <a:cubicBezTo>
                    <a:pt x="40" y="134"/>
                    <a:pt x="40" y="134"/>
                    <a:pt x="40" y="134"/>
                  </a:cubicBezTo>
                  <a:cubicBezTo>
                    <a:pt x="40" y="134"/>
                    <a:pt x="40" y="134"/>
                    <a:pt x="40" y="134"/>
                  </a:cubicBezTo>
                  <a:cubicBezTo>
                    <a:pt x="40" y="134"/>
                    <a:pt x="40" y="134"/>
                    <a:pt x="40" y="134"/>
                  </a:cubicBezTo>
                  <a:cubicBezTo>
                    <a:pt x="40" y="134"/>
                    <a:pt x="40" y="135"/>
                    <a:pt x="40" y="138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65" y="136"/>
                    <a:pt x="80" y="134"/>
                    <a:pt x="96" y="133"/>
                  </a:cubicBezTo>
                  <a:cubicBezTo>
                    <a:pt x="126" y="131"/>
                    <a:pt x="159" y="129"/>
                    <a:pt x="193" y="128"/>
                  </a:cubicBezTo>
                  <a:cubicBezTo>
                    <a:pt x="193" y="128"/>
                    <a:pt x="193" y="128"/>
                    <a:pt x="193" y="128"/>
                  </a:cubicBezTo>
                  <a:moveTo>
                    <a:pt x="642" y="114"/>
                  </a:moveTo>
                  <a:cubicBezTo>
                    <a:pt x="489" y="117"/>
                    <a:pt x="329" y="121"/>
                    <a:pt x="193" y="128"/>
                  </a:cubicBezTo>
                  <a:cubicBezTo>
                    <a:pt x="329" y="121"/>
                    <a:pt x="489" y="117"/>
                    <a:pt x="642" y="114"/>
                  </a:cubicBezTo>
                  <a:moveTo>
                    <a:pt x="1238" y="104"/>
                  </a:moveTo>
                  <a:cubicBezTo>
                    <a:pt x="1238" y="104"/>
                    <a:pt x="1238" y="104"/>
                    <a:pt x="1238" y="104"/>
                  </a:cubicBezTo>
                  <a:cubicBezTo>
                    <a:pt x="1238" y="104"/>
                    <a:pt x="957" y="109"/>
                    <a:pt x="647" y="114"/>
                  </a:cubicBezTo>
                  <a:cubicBezTo>
                    <a:pt x="645" y="114"/>
                    <a:pt x="644" y="114"/>
                    <a:pt x="642" y="114"/>
                  </a:cubicBezTo>
                  <a:cubicBezTo>
                    <a:pt x="644" y="114"/>
                    <a:pt x="645" y="114"/>
                    <a:pt x="647" y="114"/>
                  </a:cubicBezTo>
                  <a:cubicBezTo>
                    <a:pt x="957" y="109"/>
                    <a:pt x="1238" y="104"/>
                    <a:pt x="1238" y="104"/>
                  </a:cubicBezTo>
                  <a:cubicBezTo>
                    <a:pt x="1238" y="104"/>
                    <a:pt x="1238" y="104"/>
                    <a:pt x="1238" y="104"/>
                  </a:cubicBezTo>
                  <a:moveTo>
                    <a:pt x="1469" y="100"/>
                  </a:moveTo>
                  <a:cubicBezTo>
                    <a:pt x="1393" y="102"/>
                    <a:pt x="1316" y="103"/>
                    <a:pt x="1238" y="104"/>
                  </a:cubicBezTo>
                  <a:cubicBezTo>
                    <a:pt x="1316" y="103"/>
                    <a:pt x="1393" y="102"/>
                    <a:pt x="1469" y="100"/>
                  </a:cubicBezTo>
                  <a:moveTo>
                    <a:pt x="1960" y="64"/>
                  </a:moveTo>
                  <a:cubicBezTo>
                    <a:pt x="1960" y="64"/>
                    <a:pt x="1960" y="64"/>
                    <a:pt x="1960" y="64"/>
                  </a:cubicBezTo>
                  <a:cubicBezTo>
                    <a:pt x="1938" y="67"/>
                    <a:pt x="1916" y="69"/>
                    <a:pt x="1894" y="72"/>
                  </a:cubicBezTo>
                  <a:cubicBezTo>
                    <a:pt x="1893" y="72"/>
                    <a:pt x="1892" y="72"/>
                    <a:pt x="1891" y="72"/>
                  </a:cubicBezTo>
                  <a:cubicBezTo>
                    <a:pt x="1849" y="77"/>
                    <a:pt x="1807" y="80"/>
                    <a:pt x="1767" y="83"/>
                  </a:cubicBezTo>
                  <a:cubicBezTo>
                    <a:pt x="1640" y="93"/>
                    <a:pt x="1525" y="97"/>
                    <a:pt x="1473" y="100"/>
                  </a:cubicBezTo>
                  <a:cubicBezTo>
                    <a:pt x="1472" y="100"/>
                    <a:pt x="1471" y="100"/>
                    <a:pt x="1469" y="100"/>
                  </a:cubicBezTo>
                  <a:cubicBezTo>
                    <a:pt x="1471" y="100"/>
                    <a:pt x="1472" y="100"/>
                    <a:pt x="1473" y="100"/>
                  </a:cubicBezTo>
                  <a:cubicBezTo>
                    <a:pt x="1525" y="97"/>
                    <a:pt x="1640" y="93"/>
                    <a:pt x="1767" y="83"/>
                  </a:cubicBezTo>
                  <a:cubicBezTo>
                    <a:pt x="1807" y="80"/>
                    <a:pt x="1849" y="77"/>
                    <a:pt x="1891" y="72"/>
                  </a:cubicBezTo>
                  <a:cubicBezTo>
                    <a:pt x="1892" y="72"/>
                    <a:pt x="1893" y="72"/>
                    <a:pt x="1894" y="72"/>
                  </a:cubicBezTo>
                  <a:cubicBezTo>
                    <a:pt x="1916" y="69"/>
                    <a:pt x="1938" y="67"/>
                    <a:pt x="1960" y="64"/>
                  </a:cubicBezTo>
                  <a:cubicBezTo>
                    <a:pt x="1960" y="64"/>
                    <a:pt x="1960" y="64"/>
                    <a:pt x="1960" y="64"/>
                  </a:cubicBezTo>
                  <a:moveTo>
                    <a:pt x="1995" y="59"/>
                  </a:moveTo>
                  <a:cubicBezTo>
                    <a:pt x="1984" y="61"/>
                    <a:pt x="1972" y="62"/>
                    <a:pt x="1960" y="64"/>
                  </a:cubicBezTo>
                  <a:cubicBezTo>
                    <a:pt x="1972" y="62"/>
                    <a:pt x="1984" y="61"/>
                    <a:pt x="1995" y="59"/>
                  </a:cubicBezTo>
                  <a:moveTo>
                    <a:pt x="2026" y="54"/>
                  </a:moveTo>
                  <a:cubicBezTo>
                    <a:pt x="2024" y="54"/>
                    <a:pt x="2024" y="54"/>
                    <a:pt x="2024" y="54"/>
                  </a:cubicBezTo>
                  <a:cubicBezTo>
                    <a:pt x="2020" y="54"/>
                    <a:pt x="2020" y="54"/>
                    <a:pt x="2020" y="54"/>
                  </a:cubicBezTo>
                  <a:cubicBezTo>
                    <a:pt x="2012" y="56"/>
                    <a:pt x="2012" y="56"/>
                    <a:pt x="2012" y="56"/>
                  </a:cubicBezTo>
                  <a:cubicBezTo>
                    <a:pt x="1995" y="59"/>
                    <a:pt x="1995" y="59"/>
                    <a:pt x="1995" y="59"/>
                  </a:cubicBezTo>
                  <a:cubicBezTo>
                    <a:pt x="1995" y="59"/>
                    <a:pt x="1995" y="59"/>
                    <a:pt x="1995" y="59"/>
                  </a:cubicBezTo>
                  <a:cubicBezTo>
                    <a:pt x="1995" y="59"/>
                    <a:pt x="1995" y="59"/>
                    <a:pt x="1995" y="59"/>
                  </a:cubicBezTo>
                  <a:cubicBezTo>
                    <a:pt x="2012" y="56"/>
                    <a:pt x="2012" y="56"/>
                    <a:pt x="2012" y="56"/>
                  </a:cubicBezTo>
                  <a:cubicBezTo>
                    <a:pt x="2020" y="54"/>
                    <a:pt x="2020" y="54"/>
                    <a:pt x="2020" y="54"/>
                  </a:cubicBezTo>
                  <a:cubicBezTo>
                    <a:pt x="2024" y="54"/>
                    <a:pt x="2024" y="54"/>
                    <a:pt x="2024" y="54"/>
                  </a:cubicBezTo>
                  <a:cubicBezTo>
                    <a:pt x="2026" y="54"/>
                    <a:pt x="2026" y="54"/>
                    <a:pt x="2026" y="54"/>
                  </a:cubicBezTo>
                  <a:cubicBezTo>
                    <a:pt x="2026" y="54"/>
                    <a:pt x="2026" y="54"/>
                    <a:pt x="2026" y="54"/>
                  </a:cubicBezTo>
                  <a:moveTo>
                    <a:pt x="2022" y="0"/>
                  </a:moveTo>
                  <a:cubicBezTo>
                    <a:pt x="2022" y="1"/>
                    <a:pt x="2023" y="17"/>
                    <a:pt x="2026" y="54"/>
                  </a:cubicBezTo>
                  <a:cubicBezTo>
                    <a:pt x="2023" y="17"/>
                    <a:pt x="2022" y="1"/>
                    <a:pt x="2022" y="0"/>
                  </a:cubicBezTo>
                  <a:moveTo>
                    <a:pt x="2022" y="0"/>
                  </a:moveTo>
                  <a:cubicBezTo>
                    <a:pt x="2022" y="0"/>
                    <a:pt x="2022" y="0"/>
                    <a:pt x="2022" y="0"/>
                  </a:cubicBezTo>
                  <a:cubicBezTo>
                    <a:pt x="2022" y="0"/>
                    <a:pt x="2022" y="0"/>
                    <a:pt x="2022" y="0"/>
                  </a:cubicBezTo>
                  <a:cubicBezTo>
                    <a:pt x="2022" y="0"/>
                    <a:pt x="2022" y="0"/>
                    <a:pt x="2022" y="0"/>
                  </a:cubicBezTo>
                  <a:cubicBezTo>
                    <a:pt x="2022" y="0"/>
                    <a:pt x="2022" y="0"/>
                    <a:pt x="2022" y="0"/>
                  </a:cubicBezTo>
                  <a:cubicBezTo>
                    <a:pt x="2022" y="0"/>
                    <a:pt x="2022" y="0"/>
                    <a:pt x="2022" y="0"/>
                  </a:cubicBezTo>
                  <a:moveTo>
                    <a:pt x="2022" y="0"/>
                  </a:moveTo>
                  <a:cubicBezTo>
                    <a:pt x="2022" y="0"/>
                    <a:pt x="2022" y="0"/>
                    <a:pt x="2022" y="0"/>
                  </a:cubicBezTo>
                  <a:cubicBezTo>
                    <a:pt x="2022" y="0"/>
                    <a:pt x="2023" y="6"/>
                    <a:pt x="2023" y="17"/>
                  </a:cubicBezTo>
                  <a:cubicBezTo>
                    <a:pt x="2024" y="31"/>
                    <a:pt x="2025" y="52"/>
                    <a:pt x="2027" y="76"/>
                  </a:cubicBezTo>
                  <a:cubicBezTo>
                    <a:pt x="2027" y="80"/>
                    <a:pt x="2028" y="85"/>
                    <a:pt x="2028" y="90"/>
                  </a:cubicBezTo>
                  <a:cubicBezTo>
                    <a:pt x="2028" y="94"/>
                    <a:pt x="2028" y="97"/>
                    <a:pt x="2029" y="100"/>
                  </a:cubicBezTo>
                  <a:cubicBezTo>
                    <a:pt x="2029" y="111"/>
                    <a:pt x="2030" y="122"/>
                    <a:pt x="2031" y="133"/>
                  </a:cubicBezTo>
                  <a:cubicBezTo>
                    <a:pt x="2032" y="147"/>
                    <a:pt x="2032" y="161"/>
                    <a:pt x="2033" y="175"/>
                  </a:cubicBezTo>
                  <a:cubicBezTo>
                    <a:pt x="2033" y="175"/>
                    <a:pt x="2033" y="175"/>
                    <a:pt x="2033" y="175"/>
                  </a:cubicBezTo>
                  <a:cubicBezTo>
                    <a:pt x="2034" y="179"/>
                    <a:pt x="2034" y="183"/>
                    <a:pt x="2034" y="186"/>
                  </a:cubicBezTo>
                  <a:cubicBezTo>
                    <a:pt x="2035" y="203"/>
                    <a:pt x="2036" y="219"/>
                    <a:pt x="2037" y="234"/>
                  </a:cubicBezTo>
                  <a:cubicBezTo>
                    <a:pt x="2037" y="239"/>
                    <a:pt x="2038" y="244"/>
                    <a:pt x="2038" y="249"/>
                  </a:cubicBezTo>
                  <a:cubicBezTo>
                    <a:pt x="2040" y="279"/>
                    <a:pt x="2041" y="299"/>
                    <a:pt x="2041" y="300"/>
                  </a:cubicBezTo>
                  <a:cubicBezTo>
                    <a:pt x="2041" y="300"/>
                    <a:pt x="2041" y="300"/>
                    <a:pt x="2041" y="300"/>
                  </a:cubicBezTo>
                  <a:cubicBezTo>
                    <a:pt x="2041" y="300"/>
                    <a:pt x="2041" y="300"/>
                    <a:pt x="2041" y="300"/>
                  </a:cubicBezTo>
                  <a:cubicBezTo>
                    <a:pt x="2041" y="300"/>
                    <a:pt x="2041" y="300"/>
                    <a:pt x="2041" y="300"/>
                  </a:cubicBezTo>
                  <a:cubicBezTo>
                    <a:pt x="2041" y="299"/>
                    <a:pt x="2040" y="279"/>
                    <a:pt x="2038" y="249"/>
                  </a:cubicBezTo>
                  <a:cubicBezTo>
                    <a:pt x="2038" y="244"/>
                    <a:pt x="2037" y="239"/>
                    <a:pt x="2037" y="234"/>
                  </a:cubicBezTo>
                  <a:cubicBezTo>
                    <a:pt x="2036" y="219"/>
                    <a:pt x="2035" y="203"/>
                    <a:pt x="2034" y="186"/>
                  </a:cubicBezTo>
                  <a:cubicBezTo>
                    <a:pt x="2034" y="183"/>
                    <a:pt x="2034" y="179"/>
                    <a:pt x="2033" y="175"/>
                  </a:cubicBezTo>
                  <a:cubicBezTo>
                    <a:pt x="2033" y="175"/>
                    <a:pt x="2033" y="175"/>
                    <a:pt x="2033" y="175"/>
                  </a:cubicBezTo>
                  <a:cubicBezTo>
                    <a:pt x="2032" y="161"/>
                    <a:pt x="2032" y="147"/>
                    <a:pt x="2031" y="133"/>
                  </a:cubicBezTo>
                  <a:cubicBezTo>
                    <a:pt x="2030" y="122"/>
                    <a:pt x="2029" y="111"/>
                    <a:pt x="2029" y="100"/>
                  </a:cubicBezTo>
                  <a:cubicBezTo>
                    <a:pt x="2028" y="97"/>
                    <a:pt x="2028" y="94"/>
                    <a:pt x="2028" y="90"/>
                  </a:cubicBezTo>
                  <a:cubicBezTo>
                    <a:pt x="2028" y="85"/>
                    <a:pt x="2027" y="80"/>
                    <a:pt x="2027" y="76"/>
                  </a:cubicBezTo>
                  <a:cubicBezTo>
                    <a:pt x="2025" y="52"/>
                    <a:pt x="2024" y="31"/>
                    <a:pt x="2023" y="17"/>
                  </a:cubicBezTo>
                  <a:cubicBezTo>
                    <a:pt x="2023" y="6"/>
                    <a:pt x="2022" y="0"/>
                    <a:pt x="2022" y="0"/>
                  </a:cubicBezTo>
                </a:path>
              </a:pathLst>
            </a:custGeom>
            <a:solidFill>
              <a:srgbClr val="E1E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244"/>
            <p:cNvSpPr>
              <a:spLocks noEditPoints="1"/>
            </p:cNvSpPr>
            <p:nvPr/>
          </p:nvSpPr>
          <p:spPr bwMode="auto">
            <a:xfrm>
              <a:off x="3532188" y="6400800"/>
              <a:ext cx="2082800" cy="350837"/>
            </a:xfrm>
            <a:custGeom>
              <a:avLst/>
              <a:gdLst>
                <a:gd name="T0" fmla="*/ 410 w 1624"/>
                <a:gd name="T1" fmla="*/ 249 h 274"/>
                <a:gd name="T2" fmla="*/ 410 w 1624"/>
                <a:gd name="T3" fmla="*/ 252 h 274"/>
                <a:gd name="T4" fmla="*/ 410 w 1624"/>
                <a:gd name="T5" fmla="*/ 238 h 274"/>
                <a:gd name="T6" fmla="*/ 1344 w 1624"/>
                <a:gd name="T7" fmla="*/ 218 h 274"/>
                <a:gd name="T8" fmla="*/ 1245 w 1624"/>
                <a:gd name="T9" fmla="*/ 193 h 274"/>
                <a:gd name="T10" fmla="*/ 297 w 1624"/>
                <a:gd name="T11" fmla="*/ 163 h 274"/>
                <a:gd name="T12" fmla="*/ 297 w 1624"/>
                <a:gd name="T13" fmla="*/ 196 h 274"/>
                <a:gd name="T14" fmla="*/ 298 w 1624"/>
                <a:gd name="T15" fmla="*/ 196 h 274"/>
                <a:gd name="T16" fmla="*/ 297 w 1624"/>
                <a:gd name="T17" fmla="*/ 153 h 274"/>
                <a:gd name="T18" fmla="*/ 297 w 1624"/>
                <a:gd name="T19" fmla="*/ 141 h 274"/>
                <a:gd name="T20" fmla="*/ 1 w 1624"/>
                <a:gd name="T21" fmla="*/ 82 h 274"/>
                <a:gd name="T22" fmla="*/ 4 w 1624"/>
                <a:gd name="T23" fmla="*/ 197 h 274"/>
                <a:gd name="T24" fmla="*/ 5 w 1624"/>
                <a:gd name="T25" fmla="*/ 211 h 274"/>
                <a:gd name="T26" fmla="*/ 5 w 1624"/>
                <a:gd name="T27" fmla="*/ 200 h 274"/>
                <a:gd name="T28" fmla="*/ 3 w 1624"/>
                <a:gd name="T29" fmla="*/ 126 h 274"/>
                <a:gd name="T30" fmla="*/ 1 w 1624"/>
                <a:gd name="T31" fmla="*/ 55 h 274"/>
                <a:gd name="T32" fmla="*/ 0 w 1624"/>
                <a:gd name="T33" fmla="*/ 30 h 274"/>
                <a:gd name="T34" fmla="*/ 3 w 1624"/>
                <a:gd name="T35" fmla="*/ 55 h 274"/>
                <a:gd name="T36" fmla="*/ 192 w 1624"/>
                <a:gd name="T37" fmla="*/ 58 h 274"/>
                <a:gd name="T38" fmla="*/ 1279 w 1624"/>
                <a:gd name="T39" fmla="*/ 86 h 274"/>
                <a:gd name="T40" fmla="*/ 1341 w 1624"/>
                <a:gd name="T41" fmla="*/ 88 h 274"/>
                <a:gd name="T42" fmla="*/ 929 w 1624"/>
                <a:gd name="T43" fmla="*/ 125 h 274"/>
                <a:gd name="T44" fmla="*/ 408 w 1624"/>
                <a:gd name="T45" fmla="*/ 126 h 274"/>
                <a:gd name="T46" fmla="*/ 297 w 1624"/>
                <a:gd name="T47" fmla="*/ 127 h 274"/>
                <a:gd name="T48" fmla="*/ 298 w 1624"/>
                <a:gd name="T49" fmla="*/ 141 h 274"/>
                <a:gd name="T50" fmla="*/ 893 w 1624"/>
                <a:gd name="T51" fmla="*/ 142 h 274"/>
                <a:gd name="T52" fmla="*/ 1343 w 1624"/>
                <a:gd name="T53" fmla="*/ 153 h 274"/>
                <a:gd name="T54" fmla="*/ 1344 w 1624"/>
                <a:gd name="T55" fmla="*/ 209 h 274"/>
                <a:gd name="T56" fmla="*/ 1345 w 1624"/>
                <a:gd name="T57" fmla="*/ 209 h 274"/>
                <a:gd name="T58" fmla="*/ 1619 w 1624"/>
                <a:gd name="T59" fmla="*/ 155 h 274"/>
                <a:gd name="T60" fmla="*/ 1622 w 1624"/>
                <a:gd name="T61" fmla="*/ 188 h 274"/>
                <a:gd name="T62" fmla="*/ 1620 w 1624"/>
                <a:gd name="T63" fmla="*/ 210 h 274"/>
                <a:gd name="T64" fmla="*/ 1194 w 1624"/>
                <a:gd name="T65" fmla="*/ 232 h 274"/>
                <a:gd name="T66" fmla="*/ 1038 w 1624"/>
                <a:gd name="T67" fmla="*/ 213 h 274"/>
                <a:gd name="T68" fmla="*/ 1343 w 1624"/>
                <a:gd name="T69" fmla="*/ 210 h 274"/>
                <a:gd name="T70" fmla="*/ 1343 w 1624"/>
                <a:gd name="T71" fmla="*/ 195 h 274"/>
                <a:gd name="T72" fmla="*/ 1224 w 1624"/>
                <a:gd name="T73" fmla="*/ 197 h 274"/>
                <a:gd name="T74" fmla="*/ 769 w 1624"/>
                <a:gd name="T75" fmla="*/ 190 h 274"/>
                <a:gd name="T76" fmla="*/ 298 w 1624"/>
                <a:gd name="T77" fmla="*/ 196 h 274"/>
                <a:gd name="T78" fmla="*/ 298 w 1624"/>
                <a:gd name="T79" fmla="*/ 210 h 274"/>
                <a:gd name="T80" fmla="*/ 373 w 1624"/>
                <a:gd name="T81" fmla="*/ 206 h 274"/>
                <a:gd name="T82" fmla="*/ 888 w 1624"/>
                <a:gd name="T83" fmla="*/ 211 h 274"/>
                <a:gd name="T84" fmla="*/ 120 w 1624"/>
                <a:gd name="T85" fmla="*/ 219 h 274"/>
                <a:gd name="T86" fmla="*/ 6 w 1624"/>
                <a:gd name="T87" fmla="*/ 236 h 274"/>
                <a:gd name="T88" fmla="*/ 13 w 1624"/>
                <a:gd name="T89" fmla="*/ 233 h 274"/>
                <a:gd name="T90" fmla="*/ 149 w 1624"/>
                <a:gd name="T91" fmla="*/ 232 h 274"/>
                <a:gd name="T92" fmla="*/ 411 w 1624"/>
                <a:gd name="T93" fmla="*/ 238 h 274"/>
                <a:gd name="T94" fmla="*/ 560 w 1624"/>
                <a:gd name="T95" fmla="*/ 242 h 274"/>
                <a:gd name="T96" fmla="*/ 411 w 1624"/>
                <a:gd name="T97" fmla="*/ 252 h 274"/>
                <a:gd name="T98" fmla="*/ 412 w 1624"/>
                <a:gd name="T99" fmla="*/ 270 h 274"/>
                <a:gd name="T100" fmla="*/ 476 w 1624"/>
                <a:gd name="T101" fmla="*/ 267 h 274"/>
                <a:gd name="T102" fmla="*/ 923 w 1624"/>
                <a:gd name="T103" fmla="*/ 256 h 274"/>
                <a:gd name="T104" fmla="*/ 1108 w 1624"/>
                <a:gd name="T105" fmla="*/ 260 h 274"/>
                <a:gd name="T106" fmla="*/ 1612 w 1624"/>
                <a:gd name="T107" fmla="*/ 230 h 274"/>
                <a:gd name="T108" fmla="*/ 1623 w 1624"/>
                <a:gd name="T109" fmla="*/ 192 h 274"/>
                <a:gd name="T110" fmla="*/ 1621 w 1624"/>
                <a:gd name="T111" fmla="*/ 135 h 274"/>
                <a:gd name="T112" fmla="*/ 1382 w 1624"/>
                <a:gd name="T113" fmla="*/ 125 h 274"/>
                <a:gd name="T114" fmla="*/ 1341 w 1624"/>
                <a:gd name="T115" fmla="*/ 75 h 274"/>
                <a:gd name="T116" fmla="*/ 1317 w 1624"/>
                <a:gd name="T117" fmla="*/ 74 h 274"/>
                <a:gd name="T118" fmla="*/ 899 w 1624"/>
                <a:gd name="T119" fmla="*/ 56 h 274"/>
                <a:gd name="T120" fmla="*/ 0 w 1624"/>
                <a:gd name="T121" fmla="*/ 3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4" h="274">
                  <a:moveTo>
                    <a:pt x="410" y="235"/>
                  </a:moveTo>
                  <a:cubicBezTo>
                    <a:pt x="410" y="235"/>
                    <a:pt x="410" y="237"/>
                    <a:pt x="410" y="239"/>
                  </a:cubicBezTo>
                  <a:cubicBezTo>
                    <a:pt x="410" y="240"/>
                    <a:pt x="410" y="241"/>
                    <a:pt x="410" y="242"/>
                  </a:cubicBezTo>
                  <a:cubicBezTo>
                    <a:pt x="410" y="242"/>
                    <a:pt x="410" y="243"/>
                    <a:pt x="410" y="244"/>
                  </a:cubicBezTo>
                  <a:cubicBezTo>
                    <a:pt x="410" y="246"/>
                    <a:pt x="410" y="247"/>
                    <a:pt x="410" y="249"/>
                  </a:cubicBezTo>
                  <a:cubicBezTo>
                    <a:pt x="410" y="250"/>
                    <a:pt x="410" y="251"/>
                    <a:pt x="410" y="251"/>
                  </a:cubicBezTo>
                  <a:cubicBezTo>
                    <a:pt x="410" y="252"/>
                    <a:pt x="410" y="252"/>
                    <a:pt x="410" y="252"/>
                  </a:cubicBezTo>
                  <a:cubicBezTo>
                    <a:pt x="410" y="252"/>
                    <a:pt x="410" y="252"/>
                    <a:pt x="410" y="252"/>
                  </a:cubicBezTo>
                  <a:cubicBezTo>
                    <a:pt x="410" y="252"/>
                    <a:pt x="410" y="252"/>
                    <a:pt x="410" y="252"/>
                  </a:cubicBezTo>
                  <a:cubicBezTo>
                    <a:pt x="410" y="252"/>
                    <a:pt x="410" y="252"/>
                    <a:pt x="410" y="252"/>
                  </a:cubicBezTo>
                  <a:cubicBezTo>
                    <a:pt x="411" y="252"/>
                    <a:pt x="411" y="252"/>
                    <a:pt x="411" y="252"/>
                  </a:cubicBezTo>
                  <a:cubicBezTo>
                    <a:pt x="411" y="252"/>
                    <a:pt x="411" y="252"/>
                    <a:pt x="411" y="252"/>
                  </a:cubicBezTo>
                  <a:cubicBezTo>
                    <a:pt x="411" y="248"/>
                    <a:pt x="411" y="244"/>
                    <a:pt x="411" y="238"/>
                  </a:cubicBezTo>
                  <a:cubicBezTo>
                    <a:pt x="410" y="238"/>
                    <a:pt x="410" y="238"/>
                    <a:pt x="410" y="238"/>
                  </a:cubicBezTo>
                  <a:cubicBezTo>
                    <a:pt x="410" y="238"/>
                    <a:pt x="410" y="238"/>
                    <a:pt x="410" y="238"/>
                  </a:cubicBezTo>
                  <a:cubicBezTo>
                    <a:pt x="410" y="238"/>
                    <a:pt x="410" y="238"/>
                    <a:pt x="410" y="238"/>
                  </a:cubicBezTo>
                  <a:cubicBezTo>
                    <a:pt x="410" y="236"/>
                    <a:pt x="410" y="235"/>
                    <a:pt x="410" y="235"/>
                  </a:cubicBezTo>
                  <a:moveTo>
                    <a:pt x="1344" y="210"/>
                  </a:moveTo>
                  <a:cubicBezTo>
                    <a:pt x="1344" y="210"/>
                    <a:pt x="1344" y="210"/>
                    <a:pt x="1344" y="210"/>
                  </a:cubicBezTo>
                  <a:cubicBezTo>
                    <a:pt x="1344" y="216"/>
                    <a:pt x="1344" y="218"/>
                    <a:pt x="1344" y="218"/>
                  </a:cubicBezTo>
                  <a:cubicBezTo>
                    <a:pt x="1344" y="218"/>
                    <a:pt x="1344" y="215"/>
                    <a:pt x="1344" y="210"/>
                  </a:cubicBezTo>
                  <a:moveTo>
                    <a:pt x="1245" y="193"/>
                  </a:moveTo>
                  <a:cubicBezTo>
                    <a:pt x="1245" y="193"/>
                    <a:pt x="1244" y="193"/>
                    <a:pt x="1243" y="193"/>
                  </a:cubicBezTo>
                  <a:cubicBezTo>
                    <a:pt x="1243" y="193"/>
                    <a:pt x="1243" y="193"/>
                    <a:pt x="1243" y="193"/>
                  </a:cubicBezTo>
                  <a:cubicBezTo>
                    <a:pt x="1245" y="193"/>
                    <a:pt x="1245" y="193"/>
                    <a:pt x="1245" y="193"/>
                  </a:cubicBezTo>
                  <a:moveTo>
                    <a:pt x="297" y="129"/>
                  </a:moveTo>
                  <a:cubicBezTo>
                    <a:pt x="297" y="129"/>
                    <a:pt x="297" y="139"/>
                    <a:pt x="297" y="151"/>
                  </a:cubicBezTo>
                  <a:cubicBezTo>
                    <a:pt x="297" y="152"/>
                    <a:pt x="297" y="153"/>
                    <a:pt x="297" y="153"/>
                  </a:cubicBezTo>
                  <a:cubicBezTo>
                    <a:pt x="297" y="153"/>
                    <a:pt x="297" y="153"/>
                    <a:pt x="297" y="153"/>
                  </a:cubicBezTo>
                  <a:cubicBezTo>
                    <a:pt x="297" y="156"/>
                    <a:pt x="297" y="160"/>
                    <a:pt x="297" y="163"/>
                  </a:cubicBezTo>
                  <a:cubicBezTo>
                    <a:pt x="297" y="166"/>
                    <a:pt x="297" y="170"/>
                    <a:pt x="297" y="173"/>
                  </a:cubicBezTo>
                  <a:cubicBezTo>
                    <a:pt x="297" y="178"/>
                    <a:pt x="297" y="182"/>
                    <a:pt x="297" y="186"/>
                  </a:cubicBezTo>
                  <a:cubicBezTo>
                    <a:pt x="297" y="190"/>
                    <a:pt x="297" y="193"/>
                    <a:pt x="297" y="195"/>
                  </a:cubicBezTo>
                  <a:cubicBezTo>
                    <a:pt x="297" y="196"/>
                    <a:pt x="298" y="197"/>
                    <a:pt x="298" y="197"/>
                  </a:cubicBezTo>
                  <a:cubicBezTo>
                    <a:pt x="298" y="197"/>
                    <a:pt x="298" y="197"/>
                    <a:pt x="297" y="196"/>
                  </a:cubicBezTo>
                  <a:cubicBezTo>
                    <a:pt x="298" y="196"/>
                    <a:pt x="298" y="196"/>
                    <a:pt x="298" y="196"/>
                  </a:cubicBezTo>
                  <a:cubicBezTo>
                    <a:pt x="298" y="196"/>
                    <a:pt x="298" y="196"/>
                    <a:pt x="298" y="196"/>
                  </a:cubicBezTo>
                  <a:cubicBezTo>
                    <a:pt x="298" y="196"/>
                    <a:pt x="298" y="196"/>
                    <a:pt x="298" y="196"/>
                  </a:cubicBezTo>
                  <a:cubicBezTo>
                    <a:pt x="298" y="196"/>
                    <a:pt x="298" y="196"/>
                    <a:pt x="298" y="196"/>
                  </a:cubicBezTo>
                  <a:cubicBezTo>
                    <a:pt x="298" y="196"/>
                    <a:pt x="298" y="196"/>
                    <a:pt x="298" y="196"/>
                  </a:cubicBezTo>
                  <a:cubicBezTo>
                    <a:pt x="298" y="196"/>
                    <a:pt x="298" y="195"/>
                    <a:pt x="298" y="195"/>
                  </a:cubicBezTo>
                  <a:cubicBezTo>
                    <a:pt x="298" y="189"/>
                    <a:pt x="298" y="181"/>
                    <a:pt x="298" y="173"/>
                  </a:cubicBezTo>
                  <a:cubicBezTo>
                    <a:pt x="298" y="169"/>
                    <a:pt x="298" y="164"/>
                    <a:pt x="297" y="160"/>
                  </a:cubicBezTo>
                  <a:cubicBezTo>
                    <a:pt x="297" y="158"/>
                    <a:pt x="297" y="155"/>
                    <a:pt x="297" y="153"/>
                  </a:cubicBezTo>
                  <a:cubicBezTo>
                    <a:pt x="297" y="153"/>
                    <a:pt x="297" y="153"/>
                    <a:pt x="297" y="153"/>
                  </a:cubicBezTo>
                  <a:cubicBezTo>
                    <a:pt x="297" y="153"/>
                    <a:pt x="297" y="152"/>
                    <a:pt x="297" y="151"/>
                  </a:cubicBezTo>
                  <a:cubicBezTo>
                    <a:pt x="297" y="148"/>
                    <a:pt x="297" y="144"/>
                    <a:pt x="297" y="141"/>
                  </a:cubicBezTo>
                  <a:cubicBezTo>
                    <a:pt x="297" y="141"/>
                    <a:pt x="297" y="141"/>
                    <a:pt x="297" y="141"/>
                  </a:cubicBezTo>
                  <a:cubicBezTo>
                    <a:pt x="297" y="141"/>
                    <a:pt x="297" y="141"/>
                    <a:pt x="297" y="141"/>
                  </a:cubicBezTo>
                  <a:cubicBezTo>
                    <a:pt x="297" y="141"/>
                    <a:pt x="297" y="141"/>
                    <a:pt x="297" y="141"/>
                  </a:cubicBezTo>
                  <a:cubicBezTo>
                    <a:pt x="297" y="141"/>
                    <a:pt x="297" y="141"/>
                    <a:pt x="297" y="141"/>
                  </a:cubicBezTo>
                  <a:cubicBezTo>
                    <a:pt x="297" y="132"/>
                    <a:pt x="297" y="129"/>
                    <a:pt x="297" y="129"/>
                  </a:cubicBezTo>
                  <a:moveTo>
                    <a:pt x="1" y="55"/>
                  </a:moveTo>
                  <a:cubicBezTo>
                    <a:pt x="1" y="62"/>
                    <a:pt x="1" y="69"/>
                    <a:pt x="1" y="75"/>
                  </a:cubicBezTo>
                  <a:cubicBezTo>
                    <a:pt x="1" y="77"/>
                    <a:pt x="1" y="80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2" y="112"/>
                    <a:pt x="3" y="136"/>
                    <a:pt x="3" y="156"/>
                  </a:cubicBezTo>
                  <a:cubicBezTo>
                    <a:pt x="3" y="156"/>
                    <a:pt x="3" y="156"/>
                    <a:pt x="3" y="156"/>
                  </a:cubicBezTo>
                  <a:cubicBezTo>
                    <a:pt x="4" y="163"/>
                    <a:pt x="4" y="169"/>
                    <a:pt x="4" y="175"/>
                  </a:cubicBezTo>
                  <a:cubicBezTo>
                    <a:pt x="4" y="184"/>
                    <a:pt x="4" y="191"/>
                    <a:pt x="4" y="197"/>
                  </a:cubicBezTo>
                  <a:cubicBezTo>
                    <a:pt x="4" y="198"/>
                    <a:pt x="4" y="199"/>
                    <a:pt x="5" y="200"/>
                  </a:cubicBezTo>
                  <a:cubicBezTo>
                    <a:pt x="5" y="204"/>
                    <a:pt x="5" y="208"/>
                    <a:pt x="5" y="211"/>
                  </a:cubicBezTo>
                  <a:cubicBezTo>
                    <a:pt x="5" y="229"/>
                    <a:pt x="5" y="235"/>
                    <a:pt x="5" y="235"/>
                  </a:cubicBezTo>
                  <a:cubicBezTo>
                    <a:pt x="6" y="235"/>
                    <a:pt x="5" y="227"/>
                    <a:pt x="5" y="220"/>
                  </a:cubicBezTo>
                  <a:cubicBezTo>
                    <a:pt x="5" y="217"/>
                    <a:pt x="5" y="214"/>
                    <a:pt x="5" y="211"/>
                  </a:cubicBezTo>
                  <a:cubicBezTo>
                    <a:pt x="5" y="210"/>
                    <a:pt x="5" y="209"/>
                    <a:pt x="5" y="208"/>
                  </a:cubicBezTo>
                  <a:cubicBezTo>
                    <a:pt x="5" y="206"/>
                    <a:pt x="5" y="205"/>
                    <a:pt x="5" y="205"/>
                  </a:cubicBezTo>
                  <a:cubicBezTo>
                    <a:pt x="5" y="205"/>
                    <a:pt x="5" y="209"/>
                    <a:pt x="5" y="220"/>
                  </a:cubicBezTo>
                  <a:cubicBezTo>
                    <a:pt x="5" y="220"/>
                    <a:pt x="5" y="220"/>
                    <a:pt x="5" y="220"/>
                  </a:cubicBezTo>
                  <a:cubicBezTo>
                    <a:pt x="5" y="214"/>
                    <a:pt x="5" y="208"/>
                    <a:pt x="5" y="200"/>
                  </a:cubicBezTo>
                  <a:cubicBezTo>
                    <a:pt x="5" y="199"/>
                    <a:pt x="5" y="198"/>
                    <a:pt x="5" y="197"/>
                  </a:cubicBezTo>
                  <a:cubicBezTo>
                    <a:pt x="5" y="191"/>
                    <a:pt x="4" y="183"/>
                    <a:pt x="4" y="175"/>
                  </a:cubicBezTo>
                  <a:cubicBezTo>
                    <a:pt x="4" y="169"/>
                    <a:pt x="4" y="163"/>
                    <a:pt x="4" y="156"/>
                  </a:cubicBezTo>
                  <a:cubicBezTo>
                    <a:pt x="4" y="156"/>
                    <a:pt x="4" y="156"/>
                    <a:pt x="4" y="156"/>
                  </a:cubicBezTo>
                  <a:cubicBezTo>
                    <a:pt x="3" y="146"/>
                    <a:pt x="3" y="136"/>
                    <a:pt x="3" y="126"/>
                  </a:cubicBezTo>
                  <a:cubicBezTo>
                    <a:pt x="3" y="123"/>
                    <a:pt x="3" y="120"/>
                    <a:pt x="3" y="118"/>
                  </a:cubicBezTo>
                  <a:cubicBezTo>
                    <a:pt x="2" y="106"/>
                    <a:pt x="2" y="94"/>
                    <a:pt x="2" y="82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2" y="80"/>
                    <a:pt x="2" y="77"/>
                    <a:pt x="2" y="75"/>
                  </a:cubicBezTo>
                  <a:cubicBezTo>
                    <a:pt x="1" y="68"/>
                    <a:pt x="1" y="61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moveTo>
                    <a:pt x="0" y="0"/>
                  </a:moveTo>
                  <a:cubicBezTo>
                    <a:pt x="0" y="0"/>
                    <a:pt x="0" y="5"/>
                    <a:pt x="0" y="14"/>
                  </a:cubicBezTo>
                  <a:cubicBezTo>
                    <a:pt x="0" y="19"/>
                    <a:pt x="0" y="24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36"/>
                    <a:pt x="1" y="42"/>
                    <a:pt x="1" y="49"/>
                  </a:cubicBezTo>
                  <a:cubicBezTo>
                    <a:pt x="1" y="51"/>
                    <a:pt x="1" y="53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57" y="56"/>
                    <a:pt x="73" y="56"/>
                    <a:pt x="90" y="56"/>
                  </a:cubicBezTo>
                  <a:cubicBezTo>
                    <a:pt x="123" y="57"/>
                    <a:pt x="157" y="57"/>
                    <a:pt x="192" y="58"/>
                  </a:cubicBezTo>
                  <a:cubicBezTo>
                    <a:pt x="261" y="58"/>
                    <a:pt x="333" y="59"/>
                    <a:pt x="405" y="60"/>
                  </a:cubicBezTo>
                  <a:cubicBezTo>
                    <a:pt x="487" y="61"/>
                    <a:pt x="568" y="63"/>
                    <a:pt x="645" y="64"/>
                  </a:cubicBezTo>
                  <a:cubicBezTo>
                    <a:pt x="645" y="64"/>
                    <a:pt x="645" y="64"/>
                    <a:pt x="645" y="64"/>
                  </a:cubicBezTo>
                  <a:cubicBezTo>
                    <a:pt x="840" y="68"/>
                    <a:pt x="1008" y="73"/>
                    <a:pt x="1086" y="76"/>
                  </a:cubicBezTo>
                  <a:cubicBezTo>
                    <a:pt x="1153" y="79"/>
                    <a:pt x="1217" y="83"/>
                    <a:pt x="1279" y="86"/>
                  </a:cubicBezTo>
                  <a:cubicBezTo>
                    <a:pt x="1326" y="89"/>
                    <a:pt x="1326" y="89"/>
                    <a:pt x="1326" y="89"/>
                  </a:cubicBezTo>
                  <a:cubicBezTo>
                    <a:pt x="1337" y="90"/>
                    <a:pt x="1337" y="90"/>
                    <a:pt x="1337" y="90"/>
                  </a:cubicBezTo>
                  <a:cubicBezTo>
                    <a:pt x="1340" y="90"/>
                    <a:pt x="1340" y="90"/>
                    <a:pt x="1340" y="90"/>
                  </a:cubicBezTo>
                  <a:cubicBezTo>
                    <a:pt x="1341" y="90"/>
                    <a:pt x="1341" y="90"/>
                    <a:pt x="1341" y="90"/>
                  </a:cubicBezTo>
                  <a:cubicBezTo>
                    <a:pt x="1341" y="89"/>
                    <a:pt x="1341" y="88"/>
                    <a:pt x="1341" y="88"/>
                  </a:cubicBezTo>
                  <a:cubicBezTo>
                    <a:pt x="1341" y="88"/>
                    <a:pt x="1342" y="104"/>
                    <a:pt x="1342" y="124"/>
                  </a:cubicBezTo>
                  <a:cubicBezTo>
                    <a:pt x="1321" y="123"/>
                    <a:pt x="1299" y="123"/>
                    <a:pt x="1278" y="122"/>
                  </a:cubicBezTo>
                  <a:cubicBezTo>
                    <a:pt x="1251" y="122"/>
                    <a:pt x="1225" y="122"/>
                    <a:pt x="1200" y="122"/>
                  </a:cubicBezTo>
                  <a:cubicBezTo>
                    <a:pt x="1123" y="122"/>
                    <a:pt x="1053" y="123"/>
                    <a:pt x="978" y="125"/>
                  </a:cubicBezTo>
                  <a:cubicBezTo>
                    <a:pt x="962" y="125"/>
                    <a:pt x="945" y="125"/>
                    <a:pt x="929" y="125"/>
                  </a:cubicBezTo>
                  <a:cubicBezTo>
                    <a:pt x="827" y="126"/>
                    <a:pt x="715" y="126"/>
                    <a:pt x="603" y="127"/>
                  </a:cubicBezTo>
                  <a:cubicBezTo>
                    <a:pt x="586" y="126"/>
                    <a:pt x="568" y="126"/>
                    <a:pt x="551" y="126"/>
                  </a:cubicBezTo>
                  <a:cubicBezTo>
                    <a:pt x="538" y="126"/>
                    <a:pt x="525" y="126"/>
                    <a:pt x="512" y="126"/>
                  </a:cubicBezTo>
                  <a:cubicBezTo>
                    <a:pt x="499" y="126"/>
                    <a:pt x="486" y="126"/>
                    <a:pt x="474" y="126"/>
                  </a:cubicBezTo>
                  <a:cubicBezTo>
                    <a:pt x="452" y="126"/>
                    <a:pt x="430" y="126"/>
                    <a:pt x="408" y="126"/>
                  </a:cubicBezTo>
                  <a:cubicBezTo>
                    <a:pt x="397" y="126"/>
                    <a:pt x="386" y="126"/>
                    <a:pt x="375" y="126"/>
                  </a:cubicBezTo>
                  <a:cubicBezTo>
                    <a:pt x="354" y="126"/>
                    <a:pt x="334" y="126"/>
                    <a:pt x="313" y="126"/>
                  </a:cubicBezTo>
                  <a:cubicBezTo>
                    <a:pt x="302" y="127"/>
                    <a:pt x="302" y="127"/>
                    <a:pt x="302" y="127"/>
                  </a:cubicBezTo>
                  <a:cubicBezTo>
                    <a:pt x="299" y="127"/>
                    <a:pt x="299" y="127"/>
                    <a:pt x="299" y="127"/>
                  </a:cubicBezTo>
                  <a:cubicBezTo>
                    <a:pt x="297" y="127"/>
                    <a:pt x="297" y="127"/>
                    <a:pt x="297" y="127"/>
                  </a:cubicBezTo>
                  <a:cubicBezTo>
                    <a:pt x="297" y="113"/>
                    <a:pt x="297" y="108"/>
                    <a:pt x="297" y="108"/>
                  </a:cubicBezTo>
                  <a:cubicBezTo>
                    <a:pt x="297" y="108"/>
                    <a:pt x="297" y="116"/>
                    <a:pt x="297" y="128"/>
                  </a:cubicBezTo>
                  <a:cubicBezTo>
                    <a:pt x="297" y="131"/>
                    <a:pt x="297" y="133"/>
                    <a:pt x="297" y="136"/>
                  </a:cubicBezTo>
                  <a:cubicBezTo>
                    <a:pt x="297" y="138"/>
                    <a:pt x="297" y="139"/>
                    <a:pt x="297" y="141"/>
                  </a:cubicBezTo>
                  <a:cubicBezTo>
                    <a:pt x="298" y="141"/>
                    <a:pt x="298" y="141"/>
                    <a:pt x="298" y="141"/>
                  </a:cubicBezTo>
                  <a:cubicBezTo>
                    <a:pt x="301" y="141"/>
                    <a:pt x="301" y="141"/>
                    <a:pt x="301" y="141"/>
                  </a:cubicBezTo>
                  <a:cubicBezTo>
                    <a:pt x="306" y="141"/>
                    <a:pt x="306" y="141"/>
                    <a:pt x="306" y="141"/>
                  </a:cubicBezTo>
                  <a:cubicBezTo>
                    <a:pt x="326" y="141"/>
                    <a:pt x="326" y="141"/>
                    <a:pt x="326" y="141"/>
                  </a:cubicBezTo>
                  <a:cubicBezTo>
                    <a:pt x="430" y="143"/>
                    <a:pt x="553" y="145"/>
                    <a:pt x="668" y="145"/>
                  </a:cubicBezTo>
                  <a:cubicBezTo>
                    <a:pt x="750" y="145"/>
                    <a:pt x="829" y="144"/>
                    <a:pt x="893" y="142"/>
                  </a:cubicBezTo>
                  <a:cubicBezTo>
                    <a:pt x="896" y="142"/>
                    <a:pt x="899" y="142"/>
                    <a:pt x="902" y="142"/>
                  </a:cubicBezTo>
                  <a:cubicBezTo>
                    <a:pt x="902" y="142"/>
                    <a:pt x="902" y="142"/>
                    <a:pt x="902" y="142"/>
                  </a:cubicBezTo>
                  <a:cubicBezTo>
                    <a:pt x="926" y="142"/>
                    <a:pt x="950" y="142"/>
                    <a:pt x="974" y="142"/>
                  </a:cubicBezTo>
                  <a:cubicBezTo>
                    <a:pt x="1097" y="142"/>
                    <a:pt x="1220" y="142"/>
                    <a:pt x="1343" y="145"/>
                  </a:cubicBezTo>
                  <a:cubicBezTo>
                    <a:pt x="1343" y="148"/>
                    <a:pt x="1343" y="150"/>
                    <a:pt x="1343" y="153"/>
                  </a:cubicBezTo>
                  <a:cubicBezTo>
                    <a:pt x="1343" y="172"/>
                    <a:pt x="1344" y="191"/>
                    <a:pt x="1344" y="203"/>
                  </a:cubicBezTo>
                  <a:cubicBezTo>
                    <a:pt x="1344" y="205"/>
                    <a:pt x="1344" y="207"/>
                    <a:pt x="1344" y="209"/>
                  </a:cubicBezTo>
                  <a:cubicBezTo>
                    <a:pt x="1344" y="209"/>
                    <a:pt x="1344" y="209"/>
                    <a:pt x="1344" y="210"/>
                  </a:cubicBezTo>
                  <a:cubicBezTo>
                    <a:pt x="1344" y="210"/>
                    <a:pt x="1344" y="210"/>
                    <a:pt x="1344" y="210"/>
                  </a:cubicBezTo>
                  <a:cubicBezTo>
                    <a:pt x="1344" y="209"/>
                    <a:pt x="1344" y="209"/>
                    <a:pt x="1344" y="209"/>
                  </a:cubicBezTo>
                  <a:cubicBezTo>
                    <a:pt x="1344" y="201"/>
                    <a:pt x="1344" y="197"/>
                    <a:pt x="1344" y="197"/>
                  </a:cubicBezTo>
                  <a:cubicBezTo>
                    <a:pt x="1344" y="197"/>
                    <a:pt x="1344" y="203"/>
                    <a:pt x="1344" y="209"/>
                  </a:cubicBezTo>
                  <a:cubicBezTo>
                    <a:pt x="1344" y="209"/>
                    <a:pt x="1344" y="210"/>
                    <a:pt x="1344" y="210"/>
                  </a:cubicBezTo>
                  <a:cubicBezTo>
                    <a:pt x="1345" y="216"/>
                    <a:pt x="1345" y="222"/>
                    <a:pt x="1345" y="222"/>
                  </a:cubicBezTo>
                  <a:cubicBezTo>
                    <a:pt x="1345" y="222"/>
                    <a:pt x="1345" y="219"/>
                    <a:pt x="1345" y="209"/>
                  </a:cubicBezTo>
                  <a:cubicBezTo>
                    <a:pt x="1344" y="204"/>
                    <a:pt x="1344" y="197"/>
                    <a:pt x="1344" y="188"/>
                  </a:cubicBezTo>
                  <a:cubicBezTo>
                    <a:pt x="1344" y="177"/>
                    <a:pt x="1344" y="163"/>
                    <a:pt x="1343" y="145"/>
                  </a:cubicBezTo>
                  <a:cubicBezTo>
                    <a:pt x="1386" y="146"/>
                    <a:pt x="1428" y="147"/>
                    <a:pt x="1470" y="149"/>
                  </a:cubicBezTo>
                  <a:cubicBezTo>
                    <a:pt x="1615" y="155"/>
                    <a:pt x="1615" y="155"/>
                    <a:pt x="1615" y="155"/>
                  </a:cubicBezTo>
                  <a:cubicBezTo>
                    <a:pt x="1619" y="155"/>
                    <a:pt x="1619" y="155"/>
                    <a:pt x="1619" y="155"/>
                  </a:cubicBezTo>
                  <a:cubicBezTo>
                    <a:pt x="1620" y="155"/>
                    <a:pt x="1620" y="155"/>
                    <a:pt x="1620" y="155"/>
                  </a:cubicBezTo>
                  <a:cubicBezTo>
                    <a:pt x="1621" y="155"/>
                    <a:pt x="1621" y="155"/>
                    <a:pt x="1621" y="155"/>
                  </a:cubicBezTo>
                  <a:cubicBezTo>
                    <a:pt x="1621" y="155"/>
                    <a:pt x="1621" y="155"/>
                    <a:pt x="1621" y="155"/>
                  </a:cubicBezTo>
                  <a:cubicBezTo>
                    <a:pt x="1621" y="155"/>
                    <a:pt x="1621" y="155"/>
                    <a:pt x="1621" y="155"/>
                  </a:cubicBezTo>
                  <a:cubicBezTo>
                    <a:pt x="1621" y="155"/>
                    <a:pt x="1621" y="171"/>
                    <a:pt x="1622" y="188"/>
                  </a:cubicBezTo>
                  <a:cubicBezTo>
                    <a:pt x="1622" y="199"/>
                    <a:pt x="1622" y="211"/>
                    <a:pt x="1622" y="217"/>
                  </a:cubicBezTo>
                  <a:cubicBezTo>
                    <a:pt x="1622" y="220"/>
                    <a:pt x="1622" y="221"/>
                    <a:pt x="1622" y="221"/>
                  </a:cubicBezTo>
                  <a:cubicBezTo>
                    <a:pt x="1622" y="221"/>
                    <a:pt x="1622" y="220"/>
                    <a:pt x="1622" y="217"/>
                  </a:cubicBezTo>
                  <a:cubicBezTo>
                    <a:pt x="1622" y="215"/>
                    <a:pt x="1622" y="213"/>
                    <a:pt x="1622" y="209"/>
                  </a:cubicBezTo>
                  <a:cubicBezTo>
                    <a:pt x="1620" y="210"/>
                    <a:pt x="1620" y="210"/>
                    <a:pt x="1620" y="210"/>
                  </a:cubicBezTo>
                  <a:cubicBezTo>
                    <a:pt x="1611" y="210"/>
                    <a:pt x="1611" y="210"/>
                    <a:pt x="1611" y="210"/>
                  </a:cubicBezTo>
                  <a:cubicBezTo>
                    <a:pt x="1593" y="211"/>
                    <a:pt x="1593" y="211"/>
                    <a:pt x="1593" y="211"/>
                  </a:cubicBezTo>
                  <a:cubicBezTo>
                    <a:pt x="1556" y="214"/>
                    <a:pt x="1556" y="214"/>
                    <a:pt x="1556" y="214"/>
                  </a:cubicBezTo>
                  <a:cubicBezTo>
                    <a:pt x="1484" y="219"/>
                    <a:pt x="1484" y="219"/>
                    <a:pt x="1484" y="219"/>
                  </a:cubicBezTo>
                  <a:cubicBezTo>
                    <a:pt x="1388" y="224"/>
                    <a:pt x="1291" y="229"/>
                    <a:pt x="1194" y="232"/>
                  </a:cubicBezTo>
                  <a:cubicBezTo>
                    <a:pt x="1085" y="236"/>
                    <a:pt x="992" y="239"/>
                    <a:pt x="886" y="241"/>
                  </a:cubicBezTo>
                  <a:cubicBezTo>
                    <a:pt x="885" y="241"/>
                    <a:pt x="885" y="241"/>
                    <a:pt x="884" y="241"/>
                  </a:cubicBezTo>
                  <a:cubicBezTo>
                    <a:pt x="832" y="238"/>
                    <a:pt x="781" y="236"/>
                    <a:pt x="730" y="234"/>
                  </a:cubicBezTo>
                  <a:cubicBezTo>
                    <a:pt x="699" y="232"/>
                    <a:pt x="668" y="231"/>
                    <a:pt x="637" y="230"/>
                  </a:cubicBezTo>
                  <a:cubicBezTo>
                    <a:pt x="811" y="226"/>
                    <a:pt x="943" y="220"/>
                    <a:pt x="1038" y="213"/>
                  </a:cubicBezTo>
                  <a:cubicBezTo>
                    <a:pt x="1044" y="213"/>
                    <a:pt x="1049" y="213"/>
                    <a:pt x="1054" y="213"/>
                  </a:cubicBezTo>
                  <a:cubicBezTo>
                    <a:pt x="1072" y="213"/>
                    <a:pt x="1090" y="213"/>
                    <a:pt x="1108" y="213"/>
                  </a:cubicBezTo>
                  <a:cubicBezTo>
                    <a:pt x="1175" y="213"/>
                    <a:pt x="1241" y="213"/>
                    <a:pt x="1309" y="211"/>
                  </a:cubicBezTo>
                  <a:cubicBezTo>
                    <a:pt x="1317" y="210"/>
                    <a:pt x="1326" y="210"/>
                    <a:pt x="1334" y="210"/>
                  </a:cubicBezTo>
                  <a:cubicBezTo>
                    <a:pt x="1343" y="210"/>
                    <a:pt x="1343" y="210"/>
                    <a:pt x="1343" y="210"/>
                  </a:cubicBezTo>
                  <a:cubicBezTo>
                    <a:pt x="1344" y="210"/>
                    <a:pt x="1344" y="210"/>
                    <a:pt x="1344" y="210"/>
                  </a:cubicBezTo>
                  <a:cubicBezTo>
                    <a:pt x="1344" y="209"/>
                    <a:pt x="1344" y="209"/>
                    <a:pt x="1344" y="209"/>
                  </a:cubicBezTo>
                  <a:cubicBezTo>
                    <a:pt x="1344" y="208"/>
                    <a:pt x="1344" y="205"/>
                    <a:pt x="1344" y="203"/>
                  </a:cubicBezTo>
                  <a:cubicBezTo>
                    <a:pt x="1344" y="201"/>
                    <a:pt x="1344" y="198"/>
                    <a:pt x="1344" y="195"/>
                  </a:cubicBezTo>
                  <a:cubicBezTo>
                    <a:pt x="1343" y="195"/>
                    <a:pt x="1343" y="195"/>
                    <a:pt x="1343" y="195"/>
                  </a:cubicBezTo>
                  <a:cubicBezTo>
                    <a:pt x="1343" y="195"/>
                    <a:pt x="1343" y="195"/>
                    <a:pt x="1343" y="195"/>
                  </a:cubicBezTo>
                  <a:cubicBezTo>
                    <a:pt x="1342" y="195"/>
                    <a:pt x="1342" y="195"/>
                    <a:pt x="1342" y="195"/>
                  </a:cubicBezTo>
                  <a:cubicBezTo>
                    <a:pt x="1337" y="195"/>
                    <a:pt x="1337" y="195"/>
                    <a:pt x="1337" y="195"/>
                  </a:cubicBezTo>
                  <a:cubicBezTo>
                    <a:pt x="1314" y="195"/>
                    <a:pt x="1314" y="195"/>
                    <a:pt x="1314" y="195"/>
                  </a:cubicBezTo>
                  <a:cubicBezTo>
                    <a:pt x="1283" y="196"/>
                    <a:pt x="1254" y="197"/>
                    <a:pt x="1224" y="197"/>
                  </a:cubicBezTo>
                  <a:cubicBezTo>
                    <a:pt x="1221" y="197"/>
                    <a:pt x="1218" y="197"/>
                    <a:pt x="1215" y="197"/>
                  </a:cubicBezTo>
                  <a:cubicBezTo>
                    <a:pt x="1230" y="195"/>
                    <a:pt x="1239" y="194"/>
                    <a:pt x="1243" y="193"/>
                  </a:cubicBezTo>
                  <a:cubicBezTo>
                    <a:pt x="1221" y="195"/>
                    <a:pt x="1200" y="196"/>
                    <a:pt x="1179" y="197"/>
                  </a:cubicBezTo>
                  <a:cubicBezTo>
                    <a:pt x="1078" y="197"/>
                    <a:pt x="981" y="195"/>
                    <a:pt x="885" y="191"/>
                  </a:cubicBezTo>
                  <a:cubicBezTo>
                    <a:pt x="851" y="190"/>
                    <a:pt x="812" y="190"/>
                    <a:pt x="769" y="190"/>
                  </a:cubicBezTo>
                  <a:cubicBezTo>
                    <a:pt x="670" y="190"/>
                    <a:pt x="552" y="192"/>
                    <a:pt x="439" y="194"/>
                  </a:cubicBezTo>
                  <a:cubicBezTo>
                    <a:pt x="406" y="194"/>
                    <a:pt x="377" y="195"/>
                    <a:pt x="349" y="195"/>
                  </a:cubicBezTo>
                  <a:cubicBezTo>
                    <a:pt x="335" y="195"/>
                    <a:pt x="322" y="195"/>
                    <a:pt x="308" y="196"/>
                  </a:cubicBezTo>
                  <a:cubicBezTo>
                    <a:pt x="298" y="196"/>
                    <a:pt x="298" y="196"/>
                    <a:pt x="298" y="196"/>
                  </a:cubicBezTo>
                  <a:cubicBezTo>
                    <a:pt x="298" y="196"/>
                    <a:pt x="298" y="196"/>
                    <a:pt x="298" y="196"/>
                  </a:cubicBezTo>
                  <a:cubicBezTo>
                    <a:pt x="298" y="196"/>
                    <a:pt x="298" y="196"/>
                    <a:pt x="298" y="196"/>
                  </a:cubicBezTo>
                  <a:cubicBezTo>
                    <a:pt x="298" y="199"/>
                    <a:pt x="298" y="202"/>
                    <a:pt x="298" y="205"/>
                  </a:cubicBezTo>
                  <a:cubicBezTo>
                    <a:pt x="298" y="209"/>
                    <a:pt x="298" y="211"/>
                    <a:pt x="298" y="211"/>
                  </a:cubicBezTo>
                  <a:cubicBezTo>
                    <a:pt x="298" y="211"/>
                    <a:pt x="298" y="211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9" y="210"/>
                    <a:pt x="299" y="210"/>
                    <a:pt x="299" y="210"/>
                  </a:cubicBezTo>
                  <a:cubicBezTo>
                    <a:pt x="299" y="210"/>
                    <a:pt x="299" y="210"/>
                    <a:pt x="299" y="210"/>
                  </a:cubicBezTo>
                  <a:cubicBezTo>
                    <a:pt x="305" y="210"/>
                    <a:pt x="305" y="210"/>
                    <a:pt x="305" y="210"/>
                  </a:cubicBezTo>
                  <a:cubicBezTo>
                    <a:pt x="328" y="208"/>
                    <a:pt x="328" y="208"/>
                    <a:pt x="328" y="208"/>
                  </a:cubicBezTo>
                  <a:cubicBezTo>
                    <a:pt x="343" y="208"/>
                    <a:pt x="358" y="207"/>
                    <a:pt x="373" y="206"/>
                  </a:cubicBezTo>
                  <a:cubicBezTo>
                    <a:pt x="373" y="206"/>
                    <a:pt x="374" y="206"/>
                    <a:pt x="374" y="206"/>
                  </a:cubicBezTo>
                  <a:cubicBezTo>
                    <a:pt x="401" y="204"/>
                    <a:pt x="448" y="203"/>
                    <a:pt x="486" y="203"/>
                  </a:cubicBezTo>
                  <a:cubicBezTo>
                    <a:pt x="489" y="203"/>
                    <a:pt x="493" y="203"/>
                    <a:pt x="496" y="203"/>
                  </a:cubicBezTo>
                  <a:cubicBezTo>
                    <a:pt x="522" y="203"/>
                    <a:pt x="547" y="203"/>
                    <a:pt x="572" y="204"/>
                  </a:cubicBezTo>
                  <a:cubicBezTo>
                    <a:pt x="678" y="206"/>
                    <a:pt x="783" y="209"/>
                    <a:pt x="888" y="211"/>
                  </a:cubicBezTo>
                  <a:cubicBezTo>
                    <a:pt x="730" y="217"/>
                    <a:pt x="571" y="220"/>
                    <a:pt x="411" y="220"/>
                  </a:cubicBezTo>
                  <a:cubicBezTo>
                    <a:pt x="372" y="220"/>
                    <a:pt x="333" y="220"/>
                    <a:pt x="294" y="220"/>
                  </a:cubicBezTo>
                  <a:cubicBezTo>
                    <a:pt x="294" y="220"/>
                    <a:pt x="293" y="220"/>
                    <a:pt x="292" y="220"/>
                  </a:cubicBezTo>
                  <a:cubicBezTo>
                    <a:pt x="272" y="220"/>
                    <a:pt x="247" y="219"/>
                    <a:pt x="217" y="219"/>
                  </a:cubicBezTo>
                  <a:cubicBezTo>
                    <a:pt x="188" y="219"/>
                    <a:pt x="155" y="219"/>
                    <a:pt x="120" y="219"/>
                  </a:cubicBezTo>
                  <a:cubicBezTo>
                    <a:pt x="86" y="219"/>
                    <a:pt x="49" y="219"/>
                    <a:pt x="12" y="220"/>
                  </a:cubicBezTo>
                  <a:cubicBezTo>
                    <a:pt x="6" y="220"/>
                    <a:pt x="6" y="220"/>
                    <a:pt x="6" y="220"/>
                  </a:cubicBezTo>
                  <a:cubicBezTo>
                    <a:pt x="5" y="220"/>
                    <a:pt x="5" y="220"/>
                    <a:pt x="5" y="220"/>
                  </a:cubicBezTo>
                  <a:cubicBezTo>
                    <a:pt x="5" y="222"/>
                    <a:pt x="6" y="224"/>
                    <a:pt x="6" y="226"/>
                  </a:cubicBezTo>
                  <a:cubicBezTo>
                    <a:pt x="6" y="232"/>
                    <a:pt x="6" y="236"/>
                    <a:pt x="6" y="236"/>
                  </a:cubicBezTo>
                  <a:cubicBezTo>
                    <a:pt x="6" y="236"/>
                    <a:pt x="6" y="235"/>
                    <a:pt x="6" y="233"/>
                  </a:cubicBezTo>
                  <a:cubicBezTo>
                    <a:pt x="6" y="233"/>
                    <a:pt x="6" y="233"/>
                    <a:pt x="6" y="233"/>
                  </a:cubicBezTo>
                  <a:cubicBezTo>
                    <a:pt x="7" y="233"/>
                    <a:pt x="7" y="233"/>
                    <a:pt x="7" y="233"/>
                  </a:cubicBezTo>
                  <a:cubicBezTo>
                    <a:pt x="8" y="233"/>
                    <a:pt x="8" y="233"/>
                    <a:pt x="8" y="233"/>
                  </a:cubicBezTo>
                  <a:cubicBezTo>
                    <a:pt x="13" y="233"/>
                    <a:pt x="13" y="233"/>
                    <a:pt x="13" y="233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42" y="232"/>
                    <a:pt x="42" y="232"/>
                    <a:pt x="42" y="232"/>
                  </a:cubicBezTo>
                  <a:cubicBezTo>
                    <a:pt x="55" y="232"/>
                    <a:pt x="68" y="232"/>
                    <a:pt x="80" y="232"/>
                  </a:cubicBezTo>
                  <a:cubicBezTo>
                    <a:pt x="91" y="232"/>
                    <a:pt x="102" y="232"/>
                    <a:pt x="112" y="232"/>
                  </a:cubicBezTo>
                  <a:cubicBezTo>
                    <a:pt x="125" y="232"/>
                    <a:pt x="137" y="232"/>
                    <a:pt x="149" y="232"/>
                  </a:cubicBezTo>
                  <a:cubicBezTo>
                    <a:pt x="191" y="232"/>
                    <a:pt x="225" y="232"/>
                    <a:pt x="249" y="232"/>
                  </a:cubicBezTo>
                  <a:cubicBezTo>
                    <a:pt x="282" y="233"/>
                    <a:pt x="315" y="233"/>
                    <a:pt x="347" y="233"/>
                  </a:cubicBezTo>
                  <a:cubicBezTo>
                    <a:pt x="368" y="233"/>
                    <a:pt x="389" y="233"/>
                    <a:pt x="410" y="232"/>
                  </a:cubicBezTo>
                  <a:cubicBezTo>
                    <a:pt x="410" y="232"/>
                    <a:pt x="410" y="232"/>
                    <a:pt x="410" y="232"/>
                  </a:cubicBezTo>
                  <a:cubicBezTo>
                    <a:pt x="411" y="235"/>
                    <a:pt x="411" y="237"/>
                    <a:pt x="411" y="238"/>
                  </a:cubicBezTo>
                  <a:cubicBezTo>
                    <a:pt x="411" y="238"/>
                    <a:pt x="411" y="238"/>
                    <a:pt x="411" y="238"/>
                  </a:cubicBezTo>
                  <a:cubicBezTo>
                    <a:pt x="412" y="238"/>
                    <a:pt x="412" y="238"/>
                    <a:pt x="412" y="238"/>
                  </a:cubicBezTo>
                  <a:cubicBezTo>
                    <a:pt x="419" y="239"/>
                    <a:pt x="419" y="239"/>
                    <a:pt x="419" y="239"/>
                  </a:cubicBezTo>
                  <a:cubicBezTo>
                    <a:pt x="446" y="240"/>
                    <a:pt x="446" y="240"/>
                    <a:pt x="446" y="240"/>
                  </a:cubicBezTo>
                  <a:cubicBezTo>
                    <a:pt x="483" y="241"/>
                    <a:pt x="521" y="242"/>
                    <a:pt x="560" y="242"/>
                  </a:cubicBezTo>
                  <a:cubicBezTo>
                    <a:pt x="601" y="243"/>
                    <a:pt x="642" y="244"/>
                    <a:pt x="683" y="245"/>
                  </a:cubicBezTo>
                  <a:cubicBezTo>
                    <a:pt x="615" y="246"/>
                    <a:pt x="550" y="247"/>
                    <a:pt x="477" y="250"/>
                  </a:cubicBezTo>
                  <a:cubicBezTo>
                    <a:pt x="461" y="250"/>
                    <a:pt x="444" y="251"/>
                    <a:pt x="427" y="251"/>
                  </a:cubicBezTo>
                  <a:cubicBezTo>
                    <a:pt x="414" y="252"/>
                    <a:pt x="414" y="252"/>
                    <a:pt x="414" y="252"/>
                  </a:cubicBezTo>
                  <a:cubicBezTo>
                    <a:pt x="411" y="252"/>
                    <a:pt x="411" y="252"/>
                    <a:pt x="411" y="252"/>
                  </a:cubicBezTo>
                  <a:cubicBezTo>
                    <a:pt x="411" y="255"/>
                    <a:pt x="411" y="257"/>
                    <a:pt x="411" y="259"/>
                  </a:cubicBezTo>
                  <a:cubicBezTo>
                    <a:pt x="411" y="271"/>
                    <a:pt x="412" y="274"/>
                    <a:pt x="412" y="274"/>
                  </a:cubicBezTo>
                  <a:cubicBezTo>
                    <a:pt x="412" y="274"/>
                    <a:pt x="412" y="272"/>
                    <a:pt x="412" y="270"/>
                  </a:cubicBezTo>
                  <a:cubicBezTo>
                    <a:pt x="412" y="268"/>
                    <a:pt x="412" y="265"/>
                    <a:pt x="412" y="265"/>
                  </a:cubicBezTo>
                  <a:cubicBezTo>
                    <a:pt x="412" y="265"/>
                    <a:pt x="412" y="267"/>
                    <a:pt x="412" y="270"/>
                  </a:cubicBezTo>
                  <a:cubicBezTo>
                    <a:pt x="412" y="270"/>
                    <a:pt x="412" y="270"/>
                    <a:pt x="412" y="270"/>
                  </a:cubicBezTo>
                  <a:cubicBezTo>
                    <a:pt x="413" y="270"/>
                    <a:pt x="413" y="270"/>
                    <a:pt x="413" y="270"/>
                  </a:cubicBezTo>
                  <a:cubicBezTo>
                    <a:pt x="418" y="270"/>
                    <a:pt x="418" y="270"/>
                    <a:pt x="418" y="270"/>
                  </a:cubicBezTo>
                  <a:cubicBezTo>
                    <a:pt x="430" y="269"/>
                    <a:pt x="430" y="269"/>
                    <a:pt x="430" y="269"/>
                  </a:cubicBezTo>
                  <a:cubicBezTo>
                    <a:pt x="476" y="267"/>
                    <a:pt x="476" y="267"/>
                    <a:pt x="476" y="267"/>
                  </a:cubicBezTo>
                  <a:cubicBezTo>
                    <a:pt x="507" y="266"/>
                    <a:pt x="537" y="265"/>
                    <a:pt x="568" y="264"/>
                  </a:cubicBezTo>
                  <a:cubicBezTo>
                    <a:pt x="630" y="263"/>
                    <a:pt x="693" y="261"/>
                    <a:pt x="756" y="259"/>
                  </a:cubicBezTo>
                  <a:cubicBezTo>
                    <a:pt x="796" y="259"/>
                    <a:pt x="836" y="258"/>
                    <a:pt x="877" y="257"/>
                  </a:cubicBezTo>
                  <a:cubicBezTo>
                    <a:pt x="878" y="257"/>
                    <a:pt x="879" y="257"/>
                    <a:pt x="880" y="257"/>
                  </a:cubicBezTo>
                  <a:cubicBezTo>
                    <a:pt x="894" y="257"/>
                    <a:pt x="908" y="256"/>
                    <a:pt x="923" y="256"/>
                  </a:cubicBezTo>
                  <a:cubicBezTo>
                    <a:pt x="935" y="256"/>
                    <a:pt x="947" y="256"/>
                    <a:pt x="959" y="255"/>
                  </a:cubicBezTo>
                  <a:cubicBezTo>
                    <a:pt x="964" y="256"/>
                    <a:pt x="969" y="256"/>
                    <a:pt x="974" y="256"/>
                  </a:cubicBezTo>
                  <a:cubicBezTo>
                    <a:pt x="974" y="256"/>
                    <a:pt x="974" y="256"/>
                    <a:pt x="974" y="256"/>
                  </a:cubicBezTo>
                  <a:cubicBezTo>
                    <a:pt x="1016" y="256"/>
                    <a:pt x="1088" y="261"/>
                    <a:pt x="1105" y="261"/>
                  </a:cubicBezTo>
                  <a:cubicBezTo>
                    <a:pt x="1108" y="261"/>
                    <a:pt x="1110" y="261"/>
                    <a:pt x="1108" y="260"/>
                  </a:cubicBezTo>
                  <a:cubicBezTo>
                    <a:pt x="1112" y="259"/>
                    <a:pt x="1086" y="256"/>
                    <a:pt x="1057" y="253"/>
                  </a:cubicBezTo>
                  <a:cubicBezTo>
                    <a:pt x="1085" y="253"/>
                    <a:pt x="1114" y="252"/>
                    <a:pt x="1144" y="251"/>
                  </a:cubicBezTo>
                  <a:cubicBezTo>
                    <a:pt x="1275" y="248"/>
                    <a:pt x="1410" y="244"/>
                    <a:pt x="1547" y="234"/>
                  </a:cubicBezTo>
                  <a:cubicBezTo>
                    <a:pt x="1599" y="231"/>
                    <a:pt x="1599" y="231"/>
                    <a:pt x="1599" y="231"/>
                  </a:cubicBezTo>
                  <a:cubicBezTo>
                    <a:pt x="1612" y="230"/>
                    <a:pt x="1612" y="230"/>
                    <a:pt x="1612" y="230"/>
                  </a:cubicBezTo>
                  <a:cubicBezTo>
                    <a:pt x="1619" y="230"/>
                    <a:pt x="1619" y="230"/>
                    <a:pt x="1619" y="230"/>
                  </a:cubicBezTo>
                  <a:cubicBezTo>
                    <a:pt x="1622" y="230"/>
                    <a:pt x="1622" y="230"/>
                    <a:pt x="1622" y="230"/>
                  </a:cubicBezTo>
                  <a:cubicBezTo>
                    <a:pt x="1623" y="230"/>
                    <a:pt x="1623" y="230"/>
                    <a:pt x="1623" y="230"/>
                  </a:cubicBezTo>
                  <a:cubicBezTo>
                    <a:pt x="1624" y="244"/>
                    <a:pt x="1624" y="250"/>
                    <a:pt x="1624" y="250"/>
                  </a:cubicBezTo>
                  <a:cubicBezTo>
                    <a:pt x="1624" y="250"/>
                    <a:pt x="1624" y="221"/>
                    <a:pt x="1623" y="192"/>
                  </a:cubicBezTo>
                  <a:cubicBezTo>
                    <a:pt x="1623" y="182"/>
                    <a:pt x="1623" y="172"/>
                    <a:pt x="1623" y="163"/>
                  </a:cubicBezTo>
                  <a:cubicBezTo>
                    <a:pt x="1622" y="146"/>
                    <a:pt x="1622" y="134"/>
                    <a:pt x="1622" y="134"/>
                  </a:cubicBezTo>
                  <a:cubicBezTo>
                    <a:pt x="1622" y="134"/>
                    <a:pt x="1622" y="134"/>
                    <a:pt x="1622" y="135"/>
                  </a:cubicBezTo>
                  <a:cubicBezTo>
                    <a:pt x="1622" y="135"/>
                    <a:pt x="1622" y="135"/>
                    <a:pt x="1622" y="135"/>
                  </a:cubicBezTo>
                  <a:cubicBezTo>
                    <a:pt x="1621" y="135"/>
                    <a:pt x="1621" y="135"/>
                    <a:pt x="1621" y="135"/>
                  </a:cubicBezTo>
                  <a:cubicBezTo>
                    <a:pt x="1595" y="134"/>
                    <a:pt x="1595" y="134"/>
                    <a:pt x="1595" y="134"/>
                  </a:cubicBezTo>
                  <a:cubicBezTo>
                    <a:pt x="1586" y="134"/>
                    <a:pt x="1578" y="133"/>
                    <a:pt x="1570" y="133"/>
                  </a:cubicBezTo>
                  <a:cubicBezTo>
                    <a:pt x="1543" y="131"/>
                    <a:pt x="1517" y="130"/>
                    <a:pt x="1490" y="129"/>
                  </a:cubicBezTo>
                  <a:cubicBezTo>
                    <a:pt x="1454" y="127"/>
                    <a:pt x="1418" y="126"/>
                    <a:pt x="1382" y="125"/>
                  </a:cubicBezTo>
                  <a:cubicBezTo>
                    <a:pt x="1382" y="125"/>
                    <a:pt x="1382" y="125"/>
                    <a:pt x="1382" y="125"/>
                  </a:cubicBezTo>
                  <a:cubicBezTo>
                    <a:pt x="1369" y="125"/>
                    <a:pt x="1356" y="124"/>
                    <a:pt x="1343" y="124"/>
                  </a:cubicBezTo>
                  <a:cubicBezTo>
                    <a:pt x="1343" y="122"/>
                    <a:pt x="1343" y="120"/>
                    <a:pt x="1343" y="118"/>
                  </a:cubicBezTo>
                  <a:cubicBezTo>
                    <a:pt x="1342" y="105"/>
                    <a:pt x="1342" y="91"/>
                    <a:pt x="1342" y="75"/>
                  </a:cubicBezTo>
                  <a:cubicBezTo>
                    <a:pt x="1342" y="75"/>
                    <a:pt x="1342" y="75"/>
                    <a:pt x="1342" y="75"/>
                  </a:cubicBezTo>
                  <a:cubicBezTo>
                    <a:pt x="1341" y="75"/>
                    <a:pt x="1341" y="75"/>
                    <a:pt x="1341" y="75"/>
                  </a:cubicBezTo>
                  <a:cubicBezTo>
                    <a:pt x="1341" y="75"/>
                    <a:pt x="1341" y="75"/>
                    <a:pt x="1341" y="75"/>
                  </a:cubicBezTo>
                  <a:cubicBezTo>
                    <a:pt x="1341" y="75"/>
                    <a:pt x="1341" y="75"/>
                    <a:pt x="1341" y="75"/>
                  </a:cubicBezTo>
                  <a:cubicBezTo>
                    <a:pt x="1339" y="75"/>
                    <a:pt x="1339" y="75"/>
                    <a:pt x="1339" y="75"/>
                  </a:cubicBezTo>
                  <a:cubicBezTo>
                    <a:pt x="1334" y="75"/>
                    <a:pt x="1334" y="75"/>
                    <a:pt x="1334" y="75"/>
                  </a:cubicBezTo>
                  <a:cubicBezTo>
                    <a:pt x="1317" y="74"/>
                    <a:pt x="1317" y="74"/>
                    <a:pt x="1317" y="74"/>
                  </a:cubicBezTo>
                  <a:cubicBezTo>
                    <a:pt x="1282" y="72"/>
                    <a:pt x="1282" y="72"/>
                    <a:pt x="1282" y="72"/>
                  </a:cubicBezTo>
                  <a:cubicBezTo>
                    <a:pt x="1211" y="68"/>
                    <a:pt x="1211" y="68"/>
                    <a:pt x="1211" y="68"/>
                  </a:cubicBezTo>
                  <a:cubicBezTo>
                    <a:pt x="1164" y="66"/>
                    <a:pt x="1116" y="64"/>
                    <a:pt x="1069" y="62"/>
                  </a:cubicBezTo>
                  <a:cubicBezTo>
                    <a:pt x="1028" y="60"/>
                    <a:pt x="969" y="58"/>
                    <a:pt x="899" y="56"/>
                  </a:cubicBezTo>
                  <a:cubicBezTo>
                    <a:pt x="899" y="56"/>
                    <a:pt x="899" y="56"/>
                    <a:pt x="899" y="56"/>
                  </a:cubicBezTo>
                  <a:cubicBezTo>
                    <a:pt x="759" y="52"/>
                    <a:pt x="573" y="48"/>
                    <a:pt x="390" y="46"/>
                  </a:cubicBezTo>
                  <a:cubicBezTo>
                    <a:pt x="252" y="45"/>
                    <a:pt x="116" y="43"/>
                    <a:pt x="3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4"/>
                    <a:pt x="1" y="30"/>
                  </a:cubicBezTo>
                  <a:cubicBezTo>
                    <a:pt x="1" y="30"/>
                    <a:pt x="0" y="30"/>
                    <a:pt x="0" y="30"/>
                  </a:cubicBezTo>
                  <a:cubicBezTo>
                    <a:pt x="0" y="24"/>
                    <a:pt x="0" y="19"/>
                    <a:pt x="0" y="14"/>
                  </a:cubicBezTo>
                  <a:cubicBezTo>
                    <a:pt x="0" y="4"/>
                    <a:pt x="0" y="0"/>
                    <a:pt x="0" y="0"/>
                  </a:cubicBezTo>
                </a:path>
              </a:pathLst>
            </a:custGeom>
            <a:solidFill>
              <a:srgbClr val="FB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245"/>
            <p:cNvSpPr/>
            <p:nvPr/>
          </p:nvSpPr>
          <p:spPr bwMode="auto">
            <a:xfrm>
              <a:off x="4978401" y="3371850"/>
              <a:ext cx="528638" cy="401637"/>
            </a:xfrm>
            <a:custGeom>
              <a:avLst/>
              <a:gdLst>
                <a:gd name="T0" fmla="*/ 7 w 412"/>
                <a:gd name="T1" fmla="*/ 105 h 312"/>
                <a:gd name="T2" fmla="*/ 255 w 412"/>
                <a:gd name="T3" fmla="*/ 249 h 312"/>
                <a:gd name="T4" fmla="*/ 27 w 412"/>
                <a:gd name="T5" fmla="*/ 97 h 312"/>
                <a:gd name="T6" fmla="*/ 23 w 412"/>
                <a:gd name="T7" fmla="*/ 100 h 312"/>
                <a:gd name="T8" fmla="*/ 227 w 412"/>
                <a:gd name="T9" fmla="*/ 206 h 312"/>
                <a:gd name="T10" fmla="*/ 244 w 412"/>
                <a:gd name="T11" fmla="*/ 174 h 312"/>
                <a:gd name="T12" fmla="*/ 85 w 412"/>
                <a:gd name="T13" fmla="*/ 81 h 312"/>
                <a:gd name="T14" fmla="*/ 250 w 412"/>
                <a:gd name="T15" fmla="*/ 171 h 312"/>
                <a:gd name="T16" fmla="*/ 110 w 412"/>
                <a:gd name="T17" fmla="*/ 71 h 312"/>
                <a:gd name="T18" fmla="*/ 110 w 412"/>
                <a:gd name="T19" fmla="*/ 77 h 312"/>
                <a:gd name="T20" fmla="*/ 270 w 412"/>
                <a:gd name="T21" fmla="*/ 151 h 312"/>
                <a:gd name="T22" fmla="*/ 126 w 412"/>
                <a:gd name="T23" fmla="*/ 66 h 312"/>
                <a:gd name="T24" fmla="*/ 266 w 412"/>
                <a:gd name="T25" fmla="*/ 132 h 312"/>
                <a:gd name="T26" fmla="*/ 267 w 412"/>
                <a:gd name="T27" fmla="*/ 112 h 312"/>
                <a:gd name="T28" fmla="*/ 178 w 412"/>
                <a:gd name="T29" fmla="*/ 47 h 312"/>
                <a:gd name="T30" fmla="*/ 180 w 412"/>
                <a:gd name="T31" fmla="*/ 51 h 312"/>
                <a:gd name="T32" fmla="*/ 176 w 412"/>
                <a:gd name="T33" fmla="*/ 54 h 312"/>
                <a:gd name="T34" fmla="*/ 200 w 412"/>
                <a:gd name="T35" fmla="*/ 40 h 312"/>
                <a:gd name="T36" fmla="*/ 199 w 412"/>
                <a:gd name="T37" fmla="*/ 50 h 312"/>
                <a:gd name="T38" fmla="*/ 312 w 412"/>
                <a:gd name="T39" fmla="*/ 87 h 312"/>
                <a:gd name="T40" fmla="*/ 221 w 412"/>
                <a:gd name="T41" fmla="*/ 37 h 312"/>
                <a:gd name="T42" fmla="*/ 299 w 412"/>
                <a:gd name="T43" fmla="*/ 70 h 312"/>
                <a:gd name="T44" fmla="*/ 254 w 412"/>
                <a:gd name="T45" fmla="*/ 32 h 312"/>
                <a:gd name="T46" fmla="*/ 250 w 412"/>
                <a:gd name="T47" fmla="*/ 32 h 312"/>
                <a:gd name="T48" fmla="*/ 295 w 412"/>
                <a:gd name="T49" fmla="*/ 29 h 312"/>
                <a:gd name="T50" fmla="*/ 272 w 412"/>
                <a:gd name="T51" fmla="*/ 19 h 312"/>
                <a:gd name="T52" fmla="*/ 375 w 412"/>
                <a:gd name="T53" fmla="*/ 68 h 312"/>
                <a:gd name="T54" fmla="*/ 306 w 412"/>
                <a:gd name="T55" fmla="*/ 12 h 312"/>
                <a:gd name="T56" fmla="*/ 301 w 412"/>
                <a:gd name="T57" fmla="*/ 15 h 312"/>
                <a:gd name="T58" fmla="*/ 411 w 412"/>
                <a:gd name="T59" fmla="*/ 61 h 312"/>
                <a:gd name="T60" fmla="*/ 328 w 412"/>
                <a:gd name="T61" fmla="*/ 4 h 312"/>
                <a:gd name="T62" fmla="*/ 403 w 412"/>
                <a:gd name="T63" fmla="*/ 63 h 312"/>
                <a:gd name="T64" fmla="*/ 375 w 412"/>
                <a:gd name="T65" fmla="*/ 68 h 312"/>
                <a:gd name="T66" fmla="*/ 379 w 412"/>
                <a:gd name="T67" fmla="*/ 63 h 312"/>
                <a:gd name="T68" fmla="*/ 378 w 412"/>
                <a:gd name="T69" fmla="*/ 58 h 312"/>
                <a:gd name="T70" fmla="*/ 380 w 412"/>
                <a:gd name="T71" fmla="*/ 58 h 312"/>
                <a:gd name="T72" fmla="*/ 329 w 412"/>
                <a:gd name="T73" fmla="*/ 61 h 312"/>
                <a:gd name="T74" fmla="*/ 348 w 412"/>
                <a:gd name="T75" fmla="*/ 70 h 312"/>
                <a:gd name="T76" fmla="*/ 253 w 412"/>
                <a:gd name="T77" fmla="*/ 22 h 312"/>
                <a:gd name="T78" fmla="*/ 216 w 412"/>
                <a:gd name="T79" fmla="*/ 27 h 312"/>
                <a:gd name="T80" fmla="*/ 303 w 412"/>
                <a:gd name="T81" fmla="*/ 93 h 312"/>
                <a:gd name="T82" fmla="*/ 302 w 412"/>
                <a:gd name="T83" fmla="*/ 89 h 312"/>
                <a:gd name="T84" fmla="*/ 194 w 412"/>
                <a:gd name="T85" fmla="*/ 40 h 312"/>
                <a:gd name="T86" fmla="*/ 171 w 412"/>
                <a:gd name="T87" fmla="*/ 46 h 312"/>
                <a:gd name="T88" fmla="*/ 265 w 412"/>
                <a:gd name="T89" fmla="*/ 102 h 312"/>
                <a:gd name="T90" fmla="*/ 268 w 412"/>
                <a:gd name="T91" fmla="*/ 101 h 312"/>
                <a:gd name="T92" fmla="*/ 266 w 412"/>
                <a:gd name="T93" fmla="*/ 128 h 312"/>
                <a:gd name="T94" fmla="*/ 268 w 412"/>
                <a:gd name="T95" fmla="*/ 127 h 312"/>
                <a:gd name="T96" fmla="*/ 265 w 412"/>
                <a:gd name="T97" fmla="*/ 152 h 312"/>
                <a:gd name="T98" fmla="*/ 265 w 412"/>
                <a:gd name="T99" fmla="*/ 149 h 312"/>
                <a:gd name="T100" fmla="*/ 103 w 412"/>
                <a:gd name="T101" fmla="*/ 79 h 312"/>
                <a:gd name="T102" fmla="*/ 252 w 412"/>
                <a:gd name="T103" fmla="*/ 160 h 312"/>
                <a:gd name="T104" fmla="*/ 254 w 412"/>
                <a:gd name="T105" fmla="*/ 160 h 312"/>
                <a:gd name="T106" fmla="*/ 51 w 412"/>
                <a:gd name="T107" fmla="*/ 82 h 312"/>
                <a:gd name="T108" fmla="*/ 241 w 412"/>
                <a:gd name="T109" fmla="*/ 212 h 312"/>
                <a:gd name="T110" fmla="*/ 36 w 412"/>
                <a:gd name="T111" fmla="*/ 95 h 312"/>
                <a:gd name="T112" fmla="*/ 261 w 412"/>
                <a:gd name="T113" fmla="*/ 250 h 312"/>
                <a:gd name="T114" fmla="*/ 261 w 412"/>
                <a:gd name="T115" fmla="*/ 249 h 312"/>
                <a:gd name="T116" fmla="*/ 264 w 412"/>
                <a:gd name="T117" fmla="*/ 242 h 312"/>
                <a:gd name="T118" fmla="*/ 38 w 412"/>
                <a:gd name="T119" fmla="*/ 11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2" h="312">
                  <a:moveTo>
                    <a:pt x="333" y="301"/>
                  </a:moveTo>
                  <a:cubicBezTo>
                    <a:pt x="10" y="99"/>
                    <a:pt x="10" y="99"/>
                    <a:pt x="10" y="99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11" y="107"/>
                    <a:pt x="11" y="107"/>
                    <a:pt x="11" y="107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9" y="109"/>
                    <a:pt x="11" y="108"/>
                    <a:pt x="11" y="107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09"/>
                    <a:pt x="6" y="109"/>
                    <a:pt x="7" y="109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07"/>
                    <a:pt x="6" y="107"/>
                    <a:pt x="6" y="107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07"/>
                    <a:pt x="6" y="107"/>
                    <a:pt x="6" y="107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10"/>
                    <a:pt x="8" y="110"/>
                    <a:pt x="10" y="112"/>
                  </a:cubicBezTo>
                  <a:cubicBezTo>
                    <a:pt x="20" y="117"/>
                    <a:pt x="39" y="128"/>
                    <a:pt x="64" y="142"/>
                  </a:cubicBezTo>
                  <a:cubicBezTo>
                    <a:pt x="100" y="163"/>
                    <a:pt x="147" y="191"/>
                    <a:pt x="187" y="213"/>
                  </a:cubicBezTo>
                  <a:cubicBezTo>
                    <a:pt x="206" y="224"/>
                    <a:pt x="224" y="234"/>
                    <a:pt x="238" y="241"/>
                  </a:cubicBezTo>
                  <a:cubicBezTo>
                    <a:pt x="244" y="244"/>
                    <a:pt x="250" y="247"/>
                    <a:pt x="255" y="249"/>
                  </a:cubicBezTo>
                  <a:cubicBezTo>
                    <a:pt x="257" y="250"/>
                    <a:pt x="259" y="251"/>
                    <a:pt x="261" y="252"/>
                  </a:cubicBezTo>
                  <a:cubicBezTo>
                    <a:pt x="261" y="252"/>
                    <a:pt x="262" y="252"/>
                    <a:pt x="263" y="252"/>
                  </a:cubicBezTo>
                  <a:cubicBezTo>
                    <a:pt x="264" y="253"/>
                    <a:pt x="265" y="253"/>
                    <a:pt x="266" y="253"/>
                  </a:cubicBezTo>
                  <a:cubicBezTo>
                    <a:pt x="266" y="253"/>
                    <a:pt x="267" y="253"/>
                    <a:pt x="268" y="252"/>
                  </a:cubicBezTo>
                  <a:cubicBezTo>
                    <a:pt x="269" y="252"/>
                    <a:pt x="270" y="251"/>
                    <a:pt x="271" y="250"/>
                  </a:cubicBezTo>
                  <a:cubicBezTo>
                    <a:pt x="272" y="249"/>
                    <a:pt x="272" y="248"/>
                    <a:pt x="272" y="247"/>
                  </a:cubicBezTo>
                  <a:cubicBezTo>
                    <a:pt x="272" y="246"/>
                    <a:pt x="272" y="245"/>
                    <a:pt x="271" y="245"/>
                  </a:cubicBezTo>
                  <a:cubicBezTo>
                    <a:pt x="271" y="244"/>
                    <a:pt x="271" y="244"/>
                    <a:pt x="271" y="243"/>
                  </a:cubicBezTo>
                  <a:cubicBezTo>
                    <a:pt x="270" y="243"/>
                    <a:pt x="270" y="243"/>
                    <a:pt x="270" y="243"/>
                  </a:cubicBezTo>
                  <a:cubicBezTo>
                    <a:pt x="269" y="242"/>
                    <a:pt x="269" y="242"/>
                    <a:pt x="269" y="242"/>
                  </a:cubicBezTo>
                  <a:cubicBezTo>
                    <a:pt x="268" y="241"/>
                    <a:pt x="266" y="240"/>
                    <a:pt x="264" y="239"/>
                  </a:cubicBezTo>
                  <a:cubicBezTo>
                    <a:pt x="246" y="227"/>
                    <a:pt x="186" y="190"/>
                    <a:pt x="131" y="155"/>
                  </a:cubicBezTo>
                  <a:cubicBezTo>
                    <a:pt x="76" y="121"/>
                    <a:pt x="25" y="90"/>
                    <a:pt x="25" y="90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26" y="99"/>
                    <a:pt x="27" y="98"/>
                    <a:pt x="27" y="97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100"/>
                    <a:pt x="25" y="100"/>
                    <a:pt x="26" y="99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3" y="100"/>
                    <a:pt x="23" y="100"/>
                    <a:pt x="24" y="100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2" y="100"/>
                    <a:pt x="22" y="100"/>
                    <a:pt x="23" y="100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2" y="97"/>
                    <a:pt x="22" y="97"/>
                    <a:pt x="22" y="97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2" y="97"/>
                    <a:pt x="22" y="97"/>
                    <a:pt x="22" y="97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2" y="100"/>
                    <a:pt x="23" y="101"/>
                    <a:pt x="26" y="102"/>
                  </a:cubicBezTo>
                  <a:cubicBezTo>
                    <a:pt x="34" y="106"/>
                    <a:pt x="52" y="115"/>
                    <a:pt x="74" y="126"/>
                  </a:cubicBezTo>
                  <a:cubicBezTo>
                    <a:pt x="107" y="144"/>
                    <a:pt x="150" y="166"/>
                    <a:pt x="184" y="184"/>
                  </a:cubicBezTo>
                  <a:cubicBezTo>
                    <a:pt x="201" y="193"/>
                    <a:pt x="216" y="201"/>
                    <a:pt x="227" y="206"/>
                  </a:cubicBezTo>
                  <a:cubicBezTo>
                    <a:pt x="232" y="209"/>
                    <a:pt x="236" y="211"/>
                    <a:pt x="239" y="213"/>
                  </a:cubicBezTo>
                  <a:cubicBezTo>
                    <a:pt x="242" y="214"/>
                    <a:pt x="244" y="215"/>
                    <a:pt x="244" y="215"/>
                  </a:cubicBezTo>
                  <a:cubicBezTo>
                    <a:pt x="246" y="217"/>
                    <a:pt x="249" y="216"/>
                    <a:pt x="251" y="213"/>
                  </a:cubicBezTo>
                  <a:cubicBezTo>
                    <a:pt x="252" y="212"/>
                    <a:pt x="252" y="211"/>
                    <a:pt x="252" y="210"/>
                  </a:cubicBezTo>
                  <a:cubicBezTo>
                    <a:pt x="252" y="209"/>
                    <a:pt x="251" y="208"/>
                    <a:pt x="251" y="207"/>
                  </a:cubicBezTo>
                  <a:cubicBezTo>
                    <a:pt x="250" y="206"/>
                    <a:pt x="250" y="205"/>
                    <a:pt x="249" y="205"/>
                  </a:cubicBezTo>
                  <a:cubicBezTo>
                    <a:pt x="248" y="203"/>
                    <a:pt x="246" y="202"/>
                    <a:pt x="243" y="200"/>
                  </a:cubicBezTo>
                  <a:cubicBezTo>
                    <a:pt x="235" y="193"/>
                    <a:pt x="219" y="183"/>
                    <a:pt x="199" y="171"/>
                  </a:cubicBezTo>
                  <a:cubicBezTo>
                    <a:pt x="141" y="134"/>
                    <a:pt x="52" y="82"/>
                    <a:pt x="52" y="82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246" y="188"/>
                    <a:pt x="246" y="188"/>
                    <a:pt x="246" y="188"/>
                  </a:cubicBezTo>
                  <a:cubicBezTo>
                    <a:pt x="248" y="190"/>
                    <a:pt x="251" y="188"/>
                    <a:pt x="253" y="186"/>
                  </a:cubicBezTo>
                  <a:cubicBezTo>
                    <a:pt x="254" y="183"/>
                    <a:pt x="253" y="180"/>
                    <a:pt x="251" y="178"/>
                  </a:cubicBezTo>
                  <a:cubicBezTo>
                    <a:pt x="251" y="178"/>
                    <a:pt x="248" y="177"/>
                    <a:pt x="244" y="174"/>
                  </a:cubicBezTo>
                  <a:cubicBezTo>
                    <a:pt x="228" y="165"/>
                    <a:pt x="189" y="142"/>
                    <a:pt x="153" y="121"/>
                  </a:cubicBezTo>
                  <a:cubicBezTo>
                    <a:pt x="136" y="110"/>
                    <a:pt x="119" y="100"/>
                    <a:pt x="107" y="92"/>
                  </a:cubicBezTo>
                  <a:cubicBezTo>
                    <a:pt x="101" y="88"/>
                    <a:pt x="96" y="84"/>
                    <a:pt x="92" y="82"/>
                  </a:cubicBezTo>
                  <a:cubicBezTo>
                    <a:pt x="91" y="81"/>
                    <a:pt x="90" y="80"/>
                    <a:pt x="89" y="79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9" y="80"/>
                    <a:pt x="89" y="79"/>
                    <a:pt x="89" y="79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9" y="83"/>
                    <a:pt x="89" y="82"/>
                    <a:pt x="89" y="81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81" y="86"/>
                    <a:pt x="123" y="107"/>
                    <a:pt x="165" y="128"/>
                  </a:cubicBezTo>
                  <a:cubicBezTo>
                    <a:pt x="186" y="139"/>
                    <a:pt x="207" y="149"/>
                    <a:pt x="222" y="157"/>
                  </a:cubicBezTo>
                  <a:cubicBezTo>
                    <a:pt x="230" y="161"/>
                    <a:pt x="237" y="164"/>
                    <a:pt x="242" y="167"/>
                  </a:cubicBezTo>
                  <a:cubicBezTo>
                    <a:pt x="244" y="168"/>
                    <a:pt x="246" y="169"/>
                    <a:pt x="248" y="170"/>
                  </a:cubicBezTo>
                  <a:cubicBezTo>
                    <a:pt x="248" y="170"/>
                    <a:pt x="249" y="170"/>
                    <a:pt x="249" y="170"/>
                  </a:cubicBezTo>
                  <a:cubicBezTo>
                    <a:pt x="250" y="171"/>
                    <a:pt x="250" y="171"/>
                    <a:pt x="250" y="171"/>
                  </a:cubicBezTo>
                  <a:cubicBezTo>
                    <a:pt x="250" y="171"/>
                    <a:pt x="250" y="171"/>
                    <a:pt x="250" y="171"/>
                  </a:cubicBezTo>
                  <a:cubicBezTo>
                    <a:pt x="251" y="171"/>
                    <a:pt x="251" y="171"/>
                    <a:pt x="251" y="171"/>
                  </a:cubicBezTo>
                  <a:cubicBezTo>
                    <a:pt x="251" y="171"/>
                    <a:pt x="251" y="171"/>
                    <a:pt x="252" y="171"/>
                  </a:cubicBezTo>
                  <a:cubicBezTo>
                    <a:pt x="253" y="171"/>
                    <a:pt x="253" y="171"/>
                    <a:pt x="254" y="171"/>
                  </a:cubicBezTo>
                  <a:cubicBezTo>
                    <a:pt x="254" y="171"/>
                    <a:pt x="255" y="170"/>
                    <a:pt x="256" y="169"/>
                  </a:cubicBezTo>
                  <a:cubicBezTo>
                    <a:pt x="257" y="168"/>
                    <a:pt x="258" y="167"/>
                    <a:pt x="258" y="165"/>
                  </a:cubicBezTo>
                  <a:cubicBezTo>
                    <a:pt x="257" y="163"/>
                    <a:pt x="256" y="162"/>
                    <a:pt x="255" y="161"/>
                  </a:cubicBezTo>
                  <a:cubicBezTo>
                    <a:pt x="255" y="161"/>
                    <a:pt x="253" y="159"/>
                    <a:pt x="249" y="157"/>
                  </a:cubicBezTo>
                  <a:cubicBezTo>
                    <a:pt x="235" y="149"/>
                    <a:pt x="199" y="127"/>
                    <a:pt x="168" y="108"/>
                  </a:cubicBezTo>
                  <a:cubicBezTo>
                    <a:pt x="152" y="98"/>
                    <a:pt x="137" y="89"/>
                    <a:pt x="126" y="82"/>
                  </a:cubicBezTo>
                  <a:cubicBezTo>
                    <a:pt x="121" y="78"/>
                    <a:pt x="116" y="75"/>
                    <a:pt x="113" y="73"/>
                  </a:cubicBezTo>
                  <a:cubicBezTo>
                    <a:pt x="112" y="72"/>
                    <a:pt x="111" y="71"/>
                    <a:pt x="110" y="71"/>
                  </a:cubicBezTo>
                  <a:cubicBezTo>
                    <a:pt x="110" y="71"/>
                    <a:pt x="110" y="71"/>
                    <a:pt x="110" y="71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8" y="72"/>
                    <a:pt x="108" y="72"/>
                    <a:pt x="108" y="72"/>
                  </a:cubicBezTo>
                  <a:cubicBezTo>
                    <a:pt x="110" y="71"/>
                    <a:pt x="110" y="71"/>
                    <a:pt x="110" y="71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8" y="72"/>
                    <a:pt x="108" y="72"/>
                    <a:pt x="108" y="72"/>
                  </a:cubicBezTo>
                  <a:cubicBezTo>
                    <a:pt x="110" y="71"/>
                    <a:pt x="110" y="71"/>
                    <a:pt x="110" y="71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10" y="72"/>
                    <a:pt x="110" y="72"/>
                    <a:pt x="110" y="72"/>
                  </a:cubicBezTo>
                  <a:cubicBezTo>
                    <a:pt x="110" y="71"/>
                    <a:pt x="110" y="71"/>
                    <a:pt x="110" y="71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10" y="72"/>
                    <a:pt x="110" y="72"/>
                    <a:pt x="110" y="72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11" y="73"/>
                    <a:pt x="110" y="72"/>
                    <a:pt x="110" y="72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1" y="76"/>
                    <a:pt x="111" y="75"/>
                    <a:pt x="111" y="74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03" y="79"/>
                    <a:pt x="103" y="79"/>
                    <a:pt x="103" y="79"/>
                  </a:cubicBezTo>
                  <a:cubicBezTo>
                    <a:pt x="103" y="79"/>
                    <a:pt x="140" y="98"/>
                    <a:pt x="179" y="118"/>
                  </a:cubicBezTo>
                  <a:cubicBezTo>
                    <a:pt x="198" y="128"/>
                    <a:pt x="218" y="138"/>
                    <a:pt x="234" y="145"/>
                  </a:cubicBezTo>
                  <a:cubicBezTo>
                    <a:pt x="241" y="149"/>
                    <a:pt x="248" y="152"/>
                    <a:pt x="253" y="154"/>
                  </a:cubicBezTo>
                  <a:cubicBezTo>
                    <a:pt x="256" y="155"/>
                    <a:pt x="258" y="156"/>
                    <a:pt x="259" y="157"/>
                  </a:cubicBezTo>
                  <a:cubicBezTo>
                    <a:pt x="260" y="157"/>
                    <a:pt x="261" y="157"/>
                    <a:pt x="262" y="157"/>
                  </a:cubicBezTo>
                  <a:cubicBezTo>
                    <a:pt x="263" y="158"/>
                    <a:pt x="263" y="158"/>
                    <a:pt x="265" y="158"/>
                  </a:cubicBezTo>
                  <a:cubicBezTo>
                    <a:pt x="265" y="158"/>
                    <a:pt x="266" y="158"/>
                    <a:pt x="267" y="157"/>
                  </a:cubicBezTo>
                  <a:cubicBezTo>
                    <a:pt x="267" y="157"/>
                    <a:pt x="268" y="157"/>
                    <a:pt x="268" y="157"/>
                  </a:cubicBezTo>
                  <a:cubicBezTo>
                    <a:pt x="269" y="156"/>
                    <a:pt x="269" y="156"/>
                    <a:pt x="270" y="155"/>
                  </a:cubicBezTo>
                  <a:cubicBezTo>
                    <a:pt x="271" y="154"/>
                    <a:pt x="271" y="152"/>
                    <a:pt x="270" y="151"/>
                  </a:cubicBezTo>
                  <a:cubicBezTo>
                    <a:pt x="270" y="149"/>
                    <a:pt x="269" y="148"/>
                    <a:pt x="268" y="147"/>
                  </a:cubicBezTo>
                  <a:cubicBezTo>
                    <a:pt x="128" y="60"/>
                    <a:pt x="128" y="60"/>
                    <a:pt x="128" y="60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30" y="68"/>
                    <a:pt x="130" y="68"/>
                    <a:pt x="130" y="68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9" y="69"/>
                    <a:pt x="129" y="69"/>
                    <a:pt x="129" y="69"/>
                  </a:cubicBezTo>
                  <a:cubicBezTo>
                    <a:pt x="129" y="69"/>
                    <a:pt x="130" y="69"/>
                    <a:pt x="130" y="68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9" y="69"/>
                    <a:pt x="129" y="69"/>
                    <a:pt x="129" y="69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7" y="70"/>
                    <a:pt x="128" y="70"/>
                    <a:pt x="129" y="69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70"/>
                    <a:pt x="127" y="70"/>
                    <a:pt x="127" y="70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68"/>
                    <a:pt x="126" y="68"/>
                    <a:pt x="126" y="68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68"/>
                    <a:pt x="126" y="68"/>
                    <a:pt x="126" y="68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70"/>
                    <a:pt x="127" y="71"/>
                    <a:pt x="129" y="71"/>
                  </a:cubicBezTo>
                  <a:cubicBezTo>
                    <a:pt x="135" y="73"/>
                    <a:pt x="147" y="78"/>
                    <a:pt x="161" y="84"/>
                  </a:cubicBezTo>
                  <a:cubicBezTo>
                    <a:pt x="182" y="93"/>
                    <a:pt x="208" y="105"/>
                    <a:pt x="229" y="115"/>
                  </a:cubicBezTo>
                  <a:cubicBezTo>
                    <a:pt x="240" y="120"/>
                    <a:pt x="249" y="124"/>
                    <a:pt x="255" y="127"/>
                  </a:cubicBezTo>
                  <a:cubicBezTo>
                    <a:pt x="262" y="130"/>
                    <a:pt x="266" y="132"/>
                    <a:pt x="266" y="132"/>
                  </a:cubicBezTo>
                  <a:cubicBezTo>
                    <a:pt x="268" y="134"/>
                    <a:pt x="271" y="133"/>
                    <a:pt x="273" y="130"/>
                  </a:cubicBezTo>
                  <a:cubicBezTo>
                    <a:pt x="274" y="129"/>
                    <a:pt x="274" y="128"/>
                    <a:pt x="274" y="127"/>
                  </a:cubicBezTo>
                  <a:cubicBezTo>
                    <a:pt x="274" y="125"/>
                    <a:pt x="273" y="125"/>
                    <a:pt x="273" y="124"/>
                  </a:cubicBezTo>
                  <a:cubicBezTo>
                    <a:pt x="272" y="123"/>
                    <a:pt x="272" y="123"/>
                    <a:pt x="271" y="122"/>
                  </a:cubicBezTo>
                  <a:cubicBezTo>
                    <a:pt x="270" y="121"/>
                    <a:pt x="269" y="121"/>
                    <a:pt x="268" y="120"/>
                  </a:cubicBezTo>
                  <a:cubicBezTo>
                    <a:pt x="263" y="116"/>
                    <a:pt x="253" y="110"/>
                    <a:pt x="242" y="102"/>
                  </a:cubicBezTo>
                  <a:cubicBezTo>
                    <a:pt x="207" y="81"/>
                    <a:pt x="155" y="50"/>
                    <a:pt x="154" y="50"/>
                  </a:cubicBezTo>
                  <a:cubicBezTo>
                    <a:pt x="152" y="55"/>
                    <a:pt x="152" y="55"/>
                    <a:pt x="152" y="55"/>
                  </a:cubicBezTo>
                  <a:cubicBezTo>
                    <a:pt x="149" y="60"/>
                    <a:pt x="149" y="60"/>
                    <a:pt x="149" y="60"/>
                  </a:cubicBezTo>
                  <a:cubicBezTo>
                    <a:pt x="149" y="60"/>
                    <a:pt x="176" y="72"/>
                    <a:pt x="204" y="85"/>
                  </a:cubicBezTo>
                  <a:cubicBezTo>
                    <a:pt x="218" y="92"/>
                    <a:pt x="232" y="98"/>
                    <a:pt x="243" y="103"/>
                  </a:cubicBezTo>
                  <a:cubicBezTo>
                    <a:pt x="249" y="106"/>
                    <a:pt x="254" y="108"/>
                    <a:pt x="258" y="109"/>
                  </a:cubicBezTo>
                  <a:cubicBezTo>
                    <a:pt x="260" y="110"/>
                    <a:pt x="262" y="111"/>
                    <a:pt x="263" y="111"/>
                  </a:cubicBezTo>
                  <a:cubicBezTo>
                    <a:pt x="264" y="111"/>
                    <a:pt x="264" y="111"/>
                    <a:pt x="265" y="112"/>
                  </a:cubicBezTo>
                  <a:cubicBezTo>
                    <a:pt x="266" y="112"/>
                    <a:pt x="266" y="112"/>
                    <a:pt x="267" y="112"/>
                  </a:cubicBezTo>
                  <a:cubicBezTo>
                    <a:pt x="268" y="112"/>
                    <a:pt x="268" y="112"/>
                    <a:pt x="269" y="112"/>
                  </a:cubicBezTo>
                  <a:cubicBezTo>
                    <a:pt x="270" y="111"/>
                    <a:pt x="270" y="111"/>
                    <a:pt x="271" y="111"/>
                  </a:cubicBezTo>
                  <a:cubicBezTo>
                    <a:pt x="271" y="110"/>
                    <a:pt x="272" y="110"/>
                    <a:pt x="273" y="109"/>
                  </a:cubicBezTo>
                  <a:cubicBezTo>
                    <a:pt x="273" y="108"/>
                    <a:pt x="274" y="106"/>
                    <a:pt x="273" y="105"/>
                  </a:cubicBezTo>
                  <a:cubicBezTo>
                    <a:pt x="273" y="103"/>
                    <a:pt x="272" y="102"/>
                    <a:pt x="271" y="101"/>
                  </a:cubicBezTo>
                  <a:cubicBezTo>
                    <a:pt x="271" y="101"/>
                    <a:pt x="269" y="101"/>
                    <a:pt x="267" y="99"/>
                  </a:cubicBezTo>
                  <a:cubicBezTo>
                    <a:pt x="258" y="94"/>
                    <a:pt x="236" y="81"/>
                    <a:pt x="216" y="69"/>
                  </a:cubicBezTo>
                  <a:cubicBezTo>
                    <a:pt x="206" y="63"/>
                    <a:pt x="197" y="57"/>
                    <a:pt x="190" y="53"/>
                  </a:cubicBezTo>
                  <a:cubicBezTo>
                    <a:pt x="187" y="50"/>
                    <a:pt x="184" y="49"/>
                    <a:pt x="182" y="47"/>
                  </a:cubicBezTo>
                  <a:cubicBezTo>
                    <a:pt x="181" y="46"/>
                    <a:pt x="180" y="46"/>
                    <a:pt x="180" y="46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78" y="47"/>
                    <a:pt x="178" y="47"/>
                    <a:pt x="178" y="47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78" y="47"/>
                    <a:pt x="178" y="47"/>
                    <a:pt x="178" y="47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81" y="49"/>
                    <a:pt x="181" y="49"/>
                    <a:pt x="181" y="49"/>
                  </a:cubicBezTo>
                  <a:cubicBezTo>
                    <a:pt x="181" y="47"/>
                    <a:pt x="181" y="46"/>
                    <a:pt x="180" y="46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81" y="49"/>
                    <a:pt x="181" y="49"/>
                    <a:pt x="181" y="49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1" y="51"/>
                    <a:pt x="181" y="49"/>
                    <a:pt x="181" y="49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0" y="51"/>
                    <a:pt x="180" y="51"/>
                    <a:pt x="180" y="51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9" y="53"/>
                    <a:pt x="179" y="53"/>
                    <a:pt x="179" y="53"/>
                  </a:cubicBezTo>
                  <a:cubicBezTo>
                    <a:pt x="179" y="53"/>
                    <a:pt x="180" y="52"/>
                    <a:pt x="180" y="51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9" y="53"/>
                    <a:pt x="179" y="53"/>
                    <a:pt x="179" y="53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7" y="54"/>
                    <a:pt x="177" y="54"/>
                    <a:pt x="177" y="54"/>
                  </a:cubicBezTo>
                  <a:cubicBezTo>
                    <a:pt x="177" y="54"/>
                    <a:pt x="178" y="54"/>
                    <a:pt x="179" y="53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7" y="54"/>
                    <a:pt x="177" y="54"/>
                    <a:pt x="177" y="54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6" y="54"/>
                    <a:pt x="176" y="54"/>
                    <a:pt x="176" y="54"/>
                  </a:cubicBezTo>
                  <a:cubicBezTo>
                    <a:pt x="176" y="54"/>
                    <a:pt x="176" y="54"/>
                    <a:pt x="177" y="54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6" y="54"/>
                    <a:pt x="176" y="54"/>
                    <a:pt x="176" y="54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5" y="54"/>
                    <a:pt x="176" y="54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6" y="54"/>
                    <a:pt x="177" y="55"/>
                  </a:cubicBezTo>
                  <a:cubicBezTo>
                    <a:pt x="181" y="56"/>
                    <a:pt x="189" y="60"/>
                    <a:pt x="199" y="64"/>
                  </a:cubicBezTo>
                  <a:cubicBezTo>
                    <a:pt x="215" y="71"/>
                    <a:pt x="234" y="80"/>
                    <a:pt x="250" y="88"/>
                  </a:cubicBezTo>
                  <a:cubicBezTo>
                    <a:pt x="257" y="91"/>
                    <a:pt x="264" y="95"/>
                    <a:pt x="269" y="97"/>
                  </a:cubicBezTo>
                  <a:cubicBezTo>
                    <a:pt x="274" y="99"/>
                    <a:pt x="277" y="100"/>
                    <a:pt x="277" y="100"/>
                  </a:cubicBezTo>
                  <a:cubicBezTo>
                    <a:pt x="280" y="102"/>
                    <a:pt x="283" y="101"/>
                    <a:pt x="284" y="98"/>
                  </a:cubicBezTo>
                  <a:cubicBezTo>
                    <a:pt x="286" y="96"/>
                    <a:pt x="285" y="92"/>
                    <a:pt x="282" y="91"/>
                  </a:cubicBezTo>
                  <a:cubicBezTo>
                    <a:pt x="200" y="40"/>
                    <a:pt x="200" y="40"/>
                    <a:pt x="200" y="40"/>
                  </a:cubicBezTo>
                  <a:cubicBezTo>
                    <a:pt x="197" y="44"/>
                    <a:pt x="197" y="44"/>
                    <a:pt x="197" y="44"/>
                  </a:cubicBezTo>
                  <a:cubicBezTo>
                    <a:pt x="202" y="47"/>
                    <a:pt x="202" y="47"/>
                    <a:pt x="202" y="47"/>
                  </a:cubicBezTo>
                  <a:cubicBezTo>
                    <a:pt x="198" y="44"/>
                    <a:pt x="198" y="44"/>
                    <a:pt x="198" y="44"/>
                  </a:cubicBezTo>
                  <a:cubicBezTo>
                    <a:pt x="200" y="49"/>
                    <a:pt x="200" y="49"/>
                    <a:pt x="200" y="49"/>
                  </a:cubicBezTo>
                  <a:cubicBezTo>
                    <a:pt x="201" y="49"/>
                    <a:pt x="202" y="48"/>
                    <a:pt x="202" y="47"/>
                  </a:cubicBezTo>
                  <a:cubicBezTo>
                    <a:pt x="198" y="44"/>
                    <a:pt x="198" y="44"/>
                    <a:pt x="198" y="44"/>
                  </a:cubicBezTo>
                  <a:cubicBezTo>
                    <a:pt x="200" y="49"/>
                    <a:pt x="200" y="49"/>
                    <a:pt x="200" y="49"/>
                  </a:cubicBezTo>
                  <a:cubicBezTo>
                    <a:pt x="198" y="45"/>
                    <a:pt x="198" y="45"/>
                    <a:pt x="198" y="45"/>
                  </a:cubicBezTo>
                  <a:cubicBezTo>
                    <a:pt x="199" y="50"/>
                    <a:pt x="199" y="50"/>
                    <a:pt x="199" y="50"/>
                  </a:cubicBezTo>
                  <a:cubicBezTo>
                    <a:pt x="199" y="50"/>
                    <a:pt x="200" y="49"/>
                    <a:pt x="200" y="49"/>
                  </a:cubicBezTo>
                  <a:cubicBezTo>
                    <a:pt x="198" y="45"/>
                    <a:pt x="198" y="45"/>
                    <a:pt x="198" y="45"/>
                  </a:cubicBezTo>
                  <a:cubicBezTo>
                    <a:pt x="199" y="50"/>
                    <a:pt x="199" y="50"/>
                    <a:pt x="199" y="50"/>
                  </a:cubicBezTo>
                  <a:cubicBezTo>
                    <a:pt x="198" y="45"/>
                    <a:pt x="198" y="45"/>
                    <a:pt x="198" y="45"/>
                  </a:cubicBezTo>
                  <a:cubicBezTo>
                    <a:pt x="198" y="50"/>
                    <a:pt x="198" y="50"/>
                    <a:pt x="198" y="50"/>
                  </a:cubicBezTo>
                  <a:cubicBezTo>
                    <a:pt x="198" y="50"/>
                    <a:pt x="198" y="50"/>
                    <a:pt x="199" y="50"/>
                  </a:cubicBezTo>
                  <a:cubicBezTo>
                    <a:pt x="198" y="45"/>
                    <a:pt x="198" y="45"/>
                    <a:pt x="198" y="45"/>
                  </a:cubicBezTo>
                  <a:cubicBezTo>
                    <a:pt x="198" y="50"/>
                    <a:pt x="198" y="50"/>
                    <a:pt x="198" y="50"/>
                  </a:cubicBezTo>
                  <a:cubicBezTo>
                    <a:pt x="198" y="48"/>
                    <a:pt x="198" y="48"/>
                    <a:pt x="198" y="48"/>
                  </a:cubicBezTo>
                  <a:cubicBezTo>
                    <a:pt x="198" y="50"/>
                    <a:pt x="198" y="50"/>
                    <a:pt x="198" y="50"/>
                  </a:cubicBezTo>
                  <a:cubicBezTo>
                    <a:pt x="198" y="50"/>
                    <a:pt x="198" y="50"/>
                    <a:pt x="198" y="50"/>
                  </a:cubicBezTo>
                  <a:cubicBezTo>
                    <a:pt x="198" y="48"/>
                    <a:pt x="198" y="48"/>
                    <a:pt x="198" y="48"/>
                  </a:cubicBezTo>
                  <a:cubicBezTo>
                    <a:pt x="198" y="50"/>
                    <a:pt x="198" y="50"/>
                    <a:pt x="198" y="50"/>
                  </a:cubicBezTo>
                  <a:cubicBezTo>
                    <a:pt x="198" y="50"/>
                    <a:pt x="198" y="50"/>
                    <a:pt x="200" y="50"/>
                  </a:cubicBezTo>
                  <a:cubicBezTo>
                    <a:pt x="204" y="52"/>
                    <a:pt x="213" y="55"/>
                    <a:pt x="224" y="59"/>
                  </a:cubicBezTo>
                  <a:cubicBezTo>
                    <a:pt x="240" y="66"/>
                    <a:pt x="260" y="75"/>
                    <a:pt x="277" y="82"/>
                  </a:cubicBezTo>
                  <a:cubicBezTo>
                    <a:pt x="285" y="85"/>
                    <a:pt x="292" y="88"/>
                    <a:pt x="297" y="90"/>
                  </a:cubicBezTo>
                  <a:cubicBezTo>
                    <a:pt x="302" y="93"/>
                    <a:pt x="305" y="94"/>
                    <a:pt x="305" y="94"/>
                  </a:cubicBezTo>
                  <a:cubicBezTo>
                    <a:pt x="308" y="95"/>
                    <a:pt x="311" y="94"/>
                    <a:pt x="312" y="92"/>
                  </a:cubicBezTo>
                  <a:cubicBezTo>
                    <a:pt x="313" y="90"/>
                    <a:pt x="313" y="89"/>
                    <a:pt x="313" y="89"/>
                  </a:cubicBezTo>
                  <a:cubicBezTo>
                    <a:pt x="313" y="88"/>
                    <a:pt x="313" y="87"/>
                    <a:pt x="312" y="87"/>
                  </a:cubicBezTo>
                  <a:cubicBezTo>
                    <a:pt x="312" y="86"/>
                    <a:pt x="312" y="86"/>
                    <a:pt x="311" y="85"/>
                  </a:cubicBezTo>
                  <a:cubicBezTo>
                    <a:pt x="311" y="85"/>
                    <a:pt x="311" y="85"/>
                    <a:pt x="311" y="84"/>
                  </a:cubicBezTo>
                  <a:cubicBezTo>
                    <a:pt x="310" y="84"/>
                    <a:pt x="310" y="84"/>
                    <a:pt x="310" y="84"/>
                  </a:cubicBezTo>
                  <a:cubicBezTo>
                    <a:pt x="308" y="83"/>
                    <a:pt x="306" y="81"/>
                    <a:pt x="303" y="79"/>
                  </a:cubicBezTo>
                  <a:cubicBezTo>
                    <a:pt x="281" y="65"/>
                    <a:pt x="220" y="28"/>
                    <a:pt x="220" y="28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21" y="37"/>
                    <a:pt x="221" y="37"/>
                    <a:pt x="221" y="37"/>
                  </a:cubicBezTo>
                  <a:cubicBezTo>
                    <a:pt x="221" y="37"/>
                    <a:pt x="222" y="37"/>
                    <a:pt x="222" y="36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21" y="37"/>
                    <a:pt x="221" y="37"/>
                    <a:pt x="221" y="37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9" y="38"/>
                    <a:pt x="220" y="38"/>
                    <a:pt x="221" y="37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8" y="34"/>
                    <a:pt x="218" y="34"/>
                    <a:pt x="218" y="34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18" y="38"/>
                    <a:pt x="218" y="38"/>
                    <a:pt x="219" y="38"/>
                  </a:cubicBezTo>
                  <a:cubicBezTo>
                    <a:pt x="218" y="34"/>
                    <a:pt x="218" y="34"/>
                    <a:pt x="218" y="34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18" y="36"/>
                    <a:pt x="218" y="36"/>
                    <a:pt x="218" y="36"/>
                  </a:cubicBezTo>
                  <a:cubicBezTo>
                    <a:pt x="217" y="38"/>
                    <a:pt x="217" y="38"/>
                    <a:pt x="217" y="38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18" y="36"/>
                    <a:pt x="218" y="36"/>
                    <a:pt x="218" y="36"/>
                  </a:cubicBezTo>
                  <a:cubicBezTo>
                    <a:pt x="217" y="38"/>
                    <a:pt x="217" y="38"/>
                    <a:pt x="217" y="38"/>
                  </a:cubicBezTo>
                  <a:cubicBezTo>
                    <a:pt x="218" y="38"/>
                    <a:pt x="218" y="38"/>
                    <a:pt x="220" y="39"/>
                  </a:cubicBezTo>
                  <a:cubicBezTo>
                    <a:pt x="224" y="40"/>
                    <a:pt x="233" y="43"/>
                    <a:pt x="244" y="48"/>
                  </a:cubicBezTo>
                  <a:cubicBezTo>
                    <a:pt x="261" y="54"/>
                    <a:pt x="282" y="63"/>
                    <a:pt x="299" y="70"/>
                  </a:cubicBezTo>
                  <a:cubicBezTo>
                    <a:pt x="307" y="73"/>
                    <a:pt x="315" y="76"/>
                    <a:pt x="320" y="78"/>
                  </a:cubicBezTo>
                  <a:cubicBezTo>
                    <a:pt x="325" y="81"/>
                    <a:pt x="328" y="82"/>
                    <a:pt x="328" y="82"/>
                  </a:cubicBezTo>
                  <a:cubicBezTo>
                    <a:pt x="331" y="83"/>
                    <a:pt x="334" y="82"/>
                    <a:pt x="335" y="79"/>
                  </a:cubicBezTo>
                  <a:cubicBezTo>
                    <a:pt x="337" y="77"/>
                    <a:pt x="336" y="74"/>
                    <a:pt x="333" y="72"/>
                  </a:cubicBezTo>
                  <a:cubicBezTo>
                    <a:pt x="254" y="22"/>
                    <a:pt x="254" y="22"/>
                    <a:pt x="254" y="22"/>
                  </a:cubicBezTo>
                  <a:cubicBezTo>
                    <a:pt x="251" y="27"/>
                    <a:pt x="251" y="27"/>
                    <a:pt x="251" y="27"/>
                  </a:cubicBezTo>
                  <a:cubicBezTo>
                    <a:pt x="255" y="30"/>
                    <a:pt x="255" y="30"/>
                    <a:pt x="255" y="30"/>
                  </a:cubicBezTo>
                  <a:cubicBezTo>
                    <a:pt x="251" y="27"/>
                    <a:pt x="251" y="27"/>
                    <a:pt x="251" y="27"/>
                  </a:cubicBezTo>
                  <a:cubicBezTo>
                    <a:pt x="254" y="32"/>
                    <a:pt x="254" y="32"/>
                    <a:pt x="254" y="32"/>
                  </a:cubicBezTo>
                  <a:cubicBezTo>
                    <a:pt x="254" y="31"/>
                    <a:pt x="255" y="31"/>
                    <a:pt x="255" y="30"/>
                  </a:cubicBezTo>
                  <a:cubicBezTo>
                    <a:pt x="251" y="27"/>
                    <a:pt x="251" y="27"/>
                    <a:pt x="251" y="27"/>
                  </a:cubicBezTo>
                  <a:cubicBezTo>
                    <a:pt x="254" y="32"/>
                    <a:pt x="254" y="32"/>
                    <a:pt x="254" y="32"/>
                  </a:cubicBezTo>
                  <a:cubicBezTo>
                    <a:pt x="251" y="27"/>
                    <a:pt x="251" y="27"/>
                    <a:pt x="251" y="27"/>
                  </a:cubicBezTo>
                  <a:cubicBezTo>
                    <a:pt x="252" y="32"/>
                    <a:pt x="252" y="32"/>
                    <a:pt x="252" y="32"/>
                  </a:cubicBezTo>
                  <a:cubicBezTo>
                    <a:pt x="252" y="32"/>
                    <a:pt x="253" y="32"/>
                    <a:pt x="254" y="32"/>
                  </a:cubicBezTo>
                  <a:cubicBezTo>
                    <a:pt x="251" y="27"/>
                    <a:pt x="251" y="27"/>
                    <a:pt x="251" y="27"/>
                  </a:cubicBezTo>
                  <a:cubicBezTo>
                    <a:pt x="252" y="32"/>
                    <a:pt x="252" y="32"/>
                    <a:pt x="252" y="32"/>
                  </a:cubicBezTo>
                  <a:cubicBezTo>
                    <a:pt x="251" y="28"/>
                    <a:pt x="251" y="28"/>
                    <a:pt x="251" y="28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51" y="33"/>
                    <a:pt x="251" y="33"/>
                    <a:pt x="252" y="32"/>
                  </a:cubicBezTo>
                  <a:cubicBezTo>
                    <a:pt x="251" y="28"/>
                    <a:pt x="251" y="28"/>
                    <a:pt x="251" y="28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0" y="32"/>
                    <a:pt x="250" y="32"/>
                    <a:pt x="250" y="32"/>
                  </a:cubicBezTo>
                  <a:cubicBezTo>
                    <a:pt x="250" y="32"/>
                    <a:pt x="250" y="33"/>
                    <a:pt x="251" y="33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0" y="32"/>
                    <a:pt x="250" y="32"/>
                    <a:pt x="250" y="32"/>
                  </a:cubicBezTo>
                  <a:cubicBezTo>
                    <a:pt x="250" y="32"/>
                    <a:pt x="250" y="32"/>
                    <a:pt x="250" y="32"/>
                  </a:cubicBezTo>
                  <a:cubicBezTo>
                    <a:pt x="250" y="32"/>
                    <a:pt x="250" y="32"/>
                    <a:pt x="250" y="32"/>
                  </a:cubicBezTo>
                  <a:cubicBezTo>
                    <a:pt x="250" y="32"/>
                    <a:pt x="250" y="32"/>
                    <a:pt x="250" y="32"/>
                  </a:cubicBezTo>
                  <a:cubicBezTo>
                    <a:pt x="250" y="32"/>
                    <a:pt x="250" y="32"/>
                    <a:pt x="250" y="32"/>
                  </a:cubicBezTo>
                  <a:cubicBezTo>
                    <a:pt x="250" y="32"/>
                    <a:pt x="250" y="32"/>
                    <a:pt x="250" y="32"/>
                  </a:cubicBezTo>
                  <a:cubicBezTo>
                    <a:pt x="250" y="32"/>
                    <a:pt x="251" y="33"/>
                    <a:pt x="252" y="33"/>
                  </a:cubicBezTo>
                  <a:cubicBezTo>
                    <a:pt x="256" y="34"/>
                    <a:pt x="265" y="38"/>
                    <a:pt x="275" y="42"/>
                  </a:cubicBezTo>
                  <a:cubicBezTo>
                    <a:pt x="290" y="48"/>
                    <a:pt x="309" y="57"/>
                    <a:pt x="324" y="63"/>
                  </a:cubicBezTo>
                  <a:cubicBezTo>
                    <a:pt x="332" y="67"/>
                    <a:pt x="339" y="70"/>
                    <a:pt x="343" y="72"/>
                  </a:cubicBezTo>
                  <a:cubicBezTo>
                    <a:pt x="348" y="74"/>
                    <a:pt x="351" y="75"/>
                    <a:pt x="351" y="75"/>
                  </a:cubicBezTo>
                  <a:cubicBezTo>
                    <a:pt x="354" y="76"/>
                    <a:pt x="357" y="75"/>
                    <a:pt x="358" y="73"/>
                  </a:cubicBezTo>
                  <a:cubicBezTo>
                    <a:pt x="359" y="72"/>
                    <a:pt x="359" y="71"/>
                    <a:pt x="359" y="70"/>
                  </a:cubicBezTo>
                  <a:cubicBezTo>
                    <a:pt x="359" y="69"/>
                    <a:pt x="359" y="68"/>
                    <a:pt x="358" y="68"/>
                  </a:cubicBezTo>
                  <a:cubicBezTo>
                    <a:pt x="358" y="67"/>
                    <a:pt x="358" y="67"/>
                    <a:pt x="357" y="66"/>
                  </a:cubicBezTo>
                  <a:cubicBezTo>
                    <a:pt x="357" y="66"/>
                    <a:pt x="356" y="65"/>
                    <a:pt x="356" y="65"/>
                  </a:cubicBezTo>
                  <a:cubicBezTo>
                    <a:pt x="355" y="65"/>
                    <a:pt x="354" y="64"/>
                    <a:pt x="353" y="63"/>
                  </a:cubicBezTo>
                  <a:cubicBezTo>
                    <a:pt x="350" y="61"/>
                    <a:pt x="343" y="57"/>
                    <a:pt x="335" y="52"/>
                  </a:cubicBezTo>
                  <a:cubicBezTo>
                    <a:pt x="322" y="45"/>
                    <a:pt x="307" y="36"/>
                    <a:pt x="295" y="29"/>
                  </a:cubicBezTo>
                  <a:cubicBezTo>
                    <a:pt x="289" y="25"/>
                    <a:pt x="284" y="22"/>
                    <a:pt x="280" y="19"/>
                  </a:cubicBezTo>
                  <a:cubicBezTo>
                    <a:pt x="278" y="18"/>
                    <a:pt x="277" y="17"/>
                    <a:pt x="276" y="16"/>
                  </a:cubicBezTo>
                  <a:cubicBezTo>
                    <a:pt x="276" y="16"/>
                    <a:pt x="276" y="16"/>
                    <a:pt x="276" y="16"/>
                  </a:cubicBezTo>
                  <a:cubicBezTo>
                    <a:pt x="276" y="16"/>
                    <a:pt x="276" y="16"/>
                    <a:pt x="276" y="16"/>
                  </a:cubicBezTo>
                  <a:cubicBezTo>
                    <a:pt x="275" y="17"/>
                    <a:pt x="275" y="17"/>
                    <a:pt x="275" y="17"/>
                  </a:cubicBezTo>
                  <a:cubicBezTo>
                    <a:pt x="276" y="16"/>
                    <a:pt x="276" y="16"/>
                    <a:pt x="276" y="16"/>
                  </a:cubicBezTo>
                  <a:cubicBezTo>
                    <a:pt x="276" y="16"/>
                    <a:pt x="276" y="16"/>
                    <a:pt x="276" y="16"/>
                  </a:cubicBezTo>
                  <a:cubicBezTo>
                    <a:pt x="275" y="17"/>
                    <a:pt x="275" y="17"/>
                    <a:pt x="275" y="17"/>
                  </a:cubicBezTo>
                  <a:cubicBezTo>
                    <a:pt x="276" y="16"/>
                    <a:pt x="276" y="16"/>
                    <a:pt x="276" y="16"/>
                  </a:cubicBezTo>
                  <a:cubicBezTo>
                    <a:pt x="273" y="18"/>
                    <a:pt x="273" y="18"/>
                    <a:pt x="273" y="18"/>
                  </a:cubicBezTo>
                  <a:cubicBezTo>
                    <a:pt x="276" y="17"/>
                    <a:pt x="276" y="17"/>
                    <a:pt x="276" y="17"/>
                  </a:cubicBezTo>
                  <a:cubicBezTo>
                    <a:pt x="276" y="16"/>
                    <a:pt x="276" y="16"/>
                    <a:pt x="276" y="16"/>
                  </a:cubicBezTo>
                  <a:cubicBezTo>
                    <a:pt x="273" y="18"/>
                    <a:pt x="273" y="18"/>
                    <a:pt x="273" y="18"/>
                  </a:cubicBezTo>
                  <a:cubicBezTo>
                    <a:pt x="276" y="17"/>
                    <a:pt x="276" y="17"/>
                    <a:pt x="276" y="17"/>
                  </a:cubicBezTo>
                  <a:cubicBezTo>
                    <a:pt x="272" y="19"/>
                    <a:pt x="272" y="19"/>
                    <a:pt x="272" y="19"/>
                  </a:cubicBezTo>
                  <a:cubicBezTo>
                    <a:pt x="277" y="19"/>
                    <a:pt x="277" y="19"/>
                    <a:pt x="277" y="19"/>
                  </a:cubicBezTo>
                  <a:cubicBezTo>
                    <a:pt x="277" y="18"/>
                    <a:pt x="276" y="17"/>
                    <a:pt x="276" y="17"/>
                  </a:cubicBezTo>
                  <a:cubicBezTo>
                    <a:pt x="272" y="19"/>
                    <a:pt x="272" y="19"/>
                    <a:pt x="272" y="19"/>
                  </a:cubicBezTo>
                  <a:cubicBezTo>
                    <a:pt x="277" y="19"/>
                    <a:pt x="277" y="19"/>
                    <a:pt x="277" y="19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6" y="22"/>
                    <a:pt x="276" y="22"/>
                    <a:pt x="276" y="22"/>
                  </a:cubicBezTo>
                  <a:cubicBezTo>
                    <a:pt x="276" y="21"/>
                    <a:pt x="277" y="20"/>
                    <a:pt x="277" y="19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6" y="22"/>
                    <a:pt x="276" y="22"/>
                    <a:pt x="276" y="22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69" y="24"/>
                    <a:pt x="269" y="24"/>
                    <a:pt x="269" y="24"/>
                  </a:cubicBezTo>
                  <a:cubicBezTo>
                    <a:pt x="269" y="24"/>
                    <a:pt x="295" y="35"/>
                    <a:pt x="321" y="46"/>
                  </a:cubicBezTo>
                  <a:cubicBezTo>
                    <a:pt x="334" y="52"/>
                    <a:pt x="348" y="57"/>
                    <a:pt x="358" y="62"/>
                  </a:cubicBezTo>
                  <a:cubicBezTo>
                    <a:pt x="363" y="64"/>
                    <a:pt x="368" y="65"/>
                    <a:pt x="371" y="67"/>
                  </a:cubicBezTo>
                  <a:cubicBezTo>
                    <a:pt x="373" y="67"/>
                    <a:pt x="374" y="68"/>
                    <a:pt x="375" y="68"/>
                  </a:cubicBezTo>
                  <a:cubicBezTo>
                    <a:pt x="376" y="68"/>
                    <a:pt x="376" y="69"/>
                    <a:pt x="377" y="69"/>
                  </a:cubicBezTo>
                  <a:cubicBezTo>
                    <a:pt x="378" y="69"/>
                    <a:pt x="378" y="69"/>
                    <a:pt x="378" y="69"/>
                  </a:cubicBezTo>
                  <a:cubicBezTo>
                    <a:pt x="378" y="69"/>
                    <a:pt x="378" y="69"/>
                    <a:pt x="379" y="69"/>
                  </a:cubicBezTo>
                  <a:cubicBezTo>
                    <a:pt x="379" y="69"/>
                    <a:pt x="380" y="69"/>
                    <a:pt x="380" y="69"/>
                  </a:cubicBezTo>
                  <a:cubicBezTo>
                    <a:pt x="381" y="69"/>
                    <a:pt x="381" y="68"/>
                    <a:pt x="382" y="68"/>
                  </a:cubicBezTo>
                  <a:cubicBezTo>
                    <a:pt x="382" y="68"/>
                    <a:pt x="383" y="67"/>
                    <a:pt x="384" y="66"/>
                  </a:cubicBezTo>
                  <a:cubicBezTo>
                    <a:pt x="384" y="66"/>
                    <a:pt x="384" y="64"/>
                    <a:pt x="384" y="63"/>
                  </a:cubicBezTo>
                  <a:cubicBezTo>
                    <a:pt x="384" y="62"/>
                    <a:pt x="384" y="61"/>
                    <a:pt x="384" y="61"/>
                  </a:cubicBezTo>
                  <a:cubicBezTo>
                    <a:pt x="383" y="60"/>
                    <a:pt x="383" y="60"/>
                    <a:pt x="383" y="59"/>
                  </a:cubicBezTo>
                  <a:cubicBezTo>
                    <a:pt x="382" y="59"/>
                    <a:pt x="382" y="59"/>
                    <a:pt x="382" y="59"/>
                  </a:cubicBezTo>
                  <a:cubicBezTo>
                    <a:pt x="382" y="58"/>
                    <a:pt x="381" y="58"/>
                    <a:pt x="380" y="58"/>
                  </a:cubicBezTo>
                  <a:cubicBezTo>
                    <a:pt x="377" y="56"/>
                    <a:pt x="371" y="52"/>
                    <a:pt x="363" y="47"/>
                  </a:cubicBezTo>
                  <a:cubicBezTo>
                    <a:pt x="352" y="40"/>
                    <a:pt x="337" y="31"/>
                    <a:pt x="325" y="24"/>
                  </a:cubicBezTo>
                  <a:cubicBezTo>
                    <a:pt x="319" y="20"/>
                    <a:pt x="314" y="17"/>
                    <a:pt x="310" y="15"/>
                  </a:cubicBezTo>
                  <a:cubicBezTo>
                    <a:pt x="308" y="13"/>
                    <a:pt x="307" y="12"/>
                    <a:pt x="306" y="12"/>
                  </a:cubicBezTo>
                  <a:cubicBezTo>
                    <a:pt x="305" y="11"/>
                    <a:pt x="305" y="11"/>
                    <a:pt x="305" y="11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5" y="11"/>
                    <a:pt x="305" y="11"/>
                    <a:pt x="305" y="11"/>
                  </a:cubicBezTo>
                  <a:cubicBezTo>
                    <a:pt x="305" y="11"/>
                    <a:pt x="305" y="11"/>
                    <a:pt x="305" y="11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5" y="11"/>
                    <a:pt x="305" y="11"/>
                    <a:pt x="305" y="11"/>
                  </a:cubicBezTo>
                  <a:cubicBezTo>
                    <a:pt x="302" y="14"/>
                    <a:pt x="302" y="14"/>
                    <a:pt x="302" y="14"/>
                  </a:cubicBezTo>
                  <a:cubicBezTo>
                    <a:pt x="306" y="12"/>
                    <a:pt x="306" y="12"/>
                    <a:pt x="306" y="12"/>
                  </a:cubicBezTo>
                  <a:cubicBezTo>
                    <a:pt x="306" y="12"/>
                    <a:pt x="305" y="12"/>
                    <a:pt x="305" y="11"/>
                  </a:cubicBezTo>
                  <a:cubicBezTo>
                    <a:pt x="302" y="14"/>
                    <a:pt x="302" y="14"/>
                    <a:pt x="302" y="14"/>
                  </a:cubicBezTo>
                  <a:cubicBezTo>
                    <a:pt x="306" y="12"/>
                    <a:pt x="306" y="12"/>
                    <a:pt x="306" y="12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6" y="15"/>
                    <a:pt x="306" y="15"/>
                    <a:pt x="306" y="15"/>
                  </a:cubicBezTo>
                  <a:cubicBezTo>
                    <a:pt x="306" y="13"/>
                    <a:pt x="306" y="13"/>
                    <a:pt x="306" y="12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6" y="15"/>
                    <a:pt x="306" y="15"/>
                    <a:pt x="306" y="15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6" y="16"/>
                    <a:pt x="306" y="16"/>
                    <a:pt x="306" y="16"/>
                  </a:cubicBezTo>
                  <a:cubicBezTo>
                    <a:pt x="306" y="16"/>
                    <a:pt x="306" y="15"/>
                    <a:pt x="306" y="15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6" y="16"/>
                    <a:pt x="306" y="16"/>
                    <a:pt x="306" y="16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5" y="18"/>
                    <a:pt x="305" y="18"/>
                    <a:pt x="305" y="18"/>
                  </a:cubicBezTo>
                  <a:cubicBezTo>
                    <a:pt x="306" y="17"/>
                    <a:pt x="306" y="17"/>
                    <a:pt x="306" y="16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5" y="18"/>
                    <a:pt x="305" y="18"/>
                    <a:pt x="305" y="18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299" y="20"/>
                    <a:pt x="299" y="20"/>
                    <a:pt x="299" y="20"/>
                  </a:cubicBezTo>
                  <a:cubicBezTo>
                    <a:pt x="404" y="63"/>
                    <a:pt x="404" y="63"/>
                    <a:pt x="404" y="63"/>
                  </a:cubicBezTo>
                  <a:cubicBezTo>
                    <a:pt x="406" y="64"/>
                    <a:pt x="409" y="63"/>
                    <a:pt x="411" y="61"/>
                  </a:cubicBezTo>
                  <a:cubicBezTo>
                    <a:pt x="412" y="58"/>
                    <a:pt x="411" y="55"/>
                    <a:pt x="408" y="53"/>
                  </a:cubicBezTo>
                  <a:cubicBezTo>
                    <a:pt x="408" y="53"/>
                    <a:pt x="407" y="53"/>
                    <a:pt x="405" y="51"/>
                  </a:cubicBezTo>
                  <a:cubicBezTo>
                    <a:pt x="397" y="47"/>
                    <a:pt x="377" y="35"/>
                    <a:pt x="360" y="24"/>
                  </a:cubicBezTo>
                  <a:cubicBezTo>
                    <a:pt x="351" y="19"/>
                    <a:pt x="342" y="14"/>
                    <a:pt x="336" y="10"/>
                  </a:cubicBezTo>
                  <a:cubicBezTo>
                    <a:pt x="333" y="8"/>
                    <a:pt x="331" y="6"/>
                    <a:pt x="329" y="5"/>
                  </a:cubicBezTo>
                  <a:cubicBezTo>
                    <a:pt x="329" y="4"/>
                    <a:pt x="328" y="4"/>
                    <a:pt x="328" y="4"/>
                  </a:cubicBezTo>
                  <a:cubicBezTo>
                    <a:pt x="328" y="4"/>
                    <a:pt x="328" y="4"/>
                    <a:pt x="328" y="4"/>
                  </a:cubicBezTo>
                  <a:cubicBezTo>
                    <a:pt x="326" y="6"/>
                    <a:pt x="326" y="6"/>
                    <a:pt x="326" y="6"/>
                  </a:cubicBezTo>
                  <a:cubicBezTo>
                    <a:pt x="328" y="4"/>
                    <a:pt x="328" y="4"/>
                    <a:pt x="328" y="4"/>
                  </a:cubicBezTo>
                  <a:cubicBezTo>
                    <a:pt x="328" y="4"/>
                    <a:pt x="328" y="4"/>
                    <a:pt x="328" y="4"/>
                  </a:cubicBezTo>
                  <a:cubicBezTo>
                    <a:pt x="326" y="6"/>
                    <a:pt x="326" y="6"/>
                    <a:pt x="326" y="6"/>
                  </a:cubicBezTo>
                  <a:cubicBezTo>
                    <a:pt x="328" y="4"/>
                    <a:pt x="328" y="4"/>
                    <a:pt x="328" y="4"/>
                  </a:cubicBezTo>
                  <a:cubicBezTo>
                    <a:pt x="324" y="7"/>
                    <a:pt x="324" y="7"/>
                    <a:pt x="324" y="7"/>
                  </a:cubicBezTo>
                  <a:cubicBezTo>
                    <a:pt x="329" y="7"/>
                    <a:pt x="329" y="7"/>
                    <a:pt x="329" y="7"/>
                  </a:cubicBezTo>
                  <a:cubicBezTo>
                    <a:pt x="329" y="5"/>
                    <a:pt x="328" y="4"/>
                    <a:pt x="328" y="4"/>
                  </a:cubicBezTo>
                  <a:cubicBezTo>
                    <a:pt x="324" y="7"/>
                    <a:pt x="324" y="7"/>
                    <a:pt x="324" y="7"/>
                  </a:cubicBezTo>
                  <a:cubicBezTo>
                    <a:pt x="329" y="7"/>
                    <a:pt x="329" y="7"/>
                    <a:pt x="329" y="7"/>
                  </a:cubicBezTo>
                  <a:cubicBezTo>
                    <a:pt x="323" y="7"/>
                    <a:pt x="323" y="7"/>
                    <a:pt x="323" y="7"/>
                  </a:cubicBezTo>
                  <a:cubicBezTo>
                    <a:pt x="328" y="10"/>
                    <a:pt x="328" y="10"/>
                    <a:pt x="328" y="10"/>
                  </a:cubicBezTo>
                  <a:cubicBezTo>
                    <a:pt x="329" y="9"/>
                    <a:pt x="329" y="7"/>
                    <a:pt x="329" y="7"/>
                  </a:cubicBezTo>
                  <a:cubicBezTo>
                    <a:pt x="323" y="7"/>
                    <a:pt x="323" y="7"/>
                    <a:pt x="323" y="7"/>
                  </a:cubicBezTo>
                  <a:cubicBezTo>
                    <a:pt x="328" y="10"/>
                    <a:pt x="328" y="10"/>
                    <a:pt x="328" y="10"/>
                  </a:cubicBezTo>
                  <a:cubicBezTo>
                    <a:pt x="330" y="7"/>
                    <a:pt x="329" y="4"/>
                    <a:pt x="326" y="2"/>
                  </a:cubicBezTo>
                  <a:cubicBezTo>
                    <a:pt x="324" y="0"/>
                    <a:pt x="320" y="1"/>
                    <a:pt x="319" y="4"/>
                  </a:cubicBezTo>
                  <a:cubicBezTo>
                    <a:pt x="318" y="5"/>
                    <a:pt x="318" y="6"/>
                    <a:pt x="318" y="7"/>
                  </a:cubicBezTo>
                  <a:cubicBezTo>
                    <a:pt x="318" y="8"/>
                    <a:pt x="318" y="9"/>
                    <a:pt x="319" y="10"/>
                  </a:cubicBezTo>
                  <a:cubicBezTo>
                    <a:pt x="319" y="11"/>
                    <a:pt x="320" y="11"/>
                    <a:pt x="320" y="11"/>
                  </a:cubicBezTo>
                  <a:cubicBezTo>
                    <a:pt x="321" y="12"/>
                    <a:pt x="322" y="13"/>
                    <a:pt x="323" y="14"/>
                  </a:cubicBezTo>
                  <a:cubicBezTo>
                    <a:pt x="326" y="16"/>
                    <a:pt x="333" y="21"/>
                    <a:pt x="341" y="26"/>
                  </a:cubicBezTo>
                  <a:cubicBezTo>
                    <a:pt x="366" y="41"/>
                    <a:pt x="403" y="63"/>
                    <a:pt x="403" y="63"/>
                  </a:cubicBezTo>
                  <a:cubicBezTo>
                    <a:pt x="406" y="58"/>
                    <a:pt x="406" y="58"/>
                    <a:pt x="406" y="58"/>
                  </a:cubicBezTo>
                  <a:cubicBezTo>
                    <a:pt x="408" y="53"/>
                    <a:pt x="408" y="53"/>
                    <a:pt x="408" y="53"/>
                  </a:cubicBezTo>
                  <a:cubicBezTo>
                    <a:pt x="303" y="10"/>
                    <a:pt x="303" y="10"/>
                    <a:pt x="303" y="10"/>
                  </a:cubicBezTo>
                  <a:cubicBezTo>
                    <a:pt x="301" y="9"/>
                    <a:pt x="298" y="9"/>
                    <a:pt x="297" y="11"/>
                  </a:cubicBezTo>
                  <a:cubicBezTo>
                    <a:pt x="296" y="12"/>
                    <a:pt x="296" y="13"/>
                    <a:pt x="296" y="13"/>
                  </a:cubicBezTo>
                  <a:cubicBezTo>
                    <a:pt x="295" y="14"/>
                    <a:pt x="295" y="14"/>
                    <a:pt x="295" y="15"/>
                  </a:cubicBezTo>
                  <a:cubicBezTo>
                    <a:pt x="295" y="16"/>
                    <a:pt x="296" y="16"/>
                    <a:pt x="296" y="17"/>
                  </a:cubicBezTo>
                  <a:cubicBezTo>
                    <a:pt x="296" y="18"/>
                    <a:pt x="297" y="18"/>
                    <a:pt x="297" y="19"/>
                  </a:cubicBezTo>
                  <a:cubicBezTo>
                    <a:pt x="297" y="19"/>
                    <a:pt x="298" y="19"/>
                    <a:pt x="298" y="20"/>
                  </a:cubicBezTo>
                  <a:cubicBezTo>
                    <a:pt x="299" y="20"/>
                    <a:pt x="300" y="21"/>
                    <a:pt x="301" y="21"/>
                  </a:cubicBezTo>
                  <a:cubicBezTo>
                    <a:pt x="304" y="24"/>
                    <a:pt x="311" y="28"/>
                    <a:pt x="318" y="33"/>
                  </a:cubicBezTo>
                  <a:cubicBezTo>
                    <a:pt x="330" y="40"/>
                    <a:pt x="344" y="49"/>
                    <a:pt x="356" y="56"/>
                  </a:cubicBezTo>
                  <a:cubicBezTo>
                    <a:pt x="362" y="59"/>
                    <a:pt x="367" y="62"/>
                    <a:pt x="370" y="64"/>
                  </a:cubicBezTo>
                  <a:cubicBezTo>
                    <a:pt x="372" y="66"/>
                    <a:pt x="374" y="66"/>
                    <a:pt x="375" y="67"/>
                  </a:cubicBezTo>
                  <a:cubicBezTo>
                    <a:pt x="375" y="67"/>
                    <a:pt x="375" y="68"/>
                    <a:pt x="375" y="68"/>
                  </a:cubicBezTo>
                  <a:cubicBezTo>
                    <a:pt x="375" y="68"/>
                    <a:pt x="375" y="68"/>
                    <a:pt x="375" y="68"/>
                  </a:cubicBezTo>
                  <a:cubicBezTo>
                    <a:pt x="378" y="64"/>
                    <a:pt x="378" y="64"/>
                    <a:pt x="378" y="64"/>
                  </a:cubicBezTo>
                  <a:cubicBezTo>
                    <a:pt x="375" y="67"/>
                    <a:pt x="375" y="67"/>
                    <a:pt x="375" y="67"/>
                  </a:cubicBezTo>
                  <a:cubicBezTo>
                    <a:pt x="375" y="68"/>
                    <a:pt x="375" y="68"/>
                    <a:pt x="375" y="68"/>
                  </a:cubicBezTo>
                  <a:cubicBezTo>
                    <a:pt x="378" y="64"/>
                    <a:pt x="378" y="64"/>
                    <a:pt x="378" y="64"/>
                  </a:cubicBezTo>
                  <a:cubicBezTo>
                    <a:pt x="375" y="67"/>
                    <a:pt x="375" y="67"/>
                    <a:pt x="375" y="67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75" y="67"/>
                    <a:pt x="375" y="67"/>
                    <a:pt x="375" y="67"/>
                  </a:cubicBezTo>
                  <a:cubicBezTo>
                    <a:pt x="375" y="67"/>
                    <a:pt x="375" y="67"/>
                    <a:pt x="375" y="67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75" y="67"/>
                    <a:pt x="375" y="67"/>
                    <a:pt x="375" y="67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74" y="66"/>
                    <a:pt x="374" y="66"/>
                    <a:pt x="374" y="66"/>
                  </a:cubicBezTo>
                  <a:cubicBezTo>
                    <a:pt x="374" y="66"/>
                    <a:pt x="374" y="66"/>
                    <a:pt x="375" y="67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74" y="66"/>
                    <a:pt x="374" y="66"/>
                    <a:pt x="374" y="66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73" y="63"/>
                    <a:pt x="373" y="63"/>
                    <a:pt x="373" y="63"/>
                  </a:cubicBezTo>
                  <a:cubicBezTo>
                    <a:pt x="373" y="65"/>
                    <a:pt x="374" y="65"/>
                    <a:pt x="374" y="66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73" y="63"/>
                    <a:pt x="373" y="63"/>
                    <a:pt x="373" y="63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74" y="60"/>
                    <a:pt x="374" y="60"/>
                    <a:pt x="374" y="60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76" y="59"/>
                    <a:pt x="376" y="59"/>
                    <a:pt x="376" y="59"/>
                  </a:cubicBezTo>
                  <a:cubicBezTo>
                    <a:pt x="376" y="59"/>
                    <a:pt x="375" y="60"/>
                    <a:pt x="374" y="60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76" y="59"/>
                    <a:pt x="376" y="59"/>
                    <a:pt x="376" y="59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78" y="58"/>
                    <a:pt x="378" y="58"/>
                    <a:pt x="378" y="58"/>
                  </a:cubicBezTo>
                  <a:cubicBezTo>
                    <a:pt x="377" y="58"/>
                    <a:pt x="377" y="58"/>
                    <a:pt x="376" y="59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78" y="58"/>
                    <a:pt x="378" y="58"/>
                    <a:pt x="378" y="58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79" y="58"/>
                    <a:pt x="379" y="58"/>
                    <a:pt x="379" y="58"/>
                  </a:cubicBezTo>
                  <a:cubicBezTo>
                    <a:pt x="379" y="58"/>
                    <a:pt x="378" y="58"/>
                    <a:pt x="378" y="58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79" y="58"/>
                    <a:pt x="379" y="58"/>
                    <a:pt x="379" y="58"/>
                  </a:cubicBezTo>
                  <a:cubicBezTo>
                    <a:pt x="379" y="62"/>
                    <a:pt x="379" y="62"/>
                    <a:pt x="379" y="62"/>
                  </a:cubicBezTo>
                  <a:cubicBezTo>
                    <a:pt x="380" y="58"/>
                    <a:pt x="380" y="58"/>
                    <a:pt x="380" y="58"/>
                  </a:cubicBezTo>
                  <a:cubicBezTo>
                    <a:pt x="379" y="58"/>
                    <a:pt x="379" y="58"/>
                    <a:pt x="379" y="58"/>
                  </a:cubicBezTo>
                  <a:cubicBezTo>
                    <a:pt x="379" y="62"/>
                    <a:pt x="379" y="62"/>
                    <a:pt x="379" y="62"/>
                  </a:cubicBezTo>
                  <a:cubicBezTo>
                    <a:pt x="380" y="58"/>
                    <a:pt x="380" y="58"/>
                    <a:pt x="380" y="58"/>
                  </a:cubicBezTo>
                  <a:cubicBezTo>
                    <a:pt x="379" y="59"/>
                    <a:pt x="379" y="59"/>
                    <a:pt x="379" y="59"/>
                  </a:cubicBezTo>
                  <a:cubicBezTo>
                    <a:pt x="380" y="58"/>
                    <a:pt x="380" y="58"/>
                    <a:pt x="380" y="58"/>
                  </a:cubicBezTo>
                  <a:cubicBezTo>
                    <a:pt x="380" y="58"/>
                    <a:pt x="380" y="58"/>
                    <a:pt x="380" y="58"/>
                  </a:cubicBezTo>
                  <a:cubicBezTo>
                    <a:pt x="379" y="59"/>
                    <a:pt x="379" y="59"/>
                    <a:pt x="379" y="59"/>
                  </a:cubicBezTo>
                  <a:cubicBezTo>
                    <a:pt x="380" y="58"/>
                    <a:pt x="380" y="58"/>
                    <a:pt x="380" y="58"/>
                  </a:cubicBezTo>
                  <a:cubicBezTo>
                    <a:pt x="379" y="58"/>
                    <a:pt x="379" y="58"/>
                    <a:pt x="378" y="57"/>
                  </a:cubicBezTo>
                  <a:cubicBezTo>
                    <a:pt x="373" y="56"/>
                    <a:pt x="364" y="52"/>
                    <a:pt x="354" y="48"/>
                  </a:cubicBezTo>
                  <a:cubicBezTo>
                    <a:pt x="338" y="41"/>
                    <a:pt x="318" y="33"/>
                    <a:pt x="302" y="26"/>
                  </a:cubicBezTo>
                  <a:cubicBezTo>
                    <a:pt x="294" y="23"/>
                    <a:pt x="287" y="19"/>
                    <a:pt x="281" y="17"/>
                  </a:cubicBezTo>
                  <a:cubicBezTo>
                    <a:pt x="276" y="15"/>
                    <a:pt x="273" y="14"/>
                    <a:pt x="273" y="14"/>
                  </a:cubicBezTo>
                  <a:cubicBezTo>
                    <a:pt x="271" y="13"/>
                    <a:pt x="268" y="14"/>
                    <a:pt x="267" y="16"/>
                  </a:cubicBezTo>
                  <a:cubicBezTo>
                    <a:pt x="266" y="17"/>
                    <a:pt x="266" y="18"/>
                    <a:pt x="266" y="19"/>
                  </a:cubicBezTo>
                  <a:cubicBezTo>
                    <a:pt x="266" y="20"/>
                    <a:pt x="266" y="21"/>
                    <a:pt x="266" y="22"/>
                  </a:cubicBezTo>
                  <a:cubicBezTo>
                    <a:pt x="267" y="23"/>
                    <a:pt x="267" y="23"/>
                    <a:pt x="268" y="24"/>
                  </a:cubicBezTo>
                  <a:cubicBezTo>
                    <a:pt x="269" y="24"/>
                    <a:pt x="269" y="25"/>
                    <a:pt x="270" y="26"/>
                  </a:cubicBezTo>
                  <a:cubicBezTo>
                    <a:pt x="274" y="29"/>
                    <a:pt x="281" y="33"/>
                    <a:pt x="289" y="38"/>
                  </a:cubicBezTo>
                  <a:cubicBezTo>
                    <a:pt x="301" y="45"/>
                    <a:pt x="317" y="54"/>
                    <a:pt x="329" y="61"/>
                  </a:cubicBezTo>
                  <a:cubicBezTo>
                    <a:pt x="335" y="65"/>
                    <a:pt x="340" y="68"/>
                    <a:pt x="344" y="70"/>
                  </a:cubicBezTo>
                  <a:cubicBezTo>
                    <a:pt x="346" y="72"/>
                    <a:pt x="348" y="73"/>
                    <a:pt x="348" y="73"/>
                  </a:cubicBezTo>
                  <a:cubicBezTo>
                    <a:pt x="349" y="73"/>
                    <a:pt x="349" y="74"/>
                    <a:pt x="349" y="74"/>
                  </a:cubicBezTo>
                  <a:cubicBezTo>
                    <a:pt x="351" y="72"/>
                    <a:pt x="351" y="72"/>
                    <a:pt x="351" y="72"/>
                  </a:cubicBezTo>
                  <a:cubicBezTo>
                    <a:pt x="349" y="73"/>
                    <a:pt x="349" y="73"/>
                    <a:pt x="349" y="73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51" y="72"/>
                    <a:pt x="351" y="72"/>
                    <a:pt x="351" y="72"/>
                  </a:cubicBezTo>
                  <a:cubicBezTo>
                    <a:pt x="349" y="73"/>
                    <a:pt x="349" y="73"/>
                    <a:pt x="349" y="73"/>
                  </a:cubicBezTo>
                  <a:cubicBezTo>
                    <a:pt x="353" y="70"/>
                    <a:pt x="353" y="70"/>
                    <a:pt x="353" y="70"/>
                  </a:cubicBezTo>
                  <a:cubicBezTo>
                    <a:pt x="348" y="73"/>
                    <a:pt x="348" y="73"/>
                    <a:pt x="348" y="73"/>
                  </a:cubicBezTo>
                  <a:cubicBezTo>
                    <a:pt x="349" y="73"/>
                    <a:pt x="349" y="73"/>
                    <a:pt x="349" y="73"/>
                  </a:cubicBezTo>
                  <a:cubicBezTo>
                    <a:pt x="353" y="70"/>
                    <a:pt x="353" y="70"/>
                    <a:pt x="353" y="70"/>
                  </a:cubicBezTo>
                  <a:cubicBezTo>
                    <a:pt x="348" y="73"/>
                    <a:pt x="348" y="73"/>
                    <a:pt x="348" y="73"/>
                  </a:cubicBezTo>
                  <a:cubicBezTo>
                    <a:pt x="353" y="70"/>
                    <a:pt x="353" y="70"/>
                    <a:pt x="353" y="70"/>
                  </a:cubicBezTo>
                  <a:cubicBezTo>
                    <a:pt x="348" y="70"/>
                    <a:pt x="348" y="70"/>
                    <a:pt x="348" y="70"/>
                  </a:cubicBezTo>
                  <a:cubicBezTo>
                    <a:pt x="348" y="71"/>
                    <a:pt x="348" y="72"/>
                    <a:pt x="348" y="73"/>
                  </a:cubicBezTo>
                  <a:cubicBezTo>
                    <a:pt x="353" y="70"/>
                    <a:pt x="353" y="70"/>
                    <a:pt x="353" y="70"/>
                  </a:cubicBezTo>
                  <a:cubicBezTo>
                    <a:pt x="348" y="70"/>
                    <a:pt x="348" y="70"/>
                    <a:pt x="348" y="70"/>
                  </a:cubicBezTo>
                  <a:cubicBezTo>
                    <a:pt x="353" y="70"/>
                    <a:pt x="353" y="70"/>
                    <a:pt x="353" y="70"/>
                  </a:cubicBezTo>
                  <a:cubicBezTo>
                    <a:pt x="349" y="67"/>
                    <a:pt x="349" y="67"/>
                    <a:pt x="349" y="67"/>
                  </a:cubicBezTo>
                  <a:cubicBezTo>
                    <a:pt x="348" y="68"/>
                    <a:pt x="348" y="69"/>
                    <a:pt x="348" y="70"/>
                  </a:cubicBezTo>
                  <a:cubicBezTo>
                    <a:pt x="353" y="70"/>
                    <a:pt x="353" y="70"/>
                    <a:pt x="353" y="70"/>
                  </a:cubicBezTo>
                  <a:cubicBezTo>
                    <a:pt x="349" y="67"/>
                    <a:pt x="349" y="67"/>
                    <a:pt x="349" y="67"/>
                  </a:cubicBezTo>
                  <a:cubicBezTo>
                    <a:pt x="353" y="70"/>
                    <a:pt x="353" y="70"/>
                    <a:pt x="353" y="70"/>
                  </a:cubicBezTo>
                  <a:cubicBezTo>
                    <a:pt x="355" y="65"/>
                    <a:pt x="355" y="65"/>
                    <a:pt x="355" y="65"/>
                  </a:cubicBezTo>
                  <a:cubicBezTo>
                    <a:pt x="355" y="65"/>
                    <a:pt x="331" y="54"/>
                    <a:pt x="306" y="44"/>
                  </a:cubicBezTo>
                  <a:cubicBezTo>
                    <a:pt x="294" y="38"/>
                    <a:pt x="281" y="33"/>
                    <a:pt x="271" y="29"/>
                  </a:cubicBezTo>
                  <a:cubicBezTo>
                    <a:pt x="266" y="27"/>
                    <a:pt x="262" y="25"/>
                    <a:pt x="259" y="24"/>
                  </a:cubicBezTo>
                  <a:cubicBezTo>
                    <a:pt x="257" y="23"/>
                    <a:pt x="256" y="23"/>
                    <a:pt x="254" y="22"/>
                  </a:cubicBezTo>
                  <a:cubicBezTo>
                    <a:pt x="254" y="22"/>
                    <a:pt x="253" y="22"/>
                    <a:pt x="253" y="22"/>
                  </a:cubicBezTo>
                  <a:cubicBezTo>
                    <a:pt x="252" y="22"/>
                    <a:pt x="252" y="22"/>
                    <a:pt x="251" y="21"/>
                  </a:cubicBezTo>
                  <a:cubicBezTo>
                    <a:pt x="250" y="21"/>
                    <a:pt x="250" y="21"/>
                    <a:pt x="249" y="22"/>
                  </a:cubicBezTo>
                  <a:cubicBezTo>
                    <a:pt x="249" y="22"/>
                    <a:pt x="248" y="22"/>
                    <a:pt x="248" y="22"/>
                  </a:cubicBezTo>
                  <a:cubicBezTo>
                    <a:pt x="247" y="23"/>
                    <a:pt x="246" y="23"/>
                    <a:pt x="246" y="24"/>
                  </a:cubicBezTo>
                  <a:cubicBezTo>
                    <a:pt x="244" y="27"/>
                    <a:pt x="245" y="30"/>
                    <a:pt x="248" y="32"/>
                  </a:cubicBezTo>
                  <a:cubicBezTo>
                    <a:pt x="327" y="82"/>
                    <a:pt x="327" y="82"/>
                    <a:pt x="327" y="82"/>
                  </a:cubicBezTo>
                  <a:cubicBezTo>
                    <a:pt x="330" y="77"/>
                    <a:pt x="330" y="77"/>
                    <a:pt x="330" y="77"/>
                  </a:cubicBezTo>
                  <a:cubicBezTo>
                    <a:pt x="332" y="72"/>
                    <a:pt x="332" y="72"/>
                    <a:pt x="332" y="72"/>
                  </a:cubicBezTo>
                  <a:cubicBezTo>
                    <a:pt x="332" y="72"/>
                    <a:pt x="306" y="61"/>
                    <a:pt x="279" y="50"/>
                  </a:cubicBezTo>
                  <a:cubicBezTo>
                    <a:pt x="265" y="44"/>
                    <a:pt x="251" y="39"/>
                    <a:pt x="240" y="34"/>
                  </a:cubicBezTo>
                  <a:cubicBezTo>
                    <a:pt x="235" y="32"/>
                    <a:pt x="230" y="31"/>
                    <a:pt x="226" y="29"/>
                  </a:cubicBezTo>
                  <a:cubicBezTo>
                    <a:pt x="225" y="29"/>
                    <a:pt x="223" y="28"/>
                    <a:pt x="222" y="28"/>
                  </a:cubicBezTo>
                  <a:cubicBezTo>
                    <a:pt x="221" y="28"/>
                    <a:pt x="220" y="28"/>
                    <a:pt x="220" y="27"/>
                  </a:cubicBezTo>
                  <a:cubicBezTo>
                    <a:pt x="219" y="27"/>
                    <a:pt x="219" y="27"/>
                    <a:pt x="218" y="27"/>
                  </a:cubicBezTo>
                  <a:cubicBezTo>
                    <a:pt x="217" y="27"/>
                    <a:pt x="217" y="27"/>
                    <a:pt x="216" y="27"/>
                  </a:cubicBezTo>
                  <a:cubicBezTo>
                    <a:pt x="216" y="28"/>
                    <a:pt x="215" y="28"/>
                    <a:pt x="215" y="28"/>
                  </a:cubicBezTo>
                  <a:cubicBezTo>
                    <a:pt x="214" y="28"/>
                    <a:pt x="213" y="29"/>
                    <a:pt x="213" y="30"/>
                  </a:cubicBezTo>
                  <a:cubicBezTo>
                    <a:pt x="212" y="31"/>
                    <a:pt x="212" y="33"/>
                    <a:pt x="212" y="34"/>
                  </a:cubicBezTo>
                  <a:cubicBezTo>
                    <a:pt x="213" y="35"/>
                    <a:pt x="213" y="37"/>
                    <a:pt x="215" y="37"/>
                  </a:cubicBezTo>
                  <a:cubicBezTo>
                    <a:pt x="215" y="38"/>
                    <a:pt x="220" y="41"/>
                    <a:pt x="229" y="46"/>
                  </a:cubicBezTo>
                  <a:cubicBezTo>
                    <a:pt x="241" y="54"/>
                    <a:pt x="260" y="65"/>
                    <a:pt x="276" y="75"/>
                  </a:cubicBezTo>
                  <a:cubicBezTo>
                    <a:pt x="284" y="80"/>
                    <a:pt x="291" y="85"/>
                    <a:pt x="296" y="88"/>
                  </a:cubicBezTo>
                  <a:cubicBezTo>
                    <a:pt x="299" y="89"/>
                    <a:pt x="301" y="91"/>
                    <a:pt x="302" y="92"/>
                  </a:cubicBezTo>
                  <a:cubicBezTo>
                    <a:pt x="303" y="92"/>
                    <a:pt x="303" y="93"/>
                    <a:pt x="303" y="93"/>
                  </a:cubicBezTo>
                  <a:cubicBezTo>
                    <a:pt x="303" y="93"/>
                    <a:pt x="303" y="93"/>
                    <a:pt x="303" y="93"/>
                  </a:cubicBezTo>
                  <a:cubicBezTo>
                    <a:pt x="305" y="91"/>
                    <a:pt x="305" y="91"/>
                    <a:pt x="305" y="91"/>
                  </a:cubicBezTo>
                  <a:cubicBezTo>
                    <a:pt x="303" y="93"/>
                    <a:pt x="303" y="93"/>
                    <a:pt x="303" y="93"/>
                  </a:cubicBezTo>
                  <a:cubicBezTo>
                    <a:pt x="303" y="93"/>
                    <a:pt x="303" y="93"/>
                    <a:pt x="303" y="93"/>
                  </a:cubicBezTo>
                  <a:cubicBezTo>
                    <a:pt x="305" y="91"/>
                    <a:pt x="305" y="91"/>
                    <a:pt x="305" y="91"/>
                  </a:cubicBezTo>
                  <a:cubicBezTo>
                    <a:pt x="303" y="93"/>
                    <a:pt x="303" y="93"/>
                    <a:pt x="303" y="93"/>
                  </a:cubicBezTo>
                  <a:cubicBezTo>
                    <a:pt x="307" y="89"/>
                    <a:pt x="307" y="89"/>
                    <a:pt x="307" y="89"/>
                  </a:cubicBezTo>
                  <a:cubicBezTo>
                    <a:pt x="303" y="92"/>
                    <a:pt x="303" y="92"/>
                    <a:pt x="303" y="92"/>
                  </a:cubicBezTo>
                  <a:cubicBezTo>
                    <a:pt x="303" y="92"/>
                    <a:pt x="303" y="92"/>
                    <a:pt x="303" y="93"/>
                  </a:cubicBezTo>
                  <a:cubicBezTo>
                    <a:pt x="307" y="89"/>
                    <a:pt x="307" y="89"/>
                    <a:pt x="307" y="89"/>
                  </a:cubicBezTo>
                  <a:cubicBezTo>
                    <a:pt x="303" y="92"/>
                    <a:pt x="303" y="92"/>
                    <a:pt x="303" y="92"/>
                  </a:cubicBezTo>
                  <a:cubicBezTo>
                    <a:pt x="307" y="89"/>
                    <a:pt x="307" y="89"/>
                    <a:pt x="307" y="89"/>
                  </a:cubicBezTo>
                  <a:cubicBezTo>
                    <a:pt x="302" y="91"/>
                    <a:pt x="302" y="91"/>
                    <a:pt x="302" y="91"/>
                  </a:cubicBezTo>
                  <a:cubicBezTo>
                    <a:pt x="302" y="91"/>
                    <a:pt x="303" y="92"/>
                    <a:pt x="303" y="92"/>
                  </a:cubicBezTo>
                  <a:cubicBezTo>
                    <a:pt x="307" y="89"/>
                    <a:pt x="307" y="89"/>
                    <a:pt x="307" y="89"/>
                  </a:cubicBezTo>
                  <a:cubicBezTo>
                    <a:pt x="302" y="91"/>
                    <a:pt x="302" y="91"/>
                    <a:pt x="302" y="91"/>
                  </a:cubicBezTo>
                  <a:cubicBezTo>
                    <a:pt x="307" y="89"/>
                    <a:pt x="307" y="89"/>
                    <a:pt x="307" y="89"/>
                  </a:cubicBezTo>
                  <a:cubicBezTo>
                    <a:pt x="302" y="89"/>
                    <a:pt x="302" y="89"/>
                    <a:pt x="302" y="89"/>
                  </a:cubicBezTo>
                  <a:cubicBezTo>
                    <a:pt x="302" y="90"/>
                    <a:pt x="302" y="91"/>
                    <a:pt x="302" y="91"/>
                  </a:cubicBezTo>
                  <a:cubicBezTo>
                    <a:pt x="307" y="89"/>
                    <a:pt x="307" y="89"/>
                    <a:pt x="307" y="89"/>
                  </a:cubicBezTo>
                  <a:cubicBezTo>
                    <a:pt x="302" y="89"/>
                    <a:pt x="302" y="89"/>
                    <a:pt x="302" y="89"/>
                  </a:cubicBezTo>
                  <a:cubicBezTo>
                    <a:pt x="307" y="89"/>
                    <a:pt x="307" y="89"/>
                    <a:pt x="307" y="89"/>
                  </a:cubicBezTo>
                  <a:cubicBezTo>
                    <a:pt x="302" y="86"/>
                    <a:pt x="302" y="86"/>
                    <a:pt x="302" y="86"/>
                  </a:cubicBezTo>
                  <a:cubicBezTo>
                    <a:pt x="302" y="87"/>
                    <a:pt x="302" y="88"/>
                    <a:pt x="302" y="89"/>
                  </a:cubicBezTo>
                  <a:cubicBezTo>
                    <a:pt x="307" y="89"/>
                    <a:pt x="307" y="89"/>
                    <a:pt x="307" y="89"/>
                  </a:cubicBezTo>
                  <a:cubicBezTo>
                    <a:pt x="302" y="86"/>
                    <a:pt x="302" y="86"/>
                    <a:pt x="302" y="86"/>
                  </a:cubicBezTo>
                  <a:cubicBezTo>
                    <a:pt x="307" y="89"/>
                    <a:pt x="307" y="89"/>
                    <a:pt x="307" y="89"/>
                  </a:cubicBezTo>
                  <a:cubicBezTo>
                    <a:pt x="309" y="84"/>
                    <a:pt x="309" y="84"/>
                    <a:pt x="309" y="84"/>
                  </a:cubicBezTo>
                  <a:cubicBezTo>
                    <a:pt x="309" y="84"/>
                    <a:pt x="284" y="73"/>
                    <a:pt x="258" y="61"/>
                  </a:cubicBezTo>
                  <a:cubicBezTo>
                    <a:pt x="244" y="56"/>
                    <a:pt x="231" y="50"/>
                    <a:pt x="220" y="46"/>
                  </a:cubicBezTo>
                  <a:cubicBezTo>
                    <a:pt x="215" y="44"/>
                    <a:pt x="210" y="42"/>
                    <a:pt x="207" y="41"/>
                  </a:cubicBezTo>
                  <a:cubicBezTo>
                    <a:pt x="205" y="40"/>
                    <a:pt x="203" y="40"/>
                    <a:pt x="202" y="39"/>
                  </a:cubicBezTo>
                  <a:cubicBezTo>
                    <a:pt x="201" y="39"/>
                    <a:pt x="201" y="39"/>
                    <a:pt x="200" y="39"/>
                  </a:cubicBezTo>
                  <a:cubicBezTo>
                    <a:pt x="199" y="39"/>
                    <a:pt x="199" y="39"/>
                    <a:pt x="198" y="39"/>
                  </a:cubicBezTo>
                  <a:cubicBezTo>
                    <a:pt x="197" y="39"/>
                    <a:pt x="197" y="39"/>
                    <a:pt x="196" y="39"/>
                  </a:cubicBezTo>
                  <a:cubicBezTo>
                    <a:pt x="196" y="39"/>
                    <a:pt x="195" y="39"/>
                    <a:pt x="194" y="40"/>
                  </a:cubicBezTo>
                  <a:cubicBezTo>
                    <a:pt x="194" y="40"/>
                    <a:pt x="193" y="41"/>
                    <a:pt x="193" y="41"/>
                  </a:cubicBezTo>
                  <a:cubicBezTo>
                    <a:pt x="191" y="44"/>
                    <a:pt x="192" y="47"/>
                    <a:pt x="194" y="49"/>
                  </a:cubicBezTo>
                  <a:cubicBezTo>
                    <a:pt x="276" y="100"/>
                    <a:pt x="276" y="100"/>
                    <a:pt x="276" y="100"/>
                  </a:cubicBezTo>
                  <a:cubicBezTo>
                    <a:pt x="279" y="95"/>
                    <a:pt x="279" y="95"/>
                    <a:pt x="279" y="95"/>
                  </a:cubicBezTo>
                  <a:cubicBezTo>
                    <a:pt x="282" y="90"/>
                    <a:pt x="282" y="90"/>
                    <a:pt x="282" y="90"/>
                  </a:cubicBezTo>
                  <a:cubicBezTo>
                    <a:pt x="282" y="90"/>
                    <a:pt x="257" y="79"/>
                    <a:pt x="231" y="67"/>
                  </a:cubicBezTo>
                  <a:cubicBezTo>
                    <a:pt x="219" y="61"/>
                    <a:pt x="206" y="55"/>
                    <a:pt x="196" y="51"/>
                  </a:cubicBezTo>
                  <a:cubicBezTo>
                    <a:pt x="191" y="49"/>
                    <a:pt x="187" y="47"/>
                    <a:pt x="184" y="45"/>
                  </a:cubicBezTo>
                  <a:cubicBezTo>
                    <a:pt x="182" y="45"/>
                    <a:pt x="181" y="44"/>
                    <a:pt x="180" y="44"/>
                  </a:cubicBezTo>
                  <a:cubicBezTo>
                    <a:pt x="179" y="44"/>
                    <a:pt x="178" y="44"/>
                    <a:pt x="178" y="43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77" y="43"/>
                    <a:pt x="177" y="43"/>
                    <a:pt x="176" y="43"/>
                  </a:cubicBezTo>
                  <a:cubicBezTo>
                    <a:pt x="175" y="43"/>
                    <a:pt x="175" y="43"/>
                    <a:pt x="174" y="43"/>
                  </a:cubicBezTo>
                  <a:cubicBezTo>
                    <a:pt x="174" y="43"/>
                    <a:pt x="173" y="44"/>
                    <a:pt x="173" y="44"/>
                  </a:cubicBezTo>
                  <a:cubicBezTo>
                    <a:pt x="172" y="44"/>
                    <a:pt x="171" y="45"/>
                    <a:pt x="171" y="46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1" y="46"/>
                    <a:pt x="171" y="46"/>
                    <a:pt x="171" y="46"/>
                  </a:cubicBezTo>
                  <a:cubicBezTo>
                    <a:pt x="170" y="47"/>
                    <a:pt x="170" y="48"/>
                    <a:pt x="170" y="49"/>
                  </a:cubicBezTo>
                  <a:cubicBezTo>
                    <a:pt x="170" y="50"/>
                    <a:pt x="171" y="51"/>
                    <a:pt x="171" y="51"/>
                  </a:cubicBezTo>
                  <a:cubicBezTo>
                    <a:pt x="171" y="53"/>
                    <a:pt x="172" y="53"/>
                    <a:pt x="172" y="53"/>
                  </a:cubicBezTo>
                  <a:cubicBezTo>
                    <a:pt x="173" y="54"/>
                    <a:pt x="174" y="55"/>
                    <a:pt x="175" y="56"/>
                  </a:cubicBezTo>
                  <a:cubicBezTo>
                    <a:pt x="179" y="59"/>
                    <a:pt x="187" y="64"/>
                    <a:pt x="196" y="70"/>
                  </a:cubicBezTo>
                  <a:cubicBezTo>
                    <a:pt x="224" y="87"/>
                    <a:pt x="265" y="111"/>
                    <a:pt x="265" y="111"/>
                  </a:cubicBezTo>
                  <a:cubicBezTo>
                    <a:pt x="268" y="106"/>
                    <a:pt x="268" y="106"/>
                    <a:pt x="268" y="106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8" y="106"/>
                    <a:pt x="268" y="106"/>
                    <a:pt x="268" y="106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4" y="102"/>
                    <a:pt x="264" y="103"/>
                    <a:pt x="263" y="103"/>
                  </a:cubicBezTo>
                  <a:cubicBezTo>
                    <a:pt x="268" y="106"/>
                    <a:pt x="268" y="106"/>
                    <a:pt x="268" y="106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8" y="106"/>
                    <a:pt x="268" y="106"/>
                    <a:pt x="268" y="106"/>
                  </a:cubicBezTo>
                  <a:cubicBezTo>
                    <a:pt x="267" y="101"/>
                    <a:pt x="267" y="101"/>
                    <a:pt x="267" y="101"/>
                  </a:cubicBezTo>
                  <a:cubicBezTo>
                    <a:pt x="266" y="101"/>
                    <a:pt x="266" y="101"/>
                    <a:pt x="265" y="102"/>
                  </a:cubicBezTo>
                  <a:cubicBezTo>
                    <a:pt x="268" y="106"/>
                    <a:pt x="268" y="106"/>
                    <a:pt x="268" y="106"/>
                  </a:cubicBezTo>
                  <a:cubicBezTo>
                    <a:pt x="267" y="101"/>
                    <a:pt x="267" y="101"/>
                    <a:pt x="267" y="101"/>
                  </a:cubicBezTo>
                  <a:cubicBezTo>
                    <a:pt x="267" y="105"/>
                    <a:pt x="267" y="105"/>
                    <a:pt x="267" y="105"/>
                  </a:cubicBezTo>
                  <a:cubicBezTo>
                    <a:pt x="267" y="101"/>
                    <a:pt x="267" y="101"/>
                    <a:pt x="267" y="101"/>
                  </a:cubicBezTo>
                  <a:cubicBezTo>
                    <a:pt x="267" y="101"/>
                    <a:pt x="267" y="101"/>
                    <a:pt x="267" y="101"/>
                  </a:cubicBezTo>
                  <a:cubicBezTo>
                    <a:pt x="267" y="105"/>
                    <a:pt x="267" y="105"/>
                    <a:pt x="267" y="105"/>
                  </a:cubicBezTo>
                  <a:cubicBezTo>
                    <a:pt x="267" y="101"/>
                    <a:pt x="267" y="101"/>
                    <a:pt x="267" y="101"/>
                  </a:cubicBezTo>
                  <a:cubicBezTo>
                    <a:pt x="267" y="103"/>
                    <a:pt x="267" y="103"/>
                    <a:pt x="267" y="103"/>
                  </a:cubicBezTo>
                  <a:cubicBezTo>
                    <a:pt x="268" y="101"/>
                    <a:pt x="268" y="101"/>
                    <a:pt x="268" y="101"/>
                  </a:cubicBezTo>
                  <a:cubicBezTo>
                    <a:pt x="267" y="101"/>
                    <a:pt x="267" y="101"/>
                    <a:pt x="267" y="101"/>
                  </a:cubicBezTo>
                  <a:cubicBezTo>
                    <a:pt x="267" y="103"/>
                    <a:pt x="267" y="103"/>
                    <a:pt x="267" y="103"/>
                  </a:cubicBezTo>
                  <a:cubicBezTo>
                    <a:pt x="268" y="101"/>
                    <a:pt x="268" y="101"/>
                    <a:pt x="268" y="101"/>
                  </a:cubicBezTo>
                  <a:cubicBezTo>
                    <a:pt x="268" y="101"/>
                    <a:pt x="267" y="101"/>
                    <a:pt x="265" y="100"/>
                  </a:cubicBezTo>
                  <a:cubicBezTo>
                    <a:pt x="261" y="99"/>
                    <a:pt x="251" y="95"/>
                    <a:pt x="240" y="90"/>
                  </a:cubicBezTo>
                  <a:cubicBezTo>
                    <a:pt x="222" y="82"/>
                    <a:pt x="201" y="72"/>
                    <a:pt x="184" y="64"/>
                  </a:cubicBezTo>
                  <a:cubicBezTo>
                    <a:pt x="175" y="60"/>
                    <a:pt x="168" y="56"/>
                    <a:pt x="163" y="54"/>
                  </a:cubicBezTo>
                  <a:cubicBezTo>
                    <a:pt x="157" y="51"/>
                    <a:pt x="154" y="50"/>
                    <a:pt x="154" y="50"/>
                  </a:cubicBezTo>
                  <a:cubicBezTo>
                    <a:pt x="151" y="48"/>
                    <a:pt x="148" y="49"/>
                    <a:pt x="147" y="52"/>
                  </a:cubicBezTo>
                  <a:cubicBezTo>
                    <a:pt x="145" y="55"/>
                    <a:pt x="146" y="58"/>
                    <a:pt x="149" y="59"/>
                  </a:cubicBezTo>
                  <a:cubicBezTo>
                    <a:pt x="149" y="59"/>
                    <a:pt x="151" y="60"/>
                    <a:pt x="154" y="62"/>
                  </a:cubicBezTo>
                  <a:cubicBezTo>
                    <a:pt x="165" y="69"/>
                    <a:pt x="193" y="85"/>
                    <a:pt x="218" y="101"/>
                  </a:cubicBezTo>
                  <a:cubicBezTo>
                    <a:pt x="231" y="109"/>
                    <a:pt x="242" y="116"/>
                    <a:pt x="251" y="122"/>
                  </a:cubicBezTo>
                  <a:cubicBezTo>
                    <a:pt x="255" y="124"/>
                    <a:pt x="259" y="127"/>
                    <a:pt x="261" y="128"/>
                  </a:cubicBezTo>
                  <a:cubicBezTo>
                    <a:pt x="262" y="129"/>
                    <a:pt x="263" y="130"/>
                    <a:pt x="264" y="130"/>
                  </a:cubicBezTo>
                  <a:cubicBezTo>
                    <a:pt x="264" y="130"/>
                    <a:pt x="264" y="130"/>
                    <a:pt x="264" y="130"/>
                  </a:cubicBezTo>
                  <a:cubicBezTo>
                    <a:pt x="264" y="130"/>
                    <a:pt x="264" y="130"/>
                    <a:pt x="264" y="130"/>
                  </a:cubicBezTo>
                  <a:cubicBezTo>
                    <a:pt x="266" y="128"/>
                    <a:pt x="266" y="128"/>
                    <a:pt x="266" y="128"/>
                  </a:cubicBezTo>
                  <a:cubicBezTo>
                    <a:pt x="264" y="130"/>
                    <a:pt x="264" y="130"/>
                    <a:pt x="264" y="130"/>
                  </a:cubicBezTo>
                  <a:cubicBezTo>
                    <a:pt x="264" y="130"/>
                    <a:pt x="264" y="130"/>
                    <a:pt x="264" y="130"/>
                  </a:cubicBezTo>
                  <a:cubicBezTo>
                    <a:pt x="266" y="128"/>
                    <a:pt x="266" y="128"/>
                    <a:pt x="266" y="128"/>
                  </a:cubicBezTo>
                  <a:cubicBezTo>
                    <a:pt x="264" y="130"/>
                    <a:pt x="264" y="130"/>
                    <a:pt x="264" y="130"/>
                  </a:cubicBezTo>
                  <a:cubicBezTo>
                    <a:pt x="268" y="127"/>
                    <a:pt x="268" y="127"/>
                    <a:pt x="268" y="127"/>
                  </a:cubicBezTo>
                  <a:cubicBezTo>
                    <a:pt x="263" y="127"/>
                    <a:pt x="263" y="127"/>
                    <a:pt x="263" y="127"/>
                  </a:cubicBezTo>
                  <a:cubicBezTo>
                    <a:pt x="263" y="129"/>
                    <a:pt x="263" y="130"/>
                    <a:pt x="264" y="130"/>
                  </a:cubicBezTo>
                  <a:cubicBezTo>
                    <a:pt x="268" y="127"/>
                    <a:pt x="268" y="127"/>
                    <a:pt x="268" y="127"/>
                  </a:cubicBezTo>
                  <a:cubicBezTo>
                    <a:pt x="263" y="127"/>
                    <a:pt x="263" y="127"/>
                    <a:pt x="263" y="127"/>
                  </a:cubicBezTo>
                  <a:cubicBezTo>
                    <a:pt x="268" y="127"/>
                    <a:pt x="268" y="127"/>
                    <a:pt x="268" y="127"/>
                  </a:cubicBezTo>
                  <a:cubicBezTo>
                    <a:pt x="264" y="125"/>
                    <a:pt x="264" y="125"/>
                    <a:pt x="264" y="125"/>
                  </a:cubicBezTo>
                  <a:cubicBezTo>
                    <a:pt x="263" y="125"/>
                    <a:pt x="263" y="127"/>
                    <a:pt x="263" y="127"/>
                  </a:cubicBezTo>
                  <a:cubicBezTo>
                    <a:pt x="268" y="127"/>
                    <a:pt x="268" y="127"/>
                    <a:pt x="268" y="127"/>
                  </a:cubicBezTo>
                  <a:cubicBezTo>
                    <a:pt x="264" y="125"/>
                    <a:pt x="264" y="125"/>
                    <a:pt x="264" y="125"/>
                  </a:cubicBezTo>
                  <a:cubicBezTo>
                    <a:pt x="268" y="127"/>
                    <a:pt x="268" y="127"/>
                    <a:pt x="268" y="127"/>
                  </a:cubicBezTo>
                  <a:cubicBezTo>
                    <a:pt x="271" y="122"/>
                    <a:pt x="271" y="122"/>
                    <a:pt x="271" y="122"/>
                  </a:cubicBezTo>
                  <a:cubicBezTo>
                    <a:pt x="271" y="122"/>
                    <a:pt x="238" y="107"/>
                    <a:pt x="203" y="91"/>
                  </a:cubicBezTo>
                  <a:cubicBezTo>
                    <a:pt x="186" y="83"/>
                    <a:pt x="169" y="75"/>
                    <a:pt x="155" y="69"/>
                  </a:cubicBezTo>
                  <a:cubicBezTo>
                    <a:pt x="148" y="66"/>
                    <a:pt x="142" y="64"/>
                    <a:pt x="137" y="62"/>
                  </a:cubicBezTo>
                  <a:cubicBezTo>
                    <a:pt x="135" y="61"/>
                    <a:pt x="133" y="61"/>
                    <a:pt x="131" y="60"/>
                  </a:cubicBezTo>
                  <a:cubicBezTo>
                    <a:pt x="130" y="60"/>
                    <a:pt x="129" y="60"/>
                    <a:pt x="129" y="60"/>
                  </a:cubicBezTo>
                  <a:cubicBezTo>
                    <a:pt x="128" y="59"/>
                    <a:pt x="127" y="59"/>
                    <a:pt x="126" y="59"/>
                  </a:cubicBezTo>
                  <a:cubicBezTo>
                    <a:pt x="126" y="59"/>
                    <a:pt x="125" y="59"/>
                    <a:pt x="124" y="60"/>
                  </a:cubicBezTo>
                  <a:cubicBezTo>
                    <a:pt x="124" y="60"/>
                    <a:pt x="123" y="60"/>
                    <a:pt x="123" y="60"/>
                  </a:cubicBezTo>
                  <a:cubicBezTo>
                    <a:pt x="122" y="61"/>
                    <a:pt x="121" y="61"/>
                    <a:pt x="121" y="62"/>
                  </a:cubicBezTo>
                  <a:cubicBezTo>
                    <a:pt x="119" y="65"/>
                    <a:pt x="120" y="68"/>
                    <a:pt x="123" y="70"/>
                  </a:cubicBezTo>
                  <a:cubicBezTo>
                    <a:pt x="262" y="157"/>
                    <a:pt x="262" y="157"/>
                    <a:pt x="262" y="157"/>
                  </a:cubicBezTo>
                  <a:cubicBezTo>
                    <a:pt x="265" y="152"/>
                    <a:pt x="265" y="152"/>
                    <a:pt x="265" y="152"/>
                  </a:cubicBezTo>
                  <a:cubicBezTo>
                    <a:pt x="260" y="149"/>
                    <a:pt x="260" y="149"/>
                    <a:pt x="260" y="149"/>
                  </a:cubicBezTo>
                  <a:cubicBezTo>
                    <a:pt x="265" y="152"/>
                    <a:pt x="265" y="152"/>
                    <a:pt x="265" y="152"/>
                  </a:cubicBezTo>
                  <a:cubicBezTo>
                    <a:pt x="262" y="148"/>
                    <a:pt x="262" y="148"/>
                    <a:pt x="262" y="148"/>
                  </a:cubicBezTo>
                  <a:cubicBezTo>
                    <a:pt x="261" y="148"/>
                    <a:pt x="261" y="148"/>
                    <a:pt x="260" y="149"/>
                  </a:cubicBezTo>
                  <a:cubicBezTo>
                    <a:pt x="265" y="152"/>
                    <a:pt x="265" y="152"/>
                    <a:pt x="265" y="152"/>
                  </a:cubicBezTo>
                  <a:cubicBezTo>
                    <a:pt x="262" y="148"/>
                    <a:pt x="262" y="148"/>
                    <a:pt x="262" y="148"/>
                  </a:cubicBezTo>
                  <a:cubicBezTo>
                    <a:pt x="265" y="152"/>
                    <a:pt x="265" y="152"/>
                    <a:pt x="265" y="152"/>
                  </a:cubicBezTo>
                  <a:cubicBezTo>
                    <a:pt x="264" y="147"/>
                    <a:pt x="264" y="147"/>
                    <a:pt x="264" y="147"/>
                  </a:cubicBezTo>
                  <a:cubicBezTo>
                    <a:pt x="263" y="147"/>
                    <a:pt x="263" y="147"/>
                    <a:pt x="262" y="148"/>
                  </a:cubicBezTo>
                  <a:cubicBezTo>
                    <a:pt x="265" y="152"/>
                    <a:pt x="265" y="152"/>
                    <a:pt x="265" y="152"/>
                  </a:cubicBezTo>
                  <a:cubicBezTo>
                    <a:pt x="264" y="147"/>
                    <a:pt x="264" y="147"/>
                    <a:pt x="264" y="147"/>
                  </a:cubicBezTo>
                  <a:cubicBezTo>
                    <a:pt x="265" y="151"/>
                    <a:pt x="265" y="151"/>
                    <a:pt x="265" y="151"/>
                  </a:cubicBezTo>
                  <a:cubicBezTo>
                    <a:pt x="265" y="147"/>
                    <a:pt x="265" y="147"/>
                    <a:pt x="265" y="147"/>
                  </a:cubicBezTo>
                  <a:cubicBezTo>
                    <a:pt x="264" y="147"/>
                    <a:pt x="264" y="147"/>
                    <a:pt x="264" y="147"/>
                  </a:cubicBezTo>
                  <a:cubicBezTo>
                    <a:pt x="265" y="151"/>
                    <a:pt x="265" y="151"/>
                    <a:pt x="265" y="151"/>
                  </a:cubicBezTo>
                  <a:cubicBezTo>
                    <a:pt x="265" y="147"/>
                    <a:pt x="265" y="147"/>
                    <a:pt x="265" y="147"/>
                  </a:cubicBezTo>
                  <a:cubicBezTo>
                    <a:pt x="265" y="149"/>
                    <a:pt x="265" y="149"/>
                    <a:pt x="265" y="149"/>
                  </a:cubicBezTo>
                  <a:cubicBezTo>
                    <a:pt x="265" y="147"/>
                    <a:pt x="265" y="147"/>
                    <a:pt x="265" y="147"/>
                  </a:cubicBezTo>
                  <a:cubicBezTo>
                    <a:pt x="265" y="147"/>
                    <a:pt x="265" y="147"/>
                    <a:pt x="265" y="147"/>
                  </a:cubicBezTo>
                  <a:cubicBezTo>
                    <a:pt x="265" y="149"/>
                    <a:pt x="265" y="149"/>
                    <a:pt x="265" y="149"/>
                  </a:cubicBezTo>
                  <a:cubicBezTo>
                    <a:pt x="265" y="147"/>
                    <a:pt x="265" y="147"/>
                    <a:pt x="265" y="147"/>
                  </a:cubicBezTo>
                  <a:cubicBezTo>
                    <a:pt x="265" y="147"/>
                    <a:pt x="264" y="146"/>
                    <a:pt x="262" y="146"/>
                  </a:cubicBezTo>
                  <a:cubicBezTo>
                    <a:pt x="259" y="145"/>
                    <a:pt x="254" y="142"/>
                    <a:pt x="248" y="140"/>
                  </a:cubicBezTo>
                  <a:cubicBezTo>
                    <a:pt x="227" y="130"/>
                    <a:pt x="192" y="112"/>
                    <a:pt x="162" y="97"/>
                  </a:cubicBezTo>
                  <a:cubicBezTo>
                    <a:pt x="147" y="89"/>
                    <a:pt x="134" y="82"/>
                    <a:pt x="124" y="77"/>
                  </a:cubicBezTo>
                  <a:cubicBezTo>
                    <a:pt x="119" y="75"/>
                    <a:pt x="115" y="73"/>
                    <a:pt x="112" y="71"/>
                  </a:cubicBezTo>
                  <a:cubicBezTo>
                    <a:pt x="109" y="70"/>
                    <a:pt x="108" y="69"/>
                    <a:pt x="108" y="69"/>
                  </a:cubicBezTo>
                  <a:cubicBezTo>
                    <a:pt x="105" y="68"/>
                    <a:pt x="102" y="68"/>
                    <a:pt x="101" y="71"/>
                  </a:cubicBezTo>
                  <a:cubicBezTo>
                    <a:pt x="100" y="72"/>
                    <a:pt x="100" y="73"/>
                    <a:pt x="100" y="74"/>
                  </a:cubicBezTo>
                  <a:cubicBezTo>
                    <a:pt x="100" y="75"/>
                    <a:pt x="100" y="76"/>
                    <a:pt x="100" y="76"/>
                  </a:cubicBezTo>
                  <a:cubicBezTo>
                    <a:pt x="101" y="77"/>
                    <a:pt x="101" y="78"/>
                    <a:pt x="101" y="78"/>
                  </a:cubicBezTo>
                  <a:cubicBezTo>
                    <a:pt x="102" y="79"/>
                    <a:pt x="102" y="79"/>
                    <a:pt x="103" y="79"/>
                  </a:cubicBezTo>
                  <a:cubicBezTo>
                    <a:pt x="104" y="80"/>
                    <a:pt x="106" y="81"/>
                    <a:pt x="107" y="83"/>
                  </a:cubicBezTo>
                  <a:cubicBezTo>
                    <a:pt x="114" y="87"/>
                    <a:pt x="126" y="95"/>
                    <a:pt x="141" y="104"/>
                  </a:cubicBezTo>
                  <a:cubicBezTo>
                    <a:pt x="184" y="131"/>
                    <a:pt x="249" y="170"/>
                    <a:pt x="249" y="170"/>
                  </a:cubicBezTo>
                  <a:cubicBezTo>
                    <a:pt x="252" y="166"/>
                    <a:pt x="252" y="166"/>
                    <a:pt x="252" y="166"/>
                  </a:cubicBezTo>
                  <a:cubicBezTo>
                    <a:pt x="248" y="162"/>
                    <a:pt x="248" y="162"/>
                    <a:pt x="248" y="162"/>
                  </a:cubicBezTo>
                  <a:cubicBezTo>
                    <a:pt x="252" y="166"/>
                    <a:pt x="252" y="166"/>
                    <a:pt x="252" y="166"/>
                  </a:cubicBezTo>
                  <a:cubicBezTo>
                    <a:pt x="250" y="160"/>
                    <a:pt x="250" y="160"/>
                    <a:pt x="250" y="160"/>
                  </a:cubicBezTo>
                  <a:cubicBezTo>
                    <a:pt x="250" y="160"/>
                    <a:pt x="249" y="161"/>
                    <a:pt x="248" y="162"/>
                  </a:cubicBezTo>
                  <a:cubicBezTo>
                    <a:pt x="252" y="166"/>
                    <a:pt x="252" y="166"/>
                    <a:pt x="252" y="166"/>
                  </a:cubicBezTo>
                  <a:cubicBezTo>
                    <a:pt x="250" y="160"/>
                    <a:pt x="250" y="160"/>
                    <a:pt x="250" y="160"/>
                  </a:cubicBezTo>
                  <a:cubicBezTo>
                    <a:pt x="252" y="165"/>
                    <a:pt x="252" y="165"/>
                    <a:pt x="252" y="165"/>
                  </a:cubicBezTo>
                  <a:cubicBezTo>
                    <a:pt x="252" y="160"/>
                    <a:pt x="252" y="160"/>
                    <a:pt x="252" y="160"/>
                  </a:cubicBezTo>
                  <a:cubicBezTo>
                    <a:pt x="252" y="160"/>
                    <a:pt x="251" y="160"/>
                    <a:pt x="250" y="160"/>
                  </a:cubicBezTo>
                  <a:cubicBezTo>
                    <a:pt x="252" y="165"/>
                    <a:pt x="252" y="165"/>
                    <a:pt x="252" y="165"/>
                  </a:cubicBezTo>
                  <a:cubicBezTo>
                    <a:pt x="252" y="160"/>
                    <a:pt x="252" y="160"/>
                    <a:pt x="252" y="160"/>
                  </a:cubicBezTo>
                  <a:cubicBezTo>
                    <a:pt x="252" y="165"/>
                    <a:pt x="252" y="165"/>
                    <a:pt x="252" y="165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53" y="160"/>
                    <a:pt x="253" y="160"/>
                    <a:pt x="252" y="160"/>
                  </a:cubicBezTo>
                  <a:cubicBezTo>
                    <a:pt x="252" y="165"/>
                    <a:pt x="252" y="165"/>
                    <a:pt x="252" y="165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52" y="165"/>
                    <a:pt x="252" y="165"/>
                    <a:pt x="252" y="165"/>
                  </a:cubicBezTo>
                  <a:cubicBezTo>
                    <a:pt x="254" y="160"/>
                    <a:pt x="254" y="160"/>
                    <a:pt x="254" y="160"/>
                  </a:cubicBezTo>
                  <a:cubicBezTo>
                    <a:pt x="254" y="160"/>
                    <a:pt x="254" y="160"/>
                    <a:pt x="253" y="160"/>
                  </a:cubicBezTo>
                  <a:cubicBezTo>
                    <a:pt x="252" y="165"/>
                    <a:pt x="252" y="165"/>
                    <a:pt x="252" y="165"/>
                  </a:cubicBezTo>
                  <a:cubicBezTo>
                    <a:pt x="254" y="160"/>
                    <a:pt x="254" y="160"/>
                    <a:pt x="254" y="160"/>
                  </a:cubicBezTo>
                  <a:cubicBezTo>
                    <a:pt x="253" y="162"/>
                    <a:pt x="253" y="162"/>
                    <a:pt x="253" y="162"/>
                  </a:cubicBezTo>
                  <a:cubicBezTo>
                    <a:pt x="254" y="160"/>
                    <a:pt x="254" y="160"/>
                    <a:pt x="254" y="160"/>
                  </a:cubicBezTo>
                  <a:cubicBezTo>
                    <a:pt x="254" y="160"/>
                    <a:pt x="254" y="160"/>
                    <a:pt x="254" y="160"/>
                  </a:cubicBezTo>
                  <a:cubicBezTo>
                    <a:pt x="253" y="162"/>
                    <a:pt x="253" y="162"/>
                    <a:pt x="253" y="162"/>
                  </a:cubicBezTo>
                  <a:cubicBezTo>
                    <a:pt x="254" y="160"/>
                    <a:pt x="254" y="160"/>
                    <a:pt x="254" y="160"/>
                  </a:cubicBezTo>
                  <a:cubicBezTo>
                    <a:pt x="254" y="160"/>
                    <a:pt x="252" y="160"/>
                    <a:pt x="251" y="159"/>
                  </a:cubicBezTo>
                  <a:cubicBezTo>
                    <a:pt x="239" y="153"/>
                    <a:pt x="198" y="132"/>
                    <a:pt x="160" y="113"/>
                  </a:cubicBezTo>
                  <a:cubicBezTo>
                    <a:pt x="140" y="103"/>
                    <a:pt x="122" y="94"/>
                    <a:pt x="109" y="87"/>
                  </a:cubicBezTo>
                  <a:cubicBezTo>
                    <a:pt x="102" y="84"/>
                    <a:pt x="96" y="81"/>
                    <a:pt x="92" y="79"/>
                  </a:cubicBezTo>
                  <a:cubicBezTo>
                    <a:pt x="88" y="77"/>
                    <a:pt x="86" y="76"/>
                    <a:pt x="86" y="76"/>
                  </a:cubicBezTo>
                  <a:cubicBezTo>
                    <a:pt x="84" y="74"/>
                    <a:pt x="81" y="75"/>
                    <a:pt x="79" y="78"/>
                  </a:cubicBezTo>
                  <a:cubicBezTo>
                    <a:pt x="78" y="79"/>
                    <a:pt x="78" y="80"/>
                    <a:pt x="78" y="81"/>
                  </a:cubicBezTo>
                  <a:cubicBezTo>
                    <a:pt x="78" y="82"/>
                    <a:pt x="79" y="83"/>
                    <a:pt x="79" y="84"/>
                  </a:cubicBezTo>
                  <a:cubicBezTo>
                    <a:pt x="79" y="85"/>
                    <a:pt x="80" y="86"/>
                    <a:pt x="81" y="86"/>
                  </a:cubicBezTo>
                  <a:cubicBezTo>
                    <a:pt x="82" y="88"/>
                    <a:pt x="83" y="89"/>
                    <a:pt x="85" y="90"/>
                  </a:cubicBezTo>
                  <a:cubicBezTo>
                    <a:pt x="93" y="96"/>
                    <a:pt x="106" y="105"/>
                    <a:pt x="122" y="115"/>
                  </a:cubicBezTo>
                  <a:cubicBezTo>
                    <a:pt x="171" y="145"/>
                    <a:pt x="245" y="188"/>
                    <a:pt x="245" y="188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0" y="178"/>
                    <a:pt x="250" y="178"/>
                    <a:pt x="250" y="178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81"/>
                    <a:pt x="46" y="82"/>
                    <a:pt x="44" y="85"/>
                  </a:cubicBezTo>
                  <a:cubicBezTo>
                    <a:pt x="43" y="87"/>
                    <a:pt x="44" y="90"/>
                    <a:pt x="46" y="92"/>
                  </a:cubicBezTo>
                  <a:cubicBezTo>
                    <a:pt x="46" y="92"/>
                    <a:pt x="49" y="94"/>
                    <a:pt x="55" y="97"/>
                  </a:cubicBezTo>
                  <a:cubicBezTo>
                    <a:pt x="74" y="108"/>
                    <a:pt x="121" y="136"/>
                    <a:pt x="163" y="161"/>
                  </a:cubicBezTo>
                  <a:cubicBezTo>
                    <a:pt x="184" y="174"/>
                    <a:pt x="204" y="187"/>
                    <a:pt x="219" y="196"/>
                  </a:cubicBezTo>
                  <a:cubicBezTo>
                    <a:pt x="226" y="201"/>
                    <a:pt x="232" y="205"/>
                    <a:pt x="236" y="208"/>
                  </a:cubicBezTo>
                  <a:cubicBezTo>
                    <a:pt x="238" y="210"/>
                    <a:pt x="240" y="211"/>
                    <a:pt x="241" y="212"/>
                  </a:cubicBezTo>
                  <a:cubicBezTo>
                    <a:pt x="241" y="212"/>
                    <a:pt x="241" y="212"/>
                    <a:pt x="241" y="212"/>
                  </a:cubicBezTo>
                  <a:cubicBezTo>
                    <a:pt x="242" y="213"/>
                    <a:pt x="242" y="213"/>
                    <a:pt x="242" y="213"/>
                  </a:cubicBezTo>
                  <a:cubicBezTo>
                    <a:pt x="242" y="213"/>
                    <a:pt x="242" y="213"/>
                    <a:pt x="242" y="213"/>
                  </a:cubicBezTo>
                  <a:cubicBezTo>
                    <a:pt x="244" y="211"/>
                    <a:pt x="244" y="211"/>
                    <a:pt x="244" y="211"/>
                  </a:cubicBezTo>
                  <a:cubicBezTo>
                    <a:pt x="241" y="212"/>
                    <a:pt x="241" y="212"/>
                    <a:pt x="241" y="212"/>
                  </a:cubicBezTo>
                  <a:cubicBezTo>
                    <a:pt x="242" y="213"/>
                    <a:pt x="242" y="213"/>
                    <a:pt x="242" y="213"/>
                  </a:cubicBezTo>
                  <a:cubicBezTo>
                    <a:pt x="244" y="211"/>
                    <a:pt x="244" y="211"/>
                    <a:pt x="244" y="211"/>
                  </a:cubicBezTo>
                  <a:cubicBezTo>
                    <a:pt x="241" y="212"/>
                    <a:pt x="241" y="212"/>
                    <a:pt x="241" y="212"/>
                  </a:cubicBezTo>
                  <a:cubicBezTo>
                    <a:pt x="245" y="210"/>
                    <a:pt x="245" y="210"/>
                    <a:pt x="245" y="210"/>
                  </a:cubicBezTo>
                  <a:cubicBezTo>
                    <a:pt x="241" y="210"/>
                    <a:pt x="241" y="210"/>
                    <a:pt x="241" y="210"/>
                  </a:cubicBezTo>
                  <a:cubicBezTo>
                    <a:pt x="241" y="211"/>
                    <a:pt x="241" y="212"/>
                    <a:pt x="241" y="212"/>
                  </a:cubicBezTo>
                  <a:cubicBezTo>
                    <a:pt x="245" y="210"/>
                    <a:pt x="245" y="210"/>
                    <a:pt x="245" y="210"/>
                  </a:cubicBezTo>
                  <a:cubicBezTo>
                    <a:pt x="241" y="210"/>
                    <a:pt x="241" y="210"/>
                    <a:pt x="241" y="210"/>
                  </a:cubicBezTo>
                  <a:cubicBezTo>
                    <a:pt x="246" y="210"/>
                    <a:pt x="246" y="210"/>
                    <a:pt x="246" y="210"/>
                  </a:cubicBezTo>
                  <a:cubicBezTo>
                    <a:pt x="242" y="207"/>
                    <a:pt x="242" y="207"/>
                    <a:pt x="242" y="207"/>
                  </a:cubicBezTo>
                  <a:cubicBezTo>
                    <a:pt x="241" y="208"/>
                    <a:pt x="241" y="209"/>
                    <a:pt x="241" y="210"/>
                  </a:cubicBezTo>
                  <a:cubicBezTo>
                    <a:pt x="246" y="210"/>
                    <a:pt x="246" y="210"/>
                    <a:pt x="246" y="210"/>
                  </a:cubicBezTo>
                  <a:cubicBezTo>
                    <a:pt x="242" y="207"/>
                    <a:pt x="242" y="207"/>
                    <a:pt x="242" y="207"/>
                  </a:cubicBezTo>
                  <a:cubicBezTo>
                    <a:pt x="246" y="210"/>
                    <a:pt x="246" y="210"/>
                    <a:pt x="246" y="210"/>
                  </a:cubicBezTo>
                  <a:cubicBezTo>
                    <a:pt x="249" y="206"/>
                    <a:pt x="249" y="206"/>
                    <a:pt x="249" y="206"/>
                  </a:cubicBezTo>
                  <a:cubicBezTo>
                    <a:pt x="249" y="206"/>
                    <a:pt x="194" y="177"/>
                    <a:pt x="139" y="148"/>
                  </a:cubicBezTo>
                  <a:cubicBezTo>
                    <a:pt x="111" y="133"/>
                    <a:pt x="83" y="119"/>
                    <a:pt x="62" y="108"/>
                  </a:cubicBezTo>
                  <a:cubicBezTo>
                    <a:pt x="51" y="102"/>
                    <a:pt x="42" y="98"/>
                    <a:pt x="36" y="95"/>
                  </a:cubicBezTo>
                  <a:cubicBezTo>
                    <a:pt x="33" y="93"/>
                    <a:pt x="30" y="92"/>
                    <a:pt x="28" y="91"/>
                  </a:cubicBezTo>
                  <a:cubicBezTo>
                    <a:pt x="27" y="90"/>
                    <a:pt x="26" y="90"/>
                    <a:pt x="26" y="90"/>
                  </a:cubicBezTo>
                  <a:cubicBezTo>
                    <a:pt x="25" y="90"/>
                    <a:pt x="25" y="90"/>
                    <a:pt x="25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3" y="89"/>
                    <a:pt x="23" y="89"/>
                  </a:cubicBezTo>
                  <a:cubicBezTo>
                    <a:pt x="22" y="89"/>
                    <a:pt x="22" y="89"/>
                    <a:pt x="21" y="89"/>
                  </a:cubicBezTo>
                  <a:cubicBezTo>
                    <a:pt x="20" y="89"/>
                    <a:pt x="20" y="90"/>
                    <a:pt x="19" y="90"/>
                  </a:cubicBezTo>
                  <a:cubicBezTo>
                    <a:pt x="19" y="90"/>
                    <a:pt x="18" y="91"/>
                    <a:pt x="18" y="92"/>
                  </a:cubicBezTo>
                  <a:cubicBezTo>
                    <a:pt x="17" y="93"/>
                    <a:pt x="17" y="94"/>
                    <a:pt x="17" y="96"/>
                  </a:cubicBezTo>
                  <a:cubicBezTo>
                    <a:pt x="17" y="97"/>
                    <a:pt x="18" y="98"/>
                    <a:pt x="20" y="99"/>
                  </a:cubicBezTo>
                  <a:cubicBezTo>
                    <a:pt x="20" y="99"/>
                    <a:pt x="23" y="102"/>
                    <a:pt x="30" y="106"/>
                  </a:cubicBezTo>
                  <a:cubicBezTo>
                    <a:pt x="53" y="120"/>
                    <a:pt x="112" y="156"/>
                    <a:pt x="164" y="189"/>
                  </a:cubicBezTo>
                  <a:cubicBezTo>
                    <a:pt x="191" y="205"/>
                    <a:pt x="215" y="221"/>
                    <a:pt x="234" y="232"/>
                  </a:cubicBezTo>
                  <a:cubicBezTo>
                    <a:pt x="243" y="238"/>
                    <a:pt x="250" y="243"/>
                    <a:pt x="255" y="246"/>
                  </a:cubicBezTo>
                  <a:cubicBezTo>
                    <a:pt x="258" y="248"/>
                    <a:pt x="260" y="249"/>
                    <a:pt x="261" y="250"/>
                  </a:cubicBezTo>
                  <a:cubicBezTo>
                    <a:pt x="262" y="250"/>
                    <a:pt x="262" y="251"/>
                    <a:pt x="263" y="251"/>
                  </a:cubicBezTo>
                  <a:cubicBezTo>
                    <a:pt x="263" y="251"/>
                    <a:pt x="263" y="251"/>
                    <a:pt x="263" y="251"/>
                  </a:cubicBezTo>
                  <a:cubicBezTo>
                    <a:pt x="263" y="251"/>
                    <a:pt x="263" y="251"/>
                    <a:pt x="263" y="251"/>
                  </a:cubicBezTo>
                  <a:cubicBezTo>
                    <a:pt x="265" y="248"/>
                    <a:pt x="265" y="248"/>
                    <a:pt x="265" y="248"/>
                  </a:cubicBezTo>
                  <a:cubicBezTo>
                    <a:pt x="262" y="251"/>
                    <a:pt x="262" y="251"/>
                    <a:pt x="262" y="251"/>
                  </a:cubicBezTo>
                  <a:cubicBezTo>
                    <a:pt x="263" y="251"/>
                    <a:pt x="263" y="251"/>
                    <a:pt x="263" y="251"/>
                  </a:cubicBezTo>
                  <a:cubicBezTo>
                    <a:pt x="265" y="248"/>
                    <a:pt x="265" y="248"/>
                    <a:pt x="265" y="248"/>
                  </a:cubicBezTo>
                  <a:cubicBezTo>
                    <a:pt x="262" y="251"/>
                    <a:pt x="262" y="251"/>
                    <a:pt x="262" y="251"/>
                  </a:cubicBezTo>
                  <a:cubicBezTo>
                    <a:pt x="266" y="247"/>
                    <a:pt x="266" y="247"/>
                    <a:pt x="266" y="247"/>
                  </a:cubicBezTo>
                  <a:cubicBezTo>
                    <a:pt x="262" y="250"/>
                    <a:pt x="262" y="250"/>
                    <a:pt x="262" y="250"/>
                  </a:cubicBezTo>
                  <a:cubicBezTo>
                    <a:pt x="262" y="251"/>
                    <a:pt x="262" y="251"/>
                    <a:pt x="262" y="251"/>
                  </a:cubicBezTo>
                  <a:cubicBezTo>
                    <a:pt x="266" y="247"/>
                    <a:pt x="266" y="247"/>
                    <a:pt x="266" y="247"/>
                  </a:cubicBezTo>
                  <a:cubicBezTo>
                    <a:pt x="262" y="250"/>
                    <a:pt x="262" y="250"/>
                    <a:pt x="262" y="250"/>
                  </a:cubicBezTo>
                  <a:cubicBezTo>
                    <a:pt x="266" y="247"/>
                    <a:pt x="266" y="247"/>
                    <a:pt x="266" y="247"/>
                  </a:cubicBezTo>
                  <a:cubicBezTo>
                    <a:pt x="261" y="249"/>
                    <a:pt x="261" y="249"/>
                    <a:pt x="261" y="249"/>
                  </a:cubicBezTo>
                  <a:cubicBezTo>
                    <a:pt x="262" y="250"/>
                    <a:pt x="262" y="250"/>
                    <a:pt x="262" y="250"/>
                  </a:cubicBezTo>
                  <a:cubicBezTo>
                    <a:pt x="266" y="247"/>
                    <a:pt x="266" y="247"/>
                    <a:pt x="266" y="247"/>
                  </a:cubicBezTo>
                  <a:cubicBezTo>
                    <a:pt x="261" y="249"/>
                    <a:pt x="261" y="249"/>
                    <a:pt x="261" y="249"/>
                  </a:cubicBezTo>
                  <a:cubicBezTo>
                    <a:pt x="266" y="247"/>
                    <a:pt x="266" y="247"/>
                    <a:pt x="266" y="247"/>
                  </a:cubicBezTo>
                  <a:cubicBezTo>
                    <a:pt x="261" y="247"/>
                    <a:pt x="261" y="247"/>
                    <a:pt x="261" y="247"/>
                  </a:cubicBezTo>
                  <a:cubicBezTo>
                    <a:pt x="261" y="248"/>
                    <a:pt x="261" y="249"/>
                    <a:pt x="261" y="249"/>
                  </a:cubicBezTo>
                  <a:cubicBezTo>
                    <a:pt x="266" y="247"/>
                    <a:pt x="266" y="247"/>
                    <a:pt x="266" y="247"/>
                  </a:cubicBezTo>
                  <a:cubicBezTo>
                    <a:pt x="261" y="247"/>
                    <a:pt x="261" y="247"/>
                    <a:pt x="261" y="247"/>
                  </a:cubicBezTo>
                  <a:cubicBezTo>
                    <a:pt x="266" y="247"/>
                    <a:pt x="266" y="247"/>
                    <a:pt x="266" y="247"/>
                  </a:cubicBezTo>
                  <a:cubicBezTo>
                    <a:pt x="262" y="244"/>
                    <a:pt x="262" y="244"/>
                    <a:pt x="262" y="244"/>
                  </a:cubicBezTo>
                  <a:cubicBezTo>
                    <a:pt x="266" y="247"/>
                    <a:pt x="266" y="247"/>
                    <a:pt x="266" y="247"/>
                  </a:cubicBezTo>
                  <a:cubicBezTo>
                    <a:pt x="264" y="242"/>
                    <a:pt x="264" y="242"/>
                    <a:pt x="264" y="242"/>
                  </a:cubicBezTo>
                  <a:cubicBezTo>
                    <a:pt x="264" y="242"/>
                    <a:pt x="262" y="243"/>
                    <a:pt x="262" y="244"/>
                  </a:cubicBezTo>
                  <a:cubicBezTo>
                    <a:pt x="266" y="247"/>
                    <a:pt x="266" y="247"/>
                    <a:pt x="266" y="247"/>
                  </a:cubicBezTo>
                  <a:cubicBezTo>
                    <a:pt x="264" y="242"/>
                    <a:pt x="264" y="242"/>
                    <a:pt x="264" y="242"/>
                  </a:cubicBezTo>
                  <a:cubicBezTo>
                    <a:pt x="266" y="246"/>
                    <a:pt x="266" y="246"/>
                    <a:pt x="266" y="246"/>
                  </a:cubicBezTo>
                  <a:cubicBezTo>
                    <a:pt x="266" y="242"/>
                    <a:pt x="266" y="242"/>
                    <a:pt x="266" y="242"/>
                  </a:cubicBezTo>
                  <a:cubicBezTo>
                    <a:pt x="265" y="242"/>
                    <a:pt x="265" y="242"/>
                    <a:pt x="264" y="242"/>
                  </a:cubicBezTo>
                  <a:cubicBezTo>
                    <a:pt x="266" y="246"/>
                    <a:pt x="266" y="246"/>
                    <a:pt x="266" y="246"/>
                  </a:cubicBezTo>
                  <a:cubicBezTo>
                    <a:pt x="266" y="242"/>
                    <a:pt x="266" y="242"/>
                    <a:pt x="266" y="242"/>
                  </a:cubicBezTo>
                  <a:cubicBezTo>
                    <a:pt x="266" y="244"/>
                    <a:pt x="266" y="244"/>
                    <a:pt x="266" y="244"/>
                  </a:cubicBezTo>
                  <a:cubicBezTo>
                    <a:pt x="266" y="242"/>
                    <a:pt x="266" y="242"/>
                    <a:pt x="266" y="242"/>
                  </a:cubicBezTo>
                  <a:cubicBezTo>
                    <a:pt x="266" y="242"/>
                    <a:pt x="266" y="242"/>
                    <a:pt x="266" y="242"/>
                  </a:cubicBezTo>
                  <a:cubicBezTo>
                    <a:pt x="266" y="244"/>
                    <a:pt x="266" y="244"/>
                    <a:pt x="266" y="244"/>
                  </a:cubicBezTo>
                  <a:cubicBezTo>
                    <a:pt x="266" y="242"/>
                    <a:pt x="266" y="242"/>
                    <a:pt x="266" y="242"/>
                  </a:cubicBezTo>
                  <a:cubicBezTo>
                    <a:pt x="266" y="242"/>
                    <a:pt x="266" y="242"/>
                    <a:pt x="266" y="242"/>
                  </a:cubicBezTo>
                  <a:cubicBezTo>
                    <a:pt x="265" y="242"/>
                    <a:pt x="263" y="241"/>
                    <a:pt x="260" y="240"/>
                  </a:cubicBezTo>
                  <a:cubicBezTo>
                    <a:pt x="255" y="238"/>
                    <a:pt x="247" y="234"/>
                    <a:pt x="238" y="228"/>
                  </a:cubicBezTo>
                  <a:cubicBezTo>
                    <a:pt x="204" y="211"/>
                    <a:pt x="148" y="178"/>
                    <a:pt x="100" y="150"/>
                  </a:cubicBezTo>
                  <a:cubicBezTo>
                    <a:pt x="76" y="136"/>
                    <a:pt x="54" y="124"/>
                    <a:pt x="38" y="114"/>
                  </a:cubicBezTo>
                  <a:cubicBezTo>
                    <a:pt x="29" y="110"/>
                    <a:pt x="23" y="106"/>
                    <a:pt x="18" y="103"/>
                  </a:cubicBezTo>
                  <a:cubicBezTo>
                    <a:pt x="15" y="102"/>
                    <a:pt x="13" y="101"/>
                    <a:pt x="12" y="100"/>
                  </a:cubicBezTo>
                  <a:cubicBezTo>
                    <a:pt x="11" y="100"/>
                    <a:pt x="10" y="99"/>
                    <a:pt x="10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8" y="99"/>
                    <a:pt x="8" y="98"/>
                    <a:pt x="7" y="98"/>
                  </a:cubicBezTo>
                  <a:cubicBezTo>
                    <a:pt x="6" y="98"/>
                    <a:pt x="6" y="98"/>
                    <a:pt x="5" y="99"/>
                  </a:cubicBezTo>
                  <a:cubicBezTo>
                    <a:pt x="4" y="99"/>
                    <a:pt x="3" y="100"/>
                    <a:pt x="2" y="101"/>
                  </a:cubicBezTo>
                  <a:cubicBezTo>
                    <a:pt x="0" y="104"/>
                    <a:pt x="1" y="107"/>
                    <a:pt x="4" y="109"/>
                  </a:cubicBezTo>
                  <a:cubicBezTo>
                    <a:pt x="327" y="310"/>
                    <a:pt x="327" y="310"/>
                    <a:pt x="327" y="310"/>
                  </a:cubicBezTo>
                  <a:cubicBezTo>
                    <a:pt x="329" y="312"/>
                    <a:pt x="333" y="311"/>
                    <a:pt x="334" y="309"/>
                  </a:cubicBezTo>
                  <a:cubicBezTo>
                    <a:pt x="336" y="306"/>
                    <a:pt x="335" y="303"/>
                    <a:pt x="333" y="301"/>
                  </a:cubicBezTo>
                  <a:close/>
                </a:path>
              </a:pathLst>
            </a:custGeom>
            <a:solidFill>
              <a:srgbClr val="C6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246"/>
            <p:cNvSpPr/>
            <p:nvPr/>
          </p:nvSpPr>
          <p:spPr bwMode="auto">
            <a:xfrm>
              <a:off x="3322638" y="3789363"/>
              <a:ext cx="414338" cy="292100"/>
            </a:xfrm>
            <a:custGeom>
              <a:avLst/>
              <a:gdLst>
                <a:gd name="T0" fmla="*/ 9 w 323"/>
                <a:gd name="T1" fmla="*/ 225 h 228"/>
                <a:gd name="T2" fmla="*/ 44 w 323"/>
                <a:gd name="T3" fmla="*/ 216 h 228"/>
                <a:gd name="T4" fmla="*/ 18 w 323"/>
                <a:gd name="T5" fmla="*/ 170 h 228"/>
                <a:gd name="T6" fmla="*/ 93 w 323"/>
                <a:gd name="T7" fmla="*/ 197 h 228"/>
                <a:gd name="T8" fmla="*/ 30 w 323"/>
                <a:gd name="T9" fmla="*/ 158 h 228"/>
                <a:gd name="T10" fmla="*/ 26 w 323"/>
                <a:gd name="T11" fmla="*/ 161 h 228"/>
                <a:gd name="T12" fmla="*/ 121 w 323"/>
                <a:gd name="T13" fmla="*/ 197 h 228"/>
                <a:gd name="T14" fmla="*/ 31 w 323"/>
                <a:gd name="T15" fmla="*/ 129 h 228"/>
                <a:gd name="T16" fmla="*/ 27 w 323"/>
                <a:gd name="T17" fmla="*/ 132 h 228"/>
                <a:gd name="T18" fmla="*/ 84 w 323"/>
                <a:gd name="T19" fmla="*/ 163 h 228"/>
                <a:gd name="T20" fmla="*/ 89 w 323"/>
                <a:gd name="T21" fmla="*/ 139 h 228"/>
                <a:gd name="T22" fmla="*/ 46 w 323"/>
                <a:gd name="T23" fmla="*/ 114 h 228"/>
                <a:gd name="T24" fmla="*/ 180 w 323"/>
                <a:gd name="T25" fmla="*/ 178 h 228"/>
                <a:gd name="T26" fmla="*/ 49 w 323"/>
                <a:gd name="T27" fmla="*/ 88 h 228"/>
                <a:gd name="T28" fmla="*/ 50 w 323"/>
                <a:gd name="T29" fmla="*/ 90 h 228"/>
                <a:gd name="T30" fmla="*/ 45 w 323"/>
                <a:gd name="T31" fmla="*/ 92 h 228"/>
                <a:gd name="T32" fmla="*/ 197 w 323"/>
                <a:gd name="T33" fmla="*/ 163 h 228"/>
                <a:gd name="T34" fmla="*/ 62 w 323"/>
                <a:gd name="T35" fmla="*/ 78 h 228"/>
                <a:gd name="T36" fmla="*/ 58 w 323"/>
                <a:gd name="T37" fmla="*/ 81 h 228"/>
                <a:gd name="T38" fmla="*/ 73 w 323"/>
                <a:gd name="T39" fmla="*/ 57 h 228"/>
                <a:gd name="T40" fmla="*/ 249 w 323"/>
                <a:gd name="T41" fmla="*/ 160 h 228"/>
                <a:gd name="T42" fmla="*/ 275 w 323"/>
                <a:gd name="T43" fmla="*/ 151 h 228"/>
                <a:gd name="T44" fmla="*/ 303 w 323"/>
                <a:gd name="T45" fmla="*/ 145 h 228"/>
                <a:gd name="T46" fmla="*/ 108 w 323"/>
                <a:gd name="T47" fmla="*/ 23 h 228"/>
                <a:gd name="T48" fmla="*/ 105 w 323"/>
                <a:gd name="T49" fmla="*/ 23 h 228"/>
                <a:gd name="T50" fmla="*/ 319 w 323"/>
                <a:gd name="T51" fmla="*/ 137 h 228"/>
                <a:gd name="T52" fmla="*/ 123 w 323"/>
                <a:gd name="T53" fmla="*/ 16 h 228"/>
                <a:gd name="T54" fmla="*/ 314 w 323"/>
                <a:gd name="T55" fmla="*/ 135 h 228"/>
                <a:gd name="T56" fmla="*/ 312 w 323"/>
                <a:gd name="T57" fmla="*/ 134 h 228"/>
                <a:gd name="T58" fmla="*/ 315 w 323"/>
                <a:gd name="T59" fmla="*/ 126 h 228"/>
                <a:gd name="T60" fmla="*/ 317 w 323"/>
                <a:gd name="T61" fmla="*/ 129 h 228"/>
                <a:gd name="T62" fmla="*/ 116 w 323"/>
                <a:gd name="T63" fmla="*/ 16 h 228"/>
                <a:gd name="T64" fmla="*/ 298 w 323"/>
                <a:gd name="T65" fmla="*/ 135 h 228"/>
                <a:gd name="T66" fmla="*/ 301 w 323"/>
                <a:gd name="T67" fmla="*/ 139 h 228"/>
                <a:gd name="T68" fmla="*/ 300 w 323"/>
                <a:gd name="T69" fmla="*/ 134 h 228"/>
                <a:gd name="T70" fmla="*/ 85 w 323"/>
                <a:gd name="T71" fmla="*/ 60 h 228"/>
                <a:gd name="T72" fmla="*/ 243 w 323"/>
                <a:gd name="T73" fmla="*/ 157 h 228"/>
                <a:gd name="T74" fmla="*/ 247 w 323"/>
                <a:gd name="T75" fmla="*/ 154 h 228"/>
                <a:gd name="T76" fmla="*/ 247 w 323"/>
                <a:gd name="T77" fmla="*/ 154 h 228"/>
                <a:gd name="T78" fmla="*/ 248 w 323"/>
                <a:gd name="T79" fmla="*/ 149 h 228"/>
                <a:gd name="T80" fmla="*/ 52 w 323"/>
                <a:gd name="T81" fmla="*/ 83 h 228"/>
                <a:gd name="T82" fmla="*/ 189 w 323"/>
                <a:gd name="T83" fmla="*/ 169 h 228"/>
                <a:gd name="T84" fmla="*/ 187 w 323"/>
                <a:gd name="T85" fmla="*/ 168 h 228"/>
                <a:gd name="T86" fmla="*/ 194 w 323"/>
                <a:gd name="T87" fmla="*/ 160 h 228"/>
                <a:gd name="T88" fmla="*/ 171 w 323"/>
                <a:gd name="T89" fmla="*/ 177 h 228"/>
                <a:gd name="T90" fmla="*/ 176 w 323"/>
                <a:gd name="T91" fmla="*/ 174 h 228"/>
                <a:gd name="T92" fmla="*/ 177 w 323"/>
                <a:gd name="T93" fmla="*/ 174 h 228"/>
                <a:gd name="T94" fmla="*/ 152 w 323"/>
                <a:gd name="T95" fmla="*/ 184 h 228"/>
                <a:gd name="T96" fmla="*/ 151 w 323"/>
                <a:gd name="T97" fmla="*/ 178 h 228"/>
                <a:gd name="T98" fmla="*/ 29 w 323"/>
                <a:gd name="T99" fmla="*/ 127 h 228"/>
                <a:gd name="T100" fmla="*/ 118 w 323"/>
                <a:gd name="T101" fmla="*/ 189 h 228"/>
                <a:gd name="T102" fmla="*/ 123 w 323"/>
                <a:gd name="T103" fmla="*/ 187 h 228"/>
                <a:gd name="T104" fmla="*/ 102 w 323"/>
                <a:gd name="T105" fmla="*/ 178 h 228"/>
                <a:gd name="T106" fmla="*/ 65 w 323"/>
                <a:gd name="T107" fmla="*/ 186 h 228"/>
                <a:gd name="T108" fmla="*/ 87 w 323"/>
                <a:gd name="T109" fmla="*/ 195 h 228"/>
                <a:gd name="T110" fmla="*/ 88 w 323"/>
                <a:gd name="T111" fmla="*/ 194 h 228"/>
                <a:gd name="T112" fmla="*/ 88 w 323"/>
                <a:gd name="T113" fmla="*/ 194 h 228"/>
                <a:gd name="T114" fmla="*/ 43 w 323"/>
                <a:gd name="T115" fmla="*/ 177 h 228"/>
                <a:gd name="T116" fmla="*/ 35 w 323"/>
                <a:gd name="T117" fmla="*/ 216 h 228"/>
                <a:gd name="T118" fmla="*/ 39 w 323"/>
                <a:gd name="T119" fmla="*/ 213 h 228"/>
                <a:gd name="T120" fmla="*/ 21 w 323"/>
                <a:gd name="T121" fmla="*/ 211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3" h="228">
                  <a:moveTo>
                    <a:pt x="10" y="217"/>
                  </a:moveTo>
                  <a:cubicBezTo>
                    <a:pt x="9" y="216"/>
                    <a:pt x="9" y="216"/>
                    <a:pt x="9" y="216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11" y="224"/>
                    <a:pt x="11" y="224"/>
                    <a:pt x="11" y="224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9" y="225"/>
                    <a:pt x="9" y="225"/>
                    <a:pt x="9" y="225"/>
                  </a:cubicBezTo>
                  <a:cubicBezTo>
                    <a:pt x="10" y="225"/>
                    <a:pt x="10" y="225"/>
                    <a:pt x="11" y="224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9" y="225"/>
                    <a:pt x="9" y="225"/>
                    <a:pt x="9" y="225"/>
                  </a:cubicBezTo>
                  <a:cubicBezTo>
                    <a:pt x="7" y="222"/>
                    <a:pt x="7" y="222"/>
                    <a:pt x="7" y="222"/>
                  </a:cubicBezTo>
                  <a:cubicBezTo>
                    <a:pt x="9" y="226"/>
                    <a:pt x="9" y="226"/>
                    <a:pt x="9" y="226"/>
                  </a:cubicBezTo>
                  <a:cubicBezTo>
                    <a:pt x="9" y="226"/>
                    <a:pt x="9" y="226"/>
                    <a:pt x="9" y="225"/>
                  </a:cubicBezTo>
                  <a:cubicBezTo>
                    <a:pt x="7" y="222"/>
                    <a:pt x="7" y="222"/>
                    <a:pt x="7" y="222"/>
                  </a:cubicBezTo>
                  <a:cubicBezTo>
                    <a:pt x="9" y="226"/>
                    <a:pt x="9" y="226"/>
                    <a:pt x="9" y="226"/>
                  </a:cubicBezTo>
                  <a:cubicBezTo>
                    <a:pt x="8" y="225"/>
                    <a:pt x="8" y="225"/>
                    <a:pt x="8" y="225"/>
                  </a:cubicBezTo>
                  <a:cubicBezTo>
                    <a:pt x="9" y="226"/>
                    <a:pt x="9" y="226"/>
                    <a:pt x="9" y="226"/>
                  </a:cubicBezTo>
                  <a:cubicBezTo>
                    <a:pt x="9" y="226"/>
                    <a:pt x="9" y="226"/>
                    <a:pt x="9" y="226"/>
                  </a:cubicBezTo>
                  <a:cubicBezTo>
                    <a:pt x="8" y="225"/>
                    <a:pt x="8" y="225"/>
                    <a:pt x="8" y="225"/>
                  </a:cubicBezTo>
                  <a:cubicBezTo>
                    <a:pt x="9" y="226"/>
                    <a:pt x="9" y="226"/>
                    <a:pt x="9" y="226"/>
                  </a:cubicBezTo>
                  <a:cubicBezTo>
                    <a:pt x="9" y="226"/>
                    <a:pt x="9" y="225"/>
                    <a:pt x="11" y="225"/>
                  </a:cubicBezTo>
                  <a:cubicBezTo>
                    <a:pt x="14" y="224"/>
                    <a:pt x="22" y="222"/>
                    <a:pt x="28" y="221"/>
                  </a:cubicBezTo>
                  <a:cubicBezTo>
                    <a:pt x="31" y="220"/>
                    <a:pt x="34" y="219"/>
                    <a:pt x="37" y="219"/>
                  </a:cubicBezTo>
                  <a:cubicBezTo>
                    <a:pt x="39" y="218"/>
                    <a:pt x="40" y="218"/>
                    <a:pt x="40" y="218"/>
                  </a:cubicBezTo>
                  <a:cubicBezTo>
                    <a:pt x="42" y="218"/>
                    <a:pt x="43" y="217"/>
                    <a:pt x="44" y="216"/>
                  </a:cubicBezTo>
                  <a:cubicBezTo>
                    <a:pt x="44" y="215"/>
                    <a:pt x="44" y="214"/>
                    <a:pt x="44" y="213"/>
                  </a:cubicBezTo>
                  <a:cubicBezTo>
                    <a:pt x="44" y="211"/>
                    <a:pt x="44" y="211"/>
                    <a:pt x="44" y="210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2" y="208"/>
                    <a:pt x="42" y="208"/>
                    <a:pt x="41" y="208"/>
                  </a:cubicBezTo>
                  <a:cubicBezTo>
                    <a:pt x="40" y="207"/>
                    <a:pt x="38" y="205"/>
                    <a:pt x="35" y="204"/>
                  </a:cubicBezTo>
                  <a:cubicBezTo>
                    <a:pt x="28" y="199"/>
                    <a:pt x="17" y="192"/>
                    <a:pt x="17" y="192"/>
                  </a:cubicBezTo>
                  <a:cubicBezTo>
                    <a:pt x="14" y="197"/>
                    <a:pt x="14" y="197"/>
                    <a:pt x="14" y="197"/>
                  </a:cubicBezTo>
                  <a:cubicBezTo>
                    <a:pt x="13" y="203"/>
                    <a:pt x="13" y="203"/>
                    <a:pt x="13" y="203"/>
                  </a:cubicBezTo>
                  <a:cubicBezTo>
                    <a:pt x="59" y="208"/>
                    <a:pt x="59" y="208"/>
                    <a:pt x="59" y="208"/>
                  </a:cubicBezTo>
                  <a:cubicBezTo>
                    <a:pt x="61" y="208"/>
                    <a:pt x="64" y="207"/>
                    <a:pt x="64" y="204"/>
                  </a:cubicBezTo>
                  <a:cubicBezTo>
                    <a:pt x="65" y="202"/>
                    <a:pt x="64" y="199"/>
                    <a:pt x="62" y="198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5" y="174"/>
                    <a:pt x="15" y="174"/>
                    <a:pt x="15" y="174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13" y="180"/>
                    <a:pt x="30" y="185"/>
                    <a:pt x="48" y="190"/>
                  </a:cubicBezTo>
                  <a:cubicBezTo>
                    <a:pt x="57" y="192"/>
                    <a:pt x="66" y="195"/>
                    <a:pt x="73" y="197"/>
                  </a:cubicBezTo>
                  <a:cubicBezTo>
                    <a:pt x="76" y="198"/>
                    <a:pt x="80" y="198"/>
                    <a:pt x="82" y="199"/>
                  </a:cubicBezTo>
                  <a:cubicBezTo>
                    <a:pt x="83" y="199"/>
                    <a:pt x="84" y="199"/>
                    <a:pt x="85" y="200"/>
                  </a:cubicBezTo>
                  <a:cubicBezTo>
                    <a:pt x="85" y="200"/>
                    <a:pt x="86" y="200"/>
                    <a:pt x="86" y="200"/>
                  </a:cubicBezTo>
                  <a:cubicBezTo>
                    <a:pt x="87" y="200"/>
                    <a:pt x="87" y="200"/>
                    <a:pt x="88" y="200"/>
                  </a:cubicBezTo>
                  <a:cubicBezTo>
                    <a:pt x="88" y="200"/>
                    <a:pt x="88" y="200"/>
                    <a:pt x="89" y="200"/>
                  </a:cubicBezTo>
                  <a:cubicBezTo>
                    <a:pt x="89" y="200"/>
                    <a:pt x="90" y="200"/>
                    <a:pt x="90" y="199"/>
                  </a:cubicBezTo>
                  <a:cubicBezTo>
                    <a:pt x="91" y="199"/>
                    <a:pt x="92" y="198"/>
                    <a:pt x="93" y="197"/>
                  </a:cubicBezTo>
                  <a:cubicBezTo>
                    <a:pt x="93" y="197"/>
                    <a:pt x="93" y="197"/>
                    <a:pt x="93" y="197"/>
                  </a:cubicBezTo>
                  <a:cubicBezTo>
                    <a:pt x="93" y="196"/>
                    <a:pt x="93" y="195"/>
                    <a:pt x="93" y="194"/>
                  </a:cubicBezTo>
                  <a:cubicBezTo>
                    <a:pt x="93" y="193"/>
                    <a:pt x="93" y="193"/>
                    <a:pt x="93" y="192"/>
                  </a:cubicBezTo>
                  <a:cubicBezTo>
                    <a:pt x="93" y="191"/>
                    <a:pt x="92" y="191"/>
                    <a:pt x="92" y="191"/>
                  </a:cubicBezTo>
                  <a:cubicBezTo>
                    <a:pt x="92" y="190"/>
                    <a:pt x="91" y="190"/>
                    <a:pt x="91" y="190"/>
                  </a:cubicBezTo>
                  <a:cubicBezTo>
                    <a:pt x="90" y="189"/>
                    <a:pt x="90" y="189"/>
                    <a:pt x="89" y="188"/>
                  </a:cubicBezTo>
                  <a:cubicBezTo>
                    <a:pt x="86" y="186"/>
                    <a:pt x="81" y="183"/>
                    <a:pt x="74" y="179"/>
                  </a:cubicBezTo>
                  <a:cubicBezTo>
                    <a:pt x="56" y="167"/>
                    <a:pt x="28" y="150"/>
                    <a:pt x="28" y="150"/>
                  </a:cubicBezTo>
                  <a:cubicBezTo>
                    <a:pt x="25" y="155"/>
                    <a:pt x="25" y="155"/>
                    <a:pt x="25" y="155"/>
                  </a:cubicBezTo>
                  <a:cubicBezTo>
                    <a:pt x="30" y="158"/>
                    <a:pt x="30" y="158"/>
                    <a:pt x="30" y="158"/>
                  </a:cubicBezTo>
                  <a:cubicBezTo>
                    <a:pt x="25" y="155"/>
                    <a:pt x="25" y="155"/>
                    <a:pt x="25" y="155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29" y="159"/>
                    <a:pt x="29" y="159"/>
                    <a:pt x="30" y="158"/>
                  </a:cubicBezTo>
                  <a:cubicBezTo>
                    <a:pt x="25" y="155"/>
                    <a:pt x="25" y="155"/>
                    <a:pt x="25" y="155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61"/>
                    <a:pt x="26" y="161"/>
                    <a:pt x="26" y="161"/>
                  </a:cubicBezTo>
                  <a:cubicBezTo>
                    <a:pt x="27" y="160"/>
                    <a:pt x="27" y="160"/>
                    <a:pt x="28" y="160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61"/>
                    <a:pt x="26" y="161"/>
                    <a:pt x="26" y="16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61"/>
                    <a:pt x="26" y="161"/>
                    <a:pt x="26" y="161"/>
                  </a:cubicBezTo>
                  <a:cubicBezTo>
                    <a:pt x="26" y="161"/>
                    <a:pt x="26" y="161"/>
                    <a:pt x="26" y="16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61"/>
                    <a:pt x="26" y="161"/>
                    <a:pt x="26" y="161"/>
                  </a:cubicBezTo>
                  <a:cubicBezTo>
                    <a:pt x="26" y="159"/>
                    <a:pt x="26" y="159"/>
                    <a:pt x="26" y="159"/>
                  </a:cubicBezTo>
                  <a:cubicBezTo>
                    <a:pt x="25" y="161"/>
                    <a:pt x="25" y="161"/>
                    <a:pt x="25" y="161"/>
                  </a:cubicBezTo>
                  <a:cubicBezTo>
                    <a:pt x="26" y="161"/>
                    <a:pt x="26" y="161"/>
                    <a:pt x="26" y="161"/>
                  </a:cubicBezTo>
                  <a:cubicBezTo>
                    <a:pt x="26" y="159"/>
                    <a:pt x="26" y="159"/>
                    <a:pt x="26" y="159"/>
                  </a:cubicBezTo>
                  <a:cubicBezTo>
                    <a:pt x="25" y="161"/>
                    <a:pt x="25" y="161"/>
                    <a:pt x="25" y="161"/>
                  </a:cubicBezTo>
                  <a:cubicBezTo>
                    <a:pt x="25" y="161"/>
                    <a:pt x="26" y="161"/>
                    <a:pt x="27" y="161"/>
                  </a:cubicBezTo>
                  <a:cubicBezTo>
                    <a:pt x="31" y="162"/>
                    <a:pt x="39" y="165"/>
                    <a:pt x="48" y="169"/>
                  </a:cubicBezTo>
                  <a:cubicBezTo>
                    <a:pt x="62" y="174"/>
                    <a:pt x="80" y="181"/>
                    <a:pt x="94" y="187"/>
                  </a:cubicBezTo>
                  <a:cubicBezTo>
                    <a:pt x="101" y="190"/>
                    <a:pt x="108" y="192"/>
                    <a:pt x="112" y="194"/>
                  </a:cubicBezTo>
                  <a:cubicBezTo>
                    <a:pt x="115" y="195"/>
                    <a:pt x="117" y="196"/>
                    <a:pt x="118" y="197"/>
                  </a:cubicBezTo>
                  <a:cubicBezTo>
                    <a:pt x="119" y="197"/>
                    <a:pt x="120" y="197"/>
                    <a:pt x="120" y="197"/>
                  </a:cubicBezTo>
                  <a:cubicBezTo>
                    <a:pt x="121" y="197"/>
                    <a:pt x="121" y="197"/>
                    <a:pt x="121" y="197"/>
                  </a:cubicBezTo>
                  <a:cubicBezTo>
                    <a:pt x="121" y="198"/>
                    <a:pt x="121" y="198"/>
                    <a:pt x="121" y="198"/>
                  </a:cubicBezTo>
                  <a:cubicBezTo>
                    <a:pt x="122" y="198"/>
                    <a:pt x="122" y="198"/>
                    <a:pt x="123" y="198"/>
                  </a:cubicBezTo>
                  <a:cubicBezTo>
                    <a:pt x="123" y="198"/>
                    <a:pt x="123" y="198"/>
                    <a:pt x="124" y="197"/>
                  </a:cubicBezTo>
                  <a:cubicBezTo>
                    <a:pt x="124" y="197"/>
                    <a:pt x="125" y="197"/>
                    <a:pt x="125" y="197"/>
                  </a:cubicBezTo>
                  <a:cubicBezTo>
                    <a:pt x="126" y="197"/>
                    <a:pt x="127" y="196"/>
                    <a:pt x="127" y="195"/>
                  </a:cubicBezTo>
                  <a:cubicBezTo>
                    <a:pt x="128" y="194"/>
                    <a:pt x="128" y="192"/>
                    <a:pt x="128" y="191"/>
                  </a:cubicBezTo>
                  <a:cubicBezTo>
                    <a:pt x="128" y="189"/>
                    <a:pt x="127" y="188"/>
                    <a:pt x="125" y="187"/>
                  </a:cubicBezTo>
                  <a:cubicBezTo>
                    <a:pt x="125" y="187"/>
                    <a:pt x="124" y="187"/>
                    <a:pt x="121" y="185"/>
                  </a:cubicBezTo>
                  <a:cubicBezTo>
                    <a:pt x="112" y="180"/>
                    <a:pt x="89" y="166"/>
                    <a:pt x="68" y="153"/>
                  </a:cubicBezTo>
                  <a:cubicBezTo>
                    <a:pt x="58" y="147"/>
                    <a:pt x="48" y="141"/>
                    <a:pt x="41" y="136"/>
                  </a:cubicBezTo>
                  <a:cubicBezTo>
                    <a:pt x="38" y="134"/>
                    <a:pt x="35" y="132"/>
                    <a:pt x="33" y="131"/>
                  </a:cubicBezTo>
                  <a:cubicBezTo>
                    <a:pt x="32" y="130"/>
                    <a:pt x="31" y="129"/>
                    <a:pt x="31" y="129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29" y="131"/>
                    <a:pt x="29" y="131"/>
                    <a:pt x="29" y="131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29" y="131"/>
                    <a:pt x="29" y="131"/>
                    <a:pt x="29" y="131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32" y="130"/>
                    <a:pt x="32" y="130"/>
                    <a:pt x="32" y="130"/>
                  </a:cubicBezTo>
                  <a:cubicBezTo>
                    <a:pt x="31" y="130"/>
                    <a:pt x="31" y="129"/>
                    <a:pt x="31" y="129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32" y="130"/>
                    <a:pt x="32" y="130"/>
                    <a:pt x="32" y="130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2" y="131"/>
                    <a:pt x="32" y="131"/>
                    <a:pt x="32" y="130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31" y="135"/>
                    <a:pt x="31" y="135"/>
                    <a:pt x="31" y="135"/>
                  </a:cubicBezTo>
                  <a:cubicBezTo>
                    <a:pt x="32" y="134"/>
                    <a:pt x="32" y="133"/>
                    <a:pt x="32" y="132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31" y="135"/>
                    <a:pt x="31" y="135"/>
                    <a:pt x="31" y="135"/>
                  </a:cubicBezTo>
                  <a:cubicBezTo>
                    <a:pt x="26" y="132"/>
                    <a:pt x="26" y="132"/>
                    <a:pt x="26" y="132"/>
                  </a:cubicBezTo>
                  <a:cubicBezTo>
                    <a:pt x="24" y="137"/>
                    <a:pt x="24" y="137"/>
                    <a:pt x="24" y="137"/>
                  </a:cubicBezTo>
                  <a:cubicBezTo>
                    <a:pt x="24" y="137"/>
                    <a:pt x="53" y="150"/>
                    <a:pt x="84" y="163"/>
                  </a:cubicBezTo>
                  <a:cubicBezTo>
                    <a:pt x="99" y="169"/>
                    <a:pt x="114" y="176"/>
                    <a:pt x="127" y="181"/>
                  </a:cubicBezTo>
                  <a:cubicBezTo>
                    <a:pt x="133" y="183"/>
                    <a:pt x="138" y="185"/>
                    <a:pt x="142" y="187"/>
                  </a:cubicBezTo>
                  <a:cubicBezTo>
                    <a:pt x="144" y="188"/>
                    <a:pt x="146" y="188"/>
                    <a:pt x="148" y="189"/>
                  </a:cubicBezTo>
                  <a:cubicBezTo>
                    <a:pt x="149" y="189"/>
                    <a:pt x="149" y="189"/>
                    <a:pt x="150" y="189"/>
                  </a:cubicBezTo>
                  <a:cubicBezTo>
                    <a:pt x="151" y="189"/>
                    <a:pt x="151" y="189"/>
                    <a:pt x="152" y="189"/>
                  </a:cubicBezTo>
                  <a:cubicBezTo>
                    <a:pt x="153" y="189"/>
                    <a:pt x="153" y="189"/>
                    <a:pt x="154" y="189"/>
                  </a:cubicBezTo>
                  <a:cubicBezTo>
                    <a:pt x="154" y="189"/>
                    <a:pt x="155" y="189"/>
                    <a:pt x="155" y="188"/>
                  </a:cubicBezTo>
                  <a:cubicBezTo>
                    <a:pt x="156" y="188"/>
                    <a:pt x="157" y="187"/>
                    <a:pt x="157" y="187"/>
                  </a:cubicBezTo>
                  <a:cubicBezTo>
                    <a:pt x="158" y="185"/>
                    <a:pt x="158" y="184"/>
                    <a:pt x="158" y="182"/>
                  </a:cubicBezTo>
                  <a:cubicBezTo>
                    <a:pt x="158" y="181"/>
                    <a:pt x="157" y="180"/>
                    <a:pt x="155" y="179"/>
                  </a:cubicBezTo>
                  <a:cubicBezTo>
                    <a:pt x="155" y="179"/>
                    <a:pt x="154" y="178"/>
                    <a:pt x="151" y="176"/>
                  </a:cubicBezTo>
                  <a:cubicBezTo>
                    <a:pt x="140" y="170"/>
                    <a:pt x="113" y="154"/>
                    <a:pt x="89" y="139"/>
                  </a:cubicBezTo>
                  <a:cubicBezTo>
                    <a:pt x="77" y="132"/>
                    <a:pt x="66" y="125"/>
                    <a:pt x="58" y="120"/>
                  </a:cubicBezTo>
                  <a:cubicBezTo>
                    <a:pt x="53" y="117"/>
                    <a:pt x="50" y="115"/>
                    <a:pt x="48" y="113"/>
                  </a:cubicBezTo>
                  <a:cubicBezTo>
                    <a:pt x="47" y="112"/>
                    <a:pt x="46" y="112"/>
                    <a:pt x="46" y="111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46" y="112"/>
                    <a:pt x="46" y="112"/>
                    <a:pt x="46" y="11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46" y="116"/>
                    <a:pt x="46" y="115"/>
                    <a:pt x="46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174" y="179"/>
                    <a:pt x="174" y="179"/>
                    <a:pt x="174" y="179"/>
                  </a:cubicBezTo>
                  <a:cubicBezTo>
                    <a:pt x="176" y="180"/>
                    <a:pt x="178" y="179"/>
                    <a:pt x="180" y="178"/>
                  </a:cubicBezTo>
                  <a:cubicBezTo>
                    <a:pt x="181" y="177"/>
                    <a:pt x="182" y="176"/>
                    <a:pt x="182" y="174"/>
                  </a:cubicBezTo>
                  <a:cubicBezTo>
                    <a:pt x="182" y="172"/>
                    <a:pt x="182" y="171"/>
                    <a:pt x="181" y="171"/>
                  </a:cubicBezTo>
                  <a:cubicBezTo>
                    <a:pt x="181" y="170"/>
                    <a:pt x="181" y="170"/>
                    <a:pt x="180" y="170"/>
                  </a:cubicBezTo>
                  <a:cubicBezTo>
                    <a:pt x="180" y="169"/>
                    <a:pt x="180" y="169"/>
                    <a:pt x="180" y="169"/>
                  </a:cubicBezTo>
                  <a:cubicBezTo>
                    <a:pt x="179" y="169"/>
                    <a:pt x="178" y="168"/>
                    <a:pt x="177" y="167"/>
                  </a:cubicBezTo>
                  <a:cubicBezTo>
                    <a:pt x="172" y="164"/>
                    <a:pt x="161" y="158"/>
                    <a:pt x="149" y="150"/>
                  </a:cubicBezTo>
                  <a:cubicBezTo>
                    <a:pt x="129" y="138"/>
                    <a:pt x="104" y="122"/>
                    <a:pt x="84" y="110"/>
                  </a:cubicBezTo>
                  <a:cubicBezTo>
                    <a:pt x="74" y="103"/>
                    <a:pt x="65" y="98"/>
                    <a:pt x="59" y="94"/>
                  </a:cubicBezTo>
                  <a:cubicBezTo>
                    <a:pt x="55" y="92"/>
                    <a:pt x="53" y="90"/>
                    <a:pt x="51" y="89"/>
                  </a:cubicBezTo>
                  <a:cubicBezTo>
                    <a:pt x="50" y="89"/>
                    <a:pt x="50" y="88"/>
                    <a:pt x="49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88"/>
                    <a:pt x="49" y="88"/>
                    <a:pt x="49" y="88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1" y="93"/>
                    <a:pt x="51" y="92"/>
                    <a:pt x="51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50" y="95"/>
                    <a:pt x="50" y="94"/>
                    <a:pt x="51" y="93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189" y="170"/>
                    <a:pt x="189" y="170"/>
                    <a:pt x="189" y="170"/>
                  </a:cubicBezTo>
                  <a:cubicBezTo>
                    <a:pt x="191" y="171"/>
                    <a:pt x="193" y="171"/>
                    <a:pt x="195" y="170"/>
                  </a:cubicBezTo>
                  <a:cubicBezTo>
                    <a:pt x="196" y="169"/>
                    <a:pt x="197" y="167"/>
                    <a:pt x="197" y="165"/>
                  </a:cubicBezTo>
                  <a:cubicBezTo>
                    <a:pt x="197" y="164"/>
                    <a:pt x="197" y="163"/>
                    <a:pt x="197" y="163"/>
                  </a:cubicBezTo>
                  <a:cubicBezTo>
                    <a:pt x="196" y="162"/>
                    <a:pt x="196" y="161"/>
                    <a:pt x="196" y="161"/>
                  </a:cubicBezTo>
                  <a:cubicBezTo>
                    <a:pt x="195" y="161"/>
                    <a:pt x="195" y="161"/>
                    <a:pt x="195" y="161"/>
                  </a:cubicBezTo>
                  <a:cubicBezTo>
                    <a:pt x="195" y="160"/>
                    <a:pt x="195" y="160"/>
                    <a:pt x="194" y="160"/>
                  </a:cubicBezTo>
                  <a:cubicBezTo>
                    <a:pt x="193" y="159"/>
                    <a:pt x="190" y="157"/>
                    <a:pt x="185" y="154"/>
                  </a:cubicBezTo>
                  <a:cubicBezTo>
                    <a:pt x="170" y="145"/>
                    <a:pt x="139" y="126"/>
                    <a:pt x="111" y="110"/>
                  </a:cubicBezTo>
                  <a:cubicBezTo>
                    <a:pt x="98" y="101"/>
                    <a:pt x="85" y="93"/>
                    <a:pt x="76" y="87"/>
                  </a:cubicBezTo>
                  <a:cubicBezTo>
                    <a:pt x="71" y="84"/>
                    <a:pt x="67" y="82"/>
                    <a:pt x="65" y="80"/>
                  </a:cubicBezTo>
                  <a:cubicBezTo>
                    <a:pt x="64" y="79"/>
                    <a:pt x="63" y="79"/>
                    <a:pt x="62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79"/>
                    <a:pt x="62" y="79"/>
                    <a:pt x="62" y="78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3" y="83"/>
                    <a:pt x="63" y="82"/>
                    <a:pt x="63" y="81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224" y="164"/>
                    <a:pt x="224" y="164"/>
                    <a:pt x="224" y="164"/>
                  </a:cubicBezTo>
                  <a:cubicBezTo>
                    <a:pt x="226" y="166"/>
                    <a:pt x="229" y="164"/>
                    <a:pt x="231" y="162"/>
                  </a:cubicBezTo>
                  <a:cubicBezTo>
                    <a:pt x="232" y="159"/>
                    <a:pt x="231" y="156"/>
                    <a:pt x="229" y="155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7"/>
                    <a:pt x="111" y="90"/>
                    <a:pt x="155" y="113"/>
                  </a:cubicBezTo>
                  <a:cubicBezTo>
                    <a:pt x="177" y="125"/>
                    <a:pt x="200" y="136"/>
                    <a:pt x="216" y="145"/>
                  </a:cubicBezTo>
                  <a:cubicBezTo>
                    <a:pt x="225" y="149"/>
                    <a:pt x="232" y="153"/>
                    <a:pt x="237" y="155"/>
                  </a:cubicBezTo>
                  <a:cubicBezTo>
                    <a:pt x="239" y="157"/>
                    <a:pt x="241" y="158"/>
                    <a:pt x="243" y="158"/>
                  </a:cubicBezTo>
                  <a:cubicBezTo>
                    <a:pt x="243" y="159"/>
                    <a:pt x="244" y="159"/>
                    <a:pt x="245" y="159"/>
                  </a:cubicBezTo>
                  <a:cubicBezTo>
                    <a:pt x="245" y="160"/>
                    <a:pt x="245" y="160"/>
                    <a:pt x="245" y="160"/>
                  </a:cubicBezTo>
                  <a:cubicBezTo>
                    <a:pt x="246" y="160"/>
                    <a:pt x="246" y="160"/>
                    <a:pt x="246" y="160"/>
                  </a:cubicBezTo>
                  <a:cubicBezTo>
                    <a:pt x="246" y="160"/>
                    <a:pt x="246" y="160"/>
                    <a:pt x="246" y="160"/>
                  </a:cubicBezTo>
                  <a:cubicBezTo>
                    <a:pt x="247" y="160"/>
                    <a:pt x="247" y="160"/>
                    <a:pt x="247" y="160"/>
                  </a:cubicBezTo>
                  <a:cubicBezTo>
                    <a:pt x="248" y="160"/>
                    <a:pt x="248" y="160"/>
                    <a:pt x="249" y="160"/>
                  </a:cubicBezTo>
                  <a:cubicBezTo>
                    <a:pt x="250" y="159"/>
                    <a:pt x="251" y="159"/>
                    <a:pt x="252" y="158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3" y="156"/>
                    <a:pt x="253" y="155"/>
                    <a:pt x="253" y="154"/>
                  </a:cubicBezTo>
                  <a:cubicBezTo>
                    <a:pt x="253" y="153"/>
                    <a:pt x="253" y="153"/>
                    <a:pt x="253" y="152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1" y="150"/>
                    <a:pt x="251" y="150"/>
                    <a:pt x="251" y="150"/>
                  </a:cubicBezTo>
                  <a:cubicBezTo>
                    <a:pt x="250" y="149"/>
                    <a:pt x="250" y="149"/>
                    <a:pt x="249" y="149"/>
                  </a:cubicBezTo>
                  <a:cubicBezTo>
                    <a:pt x="247" y="147"/>
                    <a:pt x="243" y="144"/>
                    <a:pt x="237" y="140"/>
                  </a:cubicBezTo>
                  <a:cubicBezTo>
                    <a:pt x="197" y="115"/>
                    <a:pt x="84" y="46"/>
                    <a:pt x="84" y="46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275" y="151"/>
                    <a:pt x="275" y="151"/>
                    <a:pt x="275" y="151"/>
                  </a:cubicBezTo>
                  <a:cubicBezTo>
                    <a:pt x="277" y="152"/>
                    <a:pt x="281" y="151"/>
                    <a:pt x="282" y="149"/>
                  </a:cubicBezTo>
                  <a:cubicBezTo>
                    <a:pt x="283" y="146"/>
                    <a:pt x="283" y="143"/>
                    <a:pt x="280" y="141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4" y="38"/>
                    <a:pt x="142" y="65"/>
                    <a:pt x="192" y="92"/>
                  </a:cubicBezTo>
                  <a:cubicBezTo>
                    <a:pt x="216" y="105"/>
                    <a:pt x="241" y="118"/>
                    <a:pt x="261" y="128"/>
                  </a:cubicBezTo>
                  <a:cubicBezTo>
                    <a:pt x="271" y="133"/>
                    <a:pt x="280" y="138"/>
                    <a:pt x="286" y="140"/>
                  </a:cubicBezTo>
                  <a:cubicBezTo>
                    <a:pt x="290" y="142"/>
                    <a:pt x="292" y="143"/>
                    <a:pt x="295" y="144"/>
                  </a:cubicBezTo>
                  <a:cubicBezTo>
                    <a:pt x="296" y="144"/>
                    <a:pt x="297" y="145"/>
                    <a:pt x="298" y="145"/>
                  </a:cubicBezTo>
                  <a:cubicBezTo>
                    <a:pt x="299" y="145"/>
                    <a:pt x="300" y="146"/>
                    <a:pt x="301" y="146"/>
                  </a:cubicBezTo>
                  <a:cubicBezTo>
                    <a:pt x="302" y="146"/>
                    <a:pt x="302" y="146"/>
                    <a:pt x="303" y="145"/>
                  </a:cubicBezTo>
                  <a:cubicBezTo>
                    <a:pt x="304" y="145"/>
                    <a:pt x="304" y="145"/>
                    <a:pt x="305" y="144"/>
                  </a:cubicBezTo>
                  <a:cubicBezTo>
                    <a:pt x="305" y="144"/>
                    <a:pt x="306" y="143"/>
                    <a:pt x="306" y="143"/>
                  </a:cubicBezTo>
                  <a:cubicBezTo>
                    <a:pt x="307" y="142"/>
                    <a:pt x="307" y="140"/>
                    <a:pt x="307" y="139"/>
                  </a:cubicBezTo>
                  <a:cubicBezTo>
                    <a:pt x="307" y="137"/>
                    <a:pt x="306" y="136"/>
                    <a:pt x="305" y="135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9" y="23"/>
                    <a:pt x="110" y="22"/>
                    <a:pt x="111" y="21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7" y="23"/>
                    <a:pt x="108" y="23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19"/>
                    <a:pt x="107" y="19"/>
                    <a:pt x="107" y="19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6" y="23"/>
                    <a:pt x="106" y="23"/>
                    <a:pt x="107" y="23"/>
                  </a:cubicBezTo>
                  <a:cubicBezTo>
                    <a:pt x="107" y="19"/>
                    <a:pt x="107" y="19"/>
                    <a:pt x="107" y="19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5" y="23"/>
                    <a:pt x="106" y="23"/>
                    <a:pt x="106" y="23"/>
                  </a:cubicBezTo>
                  <a:cubicBezTo>
                    <a:pt x="109" y="25"/>
                    <a:pt x="114" y="27"/>
                    <a:pt x="121" y="31"/>
                  </a:cubicBezTo>
                  <a:cubicBezTo>
                    <a:pt x="145" y="44"/>
                    <a:pt x="191" y="70"/>
                    <a:pt x="232" y="94"/>
                  </a:cubicBezTo>
                  <a:cubicBezTo>
                    <a:pt x="252" y="105"/>
                    <a:pt x="272" y="116"/>
                    <a:pt x="286" y="124"/>
                  </a:cubicBezTo>
                  <a:cubicBezTo>
                    <a:pt x="294" y="128"/>
                    <a:pt x="300" y="131"/>
                    <a:pt x="305" y="133"/>
                  </a:cubicBezTo>
                  <a:cubicBezTo>
                    <a:pt x="308" y="134"/>
                    <a:pt x="310" y="135"/>
                    <a:pt x="311" y="136"/>
                  </a:cubicBezTo>
                  <a:cubicBezTo>
                    <a:pt x="312" y="136"/>
                    <a:pt x="313" y="136"/>
                    <a:pt x="314" y="137"/>
                  </a:cubicBezTo>
                  <a:cubicBezTo>
                    <a:pt x="315" y="137"/>
                    <a:pt x="315" y="137"/>
                    <a:pt x="317" y="137"/>
                  </a:cubicBezTo>
                  <a:cubicBezTo>
                    <a:pt x="317" y="137"/>
                    <a:pt x="318" y="137"/>
                    <a:pt x="319" y="137"/>
                  </a:cubicBezTo>
                  <a:cubicBezTo>
                    <a:pt x="320" y="136"/>
                    <a:pt x="321" y="136"/>
                    <a:pt x="322" y="134"/>
                  </a:cubicBezTo>
                  <a:cubicBezTo>
                    <a:pt x="322" y="133"/>
                    <a:pt x="323" y="132"/>
                    <a:pt x="323" y="131"/>
                  </a:cubicBezTo>
                  <a:cubicBezTo>
                    <a:pt x="323" y="130"/>
                    <a:pt x="322" y="129"/>
                    <a:pt x="322" y="129"/>
                  </a:cubicBezTo>
                  <a:cubicBezTo>
                    <a:pt x="322" y="128"/>
                    <a:pt x="321" y="128"/>
                    <a:pt x="321" y="128"/>
                  </a:cubicBezTo>
                  <a:cubicBezTo>
                    <a:pt x="321" y="127"/>
                    <a:pt x="321" y="127"/>
                    <a:pt x="321" y="127"/>
                  </a:cubicBezTo>
                  <a:cubicBezTo>
                    <a:pt x="320" y="127"/>
                    <a:pt x="320" y="127"/>
                    <a:pt x="320" y="127"/>
                  </a:cubicBezTo>
                  <a:cubicBezTo>
                    <a:pt x="320" y="126"/>
                    <a:pt x="320" y="126"/>
                    <a:pt x="319" y="126"/>
                  </a:cubicBezTo>
                  <a:cubicBezTo>
                    <a:pt x="315" y="123"/>
                    <a:pt x="300" y="114"/>
                    <a:pt x="281" y="102"/>
                  </a:cubicBezTo>
                  <a:cubicBezTo>
                    <a:pt x="223" y="65"/>
                    <a:pt x="120" y="2"/>
                    <a:pt x="120" y="2"/>
                  </a:cubicBezTo>
                  <a:cubicBezTo>
                    <a:pt x="117" y="0"/>
                    <a:pt x="114" y="1"/>
                    <a:pt x="112" y="3"/>
                  </a:cubicBezTo>
                  <a:cubicBezTo>
                    <a:pt x="111" y="6"/>
                    <a:pt x="112" y="9"/>
                    <a:pt x="114" y="11"/>
                  </a:cubicBezTo>
                  <a:cubicBezTo>
                    <a:pt x="114" y="11"/>
                    <a:pt x="117" y="13"/>
                    <a:pt x="123" y="16"/>
                  </a:cubicBezTo>
                  <a:cubicBezTo>
                    <a:pt x="142" y="28"/>
                    <a:pt x="190" y="58"/>
                    <a:pt x="233" y="85"/>
                  </a:cubicBezTo>
                  <a:cubicBezTo>
                    <a:pt x="254" y="98"/>
                    <a:pt x="275" y="111"/>
                    <a:pt x="290" y="120"/>
                  </a:cubicBezTo>
                  <a:cubicBezTo>
                    <a:pt x="297" y="125"/>
                    <a:pt x="303" y="129"/>
                    <a:pt x="308" y="132"/>
                  </a:cubicBezTo>
                  <a:cubicBezTo>
                    <a:pt x="310" y="133"/>
                    <a:pt x="311" y="134"/>
                    <a:pt x="312" y="135"/>
                  </a:cubicBezTo>
                  <a:cubicBezTo>
                    <a:pt x="313" y="135"/>
                    <a:pt x="313" y="135"/>
                    <a:pt x="314" y="136"/>
                  </a:cubicBezTo>
                  <a:cubicBezTo>
                    <a:pt x="314" y="136"/>
                    <a:pt x="314" y="136"/>
                    <a:pt x="314" y="136"/>
                  </a:cubicBezTo>
                  <a:cubicBezTo>
                    <a:pt x="314" y="136"/>
                    <a:pt x="314" y="136"/>
                    <a:pt x="314" y="136"/>
                  </a:cubicBezTo>
                  <a:cubicBezTo>
                    <a:pt x="316" y="133"/>
                    <a:pt x="316" y="133"/>
                    <a:pt x="316" y="133"/>
                  </a:cubicBezTo>
                  <a:cubicBezTo>
                    <a:pt x="314" y="135"/>
                    <a:pt x="314" y="135"/>
                    <a:pt x="314" y="135"/>
                  </a:cubicBezTo>
                  <a:cubicBezTo>
                    <a:pt x="314" y="136"/>
                    <a:pt x="314" y="136"/>
                    <a:pt x="314" y="136"/>
                  </a:cubicBezTo>
                  <a:cubicBezTo>
                    <a:pt x="316" y="133"/>
                    <a:pt x="316" y="133"/>
                    <a:pt x="316" y="133"/>
                  </a:cubicBezTo>
                  <a:cubicBezTo>
                    <a:pt x="314" y="135"/>
                    <a:pt x="314" y="135"/>
                    <a:pt x="314" y="135"/>
                  </a:cubicBezTo>
                  <a:cubicBezTo>
                    <a:pt x="317" y="131"/>
                    <a:pt x="317" y="131"/>
                    <a:pt x="317" y="131"/>
                  </a:cubicBezTo>
                  <a:cubicBezTo>
                    <a:pt x="313" y="135"/>
                    <a:pt x="313" y="135"/>
                    <a:pt x="313" y="135"/>
                  </a:cubicBezTo>
                  <a:cubicBezTo>
                    <a:pt x="314" y="135"/>
                    <a:pt x="314" y="135"/>
                    <a:pt x="314" y="135"/>
                  </a:cubicBezTo>
                  <a:cubicBezTo>
                    <a:pt x="317" y="131"/>
                    <a:pt x="317" y="131"/>
                    <a:pt x="317" y="131"/>
                  </a:cubicBezTo>
                  <a:cubicBezTo>
                    <a:pt x="313" y="135"/>
                    <a:pt x="313" y="135"/>
                    <a:pt x="313" y="135"/>
                  </a:cubicBezTo>
                  <a:cubicBezTo>
                    <a:pt x="317" y="131"/>
                    <a:pt x="317" y="131"/>
                    <a:pt x="317" y="131"/>
                  </a:cubicBezTo>
                  <a:cubicBezTo>
                    <a:pt x="313" y="134"/>
                    <a:pt x="313" y="134"/>
                    <a:pt x="313" y="134"/>
                  </a:cubicBezTo>
                  <a:cubicBezTo>
                    <a:pt x="313" y="135"/>
                    <a:pt x="313" y="135"/>
                    <a:pt x="313" y="135"/>
                  </a:cubicBezTo>
                  <a:cubicBezTo>
                    <a:pt x="317" y="131"/>
                    <a:pt x="317" y="131"/>
                    <a:pt x="317" y="131"/>
                  </a:cubicBezTo>
                  <a:cubicBezTo>
                    <a:pt x="313" y="134"/>
                    <a:pt x="313" y="134"/>
                    <a:pt x="313" y="134"/>
                  </a:cubicBezTo>
                  <a:cubicBezTo>
                    <a:pt x="317" y="131"/>
                    <a:pt x="317" y="131"/>
                    <a:pt x="317" y="131"/>
                  </a:cubicBezTo>
                  <a:cubicBezTo>
                    <a:pt x="312" y="134"/>
                    <a:pt x="312" y="134"/>
                    <a:pt x="312" y="134"/>
                  </a:cubicBezTo>
                  <a:cubicBezTo>
                    <a:pt x="312" y="134"/>
                    <a:pt x="312" y="134"/>
                    <a:pt x="313" y="134"/>
                  </a:cubicBezTo>
                  <a:cubicBezTo>
                    <a:pt x="317" y="131"/>
                    <a:pt x="317" y="131"/>
                    <a:pt x="317" y="131"/>
                  </a:cubicBezTo>
                  <a:cubicBezTo>
                    <a:pt x="312" y="134"/>
                    <a:pt x="312" y="134"/>
                    <a:pt x="312" y="134"/>
                  </a:cubicBezTo>
                  <a:cubicBezTo>
                    <a:pt x="317" y="131"/>
                    <a:pt x="317" y="131"/>
                    <a:pt x="317" y="131"/>
                  </a:cubicBezTo>
                  <a:cubicBezTo>
                    <a:pt x="312" y="131"/>
                    <a:pt x="312" y="131"/>
                    <a:pt x="312" y="131"/>
                  </a:cubicBezTo>
                  <a:cubicBezTo>
                    <a:pt x="312" y="132"/>
                    <a:pt x="312" y="133"/>
                    <a:pt x="312" y="134"/>
                  </a:cubicBezTo>
                  <a:cubicBezTo>
                    <a:pt x="317" y="131"/>
                    <a:pt x="317" y="131"/>
                    <a:pt x="317" y="131"/>
                  </a:cubicBezTo>
                  <a:cubicBezTo>
                    <a:pt x="312" y="131"/>
                    <a:pt x="312" y="131"/>
                    <a:pt x="312" y="131"/>
                  </a:cubicBezTo>
                  <a:cubicBezTo>
                    <a:pt x="317" y="131"/>
                    <a:pt x="317" y="131"/>
                    <a:pt x="317" y="131"/>
                  </a:cubicBezTo>
                  <a:cubicBezTo>
                    <a:pt x="312" y="128"/>
                    <a:pt x="312" y="128"/>
                    <a:pt x="312" y="128"/>
                  </a:cubicBezTo>
                  <a:cubicBezTo>
                    <a:pt x="317" y="131"/>
                    <a:pt x="317" y="131"/>
                    <a:pt x="317" y="131"/>
                  </a:cubicBezTo>
                  <a:cubicBezTo>
                    <a:pt x="315" y="126"/>
                    <a:pt x="315" y="126"/>
                    <a:pt x="315" y="126"/>
                  </a:cubicBezTo>
                  <a:cubicBezTo>
                    <a:pt x="314" y="126"/>
                    <a:pt x="313" y="127"/>
                    <a:pt x="312" y="128"/>
                  </a:cubicBezTo>
                  <a:cubicBezTo>
                    <a:pt x="317" y="131"/>
                    <a:pt x="317" y="131"/>
                    <a:pt x="317" y="131"/>
                  </a:cubicBezTo>
                  <a:cubicBezTo>
                    <a:pt x="315" y="126"/>
                    <a:pt x="315" y="126"/>
                    <a:pt x="315" y="126"/>
                  </a:cubicBezTo>
                  <a:cubicBezTo>
                    <a:pt x="317" y="130"/>
                    <a:pt x="317" y="130"/>
                    <a:pt x="317" y="130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6" y="126"/>
                    <a:pt x="316" y="126"/>
                    <a:pt x="315" y="126"/>
                  </a:cubicBezTo>
                  <a:cubicBezTo>
                    <a:pt x="317" y="130"/>
                    <a:pt x="317" y="130"/>
                    <a:pt x="317" y="130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7" y="129"/>
                    <a:pt x="317" y="129"/>
                    <a:pt x="317" y="129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7" y="129"/>
                    <a:pt x="317" y="129"/>
                    <a:pt x="317" y="129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7" y="127"/>
                    <a:pt x="317" y="127"/>
                    <a:pt x="317" y="127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7" y="127"/>
                    <a:pt x="317" y="127"/>
                    <a:pt x="317" y="127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6" y="126"/>
                    <a:pt x="315" y="125"/>
                    <a:pt x="313" y="124"/>
                  </a:cubicBezTo>
                  <a:cubicBezTo>
                    <a:pt x="308" y="122"/>
                    <a:pt x="302" y="119"/>
                    <a:pt x="294" y="115"/>
                  </a:cubicBezTo>
                  <a:cubicBezTo>
                    <a:pt x="267" y="101"/>
                    <a:pt x="222" y="75"/>
                    <a:pt x="183" y="53"/>
                  </a:cubicBezTo>
                  <a:cubicBezTo>
                    <a:pt x="164" y="42"/>
                    <a:pt x="146" y="32"/>
                    <a:pt x="133" y="25"/>
                  </a:cubicBezTo>
                  <a:cubicBezTo>
                    <a:pt x="126" y="21"/>
                    <a:pt x="120" y="18"/>
                    <a:pt x="116" y="16"/>
                  </a:cubicBezTo>
                  <a:cubicBezTo>
                    <a:pt x="114" y="15"/>
                    <a:pt x="112" y="14"/>
                    <a:pt x="111" y="13"/>
                  </a:cubicBezTo>
                  <a:cubicBezTo>
                    <a:pt x="110" y="13"/>
                    <a:pt x="110" y="13"/>
                    <a:pt x="109" y="13"/>
                  </a:cubicBezTo>
                  <a:cubicBezTo>
                    <a:pt x="109" y="13"/>
                    <a:pt x="109" y="12"/>
                    <a:pt x="108" y="12"/>
                  </a:cubicBezTo>
                  <a:cubicBezTo>
                    <a:pt x="108" y="12"/>
                    <a:pt x="107" y="12"/>
                    <a:pt x="107" y="12"/>
                  </a:cubicBezTo>
                  <a:cubicBezTo>
                    <a:pt x="106" y="12"/>
                    <a:pt x="105" y="12"/>
                    <a:pt x="105" y="12"/>
                  </a:cubicBezTo>
                  <a:cubicBezTo>
                    <a:pt x="104" y="13"/>
                    <a:pt x="103" y="13"/>
                    <a:pt x="102" y="15"/>
                  </a:cubicBezTo>
                  <a:cubicBezTo>
                    <a:pt x="100" y="17"/>
                    <a:pt x="101" y="21"/>
                    <a:pt x="103" y="22"/>
                  </a:cubicBezTo>
                  <a:cubicBezTo>
                    <a:pt x="299" y="145"/>
                    <a:pt x="299" y="145"/>
                    <a:pt x="299" y="145"/>
                  </a:cubicBezTo>
                  <a:cubicBezTo>
                    <a:pt x="302" y="140"/>
                    <a:pt x="302" y="140"/>
                    <a:pt x="302" y="140"/>
                  </a:cubicBezTo>
                  <a:cubicBezTo>
                    <a:pt x="297" y="137"/>
                    <a:pt x="297" y="137"/>
                    <a:pt x="297" y="137"/>
                  </a:cubicBezTo>
                  <a:cubicBezTo>
                    <a:pt x="301" y="140"/>
                    <a:pt x="301" y="140"/>
                    <a:pt x="301" y="140"/>
                  </a:cubicBezTo>
                  <a:cubicBezTo>
                    <a:pt x="298" y="135"/>
                    <a:pt x="298" y="135"/>
                    <a:pt x="298" y="135"/>
                  </a:cubicBezTo>
                  <a:cubicBezTo>
                    <a:pt x="298" y="136"/>
                    <a:pt x="297" y="136"/>
                    <a:pt x="297" y="137"/>
                  </a:cubicBezTo>
                  <a:cubicBezTo>
                    <a:pt x="301" y="140"/>
                    <a:pt x="301" y="140"/>
                    <a:pt x="301" y="140"/>
                  </a:cubicBezTo>
                  <a:cubicBezTo>
                    <a:pt x="298" y="135"/>
                    <a:pt x="298" y="135"/>
                    <a:pt x="298" y="135"/>
                  </a:cubicBezTo>
                  <a:cubicBezTo>
                    <a:pt x="301" y="139"/>
                    <a:pt x="301" y="139"/>
                    <a:pt x="301" y="139"/>
                  </a:cubicBezTo>
                  <a:cubicBezTo>
                    <a:pt x="300" y="135"/>
                    <a:pt x="300" y="135"/>
                    <a:pt x="300" y="135"/>
                  </a:cubicBezTo>
                  <a:cubicBezTo>
                    <a:pt x="300" y="135"/>
                    <a:pt x="299" y="135"/>
                    <a:pt x="298" y="135"/>
                  </a:cubicBezTo>
                  <a:cubicBezTo>
                    <a:pt x="301" y="139"/>
                    <a:pt x="301" y="139"/>
                    <a:pt x="301" y="139"/>
                  </a:cubicBezTo>
                  <a:cubicBezTo>
                    <a:pt x="300" y="135"/>
                    <a:pt x="300" y="135"/>
                    <a:pt x="300" y="135"/>
                  </a:cubicBezTo>
                  <a:cubicBezTo>
                    <a:pt x="301" y="139"/>
                    <a:pt x="301" y="139"/>
                    <a:pt x="301" y="139"/>
                  </a:cubicBezTo>
                  <a:cubicBezTo>
                    <a:pt x="301" y="135"/>
                    <a:pt x="301" y="135"/>
                    <a:pt x="301" y="135"/>
                  </a:cubicBezTo>
                  <a:cubicBezTo>
                    <a:pt x="301" y="135"/>
                    <a:pt x="301" y="135"/>
                    <a:pt x="300" y="135"/>
                  </a:cubicBezTo>
                  <a:cubicBezTo>
                    <a:pt x="301" y="139"/>
                    <a:pt x="301" y="139"/>
                    <a:pt x="301" y="139"/>
                  </a:cubicBezTo>
                  <a:cubicBezTo>
                    <a:pt x="301" y="135"/>
                    <a:pt x="301" y="135"/>
                    <a:pt x="301" y="135"/>
                  </a:cubicBezTo>
                  <a:cubicBezTo>
                    <a:pt x="301" y="137"/>
                    <a:pt x="301" y="137"/>
                    <a:pt x="301" y="137"/>
                  </a:cubicBezTo>
                  <a:cubicBezTo>
                    <a:pt x="301" y="135"/>
                    <a:pt x="301" y="135"/>
                    <a:pt x="301" y="135"/>
                  </a:cubicBezTo>
                  <a:cubicBezTo>
                    <a:pt x="301" y="135"/>
                    <a:pt x="301" y="135"/>
                    <a:pt x="301" y="135"/>
                  </a:cubicBezTo>
                  <a:cubicBezTo>
                    <a:pt x="301" y="137"/>
                    <a:pt x="301" y="137"/>
                    <a:pt x="301" y="137"/>
                  </a:cubicBezTo>
                  <a:cubicBezTo>
                    <a:pt x="301" y="135"/>
                    <a:pt x="301" y="135"/>
                    <a:pt x="301" y="135"/>
                  </a:cubicBezTo>
                  <a:cubicBezTo>
                    <a:pt x="301" y="135"/>
                    <a:pt x="301" y="135"/>
                    <a:pt x="301" y="135"/>
                  </a:cubicBezTo>
                  <a:cubicBezTo>
                    <a:pt x="301" y="135"/>
                    <a:pt x="301" y="135"/>
                    <a:pt x="301" y="135"/>
                  </a:cubicBezTo>
                  <a:cubicBezTo>
                    <a:pt x="301" y="135"/>
                    <a:pt x="301" y="135"/>
                    <a:pt x="301" y="135"/>
                  </a:cubicBezTo>
                  <a:cubicBezTo>
                    <a:pt x="301" y="135"/>
                    <a:pt x="301" y="135"/>
                    <a:pt x="301" y="135"/>
                  </a:cubicBezTo>
                  <a:cubicBezTo>
                    <a:pt x="301" y="135"/>
                    <a:pt x="301" y="135"/>
                    <a:pt x="301" y="135"/>
                  </a:cubicBezTo>
                  <a:cubicBezTo>
                    <a:pt x="301" y="135"/>
                    <a:pt x="301" y="134"/>
                    <a:pt x="300" y="134"/>
                  </a:cubicBezTo>
                  <a:cubicBezTo>
                    <a:pt x="297" y="133"/>
                    <a:pt x="292" y="131"/>
                    <a:pt x="285" y="128"/>
                  </a:cubicBezTo>
                  <a:cubicBezTo>
                    <a:pt x="259" y="116"/>
                    <a:pt x="213" y="91"/>
                    <a:pt x="173" y="69"/>
                  </a:cubicBezTo>
                  <a:cubicBezTo>
                    <a:pt x="153" y="58"/>
                    <a:pt x="135" y="48"/>
                    <a:pt x="121" y="41"/>
                  </a:cubicBezTo>
                  <a:cubicBezTo>
                    <a:pt x="115" y="37"/>
                    <a:pt x="109" y="34"/>
                    <a:pt x="106" y="32"/>
                  </a:cubicBezTo>
                  <a:cubicBezTo>
                    <a:pt x="102" y="30"/>
                    <a:pt x="100" y="29"/>
                    <a:pt x="100" y="29"/>
                  </a:cubicBezTo>
                  <a:cubicBezTo>
                    <a:pt x="97" y="27"/>
                    <a:pt x="94" y="28"/>
                    <a:pt x="92" y="31"/>
                  </a:cubicBezTo>
                  <a:cubicBezTo>
                    <a:pt x="91" y="33"/>
                    <a:pt x="92" y="36"/>
                    <a:pt x="94" y="38"/>
                  </a:cubicBezTo>
                  <a:cubicBezTo>
                    <a:pt x="185" y="95"/>
                    <a:pt x="185" y="95"/>
                    <a:pt x="185" y="95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1" y="44"/>
                    <a:pt x="78" y="45"/>
                    <a:pt x="76" y="48"/>
                  </a:cubicBezTo>
                  <a:cubicBezTo>
                    <a:pt x="75" y="50"/>
                    <a:pt x="76" y="54"/>
                    <a:pt x="78" y="55"/>
                  </a:cubicBezTo>
                  <a:cubicBezTo>
                    <a:pt x="78" y="55"/>
                    <a:pt x="81" y="57"/>
                    <a:pt x="85" y="60"/>
                  </a:cubicBezTo>
                  <a:cubicBezTo>
                    <a:pt x="101" y="69"/>
                    <a:pt x="141" y="94"/>
                    <a:pt x="177" y="116"/>
                  </a:cubicBezTo>
                  <a:cubicBezTo>
                    <a:pt x="195" y="127"/>
                    <a:pt x="212" y="137"/>
                    <a:pt x="224" y="145"/>
                  </a:cubicBezTo>
                  <a:cubicBezTo>
                    <a:pt x="230" y="149"/>
                    <a:pt x="235" y="153"/>
                    <a:pt x="239" y="155"/>
                  </a:cubicBezTo>
                  <a:cubicBezTo>
                    <a:pt x="241" y="156"/>
                    <a:pt x="242" y="157"/>
                    <a:pt x="243" y="158"/>
                  </a:cubicBezTo>
                  <a:cubicBezTo>
                    <a:pt x="243" y="158"/>
                    <a:pt x="243" y="158"/>
                    <a:pt x="244" y="158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7" y="155"/>
                    <a:pt x="247" y="155"/>
                    <a:pt x="247" y="155"/>
                  </a:cubicBezTo>
                  <a:cubicBezTo>
                    <a:pt x="243" y="157"/>
                    <a:pt x="243" y="157"/>
                    <a:pt x="243" y="157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7" y="155"/>
                    <a:pt x="247" y="155"/>
                    <a:pt x="247" y="155"/>
                  </a:cubicBezTo>
                  <a:cubicBezTo>
                    <a:pt x="243" y="157"/>
                    <a:pt x="243" y="157"/>
                    <a:pt x="243" y="157"/>
                  </a:cubicBezTo>
                  <a:cubicBezTo>
                    <a:pt x="247" y="154"/>
                    <a:pt x="247" y="154"/>
                    <a:pt x="247" y="154"/>
                  </a:cubicBezTo>
                  <a:cubicBezTo>
                    <a:pt x="242" y="154"/>
                    <a:pt x="242" y="154"/>
                    <a:pt x="242" y="154"/>
                  </a:cubicBezTo>
                  <a:cubicBezTo>
                    <a:pt x="242" y="156"/>
                    <a:pt x="243" y="157"/>
                    <a:pt x="243" y="157"/>
                  </a:cubicBezTo>
                  <a:cubicBezTo>
                    <a:pt x="247" y="154"/>
                    <a:pt x="247" y="154"/>
                    <a:pt x="247" y="154"/>
                  </a:cubicBezTo>
                  <a:cubicBezTo>
                    <a:pt x="242" y="154"/>
                    <a:pt x="242" y="154"/>
                    <a:pt x="242" y="154"/>
                  </a:cubicBezTo>
                  <a:cubicBezTo>
                    <a:pt x="247" y="154"/>
                    <a:pt x="247" y="154"/>
                    <a:pt x="247" y="154"/>
                  </a:cubicBezTo>
                  <a:cubicBezTo>
                    <a:pt x="243" y="152"/>
                    <a:pt x="243" y="152"/>
                    <a:pt x="243" y="152"/>
                  </a:cubicBezTo>
                  <a:cubicBezTo>
                    <a:pt x="242" y="153"/>
                    <a:pt x="242" y="154"/>
                    <a:pt x="242" y="154"/>
                  </a:cubicBezTo>
                  <a:cubicBezTo>
                    <a:pt x="247" y="154"/>
                    <a:pt x="247" y="154"/>
                    <a:pt x="247" y="154"/>
                  </a:cubicBezTo>
                  <a:cubicBezTo>
                    <a:pt x="243" y="152"/>
                    <a:pt x="243" y="152"/>
                    <a:pt x="243" y="152"/>
                  </a:cubicBezTo>
                  <a:cubicBezTo>
                    <a:pt x="247" y="154"/>
                    <a:pt x="247" y="154"/>
                    <a:pt x="247" y="154"/>
                  </a:cubicBezTo>
                  <a:cubicBezTo>
                    <a:pt x="243" y="151"/>
                    <a:pt x="243" y="151"/>
                    <a:pt x="243" y="151"/>
                  </a:cubicBezTo>
                  <a:cubicBezTo>
                    <a:pt x="247" y="154"/>
                    <a:pt x="247" y="154"/>
                    <a:pt x="247" y="154"/>
                  </a:cubicBezTo>
                  <a:cubicBezTo>
                    <a:pt x="246" y="149"/>
                    <a:pt x="246" y="149"/>
                    <a:pt x="246" y="149"/>
                  </a:cubicBezTo>
                  <a:cubicBezTo>
                    <a:pt x="245" y="149"/>
                    <a:pt x="244" y="150"/>
                    <a:pt x="243" y="151"/>
                  </a:cubicBezTo>
                  <a:cubicBezTo>
                    <a:pt x="247" y="154"/>
                    <a:pt x="247" y="154"/>
                    <a:pt x="247" y="154"/>
                  </a:cubicBezTo>
                  <a:cubicBezTo>
                    <a:pt x="246" y="149"/>
                    <a:pt x="246" y="149"/>
                    <a:pt x="246" y="149"/>
                  </a:cubicBezTo>
                  <a:cubicBezTo>
                    <a:pt x="247" y="154"/>
                    <a:pt x="247" y="154"/>
                    <a:pt x="247" y="154"/>
                  </a:cubicBezTo>
                  <a:cubicBezTo>
                    <a:pt x="247" y="149"/>
                    <a:pt x="247" y="149"/>
                    <a:pt x="247" y="149"/>
                  </a:cubicBezTo>
                  <a:cubicBezTo>
                    <a:pt x="247" y="149"/>
                    <a:pt x="247" y="149"/>
                    <a:pt x="246" y="149"/>
                  </a:cubicBezTo>
                  <a:cubicBezTo>
                    <a:pt x="247" y="154"/>
                    <a:pt x="247" y="154"/>
                    <a:pt x="247" y="154"/>
                  </a:cubicBezTo>
                  <a:cubicBezTo>
                    <a:pt x="247" y="149"/>
                    <a:pt x="247" y="149"/>
                    <a:pt x="247" y="149"/>
                  </a:cubicBezTo>
                  <a:cubicBezTo>
                    <a:pt x="247" y="154"/>
                    <a:pt x="247" y="154"/>
                    <a:pt x="247" y="154"/>
                  </a:cubicBezTo>
                  <a:cubicBezTo>
                    <a:pt x="248" y="149"/>
                    <a:pt x="248" y="149"/>
                    <a:pt x="248" y="149"/>
                  </a:cubicBezTo>
                  <a:cubicBezTo>
                    <a:pt x="248" y="149"/>
                    <a:pt x="248" y="149"/>
                    <a:pt x="247" y="149"/>
                  </a:cubicBezTo>
                  <a:cubicBezTo>
                    <a:pt x="247" y="154"/>
                    <a:pt x="247" y="154"/>
                    <a:pt x="247" y="154"/>
                  </a:cubicBezTo>
                  <a:cubicBezTo>
                    <a:pt x="248" y="149"/>
                    <a:pt x="248" y="149"/>
                    <a:pt x="248" y="149"/>
                  </a:cubicBezTo>
                  <a:cubicBezTo>
                    <a:pt x="248" y="153"/>
                    <a:pt x="248" y="153"/>
                    <a:pt x="248" y="153"/>
                  </a:cubicBezTo>
                  <a:cubicBezTo>
                    <a:pt x="249" y="149"/>
                    <a:pt x="249" y="149"/>
                    <a:pt x="249" y="149"/>
                  </a:cubicBezTo>
                  <a:cubicBezTo>
                    <a:pt x="249" y="149"/>
                    <a:pt x="249" y="149"/>
                    <a:pt x="248" y="149"/>
                  </a:cubicBezTo>
                  <a:cubicBezTo>
                    <a:pt x="248" y="153"/>
                    <a:pt x="248" y="153"/>
                    <a:pt x="248" y="153"/>
                  </a:cubicBezTo>
                  <a:cubicBezTo>
                    <a:pt x="249" y="149"/>
                    <a:pt x="249" y="149"/>
                    <a:pt x="249" y="149"/>
                  </a:cubicBezTo>
                  <a:cubicBezTo>
                    <a:pt x="249" y="149"/>
                    <a:pt x="249" y="149"/>
                    <a:pt x="248" y="149"/>
                  </a:cubicBezTo>
                  <a:cubicBezTo>
                    <a:pt x="246" y="148"/>
                    <a:pt x="242" y="146"/>
                    <a:pt x="236" y="142"/>
                  </a:cubicBezTo>
                  <a:cubicBezTo>
                    <a:pt x="215" y="132"/>
                    <a:pt x="174" y="110"/>
                    <a:pt x="138" y="92"/>
                  </a:cubicBezTo>
                  <a:cubicBezTo>
                    <a:pt x="121" y="82"/>
                    <a:pt x="104" y="74"/>
                    <a:pt x="92" y="67"/>
                  </a:cubicBezTo>
                  <a:cubicBezTo>
                    <a:pt x="86" y="64"/>
                    <a:pt x="81" y="62"/>
                    <a:pt x="78" y="60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0" y="56"/>
                    <a:pt x="67" y="57"/>
                    <a:pt x="65" y="59"/>
                  </a:cubicBezTo>
                  <a:cubicBezTo>
                    <a:pt x="64" y="62"/>
                    <a:pt x="65" y="65"/>
                    <a:pt x="67" y="67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60" y="76"/>
                    <a:pt x="60" y="76"/>
                    <a:pt x="60" y="76"/>
                  </a:cubicBezTo>
                  <a:cubicBezTo>
                    <a:pt x="57" y="75"/>
                    <a:pt x="54" y="76"/>
                    <a:pt x="53" y="78"/>
                  </a:cubicBezTo>
                  <a:cubicBezTo>
                    <a:pt x="52" y="79"/>
                    <a:pt x="52" y="80"/>
                    <a:pt x="52" y="81"/>
                  </a:cubicBezTo>
                  <a:cubicBezTo>
                    <a:pt x="52" y="82"/>
                    <a:pt x="52" y="83"/>
                    <a:pt x="52" y="83"/>
                  </a:cubicBezTo>
                  <a:cubicBezTo>
                    <a:pt x="53" y="84"/>
                    <a:pt x="53" y="85"/>
                    <a:pt x="54" y="85"/>
                  </a:cubicBezTo>
                  <a:cubicBezTo>
                    <a:pt x="54" y="86"/>
                    <a:pt x="55" y="86"/>
                    <a:pt x="55" y="87"/>
                  </a:cubicBezTo>
                  <a:cubicBezTo>
                    <a:pt x="56" y="88"/>
                    <a:pt x="57" y="88"/>
                    <a:pt x="59" y="90"/>
                  </a:cubicBezTo>
                  <a:cubicBezTo>
                    <a:pt x="65" y="94"/>
                    <a:pt x="76" y="101"/>
                    <a:pt x="90" y="109"/>
                  </a:cubicBezTo>
                  <a:cubicBezTo>
                    <a:pt x="110" y="122"/>
                    <a:pt x="134" y="137"/>
                    <a:pt x="154" y="149"/>
                  </a:cubicBezTo>
                  <a:cubicBezTo>
                    <a:pt x="164" y="155"/>
                    <a:pt x="173" y="160"/>
                    <a:pt x="179" y="164"/>
                  </a:cubicBezTo>
                  <a:cubicBezTo>
                    <a:pt x="182" y="166"/>
                    <a:pt x="185" y="167"/>
                    <a:pt x="186" y="168"/>
                  </a:cubicBezTo>
                  <a:cubicBezTo>
                    <a:pt x="187" y="169"/>
                    <a:pt x="188" y="169"/>
                    <a:pt x="188" y="169"/>
                  </a:cubicBezTo>
                  <a:cubicBezTo>
                    <a:pt x="189" y="169"/>
                    <a:pt x="189" y="169"/>
                    <a:pt x="189" y="169"/>
                  </a:cubicBezTo>
                  <a:cubicBezTo>
                    <a:pt x="190" y="167"/>
                    <a:pt x="190" y="167"/>
                    <a:pt x="190" y="167"/>
                  </a:cubicBezTo>
                  <a:cubicBezTo>
                    <a:pt x="188" y="169"/>
                    <a:pt x="188" y="169"/>
                    <a:pt x="188" y="169"/>
                  </a:cubicBezTo>
                  <a:cubicBezTo>
                    <a:pt x="189" y="169"/>
                    <a:pt x="189" y="169"/>
                    <a:pt x="189" y="169"/>
                  </a:cubicBezTo>
                  <a:cubicBezTo>
                    <a:pt x="190" y="167"/>
                    <a:pt x="190" y="167"/>
                    <a:pt x="190" y="167"/>
                  </a:cubicBezTo>
                  <a:cubicBezTo>
                    <a:pt x="188" y="169"/>
                    <a:pt x="188" y="169"/>
                    <a:pt x="188" y="169"/>
                  </a:cubicBezTo>
                  <a:cubicBezTo>
                    <a:pt x="192" y="165"/>
                    <a:pt x="192" y="165"/>
                    <a:pt x="192" y="165"/>
                  </a:cubicBezTo>
                  <a:cubicBezTo>
                    <a:pt x="188" y="169"/>
                    <a:pt x="188" y="169"/>
                    <a:pt x="188" y="169"/>
                  </a:cubicBezTo>
                  <a:cubicBezTo>
                    <a:pt x="188" y="169"/>
                    <a:pt x="188" y="169"/>
                    <a:pt x="188" y="169"/>
                  </a:cubicBezTo>
                  <a:cubicBezTo>
                    <a:pt x="192" y="165"/>
                    <a:pt x="192" y="165"/>
                    <a:pt x="192" y="165"/>
                  </a:cubicBezTo>
                  <a:cubicBezTo>
                    <a:pt x="188" y="169"/>
                    <a:pt x="188" y="169"/>
                    <a:pt x="188" y="169"/>
                  </a:cubicBezTo>
                  <a:cubicBezTo>
                    <a:pt x="192" y="165"/>
                    <a:pt x="192" y="165"/>
                    <a:pt x="192" y="165"/>
                  </a:cubicBezTo>
                  <a:cubicBezTo>
                    <a:pt x="187" y="168"/>
                    <a:pt x="187" y="168"/>
                    <a:pt x="187" y="168"/>
                  </a:cubicBezTo>
                  <a:cubicBezTo>
                    <a:pt x="188" y="169"/>
                    <a:pt x="188" y="169"/>
                    <a:pt x="188" y="169"/>
                  </a:cubicBezTo>
                  <a:cubicBezTo>
                    <a:pt x="192" y="165"/>
                    <a:pt x="192" y="165"/>
                    <a:pt x="192" y="165"/>
                  </a:cubicBezTo>
                  <a:cubicBezTo>
                    <a:pt x="187" y="168"/>
                    <a:pt x="187" y="168"/>
                    <a:pt x="187" y="168"/>
                  </a:cubicBezTo>
                  <a:cubicBezTo>
                    <a:pt x="192" y="165"/>
                    <a:pt x="192" y="165"/>
                    <a:pt x="192" y="165"/>
                  </a:cubicBezTo>
                  <a:cubicBezTo>
                    <a:pt x="187" y="167"/>
                    <a:pt x="187" y="167"/>
                    <a:pt x="187" y="167"/>
                  </a:cubicBezTo>
                  <a:cubicBezTo>
                    <a:pt x="187" y="168"/>
                    <a:pt x="187" y="168"/>
                    <a:pt x="187" y="168"/>
                  </a:cubicBezTo>
                  <a:cubicBezTo>
                    <a:pt x="192" y="165"/>
                    <a:pt x="192" y="165"/>
                    <a:pt x="192" y="165"/>
                  </a:cubicBezTo>
                  <a:cubicBezTo>
                    <a:pt x="187" y="167"/>
                    <a:pt x="187" y="167"/>
                    <a:pt x="187" y="167"/>
                  </a:cubicBezTo>
                  <a:cubicBezTo>
                    <a:pt x="192" y="165"/>
                    <a:pt x="192" y="165"/>
                    <a:pt x="192" y="165"/>
                  </a:cubicBezTo>
                  <a:cubicBezTo>
                    <a:pt x="186" y="165"/>
                    <a:pt x="186" y="165"/>
                    <a:pt x="186" y="165"/>
                  </a:cubicBezTo>
                  <a:cubicBezTo>
                    <a:pt x="186" y="166"/>
                    <a:pt x="187" y="167"/>
                    <a:pt x="187" y="167"/>
                  </a:cubicBezTo>
                  <a:cubicBezTo>
                    <a:pt x="192" y="165"/>
                    <a:pt x="192" y="165"/>
                    <a:pt x="192" y="165"/>
                  </a:cubicBezTo>
                  <a:cubicBezTo>
                    <a:pt x="186" y="165"/>
                    <a:pt x="186" y="165"/>
                    <a:pt x="186" y="165"/>
                  </a:cubicBezTo>
                  <a:cubicBezTo>
                    <a:pt x="192" y="165"/>
                    <a:pt x="192" y="165"/>
                    <a:pt x="192" y="165"/>
                  </a:cubicBezTo>
                  <a:cubicBezTo>
                    <a:pt x="194" y="160"/>
                    <a:pt x="194" y="160"/>
                    <a:pt x="194" y="160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6" y="86"/>
                    <a:pt x="43" y="86"/>
                    <a:pt x="41" y="88"/>
                  </a:cubicBezTo>
                  <a:cubicBezTo>
                    <a:pt x="41" y="89"/>
                    <a:pt x="40" y="90"/>
                    <a:pt x="40" y="90"/>
                  </a:cubicBezTo>
                  <a:cubicBezTo>
                    <a:pt x="40" y="91"/>
                    <a:pt x="40" y="91"/>
                    <a:pt x="40" y="92"/>
                  </a:cubicBezTo>
                  <a:cubicBezTo>
                    <a:pt x="40" y="93"/>
                    <a:pt x="40" y="94"/>
                    <a:pt x="41" y="94"/>
                  </a:cubicBezTo>
                  <a:cubicBezTo>
                    <a:pt x="41" y="95"/>
                    <a:pt x="41" y="96"/>
                    <a:pt x="42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3" y="97"/>
                    <a:pt x="44" y="98"/>
                    <a:pt x="45" y="98"/>
                  </a:cubicBezTo>
                  <a:cubicBezTo>
                    <a:pt x="50" y="102"/>
                    <a:pt x="61" y="108"/>
                    <a:pt x="74" y="116"/>
                  </a:cubicBezTo>
                  <a:cubicBezTo>
                    <a:pt x="93" y="128"/>
                    <a:pt x="118" y="144"/>
                    <a:pt x="138" y="156"/>
                  </a:cubicBezTo>
                  <a:cubicBezTo>
                    <a:pt x="148" y="162"/>
                    <a:pt x="157" y="168"/>
                    <a:pt x="164" y="172"/>
                  </a:cubicBezTo>
                  <a:cubicBezTo>
                    <a:pt x="167" y="174"/>
                    <a:pt x="169" y="175"/>
                    <a:pt x="171" y="177"/>
                  </a:cubicBezTo>
                  <a:cubicBezTo>
                    <a:pt x="172" y="177"/>
                    <a:pt x="172" y="178"/>
                    <a:pt x="173" y="178"/>
                  </a:cubicBezTo>
                  <a:cubicBezTo>
                    <a:pt x="173" y="178"/>
                    <a:pt x="173" y="178"/>
                    <a:pt x="173" y="178"/>
                  </a:cubicBezTo>
                  <a:cubicBezTo>
                    <a:pt x="173" y="178"/>
                    <a:pt x="173" y="178"/>
                    <a:pt x="173" y="178"/>
                  </a:cubicBezTo>
                  <a:cubicBezTo>
                    <a:pt x="175" y="175"/>
                    <a:pt x="175" y="175"/>
                    <a:pt x="175" y="175"/>
                  </a:cubicBezTo>
                  <a:cubicBezTo>
                    <a:pt x="173" y="178"/>
                    <a:pt x="173" y="178"/>
                    <a:pt x="173" y="178"/>
                  </a:cubicBezTo>
                  <a:cubicBezTo>
                    <a:pt x="173" y="178"/>
                    <a:pt x="173" y="178"/>
                    <a:pt x="173" y="178"/>
                  </a:cubicBezTo>
                  <a:cubicBezTo>
                    <a:pt x="175" y="175"/>
                    <a:pt x="175" y="175"/>
                    <a:pt x="175" y="175"/>
                  </a:cubicBezTo>
                  <a:cubicBezTo>
                    <a:pt x="173" y="178"/>
                    <a:pt x="173" y="178"/>
                    <a:pt x="173" y="178"/>
                  </a:cubicBezTo>
                  <a:cubicBezTo>
                    <a:pt x="176" y="174"/>
                    <a:pt x="176" y="174"/>
                    <a:pt x="176" y="174"/>
                  </a:cubicBezTo>
                  <a:cubicBezTo>
                    <a:pt x="172" y="177"/>
                    <a:pt x="172" y="177"/>
                    <a:pt x="172" y="177"/>
                  </a:cubicBezTo>
                  <a:cubicBezTo>
                    <a:pt x="173" y="178"/>
                    <a:pt x="173" y="178"/>
                    <a:pt x="173" y="178"/>
                  </a:cubicBezTo>
                  <a:cubicBezTo>
                    <a:pt x="176" y="174"/>
                    <a:pt x="176" y="174"/>
                    <a:pt x="176" y="174"/>
                  </a:cubicBezTo>
                  <a:cubicBezTo>
                    <a:pt x="172" y="177"/>
                    <a:pt x="172" y="177"/>
                    <a:pt x="172" y="177"/>
                  </a:cubicBezTo>
                  <a:cubicBezTo>
                    <a:pt x="177" y="174"/>
                    <a:pt x="177" y="174"/>
                    <a:pt x="177" y="174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7"/>
                    <a:pt x="172" y="177"/>
                    <a:pt x="172" y="177"/>
                  </a:cubicBezTo>
                  <a:cubicBezTo>
                    <a:pt x="177" y="174"/>
                    <a:pt x="177" y="174"/>
                    <a:pt x="177" y="174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7" y="174"/>
                    <a:pt x="177" y="174"/>
                    <a:pt x="177" y="174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71" y="175"/>
                    <a:pt x="172" y="176"/>
                    <a:pt x="172" y="176"/>
                  </a:cubicBezTo>
                  <a:cubicBezTo>
                    <a:pt x="177" y="174"/>
                    <a:pt x="177" y="174"/>
                    <a:pt x="177" y="174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77" y="174"/>
                    <a:pt x="177" y="174"/>
                    <a:pt x="177" y="174"/>
                  </a:cubicBezTo>
                  <a:cubicBezTo>
                    <a:pt x="179" y="169"/>
                    <a:pt x="179" y="169"/>
                    <a:pt x="179" y="169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41" y="108"/>
                    <a:pt x="38" y="109"/>
                    <a:pt x="36" y="111"/>
                  </a:cubicBezTo>
                  <a:cubicBezTo>
                    <a:pt x="36" y="112"/>
                    <a:pt x="35" y="113"/>
                    <a:pt x="35" y="114"/>
                  </a:cubicBezTo>
                  <a:cubicBezTo>
                    <a:pt x="35" y="115"/>
                    <a:pt x="36" y="116"/>
                    <a:pt x="36" y="117"/>
                  </a:cubicBezTo>
                  <a:cubicBezTo>
                    <a:pt x="37" y="118"/>
                    <a:pt x="37" y="118"/>
                    <a:pt x="38" y="119"/>
                  </a:cubicBezTo>
                  <a:cubicBezTo>
                    <a:pt x="39" y="120"/>
                    <a:pt x="40" y="121"/>
                    <a:pt x="41" y="122"/>
                  </a:cubicBezTo>
                  <a:cubicBezTo>
                    <a:pt x="46" y="125"/>
                    <a:pt x="55" y="131"/>
                    <a:pt x="66" y="138"/>
                  </a:cubicBezTo>
                  <a:cubicBezTo>
                    <a:pt x="100" y="159"/>
                    <a:pt x="150" y="188"/>
                    <a:pt x="150" y="188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48" y="181"/>
                    <a:pt x="148" y="181"/>
                    <a:pt x="148" y="181"/>
                  </a:cubicBezTo>
                  <a:cubicBezTo>
                    <a:pt x="152" y="184"/>
                    <a:pt x="152" y="184"/>
                    <a:pt x="152" y="184"/>
                  </a:cubicBezTo>
                  <a:cubicBezTo>
                    <a:pt x="150" y="179"/>
                    <a:pt x="150" y="179"/>
                    <a:pt x="150" y="179"/>
                  </a:cubicBezTo>
                  <a:cubicBezTo>
                    <a:pt x="149" y="179"/>
                    <a:pt x="148" y="180"/>
                    <a:pt x="148" y="181"/>
                  </a:cubicBezTo>
                  <a:cubicBezTo>
                    <a:pt x="152" y="184"/>
                    <a:pt x="152" y="184"/>
                    <a:pt x="152" y="184"/>
                  </a:cubicBezTo>
                  <a:cubicBezTo>
                    <a:pt x="150" y="179"/>
                    <a:pt x="150" y="179"/>
                    <a:pt x="150" y="179"/>
                  </a:cubicBezTo>
                  <a:cubicBezTo>
                    <a:pt x="152" y="183"/>
                    <a:pt x="152" y="183"/>
                    <a:pt x="152" y="183"/>
                  </a:cubicBezTo>
                  <a:cubicBezTo>
                    <a:pt x="151" y="178"/>
                    <a:pt x="151" y="178"/>
                    <a:pt x="151" y="178"/>
                  </a:cubicBezTo>
                  <a:cubicBezTo>
                    <a:pt x="151" y="178"/>
                    <a:pt x="150" y="179"/>
                    <a:pt x="150" y="179"/>
                  </a:cubicBezTo>
                  <a:cubicBezTo>
                    <a:pt x="152" y="183"/>
                    <a:pt x="152" y="183"/>
                    <a:pt x="152" y="183"/>
                  </a:cubicBezTo>
                  <a:cubicBezTo>
                    <a:pt x="151" y="178"/>
                    <a:pt x="151" y="178"/>
                    <a:pt x="151" y="178"/>
                  </a:cubicBezTo>
                  <a:cubicBezTo>
                    <a:pt x="152" y="182"/>
                    <a:pt x="152" y="182"/>
                    <a:pt x="152" y="182"/>
                  </a:cubicBezTo>
                  <a:cubicBezTo>
                    <a:pt x="152" y="178"/>
                    <a:pt x="152" y="178"/>
                    <a:pt x="152" y="178"/>
                  </a:cubicBezTo>
                  <a:cubicBezTo>
                    <a:pt x="152" y="178"/>
                    <a:pt x="152" y="178"/>
                    <a:pt x="151" y="178"/>
                  </a:cubicBezTo>
                  <a:cubicBezTo>
                    <a:pt x="152" y="182"/>
                    <a:pt x="152" y="182"/>
                    <a:pt x="152" y="182"/>
                  </a:cubicBezTo>
                  <a:cubicBezTo>
                    <a:pt x="152" y="178"/>
                    <a:pt x="152" y="178"/>
                    <a:pt x="152" y="178"/>
                  </a:cubicBezTo>
                  <a:cubicBezTo>
                    <a:pt x="152" y="180"/>
                    <a:pt x="152" y="180"/>
                    <a:pt x="152" y="180"/>
                  </a:cubicBezTo>
                  <a:cubicBezTo>
                    <a:pt x="152" y="178"/>
                    <a:pt x="152" y="178"/>
                    <a:pt x="152" y="178"/>
                  </a:cubicBezTo>
                  <a:cubicBezTo>
                    <a:pt x="152" y="178"/>
                    <a:pt x="152" y="178"/>
                    <a:pt x="152" y="178"/>
                  </a:cubicBezTo>
                  <a:cubicBezTo>
                    <a:pt x="152" y="180"/>
                    <a:pt x="152" y="180"/>
                    <a:pt x="152" y="180"/>
                  </a:cubicBezTo>
                  <a:cubicBezTo>
                    <a:pt x="152" y="178"/>
                    <a:pt x="152" y="178"/>
                    <a:pt x="152" y="178"/>
                  </a:cubicBezTo>
                  <a:cubicBezTo>
                    <a:pt x="152" y="178"/>
                    <a:pt x="151" y="178"/>
                    <a:pt x="150" y="178"/>
                  </a:cubicBezTo>
                  <a:cubicBezTo>
                    <a:pt x="145" y="176"/>
                    <a:pt x="134" y="172"/>
                    <a:pt x="122" y="167"/>
                  </a:cubicBezTo>
                  <a:cubicBezTo>
                    <a:pt x="103" y="159"/>
                    <a:pt x="80" y="149"/>
                    <a:pt x="61" y="141"/>
                  </a:cubicBezTo>
                  <a:cubicBezTo>
                    <a:pt x="52" y="137"/>
                    <a:pt x="44" y="134"/>
                    <a:pt x="38" y="131"/>
                  </a:cubicBezTo>
                  <a:cubicBezTo>
                    <a:pt x="32" y="129"/>
                    <a:pt x="29" y="127"/>
                    <a:pt x="29" y="127"/>
                  </a:cubicBezTo>
                  <a:cubicBezTo>
                    <a:pt x="26" y="126"/>
                    <a:pt x="23" y="127"/>
                    <a:pt x="22" y="129"/>
                  </a:cubicBezTo>
                  <a:cubicBezTo>
                    <a:pt x="21" y="130"/>
                    <a:pt x="21" y="131"/>
                    <a:pt x="21" y="132"/>
                  </a:cubicBezTo>
                  <a:cubicBezTo>
                    <a:pt x="21" y="134"/>
                    <a:pt x="21" y="135"/>
                    <a:pt x="22" y="135"/>
                  </a:cubicBezTo>
                  <a:cubicBezTo>
                    <a:pt x="22" y="136"/>
                    <a:pt x="23" y="136"/>
                    <a:pt x="23" y="137"/>
                  </a:cubicBezTo>
                  <a:cubicBezTo>
                    <a:pt x="24" y="138"/>
                    <a:pt x="25" y="138"/>
                    <a:pt x="26" y="139"/>
                  </a:cubicBezTo>
                  <a:cubicBezTo>
                    <a:pt x="31" y="143"/>
                    <a:pt x="38" y="148"/>
                    <a:pt x="48" y="154"/>
                  </a:cubicBezTo>
                  <a:cubicBezTo>
                    <a:pt x="77" y="171"/>
                    <a:pt x="120" y="197"/>
                    <a:pt x="120" y="197"/>
                  </a:cubicBezTo>
                  <a:cubicBezTo>
                    <a:pt x="123" y="192"/>
                    <a:pt x="123" y="192"/>
                    <a:pt x="123" y="192"/>
                  </a:cubicBezTo>
                  <a:cubicBezTo>
                    <a:pt x="118" y="189"/>
                    <a:pt x="118" y="189"/>
                    <a:pt x="118" y="189"/>
                  </a:cubicBezTo>
                  <a:cubicBezTo>
                    <a:pt x="123" y="192"/>
                    <a:pt x="123" y="192"/>
                    <a:pt x="123" y="192"/>
                  </a:cubicBezTo>
                  <a:cubicBezTo>
                    <a:pt x="120" y="187"/>
                    <a:pt x="120" y="187"/>
                    <a:pt x="120" y="187"/>
                  </a:cubicBezTo>
                  <a:cubicBezTo>
                    <a:pt x="119" y="188"/>
                    <a:pt x="119" y="188"/>
                    <a:pt x="118" y="189"/>
                  </a:cubicBezTo>
                  <a:cubicBezTo>
                    <a:pt x="123" y="192"/>
                    <a:pt x="123" y="192"/>
                    <a:pt x="123" y="192"/>
                  </a:cubicBezTo>
                  <a:cubicBezTo>
                    <a:pt x="120" y="187"/>
                    <a:pt x="120" y="187"/>
                    <a:pt x="120" y="187"/>
                  </a:cubicBezTo>
                  <a:cubicBezTo>
                    <a:pt x="123" y="192"/>
                    <a:pt x="123" y="192"/>
                    <a:pt x="123" y="192"/>
                  </a:cubicBezTo>
                  <a:cubicBezTo>
                    <a:pt x="122" y="187"/>
                    <a:pt x="122" y="187"/>
                    <a:pt x="122" y="187"/>
                  </a:cubicBezTo>
                  <a:cubicBezTo>
                    <a:pt x="121" y="187"/>
                    <a:pt x="121" y="187"/>
                    <a:pt x="120" y="187"/>
                  </a:cubicBezTo>
                  <a:cubicBezTo>
                    <a:pt x="123" y="192"/>
                    <a:pt x="123" y="192"/>
                    <a:pt x="123" y="192"/>
                  </a:cubicBezTo>
                  <a:cubicBezTo>
                    <a:pt x="122" y="187"/>
                    <a:pt x="122" y="187"/>
                    <a:pt x="122" y="187"/>
                  </a:cubicBezTo>
                  <a:cubicBezTo>
                    <a:pt x="123" y="192"/>
                    <a:pt x="123" y="192"/>
                    <a:pt x="123" y="192"/>
                  </a:cubicBezTo>
                  <a:cubicBezTo>
                    <a:pt x="123" y="187"/>
                    <a:pt x="123" y="187"/>
                    <a:pt x="123" y="187"/>
                  </a:cubicBezTo>
                  <a:cubicBezTo>
                    <a:pt x="122" y="187"/>
                    <a:pt x="122" y="187"/>
                    <a:pt x="122" y="187"/>
                  </a:cubicBezTo>
                  <a:cubicBezTo>
                    <a:pt x="123" y="192"/>
                    <a:pt x="123" y="192"/>
                    <a:pt x="123" y="192"/>
                  </a:cubicBezTo>
                  <a:cubicBezTo>
                    <a:pt x="123" y="187"/>
                    <a:pt x="123" y="187"/>
                    <a:pt x="123" y="187"/>
                  </a:cubicBezTo>
                  <a:cubicBezTo>
                    <a:pt x="123" y="191"/>
                    <a:pt x="123" y="191"/>
                    <a:pt x="123" y="191"/>
                  </a:cubicBezTo>
                  <a:cubicBezTo>
                    <a:pt x="124" y="187"/>
                    <a:pt x="124" y="187"/>
                    <a:pt x="124" y="187"/>
                  </a:cubicBezTo>
                  <a:cubicBezTo>
                    <a:pt x="123" y="187"/>
                    <a:pt x="123" y="187"/>
                    <a:pt x="123" y="187"/>
                  </a:cubicBezTo>
                  <a:cubicBezTo>
                    <a:pt x="123" y="191"/>
                    <a:pt x="123" y="191"/>
                    <a:pt x="123" y="191"/>
                  </a:cubicBezTo>
                  <a:cubicBezTo>
                    <a:pt x="124" y="187"/>
                    <a:pt x="124" y="187"/>
                    <a:pt x="124" y="187"/>
                  </a:cubicBezTo>
                  <a:cubicBezTo>
                    <a:pt x="123" y="189"/>
                    <a:pt x="123" y="189"/>
                    <a:pt x="123" y="189"/>
                  </a:cubicBezTo>
                  <a:cubicBezTo>
                    <a:pt x="124" y="187"/>
                    <a:pt x="124" y="187"/>
                    <a:pt x="124" y="187"/>
                  </a:cubicBezTo>
                  <a:cubicBezTo>
                    <a:pt x="124" y="187"/>
                    <a:pt x="124" y="187"/>
                    <a:pt x="124" y="187"/>
                  </a:cubicBezTo>
                  <a:cubicBezTo>
                    <a:pt x="123" y="189"/>
                    <a:pt x="123" y="189"/>
                    <a:pt x="123" y="189"/>
                  </a:cubicBezTo>
                  <a:cubicBezTo>
                    <a:pt x="124" y="187"/>
                    <a:pt x="124" y="187"/>
                    <a:pt x="124" y="187"/>
                  </a:cubicBezTo>
                  <a:cubicBezTo>
                    <a:pt x="124" y="187"/>
                    <a:pt x="123" y="187"/>
                    <a:pt x="122" y="186"/>
                  </a:cubicBezTo>
                  <a:cubicBezTo>
                    <a:pt x="119" y="185"/>
                    <a:pt x="111" y="182"/>
                    <a:pt x="102" y="178"/>
                  </a:cubicBezTo>
                  <a:cubicBezTo>
                    <a:pt x="89" y="173"/>
                    <a:pt x="71" y="166"/>
                    <a:pt x="57" y="160"/>
                  </a:cubicBezTo>
                  <a:cubicBezTo>
                    <a:pt x="49" y="157"/>
                    <a:pt x="43" y="155"/>
                    <a:pt x="38" y="153"/>
                  </a:cubicBezTo>
                  <a:cubicBezTo>
                    <a:pt x="35" y="152"/>
                    <a:pt x="33" y="151"/>
                    <a:pt x="31" y="151"/>
                  </a:cubicBezTo>
                  <a:cubicBezTo>
                    <a:pt x="30" y="150"/>
                    <a:pt x="29" y="150"/>
                    <a:pt x="28" y="150"/>
                  </a:cubicBezTo>
                  <a:cubicBezTo>
                    <a:pt x="27" y="150"/>
                    <a:pt x="27" y="150"/>
                    <a:pt x="26" y="150"/>
                  </a:cubicBezTo>
                  <a:cubicBezTo>
                    <a:pt x="25" y="150"/>
                    <a:pt x="25" y="150"/>
                    <a:pt x="24" y="150"/>
                  </a:cubicBezTo>
                  <a:cubicBezTo>
                    <a:pt x="23" y="150"/>
                    <a:pt x="23" y="150"/>
                    <a:pt x="22" y="150"/>
                  </a:cubicBezTo>
                  <a:cubicBezTo>
                    <a:pt x="22" y="151"/>
                    <a:pt x="21" y="151"/>
                    <a:pt x="21" y="152"/>
                  </a:cubicBezTo>
                  <a:cubicBezTo>
                    <a:pt x="20" y="154"/>
                    <a:pt x="19" y="155"/>
                    <a:pt x="20" y="157"/>
                  </a:cubicBezTo>
                  <a:cubicBezTo>
                    <a:pt x="20" y="158"/>
                    <a:pt x="21" y="159"/>
                    <a:pt x="22" y="160"/>
                  </a:cubicBezTo>
                  <a:cubicBezTo>
                    <a:pt x="22" y="160"/>
                    <a:pt x="26" y="162"/>
                    <a:pt x="32" y="166"/>
                  </a:cubicBezTo>
                  <a:cubicBezTo>
                    <a:pt x="41" y="171"/>
                    <a:pt x="54" y="179"/>
                    <a:pt x="65" y="186"/>
                  </a:cubicBezTo>
                  <a:cubicBezTo>
                    <a:pt x="71" y="189"/>
                    <a:pt x="76" y="192"/>
                    <a:pt x="79" y="195"/>
                  </a:cubicBezTo>
                  <a:cubicBezTo>
                    <a:pt x="81" y="196"/>
                    <a:pt x="82" y="197"/>
                    <a:pt x="83" y="197"/>
                  </a:cubicBezTo>
                  <a:cubicBezTo>
                    <a:pt x="84" y="198"/>
                    <a:pt x="84" y="198"/>
                    <a:pt x="84" y="198"/>
                  </a:cubicBezTo>
                  <a:cubicBezTo>
                    <a:pt x="86" y="196"/>
                    <a:pt x="86" y="196"/>
                    <a:pt x="86" y="196"/>
                  </a:cubicBezTo>
                  <a:cubicBezTo>
                    <a:pt x="84" y="198"/>
                    <a:pt x="84" y="198"/>
                    <a:pt x="84" y="198"/>
                  </a:cubicBezTo>
                  <a:cubicBezTo>
                    <a:pt x="84" y="198"/>
                    <a:pt x="84" y="198"/>
                    <a:pt x="84" y="198"/>
                  </a:cubicBezTo>
                  <a:cubicBezTo>
                    <a:pt x="86" y="196"/>
                    <a:pt x="86" y="196"/>
                    <a:pt x="86" y="196"/>
                  </a:cubicBezTo>
                  <a:cubicBezTo>
                    <a:pt x="84" y="198"/>
                    <a:pt x="84" y="198"/>
                    <a:pt x="84" y="198"/>
                  </a:cubicBezTo>
                  <a:cubicBezTo>
                    <a:pt x="87" y="195"/>
                    <a:pt x="87" y="195"/>
                    <a:pt x="87" y="195"/>
                  </a:cubicBezTo>
                  <a:cubicBezTo>
                    <a:pt x="83" y="197"/>
                    <a:pt x="83" y="197"/>
                    <a:pt x="83" y="197"/>
                  </a:cubicBezTo>
                  <a:cubicBezTo>
                    <a:pt x="83" y="197"/>
                    <a:pt x="83" y="198"/>
                    <a:pt x="84" y="198"/>
                  </a:cubicBezTo>
                  <a:cubicBezTo>
                    <a:pt x="87" y="195"/>
                    <a:pt x="87" y="195"/>
                    <a:pt x="87" y="195"/>
                  </a:cubicBezTo>
                  <a:cubicBezTo>
                    <a:pt x="83" y="197"/>
                    <a:pt x="83" y="197"/>
                    <a:pt x="83" y="197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2" y="194"/>
                    <a:pt x="82" y="194"/>
                    <a:pt x="82" y="194"/>
                  </a:cubicBezTo>
                  <a:cubicBezTo>
                    <a:pt x="82" y="196"/>
                    <a:pt x="83" y="197"/>
                    <a:pt x="83" y="197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2" y="194"/>
                    <a:pt x="82" y="194"/>
                    <a:pt x="82" y="194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3" y="191"/>
                    <a:pt x="83" y="191"/>
                    <a:pt x="83" y="191"/>
                  </a:cubicBezTo>
                  <a:cubicBezTo>
                    <a:pt x="83" y="192"/>
                    <a:pt x="82" y="194"/>
                    <a:pt x="82" y="194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3" y="191"/>
                    <a:pt x="83" y="191"/>
                    <a:pt x="83" y="191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3" y="191"/>
                    <a:pt x="83" y="191"/>
                    <a:pt x="83" y="191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5" y="190"/>
                    <a:pt x="85" y="190"/>
                    <a:pt x="85" y="190"/>
                  </a:cubicBezTo>
                  <a:cubicBezTo>
                    <a:pt x="85" y="190"/>
                    <a:pt x="84" y="190"/>
                    <a:pt x="83" y="191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5" y="190"/>
                    <a:pt x="85" y="190"/>
                    <a:pt x="85" y="190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7" y="189"/>
                    <a:pt x="87" y="189"/>
                    <a:pt x="87" y="189"/>
                  </a:cubicBezTo>
                  <a:cubicBezTo>
                    <a:pt x="87" y="189"/>
                    <a:pt x="86" y="189"/>
                    <a:pt x="85" y="190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7" y="189"/>
                    <a:pt x="87" y="189"/>
                    <a:pt x="87" y="189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89"/>
                    <a:pt x="88" y="189"/>
                    <a:pt x="88" y="189"/>
                  </a:cubicBezTo>
                  <a:cubicBezTo>
                    <a:pt x="87" y="189"/>
                    <a:pt x="87" y="189"/>
                    <a:pt x="87" y="189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89"/>
                    <a:pt x="88" y="189"/>
                    <a:pt x="88" y="189"/>
                  </a:cubicBezTo>
                  <a:cubicBezTo>
                    <a:pt x="88" y="192"/>
                    <a:pt x="88" y="192"/>
                    <a:pt x="88" y="192"/>
                  </a:cubicBezTo>
                  <a:cubicBezTo>
                    <a:pt x="88" y="189"/>
                    <a:pt x="88" y="189"/>
                    <a:pt x="88" y="189"/>
                  </a:cubicBezTo>
                  <a:cubicBezTo>
                    <a:pt x="88" y="189"/>
                    <a:pt x="88" y="189"/>
                    <a:pt x="88" y="189"/>
                  </a:cubicBezTo>
                  <a:cubicBezTo>
                    <a:pt x="88" y="192"/>
                    <a:pt x="88" y="192"/>
                    <a:pt x="88" y="192"/>
                  </a:cubicBezTo>
                  <a:cubicBezTo>
                    <a:pt x="88" y="189"/>
                    <a:pt x="88" y="189"/>
                    <a:pt x="88" y="189"/>
                  </a:cubicBezTo>
                  <a:cubicBezTo>
                    <a:pt x="88" y="189"/>
                    <a:pt x="88" y="189"/>
                    <a:pt x="88" y="189"/>
                  </a:cubicBezTo>
                  <a:cubicBezTo>
                    <a:pt x="87" y="189"/>
                    <a:pt x="85" y="188"/>
                    <a:pt x="83" y="188"/>
                  </a:cubicBezTo>
                  <a:cubicBezTo>
                    <a:pt x="74" y="186"/>
                    <a:pt x="57" y="181"/>
                    <a:pt x="43" y="177"/>
                  </a:cubicBezTo>
                  <a:cubicBezTo>
                    <a:pt x="36" y="175"/>
                    <a:pt x="29" y="173"/>
                    <a:pt x="24" y="172"/>
                  </a:cubicBezTo>
                  <a:cubicBezTo>
                    <a:pt x="19" y="170"/>
                    <a:pt x="16" y="169"/>
                    <a:pt x="16" y="169"/>
                  </a:cubicBezTo>
                  <a:cubicBezTo>
                    <a:pt x="14" y="168"/>
                    <a:pt x="11" y="170"/>
                    <a:pt x="10" y="172"/>
                  </a:cubicBezTo>
                  <a:cubicBezTo>
                    <a:pt x="9" y="175"/>
                    <a:pt x="9" y="178"/>
                    <a:pt x="12" y="179"/>
                  </a:cubicBezTo>
                  <a:cubicBezTo>
                    <a:pt x="36" y="194"/>
                    <a:pt x="36" y="194"/>
                    <a:pt x="36" y="194"/>
                  </a:cubicBezTo>
                  <a:cubicBezTo>
                    <a:pt x="14" y="192"/>
                    <a:pt x="14" y="192"/>
                    <a:pt x="14" y="192"/>
                  </a:cubicBezTo>
                  <a:cubicBezTo>
                    <a:pt x="12" y="191"/>
                    <a:pt x="9" y="193"/>
                    <a:pt x="9" y="195"/>
                  </a:cubicBezTo>
                  <a:cubicBezTo>
                    <a:pt x="8" y="198"/>
                    <a:pt x="9" y="201"/>
                    <a:pt x="11" y="202"/>
                  </a:cubicBezTo>
                  <a:cubicBezTo>
                    <a:pt x="11" y="202"/>
                    <a:pt x="13" y="203"/>
                    <a:pt x="15" y="204"/>
                  </a:cubicBezTo>
                  <a:cubicBezTo>
                    <a:pt x="18" y="206"/>
                    <a:pt x="24" y="209"/>
                    <a:pt x="28" y="212"/>
                  </a:cubicBezTo>
                  <a:cubicBezTo>
                    <a:pt x="30" y="213"/>
                    <a:pt x="32" y="215"/>
                    <a:pt x="33" y="216"/>
                  </a:cubicBezTo>
                  <a:cubicBezTo>
                    <a:pt x="34" y="216"/>
                    <a:pt x="35" y="216"/>
                    <a:pt x="35" y="216"/>
                  </a:cubicBezTo>
                  <a:cubicBezTo>
                    <a:pt x="35" y="217"/>
                    <a:pt x="35" y="217"/>
                    <a:pt x="35" y="217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5" y="216"/>
                    <a:pt x="35" y="216"/>
                    <a:pt x="35" y="216"/>
                  </a:cubicBezTo>
                  <a:cubicBezTo>
                    <a:pt x="35" y="217"/>
                    <a:pt x="35" y="217"/>
                    <a:pt x="35" y="217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5" y="216"/>
                    <a:pt x="35" y="216"/>
                    <a:pt x="35" y="216"/>
                  </a:cubicBezTo>
                  <a:cubicBezTo>
                    <a:pt x="38" y="213"/>
                    <a:pt x="38" y="213"/>
                    <a:pt x="38" y="213"/>
                  </a:cubicBezTo>
                  <a:cubicBezTo>
                    <a:pt x="34" y="215"/>
                    <a:pt x="34" y="215"/>
                    <a:pt x="34" y="215"/>
                  </a:cubicBezTo>
                  <a:cubicBezTo>
                    <a:pt x="34" y="216"/>
                    <a:pt x="35" y="216"/>
                    <a:pt x="35" y="216"/>
                  </a:cubicBezTo>
                  <a:cubicBezTo>
                    <a:pt x="38" y="213"/>
                    <a:pt x="38" y="213"/>
                    <a:pt x="38" y="213"/>
                  </a:cubicBezTo>
                  <a:cubicBezTo>
                    <a:pt x="34" y="215"/>
                    <a:pt x="34" y="215"/>
                    <a:pt x="34" y="215"/>
                  </a:cubicBezTo>
                  <a:cubicBezTo>
                    <a:pt x="39" y="213"/>
                    <a:pt x="39" y="213"/>
                    <a:pt x="39" y="213"/>
                  </a:cubicBezTo>
                  <a:cubicBezTo>
                    <a:pt x="33" y="213"/>
                    <a:pt x="33" y="213"/>
                    <a:pt x="33" y="213"/>
                  </a:cubicBezTo>
                  <a:cubicBezTo>
                    <a:pt x="33" y="214"/>
                    <a:pt x="34" y="215"/>
                    <a:pt x="34" y="215"/>
                  </a:cubicBezTo>
                  <a:cubicBezTo>
                    <a:pt x="39" y="213"/>
                    <a:pt x="39" y="213"/>
                    <a:pt x="39" y="213"/>
                  </a:cubicBezTo>
                  <a:cubicBezTo>
                    <a:pt x="33" y="213"/>
                    <a:pt x="33" y="213"/>
                    <a:pt x="33" y="213"/>
                  </a:cubicBezTo>
                  <a:cubicBezTo>
                    <a:pt x="39" y="213"/>
                    <a:pt x="39" y="213"/>
                    <a:pt x="39" y="213"/>
                  </a:cubicBezTo>
                  <a:cubicBezTo>
                    <a:pt x="34" y="210"/>
                    <a:pt x="34" y="210"/>
                    <a:pt x="34" y="210"/>
                  </a:cubicBezTo>
                  <a:cubicBezTo>
                    <a:pt x="34" y="211"/>
                    <a:pt x="33" y="212"/>
                    <a:pt x="33" y="213"/>
                  </a:cubicBezTo>
                  <a:cubicBezTo>
                    <a:pt x="39" y="213"/>
                    <a:pt x="39" y="213"/>
                    <a:pt x="39" y="213"/>
                  </a:cubicBezTo>
                  <a:cubicBezTo>
                    <a:pt x="34" y="210"/>
                    <a:pt x="34" y="210"/>
                    <a:pt x="34" y="210"/>
                  </a:cubicBezTo>
                  <a:cubicBezTo>
                    <a:pt x="39" y="213"/>
                    <a:pt x="39" y="213"/>
                    <a:pt x="39" y="213"/>
                  </a:cubicBezTo>
                  <a:cubicBezTo>
                    <a:pt x="38" y="207"/>
                    <a:pt x="38" y="207"/>
                    <a:pt x="38" y="207"/>
                  </a:cubicBezTo>
                  <a:cubicBezTo>
                    <a:pt x="38" y="207"/>
                    <a:pt x="30" y="209"/>
                    <a:pt x="21" y="211"/>
                  </a:cubicBezTo>
                  <a:cubicBezTo>
                    <a:pt x="17" y="212"/>
                    <a:pt x="13" y="213"/>
                    <a:pt x="10" y="214"/>
                  </a:cubicBezTo>
                  <a:cubicBezTo>
                    <a:pt x="9" y="214"/>
                    <a:pt x="7" y="215"/>
                    <a:pt x="6" y="215"/>
                  </a:cubicBezTo>
                  <a:cubicBezTo>
                    <a:pt x="6" y="215"/>
                    <a:pt x="5" y="215"/>
                    <a:pt x="5" y="215"/>
                  </a:cubicBezTo>
                  <a:cubicBezTo>
                    <a:pt x="4" y="216"/>
                    <a:pt x="4" y="216"/>
                    <a:pt x="4" y="216"/>
                  </a:cubicBezTo>
                  <a:cubicBezTo>
                    <a:pt x="3" y="216"/>
                    <a:pt x="3" y="216"/>
                    <a:pt x="3" y="216"/>
                  </a:cubicBezTo>
                  <a:cubicBezTo>
                    <a:pt x="3" y="217"/>
                    <a:pt x="2" y="217"/>
                    <a:pt x="1" y="218"/>
                  </a:cubicBezTo>
                  <a:cubicBezTo>
                    <a:pt x="0" y="220"/>
                    <a:pt x="1" y="224"/>
                    <a:pt x="3" y="225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7" y="228"/>
                    <a:pt x="10" y="227"/>
                    <a:pt x="12" y="224"/>
                  </a:cubicBezTo>
                  <a:cubicBezTo>
                    <a:pt x="13" y="222"/>
                    <a:pt x="12" y="218"/>
                    <a:pt x="10" y="217"/>
                  </a:cubicBezTo>
                  <a:close/>
                </a:path>
              </a:pathLst>
            </a:custGeom>
            <a:solidFill>
              <a:srgbClr val="C6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247"/>
            <p:cNvSpPr/>
            <p:nvPr/>
          </p:nvSpPr>
          <p:spPr bwMode="auto">
            <a:xfrm>
              <a:off x="3435351" y="3360738"/>
              <a:ext cx="2338388" cy="1158875"/>
            </a:xfrm>
            <a:custGeom>
              <a:avLst/>
              <a:gdLst>
                <a:gd name="T0" fmla="*/ 35 w 1823"/>
                <a:gd name="T1" fmla="*/ 767 h 903"/>
                <a:gd name="T2" fmla="*/ 308 w 1823"/>
                <a:gd name="T3" fmla="*/ 899 h 903"/>
                <a:gd name="T4" fmla="*/ 137 w 1823"/>
                <a:gd name="T5" fmla="*/ 740 h 903"/>
                <a:gd name="T6" fmla="*/ 190 w 1823"/>
                <a:gd name="T7" fmla="*/ 717 h 903"/>
                <a:gd name="T8" fmla="*/ 249 w 1823"/>
                <a:gd name="T9" fmla="*/ 707 h 903"/>
                <a:gd name="T10" fmla="*/ 329 w 1823"/>
                <a:gd name="T11" fmla="*/ 673 h 903"/>
                <a:gd name="T12" fmla="*/ 579 w 1823"/>
                <a:gd name="T13" fmla="*/ 750 h 903"/>
                <a:gd name="T14" fmla="*/ 579 w 1823"/>
                <a:gd name="T15" fmla="*/ 721 h 903"/>
                <a:gd name="T16" fmla="*/ 628 w 1823"/>
                <a:gd name="T17" fmla="*/ 681 h 903"/>
                <a:gd name="T18" fmla="*/ 76 w 1823"/>
                <a:gd name="T19" fmla="*/ 306 h 903"/>
                <a:gd name="T20" fmla="*/ 101 w 1823"/>
                <a:gd name="T21" fmla="*/ 285 h 903"/>
                <a:gd name="T22" fmla="*/ 723 w 1823"/>
                <a:gd name="T23" fmla="*/ 605 h 903"/>
                <a:gd name="T24" fmla="*/ 726 w 1823"/>
                <a:gd name="T25" fmla="*/ 564 h 903"/>
                <a:gd name="T26" fmla="*/ 309 w 1823"/>
                <a:gd name="T27" fmla="*/ 237 h 903"/>
                <a:gd name="T28" fmla="*/ 803 w 1823"/>
                <a:gd name="T29" fmla="*/ 458 h 903"/>
                <a:gd name="T30" fmla="*/ 1030 w 1823"/>
                <a:gd name="T31" fmla="*/ 527 h 903"/>
                <a:gd name="T32" fmla="*/ 727 w 1823"/>
                <a:gd name="T33" fmla="*/ 285 h 903"/>
                <a:gd name="T34" fmla="*/ 785 w 1823"/>
                <a:gd name="T35" fmla="*/ 259 h 903"/>
                <a:gd name="T36" fmla="*/ 832 w 1823"/>
                <a:gd name="T37" fmla="*/ 250 h 903"/>
                <a:gd name="T38" fmla="*/ 876 w 1823"/>
                <a:gd name="T39" fmla="*/ 230 h 903"/>
                <a:gd name="T40" fmla="*/ 902 w 1823"/>
                <a:gd name="T41" fmla="*/ 225 h 903"/>
                <a:gd name="T42" fmla="*/ 987 w 1823"/>
                <a:gd name="T43" fmla="*/ 189 h 903"/>
                <a:gd name="T44" fmla="*/ 1065 w 1823"/>
                <a:gd name="T45" fmla="*/ 170 h 903"/>
                <a:gd name="T46" fmla="*/ 1108 w 1823"/>
                <a:gd name="T47" fmla="*/ 152 h 903"/>
                <a:gd name="T48" fmla="*/ 1196 w 1823"/>
                <a:gd name="T49" fmla="*/ 126 h 903"/>
                <a:gd name="T50" fmla="*/ 1589 w 1823"/>
                <a:gd name="T51" fmla="*/ 316 h 903"/>
                <a:gd name="T52" fmla="*/ 1668 w 1823"/>
                <a:gd name="T53" fmla="*/ 291 h 903"/>
                <a:gd name="T54" fmla="*/ 1704 w 1823"/>
                <a:gd name="T55" fmla="*/ 213 h 903"/>
                <a:gd name="T56" fmla="*/ 1703 w 1823"/>
                <a:gd name="T57" fmla="*/ 179 h 903"/>
                <a:gd name="T58" fmla="*/ 1549 w 1823"/>
                <a:gd name="T59" fmla="*/ 9 h 903"/>
                <a:gd name="T60" fmla="*/ 1660 w 1823"/>
                <a:gd name="T61" fmla="*/ 10 h 903"/>
                <a:gd name="T62" fmla="*/ 1749 w 1823"/>
                <a:gd name="T63" fmla="*/ 50 h 903"/>
                <a:gd name="T64" fmla="*/ 1820 w 1823"/>
                <a:gd name="T65" fmla="*/ 146 h 903"/>
                <a:gd name="T66" fmla="*/ 1810 w 1823"/>
                <a:gd name="T67" fmla="*/ 194 h 903"/>
                <a:gd name="T68" fmla="*/ 1786 w 1823"/>
                <a:gd name="T69" fmla="*/ 253 h 903"/>
                <a:gd name="T70" fmla="*/ 1783 w 1823"/>
                <a:gd name="T71" fmla="*/ 297 h 903"/>
                <a:gd name="T72" fmla="*/ 1690 w 1823"/>
                <a:gd name="T73" fmla="*/ 269 h 903"/>
                <a:gd name="T74" fmla="*/ 1743 w 1823"/>
                <a:gd name="T75" fmla="*/ 336 h 903"/>
                <a:gd name="T76" fmla="*/ 1681 w 1823"/>
                <a:gd name="T77" fmla="*/ 374 h 903"/>
                <a:gd name="T78" fmla="*/ 1650 w 1823"/>
                <a:gd name="T79" fmla="*/ 371 h 903"/>
                <a:gd name="T80" fmla="*/ 1101 w 1823"/>
                <a:gd name="T81" fmla="*/ 151 h 903"/>
                <a:gd name="T82" fmla="*/ 1437 w 1823"/>
                <a:gd name="T83" fmla="*/ 427 h 903"/>
                <a:gd name="T84" fmla="*/ 1429 w 1823"/>
                <a:gd name="T85" fmla="*/ 437 h 903"/>
                <a:gd name="T86" fmla="*/ 1320 w 1823"/>
                <a:gd name="T87" fmla="*/ 457 h 903"/>
                <a:gd name="T88" fmla="*/ 1166 w 1823"/>
                <a:gd name="T89" fmla="*/ 445 h 903"/>
                <a:gd name="T90" fmla="*/ 1178 w 1823"/>
                <a:gd name="T91" fmla="*/ 493 h 903"/>
                <a:gd name="T92" fmla="*/ 1131 w 1823"/>
                <a:gd name="T93" fmla="*/ 496 h 903"/>
                <a:gd name="T94" fmla="*/ 1092 w 1823"/>
                <a:gd name="T95" fmla="*/ 506 h 903"/>
                <a:gd name="T96" fmla="*/ 1033 w 1823"/>
                <a:gd name="T97" fmla="*/ 522 h 903"/>
                <a:gd name="T98" fmla="*/ 953 w 1823"/>
                <a:gd name="T99" fmla="*/ 533 h 903"/>
                <a:gd name="T100" fmla="*/ 866 w 1823"/>
                <a:gd name="T101" fmla="*/ 555 h 903"/>
                <a:gd name="T102" fmla="*/ 215 w 1823"/>
                <a:gd name="T103" fmla="*/ 239 h 903"/>
                <a:gd name="T104" fmla="*/ 721 w 1823"/>
                <a:gd name="T105" fmla="*/ 594 h 903"/>
                <a:gd name="T106" fmla="*/ 98 w 1823"/>
                <a:gd name="T107" fmla="*/ 290 h 903"/>
                <a:gd name="T108" fmla="*/ 633 w 1823"/>
                <a:gd name="T109" fmla="*/ 666 h 903"/>
                <a:gd name="T110" fmla="*/ 615 w 1823"/>
                <a:gd name="T111" fmla="*/ 699 h 903"/>
                <a:gd name="T112" fmla="*/ 316 w 1823"/>
                <a:gd name="T113" fmla="*/ 574 h 903"/>
                <a:gd name="T114" fmla="*/ 576 w 1823"/>
                <a:gd name="T115" fmla="*/ 749 h 903"/>
                <a:gd name="T116" fmla="*/ 304 w 1823"/>
                <a:gd name="T117" fmla="*/ 687 h 903"/>
                <a:gd name="T118" fmla="*/ 456 w 1823"/>
                <a:gd name="T119" fmla="*/ 840 h 903"/>
                <a:gd name="T120" fmla="*/ 441 w 1823"/>
                <a:gd name="T121" fmla="*/ 849 h 903"/>
                <a:gd name="T122" fmla="*/ 106 w 1823"/>
                <a:gd name="T123" fmla="*/ 744 h 903"/>
                <a:gd name="T124" fmla="*/ 26 w 1823"/>
                <a:gd name="T125" fmla="*/ 773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23" h="903">
                  <a:moveTo>
                    <a:pt x="102" y="856"/>
                  </a:moveTo>
                  <a:cubicBezTo>
                    <a:pt x="102" y="856"/>
                    <a:pt x="98" y="854"/>
                    <a:pt x="91" y="849"/>
                  </a:cubicBezTo>
                  <a:cubicBezTo>
                    <a:pt x="80" y="843"/>
                    <a:pt x="65" y="833"/>
                    <a:pt x="52" y="825"/>
                  </a:cubicBezTo>
                  <a:cubicBezTo>
                    <a:pt x="45" y="821"/>
                    <a:pt x="39" y="817"/>
                    <a:pt x="35" y="815"/>
                  </a:cubicBezTo>
                  <a:cubicBezTo>
                    <a:pt x="33" y="813"/>
                    <a:pt x="31" y="812"/>
                    <a:pt x="30" y="811"/>
                  </a:cubicBezTo>
                  <a:cubicBezTo>
                    <a:pt x="30" y="811"/>
                    <a:pt x="29" y="811"/>
                    <a:pt x="29" y="811"/>
                  </a:cubicBezTo>
                  <a:cubicBezTo>
                    <a:pt x="29" y="811"/>
                    <a:pt x="29" y="811"/>
                    <a:pt x="29" y="811"/>
                  </a:cubicBezTo>
                  <a:cubicBezTo>
                    <a:pt x="27" y="813"/>
                    <a:pt x="27" y="813"/>
                    <a:pt x="27" y="813"/>
                  </a:cubicBezTo>
                  <a:cubicBezTo>
                    <a:pt x="29" y="811"/>
                    <a:pt x="29" y="811"/>
                    <a:pt x="29" y="811"/>
                  </a:cubicBezTo>
                  <a:cubicBezTo>
                    <a:pt x="29" y="811"/>
                    <a:pt x="29" y="811"/>
                    <a:pt x="29" y="811"/>
                  </a:cubicBezTo>
                  <a:cubicBezTo>
                    <a:pt x="27" y="813"/>
                    <a:pt x="27" y="813"/>
                    <a:pt x="27" y="813"/>
                  </a:cubicBezTo>
                  <a:cubicBezTo>
                    <a:pt x="29" y="811"/>
                    <a:pt x="29" y="811"/>
                    <a:pt x="29" y="811"/>
                  </a:cubicBezTo>
                  <a:cubicBezTo>
                    <a:pt x="26" y="814"/>
                    <a:pt x="26" y="814"/>
                    <a:pt x="26" y="814"/>
                  </a:cubicBezTo>
                  <a:cubicBezTo>
                    <a:pt x="30" y="812"/>
                    <a:pt x="30" y="812"/>
                    <a:pt x="30" y="812"/>
                  </a:cubicBezTo>
                  <a:cubicBezTo>
                    <a:pt x="29" y="811"/>
                    <a:pt x="29" y="811"/>
                    <a:pt x="29" y="811"/>
                  </a:cubicBezTo>
                  <a:cubicBezTo>
                    <a:pt x="26" y="814"/>
                    <a:pt x="26" y="814"/>
                    <a:pt x="26" y="814"/>
                  </a:cubicBezTo>
                  <a:cubicBezTo>
                    <a:pt x="30" y="812"/>
                    <a:pt x="30" y="812"/>
                    <a:pt x="30" y="812"/>
                  </a:cubicBezTo>
                  <a:cubicBezTo>
                    <a:pt x="25" y="815"/>
                    <a:pt x="25" y="815"/>
                    <a:pt x="25" y="815"/>
                  </a:cubicBezTo>
                  <a:cubicBezTo>
                    <a:pt x="30" y="813"/>
                    <a:pt x="30" y="813"/>
                    <a:pt x="30" y="813"/>
                  </a:cubicBezTo>
                  <a:cubicBezTo>
                    <a:pt x="30" y="812"/>
                    <a:pt x="30" y="812"/>
                    <a:pt x="30" y="812"/>
                  </a:cubicBezTo>
                  <a:cubicBezTo>
                    <a:pt x="25" y="815"/>
                    <a:pt x="25" y="815"/>
                    <a:pt x="25" y="815"/>
                  </a:cubicBezTo>
                  <a:cubicBezTo>
                    <a:pt x="30" y="813"/>
                    <a:pt x="30" y="813"/>
                    <a:pt x="30" y="813"/>
                  </a:cubicBezTo>
                  <a:cubicBezTo>
                    <a:pt x="25" y="815"/>
                    <a:pt x="25" y="815"/>
                    <a:pt x="25" y="815"/>
                  </a:cubicBezTo>
                  <a:cubicBezTo>
                    <a:pt x="31" y="815"/>
                    <a:pt x="31" y="815"/>
                    <a:pt x="31" y="815"/>
                  </a:cubicBezTo>
                  <a:cubicBezTo>
                    <a:pt x="31" y="814"/>
                    <a:pt x="30" y="813"/>
                    <a:pt x="30" y="813"/>
                  </a:cubicBezTo>
                  <a:cubicBezTo>
                    <a:pt x="25" y="815"/>
                    <a:pt x="25" y="815"/>
                    <a:pt x="25" y="815"/>
                  </a:cubicBezTo>
                  <a:cubicBezTo>
                    <a:pt x="31" y="815"/>
                    <a:pt x="31" y="815"/>
                    <a:pt x="31" y="815"/>
                  </a:cubicBezTo>
                  <a:cubicBezTo>
                    <a:pt x="25" y="815"/>
                    <a:pt x="25" y="815"/>
                    <a:pt x="25" y="815"/>
                  </a:cubicBezTo>
                  <a:cubicBezTo>
                    <a:pt x="30" y="818"/>
                    <a:pt x="30" y="818"/>
                    <a:pt x="30" y="818"/>
                  </a:cubicBezTo>
                  <a:cubicBezTo>
                    <a:pt x="30" y="816"/>
                    <a:pt x="31" y="815"/>
                    <a:pt x="31" y="815"/>
                  </a:cubicBezTo>
                  <a:cubicBezTo>
                    <a:pt x="25" y="815"/>
                    <a:pt x="25" y="815"/>
                    <a:pt x="25" y="815"/>
                  </a:cubicBezTo>
                  <a:cubicBezTo>
                    <a:pt x="30" y="818"/>
                    <a:pt x="30" y="818"/>
                    <a:pt x="30" y="818"/>
                  </a:cubicBezTo>
                  <a:cubicBezTo>
                    <a:pt x="25" y="815"/>
                    <a:pt x="25" y="815"/>
                    <a:pt x="25" y="815"/>
                  </a:cubicBezTo>
                  <a:cubicBezTo>
                    <a:pt x="23" y="820"/>
                    <a:pt x="23" y="820"/>
                    <a:pt x="23" y="820"/>
                  </a:cubicBezTo>
                  <a:cubicBezTo>
                    <a:pt x="177" y="890"/>
                    <a:pt x="177" y="890"/>
                    <a:pt x="177" y="890"/>
                  </a:cubicBezTo>
                  <a:cubicBezTo>
                    <a:pt x="180" y="891"/>
                    <a:pt x="183" y="890"/>
                    <a:pt x="185" y="888"/>
                  </a:cubicBezTo>
                  <a:cubicBezTo>
                    <a:pt x="186" y="885"/>
                    <a:pt x="185" y="882"/>
                    <a:pt x="182" y="880"/>
                  </a:cubicBezTo>
                  <a:cubicBezTo>
                    <a:pt x="182" y="880"/>
                    <a:pt x="180" y="879"/>
                    <a:pt x="175" y="876"/>
                  </a:cubicBezTo>
                  <a:cubicBezTo>
                    <a:pt x="158" y="866"/>
                    <a:pt x="117" y="842"/>
                    <a:pt x="79" y="819"/>
                  </a:cubicBezTo>
                  <a:cubicBezTo>
                    <a:pt x="61" y="807"/>
                    <a:pt x="43" y="796"/>
                    <a:pt x="30" y="788"/>
                  </a:cubicBezTo>
                  <a:cubicBezTo>
                    <a:pt x="24" y="784"/>
                    <a:pt x="18" y="780"/>
                    <a:pt x="15" y="777"/>
                  </a:cubicBezTo>
                  <a:cubicBezTo>
                    <a:pt x="13" y="776"/>
                    <a:pt x="12" y="775"/>
                    <a:pt x="11" y="774"/>
                  </a:cubicBezTo>
                  <a:cubicBezTo>
                    <a:pt x="10" y="774"/>
                    <a:pt x="10" y="774"/>
                    <a:pt x="10" y="774"/>
                  </a:cubicBezTo>
                  <a:cubicBezTo>
                    <a:pt x="10" y="774"/>
                    <a:pt x="10" y="774"/>
                    <a:pt x="10" y="774"/>
                  </a:cubicBezTo>
                  <a:cubicBezTo>
                    <a:pt x="9" y="775"/>
                    <a:pt x="9" y="775"/>
                    <a:pt x="9" y="775"/>
                  </a:cubicBezTo>
                  <a:cubicBezTo>
                    <a:pt x="11" y="774"/>
                    <a:pt x="11" y="774"/>
                    <a:pt x="11" y="774"/>
                  </a:cubicBezTo>
                  <a:cubicBezTo>
                    <a:pt x="10" y="774"/>
                    <a:pt x="10" y="774"/>
                    <a:pt x="10" y="774"/>
                  </a:cubicBezTo>
                  <a:cubicBezTo>
                    <a:pt x="9" y="775"/>
                    <a:pt x="9" y="775"/>
                    <a:pt x="9" y="775"/>
                  </a:cubicBezTo>
                  <a:cubicBezTo>
                    <a:pt x="11" y="774"/>
                    <a:pt x="11" y="774"/>
                    <a:pt x="11" y="774"/>
                  </a:cubicBezTo>
                  <a:cubicBezTo>
                    <a:pt x="6" y="777"/>
                    <a:pt x="6" y="777"/>
                    <a:pt x="6" y="777"/>
                  </a:cubicBezTo>
                  <a:cubicBezTo>
                    <a:pt x="11" y="777"/>
                    <a:pt x="11" y="777"/>
                    <a:pt x="11" y="777"/>
                  </a:cubicBezTo>
                  <a:cubicBezTo>
                    <a:pt x="11" y="775"/>
                    <a:pt x="11" y="775"/>
                    <a:pt x="11" y="774"/>
                  </a:cubicBezTo>
                  <a:cubicBezTo>
                    <a:pt x="6" y="777"/>
                    <a:pt x="6" y="777"/>
                    <a:pt x="6" y="777"/>
                  </a:cubicBezTo>
                  <a:cubicBezTo>
                    <a:pt x="11" y="777"/>
                    <a:pt x="11" y="777"/>
                    <a:pt x="11" y="777"/>
                  </a:cubicBezTo>
                  <a:cubicBezTo>
                    <a:pt x="6" y="777"/>
                    <a:pt x="6" y="777"/>
                    <a:pt x="6" y="777"/>
                  </a:cubicBezTo>
                  <a:cubicBezTo>
                    <a:pt x="10" y="779"/>
                    <a:pt x="10" y="779"/>
                    <a:pt x="10" y="779"/>
                  </a:cubicBezTo>
                  <a:cubicBezTo>
                    <a:pt x="11" y="778"/>
                    <a:pt x="11" y="777"/>
                    <a:pt x="11" y="777"/>
                  </a:cubicBezTo>
                  <a:cubicBezTo>
                    <a:pt x="6" y="777"/>
                    <a:pt x="6" y="777"/>
                    <a:pt x="6" y="777"/>
                  </a:cubicBezTo>
                  <a:cubicBezTo>
                    <a:pt x="10" y="779"/>
                    <a:pt x="10" y="779"/>
                    <a:pt x="10" y="779"/>
                  </a:cubicBezTo>
                  <a:cubicBezTo>
                    <a:pt x="6" y="776"/>
                    <a:pt x="6" y="776"/>
                    <a:pt x="6" y="776"/>
                  </a:cubicBezTo>
                  <a:cubicBezTo>
                    <a:pt x="3" y="781"/>
                    <a:pt x="3" y="781"/>
                    <a:pt x="3" y="781"/>
                  </a:cubicBezTo>
                  <a:cubicBezTo>
                    <a:pt x="3" y="781"/>
                    <a:pt x="58" y="810"/>
                    <a:pt x="113" y="839"/>
                  </a:cubicBezTo>
                  <a:cubicBezTo>
                    <a:pt x="141" y="854"/>
                    <a:pt x="168" y="868"/>
                    <a:pt x="189" y="879"/>
                  </a:cubicBezTo>
                  <a:cubicBezTo>
                    <a:pt x="200" y="884"/>
                    <a:pt x="208" y="889"/>
                    <a:pt x="214" y="892"/>
                  </a:cubicBezTo>
                  <a:cubicBezTo>
                    <a:pt x="217" y="894"/>
                    <a:pt x="220" y="895"/>
                    <a:pt x="221" y="896"/>
                  </a:cubicBezTo>
                  <a:cubicBezTo>
                    <a:pt x="222" y="896"/>
                    <a:pt x="223" y="896"/>
                    <a:pt x="223" y="897"/>
                  </a:cubicBezTo>
                  <a:cubicBezTo>
                    <a:pt x="224" y="897"/>
                    <a:pt x="224" y="897"/>
                    <a:pt x="224" y="897"/>
                  </a:cubicBezTo>
                  <a:cubicBezTo>
                    <a:pt x="224" y="897"/>
                    <a:pt x="224" y="897"/>
                    <a:pt x="224" y="897"/>
                  </a:cubicBezTo>
                  <a:cubicBezTo>
                    <a:pt x="225" y="897"/>
                    <a:pt x="225" y="897"/>
                    <a:pt x="225" y="897"/>
                  </a:cubicBezTo>
                  <a:cubicBezTo>
                    <a:pt x="225" y="897"/>
                    <a:pt x="225" y="897"/>
                    <a:pt x="225" y="897"/>
                  </a:cubicBezTo>
                  <a:cubicBezTo>
                    <a:pt x="226" y="897"/>
                    <a:pt x="226" y="898"/>
                    <a:pt x="227" y="898"/>
                  </a:cubicBezTo>
                  <a:cubicBezTo>
                    <a:pt x="228" y="898"/>
                    <a:pt x="229" y="897"/>
                    <a:pt x="230" y="896"/>
                  </a:cubicBezTo>
                  <a:cubicBezTo>
                    <a:pt x="232" y="895"/>
                    <a:pt x="232" y="893"/>
                    <a:pt x="232" y="892"/>
                  </a:cubicBezTo>
                  <a:cubicBezTo>
                    <a:pt x="232" y="890"/>
                    <a:pt x="231" y="888"/>
                    <a:pt x="229" y="887"/>
                  </a:cubicBezTo>
                  <a:cubicBezTo>
                    <a:pt x="229" y="887"/>
                    <a:pt x="226" y="886"/>
                    <a:pt x="221" y="882"/>
                  </a:cubicBezTo>
                  <a:cubicBezTo>
                    <a:pt x="202" y="871"/>
                    <a:pt x="155" y="843"/>
                    <a:pt x="113" y="816"/>
                  </a:cubicBezTo>
                  <a:cubicBezTo>
                    <a:pt x="92" y="803"/>
                    <a:pt x="72" y="791"/>
                    <a:pt x="57" y="782"/>
                  </a:cubicBezTo>
                  <a:cubicBezTo>
                    <a:pt x="50" y="777"/>
                    <a:pt x="44" y="773"/>
                    <a:pt x="39" y="770"/>
                  </a:cubicBezTo>
                  <a:cubicBezTo>
                    <a:pt x="37" y="769"/>
                    <a:pt x="36" y="767"/>
                    <a:pt x="35" y="767"/>
                  </a:cubicBezTo>
                  <a:cubicBezTo>
                    <a:pt x="34" y="766"/>
                    <a:pt x="34" y="766"/>
                    <a:pt x="34" y="766"/>
                  </a:cubicBezTo>
                  <a:cubicBezTo>
                    <a:pt x="32" y="768"/>
                    <a:pt x="32" y="768"/>
                    <a:pt x="32" y="768"/>
                  </a:cubicBezTo>
                  <a:cubicBezTo>
                    <a:pt x="34" y="766"/>
                    <a:pt x="34" y="766"/>
                    <a:pt x="34" y="766"/>
                  </a:cubicBezTo>
                  <a:cubicBezTo>
                    <a:pt x="34" y="766"/>
                    <a:pt x="34" y="766"/>
                    <a:pt x="34" y="766"/>
                  </a:cubicBezTo>
                  <a:cubicBezTo>
                    <a:pt x="32" y="768"/>
                    <a:pt x="32" y="768"/>
                    <a:pt x="32" y="768"/>
                  </a:cubicBezTo>
                  <a:cubicBezTo>
                    <a:pt x="34" y="766"/>
                    <a:pt x="34" y="766"/>
                    <a:pt x="34" y="766"/>
                  </a:cubicBezTo>
                  <a:cubicBezTo>
                    <a:pt x="31" y="769"/>
                    <a:pt x="31" y="769"/>
                    <a:pt x="31" y="769"/>
                  </a:cubicBezTo>
                  <a:cubicBezTo>
                    <a:pt x="35" y="767"/>
                    <a:pt x="35" y="767"/>
                    <a:pt x="35" y="767"/>
                  </a:cubicBezTo>
                  <a:cubicBezTo>
                    <a:pt x="35" y="767"/>
                    <a:pt x="35" y="766"/>
                    <a:pt x="34" y="766"/>
                  </a:cubicBezTo>
                  <a:cubicBezTo>
                    <a:pt x="31" y="769"/>
                    <a:pt x="31" y="769"/>
                    <a:pt x="31" y="769"/>
                  </a:cubicBezTo>
                  <a:cubicBezTo>
                    <a:pt x="35" y="767"/>
                    <a:pt x="35" y="767"/>
                    <a:pt x="35" y="767"/>
                  </a:cubicBezTo>
                  <a:cubicBezTo>
                    <a:pt x="30" y="769"/>
                    <a:pt x="30" y="769"/>
                    <a:pt x="30" y="769"/>
                  </a:cubicBezTo>
                  <a:cubicBezTo>
                    <a:pt x="35" y="769"/>
                    <a:pt x="35" y="769"/>
                    <a:pt x="35" y="769"/>
                  </a:cubicBezTo>
                  <a:cubicBezTo>
                    <a:pt x="35" y="768"/>
                    <a:pt x="35" y="768"/>
                    <a:pt x="35" y="767"/>
                  </a:cubicBezTo>
                  <a:cubicBezTo>
                    <a:pt x="30" y="769"/>
                    <a:pt x="30" y="769"/>
                    <a:pt x="30" y="769"/>
                  </a:cubicBezTo>
                  <a:cubicBezTo>
                    <a:pt x="35" y="769"/>
                    <a:pt x="35" y="769"/>
                    <a:pt x="35" y="769"/>
                  </a:cubicBezTo>
                  <a:cubicBezTo>
                    <a:pt x="30" y="769"/>
                    <a:pt x="30" y="769"/>
                    <a:pt x="30" y="769"/>
                  </a:cubicBezTo>
                  <a:cubicBezTo>
                    <a:pt x="34" y="772"/>
                    <a:pt x="34" y="772"/>
                    <a:pt x="34" y="772"/>
                  </a:cubicBezTo>
                  <a:cubicBezTo>
                    <a:pt x="35" y="771"/>
                    <a:pt x="35" y="770"/>
                    <a:pt x="35" y="769"/>
                  </a:cubicBezTo>
                  <a:cubicBezTo>
                    <a:pt x="30" y="769"/>
                    <a:pt x="30" y="769"/>
                    <a:pt x="30" y="769"/>
                  </a:cubicBezTo>
                  <a:cubicBezTo>
                    <a:pt x="34" y="772"/>
                    <a:pt x="34" y="772"/>
                    <a:pt x="34" y="772"/>
                  </a:cubicBezTo>
                  <a:cubicBezTo>
                    <a:pt x="34" y="772"/>
                    <a:pt x="34" y="772"/>
                    <a:pt x="34" y="772"/>
                  </a:cubicBezTo>
                  <a:cubicBezTo>
                    <a:pt x="30" y="769"/>
                    <a:pt x="30" y="769"/>
                    <a:pt x="30" y="769"/>
                  </a:cubicBezTo>
                  <a:cubicBezTo>
                    <a:pt x="33" y="773"/>
                    <a:pt x="33" y="773"/>
                    <a:pt x="33" y="773"/>
                  </a:cubicBezTo>
                  <a:cubicBezTo>
                    <a:pt x="34" y="773"/>
                    <a:pt x="34" y="773"/>
                    <a:pt x="34" y="772"/>
                  </a:cubicBezTo>
                  <a:cubicBezTo>
                    <a:pt x="30" y="769"/>
                    <a:pt x="30" y="769"/>
                    <a:pt x="30" y="769"/>
                  </a:cubicBezTo>
                  <a:cubicBezTo>
                    <a:pt x="33" y="773"/>
                    <a:pt x="33" y="773"/>
                    <a:pt x="33" y="773"/>
                  </a:cubicBezTo>
                  <a:cubicBezTo>
                    <a:pt x="30" y="770"/>
                    <a:pt x="30" y="770"/>
                    <a:pt x="30" y="770"/>
                  </a:cubicBezTo>
                  <a:cubicBezTo>
                    <a:pt x="31" y="774"/>
                    <a:pt x="31" y="774"/>
                    <a:pt x="31" y="774"/>
                  </a:cubicBezTo>
                  <a:cubicBezTo>
                    <a:pt x="32" y="774"/>
                    <a:pt x="32" y="774"/>
                    <a:pt x="33" y="773"/>
                  </a:cubicBezTo>
                  <a:cubicBezTo>
                    <a:pt x="30" y="770"/>
                    <a:pt x="30" y="770"/>
                    <a:pt x="30" y="770"/>
                  </a:cubicBezTo>
                  <a:cubicBezTo>
                    <a:pt x="31" y="774"/>
                    <a:pt x="31" y="774"/>
                    <a:pt x="31" y="774"/>
                  </a:cubicBezTo>
                  <a:cubicBezTo>
                    <a:pt x="30" y="771"/>
                    <a:pt x="30" y="771"/>
                    <a:pt x="30" y="771"/>
                  </a:cubicBezTo>
                  <a:cubicBezTo>
                    <a:pt x="30" y="774"/>
                    <a:pt x="30" y="774"/>
                    <a:pt x="30" y="774"/>
                  </a:cubicBezTo>
                  <a:cubicBezTo>
                    <a:pt x="31" y="774"/>
                    <a:pt x="31" y="774"/>
                    <a:pt x="31" y="774"/>
                  </a:cubicBezTo>
                  <a:cubicBezTo>
                    <a:pt x="30" y="771"/>
                    <a:pt x="30" y="771"/>
                    <a:pt x="30" y="771"/>
                  </a:cubicBezTo>
                  <a:cubicBezTo>
                    <a:pt x="30" y="774"/>
                    <a:pt x="30" y="774"/>
                    <a:pt x="30" y="774"/>
                  </a:cubicBezTo>
                  <a:cubicBezTo>
                    <a:pt x="30" y="773"/>
                    <a:pt x="30" y="773"/>
                    <a:pt x="30" y="773"/>
                  </a:cubicBezTo>
                  <a:cubicBezTo>
                    <a:pt x="30" y="774"/>
                    <a:pt x="30" y="774"/>
                    <a:pt x="30" y="774"/>
                  </a:cubicBezTo>
                  <a:cubicBezTo>
                    <a:pt x="30" y="774"/>
                    <a:pt x="30" y="774"/>
                    <a:pt x="30" y="774"/>
                  </a:cubicBezTo>
                  <a:cubicBezTo>
                    <a:pt x="30" y="773"/>
                    <a:pt x="30" y="773"/>
                    <a:pt x="30" y="773"/>
                  </a:cubicBezTo>
                  <a:cubicBezTo>
                    <a:pt x="30" y="774"/>
                    <a:pt x="30" y="774"/>
                    <a:pt x="30" y="774"/>
                  </a:cubicBezTo>
                  <a:cubicBezTo>
                    <a:pt x="31" y="774"/>
                    <a:pt x="31" y="774"/>
                    <a:pt x="31" y="774"/>
                  </a:cubicBezTo>
                  <a:cubicBezTo>
                    <a:pt x="32" y="775"/>
                    <a:pt x="34" y="775"/>
                    <a:pt x="36" y="776"/>
                  </a:cubicBezTo>
                  <a:cubicBezTo>
                    <a:pt x="47" y="781"/>
                    <a:pt x="67" y="791"/>
                    <a:pt x="91" y="803"/>
                  </a:cubicBezTo>
                  <a:cubicBezTo>
                    <a:pt x="127" y="822"/>
                    <a:pt x="171" y="847"/>
                    <a:pt x="207" y="867"/>
                  </a:cubicBezTo>
                  <a:cubicBezTo>
                    <a:pt x="225" y="877"/>
                    <a:pt x="240" y="885"/>
                    <a:pt x="251" y="891"/>
                  </a:cubicBezTo>
                  <a:cubicBezTo>
                    <a:pt x="257" y="895"/>
                    <a:pt x="261" y="897"/>
                    <a:pt x="264" y="899"/>
                  </a:cubicBezTo>
                  <a:cubicBezTo>
                    <a:pt x="267" y="901"/>
                    <a:pt x="269" y="901"/>
                    <a:pt x="269" y="901"/>
                  </a:cubicBezTo>
                  <a:cubicBezTo>
                    <a:pt x="272" y="903"/>
                    <a:pt x="275" y="902"/>
                    <a:pt x="276" y="899"/>
                  </a:cubicBezTo>
                  <a:cubicBezTo>
                    <a:pt x="278" y="897"/>
                    <a:pt x="277" y="893"/>
                    <a:pt x="275" y="892"/>
                  </a:cubicBezTo>
                  <a:cubicBezTo>
                    <a:pt x="274" y="892"/>
                    <a:pt x="271" y="890"/>
                    <a:pt x="265" y="886"/>
                  </a:cubicBezTo>
                  <a:cubicBezTo>
                    <a:pt x="245" y="874"/>
                    <a:pt x="194" y="843"/>
                    <a:pt x="148" y="815"/>
                  </a:cubicBezTo>
                  <a:cubicBezTo>
                    <a:pt x="125" y="801"/>
                    <a:pt x="103" y="788"/>
                    <a:pt x="87" y="777"/>
                  </a:cubicBezTo>
                  <a:cubicBezTo>
                    <a:pt x="79" y="772"/>
                    <a:pt x="73" y="768"/>
                    <a:pt x="68" y="765"/>
                  </a:cubicBezTo>
                  <a:cubicBezTo>
                    <a:pt x="66" y="763"/>
                    <a:pt x="64" y="762"/>
                    <a:pt x="63" y="761"/>
                  </a:cubicBezTo>
                  <a:cubicBezTo>
                    <a:pt x="63" y="761"/>
                    <a:pt x="62" y="760"/>
                    <a:pt x="62" y="760"/>
                  </a:cubicBezTo>
                  <a:cubicBezTo>
                    <a:pt x="61" y="762"/>
                    <a:pt x="61" y="762"/>
                    <a:pt x="61" y="762"/>
                  </a:cubicBezTo>
                  <a:cubicBezTo>
                    <a:pt x="63" y="761"/>
                    <a:pt x="63" y="761"/>
                    <a:pt x="63" y="761"/>
                  </a:cubicBezTo>
                  <a:cubicBezTo>
                    <a:pt x="62" y="760"/>
                    <a:pt x="62" y="760"/>
                    <a:pt x="62" y="760"/>
                  </a:cubicBezTo>
                  <a:cubicBezTo>
                    <a:pt x="61" y="762"/>
                    <a:pt x="61" y="762"/>
                    <a:pt x="61" y="762"/>
                  </a:cubicBezTo>
                  <a:cubicBezTo>
                    <a:pt x="63" y="761"/>
                    <a:pt x="63" y="761"/>
                    <a:pt x="63" y="761"/>
                  </a:cubicBezTo>
                  <a:cubicBezTo>
                    <a:pt x="58" y="763"/>
                    <a:pt x="58" y="763"/>
                    <a:pt x="58" y="763"/>
                  </a:cubicBezTo>
                  <a:cubicBezTo>
                    <a:pt x="63" y="763"/>
                    <a:pt x="63" y="763"/>
                    <a:pt x="63" y="763"/>
                  </a:cubicBezTo>
                  <a:cubicBezTo>
                    <a:pt x="63" y="761"/>
                    <a:pt x="63" y="761"/>
                    <a:pt x="63" y="761"/>
                  </a:cubicBezTo>
                  <a:cubicBezTo>
                    <a:pt x="58" y="763"/>
                    <a:pt x="58" y="763"/>
                    <a:pt x="58" y="763"/>
                  </a:cubicBezTo>
                  <a:cubicBezTo>
                    <a:pt x="63" y="763"/>
                    <a:pt x="63" y="763"/>
                    <a:pt x="63" y="763"/>
                  </a:cubicBezTo>
                  <a:cubicBezTo>
                    <a:pt x="58" y="763"/>
                    <a:pt x="58" y="763"/>
                    <a:pt x="58" y="763"/>
                  </a:cubicBezTo>
                  <a:cubicBezTo>
                    <a:pt x="62" y="766"/>
                    <a:pt x="62" y="766"/>
                    <a:pt x="62" y="766"/>
                  </a:cubicBezTo>
                  <a:cubicBezTo>
                    <a:pt x="63" y="765"/>
                    <a:pt x="63" y="764"/>
                    <a:pt x="63" y="763"/>
                  </a:cubicBezTo>
                  <a:cubicBezTo>
                    <a:pt x="58" y="763"/>
                    <a:pt x="58" y="763"/>
                    <a:pt x="58" y="763"/>
                  </a:cubicBezTo>
                  <a:cubicBezTo>
                    <a:pt x="62" y="766"/>
                    <a:pt x="62" y="766"/>
                    <a:pt x="62" y="766"/>
                  </a:cubicBezTo>
                  <a:cubicBezTo>
                    <a:pt x="62" y="766"/>
                    <a:pt x="62" y="766"/>
                    <a:pt x="62" y="766"/>
                  </a:cubicBezTo>
                  <a:cubicBezTo>
                    <a:pt x="58" y="763"/>
                    <a:pt x="58" y="763"/>
                    <a:pt x="58" y="763"/>
                  </a:cubicBezTo>
                  <a:cubicBezTo>
                    <a:pt x="60" y="768"/>
                    <a:pt x="60" y="768"/>
                    <a:pt x="60" y="768"/>
                  </a:cubicBezTo>
                  <a:cubicBezTo>
                    <a:pt x="61" y="768"/>
                    <a:pt x="62" y="767"/>
                    <a:pt x="62" y="766"/>
                  </a:cubicBezTo>
                  <a:cubicBezTo>
                    <a:pt x="58" y="763"/>
                    <a:pt x="58" y="763"/>
                    <a:pt x="58" y="763"/>
                  </a:cubicBezTo>
                  <a:cubicBezTo>
                    <a:pt x="60" y="768"/>
                    <a:pt x="60" y="768"/>
                    <a:pt x="60" y="768"/>
                  </a:cubicBezTo>
                  <a:cubicBezTo>
                    <a:pt x="58" y="764"/>
                    <a:pt x="58" y="764"/>
                    <a:pt x="58" y="764"/>
                  </a:cubicBezTo>
                  <a:cubicBezTo>
                    <a:pt x="58" y="768"/>
                    <a:pt x="58" y="768"/>
                    <a:pt x="58" y="768"/>
                  </a:cubicBezTo>
                  <a:cubicBezTo>
                    <a:pt x="59" y="768"/>
                    <a:pt x="59" y="768"/>
                    <a:pt x="60" y="768"/>
                  </a:cubicBezTo>
                  <a:cubicBezTo>
                    <a:pt x="58" y="764"/>
                    <a:pt x="58" y="764"/>
                    <a:pt x="58" y="764"/>
                  </a:cubicBezTo>
                  <a:cubicBezTo>
                    <a:pt x="58" y="768"/>
                    <a:pt x="58" y="768"/>
                    <a:pt x="58" y="768"/>
                  </a:cubicBezTo>
                  <a:cubicBezTo>
                    <a:pt x="58" y="766"/>
                    <a:pt x="58" y="766"/>
                    <a:pt x="58" y="766"/>
                  </a:cubicBezTo>
                  <a:cubicBezTo>
                    <a:pt x="58" y="768"/>
                    <a:pt x="58" y="768"/>
                    <a:pt x="58" y="768"/>
                  </a:cubicBezTo>
                  <a:cubicBezTo>
                    <a:pt x="58" y="768"/>
                    <a:pt x="58" y="768"/>
                    <a:pt x="58" y="768"/>
                  </a:cubicBezTo>
                  <a:cubicBezTo>
                    <a:pt x="58" y="766"/>
                    <a:pt x="58" y="766"/>
                    <a:pt x="58" y="766"/>
                  </a:cubicBezTo>
                  <a:cubicBezTo>
                    <a:pt x="58" y="768"/>
                    <a:pt x="58" y="768"/>
                    <a:pt x="58" y="768"/>
                  </a:cubicBezTo>
                  <a:cubicBezTo>
                    <a:pt x="58" y="768"/>
                    <a:pt x="58" y="768"/>
                    <a:pt x="58" y="768"/>
                  </a:cubicBezTo>
                  <a:cubicBezTo>
                    <a:pt x="58" y="768"/>
                    <a:pt x="58" y="768"/>
                    <a:pt x="58" y="768"/>
                  </a:cubicBezTo>
                  <a:cubicBezTo>
                    <a:pt x="58" y="768"/>
                    <a:pt x="58" y="768"/>
                    <a:pt x="58" y="768"/>
                  </a:cubicBezTo>
                  <a:cubicBezTo>
                    <a:pt x="58" y="768"/>
                    <a:pt x="58" y="768"/>
                    <a:pt x="58" y="768"/>
                  </a:cubicBezTo>
                  <a:cubicBezTo>
                    <a:pt x="58" y="768"/>
                    <a:pt x="58" y="768"/>
                    <a:pt x="58" y="768"/>
                  </a:cubicBezTo>
                  <a:cubicBezTo>
                    <a:pt x="58" y="768"/>
                    <a:pt x="58" y="768"/>
                    <a:pt x="58" y="768"/>
                  </a:cubicBezTo>
                  <a:cubicBezTo>
                    <a:pt x="59" y="769"/>
                    <a:pt x="62" y="769"/>
                    <a:pt x="64" y="771"/>
                  </a:cubicBezTo>
                  <a:cubicBezTo>
                    <a:pt x="75" y="775"/>
                    <a:pt x="95" y="786"/>
                    <a:pt x="119" y="798"/>
                  </a:cubicBezTo>
                  <a:cubicBezTo>
                    <a:pt x="156" y="818"/>
                    <a:pt x="201" y="843"/>
                    <a:pt x="238" y="863"/>
                  </a:cubicBezTo>
                  <a:cubicBezTo>
                    <a:pt x="257" y="873"/>
                    <a:pt x="274" y="882"/>
                    <a:pt x="286" y="888"/>
                  </a:cubicBezTo>
                  <a:cubicBezTo>
                    <a:pt x="292" y="891"/>
                    <a:pt x="297" y="894"/>
                    <a:pt x="301" y="896"/>
                  </a:cubicBezTo>
                  <a:cubicBezTo>
                    <a:pt x="303" y="897"/>
                    <a:pt x="304" y="897"/>
                    <a:pt x="306" y="898"/>
                  </a:cubicBezTo>
                  <a:cubicBezTo>
                    <a:pt x="306" y="898"/>
                    <a:pt x="307" y="898"/>
                    <a:pt x="308" y="899"/>
                  </a:cubicBezTo>
                  <a:cubicBezTo>
                    <a:pt x="308" y="899"/>
                    <a:pt x="309" y="899"/>
                    <a:pt x="310" y="899"/>
                  </a:cubicBezTo>
                  <a:cubicBezTo>
                    <a:pt x="311" y="899"/>
                    <a:pt x="311" y="899"/>
                    <a:pt x="312" y="899"/>
                  </a:cubicBezTo>
                  <a:cubicBezTo>
                    <a:pt x="312" y="898"/>
                    <a:pt x="313" y="898"/>
                    <a:pt x="314" y="898"/>
                  </a:cubicBezTo>
                  <a:cubicBezTo>
                    <a:pt x="314" y="897"/>
                    <a:pt x="315" y="897"/>
                    <a:pt x="315" y="896"/>
                  </a:cubicBezTo>
                  <a:cubicBezTo>
                    <a:pt x="316" y="895"/>
                    <a:pt x="316" y="894"/>
                    <a:pt x="316" y="892"/>
                  </a:cubicBezTo>
                  <a:cubicBezTo>
                    <a:pt x="315" y="891"/>
                    <a:pt x="315" y="889"/>
                    <a:pt x="313" y="889"/>
                  </a:cubicBezTo>
                  <a:cubicBezTo>
                    <a:pt x="88" y="748"/>
                    <a:pt x="88" y="748"/>
                    <a:pt x="88" y="748"/>
                  </a:cubicBezTo>
                  <a:cubicBezTo>
                    <a:pt x="85" y="752"/>
                    <a:pt x="85" y="752"/>
                    <a:pt x="85" y="752"/>
                  </a:cubicBezTo>
                  <a:cubicBezTo>
                    <a:pt x="82" y="757"/>
                    <a:pt x="82" y="757"/>
                    <a:pt x="82" y="757"/>
                  </a:cubicBezTo>
                  <a:cubicBezTo>
                    <a:pt x="82" y="757"/>
                    <a:pt x="141" y="792"/>
                    <a:pt x="203" y="826"/>
                  </a:cubicBezTo>
                  <a:cubicBezTo>
                    <a:pt x="233" y="843"/>
                    <a:pt x="264" y="861"/>
                    <a:pt x="289" y="874"/>
                  </a:cubicBezTo>
                  <a:cubicBezTo>
                    <a:pt x="301" y="880"/>
                    <a:pt x="312" y="886"/>
                    <a:pt x="320" y="889"/>
                  </a:cubicBezTo>
                  <a:cubicBezTo>
                    <a:pt x="324" y="891"/>
                    <a:pt x="328" y="893"/>
                    <a:pt x="331" y="894"/>
                  </a:cubicBezTo>
                  <a:cubicBezTo>
                    <a:pt x="332" y="895"/>
                    <a:pt x="333" y="895"/>
                    <a:pt x="335" y="895"/>
                  </a:cubicBezTo>
                  <a:cubicBezTo>
                    <a:pt x="336" y="896"/>
                    <a:pt x="337" y="896"/>
                    <a:pt x="338" y="896"/>
                  </a:cubicBezTo>
                  <a:cubicBezTo>
                    <a:pt x="339" y="896"/>
                    <a:pt x="340" y="896"/>
                    <a:pt x="341" y="896"/>
                  </a:cubicBezTo>
                  <a:cubicBezTo>
                    <a:pt x="342" y="895"/>
                    <a:pt x="343" y="894"/>
                    <a:pt x="344" y="893"/>
                  </a:cubicBezTo>
                  <a:cubicBezTo>
                    <a:pt x="345" y="892"/>
                    <a:pt x="345" y="890"/>
                    <a:pt x="345" y="889"/>
                  </a:cubicBezTo>
                  <a:cubicBezTo>
                    <a:pt x="344" y="887"/>
                    <a:pt x="343" y="886"/>
                    <a:pt x="342" y="885"/>
                  </a:cubicBezTo>
                  <a:cubicBezTo>
                    <a:pt x="342" y="885"/>
                    <a:pt x="338" y="883"/>
                    <a:pt x="332" y="879"/>
                  </a:cubicBezTo>
                  <a:cubicBezTo>
                    <a:pt x="310" y="866"/>
                    <a:pt x="256" y="833"/>
                    <a:pt x="206" y="803"/>
                  </a:cubicBezTo>
                  <a:cubicBezTo>
                    <a:pt x="182" y="788"/>
                    <a:pt x="159" y="773"/>
                    <a:pt x="142" y="762"/>
                  </a:cubicBezTo>
                  <a:cubicBezTo>
                    <a:pt x="133" y="757"/>
                    <a:pt x="126" y="752"/>
                    <a:pt x="121" y="749"/>
                  </a:cubicBezTo>
                  <a:cubicBezTo>
                    <a:pt x="119" y="747"/>
                    <a:pt x="117" y="746"/>
                    <a:pt x="116" y="745"/>
                  </a:cubicBezTo>
                  <a:cubicBezTo>
                    <a:pt x="115" y="745"/>
                    <a:pt x="115" y="744"/>
                    <a:pt x="115" y="744"/>
                  </a:cubicBezTo>
                  <a:cubicBezTo>
                    <a:pt x="115" y="744"/>
                    <a:pt x="115" y="744"/>
                    <a:pt x="115" y="744"/>
                  </a:cubicBezTo>
                  <a:cubicBezTo>
                    <a:pt x="113" y="746"/>
                    <a:pt x="113" y="746"/>
                    <a:pt x="113" y="746"/>
                  </a:cubicBezTo>
                  <a:cubicBezTo>
                    <a:pt x="115" y="745"/>
                    <a:pt x="115" y="745"/>
                    <a:pt x="115" y="745"/>
                  </a:cubicBezTo>
                  <a:cubicBezTo>
                    <a:pt x="115" y="744"/>
                    <a:pt x="115" y="744"/>
                    <a:pt x="115" y="744"/>
                  </a:cubicBezTo>
                  <a:cubicBezTo>
                    <a:pt x="113" y="746"/>
                    <a:pt x="113" y="746"/>
                    <a:pt x="113" y="746"/>
                  </a:cubicBezTo>
                  <a:cubicBezTo>
                    <a:pt x="115" y="745"/>
                    <a:pt x="115" y="745"/>
                    <a:pt x="115" y="745"/>
                  </a:cubicBezTo>
                  <a:cubicBezTo>
                    <a:pt x="111" y="747"/>
                    <a:pt x="111" y="747"/>
                    <a:pt x="111" y="747"/>
                  </a:cubicBezTo>
                  <a:cubicBezTo>
                    <a:pt x="116" y="747"/>
                    <a:pt x="116" y="747"/>
                    <a:pt x="116" y="747"/>
                  </a:cubicBezTo>
                  <a:cubicBezTo>
                    <a:pt x="116" y="746"/>
                    <a:pt x="116" y="745"/>
                    <a:pt x="115" y="745"/>
                  </a:cubicBezTo>
                  <a:cubicBezTo>
                    <a:pt x="111" y="747"/>
                    <a:pt x="111" y="747"/>
                    <a:pt x="111" y="747"/>
                  </a:cubicBezTo>
                  <a:cubicBezTo>
                    <a:pt x="116" y="747"/>
                    <a:pt x="116" y="747"/>
                    <a:pt x="116" y="747"/>
                  </a:cubicBezTo>
                  <a:cubicBezTo>
                    <a:pt x="111" y="747"/>
                    <a:pt x="111" y="747"/>
                    <a:pt x="111" y="747"/>
                  </a:cubicBezTo>
                  <a:cubicBezTo>
                    <a:pt x="115" y="750"/>
                    <a:pt x="115" y="750"/>
                    <a:pt x="115" y="750"/>
                  </a:cubicBezTo>
                  <a:cubicBezTo>
                    <a:pt x="116" y="749"/>
                    <a:pt x="116" y="748"/>
                    <a:pt x="116" y="747"/>
                  </a:cubicBezTo>
                  <a:cubicBezTo>
                    <a:pt x="111" y="747"/>
                    <a:pt x="111" y="747"/>
                    <a:pt x="111" y="747"/>
                  </a:cubicBezTo>
                  <a:cubicBezTo>
                    <a:pt x="115" y="750"/>
                    <a:pt x="115" y="750"/>
                    <a:pt x="115" y="750"/>
                  </a:cubicBezTo>
                  <a:cubicBezTo>
                    <a:pt x="115" y="750"/>
                    <a:pt x="115" y="750"/>
                    <a:pt x="115" y="750"/>
                  </a:cubicBezTo>
                  <a:cubicBezTo>
                    <a:pt x="111" y="747"/>
                    <a:pt x="111" y="747"/>
                    <a:pt x="111" y="747"/>
                  </a:cubicBezTo>
                  <a:cubicBezTo>
                    <a:pt x="114" y="752"/>
                    <a:pt x="114" y="752"/>
                    <a:pt x="114" y="752"/>
                  </a:cubicBezTo>
                  <a:cubicBezTo>
                    <a:pt x="114" y="751"/>
                    <a:pt x="115" y="751"/>
                    <a:pt x="115" y="750"/>
                  </a:cubicBezTo>
                  <a:cubicBezTo>
                    <a:pt x="111" y="747"/>
                    <a:pt x="111" y="747"/>
                    <a:pt x="111" y="747"/>
                  </a:cubicBezTo>
                  <a:cubicBezTo>
                    <a:pt x="114" y="752"/>
                    <a:pt x="114" y="752"/>
                    <a:pt x="114" y="752"/>
                  </a:cubicBezTo>
                  <a:cubicBezTo>
                    <a:pt x="111" y="747"/>
                    <a:pt x="111" y="747"/>
                    <a:pt x="111" y="747"/>
                  </a:cubicBezTo>
                  <a:cubicBezTo>
                    <a:pt x="112" y="753"/>
                    <a:pt x="112" y="753"/>
                    <a:pt x="112" y="753"/>
                  </a:cubicBezTo>
                  <a:cubicBezTo>
                    <a:pt x="112" y="753"/>
                    <a:pt x="113" y="752"/>
                    <a:pt x="114" y="752"/>
                  </a:cubicBezTo>
                  <a:cubicBezTo>
                    <a:pt x="111" y="747"/>
                    <a:pt x="111" y="747"/>
                    <a:pt x="111" y="747"/>
                  </a:cubicBezTo>
                  <a:cubicBezTo>
                    <a:pt x="112" y="753"/>
                    <a:pt x="112" y="753"/>
                    <a:pt x="112" y="753"/>
                  </a:cubicBezTo>
                  <a:cubicBezTo>
                    <a:pt x="111" y="747"/>
                    <a:pt x="111" y="747"/>
                    <a:pt x="111" y="747"/>
                  </a:cubicBezTo>
                  <a:cubicBezTo>
                    <a:pt x="111" y="753"/>
                    <a:pt x="111" y="753"/>
                    <a:pt x="111" y="753"/>
                  </a:cubicBezTo>
                  <a:cubicBezTo>
                    <a:pt x="111" y="753"/>
                    <a:pt x="111" y="753"/>
                    <a:pt x="112" y="753"/>
                  </a:cubicBezTo>
                  <a:cubicBezTo>
                    <a:pt x="111" y="747"/>
                    <a:pt x="111" y="747"/>
                    <a:pt x="111" y="747"/>
                  </a:cubicBezTo>
                  <a:cubicBezTo>
                    <a:pt x="111" y="753"/>
                    <a:pt x="111" y="753"/>
                    <a:pt x="111" y="753"/>
                  </a:cubicBezTo>
                  <a:cubicBezTo>
                    <a:pt x="111" y="747"/>
                    <a:pt x="111" y="747"/>
                    <a:pt x="111" y="747"/>
                  </a:cubicBezTo>
                  <a:cubicBezTo>
                    <a:pt x="109" y="753"/>
                    <a:pt x="109" y="753"/>
                    <a:pt x="109" y="753"/>
                  </a:cubicBezTo>
                  <a:cubicBezTo>
                    <a:pt x="110" y="753"/>
                    <a:pt x="110" y="753"/>
                    <a:pt x="111" y="753"/>
                  </a:cubicBezTo>
                  <a:cubicBezTo>
                    <a:pt x="111" y="747"/>
                    <a:pt x="111" y="747"/>
                    <a:pt x="111" y="747"/>
                  </a:cubicBezTo>
                  <a:cubicBezTo>
                    <a:pt x="109" y="753"/>
                    <a:pt x="109" y="753"/>
                    <a:pt x="109" y="753"/>
                  </a:cubicBezTo>
                  <a:cubicBezTo>
                    <a:pt x="110" y="748"/>
                    <a:pt x="110" y="748"/>
                    <a:pt x="110" y="748"/>
                  </a:cubicBezTo>
                  <a:cubicBezTo>
                    <a:pt x="109" y="752"/>
                    <a:pt x="109" y="752"/>
                    <a:pt x="109" y="752"/>
                  </a:cubicBezTo>
                  <a:cubicBezTo>
                    <a:pt x="109" y="752"/>
                    <a:pt x="109" y="753"/>
                    <a:pt x="109" y="753"/>
                  </a:cubicBezTo>
                  <a:cubicBezTo>
                    <a:pt x="110" y="748"/>
                    <a:pt x="110" y="748"/>
                    <a:pt x="110" y="748"/>
                  </a:cubicBezTo>
                  <a:cubicBezTo>
                    <a:pt x="109" y="752"/>
                    <a:pt x="109" y="752"/>
                    <a:pt x="109" y="752"/>
                  </a:cubicBezTo>
                  <a:cubicBezTo>
                    <a:pt x="109" y="752"/>
                    <a:pt x="109" y="752"/>
                    <a:pt x="109" y="752"/>
                  </a:cubicBezTo>
                  <a:cubicBezTo>
                    <a:pt x="109" y="753"/>
                    <a:pt x="111" y="753"/>
                    <a:pt x="113" y="755"/>
                  </a:cubicBezTo>
                  <a:cubicBezTo>
                    <a:pt x="131" y="764"/>
                    <a:pt x="193" y="797"/>
                    <a:pt x="250" y="828"/>
                  </a:cubicBezTo>
                  <a:cubicBezTo>
                    <a:pt x="279" y="843"/>
                    <a:pt x="306" y="858"/>
                    <a:pt x="327" y="869"/>
                  </a:cubicBezTo>
                  <a:cubicBezTo>
                    <a:pt x="337" y="874"/>
                    <a:pt x="345" y="879"/>
                    <a:pt x="351" y="882"/>
                  </a:cubicBezTo>
                  <a:cubicBezTo>
                    <a:pt x="357" y="885"/>
                    <a:pt x="360" y="887"/>
                    <a:pt x="360" y="887"/>
                  </a:cubicBezTo>
                  <a:cubicBezTo>
                    <a:pt x="363" y="888"/>
                    <a:pt x="366" y="887"/>
                    <a:pt x="368" y="885"/>
                  </a:cubicBezTo>
                  <a:cubicBezTo>
                    <a:pt x="369" y="882"/>
                    <a:pt x="368" y="879"/>
                    <a:pt x="366" y="877"/>
                  </a:cubicBezTo>
                  <a:cubicBezTo>
                    <a:pt x="366" y="877"/>
                    <a:pt x="362" y="875"/>
                    <a:pt x="356" y="872"/>
                  </a:cubicBezTo>
                  <a:cubicBezTo>
                    <a:pt x="334" y="859"/>
                    <a:pt x="280" y="827"/>
                    <a:pt x="231" y="798"/>
                  </a:cubicBezTo>
                  <a:cubicBezTo>
                    <a:pt x="206" y="783"/>
                    <a:pt x="183" y="768"/>
                    <a:pt x="166" y="757"/>
                  </a:cubicBezTo>
                  <a:cubicBezTo>
                    <a:pt x="158" y="752"/>
                    <a:pt x="151" y="747"/>
                    <a:pt x="146" y="743"/>
                  </a:cubicBezTo>
                  <a:cubicBezTo>
                    <a:pt x="144" y="741"/>
                    <a:pt x="142" y="740"/>
                    <a:pt x="141" y="739"/>
                  </a:cubicBezTo>
                  <a:cubicBezTo>
                    <a:pt x="141" y="739"/>
                    <a:pt x="141" y="738"/>
                    <a:pt x="140" y="738"/>
                  </a:cubicBezTo>
                  <a:cubicBezTo>
                    <a:pt x="140" y="739"/>
                    <a:pt x="140" y="739"/>
                    <a:pt x="140" y="739"/>
                  </a:cubicBezTo>
                  <a:cubicBezTo>
                    <a:pt x="141" y="738"/>
                    <a:pt x="141" y="738"/>
                    <a:pt x="141" y="738"/>
                  </a:cubicBezTo>
                  <a:cubicBezTo>
                    <a:pt x="140" y="738"/>
                    <a:pt x="140" y="738"/>
                    <a:pt x="140" y="738"/>
                  </a:cubicBezTo>
                  <a:cubicBezTo>
                    <a:pt x="140" y="739"/>
                    <a:pt x="140" y="739"/>
                    <a:pt x="140" y="739"/>
                  </a:cubicBezTo>
                  <a:cubicBezTo>
                    <a:pt x="141" y="738"/>
                    <a:pt x="141" y="738"/>
                    <a:pt x="141" y="738"/>
                  </a:cubicBezTo>
                  <a:cubicBezTo>
                    <a:pt x="137" y="740"/>
                    <a:pt x="137" y="740"/>
                    <a:pt x="137" y="740"/>
                  </a:cubicBezTo>
                  <a:cubicBezTo>
                    <a:pt x="141" y="740"/>
                    <a:pt x="141" y="740"/>
                    <a:pt x="141" y="740"/>
                  </a:cubicBezTo>
                  <a:cubicBezTo>
                    <a:pt x="141" y="739"/>
                    <a:pt x="141" y="738"/>
                    <a:pt x="141" y="738"/>
                  </a:cubicBezTo>
                  <a:cubicBezTo>
                    <a:pt x="137" y="740"/>
                    <a:pt x="137" y="740"/>
                    <a:pt x="137" y="740"/>
                  </a:cubicBezTo>
                  <a:cubicBezTo>
                    <a:pt x="141" y="740"/>
                    <a:pt x="141" y="740"/>
                    <a:pt x="141" y="740"/>
                  </a:cubicBezTo>
                  <a:cubicBezTo>
                    <a:pt x="136" y="740"/>
                    <a:pt x="136" y="740"/>
                    <a:pt x="136" y="740"/>
                  </a:cubicBezTo>
                  <a:cubicBezTo>
                    <a:pt x="140" y="743"/>
                    <a:pt x="140" y="743"/>
                    <a:pt x="140" y="743"/>
                  </a:cubicBezTo>
                  <a:cubicBezTo>
                    <a:pt x="141" y="742"/>
                    <a:pt x="141" y="741"/>
                    <a:pt x="141" y="740"/>
                  </a:cubicBezTo>
                  <a:cubicBezTo>
                    <a:pt x="136" y="740"/>
                    <a:pt x="136" y="740"/>
                    <a:pt x="136" y="740"/>
                  </a:cubicBezTo>
                  <a:cubicBezTo>
                    <a:pt x="140" y="743"/>
                    <a:pt x="140" y="743"/>
                    <a:pt x="140" y="743"/>
                  </a:cubicBezTo>
                  <a:cubicBezTo>
                    <a:pt x="140" y="743"/>
                    <a:pt x="140" y="743"/>
                    <a:pt x="140" y="743"/>
                  </a:cubicBezTo>
                  <a:cubicBezTo>
                    <a:pt x="136" y="740"/>
                    <a:pt x="136" y="740"/>
                    <a:pt x="136" y="740"/>
                  </a:cubicBezTo>
                  <a:cubicBezTo>
                    <a:pt x="139" y="744"/>
                    <a:pt x="139" y="744"/>
                    <a:pt x="139" y="744"/>
                  </a:cubicBezTo>
                  <a:cubicBezTo>
                    <a:pt x="139" y="744"/>
                    <a:pt x="140" y="743"/>
                    <a:pt x="140" y="743"/>
                  </a:cubicBezTo>
                  <a:cubicBezTo>
                    <a:pt x="136" y="740"/>
                    <a:pt x="136" y="740"/>
                    <a:pt x="136" y="740"/>
                  </a:cubicBezTo>
                  <a:cubicBezTo>
                    <a:pt x="139" y="744"/>
                    <a:pt x="139" y="744"/>
                    <a:pt x="139" y="744"/>
                  </a:cubicBezTo>
                  <a:cubicBezTo>
                    <a:pt x="136" y="740"/>
                    <a:pt x="136" y="740"/>
                    <a:pt x="136" y="740"/>
                  </a:cubicBezTo>
                  <a:cubicBezTo>
                    <a:pt x="137" y="745"/>
                    <a:pt x="137" y="745"/>
                    <a:pt x="137" y="745"/>
                  </a:cubicBezTo>
                  <a:cubicBezTo>
                    <a:pt x="137" y="745"/>
                    <a:pt x="138" y="745"/>
                    <a:pt x="139" y="744"/>
                  </a:cubicBezTo>
                  <a:cubicBezTo>
                    <a:pt x="136" y="740"/>
                    <a:pt x="136" y="740"/>
                    <a:pt x="136" y="740"/>
                  </a:cubicBezTo>
                  <a:cubicBezTo>
                    <a:pt x="137" y="745"/>
                    <a:pt x="137" y="745"/>
                    <a:pt x="137" y="745"/>
                  </a:cubicBezTo>
                  <a:cubicBezTo>
                    <a:pt x="136" y="740"/>
                    <a:pt x="136" y="740"/>
                    <a:pt x="136" y="740"/>
                  </a:cubicBezTo>
                  <a:cubicBezTo>
                    <a:pt x="136" y="745"/>
                    <a:pt x="136" y="745"/>
                    <a:pt x="136" y="745"/>
                  </a:cubicBezTo>
                  <a:cubicBezTo>
                    <a:pt x="136" y="745"/>
                    <a:pt x="136" y="745"/>
                    <a:pt x="137" y="745"/>
                  </a:cubicBezTo>
                  <a:cubicBezTo>
                    <a:pt x="136" y="740"/>
                    <a:pt x="136" y="740"/>
                    <a:pt x="136" y="740"/>
                  </a:cubicBezTo>
                  <a:cubicBezTo>
                    <a:pt x="136" y="745"/>
                    <a:pt x="136" y="745"/>
                    <a:pt x="136" y="745"/>
                  </a:cubicBezTo>
                  <a:cubicBezTo>
                    <a:pt x="136" y="741"/>
                    <a:pt x="136" y="741"/>
                    <a:pt x="136" y="741"/>
                  </a:cubicBezTo>
                  <a:cubicBezTo>
                    <a:pt x="135" y="745"/>
                    <a:pt x="135" y="745"/>
                    <a:pt x="135" y="745"/>
                  </a:cubicBezTo>
                  <a:cubicBezTo>
                    <a:pt x="135" y="745"/>
                    <a:pt x="135" y="745"/>
                    <a:pt x="136" y="745"/>
                  </a:cubicBezTo>
                  <a:cubicBezTo>
                    <a:pt x="136" y="741"/>
                    <a:pt x="136" y="741"/>
                    <a:pt x="136" y="741"/>
                  </a:cubicBezTo>
                  <a:cubicBezTo>
                    <a:pt x="135" y="745"/>
                    <a:pt x="135" y="745"/>
                    <a:pt x="135" y="745"/>
                  </a:cubicBezTo>
                  <a:cubicBezTo>
                    <a:pt x="135" y="743"/>
                    <a:pt x="135" y="743"/>
                    <a:pt x="135" y="743"/>
                  </a:cubicBezTo>
                  <a:cubicBezTo>
                    <a:pt x="135" y="745"/>
                    <a:pt x="135" y="745"/>
                    <a:pt x="135" y="745"/>
                  </a:cubicBezTo>
                  <a:cubicBezTo>
                    <a:pt x="135" y="745"/>
                    <a:pt x="135" y="745"/>
                    <a:pt x="135" y="745"/>
                  </a:cubicBezTo>
                  <a:cubicBezTo>
                    <a:pt x="135" y="743"/>
                    <a:pt x="135" y="743"/>
                    <a:pt x="135" y="743"/>
                  </a:cubicBezTo>
                  <a:cubicBezTo>
                    <a:pt x="135" y="745"/>
                    <a:pt x="135" y="745"/>
                    <a:pt x="135" y="745"/>
                  </a:cubicBezTo>
                  <a:cubicBezTo>
                    <a:pt x="135" y="745"/>
                    <a:pt x="135" y="745"/>
                    <a:pt x="136" y="746"/>
                  </a:cubicBezTo>
                  <a:cubicBezTo>
                    <a:pt x="139" y="747"/>
                    <a:pt x="145" y="750"/>
                    <a:pt x="153" y="754"/>
                  </a:cubicBezTo>
                  <a:cubicBezTo>
                    <a:pt x="183" y="769"/>
                    <a:pt x="239" y="800"/>
                    <a:pt x="289" y="826"/>
                  </a:cubicBezTo>
                  <a:cubicBezTo>
                    <a:pt x="314" y="840"/>
                    <a:pt x="337" y="852"/>
                    <a:pt x="355" y="861"/>
                  </a:cubicBezTo>
                  <a:cubicBezTo>
                    <a:pt x="364" y="865"/>
                    <a:pt x="371" y="869"/>
                    <a:pt x="376" y="872"/>
                  </a:cubicBezTo>
                  <a:cubicBezTo>
                    <a:pt x="379" y="873"/>
                    <a:pt x="381" y="874"/>
                    <a:pt x="383" y="875"/>
                  </a:cubicBezTo>
                  <a:cubicBezTo>
                    <a:pt x="384" y="875"/>
                    <a:pt x="385" y="875"/>
                    <a:pt x="385" y="876"/>
                  </a:cubicBezTo>
                  <a:cubicBezTo>
                    <a:pt x="386" y="876"/>
                    <a:pt x="386" y="876"/>
                    <a:pt x="387" y="876"/>
                  </a:cubicBezTo>
                  <a:cubicBezTo>
                    <a:pt x="387" y="876"/>
                    <a:pt x="387" y="876"/>
                    <a:pt x="388" y="876"/>
                  </a:cubicBezTo>
                  <a:cubicBezTo>
                    <a:pt x="389" y="876"/>
                    <a:pt x="389" y="876"/>
                    <a:pt x="390" y="876"/>
                  </a:cubicBezTo>
                  <a:cubicBezTo>
                    <a:pt x="391" y="876"/>
                    <a:pt x="391" y="876"/>
                    <a:pt x="392" y="875"/>
                  </a:cubicBezTo>
                  <a:cubicBezTo>
                    <a:pt x="392" y="875"/>
                    <a:pt x="393" y="874"/>
                    <a:pt x="393" y="874"/>
                  </a:cubicBezTo>
                  <a:cubicBezTo>
                    <a:pt x="394" y="872"/>
                    <a:pt x="394" y="871"/>
                    <a:pt x="394" y="869"/>
                  </a:cubicBezTo>
                  <a:cubicBezTo>
                    <a:pt x="394" y="868"/>
                    <a:pt x="393" y="867"/>
                    <a:pt x="391" y="866"/>
                  </a:cubicBezTo>
                  <a:cubicBezTo>
                    <a:pt x="391" y="866"/>
                    <a:pt x="388" y="864"/>
                    <a:pt x="382" y="860"/>
                  </a:cubicBezTo>
                  <a:cubicBezTo>
                    <a:pt x="360" y="847"/>
                    <a:pt x="306" y="814"/>
                    <a:pt x="257" y="783"/>
                  </a:cubicBezTo>
                  <a:cubicBezTo>
                    <a:pt x="233" y="768"/>
                    <a:pt x="210" y="754"/>
                    <a:pt x="193" y="743"/>
                  </a:cubicBezTo>
                  <a:cubicBezTo>
                    <a:pt x="185" y="738"/>
                    <a:pt x="178" y="734"/>
                    <a:pt x="173" y="730"/>
                  </a:cubicBezTo>
                  <a:cubicBezTo>
                    <a:pt x="171" y="729"/>
                    <a:pt x="169" y="728"/>
                    <a:pt x="168" y="727"/>
                  </a:cubicBezTo>
                  <a:cubicBezTo>
                    <a:pt x="167" y="726"/>
                    <a:pt x="167" y="726"/>
                    <a:pt x="167" y="726"/>
                  </a:cubicBezTo>
                  <a:cubicBezTo>
                    <a:pt x="167" y="726"/>
                    <a:pt x="167" y="726"/>
                    <a:pt x="167" y="726"/>
                  </a:cubicBezTo>
                  <a:cubicBezTo>
                    <a:pt x="166" y="727"/>
                    <a:pt x="166" y="727"/>
                    <a:pt x="166" y="727"/>
                  </a:cubicBezTo>
                  <a:cubicBezTo>
                    <a:pt x="167" y="726"/>
                    <a:pt x="167" y="726"/>
                    <a:pt x="167" y="726"/>
                  </a:cubicBezTo>
                  <a:cubicBezTo>
                    <a:pt x="167" y="726"/>
                    <a:pt x="167" y="726"/>
                    <a:pt x="167" y="726"/>
                  </a:cubicBezTo>
                  <a:cubicBezTo>
                    <a:pt x="166" y="727"/>
                    <a:pt x="166" y="727"/>
                    <a:pt x="166" y="727"/>
                  </a:cubicBezTo>
                  <a:cubicBezTo>
                    <a:pt x="167" y="726"/>
                    <a:pt x="167" y="726"/>
                    <a:pt x="167" y="726"/>
                  </a:cubicBezTo>
                  <a:cubicBezTo>
                    <a:pt x="164" y="729"/>
                    <a:pt x="164" y="729"/>
                    <a:pt x="164" y="729"/>
                  </a:cubicBezTo>
                  <a:cubicBezTo>
                    <a:pt x="167" y="726"/>
                    <a:pt x="167" y="726"/>
                    <a:pt x="167" y="726"/>
                  </a:cubicBezTo>
                  <a:cubicBezTo>
                    <a:pt x="167" y="726"/>
                    <a:pt x="167" y="726"/>
                    <a:pt x="167" y="726"/>
                  </a:cubicBezTo>
                  <a:cubicBezTo>
                    <a:pt x="164" y="729"/>
                    <a:pt x="164" y="729"/>
                    <a:pt x="164" y="729"/>
                  </a:cubicBezTo>
                  <a:cubicBezTo>
                    <a:pt x="167" y="726"/>
                    <a:pt x="167" y="726"/>
                    <a:pt x="167" y="726"/>
                  </a:cubicBezTo>
                  <a:cubicBezTo>
                    <a:pt x="163" y="729"/>
                    <a:pt x="163" y="729"/>
                    <a:pt x="163" y="729"/>
                  </a:cubicBezTo>
                  <a:cubicBezTo>
                    <a:pt x="168" y="727"/>
                    <a:pt x="168" y="727"/>
                    <a:pt x="168" y="727"/>
                  </a:cubicBezTo>
                  <a:cubicBezTo>
                    <a:pt x="167" y="727"/>
                    <a:pt x="167" y="727"/>
                    <a:pt x="167" y="726"/>
                  </a:cubicBezTo>
                  <a:cubicBezTo>
                    <a:pt x="163" y="729"/>
                    <a:pt x="163" y="729"/>
                    <a:pt x="163" y="729"/>
                  </a:cubicBezTo>
                  <a:cubicBezTo>
                    <a:pt x="168" y="727"/>
                    <a:pt x="168" y="727"/>
                    <a:pt x="168" y="727"/>
                  </a:cubicBezTo>
                  <a:cubicBezTo>
                    <a:pt x="163" y="730"/>
                    <a:pt x="163" y="730"/>
                    <a:pt x="163" y="730"/>
                  </a:cubicBezTo>
                  <a:cubicBezTo>
                    <a:pt x="168" y="730"/>
                    <a:pt x="168" y="730"/>
                    <a:pt x="168" y="730"/>
                  </a:cubicBezTo>
                  <a:cubicBezTo>
                    <a:pt x="168" y="728"/>
                    <a:pt x="168" y="728"/>
                    <a:pt x="168" y="727"/>
                  </a:cubicBezTo>
                  <a:cubicBezTo>
                    <a:pt x="163" y="730"/>
                    <a:pt x="163" y="730"/>
                    <a:pt x="163" y="730"/>
                  </a:cubicBezTo>
                  <a:cubicBezTo>
                    <a:pt x="168" y="730"/>
                    <a:pt x="168" y="730"/>
                    <a:pt x="168" y="730"/>
                  </a:cubicBezTo>
                  <a:cubicBezTo>
                    <a:pt x="163" y="730"/>
                    <a:pt x="163" y="730"/>
                    <a:pt x="163" y="730"/>
                  </a:cubicBezTo>
                  <a:cubicBezTo>
                    <a:pt x="167" y="733"/>
                    <a:pt x="167" y="733"/>
                    <a:pt x="167" y="733"/>
                  </a:cubicBezTo>
                  <a:cubicBezTo>
                    <a:pt x="168" y="731"/>
                    <a:pt x="168" y="730"/>
                    <a:pt x="168" y="730"/>
                  </a:cubicBezTo>
                  <a:cubicBezTo>
                    <a:pt x="163" y="730"/>
                    <a:pt x="163" y="730"/>
                    <a:pt x="163" y="730"/>
                  </a:cubicBezTo>
                  <a:cubicBezTo>
                    <a:pt x="167" y="733"/>
                    <a:pt x="167" y="733"/>
                    <a:pt x="167" y="733"/>
                  </a:cubicBezTo>
                  <a:cubicBezTo>
                    <a:pt x="163" y="730"/>
                    <a:pt x="163" y="730"/>
                    <a:pt x="163" y="730"/>
                  </a:cubicBezTo>
                  <a:cubicBezTo>
                    <a:pt x="160" y="734"/>
                    <a:pt x="160" y="734"/>
                    <a:pt x="160" y="734"/>
                  </a:cubicBezTo>
                  <a:cubicBezTo>
                    <a:pt x="414" y="869"/>
                    <a:pt x="414" y="869"/>
                    <a:pt x="414" y="869"/>
                  </a:cubicBezTo>
                  <a:cubicBezTo>
                    <a:pt x="417" y="870"/>
                    <a:pt x="420" y="869"/>
                    <a:pt x="421" y="866"/>
                  </a:cubicBezTo>
                  <a:cubicBezTo>
                    <a:pt x="423" y="864"/>
                    <a:pt x="422" y="861"/>
                    <a:pt x="419" y="859"/>
                  </a:cubicBezTo>
                  <a:cubicBezTo>
                    <a:pt x="419" y="859"/>
                    <a:pt x="416" y="857"/>
                    <a:pt x="410" y="853"/>
                  </a:cubicBezTo>
                  <a:cubicBezTo>
                    <a:pt x="387" y="840"/>
                    <a:pt x="332" y="806"/>
                    <a:pt x="283" y="776"/>
                  </a:cubicBezTo>
                  <a:cubicBezTo>
                    <a:pt x="258" y="761"/>
                    <a:pt x="234" y="746"/>
                    <a:pt x="217" y="735"/>
                  </a:cubicBezTo>
                  <a:cubicBezTo>
                    <a:pt x="209" y="729"/>
                    <a:pt x="202" y="725"/>
                    <a:pt x="197" y="721"/>
                  </a:cubicBezTo>
                  <a:cubicBezTo>
                    <a:pt x="194" y="720"/>
                    <a:pt x="193" y="718"/>
                    <a:pt x="191" y="718"/>
                  </a:cubicBezTo>
                  <a:cubicBezTo>
                    <a:pt x="191" y="717"/>
                    <a:pt x="191" y="717"/>
                    <a:pt x="190" y="717"/>
                  </a:cubicBezTo>
                  <a:cubicBezTo>
                    <a:pt x="190" y="717"/>
                    <a:pt x="190" y="717"/>
                    <a:pt x="190" y="717"/>
                  </a:cubicBezTo>
                  <a:cubicBezTo>
                    <a:pt x="189" y="718"/>
                    <a:pt x="189" y="718"/>
                    <a:pt x="189" y="718"/>
                  </a:cubicBezTo>
                  <a:cubicBezTo>
                    <a:pt x="191" y="717"/>
                    <a:pt x="191" y="717"/>
                    <a:pt x="191" y="717"/>
                  </a:cubicBezTo>
                  <a:cubicBezTo>
                    <a:pt x="190" y="717"/>
                    <a:pt x="190" y="717"/>
                    <a:pt x="190" y="717"/>
                  </a:cubicBezTo>
                  <a:cubicBezTo>
                    <a:pt x="189" y="718"/>
                    <a:pt x="189" y="718"/>
                    <a:pt x="189" y="718"/>
                  </a:cubicBezTo>
                  <a:cubicBezTo>
                    <a:pt x="191" y="717"/>
                    <a:pt x="191" y="717"/>
                    <a:pt x="191" y="717"/>
                  </a:cubicBezTo>
                  <a:cubicBezTo>
                    <a:pt x="187" y="720"/>
                    <a:pt x="187" y="720"/>
                    <a:pt x="187" y="720"/>
                  </a:cubicBezTo>
                  <a:cubicBezTo>
                    <a:pt x="191" y="718"/>
                    <a:pt x="191" y="718"/>
                    <a:pt x="191" y="718"/>
                  </a:cubicBezTo>
                  <a:cubicBezTo>
                    <a:pt x="191" y="717"/>
                    <a:pt x="191" y="717"/>
                    <a:pt x="191" y="717"/>
                  </a:cubicBezTo>
                  <a:cubicBezTo>
                    <a:pt x="187" y="720"/>
                    <a:pt x="187" y="720"/>
                    <a:pt x="187" y="720"/>
                  </a:cubicBezTo>
                  <a:cubicBezTo>
                    <a:pt x="191" y="718"/>
                    <a:pt x="191" y="718"/>
                    <a:pt x="191" y="718"/>
                  </a:cubicBezTo>
                  <a:cubicBezTo>
                    <a:pt x="186" y="720"/>
                    <a:pt x="186" y="720"/>
                    <a:pt x="186" y="720"/>
                  </a:cubicBezTo>
                  <a:cubicBezTo>
                    <a:pt x="192" y="720"/>
                    <a:pt x="192" y="720"/>
                    <a:pt x="192" y="720"/>
                  </a:cubicBezTo>
                  <a:cubicBezTo>
                    <a:pt x="192" y="719"/>
                    <a:pt x="191" y="718"/>
                    <a:pt x="191" y="718"/>
                  </a:cubicBezTo>
                  <a:cubicBezTo>
                    <a:pt x="186" y="720"/>
                    <a:pt x="186" y="720"/>
                    <a:pt x="186" y="720"/>
                  </a:cubicBezTo>
                  <a:cubicBezTo>
                    <a:pt x="192" y="720"/>
                    <a:pt x="192" y="720"/>
                    <a:pt x="192" y="720"/>
                  </a:cubicBezTo>
                  <a:cubicBezTo>
                    <a:pt x="186" y="720"/>
                    <a:pt x="186" y="720"/>
                    <a:pt x="186" y="720"/>
                  </a:cubicBezTo>
                  <a:cubicBezTo>
                    <a:pt x="191" y="723"/>
                    <a:pt x="191" y="723"/>
                    <a:pt x="191" y="723"/>
                  </a:cubicBezTo>
                  <a:cubicBezTo>
                    <a:pt x="191" y="722"/>
                    <a:pt x="192" y="721"/>
                    <a:pt x="192" y="720"/>
                  </a:cubicBezTo>
                  <a:cubicBezTo>
                    <a:pt x="186" y="720"/>
                    <a:pt x="186" y="720"/>
                    <a:pt x="186" y="720"/>
                  </a:cubicBezTo>
                  <a:cubicBezTo>
                    <a:pt x="191" y="723"/>
                    <a:pt x="191" y="723"/>
                    <a:pt x="191" y="723"/>
                  </a:cubicBezTo>
                  <a:cubicBezTo>
                    <a:pt x="186" y="720"/>
                    <a:pt x="186" y="720"/>
                    <a:pt x="186" y="720"/>
                  </a:cubicBezTo>
                  <a:cubicBezTo>
                    <a:pt x="183" y="724"/>
                    <a:pt x="183" y="724"/>
                    <a:pt x="183" y="724"/>
                  </a:cubicBezTo>
                  <a:cubicBezTo>
                    <a:pt x="183" y="724"/>
                    <a:pt x="243" y="758"/>
                    <a:pt x="305" y="792"/>
                  </a:cubicBezTo>
                  <a:cubicBezTo>
                    <a:pt x="336" y="809"/>
                    <a:pt x="368" y="826"/>
                    <a:pt x="392" y="839"/>
                  </a:cubicBezTo>
                  <a:cubicBezTo>
                    <a:pt x="404" y="845"/>
                    <a:pt x="415" y="850"/>
                    <a:pt x="423" y="854"/>
                  </a:cubicBezTo>
                  <a:cubicBezTo>
                    <a:pt x="427" y="856"/>
                    <a:pt x="431" y="857"/>
                    <a:pt x="433" y="858"/>
                  </a:cubicBezTo>
                  <a:cubicBezTo>
                    <a:pt x="435" y="859"/>
                    <a:pt x="436" y="859"/>
                    <a:pt x="437" y="860"/>
                  </a:cubicBezTo>
                  <a:cubicBezTo>
                    <a:pt x="438" y="860"/>
                    <a:pt x="439" y="860"/>
                    <a:pt x="441" y="860"/>
                  </a:cubicBezTo>
                  <a:cubicBezTo>
                    <a:pt x="441" y="860"/>
                    <a:pt x="442" y="860"/>
                    <a:pt x="443" y="860"/>
                  </a:cubicBezTo>
                  <a:cubicBezTo>
                    <a:pt x="443" y="860"/>
                    <a:pt x="444" y="860"/>
                    <a:pt x="444" y="859"/>
                  </a:cubicBezTo>
                  <a:cubicBezTo>
                    <a:pt x="445" y="859"/>
                    <a:pt x="445" y="858"/>
                    <a:pt x="446" y="858"/>
                  </a:cubicBezTo>
                  <a:cubicBezTo>
                    <a:pt x="446" y="858"/>
                    <a:pt x="446" y="858"/>
                    <a:pt x="446" y="858"/>
                  </a:cubicBezTo>
                  <a:cubicBezTo>
                    <a:pt x="446" y="856"/>
                    <a:pt x="447" y="855"/>
                    <a:pt x="447" y="855"/>
                  </a:cubicBezTo>
                  <a:cubicBezTo>
                    <a:pt x="447" y="854"/>
                    <a:pt x="446" y="853"/>
                    <a:pt x="446" y="852"/>
                  </a:cubicBezTo>
                  <a:cubicBezTo>
                    <a:pt x="446" y="852"/>
                    <a:pt x="446" y="851"/>
                    <a:pt x="445" y="851"/>
                  </a:cubicBezTo>
                  <a:cubicBezTo>
                    <a:pt x="445" y="850"/>
                    <a:pt x="445" y="850"/>
                    <a:pt x="444" y="850"/>
                  </a:cubicBezTo>
                  <a:cubicBezTo>
                    <a:pt x="444" y="849"/>
                    <a:pt x="443" y="849"/>
                    <a:pt x="442" y="848"/>
                  </a:cubicBezTo>
                  <a:cubicBezTo>
                    <a:pt x="439" y="846"/>
                    <a:pt x="434" y="843"/>
                    <a:pt x="426" y="838"/>
                  </a:cubicBezTo>
                  <a:cubicBezTo>
                    <a:pt x="400" y="821"/>
                    <a:pt x="349" y="790"/>
                    <a:pt x="305" y="763"/>
                  </a:cubicBezTo>
                  <a:cubicBezTo>
                    <a:pt x="283" y="750"/>
                    <a:pt x="263" y="737"/>
                    <a:pt x="248" y="728"/>
                  </a:cubicBezTo>
                  <a:cubicBezTo>
                    <a:pt x="241" y="723"/>
                    <a:pt x="235" y="720"/>
                    <a:pt x="230" y="717"/>
                  </a:cubicBezTo>
                  <a:cubicBezTo>
                    <a:pt x="228" y="716"/>
                    <a:pt x="227" y="714"/>
                    <a:pt x="226" y="714"/>
                  </a:cubicBezTo>
                  <a:cubicBezTo>
                    <a:pt x="225" y="713"/>
                    <a:pt x="225" y="713"/>
                    <a:pt x="225" y="713"/>
                  </a:cubicBezTo>
                  <a:cubicBezTo>
                    <a:pt x="225" y="713"/>
                    <a:pt x="225" y="713"/>
                    <a:pt x="225" y="713"/>
                  </a:cubicBezTo>
                  <a:cubicBezTo>
                    <a:pt x="222" y="716"/>
                    <a:pt x="222" y="716"/>
                    <a:pt x="222" y="716"/>
                  </a:cubicBezTo>
                  <a:cubicBezTo>
                    <a:pt x="225" y="713"/>
                    <a:pt x="225" y="713"/>
                    <a:pt x="225" y="713"/>
                  </a:cubicBezTo>
                  <a:cubicBezTo>
                    <a:pt x="225" y="713"/>
                    <a:pt x="225" y="713"/>
                    <a:pt x="225" y="713"/>
                  </a:cubicBezTo>
                  <a:cubicBezTo>
                    <a:pt x="222" y="716"/>
                    <a:pt x="222" y="716"/>
                    <a:pt x="222" y="716"/>
                  </a:cubicBezTo>
                  <a:cubicBezTo>
                    <a:pt x="225" y="713"/>
                    <a:pt x="225" y="713"/>
                    <a:pt x="225" y="713"/>
                  </a:cubicBezTo>
                  <a:cubicBezTo>
                    <a:pt x="221" y="717"/>
                    <a:pt x="221" y="717"/>
                    <a:pt x="221" y="717"/>
                  </a:cubicBezTo>
                  <a:cubicBezTo>
                    <a:pt x="226" y="714"/>
                    <a:pt x="226" y="714"/>
                    <a:pt x="226" y="714"/>
                  </a:cubicBezTo>
                  <a:cubicBezTo>
                    <a:pt x="225" y="714"/>
                    <a:pt x="225" y="713"/>
                    <a:pt x="225" y="713"/>
                  </a:cubicBezTo>
                  <a:cubicBezTo>
                    <a:pt x="221" y="717"/>
                    <a:pt x="221" y="717"/>
                    <a:pt x="221" y="717"/>
                  </a:cubicBezTo>
                  <a:cubicBezTo>
                    <a:pt x="226" y="714"/>
                    <a:pt x="226" y="714"/>
                    <a:pt x="226" y="714"/>
                  </a:cubicBezTo>
                  <a:cubicBezTo>
                    <a:pt x="221" y="717"/>
                    <a:pt x="221" y="717"/>
                    <a:pt x="221" y="717"/>
                  </a:cubicBezTo>
                  <a:cubicBezTo>
                    <a:pt x="226" y="715"/>
                    <a:pt x="226" y="715"/>
                    <a:pt x="226" y="715"/>
                  </a:cubicBezTo>
                  <a:cubicBezTo>
                    <a:pt x="226" y="714"/>
                    <a:pt x="226" y="714"/>
                    <a:pt x="226" y="714"/>
                  </a:cubicBezTo>
                  <a:cubicBezTo>
                    <a:pt x="221" y="717"/>
                    <a:pt x="221" y="717"/>
                    <a:pt x="221" y="717"/>
                  </a:cubicBezTo>
                  <a:cubicBezTo>
                    <a:pt x="226" y="715"/>
                    <a:pt x="226" y="715"/>
                    <a:pt x="226" y="715"/>
                  </a:cubicBezTo>
                  <a:cubicBezTo>
                    <a:pt x="221" y="717"/>
                    <a:pt x="221" y="717"/>
                    <a:pt x="221" y="717"/>
                  </a:cubicBezTo>
                  <a:cubicBezTo>
                    <a:pt x="226" y="717"/>
                    <a:pt x="226" y="717"/>
                    <a:pt x="226" y="717"/>
                  </a:cubicBezTo>
                  <a:cubicBezTo>
                    <a:pt x="226" y="716"/>
                    <a:pt x="226" y="715"/>
                    <a:pt x="226" y="715"/>
                  </a:cubicBezTo>
                  <a:cubicBezTo>
                    <a:pt x="221" y="717"/>
                    <a:pt x="221" y="717"/>
                    <a:pt x="221" y="717"/>
                  </a:cubicBezTo>
                  <a:cubicBezTo>
                    <a:pt x="226" y="717"/>
                    <a:pt x="226" y="717"/>
                    <a:pt x="226" y="717"/>
                  </a:cubicBezTo>
                  <a:cubicBezTo>
                    <a:pt x="221" y="717"/>
                    <a:pt x="221" y="717"/>
                    <a:pt x="221" y="717"/>
                  </a:cubicBezTo>
                  <a:cubicBezTo>
                    <a:pt x="225" y="720"/>
                    <a:pt x="225" y="720"/>
                    <a:pt x="225" y="720"/>
                  </a:cubicBezTo>
                  <a:cubicBezTo>
                    <a:pt x="226" y="719"/>
                    <a:pt x="226" y="718"/>
                    <a:pt x="226" y="717"/>
                  </a:cubicBezTo>
                  <a:cubicBezTo>
                    <a:pt x="221" y="717"/>
                    <a:pt x="221" y="717"/>
                    <a:pt x="221" y="717"/>
                  </a:cubicBezTo>
                  <a:cubicBezTo>
                    <a:pt x="225" y="720"/>
                    <a:pt x="225" y="720"/>
                    <a:pt x="225" y="720"/>
                  </a:cubicBezTo>
                  <a:cubicBezTo>
                    <a:pt x="221" y="717"/>
                    <a:pt x="221" y="717"/>
                    <a:pt x="221" y="717"/>
                  </a:cubicBezTo>
                  <a:cubicBezTo>
                    <a:pt x="218" y="722"/>
                    <a:pt x="218" y="722"/>
                    <a:pt x="218" y="722"/>
                  </a:cubicBezTo>
                  <a:cubicBezTo>
                    <a:pt x="218" y="722"/>
                    <a:pt x="276" y="753"/>
                    <a:pt x="334" y="784"/>
                  </a:cubicBezTo>
                  <a:cubicBezTo>
                    <a:pt x="364" y="799"/>
                    <a:pt x="393" y="814"/>
                    <a:pt x="416" y="826"/>
                  </a:cubicBezTo>
                  <a:cubicBezTo>
                    <a:pt x="428" y="832"/>
                    <a:pt x="438" y="837"/>
                    <a:pt x="446" y="840"/>
                  </a:cubicBezTo>
                  <a:cubicBezTo>
                    <a:pt x="449" y="842"/>
                    <a:pt x="452" y="843"/>
                    <a:pt x="455" y="844"/>
                  </a:cubicBezTo>
                  <a:cubicBezTo>
                    <a:pt x="456" y="845"/>
                    <a:pt x="457" y="845"/>
                    <a:pt x="458" y="845"/>
                  </a:cubicBezTo>
                  <a:cubicBezTo>
                    <a:pt x="459" y="845"/>
                    <a:pt x="459" y="845"/>
                    <a:pt x="460" y="846"/>
                  </a:cubicBezTo>
                  <a:cubicBezTo>
                    <a:pt x="460" y="846"/>
                    <a:pt x="461" y="846"/>
                    <a:pt x="462" y="846"/>
                  </a:cubicBezTo>
                  <a:cubicBezTo>
                    <a:pt x="462" y="846"/>
                    <a:pt x="463" y="846"/>
                    <a:pt x="464" y="845"/>
                  </a:cubicBezTo>
                  <a:cubicBezTo>
                    <a:pt x="464" y="845"/>
                    <a:pt x="465" y="845"/>
                    <a:pt x="465" y="845"/>
                  </a:cubicBezTo>
                  <a:cubicBezTo>
                    <a:pt x="466" y="844"/>
                    <a:pt x="466" y="844"/>
                    <a:pt x="467" y="843"/>
                  </a:cubicBezTo>
                  <a:cubicBezTo>
                    <a:pt x="467" y="843"/>
                    <a:pt x="467" y="843"/>
                    <a:pt x="467" y="843"/>
                  </a:cubicBezTo>
                  <a:cubicBezTo>
                    <a:pt x="467" y="842"/>
                    <a:pt x="468" y="841"/>
                    <a:pt x="468" y="840"/>
                  </a:cubicBezTo>
                  <a:cubicBezTo>
                    <a:pt x="467" y="839"/>
                    <a:pt x="467" y="838"/>
                    <a:pt x="467" y="837"/>
                  </a:cubicBezTo>
                  <a:cubicBezTo>
                    <a:pt x="466" y="837"/>
                    <a:pt x="466" y="836"/>
                    <a:pt x="466" y="836"/>
                  </a:cubicBezTo>
                  <a:cubicBezTo>
                    <a:pt x="465" y="836"/>
                    <a:pt x="465" y="836"/>
                    <a:pt x="465" y="835"/>
                  </a:cubicBezTo>
                  <a:cubicBezTo>
                    <a:pt x="464" y="835"/>
                    <a:pt x="463" y="834"/>
                    <a:pt x="460" y="832"/>
                  </a:cubicBezTo>
                  <a:cubicBezTo>
                    <a:pt x="452" y="827"/>
                    <a:pt x="436" y="816"/>
                    <a:pt x="414" y="803"/>
                  </a:cubicBezTo>
                  <a:cubicBezTo>
                    <a:pt x="351" y="764"/>
                    <a:pt x="252" y="702"/>
                    <a:pt x="252" y="702"/>
                  </a:cubicBezTo>
                  <a:cubicBezTo>
                    <a:pt x="249" y="707"/>
                    <a:pt x="249" y="707"/>
                    <a:pt x="249" y="707"/>
                  </a:cubicBezTo>
                  <a:cubicBezTo>
                    <a:pt x="246" y="712"/>
                    <a:pt x="246" y="712"/>
                    <a:pt x="246" y="712"/>
                  </a:cubicBezTo>
                  <a:cubicBezTo>
                    <a:pt x="246" y="712"/>
                    <a:pt x="303" y="743"/>
                    <a:pt x="360" y="774"/>
                  </a:cubicBezTo>
                  <a:cubicBezTo>
                    <a:pt x="389" y="789"/>
                    <a:pt x="418" y="805"/>
                    <a:pt x="440" y="816"/>
                  </a:cubicBezTo>
                  <a:cubicBezTo>
                    <a:pt x="451" y="822"/>
                    <a:pt x="461" y="827"/>
                    <a:pt x="468" y="830"/>
                  </a:cubicBezTo>
                  <a:cubicBezTo>
                    <a:pt x="471" y="832"/>
                    <a:pt x="474" y="833"/>
                    <a:pt x="476" y="834"/>
                  </a:cubicBezTo>
                  <a:cubicBezTo>
                    <a:pt x="477" y="835"/>
                    <a:pt x="478" y="835"/>
                    <a:pt x="479" y="836"/>
                  </a:cubicBezTo>
                  <a:cubicBezTo>
                    <a:pt x="479" y="836"/>
                    <a:pt x="480" y="836"/>
                    <a:pt x="480" y="836"/>
                  </a:cubicBezTo>
                  <a:cubicBezTo>
                    <a:pt x="480" y="836"/>
                    <a:pt x="481" y="836"/>
                    <a:pt x="482" y="836"/>
                  </a:cubicBezTo>
                  <a:cubicBezTo>
                    <a:pt x="482" y="836"/>
                    <a:pt x="483" y="836"/>
                    <a:pt x="484" y="836"/>
                  </a:cubicBezTo>
                  <a:cubicBezTo>
                    <a:pt x="484" y="836"/>
                    <a:pt x="485" y="836"/>
                    <a:pt x="485" y="835"/>
                  </a:cubicBezTo>
                  <a:cubicBezTo>
                    <a:pt x="486" y="835"/>
                    <a:pt x="486" y="834"/>
                    <a:pt x="487" y="834"/>
                  </a:cubicBezTo>
                  <a:cubicBezTo>
                    <a:pt x="487" y="834"/>
                    <a:pt x="487" y="834"/>
                    <a:pt x="487" y="834"/>
                  </a:cubicBezTo>
                  <a:cubicBezTo>
                    <a:pt x="487" y="833"/>
                    <a:pt x="488" y="831"/>
                    <a:pt x="488" y="830"/>
                  </a:cubicBezTo>
                  <a:cubicBezTo>
                    <a:pt x="488" y="829"/>
                    <a:pt x="487" y="828"/>
                    <a:pt x="487" y="827"/>
                  </a:cubicBezTo>
                  <a:cubicBezTo>
                    <a:pt x="486" y="826"/>
                    <a:pt x="485" y="825"/>
                    <a:pt x="485" y="825"/>
                  </a:cubicBezTo>
                  <a:cubicBezTo>
                    <a:pt x="483" y="823"/>
                    <a:pt x="481" y="822"/>
                    <a:pt x="479" y="820"/>
                  </a:cubicBezTo>
                  <a:cubicBezTo>
                    <a:pt x="469" y="813"/>
                    <a:pt x="452" y="803"/>
                    <a:pt x="431" y="790"/>
                  </a:cubicBezTo>
                  <a:cubicBezTo>
                    <a:pt x="399" y="771"/>
                    <a:pt x="359" y="749"/>
                    <a:pt x="327" y="730"/>
                  </a:cubicBezTo>
                  <a:cubicBezTo>
                    <a:pt x="311" y="720"/>
                    <a:pt x="297" y="712"/>
                    <a:pt x="287" y="705"/>
                  </a:cubicBezTo>
                  <a:cubicBezTo>
                    <a:pt x="282" y="702"/>
                    <a:pt x="279" y="699"/>
                    <a:pt x="276" y="697"/>
                  </a:cubicBezTo>
                  <a:cubicBezTo>
                    <a:pt x="275" y="696"/>
                    <a:pt x="274" y="696"/>
                    <a:pt x="273" y="695"/>
                  </a:cubicBezTo>
                  <a:cubicBezTo>
                    <a:pt x="273" y="695"/>
                    <a:pt x="273" y="695"/>
                    <a:pt x="273" y="695"/>
                  </a:cubicBezTo>
                  <a:cubicBezTo>
                    <a:pt x="273" y="695"/>
                    <a:pt x="273" y="695"/>
                    <a:pt x="273" y="695"/>
                  </a:cubicBezTo>
                  <a:cubicBezTo>
                    <a:pt x="271" y="696"/>
                    <a:pt x="271" y="696"/>
                    <a:pt x="271" y="696"/>
                  </a:cubicBezTo>
                  <a:cubicBezTo>
                    <a:pt x="273" y="695"/>
                    <a:pt x="273" y="695"/>
                    <a:pt x="273" y="695"/>
                  </a:cubicBezTo>
                  <a:cubicBezTo>
                    <a:pt x="273" y="695"/>
                    <a:pt x="273" y="695"/>
                    <a:pt x="273" y="695"/>
                  </a:cubicBezTo>
                  <a:cubicBezTo>
                    <a:pt x="271" y="696"/>
                    <a:pt x="271" y="696"/>
                    <a:pt x="271" y="696"/>
                  </a:cubicBezTo>
                  <a:cubicBezTo>
                    <a:pt x="273" y="695"/>
                    <a:pt x="273" y="695"/>
                    <a:pt x="273" y="695"/>
                  </a:cubicBezTo>
                  <a:cubicBezTo>
                    <a:pt x="269" y="697"/>
                    <a:pt x="269" y="697"/>
                    <a:pt x="269" y="697"/>
                  </a:cubicBezTo>
                  <a:cubicBezTo>
                    <a:pt x="274" y="697"/>
                    <a:pt x="274" y="697"/>
                    <a:pt x="274" y="697"/>
                  </a:cubicBezTo>
                  <a:cubicBezTo>
                    <a:pt x="274" y="696"/>
                    <a:pt x="274" y="696"/>
                    <a:pt x="273" y="695"/>
                  </a:cubicBezTo>
                  <a:cubicBezTo>
                    <a:pt x="269" y="697"/>
                    <a:pt x="269" y="697"/>
                    <a:pt x="269" y="697"/>
                  </a:cubicBezTo>
                  <a:cubicBezTo>
                    <a:pt x="274" y="697"/>
                    <a:pt x="274" y="697"/>
                    <a:pt x="274" y="697"/>
                  </a:cubicBezTo>
                  <a:cubicBezTo>
                    <a:pt x="269" y="697"/>
                    <a:pt x="269" y="697"/>
                    <a:pt x="269" y="697"/>
                  </a:cubicBezTo>
                  <a:cubicBezTo>
                    <a:pt x="273" y="700"/>
                    <a:pt x="273" y="700"/>
                    <a:pt x="273" y="700"/>
                  </a:cubicBezTo>
                  <a:cubicBezTo>
                    <a:pt x="274" y="699"/>
                    <a:pt x="274" y="698"/>
                    <a:pt x="274" y="697"/>
                  </a:cubicBezTo>
                  <a:cubicBezTo>
                    <a:pt x="269" y="697"/>
                    <a:pt x="269" y="697"/>
                    <a:pt x="269" y="697"/>
                  </a:cubicBezTo>
                  <a:cubicBezTo>
                    <a:pt x="273" y="700"/>
                    <a:pt x="273" y="700"/>
                    <a:pt x="273" y="700"/>
                  </a:cubicBezTo>
                  <a:cubicBezTo>
                    <a:pt x="268" y="697"/>
                    <a:pt x="268" y="697"/>
                    <a:pt x="268" y="697"/>
                  </a:cubicBezTo>
                  <a:cubicBezTo>
                    <a:pt x="266" y="702"/>
                    <a:pt x="266" y="702"/>
                    <a:pt x="266" y="702"/>
                  </a:cubicBezTo>
                  <a:cubicBezTo>
                    <a:pt x="499" y="822"/>
                    <a:pt x="499" y="822"/>
                    <a:pt x="499" y="822"/>
                  </a:cubicBezTo>
                  <a:cubicBezTo>
                    <a:pt x="502" y="824"/>
                    <a:pt x="505" y="823"/>
                    <a:pt x="506" y="820"/>
                  </a:cubicBezTo>
                  <a:cubicBezTo>
                    <a:pt x="508" y="818"/>
                    <a:pt x="507" y="814"/>
                    <a:pt x="504" y="813"/>
                  </a:cubicBezTo>
                  <a:cubicBezTo>
                    <a:pt x="303" y="687"/>
                    <a:pt x="303" y="687"/>
                    <a:pt x="303" y="687"/>
                  </a:cubicBezTo>
                  <a:cubicBezTo>
                    <a:pt x="300" y="692"/>
                    <a:pt x="300" y="692"/>
                    <a:pt x="300" y="692"/>
                  </a:cubicBezTo>
                  <a:cubicBezTo>
                    <a:pt x="305" y="695"/>
                    <a:pt x="305" y="695"/>
                    <a:pt x="305" y="695"/>
                  </a:cubicBezTo>
                  <a:cubicBezTo>
                    <a:pt x="301" y="692"/>
                    <a:pt x="301" y="692"/>
                    <a:pt x="301" y="692"/>
                  </a:cubicBezTo>
                  <a:cubicBezTo>
                    <a:pt x="302" y="697"/>
                    <a:pt x="302" y="697"/>
                    <a:pt x="302" y="697"/>
                  </a:cubicBezTo>
                  <a:cubicBezTo>
                    <a:pt x="303" y="697"/>
                    <a:pt x="304" y="696"/>
                    <a:pt x="305" y="695"/>
                  </a:cubicBezTo>
                  <a:cubicBezTo>
                    <a:pt x="301" y="692"/>
                    <a:pt x="301" y="692"/>
                    <a:pt x="301" y="692"/>
                  </a:cubicBezTo>
                  <a:cubicBezTo>
                    <a:pt x="302" y="697"/>
                    <a:pt x="302" y="697"/>
                    <a:pt x="302" y="697"/>
                  </a:cubicBezTo>
                  <a:cubicBezTo>
                    <a:pt x="301" y="693"/>
                    <a:pt x="301" y="693"/>
                    <a:pt x="301" y="693"/>
                  </a:cubicBezTo>
                  <a:cubicBezTo>
                    <a:pt x="301" y="697"/>
                    <a:pt x="301" y="697"/>
                    <a:pt x="301" y="697"/>
                  </a:cubicBezTo>
                  <a:cubicBezTo>
                    <a:pt x="301" y="697"/>
                    <a:pt x="302" y="697"/>
                    <a:pt x="302" y="697"/>
                  </a:cubicBezTo>
                  <a:cubicBezTo>
                    <a:pt x="301" y="693"/>
                    <a:pt x="301" y="693"/>
                    <a:pt x="301" y="693"/>
                  </a:cubicBezTo>
                  <a:cubicBezTo>
                    <a:pt x="301" y="697"/>
                    <a:pt x="301" y="697"/>
                    <a:pt x="301" y="697"/>
                  </a:cubicBezTo>
                  <a:cubicBezTo>
                    <a:pt x="301" y="694"/>
                    <a:pt x="301" y="694"/>
                    <a:pt x="301" y="694"/>
                  </a:cubicBezTo>
                  <a:cubicBezTo>
                    <a:pt x="301" y="697"/>
                    <a:pt x="301" y="697"/>
                    <a:pt x="301" y="697"/>
                  </a:cubicBezTo>
                  <a:cubicBezTo>
                    <a:pt x="301" y="697"/>
                    <a:pt x="301" y="697"/>
                    <a:pt x="301" y="697"/>
                  </a:cubicBezTo>
                  <a:cubicBezTo>
                    <a:pt x="301" y="694"/>
                    <a:pt x="301" y="694"/>
                    <a:pt x="301" y="694"/>
                  </a:cubicBezTo>
                  <a:cubicBezTo>
                    <a:pt x="301" y="697"/>
                    <a:pt x="301" y="697"/>
                    <a:pt x="301" y="697"/>
                  </a:cubicBezTo>
                  <a:cubicBezTo>
                    <a:pt x="301" y="696"/>
                    <a:pt x="301" y="696"/>
                    <a:pt x="301" y="696"/>
                  </a:cubicBezTo>
                  <a:cubicBezTo>
                    <a:pt x="300" y="697"/>
                    <a:pt x="300" y="697"/>
                    <a:pt x="300" y="697"/>
                  </a:cubicBezTo>
                  <a:cubicBezTo>
                    <a:pt x="301" y="697"/>
                    <a:pt x="301" y="697"/>
                    <a:pt x="301" y="697"/>
                  </a:cubicBezTo>
                  <a:cubicBezTo>
                    <a:pt x="301" y="696"/>
                    <a:pt x="301" y="696"/>
                    <a:pt x="301" y="696"/>
                  </a:cubicBezTo>
                  <a:cubicBezTo>
                    <a:pt x="300" y="697"/>
                    <a:pt x="300" y="697"/>
                    <a:pt x="300" y="697"/>
                  </a:cubicBezTo>
                  <a:cubicBezTo>
                    <a:pt x="300" y="697"/>
                    <a:pt x="301" y="697"/>
                    <a:pt x="302" y="698"/>
                  </a:cubicBezTo>
                  <a:cubicBezTo>
                    <a:pt x="304" y="698"/>
                    <a:pt x="310" y="701"/>
                    <a:pt x="318" y="705"/>
                  </a:cubicBezTo>
                  <a:cubicBezTo>
                    <a:pt x="344" y="718"/>
                    <a:pt x="394" y="745"/>
                    <a:pt x="436" y="769"/>
                  </a:cubicBezTo>
                  <a:cubicBezTo>
                    <a:pt x="457" y="781"/>
                    <a:pt x="477" y="792"/>
                    <a:pt x="491" y="800"/>
                  </a:cubicBezTo>
                  <a:cubicBezTo>
                    <a:pt x="498" y="804"/>
                    <a:pt x="504" y="807"/>
                    <a:pt x="508" y="809"/>
                  </a:cubicBezTo>
                  <a:cubicBezTo>
                    <a:pt x="512" y="812"/>
                    <a:pt x="514" y="813"/>
                    <a:pt x="514" y="813"/>
                  </a:cubicBezTo>
                  <a:cubicBezTo>
                    <a:pt x="517" y="814"/>
                    <a:pt x="520" y="814"/>
                    <a:pt x="521" y="811"/>
                  </a:cubicBezTo>
                  <a:cubicBezTo>
                    <a:pt x="523" y="808"/>
                    <a:pt x="522" y="805"/>
                    <a:pt x="520" y="803"/>
                  </a:cubicBezTo>
                  <a:cubicBezTo>
                    <a:pt x="452" y="762"/>
                    <a:pt x="452" y="762"/>
                    <a:pt x="452" y="762"/>
                  </a:cubicBezTo>
                  <a:cubicBezTo>
                    <a:pt x="528" y="802"/>
                    <a:pt x="528" y="802"/>
                    <a:pt x="528" y="802"/>
                  </a:cubicBezTo>
                  <a:cubicBezTo>
                    <a:pt x="530" y="803"/>
                    <a:pt x="534" y="802"/>
                    <a:pt x="535" y="800"/>
                  </a:cubicBezTo>
                  <a:cubicBezTo>
                    <a:pt x="536" y="799"/>
                    <a:pt x="536" y="797"/>
                    <a:pt x="536" y="797"/>
                  </a:cubicBezTo>
                  <a:cubicBezTo>
                    <a:pt x="536" y="795"/>
                    <a:pt x="535" y="794"/>
                    <a:pt x="535" y="793"/>
                  </a:cubicBezTo>
                  <a:cubicBezTo>
                    <a:pt x="534" y="792"/>
                    <a:pt x="534" y="792"/>
                    <a:pt x="533" y="791"/>
                  </a:cubicBezTo>
                  <a:cubicBezTo>
                    <a:pt x="532" y="790"/>
                    <a:pt x="530" y="788"/>
                    <a:pt x="527" y="786"/>
                  </a:cubicBezTo>
                  <a:cubicBezTo>
                    <a:pt x="518" y="780"/>
                    <a:pt x="502" y="769"/>
                    <a:pt x="481" y="756"/>
                  </a:cubicBezTo>
                  <a:cubicBezTo>
                    <a:pt x="420" y="718"/>
                    <a:pt x="328" y="664"/>
                    <a:pt x="328" y="664"/>
                  </a:cubicBezTo>
                  <a:cubicBezTo>
                    <a:pt x="325" y="669"/>
                    <a:pt x="325" y="669"/>
                    <a:pt x="325" y="669"/>
                  </a:cubicBezTo>
                  <a:cubicBezTo>
                    <a:pt x="330" y="672"/>
                    <a:pt x="330" y="672"/>
                    <a:pt x="330" y="672"/>
                  </a:cubicBezTo>
                  <a:cubicBezTo>
                    <a:pt x="326" y="669"/>
                    <a:pt x="326" y="669"/>
                    <a:pt x="326" y="669"/>
                  </a:cubicBezTo>
                  <a:cubicBezTo>
                    <a:pt x="329" y="673"/>
                    <a:pt x="329" y="673"/>
                    <a:pt x="329" y="673"/>
                  </a:cubicBezTo>
                  <a:cubicBezTo>
                    <a:pt x="329" y="673"/>
                    <a:pt x="330" y="672"/>
                    <a:pt x="330" y="672"/>
                  </a:cubicBezTo>
                  <a:cubicBezTo>
                    <a:pt x="326" y="669"/>
                    <a:pt x="326" y="669"/>
                    <a:pt x="326" y="669"/>
                  </a:cubicBezTo>
                  <a:cubicBezTo>
                    <a:pt x="329" y="673"/>
                    <a:pt x="329" y="673"/>
                    <a:pt x="329" y="673"/>
                  </a:cubicBezTo>
                  <a:cubicBezTo>
                    <a:pt x="326" y="669"/>
                    <a:pt x="326" y="669"/>
                    <a:pt x="326" y="669"/>
                  </a:cubicBezTo>
                  <a:cubicBezTo>
                    <a:pt x="327" y="674"/>
                    <a:pt x="327" y="674"/>
                    <a:pt x="327" y="674"/>
                  </a:cubicBezTo>
                  <a:cubicBezTo>
                    <a:pt x="327" y="674"/>
                    <a:pt x="328" y="674"/>
                    <a:pt x="329" y="673"/>
                  </a:cubicBezTo>
                  <a:cubicBezTo>
                    <a:pt x="326" y="669"/>
                    <a:pt x="326" y="669"/>
                    <a:pt x="326" y="669"/>
                  </a:cubicBezTo>
                  <a:cubicBezTo>
                    <a:pt x="327" y="674"/>
                    <a:pt x="327" y="674"/>
                    <a:pt x="327" y="674"/>
                  </a:cubicBezTo>
                  <a:cubicBezTo>
                    <a:pt x="326" y="670"/>
                    <a:pt x="326" y="670"/>
                    <a:pt x="326" y="670"/>
                  </a:cubicBezTo>
                  <a:cubicBezTo>
                    <a:pt x="326" y="674"/>
                    <a:pt x="326" y="674"/>
                    <a:pt x="326" y="674"/>
                  </a:cubicBezTo>
                  <a:cubicBezTo>
                    <a:pt x="326" y="674"/>
                    <a:pt x="327" y="674"/>
                    <a:pt x="327" y="674"/>
                  </a:cubicBezTo>
                  <a:cubicBezTo>
                    <a:pt x="326" y="670"/>
                    <a:pt x="326" y="670"/>
                    <a:pt x="326" y="670"/>
                  </a:cubicBezTo>
                  <a:cubicBezTo>
                    <a:pt x="326" y="674"/>
                    <a:pt x="326" y="674"/>
                    <a:pt x="326" y="674"/>
                  </a:cubicBezTo>
                  <a:cubicBezTo>
                    <a:pt x="326" y="672"/>
                    <a:pt x="326" y="672"/>
                    <a:pt x="326" y="672"/>
                  </a:cubicBezTo>
                  <a:cubicBezTo>
                    <a:pt x="326" y="674"/>
                    <a:pt x="326" y="674"/>
                    <a:pt x="326" y="674"/>
                  </a:cubicBezTo>
                  <a:cubicBezTo>
                    <a:pt x="326" y="674"/>
                    <a:pt x="326" y="674"/>
                    <a:pt x="326" y="674"/>
                  </a:cubicBezTo>
                  <a:cubicBezTo>
                    <a:pt x="326" y="672"/>
                    <a:pt x="326" y="672"/>
                    <a:pt x="326" y="672"/>
                  </a:cubicBezTo>
                  <a:cubicBezTo>
                    <a:pt x="326" y="674"/>
                    <a:pt x="326" y="674"/>
                    <a:pt x="326" y="674"/>
                  </a:cubicBezTo>
                  <a:cubicBezTo>
                    <a:pt x="326" y="674"/>
                    <a:pt x="327" y="674"/>
                    <a:pt x="327" y="674"/>
                  </a:cubicBezTo>
                  <a:cubicBezTo>
                    <a:pt x="330" y="675"/>
                    <a:pt x="336" y="677"/>
                    <a:pt x="344" y="681"/>
                  </a:cubicBezTo>
                  <a:cubicBezTo>
                    <a:pt x="370" y="693"/>
                    <a:pt x="420" y="719"/>
                    <a:pt x="462" y="742"/>
                  </a:cubicBezTo>
                  <a:cubicBezTo>
                    <a:pt x="484" y="753"/>
                    <a:pt x="503" y="763"/>
                    <a:pt x="517" y="771"/>
                  </a:cubicBezTo>
                  <a:cubicBezTo>
                    <a:pt x="525" y="775"/>
                    <a:pt x="530" y="778"/>
                    <a:pt x="534" y="780"/>
                  </a:cubicBezTo>
                  <a:cubicBezTo>
                    <a:pt x="538" y="782"/>
                    <a:pt x="541" y="784"/>
                    <a:pt x="541" y="784"/>
                  </a:cubicBezTo>
                  <a:cubicBezTo>
                    <a:pt x="543" y="785"/>
                    <a:pt x="546" y="784"/>
                    <a:pt x="548" y="782"/>
                  </a:cubicBezTo>
                  <a:cubicBezTo>
                    <a:pt x="549" y="781"/>
                    <a:pt x="549" y="780"/>
                    <a:pt x="549" y="779"/>
                  </a:cubicBezTo>
                  <a:cubicBezTo>
                    <a:pt x="549" y="777"/>
                    <a:pt x="548" y="776"/>
                    <a:pt x="548" y="776"/>
                  </a:cubicBezTo>
                  <a:cubicBezTo>
                    <a:pt x="547" y="774"/>
                    <a:pt x="547" y="774"/>
                    <a:pt x="546" y="773"/>
                  </a:cubicBezTo>
                  <a:cubicBezTo>
                    <a:pt x="544" y="771"/>
                    <a:pt x="542" y="770"/>
                    <a:pt x="540" y="768"/>
                  </a:cubicBezTo>
                  <a:cubicBezTo>
                    <a:pt x="531" y="761"/>
                    <a:pt x="514" y="751"/>
                    <a:pt x="493" y="738"/>
                  </a:cubicBezTo>
                  <a:cubicBezTo>
                    <a:pt x="462" y="720"/>
                    <a:pt x="422" y="698"/>
                    <a:pt x="391" y="679"/>
                  </a:cubicBezTo>
                  <a:cubicBezTo>
                    <a:pt x="375" y="670"/>
                    <a:pt x="362" y="662"/>
                    <a:pt x="352" y="656"/>
                  </a:cubicBezTo>
                  <a:cubicBezTo>
                    <a:pt x="347" y="653"/>
                    <a:pt x="343" y="650"/>
                    <a:pt x="341" y="648"/>
                  </a:cubicBezTo>
                  <a:cubicBezTo>
                    <a:pt x="340" y="647"/>
                    <a:pt x="339" y="646"/>
                    <a:pt x="338" y="646"/>
                  </a:cubicBezTo>
                  <a:cubicBezTo>
                    <a:pt x="338" y="646"/>
                    <a:pt x="338" y="646"/>
                    <a:pt x="338" y="646"/>
                  </a:cubicBezTo>
                  <a:cubicBezTo>
                    <a:pt x="338" y="646"/>
                    <a:pt x="338" y="646"/>
                    <a:pt x="338" y="646"/>
                  </a:cubicBezTo>
                  <a:cubicBezTo>
                    <a:pt x="336" y="647"/>
                    <a:pt x="336" y="647"/>
                    <a:pt x="336" y="647"/>
                  </a:cubicBezTo>
                  <a:cubicBezTo>
                    <a:pt x="338" y="646"/>
                    <a:pt x="338" y="646"/>
                    <a:pt x="338" y="646"/>
                  </a:cubicBezTo>
                  <a:cubicBezTo>
                    <a:pt x="338" y="646"/>
                    <a:pt x="338" y="646"/>
                    <a:pt x="338" y="646"/>
                  </a:cubicBezTo>
                  <a:cubicBezTo>
                    <a:pt x="336" y="647"/>
                    <a:pt x="336" y="647"/>
                    <a:pt x="336" y="647"/>
                  </a:cubicBezTo>
                  <a:cubicBezTo>
                    <a:pt x="338" y="646"/>
                    <a:pt x="338" y="646"/>
                    <a:pt x="338" y="646"/>
                  </a:cubicBezTo>
                  <a:cubicBezTo>
                    <a:pt x="334" y="648"/>
                    <a:pt x="334" y="648"/>
                    <a:pt x="334" y="648"/>
                  </a:cubicBezTo>
                  <a:cubicBezTo>
                    <a:pt x="339" y="648"/>
                    <a:pt x="339" y="648"/>
                    <a:pt x="339" y="648"/>
                  </a:cubicBezTo>
                  <a:cubicBezTo>
                    <a:pt x="339" y="647"/>
                    <a:pt x="339" y="646"/>
                    <a:pt x="338" y="646"/>
                  </a:cubicBezTo>
                  <a:cubicBezTo>
                    <a:pt x="334" y="648"/>
                    <a:pt x="334" y="648"/>
                    <a:pt x="334" y="648"/>
                  </a:cubicBezTo>
                  <a:cubicBezTo>
                    <a:pt x="339" y="648"/>
                    <a:pt x="339" y="648"/>
                    <a:pt x="339" y="648"/>
                  </a:cubicBezTo>
                  <a:cubicBezTo>
                    <a:pt x="334" y="648"/>
                    <a:pt x="334" y="648"/>
                    <a:pt x="334" y="648"/>
                  </a:cubicBezTo>
                  <a:cubicBezTo>
                    <a:pt x="338" y="651"/>
                    <a:pt x="338" y="651"/>
                    <a:pt x="338" y="651"/>
                  </a:cubicBezTo>
                  <a:cubicBezTo>
                    <a:pt x="339" y="650"/>
                    <a:pt x="339" y="649"/>
                    <a:pt x="339" y="648"/>
                  </a:cubicBezTo>
                  <a:cubicBezTo>
                    <a:pt x="334" y="648"/>
                    <a:pt x="334" y="648"/>
                    <a:pt x="334" y="648"/>
                  </a:cubicBezTo>
                  <a:cubicBezTo>
                    <a:pt x="338" y="651"/>
                    <a:pt x="338" y="651"/>
                    <a:pt x="338" y="651"/>
                  </a:cubicBezTo>
                  <a:cubicBezTo>
                    <a:pt x="333" y="648"/>
                    <a:pt x="333" y="648"/>
                    <a:pt x="333" y="648"/>
                  </a:cubicBezTo>
                  <a:cubicBezTo>
                    <a:pt x="331" y="653"/>
                    <a:pt x="331" y="653"/>
                    <a:pt x="331" y="653"/>
                  </a:cubicBezTo>
                  <a:cubicBezTo>
                    <a:pt x="556" y="771"/>
                    <a:pt x="556" y="771"/>
                    <a:pt x="556" y="771"/>
                  </a:cubicBezTo>
                  <a:cubicBezTo>
                    <a:pt x="559" y="773"/>
                    <a:pt x="562" y="772"/>
                    <a:pt x="564" y="769"/>
                  </a:cubicBezTo>
                  <a:cubicBezTo>
                    <a:pt x="565" y="766"/>
                    <a:pt x="564" y="763"/>
                    <a:pt x="562" y="762"/>
                  </a:cubicBezTo>
                  <a:cubicBezTo>
                    <a:pt x="562" y="761"/>
                    <a:pt x="558" y="759"/>
                    <a:pt x="551" y="755"/>
                  </a:cubicBezTo>
                  <a:cubicBezTo>
                    <a:pt x="528" y="742"/>
                    <a:pt x="471" y="708"/>
                    <a:pt x="419" y="677"/>
                  </a:cubicBezTo>
                  <a:cubicBezTo>
                    <a:pt x="394" y="661"/>
                    <a:pt x="369" y="646"/>
                    <a:pt x="351" y="634"/>
                  </a:cubicBezTo>
                  <a:cubicBezTo>
                    <a:pt x="343" y="628"/>
                    <a:pt x="335" y="623"/>
                    <a:pt x="330" y="620"/>
                  </a:cubicBezTo>
                  <a:cubicBezTo>
                    <a:pt x="328" y="618"/>
                    <a:pt x="326" y="616"/>
                    <a:pt x="325" y="615"/>
                  </a:cubicBezTo>
                  <a:cubicBezTo>
                    <a:pt x="324" y="615"/>
                    <a:pt x="324" y="615"/>
                    <a:pt x="324" y="614"/>
                  </a:cubicBezTo>
                  <a:cubicBezTo>
                    <a:pt x="323" y="615"/>
                    <a:pt x="323" y="615"/>
                    <a:pt x="323" y="615"/>
                  </a:cubicBezTo>
                  <a:cubicBezTo>
                    <a:pt x="324" y="614"/>
                    <a:pt x="324" y="614"/>
                    <a:pt x="324" y="614"/>
                  </a:cubicBezTo>
                  <a:cubicBezTo>
                    <a:pt x="324" y="614"/>
                    <a:pt x="324" y="614"/>
                    <a:pt x="324" y="614"/>
                  </a:cubicBezTo>
                  <a:cubicBezTo>
                    <a:pt x="323" y="615"/>
                    <a:pt x="323" y="615"/>
                    <a:pt x="323" y="615"/>
                  </a:cubicBezTo>
                  <a:cubicBezTo>
                    <a:pt x="324" y="614"/>
                    <a:pt x="324" y="614"/>
                    <a:pt x="324" y="614"/>
                  </a:cubicBezTo>
                  <a:cubicBezTo>
                    <a:pt x="321" y="617"/>
                    <a:pt x="321" y="617"/>
                    <a:pt x="321" y="617"/>
                  </a:cubicBezTo>
                  <a:cubicBezTo>
                    <a:pt x="325" y="617"/>
                    <a:pt x="325" y="617"/>
                    <a:pt x="325" y="617"/>
                  </a:cubicBezTo>
                  <a:cubicBezTo>
                    <a:pt x="325" y="615"/>
                    <a:pt x="324" y="615"/>
                    <a:pt x="324" y="614"/>
                  </a:cubicBezTo>
                  <a:cubicBezTo>
                    <a:pt x="321" y="617"/>
                    <a:pt x="321" y="617"/>
                    <a:pt x="321" y="617"/>
                  </a:cubicBezTo>
                  <a:cubicBezTo>
                    <a:pt x="325" y="617"/>
                    <a:pt x="325" y="617"/>
                    <a:pt x="325" y="617"/>
                  </a:cubicBezTo>
                  <a:cubicBezTo>
                    <a:pt x="320" y="617"/>
                    <a:pt x="320" y="617"/>
                    <a:pt x="320" y="617"/>
                  </a:cubicBezTo>
                  <a:cubicBezTo>
                    <a:pt x="324" y="619"/>
                    <a:pt x="324" y="619"/>
                    <a:pt x="324" y="619"/>
                  </a:cubicBezTo>
                  <a:cubicBezTo>
                    <a:pt x="324" y="619"/>
                    <a:pt x="325" y="618"/>
                    <a:pt x="325" y="617"/>
                  </a:cubicBezTo>
                  <a:cubicBezTo>
                    <a:pt x="320" y="617"/>
                    <a:pt x="320" y="617"/>
                    <a:pt x="320" y="617"/>
                  </a:cubicBezTo>
                  <a:cubicBezTo>
                    <a:pt x="324" y="619"/>
                    <a:pt x="324" y="619"/>
                    <a:pt x="324" y="619"/>
                  </a:cubicBezTo>
                  <a:cubicBezTo>
                    <a:pt x="319" y="617"/>
                    <a:pt x="319" y="617"/>
                    <a:pt x="319" y="617"/>
                  </a:cubicBezTo>
                  <a:cubicBezTo>
                    <a:pt x="317" y="621"/>
                    <a:pt x="317" y="621"/>
                    <a:pt x="317" y="621"/>
                  </a:cubicBezTo>
                  <a:cubicBezTo>
                    <a:pt x="317" y="621"/>
                    <a:pt x="380" y="656"/>
                    <a:pt x="443" y="690"/>
                  </a:cubicBezTo>
                  <a:cubicBezTo>
                    <a:pt x="475" y="707"/>
                    <a:pt x="507" y="724"/>
                    <a:pt x="531" y="737"/>
                  </a:cubicBezTo>
                  <a:cubicBezTo>
                    <a:pt x="543" y="744"/>
                    <a:pt x="553" y="749"/>
                    <a:pt x="560" y="753"/>
                  </a:cubicBezTo>
                  <a:cubicBezTo>
                    <a:pt x="563" y="755"/>
                    <a:pt x="566" y="756"/>
                    <a:pt x="568" y="757"/>
                  </a:cubicBezTo>
                  <a:cubicBezTo>
                    <a:pt x="569" y="758"/>
                    <a:pt x="570" y="758"/>
                    <a:pt x="571" y="758"/>
                  </a:cubicBezTo>
                  <a:cubicBezTo>
                    <a:pt x="571" y="759"/>
                    <a:pt x="571" y="759"/>
                    <a:pt x="571" y="759"/>
                  </a:cubicBezTo>
                  <a:cubicBezTo>
                    <a:pt x="572" y="759"/>
                    <a:pt x="572" y="759"/>
                    <a:pt x="572" y="759"/>
                  </a:cubicBezTo>
                  <a:cubicBezTo>
                    <a:pt x="572" y="759"/>
                    <a:pt x="572" y="759"/>
                    <a:pt x="572" y="759"/>
                  </a:cubicBezTo>
                  <a:cubicBezTo>
                    <a:pt x="573" y="759"/>
                    <a:pt x="573" y="759"/>
                    <a:pt x="574" y="759"/>
                  </a:cubicBezTo>
                  <a:cubicBezTo>
                    <a:pt x="574" y="759"/>
                    <a:pt x="575" y="759"/>
                    <a:pt x="576" y="759"/>
                  </a:cubicBezTo>
                  <a:cubicBezTo>
                    <a:pt x="576" y="759"/>
                    <a:pt x="577" y="758"/>
                    <a:pt x="578" y="757"/>
                  </a:cubicBezTo>
                  <a:cubicBezTo>
                    <a:pt x="579" y="757"/>
                    <a:pt x="579" y="757"/>
                    <a:pt x="579" y="757"/>
                  </a:cubicBezTo>
                  <a:cubicBezTo>
                    <a:pt x="579" y="756"/>
                    <a:pt x="579" y="755"/>
                    <a:pt x="579" y="754"/>
                  </a:cubicBezTo>
                  <a:cubicBezTo>
                    <a:pt x="579" y="752"/>
                    <a:pt x="579" y="751"/>
                    <a:pt x="579" y="750"/>
                  </a:cubicBezTo>
                  <a:cubicBezTo>
                    <a:pt x="578" y="749"/>
                    <a:pt x="577" y="748"/>
                    <a:pt x="576" y="747"/>
                  </a:cubicBezTo>
                  <a:cubicBezTo>
                    <a:pt x="574" y="745"/>
                    <a:pt x="572" y="743"/>
                    <a:pt x="569" y="741"/>
                  </a:cubicBezTo>
                  <a:cubicBezTo>
                    <a:pt x="557" y="733"/>
                    <a:pt x="536" y="719"/>
                    <a:pt x="510" y="703"/>
                  </a:cubicBezTo>
                  <a:cubicBezTo>
                    <a:pt x="470" y="679"/>
                    <a:pt x="421" y="651"/>
                    <a:pt x="381" y="627"/>
                  </a:cubicBezTo>
                  <a:cubicBezTo>
                    <a:pt x="362" y="616"/>
                    <a:pt x="344" y="605"/>
                    <a:pt x="332" y="598"/>
                  </a:cubicBezTo>
                  <a:cubicBezTo>
                    <a:pt x="326" y="594"/>
                    <a:pt x="321" y="591"/>
                    <a:pt x="318" y="589"/>
                  </a:cubicBezTo>
                  <a:cubicBezTo>
                    <a:pt x="316" y="587"/>
                    <a:pt x="315" y="586"/>
                    <a:pt x="314" y="586"/>
                  </a:cubicBezTo>
                  <a:cubicBezTo>
                    <a:pt x="314" y="586"/>
                    <a:pt x="314" y="586"/>
                    <a:pt x="314" y="586"/>
                  </a:cubicBezTo>
                  <a:cubicBezTo>
                    <a:pt x="314" y="586"/>
                    <a:pt x="314" y="586"/>
                    <a:pt x="314" y="586"/>
                  </a:cubicBezTo>
                  <a:cubicBezTo>
                    <a:pt x="312" y="587"/>
                    <a:pt x="312" y="587"/>
                    <a:pt x="312" y="587"/>
                  </a:cubicBezTo>
                  <a:cubicBezTo>
                    <a:pt x="314" y="586"/>
                    <a:pt x="314" y="586"/>
                    <a:pt x="314" y="586"/>
                  </a:cubicBezTo>
                  <a:cubicBezTo>
                    <a:pt x="314" y="586"/>
                    <a:pt x="314" y="586"/>
                    <a:pt x="314" y="586"/>
                  </a:cubicBezTo>
                  <a:cubicBezTo>
                    <a:pt x="312" y="587"/>
                    <a:pt x="312" y="587"/>
                    <a:pt x="312" y="587"/>
                  </a:cubicBezTo>
                  <a:cubicBezTo>
                    <a:pt x="314" y="586"/>
                    <a:pt x="314" y="586"/>
                    <a:pt x="314" y="586"/>
                  </a:cubicBezTo>
                  <a:cubicBezTo>
                    <a:pt x="310" y="589"/>
                    <a:pt x="310" y="589"/>
                    <a:pt x="310" y="589"/>
                  </a:cubicBezTo>
                  <a:cubicBezTo>
                    <a:pt x="315" y="589"/>
                    <a:pt x="315" y="589"/>
                    <a:pt x="315" y="589"/>
                  </a:cubicBezTo>
                  <a:cubicBezTo>
                    <a:pt x="315" y="587"/>
                    <a:pt x="314" y="586"/>
                    <a:pt x="314" y="586"/>
                  </a:cubicBezTo>
                  <a:cubicBezTo>
                    <a:pt x="310" y="589"/>
                    <a:pt x="310" y="589"/>
                    <a:pt x="310" y="589"/>
                  </a:cubicBezTo>
                  <a:cubicBezTo>
                    <a:pt x="315" y="589"/>
                    <a:pt x="315" y="589"/>
                    <a:pt x="315" y="589"/>
                  </a:cubicBezTo>
                  <a:cubicBezTo>
                    <a:pt x="309" y="589"/>
                    <a:pt x="309" y="589"/>
                    <a:pt x="309" y="589"/>
                  </a:cubicBezTo>
                  <a:cubicBezTo>
                    <a:pt x="314" y="591"/>
                    <a:pt x="314" y="591"/>
                    <a:pt x="314" y="591"/>
                  </a:cubicBezTo>
                  <a:cubicBezTo>
                    <a:pt x="315" y="591"/>
                    <a:pt x="315" y="589"/>
                    <a:pt x="315" y="589"/>
                  </a:cubicBezTo>
                  <a:cubicBezTo>
                    <a:pt x="309" y="589"/>
                    <a:pt x="309" y="589"/>
                    <a:pt x="309" y="589"/>
                  </a:cubicBezTo>
                  <a:cubicBezTo>
                    <a:pt x="314" y="591"/>
                    <a:pt x="314" y="591"/>
                    <a:pt x="314" y="591"/>
                  </a:cubicBezTo>
                  <a:cubicBezTo>
                    <a:pt x="314" y="591"/>
                    <a:pt x="314" y="591"/>
                    <a:pt x="314" y="591"/>
                  </a:cubicBezTo>
                  <a:cubicBezTo>
                    <a:pt x="309" y="589"/>
                    <a:pt x="309" y="589"/>
                    <a:pt x="309" y="589"/>
                  </a:cubicBezTo>
                  <a:cubicBezTo>
                    <a:pt x="312" y="593"/>
                    <a:pt x="312" y="593"/>
                    <a:pt x="312" y="593"/>
                  </a:cubicBezTo>
                  <a:cubicBezTo>
                    <a:pt x="313" y="593"/>
                    <a:pt x="314" y="592"/>
                    <a:pt x="314" y="591"/>
                  </a:cubicBezTo>
                  <a:cubicBezTo>
                    <a:pt x="309" y="589"/>
                    <a:pt x="309" y="589"/>
                    <a:pt x="309" y="589"/>
                  </a:cubicBezTo>
                  <a:cubicBezTo>
                    <a:pt x="312" y="593"/>
                    <a:pt x="312" y="593"/>
                    <a:pt x="312" y="593"/>
                  </a:cubicBezTo>
                  <a:cubicBezTo>
                    <a:pt x="309" y="589"/>
                    <a:pt x="309" y="589"/>
                    <a:pt x="309" y="589"/>
                  </a:cubicBezTo>
                  <a:cubicBezTo>
                    <a:pt x="310" y="594"/>
                    <a:pt x="310" y="594"/>
                    <a:pt x="310" y="594"/>
                  </a:cubicBezTo>
                  <a:cubicBezTo>
                    <a:pt x="311" y="594"/>
                    <a:pt x="312" y="594"/>
                    <a:pt x="312" y="593"/>
                  </a:cubicBezTo>
                  <a:cubicBezTo>
                    <a:pt x="309" y="589"/>
                    <a:pt x="309" y="589"/>
                    <a:pt x="309" y="589"/>
                  </a:cubicBezTo>
                  <a:cubicBezTo>
                    <a:pt x="310" y="594"/>
                    <a:pt x="310" y="594"/>
                    <a:pt x="310" y="594"/>
                  </a:cubicBezTo>
                  <a:cubicBezTo>
                    <a:pt x="309" y="589"/>
                    <a:pt x="309" y="589"/>
                    <a:pt x="309" y="589"/>
                  </a:cubicBezTo>
                  <a:cubicBezTo>
                    <a:pt x="309" y="594"/>
                    <a:pt x="309" y="594"/>
                    <a:pt x="309" y="594"/>
                  </a:cubicBezTo>
                  <a:cubicBezTo>
                    <a:pt x="310" y="594"/>
                    <a:pt x="310" y="594"/>
                    <a:pt x="310" y="594"/>
                  </a:cubicBezTo>
                  <a:cubicBezTo>
                    <a:pt x="309" y="589"/>
                    <a:pt x="309" y="589"/>
                    <a:pt x="309" y="589"/>
                  </a:cubicBezTo>
                  <a:cubicBezTo>
                    <a:pt x="309" y="594"/>
                    <a:pt x="309" y="594"/>
                    <a:pt x="309" y="594"/>
                  </a:cubicBezTo>
                  <a:cubicBezTo>
                    <a:pt x="309" y="589"/>
                    <a:pt x="309" y="589"/>
                    <a:pt x="309" y="589"/>
                  </a:cubicBezTo>
                  <a:cubicBezTo>
                    <a:pt x="308" y="594"/>
                    <a:pt x="308" y="594"/>
                    <a:pt x="308" y="594"/>
                  </a:cubicBezTo>
                  <a:cubicBezTo>
                    <a:pt x="309" y="594"/>
                    <a:pt x="309" y="594"/>
                    <a:pt x="309" y="594"/>
                  </a:cubicBezTo>
                  <a:cubicBezTo>
                    <a:pt x="309" y="589"/>
                    <a:pt x="309" y="589"/>
                    <a:pt x="309" y="589"/>
                  </a:cubicBezTo>
                  <a:cubicBezTo>
                    <a:pt x="308" y="594"/>
                    <a:pt x="308" y="594"/>
                    <a:pt x="308" y="594"/>
                  </a:cubicBezTo>
                  <a:cubicBezTo>
                    <a:pt x="309" y="592"/>
                    <a:pt x="309" y="592"/>
                    <a:pt x="309" y="592"/>
                  </a:cubicBezTo>
                  <a:cubicBezTo>
                    <a:pt x="308" y="594"/>
                    <a:pt x="308" y="594"/>
                    <a:pt x="308" y="594"/>
                  </a:cubicBezTo>
                  <a:cubicBezTo>
                    <a:pt x="308" y="594"/>
                    <a:pt x="308" y="594"/>
                    <a:pt x="308" y="594"/>
                  </a:cubicBezTo>
                  <a:cubicBezTo>
                    <a:pt x="309" y="592"/>
                    <a:pt x="309" y="592"/>
                    <a:pt x="309" y="592"/>
                  </a:cubicBezTo>
                  <a:cubicBezTo>
                    <a:pt x="308" y="594"/>
                    <a:pt x="308" y="594"/>
                    <a:pt x="308" y="594"/>
                  </a:cubicBezTo>
                  <a:cubicBezTo>
                    <a:pt x="308" y="594"/>
                    <a:pt x="309" y="594"/>
                    <a:pt x="310" y="594"/>
                  </a:cubicBezTo>
                  <a:cubicBezTo>
                    <a:pt x="313" y="596"/>
                    <a:pt x="320" y="599"/>
                    <a:pt x="329" y="604"/>
                  </a:cubicBezTo>
                  <a:cubicBezTo>
                    <a:pt x="362" y="621"/>
                    <a:pt x="425" y="654"/>
                    <a:pt x="479" y="684"/>
                  </a:cubicBezTo>
                  <a:cubicBezTo>
                    <a:pt x="507" y="699"/>
                    <a:pt x="532" y="712"/>
                    <a:pt x="550" y="722"/>
                  </a:cubicBezTo>
                  <a:cubicBezTo>
                    <a:pt x="560" y="727"/>
                    <a:pt x="567" y="732"/>
                    <a:pt x="572" y="734"/>
                  </a:cubicBezTo>
                  <a:cubicBezTo>
                    <a:pt x="578" y="737"/>
                    <a:pt x="580" y="739"/>
                    <a:pt x="580" y="739"/>
                  </a:cubicBezTo>
                  <a:cubicBezTo>
                    <a:pt x="583" y="740"/>
                    <a:pt x="586" y="739"/>
                    <a:pt x="588" y="737"/>
                  </a:cubicBezTo>
                  <a:cubicBezTo>
                    <a:pt x="588" y="736"/>
                    <a:pt x="589" y="735"/>
                    <a:pt x="589" y="734"/>
                  </a:cubicBezTo>
                  <a:cubicBezTo>
                    <a:pt x="589" y="732"/>
                    <a:pt x="588" y="731"/>
                    <a:pt x="588" y="731"/>
                  </a:cubicBezTo>
                  <a:cubicBezTo>
                    <a:pt x="587" y="730"/>
                    <a:pt x="587" y="730"/>
                    <a:pt x="586" y="729"/>
                  </a:cubicBezTo>
                  <a:cubicBezTo>
                    <a:pt x="586" y="729"/>
                    <a:pt x="585" y="728"/>
                    <a:pt x="584" y="727"/>
                  </a:cubicBezTo>
                  <a:cubicBezTo>
                    <a:pt x="581" y="725"/>
                    <a:pt x="574" y="720"/>
                    <a:pt x="564" y="714"/>
                  </a:cubicBezTo>
                  <a:cubicBezTo>
                    <a:pt x="499" y="672"/>
                    <a:pt x="310" y="557"/>
                    <a:pt x="310" y="557"/>
                  </a:cubicBezTo>
                  <a:cubicBezTo>
                    <a:pt x="307" y="562"/>
                    <a:pt x="307" y="562"/>
                    <a:pt x="307" y="562"/>
                  </a:cubicBezTo>
                  <a:cubicBezTo>
                    <a:pt x="312" y="565"/>
                    <a:pt x="312" y="565"/>
                    <a:pt x="312" y="565"/>
                  </a:cubicBezTo>
                  <a:cubicBezTo>
                    <a:pt x="307" y="562"/>
                    <a:pt x="307" y="562"/>
                    <a:pt x="307" y="562"/>
                  </a:cubicBezTo>
                  <a:cubicBezTo>
                    <a:pt x="309" y="567"/>
                    <a:pt x="309" y="567"/>
                    <a:pt x="309" y="567"/>
                  </a:cubicBezTo>
                  <a:cubicBezTo>
                    <a:pt x="310" y="567"/>
                    <a:pt x="311" y="566"/>
                    <a:pt x="312" y="565"/>
                  </a:cubicBezTo>
                  <a:cubicBezTo>
                    <a:pt x="307" y="562"/>
                    <a:pt x="307" y="562"/>
                    <a:pt x="307" y="562"/>
                  </a:cubicBezTo>
                  <a:cubicBezTo>
                    <a:pt x="309" y="567"/>
                    <a:pt x="309" y="567"/>
                    <a:pt x="309" y="567"/>
                  </a:cubicBezTo>
                  <a:cubicBezTo>
                    <a:pt x="307" y="562"/>
                    <a:pt x="307" y="562"/>
                    <a:pt x="307" y="562"/>
                  </a:cubicBezTo>
                  <a:cubicBezTo>
                    <a:pt x="307" y="567"/>
                    <a:pt x="307" y="567"/>
                    <a:pt x="307" y="567"/>
                  </a:cubicBezTo>
                  <a:cubicBezTo>
                    <a:pt x="308" y="567"/>
                    <a:pt x="308" y="567"/>
                    <a:pt x="309" y="567"/>
                  </a:cubicBezTo>
                  <a:cubicBezTo>
                    <a:pt x="307" y="562"/>
                    <a:pt x="307" y="562"/>
                    <a:pt x="307" y="562"/>
                  </a:cubicBezTo>
                  <a:cubicBezTo>
                    <a:pt x="307" y="567"/>
                    <a:pt x="307" y="567"/>
                    <a:pt x="307" y="567"/>
                  </a:cubicBezTo>
                  <a:cubicBezTo>
                    <a:pt x="307" y="562"/>
                    <a:pt x="307" y="562"/>
                    <a:pt x="307" y="562"/>
                  </a:cubicBezTo>
                  <a:cubicBezTo>
                    <a:pt x="306" y="567"/>
                    <a:pt x="306" y="567"/>
                    <a:pt x="306" y="567"/>
                  </a:cubicBezTo>
                  <a:cubicBezTo>
                    <a:pt x="306" y="567"/>
                    <a:pt x="307" y="567"/>
                    <a:pt x="307" y="567"/>
                  </a:cubicBezTo>
                  <a:cubicBezTo>
                    <a:pt x="307" y="562"/>
                    <a:pt x="307" y="562"/>
                    <a:pt x="307" y="562"/>
                  </a:cubicBezTo>
                  <a:cubicBezTo>
                    <a:pt x="306" y="567"/>
                    <a:pt x="306" y="567"/>
                    <a:pt x="306" y="567"/>
                  </a:cubicBezTo>
                  <a:cubicBezTo>
                    <a:pt x="307" y="565"/>
                    <a:pt x="307" y="565"/>
                    <a:pt x="307" y="565"/>
                  </a:cubicBezTo>
                  <a:cubicBezTo>
                    <a:pt x="306" y="567"/>
                    <a:pt x="306" y="567"/>
                    <a:pt x="306" y="567"/>
                  </a:cubicBezTo>
                  <a:cubicBezTo>
                    <a:pt x="306" y="567"/>
                    <a:pt x="306" y="567"/>
                    <a:pt x="306" y="567"/>
                  </a:cubicBezTo>
                  <a:cubicBezTo>
                    <a:pt x="307" y="565"/>
                    <a:pt x="307" y="565"/>
                    <a:pt x="307" y="565"/>
                  </a:cubicBezTo>
                  <a:cubicBezTo>
                    <a:pt x="306" y="567"/>
                    <a:pt x="306" y="567"/>
                    <a:pt x="306" y="567"/>
                  </a:cubicBezTo>
                  <a:cubicBezTo>
                    <a:pt x="306" y="567"/>
                    <a:pt x="307" y="567"/>
                    <a:pt x="308" y="568"/>
                  </a:cubicBezTo>
                  <a:cubicBezTo>
                    <a:pt x="311" y="569"/>
                    <a:pt x="318" y="573"/>
                    <a:pt x="327" y="578"/>
                  </a:cubicBezTo>
                  <a:cubicBezTo>
                    <a:pt x="359" y="596"/>
                    <a:pt x="422" y="633"/>
                    <a:pt x="478" y="665"/>
                  </a:cubicBezTo>
                  <a:cubicBezTo>
                    <a:pt x="507" y="682"/>
                    <a:pt x="533" y="697"/>
                    <a:pt x="554" y="708"/>
                  </a:cubicBezTo>
                  <a:cubicBezTo>
                    <a:pt x="564" y="713"/>
                    <a:pt x="572" y="718"/>
                    <a:pt x="579" y="721"/>
                  </a:cubicBezTo>
                  <a:cubicBezTo>
                    <a:pt x="582" y="722"/>
                    <a:pt x="585" y="724"/>
                    <a:pt x="587" y="724"/>
                  </a:cubicBezTo>
                  <a:cubicBezTo>
                    <a:pt x="588" y="725"/>
                    <a:pt x="589" y="725"/>
                    <a:pt x="590" y="726"/>
                  </a:cubicBezTo>
                  <a:cubicBezTo>
                    <a:pt x="591" y="726"/>
                    <a:pt x="592" y="726"/>
                    <a:pt x="594" y="726"/>
                  </a:cubicBezTo>
                  <a:cubicBezTo>
                    <a:pt x="594" y="726"/>
                    <a:pt x="595" y="726"/>
                    <a:pt x="596" y="726"/>
                  </a:cubicBezTo>
                  <a:cubicBezTo>
                    <a:pt x="597" y="725"/>
                    <a:pt x="598" y="725"/>
                    <a:pt x="599" y="723"/>
                  </a:cubicBezTo>
                  <a:cubicBezTo>
                    <a:pt x="600" y="722"/>
                    <a:pt x="600" y="721"/>
                    <a:pt x="600" y="719"/>
                  </a:cubicBezTo>
                  <a:cubicBezTo>
                    <a:pt x="599" y="718"/>
                    <a:pt x="598" y="716"/>
                    <a:pt x="597" y="716"/>
                  </a:cubicBezTo>
                  <a:cubicBezTo>
                    <a:pt x="304" y="532"/>
                    <a:pt x="304" y="532"/>
                    <a:pt x="304" y="532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6" y="540"/>
                    <a:pt x="306" y="540"/>
                    <a:pt x="306" y="540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4" y="541"/>
                    <a:pt x="304" y="541"/>
                    <a:pt x="304" y="541"/>
                  </a:cubicBezTo>
                  <a:cubicBezTo>
                    <a:pt x="305" y="541"/>
                    <a:pt x="305" y="541"/>
                    <a:pt x="306" y="540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4" y="541"/>
                    <a:pt x="304" y="541"/>
                    <a:pt x="304" y="541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2" y="542"/>
                    <a:pt x="302" y="542"/>
                    <a:pt x="302" y="542"/>
                  </a:cubicBezTo>
                  <a:cubicBezTo>
                    <a:pt x="303" y="542"/>
                    <a:pt x="303" y="542"/>
                    <a:pt x="304" y="541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2" y="542"/>
                    <a:pt x="302" y="542"/>
                    <a:pt x="302" y="542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1" y="542"/>
                    <a:pt x="301" y="542"/>
                    <a:pt x="301" y="542"/>
                  </a:cubicBezTo>
                  <a:cubicBezTo>
                    <a:pt x="301" y="542"/>
                    <a:pt x="302" y="542"/>
                    <a:pt x="302" y="542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1" y="542"/>
                    <a:pt x="301" y="542"/>
                    <a:pt x="301" y="542"/>
                  </a:cubicBezTo>
                  <a:cubicBezTo>
                    <a:pt x="301" y="538"/>
                    <a:pt x="301" y="538"/>
                    <a:pt x="301" y="538"/>
                  </a:cubicBezTo>
                  <a:cubicBezTo>
                    <a:pt x="300" y="542"/>
                    <a:pt x="300" y="542"/>
                    <a:pt x="300" y="542"/>
                  </a:cubicBezTo>
                  <a:cubicBezTo>
                    <a:pt x="301" y="542"/>
                    <a:pt x="301" y="542"/>
                    <a:pt x="301" y="542"/>
                  </a:cubicBezTo>
                  <a:cubicBezTo>
                    <a:pt x="301" y="538"/>
                    <a:pt x="301" y="538"/>
                    <a:pt x="301" y="538"/>
                  </a:cubicBezTo>
                  <a:cubicBezTo>
                    <a:pt x="300" y="542"/>
                    <a:pt x="300" y="542"/>
                    <a:pt x="300" y="542"/>
                  </a:cubicBezTo>
                  <a:cubicBezTo>
                    <a:pt x="301" y="541"/>
                    <a:pt x="301" y="541"/>
                    <a:pt x="301" y="541"/>
                  </a:cubicBezTo>
                  <a:cubicBezTo>
                    <a:pt x="300" y="542"/>
                    <a:pt x="300" y="542"/>
                    <a:pt x="300" y="542"/>
                  </a:cubicBezTo>
                  <a:cubicBezTo>
                    <a:pt x="300" y="542"/>
                    <a:pt x="300" y="542"/>
                    <a:pt x="300" y="542"/>
                  </a:cubicBezTo>
                  <a:cubicBezTo>
                    <a:pt x="301" y="541"/>
                    <a:pt x="301" y="541"/>
                    <a:pt x="301" y="541"/>
                  </a:cubicBezTo>
                  <a:cubicBezTo>
                    <a:pt x="300" y="542"/>
                    <a:pt x="300" y="542"/>
                    <a:pt x="300" y="542"/>
                  </a:cubicBezTo>
                  <a:cubicBezTo>
                    <a:pt x="300" y="542"/>
                    <a:pt x="301" y="543"/>
                    <a:pt x="302" y="543"/>
                  </a:cubicBezTo>
                  <a:cubicBezTo>
                    <a:pt x="306" y="545"/>
                    <a:pt x="314" y="549"/>
                    <a:pt x="324" y="554"/>
                  </a:cubicBezTo>
                  <a:cubicBezTo>
                    <a:pt x="360" y="573"/>
                    <a:pt x="430" y="612"/>
                    <a:pt x="490" y="646"/>
                  </a:cubicBezTo>
                  <a:cubicBezTo>
                    <a:pt x="521" y="662"/>
                    <a:pt x="549" y="678"/>
                    <a:pt x="569" y="690"/>
                  </a:cubicBezTo>
                  <a:cubicBezTo>
                    <a:pt x="579" y="695"/>
                    <a:pt x="587" y="700"/>
                    <a:pt x="593" y="703"/>
                  </a:cubicBezTo>
                  <a:cubicBezTo>
                    <a:pt x="599" y="706"/>
                    <a:pt x="602" y="708"/>
                    <a:pt x="602" y="708"/>
                  </a:cubicBezTo>
                  <a:cubicBezTo>
                    <a:pt x="605" y="710"/>
                    <a:pt x="608" y="709"/>
                    <a:pt x="609" y="706"/>
                  </a:cubicBezTo>
                  <a:cubicBezTo>
                    <a:pt x="610" y="705"/>
                    <a:pt x="610" y="704"/>
                    <a:pt x="610" y="703"/>
                  </a:cubicBezTo>
                  <a:cubicBezTo>
                    <a:pt x="610" y="701"/>
                    <a:pt x="610" y="701"/>
                    <a:pt x="609" y="700"/>
                  </a:cubicBezTo>
                  <a:cubicBezTo>
                    <a:pt x="609" y="698"/>
                    <a:pt x="608" y="698"/>
                    <a:pt x="607" y="697"/>
                  </a:cubicBezTo>
                  <a:cubicBezTo>
                    <a:pt x="605" y="695"/>
                    <a:pt x="602" y="693"/>
                    <a:pt x="598" y="690"/>
                  </a:cubicBezTo>
                  <a:cubicBezTo>
                    <a:pt x="585" y="680"/>
                    <a:pt x="560" y="664"/>
                    <a:pt x="529" y="644"/>
                  </a:cubicBezTo>
                  <a:cubicBezTo>
                    <a:pt x="437" y="587"/>
                    <a:pt x="297" y="505"/>
                    <a:pt x="297" y="505"/>
                  </a:cubicBezTo>
                  <a:cubicBezTo>
                    <a:pt x="294" y="510"/>
                    <a:pt x="294" y="510"/>
                    <a:pt x="294" y="510"/>
                  </a:cubicBezTo>
                  <a:cubicBezTo>
                    <a:pt x="292" y="514"/>
                    <a:pt x="292" y="514"/>
                    <a:pt x="292" y="514"/>
                  </a:cubicBezTo>
                  <a:cubicBezTo>
                    <a:pt x="616" y="700"/>
                    <a:pt x="616" y="700"/>
                    <a:pt x="616" y="700"/>
                  </a:cubicBezTo>
                  <a:cubicBezTo>
                    <a:pt x="618" y="701"/>
                    <a:pt x="620" y="701"/>
                    <a:pt x="622" y="700"/>
                  </a:cubicBezTo>
                  <a:cubicBezTo>
                    <a:pt x="624" y="699"/>
                    <a:pt x="625" y="697"/>
                    <a:pt x="625" y="695"/>
                  </a:cubicBezTo>
                  <a:cubicBezTo>
                    <a:pt x="625" y="694"/>
                    <a:pt x="624" y="693"/>
                    <a:pt x="624" y="693"/>
                  </a:cubicBezTo>
                  <a:cubicBezTo>
                    <a:pt x="623" y="692"/>
                    <a:pt x="623" y="692"/>
                    <a:pt x="623" y="691"/>
                  </a:cubicBezTo>
                  <a:cubicBezTo>
                    <a:pt x="623" y="691"/>
                    <a:pt x="622" y="691"/>
                    <a:pt x="622" y="691"/>
                  </a:cubicBezTo>
                  <a:cubicBezTo>
                    <a:pt x="622" y="690"/>
                    <a:pt x="621" y="690"/>
                    <a:pt x="620" y="689"/>
                  </a:cubicBezTo>
                  <a:cubicBezTo>
                    <a:pt x="617" y="687"/>
                    <a:pt x="609" y="682"/>
                    <a:pt x="598" y="675"/>
                  </a:cubicBezTo>
                  <a:cubicBezTo>
                    <a:pt x="559" y="652"/>
                    <a:pt x="480" y="605"/>
                    <a:pt x="411" y="562"/>
                  </a:cubicBezTo>
                  <a:cubicBezTo>
                    <a:pt x="376" y="541"/>
                    <a:pt x="344" y="521"/>
                    <a:pt x="321" y="506"/>
                  </a:cubicBezTo>
                  <a:cubicBezTo>
                    <a:pt x="309" y="499"/>
                    <a:pt x="299" y="492"/>
                    <a:pt x="293" y="488"/>
                  </a:cubicBezTo>
                  <a:cubicBezTo>
                    <a:pt x="290" y="485"/>
                    <a:pt x="287" y="483"/>
                    <a:pt x="286" y="482"/>
                  </a:cubicBezTo>
                  <a:cubicBezTo>
                    <a:pt x="285" y="481"/>
                    <a:pt x="284" y="481"/>
                    <a:pt x="284" y="481"/>
                  </a:cubicBezTo>
                  <a:cubicBezTo>
                    <a:pt x="284" y="481"/>
                    <a:pt x="284" y="481"/>
                    <a:pt x="284" y="481"/>
                  </a:cubicBezTo>
                  <a:cubicBezTo>
                    <a:pt x="284" y="481"/>
                    <a:pt x="284" y="481"/>
                    <a:pt x="284" y="481"/>
                  </a:cubicBezTo>
                  <a:cubicBezTo>
                    <a:pt x="282" y="482"/>
                    <a:pt x="282" y="482"/>
                    <a:pt x="282" y="482"/>
                  </a:cubicBezTo>
                  <a:cubicBezTo>
                    <a:pt x="284" y="481"/>
                    <a:pt x="284" y="481"/>
                    <a:pt x="284" y="481"/>
                  </a:cubicBezTo>
                  <a:cubicBezTo>
                    <a:pt x="284" y="481"/>
                    <a:pt x="284" y="481"/>
                    <a:pt x="284" y="481"/>
                  </a:cubicBezTo>
                  <a:cubicBezTo>
                    <a:pt x="282" y="482"/>
                    <a:pt x="282" y="482"/>
                    <a:pt x="282" y="482"/>
                  </a:cubicBezTo>
                  <a:cubicBezTo>
                    <a:pt x="284" y="481"/>
                    <a:pt x="284" y="481"/>
                    <a:pt x="284" y="481"/>
                  </a:cubicBezTo>
                  <a:cubicBezTo>
                    <a:pt x="280" y="483"/>
                    <a:pt x="280" y="483"/>
                    <a:pt x="280" y="483"/>
                  </a:cubicBezTo>
                  <a:cubicBezTo>
                    <a:pt x="285" y="483"/>
                    <a:pt x="285" y="483"/>
                    <a:pt x="285" y="483"/>
                  </a:cubicBezTo>
                  <a:cubicBezTo>
                    <a:pt x="285" y="482"/>
                    <a:pt x="285" y="481"/>
                    <a:pt x="284" y="481"/>
                  </a:cubicBezTo>
                  <a:cubicBezTo>
                    <a:pt x="280" y="483"/>
                    <a:pt x="280" y="483"/>
                    <a:pt x="280" y="483"/>
                  </a:cubicBezTo>
                  <a:cubicBezTo>
                    <a:pt x="285" y="483"/>
                    <a:pt x="285" y="483"/>
                    <a:pt x="285" y="483"/>
                  </a:cubicBezTo>
                  <a:cubicBezTo>
                    <a:pt x="280" y="483"/>
                    <a:pt x="280" y="483"/>
                    <a:pt x="280" y="483"/>
                  </a:cubicBezTo>
                  <a:cubicBezTo>
                    <a:pt x="284" y="486"/>
                    <a:pt x="284" y="486"/>
                    <a:pt x="284" y="486"/>
                  </a:cubicBezTo>
                  <a:cubicBezTo>
                    <a:pt x="285" y="485"/>
                    <a:pt x="285" y="484"/>
                    <a:pt x="285" y="483"/>
                  </a:cubicBezTo>
                  <a:cubicBezTo>
                    <a:pt x="280" y="483"/>
                    <a:pt x="280" y="483"/>
                    <a:pt x="280" y="483"/>
                  </a:cubicBezTo>
                  <a:cubicBezTo>
                    <a:pt x="284" y="486"/>
                    <a:pt x="284" y="486"/>
                    <a:pt x="284" y="486"/>
                  </a:cubicBezTo>
                  <a:cubicBezTo>
                    <a:pt x="279" y="483"/>
                    <a:pt x="279" y="483"/>
                    <a:pt x="279" y="483"/>
                  </a:cubicBezTo>
                  <a:cubicBezTo>
                    <a:pt x="277" y="488"/>
                    <a:pt x="277" y="488"/>
                    <a:pt x="277" y="488"/>
                  </a:cubicBezTo>
                  <a:cubicBezTo>
                    <a:pt x="277" y="488"/>
                    <a:pt x="360" y="536"/>
                    <a:pt x="445" y="584"/>
                  </a:cubicBezTo>
                  <a:cubicBezTo>
                    <a:pt x="487" y="608"/>
                    <a:pt x="530" y="632"/>
                    <a:pt x="563" y="650"/>
                  </a:cubicBezTo>
                  <a:cubicBezTo>
                    <a:pt x="580" y="659"/>
                    <a:pt x="594" y="667"/>
                    <a:pt x="605" y="672"/>
                  </a:cubicBezTo>
                  <a:cubicBezTo>
                    <a:pt x="610" y="675"/>
                    <a:pt x="614" y="677"/>
                    <a:pt x="617" y="678"/>
                  </a:cubicBezTo>
                  <a:cubicBezTo>
                    <a:pt x="619" y="679"/>
                    <a:pt x="621" y="680"/>
                    <a:pt x="622" y="680"/>
                  </a:cubicBezTo>
                  <a:cubicBezTo>
                    <a:pt x="622" y="680"/>
                    <a:pt x="623" y="680"/>
                    <a:pt x="624" y="681"/>
                  </a:cubicBezTo>
                  <a:cubicBezTo>
                    <a:pt x="624" y="681"/>
                    <a:pt x="625" y="681"/>
                    <a:pt x="626" y="681"/>
                  </a:cubicBezTo>
                  <a:cubicBezTo>
                    <a:pt x="626" y="681"/>
                    <a:pt x="627" y="681"/>
                    <a:pt x="628" y="681"/>
                  </a:cubicBezTo>
                  <a:cubicBezTo>
                    <a:pt x="629" y="680"/>
                    <a:pt x="630" y="680"/>
                    <a:pt x="631" y="678"/>
                  </a:cubicBezTo>
                  <a:cubicBezTo>
                    <a:pt x="632" y="677"/>
                    <a:pt x="632" y="675"/>
                    <a:pt x="632" y="674"/>
                  </a:cubicBezTo>
                  <a:cubicBezTo>
                    <a:pt x="631" y="673"/>
                    <a:pt x="630" y="671"/>
                    <a:pt x="629" y="671"/>
                  </a:cubicBezTo>
                  <a:cubicBezTo>
                    <a:pt x="629" y="671"/>
                    <a:pt x="627" y="669"/>
                    <a:pt x="623" y="667"/>
                  </a:cubicBezTo>
                  <a:cubicBezTo>
                    <a:pt x="591" y="647"/>
                    <a:pt x="450" y="560"/>
                    <a:pt x="317" y="477"/>
                  </a:cubicBezTo>
                  <a:cubicBezTo>
                    <a:pt x="250" y="435"/>
                    <a:pt x="185" y="395"/>
                    <a:pt x="137" y="365"/>
                  </a:cubicBezTo>
                  <a:cubicBezTo>
                    <a:pt x="113" y="350"/>
                    <a:pt x="94" y="337"/>
                    <a:pt x="80" y="328"/>
                  </a:cubicBezTo>
                  <a:cubicBezTo>
                    <a:pt x="73" y="324"/>
                    <a:pt x="67" y="320"/>
                    <a:pt x="64" y="318"/>
                  </a:cubicBezTo>
                  <a:cubicBezTo>
                    <a:pt x="62" y="317"/>
                    <a:pt x="61" y="316"/>
                    <a:pt x="60" y="315"/>
                  </a:cubicBezTo>
                  <a:cubicBezTo>
                    <a:pt x="59" y="315"/>
                    <a:pt x="59" y="315"/>
                    <a:pt x="59" y="315"/>
                  </a:cubicBezTo>
                  <a:cubicBezTo>
                    <a:pt x="59" y="315"/>
                    <a:pt x="59" y="315"/>
                    <a:pt x="59" y="315"/>
                  </a:cubicBezTo>
                  <a:cubicBezTo>
                    <a:pt x="59" y="315"/>
                    <a:pt x="59" y="315"/>
                    <a:pt x="59" y="315"/>
                  </a:cubicBezTo>
                  <a:cubicBezTo>
                    <a:pt x="59" y="315"/>
                    <a:pt x="59" y="315"/>
                    <a:pt x="59" y="315"/>
                  </a:cubicBezTo>
                  <a:cubicBezTo>
                    <a:pt x="59" y="315"/>
                    <a:pt x="59" y="315"/>
                    <a:pt x="59" y="315"/>
                  </a:cubicBezTo>
                  <a:cubicBezTo>
                    <a:pt x="59" y="315"/>
                    <a:pt x="59" y="315"/>
                    <a:pt x="59" y="315"/>
                  </a:cubicBezTo>
                  <a:cubicBezTo>
                    <a:pt x="56" y="317"/>
                    <a:pt x="56" y="317"/>
                    <a:pt x="56" y="317"/>
                  </a:cubicBezTo>
                  <a:cubicBezTo>
                    <a:pt x="59" y="315"/>
                    <a:pt x="59" y="315"/>
                    <a:pt x="59" y="315"/>
                  </a:cubicBezTo>
                  <a:cubicBezTo>
                    <a:pt x="59" y="315"/>
                    <a:pt x="59" y="315"/>
                    <a:pt x="59" y="315"/>
                  </a:cubicBezTo>
                  <a:cubicBezTo>
                    <a:pt x="56" y="317"/>
                    <a:pt x="56" y="317"/>
                    <a:pt x="56" y="317"/>
                  </a:cubicBezTo>
                  <a:cubicBezTo>
                    <a:pt x="59" y="315"/>
                    <a:pt x="59" y="315"/>
                    <a:pt x="59" y="315"/>
                  </a:cubicBezTo>
                  <a:cubicBezTo>
                    <a:pt x="55" y="318"/>
                    <a:pt x="55" y="318"/>
                    <a:pt x="55" y="318"/>
                  </a:cubicBezTo>
                  <a:cubicBezTo>
                    <a:pt x="60" y="316"/>
                    <a:pt x="60" y="316"/>
                    <a:pt x="60" y="316"/>
                  </a:cubicBezTo>
                  <a:cubicBezTo>
                    <a:pt x="60" y="315"/>
                    <a:pt x="59" y="315"/>
                    <a:pt x="59" y="315"/>
                  </a:cubicBezTo>
                  <a:cubicBezTo>
                    <a:pt x="55" y="318"/>
                    <a:pt x="55" y="318"/>
                    <a:pt x="55" y="318"/>
                  </a:cubicBezTo>
                  <a:cubicBezTo>
                    <a:pt x="60" y="316"/>
                    <a:pt x="60" y="316"/>
                    <a:pt x="60" y="316"/>
                  </a:cubicBezTo>
                  <a:cubicBezTo>
                    <a:pt x="55" y="318"/>
                    <a:pt x="55" y="318"/>
                    <a:pt x="55" y="318"/>
                  </a:cubicBezTo>
                  <a:cubicBezTo>
                    <a:pt x="61" y="318"/>
                    <a:pt x="61" y="318"/>
                    <a:pt x="61" y="318"/>
                  </a:cubicBezTo>
                  <a:cubicBezTo>
                    <a:pt x="61" y="317"/>
                    <a:pt x="60" y="316"/>
                    <a:pt x="60" y="316"/>
                  </a:cubicBezTo>
                  <a:cubicBezTo>
                    <a:pt x="55" y="318"/>
                    <a:pt x="55" y="318"/>
                    <a:pt x="55" y="318"/>
                  </a:cubicBezTo>
                  <a:cubicBezTo>
                    <a:pt x="61" y="318"/>
                    <a:pt x="61" y="318"/>
                    <a:pt x="61" y="318"/>
                  </a:cubicBezTo>
                  <a:cubicBezTo>
                    <a:pt x="55" y="318"/>
                    <a:pt x="55" y="318"/>
                    <a:pt x="55" y="318"/>
                  </a:cubicBezTo>
                  <a:cubicBezTo>
                    <a:pt x="60" y="320"/>
                    <a:pt x="60" y="320"/>
                    <a:pt x="60" y="320"/>
                  </a:cubicBezTo>
                  <a:cubicBezTo>
                    <a:pt x="61" y="319"/>
                    <a:pt x="61" y="319"/>
                    <a:pt x="61" y="318"/>
                  </a:cubicBezTo>
                  <a:cubicBezTo>
                    <a:pt x="55" y="318"/>
                    <a:pt x="55" y="318"/>
                    <a:pt x="55" y="318"/>
                  </a:cubicBezTo>
                  <a:cubicBezTo>
                    <a:pt x="60" y="320"/>
                    <a:pt x="60" y="320"/>
                    <a:pt x="60" y="320"/>
                  </a:cubicBezTo>
                  <a:cubicBezTo>
                    <a:pt x="55" y="318"/>
                    <a:pt x="55" y="318"/>
                    <a:pt x="55" y="318"/>
                  </a:cubicBezTo>
                  <a:cubicBezTo>
                    <a:pt x="59" y="322"/>
                    <a:pt x="59" y="322"/>
                    <a:pt x="59" y="322"/>
                  </a:cubicBezTo>
                  <a:cubicBezTo>
                    <a:pt x="60" y="321"/>
                    <a:pt x="60" y="320"/>
                    <a:pt x="60" y="320"/>
                  </a:cubicBezTo>
                  <a:cubicBezTo>
                    <a:pt x="55" y="318"/>
                    <a:pt x="55" y="318"/>
                    <a:pt x="55" y="318"/>
                  </a:cubicBezTo>
                  <a:cubicBezTo>
                    <a:pt x="59" y="322"/>
                    <a:pt x="59" y="322"/>
                    <a:pt x="59" y="322"/>
                  </a:cubicBezTo>
                  <a:cubicBezTo>
                    <a:pt x="60" y="321"/>
                    <a:pt x="60" y="321"/>
                    <a:pt x="60" y="321"/>
                  </a:cubicBezTo>
                  <a:cubicBezTo>
                    <a:pt x="55" y="319"/>
                    <a:pt x="55" y="319"/>
                    <a:pt x="55" y="319"/>
                  </a:cubicBezTo>
                  <a:cubicBezTo>
                    <a:pt x="57" y="324"/>
                    <a:pt x="57" y="324"/>
                    <a:pt x="57" y="324"/>
                  </a:cubicBezTo>
                  <a:cubicBezTo>
                    <a:pt x="58" y="323"/>
                    <a:pt x="59" y="323"/>
                    <a:pt x="60" y="321"/>
                  </a:cubicBezTo>
                  <a:cubicBezTo>
                    <a:pt x="55" y="319"/>
                    <a:pt x="55" y="319"/>
                    <a:pt x="55" y="319"/>
                  </a:cubicBezTo>
                  <a:cubicBezTo>
                    <a:pt x="57" y="324"/>
                    <a:pt x="57" y="324"/>
                    <a:pt x="57" y="324"/>
                  </a:cubicBezTo>
                  <a:cubicBezTo>
                    <a:pt x="55" y="319"/>
                    <a:pt x="55" y="319"/>
                    <a:pt x="55" y="319"/>
                  </a:cubicBezTo>
                  <a:cubicBezTo>
                    <a:pt x="55" y="324"/>
                    <a:pt x="55" y="324"/>
                    <a:pt x="55" y="324"/>
                  </a:cubicBezTo>
                  <a:cubicBezTo>
                    <a:pt x="56" y="324"/>
                    <a:pt x="56" y="324"/>
                    <a:pt x="57" y="324"/>
                  </a:cubicBezTo>
                  <a:cubicBezTo>
                    <a:pt x="55" y="319"/>
                    <a:pt x="55" y="319"/>
                    <a:pt x="55" y="319"/>
                  </a:cubicBezTo>
                  <a:cubicBezTo>
                    <a:pt x="55" y="324"/>
                    <a:pt x="55" y="324"/>
                    <a:pt x="55" y="324"/>
                  </a:cubicBezTo>
                  <a:cubicBezTo>
                    <a:pt x="55" y="321"/>
                    <a:pt x="55" y="321"/>
                    <a:pt x="55" y="321"/>
                  </a:cubicBezTo>
                  <a:cubicBezTo>
                    <a:pt x="55" y="324"/>
                    <a:pt x="55" y="324"/>
                    <a:pt x="55" y="324"/>
                  </a:cubicBezTo>
                  <a:cubicBezTo>
                    <a:pt x="55" y="324"/>
                    <a:pt x="55" y="324"/>
                    <a:pt x="55" y="324"/>
                  </a:cubicBezTo>
                  <a:cubicBezTo>
                    <a:pt x="55" y="321"/>
                    <a:pt x="55" y="321"/>
                    <a:pt x="55" y="321"/>
                  </a:cubicBezTo>
                  <a:cubicBezTo>
                    <a:pt x="55" y="324"/>
                    <a:pt x="55" y="324"/>
                    <a:pt x="55" y="324"/>
                  </a:cubicBezTo>
                  <a:cubicBezTo>
                    <a:pt x="55" y="324"/>
                    <a:pt x="55" y="324"/>
                    <a:pt x="55" y="324"/>
                  </a:cubicBezTo>
                  <a:cubicBezTo>
                    <a:pt x="55" y="324"/>
                    <a:pt x="55" y="324"/>
                    <a:pt x="55" y="324"/>
                  </a:cubicBezTo>
                  <a:cubicBezTo>
                    <a:pt x="55" y="324"/>
                    <a:pt x="55" y="324"/>
                    <a:pt x="55" y="324"/>
                  </a:cubicBezTo>
                  <a:cubicBezTo>
                    <a:pt x="55" y="324"/>
                    <a:pt x="55" y="324"/>
                    <a:pt x="55" y="324"/>
                  </a:cubicBezTo>
                  <a:cubicBezTo>
                    <a:pt x="55" y="324"/>
                    <a:pt x="55" y="324"/>
                    <a:pt x="55" y="324"/>
                  </a:cubicBezTo>
                  <a:cubicBezTo>
                    <a:pt x="55" y="324"/>
                    <a:pt x="56" y="324"/>
                    <a:pt x="58" y="325"/>
                  </a:cubicBezTo>
                  <a:cubicBezTo>
                    <a:pt x="65" y="328"/>
                    <a:pt x="79" y="336"/>
                    <a:pt x="99" y="347"/>
                  </a:cubicBezTo>
                  <a:cubicBezTo>
                    <a:pt x="168" y="386"/>
                    <a:pt x="301" y="466"/>
                    <a:pt x="418" y="536"/>
                  </a:cubicBezTo>
                  <a:cubicBezTo>
                    <a:pt x="476" y="571"/>
                    <a:pt x="530" y="604"/>
                    <a:pt x="569" y="628"/>
                  </a:cubicBezTo>
                  <a:cubicBezTo>
                    <a:pt x="589" y="640"/>
                    <a:pt x="605" y="650"/>
                    <a:pt x="616" y="656"/>
                  </a:cubicBezTo>
                  <a:cubicBezTo>
                    <a:pt x="621" y="660"/>
                    <a:pt x="626" y="662"/>
                    <a:pt x="629" y="664"/>
                  </a:cubicBezTo>
                  <a:cubicBezTo>
                    <a:pt x="632" y="666"/>
                    <a:pt x="633" y="667"/>
                    <a:pt x="633" y="667"/>
                  </a:cubicBezTo>
                  <a:cubicBezTo>
                    <a:pt x="635" y="668"/>
                    <a:pt x="637" y="668"/>
                    <a:pt x="639" y="667"/>
                  </a:cubicBezTo>
                  <a:cubicBezTo>
                    <a:pt x="641" y="666"/>
                    <a:pt x="642" y="664"/>
                    <a:pt x="642" y="662"/>
                  </a:cubicBezTo>
                  <a:cubicBezTo>
                    <a:pt x="642" y="661"/>
                    <a:pt x="641" y="660"/>
                    <a:pt x="641" y="660"/>
                  </a:cubicBezTo>
                  <a:cubicBezTo>
                    <a:pt x="641" y="659"/>
                    <a:pt x="640" y="659"/>
                    <a:pt x="640" y="659"/>
                  </a:cubicBezTo>
                  <a:cubicBezTo>
                    <a:pt x="640" y="658"/>
                    <a:pt x="640" y="658"/>
                    <a:pt x="640" y="658"/>
                  </a:cubicBezTo>
                  <a:cubicBezTo>
                    <a:pt x="639" y="657"/>
                    <a:pt x="639" y="657"/>
                    <a:pt x="638" y="657"/>
                  </a:cubicBezTo>
                  <a:cubicBezTo>
                    <a:pt x="637" y="656"/>
                    <a:pt x="633" y="654"/>
                    <a:pt x="628" y="650"/>
                  </a:cubicBezTo>
                  <a:cubicBezTo>
                    <a:pt x="588" y="626"/>
                    <a:pt x="450" y="541"/>
                    <a:pt x="321" y="462"/>
                  </a:cubicBezTo>
                  <a:cubicBezTo>
                    <a:pt x="257" y="422"/>
                    <a:pt x="195" y="384"/>
                    <a:pt x="149" y="355"/>
                  </a:cubicBezTo>
                  <a:cubicBezTo>
                    <a:pt x="126" y="340"/>
                    <a:pt x="108" y="328"/>
                    <a:pt x="95" y="320"/>
                  </a:cubicBezTo>
                  <a:cubicBezTo>
                    <a:pt x="88" y="315"/>
                    <a:pt x="83" y="312"/>
                    <a:pt x="80" y="309"/>
                  </a:cubicBezTo>
                  <a:cubicBezTo>
                    <a:pt x="78" y="308"/>
                    <a:pt x="77" y="307"/>
                    <a:pt x="76" y="307"/>
                  </a:cubicBezTo>
                  <a:cubicBezTo>
                    <a:pt x="76" y="306"/>
                    <a:pt x="76" y="306"/>
                    <a:pt x="76" y="306"/>
                  </a:cubicBezTo>
                  <a:cubicBezTo>
                    <a:pt x="75" y="306"/>
                    <a:pt x="75" y="306"/>
                    <a:pt x="75" y="306"/>
                  </a:cubicBezTo>
                  <a:cubicBezTo>
                    <a:pt x="74" y="308"/>
                    <a:pt x="74" y="308"/>
                    <a:pt x="74" y="308"/>
                  </a:cubicBezTo>
                  <a:cubicBezTo>
                    <a:pt x="76" y="306"/>
                    <a:pt x="76" y="306"/>
                    <a:pt x="76" y="306"/>
                  </a:cubicBezTo>
                  <a:cubicBezTo>
                    <a:pt x="75" y="306"/>
                    <a:pt x="75" y="306"/>
                    <a:pt x="75" y="306"/>
                  </a:cubicBezTo>
                  <a:cubicBezTo>
                    <a:pt x="74" y="308"/>
                    <a:pt x="74" y="308"/>
                    <a:pt x="74" y="308"/>
                  </a:cubicBezTo>
                  <a:cubicBezTo>
                    <a:pt x="76" y="306"/>
                    <a:pt x="76" y="306"/>
                    <a:pt x="76" y="306"/>
                  </a:cubicBezTo>
                  <a:cubicBezTo>
                    <a:pt x="72" y="309"/>
                    <a:pt x="72" y="309"/>
                    <a:pt x="72" y="309"/>
                  </a:cubicBezTo>
                  <a:cubicBezTo>
                    <a:pt x="76" y="307"/>
                    <a:pt x="76" y="307"/>
                    <a:pt x="76" y="307"/>
                  </a:cubicBezTo>
                  <a:cubicBezTo>
                    <a:pt x="76" y="307"/>
                    <a:pt x="76" y="307"/>
                    <a:pt x="76" y="306"/>
                  </a:cubicBezTo>
                  <a:cubicBezTo>
                    <a:pt x="72" y="309"/>
                    <a:pt x="72" y="309"/>
                    <a:pt x="72" y="309"/>
                  </a:cubicBezTo>
                  <a:cubicBezTo>
                    <a:pt x="76" y="307"/>
                    <a:pt x="76" y="307"/>
                    <a:pt x="76" y="307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6" y="309"/>
                    <a:pt x="76" y="309"/>
                    <a:pt x="76" y="309"/>
                  </a:cubicBezTo>
                  <a:cubicBezTo>
                    <a:pt x="76" y="308"/>
                    <a:pt x="76" y="308"/>
                    <a:pt x="76" y="307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6" y="309"/>
                    <a:pt x="76" y="309"/>
                    <a:pt x="76" y="309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6" y="312"/>
                    <a:pt x="76" y="312"/>
                    <a:pt x="76" y="312"/>
                  </a:cubicBezTo>
                  <a:cubicBezTo>
                    <a:pt x="76" y="311"/>
                    <a:pt x="76" y="310"/>
                    <a:pt x="76" y="309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6" y="312"/>
                    <a:pt x="76" y="312"/>
                    <a:pt x="76" y="312"/>
                  </a:cubicBezTo>
                  <a:cubicBezTo>
                    <a:pt x="76" y="312"/>
                    <a:pt x="76" y="312"/>
                    <a:pt x="76" y="312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3" y="314"/>
                    <a:pt x="73" y="314"/>
                    <a:pt x="73" y="314"/>
                  </a:cubicBezTo>
                  <a:cubicBezTo>
                    <a:pt x="74" y="314"/>
                    <a:pt x="75" y="313"/>
                    <a:pt x="76" y="312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3" y="314"/>
                    <a:pt x="73" y="314"/>
                    <a:pt x="73" y="314"/>
                  </a:cubicBezTo>
                  <a:cubicBezTo>
                    <a:pt x="72" y="310"/>
                    <a:pt x="72" y="310"/>
                    <a:pt x="72" y="310"/>
                  </a:cubicBezTo>
                  <a:cubicBezTo>
                    <a:pt x="72" y="314"/>
                    <a:pt x="72" y="314"/>
                    <a:pt x="72" y="314"/>
                  </a:cubicBezTo>
                  <a:cubicBezTo>
                    <a:pt x="72" y="314"/>
                    <a:pt x="72" y="314"/>
                    <a:pt x="73" y="314"/>
                  </a:cubicBezTo>
                  <a:cubicBezTo>
                    <a:pt x="72" y="310"/>
                    <a:pt x="72" y="310"/>
                    <a:pt x="72" y="310"/>
                  </a:cubicBezTo>
                  <a:cubicBezTo>
                    <a:pt x="72" y="314"/>
                    <a:pt x="72" y="314"/>
                    <a:pt x="72" y="314"/>
                  </a:cubicBezTo>
                  <a:cubicBezTo>
                    <a:pt x="72" y="312"/>
                    <a:pt x="72" y="312"/>
                    <a:pt x="72" y="312"/>
                  </a:cubicBezTo>
                  <a:cubicBezTo>
                    <a:pt x="71" y="314"/>
                    <a:pt x="71" y="314"/>
                    <a:pt x="71" y="314"/>
                  </a:cubicBezTo>
                  <a:cubicBezTo>
                    <a:pt x="72" y="314"/>
                    <a:pt x="72" y="314"/>
                    <a:pt x="72" y="314"/>
                  </a:cubicBezTo>
                  <a:cubicBezTo>
                    <a:pt x="72" y="312"/>
                    <a:pt x="72" y="312"/>
                    <a:pt x="72" y="312"/>
                  </a:cubicBezTo>
                  <a:cubicBezTo>
                    <a:pt x="71" y="314"/>
                    <a:pt x="71" y="314"/>
                    <a:pt x="71" y="314"/>
                  </a:cubicBezTo>
                  <a:cubicBezTo>
                    <a:pt x="71" y="314"/>
                    <a:pt x="72" y="315"/>
                    <a:pt x="74" y="315"/>
                  </a:cubicBezTo>
                  <a:cubicBezTo>
                    <a:pt x="77" y="317"/>
                    <a:pt x="83" y="319"/>
                    <a:pt x="89" y="323"/>
                  </a:cubicBezTo>
                  <a:cubicBezTo>
                    <a:pt x="115" y="336"/>
                    <a:pt x="161" y="363"/>
                    <a:pt x="217" y="396"/>
                  </a:cubicBezTo>
                  <a:cubicBezTo>
                    <a:pt x="301" y="446"/>
                    <a:pt x="405" y="509"/>
                    <a:pt x="488" y="559"/>
                  </a:cubicBezTo>
                  <a:cubicBezTo>
                    <a:pt x="529" y="585"/>
                    <a:pt x="566" y="607"/>
                    <a:pt x="592" y="623"/>
                  </a:cubicBezTo>
                  <a:cubicBezTo>
                    <a:pt x="605" y="630"/>
                    <a:pt x="615" y="637"/>
                    <a:pt x="622" y="641"/>
                  </a:cubicBezTo>
                  <a:cubicBezTo>
                    <a:pt x="629" y="646"/>
                    <a:pt x="633" y="648"/>
                    <a:pt x="633" y="648"/>
                  </a:cubicBezTo>
                  <a:cubicBezTo>
                    <a:pt x="634" y="649"/>
                    <a:pt x="636" y="649"/>
                    <a:pt x="637" y="649"/>
                  </a:cubicBezTo>
                  <a:cubicBezTo>
                    <a:pt x="639" y="648"/>
                    <a:pt x="640" y="647"/>
                    <a:pt x="641" y="646"/>
                  </a:cubicBezTo>
                  <a:cubicBezTo>
                    <a:pt x="641" y="645"/>
                    <a:pt x="642" y="643"/>
                    <a:pt x="641" y="642"/>
                  </a:cubicBezTo>
                  <a:cubicBezTo>
                    <a:pt x="641" y="641"/>
                    <a:pt x="640" y="639"/>
                    <a:pt x="639" y="639"/>
                  </a:cubicBezTo>
                  <a:cubicBezTo>
                    <a:pt x="639" y="639"/>
                    <a:pt x="637" y="637"/>
                    <a:pt x="633" y="635"/>
                  </a:cubicBezTo>
                  <a:cubicBezTo>
                    <a:pt x="602" y="616"/>
                    <a:pt x="467" y="533"/>
                    <a:pt x="338" y="453"/>
                  </a:cubicBezTo>
                  <a:cubicBezTo>
                    <a:pt x="274" y="414"/>
                    <a:pt x="212" y="375"/>
                    <a:pt x="166" y="346"/>
                  </a:cubicBezTo>
                  <a:cubicBezTo>
                    <a:pt x="143" y="331"/>
                    <a:pt x="123" y="319"/>
                    <a:pt x="110" y="310"/>
                  </a:cubicBezTo>
                  <a:cubicBezTo>
                    <a:pt x="104" y="306"/>
                    <a:pt x="98" y="302"/>
                    <a:pt x="95" y="300"/>
                  </a:cubicBezTo>
                  <a:cubicBezTo>
                    <a:pt x="93" y="299"/>
                    <a:pt x="92" y="298"/>
                    <a:pt x="91" y="297"/>
                  </a:cubicBezTo>
                  <a:cubicBezTo>
                    <a:pt x="91" y="297"/>
                    <a:pt x="91" y="297"/>
                    <a:pt x="91" y="297"/>
                  </a:cubicBezTo>
                  <a:cubicBezTo>
                    <a:pt x="90" y="296"/>
                    <a:pt x="90" y="296"/>
                    <a:pt x="90" y="296"/>
                  </a:cubicBezTo>
                  <a:cubicBezTo>
                    <a:pt x="90" y="296"/>
                    <a:pt x="90" y="296"/>
                    <a:pt x="90" y="296"/>
                  </a:cubicBezTo>
                  <a:cubicBezTo>
                    <a:pt x="88" y="299"/>
                    <a:pt x="88" y="299"/>
                    <a:pt x="88" y="299"/>
                  </a:cubicBezTo>
                  <a:cubicBezTo>
                    <a:pt x="91" y="297"/>
                    <a:pt x="91" y="297"/>
                    <a:pt x="91" y="297"/>
                  </a:cubicBezTo>
                  <a:cubicBezTo>
                    <a:pt x="90" y="296"/>
                    <a:pt x="90" y="296"/>
                    <a:pt x="90" y="296"/>
                  </a:cubicBezTo>
                  <a:cubicBezTo>
                    <a:pt x="88" y="299"/>
                    <a:pt x="88" y="299"/>
                    <a:pt x="88" y="299"/>
                  </a:cubicBezTo>
                  <a:cubicBezTo>
                    <a:pt x="91" y="297"/>
                    <a:pt x="91" y="297"/>
                    <a:pt x="91" y="297"/>
                  </a:cubicBezTo>
                  <a:cubicBezTo>
                    <a:pt x="87" y="300"/>
                    <a:pt x="87" y="300"/>
                    <a:pt x="87" y="300"/>
                  </a:cubicBezTo>
                  <a:cubicBezTo>
                    <a:pt x="91" y="298"/>
                    <a:pt x="91" y="298"/>
                    <a:pt x="91" y="298"/>
                  </a:cubicBezTo>
                  <a:cubicBezTo>
                    <a:pt x="91" y="297"/>
                    <a:pt x="91" y="297"/>
                    <a:pt x="91" y="297"/>
                  </a:cubicBezTo>
                  <a:cubicBezTo>
                    <a:pt x="87" y="300"/>
                    <a:pt x="87" y="300"/>
                    <a:pt x="87" y="300"/>
                  </a:cubicBezTo>
                  <a:cubicBezTo>
                    <a:pt x="91" y="298"/>
                    <a:pt x="91" y="298"/>
                    <a:pt x="91" y="298"/>
                  </a:cubicBezTo>
                  <a:cubicBezTo>
                    <a:pt x="86" y="300"/>
                    <a:pt x="86" y="300"/>
                    <a:pt x="86" y="300"/>
                  </a:cubicBezTo>
                  <a:cubicBezTo>
                    <a:pt x="92" y="300"/>
                    <a:pt x="92" y="300"/>
                    <a:pt x="92" y="300"/>
                  </a:cubicBezTo>
                  <a:cubicBezTo>
                    <a:pt x="92" y="299"/>
                    <a:pt x="91" y="298"/>
                    <a:pt x="91" y="298"/>
                  </a:cubicBezTo>
                  <a:cubicBezTo>
                    <a:pt x="86" y="300"/>
                    <a:pt x="86" y="300"/>
                    <a:pt x="86" y="300"/>
                  </a:cubicBezTo>
                  <a:cubicBezTo>
                    <a:pt x="92" y="300"/>
                    <a:pt x="92" y="300"/>
                    <a:pt x="92" y="300"/>
                  </a:cubicBezTo>
                  <a:cubicBezTo>
                    <a:pt x="86" y="300"/>
                    <a:pt x="86" y="300"/>
                    <a:pt x="86" y="300"/>
                  </a:cubicBezTo>
                  <a:cubicBezTo>
                    <a:pt x="91" y="303"/>
                    <a:pt x="91" y="303"/>
                    <a:pt x="91" y="303"/>
                  </a:cubicBezTo>
                  <a:cubicBezTo>
                    <a:pt x="92" y="302"/>
                    <a:pt x="92" y="301"/>
                    <a:pt x="92" y="300"/>
                  </a:cubicBezTo>
                  <a:cubicBezTo>
                    <a:pt x="86" y="300"/>
                    <a:pt x="86" y="300"/>
                    <a:pt x="86" y="300"/>
                  </a:cubicBezTo>
                  <a:cubicBezTo>
                    <a:pt x="91" y="303"/>
                    <a:pt x="91" y="303"/>
                    <a:pt x="91" y="303"/>
                  </a:cubicBezTo>
                  <a:cubicBezTo>
                    <a:pt x="86" y="300"/>
                    <a:pt x="86" y="300"/>
                    <a:pt x="86" y="300"/>
                  </a:cubicBezTo>
                  <a:cubicBezTo>
                    <a:pt x="83" y="304"/>
                    <a:pt x="83" y="304"/>
                    <a:pt x="83" y="304"/>
                  </a:cubicBezTo>
                  <a:cubicBezTo>
                    <a:pt x="83" y="305"/>
                    <a:pt x="217" y="387"/>
                    <a:pt x="355" y="469"/>
                  </a:cubicBezTo>
                  <a:cubicBezTo>
                    <a:pt x="423" y="510"/>
                    <a:pt x="493" y="551"/>
                    <a:pt x="547" y="582"/>
                  </a:cubicBezTo>
                  <a:cubicBezTo>
                    <a:pt x="574" y="597"/>
                    <a:pt x="597" y="610"/>
                    <a:pt x="615" y="619"/>
                  </a:cubicBezTo>
                  <a:cubicBezTo>
                    <a:pt x="623" y="624"/>
                    <a:pt x="631" y="627"/>
                    <a:pt x="636" y="630"/>
                  </a:cubicBezTo>
                  <a:cubicBezTo>
                    <a:pt x="639" y="631"/>
                    <a:pt x="641" y="632"/>
                    <a:pt x="643" y="633"/>
                  </a:cubicBezTo>
                  <a:cubicBezTo>
                    <a:pt x="644" y="633"/>
                    <a:pt x="645" y="633"/>
                    <a:pt x="646" y="634"/>
                  </a:cubicBezTo>
                  <a:cubicBezTo>
                    <a:pt x="647" y="634"/>
                    <a:pt x="648" y="634"/>
                    <a:pt x="649" y="634"/>
                  </a:cubicBezTo>
                  <a:cubicBezTo>
                    <a:pt x="650" y="634"/>
                    <a:pt x="651" y="634"/>
                    <a:pt x="652" y="634"/>
                  </a:cubicBezTo>
                  <a:cubicBezTo>
                    <a:pt x="653" y="633"/>
                    <a:pt x="654" y="632"/>
                    <a:pt x="655" y="631"/>
                  </a:cubicBezTo>
                  <a:cubicBezTo>
                    <a:pt x="655" y="631"/>
                    <a:pt x="655" y="631"/>
                    <a:pt x="655" y="631"/>
                  </a:cubicBezTo>
                  <a:cubicBezTo>
                    <a:pt x="656" y="630"/>
                    <a:pt x="656" y="629"/>
                    <a:pt x="656" y="628"/>
                  </a:cubicBezTo>
                  <a:cubicBezTo>
                    <a:pt x="656" y="627"/>
                    <a:pt x="655" y="626"/>
                    <a:pt x="655" y="625"/>
                  </a:cubicBezTo>
                  <a:cubicBezTo>
                    <a:pt x="655" y="625"/>
                    <a:pt x="654" y="624"/>
                    <a:pt x="654" y="624"/>
                  </a:cubicBezTo>
                  <a:cubicBezTo>
                    <a:pt x="654" y="624"/>
                    <a:pt x="654" y="624"/>
                    <a:pt x="653" y="623"/>
                  </a:cubicBezTo>
                  <a:cubicBezTo>
                    <a:pt x="653" y="623"/>
                    <a:pt x="652" y="622"/>
                    <a:pt x="650" y="621"/>
                  </a:cubicBezTo>
                  <a:cubicBezTo>
                    <a:pt x="645" y="617"/>
                    <a:pt x="632" y="609"/>
                    <a:pt x="614" y="598"/>
                  </a:cubicBezTo>
                  <a:cubicBezTo>
                    <a:pt x="488" y="518"/>
                    <a:pt x="104" y="280"/>
                    <a:pt x="104" y="280"/>
                  </a:cubicBezTo>
                  <a:cubicBezTo>
                    <a:pt x="101" y="285"/>
                    <a:pt x="101" y="285"/>
                    <a:pt x="101" y="285"/>
                  </a:cubicBezTo>
                  <a:cubicBezTo>
                    <a:pt x="106" y="288"/>
                    <a:pt x="106" y="288"/>
                    <a:pt x="106" y="288"/>
                  </a:cubicBezTo>
                  <a:cubicBezTo>
                    <a:pt x="101" y="285"/>
                    <a:pt x="101" y="285"/>
                    <a:pt x="101" y="285"/>
                  </a:cubicBezTo>
                  <a:cubicBezTo>
                    <a:pt x="103" y="290"/>
                    <a:pt x="103" y="290"/>
                    <a:pt x="103" y="290"/>
                  </a:cubicBezTo>
                  <a:cubicBezTo>
                    <a:pt x="104" y="290"/>
                    <a:pt x="105" y="289"/>
                    <a:pt x="106" y="288"/>
                  </a:cubicBezTo>
                  <a:cubicBezTo>
                    <a:pt x="101" y="285"/>
                    <a:pt x="101" y="285"/>
                    <a:pt x="101" y="285"/>
                  </a:cubicBezTo>
                  <a:cubicBezTo>
                    <a:pt x="103" y="290"/>
                    <a:pt x="103" y="290"/>
                    <a:pt x="103" y="290"/>
                  </a:cubicBezTo>
                  <a:cubicBezTo>
                    <a:pt x="101" y="285"/>
                    <a:pt x="101" y="285"/>
                    <a:pt x="101" y="285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2" y="290"/>
                    <a:pt x="102" y="290"/>
                    <a:pt x="103" y="290"/>
                  </a:cubicBezTo>
                  <a:cubicBezTo>
                    <a:pt x="101" y="285"/>
                    <a:pt x="101" y="285"/>
                    <a:pt x="101" y="285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1" y="287"/>
                    <a:pt x="101" y="287"/>
                    <a:pt x="101" y="287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1" y="287"/>
                    <a:pt x="101" y="287"/>
                    <a:pt x="101" y="287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1" y="290"/>
                    <a:pt x="102" y="291"/>
                    <a:pt x="104" y="291"/>
                  </a:cubicBezTo>
                  <a:cubicBezTo>
                    <a:pt x="110" y="294"/>
                    <a:pt x="124" y="302"/>
                    <a:pt x="143" y="312"/>
                  </a:cubicBezTo>
                  <a:cubicBezTo>
                    <a:pt x="210" y="349"/>
                    <a:pt x="341" y="425"/>
                    <a:pt x="454" y="491"/>
                  </a:cubicBezTo>
                  <a:cubicBezTo>
                    <a:pt x="511" y="525"/>
                    <a:pt x="564" y="556"/>
                    <a:pt x="602" y="579"/>
                  </a:cubicBezTo>
                  <a:cubicBezTo>
                    <a:pt x="621" y="590"/>
                    <a:pt x="637" y="599"/>
                    <a:pt x="648" y="606"/>
                  </a:cubicBezTo>
                  <a:cubicBezTo>
                    <a:pt x="659" y="612"/>
                    <a:pt x="665" y="616"/>
                    <a:pt x="665" y="616"/>
                  </a:cubicBezTo>
                  <a:cubicBezTo>
                    <a:pt x="667" y="617"/>
                    <a:pt x="671" y="616"/>
                    <a:pt x="672" y="614"/>
                  </a:cubicBezTo>
                  <a:cubicBezTo>
                    <a:pt x="673" y="613"/>
                    <a:pt x="673" y="612"/>
                    <a:pt x="673" y="611"/>
                  </a:cubicBezTo>
                  <a:cubicBezTo>
                    <a:pt x="673" y="610"/>
                    <a:pt x="673" y="609"/>
                    <a:pt x="672" y="609"/>
                  </a:cubicBezTo>
                  <a:cubicBezTo>
                    <a:pt x="672" y="608"/>
                    <a:pt x="672" y="607"/>
                    <a:pt x="671" y="607"/>
                  </a:cubicBezTo>
                  <a:cubicBezTo>
                    <a:pt x="671" y="606"/>
                    <a:pt x="670" y="606"/>
                    <a:pt x="670" y="605"/>
                  </a:cubicBezTo>
                  <a:cubicBezTo>
                    <a:pt x="669" y="604"/>
                    <a:pt x="667" y="603"/>
                    <a:pt x="666" y="602"/>
                  </a:cubicBezTo>
                  <a:cubicBezTo>
                    <a:pt x="658" y="597"/>
                    <a:pt x="645" y="588"/>
                    <a:pt x="627" y="576"/>
                  </a:cubicBezTo>
                  <a:cubicBezTo>
                    <a:pt x="499" y="494"/>
                    <a:pt x="134" y="271"/>
                    <a:pt x="134" y="271"/>
                  </a:cubicBezTo>
                  <a:cubicBezTo>
                    <a:pt x="131" y="275"/>
                    <a:pt x="131" y="275"/>
                    <a:pt x="131" y="275"/>
                  </a:cubicBezTo>
                  <a:cubicBezTo>
                    <a:pt x="135" y="278"/>
                    <a:pt x="135" y="278"/>
                    <a:pt x="135" y="278"/>
                  </a:cubicBezTo>
                  <a:cubicBezTo>
                    <a:pt x="131" y="276"/>
                    <a:pt x="131" y="276"/>
                    <a:pt x="131" y="276"/>
                  </a:cubicBezTo>
                  <a:cubicBezTo>
                    <a:pt x="133" y="280"/>
                    <a:pt x="133" y="280"/>
                    <a:pt x="133" y="280"/>
                  </a:cubicBezTo>
                  <a:cubicBezTo>
                    <a:pt x="134" y="280"/>
                    <a:pt x="135" y="280"/>
                    <a:pt x="135" y="278"/>
                  </a:cubicBezTo>
                  <a:cubicBezTo>
                    <a:pt x="131" y="276"/>
                    <a:pt x="131" y="276"/>
                    <a:pt x="131" y="276"/>
                  </a:cubicBezTo>
                  <a:cubicBezTo>
                    <a:pt x="133" y="280"/>
                    <a:pt x="133" y="280"/>
                    <a:pt x="133" y="280"/>
                  </a:cubicBezTo>
                  <a:cubicBezTo>
                    <a:pt x="132" y="277"/>
                    <a:pt x="132" y="277"/>
                    <a:pt x="132" y="277"/>
                  </a:cubicBezTo>
                  <a:cubicBezTo>
                    <a:pt x="132" y="281"/>
                    <a:pt x="132" y="281"/>
                    <a:pt x="132" y="281"/>
                  </a:cubicBezTo>
                  <a:cubicBezTo>
                    <a:pt x="132" y="281"/>
                    <a:pt x="132" y="281"/>
                    <a:pt x="133" y="280"/>
                  </a:cubicBezTo>
                  <a:cubicBezTo>
                    <a:pt x="132" y="277"/>
                    <a:pt x="132" y="277"/>
                    <a:pt x="132" y="277"/>
                  </a:cubicBezTo>
                  <a:cubicBezTo>
                    <a:pt x="132" y="281"/>
                    <a:pt x="132" y="281"/>
                    <a:pt x="132" y="281"/>
                  </a:cubicBezTo>
                  <a:cubicBezTo>
                    <a:pt x="132" y="279"/>
                    <a:pt x="132" y="279"/>
                    <a:pt x="132" y="279"/>
                  </a:cubicBezTo>
                  <a:cubicBezTo>
                    <a:pt x="131" y="281"/>
                    <a:pt x="131" y="281"/>
                    <a:pt x="131" y="281"/>
                  </a:cubicBezTo>
                  <a:cubicBezTo>
                    <a:pt x="132" y="281"/>
                    <a:pt x="132" y="281"/>
                    <a:pt x="132" y="281"/>
                  </a:cubicBezTo>
                  <a:cubicBezTo>
                    <a:pt x="132" y="279"/>
                    <a:pt x="132" y="279"/>
                    <a:pt x="132" y="279"/>
                  </a:cubicBezTo>
                  <a:cubicBezTo>
                    <a:pt x="131" y="281"/>
                    <a:pt x="131" y="281"/>
                    <a:pt x="131" y="281"/>
                  </a:cubicBezTo>
                  <a:cubicBezTo>
                    <a:pt x="132" y="281"/>
                    <a:pt x="132" y="281"/>
                    <a:pt x="132" y="281"/>
                  </a:cubicBezTo>
                  <a:cubicBezTo>
                    <a:pt x="132" y="281"/>
                    <a:pt x="134" y="281"/>
                    <a:pt x="136" y="282"/>
                  </a:cubicBezTo>
                  <a:cubicBezTo>
                    <a:pt x="143" y="285"/>
                    <a:pt x="158" y="293"/>
                    <a:pt x="178" y="303"/>
                  </a:cubicBezTo>
                  <a:cubicBezTo>
                    <a:pt x="246" y="341"/>
                    <a:pt x="374" y="418"/>
                    <a:pt x="485" y="485"/>
                  </a:cubicBezTo>
                  <a:cubicBezTo>
                    <a:pt x="541" y="519"/>
                    <a:pt x="592" y="550"/>
                    <a:pt x="629" y="573"/>
                  </a:cubicBezTo>
                  <a:cubicBezTo>
                    <a:pt x="648" y="584"/>
                    <a:pt x="663" y="594"/>
                    <a:pt x="674" y="600"/>
                  </a:cubicBezTo>
                  <a:cubicBezTo>
                    <a:pt x="684" y="607"/>
                    <a:pt x="690" y="610"/>
                    <a:pt x="690" y="610"/>
                  </a:cubicBezTo>
                  <a:cubicBezTo>
                    <a:pt x="693" y="612"/>
                    <a:pt x="696" y="611"/>
                    <a:pt x="698" y="608"/>
                  </a:cubicBezTo>
                  <a:cubicBezTo>
                    <a:pt x="698" y="607"/>
                    <a:pt x="699" y="606"/>
                    <a:pt x="699" y="605"/>
                  </a:cubicBezTo>
                  <a:cubicBezTo>
                    <a:pt x="699" y="603"/>
                    <a:pt x="698" y="602"/>
                    <a:pt x="697" y="601"/>
                  </a:cubicBezTo>
                  <a:cubicBezTo>
                    <a:pt x="696" y="600"/>
                    <a:pt x="695" y="598"/>
                    <a:pt x="693" y="597"/>
                  </a:cubicBezTo>
                  <a:cubicBezTo>
                    <a:pt x="690" y="594"/>
                    <a:pt x="686" y="591"/>
                    <a:pt x="679" y="586"/>
                  </a:cubicBezTo>
                  <a:cubicBezTo>
                    <a:pt x="656" y="570"/>
                    <a:pt x="612" y="543"/>
                    <a:pt x="559" y="511"/>
                  </a:cubicBezTo>
                  <a:cubicBezTo>
                    <a:pt x="479" y="463"/>
                    <a:pt x="378" y="405"/>
                    <a:pt x="298" y="356"/>
                  </a:cubicBezTo>
                  <a:cubicBezTo>
                    <a:pt x="257" y="332"/>
                    <a:pt x="222" y="311"/>
                    <a:pt x="197" y="294"/>
                  </a:cubicBezTo>
                  <a:cubicBezTo>
                    <a:pt x="184" y="286"/>
                    <a:pt x="174" y="279"/>
                    <a:pt x="168" y="274"/>
                  </a:cubicBezTo>
                  <a:cubicBezTo>
                    <a:pt x="164" y="272"/>
                    <a:pt x="162" y="270"/>
                    <a:pt x="160" y="268"/>
                  </a:cubicBezTo>
                  <a:cubicBezTo>
                    <a:pt x="159" y="268"/>
                    <a:pt x="159" y="267"/>
                    <a:pt x="159" y="267"/>
                  </a:cubicBezTo>
                  <a:cubicBezTo>
                    <a:pt x="159" y="267"/>
                    <a:pt x="159" y="267"/>
                    <a:pt x="159" y="267"/>
                  </a:cubicBezTo>
                  <a:cubicBezTo>
                    <a:pt x="156" y="269"/>
                    <a:pt x="156" y="269"/>
                    <a:pt x="156" y="269"/>
                  </a:cubicBezTo>
                  <a:cubicBezTo>
                    <a:pt x="159" y="269"/>
                    <a:pt x="159" y="269"/>
                    <a:pt x="159" y="269"/>
                  </a:cubicBezTo>
                  <a:cubicBezTo>
                    <a:pt x="159" y="267"/>
                    <a:pt x="159" y="267"/>
                    <a:pt x="159" y="267"/>
                  </a:cubicBezTo>
                  <a:cubicBezTo>
                    <a:pt x="156" y="269"/>
                    <a:pt x="156" y="269"/>
                    <a:pt x="156" y="269"/>
                  </a:cubicBezTo>
                  <a:cubicBezTo>
                    <a:pt x="159" y="269"/>
                    <a:pt x="159" y="269"/>
                    <a:pt x="159" y="269"/>
                  </a:cubicBezTo>
                  <a:cubicBezTo>
                    <a:pt x="154" y="269"/>
                    <a:pt x="154" y="269"/>
                    <a:pt x="154" y="269"/>
                  </a:cubicBezTo>
                  <a:cubicBezTo>
                    <a:pt x="158" y="271"/>
                    <a:pt x="158" y="271"/>
                    <a:pt x="158" y="271"/>
                  </a:cubicBezTo>
                  <a:cubicBezTo>
                    <a:pt x="159" y="270"/>
                    <a:pt x="159" y="269"/>
                    <a:pt x="159" y="269"/>
                  </a:cubicBezTo>
                  <a:cubicBezTo>
                    <a:pt x="154" y="269"/>
                    <a:pt x="154" y="269"/>
                    <a:pt x="154" y="269"/>
                  </a:cubicBezTo>
                  <a:cubicBezTo>
                    <a:pt x="158" y="271"/>
                    <a:pt x="158" y="271"/>
                    <a:pt x="158" y="271"/>
                  </a:cubicBezTo>
                  <a:cubicBezTo>
                    <a:pt x="154" y="268"/>
                    <a:pt x="154" y="268"/>
                    <a:pt x="154" y="268"/>
                  </a:cubicBezTo>
                  <a:cubicBezTo>
                    <a:pt x="151" y="273"/>
                    <a:pt x="151" y="273"/>
                    <a:pt x="151" y="273"/>
                  </a:cubicBezTo>
                  <a:cubicBezTo>
                    <a:pt x="151" y="273"/>
                    <a:pt x="289" y="356"/>
                    <a:pt x="429" y="439"/>
                  </a:cubicBezTo>
                  <a:cubicBezTo>
                    <a:pt x="499" y="480"/>
                    <a:pt x="569" y="522"/>
                    <a:pt x="623" y="553"/>
                  </a:cubicBezTo>
                  <a:cubicBezTo>
                    <a:pt x="650" y="568"/>
                    <a:pt x="673" y="581"/>
                    <a:pt x="690" y="591"/>
                  </a:cubicBezTo>
                  <a:cubicBezTo>
                    <a:pt x="698" y="595"/>
                    <a:pt x="705" y="599"/>
                    <a:pt x="709" y="601"/>
                  </a:cubicBezTo>
                  <a:cubicBezTo>
                    <a:pt x="712" y="602"/>
                    <a:pt x="714" y="603"/>
                    <a:pt x="716" y="604"/>
                  </a:cubicBezTo>
                  <a:cubicBezTo>
                    <a:pt x="716" y="604"/>
                    <a:pt x="717" y="605"/>
                    <a:pt x="718" y="605"/>
                  </a:cubicBezTo>
                  <a:cubicBezTo>
                    <a:pt x="718" y="605"/>
                    <a:pt x="719" y="605"/>
                    <a:pt x="719" y="605"/>
                  </a:cubicBezTo>
                  <a:cubicBezTo>
                    <a:pt x="719" y="605"/>
                    <a:pt x="720" y="605"/>
                    <a:pt x="721" y="605"/>
                  </a:cubicBezTo>
                  <a:cubicBezTo>
                    <a:pt x="721" y="605"/>
                    <a:pt x="722" y="605"/>
                    <a:pt x="723" y="605"/>
                  </a:cubicBezTo>
                  <a:cubicBezTo>
                    <a:pt x="723" y="605"/>
                    <a:pt x="725" y="604"/>
                    <a:pt x="726" y="603"/>
                  </a:cubicBezTo>
                  <a:cubicBezTo>
                    <a:pt x="726" y="603"/>
                    <a:pt x="726" y="603"/>
                    <a:pt x="726" y="603"/>
                  </a:cubicBezTo>
                  <a:cubicBezTo>
                    <a:pt x="726" y="602"/>
                    <a:pt x="726" y="601"/>
                    <a:pt x="726" y="600"/>
                  </a:cubicBezTo>
                  <a:cubicBezTo>
                    <a:pt x="726" y="598"/>
                    <a:pt x="726" y="597"/>
                    <a:pt x="726" y="597"/>
                  </a:cubicBezTo>
                  <a:cubicBezTo>
                    <a:pt x="725" y="596"/>
                    <a:pt x="725" y="595"/>
                    <a:pt x="724" y="595"/>
                  </a:cubicBezTo>
                  <a:cubicBezTo>
                    <a:pt x="723" y="593"/>
                    <a:pt x="721" y="592"/>
                    <a:pt x="720" y="591"/>
                  </a:cubicBezTo>
                  <a:cubicBezTo>
                    <a:pt x="713" y="586"/>
                    <a:pt x="699" y="577"/>
                    <a:pt x="680" y="565"/>
                  </a:cubicBezTo>
                  <a:cubicBezTo>
                    <a:pt x="615" y="523"/>
                    <a:pt x="488" y="445"/>
                    <a:pt x="377" y="378"/>
                  </a:cubicBezTo>
                  <a:cubicBezTo>
                    <a:pt x="322" y="344"/>
                    <a:pt x="270" y="313"/>
                    <a:pt x="233" y="289"/>
                  </a:cubicBezTo>
                  <a:cubicBezTo>
                    <a:pt x="214" y="278"/>
                    <a:pt x="199" y="268"/>
                    <a:pt x="188" y="262"/>
                  </a:cubicBezTo>
                  <a:cubicBezTo>
                    <a:pt x="183" y="258"/>
                    <a:pt x="179" y="256"/>
                    <a:pt x="176" y="254"/>
                  </a:cubicBezTo>
                  <a:cubicBezTo>
                    <a:pt x="175" y="253"/>
                    <a:pt x="174" y="252"/>
                    <a:pt x="173" y="252"/>
                  </a:cubicBezTo>
                  <a:cubicBezTo>
                    <a:pt x="173" y="251"/>
                    <a:pt x="173" y="251"/>
                    <a:pt x="173" y="251"/>
                  </a:cubicBezTo>
                  <a:cubicBezTo>
                    <a:pt x="173" y="251"/>
                    <a:pt x="173" y="251"/>
                    <a:pt x="173" y="251"/>
                  </a:cubicBezTo>
                  <a:cubicBezTo>
                    <a:pt x="171" y="254"/>
                    <a:pt x="171" y="254"/>
                    <a:pt x="171" y="254"/>
                  </a:cubicBezTo>
                  <a:cubicBezTo>
                    <a:pt x="173" y="252"/>
                    <a:pt x="173" y="252"/>
                    <a:pt x="173" y="252"/>
                  </a:cubicBezTo>
                  <a:cubicBezTo>
                    <a:pt x="173" y="251"/>
                    <a:pt x="173" y="251"/>
                    <a:pt x="173" y="251"/>
                  </a:cubicBezTo>
                  <a:cubicBezTo>
                    <a:pt x="171" y="254"/>
                    <a:pt x="171" y="254"/>
                    <a:pt x="171" y="254"/>
                  </a:cubicBezTo>
                  <a:cubicBezTo>
                    <a:pt x="173" y="252"/>
                    <a:pt x="173" y="252"/>
                    <a:pt x="173" y="252"/>
                  </a:cubicBezTo>
                  <a:cubicBezTo>
                    <a:pt x="169" y="255"/>
                    <a:pt x="169" y="255"/>
                    <a:pt x="169" y="255"/>
                  </a:cubicBezTo>
                  <a:cubicBezTo>
                    <a:pt x="174" y="252"/>
                    <a:pt x="174" y="252"/>
                    <a:pt x="174" y="252"/>
                  </a:cubicBezTo>
                  <a:cubicBezTo>
                    <a:pt x="174" y="252"/>
                    <a:pt x="173" y="252"/>
                    <a:pt x="173" y="252"/>
                  </a:cubicBezTo>
                  <a:cubicBezTo>
                    <a:pt x="169" y="255"/>
                    <a:pt x="169" y="255"/>
                    <a:pt x="169" y="255"/>
                  </a:cubicBezTo>
                  <a:cubicBezTo>
                    <a:pt x="174" y="252"/>
                    <a:pt x="174" y="252"/>
                    <a:pt x="174" y="252"/>
                  </a:cubicBezTo>
                  <a:cubicBezTo>
                    <a:pt x="169" y="255"/>
                    <a:pt x="169" y="255"/>
                    <a:pt x="169" y="255"/>
                  </a:cubicBezTo>
                  <a:cubicBezTo>
                    <a:pt x="174" y="255"/>
                    <a:pt x="174" y="255"/>
                    <a:pt x="174" y="255"/>
                  </a:cubicBezTo>
                  <a:cubicBezTo>
                    <a:pt x="174" y="254"/>
                    <a:pt x="174" y="253"/>
                    <a:pt x="174" y="252"/>
                  </a:cubicBezTo>
                  <a:cubicBezTo>
                    <a:pt x="169" y="255"/>
                    <a:pt x="169" y="255"/>
                    <a:pt x="169" y="255"/>
                  </a:cubicBezTo>
                  <a:cubicBezTo>
                    <a:pt x="174" y="255"/>
                    <a:pt x="174" y="255"/>
                    <a:pt x="174" y="255"/>
                  </a:cubicBezTo>
                  <a:cubicBezTo>
                    <a:pt x="169" y="255"/>
                    <a:pt x="169" y="255"/>
                    <a:pt x="169" y="255"/>
                  </a:cubicBezTo>
                  <a:cubicBezTo>
                    <a:pt x="173" y="258"/>
                    <a:pt x="173" y="258"/>
                    <a:pt x="173" y="258"/>
                  </a:cubicBezTo>
                  <a:cubicBezTo>
                    <a:pt x="174" y="257"/>
                    <a:pt x="174" y="256"/>
                    <a:pt x="174" y="255"/>
                  </a:cubicBezTo>
                  <a:cubicBezTo>
                    <a:pt x="169" y="255"/>
                    <a:pt x="169" y="255"/>
                    <a:pt x="169" y="255"/>
                  </a:cubicBezTo>
                  <a:cubicBezTo>
                    <a:pt x="173" y="258"/>
                    <a:pt x="173" y="258"/>
                    <a:pt x="173" y="258"/>
                  </a:cubicBezTo>
                  <a:cubicBezTo>
                    <a:pt x="174" y="258"/>
                    <a:pt x="174" y="258"/>
                    <a:pt x="174" y="258"/>
                  </a:cubicBezTo>
                  <a:cubicBezTo>
                    <a:pt x="169" y="255"/>
                    <a:pt x="169" y="255"/>
                    <a:pt x="169" y="255"/>
                  </a:cubicBezTo>
                  <a:cubicBezTo>
                    <a:pt x="171" y="260"/>
                    <a:pt x="171" y="260"/>
                    <a:pt x="171" y="260"/>
                  </a:cubicBezTo>
                  <a:cubicBezTo>
                    <a:pt x="172" y="260"/>
                    <a:pt x="173" y="259"/>
                    <a:pt x="174" y="258"/>
                  </a:cubicBezTo>
                  <a:cubicBezTo>
                    <a:pt x="169" y="255"/>
                    <a:pt x="169" y="255"/>
                    <a:pt x="169" y="255"/>
                  </a:cubicBezTo>
                  <a:cubicBezTo>
                    <a:pt x="171" y="260"/>
                    <a:pt x="171" y="260"/>
                    <a:pt x="171" y="260"/>
                  </a:cubicBezTo>
                  <a:cubicBezTo>
                    <a:pt x="170" y="256"/>
                    <a:pt x="170" y="256"/>
                    <a:pt x="170" y="256"/>
                  </a:cubicBezTo>
                  <a:cubicBezTo>
                    <a:pt x="170" y="260"/>
                    <a:pt x="170" y="260"/>
                    <a:pt x="170" y="260"/>
                  </a:cubicBezTo>
                  <a:cubicBezTo>
                    <a:pt x="170" y="260"/>
                    <a:pt x="170" y="260"/>
                    <a:pt x="171" y="260"/>
                  </a:cubicBezTo>
                  <a:cubicBezTo>
                    <a:pt x="170" y="256"/>
                    <a:pt x="170" y="256"/>
                    <a:pt x="170" y="256"/>
                  </a:cubicBezTo>
                  <a:cubicBezTo>
                    <a:pt x="170" y="260"/>
                    <a:pt x="170" y="260"/>
                    <a:pt x="170" y="260"/>
                  </a:cubicBezTo>
                  <a:cubicBezTo>
                    <a:pt x="170" y="258"/>
                    <a:pt x="170" y="258"/>
                    <a:pt x="170" y="258"/>
                  </a:cubicBezTo>
                  <a:cubicBezTo>
                    <a:pt x="169" y="260"/>
                    <a:pt x="169" y="260"/>
                    <a:pt x="169" y="260"/>
                  </a:cubicBezTo>
                  <a:cubicBezTo>
                    <a:pt x="170" y="260"/>
                    <a:pt x="170" y="260"/>
                    <a:pt x="170" y="260"/>
                  </a:cubicBezTo>
                  <a:cubicBezTo>
                    <a:pt x="170" y="258"/>
                    <a:pt x="170" y="258"/>
                    <a:pt x="170" y="258"/>
                  </a:cubicBezTo>
                  <a:cubicBezTo>
                    <a:pt x="169" y="260"/>
                    <a:pt x="169" y="260"/>
                    <a:pt x="169" y="260"/>
                  </a:cubicBezTo>
                  <a:cubicBezTo>
                    <a:pt x="169" y="259"/>
                    <a:pt x="169" y="259"/>
                    <a:pt x="169" y="259"/>
                  </a:cubicBezTo>
                  <a:cubicBezTo>
                    <a:pt x="169" y="260"/>
                    <a:pt x="169" y="260"/>
                    <a:pt x="169" y="260"/>
                  </a:cubicBezTo>
                  <a:cubicBezTo>
                    <a:pt x="169" y="260"/>
                    <a:pt x="169" y="260"/>
                    <a:pt x="169" y="260"/>
                  </a:cubicBezTo>
                  <a:cubicBezTo>
                    <a:pt x="169" y="259"/>
                    <a:pt x="169" y="259"/>
                    <a:pt x="169" y="259"/>
                  </a:cubicBezTo>
                  <a:cubicBezTo>
                    <a:pt x="169" y="260"/>
                    <a:pt x="169" y="260"/>
                    <a:pt x="169" y="260"/>
                  </a:cubicBezTo>
                  <a:cubicBezTo>
                    <a:pt x="169" y="260"/>
                    <a:pt x="171" y="260"/>
                    <a:pt x="172" y="261"/>
                  </a:cubicBezTo>
                  <a:cubicBezTo>
                    <a:pt x="176" y="262"/>
                    <a:pt x="181" y="265"/>
                    <a:pt x="188" y="268"/>
                  </a:cubicBezTo>
                  <a:cubicBezTo>
                    <a:pt x="214" y="282"/>
                    <a:pt x="262" y="309"/>
                    <a:pt x="319" y="342"/>
                  </a:cubicBezTo>
                  <a:cubicBezTo>
                    <a:pt x="404" y="392"/>
                    <a:pt x="511" y="456"/>
                    <a:pt x="596" y="508"/>
                  </a:cubicBezTo>
                  <a:cubicBezTo>
                    <a:pt x="638" y="533"/>
                    <a:pt x="676" y="556"/>
                    <a:pt x="703" y="572"/>
                  </a:cubicBezTo>
                  <a:cubicBezTo>
                    <a:pt x="716" y="580"/>
                    <a:pt x="727" y="586"/>
                    <a:pt x="734" y="591"/>
                  </a:cubicBezTo>
                  <a:cubicBezTo>
                    <a:pt x="738" y="593"/>
                    <a:pt x="741" y="595"/>
                    <a:pt x="743" y="596"/>
                  </a:cubicBezTo>
                  <a:cubicBezTo>
                    <a:pt x="744" y="597"/>
                    <a:pt x="745" y="597"/>
                    <a:pt x="746" y="597"/>
                  </a:cubicBezTo>
                  <a:cubicBezTo>
                    <a:pt x="747" y="598"/>
                    <a:pt x="747" y="598"/>
                    <a:pt x="747" y="598"/>
                  </a:cubicBezTo>
                  <a:cubicBezTo>
                    <a:pt x="748" y="598"/>
                    <a:pt x="748" y="598"/>
                    <a:pt x="748" y="598"/>
                  </a:cubicBezTo>
                  <a:cubicBezTo>
                    <a:pt x="748" y="598"/>
                    <a:pt x="748" y="598"/>
                    <a:pt x="748" y="598"/>
                  </a:cubicBezTo>
                  <a:cubicBezTo>
                    <a:pt x="748" y="598"/>
                    <a:pt x="749" y="599"/>
                    <a:pt x="749" y="599"/>
                  </a:cubicBezTo>
                  <a:cubicBezTo>
                    <a:pt x="750" y="599"/>
                    <a:pt x="750" y="599"/>
                    <a:pt x="751" y="598"/>
                  </a:cubicBezTo>
                  <a:cubicBezTo>
                    <a:pt x="752" y="598"/>
                    <a:pt x="753" y="597"/>
                    <a:pt x="754" y="596"/>
                  </a:cubicBezTo>
                  <a:cubicBezTo>
                    <a:pt x="755" y="595"/>
                    <a:pt x="755" y="594"/>
                    <a:pt x="755" y="592"/>
                  </a:cubicBezTo>
                  <a:cubicBezTo>
                    <a:pt x="755" y="590"/>
                    <a:pt x="754" y="589"/>
                    <a:pt x="752" y="588"/>
                  </a:cubicBezTo>
                  <a:cubicBezTo>
                    <a:pt x="201" y="244"/>
                    <a:pt x="201" y="244"/>
                    <a:pt x="201" y="244"/>
                  </a:cubicBezTo>
                  <a:cubicBezTo>
                    <a:pt x="198" y="248"/>
                    <a:pt x="198" y="248"/>
                    <a:pt x="198" y="248"/>
                  </a:cubicBezTo>
                  <a:cubicBezTo>
                    <a:pt x="203" y="251"/>
                    <a:pt x="203" y="251"/>
                    <a:pt x="203" y="251"/>
                  </a:cubicBezTo>
                  <a:cubicBezTo>
                    <a:pt x="199" y="249"/>
                    <a:pt x="199" y="249"/>
                    <a:pt x="199" y="249"/>
                  </a:cubicBezTo>
                  <a:cubicBezTo>
                    <a:pt x="200" y="253"/>
                    <a:pt x="200" y="253"/>
                    <a:pt x="200" y="253"/>
                  </a:cubicBezTo>
                  <a:cubicBezTo>
                    <a:pt x="201" y="253"/>
                    <a:pt x="202" y="252"/>
                    <a:pt x="203" y="251"/>
                  </a:cubicBezTo>
                  <a:cubicBezTo>
                    <a:pt x="199" y="249"/>
                    <a:pt x="199" y="249"/>
                    <a:pt x="199" y="249"/>
                  </a:cubicBezTo>
                  <a:cubicBezTo>
                    <a:pt x="200" y="253"/>
                    <a:pt x="200" y="253"/>
                    <a:pt x="200" y="253"/>
                  </a:cubicBezTo>
                  <a:cubicBezTo>
                    <a:pt x="200" y="251"/>
                    <a:pt x="200" y="251"/>
                    <a:pt x="200" y="251"/>
                  </a:cubicBezTo>
                  <a:cubicBezTo>
                    <a:pt x="200" y="253"/>
                    <a:pt x="200" y="253"/>
                    <a:pt x="200" y="253"/>
                  </a:cubicBezTo>
                  <a:cubicBezTo>
                    <a:pt x="200" y="253"/>
                    <a:pt x="200" y="253"/>
                    <a:pt x="200" y="253"/>
                  </a:cubicBezTo>
                  <a:cubicBezTo>
                    <a:pt x="200" y="251"/>
                    <a:pt x="200" y="251"/>
                    <a:pt x="200" y="251"/>
                  </a:cubicBezTo>
                  <a:cubicBezTo>
                    <a:pt x="200" y="253"/>
                    <a:pt x="200" y="253"/>
                    <a:pt x="200" y="253"/>
                  </a:cubicBezTo>
                  <a:cubicBezTo>
                    <a:pt x="200" y="253"/>
                    <a:pt x="200" y="253"/>
                    <a:pt x="200" y="253"/>
                  </a:cubicBezTo>
                  <a:cubicBezTo>
                    <a:pt x="200" y="253"/>
                    <a:pt x="202" y="254"/>
                    <a:pt x="204" y="255"/>
                  </a:cubicBezTo>
                  <a:cubicBezTo>
                    <a:pt x="208" y="256"/>
                    <a:pt x="214" y="258"/>
                    <a:pt x="221" y="262"/>
                  </a:cubicBezTo>
                  <a:cubicBezTo>
                    <a:pt x="248" y="275"/>
                    <a:pt x="296" y="303"/>
                    <a:pt x="353" y="336"/>
                  </a:cubicBezTo>
                  <a:cubicBezTo>
                    <a:pt x="437" y="386"/>
                    <a:pt x="541" y="449"/>
                    <a:pt x="623" y="500"/>
                  </a:cubicBezTo>
                  <a:cubicBezTo>
                    <a:pt x="665" y="526"/>
                    <a:pt x="701" y="548"/>
                    <a:pt x="726" y="564"/>
                  </a:cubicBezTo>
                  <a:cubicBezTo>
                    <a:pt x="739" y="572"/>
                    <a:pt x="749" y="579"/>
                    <a:pt x="756" y="583"/>
                  </a:cubicBezTo>
                  <a:cubicBezTo>
                    <a:pt x="763" y="588"/>
                    <a:pt x="767" y="590"/>
                    <a:pt x="767" y="590"/>
                  </a:cubicBezTo>
                  <a:cubicBezTo>
                    <a:pt x="768" y="591"/>
                    <a:pt x="770" y="591"/>
                    <a:pt x="771" y="591"/>
                  </a:cubicBezTo>
                  <a:cubicBezTo>
                    <a:pt x="773" y="590"/>
                    <a:pt x="774" y="590"/>
                    <a:pt x="775" y="588"/>
                  </a:cubicBezTo>
                  <a:cubicBezTo>
                    <a:pt x="776" y="587"/>
                    <a:pt x="776" y="586"/>
                    <a:pt x="776" y="584"/>
                  </a:cubicBezTo>
                  <a:cubicBezTo>
                    <a:pt x="775" y="583"/>
                    <a:pt x="774" y="581"/>
                    <a:pt x="773" y="581"/>
                  </a:cubicBezTo>
                  <a:cubicBezTo>
                    <a:pt x="223" y="237"/>
                    <a:pt x="223" y="237"/>
                    <a:pt x="223" y="237"/>
                  </a:cubicBezTo>
                  <a:cubicBezTo>
                    <a:pt x="222" y="236"/>
                    <a:pt x="220" y="236"/>
                    <a:pt x="219" y="236"/>
                  </a:cubicBezTo>
                  <a:cubicBezTo>
                    <a:pt x="217" y="237"/>
                    <a:pt x="216" y="237"/>
                    <a:pt x="215" y="239"/>
                  </a:cubicBezTo>
                  <a:cubicBezTo>
                    <a:pt x="215" y="240"/>
                    <a:pt x="214" y="241"/>
                    <a:pt x="215" y="243"/>
                  </a:cubicBezTo>
                  <a:cubicBezTo>
                    <a:pt x="215" y="244"/>
                    <a:pt x="216" y="245"/>
                    <a:pt x="217" y="246"/>
                  </a:cubicBezTo>
                  <a:cubicBezTo>
                    <a:pt x="217" y="246"/>
                    <a:pt x="353" y="329"/>
                    <a:pt x="491" y="413"/>
                  </a:cubicBezTo>
                  <a:cubicBezTo>
                    <a:pt x="561" y="454"/>
                    <a:pt x="631" y="496"/>
                    <a:pt x="685" y="527"/>
                  </a:cubicBezTo>
                  <a:cubicBezTo>
                    <a:pt x="712" y="543"/>
                    <a:pt x="736" y="556"/>
                    <a:pt x="753" y="565"/>
                  </a:cubicBezTo>
                  <a:cubicBezTo>
                    <a:pt x="762" y="570"/>
                    <a:pt x="769" y="573"/>
                    <a:pt x="774" y="576"/>
                  </a:cubicBezTo>
                  <a:cubicBezTo>
                    <a:pt x="777" y="577"/>
                    <a:pt x="780" y="578"/>
                    <a:pt x="782" y="579"/>
                  </a:cubicBezTo>
                  <a:cubicBezTo>
                    <a:pt x="783" y="579"/>
                    <a:pt x="783" y="579"/>
                    <a:pt x="784" y="579"/>
                  </a:cubicBezTo>
                  <a:cubicBezTo>
                    <a:pt x="785" y="580"/>
                    <a:pt x="786" y="580"/>
                    <a:pt x="787" y="580"/>
                  </a:cubicBezTo>
                  <a:cubicBezTo>
                    <a:pt x="788" y="580"/>
                    <a:pt x="789" y="580"/>
                    <a:pt x="790" y="579"/>
                  </a:cubicBezTo>
                  <a:cubicBezTo>
                    <a:pt x="791" y="579"/>
                    <a:pt x="792" y="578"/>
                    <a:pt x="793" y="577"/>
                  </a:cubicBezTo>
                  <a:cubicBezTo>
                    <a:pt x="794" y="576"/>
                    <a:pt x="794" y="574"/>
                    <a:pt x="794" y="573"/>
                  </a:cubicBezTo>
                  <a:cubicBezTo>
                    <a:pt x="793" y="571"/>
                    <a:pt x="792" y="570"/>
                    <a:pt x="791" y="569"/>
                  </a:cubicBezTo>
                  <a:cubicBezTo>
                    <a:pt x="619" y="462"/>
                    <a:pt x="619" y="462"/>
                    <a:pt x="619" y="462"/>
                  </a:cubicBezTo>
                  <a:cubicBezTo>
                    <a:pt x="811" y="575"/>
                    <a:pt x="811" y="575"/>
                    <a:pt x="811" y="575"/>
                  </a:cubicBezTo>
                  <a:cubicBezTo>
                    <a:pt x="814" y="577"/>
                    <a:pt x="817" y="576"/>
                    <a:pt x="819" y="573"/>
                  </a:cubicBezTo>
                  <a:cubicBezTo>
                    <a:pt x="820" y="571"/>
                    <a:pt x="819" y="567"/>
                    <a:pt x="817" y="566"/>
                  </a:cubicBezTo>
                  <a:cubicBezTo>
                    <a:pt x="817" y="566"/>
                    <a:pt x="815" y="564"/>
                    <a:pt x="811" y="562"/>
                  </a:cubicBezTo>
                  <a:cubicBezTo>
                    <a:pt x="781" y="544"/>
                    <a:pt x="649" y="464"/>
                    <a:pt x="524" y="387"/>
                  </a:cubicBezTo>
                  <a:cubicBezTo>
                    <a:pt x="461" y="349"/>
                    <a:pt x="401" y="311"/>
                    <a:pt x="356" y="282"/>
                  </a:cubicBezTo>
                  <a:cubicBezTo>
                    <a:pt x="333" y="268"/>
                    <a:pt x="315" y="256"/>
                    <a:pt x="302" y="247"/>
                  </a:cubicBezTo>
                  <a:cubicBezTo>
                    <a:pt x="295" y="243"/>
                    <a:pt x="290" y="239"/>
                    <a:pt x="287" y="237"/>
                  </a:cubicBezTo>
                  <a:cubicBezTo>
                    <a:pt x="285" y="235"/>
                    <a:pt x="284" y="234"/>
                    <a:pt x="283" y="234"/>
                  </a:cubicBezTo>
                  <a:cubicBezTo>
                    <a:pt x="283" y="233"/>
                    <a:pt x="283" y="233"/>
                    <a:pt x="283" y="233"/>
                  </a:cubicBezTo>
                  <a:cubicBezTo>
                    <a:pt x="283" y="233"/>
                    <a:pt x="283" y="233"/>
                    <a:pt x="283" y="233"/>
                  </a:cubicBezTo>
                  <a:cubicBezTo>
                    <a:pt x="281" y="235"/>
                    <a:pt x="281" y="235"/>
                    <a:pt x="281" y="235"/>
                  </a:cubicBezTo>
                  <a:cubicBezTo>
                    <a:pt x="283" y="234"/>
                    <a:pt x="283" y="234"/>
                    <a:pt x="283" y="234"/>
                  </a:cubicBezTo>
                  <a:cubicBezTo>
                    <a:pt x="283" y="233"/>
                    <a:pt x="283" y="233"/>
                    <a:pt x="283" y="233"/>
                  </a:cubicBezTo>
                  <a:cubicBezTo>
                    <a:pt x="281" y="235"/>
                    <a:pt x="281" y="235"/>
                    <a:pt x="281" y="235"/>
                  </a:cubicBezTo>
                  <a:cubicBezTo>
                    <a:pt x="283" y="234"/>
                    <a:pt x="283" y="234"/>
                    <a:pt x="283" y="234"/>
                  </a:cubicBezTo>
                  <a:cubicBezTo>
                    <a:pt x="279" y="236"/>
                    <a:pt x="279" y="236"/>
                    <a:pt x="279" y="236"/>
                  </a:cubicBezTo>
                  <a:cubicBezTo>
                    <a:pt x="284" y="236"/>
                    <a:pt x="284" y="236"/>
                    <a:pt x="284" y="236"/>
                  </a:cubicBezTo>
                  <a:cubicBezTo>
                    <a:pt x="284" y="234"/>
                    <a:pt x="283" y="234"/>
                    <a:pt x="283" y="234"/>
                  </a:cubicBezTo>
                  <a:cubicBezTo>
                    <a:pt x="279" y="236"/>
                    <a:pt x="279" y="236"/>
                    <a:pt x="279" y="236"/>
                  </a:cubicBezTo>
                  <a:cubicBezTo>
                    <a:pt x="284" y="236"/>
                    <a:pt x="284" y="236"/>
                    <a:pt x="284" y="236"/>
                  </a:cubicBezTo>
                  <a:cubicBezTo>
                    <a:pt x="279" y="236"/>
                    <a:pt x="279" y="236"/>
                    <a:pt x="279" y="236"/>
                  </a:cubicBezTo>
                  <a:cubicBezTo>
                    <a:pt x="283" y="239"/>
                    <a:pt x="283" y="239"/>
                    <a:pt x="283" y="239"/>
                  </a:cubicBezTo>
                  <a:cubicBezTo>
                    <a:pt x="284" y="238"/>
                    <a:pt x="284" y="237"/>
                    <a:pt x="284" y="236"/>
                  </a:cubicBezTo>
                  <a:cubicBezTo>
                    <a:pt x="279" y="236"/>
                    <a:pt x="279" y="236"/>
                    <a:pt x="279" y="236"/>
                  </a:cubicBezTo>
                  <a:cubicBezTo>
                    <a:pt x="283" y="239"/>
                    <a:pt x="283" y="239"/>
                    <a:pt x="283" y="239"/>
                  </a:cubicBezTo>
                  <a:cubicBezTo>
                    <a:pt x="283" y="239"/>
                    <a:pt x="283" y="239"/>
                    <a:pt x="283" y="239"/>
                  </a:cubicBezTo>
                  <a:cubicBezTo>
                    <a:pt x="279" y="236"/>
                    <a:pt x="279" y="236"/>
                    <a:pt x="279" y="236"/>
                  </a:cubicBezTo>
                  <a:cubicBezTo>
                    <a:pt x="281" y="241"/>
                    <a:pt x="281" y="241"/>
                    <a:pt x="281" y="241"/>
                  </a:cubicBezTo>
                  <a:cubicBezTo>
                    <a:pt x="281" y="240"/>
                    <a:pt x="282" y="240"/>
                    <a:pt x="283" y="239"/>
                  </a:cubicBezTo>
                  <a:cubicBezTo>
                    <a:pt x="279" y="236"/>
                    <a:pt x="279" y="236"/>
                    <a:pt x="279" y="236"/>
                  </a:cubicBezTo>
                  <a:cubicBezTo>
                    <a:pt x="281" y="241"/>
                    <a:pt x="281" y="241"/>
                    <a:pt x="281" y="241"/>
                  </a:cubicBezTo>
                  <a:cubicBezTo>
                    <a:pt x="280" y="238"/>
                    <a:pt x="280" y="238"/>
                    <a:pt x="280" y="238"/>
                  </a:cubicBezTo>
                  <a:cubicBezTo>
                    <a:pt x="280" y="241"/>
                    <a:pt x="280" y="241"/>
                    <a:pt x="280" y="241"/>
                  </a:cubicBezTo>
                  <a:cubicBezTo>
                    <a:pt x="280" y="241"/>
                    <a:pt x="280" y="241"/>
                    <a:pt x="281" y="241"/>
                  </a:cubicBezTo>
                  <a:cubicBezTo>
                    <a:pt x="280" y="238"/>
                    <a:pt x="280" y="238"/>
                    <a:pt x="280" y="238"/>
                  </a:cubicBezTo>
                  <a:cubicBezTo>
                    <a:pt x="280" y="241"/>
                    <a:pt x="280" y="241"/>
                    <a:pt x="280" y="241"/>
                  </a:cubicBezTo>
                  <a:cubicBezTo>
                    <a:pt x="280" y="241"/>
                    <a:pt x="280" y="241"/>
                    <a:pt x="280" y="241"/>
                  </a:cubicBezTo>
                  <a:cubicBezTo>
                    <a:pt x="280" y="241"/>
                    <a:pt x="281" y="241"/>
                    <a:pt x="283" y="242"/>
                  </a:cubicBezTo>
                  <a:cubicBezTo>
                    <a:pt x="287" y="243"/>
                    <a:pt x="292" y="245"/>
                    <a:pt x="299" y="249"/>
                  </a:cubicBezTo>
                  <a:cubicBezTo>
                    <a:pt x="325" y="261"/>
                    <a:pt x="372" y="288"/>
                    <a:pt x="428" y="320"/>
                  </a:cubicBezTo>
                  <a:cubicBezTo>
                    <a:pt x="511" y="368"/>
                    <a:pt x="613" y="430"/>
                    <a:pt x="694" y="480"/>
                  </a:cubicBezTo>
                  <a:cubicBezTo>
                    <a:pt x="735" y="505"/>
                    <a:pt x="771" y="527"/>
                    <a:pt x="796" y="543"/>
                  </a:cubicBezTo>
                  <a:cubicBezTo>
                    <a:pt x="809" y="551"/>
                    <a:pt x="819" y="557"/>
                    <a:pt x="826" y="561"/>
                  </a:cubicBezTo>
                  <a:cubicBezTo>
                    <a:pt x="833" y="565"/>
                    <a:pt x="836" y="568"/>
                    <a:pt x="836" y="568"/>
                  </a:cubicBezTo>
                  <a:cubicBezTo>
                    <a:pt x="839" y="569"/>
                    <a:pt x="842" y="569"/>
                    <a:pt x="844" y="566"/>
                  </a:cubicBezTo>
                  <a:cubicBezTo>
                    <a:pt x="845" y="565"/>
                    <a:pt x="845" y="564"/>
                    <a:pt x="845" y="563"/>
                  </a:cubicBezTo>
                  <a:cubicBezTo>
                    <a:pt x="845" y="561"/>
                    <a:pt x="844" y="560"/>
                    <a:pt x="844" y="559"/>
                  </a:cubicBezTo>
                  <a:cubicBezTo>
                    <a:pt x="843" y="557"/>
                    <a:pt x="842" y="556"/>
                    <a:pt x="840" y="554"/>
                  </a:cubicBezTo>
                  <a:cubicBezTo>
                    <a:pt x="837" y="551"/>
                    <a:pt x="832" y="547"/>
                    <a:pt x="826" y="543"/>
                  </a:cubicBezTo>
                  <a:cubicBezTo>
                    <a:pt x="803" y="526"/>
                    <a:pt x="760" y="498"/>
                    <a:pt x="708" y="465"/>
                  </a:cubicBezTo>
                  <a:cubicBezTo>
                    <a:pt x="550" y="367"/>
                    <a:pt x="311" y="227"/>
                    <a:pt x="311" y="227"/>
                  </a:cubicBezTo>
                  <a:cubicBezTo>
                    <a:pt x="309" y="231"/>
                    <a:pt x="309" y="231"/>
                    <a:pt x="309" y="231"/>
                  </a:cubicBezTo>
                  <a:cubicBezTo>
                    <a:pt x="314" y="234"/>
                    <a:pt x="314" y="234"/>
                    <a:pt x="314" y="234"/>
                  </a:cubicBezTo>
                  <a:cubicBezTo>
                    <a:pt x="309" y="231"/>
                    <a:pt x="309" y="231"/>
                    <a:pt x="309" y="231"/>
                  </a:cubicBezTo>
                  <a:cubicBezTo>
                    <a:pt x="311" y="236"/>
                    <a:pt x="311" y="236"/>
                    <a:pt x="311" y="236"/>
                  </a:cubicBezTo>
                  <a:cubicBezTo>
                    <a:pt x="312" y="236"/>
                    <a:pt x="313" y="235"/>
                    <a:pt x="314" y="234"/>
                  </a:cubicBezTo>
                  <a:cubicBezTo>
                    <a:pt x="309" y="231"/>
                    <a:pt x="309" y="231"/>
                    <a:pt x="309" y="231"/>
                  </a:cubicBezTo>
                  <a:cubicBezTo>
                    <a:pt x="311" y="236"/>
                    <a:pt x="311" y="236"/>
                    <a:pt x="311" y="236"/>
                  </a:cubicBezTo>
                  <a:cubicBezTo>
                    <a:pt x="309" y="231"/>
                    <a:pt x="309" y="231"/>
                    <a:pt x="309" y="231"/>
                  </a:cubicBezTo>
                  <a:cubicBezTo>
                    <a:pt x="309" y="237"/>
                    <a:pt x="309" y="237"/>
                    <a:pt x="309" y="237"/>
                  </a:cubicBezTo>
                  <a:cubicBezTo>
                    <a:pt x="309" y="237"/>
                    <a:pt x="310" y="237"/>
                    <a:pt x="311" y="236"/>
                  </a:cubicBezTo>
                  <a:cubicBezTo>
                    <a:pt x="309" y="231"/>
                    <a:pt x="309" y="231"/>
                    <a:pt x="309" y="231"/>
                  </a:cubicBezTo>
                  <a:cubicBezTo>
                    <a:pt x="309" y="237"/>
                    <a:pt x="309" y="237"/>
                    <a:pt x="309" y="237"/>
                  </a:cubicBezTo>
                  <a:cubicBezTo>
                    <a:pt x="309" y="232"/>
                    <a:pt x="309" y="232"/>
                    <a:pt x="309" y="232"/>
                  </a:cubicBezTo>
                  <a:cubicBezTo>
                    <a:pt x="307" y="237"/>
                    <a:pt x="307" y="237"/>
                    <a:pt x="307" y="237"/>
                  </a:cubicBezTo>
                  <a:cubicBezTo>
                    <a:pt x="307" y="237"/>
                    <a:pt x="308" y="237"/>
                    <a:pt x="309" y="237"/>
                  </a:cubicBezTo>
                  <a:cubicBezTo>
                    <a:pt x="309" y="232"/>
                    <a:pt x="309" y="232"/>
                    <a:pt x="309" y="232"/>
                  </a:cubicBezTo>
                  <a:cubicBezTo>
                    <a:pt x="307" y="237"/>
                    <a:pt x="307" y="237"/>
                    <a:pt x="307" y="237"/>
                  </a:cubicBezTo>
                  <a:cubicBezTo>
                    <a:pt x="309" y="232"/>
                    <a:pt x="309" y="232"/>
                    <a:pt x="309" y="232"/>
                  </a:cubicBezTo>
                  <a:cubicBezTo>
                    <a:pt x="307" y="237"/>
                    <a:pt x="307" y="237"/>
                    <a:pt x="307" y="237"/>
                  </a:cubicBezTo>
                  <a:cubicBezTo>
                    <a:pt x="307" y="237"/>
                    <a:pt x="307" y="237"/>
                    <a:pt x="307" y="237"/>
                  </a:cubicBezTo>
                  <a:cubicBezTo>
                    <a:pt x="309" y="232"/>
                    <a:pt x="309" y="232"/>
                    <a:pt x="309" y="232"/>
                  </a:cubicBezTo>
                  <a:cubicBezTo>
                    <a:pt x="307" y="237"/>
                    <a:pt x="307" y="237"/>
                    <a:pt x="307" y="237"/>
                  </a:cubicBezTo>
                  <a:cubicBezTo>
                    <a:pt x="307" y="237"/>
                    <a:pt x="307" y="237"/>
                    <a:pt x="307" y="237"/>
                  </a:cubicBezTo>
                  <a:cubicBezTo>
                    <a:pt x="307" y="237"/>
                    <a:pt x="308" y="237"/>
                    <a:pt x="309" y="238"/>
                  </a:cubicBezTo>
                  <a:cubicBezTo>
                    <a:pt x="321" y="245"/>
                    <a:pt x="361" y="268"/>
                    <a:pt x="415" y="300"/>
                  </a:cubicBezTo>
                  <a:cubicBezTo>
                    <a:pt x="496" y="348"/>
                    <a:pt x="607" y="414"/>
                    <a:pt x="698" y="468"/>
                  </a:cubicBezTo>
                  <a:cubicBezTo>
                    <a:pt x="744" y="495"/>
                    <a:pt x="785" y="519"/>
                    <a:pt x="814" y="536"/>
                  </a:cubicBezTo>
                  <a:cubicBezTo>
                    <a:pt x="843" y="554"/>
                    <a:pt x="861" y="564"/>
                    <a:pt x="861" y="564"/>
                  </a:cubicBezTo>
                  <a:cubicBezTo>
                    <a:pt x="863" y="566"/>
                    <a:pt x="867" y="565"/>
                    <a:pt x="868" y="562"/>
                  </a:cubicBezTo>
                  <a:cubicBezTo>
                    <a:pt x="870" y="560"/>
                    <a:pt x="869" y="556"/>
                    <a:pt x="866" y="555"/>
                  </a:cubicBezTo>
                  <a:cubicBezTo>
                    <a:pt x="691" y="445"/>
                    <a:pt x="691" y="445"/>
                    <a:pt x="691" y="445"/>
                  </a:cubicBezTo>
                  <a:cubicBezTo>
                    <a:pt x="881" y="557"/>
                    <a:pt x="881" y="557"/>
                    <a:pt x="881" y="557"/>
                  </a:cubicBezTo>
                  <a:cubicBezTo>
                    <a:pt x="884" y="559"/>
                    <a:pt x="887" y="558"/>
                    <a:pt x="889" y="555"/>
                  </a:cubicBezTo>
                  <a:cubicBezTo>
                    <a:pt x="890" y="553"/>
                    <a:pt x="889" y="549"/>
                    <a:pt x="887" y="548"/>
                  </a:cubicBezTo>
                  <a:cubicBezTo>
                    <a:pt x="682" y="420"/>
                    <a:pt x="682" y="420"/>
                    <a:pt x="682" y="420"/>
                  </a:cubicBezTo>
                  <a:cubicBezTo>
                    <a:pt x="906" y="550"/>
                    <a:pt x="906" y="550"/>
                    <a:pt x="906" y="550"/>
                  </a:cubicBezTo>
                  <a:cubicBezTo>
                    <a:pt x="909" y="552"/>
                    <a:pt x="912" y="551"/>
                    <a:pt x="914" y="548"/>
                  </a:cubicBezTo>
                  <a:cubicBezTo>
                    <a:pt x="914" y="547"/>
                    <a:pt x="915" y="546"/>
                    <a:pt x="915" y="545"/>
                  </a:cubicBezTo>
                  <a:cubicBezTo>
                    <a:pt x="915" y="543"/>
                    <a:pt x="914" y="542"/>
                    <a:pt x="914" y="541"/>
                  </a:cubicBezTo>
                  <a:cubicBezTo>
                    <a:pt x="913" y="540"/>
                    <a:pt x="912" y="539"/>
                    <a:pt x="910" y="537"/>
                  </a:cubicBezTo>
                  <a:cubicBezTo>
                    <a:pt x="907" y="535"/>
                    <a:pt x="903" y="531"/>
                    <a:pt x="898" y="527"/>
                  </a:cubicBezTo>
                  <a:cubicBezTo>
                    <a:pt x="878" y="513"/>
                    <a:pt x="839" y="489"/>
                    <a:pt x="793" y="461"/>
                  </a:cubicBezTo>
                  <a:cubicBezTo>
                    <a:pt x="724" y="419"/>
                    <a:pt x="637" y="367"/>
                    <a:pt x="567" y="326"/>
                  </a:cubicBezTo>
                  <a:cubicBezTo>
                    <a:pt x="532" y="305"/>
                    <a:pt x="501" y="286"/>
                    <a:pt x="479" y="273"/>
                  </a:cubicBezTo>
                  <a:cubicBezTo>
                    <a:pt x="468" y="266"/>
                    <a:pt x="460" y="260"/>
                    <a:pt x="454" y="256"/>
                  </a:cubicBezTo>
                  <a:cubicBezTo>
                    <a:pt x="451" y="254"/>
                    <a:pt x="449" y="253"/>
                    <a:pt x="447" y="252"/>
                  </a:cubicBezTo>
                  <a:cubicBezTo>
                    <a:pt x="447" y="251"/>
                    <a:pt x="446" y="251"/>
                    <a:pt x="446" y="251"/>
                  </a:cubicBezTo>
                  <a:cubicBezTo>
                    <a:pt x="446" y="251"/>
                    <a:pt x="446" y="251"/>
                    <a:pt x="446" y="251"/>
                  </a:cubicBezTo>
                  <a:cubicBezTo>
                    <a:pt x="446" y="251"/>
                    <a:pt x="446" y="251"/>
                    <a:pt x="446" y="251"/>
                  </a:cubicBezTo>
                  <a:cubicBezTo>
                    <a:pt x="446" y="251"/>
                    <a:pt x="446" y="251"/>
                    <a:pt x="446" y="251"/>
                  </a:cubicBezTo>
                  <a:cubicBezTo>
                    <a:pt x="446" y="251"/>
                    <a:pt x="446" y="251"/>
                    <a:pt x="446" y="251"/>
                  </a:cubicBezTo>
                  <a:cubicBezTo>
                    <a:pt x="446" y="251"/>
                    <a:pt x="446" y="251"/>
                    <a:pt x="446" y="251"/>
                  </a:cubicBezTo>
                  <a:cubicBezTo>
                    <a:pt x="444" y="253"/>
                    <a:pt x="444" y="253"/>
                    <a:pt x="444" y="253"/>
                  </a:cubicBezTo>
                  <a:cubicBezTo>
                    <a:pt x="446" y="251"/>
                    <a:pt x="446" y="251"/>
                    <a:pt x="446" y="251"/>
                  </a:cubicBezTo>
                  <a:cubicBezTo>
                    <a:pt x="446" y="251"/>
                    <a:pt x="446" y="251"/>
                    <a:pt x="446" y="251"/>
                  </a:cubicBezTo>
                  <a:cubicBezTo>
                    <a:pt x="444" y="253"/>
                    <a:pt x="444" y="253"/>
                    <a:pt x="444" y="253"/>
                  </a:cubicBezTo>
                  <a:cubicBezTo>
                    <a:pt x="446" y="251"/>
                    <a:pt x="446" y="251"/>
                    <a:pt x="446" y="251"/>
                  </a:cubicBezTo>
                  <a:cubicBezTo>
                    <a:pt x="442" y="253"/>
                    <a:pt x="442" y="253"/>
                    <a:pt x="442" y="253"/>
                  </a:cubicBezTo>
                  <a:cubicBezTo>
                    <a:pt x="447" y="253"/>
                    <a:pt x="447" y="253"/>
                    <a:pt x="447" y="253"/>
                  </a:cubicBezTo>
                  <a:cubicBezTo>
                    <a:pt x="447" y="252"/>
                    <a:pt x="447" y="252"/>
                    <a:pt x="446" y="251"/>
                  </a:cubicBezTo>
                  <a:cubicBezTo>
                    <a:pt x="442" y="253"/>
                    <a:pt x="442" y="253"/>
                    <a:pt x="442" y="253"/>
                  </a:cubicBezTo>
                  <a:cubicBezTo>
                    <a:pt x="447" y="253"/>
                    <a:pt x="447" y="253"/>
                    <a:pt x="447" y="253"/>
                  </a:cubicBezTo>
                  <a:cubicBezTo>
                    <a:pt x="442" y="253"/>
                    <a:pt x="442" y="253"/>
                    <a:pt x="442" y="253"/>
                  </a:cubicBezTo>
                  <a:cubicBezTo>
                    <a:pt x="446" y="256"/>
                    <a:pt x="446" y="256"/>
                    <a:pt x="446" y="256"/>
                  </a:cubicBezTo>
                  <a:cubicBezTo>
                    <a:pt x="447" y="255"/>
                    <a:pt x="447" y="254"/>
                    <a:pt x="447" y="253"/>
                  </a:cubicBezTo>
                  <a:cubicBezTo>
                    <a:pt x="442" y="253"/>
                    <a:pt x="442" y="253"/>
                    <a:pt x="442" y="253"/>
                  </a:cubicBezTo>
                  <a:cubicBezTo>
                    <a:pt x="446" y="256"/>
                    <a:pt x="446" y="256"/>
                    <a:pt x="446" y="256"/>
                  </a:cubicBezTo>
                  <a:cubicBezTo>
                    <a:pt x="441" y="253"/>
                    <a:pt x="441" y="253"/>
                    <a:pt x="441" y="253"/>
                  </a:cubicBezTo>
                  <a:cubicBezTo>
                    <a:pt x="439" y="258"/>
                    <a:pt x="439" y="258"/>
                    <a:pt x="439" y="258"/>
                  </a:cubicBezTo>
                  <a:cubicBezTo>
                    <a:pt x="439" y="258"/>
                    <a:pt x="554" y="330"/>
                    <a:pt x="673" y="401"/>
                  </a:cubicBezTo>
                  <a:cubicBezTo>
                    <a:pt x="733" y="437"/>
                    <a:pt x="794" y="473"/>
                    <a:pt x="841" y="500"/>
                  </a:cubicBezTo>
                  <a:cubicBezTo>
                    <a:pt x="865" y="513"/>
                    <a:pt x="885" y="524"/>
                    <a:pt x="901" y="532"/>
                  </a:cubicBezTo>
                  <a:cubicBezTo>
                    <a:pt x="909" y="536"/>
                    <a:pt x="915" y="539"/>
                    <a:pt x="920" y="541"/>
                  </a:cubicBezTo>
                  <a:cubicBezTo>
                    <a:pt x="923" y="543"/>
                    <a:pt x="925" y="543"/>
                    <a:pt x="927" y="544"/>
                  </a:cubicBezTo>
                  <a:cubicBezTo>
                    <a:pt x="929" y="545"/>
                    <a:pt x="931" y="545"/>
                    <a:pt x="933" y="545"/>
                  </a:cubicBezTo>
                  <a:cubicBezTo>
                    <a:pt x="933" y="545"/>
                    <a:pt x="934" y="545"/>
                    <a:pt x="935" y="545"/>
                  </a:cubicBezTo>
                  <a:cubicBezTo>
                    <a:pt x="936" y="544"/>
                    <a:pt x="938" y="543"/>
                    <a:pt x="939" y="542"/>
                  </a:cubicBezTo>
                  <a:cubicBezTo>
                    <a:pt x="939" y="541"/>
                    <a:pt x="940" y="539"/>
                    <a:pt x="939" y="538"/>
                  </a:cubicBezTo>
                  <a:cubicBezTo>
                    <a:pt x="939" y="536"/>
                    <a:pt x="938" y="535"/>
                    <a:pt x="937" y="534"/>
                  </a:cubicBezTo>
                  <a:cubicBezTo>
                    <a:pt x="589" y="317"/>
                    <a:pt x="589" y="317"/>
                    <a:pt x="589" y="317"/>
                  </a:cubicBezTo>
                  <a:cubicBezTo>
                    <a:pt x="586" y="322"/>
                    <a:pt x="586" y="322"/>
                    <a:pt x="586" y="322"/>
                  </a:cubicBezTo>
                  <a:cubicBezTo>
                    <a:pt x="590" y="325"/>
                    <a:pt x="590" y="325"/>
                    <a:pt x="590" y="325"/>
                  </a:cubicBezTo>
                  <a:cubicBezTo>
                    <a:pt x="586" y="322"/>
                    <a:pt x="586" y="322"/>
                    <a:pt x="586" y="322"/>
                  </a:cubicBezTo>
                  <a:cubicBezTo>
                    <a:pt x="588" y="327"/>
                    <a:pt x="588" y="327"/>
                    <a:pt x="588" y="327"/>
                  </a:cubicBezTo>
                  <a:cubicBezTo>
                    <a:pt x="588" y="326"/>
                    <a:pt x="590" y="326"/>
                    <a:pt x="590" y="325"/>
                  </a:cubicBezTo>
                  <a:cubicBezTo>
                    <a:pt x="586" y="322"/>
                    <a:pt x="586" y="322"/>
                    <a:pt x="586" y="322"/>
                  </a:cubicBezTo>
                  <a:cubicBezTo>
                    <a:pt x="588" y="327"/>
                    <a:pt x="588" y="327"/>
                    <a:pt x="588" y="327"/>
                  </a:cubicBezTo>
                  <a:cubicBezTo>
                    <a:pt x="586" y="322"/>
                    <a:pt x="586" y="322"/>
                    <a:pt x="586" y="322"/>
                  </a:cubicBezTo>
                  <a:cubicBezTo>
                    <a:pt x="586" y="327"/>
                    <a:pt x="586" y="327"/>
                    <a:pt x="586" y="327"/>
                  </a:cubicBezTo>
                  <a:cubicBezTo>
                    <a:pt x="586" y="327"/>
                    <a:pt x="587" y="327"/>
                    <a:pt x="588" y="327"/>
                  </a:cubicBezTo>
                  <a:cubicBezTo>
                    <a:pt x="586" y="322"/>
                    <a:pt x="586" y="322"/>
                    <a:pt x="586" y="322"/>
                  </a:cubicBezTo>
                  <a:cubicBezTo>
                    <a:pt x="586" y="327"/>
                    <a:pt x="586" y="327"/>
                    <a:pt x="586" y="327"/>
                  </a:cubicBezTo>
                  <a:cubicBezTo>
                    <a:pt x="586" y="322"/>
                    <a:pt x="586" y="322"/>
                    <a:pt x="586" y="322"/>
                  </a:cubicBezTo>
                  <a:cubicBezTo>
                    <a:pt x="585" y="327"/>
                    <a:pt x="585" y="327"/>
                    <a:pt x="585" y="327"/>
                  </a:cubicBezTo>
                  <a:cubicBezTo>
                    <a:pt x="585" y="327"/>
                    <a:pt x="585" y="327"/>
                    <a:pt x="586" y="327"/>
                  </a:cubicBezTo>
                  <a:cubicBezTo>
                    <a:pt x="586" y="322"/>
                    <a:pt x="586" y="322"/>
                    <a:pt x="586" y="322"/>
                  </a:cubicBezTo>
                  <a:cubicBezTo>
                    <a:pt x="585" y="327"/>
                    <a:pt x="585" y="327"/>
                    <a:pt x="585" y="327"/>
                  </a:cubicBezTo>
                  <a:cubicBezTo>
                    <a:pt x="585" y="325"/>
                    <a:pt x="585" y="325"/>
                    <a:pt x="585" y="325"/>
                  </a:cubicBezTo>
                  <a:cubicBezTo>
                    <a:pt x="584" y="327"/>
                    <a:pt x="584" y="327"/>
                    <a:pt x="584" y="327"/>
                  </a:cubicBezTo>
                  <a:cubicBezTo>
                    <a:pt x="585" y="327"/>
                    <a:pt x="585" y="327"/>
                    <a:pt x="585" y="327"/>
                  </a:cubicBezTo>
                  <a:cubicBezTo>
                    <a:pt x="585" y="325"/>
                    <a:pt x="585" y="325"/>
                    <a:pt x="585" y="325"/>
                  </a:cubicBezTo>
                  <a:cubicBezTo>
                    <a:pt x="584" y="327"/>
                    <a:pt x="584" y="327"/>
                    <a:pt x="584" y="327"/>
                  </a:cubicBezTo>
                  <a:cubicBezTo>
                    <a:pt x="585" y="327"/>
                    <a:pt x="585" y="327"/>
                    <a:pt x="586" y="328"/>
                  </a:cubicBezTo>
                  <a:cubicBezTo>
                    <a:pt x="590" y="330"/>
                    <a:pt x="599" y="335"/>
                    <a:pt x="610" y="342"/>
                  </a:cubicBezTo>
                  <a:cubicBezTo>
                    <a:pt x="651" y="366"/>
                    <a:pt x="731" y="415"/>
                    <a:pt x="803" y="458"/>
                  </a:cubicBezTo>
                  <a:cubicBezTo>
                    <a:pt x="839" y="480"/>
                    <a:pt x="873" y="500"/>
                    <a:pt x="899" y="514"/>
                  </a:cubicBezTo>
                  <a:cubicBezTo>
                    <a:pt x="912" y="522"/>
                    <a:pt x="924" y="528"/>
                    <a:pt x="932" y="532"/>
                  </a:cubicBezTo>
                  <a:cubicBezTo>
                    <a:pt x="937" y="534"/>
                    <a:pt x="940" y="536"/>
                    <a:pt x="943" y="537"/>
                  </a:cubicBezTo>
                  <a:cubicBezTo>
                    <a:pt x="945" y="537"/>
                    <a:pt x="946" y="538"/>
                    <a:pt x="948" y="538"/>
                  </a:cubicBezTo>
                  <a:cubicBezTo>
                    <a:pt x="949" y="539"/>
                    <a:pt x="950" y="539"/>
                    <a:pt x="952" y="539"/>
                  </a:cubicBezTo>
                  <a:cubicBezTo>
                    <a:pt x="952" y="539"/>
                    <a:pt x="953" y="539"/>
                    <a:pt x="954" y="538"/>
                  </a:cubicBezTo>
                  <a:cubicBezTo>
                    <a:pt x="955" y="538"/>
                    <a:pt x="957" y="537"/>
                    <a:pt x="957" y="536"/>
                  </a:cubicBezTo>
                  <a:cubicBezTo>
                    <a:pt x="958" y="535"/>
                    <a:pt x="958" y="533"/>
                    <a:pt x="958" y="532"/>
                  </a:cubicBezTo>
                  <a:cubicBezTo>
                    <a:pt x="958" y="530"/>
                    <a:pt x="957" y="529"/>
                    <a:pt x="956" y="528"/>
                  </a:cubicBezTo>
                  <a:cubicBezTo>
                    <a:pt x="956" y="528"/>
                    <a:pt x="950" y="525"/>
                    <a:pt x="941" y="519"/>
                  </a:cubicBezTo>
                  <a:cubicBezTo>
                    <a:pt x="908" y="499"/>
                    <a:pt x="825" y="447"/>
                    <a:pt x="751" y="401"/>
                  </a:cubicBezTo>
                  <a:cubicBezTo>
                    <a:pt x="714" y="378"/>
                    <a:pt x="678" y="356"/>
                    <a:pt x="653" y="340"/>
                  </a:cubicBezTo>
                  <a:cubicBezTo>
                    <a:pt x="640" y="331"/>
                    <a:pt x="629" y="325"/>
                    <a:pt x="622" y="320"/>
                  </a:cubicBezTo>
                  <a:cubicBezTo>
                    <a:pt x="618" y="318"/>
                    <a:pt x="615" y="316"/>
                    <a:pt x="613" y="315"/>
                  </a:cubicBezTo>
                  <a:cubicBezTo>
                    <a:pt x="612" y="314"/>
                    <a:pt x="612" y="313"/>
                    <a:pt x="611" y="313"/>
                  </a:cubicBezTo>
                  <a:cubicBezTo>
                    <a:pt x="611" y="313"/>
                    <a:pt x="611" y="313"/>
                    <a:pt x="611" y="313"/>
                  </a:cubicBezTo>
                  <a:cubicBezTo>
                    <a:pt x="611" y="313"/>
                    <a:pt x="611" y="313"/>
                    <a:pt x="611" y="313"/>
                  </a:cubicBezTo>
                  <a:cubicBezTo>
                    <a:pt x="609" y="315"/>
                    <a:pt x="609" y="315"/>
                    <a:pt x="609" y="315"/>
                  </a:cubicBezTo>
                  <a:cubicBezTo>
                    <a:pt x="611" y="313"/>
                    <a:pt x="611" y="313"/>
                    <a:pt x="611" y="313"/>
                  </a:cubicBezTo>
                  <a:cubicBezTo>
                    <a:pt x="611" y="313"/>
                    <a:pt x="611" y="313"/>
                    <a:pt x="611" y="313"/>
                  </a:cubicBezTo>
                  <a:cubicBezTo>
                    <a:pt x="609" y="315"/>
                    <a:pt x="609" y="315"/>
                    <a:pt x="609" y="315"/>
                  </a:cubicBezTo>
                  <a:cubicBezTo>
                    <a:pt x="611" y="313"/>
                    <a:pt x="611" y="313"/>
                    <a:pt x="611" y="313"/>
                  </a:cubicBezTo>
                  <a:cubicBezTo>
                    <a:pt x="608" y="317"/>
                    <a:pt x="608" y="317"/>
                    <a:pt x="608" y="317"/>
                  </a:cubicBezTo>
                  <a:cubicBezTo>
                    <a:pt x="612" y="314"/>
                    <a:pt x="612" y="314"/>
                    <a:pt x="612" y="314"/>
                  </a:cubicBezTo>
                  <a:cubicBezTo>
                    <a:pt x="611" y="313"/>
                    <a:pt x="611" y="313"/>
                    <a:pt x="611" y="313"/>
                  </a:cubicBezTo>
                  <a:cubicBezTo>
                    <a:pt x="608" y="317"/>
                    <a:pt x="608" y="317"/>
                    <a:pt x="608" y="317"/>
                  </a:cubicBezTo>
                  <a:cubicBezTo>
                    <a:pt x="612" y="314"/>
                    <a:pt x="612" y="314"/>
                    <a:pt x="612" y="314"/>
                  </a:cubicBezTo>
                  <a:cubicBezTo>
                    <a:pt x="607" y="317"/>
                    <a:pt x="607" y="317"/>
                    <a:pt x="607" y="317"/>
                  </a:cubicBezTo>
                  <a:cubicBezTo>
                    <a:pt x="612" y="315"/>
                    <a:pt x="612" y="315"/>
                    <a:pt x="612" y="315"/>
                  </a:cubicBezTo>
                  <a:cubicBezTo>
                    <a:pt x="612" y="314"/>
                    <a:pt x="612" y="314"/>
                    <a:pt x="612" y="314"/>
                  </a:cubicBezTo>
                  <a:cubicBezTo>
                    <a:pt x="607" y="317"/>
                    <a:pt x="607" y="317"/>
                    <a:pt x="607" y="317"/>
                  </a:cubicBezTo>
                  <a:cubicBezTo>
                    <a:pt x="612" y="315"/>
                    <a:pt x="612" y="315"/>
                    <a:pt x="612" y="315"/>
                  </a:cubicBezTo>
                  <a:cubicBezTo>
                    <a:pt x="607" y="317"/>
                    <a:pt x="607" y="317"/>
                    <a:pt x="607" y="317"/>
                  </a:cubicBezTo>
                  <a:cubicBezTo>
                    <a:pt x="613" y="317"/>
                    <a:pt x="613" y="317"/>
                    <a:pt x="613" y="317"/>
                  </a:cubicBezTo>
                  <a:cubicBezTo>
                    <a:pt x="613" y="316"/>
                    <a:pt x="612" y="315"/>
                    <a:pt x="612" y="315"/>
                  </a:cubicBezTo>
                  <a:cubicBezTo>
                    <a:pt x="607" y="317"/>
                    <a:pt x="607" y="317"/>
                    <a:pt x="607" y="317"/>
                  </a:cubicBezTo>
                  <a:cubicBezTo>
                    <a:pt x="613" y="317"/>
                    <a:pt x="613" y="317"/>
                    <a:pt x="613" y="317"/>
                  </a:cubicBezTo>
                  <a:cubicBezTo>
                    <a:pt x="607" y="317"/>
                    <a:pt x="607" y="317"/>
                    <a:pt x="607" y="317"/>
                  </a:cubicBezTo>
                  <a:cubicBezTo>
                    <a:pt x="605" y="322"/>
                    <a:pt x="605" y="322"/>
                    <a:pt x="605" y="322"/>
                  </a:cubicBezTo>
                  <a:cubicBezTo>
                    <a:pt x="977" y="537"/>
                    <a:pt x="977" y="537"/>
                    <a:pt x="977" y="537"/>
                  </a:cubicBezTo>
                  <a:cubicBezTo>
                    <a:pt x="980" y="538"/>
                    <a:pt x="983" y="537"/>
                    <a:pt x="985" y="535"/>
                  </a:cubicBezTo>
                  <a:cubicBezTo>
                    <a:pt x="985" y="534"/>
                    <a:pt x="986" y="532"/>
                    <a:pt x="986" y="531"/>
                  </a:cubicBezTo>
                  <a:cubicBezTo>
                    <a:pt x="986" y="530"/>
                    <a:pt x="985" y="529"/>
                    <a:pt x="985" y="528"/>
                  </a:cubicBezTo>
                  <a:cubicBezTo>
                    <a:pt x="984" y="527"/>
                    <a:pt x="983" y="526"/>
                    <a:pt x="982" y="524"/>
                  </a:cubicBezTo>
                  <a:cubicBezTo>
                    <a:pt x="980" y="522"/>
                    <a:pt x="977" y="520"/>
                    <a:pt x="972" y="517"/>
                  </a:cubicBezTo>
                  <a:cubicBezTo>
                    <a:pt x="957" y="506"/>
                    <a:pt x="929" y="487"/>
                    <a:pt x="895" y="466"/>
                  </a:cubicBezTo>
                  <a:cubicBezTo>
                    <a:pt x="792" y="401"/>
                    <a:pt x="636" y="310"/>
                    <a:pt x="636" y="310"/>
                  </a:cubicBezTo>
                  <a:cubicBezTo>
                    <a:pt x="633" y="315"/>
                    <a:pt x="633" y="315"/>
                    <a:pt x="633" y="315"/>
                  </a:cubicBezTo>
                  <a:cubicBezTo>
                    <a:pt x="630" y="320"/>
                    <a:pt x="630" y="320"/>
                    <a:pt x="630" y="320"/>
                  </a:cubicBezTo>
                  <a:cubicBezTo>
                    <a:pt x="1003" y="531"/>
                    <a:pt x="1003" y="531"/>
                    <a:pt x="1003" y="531"/>
                  </a:cubicBezTo>
                  <a:cubicBezTo>
                    <a:pt x="1005" y="533"/>
                    <a:pt x="1009" y="532"/>
                    <a:pt x="1010" y="529"/>
                  </a:cubicBezTo>
                  <a:cubicBezTo>
                    <a:pt x="1011" y="528"/>
                    <a:pt x="1011" y="527"/>
                    <a:pt x="1011" y="526"/>
                  </a:cubicBezTo>
                  <a:cubicBezTo>
                    <a:pt x="1011" y="525"/>
                    <a:pt x="1011" y="524"/>
                    <a:pt x="1010" y="524"/>
                  </a:cubicBezTo>
                  <a:cubicBezTo>
                    <a:pt x="1010" y="523"/>
                    <a:pt x="1009" y="522"/>
                    <a:pt x="1009" y="522"/>
                  </a:cubicBezTo>
                  <a:cubicBezTo>
                    <a:pt x="1008" y="521"/>
                    <a:pt x="1007" y="520"/>
                    <a:pt x="1006" y="519"/>
                  </a:cubicBezTo>
                  <a:cubicBezTo>
                    <a:pt x="1001" y="515"/>
                    <a:pt x="993" y="510"/>
                    <a:pt x="981" y="502"/>
                  </a:cubicBezTo>
                  <a:cubicBezTo>
                    <a:pt x="939" y="475"/>
                    <a:pt x="857" y="426"/>
                    <a:pt x="786" y="383"/>
                  </a:cubicBezTo>
                  <a:cubicBezTo>
                    <a:pt x="751" y="361"/>
                    <a:pt x="718" y="341"/>
                    <a:pt x="694" y="327"/>
                  </a:cubicBezTo>
                  <a:cubicBezTo>
                    <a:pt x="682" y="319"/>
                    <a:pt x="672" y="313"/>
                    <a:pt x="665" y="309"/>
                  </a:cubicBezTo>
                  <a:cubicBezTo>
                    <a:pt x="662" y="306"/>
                    <a:pt x="659" y="305"/>
                    <a:pt x="658" y="303"/>
                  </a:cubicBezTo>
                  <a:cubicBezTo>
                    <a:pt x="657" y="303"/>
                    <a:pt x="656" y="302"/>
                    <a:pt x="656" y="302"/>
                  </a:cubicBezTo>
                  <a:cubicBezTo>
                    <a:pt x="656" y="302"/>
                    <a:pt x="656" y="302"/>
                    <a:pt x="656" y="302"/>
                  </a:cubicBezTo>
                  <a:cubicBezTo>
                    <a:pt x="654" y="304"/>
                    <a:pt x="654" y="304"/>
                    <a:pt x="654" y="304"/>
                  </a:cubicBezTo>
                  <a:cubicBezTo>
                    <a:pt x="656" y="302"/>
                    <a:pt x="656" y="302"/>
                    <a:pt x="656" y="302"/>
                  </a:cubicBezTo>
                  <a:cubicBezTo>
                    <a:pt x="656" y="302"/>
                    <a:pt x="656" y="302"/>
                    <a:pt x="656" y="302"/>
                  </a:cubicBezTo>
                  <a:cubicBezTo>
                    <a:pt x="654" y="304"/>
                    <a:pt x="654" y="304"/>
                    <a:pt x="654" y="304"/>
                  </a:cubicBezTo>
                  <a:cubicBezTo>
                    <a:pt x="656" y="302"/>
                    <a:pt x="656" y="302"/>
                    <a:pt x="656" y="302"/>
                  </a:cubicBezTo>
                  <a:cubicBezTo>
                    <a:pt x="653" y="305"/>
                    <a:pt x="653" y="305"/>
                    <a:pt x="653" y="305"/>
                  </a:cubicBezTo>
                  <a:cubicBezTo>
                    <a:pt x="657" y="303"/>
                    <a:pt x="657" y="303"/>
                    <a:pt x="657" y="303"/>
                  </a:cubicBezTo>
                  <a:cubicBezTo>
                    <a:pt x="657" y="303"/>
                    <a:pt x="656" y="303"/>
                    <a:pt x="656" y="302"/>
                  </a:cubicBezTo>
                  <a:cubicBezTo>
                    <a:pt x="653" y="305"/>
                    <a:pt x="653" y="305"/>
                    <a:pt x="653" y="305"/>
                  </a:cubicBezTo>
                  <a:cubicBezTo>
                    <a:pt x="657" y="303"/>
                    <a:pt x="657" y="303"/>
                    <a:pt x="657" y="303"/>
                  </a:cubicBezTo>
                  <a:cubicBezTo>
                    <a:pt x="652" y="306"/>
                    <a:pt x="652" y="306"/>
                    <a:pt x="652" y="306"/>
                  </a:cubicBezTo>
                  <a:cubicBezTo>
                    <a:pt x="657" y="306"/>
                    <a:pt x="657" y="306"/>
                    <a:pt x="657" y="306"/>
                  </a:cubicBezTo>
                  <a:cubicBezTo>
                    <a:pt x="657" y="304"/>
                    <a:pt x="657" y="304"/>
                    <a:pt x="657" y="303"/>
                  </a:cubicBezTo>
                  <a:cubicBezTo>
                    <a:pt x="652" y="306"/>
                    <a:pt x="652" y="306"/>
                    <a:pt x="652" y="306"/>
                  </a:cubicBezTo>
                  <a:cubicBezTo>
                    <a:pt x="657" y="306"/>
                    <a:pt x="657" y="306"/>
                    <a:pt x="657" y="306"/>
                  </a:cubicBezTo>
                  <a:cubicBezTo>
                    <a:pt x="652" y="306"/>
                    <a:pt x="652" y="306"/>
                    <a:pt x="652" y="306"/>
                  </a:cubicBezTo>
                  <a:cubicBezTo>
                    <a:pt x="656" y="309"/>
                    <a:pt x="656" y="309"/>
                    <a:pt x="656" y="309"/>
                  </a:cubicBezTo>
                  <a:cubicBezTo>
                    <a:pt x="657" y="308"/>
                    <a:pt x="657" y="306"/>
                    <a:pt x="657" y="306"/>
                  </a:cubicBezTo>
                  <a:cubicBezTo>
                    <a:pt x="652" y="306"/>
                    <a:pt x="652" y="306"/>
                    <a:pt x="652" y="306"/>
                  </a:cubicBezTo>
                  <a:cubicBezTo>
                    <a:pt x="656" y="309"/>
                    <a:pt x="656" y="309"/>
                    <a:pt x="656" y="309"/>
                  </a:cubicBezTo>
                  <a:cubicBezTo>
                    <a:pt x="652" y="306"/>
                    <a:pt x="652" y="306"/>
                    <a:pt x="652" y="306"/>
                  </a:cubicBezTo>
                  <a:cubicBezTo>
                    <a:pt x="649" y="310"/>
                    <a:pt x="649" y="310"/>
                    <a:pt x="649" y="310"/>
                  </a:cubicBezTo>
                  <a:cubicBezTo>
                    <a:pt x="649" y="310"/>
                    <a:pt x="744" y="364"/>
                    <a:pt x="839" y="418"/>
                  </a:cubicBezTo>
                  <a:cubicBezTo>
                    <a:pt x="886" y="445"/>
                    <a:pt x="934" y="473"/>
                    <a:pt x="969" y="493"/>
                  </a:cubicBezTo>
                  <a:cubicBezTo>
                    <a:pt x="987" y="503"/>
                    <a:pt x="1002" y="511"/>
                    <a:pt x="1013" y="517"/>
                  </a:cubicBezTo>
                  <a:cubicBezTo>
                    <a:pt x="1018" y="520"/>
                    <a:pt x="1023" y="523"/>
                    <a:pt x="1025" y="524"/>
                  </a:cubicBezTo>
                  <a:cubicBezTo>
                    <a:pt x="1027" y="525"/>
                    <a:pt x="1028" y="526"/>
                    <a:pt x="1029" y="526"/>
                  </a:cubicBezTo>
                  <a:cubicBezTo>
                    <a:pt x="1029" y="526"/>
                    <a:pt x="1030" y="526"/>
                    <a:pt x="1030" y="527"/>
                  </a:cubicBezTo>
                  <a:cubicBezTo>
                    <a:pt x="1031" y="527"/>
                    <a:pt x="1031" y="527"/>
                    <a:pt x="1031" y="527"/>
                  </a:cubicBezTo>
                  <a:cubicBezTo>
                    <a:pt x="1031" y="527"/>
                    <a:pt x="1031" y="527"/>
                    <a:pt x="1031" y="527"/>
                  </a:cubicBezTo>
                  <a:cubicBezTo>
                    <a:pt x="1032" y="527"/>
                    <a:pt x="1032" y="527"/>
                    <a:pt x="1033" y="527"/>
                  </a:cubicBezTo>
                  <a:cubicBezTo>
                    <a:pt x="1033" y="527"/>
                    <a:pt x="1034" y="527"/>
                    <a:pt x="1035" y="527"/>
                  </a:cubicBezTo>
                  <a:cubicBezTo>
                    <a:pt x="1035" y="527"/>
                    <a:pt x="1036" y="526"/>
                    <a:pt x="1037" y="525"/>
                  </a:cubicBezTo>
                  <a:cubicBezTo>
                    <a:pt x="1038" y="525"/>
                    <a:pt x="1038" y="525"/>
                    <a:pt x="1038" y="525"/>
                  </a:cubicBezTo>
                  <a:cubicBezTo>
                    <a:pt x="1038" y="524"/>
                    <a:pt x="1038" y="522"/>
                    <a:pt x="1038" y="522"/>
                  </a:cubicBezTo>
                  <a:cubicBezTo>
                    <a:pt x="1038" y="520"/>
                    <a:pt x="1038" y="519"/>
                    <a:pt x="1037" y="518"/>
                  </a:cubicBezTo>
                  <a:cubicBezTo>
                    <a:pt x="1036" y="517"/>
                    <a:pt x="1036" y="516"/>
                    <a:pt x="1034" y="515"/>
                  </a:cubicBezTo>
                  <a:cubicBezTo>
                    <a:pt x="1032" y="513"/>
                    <a:pt x="1029" y="510"/>
                    <a:pt x="1025" y="507"/>
                  </a:cubicBezTo>
                  <a:cubicBezTo>
                    <a:pt x="1010" y="496"/>
                    <a:pt x="981" y="477"/>
                    <a:pt x="946" y="455"/>
                  </a:cubicBezTo>
                  <a:cubicBezTo>
                    <a:pt x="841" y="390"/>
                    <a:pt x="682" y="296"/>
                    <a:pt x="682" y="296"/>
                  </a:cubicBezTo>
                  <a:cubicBezTo>
                    <a:pt x="679" y="300"/>
                    <a:pt x="679" y="300"/>
                    <a:pt x="679" y="300"/>
                  </a:cubicBezTo>
                  <a:cubicBezTo>
                    <a:pt x="676" y="305"/>
                    <a:pt x="676" y="305"/>
                    <a:pt x="676" y="305"/>
                  </a:cubicBezTo>
                  <a:cubicBezTo>
                    <a:pt x="676" y="305"/>
                    <a:pt x="770" y="359"/>
                    <a:pt x="865" y="413"/>
                  </a:cubicBezTo>
                  <a:cubicBezTo>
                    <a:pt x="912" y="439"/>
                    <a:pt x="960" y="466"/>
                    <a:pt x="996" y="486"/>
                  </a:cubicBezTo>
                  <a:cubicBezTo>
                    <a:pt x="1014" y="496"/>
                    <a:pt x="1029" y="505"/>
                    <a:pt x="1040" y="511"/>
                  </a:cubicBezTo>
                  <a:cubicBezTo>
                    <a:pt x="1045" y="514"/>
                    <a:pt x="1050" y="516"/>
                    <a:pt x="1053" y="517"/>
                  </a:cubicBezTo>
                  <a:cubicBezTo>
                    <a:pt x="1054" y="518"/>
                    <a:pt x="1056" y="519"/>
                    <a:pt x="1057" y="519"/>
                  </a:cubicBezTo>
                  <a:cubicBezTo>
                    <a:pt x="1057" y="520"/>
                    <a:pt x="1058" y="520"/>
                    <a:pt x="1058" y="520"/>
                  </a:cubicBezTo>
                  <a:cubicBezTo>
                    <a:pt x="1059" y="520"/>
                    <a:pt x="1059" y="520"/>
                    <a:pt x="1059" y="520"/>
                  </a:cubicBezTo>
                  <a:cubicBezTo>
                    <a:pt x="1059" y="520"/>
                    <a:pt x="1059" y="520"/>
                    <a:pt x="1059" y="520"/>
                  </a:cubicBezTo>
                  <a:cubicBezTo>
                    <a:pt x="1060" y="520"/>
                    <a:pt x="1060" y="520"/>
                    <a:pt x="1061" y="520"/>
                  </a:cubicBezTo>
                  <a:cubicBezTo>
                    <a:pt x="1061" y="520"/>
                    <a:pt x="1062" y="520"/>
                    <a:pt x="1062" y="520"/>
                  </a:cubicBezTo>
                  <a:cubicBezTo>
                    <a:pt x="1063" y="520"/>
                    <a:pt x="1064" y="519"/>
                    <a:pt x="1065" y="518"/>
                  </a:cubicBezTo>
                  <a:cubicBezTo>
                    <a:pt x="1065" y="518"/>
                    <a:pt x="1065" y="518"/>
                    <a:pt x="1065" y="518"/>
                  </a:cubicBezTo>
                  <a:cubicBezTo>
                    <a:pt x="1066" y="517"/>
                    <a:pt x="1066" y="516"/>
                    <a:pt x="1066" y="515"/>
                  </a:cubicBezTo>
                  <a:cubicBezTo>
                    <a:pt x="1066" y="513"/>
                    <a:pt x="1066" y="512"/>
                    <a:pt x="1065" y="511"/>
                  </a:cubicBezTo>
                  <a:cubicBezTo>
                    <a:pt x="1064" y="510"/>
                    <a:pt x="1064" y="509"/>
                    <a:pt x="1062" y="507"/>
                  </a:cubicBezTo>
                  <a:cubicBezTo>
                    <a:pt x="1060" y="505"/>
                    <a:pt x="1057" y="502"/>
                    <a:pt x="1053" y="499"/>
                  </a:cubicBezTo>
                  <a:cubicBezTo>
                    <a:pt x="1037" y="487"/>
                    <a:pt x="1008" y="468"/>
                    <a:pt x="972" y="446"/>
                  </a:cubicBezTo>
                  <a:cubicBezTo>
                    <a:pt x="865" y="379"/>
                    <a:pt x="703" y="285"/>
                    <a:pt x="703" y="285"/>
                  </a:cubicBezTo>
                  <a:cubicBezTo>
                    <a:pt x="700" y="290"/>
                    <a:pt x="700" y="290"/>
                    <a:pt x="700" y="290"/>
                  </a:cubicBezTo>
                  <a:cubicBezTo>
                    <a:pt x="700" y="295"/>
                    <a:pt x="700" y="295"/>
                    <a:pt x="700" y="295"/>
                  </a:cubicBezTo>
                  <a:cubicBezTo>
                    <a:pt x="700" y="290"/>
                    <a:pt x="700" y="290"/>
                    <a:pt x="700" y="290"/>
                  </a:cubicBezTo>
                  <a:cubicBezTo>
                    <a:pt x="699" y="295"/>
                    <a:pt x="699" y="295"/>
                    <a:pt x="699" y="295"/>
                  </a:cubicBezTo>
                  <a:cubicBezTo>
                    <a:pt x="699" y="295"/>
                    <a:pt x="699" y="295"/>
                    <a:pt x="700" y="295"/>
                  </a:cubicBezTo>
                  <a:cubicBezTo>
                    <a:pt x="700" y="290"/>
                    <a:pt x="700" y="290"/>
                    <a:pt x="700" y="290"/>
                  </a:cubicBezTo>
                  <a:cubicBezTo>
                    <a:pt x="699" y="295"/>
                    <a:pt x="699" y="295"/>
                    <a:pt x="699" y="295"/>
                  </a:cubicBezTo>
                  <a:cubicBezTo>
                    <a:pt x="700" y="290"/>
                    <a:pt x="700" y="290"/>
                    <a:pt x="700" y="290"/>
                  </a:cubicBezTo>
                  <a:cubicBezTo>
                    <a:pt x="698" y="295"/>
                    <a:pt x="698" y="295"/>
                    <a:pt x="698" y="295"/>
                  </a:cubicBezTo>
                  <a:cubicBezTo>
                    <a:pt x="698" y="295"/>
                    <a:pt x="698" y="295"/>
                    <a:pt x="699" y="295"/>
                  </a:cubicBezTo>
                  <a:cubicBezTo>
                    <a:pt x="700" y="290"/>
                    <a:pt x="700" y="290"/>
                    <a:pt x="700" y="290"/>
                  </a:cubicBezTo>
                  <a:cubicBezTo>
                    <a:pt x="698" y="295"/>
                    <a:pt x="698" y="295"/>
                    <a:pt x="698" y="295"/>
                  </a:cubicBezTo>
                  <a:cubicBezTo>
                    <a:pt x="700" y="290"/>
                    <a:pt x="700" y="290"/>
                    <a:pt x="700" y="290"/>
                  </a:cubicBezTo>
                  <a:cubicBezTo>
                    <a:pt x="698" y="295"/>
                    <a:pt x="698" y="295"/>
                    <a:pt x="698" y="295"/>
                  </a:cubicBezTo>
                  <a:cubicBezTo>
                    <a:pt x="698" y="295"/>
                    <a:pt x="698" y="295"/>
                    <a:pt x="698" y="295"/>
                  </a:cubicBezTo>
                  <a:cubicBezTo>
                    <a:pt x="700" y="290"/>
                    <a:pt x="700" y="290"/>
                    <a:pt x="700" y="290"/>
                  </a:cubicBezTo>
                  <a:cubicBezTo>
                    <a:pt x="698" y="295"/>
                    <a:pt x="698" y="295"/>
                    <a:pt x="698" y="295"/>
                  </a:cubicBezTo>
                  <a:cubicBezTo>
                    <a:pt x="698" y="293"/>
                    <a:pt x="698" y="293"/>
                    <a:pt x="698" y="293"/>
                  </a:cubicBezTo>
                  <a:cubicBezTo>
                    <a:pt x="697" y="294"/>
                    <a:pt x="697" y="294"/>
                    <a:pt x="697" y="294"/>
                  </a:cubicBezTo>
                  <a:cubicBezTo>
                    <a:pt x="698" y="295"/>
                    <a:pt x="698" y="295"/>
                    <a:pt x="698" y="295"/>
                  </a:cubicBezTo>
                  <a:cubicBezTo>
                    <a:pt x="698" y="293"/>
                    <a:pt x="698" y="293"/>
                    <a:pt x="698" y="293"/>
                  </a:cubicBezTo>
                  <a:cubicBezTo>
                    <a:pt x="697" y="294"/>
                    <a:pt x="697" y="294"/>
                    <a:pt x="697" y="294"/>
                  </a:cubicBezTo>
                  <a:cubicBezTo>
                    <a:pt x="698" y="295"/>
                    <a:pt x="698" y="295"/>
                    <a:pt x="699" y="295"/>
                  </a:cubicBezTo>
                  <a:cubicBezTo>
                    <a:pt x="714" y="304"/>
                    <a:pt x="811" y="359"/>
                    <a:pt x="904" y="412"/>
                  </a:cubicBezTo>
                  <a:cubicBezTo>
                    <a:pt x="951" y="438"/>
                    <a:pt x="997" y="464"/>
                    <a:pt x="1030" y="484"/>
                  </a:cubicBezTo>
                  <a:cubicBezTo>
                    <a:pt x="1047" y="493"/>
                    <a:pt x="1062" y="501"/>
                    <a:pt x="1071" y="507"/>
                  </a:cubicBezTo>
                  <a:cubicBezTo>
                    <a:pt x="1081" y="513"/>
                    <a:pt x="1087" y="516"/>
                    <a:pt x="1087" y="516"/>
                  </a:cubicBezTo>
                  <a:cubicBezTo>
                    <a:pt x="1089" y="517"/>
                    <a:pt x="1093" y="516"/>
                    <a:pt x="1094" y="514"/>
                  </a:cubicBezTo>
                  <a:cubicBezTo>
                    <a:pt x="1095" y="513"/>
                    <a:pt x="1095" y="512"/>
                    <a:pt x="1095" y="511"/>
                  </a:cubicBezTo>
                  <a:cubicBezTo>
                    <a:pt x="1095" y="509"/>
                    <a:pt x="1094" y="508"/>
                    <a:pt x="1094" y="507"/>
                  </a:cubicBezTo>
                  <a:cubicBezTo>
                    <a:pt x="1093" y="506"/>
                    <a:pt x="1092" y="505"/>
                    <a:pt x="1091" y="504"/>
                  </a:cubicBezTo>
                  <a:cubicBezTo>
                    <a:pt x="1089" y="502"/>
                    <a:pt x="1086" y="499"/>
                    <a:pt x="1081" y="497"/>
                  </a:cubicBezTo>
                  <a:cubicBezTo>
                    <a:pt x="1066" y="486"/>
                    <a:pt x="1036" y="467"/>
                    <a:pt x="1000" y="446"/>
                  </a:cubicBezTo>
                  <a:cubicBezTo>
                    <a:pt x="946" y="414"/>
                    <a:pt x="879" y="374"/>
                    <a:pt x="825" y="342"/>
                  </a:cubicBezTo>
                  <a:cubicBezTo>
                    <a:pt x="797" y="326"/>
                    <a:pt x="774" y="311"/>
                    <a:pt x="757" y="300"/>
                  </a:cubicBezTo>
                  <a:cubicBezTo>
                    <a:pt x="748" y="295"/>
                    <a:pt x="742" y="290"/>
                    <a:pt x="737" y="287"/>
                  </a:cubicBezTo>
                  <a:cubicBezTo>
                    <a:pt x="735" y="285"/>
                    <a:pt x="733" y="284"/>
                    <a:pt x="732" y="283"/>
                  </a:cubicBezTo>
                  <a:cubicBezTo>
                    <a:pt x="732" y="283"/>
                    <a:pt x="732" y="282"/>
                    <a:pt x="732" y="282"/>
                  </a:cubicBezTo>
                  <a:cubicBezTo>
                    <a:pt x="730" y="284"/>
                    <a:pt x="730" y="284"/>
                    <a:pt x="730" y="284"/>
                  </a:cubicBezTo>
                  <a:cubicBezTo>
                    <a:pt x="732" y="283"/>
                    <a:pt x="732" y="283"/>
                    <a:pt x="732" y="283"/>
                  </a:cubicBezTo>
                  <a:cubicBezTo>
                    <a:pt x="732" y="282"/>
                    <a:pt x="732" y="282"/>
                    <a:pt x="732" y="282"/>
                  </a:cubicBezTo>
                  <a:cubicBezTo>
                    <a:pt x="730" y="284"/>
                    <a:pt x="730" y="284"/>
                    <a:pt x="730" y="284"/>
                  </a:cubicBezTo>
                  <a:cubicBezTo>
                    <a:pt x="732" y="283"/>
                    <a:pt x="732" y="283"/>
                    <a:pt x="732" y="283"/>
                  </a:cubicBezTo>
                  <a:cubicBezTo>
                    <a:pt x="728" y="285"/>
                    <a:pt x="728" y="285"/>
                    <a:pt x="728" y="285"/>
                  </a:cubicBezTo>
                  <a:cubicBezTo>
                    <a:pt x="732" y="285"/>
                    <a:pt x="732" y="285"/>
                    <a:pt x="732" y="285"/>
                  </a:cubicBezTo>
                  <a:cubicBezTo>
                    <a:pt x="732" y="284"/>
                    <a:pt x="732" y="283"/>
                    <a:pt x="732" y="283"/>
                  </a:cubicBezTo>
                  <a:cubicBezTo>
                    <a:pt x="728" y="285"/>
                    <a:pt x="728" y="285"/>
                    <a:pt x="728" y="285"/>
                  </a:cubicBezTo>
                  <a:cubicBezTo>
                    <a:pt x="732" y="285"/>
                    <a:pt x="732" y="285"/>
                    <a:pt x="732" y="285"/>
                  </a:cubicBezTo>
                  <a:cubicBezTo>
                    <a:pt x="727" y="285"/>
                    <a:pt x="727" y="285"/>
                    <a:pt x="727" y="285"/>
                  </a:cubicBezTo>
                  <a:cubicBezTo>
                    <a:pt x="731" y="287"/>
                    <a:pt x="731" y="287"/>
                    <a:pt x="731" y="287"/>
                  </a:cubicBezTo>
                  <a:cubicBezTo>
                    <a:pt x="732" y="286"/>
                    <a:pt x="732" y="285"/>
                    <a:pt x="732" y="285"/>
                  </a:cubicBezTo>
                  <a:cubicBezTo>
                    <a:pt x="727" y="285"/>
                    <a:pt x="727" y="285"/>
                    <a:pt x="727" y="285"/>
                  </a:cubicBezTo>
                  <a:cubicBezTo>
                    <a:pt x="731" y="287"/>
                    <a:pt x="731" y="287"/>
                    <a:pt x="731" y="287"/>
                  </a:cubicBezTo>
                  <a:cubicBezTo>
                    <a:pt x="731" y="287"/>
                    <a:pt x="731" y="287"/>
                    <a:pt x="731" y="287"/>
                  </a:cubicBezTo>
                  <a:cubicBezTo>
                    <a:pt x="727" y="285"/>
                    <a:pt x="727" y="285"/>
                    <a:pt x="727" y="285"/>
                  </a:cubicBezTo>
                  <a:cubicBezTo>
                    <a:pt x="729" y="289"/>
                    <a:pt x="729" y="289"/>
                    <a:pt x="729" y="289"/>
                  </a:cubicBezTo>
                  <a:cubicBezTo>
                    <a:pt x="730" y="289"/>
                    <a:pt x="731" y="289"/>
                    <a:pt x="731" y="287"/>
                  </a:cubicBezTo>
                  <a:cubicBezTo>
                    <a:pt x="727" y="285"/>
                    <a:pt x="727" y="285"/>
                    <a:pt x="727" y="285"/>
                  </a:cubicBezTo>
                  <a:cubicBezTo>
                    <a:pt x="729" y="289"/>
                    <a:pt x="729" y="289"/>
                    <a:pt x="729" y="289"/>
                  </a:cubicBezTo>
                  <a:cubicBezTo>
                    <a:pt x="727" y="285"/>
                    <a:pt x="727" y="285"/>
                    <a:pt x="727" y="285"/>
                  </a:cubicBezTo>
                  <a:cubicBezTo>
                    <a:pt x="727" y="290"/>
                    <a:pt x="727" y="290"/>
                    <a:pt x="727" y="290"/>
                  </a:cubicBezTo>
                  <a:cubicBezTo>
                    <a:pt x="728" y="290"/>
                    <a:pt x="728" y="290"/>
                    <a:pt x="729" y="289"/>
                  </a:cubicBezTo>
                  <a:cubicBezTo>
                    <a:pt x="727" y="285"/>
                    <a:pt x="727" y="285"/>
                    <a:pt x="727" y="285"/>
                  </a:cubicBezTo>
                  <a:cubicBezTo>
                    <a:pt x="727" y="290"/>
                    <a:pt x="727" y="290"/>
                    <a:pt x="727" y="290"/>
                  </a:cubicBezTo>
                  <a:cubicBezTo>
                    <a:pt x="727" y="287"/>
                    <a:pt x="727" y="287"/>
                    <a:pt x="727" y="287"/>
                  </a:cubicBezTo>
                  <a:cubicBezTo>
                    <a:pt x="727" y="290"/>
                    <a:pt x="727" y="290"/>
                    <a:pt x="727" y="290"/>
                  </a:cubicBezTo>
                  <a:cubicBezTo>
                    <a:pt x="727" y="290"/>
                    <a:pt x="727" y="290"/>
                    <a:pt x="727" y="290"/>
                  </a:cubicBezTo>
                  <a:cubicBezTo>
                    <a:pt x="727" y="287"/>
                    <a:pt x="727" y="287"/>
                    <a:pt x="727" y="287"/>
                  </a:cubicBezTo>
                  <a:cubicBezTo>
                    <a:pt x="727" y="290"/>
                    <a:pt x="727" y="290"/>
                    <a:pt x="727" y="290"/>
                  </a:cubicBezTo>
                  <a:cubicBezTo>
                    <a:pt x="727" y="290"/>
                    <a:pt x="727" y="290"/>
                    <a:pt x="727" y="290"/>
                  </a:cubicBezTo>
                  <a:cubicBezTo>
                    <a:pt x="727" y="290"/>
                    <a:pt x="727" y="290"/>
                    <a:pt x="727" y="290"/>
                  </a:cubicBezTo>
                  <a:cubicBezTo>
                    <a:pt x="727" y="290"/>
                    <a:pt x="727" y="290"/>
                    <a:pt x="727" y="290"/>
                  </a:cubicBezTo>
                  <a:cubicBezTo>
                    <a:pt x="727" y="290"/>
                    <a:pt x="727" y="290"/>
                    <a:pt x="727" y="290"/>
                  </a:cubicBezTo>
                  <a:cubicBezTo>
                    <a:pt x="727" y="290"/>
                    <a:pt x="727" y="290"/>
                    <a:pt x="727" y="290"/>
                  </a:cubicBezTo>
                  <a:cubicBezTo>
                    <a:pt x="727" y="290"/>
                    <a:pt x="728" y="290"/>
                    <a:pt x="729" y="290"/>
                  </a:cubicBezTo>
                  <a:cubicBezTo>
                    <a:pt x="732" y="291"/>
                    <a:pt x="735" y="293"/>
                    <a:pt x="740" y="296"/>
                  </a:cubicBezTo>
                  <a:cubicBezTo>
                    <a:pt x="757" y="305"/>
                    <a:pt x="789" y="323"/>
                    <a:pt x="826" y="345"/>
                  </a:cubicBezTo>
                  <a:cubicBezTo>
                    <a:pt x="882" y="378"/>
                    <a:pt x="951" y="420"/>
                    <a:pt x="1007" y="453"/>
                  </a:cubicBezTo>
                  <a:cubicBezTo>
                    <a:pt x="1034" y="470"/>
                    <a:pt x="1059" y="485"/>
                    <a:pt x="1077" y="495"/>
                  </a:cubicBezTo>
                  <a:cubicBezTo>
                    <a:pt x="1086" y="500"/>
                    <a:pt x="1093" y="505"/>
                    <a:pt x="1099" y="508"/>
                  </a:cubicBezTo>
                  <a:cubicBezTo>
                    <a:pt x="1101" y="509"/>
                    <a:pt x="1104" y="510"/>
                    <a:pt x="1105" y="511"/>
                  </a:cubicBezTo>
                  <a:cubicBezTo>
                    <a:pt x="1106" y="511"/>
                    <a:pt x="1107" y="512"/>
                    <a:pt x="1108" y="512"/>
                  </a:cubicBezTo>
                  <a:cubicBezTo>
                    <a:pt x="1108" y="512"/>
                    <a:pt x="1108" y="512"/>
                    <a:pt x="1109" y="512"/>
                  </a:cubicBezTo>
                  <a:cubicBezTo>
                    <a:pt x="1109" y="513"/>
                    <a:pt x="1110" y="513"/>
                    <a:pt x="1111" y="513"/>
                  </a:cubicBezTo>
                  <a:cubicBezTo>
                    <a:pt x="1111" y="513"/>
                    <a:pt x="1112" y="513"/>
                    <a:pt x="1113" y="512"/>
                  </a:cubicBezTo>
                  <a:cubicBezTo>
                    <a:pt x="1113" y="512"/>
                    <a:pt x="1115" y="511"/>
                    <a:pt x="1115" y="510"/>
                  </a:cubicBezTo>
                  <a:cubicBezTo>
                    <a:pt x="1116" y="509"/>
                    <a:pt x="1117" y="507"/>
                    <a:pt x="1116" y="506"/>
                  </a:cubicBezTo>
                  <a:cubicBezTo>
                    <a:pt x="1116" y="504"/>
                    <a:pt x="1115" y="503"/>
                    <a:pt x="1114" y="502"/>
                  </a:cubicBezTo>
                  <a:cubicBezTo>
                    <a:pt x="750" y="275"/>
                    <a:pt x="750" y="275"/>
                    <a:pt x="750" y="275"/>
                  </a:cubicBezTo>
                  <a:cubicBezTo>
                    <a:pt x="747" y="280"/>
                    <a:pt x="747" y="280"/>
                    <a:pt x="747" y="280"/>
                  </a:cubicBezTo>
                  <a:cubicBezTo>
                    <a:pt x="752" y="283"/>
                    <a:pt x="752" y="283"/>
                    <a:pt x="752" y="283"/>
                  </a:cubicBezTo>
                  <a:cubicBezTo>
                    <a:pt x="748" y="280"/>
                    <a:pt x="748" y="280"/>
                    <a:pt x="748" y="280"/>
                  </a:cubicBezTo>
                  <a:cubicBezTo>
                    <a:pt x="750" y="285"/>
                    <a:pt x="750" y="285"/>
                    <a:pt x="750" y="285"/>
                  </a:cubicBezTo>
                  <a:cubicBezTo>
                    <a:pt x="750" y="285"/>
                    <a:pt x="751" y="284"/>
                    <a:pt x="752" y="283"/>
                  </a:cubicBezTo>
                  <a:cubicBezTo>
                    <a:pt x="748" y="280"/>
                    <a:pt x="748" y="280"/>
                    <a:pt x="748" y="280"/>
                  </a:cubicBezTo>
                  <a:cubicBezTo>
                    <a:pt x="750" y="285"/>
                    <a:pt x="750" y="285"/>
                    <a:pt x="750" y="285"/>
                  </a:cubicBezTo>
                  <a:cubicBezTo>
                    <a:pt x="748" y="282"/>
                    <a:pt x="748" y="282"/>
                    <a:pt x="748" y="282"/>
                  </a:cubicBezTo>
                  <a:cubicBezTo>
                    <a:pt x="748" y="285"/>
                    <a:pt x="748" y="285"/>
                    <a:pt x="748" y="285"/>
                  </a:cubicBezTo>
                  <a:cubicBezTo>
                    <a:pt x="748" y="285"/>
                    <a:pt x="749" y="285"/>
                    <a:pt x="750" y="285"/>
                  </a:cubicBezTo>
                  <a:cubicBezTo>
                    <a:pt x="748" y="282"/>
                    <a:pt x="748" y="282"/>
                    <a:pt x="748" y="282"/>
                  </a:cubicBezTo>
                  <a:cubicBezTo>
                    <a:pt x="748" y="285"/>
                    <a:pt x="748" y="285"/>
                    <a:pt x="748" y="285"/>
                  </a:cubicBezTo>
                  <a:cubicBezTo>
                    <a:pt x="748" y="284"/>
                    <a:pt x="748" y="284"/>
                    <a:pt x="748" y="284"/>
                  </a:cubicBezTo>
                  <a:cubicBezTo>
                    <a:pt x="748" y="285"/>
                    <a:pt x="748" y="285"/>
                    <a:pt x="748" y="285"/>
                  </a:cubicBezTo>
                  <a:cubicBezTo>
                    <a:pt x="748" y="285"/>
                    <a:pt x="748" y="285"/>
                    <a:pt x="748" y="285"/>
                  </a:cubicBezTo>
                  <a:cubicBezTo>
                    <a:pt x="748" y="284"/>
                    <a:pt x="748" y="284"/>
                    <a:pt x="748" y="284"/>
                  </a:cubicBezTo>
                  <a:cubicBezTo>
                    <a:pt x="748" y="285"/>
                    <a:pt x="748" y="285"/>
                    <a:pt x="748" y="285"/>
                  </a:cubicBezTo>
                  <a:cubicBezTo>
                    <a:pt x="748" y="285"/>
                    <a:pt x="748" y="285"/>
                    <a:pt x="748" y="285"/>
                  </a:cubicBezTo>
                  <a:cubicBezTo>
                    <a:pt x="749" y="285"/>
                    <a:pt x="750" y="285"/>
                    <a:pt x="751" y="286"/>
                  </a:cubicBezTo>
                  <a:cubicBezTo>
                    <a:pt x="757" y="288"/>
                    <a:pt x="767" y="293"/>
                    <a:pt x="780" y="300"/>
                  </a:cubicBezTo>
                  <a:cubicBezTo>
                    <a:pt x="827" y="325"/>
                    <a:pt x="914" y="377"/>
                    <a:pt x="989" y="422"/>
                  </a:cubicBezTo>
                  <a:cubicBezTo>
                    <a:pt x="1026" y="445"/>
                    <a:pt x="1060" y="466"/>
                    <a:pt x="1086" y="481"/>
                  </a:cubicBezTo>
                  <a:cubicBezTo>
                    <a:pt x="1098" y="489"/>
                    <a:pt x="1109" y="495"/>
                    <a:pt x="1116" y="500"/>
                  </a:cubicBezTo>
                  <a:cubicBezTo>
                    <a:pt x="1120" y="502"/>
                    <a:pt x="1122" y="504"/>
                    <a:pt x="1125" y="505"/>
                  </a:cubicBezTo>
                  <a:cubicBezTo>
                    <a:pt x="1126" y="505"/>
                    <a:pt x="1126" y="506"/>
                    <a:pt x="1127" y="506"/>
                  </a:cubicBezTo>
                  <a:cubicBezTo>
                    <a:pt x="1128" y="507"/>
                    <a:pt x="1128" y="507"/>
                    <a:pt x="1128" y="507"/>
                  </a:cubicBezTo>
                  <a:cubicBezTo>
                    <a:pt x="1128" y="507"/>
                    <a:pt x="1128" y="507"/>
                    <a:pt x="1128" y="507"/>
                  </a:cubicBezTo>
                  <a:cubicBezTo>
                    <a:pt x="1129" y="507"/>
                    <a:pt x="1129" y="507"/>
                    <a:pt x="1129" y="507"/>
                  </a:cubicBezTo>
                  <a:cubicBezTo>
                    <a:pt x="1129" y="507"/>
                    <a:pt x="1130" y="507"/>
                    <a:pt x="1131" y="507"/>
                  </a:cubicBezTo>
                  <a:cubicBezTo>
                    <a:pt x="1131" y="507"/>
                    <a:pt x="1132" y="507"/>
                    <a:pt x="1132" y="507"/>
                  </a:cubicBezTo>
                  <a:cubicBezTo>
                    <a:pt x="1133" y="507"/>
                    <a:pt x="1134" y="506"/>
                    <a:pt x="1134" y="506"/>
                  </a:cubicBezTo>
                  <a:cubicBezTo>
                    <a:pt x="1135" y="505"/>
                    <a:pt x="1135" y="505"/>
                    <a:pt x="1135" y="505"/>
                  </a:cubicBezTo>
                  <a:cubicBezTo>
                    <a:pt x="1136" y="504"/>
                    <a:pt x="1136" y="502"/>
                    <a:pt x="1136" y="501"/>
                  </a:cubicBezTo>
                  <a:cubicBezTo>
                    <a:pt x="1136" y="500"/>
                    <a:pt x="1136" y="499"/>
                    <a:pt x="1135" y="498"/>
                  </a:cubicBezTo>
                  <a:cubicBezTo>
                    <a:pt x="1134" y="496"/>
                    <a:pt x="1133" y="495"/>
                    <a:pt x="1132" y="494"/>
                  </a:cubicBezTo>
                  <a:cubicBezTo>
                    <a:pt x="1130" y="492"/>
                    <a:pt x="1127" y="489"/>
                    <a:pt x="1122" y="486"/>
                  </a:cubicBezTo>
                  <a:cubicBezTo>
                    <a:pt x="1106" y="474"/>
                    <a:pt x="1076" y="454"/>
                    <a:pt x="1040" y="431"/>
                  </a:cubicBezTo>
                  <a:cubicBezTo>
                    <a:pt x="930" y="363"/>
                    <a:pt x="764" y="266"/>
                    <a:pt x="764" y="266"/>
                  </a:cubicBezTo>
                  <a:cubicBezTo>
                    <a:pt x="763" y="266"/>
                    <a:pt x="761" y="265"/>
                    <a:pt x="760" y="266"/>
                  </a:cubicBezTo>
                  <a:cubicBezTo>
                    <a:pt x="759" y="266"/>
                    <a:pt x="757" y="267"/>
                    <a:pt x="757" y="268"/>
                  </a:cubicBezTo>
                  <a:cubicBezTo>
                    <a:pt x="756" y="270"/>
                    <a:pt x="756" y="271"/>
                    <a:pt x="756" y="273"/>
                  </a:cubicBezTo>
                  <a:cubicBezTo>
                    <a:pt x="756" y="274"/>
                    <a:pt x="757" y="275"/>
                    <a:pt x="759" y="276"/>
                  </a:cubicBezTo>
                  <a:cubicBezTo>
                    <a:pt x="1148" y="499"/>
                    <a:pt x="1148" y="499"/>
                    <a:pt x="1148" y="499"/>
                  </a:cubicBezTo>
                  <a:cubicBezTo>
                    <a:pt x="1151" y="500"/>
                    <a:pt x="1154" y="500"/>
                    <a:pt x="1155" y="497"/>
                  </a:cubicBezTo>
                  <a:cubicBezTo>
                    <a:pt x="1156" y="496"/>
                    <a:pt x="1156" y="495"/>
                    <a:pt x="1156" y="494"/>
                  </a:cubicBezTo>
                  <a:cubicBezTo>
                    <a:pt x="1156" y="492"/>
                    <a:pt x="1156" y="491"/>
                    <a:pt x="1155" y="490"/>
                  </a:cubicBezTo>
                  <a:cubicBezTo>
                    <a:pt x="1155" y="489"/>
                    <a:pt x="1154" y="488"/>
                    <a:pt x="1152" y="486"/>
                  </a:cubicBezTo>
                  <a:cubicBezTo>
                    <a:pt x="1150" y="484"/>
                    <a:pt x="1147" y="481"/>
                    <a:pt x="1143" y="478"/>
                  </a:cubicBezTo>
                  <a:cubicBezTo>
                    <a:pt x="1126" y="466"/>
                    <a:pt x="1096" y="447"/>
                    <a:pt x="1059" y="424"/>
                  </a:cubicBezTo>
                  <a:cubicBezTo>
                    <a:pt x="1005" y="391"/>
                    <a:pt x="935" y="350"/>
                    <a:pt x="880" y="318"/>
                  </a:cubicBezTo>
                  <a:cubicBezTo>
                    <a:pt x="852" y="301"/>
                    <a:pt x="828" y="287"/>
                    <a:pt x="811" y="276"/>
                  </a:cubicBezTo>
                  <a:cubicBezTo>
                    <a:pt x="802" y="271"/>
                    <a:pt x="795" y="267"/>
                    <a:pt x="791" y="264"/>
                  </a:cubicBezTo>
                  <a:cubicBezTo>
                    <a:pt x="788" y="262"/>
                    <a:pt x="786" y="261"/>
                    <a:pt x="785" y="260"/>
                  </a:cubicBezTo>
                  <a:cubicBezTo>
                    <a:pt x="785" y="260"/>
                    <a:pt x="785" y="259"/>
                    <a:pt x="785" y="259"/>
                  </a:cubicBezTo>
                  <a:cubicBezTo>
                    <a:pt x="784" y="260"/>
                    <a:pt x="784" y="260"/>
                    <a:pt x="784" y="260"/>
                  </a:cubicBezTo>
                  <a:cubicBezTo>
                    <a:pt x="785" y="259"/>
                    <a:pt x="785" y="259"/>
                    <a:pt x="785" y="259"/>
                  </a:cubicBezTo>
                  <a:cubicBezTo>
                    <a:pt x="785" y="259"/>
                    <a:pt x="785" y="259"/>
                    <a:pt x="785" y="259"/>
                  </a:cubicBezTo>
                  <a:cubicBezTo>
                    <a:pt x="784" y="260"/>
                    <a:pt x="784" y="260"/>
                    <a:pt x="784" y="260"/>
                  </a:cubicBezTo>
                  <a:cubicBezTo>
                    <a:pt x="785" y="259"/>
                    <a:pt x="785" y="259"/>
                    <a:pt x="785" y="259"/>
                  </a:cubicBezTo>
                  <a:cubicBezTo>
                    <a:pt x="782" y="262"/>
                    <a:pt x="782" y="262"/>
                    <a:pt x="782" y="262"/>
                  </a:cubicBezTo>
                  <a:cubicBezTo>
                    <a:pt x="785" y="260"/>
                    <a:pt x="785" y="260"/>
                    <a:pt x="785" y="260"/>
                  </a:cubicBezTo>
                  <a:cubicBezTo>
                    <a:pt x="785" y="260"/>
                    <a:pt x="785" y="259"/>
                    <a:pt x="785" y="259"/>
                  </a:cubicBezTo>
                  <a:cubicBezTo>
                    <a:pt x="782" y="262"/>
                    <a:pt x="782" y="262"/>
                    <a:pt x="782" y="262"/>
                  </a:cubicBezTo>
                  <a:cubicBezTo>
                    <a:pt x="785" y="260"/>
                    <a:pt x="785" y="260"/>
                    <a:pt x="785" y="260"/>
                  </a:cubicBezTo>
                  <a:cubicBezTo>
                    <a:pt x="781" y="263"/>
                    <a:pt x="781" y="263"/>
                    <a:pt x="781" y="263"/>
                  </a:cubicBezTo>
                  <a:cubicBezTo>
                    <a:pt x="786" y="263"/>
                    <a:pt x="786" y="263"/>
                    <a:pt x="786" y="263"/>
                  </a:cubicBezTo>
                  <a:cubicBezTo>
                    <a:pt x="786" y="261"/>
                    <a:pt x="785" y="260"/>
                    <a:pt x="785" y="260"/>
                  </a:cubicBezTo>
                  <a:cubicBezTo>
                    <a:pt x="781" y="263"/>
                    <a:pt x="781" y="263"/>
                    <a:pt x="781" y="263"/>
                  </a:cubicBezTo>
                  <a:cubicBezTo>
                    <a:pt x="786" y="263"/>
                    <a:pt x="786" y="263"/>
                    <a:pt x="786" y="263"/>
                  </a:cubicBezTo>
                  <a:cubicBezTo>
                    <a:pt x="780" y="263"/>
                    <a:pt x="780" y="263"/>
                    <a:pt x="780" y="263"/>
                  </a:cubicBezTo>
                  <a:cubicBezTo>
                    <a:pt x="785" y="266"/>
                    <a:pt x="785" y="266"/>
                    <a:pt x="785" y="266"/>
                  </a:cubicBezTo>
                  <a:cubicBezTo>
                    <a:pt x="786" y="265"/>
                    <a:pt x="786" y="263"/>
                    <a:pt x="786" y="263"/>
                  </a:cubicBezTo>
                  <a:cubicBezTo>
                    <a:pt x="780" y="263"/>
                    <a:pt x="780" y="263"/>
                    <a:pt x="780" y="263"/>
                  </a:cubicBezTo>
                  <a:cubicBezTo>
                    <a:pt x="785" y="266"/>
                    <a:pt x="785" y="266"/>
                    <a:pt x="785" y="266"/>
                  </a:cubicBezTo>
                  <a:cubicBezTo>
                    <a:pt x="785" y="266"/>
                    <a:pt x="785" y="266"/>
                    <a:pt x="785" y="266"/>
                  </a:cubicBezTo>
                  <a:cubicBezTo>
                    <a:pt x="781" y="263"/>
                    <a:pt x="781" y="263"/>
                    <a:pt x="781" y="263"/>
                  </a:cubicBezTo>
                  <a:cubicBezTo>
                    <a:pt x="782" y="268"/>
                    <a:pt x="782" y="268"/>
                    <a:pt x="782" y="268"/>
                  </a:cubicBezTo>
                  <a:cubicBezTo>
                    <a:pt x="783" y="267"/>
                    <a:pt x="784" y="267"/>
                    <a:pt x="785" y="266"/>
                  </a:cubicBezTo>
                  <a:cubicBezTo>
                    <a:pt x="781" y="263"/>
                    <a:pt x="781" y="263"/>
                    <a:pt x="781" y="263"/>
                  </a:cubicBezTo>
                  <a:cubicBezTo>
                    <a:pt x="782" y="268"/>
                    <a:pt x="782" y="268"/>
                    <a:pt x="782" y="268"/>
                  </a:cubicBezTo>
                  <a:cubicBezTo>
                    <a:pt x="781" y="264"/>
                    <a:pt x="781" y="264"/>
                    <a:pt x="781" y="264"/>
                  </a:cubicBezTo>
                  <a:cubicBezTo>
                    <a:pt x="781" y="268"/>
                    <a:pt x="781" y="268"/>
                    <a:pt x="781" y="268"/>
                  </a:cubicBezTo>
                  <a:cubicBezTo>
                    <a:pt x="781" y="268"/>
                    <a:pt x="782" y="268"/>
                    <a:pt x="782" y="268"/>
                  </a:cubicBezTo>
                  <a:cubicBezTo>
                    <a:pt x="781" y="264"/>
                    <a:pt x="781" y="264"/>
                    <a:pt x="781" y="264"/>
                  </a:cubicBezTo>
                  <a:cubicBezTo>
                    <a:pt x="781" y="268"/>
                    <a:pt x="781" y="268"/>
                    <a:pt x="781" y="268"/>
                  </a:cubicBezTo>
                  <a:cubicBezTo>
                    <a:pt x="781" y="266"/>
                    <a:pt x="781" y="266"/>
                    <a:pt x="781" y="266"/>
                  </a:cubicBezTo>
                  <a:cubicBezTo>
                    <a:pt x="781" y="268"/>
                    <a:pt x="781" y="268"/>
                    <a:pt x="781" y="268"/>
                  </a:cubicBezTo>
                  <a:cubicBezTo>
                    <a:pt x="781" y="268"/>
                    <a:pt x="781" y="268"/>
                    <a:pt x="781" y="268"/>
                  </a:cubicBezTo>
                  <a:cubicBezTo>
                    <a:pt x="781" y="266"/>
                    <a:pt x="781" y="266"/>
                    <a:pt x="781" y="266"/>
                  </a:cubicBezTo>
                  <a:cubicBezTo>
                    <a:pt x="781" y="268"/>
                    <a:pt x="781" y="268"/>
                    <a:pt x="781" y="268"/>
                  </a:cubicBezTo>
                  <a:cubicBezTo>
                    <a:pt x="781" y="268"/>
                    <a:pt x="781" y="268"/>
                    <a:pt x="781" y="268"/>
                  </a:cubicBezTo>
                  <a:cubicBezTo>
                    <a:pt x="781" y="268"/>
                    <a:pt x="782" y="268"/>
                    <a:pt x="783" y="269"/>
                  </a:cubicBezTo>
                  <a:cubicBezTo>
                    <a:pt x="789" y="271"/>
                    <a:pt x="799" y="276"/>
                    <a:pt x="812" y="284"/>
                  </a:cubicBezTo>
                  <a:cubicBezTo>
                    <a:pt x="860" y="311"/>
                    <a:pt x="947" y="364"/>
                    <a:pt x="1025" y="411"/>
                  </a:cubicBezTo>
                  <a:cubicBezTo>
                    <a:pt x="1064" y="434"/>
                    <a:pt x="1101" y="456"/>
                    <a:pt x="1129" y="472"/>
                  </a:cubicBezTo>
                  <a:cubicBezTo>
                    <a:pt x="1143" y="480"/>
                    <a:pt x="1154" y="487"/>
                    <a:pt x="1163" y="491"/>
                  </a:cubicBezTo>
                  <a:cubicBezTo>
                    <a:pt x="1168" y="494"/>
                    <a:pt x="1172" y="495"/>
                    <a:pt x="1175" y="497"/>
                  </a:cubicBezTo>
                  <a:cubicBezTo>
                    <a:pt x="1176" y="497"/>
                    <a:pt x="1177" y="498"/>
                    <a:pt x="1179" y="498"/>
                  </a:cubicBezTo>
                  <a:cubicBezTo>
                    <a:pt x="1180" y="499"/>
                    <a:pt x="1181" y="499"/>
                    <a:pt x="1183" y="499"/>
                  </a:cubicBezTo>
                  <a:cubicBezTo>
                    <a:pt x="1183" y="499"/>
                    <a:pt x="1184" y="499"/>
                    <a:pt x="1185" y="498"/>
                  </a:cubicBezTo>
                  <a:cubicBezTo>
                    <a:pt x="1186" y="498"/>
                    <a:pt x="1187" y="497"/>
                    <a:pt x="1188" y="496"/>
                  </a:cubicBezTo>
                  <a:cubicBezTo>
                    <a:pt x="1188" y="496"/>
                    <a:pt x="1188" y="496"/>
                    <a:pt x="1188" y="496"/>
                  </a:cubicBezTo>
                  <a:cubicBezTo>
                    <a:pt x="1189" y="495"/>
                    <a:pt x="1189" y="494"/>
                    <a:pt x="1189" y="493"/>
                  </a:cubicBezTo>
                  <a:cubicBezTo>
                    <a:pt x="1189" y="491"/>
                    <a:pt x="1188" y="490"/>
                    <a:pt x="1188" y="489"/>
                  </a:cubicBezTo>
                  <a:cubicBezTo>
                    <a:pt x="1187" y="488"/>
                    <a:pt x="1186" y="487"/>
                    <a:pt x="1185" y="486"/>
                  </a:cubicBezTo>
                  <a:cubicBezTo>
                    <a:pt x="1183" y="483"/>
                    <a:pt x="1179" y="481"/>
                    <a:pt x="1175" y="478"/>
                  </a:cubicBezTo>
                  <a:cubicBezTo>
                    <a:pt x="1159" y="466"/>
                    <a:pt x="1128" y="446"/>
                    <a:pt x="1091" y="423"/>
                  </a:cubicBezTo>
                  <a:cubicBezTo>
                    <a:pt x="981" y="354"/>
                    <a:pt x="813" y="255"/>
                    <a:pt x="813" y="255"/>
                  </a:cubicBezTo>
                  <a:cubicBezTo>
                    <a:pt x="810" y="260"/>
                    <a:pt x="810" y="260"/>
                    <a:pt x="810" y="260"/>
                  </a:cubicBezTo>
                  <a:cubicBezTo>
                    <a:pt x="815" y="263"/>
                    <a:pt x="815" y="263"/>
                    <a:pt x="815" y="263"/>
                  </a:cubicBezTo>
                  <a:cubicBezTo>
                    <a:pt x="810" y="260"/>
                    <a:pt x="810" y="260"/>
                    <a:pt x="810" y="260"/>
                  </a:cubicBezTo>
                  <a:cubicBezTo>
                    <a:pt x="812" y="265"/>
                    <a:pt x="812" y="265"/>
                    <a:pt x="812" y="265"/>
                  </a:cubicBezTo>
                  <a:cubicBezTo>
                    <a:pt x="813" y="265"/>
                    <a:pt x="814" y="264"/>
                    <a:pt x="815" y="263"/>
                  </a:cubicBezTo>
                  <a:cubicBezTo>
                    <a:pt x="810" y="260"/>
                    <a:pt x="810" y="260"/>
                    <a:pt x="810" y="260"/>
                  </a:cubicBezTo>
                  <a:cubicBezTo>
                    <a:pt x="812" y="265"/>
                    <a:pt x="812" y="265"/>
                    <a:pt x="812" y="265"/>
                  </a:cubicBezTo>
                  <a:cubicBezTo>
                    <a:pt x="810" y="260"/>
                    <a:pt x="810" y="260"/>
                    <a:pt x="810" y="260"/>
                  </a:cubicBezTo>
                  <a:cubicBezTo>
                    <a:pt x="810" y="265"/>
                    <a:pt x="810" y="265"/>
                    <a:pt x="810" y="265"/>
                  </a:cubicBezTo>
                  <a:cubicBezTo>
                    <a:pt x="810" y="265"/>
                    <a:pt x="811" y="265"/>
                    <a:pt x="812" y="265"/>
                  </a:cubicBezTo>
                  <a:cubicBezTo>
                    <a:pt x="810" y="260"/>
                    <a:pt x="810" y="260"/>
                    <a:pt x="810" y="260"/>
                  </a:cubicBezTo>
                  <a:cubicBezTo>
                    <a:pt x="810" y="265"/>
                    <a:pt x="810" y="265"/>
                    <a:pt x="810" y="265"/>
                  </a:cubicBezTo>
                  <a:cubicBezTo>
                    <a:pt x="810" y="260"/>
                    <a:pt x="810" y="260"/>
                    <a:pt x="810" y="260"/>
                  </a:cubicBezTo>
                  <a:cubicBezTo>
                    <a:pt x="809" y="265"/>
                    <a:pt x="809" y="265"/>
                    <a:pt x="809" y="265"/>
                  </a:cubicBezTo>
                  <a:cubicBezTo>
                    <a:pt x="809" y="265"/>
                    <a:pt x="809" y="265"/>
                    <a:pt x="810" y="265"/>
                  </a:cubicBezTo>
                  <a:cubicBezTo>
                    <a:pt x="810" y="260"/>
                    <a:pt x="810" y="260"/>
                    <a:pt x="810" y="260"/>
                  </a:cubicBezTo>
                  <a:cubicBezTo>
                    <a:pt x="809" y="265"/>
                    <a:pt x="809" y="265"/>
                    <a:pt x="809" y="265"/>
                  </a:cubicBezTo>
                  <a:cubicBezTo>
                    <a:pt x="810" y="261"/>
                    <a:pt x="810" y="261"/>
                    <a:pt x="810" y="261"/>
                  </a:cubicBezTo>
                  <a:cubicBezTo>
                    <a:pt x="808" y="265"/>
                    <a:pt x="808" y="265"/>
                    <a:pt x="808" y="265"/>
                  </a:cubicBezTo>
                  <a:cubicBezTo>
                    <a:pt x="808" y="265"/>
                    <a:pt x="808" y="265"/>
                    <a:pt x="809" y="265"/>
                  </a:cubicBezTo>
                  <a:cubicBezTo>
                    <a:pt x="810" y="261"/>
                    <a:pt x="810" y="261"/>
                    <a:pt x="810" y="261"/>
                  </a:cubicBezTo>
                  <a:cubicBezTo>
                    <a:pt x="808" y="265"/>
                    <a:pt x="808" y="265"/>
                    <a:pt x="808" y="265"/>
                  </a:cubicBezTo>
                  <a:cubicBezTo>
                    <a:pt x="808" y="265"/>
                    <a:pt x="808" y="265"/>
                    <a:pt x="808" y="265"/>
                  </a:cubicBezTo>
                  <a:cubicBezTo>
                    <a:pt x="808" y="265"/>
                    <a:pt x="809" y="265"/>
                    <a:pt x="810" y="266"/>
                  </a:cubicBezTo>
                  <a:cubicBezTo>
                    <a:pt x="815" y="268"/>
                    <a:pt x="824" y="273"/>
                    <a:pt x="837" y="281"/>
                  </a:cubicBezTo>
                  <a:cubicBezTo>
                    <a:pt x="882" y="307"/>
                    <a:pt x="971" y="360"/>
                    <a:pt x="1050" y="406"/>
                  </a:cubicBezTo>
                  <a:cubicBezTo>
                    <a:pt x="1089" y="429"/>
                    <a:pt x="1126" y="450"/>
                    <a:pt x="1154" y="466"/>
                  </a:cubicBezTo>
                  <a:cubicBezTo>
                    <a:pt x="1168" y="474"/>
                    <a:pt x="1179" y="480"/>
                    <a:pt x="1188" y="485"/>
                  </a:cubicBezTo>
                  <a:cubicBezTo>
                    <a:pt x="1192" y="487"/>
                    <a:pt x="1195" y="489"/>
                    <a:pt x="1198" y="490"/>
                  </a:cubicBezTo>
                  <a:cubicBezTo>
                    <a:pt x="1199" y="490"/>
                    <a:pt x="1200" y="491"/>
                    <a:pt x="1201" y="491"/>
                  </a:cubicBezTo>
                  <a:cubicBezTo>
                    <a:pt x="1202" y="491"/>
                    <a:pt x="1202" y="492"/>
                    <a:pt x="1203" y="492"/>
                  </a:cubicBezTo>
                  <a:cubicBezTo>
                    <a:pt x="1203" y="492"/>
                    <a:pt x="1204" y="492"/>
                    <a:pt x="1205" y="492"/>
                  </a:cubicBezTo>
                  <a:cubicBezTo>
                    <a:pt x="1205" y="492"/>
                    <a:pt x="1206" y="492"/>
                    <a:pt x="1207" y="492"/>
                  </a:cubicBezTo>
                  <a:cubicBezTo>
                    <a:pt x="1208" y="491"/>
                    <a:pt x="1209" y="491"/>
                    <a:pt x="1210" y="489"/>
                  </a:cubicBezTo>
                  <a:cubicBezTo>
                    <a:pt x="1211" y="488"/>
                    <a:pt x="1211" y="487"/>
                    <a:pt x="1210" y="485"/>
                  </a:cubicBezTo>
                  <a:cubicBezTo>
                    <a:pt x="1210" y="484"/>
                    <a:pt x="1209" y="482"/>
                    <a:pt x="1208" y="482"/>
                  </a:cubicBezTo>
                  <a:cubicBezTo>
                    <a:pt x="1208" y="482"/>
                    <a:pt x="1206" y="481"/>
                    <a:pt x="1204" y="479"/>
                  </a:cubicBezTo>
                  <a:cubicBezTo>
                    <a:pt x="1183" y="467"/>
                    <a:pt x="1089" y="412"/>
                    <a:pt x="1000" y="359"/>
                  </a:cubicBezTo>
                  <a:cubicBezTo>
                    <a:pt x="955" y="332"/>
                    <a:pt x="912" y="305"/>
                    <a:pt x="880" y="284"/>
                  </a:cubicBezTo>
                  <a:cubicBezTo>
                    <a:pt x="864" y="274"/>
                    <a:pt x="851" y="265"/>
                    <a:pt x="842" y="258"/>
                  </a:cubicBezTo>
                  <a:cubicBezTo>
                    <a:pt x="838" y="255"/>
                    <a:pt x="834" y="252"/>
                    <a:pt x="832" y="250"/>
                  </a:cubicBezTo>
                  <a:cubicBezTo>
                    <a:pt x="831" y="249"/>
                    <a:pt x="830" y="248"/>
                    <a:pt x="830" y="248"/>
                  </a:cubicBezTo>
                  <a:cubicBezTo>
                    <a:pt x="830" y="248"/>
                    <a:pt x="830" y="248"/>
                    <a:pt x="830" y="248"/>
                  </a:cubicBezTo>
                  <a:cubicBezTo>
                    <a:pt x="830" y="248"/>
                    <a:pt x="830" y="248"/>
                    <a:pt x="830" y="248"/>
                  </a:cubicBezTo>
                  <a:cubicBezTo>
                    <a:pt x="827" y="249"/>
                    <a:pt x="827" y="249"/>
                    <a:pt x="827" y="249"/>
                  </a:cubicBezTo>
                  <a:cubicBezTo>
                    <a:pt x="830" y="249"/>
                    <a:pt x="830" y="249"/>
                    <a:pt x="830" y="249"/>
                  </a:cubicBezTo>
                  <a:cubicBezTo>
                    <a:pt x="830" y="248"/>
                    <a:pt x="830" y="248"/>
                    <a:pt x="830" y="248"/>
                  </a:cubicBezTo>
                  <a:cubicBezTo>
                    <a:pt x="827" y="249"/>
                    <a:pt x="827" y="249"/>
                    <a:pt x="827" y="249"/>
                  </a:cubicBezTo>
                  <a:cubicBezTo>
                    <a:pt x="830" y="249"/>
                    <a:pt x="830" y="249"/>
                    <a:pt x="830" y="249"/>
                  </a:cubicBezTo>
                  <a:cubicBezTo>
                    <a:pt x="825" y="249"/>
                    <a:pt x="825" y="249"/>
                    <a:pt x="825" y="249"/>
                  </a:cubicBezTo>
                  <a:cubicBezTo>
                    <a:pt x="829" y="252"/>
                    <a:pt x="829" y="252"/>
                    <a:pt x="829" y="252"/>
                  </a:cubicBezTo>
                  <a:cubicBezTo>
                    <a:pt x="830" y="251"/>
                    <a:pt x="830" y="250"/>
                    <a:pt x="830" y="249"/>
                  </a:cubicBezTo>
                  <a:cubicBezTo>
                    <a:pt x="825" y="249"/>
                    <a:pt x="825" y="249"/>
                    <a:pt x="825" y="249"/>
                  </a:cubicBezTo>
                  <a:cubicBezTo>
                    <a:pt x="829" y="252"/>
                    <a:pt x="829" y="252"/>
                    <a:pt x="829" y="252"/>
                  </a:cubicBezTo>
                  <a:cubicBezTo>
                    <a:pt x="829" y="252"/>
                    <a:pt x="829" y="252"/>
                    <a:pt x="829" y="252"/>
                  </a:cubicBezTo>
                  <a:cubicBezTo>
                    <a:pt x="825" y="249"/>
                    <a:pt x="825" y="249"/>
                    <a:pt x="825" y="249"/>
                  </a:cubicBezTo>
                  <a:cubicBezTo>
                    <a:pt x="827" y="254"/>
                    <a:pt x="827" y="254"/>
                    <a:pt x="827" y="254"/>
                  </a:cubicBezTo>
                  <a:cubicBezTo>
                    <a:pt x="827" y="254"/>
                    <a:pt x="828" y="253"/>
                    <a:pt x="829" y="252"/>
                  </a:cubicBezTo>
                  <a:cubicBezTo>
                    <a:pt x="825" y="249"/>
                    <a:pt x="825" y="249"/>
                    <a:pt x="825" y="249"/>
                  </a:cubicBezTo>
                  <a:cubicBezTo>
                    <a:pt x="827" y="254"/>
                    <a:pt x="827" y="254"/>
                    <a:pt x="827" y="254"/>
                  </a:cubicBezTo>
                  <a:cubicBezTo>
                    <a:pt x="825" y="249"/>
                    <a:pt x="825" y="249"/>
                    <a:pt x="825" y="249"/>
                  </a:cubicBezTo>
                  <a:cubicBezTo>
                    <a:pt x="825" y="254"/>
                    <a:pt x="825" y="254"/>
                    <a:pt x="825" y="254"/>
                  </a:cubicBezTo>
                  <a:cubicBezTo>
                    <a:pt x="825" y="254"/>
                    <a:pt x="826" y="254"/>
                    <a:pt x="827" y="254"/>
                  </a:cubicBezTo>
                  <a:cubicBezTo>
                    <a:pt x="825" y="249"/>
                    <a:pt x="825" y="249"/>
                    <a:pt x="825" y="249"/>
                  </a:cubicBezTo>
                  <a:cubicBezTo>
                    <a:pt x="825" y="254"/>
                    <a:pt x="825" y="254"/>
                    <a:pt x="825" y="254"/>
                  </a:cubicBezTo>
                  <a:cubicBezTo>
                    <a:pt x="825" y="251"/>
                    <a:pt x="825" y="251"/>
                    <a:pt x="825" y="251"/>
                  </a:cubicBezTo>
                  <a:cubicBezTo>
                    <a:pt x="824" y="254"/>
                    <a:pt x="824" y="254"/>
                    <a:pt x="824" y="254"/>
                  </a:cubicBezTo>
                  <a:cubicBezTo>
                    <a:pt x="825" y="254"/>
                    <a:pt x="825" y="254"/>
                    <a:pt x="825" y="254"/>
                  </a:cubicBezTo>
                  <a:cubicBezTo>
                    <a:pt x="825" y="251"/>
                    <a:pt x="825" y="251"/>
                    <a:pt x="825" y="251"/>
                  </a:cubicBezTo>
                  <a:cubicBezTo>
                    <a:pt x="824" y="254"/>
                    <a:pt x="824" y="254"/>
                    <a:pt x="824" y="254"/>
                  </a:cubicBezTo>
                  <a:cubicBezTo>
                    <a:pt x="825" y="253"/>
                    <a:pt x="825" y="253"/>
                    <a:pt x="825" y="253"/>
                  </a:cubicBezTo>
                  <a:cubicBezTo>
                    <a:pt x="824" y="254"/>
                    <a:pt x="824" y="254"/>
                    <a:pt x="824" y="254"/>
                  </a:cubicBezTo>
                  <a:cubicBezTo>
                    <a:pt x="824" y="254"/>
                    <a:pt x="824" y="254"/>
                    <a:pt x="824" y="254"/>
                  </a:cubicBezTo>
                  <a:cubicBezTo>
                    <a:pt x="825" y="253"/>
                    <a:pt x="825" y="253"/>
                    <a:pt x="825" y="253"/>
                  </a:cubicBezTo>
                  <a:cubicBezTo>
                    <a:pt x="824" y="254"/>
                    <a:pt x="824" y="254"/>
                    <a:pt x="824" y="254"/>
                  </a:cubicBezTo>
                  <a:cubicBezTo>
                    <a:pt x="825" y="254"/>
                    <a:pt x="825" y="254"/>
                    <a:pt x="827" y="255"/>
                  </a:cubicBezTo>
                  <a:cubicBezTo>
                    <a:pt x="832" y="257"/>
                    <a:pt x="842" y="262"/>
                    <a:pt x="855" y="270"/>
                  </a:cubicBezTo>
                  <a:cubicBezTo>
                    <a:pt x="903" y="296"/>
                    <a:pt x="994" y="350"/>
                    <a:pt x="1073" y="397"/>
                  </a:cubicBezTo>
                  <a:cubicBezTo>
                    <a:pt x="1113" y="420"/>
                    <a:pt x="1149" y="442"/>
                    <a:pt x="1176" y="458"/>
                  </a:cubicBezTo>
                  <a:cubicBezTo>
                    <a:pt x="1189" y="466"/>
                    <a:pt x="1200" y="473"/>
                    <a:pt x="1208" y="478"/>
                  </a:cubicBezTo>
                  <a:cubicBezTo>
                    <a:pt x="1215" y="482"/>
                    <a:pt x="1219" y="485"/>
                    <a:pt x="1219" y="485"/>
                  </a:cubicBezTo>
                  <a:cubicBezTo>
                    <a:pt x="1222" y="486"/>
                    <a:pt x="1225" y="485"/>
                    <a:pt x="1227" y="483"/>
                  </a:cubicBezTo>
                  <a:cubicBezTo>
                    <a:pt x="1228" y="482"/>
                    <a:pt x="1228" y="481"/>
                    <a:pt x="1228" y="480"/>
                  </a:cubicBezTo>
                  <a:cubicBezTo>
                    <a:pt x="1228" y="478"/>
                    <a:pt x="1227" y="477"/>
                    <a:pt x="1227" y="476"/>
                  </a:cubicBezTo>
                  <a:cubicBezTo>
                    <a:pt x="1226" y="475"/>
                    <a:pt x="1225" y="474"/>
                    <a:pt x="1224" y="472"/>
                  </a:cubicBezTo>
                  <a:cubicBezTo>
                    <a:pt x="1221" y="470"/>
                    <a:pt x="1218" y="467"/>
                    <a:pt x="1214" y="464"/>
                  </a:cubicBezTo>
                  <a:cubicBezTo>
                    <a:pt x="1197" y="452"/>
                    <a:pt x="1166" y="432"/>
                    <a:pt x="1128" y="408"/>
                  </a:cubicBezTo>
                  <a:cubicBezTo>
                    <a:pt x="1015" y="338"/>
                    <a:pt x="844" y="237"/>
                    <a:pt x="844" y="237"/>
                  </a:cubicBezTo>
                  <a:cubicBezTo>
                    <a:pt x="841" y="242"/>
                    <a:pt x="841" y="242"/>
                    <a:pt x="841" y="242"/>
                  </a:cubicBezTo>
                  <a:cubicBezTo>
                    <a:pt x="846" y="245"/>
                    <a:pt x="846" y="245"/>
                    <a:pt x="846" y="245"/>
                  </a:cubicBezTo>
                  <a:cubicBezTo>
                    <a:pt x="841" y="242"/>
                    <a:pt x="841" y="242"/>
                    <a:pt x="841" y="242"/>
                  </a:cubicBezTo>
                  <a:cubicBezTo>
                    <a:pt x="844" y="246"/>
                    <a:pt x="844" y="246"/>
                    <a:pt x="844" y="246"/>
                  </a:cubicBezTo>
                  <a:cubicBezTo>
                    <a:pt x="845" y="246"/>
                    <a:pt x="845" y="245"/>
                    <a:pt x="846" y="245"/>
                  </a:cubicBezTo>
                  <a:cubicBezTo>
                    <a:pt x="841" y="242"/>
                    <a:pt x="841" y="242"/>
                    <a:pt x="841" y="242"/>
                  </a:cubicBezTo>
                  <a:cubicBezTo>
                    <a:pt x="844" y="246"/>
                    <a:pt x="844" y="246"/>
                    <a:pt x="844" y="246"/>
                  </a:cubicBezTo>
                  <a:cubicBezTo>
                    <a:pt x="841" y="242"/>
                    <a:pt x="841" y="242"/>
                    <a:pt x="841" y="242"/>
                  </a:cubicBezTo>
                  <a:cubicBezTo>
                    <a:pt x="842" y="247"/>
                    <a:pt x="842" y="247"/>
                    <a:pt x="842" y="247"/>
                  </a:cubicBezTo>
                  <a:cubicBezTo>
                    <a:pt x="843" y="247"/>
                    <a:pt x="843" y="247"/>
                    <a:pt x="844" y="246"/>
                  </a:cubicBezTo>
                  <a:cubicBezTo>
                    <a:pt x="841" y="242"/>
                    <a:pt x="841" y="242"/>
                    <a:pt x="841" y="242"/>
                  </a:cubicBezTo>
                  <a:cubicBezTo>
                    <a:pt x="842" y="247"/>
                    <a:pt x="842" y="247"/>
                    <a:pt x="842" y="247"/>
                  </a:cubicBezTo>
                  <a:cubicBezTo>
                    <a:pt x="841" y="242"/>
                    <a:pt x="841" y="242"/>
                    <a:pt x="841" y="242"/>
                  </a:cubicBezTo>
                  <a:cubicBezTo>
                    <a:pt x="841" y="247"/>
                    <a:pt x="841" y="247"/>
                    <a:pt x="841" y="247"/>
                  </a:cubicBezTo>
                  <a:cubicBezTo>
                    <a:pt x="841" y="247"/>
                    <a:pt x="842" y="247"/>
                    <a:pt x="842" y="247"/>
                  </a:cubicBezTo>
                  <a:cubicBezTo>
                    <a:pt x="841" y="242"/>
                    <a:pt x="841" y="242"/>
                    <a:pt x="841" y="242"/>
                  </a:cubicBezTo>
                  <a:cubicBezTo>
                    <a:pt x="841" y="247"/>
                    <a:pt x="841" y="247"/>
                    <a:pt x="841" y="247"/>
                  </a:cubicBezTo>
                  <a:cubicBezTo>
                    <a:pt x="841" y="243"/>
                    <a:pt x="841" y="243"/>
                    <a:pt x="841" y="243"/>
                  </a:cubicBezTo>
                  <a:cubicBezTo>
                    <a:pt x="840" y="247"/>
                    <a:pt x="840" y="247"/>
                    <a:pt x="840" y="247"/>
                  </a:cubicBezTo>
                  <a:cubicBezTo>
                    <a:pt x="840" y="247"/>
                    <a:pt x="841" y="247"/>
                    <a:pt x="841" y="247"/>
                  </a:cubicBezTo>
                  <a:cubicBezTo>
                    <a:pt x="841" y="243"/>
                    <a:pt x="841" y="243"/>
                    <a:pt x="841" y="243"/>
                  </a:cubicBezTo>
                  <a:cubicBezTo>
                    <a:pt x="840" y="247"/>
                    <a:pt x="840" y="247"/>
                    <a:pt x="840" y="247"/>
                  </a:cubicBezTo>
                  <a:cubicBezTo>
                    <a:pt x="841" y="246"/>
                    <a:pt x="841" y="246"/>
                    <a:pt x="841" y="246"/>
                  </a:cubicBezTo>
                  <a:cubicBezTo>
                    <a:pt x="840" y="247"/>
                    <a:pt x="840" y="247"/>
                    <a:pt x="840" y="247"/>
                  </a:cubicBezTo>
                  <a:cubicBezTo>
                    <a:pt x="840" y="247"/>
                    <a:pt x="840" y="247"/>
                    <a:pt x="840" y="247"/>
                  </a:cubicBezTo>
                  <a:cubicBezTo>
                    <a:pt x="841" y="246"/>
                    <a:pt x="841" y="246"/>
                    <a:pt x="841" y="246"/>
                  </a:cubicBezTo>
                  <a:cubicBezTo>
                    <a:pt x="840" y="247"/>
                    <a:pt x="840" y="247"/>
                    <a:pt x="840" y="247"/>
                  </a:cubicBezTo>
                  <a:cubicBezTo>
                    <a:pt x="840" y="247"/>
                    <a:pt x="841" y="247"/>
                    <a:pt x="842" y="248"/>
                  </a:cubicBezTo>
                  <a:cubicBezTo>
                    <a:pt x="847" y="250"/>
                    <a:pt x="858" y="255"/>
                    <a:pt x="872" y="263"/>
                  </a:cubicBezTo>
                  <a:cubicBezTo>
                    <a:pt x="921" y="289"/>
                    <a:pt x="1017" y="343"/>
                    <a:pt x="1100" y="390"/>
                  </a:cubicBezTo>
                  <a:cubicBezTo>
                    <a:pt x="1142" y="414"/>
                    <a:pt x="1180" y="436"/>
                    <a:pt x="1209" y="452"/>
                  </a:cubicBezTo>
                  <a:cubicBezTo>
                    <a:pt x="1223" y="460"/>
                    <a:pt x="1234" y="467"/>
                    <a:pt x="1242" y="471"/>
                  </a:cubicBezTo>
                  <a:cubicBezTo>
                    <a:pt x="1250" y="476"/>
                    <a:pt x="1255" y="478"/>
                    <a:pt x="1255" y="478"/>
                  </a:cubicBezTo>
                  <a:cubicBezTo>
                    <a:pt x="1257" y="480"/>
                    <a:pt x="1261" y="479"/>
                    <a:pt x="1262" y="476"/>
                  </a:cubicBezTo>
                  <a:cubicBezTo>
                    <a:pt x="1264" y="474"/>
                    <a:pt x="1263" y="471"/>
                    <a:pt x="1260" y="469"/>
                  </a:cubicBezTo>
                  <a:cubicBezTo>
                    <a:pt x="1260" y="469"/>
                    <a:pt x="1259" y="468"/>
                    <a:pt x="1256" y="466"/>
                  </a:cubicBezTo>
                  <a:cubicBezTo>
                    <a:pt x="1235" y="454"/>
                    <a:pt x="1139" y="397"/>
                    <a:pt x="1049" y="342"/>
                  </a:cubicBezTo>
                  <a:cubicBezTo>
                    <a:pt x="1004" y="314"/>
                    <a:pt x="960" y="287"/>
                    <a:pt x="927" y="266"/>
                  </a:cubicBezTo>
                  <a:cubicBezTo>
                    <a:pt x="911" y="256"/>
                    <a:pt x="898" y="247"/>
                    <a:pt x="889" y="240"/>
                  </a:cubicBezTo>
                  <a:cubicBezTo>
                    <a:pt x="884" y="237"/>
                    <a:pt x="880" y="234"/>
                    <a:pt x="878" y="232"/>
                  </a:cubicBezTo>
                  <a:cubicBezTo>
                    <a:pt x="877" y="231"/>
                    <a:pt x="876" y="231"/>
                    <a:pt x="876" y="230"/>
                  </a:cubicBezTo>
                  <a:cubicBezTo>
                    <a:pt x="876" y="230"/>
                    <a:pt x="876" y="230"/>
                    <a:pt x="876" y="230"/>
                  </a:cubicBezTo>
                  <a:cubicBezTo>
                    <a:pt x="876" y="230"/>
                    <a:pt x="876" y="230"/>
                    <a:pt x="876" y="230"/>
                  </a:cubicBezTo>
                  <a:cubicBezTo>
                    <a:pt x="874" y="231"/>
                    <a:pt x="874" y="231"/>
                    <a:pt x="874" y="231"/>
                  </a:cubicBezTo>
                  <a:cubicBezTo>
                    <a:pt x="876" y="230"/>
                    <a:pt x="876" y="230"/>
                    <a:pt x="876" y="230"/>
                  </a:cubicBezTo>
                  <a:cubicBezTo>
                    <a:pt x="876" y="230"/>
                    <a:pt x="876" y="230"/>
                    <a:pt x="876" y="230"/>
                  </a:cubicBezTo>
                  <a:cubicBezTo>
                    <a:pt x="874" y="231"/>
                    <a:pt x="874" y="231"/>
                    <a:pt x="874" y="231"/>
                  </a:cubicBezTo>
                  <a:cubicBezTo>
                    <a:pt x="876" y="230"/>
                    <a:pt x="876" y="230"/>
                    <a:pt x="876" y="230"/>
                  </a:cubicBezTo>
                  <a:cubicBezTo>
                    <a:pt x="872" y="232"/>
                    <a:pt x="872" y="232"/>
                    <a:pt x="872" y="232"/>
                  </a:cubicBezTo>
                  <a:cubicBezTo>
                    <a:pt x="876" y="232"/>
                    <a:pt x="876" y="232"/>
                    <a:pt x="876" y="232"/>
                  </a:cubicBezTo>
                  <a:cubicBezTo>
                    <a:pt x="876" y="231"/>
                    <a:pt x="876" y="231"/>
                    <a:pt x="876" y="230"/>
                  </a:cubicBezTo>
                  <a:cubicBezTo>
                    <a:pt x="872" y="232"/>
                    <a:pt x="872" y="232"/>
                    <a:pt x="872" y="232"/>
                  </a:cubicBezTo>
                  <a:cubicBezTo>
                    <a:pt x="876" y="232"/>
                    <a:pt x="876" y="232"/>
                    <a:pt x="876" y="232"/>
                  </a:cubicBezTo>
                  <a:cubicBezTo>
                    <a:pt x="871" y="232"/>
                    <a:pt x="871" y="232"/>
                    <a:pt x="871" y="232"/>
                  </a:cubicBezTo>
                  <a:cubicBezTo>
                    <a:pt x="875" y="235"/>
                    <a:pt x="875" y="235"/>
                    <a:pt x="875" y="235"/>
                  </a:cubicBezTo>
                  <a:cubicBezTo>
                    <a:pt x="876" y="234"/>
                    <a:pt x="876" y="233"/>
                    <a:pt x="876" y="232"/>
                  </a:cubicBezTo>
                  <a:cubicBezTo>
                    <a:pt x="871" y="232"/>
                    <a:pt x="871" y="232"/>
                    <a:pt x="871" y="232"/>
                  </a:cubicBezTo>
                  <a:cubicBezTo>
                    <a:pt x="875" y="235"/>
                    <a:pt x="875" y="235"/>
                    <a:pt x="875" y="235"/>
                  </a:cubicBezTo>
                  <a:cubicBezTo>
                    <a:pt x="876" y="235"/>
                    <a:pt x="876" y="235"/>
                    <a:pt x="876" y="235"/>
                  </a:cubicBezTo>
                  <a:cubicBezTo>
                    <a:pt x="871" y="232"/>
                    <a:pt x="871" y="232"/>
                    <a:pt x="871" y="232"/>
                  </a:cubicBezTo>
                  <a:cubicBezTo>
                    <a:pt x="873" y="237"/>
                    <a:pt x="873" y="237"/>
                    <a:pt x="873" y="237"/>
                  </a:cubicBezTo>
                  <a:cubicBezTo>
                    <a:pt x="874" y="237"/>
                    <a:pt x="875" y="236"/>
                    <a:pt x="876" y="235"/>
                  </a:cubicBezTo>
                  <a:cubicBezTo>
                    <a:pt x="871" y="232"/>
                    <a:pt x="871" y="232"/>
                    <a:pt x="871" y="232"/>
                  </a:cubicBezTo>
                  <a:cubicBezTo>
                    <a:pt x="873" y="237"/>
                    <a:pt x="873" y="237"/>
                    <a:pt x="873" y="237"/>
                  </a:cubicBezTo>
                  <a:cubicBezTo>
                    <a:pt x="871" y="232"/>
                    <a:pt x="871" y="232"/>
                    <a:pt x="871" y="232"/>
                  </a:cubicBezTo>
                  <a:cubicBezTo>
                    <a:pt x="871" y="238"/>
                    <a:pt x="871" y="238"/>
                    <a:pt x="871" y="238"/>
                  </a:cubicBezTo>
                  <a:cubicBezTo>
                    <a:pt x="871" y="238"/>
                    <a:pt x="872" y="238"/>
                    <a:pt x="873" y="237"/>
                  </a:cubicBezTo>
                  <a:cubicBezTo>
                    <a:pt x="871" y="232"/>
                    <a:pt x="871" y="232"/>
                    <a:pt x="871" y="232"/>
                  </a:cubicBezTo>
                  <a:cubicBezTo>
                    <a:pt x="871" y="238"/>
                    <a:pt x="871" y="238"/>
                    <a:pt x="871" y="238"/>
                  </a:cubicBezTo>
                  <a:cubicBezTo>
                    <a:pt x="871" y="232"/>
                    <a:pt x="871" y="232"/>
                    <a:pt x="871" y="232"/>
                  </a:cubicBezTo>
                  <a:cubicBezTo>
                    <a:pt x="870" y="238"/>
                    <a:pt x="870" y="238"/>
                    <a:pt x="870" y="238"/>
                  </a:cubicBezTo>
                  <a:cubicBezTo>
                    <a:pt x="870" y="238"/>
                    <a:pt x="870" y="238"/>
                    <a:pt x="871" y="238"/>
                  </a:cubicBezTo>
                  <a:cubicBezTo>
                    <a:pt x="871" y="232"/>
                    <a:pt x="871" y="232"/>
                    <a:pt x="871" y="232"/>
                  </a:cubicBezTo>
                  <a:cubicBezTo>
                    <a:pt x="870" y="238"/>
                    <a:pt x="870" y="238"/>
                    <a:pt x="870" y="238"/>
                  </a:cubicBezTo>
                  <a:cubicBezTo>
                    <a:pt x="871" y="233"/>
                    <a:pt x="871" y="233"/>
                    <a:pt x="871" y="233"/>
                  </a:cubicBezTo>
                  <a:cubicBezTo>
                    <a:pt x="869" y="237"/>
                    <a:pt x="869" y="237"/>
                    <a:pt x="869" y="237"/>
                  </a:cubicBezTo>
                  <a:cubicBezTo>
                    <a:pt x="869" y="237"/>
                    <a:pt x="869" y="237"/>
                    <a:pt x="870" y="238"/>
                  </a:cubicBezTo>
                  <a:cubicBezTo>
                    <a:pt x="871" y="233"/>
                    <a:pt x="871" y="233"/>
                    <a:pt x="871" y="233"/>
                  </a:cubicBezTo>
                  <a:cubicBezTo>
                    <a:pt x="869" y="237"/>
                    <a:pt x="869" y="237"/>
                    <a:pt x="869" y="237"/>
                  </a:cubicBezTo>
                  <a:cubicBezTo>
                    <a:pt x="869" y="237"/>
                    <a:pt x="869" y="237"/>
                    <a:pt x="869" y="237"/>
                  </a:cubicBezTo>
                  <a:cubicBezTo>
                    <a:pt x="869" y="237"/>
                    <a:pt x="870" y="238"/>
                    <a:pt x="871" y="238"/>
                  </a:cubicBezTo>
                  <a:cubicBezTo>
                    <a:pt x="880" y="243"/>
                    <a:pt x="910" y="260"/>
                    <a:pt x="951" y="283"/>
                  </a:cubicBezTo>
                  <a:cubicBezTo>
                    <a:pt x="1012" y="318"/>
                    <a:pt x="1096" y="365"/>
                    <a:pt x="1165" y="404"/>
                  </a:cubicBezTo>
                  <a:cubicBezTo>
                    <a:pt x="1200" y="424"/>
                    <a:pt x="1231" y="441"/>
                    <a:pt x="1254" y="454"/>
                  </a:cubicBezTo>
                  <a:cubicBezTo>
                    <a:pt x="1265" y="460"/>
                    <a:pt x="1274" y="465"/>
                    <a:pt x="1281" y="468"/>
                  </a:cubicBezTo>
                  <a:cubicBezTo>
                    <a:pt x="1284" y="470"/>
                    <a:pt x="1287" y="472"/>
                    <a:pt x="1289" y="472"/>
                  </a:cubicBezTo>
                  <a:cubicBezTo>
                    <a:pt x="1290" y="473"/>
                    <a:pt x="1291" y="473"/>
                    <a:pt x="1291" y="474"/>
                  </a:cubicBezTo>
                  <a:cubicBezTo>
                    <a:pt x="1292" y="474"/>
                    <a:pt x="1292" y="474"/>
                    <a:pt x="1292" y="474"/>
                  </a:cubicBezTo>
                  <a:cubicBezTo>
                    <a:pt x="1293" y="474"/>
                    <a:pt x="1293" y="474"/>
                    <a:pt x="1293" y="474"/>
                  </a:cubicBezTo>
                  <a:cubicBezTo>
                    <a:pt x="1293" y="474"/>
                    <a:pt x="1294" y="474"/>
                    <a:pt x="1294" y="474"/>
                  </a:cubicBezTo>
                  <a:cubicBezTo>
                    <a:pt x="1295" y="474"/>
                    <a:pt x="1295" y="474"/>
                    <a:pt x="1296" y="474"/>
                  </a:cubicBezTo>
                  <a:cubicBezTo>
                    <a:pt x="1297" y="474"/>
                    <a:pt x="1297" y="474"/>
                    <a:pt x="1298" y="473"/>
                  </a:cubicBezTo>
                  <a:cubicBezTo>
                    <a:pt x="1298" y="473"/>
                    <a:pt x="1299" y="473"/>
                    <a:pt x="1299" y="472"/>
                  </a:cubicBezTo>
                  <a:cubicBezTo>
                    <a:pt x="1300" y="471"/>
                    <a:pt x="1300" y="469"/>
                    <a:pt x="1300" y="468"/>
                  </a:cubicBezTo>
                  <a:cubicBezTo>
                    <a:pt x="1300" y="466"/>
                    <a:pt x="1299" y="465"/>
                    <a:pt x="1297" y="464"/>
                  </a:cubicBezTo>
                  <a:cubicBezTo>
                    <a:pt x="1297" y="464"/>
                    <a:pt x="1296" y="463"/>
                    <a:pt x="1293" y="461"/>
                  </a:cubicBezTo>
                  <a:cubicBezTo>
                    <a:pt x="1271" y="448"/>
                    <a:pt x="1174" y="390"/>
                    <a:pt x="1083" y="333"/>
                  </a:cubicBezTo>
                  <a:cubicBezTo>
                    <a:pt x="1037" y="305"/>
                    <a:pt x="992" y="278"/>
                    <a:pt x="959" y="257"/>
                  </a:cubicBezTo>
                  <a:cubicBezTo>
                    <a:pt x="943" y="246"/>
                    <a:pt x="929" y="237"/>
                    <a:pt x="920" y="231"/>
                  </a:cubicBezTo>
                  <a:cubicBezTo>
                    <a:pt x="915" y="227"/>
                    <a:pt x="911" y="225"/>
                    <a:pt x="909" y="223"/>
                  </a:cubicBezTo>
                  <a:cubicBezTo>
                    <a:pt x="908" y="222"/>
                    <a:pt x="907" y="221"/>
                    <a:pt x="906" y="221"/>
                  </a:cubicBezTo>
                  <a:cubicBezTo>
                    <a:pt x="906" y="221"/>
                    <a:pt x="906" y="221"/>
                    <a:pt x="906" y="221"/>
                  </a:cubicBezTo>
                  <a:cubicBezTo>
                    <a:pt x="906" y="221"/>
                    <a:pt x="906" y="221"/>
                    <a:pt x="906" y="221"/>
                  </a:cubicBezTo>
                  <a:cubicBezTo>
                    <a:pt x="904" y="222"/>
                    <a:pt x="904" y="222"/>
                    <a:pt x="904" y="222"/>
                  </a:cubicBezTo>
                  <a:cubicBezTo>
                    <a:pt x="907" y="221"/>
                    <a:pt x="907" y="221"/>
                    <a:pt x="907" y="221"/>
                  </a:cubicBezTo>
                  <a:cubicBezTo>
                    <a:pt x="906" y="221"/>
                    <a:pt x="906" y="221"/>
                    <a:pt x="906" y="221"/>
                  </a:cubicBezTo>
                  <a:cubicBezTo>
                    <a:pt x="904" y="222"/>
                    <a:pt x="904" y="222"/>
                    <a:pt x="904" y="222"/>
                  </a:cubicBezTo>
                  <a:cubicBezTo>
                    <a:pt x="907" y="221"/>
                    <a:pt x="907" y="221"/>
                    <a:pt x="907" y="221"/>
                  </a:cubicBezTo>
                  <a:cubicBezTo>
                    <a:pt x="902" y="224"/>
                    <a:pt x="902" y="224"/>
                    <a:pt x="902" y="224"/>
                  </a:cubicBezTo>
                  <a:cubicBezTo>
                    <a:pt x="907" y="224"/>
                    <a:pt x="907" y="224"/>
                    <a:pt x="907" y="224"/>
                  </a:cubicBezTo>
                  <a:cubicBezTo>
                    <a:pt x="907" y="222"/>
                    <a:pt x="907" y="221"/>
                    <a:pt x="907" y="221"/>
                  </a:cubicBezTo>
                  <a:cubicBezTo>
                    <a:pt x="902" y="224"/>
                    <a:pt x="902" y="224"/>
                    <a:pt x="902" y="224"/>
                  </a:cubicBezTo>
                  <a:cubicBezTo>
                    <a:pt x="907" y="224"/>
                    <a:pt x="907" y="224"/>
                    <a:pt x="907" y="224"/>
                  </a:cubicBezTo>
                  <a:cubicBezTo>
                    <a:pt x="902" y="224"/>
                    <a:pt x="902" y="224"/>
                    <a:pt x="902" y="224"/>
                  </a:cubicBezTo>
                  <a:cubicBezTo>
                    <a:pt x="906" y="226"/>
                    <a:pt x="906" y="226"/>
                    <a:pt x="906" y="226"/>
                  </a:cubicBezTo>
                  <a:cubicBezTo>
                    <a:pt x="907" y="225"/>
                    <a:pt x="907" y="224"/>
                    <a:pt x="907" y="224"/>
                  </a:cubicBezTo>
                  <a:cubicBezTo>
                    <a:pt x="902" y="224"/>
                    <a:pt x="902" y="224"/>
                    <a:pt x="902" y="224"/>
                  </a:cubicBezTo>
                  <a:cubicBezTo>
                    <a:pt x="906" y="226"/>
                    <a:pt x="906" y="226"/>
                    <a:pt x="906" y="226"/>
                  </a:cubicBezTo>
                  <a:cubicBezTo>
                    <a:pt x="906" y="226"/>
                    <a:pt x="906" y="226"/>
                    <a:pt x="906" y="226"/>
                  </a:cubicBezTo>
                  <a:cubicBezTo>
                    <a:pt x="902" y="224"/>
                    <a:pt x="902" y="224"/>
                    <a:pt x="902" y="224"/>
                  </a:cubicBezTo>
                  <a:cubicBezTo>
                    <a:pt x="904" y="228"/>
                    <a:pt x="904" y="228"/>
                    <a:pt x="904" y="228"/>
                  </a:cubicBezTo>
                  <a:cubicBezTo>
                    <a:pt x="904" y="228"/>
                    <a:pt x="906" y="228"/>
                    <a:pt x="906" y="226"/>
                  </a:cubicBezTo>
                  <a:cubicBezTo>
                    <a:pt x="902" y="224"/>
                    <a:pt x="902" y="224"/>
                    <a:pt x="902" y="224"/>
                  </a:cubicBezTo>
                  <a:cubicBezTo>
                    <a:pt x="904" y="228"/>
                    <a:pt x="904" y="228"/>
                    <a:pt x="904" y="228"/>
                  </a:cubicBezTo>
                  <a:cubicBezTo>
                    <a:pt x="902" y="224"/>
                    <a:pt x="902" y="224"/>
                    <a:pt x="902" y="224"/>
                  </a:cubicBezTo>
                  <a:cubicBezTo>
                    <a:pt x="902" y="229"/>
                    <a:pt x="902" y="229"/>
                    <a:pt x="902" y="229"/>
                  </a:cubicBezTo>
                  <a:cubicBezTo>
                    <a:pt x="902" y="229"/>
                    <a:pt x="903" y="229"/>
                    <a:pt x="904" y="228"/>
                  </a:cubicBezTo>
                  <a:cubicBezTo>
                    <a:pt x="902" y="224"/>
                    <a:pt x="902" y="224"/>
                    <a:pt x="902" y="224"/>
                  </a:cubicBezTo>
                  <a:cubicBezTo>
                    <a:pt x="902" y="229"/>
                    <a:pt x="902" y="229"/>
                    <a:pt x="902" y="229"/>
                  </a:cubicBezTo>
                  <a:cubicBezTo>
                    <a:pt x="902" y="225"/>
                    <a:pt x="902" y="225"/>
                    <a:pt x="902" y="225"/>
                  </a:cubicBezTo>
                  <a:cubicBezTo>
                    <a:pt x="901" y="229"/>
                    <a:pt x="901" y="229"/>
                    <a:pt x="901" y="229"/>
                  </a:cubicBezTo>
                  <a:cubicBezTo>
                    <a:pt x="901" y="229"/>
                    <a:pt x="902" y="229"/>
                    <a:pt x="902" y="229"/>
                  </a:cubicBezTo>
                  <a:cubicBezTo>
                    <a:pt x="902" y="225"/>
                    <a:pt x="902" y="225"/>
                    <a:pt x="902" y="225"/>
                  </a:cubicBezTo>
                  <a:cubicBezTo>
                    <a:pt x="901" y="229"/>
                    <a:pt x="901" y="229"/>
                    <a:pt x="901" y="229"/>
                  </a:cubicBezTo>
                  <a:cubicBezTo>
                    <a:pt x="902" y="228"/>
                    <a:pt x="902" y="228"/>
                    <a:pt x="902" y="228"/>
                  </a:cubicBezTo>
                  <a:cubicBezTo>
                    <a:pt x="901" y="229"/>
                    <a:pt x="901" y="229"/>
                    <a:pt x="901" y="229"/>
                  </a:cubicBezTo>
                  <a:cubicBezTo>
                    <a:pt x="901" y="229"/>
                    <a:pt x="901" y="229"/>
                    <a:pt x="901" y="229"/>
                  </a:cubicBezTo>
                  <a:cubicBezTo>
                    <a:pt x="902" y="228"/>
                    <a:pt x="902" y="228"/>
                    <a:pt x="902" y="228"/>
                  </a:cubicBezTo>
                  <a:cubicBezTo>
                    <a:pt x="901" y="229"/>
                    <a:pt x="901" y="229"/>
                    <a:pt x="901" y="229"/>
                  </a:cubicBezTo>
                  <a:cubicBezTo>
                    <a:pt x="901" y="229"/>
                    <a:pt x="902" y="229"/>
                    <a:pt x="904" y="230"/>
                  </a:cubicBezTo>
                  <a:cubicBezTo>
                    <a:pt x="908" y="232"/>
                    <a:pt x="919" y="237"/>
                    <a:pt x="933" y="245"/>
                  </a:cubicBezTo>
                  <a:cubicBezTo>
                    <a:pt x="981" y="272"/>
                    <a:pt x="1074" y="328"/>
                    <a:pt x="1157" y="376"/>
                  </a:cubicBezTo>
                  <a:cubicBezTo>
                    <a:pt x="1198" y="401"/>
                    <a:pt x="1237" y="424"/>
                    <a:pt x="1266" y="440"/>
                  </a:cubicBezTo>
                  <a:cubicBezTo>
                    <a:pt x="1280" y="449"/>
                    <a:pt x="1292" y="455"/>
                    <a:pt x="1301" y="460"/>
                  </a:cubicBezTo>
                  <a:cubicBezTo>
                    <a:pt x="1305" y="462"/>
                    <a:pt x="1309" y="464"/>
                    <a:pt x="1312" y="466"/>
                  </a:cubicBezTo>
                  <a:cubicBezTo>
                    <a:pt x="1313" y="466"/>
                    <a:pt x="1314" y="467"/>
                    <a:pt x="1315" y="467"/>
                  </a:cubicBezTo>
                  <a:cubicBezTo>
                    <a:pt x="1316" y="467"/>
                    <a:pt x="1316" y="468"/>
                    <a:pt x="1317" y="468"/>
                  </a:cubicBezTo>
                  <a:cubicBezTo>
                    <a:pt x="1317" y="468"/>
                    <a:pt x="1318" y="468"/>
                    <a:pt x="1319" y="468"/>
                  </a:cubicBezTo>
                  <a:cubicBezTo>
                    <a:pt x="1319" y="468"/>
                    <a:pt x="1320" y="468"/>
                    <a:pt x="1321" y="468"/>
                  </a:cubicBezTo>
                  <a:cubicBezTo>
                    <a:pt x="1322" y="467"/>
                    <a:pt x="1323" y="467"/>
                    <a:pt x="1324" y="465"/>
                  </a:cubicBezTo>
                  <a:cubicBezTo>
                    <a:pt x="1325" y="464"/>
                    <a:pt x="1325" y="463"/>
                    <a:pt x="1325" y="461"/>
                  </a:cubicBezTo>
                  <a:cubicBezTo>
                    <a:pt x="1324" y="460"/>
                    <a:pt x="1323" y="459"/>
                    <a:pt x="1322" y="458"/>
                  </a:cubicBezTo>
                  <a:cubicBezTo>
                    <a:pt x="1242" y="407"/>
                    <a:pt x="1242" y="407"/>
                    <a:pt x="1242" y="407"/>
                  </a:cubicBezTo>
                  <a:cubicBezTo>
                    <a:pt x="1341" y="466"/>
                    <a:pt x="1341" y="466"/>
                    <a:pt x="1341" y="466"/>
                  </a:cubicBezTo>
                  <a:cubicBezTo>
                    <a:pt x="1344" y="467"/>
                    <a:pt x="1347" y="466"/>
                    <a:pt x="1349" y="464"/>
                  </a:cubicBezTo>
                  <a:cubicBezTo>
                    <a:pt x="1350" y="461"/>
                    <a:pt x="1349" y="458"/>
                    <a:pt x="1347" y="456"/>
                  </a:cubicBezTo>
                  <a:cubicBezTo>
                    <a:pt x="1347" y="456"/>
                    <a:pt x="1345" y="455"/>
                    <a:pt x="1342" y="453"/>
                  </a:cubicBezTo>
                  <a:cubicBezTo>
                    <a:pt x="1320" y="440"/>
                    <a:pt x="1219" y="381"/>
                    <a:pt x="1123" y="323"/>
                  </a:cubicBezTo>
                  <a:cubicBezTo>
                    <a:pt x="1076" y="294"/>
                    <a:pt x="1030" y="265"/>
                    <a:pt x="995" y="243"/>
                  </a:cubicBezTo>
                  <a:cubicBezTo>
                    <a:pt x="978" y="232"/>
                    <a:pt x="964" y="222"/>
                    <a:pt x="954" y="215"/>
                  </a:cubicBezTo>
                  <a:cubicBezTo>
                    <a:pt x="949" y="212"/>
                    <a:pt x="946" y="209"/>
                    <a:pt x="943" y="207"/>
                  </a:cubicBezTo>
                  <a:cubicBezTo>
                    <a:pt x="942" y="206"/>
                    <a:pt x="941" y="205"/>
                    <a:pt x="941" y="204"/>
                  </a:cubicBezTo>
                  <a:cubicBezTo>
                    <a:pt x="941" y="204"/>
                    <a:pt x="941" y="204"/>
                    <a:pt x="941" y="204"/>
                  </a:cubicBezTo>
                  <a:cubicBezTo>
                    <a:pt x="941" y="204"/>
                    <a:pt x="941" y="204"/>
                    <a:pt x="941" y="204"/>
                  </a:cubicBezTo>
                  <a:cubicBezTo>
                    <a:pt x="937" y="206"/>
                    <a:pt x="937" y="206"/>
                    <a:pt x="937" y="206"/>
                  </a:cubicBezTo>
                  <a:cubicBezTo>
                    <a:pt x="941" y="206"/>
                    <a:pt x="941" y="206"/>
                    <a:pt x="941" y="206"/>
                  </a:cubicBezTo>
                  <a:cubicBezTo>
                    <a:pt x="941" y="205"/>
                    <a:pt x="941" y="204"/>
                    <a:pt x="941" y="204"/>
                  </a:cubicBezTo>
                  <a:cubicBezTo>
                    <a:pt x="937" y="206"/>
                    <a:pt x="937" y="206"/>
                    <a:pt x="937" y="206"/>
                  </a:cubicBezTo>
                  <a:cubicBezTo>
                    <a:pt x="941" y="206"/>
                    <a:pt x="941" y="206"/>
                    <a:pt x="941" y="206"/>
                  </a:cubicBezTo>
                  <a:cubicBezTo>
                    <a:pt x="936" y="206"/>
                    <a:pt x="936" y="206"/>
                    <a:pt x="936" y="206"/>
                  </a:cubicBezTo>
                  <a:cubicBezTo>
                    <a:pt x="940" y="209"/>
                    <a:pt x="940" y="209"/>
                    <a:pt x="940" y="209"/>
                  </a:cubicBezTo>
                  <a:cubicBezTo>
                    <a:pt x="941" y="208"/>
                    <a:pt x="941" y="207"/>
                    <a:pt x="941" y="206"/>
                  </a:cubicBezTo>
                  <a:cubicBezTo>
                    <a:pt x="936" y="206"/>
                    <a:pt x="936" y="206"/>
                    <a:pt x="936" y="206"/>
                  </a:cubicBezTo>
                  <a:cubicBezTo>
                    <a:pt x="940" y="209"/>
                    <a:pt x="940" y="209"/>
                    <a:pt x="940" y="209"/>
                  </a:cubicBezTo>
                  <a:cubicBezTo>
                    <a:pt x="936" y="206"/>
                    <a:pt x="936" y="206"/>
                    <a:pt x="936" y="206"/>
                  </a:cubicBezTo>
                  <a:cubicBezTo>
                    <a:pt x="933" y="211"/>
                    <a:pt x="933" y="211"/>
                    <a:pt x="933" y="211"/>
                  </a:cubicBezTo>
                  <a:cubicBezTo>
                    <a:pt x="1369" y="456"/>
                    <a:pt x="1369" y="456"/>
                    <a:pt x="1369" y="456"/>
                  </a:cubicBezTo>
                  <a:cubicBezTo>
                    <a:pt x="1371" y="457"/>
                    <a:pt x="1375" y="456"/>
                    <a:pt x="1376" y="454"/>
                  </a:cubicBezTo>
                  <a:cubicBezTo>
                    <a:pt x="1378" y="451"/>
                    <a:pt x="1377" y="448"/>
                    <a:pt x="1374" y="446"/>
                  </a:cubicBezTo>
                  <a:cubicBezTo>
                    <a:pt x="1224" y="352"/>
                    <a:pt x="1224" y="352"/>
                    <a:pt x="1224" y="352"/>
                  </a:cubicBezTo>
                  <a:cubicBezTo>
                    <a:pt x="1400" y="453"/>
                    <a:pt x="1400" y="453"/>
                    <a:pt x="1400" y="453"/>
                  </a:cubicBezTo>
                  <a:cubicBezTo>
                    <a:pt x="1402" y="455"/>
                    <a:pt x="1406" y="454"/>
                    <a:pt x="1407" y="451"/>
                  </a:cubicBezTo>
                  <a:cubicBezTo>
                    <a:pt x="1408" y="450"/>
                    <a:pt x="1408" y="449"/>
                    <a:pt x="1408" y="448"/>
                  </a:cubicBezTo>
                  <a:cubicBezTo>
                    <a:pt x="1408" y="446"/>
                    <a:pt x="1407" y="445"/>
                    <a:pt x="1407" y="444"/>
                  </a:cubicBezTo>
                  <a:cubicBezTo>
                    <a:pt x="1406" y="443"/>
                    <a:pt x="1405" y="442"/>
                    <a:pt x="1404" y="441"/>
                  </a:cubicBezTo>
                  <a:cubicBezTo>
                    <a:pt x="1401" y="439"/>
                    <a:pt x="1398" y="436"/>
                    <a:pt x="1393" y="432"/>
                  </a:cubicBezTo>
                  <a:cubicBezTo>
                    <a:pt x="1375" y="420"/>
                    <a:pt x="1341" y="398"/>
                    <a:pt x="1300" y="373"/>
                  </a:cubicBezTo>
                  <a:cubicBezTo>
                    <a:pt x="1238" y="335"/>
                    <a:pt x="1161" y="289"/>
                    <a:pt x="1099" y="252"/>
                  </a:cubicBezTo>
                  <a:cubicBezTo>
                    <a:pt x="1068" y="233"/>
                    <a:pt x="1041" y="217"/>
                    <a:pt x="1021" y="205"/>
                  </a:cubicBezTo>
                  <a:cubicBezTo>
                    <a:pt x="1011" y="199"/>
                    <a:pt x="1004" y="194"/>
                    <a:pt x="998" y="191"/>
                  </a:cubicBezTo>
                  <a:cubicBezTo>
                    <a:pt x="996" y="189"/>
                    <a:pt x="994" y="188"/>
                    <a:pt x="993" y="187"/>
                  </a:cubicBezTo>
                  <a:cubicBezTo>
                    <a:pt x="992" y="186"/>
                    <a:pt x="992" y="186"/>
                    <a:pt x="991" y="186"/>
                  </a:cubicBezTo>
                  <a:cubicBezTo>
                    <a:pt x="991" y="186"/>
                    <a:pt x="991" y="186"/>
                    <a:pt x="991" y="186"/>
                  </a:cubicBezTo>
                  <a:cubicBezTo>
                    <a:pt x="989" y="188"/>
                    <a:pt x="989" y="188"/>
                    <a:pt x="989" y="188"/>
                  </a:cubicBezTo>
                  <a:cubicBezTo>
                    <a:pt x="992" y="186"/>
                    <a:pt x="992" y="186"/>
                    <a:pt x="992" y="186"/>
                  </a:cubicBezTo>
                  <a:cubicBezTo>
                    <a:pt x="991" y="186"/>
                    <a:pt x="991" y="186"/>
                    <a:pt x="991" y="186"/>
                  </a:cubicBezTo>
                  <a:cubicBezTo>
                    <a:pt x="989" y="188"/>
                    <a:pt x="989" y="188"/>
                    <a:pt x="989" y="188"/>
                  </a:cubicBezTo>
                  <a:cubicBezTo>
                    <a:pt x="992" y="186"/>
                    <a:pt x="992" y="186"/>
                    <a:pt x="992" y="186"/>
                  </a:cubicBezTo>
                  <a:cubicBezTo>
                    <a:pt x="988" y="189"/>
                    <a:pt x="988" y="189"/>
                    <a:pt x="988" y="189"/>
                  </a:cubicBezTo>
                  <a:cubicBezTo>
                    <a:pt x="992" y="187"/>
                    <a:pt x="992" y="187"/>
                    <a:pt x="992" y="187"/>
                  </a:cubicBezTo>
                  <a:cubicBezTo>
                    <a:pt x="992" y="186"/>
                    <a:pt x="992" y="186"/>
                    <a:pt x="992" y="186"/>
                  </a:cubicBezTo>
                  <a:cubicBezTo>
                    <a:pt x="988" y="189"/>
                    <a:pt x="988" y="189"/>
                    <a:pt x="988" y="189"/>
                  </a:cubicBezTo>
                  <a:cubicBezTo>
                    <a:pt x="992" y="187"/>
                    <a:pt x="992" y="187"/>
                    <a:pt x="992" y="187"/>
                  </a:cubicBezTo>
                  <a:cubicBezTo>
                    <a:pt x="987" y="189"/>
                    <a:pt x="987" y="189"/>
                    <a:pt x="987" y="189"/>
                  </a:cubicBezTo>
                  <a:cubicBezTo>
                    <a:pt x="993" y="189"/>
                    <a:pt x="993" y="189"/>
                    <a:pt x="993" y="189"/>
                  </a:cubicBezTo>
                  <a:cubicBezTo>
                    <a:pt x="993" y="188"/>
                    <a:pt x="992" y="187"/>
                    <a:pt x="992" y="187"/>
                  </a:cubicBezTo>
                  <a:cubicBezTo>
                    <a:pt x="987" y="189"/>
                    <a:pt x="987" y="189"/>
                    <a:pt x="987" y="189"/>
                  </a:cubicBezTo>
                  <a:cubicBezTo>
                    <a:pt x="993" y="189"/>
                    <a:pt x="993" y="189"/>
                    <a:pt x="993" y="189"/>
                  </a:cubicBezTo>
                  <a:cubicBezTo>
                    <a:pt x="987" y="189"/>
                    <a:pt x="987" y="189"/>
                    <a:pt x="987" y="189"/>
                  </a:cubicBezTo>
                  <a:cubicBezTo>
                    <a:pt x="992" y="192"/>
                    <a:pt x="992" y="192"/>
                    <a:pt x="992" y="192"/>
                  </a:cubicBezTo>
                  <a:cubicBezTo>
                    <a:pt x="992" y="191"/>
                    <a:pt x="993" y="190"/>
                    <a:pt x="993" y="189"/>
                  </a:cubicBezTo>
                  <a:cubicBezTo>
                    <a:pt x="987" y="189"/>
                    <a:pt x="987" y="189"/>
                    <a:pt x="987" y="189"/>
                  </a:cubicBezTo>
                  <a:cubicBezTo>
                    <a:pt x="992" y="192"/>
                    <a:pt x="992" y="192"/>
                    <a:pt x="992" y="192"/>
                  </a:cubicBezTo>
                  <a:cubicBezTo>
                    <a:pt x="992" y="192"/>
                    <a:pt x="992" y="192"/>
                    <a:pt x="992" y="192"/>
                  </a:cubicBezTo>
                  <a:cubicBezTo>
                    <a:pt x="987" y="189"/>
                    <a:pt x="987" y="189"/>
                    <a:pt x="987" y="189"/>
                  </a:cubicBezTo>
                  <a:cubicBezTo>
                    <a:pt x="989" y="194"/>
                    <a:pt x="989" y="194"/>
                    <a:pt x="989" y="194"/>
                  </a:cubicBezTo>
                  <a:cubicBezTo>
                    <a:pt x="990" y="194"/>
                    <a:pt x="991" y="193"/>
                    <a:pt x="992" y="192"/>
                  </a:cubicBezTo>
                  <a:cubicBezTo>
                    <a:pt x="987" y="189"/>
                    <a:pt x="987" y="189"/>
                    <a:pt x="987" y="189"/>
                  </a:cubicBezTo>
                  <a:cubicBezTo>
                    <a:pt x="989" y="194"/>
                    <a:pt x="989" y="194"/>
                    <a:pt x="989" y="194"/>
                  </a:cubicBezTo>
                  <a:cubicBezTo>
                    <a:pt x="987" y="189"/>
                    <a:pt x="987" y="189"/>
                    <a:pt x="987" y="189"/>
                  </a:cubicBezTo>
                  <a:cubicBezTo>
                    <a:pt x="987" y="194"/>
                    <a:pt x="987" y="194"/>
                    <a:pt x="987" y="194"/>
                  </a:cubicBezTo>
                  <a:cubicBezTo>
                    <a:pt x="988" y="194"/>
                    <a:pt x="988" y="194"/>
                    <a:pt x="989" y="194"/>
                  </a:cubicBezTo>
                  <a:cubicBezTo>
                    <a:pt x="987" y="189"/>
                    <a:pt x="987" y="189"/>
                    <a:pt x="987" y="189"/>
                  </a:cubicBezTo>
                  <a:cubicBezTo>
                    <a:pt x="987" y="194"/>
                    <a:pt x="987" y="194"/>
                    <a:pt x="987" y="194"/>
                  </a:cubicBezTo>
                  <a:cubicBezTo>
                    <a:pt x="987" y="190"/>
                    <a:pt x="987" y="190"/>
                    <a:pt x="987" y="190"/>
                  </a:cubicBezTo>
                  <a:cubicBezTo>
                    <a:pt x="986" y="194"/>
                    <a:pt x="986" y="194"/>
                    <a:pt x="986" y="194"/>
                  </a:cubicBezTo>
                  <a:cubicBezTo>
                    <a:pt x="987" y="194"/>
                    <a:pt x="987" y="194"/>
                    <a:pt x="987" y="194"/>
                  </a:cubicBezTo>
                  <a:cubicBezTo>
                    <a:pt x="987" y="190"/>
                    <a:pt x="987" y="190"/>
                    <a:pt x="987" y="190"/>
                  </a:cubicBezTo>
                  <a:cubicBezTo>
                    <a:pt x="986" y="194"/>
                    <a:pt x="986" y="194"/>
                    <a:pt x="986" y="194"/>
                  </a:cubicBezTo>
                  <a:cubicBezTo>
                    <a:pt x="987" y="193"/>
                    <a:pt x="987" y="193"/>
                    <a:pt x="987" y="193"/>
                  </a:cubicBezTo>
                  <a:cubicBezTo>
                    <a:pt x="986" y="194"/>
                    <a:pt x="986" y="194"/>
                    <a:pt x="986" y="194"/>
                  </a:cubicBezTo>
                  <a:cubicBezTo>
                    <a:pt x="986" y="194"/>
                    <a:pt x="986" y="194"/>
                    <a:pt x="986" y="194"/>
                  </a:cubicBezTo>
                  <a:cubicBezTo>
                    <a:pt x="987" y="193"/>
                    <a:pt x="987" y="193"/>
                    <a:pt x="987" y="193"/>
                  </a:cubicBezTo>
                  <a:cubicBezTo>
                    <a:pt x="986" y="194"/>
                    <a:pt x="986" y="194"/>
                    <a:pt x="986" y="194"/>
                  </a:cubicBezTo>
                  <a:cubicBezTo>
                    <a:pt x="986" y="194"/>
                    <a:pt x="987" y="195"/>
                    <a:pt x="989" y="195"/>
                  </a:cubicBezTo>
                  <a:cubicBezTo>
                    <a:pt x="993" y="198"/>
                    <a:pt x="1004" y="203"/>
                    <a:pt x="1018" y="212"/>
                  </a:cubicBezTo>
                  <a:cubicBezTo>
                    <a:pt x="1068" y="240"/>
                    <a:pt x="1167" y="299"/>
                    <a:pt x="1254" y="351"/>
                  </a:cubicBezTo>
                  <a:cubicBezTo>
                    <a:pt x="1298" y="377"/>
                    <a:pt x="1339" y="401"/>
                    <a:pt x="1370" y="418"/>
                  </a:cubicBezTo>
                  <a:cubicBezTo>
                    <a:pt x="1386" y="427"/>
                    <a:pt x="1399" y="434"/>
                    <a:pt x="1408" y="439"/>
                  </a:cubicBezTo>
                  <a:cubicBezTo>
                    <a:pt x="1413" y="442"/>
                    <a:pt x="1417" y="444"/>
                    <a:pt x="1420" y="445"/>
                  </a:cubicBezTo>
                  <a:cubicBezTo>
                    <a:pt x="1422" y="446"/>
                    <a:pt x="1423" y="446"/>
                    <a:pt x="1425" y="447"/>
                  </a:cubicBezTo>
                  <a:cubicBezTo>
                    <a:pt x="1425" y="447"/>
                    <a:pt x="1426" y="447"/>
                    <a:pt x="1426" y="447"/>
                  </a:cubicBezTo>
                  <a:cubicBezTo>
                    <a:pt x="1427" y="447"/>
                    <a:pt x="1428" y="448"/>
                    <a:pt x="1429" y="448"/>
                  </a:cubicBezTo>
                  <a:cubicBezTo>
                    <a:pt x="1429" y="448"/>
                    <a:pt x="1430" y="448"/>
                    <a:pt x="1431" y="447"/>
                  </a:cubicBezTo>
                  <a:cubicBezTo>
                    <a:pt x="1432" y="447"/>
                    <a:pt x="1433" y="446"/>
                    <a:pt x="1434" y="445"/>
                  </a:cubicBezTo>
                  <a:cubicBezTo>
                    <a:pt x="1434" y="445"/>
                    <a:pt x="1434" y="445"/>
                    <a:pt x="1434" y="445"/>
                  </a:cubicBezTo>
                  <a:cubicBezTo>
                    <a:pt x="1434" y="444"/>
                    <a:pt x="1435" y="443"/>
                    <a:pt x="1435" y="442"/>
                  </a:cubicBezTo>
                  <a:cubicBezTo>
                    <a:pt x="1435" y="441"/>
                    <a:pt x="1434" y="440"/>
                    <a:pt x="1434" y="439"/>
                  </a:cubicBezTo>
                  <a:cubicBezTo>
                    <a:pt x="1434" y="439"/>
                    <a:pt x="1433" y="438"/>
                    <a:pt x="1433" y="438"/>
                  </a:cubicBezTo>
                  <a:cubicBezTo>
                    <a:pt x="1433" y="437"/>
                    <a:pt x="1432" y="437"/>
                    <a:pt x="1432" y="437"/>
                  </a:cubicBezTo>
                  <a:cubicBezTo>
                    <a:pt x="1430" y="435"/>
                    <a:pt x="1427" y="433"/>
                    <a:pt x="1423" y="430"/>
                  </a:cubicBezTo>
                  <a:cubicBezTo>
                    <a:pt x="1408" y="420"/>
                    <a:pt x="1374" y="399"/>
                    <a:pt x="1333" y="373"/>
                  </a:cubicBezTo>
                  <a:cubicBezTo>
                    <a:pt x="1209" y="296"/>
                    <a:pt x="1014" y="176"/>
                    <a:pt x="1014" y="176"/>
                  </a:cubicBezTo>
                  <a:cubicBezTo>
                    <a:pt x="1011" y="180"/>
                    <a:pt x="1011" y="180"/>
                    <a:pt x="1011" y="180"/>
                  </a:cubicBezTo>
                  <a:cubicBezTo>
                    <a:pt x="1015" y="183"/>
                    <a:pt x="1015" y="183"/>
                    <a:pt x="1015" y="183"/>
                  </a:cubicBezTo>
                  <a:cubicBezTo>
                    <a:pt x="1011" y="181"/>
                    <a:pt x="1011" y="181"/>
                    <a:pt x="1011" y="181"/>
                  </a:cubicBezTo>
                  <a:cubicBezTo>
                    <a:pt x="1013" y="186"/>
                    <a:pt x="1013" y="186"/>
                    <a:pt x="1013" y="186"/>
                  </a:cubicBezTo>
                  <a:cubicBezTo>
                    <a:pt x="1014" y="185"/>
                    <a:pt x="1015" y="185"/>
                    <a:pt x="1015" y="183"/>
                  </a:cubicBezTo>
                  <a:cubicBezTo>
                    <a:pt x="1011" y="181"/>
                    <a:pt x="1011" y="181"/>
                    <a:pt x="1011" y="181"/>
                  </a:cubicBezTo>
                  <a:cubicBezTo>
                    <a:pt x="1013" y="186"/>
                    <a:pt x="1013" y="186"/>
                    <a:pt x="1013" y="186"/>
                  </a:cubicBezTo>
                  <a:cubicBezTo>
                    <a:pt x="1011" y="181"/>
                    <a:pt x="1011" y="181"/>
                    <a:pt x="1011" y="181"/>
                  </a:cubicBezTo>
                  <a:cubicBezTo>
                    <a:pt x="1011" y="186"/>
                    <a:pt x="1011" y="186"/>
                    <a:pt x="1011" y="186"/>
                  </a:cubicBezTo>
                  <a:cubicBezTo>
                    <a:pt x="1011" y="186"/>
                    <a:pt x="1012" y="186"/>
                    <a:pt x="1013" y="186"/>
                  </a:cubicBezTo>
                  <a:cubicBezTo>
                    <a:pt x="1011" y="181"/>
                    <a:pt x="1011" y="181"/>
                    <a:pt x="1011" y="181"/>
                  </a:cubicBezTo>
                  <a:cubicBezTo>
                    <a:pt x="1011" y="186"/>
                    <a:pt x="1011" y="186"/>
                    <a:pt x="1011" y="186"/>
                  </a:cubicBezTo>
                  <a:cubicBezTo>
                    <a:pt x="1011" y="182"/>
                    <a:pt x="1011" y="182"/>
                    <a:pt x="1011" y="182"/>
                  </a:cubicBezTo>
                  <a:cubicBezTo>
                    <a:pt x="1010" y="186"/>
                    <a:pt x="1010" y="186"/>
                    <a:pt x="1010" y="186"/>
                  </a:cubicBezTo>
                  <a:cubicBezTo>
                    <a:pt x="1010" y="186"/>
                    <a:pt x="1010" y="186"/>
                    <a:pt x="1011" y="186"/>
                  </a:cubicBezTo>
                  <a:cubicBezTo>
                    <a:pt x="1011" y="182"/>
                    <a:pt x="1011" y="182"/>
                    <a:pt x="1011" y="182"/>
                  </a:cubicBezTo>
                  <a:cubicBezTo>
                    <a:pt x="1010" y="186"/>
                    <a:pt x="1010" y="186"/>
                    <a:pt x="1010" y="186"/>
                  </a:cubicBezTo>
                  <a:cubicBezTo>
                    <a:pt x="1010" y="184"/>
                    <a:pt x="1010" y="184"/>
                    <a:pt x="1010" y="184"/>
                  </a:cubicBezTo>
                  <a:cubicBezTo>
                    <a:pt x="1010" y="186"/>
                    <a:pt x="1010" y="186"/>
                    <a:pt x="1010" y="186"/>
                  </a:cubicBezTo>
                  <a:cubicBezTo>
                    <a:pt x="1010" y="186"/>
                    <a:pt x="1010" y="186"/>
                    <a:pt x="1010" y="186"/>
                  </a:cubicBezTo>
                  <a:cubicBezTo>
                    <a:pt x="1010" y="184"/>
                    <a:pt x="1010" y="184"/>
                    <a:pt x="1010" y="184"/>
                  </a:cubicBezTo>
                  <a:cubicBezTo>
                    <a:pt x="1010" y="186"/>
                    <a:pt x="1010" y="186"/>
                    <a:pt x="1010" y="186"/>
                  </a:cubicBezTo>
                  <a:cubicBezTo>
                    <a:pt x="1010" y="186"/>
                    <a:pt x="1011" y="186"/>
                    <a:pt x="1012" y="187"/>
                  </a:cubicBezTo>
                  <a:cubicBezTo>
                    <a:pt x="1017" y="189"/>
                    <a:pt x="1027" y="195"/>
                    <a:pt x="1042" y="203"/>
                  </a:cubicBezTo>
                  <a:cubicBezTo>
                    <a:pt x="1092" y="232"/>
                    <a:pt x="1190" y="291"/>
                    <a:pt x="1278" y="344"/>
                  </a:cubicBezTo>
                  <a:cubicBezTo>
                    <a:pt x="1322" y="370"/>
                    <a:pt x="1363" y="394"/>
                    <a:pt x="1395" y="412"/>
                  </a:cubicBezTo>
                  <a:cubicBezTo>
                    <a:pt x="1411" y="420"/>
                    <a:pt x="1424" y="428"/>
                    <a:pt x="1434" y="433"/>
                  </a:cubicBezTo>
                  <a:cubicBezTo>
                    <a:pt x="1439" y="435"/>
                    <a:pt x="1443" y="437"/>
                    <a:pt x="1447" y="439"/>
                  </a:cubicBezTo>
                  <a:cubicBezTo>
                    <a:pt x="1448" y="439"/>
                    <a:pt x="1450" y="440"/>
                    <a:pt x="1451" y="440"/>
                  </a:cubicBezTo>
                  <a:cubicBezTo>
                    <a:pt x="1453" y="441"/>
                    <a:pt x="1454" y="441"/>
                    <a:pt x="1455" y="441"/>
                  </a:cubicBezTo>
                  <a:cubicBezTo>
                    <a:pt x="1456" y="441"/>
                    <a:pt x="1457" y="441"/>
                    <a:pt x="1458" y="441"/>
                  </a:cubicBezTo>
                  <a:cubicBezTo>
                    <a:pt x="1459" y="440"/>
                    <a:pt x="1460" y="440"/>
                    <a:pt x="1461" y="438"/>
                  </a:cubicBezTo>
                  <a:cubicBezTo>
                    <a:pt x="1461" y="438"/>
                    <a:pt x="1461" y="438"/>
                    <a:pt x="1461" y="438"/>
                  </a:cubicBezTo>
                  <a:cubicBezTo>
                    <a:pt x="1462" y="437"/>
                    <a:pt x="1462" y="436"/>
                    <a:pt x="1462" y="435"/>
                  </a:cubicBezTo>
                  <a:cubicBezTo>
                    <a:pt x="1462" y="434"/>
                    <a:pt x="1462" y="433"/>
                    <a:pt x="1461" y="433"/>
                  </a:cubicBezTo>
                  <a:cubicBezTo>
                    <a:pt x="1461" y="432"/>
                    <a:pt x="1460" y="431"/>
                    <a:pt x="1460" y="430"/>
                  </a:cubicBezTo>
                  <a:cubicBezTo>
                    <a:pt x="1459" y="429"/>
                    <a:pt x="1458" y="428"/>
                    <a:pt x="1457" y="427"/>
                  </a:cubicBezTo>
                  <a:cubicBezTo>
                    <a:pt x="1454" y="425"/>
                    <a:pt x="1450" y="422"/>
                    <a:pt x="1445" y="418"/>
                  </a:cubicBezTo>
                  <a:cubicBezTo>
                    <a:pt x="1426" y="405"/>
                    <a:pt x="1392" y="383"/>
                    <a:pt x="1351" y="357"/>
                  </a:cubicBezTo>
                  <a:cubicBezTo>
                    <a:pt x="1227" y="280"/>
                    <a:pt x="1043" y="170"/>
                    <a:pt x="1043" y="170"/>
                  </a:cubicBezTo>
                  <a:cubicBezTo>
                    <a:pt x="1040" y="175"/>
                    <a:pt x="1040" y="175"/>
                    <a:pt x="1040" y="175"/>
                  </a:cubicBezTo>
                  <a:cubicBezTo>
                    <a:pt x="1037" y="180"/>
                    <a:pt x="1037" y="180"/>
                    <a:pt x="1037" y="180"/>
                  </a:cubicBezTo>
                  <a:cubicBezTo>
                    <a:pt x="1484" y="434"/>
                    <a:pt x="1484" y="434"/>
                    <a:pt x="1484" y="434"/>
                  </a:cubicBezTo>
                  <a:cubicBezTo>
                    <a:pt x="1487" y="435"/>
                    <a:pt x="1490" y="435"/>
                    <a:pt x="1492" y="432"/>
                  </a:cubicBezTo>
                  <a:cubicBezTo>
                    <a:pt x="1493" y="431"/>
                    <a:pt x="1493" y="430"/>
                    <a:pt x="1493" y="429"/>
                  </a:cubicBezTo>
                  <a:cubicBezTo>
                    <a:pt x="1493" y="428"/>
                    <a:pt x="1492" y="427"/>
                    <a:pt x="1492" y="426"/>
                  </a:cubicBezTo>
                  <a:cubicBezTo>
                    <a:pt x="1491" y="425"/>
                    <a:pt x="1491" y="425"/>
                    <a:pt x="1491" y="424"/>
                  </a:cubicBezTo>
                  <a:cubicBezTo>
                    <a:pt x="1490" y="423"/>
                    <a:pt x="1489" y="422"/>
                    <a:pt x="1487" y="421"/>
                  </a:cubicBezTo>
                  <a:cubicBezTo>
                    <a:pt x="1482" y="417"/>
                    <a:pt x="1471" y="410"/>
                    <a:pt x="1457" y="401"/>
                  </a:cubicBezTo>
                  <a:cubicBezTo>
                    <a:pt x="1407" y="368"/>
                    <a:pt x="1310" y="308"/>
                    <a:pt x="1225" y="256"/>
                  </a:cubicBezTo>
                  <a:cubicBezTo>
                    <a:pt x="1140" y="204"/>
                    <a:pt x="1067" y="160"/>
                    <a:pt x="1067" y="160"/>
                  </a:cubicBezTo>
                  <a:cubicBezTo>
                    <a:pt x="1064" y="165"/>
                    <a:pt x="1064" y="165"/>
                    <a:pt x="1064" y="165"/>
                  </a:cubicBezTo>
                  <a:cubicBezTo>
                    <a:pt x="1069" y="168"/>
                    <a:pt x="1069" y="168"/>
                    <a:pt x="1069" y="168"/>
                  </a:cubicBezTo>
                  <a:cubicBezTo>
                    <a:pt x="1065" y="165"/>
                    <a:pt x="1065" y="165"/>
                    <a:pt x="1065" y="165"/>
                  </a:cubicBezTo>
                  <a:cubicBezTo>
                    <a:pt x="1066" y="170"/>
                    <a:pt x="1066" y="170"/>
                    <a:pt x="1066" y="170"/>
                  </a:cubicBezTo>
                  <a:cubicBezTo>
                    <a:pt x="1067" y="170"/>
                    <a:pt x="1068" y="169"/>
                    <a:pt x="1069" y="168"/>
                  </a:cubicBezTo>
                  <a:cubicBezTo>
                    <a:pt x="1065" y="165"/>
                    <a:pt x="1065" y="165"/>
                    <a:pt x="1065" y="165"/>
                  </a:cubicBezTo>
                  <a:cubicBezTo>
                    <a:pt x="1066" y="170"/>
                    <a:pt x="1066" y="170"/>
                    <a:pt x="1066" y="170"/>
                  </a:cubicBezTo>
                  <a:cubicBezTo>
                    <a:pt x="1065" y="165"/>
                    <a:pt x="1065" y="165"/>
                    <a:pt x="1065" y="165"/>
                  </a:cubicBezTo>
                  <a:cubicBezTo>
                    <a:pt x="1065" y="170"/>
                    <a:pt x="1065" y="170"/>
                    <a:pt x="1065" y="170"/>
                  </a:cubicBezTo>
                  <a:cubicBezTo>
                    <a:pt x="1065" y="170"/>
                    <a:pt x="1065" y="170"/>
                    <a:pt x="1066" y="170"/>
                  </a:cubicBezTo>
                  <a:cubicBezTo>
                    <a:pt x="1065" y="165"/>
                    <a:pt x="1065" y="165"/>
                    <a:pt x="1065" y="165"/>
                  </a:cubicBezTo>
                  <a:cubicBezTo>
                    <a:pt x="1065" y="170"/>
                    <a:pt x="1065" y="170"/>
                    <a:pt x="1065" y="170"/>
                  </a:cubicBezTo>
                  <a:cubicBezTo>
                    <a:pt x="1065" y="167"/>
                    <a:pt x="1065" y="167"/>
                    <a:pt x="1065" y="167"/>
                  </a:cubicBezTo>
                  <a:cubicBezTo>
                    <a:pt x="1064" y="170"/>
                    <a:pt x="1064" y="170"/>
                    <a:pt x="1064" y="170"/>
                  </a:cubicBezTo>
                  <a:cubicBezTo>
                    <a:pt x="1064" y="170"/>
                    <a:pt x="1064" y="170"/>
                    <a:pt x="1065" y="170"/>
                  </a:cubicBezTo>
                  <a:cubicBezTo>
                    <a:pt x="1065" y="167"/>
                    <a:pt x="1065" y="167"/>
                    <a:pt x="1065" y="167"/>
                  </a:cubicBezTo>
                  <a:cubicBezTo>
                    <a:pt x="1064" y="170"/>
                    <a:pt x="1064" y="170"/>
                    <a:pt x="1064" y="170"/>
                  </a:cubicBezTo>
                  <a:cubicBezTo>
                    <a:pt x="1064" y="170"/>
                    <a:pt x="1064" y="170"/>
                    <a:pt x="1064" y="170"/>
                  </a:cubicBezTo>
                  <a:cubicBezTo>
                    <a:pt x="1064" y="170"/>
                    <a:pt x="1064" y="170"/>
                    <a:pt x="1064" y="170"/>
                  </a:cubicBezTo>
                  <a:cubicBezTo>
                    <a:pt x="1064" y="170"/>
                    <a:pt x="1064" y="170"/>
                    <a:pt x="1064" y="170"/>
                  </a:cubicBezTo>
                  <a:cubicBezTo>
                    <a:pt x="1064" y="170"/>
                    <a:pt x="1064" y="170"/>
                    <a:pt x="1064" y="170"/>
                  </a:cubicBezTo>
                  <a:cubicBezTo>
                    <a:pt x="1064" y="170"/>
                    <a:pt x="1064" y="170"/>
                    <a:pt x="1064" y="170"/>
                  </a:cubicBezTo>
                  <a:cubicBezTo>
                    <a:pt x="1064" y="170"/>
                    <a:pt x="1065" y="171"/>
                    <a:pt x="1066" y="171"/>
                  </a:cubicBezTo>
                  <a:cubicBezTo>
                    <a:pt x="1072" y="173"/>
                    <a:pt x="1083" y="179"/>
                    <a:pt x="1098" y="188"/>
                  </a:cubicBezTo>
                  <a:cubicBezTo>
                    <a:pt x="1152" y="216"/>
                    <a:pt x="1254" y="276"/>
                    <a:pt x="1343" y="327"/>
                  </a:cubicBezTo>
                  <a:cubicBezTo>
                    <a:pt x="1388" y="353"/>
                    <a:pt x="1429" y="377"/>
                    <a:pt x="1459" y="395"/>
                  </a:cubicBezTo>
                  <a:cubicBezTo>
                    <a:pt x="1474" y="404"/>
                    <a:pt x="1487" y="411"/>
                    <a:pt x="1495" y="416"/>
                  </a:cubicBezTo>
                  <a:cubicBezTo>
                    <a:pt x="1504" y="421"/>
                    <a:pt x="1508" y="424"/>
                    <a:pt x="1508" y="424"/>
                  </a:cubicBezTo>
                  <a:cubicBezTo>
                    <a:pt x="1511" y="425"/>
                    <a:pt x="1514" y="425"/>
                    <a:pt x="1516" y="422"/>
                  </a:cubicBezTo>
                  <a:cubicBezTo>
                    <a:pt x="1516" y="421"/>
                    <a:pt x="1517" y="420"/>
                    <a:pt x="1517" y="419"/>
                  </a:cubicBezTo>
                  <a:cubicBezTo>
                    <a:pt x="1517" y="418"/>
                    <a:pt x="1516" y="417"/>
                    <a:pt x="1516" y="417"/>
                  </a:cubicBezTo>
                  <a:cubicBezTo>
                    <a:pt x="1516" y="416"/>
                    <a:pt x="1515" y="415"/>
                    <a:pt x="1515" y="415"/>
                  </a:cubicBezTo>
                  <a:cubicBezTo>
                    <a:pt x="1514" y="415"/>
                    <a:pt x="1514" y="414"/>
                    <a:pt x="1514" y="414"/>
                  </a:cubicBezTo>
                  <a:cubicBezTo>
                    <a:pt x="1512" y="413"/>
                    <a:pt x="1509" y="411"/>
                    <a:pt x="1505" y="408"/>
                  </a:cubicBezTo>
                  <a:cubicBezTo>
                    <a:pt x="1490" y="397"/>
                    <a:pt x="1456" y="376"/>
                    <a:pt x="1415" y="351"/>
                  </a:cubicBezTo>
                  <a:cubicBezTo>
                    <a:pt x="1292" y="273"/>
                    <a:pt x="1096" y="154"/>
                    <a:pt x="1096" y="154"/>
                  </a:cubicBezTo>
                  <a:cubicBezTo>
                    <a:pt x="1094" y="158"/>
                    <a:pt x="1094" y="158"/>
                    <a:pt x="1094" y="158"/>
                  </a:cubicBezTo>
                  <a:cubicBezTo>
                    <a:pt x="1098" y="161"/>
                    <a:pt x="1098" y="161"/>
                    <a:pt x="1098" y="161"/>
                  </a:cubicBezTo>
                  <a:cubicBezTo>
                    <a:pt x="1094" y="159"/>
                    <a:pt x="1094" y="159"/>
                    <a:pt x="1094" y="159"/>
                  </a:cubicBezTo>
                  <a:cubicBezTo>
                    <a:pt x="1096" y="163"/>
                    <a:pt x="1096" y="163"/>
                    <a:pt x="1096" y="163"/>
                  </a:cubicBezTo>
                  <a:cubicBezTo>
                    <a:pt x="1096" y="163"/>
                    <a:pt x="1098" y="162"/>
                    <a:pt x="1098" y="161"/>
                  </a:cubicBezTo>
                  <a:cubicBezTo>
                    <a:pt x="1094" y="159"/>
                    <a:pt x="1094" y="159"/>
                    <a:pt x="1094" y="159"/>
                  </a:cubicBezTo>
                  <a:cubicBezTo>
                    <a:pt x="1096" y="163"/>
                    <a:pt x="1096" y="163"/>
                    <a:pt x="1096" y="163"/>
                  </a:cubicBezTo>
                  <a:cubicBezTo>
                    <a:pt x="1094" y="160"/>
                    <a:pt x="1094" y="160"/>
                    <a:pt x="1094" y="160"/>
                  </a:cubicBezTo>
                  <a:cubicBezTo>
                    <a:pt x="1094" y="163"/>
                    <a:pt x="1094" y="163"/>
                    <a:pt x="1094" y="163"/>
                  </a:cubicBezTo>
                  <a:cubicBezTo>
                    <a:pt x="1095" y="163"/>
                    <a:pt x="1095" y="163"/>
                    <a:pt x="1096" y="163"/>
                  </a:cubicBezTo>
                  <a:cubicBezTo>
                    <a:pt x="1094" y="160"/>
                    <a:pt x="1094" y="160"/>
                    <a:pt x="1094" y="160"/>
                  </a:cubicBezTo>
                  <a:cubicBezTo>
                    <a:pt x="1094" y="163"/>
                    <a:pt x="1094" y="163"/>
                    <a:pt x="1094" y="163"/>
                  </a:cubicBezTo>
                  <a:cubicBezTo>
                    <a:pt x="1094" y="162"/>
                    <a:pt x="1094" y="162"/>
                    <a:pt x="1094" y="162"/>
                  </a:cubicBezTo>
                  <a:cubicBezTo>
                    <a:pt x="1094" y="163"/>
                    <a:pt x="1094" y="163"/>
                    <a:pt x="1094" y="163"/>
                  </a:cubicBezTo>
                  <a:cubicBezTo>
                    <a:pt x="1094" y="163"/>
                    <a:pt x="1094" y="163"/>
                    <a:pt x="1094" y="163"/>
                  </a:cubicBezTo>
                  <a:cubicBezTo>
                    <a:pt x="1094" y="162"/>
                    <a:pt x="1094" y="162"/>
                    <a:pt x="1094" y="162"/>
                  </a:cubicBezTo>
                  <a:cubicBezTo>
                    <a:pt x="1094" y="163"/>
                    <a:pt x="1094" y="163"/>
                    <a:pt x="1094" y="163"/>
                  </a:cubicBezTo>
                  <a:cubicBezTo>
                    <a:pt x="1094" y="163"/>
                    <a:pt x="1094" y="163"/>
                    <a:pt x="1094" y="163"/>
                  </a:cubicBezTo>
                  <a:cubicBezTo>
                    <a:pt x="1094" y="163"/>
                    <a:pt x="1094" y="163"/>
                    <a:pt x="1094" y="163"/>
                  </a:cubicBezTo>
                  <a:cubicBezTo>
                    <a:pt x="1094" y="163"/>
                    <a:pt x="1094" y="163"/>
                    <a:pt x="1094" y="163"/>
                  </a:cubicBezTo>
                  <a:cubicBezTo>
                    <a:pt x="1094" y="163"/>
                    <a:pt x="1094" y="163"/>
                    <a:pt x="1094" y="163"/>
                  </a:cubicBezTo>
                  <a:cubicBezTo>
                    <a:pt x="1094" y="163"/>
                    <a:pt x="1094" y="163"/>
                    <a:pt x="1094" y="163"/>
                  </a:cubicBezTo>
                  <a:cubicBezTo>
                    <a:pt x="1094" y="163"/>
                    <a:pt x="1096" y="164"/>
                    <a:pt x="1097" y="164"/>
                  </a:cubicBezTo>
                  <a:cubicBezTo>
                    <a:pt x="1100" y="165"/>
                    <a:pt x="1104" y="167"/>
                    <a:pt x="1110" y="170"/>
                  </a:cubicBezTo>
                  <a:cubicBezTo>
                    <a:pt x="1130" y="180"/>
                    <a:pt x="1167" y="201"/>
                    <a:pt x="1210" y="226"/>
                  </a:cubicBezTo>
                  <a:cubicBezTo>
                    <a:pt x="1276" y="264"/>
                    <a:pt x="1356" y="312"/>
                    <a:pt x="1419" y="351"/>
                  </a:cubicBezTo>
                  <a:cubicBezTo>
                    <a:pt x="1451" y="370"/>
                    <a:pt x="1479" y="387"/>
                    <a:pt x="1499" y="399"/>
                  </a:cubicBezTo>
                  <a:cubicBezTo>
                    <a:pt x="1509" y="405"/>
                    <a:pt x="1517" y="410"/>
                    <a:pt x="1522" y="414"/>
                  </a:cubicBezTo>
                  <a:cubicBezTo>
                    <a:pt x="1528" y="417"/>
                    <a:pt x="1531" y="419"/>
                    <a:pt x="1531" y="419"/>
                  </a:cubicBezTo>
                  <a:cubicBezTo>
                    <a:pt x="1534" y="414"/>
                    <a:pt x="1534" y="414"/>
                    <a:pt x="1534" y="414"/>
                  </a:cubicBezTo>
                  <a:cubicBezTo>
                    <a:pt x="1537" y="409"/>
                    <a:pt x="1537" y="409"/>
                    <a:pt x="1537" y="409"/>
                  </a:cubicBezTo>
                  <a:cubicBezTo>
                    <a:pt x="1536" y="409"/>
                    <a:pt x="1535" y="408"/>
                    <a:pt x="1532" y="406"/>
                  </a:cubicBezTo>
                  <a:cubicBezTo>
                    <a:pt x="1508" y="393"/>
                    <a:pt x="1402" y="330"/>
                    <a:pt x="1303" y="269"/>
                  </a:cubicBezTo>
                  <a:cubicBezTo>
                    <a:pt x="1253" y="239"/>
                    <a:pt x="1204" y="209"/>
                    <a:pt x="1168" y="186"/>
                  </a:cubicBezTo>
                  <a:cubicBezTo>
                    <a:pt x="1150" y="174"/>
                    <a:pt x="1136" y="164"/>
                    <a:pt x="1125" y="157"/>
                  </a:cubicBezTo>
                  <a:cubicBezTo>
                    <a:pt x="1120" y="153"/>
                    <a:pt x="1116" y="150"/>
                    <a:pt x="1114" y="148"/>
                  </a:cubicBezTo>
                  <a:cubicBezTo>
                    <a:pt x="1112" y="147"/>
                    <a:pt x="1111" y="146"/>
                    <a:pt x="1111" y="145"/>
                  </a:cubicBezTo>
                  <a:cubicBezTo>
                    <a:pt x="1111" y="145"/>
                    <a:pt x="1111" y="145"/>
                    <a:pt x="1111" y="145"/>
                  </a:cubicBezTo>
                  <a:cubicBezTo>
                    <a:pt x="1111" y="145"/>
                    <a:pt x="1111" y="145"/>
                    <a:pt x="1111" y="145"/>
                  </a:cubicBezTo>
                  <a:cubicBezTo>
                    <a:pt x="1109" y="146"/>
                    <a:pt x="1109" y="146"/>
                    <a:pt x="1109" y="146"/>
                  </a:cubicBezTo>
                  <a:cubicBezTo>
                    <a:pt x="1111" y="145"/>
                    <a:pt x="1111" y="145"/>
                    <a:pt x="1111" y="145"/>
                  </a:cubicBezTo>
                  <a:cubicBezTo>
                    <a:pt x="1111" y="145"/>
                    <a:pt x="1111" y="145"/>
                    <a:pt x="1111" y="145"/>
                  </a:cubicBezTo>
                  <a:cubicBezTo>
                    <a:pt x="1109" y="146"/>
                    <a:pt x="1109" y="146"/>
                    <a:pt x="1109" y="146"/>
                  </a:cubicBezTo>
                  <a:cubicBezTo>
                    <a:pt x="1111" y="145"/>
                    <a:pt x="1111" y="145"/>
                    <a:pt x="1111" y="145"/>
                  </a:cubicBezTo>
                  <a:cubicBezTo>
                    <a:pt x="1107" y="147"/>
                    <a:pt x="1107" y="147"/>
                    <a:pt x="1107" y="147"/>
                  </a:cubicBezTo>
                  <a:cubicBezTo>
                    <a:pt x="1111" y="147"/>
                    <a:pt x="1111" y="147"/>
                    <a:pt x="1111" y="147"/>
                  </a:cubicBezTo>
                  <a:cubicBezTo>
                    <a:pt x="1111" y="146"/>
                    <a:pt x="1111" y="146"/>
                    <a:pt x="1111" y="145"/>
                  </a:cubicBezTo>
                  <a:cubicBezTo>
                    <a:pt x="1107" y="147"/>
                    <a:pt x="1107" y="147"/>
                    <a:pt x="1107" y="147"/>
                  </a:cubicBezTo>
                  <a:cubicBezTo>
                    <a:pt x="1111" y="147"/>
                    <a:pt x="1111" y="147"/>
                    <a:pt x="1111" y="147"/>
                  </a:cubicBezTo>
                  <a:cubicBezTo>
                    <a:pt x="1106" y="147"/>
                    <a:pt x="1106" y="147"/>
                    <a:pt x="1106" y="147"/>
                  </a:cubicBezTo>
                  <a:cubicBezTo>
                    <a:pt x="1111" y="150"/>
                    <a:pt x="1111" y="150"/>
                    <a:pt x="1111" y="150"/>
                  </a:cubicBezTo>
                  <a:cubicBezTo>
                    <a:pt x="1111" y="149"/>
                    <a:pt x="1111" y="148"/>
                    <a:pt x="1111" y="147"/>
                  </a:cubicBezTo>
                  <a:cubicBezTo>
                    <a:pt x="1106" y="147"/>
                    <a:pt x="1106" y="147"/>
                    <a:pt x="1106" y="147"/>
                  </a:cubicBezTo>
                  <a:cubicBezTo>
                    <a:pt x="1111" y="150"/>
                    <a:pt x="1111" y="150"/>
                    <a:pt x="1111" y="150"/>
                  </a:cubicBezTo>
                  <a:cubicBezTo>
                    <a:pt x="1111" y="150"/>
                    <a:pt x="1111" y="150"/>
                    <a:pt x="1111" y="150"/>
                  </a:cubicBezTo>
                  <a:cubicBezTo>
                    <a:pt x="1106" y="147"/>
                    <a:pt x="1106" y="147"/>
                    <a:pt x="1106" y="147"/>
                  </a:cubicBezTo>
                  <a:cubicBezTo>
                    <a:pt x="1108" y="152"/>
                    <a:pt x="1108" y="152"/>
                    <a:pt x="1108" y="152"/>
                  </a:cubicBezTo>
                  <a:cubicBezTo>
                    <a:pt x="1109" y="152"/>
                    <a:pt x="1110" y="151"/>
                    <a:pt x="1111" y="150"/>
                  </a:cubicBezTo>
                  <a:cubicBezTo>
                    <a:pt x="1106" y="147"/>
                    <a:pt x="1106" y="147"/>
                    <a:pt x="1106" y="147"/>
                  </a:cubicBezTo>
                  <a:cubicBezTo>
                    <a:pt x="1108" y="152"/>
                    <a:pt x="1108" y="152"/>
                    <a:pt x="1108" y="152"/>
                  </a:cubicBezTo>
                  <a:cubicBezTo>
                    <a:pt x="1106" y="147"/>
                    <a:pt x="1106" y="147"/>
                    <a:pt x="1106" y="147"/>
                  </a:cubicBezTo>
                  <a:cubicBezTo>
                    <a:pt x="1106" y="152"/>
                    <a:pt x="1106" y="152"/>
                    <a:pt x="1106" y="152"/>
                  </a:cubicBezTo>
                  <a:cubicBezTo>
                    <a:pt x="1107" y="152"/>
                    <a:pt x="1107" y="152"/>
                    <a:pt x="1108" y="152"/>
                  </a:cubicBezTo>
                  <a:cubicBezTo>
                    <a:pt x="1106" y="147"/>
                    <a:pt x="1106" y="147"/>
                    <a:pt x="1106" y="147"/>
                  </a:cubicBezTo>
                  <a:cubicBezTo>
                    <a:pt x="1106" y="152"/>
                    <a:pt x="1106" y="152"/>
                    <a:pt x="1106" y="152"/>
                  </a:cubicBezTo>
                  <a:cubicBezTo>
                    <a:pt x="1106" y="149"/>
                    <a:pt x="1106" y="149"/>
                    <a:pt x="1106" y="149"/>
                  </a:cubicBezTo>
                  <a:cubicBezTo>
                    <a:pt x="1106" y="152"/>
                    <a:pt x="1106" y="152"/>
                    <a:pt x="1106" y="152"/>
                  </a:cubicBezTo>
                  <a:cubicBezTo>
                    <a:pt x="1106" y="152"/>
                    <a:pt x="1106" y="152"/>
                    <a:pt x="1106" y="152"/>
                  </a:cubicBezTo>
                  <a:cubicBezTo>
                    <a:pt x="1106" y="149"/>
                    <a:pt x="1106" y="149"/>
                    <a:pt x="1106" y="149"/>
                  </a:cubicBezTo>
                  <a:cubicBezTo>
                    <a:pt x="1106" y="152"/>
                    <a:pt x="1106" y="152"/>
                    <a:pt x="1106" y="152"/>
                  </a:cubicBezTo>
                  <a:cubicBezTo>
                    <a:pt x="1106" y="152"/>
                    <a:pt x="1106" y="152"/>
                    <a:pt x="1106" y="152"/>
                  </a:cubicBezTo>
                  <a:cubicBezTo>
                    <a:pt x="1106" y="152"/>
                    <a:pt x="1107" y="152"/>
                    <a:pt x="1109" y="153"/>
                  </a:cubicBezTo>
                  <a:cubicBezTo>
                    <a:pt x="1114" y="155"/>
                    <a:pt x="1126" y="161"/>
                    <a:pt x="1141" y="170"/>
                  </a:cubicBezTo>
                  <a:cubicBezTo>
                    <a:pt x="1195" y="199"/>
                    <a:pt x="1297" y="260"/>
                    <a:pt x="1385" y="314"/>
                  </a:cubicBezTo>
                  <a:cubicBezTo>
                    <a:pt x="1429" y="340"/>
                    <a:pt x="1470" y="365"/>
                    <a:pt x="1500" y="383"/>
                  </a:cubicBezTo>
                  <a:cubicBezTo>
                    <a:pt x="1515" y="392"/>
                    <a:pt x="1527" y="400"/>
                    <a:pt x="1535" y="405"/>
                  </a:cubicBezTo>
                  <a:cubicBezTo>
                    <a:pt x="1544" y="410"/>
                    <a:pt x="1548" y="413"/>
                    <a:pt x="1548" y="413"/>
                  </a:cubicBezTo>
                  <a:cubicBezTo>
                    <a:pt x="1551" y="414"/>
                    <a:pt x="1554" y="414"/>
                    <a:pt x="1556" y="411"/>
                  </a:cubicBezTo>
                  <a:cubicBezTo>
                    <a:pt x="1558" y="408"/>
                    <a:pt x="1557" y="405"/>
                    <a:pt x="1554" y="403"/>
                  </a:cubicBezTo>
                  <a:cubicBezTo>
                    <a:pt x="1131" y="139"/>
                    <a:pt x="1131" y="139"/>
                    <a:pt x="1131" y="139"/>
                  </a:cubicBezTo>
                  <a:cubicBezTo>
                    <a:pt x="1128" y="143"/>
                    <a:pt x="1128" y="143"/>
                    <a:pt x="1128" y="143"/>
                  </a:cubicBezTo>
                  <a:cubicBezTo>
                    <a:pt x="1132" y="146"/>
                    <a:pt x="1132" y="146"/>
                    <a:pt x="1132" y="146"/>
                  </a:cubicBezTo>
                  <a:cubicBezTo>
                    <a:pt x="1128" y="144"/>
                    <a:pt x="1128" y="144"/>
                    <a:pt x="1128" y="144"/>
                  </a:cubicBezTo>
                  <a:cubicBezTo>
                    <a:pt x="1130" y="148"/>
                    <a:pt x="1130" y="148"/>
                    <a:pt x="1130" y="148"/>
                  </a:cubicBezTo>
                  <a:cubicBezTo>
                    <a:pt x="1130" y="148"/>
                    <a:pt x="1132" y="148"/>
                    <a:pt x="1132" y="146"/>
                  </a:cubicBezTo>
                  <a:cubicBezTo>
                    <a:pt x="1128" y="144"/>
                    <a:pt x="1128" y="144"/>
                    <a:pt x="1128" y="144"/>
                  </a:cubicBezTo>
                  <a:cubicBezTo>
                    <a:pt x="1130" y="148"/>
                    <a:pt x="1130" y="148"/>
                    <a:pt x="1130" y="148"/>
                  </a:cubicBezTo>
                  <a:cubicBezTo>
                    <a:pt x="1128" y="144"/>
                    <a:pt x="1128" y="144"/>
                    <a:pt x="1128" y="144"/>
                  </a:cubicBezTo>
                  <a:cubicBezTo>
                    <a:pt x="1128" y="149"/>
                    <a:pt x="1128" y="149"/>
                    <a:pt x="1128" y="149"/>
                  </a:cubicBezTo>
                  <a:cubicBezTo>
                    <a:pt x="1129" y="149"/>
                    <a:pt x="1129" y="149"/>
                    <a:pt x="1130" y="148"/>
                  </a:cubicBezTo>
                  <a:cubicBezTo>
                    <a:pt x="1128" y="144"/>
                    <a:pt x="1128" y="144"/>
                    <a:pt x="1128" y="144"/>
                  </a:cubicBezTo>
                  <a:cubicBezTo>
                    <a:pt x="1128" y="149"/>
                    <a:pt x="1128" y="149"/>
                    <a:pt x="1128" y="149"/>
                  </a:cubicBezTo>
                  <a:cubicBezTo>
                    <a:pt x="1128" y="146"/>
                    <a:pt x="1128" y="146"/>
                    <a:pt x="1128" y="146"/>
                  </a:cubicBezTo>
                  <a:cubicBezTo>
                    <a:pt x="1128" y="149"/>
                    <a:pt x="1128" y="149"/>
                    <a:pt x="1128" y="149"/>
                  </a:cubicBezTo>
                  <a:cubicBezTo>
                    <a:pt x="1128" y="149"/>
                    <a:pt x="1128" y="149"/>
                    <a:pt x="1128" y="149"/>
                  </a:cubicBezTo>
                  <a:cubicBezTo>
                    <a:pt x="1128" y="146"/>
                    <a:pt x="1128" y="146"/>
                    <a:pt x="1128" y="146"/>
                  </a:cubicBezTo>
                  <a:cubicBezTo>
                    <a:pt x="1128" y="149"/>
                    <a:pt x="1128" y="149"/>
                    <a:pt x="1128" y="149"/>
                  </a:cubicBezTo>
                  <a:cubicBezTo>
                    <a:pt x="1128" y="149"/>
                    <a:pt x="1129" y="149"/>
                    <a:pt x="1130" y="149"/>
                  </a:cubicBezTo>
                  <a:cubicBezTo>
                    <a:pt x="1133" y="150"/>
                    <a:pt x="1137" y="152"/>
                    <a:pt x="1142" y="155"/>
                  </a:cubicBezTo>
                  <a:cubicBezTo>
                    <a:pt x="1163" y="165"/>
                    <a:pt x="1200" y="186"/>
                    <a:pt x="1244" y="211"/>
                  </a:cubicBezTo>
                  <a:cubicBezTo>
                    <a:pt x="1309" y="249"/>
                    <a:pt x="1391" y="298"/>
                    <a:pt x="1457" y="337"/>
                  </a:cubicBezTo>
                  <a:cubicBezTo>
                    <a:pt x="1490" y="356"/>
                    <a:pt x="1518" y="373"/>
                    <a:pt x="1539" y="385"/>
                  </a:cubicBezTo>
                  <a:cubicBezTo>
                    <a:pt x="1550" y="391"/>
                    <a:pt x="1558" y="396"/>
                    <a:pt x="1564" y="400"/>
                  </a:cubicBezTo>
                  <a:cubicBezTo>
                    <a:pt x="1567" y="401"/>
                    <a:pt x="1569" y="403"/>
                    <a:pt x="1571" y="404"/>
                  </a:cubicBezTo>
                  <a:cubicBezTo>
                    <a:pt x="1572" y="404"/>
                    <a:pt x="1573" y="404"/>
                    <a:pt x="1573" y="405"/>
                  </a:cubicBezTo>
                  <a:cubicBezTo>
                    <a:pt x="1574" y="405"/>
                    <a:pt x="1574" y="405"/>
                    <a:pt x="1574" y="405"/>
                  </a:cubicBezTo>
                  <a:cubicBezTo>
                    <a:pt x="1575" y="405"/>
                    <a:pt x="1575" y="405"/>
                    <a:pt x="1575" y="405"/>
                  </a:cubicBezTo>
                  <a:cubicBezTo>
                    <a:pt x="1575" y="405"/>
                    <a:pt x="1575" y="406"/>
                    <a:pt x="1576" y="406"/>
                  </a:cubicBezTo>
                  <a:cubicBezTo>
                    <a:pt x="1577" y="406"/>
                    <a:pt x="1577" y="406"/>
                    <a:pt x="1578" y="405"/>
                  </a:cubicBezTo>
                  <a:cubicBezTo>
                    <a:pt x="1579" y="405"/>
                    <a:pt x="1580" y="404"/>
                    <a:pt x="1581" y="403"/>
                  </a:cubicBezTo>
                  <a:cubicBezTo>
                    <a:pt x="1582" y="402"/>
                    <a:pt x="1582" y="400"/>
                    <a:pt x="1582" y="399"/>
                  </a:cubicBezTo>
                  <a:cubicBezTo>
                    <a:pt x="1582" y="397"/>
                    <a:pt x="1581" y="396"/>
                    <a:pt x="1579" y="395"/>
                  </a:cubicBezTo>
                  <a:cubicBezTo>
                    <a:pt x="1153" y="129"/>
                    <a:pt x="1153" y="129"/>
                    <a:pt x="1153" y="129"/>
                  </a:cubicBezTo>
                  <a:cubicBezTo>
                    <a:pt x="1150" y="134"/>
                    <a:pt x="1150" y="134"/>
                    <a:pt x="1150" y="134"/>
                  </a:cubicBezTo>
                  <a:cubicBezTo>
                    <a:pt x="1155" y="137"/>
                    <a:pt x="1155" y="137"/>
                    <a:pt x="1155" y="137"/>
                  </a:cubicBezTo>
                  <a:cubicBezTo>
                    <a:pt x="1151" y="134"/>
                    <a:pt x="1151" y="134"/>
                    <a:pt x="1151" y="134"/>
                  </a:cubicBezTo>
                  <a:cubicBezTo>
                    <a:pt x="1152" y="139"/>
                    <a:pt x="1152" y="139"/>
                    <a:pt x="1152" y="139"/>
                  </a:cubicBezTo>
                  <a:cubicBezTo>
                    <a:pt x="1153" y="138"/>
                    <a:pt x="1154" y="138"/>
                    <a:pt x="1155" y="137"/>
                  </a:cubicBezTo>
                  <a:cubicBezTo>
                    <a:pt x="1151" y="134"/>
                    <a:pt x="1151" y="134"/>
                    <a:pt x="1151" y="134"/>
                  </a:cubicBezTo>
                  <a:cubicBezTo>
                    <a:pt x="1152" y="139"/>
                    <a:pt x="1152" y="139"/>
                    <a:pt x="1152" y="139"/>
                  </a:cubicBezTo>
                  <a:cubicBezTo>
                    <a:pt x="1151" y="136"/>
                    <a:pt x="1151" y="136"/>
                    <a:pt x="1151" y="136"/>
                  </a:cubicBezTo>
                  <a:cubicBezTo>
                    <a:pt x="1151" y="139"/>
                    <a:pt x="1151" y="139"/>
                    <a:pt x="1151" y="139"/>
                  </a:cubicBezTo>
                  <a:cubicBezTo>
                    <a:pt x="1152" y="139"/>
                    <a:pt x="1152" y="139"/>
                    <a:pt x="1152" y="139"/>
                  </a:cubicBezTo>
                  <a:cubicBezTo>
                    <a:pt x="1151" y="136"/>
                    <a:pt x="1151" y="136"/>
                    <a:pt x="1151" y="136"/>
                  </a:cubicBezTo>
                  <a:cubicBezTo>
                    <a:pt x="1151" y="139"/>
                    <a:pt x="1151" y="139"/>
                    <a:pt x="1151" y="139"/>
                  </a:cubicBezTo>
                  <a:cubicBezTo>
                    <a:pt x="1151" y="138"/>
                    <a:pt x="1151" y="138"/>
                    <a:pt x="1151" y="138"/>
                  </a:cubicBezTo>
                  <a:cubicBezTo>
                    <a:pt x="1151" y="139"/>
                    <a:pt x="1151" y="139"/>
                    <a:pt x="1151" y="139"/>
                  </a:cubicBezTo>
                  <a:cubicBezTo>
                    <a:pt x="1151" y="139"/>
                    <a:pt x="1151" y="139"/>
                    <a:pt x="1151" y="139"/>
                  </a:cubicBezTo>
                  <a:cubicBezTo>
                    <a:pt x="1151" y="138"/>
                    <a:pt x="1151" y="138"/>
                    <a:pt x="1151" y="138"/>
                  </a:cubicBezTo>
                  <a:cubicBezTo>
                    <a:pt x="1151" y="139"/>
                    <a:pt x="1151" y="139"/>
                    <a:pt x="1151" y="139"/>
                  </a:cubicBezTo>
                  <a:cubicBezTo>
                    <a:pt x="1152" y="139"/>
                    <a:pt x="1152" y="139"/>
                    <a:pt x="1152" y="139"/>
                  </a:cubicBezTo>
                  <a:cubicBezTo>
                    <a:pt x="1152" y="139"/>
                    <a:pt x="1153" y="139"/>
                    <a:pt x="1155" y="140"/>
                  </a:cubicBezTo>
                  <a:cubicBezTo>
                    <a:pt x="1161" y="142"/>
                    <a:pt x="1173" y="148"/>
                    <a:pt x="1189" y="156"/>
                  </a:cubicBezTo>
                  <a:cubicBezTo>
                    <a:pt x="1245" y="186"/>
                    <a:pt x="1349" y="247"/>
                    <a:pt x="1438" y="301"/>
                  </a:cubicBezTo>
                  <a:cubicBezTo>
                    <a:pt x="1482" y="328"/>
                    <a:pt x="1523" y="353"/>
                    <a:pt x="1553" y="372"/>
                  </a:cubicBezTo>
                  <a:cubicBezTo>
                    <a:pt x="1568" y="381"/>
                    <a:pt x="1580" y="388"/>
                    <a:pt x="1589" y="393"/>
                  </a:cubicBezTo>
                  <a:cubicBezTo>
                    <a:pt x="1597" y="399"/>
                    <a:pt x="1602" y="402"/>
                    <a:pt x="1602" y="402"/>
                  </a:cubicBezTo>
                  <a:cubicBezTo>
                    <a:pt x="1605" y="403"/>
                    <a:pt x="1608" y="402"/>
                    <a:pt x="1610" y="400"/>
                  </a:cubicBezTo>
                  <a:cubicBezTo>
                    <a:pt x="1611" y="397"/>
                    <a:pt x="1610" y="394"/>
                    <a:pt x="1608" y="392"/>
                  </a:cubicBezTo>
                  <a:cubicBezTo>
                    <a:pt x="1460" y="300"/>
                    <a:pt x="1460" y="300"/>
                    <a:pt x="1460" y="300"/>
                  </a:cubicBezTo>
                  <a:cubicBezTo>
                    <a:pt x="1624" y="395"/>
                    <a:pt x="1624" y="395"/>
                    <a:pt x="1624" y="395"/>
                  </a:cubicBezTo>
                  <a:cubicBezTo>
                    <a:pt x="1626" y="397"/>
                    <a:pt x="1630" y="396"/>
                    <a:pt x="1631" y="393"/>
                  </a:cubicBezTo>
                  <a:cubicBezTo>
                    <a:pt x="1633" y="391"/>
                    <a:pt x="1632" y="387"/>
                    <a:pt x="1630" y="386"/>
                  </a:cubicBezTo>
                  <a:cubicBezTo>
                    <a:pt x="1198" y="116"/>
                    <a:pt x="1198" y="116"/>
                    <a:pt x="1198" y="116"/>
                  </a:cubicBezTo>
                  <a:cubicBezTo>
                    <a:pt x="1195" y="121"/>
                    <a:pt x="1195" y="121"/>
                    <a:pt x="1195" y="121"/>
                  </a:cubicBezTo>
                  <a:cubicBezTo>
                    <a:pt x="1200" y="124"/>
                    <a:pt x="1200" y="124"/>
                    <a:pt x="1200" y="124"/>
                  </a:cubicBezTo>
                  <a:cubicBezTo>
                    <a:pt x="1196" y="121"/>
                    <a:pt x="1196" y="121"/>
                    <a:pt x="1196" y="121"/>
                  </a:cubicBezTo>
                  <a:cubicBezTo>
                    <a:pt x="1197" y="126"/>
                    <a:pt x="1197" y="126"/>
                    <a:pt x="1197" y="126"/>
                  </a:cubicBezTo>
                  <a:cubicBezTo>
                    <a:pt x="1198" y="126"/>
                    <a:pt x="1199" y="125"/>
                    <a:pt x="1200" y="124"/>
                  </a:cubicBezTo>
                  <a:cubicBezTo>
                    <a:pt x="1196" y="121"/>
                    <a:pt x="1196" y="121"/>
                    <a:pt x="1196" y="121"/>
                  </a:cubicBezTo>
                  <a:cubicBezTo>
                    <a:pt x="1197" y="126"/>
                    <a:pt x="1197" y="126"/>
                    <a:pt x="1197" y="126"/>
                  </a:cubicBezTo>
                  <a:cubicBezTo>
                    <a:pt x="1196" y="122"/>
                    <a:pt x="1196" y="122"/>
                    <a:pt x="1196" y="122"/>
                  </a:cubicBezTo>
                  <a:cubicBezTo>
                    <a:pt x="1196" y="126"/>
                    <a:pt x="1196" y="126"/>
                    <a:pt x="1196" y="126"/>
                  </a:cubicBezTo>
                  <a:cubicBezTo>
                    <a:pt x="1196" y="126"/>
                    <a:pt x="1197" y="126"/>
                    <a:pt x="1197" y="126"/>
                  </a:cubicBezTo>
                  <a:cubicBezTo>
                    <a:pt x="1196" y="122"/>
                    <a:pt x="1196" y="122"/>
                    <a:pt x="1196" y="122"/>
                  </a:cubicBezTo>
                  <a:cubicBezTo>
                    <a:pt x="1196" y="126"/>
                    <a:pt x="1196" y="126"/>
                    <a:pt x="1196" y="126"/>
                  </a:cubicBezTo>
                  <a:cubicBezTo>
                    <a:pt x="1196" y="124"/>
                    <a:pt x="1196" y="124"/>
                    <a:pt x="1196" y="124"/>
                  </a:cubicBezTo>
                  <a:cubicBezTo>
                    <a:pt x="1196" y="126"/>
                    <a:pt x="1196" y="126"/>
                    <a:pt x="1196" y="126"/>
                  </a:cubicBezTo>
                  <a:cubicBezTo>
                    <a:pt x="1196" y="126"/>
                    <a:pt x="1196" y="126"/>
                    <a:pt x="1196" y="126"/>
                  </a:cubicBezTo>
                  <a:cubicBezTo>
                    <a:pt x="1196" y="124"/>
                    <a:pt x="1196" y="124"/>
                    <a:pt x="1196" y="124"/>
                  </a:cubicBezTo>
                  <a:cubicBezTo>
                    <a:pt x="1196" y="126"/>
                    <a:pt x="1196" y="126"/>
                    <a:pt x="1196" y="126"/>
                  </a:cubicBezTo>
                  <a:cubicBezTo>
                    <a:pt x="1196" y="126"/>
                    <a:pt x="1196" y="126"/>
                    <a:pt x="1196" y="126"/>
                  </a:cubicBezTo>
                  <a:cubicBezTo>
                    <a:pt x="1196" y="126"/>
                    <a:pt x="1197" y="127"/>
                    <a:pt x="1199" y="127"/>
                  </a:cubicBezTo>
                  <a:cubicBezTo>
                    <a:pt x="1205" y="130"/>
                    <a:pt x="1217" y="136"/>
                    <a:pt x="1232" y="144"/>
                  </a:cubicBezTo>
                  <a:cubicBezTo>
                    <a:pt x="1287" y="174"/>
                    <a:pt x="1390" y="233"/>
                    <a:pt x="1480" y="285"/>
                  </a:cubicBezTo>
                  <a:cubicBezTo>
                    <a:pt x="1525" y="311"/>
                    <a:pt x="1566" y="335"/>
                    <a:pt x="1597" y="353"/>
                  </a:cubicBezTo>
                  <a:cubicBezTo>
                    <a:pt x="1612" y="362"/>
                    <a:pt x="1625" y="369"/>
                    <a:pt x="1633" y="374"/>
                  </a:cubicBezTo>
                  <a:cubicBezTo>
                    <a:pt x="1638" y="376"/>
                    <a:pt x="1641" y="378"/>
                    <a:pt x="1644" y="380"/>
                  </a:cubicBezTo>
                  <a:cubicBezTo>
                    <a:pt x="1645" y="380"/>
                    <a:pt x="1646" y="381"/>
                    <a:pt x="1647" y="381"/>
                  </a:cubicBezTo>
                  <a:cubicBezTo>
                    <a:pt x="1647" y="381"/>
                    <a:pt x="1648" y="382"/>
                    <a:pt x="1648" y="382"/>
                  </a:cubicBezTo>
                  <a:cubicBezTo>
                    <a:pt x="1649" y="382"/>
                    <a:pt x="1649" y="382"/>
                    <a:pt x="1649" y="382"/>
                  </a:cubicBezTo>
                  <a:cubicBezTo>
                    <a:pt x="1649" y="382"/>
                    <a:pt x="1649" y="382"/>
                    <a:pt x="1649" y="382"/>
                  </a:cubicBezTo>
                  <a:cubicBezTo>
                    <a:pt x="1649" y="382"/>
                    <a:pt x="1650" y="382"/>
                    <a:pt x="1650" y="382"/>
                  </a:cubicBezTo>
                  <a:cubicBezTo>
                    <a:pt x="1651" y="382"/>
                    <a:pt x="1651" y="382"/>
                    <a:pt x="1652" y="382"/>
                  </a:cubicBezTo>
                  <a:cubicBezTo>
                    <a:pt x="1653" y="382"/>
                    <a:pt x="1654" y="381"/>
                    <a:pt x="1655" y="380"/>
                  </a:cubicBezTo>
                  <a:cubicBezTo>
                    <a:pt x="1655" y="380"/>
                    <a:pt x="1655" y="380"/>
                    <a:pt x="1655" y="380"/>
                  </a:cubicBezTo>
                  <a:cubicBezTo>
                    <a:pt x="1656" y="379"/>
                    <a:pt x="1656" y="378"/>
                    <a:pt x="1656" y="377"/>
                  </a:cubicBezTo>
                  <a:cubicBezTo>
                    <a:pt x="1656" y="375"/>
                    <a:pt x="1655" y="374"/>
                    <a:pt x="1655" y="374"/>
                  </a:cubicBezTo>
                  <a:cubicBezTo>
                    <a:pt x="1655" y="373"/>
                    <a:pt x="1654" y="372"/>
                    <a:pt x="1654" y="372"/>
                  </a:cubicBezTo>
                  <a:cubicBezTo>
                    <a:pt x="1653" y="371"/>
                    <a:pt x="1652" y="371"/>
                    <a:pt x="1651" y="370"/>
                  </a:cubicBezTo>
                  <a:cubicBezTo>
                    <a:pt x="1647" y="367"/>
                    <a:pt x="1639" y="362"/>
                    <a:pt x="1630" y="356"/>
                  </a:cubicBezTo>
                  <a:cubicBezTo>
                    <a:pt x="1602" y="339"/>
                    <a:pt x="1561" y="314"/>
                    <a:pt x="1561" y="314"/>
                  </a:cubicBezTo>
                  <a:cubicBezTo>
                    <a:pt x="1558" y="319"/>
                    <a:pt x="1558" y="319"/>
                    <a:pt x="1558" y="319"/>
                  </a:cubicBezTo>
                  <a:cubicBezTo>
                    <a:pt x="1556" y="324"/>
                    <a:pt x="1556" y="324"/>
                    <a:pt x="1556" y="324"/>
                  </a:cubicBezTo>
                  <a:cubicBezTo>
                    <a:pt x="1556" y="324"/>
                    <a:pt x="1585" y="337"/>
                    <a:pt x="1616" y="350"/>
                  </a:cubicBezTo>
                  <a:cubicBezTo>
                    <a:pt x="1631" y="356"/>
                    <a:pt x="1647" y="362"/>
                    <a:pt x="1659" y="367"/>
                  </a:cubicBezTo>
                  <a:cubicBezTo>
                    <a:pt x="1665" y="370"/>
                    <a:pt x="1671" y="372"/>
                    <a:pt x="1675" y="373"/>
                  </a:cubicBezTo>
                  <a:cubicBezTo>
                    <a:pt x="1677" y="374"/>
                    <a:pt x="1679" y="374"/>
                    <a:pt x="1680" y="375"/>
                  </a:cubicBezTo>
                  <a:cubicBezTo>
                    <a:pt x="1681" y="375"/>
                    <a:pt x="1681" y="375"/>
                    <a:pt x="1682" y="375"/>
                  </a:cubicBezTo>
                  <a:cubicBezTo>
                    <a:pt x="1683" y="375"/>
                    <a:pt x="1683" y="376"/>
                    <a:pt x="1684" y="376"/>
                  </a:cubicBezTo>
                  <a:cubicBezTo>
                    <a:pt x="1685" y="376"/>
                    <a:pt x="1685" y="376"/>
                    <a:pt x="1686" y="375"/>
                  </a:cubicBezTo>
                  <a:cubicBezTo>
                    <a:pt x="1686" y="375"/>
                    <a:pt x="1687" y="375"/>
                    <a:pt x="1688" y="375"/>
                  </a:cubicBezTo>
                  <a:cubicBezTo>
                    <a:pt x="1688" y="374"/>
                    <a:pt x="1689" y="374"/>
                    <a:pt x="1689" y="373"/>
                  </a:cubicBezTo>
                  <a:cubicBezTo>
                    <a:pt x="1689" y="373"/>
                    <a:pt x="1689" y="373"/>
                    <a:pt x="1689" y="373"/>
                  </a:cubicBezTo>
                  <a:cubicBezTo>
                    <a:pt x="1690" y="372"/>
                    <a:pt x="1690" y="371"/>
                    <a:pt x="1690" y="370"/>
                  </a:cubicBezTo>
                  <a:cubicBezTo>
                    <a:pt x="1690" y="369"/>
                    <a:pt x="1690" y="368"/>
                    <a:pt x="1690" y="367"/>
                  </a:cubicBezTo>
                  <a:cubicBezTo>
                    <a:pt x="1689" y="366"/>
                    <a:pt x="1689" y="366"/>
                    <a:pt x="1689" y="366"/>
                  </a:cubicBezTo>
                  <a:cubicBezTo>
                    <a:pt x="1688" y="365"/>
                    <a:pt x="1688" y="365"/>
                    <a:pt x="1687" y="365"/>
                  </a:cubicBezTo>
                  <a:cubicBezTo>
                    <a:pt x="1686" y="364"/>
                    <a:pt x="1686" y="364"/>
                    <a:pt x="1684" y="363"/>
                  </a:cubicBezTo>
                  <a:cubicBezTo>
                    <a:pt x="1680" y="360"/>
                    <a:pt x="1672" y="355"/>
                    <a:pt x="1662" y="349"/>
                  </a:cubicBezTo>
                  <a:cubicBezTo>
                    <a:pt x="1648" y="341"/>
                    <a:pt x="1631" y="330"/>
                    <a:pt x="1616" y="322"/>
                  </a:cubicBezTo>
                  <a:cubicBezTo>
                    <a:pt x="1609" y="318"/>
                    <a:pt x="1603" y="314"/>
                    <a:pt x="1599" y="311"/>
                  </a:cubicBezTo>
                  <a:cubicBezTo>
                    <a:pt x="1597" y="310"/>
                    <a:pt x="1595" y="308"/>
                    <a:pt x="1594" y="308"/>
                  </a:cubicBezTo>
                  <a:cubicBezTo>
                    <a:pt x="1594" y="307"/>
                    <a:pt x="1593" y="307"/>
                    <a:pt x="1593" y="307"/>
                  </a:cubicBezTo>
                  <a:cubicBezTo>
                    <a:pt x="1591" y="309"/>
                    <a:pt x="1591" y="309"/>
                    <a:pt x="1591" y="309"/>
                  </a:cubicBezTo>
                  <a:cubicBezTo>
                    <a:pt x="1593" y="307"/>
                    <a:pt x="1593" y="307"/>
                    <a:pt x="1593" y="307"/>
                  </a:cubicBezTo>
                  <a:cubicBezTo>
                    <a:pt x="1593" y="307"/>
                    <a:pt x="1593" y="307"/>
                    <a:pt x="1593" y="307"/>
                  </a:cubicBezTo>
                  <a:cubicBezTo>
                    <a:pt x="1591" y="309"/>
                    <a:pt x="1591" y="309"/>
                    <a:pt x="1591" y="309"/>
                  </a:cubicBezTo>
                  <a:cubicBezTo>
                    <a:pt x="1593" y="307"/>
                    <a:pt x="1593" y="307"/>
                    <a:pt x="1593" y="307"/>
                  </a:cubicBezTo>
                  <a:cubicBezTo>
                    <a:pt x="1590" y="310"/>
                    <a:pt x="1590" y="310"/>
                    <a:pt x="1590" y="310"/>
                  </a:cubicBezTo>
                  <a:cubicBezTo>
                    <a:pt x="1594" y="308"/>
                    <a:pt x="1594" y="308"/>
                    <a:pt x="1594" y="308"/>
                  </a:cubicBezTo>
                  <a:cubicBezTo>
                    <a:pt x="1594" y="308"/>
                    <a:pt x="1594" y="307"/>
                    <a:pt x="1593" y="307"/>
                  </a:cubicBezTo>
                  <a:cubicBezTo>
                    <a:pt x="1590" y="310"/>
                    <a:pt x="1590" y="310"/>
                    <a:pt x="1590" y="310"/>
                  </a:cubicBezTo>
                  <a:cubicBezTo>
                    <a:pt x="1594" y="308"/>
                    <a:pt x="1594" y="308"/>
                    <a:pt x="1594" y="308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94" y="310"/>
                    <a:pt x="1594" y="310"/>
                    <a:pt x="1594" y="310"/>
                  </a:cubicBezTo>
                  <a:cubicBezTo>
                    <a:pt x="1594" y="309"/>
                    <a:pt x="1594" y="308"/>
                    <a:pt x="1594" y="308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94" y="310"/>
                    <a:pt x="1594" y="310"/>
                    <a:pt x="1594" y="310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93" y="313"/>
                    <a:pt x="1593" y="313"/>
                    <a:pt x="1593" y="313"/>
                  </a:cubicBezTo>
                  <a:cubicBezTo>
                    <a:pt x="1594" y="312"/>
                    <a:pt x="1594" y="311"/>
                    <a:pt x="1594" y="310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93" y="313"/>
                    <a:pt x="1593" y="313"/>
                    <a:pt x="1593" y="313"/>
                  </a:cubicBezTo>
                  <a:cubicBezTo>
                    <a:pt x="1594" y="313"/>
                    <a:pt x="1594" y="313"/>
                    <a:pt x="1594" y="313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92" y="315"/>
                    <a:pt x="1592" y="315"/>
                    <a:pt x="1592" y="315"/>
                  </a:cubicBezTo>
                  <a:cubicBezTo>
                    <a:pt x="1592" y="314"/>
                    <a:pt x="1593" y="314"/>
                    <a:pt x="1594" y="313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92" y="315"/>
                    <a:pt x="1592" y="315"/>
                    <a:pt x="1592" y="315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90" y="315"/>
                    <a:pt x="1590" y="315"/>
                    <a:pt x="1590" y="315"/>
                  </a:cubicBezTo>
                  <a:cubicBezTo>
                    <a:pt x="1590" y="315"/>
                    <a:pt x="1591" y="315"/>
                    <a:pt x="1592" y="315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90" y="315"/>
                    <a:pt x="1590" y="315"/>
                    <a:pt x="1590" y="315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89" y="316"/>
                    <a:pt x="1589" y="316"/>
                    <a:pt x="1589" y="316"/>
                  </a:cubicBezTo>
                  <a:cubicBezTo>
                    <a:pt x="1589" y="316"/>
                    <a:pt x="1590" y="316"/>
                    <a:pt x="1590" y="315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89" y="316"/>
                    <a:pt x="1589" y="316"/>
                    <a:pt x="1589" y="316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88" y="315"/>
                    <a:pt x="1588" y="315"/>
                    <a:pt x="1588" y="315"/>
                  </a:cubicBezTo>
                  <a:cubicBezTo>
                    <a:pt x="1588" y="316"/>
                    <a:pt x="1588" y="316"/>
                    <a:pt x="1589" y="316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88" y="315"/>
                    <a:pt x="1588" y="315"/>
                    <a:pt x="1588" y="315"/>
                  </a:cubicBezTo>
                  <a:cubicBezTo>
                    <a:pt x="1588" y="313"/>
                    <a:pt x="1588" y="313"/>
                    <a:pt x="1588" y="313"/>
                  </a:cubicBezTo>
                  <a:cubicBezTo>
                    <a:pt x="1588" y="315"/>
                    <a:pt x="1588" y="315"/>
                    <a:pt x="1588" y="315"/>
                  </a:cubicBezTo>
                  <a:cubicBezTo>
                    <a:pt x="1588" y="315"/>
                    <a:pt x="1588" y="315"/>
                    <a:pt x="1588" y="315"/>
                  </a:cubicBezTo>
                  <a:cubicBezTo>
                    <a:pt x="1588" y="313"/>
                    <a:pt x="1588" y="313"/>
                    <a:pt x="1588" y="313"/>
                  </a:cubicBezTo>
                  <a:cubicBezTo>
                    <a:pt x="1588" y="315"/>
                    <a:pt x="1588" y="315"/>
                    <a:pt x="1588" y="315"/>
                  </a:cubicBezTo>
                  <a:cubicBezTo>
                    <a:pt x="1588" y="315"/>
                    <a:pt x="1589" y="316"/>
                    <a:pt x="1590" y="316"/>
                  </a:cubicBezTo>
                  <a:cubicBezTo>
                    <a:pt x="1598" y="319"/>
                    <a:pt x="1626" y="331"/>
                    <a:pt x="1652" y="341"/>
                  </a:cubicBezTo>
                  <a:cubicBezTo>
                    <a:pt x="1665" y="347"/>
                    <a:pt x="1678" y="352"/>
                    <a:pt x="1687" y="355"/>
                  </a:cubicBezTo>
                  <a:cubicBezTo>
                    <a:pt x="1696" y="359"/>
                    <a:pt x="1702" y="362"/>
                    <a:pt x="1702" y="362"/>
                  </a:cubicBezTo>
                  <a:cubicBezTo>
                    <a:pt x="1704" y="363"/>
                    <a:pt x="1707" y="362"/>
                    <a:pt x="1709" y="359"/>
                  </a:cubicBezTo>
                  <a:cubicBezTo>
                    <a:pt x="1709" y="358"/>
                    <a:pt x="1709" y="357"/>
                    <a:pt x="1709" y="356"/>
                  </a:cubicBezTo>
                  <a:cubicBezTo>
                    <a:pt x="1709" y="355"/>
                    <a:pt x="1709" y="354"/>
                    <a:pt x="1709" y="354"/>
                  </a:cubicBezTo>
                  <a:cubicBezTo>
                    <a:pt x="1708" y="353"/>
                    <a:pt x="1708" y="352"/>
                    <a:pt x="1707" y="352"/>
                  </a:cubicBezTo>
                  <a:cubicBezTo>
                    <a:pt x="1707" y="351"/>
                    <a:pt x="1706" y="350"/>
                    <a:pt x="1705" y="350"/>
                  </a:cubicBezTo>
                  <a:cubicBezTo>
                    <a:pt x="1701" y="347"/>
                    <a:pt x="1694" y="343"/>
                    <a:pt x="1687" y="338"/>
                  </a:cubicBezTo>
                  <a:cubicBezTo>
                    <a:pt x="1663" y="323"/>
                    <a:pt x="1627" y="302"/>
                    <a:pt x="1627" y="302"/>
                  </a:cubicBezTo>
                  <a:cubicBezTo>
                    <a:pt x="1624" y="307"/>
                    <a:pt x="1624" y="307"/>
                    <a:pt x="1624" y="307"/>
                  </a:cubicBezTo>
                  <a:cubicBezTo>
                    <a:pt x="1622" y="312"/>
                    <a:pt x="1622" y="312"/>
                    <a:pt x="1622" y="312"/>
                  </a:cubicBezTo>
                  <a:cubicBezTo>
                    <a:pt x="1730" y="353"/>
                    <a:pt x="1730" y="353"/>
                    <a:pt x="1730" y="353"/>
                  </a:cubicBezTo>
                  <a:cubicBezTo>
                    <a:pt x="1733" y="354"/>
                    <a:pt x="1736" y="353"/>
                    <a:pt x="1737" y="350"/>
                  </a:cubicBezTo>
                  <a:cubicBezTo>
                    <a:pt x="1738" y="349"/>
                    <a:pt x="1738" y="348"/>
                    <a:pt x="1738" y="347"/>
                  </a:cubicBezTo>
                  <a:cubicBezTo>
                    <a:pt x="1738" y="346"/>
                    <a:pt x="1738" y="345"/>
                    <a:pt x="1737" y="345"/>
                  </a:cubicBezTo>
                  <a:cubicBezTo>
                    <a:pt x="1737" y="344"/>
                    <a:pt x="1736" y="343"/>
                    <a:pt x="1736" y="343"/>
                  </a:cubicBezTo>
                  <a:cubicBezTo>
                    <a:pt x="1735" y="342"/>
                    <a:pt x="1734" y="341"/>
                    <a:pt x="1733" y="340"/>
                  </a:cubicBezTo>
                  <a:cubicBezTo>
                    <a:pt x="1729" y="337"/>
                    <a:pt x="1722" y="333"/>
                    <a:pt x="1714" y="328"/>
                  </a:cubicBezTo>
                  <a:cubicBezTo>
                    <a:pt x="1689" y="312"/>
                    <a:pt x="1651" y="290"/>
                    <a:pt x="1651" y="290"/>
                  </a:cubicBezTo>
                  <a:cubicBezTo>
                    <a:pt x="1648" y="295"/>
                    <a:pt x="1648" y="295"/>
                    <a:pt x="1648" y="295"/>
                  </a:cubicBezTo>
                  <a:cubicBezTo>
                    <a:pt x="1646" y="300"/>
                    <a:pt x="1646" y="300"/>
                    <a:pt x="1646" y="300"/>
                  </a:cubicBezTo>
                  <a:cubicBezTo>
                    <a:pt x="1646" y="300"/>
                    <a:pt x="1669" y="310"/>
                    <a:pt x="1692" y="321"/>
                  </a:cubicBezTo>
                  <a:cubicBezTo>
                    <a:pt x="1704" y="326"/>
                    <a:pt x="1716" y="331"/>
                    <a:pt x="1725" y="335"/>
                  </a:cubicBezTo>
                  <a:cubicBezTo>
                    <a:pt x="1729" y="337"/>
                    <a:pt x="1733" y="339"/>
                    <a:pt x="1736" y="340"/>
                  </a:cubicBezTo>
                  <a:cubicBezTo>
                    <a:pt x="1737" y="340"/>
                    <a:pt x="1738" y="341"/>
                    <a:pt x="1739" y="341"/>
                  </a:cubicBezTo>
                  <a:cubicBezTo>
                    <a:pt x="1740" y="341"/>
                    <a:pt x="1740" y="342"/>
                    <a:pt x="1741" y="342"/>
                  </a:cubicBezTo>
                  <a:cubicBezTo>
                    <a:pt x="1741" y="342"/>
                    <a:pt x="1741" y="342"/>
                    <a:pt x="1741" y="342"/>
                  </a:cubicBezTo>
                  <a:cubicBezTo>
                    <a:pt x="1742" y="342"/>
                    <a:pt x="1742" y="342"/>
                    <a:pt x="1743" y="342"/>
                  </a:cubicBezTo>
                  <a:cubicBezTo>
                    <a:pt x="1743" y="342"/>
                    <a:pt x="1744" y="342"/>
                    <a:pt x="1744" y="342"/>
                  </a:cubicBezTo>
                  <a:cubicBezTo>
                    <a:pt x="1745" y="342"/>
                    <a:pt x="1745" y="342"/>
                    <a:pt x="1746" y="341"/>
                  </a:cubicBezTo>
                  <a:cubicBezTo>
                    <a:pt x="1746" y="341"/>
                    <a:pt x="1747" y="340"/>
                    <a:pt x="1747" y="340"/>
                  </a:cubicBezTo>
                  <a:cubicBezTo>
                    <a:pt x="1748" y="339"/>
                    <a:pt x="1748" y="338"/>
                    <a:pt x="1748" y="337"/>
                  </a:cubicBezTo>
                  <a:cubicBezTo>
                    <a:pt x="1748" y="336"/>
                    <a:pt x="1748" y="335"/>
                    <a:pt x="1748" y="334"/>
                  </a:cubicBezTo>
                  <a:cubicBezTo>
                    <a:pt x="1748" y="334"/>
                    <a:pt x="1747" y="333"/>
                    <a:pt x="1747" y="333"/>
                  </a:cubicBezTo>
                  <a:cubicBezTo>
                    <a:pt x="1747" y="333"/>
                    <a:pt x="1747" y="332"/>
                    <a:pt x="1746" y="332"/>
                  </a:cubicBezTo>
                  <a:cubicBezTo>
                    <a:pt x="1746" y="332"/>
                    <a:pt x="1746" y="332"/>
                    <a:pt x="1746" y="332"/>
                  </a:cubicBezTo>
                  <a:cubicBezTo>
                    <a:pt x="1745" y="332"/>
                    <a:pt x="1745" y="331"/>
                    <a:pt x="1744" y="331"/>
                  </a:cubicBezTo>
                  <a:cubicBezTo>
                    <a:pt x="1738" y="327"/>
                    <a:pt x="1720" y="316"/>
                    <a:pt x="1703" y="305"/>
                  </a:cubicBezTo>
                  <a:cubicBezTo>
                    <a:pt x="1695" y="300"/>
                    <a:pt x="1687" y="295"/>
                    <a:pt x="1681" y="292"/>
                  </a:cubicBezTo>
                  <a:cubicBezTo>
                    <a:pt x="1678" y="290"/>
                    <a:pt x="1675" y="288"/>
                    <a:pt x="1673" y="287"/>
                  </a:cubicBezTo>
                  <a:cubicBezTo>
                    <a:pt x="1673" y="286"/>
                    <a:pt x="1672" y="286"/>
                    <a:pt x="1672" y="286"/>
                  </a:cubicBezTo>
                  <a:cubicBezTo>
                    <a:pt x="1672" y="286"/>
                    <a:pt x="1672" y="286"/>
                    <a:pt x="1672" y="286"/>
                  </a:cubicBezTo>
                  <a:cubicBezTo>
                    <a:pt x="1671" y="286"/>
                    <a:pt x="1671" y="286"/>
                    <a:pt x="1671" y="286"/>
                  </a:cubicBezTo>
                  <a:cubicBezTo>
                    <a:pt x="1670" y="288"/>
                    <a:pt x="1670" y="288"/>
                    <a:pt x="1670" y="288"/>
                  </a:cubicBezTo>
                  <a:cubicBezTo>
                    <a:pt x="1672" y="286"/>
                    <a:pt x="1672" y="286"/>
                    <a:pt x="1672" y="286"/>
                  </a:cubicBezTo>
                  <a:cubicBezTo>
                    <a:pt x="1671" y="286"/>
                    <a:pt x="1671" y="286"/>
                    <a:pt x="1671" y="286"/>
                  </a:cubicBezTo>
                  <a:cubicBezTo>
                    <a:pt x="1670" y="288"/>
                    <a:pt x="1670" y="288"/>
                    <a:pt x="1670" y="288"/>
                  </a:cubicBezTo>
                  <a:cubicBezTo>
                    <a:pt x="1672" y="286"/>
                    <a:pt x="1672" y="286"/>
                    <a:pt x="1672" y="286"/>
                  </a:cubicBezTo>
                  <a:cubicBezTo>
                    <a:pt x="1668" y="289"/>
                    <a:pt x="1668" y="289"/>
                    <a:pt x="1668" y="289"/>
                  </a:cubicBezTo>
                  <a:cubicBezTo>
                    <a:pt x="1672" y="286"/>
                    <a:pt x="1672" y="286"/>
                    <a:pt x="1672" y="286"/>
                  </a:cubicBezTo>
                  <a:cubicBezTo>
                    <a:pt x="1672" y="286"/>
                    <a:pt x="1672" y="286"/>
                    <a:pt x="1672" y="286"/>
                  </a:cubicBezTo>
                  <a:cubicBezTo>
                    <a:pt x="1668" y="289"/>
                    <a:pt x="1668" y="289"/>
                    <a:pt x="1668" y="289"/>
                  </a:cubicBezTo>
                  <a:cubicBezTo>
                    <a:pt x="1672" y="286"/>
                    <a:pt x="1672" y="286"/>
                    <a:pt x="1672" y="286"/>
                  </a:cubicBezTo>
                  <a:cubicBezTo>
                    <a:pt x="1668" y="290"/>
                    <a:pt x="1668" y="290"/>
                    <a:pt x="1668" y="290"/>
                  </a:cubicBezTo>
                  <a:cubicBezTo>
                    <a:pt x="1673" y="287"/>
                    <a:pt x="1673" y="287"/>
                    <a:pt x="1673" y="287"/>
                  </a:cubicBezTo>
                  <a:cubicBezTo>
                    <a:pt x="1673" y="287"/>
                    <a:pt x="1672" y="287"/>
                    <a:pt x="1672" y="286"/>
                  </a:cubicBezTo>
                  <a:cubicBezTo>
                    <a:pt x="1668" y="290"/>
                    <a:pt x="1668" y="290"/>
                    <a:pt x="1668" y="290"/>
                  </a:cubicBezTo>
                  <a:cubicBezTo>
                    <a:pt x="1673" y="287"/>
                    <a:pt x="1673" y="287"/>
                    <a:pt x="1673" y="287"/>
                  </a:cubicBezTo>
                  <a:cubicBezTo>
                    <a:pt x="1668" y="290"/>
                    <a:pt x="1668" y="290"/>
                    <a:pt x="1668" y="290"/>
                  </a:cubicBezTo>
                  <a:cubicBezTo>
                    <a:pt x="1673" y="290"/>
                    <a:pt x="1673" y="290"/>
                    <a:pt x="1673" y="290"/>
                  </a:cubicBezTo>
                  <a:cubicBezTo>
                    <a:pt x="1673" y="288"/>
                    <a:pt x="1673" y="288"/>
                    <a:pt x="1673" y="287"/>
                  </a:cubicBezTo>
                  <a:cubicBezTo>
                    <a:pt x="1668" y="290"/>
                    <a:pt x="1668" y="290"/>
                    <a:pt x="1668" y="290"/>
                  </a:cubicBezTo>
                  <a:cubicBezTo>
                    <a:pt x="1673" y="290"/>
                    <a:pt x="1673" y="290"/>
                    <a:pt x="1673" y="290"/>
                  </a:cubicBezTo>
                  <a:cubicBezTo>
                    <a:pt x="1668" y="290"/>
                    <a:pt x="1668" y="290"/>
                    <a:pt x="1668" y="290"/>
                  </a:cubicBezTo>
                  <a:cubicBezTo>
                    <a:pt x="1672" y="293"/>
                    <a:pt x="1672" y="293"/>
                    <a:pt x="1672" y="293"/>
                  </a:cubicBezTo>
                  <a:cubicBezTo>
                    <a:pt x="1668" y="290"/>
                    <a:pt x="1668" y="290"/>
                    <a:pt x="1668" y="290"/>
                  </a:cubicBezTo>
                  <a:cubicBezTo>
                    <a:pt x="1671" y="294"/>
                    <a:pt x="1671" y="294"/>
                    <a:pt x="1671" y="294"/>
                  </a:cubicBezTo>
                  <a:cubicBezTo>
                    <a:pt x="1671" y="294"/>
                    <a:pt x="1672" y="293"/>
                    <a:pt x="1672" y="293"/>
                  </a:cubicBezTo>
                  <a:cubicBezTo>
                    <a:pt x="1668" y="290"/>
                    <a:pt x="1668" y="290"/>
                    <a:pt x="1668" y="290"/>
                  </a:cubicBezTo>
                  <a:cubicBezTo>
                    <a:pt x="1671" y="294"/>
                    <a:pt x="1671" y="294"/>
                    <a:pt x="1671" y="294"/>
                  </a:cubicBezTo>
                  <a:cubicBezTo>
                    <a:pt x="1668" y="290"/>
                    <a:pt x="1668" y="290"/>
                    <a:pt x="1668" y="290"/>
                  </a:cubicBezTo>
                  <a:cubicBezTo>
                    <a:pt x="1669" y="295"/>
                    <a:pt x="1669" y="295"/>
                    <a:pt x="1669" y="295"/>
                  </a:cubicBezTo>
                  <a:cubicBezTo>
                    <a:pt x="1669" y="295"/>
                    <a:pt x="1670" y="295"/>
                    <a:pt x="1671" y="294"/>
                  </a:cubicBezTo>
                  <a:cubicBezTo>
                    <a:pt x="1668" y="290"/>
                    <a:pt x="1668" y="290"/>
                    <a:pt x="1668" y="290"/>
                  </a:cubicBezTo>
                  <a:cubicBezTo>
                    <a:pt x="1669" y="295"/>
                    <a:pt x="1669" y="295"/>
                    <a:pt x="1669" y="295"/>
                  </a:cubicBezTo>
                  <a:cubicBezTo>
                    <a:pt x="1668" y="290"/>
                    <a:pt x="1668" y="290"/>
                    <a:pt x="1668" y="290"/>
                  </a:cubicBezTo>
                  <a:cubicBezTo>
                    <a:pt x="1668" y="295"/>
                    <a:pt x="1668" y="295"/>
                    <a:pt x="1668" y="295"/>
                  </a:cubicBezTo>
                  <a:cubicBezTo>
                    <a:pt x="1668" y="295"/>
                    <a:pt x="1668" y="295"/>
                    <a:pt x="1669" y="295"/>
                  </a:cubicBezTo>
                  <a:cubicBezTo>
                    <a:pt x="1668" y="290"/>
                    <a:pt x="1668" y="290"/>
                    <a:pt x="1668" y="290"/>
                  </a:cubicBezTo>
                  <a:cubicBezTo>
                    <a:pt x="1668" y="295"/>
                    <a:pt x="1668" y="295"/>
                    <a:pt x="1668" y="295"/>
                  </a:cubicBezTo>
                  <a:cubicBezTo>
                    <a:pt x="1668" y="291"/>
                    <a:pt x="1668" y="291"/>
                    <a:pt x="1668" y="291"/>
                  </a:cubicBezTo>
                  <a:cubicBezTo>
                    <a:pt x="1667" y="295"/>
                    <a:pt x="1667" y="295"/>
                    <a:pt x="1667" y="295"/>
                  </a:cubicBezTo>
                  <a:cubicBezTo>
                    <a:pt x="1667" y="295"/>
                    <a:pt x="1667" y="295"/>
                    <a:pt x="1668" y="295"/>
                  </a:cubicBezTo>
                  <a:cubicBezTo>
                    <a:pt x="1668" y="291"/>
                    <a:pt x="1668" y="291"/>
                    <a:pt x="1668" y="291"/>
                  </a:cubicBezTo>
                  <a:cubicBezTo>
                    <a:pt x="1667" y="295"/>
                    <a:pt x="1667" y="295"/>
                    <a:pt x="1667" y="295"/>
                  </a:cubicBezTo>
                  <a:cubicBezTo>
                    <a:pt x="1667" y="294"/>
                    <a:pt x="1667" y="294"/>
                    <a:pt x="1667" y="294"/>
                  </a:cubicBezTo>
                  <a:cubicBezTo>
                    <a:pt x="1667" y="295"/>
                    <a:pt x="1667" y="295"/>
                    <a:pt x="1667" y="295"/>
                  </a:cubicBezTo>
                  <a:cubicBezTo>
                    <a:pt x="1667" y="295"/>
                    <a:pt x="1667" y="295"/>
                    <a:pt x="1667" y="295"/>
                  </a:cubicBezTo>
                  <a:cubicBezTo>
                    <a:pt x="1667" y="294"/>
                    <a:pt x="1667" y="294"/>
                    <a:pt x="1667" y="294"/>
                  </a:cubicBezTo>
                  <a:cubicBezTo>
                    <a:pt x="1667" y="295"/>
                    <a:pt x="1667" y="295"/>
                    <a:pt x="1667" y="295"/>
                  </a:cubicBezTo>
                  <a:cubicBezTo>
                    <a:pt x="1667" y="295"/>
                    <a:pt x="1668" y="295"/>
                    <a:pt x="1669" y="296"/>
                  </a:cubicBezTo>
                  <a:cubicBezTo>
                    <a:pt x="1672" y="297"/>
                    <a:pt x="1680" y="300"/>
                    <a:pt x="1689" y="303"/>
                  </a:cubicBezTo>
                  <a:cubicBezTo>
                    <a:pt x="1703" y="308"/>
                    <a:pt x="1720" y="315"/>
                    <a:pt x="1735" y="321"/>
                  </a:cubicBezTo>
                  <a:cubicBezTo>
                    <a:pt x="1742" y="323"/>
                    <a:pt x="1749" y="326"/>
                    <a:pt x="1754" y="328"/>
                  </a:cubicBezTo>
                  <a:cubicBezTo>
                    <a:pt x="1757" y="328"/>
                    <a:pt x="1759" y="329"/>
                    <a:pt x="1761" y="330"/>
                  </a:cubicBezTo>
                  <a:cubicBezTo>
                    <a:pt x="1762" y="330"/>
                    <a:pt x="1763" y="330"/>
                    <a:pt x="1763" y="330"/>
                  </a:cubicBezTo>
                  <a:cubicBezTo>
                    <a:pt x="1764" y="331"/>
                    <a:pt x="1765" y="331"/>
                    <a:pt x="1766" y="331"/>
                  </a:cubicBezTo>
                  <a:cubicBezTo>
                    <a:pt x="1766" y="331"/>
                    <a:pt x="1767" y="331"/>
                    <a:pt x="1768" y="330"/>
                  </a:cubicBezTo>
                  <a:cubicBezTo>
                    <a:pt x="1768" y="330"/>
                    <a:pt x="1769" y="330"/>
                    <a:pt x="1769" y="330"/>
                  </a:cubicBezTo>
                  <a:cubicBezTo>
                    <a:pt x="1770" y="329"/>
                    <a:pt x="1771" y="329"/>
                    <a:pt x="1771" y="328"/>
                  </a:cubicBezTo>
                  <a:cubicBezTo>
                    <a:pt x="1772" y="327"/>
                    <a:pt x="1772" y="325"/>
                    <a:pt x="1772" y="324"/>
                  </a:cubicBezTo>
                  <a:cubicBezTo>
                    <a:pt x="1771" y="322"/>
                    <a:pt x="1771" y="321"/>
                    <a:pt x="1769" y="320"/>
                  </a:cubicBezTo>
                  <a:cubicBezTo>
                    <a:pt x="1684" y="267"/>
                    <a:pt x="1684" y="267"/>
                    <a:pt x="1684" y="267"/>
                  </a:cubicBezTo>
                  <a:cubicBezTo>
                    <a:pt x="1681" y="271"/>
                    <a:pt x="1681" y="271"/>
                    <a:pt x="1681" y="271"/>
                  </a:cubicBezTo>
                  <a:cubicBezTo>
                    <a:pt x="1678" y="276"/>
                    <a:pt x="1678" y="276"/>
                    <a:pt x="1678" y="276"/>
                  </a:cubicBezTo>
                  <a:cubicBezTo>
                    <a:pt x="1678" y="276"/>
                    <a:pt x="1701" y="286"/>
                    <a:pt x="1724" y="296"/>
                  </a:cubicBezTo>
                  <a:cubicBezTo>
                    <a:pt x="1736" y="301"/>
                    <a:pt x="1748" y="306"/>
                    <a:pt x="1757" y="310"/>
                  </a:cubicBezTo>
                  <a:cubicBezTo>
                    <a:pt x="1761" y="312"/>
                    <a:pt x="1765" y="313"/>
                    <a:pt x="1768" y="315"/>
                  </a:cubicBezTo>
                  <a:cubicBezTo>
                    <a:pt x="1769" y="315"/>
                    <a:pt x="1770" y="316"/>
                    <a:pt x="1771" y="316"/>
                  </a:cubicBezTo>
                  <a:cubicBezTo>
                    <a:pt x="1771" y="316"/>
                    <a:pt x="1772" y="316"/>
                    <a:pt x="1772" y="316"/>
                  </a:cubicBezTo>
                  <a:cubicBezTo>
                    <a:pt x="1773" y="316"/>
                    <a:pt x="1773" y="316"/>
                    <a:pt x="1773" y="316"/>
                  </a:cubicBezTo>
                  <a:cubicBezTo>
                    <a:pt x="1773" y="317"/>
                    <a:pt x="1773" y="317"/>
                    <a:pt x="1773" y="317"/>
                  </a:cubicBezTo>
                  <a:cubicBezTo>
                    <a:pt x="1773" y="317"/>
                    <a:pt x="1774" y="317"/>
                    <a:pt x="1774" y="317"/>
                  </a:cubicBezTo>
                  <a:cubicBezTo>
                    <a:pt x="1775" y="317"/>
                    <a:pt x="1775" y="317"/>
                    <a:pt x="1776" y="316"/>
                  </a:cubicBezTo>
                  <a:cubicBezTo>
                    <a:pt x="1776" y="316"/>
                    <a:pt x="1778" y="316"/>
                    <a:pt x="1779" y="315"/>
                  </a:cubicBezTo>
                  <a:cubicBezTo>
                    <a:pt x="1779" y="314"/>
                    <a:pt x="1780" y="312"/>
                    <a:pt x="1780" y="311"/>
                  </a:cubicBezTo>
                  <a:cubicBezTo>
                    <a:pt x="1780" y="310"/>
                    <a:pt x="1779" y="309"/>
                    <a:pt x="1779" y="309"/>
                  </a:cubicBezTo>
                  <a:cubicBezTo>
                    <a:pt x="1779" y="308"/>
                    <a:pt x="1779" y="308"/>
                    <a:pt x="1778" y="307"/>
                  </a:cubicBezTo>
                  <a:cubicBezTo>
                    <a:pt x="1778" y="307"/>
                    <a:pt x="1778" y="307"/>
                    <a:pt x="1778" y="307"/>
                  </a:cubicBezTo>
                  <a:cubicBezTo>
                    <a:pt x="1777" y="307"/>
                    <a:pt x="1777" y="307"/>
                    <a:pt x="1777" y="307"/>
                  </a:cubicBezTo>
                  <a:cubicBezTo>
                    <a:pt x="1777" y="306"/>
                    <a:pt x="1776" y="306"/>
                    <a:pt x="1775" y="305"/>
                  </a:cubicBezTo>
                  <a:cubicBezTo>
                    <a:pt x="1768" y="301"/>
                    <a:pt x="1746" y="287"/>
                    <a:pt x="1726" y="274"/>
                  </a:cubicBezTo>
                  <a:cubicBezTo>
                    <a:pt x="1706" y="262"/>
                    <a:pt x="1687" y="250"/>
                    <a:pt x="1687" y="250"/>
                  </a:cubicBezTo>
                  <a:cubicBezTo>
                    <a:pt x="1684" y="255"/>
                    <a:pt x="1684" y="255"/>
                    <a:pt x="1684" y="255"/>
                  </a:cubicBezTo>
                  <a:cubicBezTo>
                    <a:pt x="1682" y="260"/>
                    <a:pt x="1682" y="260"/>
                    <a:pt x="1682" y="260"/>
                  </a:cubicBezTo>
                  <a:cubicBezTo>
                    <a:pt x="1682" y="260"/>
                    <a:pt x="1706" y="270"/>
                    <a:pt x="1731" y="280"/>
                  </a:cubicBezTo>
                  <a:cubicBezTo>
                    <a:pt x="1744" y="285"/>
                    <a:pt x="1757" y="290"/>
                    <a:pt x="1767" y="294"/>
                  </a:cubicBezTo>
                  <a:cubicBezTo>
                    <a:pt x="1772" y="296"/>
                    <a:pt x="1776" y="298"/>
                    <a:pt x="1780" y="299"/>
                  </a:cubicBezTo>
                  <a:cubicBezTo>
                    <a:pt x="1781" y="299"/>
                    <a:pt x="1783" y="300"/>
                    <a:pt x="1784" y="300"/>
                  </a:cubicBezTo>
                  <a:cubicBezTo>
                    <a:pt x="1784" y="300"/>
                    <a:pt x="1785" y="300"/>
                    <a:pt x="1785" y="300"/>
                  </a:cubicBezTo>
                  <a:cubicBezTo>
                    <a:pt x="1786" y="301"/>
                    <a:pt x="1786" y="301"/>
                    <a:pt x="1787" y="301"/>
                  </a:cubicBezTo>
                  <a:cubicBezTo>
                    <a:pt x="1788" y="301"/>
                    <a:pt x="1788" y="301"/>
                    <a:pt x="1789" y="300"/>
                  </a:cubicBezTo>
                  <a:cubicBezTo>
                    <a:pt x="1789" y="300"/>
                    <a:pt x="1790" y="300"/>
                    <a:pt x="1791" y="300"/>
                  </a:cubicBezTo>
                  <a:cubicBezTo>
                    <a:pt x="1791" y="299"/>
                    <a:pt x="1792" y="299"/>
                    <a:pt x="1792" y="298"/>
                  </a:cubicBezTo>
                  <a:cubicBezTo>
                    <a:pt x="1792" y="298"/>
                    <a:pt x="1792" y="298"/>
                    <a:pt x="1792" y="298"/>
                  </a:cubicBezTo>
                  <a:cubicBezTo>
                    <a:pt x="1793" y="297"/>
                    <a:pt x="1793" y="296"/>
                    <a:pt x="1793" y="295"/>
                  </a:cubicBezTo>
                  <a:cubicBezTo>
                    <a:pt x="1793" y="294"/>
                    <a:pt x="1793" y="293"/>
                    <a:pt x="1793" y="293"/>
                  </a:cubicBezTo>
                  <a:cubicBezTo>
                    <a:pt x="1792" y="292"/>
                    <a:pt x="1792" y="292"/>
                    <a:pt x="1792" y="291"/>
                  </a:cubicBezTo>
                  <a:cubicBezTo>
                    <a:pt x="1791" y="291"/>
                    <a:pt x="1791" y="290"/>
                    <a:pt x="1790" y="290"/>
                  </a:cubicBezTo>
                  <a:cubicBezTo>
                    <a:pt x="1790" y="289"/>
                    <a:pt x="1789" y="289"/>
                    <a:pt x="1787" y="288"/>
                  </a:cubicBezTo>
                  <a:cubicBezTo>
                    <a:pt x="1783" y="284"/>
                    <a:pt x="1775" y="279"/>
                    <a:pt x="1765" y="273"/>
                  </a:cubicBezTo>
                  <a:cubicBezTo>
                    <a:pt x="1735" y="255"/>
                    <a:pt x="1692" y="229"/>
                    <a:pt x="1692" y="229"/>
                  </a:cubicBezTo>
                  <a:cubicBezTo>
                    <a:pt x="1689" y="233"/>
                    <a:pt x="1689" y="233"/>
                    <a:pt x="1689" y="233"/>
                  </a:cubicBezTo>
                  <a:cubicBezTo>
                    <a:pt x="1687" y="238"/>
                    <a:pt x="1687" y="238"/>
                    <a:pt x="1687" y="238"/>
                  </a:cubicBezTo>
                  <a:cubicBezTo>
                    <a:pt x="1687" y="238"/>
                    <a:pt x="1713" y="249"/>
                    <a:pt x="1739" y="260"/>
                  </a:cubicBezTo>
                  <a:cubicBezTo>
                    <a:pt x="1753" y="265"/>
                    <a:pt x="1766" y="271"/>
                    <a:pt x="1776" y="275"/>
                  </a:cubicBezTo>
                  <a:cubicBezTo>
                    <a:pt x="1781" y="277"/>
                    <a:pt x="1786" y="279"/>
                    <a:pt x="1789" y="280"/>
                  </a:cubicBezTo>
                  <a:cubicBezTo>
                    <a:pt x="1791" y="281"/>
                    <a:pt x="1792" y="281"/>
                    <a:pt x="1793" y="281"/>
                  </a:cubicBezTo>
                  <a:cubicBezTo>
                    <a:pt x="1794" y="282"/>
                    <a:pt x="1794" y="282"/>
                    <a:pt x="1795" y="282"/>
                  </a:cubicBezTo>
                  <a:cubicBezTo>
                    <a:pt x="1795" y="282"/>
                    <a:pt x="1795" y="282"/>
                    <a:pt x="1795" y="282"/>
                  </a:cubicBezTo>
                  <a:cubicBezTo>
                    <a:pt x="1796" y="282"/>
                    <a:pt x="1796" y="282"/>
                    <a:pt x="1797" y="282"/>
                  </a:cubicBezTo>
                  <a:cubicBezTo>
                    <a:pt x="1797" y="282"/>
                    <a:pt x="1798" y="282"/>
                    <a:pt x="1798" y="282"/>
                  </a:cubicBezTo>
                  <a:cubicBezTo>
                    <a:pt x="1799" y="282"/>
                    <a:pt x="1799" y="282"/>
                    <a:pt x="1800" y="281"/>
                  </a:cubicBezTo>
                  <a:cubicBezTo>
                    <a:pt x="1800" y="281"/>
                    <a:pt x="1801" y="281"/>
                    <a:pt x="1801" y="280"/>
                  </a:cubicBezTo>
                  <a:cubicBezTo>
                    <a:pt x="1802" y="279"/>
                    <a:pt x="1803" y="277"/>
                    <a:pt x="1802" y="275"/>
                  </a:cubicBezTo>
                  <a:cubicBezTo>
                    <a:pt x="1802" y="274"/>
                    <a:pt x="1801" y="273"/>
                    <a:pt x="1800" y="272"/>
                  </a:cubicBezTo>
                  <a:cubicBezTo>
                    <a:pt x="1800" y="272"/>
                    <a:pt x="1798" y="271"/>
                    <a:pt x="1796" y="269"/>
                  </a:cubicBezTo>
                  <a:cubicBezTo>
                    <a:pt x="1786" y="264"/>
                    <a:pt x="1763" y="250"/>
                    <a:pt x="1742" y="237"/>
                  </a:cubicBezTo>
                  <a:cubicBezTo>
                    <a:pt x="1732" y="231"/>
                    <a:pt x="1722" y="224"/>
                    <a:pt x="1715" y="220"/>
                  </a:cubicBezTo>
                  <a:cubicBezTo>
                    <a:pt x="1711" y="218"/>
                    <a:pt x="1709" y="216"/>
                    <a:pt x="1707" y="214"/>
                  </a:cubicBezTo>
                  <a:cubicBezTo>
                    <a:pt x="1706" y="214"/>
                    <a:pt x="1705" y="213"/>
                    <a:pt x="1704" y="213"/>
                  </a:cubicBezTo>
                  <a:cubicBezTo>
                    <a:pt x="1704" y="213"/>
                    <a:pt x="1704" y="213"/>
                    <a:pt x="1704" y="213"/>
                  </a:cubicBezTo>
                  <a:cubicBezTo>
                    <a:pt x="1704" y="213"/>
                    <a:pt x="1704" y="213"/>
                    <a:pt x="1704" y="213"/>
                  </a:cubicBezTo>
                  <a:cubicBezTo>
                    <a:pt x="1702" y="215"/>
                    <a:pt x="1702" y="215"/>
                    <a:pt x="1702" y="215"/>
                  </a:cubicBezTo>
                  <a:cubicBezTo>
                    <a:pt x="1704" y="213"/>
                    <a:pt x="1704" y="213"/>
                    <a:pt x="1704" y="213"/>
                  </a:cubicBezTo>
                  <a:cubicBezTo>
                    <a:pt x="1704" y="213"/>
                    <a:pt x="1704" y="213"/>
                    <a:pt x="1704" y="213"/>
                  </a:cubicBezTo>
                  <a:cubicBezTo>
                    <a:pt x="1702" y="215"/>
                    <a:pt x="1702" y="215"/>
                    <a:pt x="1702" y="215"/>
                  </a:cubicBezTo>
                  <a:cubicBezTo>
                    <a:pt x="1704" y="213"/>
                    <a:pt x="1704" y="213"/>
                    <a:pt x="1704" y="213"/>
                  </a:cubicBezTo>
                  <a:cubicBezTo>
                    <a:pt x="1701" y="216"/>
                    <a:pt x="1701" y="216"/>
                    <a:pt x="1701" y="216"/>
                  </a:cubicBezTo>
                  <a:cubicBezTo>
                    <a:pt x="1705" y="214"/>
                    <a:pt x="1705" y="214"/>
                    <a:pt x="1705" y="214"/>
                  </a:cubicBezTo>
                  <a:cubicBezTo>
                    <a:pt x="1705" y="213"/>
                    <a:pt x="1705" y="213"/>
                    <a:pt x="1704" y="213"/>
                  </a:cubicBezTo>
                  <a:cubicBezTo>
                    <a:pt x="1701" y="216"/>
                    <a:pt x="1701" y="216"/>
                    <a:pt x="1701" y="216"/>
                  </a:cubicBezTo>
                  <a:cubicBezTo>
                    <a:pt x="1705" y="214"/>
                    <a:pt x="1705" y="214"/>
                    <a:pt x="1705" y="214"/>
                  </a:cubicBezTo>
                  <a:cubicBezTo>
                    <a:pt x="1700" y="216"/>
                    <a:pt x="1700" y="216"/>
                    <a:pt x="1700" y="216"/>
                  </a:cubicBezTo>
                  <a:cubicBezTo>
                    <a:pt x="1706" y="216"/>
                    <a:pt x="1706" y="216"/>
                    <a:pt x="1706" y="216"/>
                  </a:cubicBezTo>
                  <a:cubicBezTo>
                    <a:pt x="1706" y="215"/>
                    <a:pt x="1705" y="214"/>
                    <a:pt x="1705" y="214"/>
                  </a:cubicBezTo>
                  <a:cubicBezTo>
                    <a:pt x="1700" y="216"/>
                    <a:pt x="1700" y="216"/>
                    <a:pt x="1700" y="216"/>
                  </a:cubicBezTo>
                  <a:cubicBezTo>
                    <a:pt x="1706" y="216"/>
                    <a:pt x="1706" y="216"/>
                    <a:pt x="1706" y="216"/>
                  </a:cubicBezTo>
                  <a:cubicBezTo>
                    <a:pt x="1700" y="216"/>
                    <a:pt x="1700" y="216"/>
                    <a:pt x="1700" y="216"/>
                  </a:cubicBezTo>
                  <a:cubicBezTo>
                    <a:pt x="1706" y="218"/>
                    <a:pt x="1706" y="218"/>
                    <a:pt x="1706" y="218"/>
                  </a:cubicBezTo>
                  <a:cubicBezTo>
                    <a:pt x="1706" y="217"/>
                    <a:pt x="1706" y="217"/>
                    <a:pt x="1706" y="216"/>
                  </a:cubicBezTo>
                  <a:cubicBezTo>
                    <a:pt x="1700" y="216"/>
                    <a:pt x="1700" y="216"/>
                    <a:pt x="1700" y="216"/>
                  </a:cubicBezTo>
                  <a:cubicBezTo>
                    <a:pt x="1706" y="218"/>
                    <a:pt x="1706" y="218"/>
                    <a:pt x="1706" y="218"/>
                  </a:cubicBezTo>
                  <a:cubicBezTo>
                    <a:pt x="1700" y="216"/>
                    <a:pt x="1700" y="216"/>
                    <a:pt x="1700" y="216"/>
                  </a:cubicBezTo>
                  <a:cubicBezTo>
                    <a:pt x="1705" y="220"/>
                    <a:pt x="1705" y="220"/>
                    <a:pt x="1705" y="220"/>
                  </a:cubicBezTo>
                  <a:cubicBezTo>
                    <a:pt x="1705" y="219"/>
                    <a:pt x="1705" y="218"/>
                    <a:pt x="1706" y="218"/>
                  </a:cubicBezTo>
                  <a:cubicBezTo>
                    <a:pt x="1700" y="216"/>
                    <a:pt x="1700" y="216"/>
                    <a:pt x="1700" y="216"/>
                  </a:cubicBezTo>
                  <a:cubicBezTo>
                    <a:pt x="1705" y="220"/>
                    <a:pt x="1705" y="220"/>
                    <a:pt x="1705" y="220"/>
                  </a:cubicBezTo>
                  <a:cubicBezTo>
                    <a:pt x="1700" y="216"/>
                    <a:pt x="1700" y="216"/>
                    <a:pt x="1700" y="216"/>
                  </a:cubicBezTo>
                  <a:cubicBezTo>
                    <a:pt x="1698" y="221"/>
                    <a:pt x="1698" y="221"/>
                    <a:pt x="1698" y="221"/>
                  </a:cubicBezTo>
                  <a:cubicBezTo>
                    <a:pt x="1799" y="261"/>
                    <a:pt x="1799" y="261"/>
                    <a:pt x="1799" y="261"/>
                  </a:cubicBezTo>
                  <a:cubicBezTo>
                    <a:pt x="1801" y="262"/>
                    <a:pt x="1803" y="261"/>
                    <a:pt x="1804" y="260"/>
                  </a:cubicBezTo>
                  <a:cubicBezTo>
                    <a:pt x="1806" y="259"/>
                    <a:pt x="1807" y="258"/>
                    <a:pt x="1807" y="256"/>
                  </a:cubicBezTo>
                  <a:cubicBezTo>
                    <a:pt x="1807" y="255"/>
                    <a:pt x="1806" y="254"/>
                    <a:pt x="1806" y="254"/>
                  </a:cubicBezTo>
                  <a:cubicBezTo>
                    <a:pt x="1806" y="253"/>
                    <a:pt x="1806" y="252"/>
                    <a:pt x="1805" y="252"/>
                  </a:cubicBezTo>
                  <a:cubicBezTo>
                    <a:pt x="1805" y="252"/>
                    <a:pt x="1805" y="252"/>
                    <a:pt x="1805" y="251"/>
                  </a:cubicBezTo>
                  <a:cubicBezTo>
                    <a:pt x="1804" y="251"/>
                    <a:pt x="1804" y="251"/>
                    <a:pt x="1804" y="251"/>
                  </a:cubicBezTo>
                  <a:cubicBezTo>
                    <a:pt x="1802" y="250"/>
                    <a:pt x="1800" y="248"/>
                    <a:pt x="1796" y="246"/>
                  </a:cubicBezTo>
                  <a:cubicBezTo>
                    <a:pt x="1773" y="231"/>
                    <a:pt x="1707" y="191"/>
                    <a:pt x="1707" y="191"/>
                  </a:cubicBezTo>
                  <a:cubicBezTo>
                    <a:pt x="1704" y="195"/>
                    <a:pt x="1704" y="195"/>
                    <a:pt x="1704" y="195"/>
                  </a:cubicBezTo>
                  <a:cubicBezTo>
                    <a:pt x="1709" y="198"/>
                    <a:pt x="1709" y="198"/>
                    <a:pt x="1709" y="198"/>
                  </a:cubicBezTo>
                  <a:cubicBezTo>
                    <a:pt x="1705" y="195"/>
                    <a:pt x="1705" y="195"/>
                    <a:pt x="1705" y="195"/>
                  </a:cubicBezTo>
                  <a:cubicBezTo>
                    <a:pt x="1707" y="200"/>
                    <a:pt x="1707" y="200"/>
                    <a:pt x="1707" y="200"/>
                  </a:cubicBezTo>
                  <a:cubicBezTo>
                    <a:pt x="1708" y="200"/>
                    <a:pt x="1709" y="199"/>
                    <a:pt x="1709" y="198"/>
                  </a:cubicBezTo>
                  <a:cubicBezTo>
                    <a:pt x="1705" y="195"/>
                    <a:pt x="1705" y="195"/>
                    <a:pt x="1705" y="195"/>
                  </a:cubicBezTo>
                  <a:cubicBezTo>
                    <a:pt x="1707" y="200"/>
                    <a:pt x="1707" y="200"/>
                    <a:pt x="1707" y="200"/>
                  </a:cubicBezTo>
                  <a:cubicBezTo>
                    <a:pt x="1705" y="196"/>
                    <a:pt x="1705" y="196"/>
                    <a:pt x="1705" y="196"/>
                  </a:cubicBezTo>
                  <a:cubicBezTo>
                    <a:pt x="1706" y="201"/>
                    <a:pt x="1706" y="201"/>
                    <a:pt x="1706" y="201"/>
                  </a:cubicBezTo>
                  <a:cubicBezTo>
                    <a:pt x="1706" y="200"/>
                    <a:pt x="1707" y="200"/>
                    <a:pt x="1707" y="200"/>
                  </a:cubicBezTo>
                  <a:cubicBezTo>
                    <a:pt x="1705" y="196"/>
                    <a:pt x="1705" y="196"/>
                    <a:pt x="1705" y="196"/>
                  </a:cubicBezTo>
                  <a:cubicBezTo>
                    <a:pt x="1706" y="201"/>
                    <a:pt x="1706" y="201"/>
                    <a:pt x="1706" y="201"/>
                  </a:cubicBezTo>
                  <a:cubicBezTo>
                    <a:pt x="1705" y="197"/>
                    <a:pt x="1705" y="197"/>
                    <a:pt x="1705" y="197"/>
                  </a:cubicBezTo>
                  <a:cubicBezTo>
                    <a:pt x="1705" y="201"/>
                    <a:pt x="1705" y="201"/>
                    <a:pt x="1705" y="201"/>
                  </a:cubicBezTo>
                  <a:cubicBezTo>
                    <a:pt x="1705" y="201"/>
                    <a:pt x="1705" y="201"/>
                    <a:pt x="1706" y="201"/>
                  </a:cubicBezTo>
                  <a:cubicBezTo>
                    <a:pt x="1705" y="197"/>
                    <a:pt x="1705" y="197"/>
                    <a:pt x="1705" y="197"/>
                  </a:cubicBezTo>
                  <a:cubicBezTo>
                    <a:pt x="1705" y="201"/>
                    <a:pt x="1705" y="201"/>
                    <a:pt x="1705" y="201"/>
                  </a:cubicBezTo>
                  <a:cubicBezTo>
                    <a:pt x="1705" y="199"/>
                    <a:pt x="1705" y="199"/>
                    <a:pt x="1705" y="199"/>
                  </a:cubicBezTo>
                  <a:cubicBezTo>
                    <a:pt x="1705" y="201"/>
                    <a:pt x="1705" y="201"/>
                    <a:pt x="1705" y="201"/>
                  </a:cubicBezTo>
                  <a:cubicBezTo>
                    <a:pt x="1705" y="201"/>
                    <a:pt x="1705" y="201"/>
                    <a:pt x="1705" y="201"/>
                  </a:cubicBezTo>
                  <a:cubicBezTo>
                    <a:pt x="1705" y="199"/>
                    <a:pt x="1705" y="199"/>
                    <a:pt x="1705" y="199"/>
                  </a:cubicBezTo>
                  <a:cubicBezTo>
                    <a:pt x="1705" y="201"/>
                    <a:pt x="1705" y="201"/>
                    <a:pt x="1705" y="201"/>
                  </a:cubicBezTo>
                  <a:cubicBezTo>
                    <a:pt x="1705" y="201"/>
                    <a:pt x="1706" y="201"/>
                    <a:pt x="1707" y="201"/>
                  </a:cubicBezTo>
                  <a:cubicBezTo>
                    <a:pt x="1711" y="202"/>
                    <a:pt x="1720" y="206"/>
                    <a:pt x="1730" y="210"/>
                  </a:cubicBezTo>
                  <a:cubicBezTo>
                    <a:pt x="1746" y="217"/>
                    <a:pt x="1765" y="225"/>
                    <a:pt x="1780" y="232"/>
                  </a:cubicBezTo>
                  <a:cubicBezTo>
                    <a:pt x="1788" y="235"/>
                    <a:pt x="1794" y="239"/>
                    <a:pt x="1799" y="241"/>
                  </a:cubicBezTo>
                  <a:cubicBezTo>
                    <a:pt x="1804" y="243"/>
                    <a:pt x="1807" y="244"/>
                    <a:pt x="1807" y="244"/>
                  </a:cubicBezTo>
                  <a:cubicBezTo>
                    <a:pt x="1809" y="245"/>
                    <a:pt x="1812" y="244"/>
                    <a:pt x="1814" y="242"/>
                  </a:cubicBezTo>
                  <a:cubicBezTo>
                    <a:pt x="1815" y="241"/>
                    <a:pt x="1815" y="240"/>
                    <a:pt x="1815" y="239"/>
                  </a:cubicBezTo>
                  <a:cubicBezTo>
                    <a:pt x="1815" y="238"/>
                    <a:pt x="1814" y="237"/>
                    <a:pt x="1814" y="237"/>
                  </a:cubicBezTo>
                  <a:cubicBezTo>
                    <a:pt x="1814" y="236"/>
                    <a:pt x="1813" y="235"/>
                    <a:pt x="1813" y="235"/>
                  </a:cubicBezTo>
                  <a:cubicBezTo>
                    <a:pt x="1813" y="235"/>
                    <a:pt x="1812" y="234"/>
                    <a:pt x="1812" y="234"/>
                  </a:cubicBezTo>
                  <a:cubicBezTo>
                    <a:pt x="1810" y="233"/>
                    <a:pt x="1808" y="231"/>
                    <a:pt x="1804" y="229"/>
                  </a:cubicBezTo>
                  <a:cubicBezTo>
                    <a:pt x="1792" y="221"/>
                    <a:pt x="1768" y="206"/>
                    <a:pt x="1747" y="193"/>
                  </a:cubicBezTo>
                  <a:cubicBezTo>
                    <a:pt x="1737" y="187"/>
                    <a:pt x="1727" y="181"/>
                    <a:pt x="1720" y="177"/>
                  </a:cubicBezTo>
                  <a:cubicBezTo>
                    <a:pt x="1716" y="175"/>
                    <a:pt x="1713" y="173"/>
                    <a:pt x="1711" y="172"/>
                  </a:cubicBezTo>
                  <a:cubicBezTo>
                    <a:pt x="1710" y="171"/>
                    <a:pt x="1710" y="171"/>
                    <a:pt x="1709" y="170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708" y="170"/>
                    <a:pt x="1708" y="170"/>
                    <a:pt x="1708" y="170"/>
                  </a:cubicBezTo>
                  <a:cubicBezTo>
                    <a:pt x="1707" y="172"/>
                    <a:pt x="1707" y="172"/>
                    <a:pt x="1707" y="172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708" y="170"/>
                    <a:pt x="1708" y="170"/>
                    <a:pt x="1708" y="170"/>
                  </a:cubicBezTo>
                  <a:cubicBezTo>
                    <a:pt x="1707" y="172"/>
                    <a:pt x="1707" y="172"/>
                    <a:pt x="1707" y="172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706" y="174"/>
                    <a:pt x="1706" y="174"/>
                    <a:pt x="1706" y="174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706" y="174"/>
                    <a:pt x="1706" y="174"/>
                    <a:pt x="1706" y="174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706" y="174"/>
                    <a:pt x="1706" y="174"/>
                    <a:pt x="1706" y="174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706" y="174"/>
                    <a:pt x="1706" y="174"/>
                    <a:pt x="1706" y="174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706" y="174"/>
                    <a:pt x="1706" y="174"/>
                    <a:pt x="1706" y="174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706" y="174"/>
                    <a:pt x="1706" y="174"/>
                    <a:pt x="1706" y="174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706" y="174"/>
                    <a:pt x="1706" y="174"/>
                    <a:pt x="1706" y="174"/>
                  </a:cubicBezTo>
                  <a:cubicBezTo>
                    <a:pt x="1706" y="174"/>
                    <a:pt x="1706" y="174"/>
                    <a:pt x="1706" y="174"/>
                  </a:cubicBezTo>
                  <a:cubicBezTo>
                    <a:pt x="1703" y="179"/>
                    <a:pt x="1703" y="179"/>
                    <a:pt x="1703" y="179"/>
                  </a:cubicBezTo>
                  <a:cubicBezTo>
                    <a:pt x="1703" y="179"/>
                    <a:pt x="1730" y="192"/>
                    <a:pt x="1757" y="204"/>
                  </a:cubicBezTo>
                  <a:cubicBezTo>
                    <a:pt x="1770" y="210"/>
                    <a:pt x="1784" y="216"/>
                    <a:pt x="1794" y="221"/>
                  </a:cubicBezTo>
                  <a:cubicBezTo>
                    <a:pt x="1800" y="223"/>
                    <a:pt x="1804" y="225"/>
                    <a:pt x="1808" y="227"/>
                  </a:cubicBezTo>
                  <a:cubicBezTo>
                    <a:pt x="1809" y="227"/>
                    <a:pt x="1811" y="228"/>
                    <a:pt x="1812" y="228"/>
                  </a:cubicBezTo>
                  <a:cubicBezTo>
                    <a:pt x="1812" y="228"/>
                    <a:pt x="1813" y="229"/>
                    <a:pt x="1813" y="229"/>
                  </a:cubicBezTo>
                  <a:cubicBezTo>
                    <a:pt x="1814" y="229"/>
                    <a:pt x="1814" y="229"/>
                    <a:pt x="1814" y="229"/>
                  </a:cubicBezTo>
                  <a:cubicBezTo>
                    <a:pt x="1814" y="229"/>
                    <a:pt x="1815" y="229"/>
                    <a:pt x="1815" y="229"/>
                  </a:cubicBezTo>
                  <a:cubicBezTo>
                    <a:pt x="1816" y="229"/>
                    <a:pt x="1816" y="229"/>
                    <a:pt x="1817" y="229"/>
                  </a:cubicBezTo>
                  <a:cubicBezTo>
                    <a:pt x="1817" y="229"/>
                    <a:pt x="1818" y="229"/>
                    <a:pt x="1818" y="228"/>
                  </a:cubicBezTo>
                  <a:cubicBezTo>
                    <a:pt x="1819" y="228"/>
                    <a:pt x="1820" y="227"/>
                    <a:pt x="1820" y="227"/>
                  </a:cubicBezTo>
                  <a:cubicBezTo>
                    <a:pt x="1821" y="225"/>
                    <a:pt x="1821" y="224"/>
                    <a:pt x="1821" y="222"/>
                  </a:cubicBezTo>
                  <a:cubicBezTo>
                    <a:pt x="1821" y="221"/>
                    <a:pt x="1820" y="220"/>
                    <a:pt x="1818" y="219"/>
                  </a:cubicBezTo>
                  <a:cubicBezTo>
                    <a:pt x="1818" y="219"/>
                    <a:pt x="1817" y="218"/>
                    <a:pt x="1814" y="216"/>
                  </a:cubicBezTo>
                  <a:cubicBezTo>
                    <a:pt x="1804" y="210"/>
                    <a:pt x="1780" y="195"/>
                    <a:pt x="1759" y="182"/>
                  </a:cubicBezTo>
                  <a:cubicBezTo>
                    <a:pt x="1748" y="175"/>
                    <a:pt x="1738" y="169"/>
                    <a:pt x="1730" y="164"/>
                  </a:cubicBezTo>
                  <a:cubicBezTo>
                    <a:pt x="1726" y="162"/>
                    <a:pt x="1723" y="160"/>
                    <a:pt x="1721" y="158"/>
                  </a:cubicBezTo>
                  <a:cubicBezTo>
                    <a:pt x="1720" y="158"/>
                    <a:pt x="1719" y="157"/>
                    <a:pt x="1719" y="157"/>
                  </a:cubicBezTo>
                  <a:cubicBezTo>
                    <a:pt x="1719" y="157"/>
                    <a:pt x="1719" y="157"/>
                    <a:pt x="1719" y="157"/>
                  </a:cubicBezTo>
                  <a:cubicBezTo>
                    <a:pt x="1719" y="157"/>
                    <a:pt x="1719" y="157"/>
                    <a:pt x="1719" y="157"/>
                  </a:cubicBezTo>
                  <a:cubicBezTo>
                    <a:pt x="1717" y="159"/>
                    <a:pt x="1717" y="159"/>
                    <a:pt x="1717" y="159"/>
                  </a:cubicBezTo>
                  <a:cubicBezTo>
                    <a:pt x="1719" y="157"/>
                    <a:pt x="1719" y="157"/>
                    <a:pt x="1719" y="157"/>
                  </a:cubicBezTo>
                  <a:cubicBezTo>
                    <a:pt x="1719" y="157"/>
                    <a:pt x="1719" y="157"/>
                    <a:pt x="1719" y="157"/>
                  </a:cubicBezTo>
                  <a:cubicBezTo>
                    <a:pt x="1717" y="159"/>
                    <a:pt x="1717" y="159"/>
                    <a:pt x="1717" y="159"/>
                  </a:cubicBezTo>
                  <a:cubicBezTo>
                    <a:pt x="1719" y="157"/>
                    <a:pt x="1719" y="157"/>
                    <a:pt x="1719" y="157"/>
                  </a:cubicBezTo>
                  <a:cubicBezTo>
                    <a:pt x="1715" y="160"/>
                    <a:pt x="1715" y="160"/>
                    <a:pt x="1715" y="160"/>
                  </a:cubicBezTo>
                  <a:cubicBezTo>
                    <a:pt x="1719" y="157"/>
                    <a:pt x="1719" y="157"/>
                    <a:pt x="1719" y="157"/>
                  </a:cubicBezTo>
                  <a:cubicBezTo>
                    <a:pt x="1719" y="157"/>
                    <a:pt x="1719" y="157"/>
                    <a:pt x="1719" y="157"/>
                  </a:cubicBezTo>
                  <a:cubicBezTo>
                    <a:pt x="1715" y="160"/>
                    <a:pt x="1715" y="160"/>
                    <a:pt x="1715" y="160"/>
                  </a:cubicBezTo>
                  <a:cubicBezTo>
                    <a:pt x="1719" y="157"/>
                    <a:pt x="1719" y="157"/>
                    <a:pt x="1719" y="157"/>
                  </a:cubicBezTo>
                  <a:cubicBezTo>
                    <a:pt x="1715" y="161"/>
                    <a:pt x="1715" y="161"/>
                    <a:pt x="1715" y="161"/>
                  </a:cubicBezTo>
                  <a:cubicBezTo>
                    <a:pt x="1720" y="158"/>
                    <a:pt x="1720" y="158"/>
                    <a:pt x="1720" y="158"/>
                  </a:cubicBezTo>
                  <a:cubicBezTo>
                    <a:pt x="1720" y="158"/>
                    <a:pt x="1719" y="158"/>
                    <a:pt x="1719" y="157"/>
                  </a:cubicBezTo>
                  <a:cubicBezTo>
                    <a:pt x="1715" y="161"/>
                    <a:pt x="1715" y="161"/>
                    <a:pt x="1715" y="161"/>
                  </a:cubicBezTo>
                  <a:cubicBezTo>
                    <a:pt x="1720" y="158"/>
                    <a:pt x="1720" y="158"/>
                    <a:pt x="1720" y="158"/>
                  </a:cubicBezTo>
                  <a:cubicBezTo>
                    <a:pt x="1715" y="161"/>
                    <a:pt x="1715" y="161"/>
                    <a:pt x="1715" y="161"/>
                  </a:cubicBezTo>
                  <a:cubicBezTo>
                    <a:pt x="1720" y="161"/>
                    <a:pt x="1720" y="161"/>
                    <a:pt x="1720" y="161"/>
                  </a:cubicBezTo>
                  <a:cubicBezTo>
                    <a:pt x="1720" y="159"/>
                    <a:pt x="1720" y="159"/>
                    <a:pt x="1720" y="158"/>
                  </a:cubicBezTo>
                  <a:cubicBezTo>
                    <a:pt x="1715" y="161"/>
                    <a:pt x="1715" y="161"/>
                    <a:pt x="1715" y="161"/>
                  </a:cubicBezTo>
                  <a:cubicBezTo>
                    <a:pt x="1720" y="161"/>
                    <a:pt x="1720" y="161"/>
                    <a:pt x="1720" y="161"/>
                  </a:cubicBezTo>
                  <a:cubicBezTo>
                    <a:pt x="1715" y="161"/>
                    <a:pt x="1715" y="161"/>
                    <a:pt x="1715" y="161"/>
                  </a:cubicBezTo>
                  <a:cubicBezTo>
                    <a:pt x="1713" y="166"/>
                    <a:pt x="1713" y="166"/>
                    <a:pt x="1713" y="166"/>
                  </a:cubicBezTo>
                  <a:cubicBezTo>
                    <a:pt x="1813" y="202"/>
                    <a:pt x="1813" y="202"/>
                    <a:pt x="1813" y="202"/>
                  </a:cubicBezTo>
                  <a:cubicBezTo>
                    <a:pt x="1815" y="203"/>
                    <a:pt x="1818" y="202"/>
                    <a:pt x="1819" y="200"/>
                  </a:cubicBezTo>
                  <a:cubicBezTo>
                    <a:pt x="1820" y="199"/>
                    <a:pt x="1820" y="198"/>
                    <a:pt x="1820" y="197"/>
                  </a:cubicBezTo>
                  <a:cubicBezTo>
                    <a:pt x="1820" y="195"/>
                    <a:pt x="1820" y="194"/>
                    <a:pt x="1819" y="194"/>
                  </a:cubicBezTo>
                  <a:cubicBezTo>
                    <a:pt x="1819" y="192"/>
                    <a:pt x="1818" y="192"/>
                    <a:pt x="1817" y="191"/>
                  </a:cubicBezTo>
                  <a:cubicBezTo>
                    <a:pt x="1816" y="190"/>
                    <a:pt x="1814" y="188"/>
                    <a:pt x="1812" y="187"/>
                  </a:cubicBezTo>
                  <a:cubicBezTo>
                    <a:pt x="1804" y="181"/>
                    <a:pt x="1789" y="171"/>
                    <a:pt x="1771" y="159"/>
                  </a:cubicBezTo>
                  <a:cubicBezTo>
                    <a:pt x="1716" y="125"/>
                    <a:pt x="1634" y="77"/>
                    <a:pt x="1634" y="77"/>
                  </a:cubicBezTo>
                  <a:cubicBezTo>
                    <a:pt x="1631" y="82"/>
                    <a:pt x="1631" y="82"/>
                    <a:pt x="1631" y="82"/>
                  </a:cubicBezTo>
                  <a:cubicBezTo>
                    <a:pt x="1628" y="87"/>
                    <a:pt x="1628" y="87"/>
                    <a:pt x="1628" y="87"/>
                  </a:cubicBezTo>
                  <a:cubicBezTo>
                    <a:pt x="1628" y="87"/>
                    <a:pt x="1673" y="110"/>
                    <a:pt x="1718" y="133"/>
                  </a:cubicBezTo>
                  <a:cubicBezTo>
                    <a:pt x="1741" y="144"/>
                    <a:pt x="1764" y="156"/>
                    <a:pt x="1781" y="164"/>
                  </a:cubicBezTo>
                  <a:cubicBezTo>
                    <a:pt x="1789" y="169"/>
                    <a:pt x="1797" y="172"/>
                    <a:pt x="1802" y="175"/>
                  </a:cubicBezTo>
                  <a:cubicBezTo>
                    <a:pt x="1804" y="176"/>
                    <a:pt x="1806" y="177"/>
                    <a:pt x="1808" y="178"/>
                  </a:cubicBezTo>
                  <a:cubicBezTo>
                    <a:pt x="1809" y="178"/>
                    <a:pt x="1809" y="178"/>
                    <a:pt x="1810" y="179"/>
                  </a:cubicBezTo>
                  <a:cubicBezTo>
                    <a:pt x="1810" y="179"/>
                    <a:pt x="1810" y="179"/>
                    <a:pt x="1810" y="179"/>
                  </a:cubicBezTo>
                  <a:cubicBezTo>
                    <a:pt x="1811" y="179"/>
                    <a:pt x="1811" y="179"/>
                    <a:pt x="1811" y="179"/>
                  </a:cubicBezTo>
                  <a:cubicBezTo>
                    <a:pt x="1811" y="179"/>
                    <a:pt x="1811" y="179"/>
                    <a:pt x="1811" y="179"/>
                  </a:cubicBezTo>
                  <a:cubicBezTo>
                    <a:pt x="1812" y="179"/>
                    <a:pt x="1812" y="179"/>
                    <a:pt x="1813" y="179"/>
                  </a:cubicBezTo>
                  <a:cubicBezTo>
                    <a:pt x="1813" y="179"/>
                    <a:pt x="1814" y="179"/>
                    <a:pt x="1814" y="179"/>
                  </a:cubicBezTo>
                  <a:cubicBezTo>
                    <a:pt x="1815" y="179"/>
                    <a:pt x="1816" y="178"/>
                    <a:pt x="1817" y="177"/>
                  </a:cubicBezTo>
                  <a:cubicBezTo>
                    <a:pt x="1817" y="177"/>
                    <a:pt x="1817" y="177"/>
                    <a:pt x="1817" y="177"/>
                  </a:cubicBezTo>
                  <a:cubicBezTo>
                    <a:pt x="1818" y="176"/>
                    <a:pt x="1818" y="175"/>
                    <a:pt x="1818" y="174"/>
                  </a:cubicBezTo>
                  <a:cubicBezTo>
                    <a:pt x="1818" y="172"/>
                    <a:pt x="1818" y="172"/>
                    <a:pt x="1817" y="171"/>
                  </a:cubicBezTo>
                  <a:cubicBezTo>
                    <a:pt x="1817" y="170"/>
                    <a:pt x="1817" y="170"/>
                    <a:pt x="1816" y="169"/>
                  </a:cubicBezTo>
                  <a:cubicBezTo>
                    <a:pt x="1815" y="169"/>
                    <a:pt x="1815" y="168"/>
                    <a:pt x="1814" y="167"/>
                  </a:cubicBezTo>
                  <a:cubicBezTo>
                    <a:pt x="1810" y="164"/>
                    <a:pt x="1804" y="160"/>
                    <a:pt x="1795" y="154"/>
                  </a:cubicBezTo>
                  <a:cubicBezTo>
                    <a:pt x="1764" y="133"/>
                    <a:pt x="1703" y="96"/>
                    <a:pt x="1650" y="64"/>
                  </a:cubicBezTo>
                  <a:cubicBezTo>
                    <a:pt x="1623" y="48"/>
                    <a:pt x="1599" y="33"/>
                    <a:pt x="1581" y="22"/>
                  </a:cubicBezTo>
                  <a:cubicBezTo>
                    <a:pt x="1572" y="17"/>
                    <a:pt x="1564" y="12"/>
                    <a:pt x="1559" y="9"/>
                  </a:cubicBezTo>
                  <a:cubicBezTo>
                    <a:pt x="1557" y="8"/>
                    <a:pt x="1555" y="6"/>
                    <a:pt x="1554" y="6"/>
                  </a:cubicBezTo>
                  <a:cubicBezTo>
                    <a:pt x="1553" y="5"/>
                    <a:pt x="1552" y="5"/>
                    <a:pt x="1552" y="5"/>
                  </a:cubicBezTo>
                  <a:cubicBezTo>
                    <a:pt x="1552" y="4"/>
                    <a:pt x="1552" y="4"/>
                    <a:pt x="1552" y="4"/>
                  </a:cubicBezTo>
                  <a:cubicBezTo>
                    <a:pt x="1550" y="7"/>
                    <a:pt x="1550" y="7"/>
                    <a:pt x="1550" y="7"/>
                  </a:cubicBezTo>
                  <a:cubicBezTo>
                    <a:pt x="1552" y="5"/>
                    <a:pt x="1552" y="5"/>
                    <a:pt x="1552" y="5"/>
                  </a:cubicBezTo>
                  <a:cubicBezTo>
                    <a:pt x="1552" y="4"/>
                    <a:pt x="1552" y="4"/>
                    <a:pt x="1552" y="4"/>
                  </a:cubicBezTo>
                  <a:cubicBezTo>
                    <a:pt x="1550" y="7"/>
                    <a:pt x="1550" y="7"/>
                    <a:pt x="1550" y="7"/>
                  </a:cubicBezTo>
                  <a:cubicBezTo>
                    <a:pt x="1552" y="5"/>
                    <a:pt x="1552" y="5"/>
                    <a:pt x="1552" y="5"/>
                  </a:cubicBezTo>
                  <a:cubicBezTo>
                    <a:pt x="1549" y="9"/>
                    <a:pt x="1549" y="9"/>
                    <a:pt x="1549" y="9"/>
                  </a:cubicBezTo>
                  <a:cubicBezTo>
                    <a:pt x="1552" y="5"/>
                    <a:pt x="1552" y="5"/>
                    <a:pt x="1552" y="5"/>
                  </a:cubicBezTo>
                  <a:cubicBezTo>
                    <a:pt x="1552" y="5"/>
                    <a:pt x="1552" y="5"/>
                    <a:pt x="1552" y="5"/>
                  </a:cubicBezTo>
                  <a:cubicBezTo>
                    <a:pt x="1549" y="9"/>
                    <a:pt x="1549" y="9"/>
                    <a:pt x="1549" y="9"/>
                  </a:cubicBezTo>
                  <a:cubicBezTo>
                    <a:pt x="1552" y="5"/>
                    <a:pt x="1552" y="5"/>
                    <a:pt x="1552" y="5"/>
                  </a:cubicBezTo>
                  <a:cubicBezTo>
                    <a:pt x="1549" y="9"/>
                    <a:pt x="1549" y="9"/>
                    <a:pt x="1549" y="9"/>
                  </a:cubicBezTo>
                  <a:cubicBezTo>
                    <a:pt x="1553" y="5"/>
                    <a:pt x="1553" y="5"/>
                    <a:pt x="1553" y="5"/>
                  </a:cubicBezTo>
                  <a:cubicBezTo>
                    <a:pt x="1552" y="5"/>
                    <a:pt x="1552" y="5"/>
                    <a:pt x="1552" y="5"/>
                  </a:cubicBezTo>
                  <a:cubicBezTo>
                    <a:pt x="1549" y="9"/>
                    <a:pt x="1549" y="9"/>
                    <a:pt x="1549" y="9"/>
                  </a:cubicBezTo>
                  <a:cubicBezTo>
                    <a:pt x="1553" y="5"/>
                    <a:pt x="1553" y="5"/>
                    <a:pt x="1553" y="5"/>
                  </a:cubicBezTo>
                  <a:cubicBezTo>
                    <a:pt x="1549" y="9"/>
                    <a:pt x="1549" y="9"/>
                    <a:pt x="1549" y="9"/>
                  </a:cubicBezTo>
                  <a:cubicBezTo>
                    <a:pt x="1553" y="6"/>
                    <a:pt x="1553" y="6"/>
                    <a:pt x="1553" y="6"/>
                  </a:cubicBezTo>
                  <a:cubicBezTo>
                    <a:pt x="1553" y="6"/>
                    <a:pt x="1553" y="6"/>
                    <a:pt x="1553" y="5"/>
                  </a:cubicBezTo>
                  <a:cubicBezTo>
                    <a:pt x="1549" y="9"/>
                    <a:pt x="1549" y="9"/>
                    <a:pt x="1549" y="9"/>
                  </a:cubicBezTo>
                  <a:cubicBezTo>
                    <a:pt x="1553" y="6"/>
                    <a:pt x="1553" y="6"/>
                    <a:pt x="1553" y="6"/>
                  </a:cubicBezTo>
                  <a:cubicBezTo>
                    <a:pt x="1549" y="9"/>
                    <a:pt x="1549" y="9"/>
                    <a:pt x="1549" y="9"/>
                  </a:cubicBezTo>
                  <a:cubicBezTo>
                    <a:pt x="1554" y="9"/>
                    <a:pt x="1554" y="9"/>
                    <a:pt x="1554" y="9"/>
                  </a:cubicBezTo>
                  <a:cubicBezTo>
                    <a:pt x="1554" y="7"/>
                    <a:pt x="1554" y="7"/>
                    <a:pt x="1553" y="6"/>
                  </a:cubicBezTo>
                  <a:cubicBezTo>
                    <a:pt x="1549" y="9"/>
                    <a:pt x="1549" y="9"/>
                    <a:pt x="1549" y="9"/>
                  </a:cubicBezTo>
                  <a:cubicBezTo>
                    <a:pt x="1554" y="9"/>
                    <a:pt x="1554" y="9"/>
                    <a:pt x="1554" y="9"/>
                  </a:cubicBezTo>
                  <a:cubicBezTo>
                    <a:pt x="1549" y="9"/>
                    <a:pt x="1549" y="9"/>
                    <a:pt x="1549" y="9"/>
                  </a:cubicBezTo>
                  <a:cubicBezTo>
                    <a:pt x="1546" y="14"/>
                    <a:pt x="1546" y="14"/>
                    <a:pt x="1546" y="14"/>
                  </a:cubicBezTo>
                  <a:cubicBezTo>
                    <a:pt x="1815" y="156"/>
                    <a:pt x="1815" y="156"/>
                    <a:pt x="1815" y="156"/>
                  </a:cubicBezTo>
                  <a:cubicBezTo>
                    <a:pt x="1817" y="158"/>
                    <a:pt x="1820" y="157"/>
                    <a:pt x="1822" y="154"/>
                  </a:cubicBezTo>
                  <a:cubicBezTo>
                    <a:pt x="1823" y="151"/>
                    <a:pt x="1822" y="148"/>
                    <a:pt x="1820" y="147"/>
                  </a:cubicBezTo>
                  <a:cubicBezTo>
                    <a:pt x="1820" y="147"/>
                    <a:pt x="1816" y="144"/>
                    <a:pt x="1810" y="141"/>
                  </a:cubicBezTo>
                  <a:cubicBezTo>
                    <a:pt x="1788" y="128"/>
                    <a:pt x="1733" y="95"/>
                    <a:pt x="1684" y="65"/>
                  </a:cubicBezTo>
                  <a:cubicBezTo>
                    <a:pt x="1659" y="50"/>
                    <a:pt x="1635" y="36"/>
                    <a:pt x="1618" y="24"/>
                  </a:cubicBezTo>
                  <a:cubicBezTo>
                    <a:pt x="1610" y="19"/>
                    <a:pt x="1603" y="14"/>
                    <a:pt x="1598" y="10"/>
                  </a:cubicBezTo>
                  <a:cubicBezTo>
                    <a:pt x="1596" y="9"/>
                    <a:pt x="1594" y="7"/>
                    <a:pt x="1593" y="6"/>
                  </a:cubicBezTo>
                  <a:cubicBezTo>
                    <a:pt x="1592" y="6"/>
                    <a:pt x="1592" y="5"/>
                    <a:pt x="1592" y="5"/>
                  </a:cubicBezTo>
                  <a:cubicBezTo>
                    <a:pt x="1591" y="6"/>
                    <a:pt x="1591" y="6"/>
                    <a:pt x="1591" y="6"/>
                  </a:cubicBezTo>
                  <a:cubicBezTo>
                    <a:pt x="1592" y="5"/>
                    <a:pt x="1592" y="5"/>
                    <a:pt x="1592" y="5"/>
                  </a:cubicBezTo>
                  <a:cubicBezTo>
                    <a:pt x="1592" y="5"/>
                    <a:pt x="1592" y="5"/>
                    <a:pt x="1592" y="5"/>
                  </a:cubicBezTo>
                  <a:cubicBezTo>
                    <a:pt x="1591" y="6"/>
                    <a:pt x="1591" y="6"/>
                    <a:pt x="1591" y="6"/>
                  </a:cubicBezTo>
                  <a:cubicBezTo>
                    <a:pt x="1592" y="5"/>
                    <a:pt x="1592" y="5"/>
                    <a:pt x="1592" y="5"/>
                  </a:cubicBezTo>
                  <a:cubicBezTo>
                    <a:pt x="1589" y="7"/>
                    <a:pt x="1589" y="7"/>
                    <a:pt x="1589" y="7"/>
                  </a:cubicBezTo>
                  <a:cubicBezTo>
                    <a:pt x="1592" y="6"/>
                    <a:pt x="1592" y="6"/>
                    <a:pt x="1592" y="6"/>
                  </a:cubicBezTo>
                  <a:cubicBezTo>
                    <a:pt x="1592" y="5"/>
                    <a:pt x="1592" y="5"/>
                    <a:pt x="1592" y="5"/>
                  </a:cubicBezTo>
                  <a:cubicBezTo>
                    <a:pt x="1589" y="7"/>
                    <a:pt x="1589" y="7"/>
                    <a:pt x="1589" y="7"/>
                  </a:cubicBezTo>
                  <a:cubicBezTo>
                    <a:pt x="1592" y="6"/>
                    <a:pt x="1592" y="6"/>
                    <a:pt x="1592" y="6"/>
                  </a:cubicBezTo>
                  <a:cubicBezTo>
                    <a:pt x="1588" y="8"/>
                    <a:pt x="1588" y="8"/>
                    <a:pt x="1588" y="8"/>
                  </a:cubicBezTo>
                  <a:cubicBezTo>
                    <a:pt x="1593" y="8"/>
                    <a:pt x="1593" y="8"/>
                    <a:pt x="1593" y="8"/>
                  </a:cubicBezTo>
                  <a:cubicBezTo>
                    <a:pt x="1593" y="7"/>
                    <a:pt x="1592" y="6"/>
                    <a:pt x="1592" y="6"/>
                  </a:cubicBezTo>
                  <a:cubicBezTo>
                    <a:pt x="1588" y="8"/>
                    <a:pt x="1588" y="8"/>
                    <a:pt x="1588" y="8"/>
                  </a:cubicBezTo>
                  <a:cubicBezTo>
                    <a:pt x="1593" y="8"/>
                    <a:pt x="1593" y="8"/>
                    <a:pt x="1593" y="8"/>
                  </a:cubicBezTo>
                  <a:cubicBezTo>
                    <a:pt x="1587" y="8"/>
                    <a:pt x="1587" y="8"/>
                    <a:pt x="1587" y="8"/>
                  </a:cubicBezTo>
                  <a:cubicBezTo>
                    <a:pt x="1592" y="11"/>
                    <a:pt x="1592" y="11"/>
                    <a:pt x="1592" y="11"/>
                  </a:cubicBezTo>
                  <a:cubicBezTo>
                    <a:pt x="1592" y="10"/>
                    <a:pt x="1593" y="9"/>
                    <a:pt x="1593" y="8"/>
                  </a:cubicBezTo>
                  <a:cubicBezTo>
                    <a:pt x="1587" y="8"/>
                    <a:pt x="1587" y="8"/>
                    <a:pt x="1587" y="8"/>
                  </a:cubicBezTo>
                  <a:cubicBezTo>
                    <a:pt x="1592" y="11"/>
                    <a:pt x="1592" y="11"/>
                    <a:pt x="1592" y="11"/>
                  </a:cubicBezTo>
                  <a:cubicBezTo>
                    <a:pt x="1587" y="8"/>
                    <a:pt x="1587" y="8"/>
                    <a:pt x="1587" y="8"/>
                  </a:cubicBezTo>
                  <a:cubicBezTo>
                    <a:pt x="1584" y="12"/>
                    <a:pt x="1584" y="12"/>
                    <a:pt x="1584" y="12"/>
                  </a:cubicBezTo>
                  <a:cubicBezTo>
                    <a:pt x="1584" y="12"/>
                    <a:pt x="1638" y="42"/>
                    <a:pt x="1693" y="72"/>
                  </a:cubicBezTo>
                  <a:cubicBezTo>
                    <a:pt x="1720" y="86"/>
                    <a:pt x="1748" y="101"/>
                    <a:pt x="1769" y="112"/>
                  </a:cubicBezTo>
                  <a:cubicBezTo>
                    <a:pt x="1779" y="118"/>
                    <a:pt x="1788" y="122"/>
                    <a:pt x="1794" y="126"/>
                  </a:cubicBezTo>
                  <a:cubicBezTo>
                    <a:pt x="1798" y="127"/>
                    <a:pt x="1800" y="128"/>
                    <a:pt x="1802" y="129"/>
                  </a:cubicBezTo>
                  <a:cubicBezTo>
                    <a:pt x="1803" y="130"/>
                    <a:pt x="1804" y="130"/>
                    <a:pt x="1805" y="130"/>
                  </a:cubicBezTo>
                  <a:cubicBezTo>
                    <a:pt x="1805" y="131"/>
                    <a:pt x="1805" y="131"/>
                    <a:pt x="1806" y="131"/>
                  </a:cubicBezTo>
                  <a:cubicBezTo>
                    <a:pt x="1806" y="131"/>
                    <a:pt x="1806" y="131"/>
                    <a:pt x="1806" y="131"/>
                  </a:cubicBezTo>
                  <a:cubicBezTo>
                    <a:pt x="1807" y="131"/>
                    <a:pt x="1807" y="131"/>
                    <a:pt x="1808" y="131"/>
                  </a:cubicBezTo>
                  <a:cubicBezTo>
                    <a:pt x="1808" y="131"/>
                    <a:pt x="1809" y="131"/>
                    <a:pt x="1810" y="131"/>
                  </a:cubicBezTo>
                  <a:cubicBezTo>
                    <a:pt x="1810" y="131"/>
                    <a:pt x="1812" y="130"/>
                    <a:pt x="1812" y="129"/>
                  </a:cubicBezTo>
                  <a:cubicBezTo>
                    <a:pt x="1813" y="129"/>
                    <a:pt x="1813" y="129"/>
                    <a:pt x="1813" y="129"/>
                  </a:cubicBezTo>
                  <a:cubicBezTo>
                    <a:pt x="1813" y="128"/>
                    <a:pt x="1813" y="126"/>
                    <a:pt x="1813" y="126"/>
                  </a:cubicBezTo>
                  <a:cubicBezTo>
                    <a:pt x="1813" y="124"/>
                    <a:pt x="1813" y="124"/>
                    <a:pt x="1813" y="123"/>
                  </a:cubicBezTo>
                  <a:cubicBezTo>
                    <a:pt x="1812" y="122"/>
                    <a:pt x="1812" y="122"/>
                    <a:pt x="1812" y="121"/>
                  </a:cubicBezTo>
                  <a:cubicBezTo>
                    <a:pt x="1811" y="121"/>
                    <a:pt x="1810" y="120"/>
                    <a:pt x="1810" y="120"/>
                  </a:cubicBezTo>
                  <a:cubicBezTo>
                    <a:pt x="1807" y="118"/>
                    <a:pt x="1802" y="114"/>
                    <a:pt x="1796" y="110"/>
                  </a:cubicBezTo>
                  <a:cubicBezTo>
                    <a:pt x="1773" y="95"/>
                    <a:pt x="1729" y="68"/>
                    <a:pt x="1691" y="45"/>
                  </a:cubicBezTo>
                  <a:cubicBezTo>
                    <a:pt x="1653" y="22"/>
                    <a:pt x="1620" y="2"/>
                    <a:pt x="1620" y="2"/>
                  </a:cubicBezTo>
                  <a:cubicBezTo>
                    <a:pt x="1617" y="7"/>
                    <a:pt x="1617" y="7"/>
                    <a:pt x="1617" y="7"/>
                  </a:cubicBezTo>
                  <a:cubicBezTo>
                    <a:pt x="1615" y="11"/>
                    <a:pt x="1615" y="11"/>
                    <a:pt x="1615" y="11"/>
                  </a:cubicBezTo>
                  <a:cubicBezTo>
                    <a:pt x="1787" y="98"/>
                    <a:pt x="1787" y="98"/>
                    <a:pt x="1787" y="98"/>
                  </a:cubicBezTo>
                  <a:cubicBezTo>
                    <a:pt x="1789" y="100"/>
                    <a:pt x="1793" y="99"/>
                    <a:pt x="1794" y="96"/>
                  </a:cubicBezTo>
                  <a:cubicBezTo>
                    <a:pt x="1796" y="94"/>
                    <a:pt x="1795" y="90"/>
                    <a:pt x="1792" y="89"/>
                  </a:cubicBezTo>
                  <a:cubicBezTo>
                    <a:pt x="1792" y="89"/>
                    <a:pt x="1790" y="87"/>
                    <a:pt x="1786" y="85"/>
                  </a:cubicBezTo>
                  <a:cubicBezTo>
                    <a:pt x="1773" y="78"/>
                    <a:pt x="1741" y="59"/>
                    <a:pt x="1712" y="41"/>
                  </a:cubicBezTo>
                  <a:cubicBezTo>
                    <a:pt x="1698" y="32"/>
                    <a:pt x="1684" y="24"/>
                    <a:pt x="1674" y="17"/>
                  </a:cubicBezTo>
                  <a:cubicBezTo>
                    <a:pt x="1669" y="14"/>
                    <a:pt x="1665" y="11"/>
                    <a:pt x="1663" y="9"/>
                  </a:cubicBezTo>
                  <a:cubicBezTo>
                    <a:pt x="1661" y="8"/>
                    <a:pt x="1660" y="7"/>
                    <a:pt x="1660" y="7"/>
                  </a:cubicBezTo>
                  <a:cubicBezTo>
                    <a:pt x="1659" y="7"/>
                    <a:pt x="1659" y="7"/>
                    <a:pt x="1659" y="7"/>
                  </a:cubicBezTo>
                  <a:cubicBezTo>
                    <a:pt x="1659" y="7"/>
                    <a:pt x="1659" y="7"/>
                    <a:pt x="1659" y="7"/>
                  </a:cubicBezTo>
                  <a:cubicBezTo>
                    <a:pt x="1659" y="7"/>
                    <a:pt x="1659" y="7"/>
                    <a:pt x="1659" y="7"/>
                  </a:cubicBezTo>
                  <a:cubicBezTo>
                    <a:pt x="1659" y="7"/>
                    <a:pt x="1659" y="7"/>
                    <a:pt x="1659" y="7"/>
                  </a:cubicBezTo>
                  <a:cubicBezTo>
                    <a:pt x="1659" y="7"/>
                    <a:pt x="1659" y="7"/>
                    <a:pt x="1659" y="7"/>
                  </a:cubicBezTo>
                  <a:cubicBezTo>
                    <a:pt x="1659" y="7"/>
                    <a:pt x="1659" y="7"/>
                    <a:pt x="1659" y="7"/>
                  </a:cubicBezTo>
                  <a:cubicBezTo>
                    <a:pt x="1659" y="7"/>
                    <a:pt x="1659" y="7"/>
                    <a:pt x="1659" y="7"/>
                  </a:cubicBezTo>
                  <a:cubicBezTo>
                    <a:pt x="1657" y="9"/>
                    <a:pt x="1657" y="9"/>
                    <a:pt x="1657" y="9"/>
                  </a:cubicBezTo>
                  <a:cubicBezTo>
                    <a:pt x="1660" y="7"/>
                    <a:pt x="1660" y="7"/>
                    <a:pt x="1660" y="7"/>
                  </a:cubicBezTo>
                  <a:cubicBezTo>
                    <a:pt x="1660" y="7"/>
                    <a:pt x="1659" y="7"/>
                    <a:pt x="1659" y="7"/>
                  </a:cubicBezTo>
                  <a:cubicBezTo>
                    <a:pt x="1657" y="9"/>
                    <a:pt x="1657" y="9"/>
                    <a:pt x="1657" y="9"/>
                  </a:cubicBezTo>
                  <a:cubicBezTo>
                    <a:pt x="1660" y="7"/>
                    <a:pt x="1660" y="7"/>
                    <a:pt x="1660" y="7"/>
                  </a:cubicBezTo>
                  <a:cubicBezTo>
                    <a:pt x="1655" y="10"/>
                    <a:pt x="1655" y="10"/>
                    <a:pt x="1655" y="10"/>
                  </a:cubicBezTo>
                  <a:cubicBezTo>
                    <a:pt x="1660" y="10"/>
                    <a:pt x="1660" y="10"/>
                    <a:pt x="1660" y="10"/>
                  </a:cubicBezTo>
                  <a:cubicBezTo>
                    <a:pt x="1660" y="8"/>
                    <a:pt x="1660" y="8"/>
                    <a:pt x="1660" y="7"/>
                  </a:cubicBezTo>
                  <a:cubicBezTo>
                    <a:pt x="1655" y="10"/>
                    <a:pt x="1655" y="10"/>
                    <a:pt x="1655" y="10"/>
                  </a:cubicBezTo>
                  <a:cubicBezTo>
                    <a:pt x="1660" y="10"/>
                    <a:pt x="1660" y="10"/>
                    <a:pt x="1660" y="10"/>
                  </a:cubicBezTo>
                  <a:cubicBezTo>
                    <a:pt x="1655" y="10"/>
                    <a:pt x="1655" y="10"/>
                    <a:pt x="1655" y="10"/>
                  </a:cubicBezTo>
                  <a:cubicBezTo>
                    <a:pt x="1659" y="12"/>
                    <a:pt x="1659" y="12"/>
                    <a:pt x="1659" y="12"/>
                  </a:cubicBezTo>
                  <a:cubicBezTo>
                    <a:pt x="1660" y="11"/>
                    <a:pt x="1660" y="10"/>
                    <a:pt x="1660" y="10"/>
                  </a:cubicBezTo>
                  <a:cubicBezTo>
                    <a:pt x="1655" y="10"/>
                    <a:pt x="1655" y="10"/>
                    <a:pt x="1655" y="10"/>
                  </a:cubicBezTo>
                  <a:cubicBezTo>
                    <a:pt x="1659" y="12"/>
                    <a:pt x="1659" y="12"/>
                    <a:pt x="1659" y="12"/>
                  </a:cubicBezTo>
                  <a:cubicBezTo>
                    <a:pt x="1655" y="9"/>
                    <a:pt x="1655" y="9"/>
                    <a:pt x="1655" y="9"/>
                  </a:cubicBezTo>
                  <a:cubicBezTo>
                    <a:pt x="1653" y="14"/>
                    <a:pt x="1653" y="14"/>
                    <a:pt x="1653" y="14"/>
                  </a:cubicBezTo>
                  <a:cubicBezTo>
                    <a:pt x="1653" y="14"/>
                    <a:pt x="1676" y="25"/>
                    <a:pt x="1699" y="35"/>
                  </a:cubicBezTo>
                  <a:cubicBezTo>
                    <a:pt x="1711" y="40"/>
                    <a:pt x="1722" y="45"/>
                    <a:pt x="1731" y="49"/>
                  </a:cubicBezTo>
                  <a:cubicBezTo>
                    <a:pt x="1736" y="51"/>
                    <a:pt x="1740" y="52"/>
                    <a:pt x="1743" y="54"/>
                  </a:cubicBezTo>
                  <a:cubicBezTo>
                    <a:pt x="1744" y="54"/>
                    <a:pt x="1745" y="55"/>
                    <a:pt x="1746" y="55"/>
                  </a:cubicBezTo>
                  <a:cubicBezTo>
                    <a:pt x="1746" y="55"/>
                    <a:pt x="1747" y="55"/>
                    <a:pt x="1747" y="55"/>
                  </a:cubicBezTo>
                  <a:cubicBezTo>
                    <a:pt x="1748" y="55"/>
                    <a:pt x="1748" y="55"/>
                    <a:pt x="1748" y="55"/>
                  </a:cubicBezTo>
                  <a:cubicBezTo>
                    <a:pt x="1748" y="56"/>
                    <a:pt x="1748" y="56"/>
                    <a:pt x="1748" y="56"/>
                  </a:cubicBezTo>
                  <a:cubicBezTo>
                    <a:pt x="1749" y="56"/>
                    <a:pt x="1749" y="56"/>
                    <a:pt x="1749" y="56"/>
                  </a:cubicBezTo>
                  <a:cubicBezTo>
                    <a:pt x="1750" y="56"/>
                    <a:pt x="1750" y="56"/>
                    <a:pt x="1751" y="55"/>
                  </a:cubicBezTo>
                  <a:cubicBezTo>
                    <a:pt x="1752" y="55"/>
                    <a:pt x="1753" y="55"/>
                    <a:pt x="1754" y="53"/>
                  </a:cubicBezTo>
                  <a:cubicBezTo>
                    <a:pt x="1754" y="53"/>
                    <a:pt x="1754" y="53"/>
                    <a:pt x="1754" y="53"/>
                  </a:cubicBezTo>
                  <a:cubicBezTo>
                    <a:pt x="1755" y="52"/>
                    <a:pt x="1755" y="51"/>
                    <a:pt x="1755" y="50"/>
                  </a:cubicBezTo>
                  <a:cubicBezTo>
                    <a:pt x="1755" y="49"/>
                    <a:pt x="1754" y="48"/>
                    <a:pt x="1754" y="47"/>
                  </a:cubicBezTo>
                  <a:cubicBezTo>
                    <a:pt x="1754" y="46"/>
                    <a:pt x="1753" y="46"/>
                    <a:pt x="1753" y="46"/>
                  </a:cubicBezTo>
                  <a:cubicBezTo>
                    <a:pt x="1752" y="45"/>
                    <a:pt x="1752" y="45"/>
                    <a:pt x="1751" y="44"/>
                  </a:cubicBezTo>
                  <a:cubicBezTo>
                    <a:pt x="1748" y="42"/>
                    <a:pt x="1744" y="39"/>
                    <a:pt x="1738" y="36"/>
                  </a:cubicBezTo>
                  <a:cubicBezTo>
                    <a:pt x="1730" y="31"/>
                    <a:pt x="1720" y="25"/>
                    <a:pt x="1711" y="20"/>
                  </a:cubicBezTo>
                  <a:cubicBezTo>
                    <a:pt x="1707" y="18"/>
                    <a:pt x="1704" y="16"/>
                    <a:pt x="1701" y="14"/>
                  </a:cubicBezTo>
                  <a:cubicBezTo>
                    <a:pt x="1700" y="13"/>
                    <a:pt x="1699" y="13"/>
                    <a:pt x="1698" y="12"/>
                  </a:cubicBezTo>
                  <a:cubicBezTo>
                    <a:pt x="1698" y="12"/>
                    <a:pt x="1698" y="12"/>
                    <a:pt x="1698" y="12"/>
                  </a:cubicBezTo>
                  <a:cubicBezTo>
                    <a:pt x="1698" y="12"/>
                    <a:pt x="1698" y="12"/>
                    <a:pt x="1698" y="12"/>
                  </a:cubicBezTo>
                  <a:cubicBezTo>
                    <a:pt x="1697" y="14"/>
                    <a:pt x="1697" y="14"/>
                    <a:pt x="1697" y="14"/>
                  </a:cubicBezTo>
                  <a:cubicBezTo>
                    <a:pt x="1698" y="12"/>
                    <a:pt x="1698" y="12"/>
                    <a:pt x="1698" y="12"/>
                  </a:cubicBezTo>
                  <a:cubicBezTo>
                    <a:pt x="1698" y="12"/>
                    <a:pt x="1698" y="12"/>
                    <a:pt x="1698" y="12"/>
                  </a:cubicBezTo>
                  <a:cubicBezTo>
                    <a:pt x="1697" y="14"/>
                    <a:pt x="1697" y="14"/>
                    <a:pt x="1697" y="14"/>
                  </a:cubicBezTo>
                  <a:cubicBezTo>
                    <a:pt x="1698" y="12"/>
                    <a:pt x="1698" y="12"/>
                    <a:pt x="1698" y="12"/>
                  </a:cubicBezTo>
                  <a:cubicBezTo>
                    <a:pt x="1695" y="15"/>
                    <a:pt x="1695" y="15"/>
                    <a:pt x="1695" y="15"/>
                  </a:cubicBezTo>
                  <a:cubicBezTo>
                    <a:pt x="1699" y="13"/>
                    <a:pt x="1699" y="13"/>
                    <a:pt x="1699" y="13"/>
                  </a:cubicBezTo>
                  <a:cubicBezTo>
                    <a:pt x="1699" y="13"/>
                    <a:pt x="1699" y="13"/>
                    <a:pt x="1698" y="12"/>
                  </a:cubicBezTo>
                  <a:cubicBezTo>
                    <a:pt x="1695" y="15"/>
                    <a:pt x="1695" y="15"/>
                    <a:pt x="1695" y="15"/>
                  </a:cubicBezTo>
                  <a:cubicBezTo>
                    <a:pt x="1699" y="13"/>
                    <a:pt x="1699" y="13"/>
                    <a:pt x="1699" y="13"/>
                  </a:cubicBezTo>
                  <a:cubicBezTo>
                    <a:pt x="1694" y="16"/>
                    <a:pt x="1694" y="16"/>
                    <a:pt x="1694" y="16"/>
                  </a:cubicBezTo>
                  <a:cubicBezTo>
                    <a:pt x="1700" y="16"/>
                    <a:pt x="1700" y="16"/>
                    <a:pt x="1700" y="16"/>
                  </a:cubicBezTo>
                  <a:cubicBezTo>
                    <a:pt x="1700" y="14"/>
                    <a:pt x="1699" y="14"/>
                    <a:pt x="1699" y="13"/>
                  </a:cubicBezTo>
                  <a:cubicBezTo>
                    <a:pt x="1694" y="16"/>
                    <a:pt x="1694" y="16"/>
                    <a:pt x="1694" y="16"/>
                  </a:cubicBezTo>
                  <a:cubicBezTo>
                    <a:pt x="1700" y="16"/>
                    <a:pt x="1700" y="16"/>
                    <a:pt x="1700" y="16"/>
                  </a:cubicBezTo>
                  <a:cubicBezTo>
                    <a:pt x="1694" y="16"/>
                    <a:pt x="1694" y="16"/>
                    <a:pt x="1694" y="16"/>
                  </a:cubicBezTo>
                  <a:cubicBezTo>
                    <a:pt x="1699" y="19"/>
                    <a:pt x="1699" y="19"/>
                    <a:pt x="1699" y="19"/>
                  </a:cubicBezTo>
                  <a:cubicBezTo>
                    <a:pt x="1699" y="18"/>
                    <a:pt x="1700" y="17"/>
                    <a:pt x="1700" y="16"/>
                  </a:cubicBezTo>
                  <a:cubicBezTo>
                    <a:pt x="1694" y="16"/>
                    <a:pt x="1694" y="16"/>
                    <a:pt x="1694" y="16"/>
                  </a:cubicBezTo>
                  <a:cubicBezTo>
                    <a:pt x="1699" y="19"/>
                    <a:pt x="1699" y="19"/>
                    <a:pt x="1699" y="19"/>
                  </a:cubicBezTo>
                  <a:cubicBezTo>
                    <a:pt x="1700" y="16"/>
                    <a:pt x="1700" y="13"/>
                    <a:pt x="1697" y="11"/>
                  </a:cubicBezTo>
                  <a:cubicBezTo>
                    <a:pt x="1695" y="9"/>
                    <a:pt x="1691" y="10"/>
                    <a:pt x="1690" y="12"/>
                  </a:cubicBezTo>
                  <a:cubicBezTo>
                    <a:pt x="1689" y="14"/>
                    <a:pt x="1689" y="15"/>
                    <a:pt x="1689" y="16"/>
                  </a:cubicBezTo>
                  <a:cubicBezTo>
                    <a:pt x="1689" y="17"/>
                    <a:pt x="1689" y="18"/>
                    <a:pt x="1689" y="18"/>
                  </a:cubicBezTo>
                  <a:cubicBezTo>
                    <a:pt x="1690" y="19"/>
                    <a:pt x="1690" y="20"/>
                    <a:pt x="1691" y="20"/>
                  </a:cubicBezTo>
                  <a:cubicBezTo>
                    <a:pt x="1691" y="21"/>
                    <a:pt x="1692" y="21"/>
                    <a:pt x="1693" y="22"/>
                  </a:cubicBezTo>
                  <a:cubicBezTo>
                    <a:pt x="1695" y="24"/>
                    <a:pt x="1700" y="26"/>
                    <a:pt x="1705" y="30"/>
                  </a:cubicBezTo>
                  <a:cubicBezTo>
                    <a:pt x="1714" y="34"/>
                    <a:pt x="1724" y="40"/>
                    <a:pt x="1732" y="45"/>
                  </a:cubicBezTo>
                  <a:cubicBezTo>
                    <a:pt x="1736" y="48"/>
                    <a:pt x="1740" y="50"/>
                    <a:pt x="1742" y="51"/>
                  </a:cubicBezTo>
                  <a:cubicBezTo>
                    <a:pt x="1743" y="52"/>
                    <a:pt x="1744" y="53"/>
                    <a:pt x="1745" y="53"/>
                  </a:cubicBezTo>
                  <a:cubicBezTo>
                    <a:pt x="1745" y="53"/>
                    <a:pt x="1745" y="53"/>
                    <a:pt x="1745" y="53"/>
                  </a:cubicBezTo>
                  <a:cubicBezTo>
                    <a:pt x="1745" y="53"/>
                    <a:pt x="1745" y="53"/>
                    <a:pt x="1745" y="53"/>
                  </a:cubicBezTo>
                  <a:cubicBezTo>
                    <a:pt x="1747" y="52"/>
                    <a:pt x="1747" y="52"/>
                    <a:pt x="1747" y="52"/>
                  </a:cubicBezTo>
                  <a:cubicBezTo>
                    <a:pt x="1745" y="53"/>
                    <a:pt x="1745" y="53"/>
                    <a:pt x="1745" y="53"/>
                  </a:cubicBezTo>
                  <a:cubicBezTo>
                    <a:pt x="1745" y="53"/>
                    <a:pt x="1745" y="53"/>
                    <a:pt x="1745" y="53"/>
                  </a:cubicBezTo>
                  <a:cubicBezTo>
                    <a:pt x="1747" y="52"/>
                    <a:pt x="1747" y="52"/>
                    <a:pt x="1747" y="52"/>
                  </a:cubicBezTo>
                  <a:cubicBezTo>
                    <a:pt x="1745" y="53"/>
                    <a:pt x="1745" y="53"/>
                    <a:pt x="1745" y="53"/>
                  </a:cubicBezTo>
                  <a:cubicBezTo>
                    <a:pt x="1749" y="50"/>
                    <a:pt x="1749" y="50"/>
                    <a:pt x="1749" y="50"/>
                  </a:cubicBezTo>
                  <a:cubicBezTo>
                    <a:pt x="1744" y="52"/>
                    <a:pt x="1744" y="52"/>
                    <a:pt x="1744" y="52"/>
                  </a:cubicBezTo>
                  <a:cubicBezTo>
                    <a:pt x="1745" y="53"/>
                    <a:pt x="1745" y="53"/>
                    <a:pt x="1745" y="53"/>
                  </a:cubicBezTo>
                  <a:cubicBezTo>
                    <a:pt x="1749" y="50"/>
                    <a:pt x="1749" y="50"/>
                    <a:pt x="1749" y="50"/>
                  </a:cubicBezTo>
                  <a:cubicBezTo>
                    <a:pt x="1744" y="52"/>
                    <a:pt x="1744" y="52"/>
                    <a:pt x="1744" y="52"/>
                  </a:cubicBezTo>
                  <a:cubicBezTo>
                    <a:pt x="1749" y="50"/>
                    <a:pt x="1749" y="50"/>
                    <a:pt x="1749" y="50"/>
                  </a:cubicBezTo>
                  <a:cubicBezTo>
                    <a:pt x="1744" y="50"/>
                    <a:pt x="1744" y="50"/>
                    <a:pt x="1744" y="50"/>
                  </a:cubicBezTo>
                  <a:cubicBezTo>
                    <a:pt x="1744" y="51"/>
                    <a:pt x="1744" y="52"/>
                    <a:pt x="1744" y="52"/>
                  </a:cubicBezTo>
                  <a:cubicBezTo>
                    <a:pt x="1749" y="50"/>
                    <a:pt x="1749" y="50"/>
                    <a:pt x="1749" y="50"/>
                  </a:cubicBezTo>
                  <a:cubicBezTo>
                    <a:pt x="1744" y="50"/>
                    <a:pt x="1744" y="50"/>
                    <a:pt x="1744" y="50"/>
                  </a:cubicBezTo>
                  <a:cubicBezTo>
                    <a:pt x="1749" y="50"/>
                    <a:pt x="1749" y="50"/>
                    <a:pt x="1749" y="50"/>
                  </a:cubicBezTo>
                  <a:cubicBezTo>
                    <a:pt x="1745" y="47"/>
                    <a:pt x="1745" y="47"/>
                    <a:pt x="1745" y="47"/>
                  </a:cubicBezTo>
                  <a:cubicBezTo>
                    <a:pt x="1744" y="48"/>
                    <a:pt x="1744" y="49"/>
                    <a:pt x="1744" y="50"/>
                  </a:cubicBezTo>
                  <a:cubicBezTo>
                    <a:pt x="1749" y="50"/>
                    <a:pt x="1749" y="50"/>
                    <a:pt x="1749" y="50"/>
                  </a:cubicBezTo>
                  <a:cubicBezTo>
                    <a:pt x="1745" y="47"/>
                    <a:pt x="1745" y="47"/>
                    <a:pt x="1745" y="47"/>
                  </a:cubicBezTo>
                  <a:cubicBezTo>
                    <a:pt x="1749" y="50"/>
                    <a:pt x="1749" y="50"/>
                    <a:pt x="1749" y="50"/>
                  </a:cubicBezTo>
                  <a:cubicBezTo>
                    <a:pt x="1745" y="47"/>
                    <a:pt x="1745" y="47"/>
                    <a:pt x="1745" y="47"/>
                  </a:cubicBezTo>
                  <a:cubicBezTo>
                    <a:pt x="1749" y="50"/>
                    <a:pt x="1749" y="50"/>
                    <a:pt x="1749" y="50"/>
                  </a:cubicBezTo>
                  <a:cubicBezTo>
                    <a:pt x="1748" y="45"/>
                    <a:pt x="1748" y="45"/>
                    <a:pt x="1748" y="45"/>
                  </a:cubicBezTo>
                  <a:cubicBezTo>
                    <a:pt x="1747" y="45"/>
                    <a:pt x="1746" y="45"/>
                    <a:pt x="1745" y="47"/>
                  </a:cubicBezTo>
                  <a:cubicBezTo>
                    <a:pt x="1749" y="50"/>
                    <a:pt x="1749" y="50"/>
                    <a:pt x="1749" y="50"/>
                  </a:cubicBezTo>
                  <a:cubicBezTo>
                    <a:pt x="1748" y="45"/>
                    <a:pt x="1748" y="45"/>
                    <a:pt x="1748" y="45"/>
                  </a:cubicBezTo>
                  <a:cubicBezTo>
                    <a:pt x="1749" y="50"/>
                    <a:pt x="1749" y="50"/>
                    <a:pt x="1749" y="50"/>
                  </a:cubicBezTo>
                  <a:cubicBezTo>
                    <a:pt x="1749" y="45"/>
                    <a:pt x="1749" y="45"/>
                    <a:pt x="1749" y="45"/>
                  </a:cubicBezTo>
                  <a:cubicBezTo>
                    <a:pt x="1749" y="45"/>
                    <a:pt x="1748" y="45"/>
                    <a:pt x="1748" y="45"/>
                  </a:cubicBezTo>
                  <a:cubicBezTo>
                    <a:pt x="1749" y="50"/>
                    <a:pt x="1749" y="50"/>
                    <a:pt x="1749" y="50"/>
                  </a:cubicBezTo>
                  <a:cubicBezTo>
                    <a:pt x="1749" y="45"/>
                    <a:pt x="1749" y="45"/>
                    <a:pt x="1749" y="45"/>
                  </a:cubicBezTo>
                  <a:cubicBezTo>
                    <a:pt x="1749" y="50"/>
                    <a:pt x="1749" y="50"/>
                    <a:pt x="1749" y="50"/>
                  </a:cubicBezTo>
                  <a:cubicBezTo>
                    <a:pt x="1750" y="45"/>
                    <a:pt x="1750" y="45"/>
                    <a:pt x="1750" y="45"/>
                  </a:cubicBezTo>
                  <a:cubicBezTo>
                    <a:pt x="1750" y="45"/>
                    <a:pt x="1750" y="45"/>
                    <a:pt x="1749" y="45"/>
                  </a:cubicBezTo>
                  <a:cubicBezTo>
                    <a:pt x="1749" y="50"/>
                    <a:pt x="1749" y="50"/>
                    <a:pt x="1749" y="50"/>
                  </a:cubicBezTo>
                  <a:cubicBezTo>
                    <a:pt x="1750" y="45"/>
                    <a:pt x="1750" y="45"/>
                    <a:pt x="1750" y="45"/>
                  </a:cubicBezTo>
                  <a:cubicBezTo>
                    <a:pt x="1750" y="48"/>
                    <a:pt x="1750" y="48"/>
                    <a:pt x="1750" y="48"/>
                  </a:cubicBezTo>
                  <a:cubicBezTo>
                    <a:pt x="1751" y="45"/>
                    <a:pt x="1751" y="45"/>
                    <a:pt x="1751" y="45"/>
                  </a:cubicBezTo>
                  <a:cubicBezTo>
                    <a:pt x="1750" y="45"/>
                    <a:pt x="1750" y="45"/>
                    <a:pt x="1750" y="45"/>
                  </a:cubicBezTo>
                  <a:cubicBezTo>
                    <a:pt x="1750" y="48"/>
                    <a:pt x="1750" y="48"/>
                    <a:pt x="1750" y="48"/>
                  </a:cubicBezTo>
                  <a:cubicBezTo>
                    <a:pt x="1751" y="45"/>
                    <a:pt x="1751" y="45"/>
                    <a:pt x="1751" y="45"/>
                  </a:cubicBezTo>
                  <a:cubicBezTo>
                    <a:pt x="1751" y="45"/>
                    <a:pt x="1750" y="45"/>
                    <a:pt x="1749" y="44"/>
                  </a:cubicBezTo>
                  <a:cubicBezTo>
                    <a:pt x="1745" y="43"/>
                    <a:pt x="1738" y="40"/>
                    <a:pt x="1728" y="36"/>
                  </a:cubicBezTo>
                  <a:cubicBezTo>
                    <a:pt x="1715" y="30"/>
                    <a:pt x="1697" y="22"/>
                    <a:pt x="1682" y="15"/>
                  </a:cubicBezTo>
                  <a:cubicBezTo>
                    <a:pt x="1675" y="12"/>
                    <a:pt x="1669" y="10"/>
                    <a:pt x="1664" y="8"/>
                  </a:cubicBezTo>
                  <a:cubicBezTo>
                    <a:pt x="1660" y="6"/>
                    <a:pt x="1657" y="4"/>
                    <a:pt x="1657" y="4"/>
                  </a:cubicBezTo>
                  <a:cubicBezTo>
                    <a:pt x="1655" y="3"/>
                    <a:pt x="1652" y="4"/>
                    <a:pt x="1650" y="6"/>
                  </a:cubicBezTo>
                  <a:cubicBezTo>
                    <a:pt x="1649" y="8"/>
                    <a:pt x="1649" y="9"/>
                    <a:pt x="1649" y="10"/>
                  </a:cubicBezTo>
                  <a:cubicBezTo>
                    <a:pt x="1649" y="11"/>
                    <a:pt x="1650" y="12"/>
                    <a:pt x="1650" y="13"/>
                  </a:cubicBezTo>
                  <a:cubicBezTo>
                    <a:pt x="1651" y="14"/>
                    <a:pt x="1651" y="14"/>
                    <a:pt x="1652" y="15"/>
                  </a:cubicBezTo>
                  <a:cubicBezTo>
                    <a:pt x="1653" y="16"/>
                    <a:pt x="1654" y="17"/>
                    <a:pt x="1656" y="18"/>
                  </a:cubicBezTo>
                  <a:cubicBezTo>
                    <a:pt x="1662" y="22"/>
                    <a:pt x="1673" y="29"/>
                    <a:pt x="1686" y="38"/>
                  </a:cubicBezTo>
                  <a:cubicBezTo>
                    <a:pt x="1726" y="63"/>
                    <a:pt x="1786" y="98"/>
                    <a:pt x="1787" y="98"/>
                  </a:cubicBezTo>
                  <a:cubicBezTo>
                    <a:pt x="1789" y="93"/>
                    <a:pt x="1789" y="93"/>
                    <a:pt x="1789" y="93"/>
                  </a:cubicBezTo>
                  <a:cubicBezTo>
                    <a:pt x="1792" y="89"/>
                    <a:pt x="1792" y="89"/>
                    <a:pt x="1792" y="89"/>
                  </a:cubicBezTo>
                  <a:cubicBezTo>
                    <a:pt x="1620" y="2"/>
                    <a:pt x="1620" y="2"/>
                    <a:pt x="1620" y="2"/>
                  </a:cubicBezTo>
                  <a:cubicBezTo>
                    <a:pt x="1617" y="0"/>
                    <a:pt x="1614" y="1"/>
                    <a:pt x="1612" y="4"/>
                  </a:cubicBezTo>
                  <a:cubicBezTo>
                    <a:pt x="1611" y="6"/>
                    <a:pt x="1612" y="10"/>
                    <a:pt x="1614" y="11"/>
                  </a:cubicBezTo>
                  <a:cubicBezTo>
                    <a:pt x="1614" y="11"/>
                    <a:pt x="1617" y="13"/>
                    <a:pt x="1623" y="16"/>
                  </a:cubicBezTo>
                  <a:cubicBezTo>
                    <a:pt x="1641" y="27"/>
                    <a:pt x="1686" y="55"/>
                    <a:pt x="1727" y="80"/>
                  </a:cubicBezTo>
                  <a:cubicBezTo>
                    <a:pt x="1748" y="93"/>
                    <a:pt x="1767" y="105"/>
                    <a:pt x="1782" y="114"/>
                  </a:cubicBezTo>
                  <a:cubicBezTo>
                    <a:pt x="1789" y="118"/>
                    <a:pt x="1794" y="122"/>
                    <a:pt x="1798" y="125"/>
                  </a:cubicBezTo>
                  <a:cubicBezTo>
                    <a:pt x="1800" y="126"/>
                    <a:pt x="1802" y="128"/>
                    <a:pt x="1803" y="128"/>
                  </a:cubicBezTo>
                  <a:cubicBezTo>
                    <a:pt x="1803" y="129"/>
                    <a:pt x="1804" y="129"/>
                    <a:pt x="1804" y="129"/>
                  </a:cubicBezTo>
                  <a:cubicBezTo>
                    <a:pt x="1805" y="127"/>
                    <a:pt x="1805" y="127"/>
                    <a:pt x="1805" y="127"/>
                  </a:cubicBezTo>
                  <a:cubicBezTo>
                    <a:pt x="1803" y="129"/>
                    <a:pt x="1803" y="129"/>
                    <a:pt x="1803" y="129"/>
                  </a:cubicBezTo>
                  <a:cubicBezTo>
                    <a:pt x="1804" y="129"/>
                    <a:pt x="1804" y="129"/>
                    <a:pt x="1804" y="129"/>
                  </a:cubicBezTo>
                  <a:cubicBezTo>
                    <a:pt x="1805" y="127"/>
                    <a:pt x="1805" y="127"/>
                    <a:pt x="1805" y="127"/>
                  </a:cubicBezTo>
                  <a:cubicBezTo>
                    <a:pt x="1803" y="129"/>
                    <a:pt x="1803" y="129"/>
                    <a:pt x="1803" y="129"/>
                  </a:cubicBezTo>
                  <a:cubicBezTo>
                    <a:pt x="1807" y="126"/>
                    <a:pt x="1807" y="126"/>
                    <a:pt x="1807" y="126"/>
                  </a:cubicBezTo>
                  <a:cubicBezTo>
                    <a:pt x="1803" y="128"/>
                    <a:pt x="1803" y="128"/>
                    <a:pt x="1803" y="128"/>
                  </a:cubicBezTo>
                  <a:cubicBezTo>
                    <a:pt x="1803" y="128"/>
                    <a:pt x="1803" y="128"/>
                    <a:pt x="1803" y="129"/>
                  </a:cubicBezTo>
                  <a:cubicBezTo>
                    <a:pt x="1807" y="126"/>
                    <a:pt x="1807" y="126"/>
                    <a:pt x="1807" y="126"/>
                  </a:cubicBezTo>
                  <a:cubicBezTo>
                    <a:pt x="1803" y="128"/>
                    <a:pt x="1803" y="128"/>
                    <a:pt x="1803" y="128"/>
                  </a:cubicBezTo>
                  <a:cubicBezTo>
                    <a:pt x="1808" y="126"/>
                    <a:pt x="1808" y="126"/>
                    <a:pt x="1808" y="126"/>
                  </a:cubicBezTo>
                  <a:cubicBezTo>
                    <a:pt x="1802" y="126"/>
                    <a:pt x="1802" y="126"/>
                    <a:pt x="1802" y="126"/>
                  </a:cubicBezTo>
                  <a:cubicBezTo>
                    <a:pt x="1802" y="127"/>
                    <a:pt x="1803" y="127"/>
                    <a:pt x="1803" y="128"/>
                  </a:cubicBezTo>
                  <a:cubicBezTo>
                    <a:pt x="1808" y="126"/>
                    <a:pt x="1808" y="126"/>
                    <a:pt x="1808" y="126"/>
                  </a:cubicBezTo>
                  <a:cubicBezTo>
                    <a:pt x="1802" y="126"/>
                    <a:pt x="1802" y="126"/>
                    <a:pt x="1802" y="126"/>
                  </a:cubicBezTo>
                  <a:cubicBezTo>
                    <a:pt x="1808" y="126"/>
                    <a:pt x="1808" y="126"/>
                    <a:pt x="1808" y="126"/>
                  </a:cubicBezTo>
                  <a:cubicBezTo>
                    <a:pt x="1803" y="123"/>
                    <a:pt x="1803" y="123"/>
                    <a:pt x="1803" y="123"/>
                  </a:cubicBezTo>
                  <a:cubicBezTo>
                    <a:pt x="1803" y="124"/>
                    <a:pt x="1802" y="125"/>
                    <a:pt x="1802" y="126"/>
                  </a:cubicBezTo>
                  <a:cubicBezTo>
                    <a:pt x="1808" y="126"/>
                    <a:pt x="1808" y="126"/>
                    <a:pt x="1808" y="126"/>
                  </a:cubicBezTo>
                  <a:cubicBezTo>
                    <a:pt x="1803" y="123"/>
                    <a:pt x="1803" y="123"/>
                    <a:pt x="1803" y="123"/>
                  </a:cubicBezTo>
                  <a:cubicBezTo>
                    <a:pt x="1808" y="126"/>
                    <a:pt x="1808" y="126"/>
                    <a:pt x="1808" y="126"/>
                  </a:cubicBezTo>
                  <a:cubicBezTo>
                    <a:pt x="1803" y="123"/>
                    <a:pt x="1803" y="123"/>
                    <a:pt x="1803" y="123"/>
                  </a:cubicBezTo>
                  <a:cubicBezTo>
                    <a:pt x="1808" y="126"/>
                    <a:pt x="1808" y="126"/>
                    <a:pt x="1808" y="126"/>
                  </a:cubicBezTo>
                  <a:cubicBezTo>
                    <a:pt x="1806" y="120"/>
                    <a:pt x="1806" y="120"/>
                    <a:pt x="1806" y="120"/>
                  </a:cubicBezTo>
                  <a:cubicBezTo>
                    <a:pt x="1805" y="121"/>
                    <a:pt x="1804" y="121"/>
                    <a:pt x="1803" y="123"/>
                  </a:cubicBezTo>
                  <a:cubicBezTo>
                    <a:pt x="1808" y="126"/>
                    <a:pt x="1808" y="126"/>
                    <a:pt x="1808" y="126"/>
                  </a:cubicBezTo>
                  <a:cubicBezTo>
                    <a:pt x="1806" y="120"/>
                    <a:pt x="1806" y="120"/>
                    <a:pt x="1806" y="120"/>
                  </a:cubicBezTo>
                  <a:cubicBezTo>
                    <a:pt x="1808" y="126"/>
                    <a:pt x="1808" y="126"/>
                    <a:pt x="1808" y="126"/>
                  </a:cubicBezTo>
                  <a:cubicBezTo>
                    <a:pt x="1808" y="120"/>
                    <a:pt x="1808" y="120"/>
                    <a:pt x="1808" y="120"/>
                  </a:cubicBezTo>
                  <a:cubicBezTo>
                    <a:pt x="1807" y="120"/>
                    <a:pt x="1807" y="120"/>
                    <a:pt x="1806" y="120"/>
                  </a:cubicBezTo>
                  <a:cubicBezTo>
                    <a:pt x="1808" y="126"/>
                    <a:pt x="1808" y="126"/>
                    <a:pt x="1808" y="126"/>
                  </a:cubicBezTo>
                  <a:cubicBezTo>
                    <a:pt x="1808" y="120"/>
                    <a:pt x="1808" y="120"/>
                    <a:pt x="1808" y="120"/>
                  </a:cubicBezTo>
                  <a:cubicBezTo>
                    <a:pt x="1808" y="125"/>
                    <a:pt x="1808" y="125"/>
                    <a:pt x="1808" y="125"/>
                  </a:cubicBezTo>
                  <a:cubicBezTo>
                    <a:pt x="1809" y="120"/>
                    <a:pt x="1809" y="120"/>
                    <a:pt x="1809" y="120"/>
                  </a:cubicBezTo>
                  <a:cubicBezTo>
                    <a:pt x="1809" y="120"/>
                    <a:pt x="1808" y="120"/>
                    <a:pt x="1808" y="120"/>
                  </a:cubicBezTo>
                  <a:cubicBezTo>
                    <a:pt x="1808" y="125"/>
                    <a:pt x="1808" y="125"/>
                    <a:pt x="1808" y="125"/>
                  </a:cubicBezTo>
                  <a:cubicBezTo>
                    <a:pt x="1809" y="120"/>
                    <a:pt x="1809" y="120"/>
                    <a:pt x="1809" y="120"/>
                  </a:cubicBezTo>
                  <a:cubicBezTo>
                    <a:pt x="1808" y="123"/>
                    <a:pt x="1808" y="123"/>
                    <a:pt x="1808" y="123"/>
                  </a:cubicBezTo>
                  <a:cubicBezTo>
                    <a:pt x="1809" y="120"/>
                    <a:pt x="1809" y="120"/>
                    <a:pt x="1809" y="120"/>
                  </a:cubicBezTo>
                  <a:cubicBezTo>
                    <a:pt x="1809" y="120"/>
                    <a:pt x="1809" y="120"/>
                    <a:pt x="1809" y="120"/>
                  </a:cubicBezTo>
                  <a:cubicBezTo>
                    <a:pt x="1808" y="123"/>
                    <a:pt x="1808" y="123"/>
                    <a:pt x="1808" y="123"/>
                  </a:cubicBezTo>
                  <a:cubicBezTo>
                    <a:pt x="1809" y="120"/>
                    <a:pt x="1809" y="120"/>
                    <a:pt x="1809" y="120"/>
                  </a:cubicBezTo>
                  <a:cubicBezTo>
                    <a:pt x="1809" y="120"/>
                    <a:pt x="1809" y="120"/>
                    <a:pt x="1809" y="120"/>
                  </a:cubicBezTo>
                  <a:cubicBezTo>
                    <a:pt x="1809" y="120"/>
                    <a:pt x="1807" y="119"/>
                    <a:pt x="1805" y="118"/>
                  </a:cubicBezTo>
                  <a:cubicBezTo>
                    <a:pt x="1796" y="114"/>
                    <a:pt x="1779" y="105"/>
                    <a:pt x="1757" y="93"/>
                  </a:cubicBezTo>
                  <a:cubicBezTo>
                    <a:pt x="1724" y="76"/>
                    <a:pt x="1682" y="53"/>
                    <a:pt x="1649" y="35"/>
                  </a:cubicBezTo>
                  <a:cubicBezTo>
                    <a:pt x="1632" y="26"/>
                    <a:pt x="1617" y="18"/>
                    <a:pt x="1607" y="12"/>
                  </a:cubicBezTo>
                  <a:cubicBezTo>
                    <a:pt x="1601" y="9"/>
                    <a:pt x="1597" y="7"/>
                    <a:pt x="1594" y="5"/>
                  </a:cubicBezTo>
                  <a:cubicBezTo>
                    <a:pt x="1591" y="4"/>
                    <a:pt x="1590" y="3"/>
                    <a:pt x="1590" y="3"/>
                  </a:cubicBezTo>
                  <a:cubicBezTo>
                    <a:pt x="1587" y="1"/>
                    <a:pt x="1584" y="2"/>
                    <a:pt x="1582" y="5"/>
                  </a:cubicBezTo>
                  <a:cubicBezTo>
                    <a:pt x="1582" y="6"/>
                    <a:pt x="1582" y="7"/>
                    <a:pt x="1582" y="8"/>
                  </a:cubicBezTo>
                  <a:cubicBezTo>
                    <a:pt x="1582" y="9"/>
                    <a:pt x="1582" y="10"/>
                    <a:pt x="1582" y="11"/>
                  </a:cubicBezTo>
                  <a:cubicBezTo>
                    <a:pt x="1583" y="12"/>
                    <a:pt x="1584" y="13"/>
                    <a:pt x="1585" y="14"/>
                  </a:cubicBezTo>
                  <a:cubicBezTo>
                    <a:pt x="1586" y="15"/>
                    <a:pt x="1588" y="17"/>
                    <a:pt x="1591" y="19"/>
                  </a:cubicBezTo>
                  <a:cubicBezTo>
                    <a:pt x="1601" y="27"/>
                    <a:pt x="1620" y="39"/>
                    <a:pt x="1643" y="53"/>
                  </a:cubicBezTo>
                  <a:cubicBezTo>
                    <a:pt x="1711" y="96"/>
                    <a:pt x="1814" y="156"/>
                    <a:pt x="1814" y="156"/>
                  </a:cubicBezTo>
                  <a:cubicBezTo>
                    <a:pt x="1817" y="151"/>
                    <a:pt x="1817" y="151"/>
                    <a:pt x="1817" y="151"/>
                  </a:cubicBezTo>
                  <a:cubicBezTo>
                    <a:pt x="1820" y="146"/>
                    <a:pt x="1820" y="146"/>
                    <a:pt x="1820" y="146"/>
                  </a:cubicBezTo>
                  <a:cubicBezTo>
                    <a:pt x="1551" y="4"/>
                    <a:pt x="1551" y="4"/>
                    <a:pt x="1551" y="4"/>
                  </a:cubicBezTo>
                  <a:cubicBezTo>
                    <a:pt x="1550" y="3"/>
                    <a:pt x="1547" y="3"/>
                    <a:pt x="1546" y="4"/>
                  </a:cubicBezTo>
                  <a:cubicBezTo>
                    <a:pt x="1544" y="5"/>
                    <a:pt x="1543" y="7"/>
                    <a:pt x="1543" y="9"/>
                  </a:cubicBezTo>
                  <a:cubicBezTo>
                    <a:pt x="1543" y="11"/>
                    <a:pt x="1544" y="11"/>
                    <a:pt x="1544" y="12"/>
                  </a:cubicBezTo>
                  <a:cubicBezTo>
                    <a:pt x="1545" y="13"/>
                    <a:pt x="1545" y="13"/>
                    <a:pt x="1545" y="13"/>
                  </a:cubicBezTo>
                  <a:cubicBezTo>
                    <a:pt x="1545" y="13"/>
                    <a:pt x="1545" y="13"/>
                    <a:pt x="1545" y="13"/>
                  </a:cubicBezTo>
                  <a:cubicBezTo>
                    <a:pt x="1546" y="14"/>
                    <a:pt x="1546" y="14"/>
                    <a:pt x="1546" y="14"/>
                  </a:cubicBezTo>
                  <a:cubicBezTo>
                    <a:pt x="1547" y="14"/>
                    <a:pt x="1549" y="15"/>
                    <a:pt x="1551" y="17"/>
                  </a:cubicBezTo>
                  <a:cubicBezTo>
                    <a:pt x="1570" y="28"/>
                    <a:pt x="1634" y="67"/>
                    <a:pt x="1694" y="104"/>
                  </a:cubicBezTo>
                  <a:cubicBezTo>
                    <a:pt x="1724" y="122"/>
                    <a:pt x="1753" y="140"/>
                    <a:pt x="1774" y="154"/>
                  </a:cubicBezTo>
                  <a:cubicBezTo>
                    <a:pt x="1785" y="161"/>
                    <a:pt x="1794" y="166"/>
                    <a:pt x="1800" y="171"/>
                  </a:cubicBezTo>
                  <a:cubicBezTo>
                    <a:pt x="1803" y="173"/>
                    <a:pt x="1805" y="174"/>
                    <a:pt x="1807" y="176"/>
                  </a:cubicBezTo>
                  <a:cubicBezTo>
                    <a:pt x="1807" y="176"/>
                    <a:pt x="1808" y="177"/>
                    <a:pt x="1808" y="177"/>
                  </a:cubicBezTo>
                  <a:cubicBezTo>
                    <a:pt x="1808" y="177"/>
                    <a:pt x="1808" y="177"/>
                    <a:pt x="1808" y="177"/>
                  </a:cubicBezTo>
                  <a:cubicBezTo>
                    <a:pt x="1809" y="176"/>
                    <a:pt x="1809" y="176"/>
                    <a:pt x="1809" y="176"/>
                  </a:cubicBezTo>
                  <a:cubicBezTo>
                    <a:pt x="1808" y="177"/>
                    <a:pt x="1808" y="177"/>
                    <a:pt x="1808" y="177"/>
                  </a:cubicBezTo>
                  <a:cubicBezTo>
                    <a:pt x="1808" y="177"/>
                    <a:pt x="1808" y="177"/>
                    <a:pt x="1808" y="177"/>
                  </a:cubicBezTo>
                  <a:cubicBezTo>
                    <a:pt x="1809" y="176"/>
                    <a:pt x="1809" y="176"/>
                    <a:pt x="1809" y="176"/>
                  </a:cubicBezTo>
                  <a:cubicBezTo>
                    <a:pt x="1808" y="177"/>
                    <a:pt x="1808" y="177"/>
                    <a:pt x="1808" y="177"/>
                  </a:cubicBezTo>
                  <a:cubicBezTo>
                    <a:pt x="1811" y="174"/>
                    <a:pt x="1811" y="174"/>
                    <a:pt x="1811" y="174"/>
                  </a:cubicBezTo>
                  <a:cubicBezTo>
                    <a:pt x="1808" y="176"/>
                    <a:pt x="1808" y="176"/>
                    <a:pt x="1808" y="176"/>
                  </a:cubicBezTo>
                  <a:cubicBezTo>
                    <a:pt x="1808" y="177"/>
                    <a:pt x="1808" y="177"/>
                    <a:pt x="1808" y="177"/>
                  </a:cubicBezTo>
                  <a:cubicBezTo>
                    <a:pt x="1811" y="174"/>
                    <a:pt x="1811" y="174"/>
                    <a:pt x="1811" y="174"/>
                  </a:cubicBezTo>
                  <a:cubicBezTo>
                    <a:pt x="1808" y="176"/>
                    <a:pt x="1808" y="176"/>
                    <a:pt x="1808" y="176"/>
                  </a:cubicBezTo>
                  <a:cubicBezTo>
                    <a:pt x="1812" y="174"/>
                    <a:pt x="1812" y="174"/>
                    <a:pt x="1812" y="174"/>
                  </a:cubicBezTo>
                  <a:cubicBezTo>
                    <a:pt x="1807" y="174"/>
                    <a:pt x="1807" y="174"/>
                    <a:pt x="1807" y="174"/>
                  </a:cubicBezTo>
                  <a:cubicBezTo>
                    <a:pt x="1807" y="175"/>
                    <a:pt x="1807" y="176"/>
                    <a:pt x="1808" y="176"/>
                  </a:cubicBezTo>
                  <a:cubicBezTo>
                    <a:pt x="1812" y="174"/>
                    <a:pt x="1812" y="174"/>
                    <a:pt x="1812" y="174"/>
                  </a:cubicBezTo>
                  <a:cubicBezTo>
                    <a:pt x="1807" y="174"/>
                    <a:pt x="1807" y="174"/>
                    <a:pt x="1807" y="174"/>
                  </a:cubicBezTo>
                  <a:cubicBezTo>
                    <a:pt x="1812" y="174"/>
                    <a:pt x="1812" y="174"/>
                    <a:pt x="1812" y="174"/>
                  </a:cubicBezTo>
                  <a:cubicBezTo>
                    <a:pt x="1808" y="171"/>
                    <a:pt x="1808" y="171"/>
                    <a:pt x="1808" y="171"/>
                  </a:cubicBezTo>
                  <a:cubicBezTo>
                    <a:pt x="1807" y="172"/>
                    <a:pt x="1807" y="173"/>
                    <a:pt x="1807" y="174"/>
                  </a:cubicBezTo>
                  <a:cubicBezTo>
                    <a:pt x="1812" y="174"/>
                    <a:pt x="1812" y="174"/>
                    <a:pt x="1812" y="174"/>
                  </a:cubicBezTo>
                  <a:cubicBezTo>
                    <a:pt x="1808" y="171"/>
                    <a:pt x="1808" y="171"/>
                    <a:pt x="1808" y="171"/>
                  </a:cubicBezTo>
                  <a:cubicBezTo>
                    <a:pt x="1813" y="174"/>
                    <a:pt x="1813" y="174"/>
                    <a:pt x="1813" y="174"/>
                  </a:cubicBezTo>
                  <a:cubicBezTo>
                    <a:pt x="1808" y="170"/>
                    <a:pt x="1808" y="170"/>
                    <a:pt x="1808" y="170"/>
                  </a:cubicBezTo>
                  <a:cubicBezTo>
                    <a:pt x="1813" y="174"/>
                    <a:pt x="1813" y="174"/>
                    <a:pt x="1813" y="174"/>
                  </a:cubicBezTo>
                  <a:cubicBezTo>
                    <a:pt x="1811" y="169"/>
                    <a:pt x="1811" y="169"/>
                    <a:pt x="1811" y="169"/>
                  </a:cubicBezTo>
                  <a:cubicBezTo>
                    <a:pt x="1810" y="169"/>
                    <a:pt x="1809" y="169"/>
                    <a:pt x="1808" y="170"/>
                  </a:cubicBezTo>
                  <a:cubicBezTo>
                    <a:pt x="1813" y="174"/>
                    <a:pt x="1813" y="174"/>
                    <a:pt x="1813" y="174"/>
                  </a:cubicBezTo>
                  <a:cubicBezTo>
                    <a:pt x="1811" y="169"/>
                    <a:pt x="1811" y="169"/>
                    <a:pt x="1811" y="169"/>
                  </a:cubicBezTo>
                  <a:cubicBezTo>
                    <a:pt x="1813" y="174"/>
                    <a:pt x="1813" y="174"/>
                    <a:pt x="1813" y="174"/>
                  </a:cubicBezTo>
                  <a:cubicBezTo>
                    <a:pt x="1813" y="168"/>
                    <a:pt x="1813" y="168"/>
                    <a:pt x="1813" y="168"/>
                  </a:cubicBezTo>
                  <a:cubicBezTo>
                    <a:pt x="1812" y="168"/>
                    <a:pt x="1812" y="168"/>
                    <a:pt x="1811" y="169"/>
                  </a:cubicBezTo>
                  <a:cubicBezTo>
                    <a:pt x="1813" y="174"/>
                    <a:pt x="1813" y="174"/>
                    <a:pt x="1813" y="174"/>
                  </a:cubicBezTo>
                  <a:cubicBezTo>
                    <a:pt x="1813" y="168"/>
                    <a:pt x="1813" y="168"/>
                    <a:pt x="1813" y="168"/>
                  </a:cubicBezTo>
                  <a:cubicBezTo>
                    <a:pt x="1813" y="174"/>
                    <a:pt x="1813" y="174"/>
                    <a:pt x="1813" y="174"/>
                  </a:cubicBezTo>
                  <a:cubicBezTo>
                    <a:pt x="1814" y="168"/>
                    <a:pt x="1814" y="168"/>
                    <a:pt x="1814" y="168"/>
                  </a:cubicBezTo>
                  <a:cubicBezTo>
                    <a:pt x="1813" y="168"/>
                    <a:pt x="1813" y="168"/>
                    <a:pt x="1813" y="168"/>
                  </a:cubicBezTo>
                  <a:cubicBezTo>
                    <a:pt x="1813" y="174"/>
                    <a:pt x="1813" y="174"/>
                    <a:pt x="1813" y="174"/>
                  </a:cubicBezTo>
                  <a:cubicBezTo>
                    <a:pt x="1814" y="168"/>
                    <a:pt x="1814" y="168"/>
                    <a:pt x="1814" y="168"/>
                  </a:cubicBezTo>
                  <a:cubicBezTo>
                    <a:pt x="1813" y="172"/>
                    <a:pt x="1813" y="172"/>
                    <a:pt x="1813" y="172"/>
                  </a:cubicBezTo>
                  <a:cubicBezTo>
                    <a:pt x="1814" y="169"/>
                    <a:pt x="1814" y="169"/>
                    <a:pt x="1814" y="169"/>
                  </a:cubicBezTo>
                  <a:cubicBezTo>
                    <a:pt x="1814" y="169"/>
                    <a:pt x="1814" y="169"/>
                    <a:pt x="1814" y="168"/>
                  </a:cubicBezTo>
                  <a:cubicBezTo>
                    <a:pt x="1813" y="172"/>
                    <a:pt x="1813" y="172"/>
                    <a:pt x="1813" y="172"/>
                  </a:cubicBezTo>
                  <a:cubicBezTo>
                    <a:pt x="1814" y="169"/>
                    <a:pt x="1814" y="169"/>
                    <a:pt x="1814" y="169"/>
                  </a:cubicBezTo>
                  <a:cubicBezTo>
                    <a:pt x="1814" y="169"/>
                    <a:pt x="1813" y="168"/>
                    <a:pt x="1811" y="167"/>
                  </a:cubicBezTo>
                  <a:cubicBezTo>
                    <a:pt x="1798" y="161"/>
                    <a:pt x="1754" y="138"/>
                    <a:pt x="1713" y="118"/>
                  </a:cubicBezTo>
                  <a:cubicBezTo>
                    <a:pt x="1692" y="107"/>
                    <a:pt x="1672" y="97"/>
                    <a:pt x="1658" y="89"/>
                  </a:cubicBezTo>
                  <a:cubicBezTo>
                    <a:pt x="1650" y="86"/>
                    <a:pt x="1644" y="83"/>
                    <a:pt x="1640" y="81"/>
                  </a:cubicBezTo>
                  <a:cubicBezTo>
                    <a:pt x="1636" y="78"/>
                    <a:pt x="1633" y="77"/>
                    <a:pt x="1633" y="77"/>
                  </a:cubicBezTo>
                  <a:cubicBezTo>
                    <a:pt x="1631" y="76"/>
                    <a:pt x="1628" y="77"/>
                    <a:pt x="1626" y="79"/>
                  </a:cubicBezTo>
                  <a:cubicBezTo>
                    <a:pt x="1625" y="82"/>
                    <a:pt x="1626" y="85"/>
                    <a:pt x="1628" y="87"/>
                  </a:cubicBezTo>
                  <a:cubicBezTo>
                    <a:pt x="1628" y="87"/>
                    <a:pt x="1631" y="89"/>
                    <a:pt x="1636" y="91"/>
                  </a:cubicBezTo>
                  <a:cubicBezTo>
                    <a:pt x="1654" y="102"/>
                    <a:pt x="1698" y="128"/>
                    <a:pt x="1737" y="152"/>
                  </a:cubicBezTo>
                  <a:cubicBezTo>
                    <a:pt x="1757" y="164"/>
                    <a:pt x="1776" y="175"/>
                    <a:pt x="1789" y="184"/>
                  </a:cubicBezTo>
                  <a:cubicBezTo>
                    <a:pt x="1796" y="189"/>
                    <a:pt x="1802" y="192"/>
                    <a:pt x="1805" y="195"/>
                  </a:cubicBezTo>
                  <a:cubicBezTo>
                    <a:pt x="1807" y="197"/>
                    <a:pt x="1809" y="198"/>
                    <a:pt x="1809" y="199"/>
                  </a:cubicBezTo>
                  <a:cubicBezTo>
                    <a:pt x="1810" y="199"/>
                    <a:pt x="1810" y="199"/>
                    <a:pt x="1810" y="199"/>
                  </a:cubicBezTo>
                  <a:cubicBezTo>
                    <a:pt x="1810" y="199"/>
                    <a:pt x="1810" y="199"/>
                    <a:pt x="1810" y="199"/>
                  </a:cubicBezTo>
                  <a:cubicBezTo>
                    <a:pt x="1811" y="199"/>
                    <a:pt x="1811" y="199"/>
                    <a:pt x="1811" y="199"/>
                  </a:cubicBezTo>
                  <a:cubicBezTo>
                    <a:pt x="1810" y="199"/>
                    <a:pt x="1810" y="199"/>
                    <a:pt x="1810" y="199"/>
                  </a:cubicBezTo>
                  <a:cubicBezTo>
                    <a:pt x="1810" y="199"/>
                    <a:pt x="1810" y="199"/>
                    <a:pt x="1810" y="199"/>
                  </a:cubicBezTo>
                  <a:cubicBezTo>
                    <a:pt x="1811" y="199"/>
                    <a:pt x="1811" y="199"/>
                    <a:pt x="1811" y="199"/>
                  </a:cubicBezTo>
                  <a:cubicBezTo>
                    <a:pt x="1810" y="199"/>
                    <a:pt x="1810" y="199"/>
                    <a:pt x="1810" y="199"/>
                  </a:cubicBezTo>
                  <a:cubicBezTo>
                    <a:pt x="1813" y="197"/>
                    <a:pt x="1813" y="197"/>
                    <a:pt x="1813" y="197"/>
                  </a:cubicBezTo>
                  <a:cubicBezTo>
                    <a:pt x="1810" y="198"/>
                    <a:pt x="1810" y="198"/>
                    <a:pt x="1810" y="198"/>
                  </a:cubicBezTo>
                  <a:cubicBezTo>
                    <a:pt x="1810" y="199"/>
                    <a:pt x="1810" y="199"/>
                    <a:pt x="1810" y="199"/>
                  </a:cubicBezTo>
                  <a:cubicBezTo>
                    <a:pt x="1813" y="197"/>
                    <a:pt x="1813" y="197"/>
                    <a:pt x="1813" y="197"/>
                  </a:cubicBezTo>
                  <a:cubicBezTo>
                    <a:pt x="1810" y="198"/>
                    <a:pt x="1810" y="198"/>
                    <a:pt x="1810" y="198"/>
                  </a:cubicBezTo>
                  <a:cubicBezTo>
                    <a:pt x="1814" y="197"/>
                    <a:pt x="1814" y="197"/>
                    <a:pt x="1814" y="197"/>
                  </a:cubicBezTo>
                  <a:cubicBezTo>
                    <a:pt x="1809" y="197"/>
                    <a:pt x="1809" y="197"/>
                    <a:pt x="1809" y="197"/>
                  </a:cubicBezTo>
                  <a:cubicBezTo>
                    <a:pt x="1809" y="198"/>
                    <a:pt x="1809" y="198"/>
                    <a:pt x="1810" y="198"/>
                  </a:cubicBezTo>
                  <a:cubicBezTo>
                    <a:pt x="1814" y="197"/>
                    <a:pt x="1814" y="197"/>
                    <a:pt x="1814" y="197"/>
                  </a:cubicBezTo>
                  <a:cubicBezTo>
                    <a:pt x="1809" y="197"/>
                    <a:pt x="1809" y="197"/>
                    <a:pt x="1809" y="197"/>
                  </a:cubicBezTo>
                  <a:cubicBezTo>
                    <a:pt x="1814" y="197"/>
                    <a:pt x="1814" y="197"/>
                    <a:pt x="1814" y="197"/>
                  </a:cubicBezTo>
                  <a:cubicBezTo>
                    <a:pt x="1810" y="194"/>
                    <a:pt x="1810" y="194"/>
                    <a:pt x="1810" y="194"/>
                  </a:cubicBezTo>
                  <a:cubicBezTo>
                    <a:pt x="1809" y="195"/>
                    <a:pt x="1809" y="196"/>
                    <a:pt x="1809" y="197"/>
                  </a:cubicBezTo>
                  <a:cubicBezTo>
                    <a:pt x="1814" y="197"/>
                    <a:pt x="1814" y="197"/>
                    <a:pt x="1814" y="197"/>
                  </a:cubicBezTo>
                  <a:cubicBezTo>
                    <a:pt x="1810" y="194"/>
                    <a:pt x="1810" y="194"/>
                    <a:pt x="1810" y="194"/>
                  </a:cubicBezTo>
                  <a:cubicBezTo>
                    <a:pt x="1815" y="197"/>
                    <a:pt x="1815" y="197"/>
                    <a:pt x="1815" y="197"/>
                  </a:cubicBezTo>
                  <a:cubicBezTo>
                    <a:pt x="1817" y="192"/>
                    <a:pt x="1817" y="192"/>
                    <a:pt x="1817" y="192"/>
                  </a:cubicBezTo>
                  <a:cubicBezTo>
                    <a:pt x="1717" y="155"/>
                    <a:pt x="1717" y="155"/>
                    <a:pt x="1717" y="155"/>
                  </a:cubicBezTo>
                  <a:cubicBezTo>
                    <a:pt x="1715" y="155"/>
                    <a:pt x="1713" y="155"/>
                    <a:pt x="1712" y="156"/>
                  </a:cubicBezTo>
                  <a:cubicBezTo>
                    <a:pt x="1710" y="157"/>
                    <a:pt x="1709" y="159"/>
                    <a:pt x="1709" y="161"/>
                  </a:cubicBezTo>
                  <a:cubicBezTo>
                    <a:pt x="1709" y="162"/>
                    <a:pt x="1710" y="163"/>
                    <a:pt x="1710" y="163"/>
                  </a:cubicBezTo>
                  <a:cubicBezTo>
                    <a:pt x="1710" y="164"/>
                    <a:pt x="1711" y="164"/>
                    <a:pt x="1711" y="164"/>
                  </a:cubicBezTo>
                  <a:cubicBezTo>
                    <a:pt x="1711" y="165"/>
                    <a:pt x="1711" y="165"/>
                    <a:pt x="1712" y="165"/>
                  </a:cubicBezTo>
                  <a:cubicBezTo>
                    <a:pt x="1712" y="166"/>
                    <a:pt x="1713" y="166"/>
                    <a:pt x="1714" y="167"/>
                  </a:cubicBezTo>
                  <a:cubicBezTo>
                    <a:pt x="1718" y="169"/>
                    <a:pt x="1726" y="174"/>
                    <a:pt x="1736" y="181"/>
                  </a:cubicBezTo>
                  <a:cubicBezTo>
                    <a:pt x="1766" y="199"/>
                    <a:pt x="1813" y="228"/>
                    <a:pt x="1813" y="228"/>
                  </a:cubicBezTo>
                  <a:cubicBezTo>
                    <a:pt x="1815" y="224"/>
                    <a:pt x="1815" y="224"/>
                    <a:pt x="1815" y="224"/>
                  </a:cubicBezTo>
                  <a:cubicBezTo>
                    <a:pt x="1811" y="220"/>
                    <a:pt x="1811" y="220"/>
                    <a:pt x="1811" y="220"/>
                  </a:cubicBezTo>
                  <a:cubicBezTo>
                    <a:pt x="1815" y="223"/>
                    <a:pt x="1815" y="223"/>
                    <a:pt x="1815" y="223"/>
                  </a:cubicBezTo>
                  <a:cubicBezTo>
                    <a:pt x="1813" y="219"/>
                    <a:pt x="1813" y="219"/>
                    <a:pt x="1813" y="219"/>
                  </a:cubicBezTo>
                  <a:cubicBezTo>
                    <a:pt x="1812" y="219"/>
                    <a:pt x="1811" y="220"/>
                    <a:pt x="1811" y="220"/>
                  </a:cubicBezTo>
                  <a:cubicBezTo>
                    <a:pt x="1815" y="223"/>
                    <a:pt x="1815" y="223"/>
                    <a:pt x="1815" y="223"/>
                  </a:cubicBezTo>
                  <a:cubicBezTo>
                    <a:pt x="1813" y="219"/>
                    <a:pt x="1813" y="219"/>
                    <a:pt x="1813" y="219"/>
                  </a:cubicBezTo>
                  <a:cubicBezTo>
                    <a:pt x="1815" y="223"/>
                    <a:pt x="1815" y="223"/>
                    <a:pt x="1815" y="223"/>
                  </a:cubicBezTo>
                  <a:cubicBezTo>
                    <a:pt x="1814" y="218"/>
                    <a:pt x="1814" y="218"/>
                    <a:pt x="1814" y="218"/>
                  </a:cubicBezTo>
                  <a:cubicBezTo>
                    <a:pt x="1814" y="218"/>
                    <a:pt x="1813" y="218"/>
                    <a:pt x="1813" y="219"/>
                  </a:cubicBezTo>
                  <a:cubicBezTo>
                    <a:pt x="1815" y="223"/>
                    <a:pt x="1815" y="223"/>
                    <a:pt x="1815" y="223"/>
                  </a:cubicBezTo>
                  <a:cubicBezTo>
                    <a:pt x="1814" y="218"/>
                    <a:pt x="1814" y="218"/>
                    <a:pt x="1814" y="218"/>
                  </a:cubicBezTo>
                  <a:cubicBezTo>
                    <a:pt x="1815" y="223"/>
                    <a:pt x="1815" y="223"/>
                    <a:pt x="1815" y="223"/>
                  </a:cubicBezTo>
                  <a:cubicBezTo>
                    <a:pt x="1815" y="218"/>
                    <a:pt x="1815" y="218"/>
                    <a:pt x="1815" y="218"/>
                  </a:cubicBezTo>
                  <a:cubicBezTo>
                    <a:pt x="1815" y="218"/>
                    <a:pt x="1815" y="218"/>
                    <a:pt x="1814" y="218"/>
                  </a:cubicBezTo>
                  <a:cubicBezTo>
                    <a:pt x="1815" y="223"/>
                    <a:pt x="1815" y="223"/>
                    <a:pt x="1815" y="223"/>
                  </a:cubicBezTo>
                  <a:cubicBezTo>
                    <a:pt x="1815" y="218"/>
                    <a:pt x="1815" y="218"/>
                    <a:pt x="1815" y="218"/>
                  </a:cubicBezTo>
                  <a:cubicBezTo>
                    <a:pt x="1815" y="222"/>
                    <a:pt x="1815" y="222"/>
                    <a:pt x="1815" y="222"/>
                  </a:cubicBezTo>
                  <a:cubicBezTo>
                    <a:pt x="1816" y="218"/>
                    <a:pt x="1816" y="218"/>
                    <a:pt x="1816" y="218"/>
                  </a:cubicBezTo>
                  <a:cubicBezTo>
                    <a:pt x="1816" y="218"/>
                    <a:pt x="1816" y="218"/>
                    <a:pt x="1815" y="218"/>
                  </a:cubicBezTo>
                  <a:cubicBezTo>
                    <a:pt x="1815" y="222"/>
                    <a:pt x="1815" y="222"/>
                    <a:pt x="1815" y="222"/>
                  </a:cubicBezTo>
                  <a:cubicBezTo>
                    <a:pt x="1816" y="218"/>
                    <a:pt x="1816" y="218"/>
                    <a:pt x="1816" y="218"/>
                  </a:cubicBezTo>
                  <a:cubicBezTo>
                    <a:pt x="1816" y="218"/>
                    <a:pt x="1816" y="218"/>
                    <a:pt x="1816" y="218"/>
                  </a:cubicBezTo>
                  <a:cubicBezTo>
                    <a:pt x="1816" y="218"/>
                    <a:pt x="1816" y="218"/>
                    <a:pt x="1816" y="218"/>
                  </a:cubicBezTo>
                  <a:cubicBezTo>
                    <a:pt x="1816" y="218"/>
                    <a:pt x="1816" y="218"/>
                    <a:pt x="1816" y="218"/>
                  </a:cubicBezTo>
                  <a:cubicBezTo>
                    <a:pt x="1816" y="218"/>
                    <a:pt x="1816" y="218"/>
                    <a:pt x="1816" y="218"/>
                  </a:cubicBezTo>
                  <a:cubicBezTo>
                    <a:pt x="1816" y="218"/>
                    <a:pt x="1816" y="218"/>
                    <a:pt x="1816" y="218"/>
                  </a:cubicBezTo>
                  <a:cubicBezTo>
                    <a:pt x="1816" y="218"/>
                    <a:pt x="1815" y="218"/>
                    <a:pt x="1814" y="217"/>
                  </a:cubicBezTo>
                  <a:cubicBezTo>
                    <a:pt x="1809" y="215"/>
                    <a:pt x="1800" y="212"/>
                    <a:pt x="1790" y="207"/>
                  </a:cubicBezTo>
                  <a:cubicBezTo>
                    <a:pt x="1773" y="199"/>
                    <a:pt x="1753" y="190"/>
                    <a:pt x="1737" y="183"/>
                  </a:cubicBezTo>
                  <a:cubicBezTo>
                    <a:pt x="1728" y="179"/>
                    <a:pt x="1721" y="176"/>
                    <a:pt x="1716" y="173"/>
                  </a:cubicBezTo>
                  <a:cubicBezTo>
                    <a:pt x="1711" y="171"/>
                    <a:pt x="1708" y="169"/>
                    <a:pt x="1708" y="169"/>
                  </a:cubicBezTo>
                  <a:cubicBezTo>
                    <a:pt x="1705" y="168"/>
                    <a:pt x="1703" y="169"/>
                    <a:pt x="1701" y="171"/>
                  </a:cubicBezTo>
                  <a:cubicBezTo>
                    <a:pt x="1699" y="173"/>
                    <a:pt x="1700" y="176"/>
                    <a:pt x="1702" y="178"/>
                  </a:cubicBezTo>
                  <a:cubicBezTo>
                    <a:pt x="1702" y="179"/>
                    <a:pt x="1702" y="179"/>
                    <a:pt x="1702" y="179"/>
                  </a:cubicBezTo>
                  <a:cubicBezTo>
                    <a:pt x="1703" y="179"/>
                    <a:pt x="1703" y="179"/>
                    <a:pt x="1703" y="179"/>
                  </a:cubicBezTo>
                  <a:cubicBezTo>
                    <a:pt x="1703" y="179"/>
                    <a:pt x="1703" y="179"/>
                    <a:pt x="1703" y="179"/>
                  </a:cubicBezTo>
                  <a:cubicBezTo>
                    <a:pt x="1704" y="180"/>
                    <a:pt x="1711" y="184"/>
                    <a:pt x="1721" y="190"/>
                  </a:cubicBezTo>
                  <a:cubicBezTo>
                    <a:pt x="1736" y="199"/>
                    <a:pt x="1757" y="212"/>
                    <a:pt x="1775" y="223"/>
                  </a:cubicBezTo>
                  <a:cubicBezTo>
                    <a:pt x="1783" y="229"/>
                    <a:pt x="1791" y="234"/>
                    <a:pt x="1797" y="237"/>
                  </a:cubicBezTo>
                  <a:cubicBezTo>
                    <a:pt x="1800" y="239"/>
                    <a:pt x="1802" y="241"/>
                    <a:pt x="1804" y="242"/>
                  </a:cubicBezTo>
                  <a:cubicBezTo>
                    <a:pt x="1804" y="242"/>
                    <a:pt x="1805" y="243"/>
                    <a:pt x="1805" y="243"/>
                  </a:cubicBezTo>
                  <a:cubicBezTo>
                    <a:pt x="1805" y="243"/>
                    <a:pt x="1805" y="243"/>
                    <a:pt x="1805" y="243"/>
                  </a:cubicBezTo>
                  <a:cubicBezTo>
                    <a:pt x="1807" y="241"/>
                    <a:pt x="1807" y="241"/>
                    <a:pt x="1807" y="241"/>
                  </a:cubicBezTo>
                  <a:cubicBezTo>
                    <a:pt x="1805" y="243"/>
                    <a:pt x="1805" y="243"/>
                    <a:pt x="1805" y="243"/>
                  </a:cubicBezTo>
                  <a:cubicBezTo>
                    <a:pt x="1805" y="243"/>
                    <a:pt x="1805" y="243"/>
                    <a:pt x="1805" y="243"/>
                  </a:cubicBezTo>
                  <a:cubicBezTo>
                    <a:pt x="1807" y="241"/>
                    <a:pt x="1807" y="241"/>
                    <a:pt x="1807" y="241"/>
                  </a:cubicBezTo>
                  <a:cubicBezTo>
                    <a:pt x="1805" y="243"/>
                    <a:pt x="1805" y="243"/>
                    <a:pt x="1805" y="243"/>
                  </a:cubicBezTo>
                  <a:cubicBezTo>
                    <a:pt x="1809" y="239"/>
                    <a:pt x="1809" y="239"/>
                    <a:pt x="1809" y="239"/>
                  </a:cubicBezTo>
                  <a:cubicBezTo>
                    <a:pt x="1804" y="242"/>
                    <a:pt x="1804" y="242"/>
                    <a:pt x="1804" y="242"/>
                  </a:cubicBezTo>
                  <a:cubicBezTo>
                    <a:pt x="1805" y="242"/>
                    <a:pt x="1805" y="242"/>
                    <a:pt x="1805" y="243"/>
                  </a:cubicBezTo>
                  <a:cubicBezTo>
                    <a:pt x="1809" y="239"/>
                    <a:pt x="1809" y="239"/>
                    <a:pt x="1809" y="239"/>
                  </a:cubicBezTo>
                  <a:cubicBezTo>
                    <a:pt x="1804" y="242"/>
                    <a:pt x="1804" y="242"/>
                    <a:pt x="1804" y="242"/>
                  </a:cubicBezTo>
                  <a:cubicBezTo>
                    <a:pt x="1809" y="239"/>
                    <a:pt x="1809" y="239"/>
                    <a:pt x="1809" y="239"/>
                  </a:cubicBezTo>
                  <a:cubicBezTo>
                    <a:pt x="1804" y="239"/>
                    <a:pt x="1804" y="239"/>
                    <a:pt x="1804" y="239"/>
                  </a:cubicBezTo>
                  <a:cubicBezTo>
                    <a:pt x="1804" y="241"/>
                    <a:pt x="1804" y="241"/>
                    <a:pt x="1804" y="242"/>
                  </a:cubicBezTo>
                  <a:cubicBezTo>
                    <a:pt x="1809" y="239"/>
                    <a:pt x="1809" y="239"/>
                    <a:pt x="1809" y="239"/>
                  </a:cubicBezTo>
                  <a:cubicBezTo>
                    <a:pt x="1804" y="239"/>
                    <a:pt x="1804" y="239"/>
                    <a:pt x="1804" y="239"/>
                  </a:cubicBezTo>
                  <a:cubicBezTo>
                    <a:pt x="1809" y="239"/>
                    <a:pt x="1809" y="239"/>
                    <a:pt x="1809" y="239"/>
                  </a:cubicBezTo>
                  <a:cubicBezTo>
                    <a:pt x="1804" y="236"/>
                    <a:pt x="1804" y="236"/>
                    <a:pt x="1804" y="236"/>
                  </a:cubicBezTo>
                  <a:cubicBezTo>
                    <a:pt x="1804" y="237"/>
                    <a:pt x="1804" y="238"/>
                    <a:pt x="1804" y="239"/>
                  </a:cubicBezTo>
                  <a:cubicBezTo>
                    <a:pt x="1809" y="239"/>
                    <a:pt x="1809" y="239"/>
                    <a:pt x="1809" y="239"/>
                  </a:cubicBezTo>
                  <a:cubicBezTo>
                    <a:pt x="1804" y="236"/>
                    <a:pt x="1804" y="236"/>
                    <a:pt x="1804" y="236"/>
                  </a:cubicBezTo>
                  <a:cubicBezTo>
                    <a:pt x="1809" y="239"/>
                    <a:pt x="1809" y="239"/>
                    <a:pt x="1809" y="239"/>
                  </a:cubicBezTo>
                  <a:cubicBezTo>
                    <a:pt x="1812" y="234"/>
                    <a:pt x="1812" y="234"/>
                    <a:pt x="1812" y="234"/>
                  </a:cubicBezTo>
                  <a:cubicBezTo>
                    <a:pt x="1811" y="234"/>
                    <a:pt x="1788" y="223"/>
                    <a:pt x="1762" y="212"/>
                  </a:cubicBezTo>
                  <a:cubicBezTo>
                    <a:pt x="1750" y="207"/>
                    <a:pt x="1737" y="201"/>
                    <a:pt x="1727" y="197"/>
                  </a:cubicBezTo>
                  <a:cubicBezTo>
                    <a:pt x="1722" y="195"/>
                    <a:pt x="1717" y="193"/>
                    <a:pt x="1714" y="192"/>
                  </a:cubicBezTo>
                  <a:cubicBezTo>
                    <a:pt x="1712" y="191"/>
                    <a:pt x="1710" y="191"/>
                    <a:pt x="1709" y="190"/>
                  </a:cubicBezTo>
                  <a:cubicBezTo>
                    <a:pt x="1708" y="190"/>
                    <a:pt x="1708" y="190"/>
                    <a:pt x="1707" y="190"/>
                  </a:cubicBezTo>
                  <a:cubicBezTo>
                    <a:pt x="1706" y="190"/>
                    <a:pt x="1706" y="190"/>
                    <a:pt x="1705" y="190"/>
                  </a:cubicBezTo>
                  <a:cubicBezTo>
                    <a:pt x="1704" y="190"/>
                    <a:pt x="1704" y="190"/>
                    <a:pt x="1703" y="190"/>
                  </a:cubicBezTo>
                  <a:cubicBezTo>
                    <a:pt x="1702" y="190"/>
                    <a:pt x="1702" y="190"/>
                    <a:pt x="1701" y="191"/>
                  </a:cubicBezTo>
                  <a:cubicBezTo>
                    <a:pt x="1701" y="191"/>
                    <a:pt x="1700" y="192"/>
                    <a:pt x="1700" y="192"/>
                  </a:cubicBezTo>
                  <a:cubicBezTo>
                    <a:pt x="1699" y="194"/>
                    <a:pt x="1699" y="195"/>
                    <a:pt x="1699" y="197"/>
                  </a:cubicBezTo>
                  <a:cubicBezTo>
                    <a:pt x="1699" y="198"/>
                    <a:pt x="1700" y="199"/>
                    <a:pt x="1701" y="200"/>
                  </a:cubicBezTo>
                  <a:cubicBezTo>
                    <a:pt x="1701" y="200"/>
                    <a:pt x="1703" y="201"/>
                    <a:pt x="1706" y="203"/>
                  </a:cubicBezTo>
                  <a:cubicBezTo>
                    <a:pt x="1715" y="208"/>
                    <a:pt x="1738" y="223"/>
                    <a:pt x="1759" y="235"/>
                  </a:cubicBezTo>
                  <a:cubicBezTo>
                    <a:pt x="1769" y="242"/>
                    <a:pt x="1779" y="248"/>
                    <a:pt x="1786" y="253"/>
                  </a:cubicBezTo>
                  <a:cubicBezTo>
                    <a:pt x="1790" y="255"/>
                    <a:pt x="1793" y="257"/>
                    <a:pt x="1795" y="258"/>
                  </a:cubicBezTo>
                  <a:cubicBezTo>
                    <a:pt x="1796" y="259"/>
                    <a:pt x="1797" y="259"/>
                    <a:pt x="1797" y="260"/>
                  </a:cubicBezTo>
                  <a:cubicBezTo>
                    <a:pt x="1798" y="260"/>
                    <a:pt x="1798" y="260"/>
                    <a:pt x="1798" y="260"/>
                  </a:cubicBezTo>
                  <a:cubicBezTo>
                    <a:pt x="1798" y="260"/>
                    <a:pt x="1798" y="260"/>
                    <a:pt x="1798" y="260"/>
                  </a:cubicBezTo>
                  <a:cubicBezTo>
                    <a:pt x="1799" y="258"/>
                    <a:pt x="1799" y="258"/>
                    <a:pt x="1799" y="258"/>
                  </a:cubicBezTo>
                  <a:cubicBezTo>
                    <a:pt x="1797" y="260"/>
                    <a:pt x="1797" y="260"/>
                    <a:pt x="1797" y="260"/>
                  </a:cubicBezTo>
                  <a:cubicBezTo>
                    <a:pt x="1798" y="260"/>
                    <a:pt x="1798" y="260"/>
                    <a:pt x="1798" y="260"/>
                  </a:cubicBezTo>
                  <a:cubicBezTo>
                    <a:pt x="1799" y="258"/>
                    <a:pt x="1799" y="258"/>
                    <a:pt x="1799" y="258"/>
                  </a:cubicBezTo>
                  <a:cubicBezTo>
                    <a:pt x="1797" y="260"/>
                    <a:pt x="1797" y="260"/>
                    <a:pt x="1797" y="260"/>
                  </a:cubicBezTo>
                  <a:cubicBezTo>
                    <a:pt x="1801" y="256"/>
                    <a:pt x="1801" y="256"/>
                    <a:pt x="1801" y="256"/>
                  </a:cubicBezTo>
                  <a:cubicBezTo>
                    <a:pt x="1797" y="259"/>
                    <a:pt x="1797" y="259"/>
                    <a:pt x="1797" y="259"/>
                  </a:cubicBezTo>
                  <a:cubicBezTo>
                    <a:pt x="1797" y="259"/>
                    <a:pt x="1797" y="260"/>
                    <a:pt x="1797" y="260"/>
                  </a:cubicBezTo>
                  <a:cubicBezTo>
                    <a:pt x="1801" y="256"/>
                    <a:pt x="1801" y="256"/>
                    <a:pt x="1801" y="256"/>
                  </a:cubicBezTo>
                  <a:cubicBezTo>
                    <a:pt x="1797" y="259"/>
                    <a:pt x="1797" y="259"/>
                    <a:pt x="1797" y="259"/>
                  </a:cubicBezTo>
                  <a:cubicBezTo>
                    <a:pt x="1801" y="256"/>
                    <a:pt x="1801" y="256"/>
                    <a:pt x="1801" y="256"/>
                  </a:cubicBezTo>
                  <a:cubicBezTo>
                    <a:pt x="1796" y="258"/>
                    <a:pt x="1796" y="258"/>
                    <a:pt x="1796" y="258"/>
                  </a:cubicBezTo>
                  <a:cubicBezTo>
                    <a:pt x="1797" y="259"/>
                    <a:pt x="1797" y="259"/>
                    <a:pt x="1797" y="259"/>
                  </a:cubicBezTo>
                  <a:cubicBezTo>
                    <a:pt x="1801" y="256"/>
                    <a:pt x="1801" y="256"/>
                    <a:pt x="1801" y="256"/>
                  </a:cubicBezTo>
                  <a:cubicBezTo>
                    <a:pt x="1796" y="258"/>
                    <a:pt x="1796" y="258"/>
                    <a:pt x="1796" y="258"/>
                  </a:cubicBezTo>
                  <a:cubicBezTo>
                    <a:pt x="1801" y="256"/>
                    <a:pt x="1801" y="256"/>
                    <a:pt x="1801" y="256"/>
                  </a:cubicBezTo>
                  <a:cubicBezTo>
                    <a:pt x="1796" y="256"/>
                    <a:pt x="1796" y="256"/>
                    <a:pt x="1796" y="256"/>
                  </a:cubicBezTo>
                  <a:cubicBezTo>
                    <a:pt x="1796" y="257"/>
                    <a:pt x="1796" y="258"/>
                    <a:pt x="1796" y="258"/>
                  </a:cubicBezTo>
                  <a:cubicBezTo>
                    <a:pt x="1801" y="256"/>
                    <a:pt x="1801" y="256"/>
                    <a:pt x="1801" y="256"/>
                  </a:cubicBezTo>
                  <a:cubicBezTo>
                    <a:pt x="1796" y="256"/>
                    <a:pt x="1796" y="256"/>
                    <a:pt x="1796" y="256"/>
                  </a:cubicBezTo>
                  <a:cubicBezTo>
                    <a:pt x="1801" y="256"/>
                    <a:pt x="1801" y="256"/>
                    <a:pt x="1801" y="256"/>
                  </a:cubicBezTo>
                  <a:cubicBezTo>
                    <a:pt x="1803" y="251"/>
                    <a:pt x="1803" y="251"/>
                    <a:pt x="1803" y="251"/>
                  </a:cubicBezTo>
                  <a:cubicBezTo>
                    <a:pt x="1702" y="211"/>
                    <a:pt x="1702" y="211"/>
                    <a:pt x="1702" y="211"/>
                  </a:cubicBezTo>
                  <a:cubicBezTo>
                    <a:pt x="1700" y="210"/>
                    <a:pt x="1697" y="211"/>
                    <a:pt x="1696" y="213"/>
                  </a:cubicBezTo>
                  <a:cubicBezTo>
                    <a:pt x="1695" y="214"/>
                    <a:pt x="1695" y="214"/>
                    <a:pt x="1695" y="215"/>
                  </a:cubicBezTo>
                  <a:cubicBezTo>
                    <a:pt x="1695" y="216"/>
                    <a:pt x="1695" y="216"/>
                    <a:pt x="1695" y="216"/>
                  </a:cubicBezTo>
                  <a:cubicBezTo>
                    <a:pt x="1695" y="218"/>
                    <a:pt x="1695" y="218"/>
                    <a:pt x="1695" y="219"/>
                  </a:cubicBezTo>
                  <a:cubicBezTo>
                    <a:pt x="1696" y="220"/>
                    <a:pt x="1696" y="220"/>
                    <a:pt x="1696" y="220"/>
                  </a:cubicBezTo>
                  <a:cubicBezTo>
                    <a:pt x="1697" y="221"/>
                    <a:pt x="1697" y="221"/>
                    <a:pt x="1698" y="221"/>
                  </a:cubicBezTo>
                  <a:cubicBezTo>
                    <a:pt x="1699" y="223"/>
                    <a:pt x="1702" y="224"/>
                    <a:pt x="1705" y="226"/>
                  </a:cubicBezTo>
                  <a:cubicBezTo>
                    <a:pt x="1716" y="234"/>
                    <a:pt x="1739" y="248"/>
                    <a:pt x="1758" y="259"/>
                  </a:cubicBezTo>
                  <a:cubicBezTo>
                    <a:pt x="1777" y="271"/>
                    <a:pt x="1794" y="281"/>
                    <a:pt x="1794" y="281"/>
                  </a:cubicBezTo>
                  <a:cubicBezTo>
                    <a:pt x="1797" y="277"/>
                    <a:pt x="1797" y="277"/>
                    <a:pt x="1797" y="277"/>
                  </a:cubicBezTo>
                  <a:cubicBezTo>
                    <a:pt x="1792" y="273"/>
                    <a:pt x="1792" y="273"/>
                    <a:pt x="1792" y="273"/>
                  </a:cubicBezTo>
                  <a:cubicBezTo>
                    <a:pt x="1797" y="277"/>
                    <a:pt x="1797" y="277"/>
                    <a:pt x="1797" y="277"/>
                  </a:cubicBezTo>
                  <a:cubicBezTo>
                    <a:pt x="1794" y="272"/>
                    <a:pt x="1794" y="272"/>
                    <a:pt x="1794" y="272"/>
                  </a:cubicBezTo>
                  <a:cubicBezTo>
                    <a:pt x="1793" y="272"/>
                    <a:pt x="1793" y="273"/>
                    <a:pt x="1792" y="273"/>
                  </a:cubicBezTo>
                  <a:cubicBezTo>
                    <a:pt x="1797" y="277"/>
                    <a:pt x="1797" y="277"/>
                    <a:pt x="1797" y="277"/>
                  </a:cubicBezTo>
                  <a:cubicBezTo>
                    <a:pt x="1794" y="272"/>
                    <a:pt x="1794" y="272"/>
                    <a:pt x="1794" y="272"/>
                  </a:cubicBezTo>
                  <a:cubicBezTo>
                    <a:pt x="1797" y="277"/>
                    <a:pt x="1797" y="277"/>
                    <a:pt x="1797" y="277"/>
                  </a:cubicBezTo>
                  <a:cubicBezTo>
                    <a:pt x="1796" y="271"/>
                    <a:pt x="1796" y="271"/>
                    <a:pt x="1796" y="271"/>
                  </a:cubicBezTo>
                  <a:cubicBezTo>
                    <a:pt x="1795" y="271"/>
                    <a:pt x="1795" y="271"/>
                    <a:pt x="1794" y="272"/>
                  </a:cubicBezTo>
                  <a:cubicBezTo>
                    <a:pt x="1797" y="277"/>
                    <a:pt x="1797" y="277"/>
                    <a:pt x="1797" y="277"/>
                  </a:cubicBezTo>
                  <a:cubicBezTo>
                    <a:pt x="1796" y="271"/>
                    <a:pt x="1796" y="271"/>
                    <a:pt x="1796" y="271"/>
                  </a:cubicBezTo>
                  <a:cubicBezTo>
                    <a:pt x="1797" y="276"/>
                    <a:pt x="1797" y="276"/>
                    <a:pt x="1797" y="276"/>
                  </a:cubicBezTo>
                  <a:cubicBezTo>
                    <a:pt x="1797" y="271"/>
                    <a:pt x="1797" y="271"/>
                    <a:pt x="1797" y="271"/>
                  </a:cubicBezTo>
                  <a:cubicBezTo>
                    <a:pt x="1797" y="271"/>
                    <a:pt x="1796" y="271"/>
                    <a:pt x="1796" y="271"/>
                  </a:cubicBezTo>
                  <a:cubicBezTo>
                    <a:pt x="1797" y="276"/>
                    <a:pt x="1797" y="276"/>
                    <a:pt x="1797" y="276"/>
                  </a:cubicBezTo>
                  <a:cubicBezTo>
                    <a:pt x="1797" y="271"/>
                    <a:pt x="1797" y="271"/>
                    <a:pt x="1797" y="271"/>
                  </a:cubicBezTo>
                  <a:cubicBezTo>
                    <a:pt x="1797" y="275"/>
                    <a:pt x="1797" y="275"/>
                    <a:pt x="1797" y="275"/>
                  </a:cubicBezTo>
                  <a:cubicBezTo>
                    <a:pt x="1798" y="271"/>
                    <a:pt x="1798" y="271"/>
                    <a:pt x="1798" y="271"/>
                  </a:cubicBezTo>
                  <a:cubicBezTo>
                    <a:pt x="1797" y="271"/>
                    <a:pt x="1797" y="271"/>
                    <a:pt x="1797" y="271"/>
                  </a:cubicBezTo>
                  <a:cubicBezTo>
                    <a:pt x="1797" y="275"/>
                    <a:pt x="1797" y="275"/>
                    <a:pt x="1797" y="275"/>
                  </a:cubicBezTo>
                  <a:cubicBezTo>
                    <a:pt x="1798" y="271"/>
                    <a:pt x="1798" y="271"/>
                    <a:pt x="1798" y="271"/>
                  </a:cubicBezTo>
                  <a:cubicBezTo>
                    <a:pt x="1797" y="272"/>
                    <a:pt x="1797" y="272"/>
                    <a:pt x="1797" y="272"/>
                  </a:cubicBezTo>
                  <a:cubicBezTo>
                    <a:pt x="1798" y="271"/>
                    <a:pt x="1798" y="271"/>
                    <a:pt x="1798" y="271"/>
                  </a:cubicBezTo>
                  <a:cubicBezTo>
                    <a:pt x="1798" y="271"/>
                    <a:pt x="1798" y="271"/>
                    <a:pt x="1798" y="271"/>
                  </a:cubicBezTo>
                  <a:cubicBezTo>
                    <a:pt x="1797" y="272"/>
                    <a:pt x="1797" y="272"/>
                    <a:pt x="1797" y="272"/>
                  </a:cubicBezTo>
                  <a:cubicBezTo>
                    <a:pt x="1798" y="271"/>
                    <a:pt x="1798" y="271"/>
                    <a:pt x="1798" y="271"/>
                  </a:cubicBezTo>
                  <a:cubicBezTo>
                    <a:pt x="1798" y="271"/>
                    <a:pt x="1797" y="271"/>
                    <a:pt x="1796" y="271"/>
                  </a:cubicBezTo>
                  <a:cubicBezTo>
                    <a:pt x="1791" y="269"/>
                    <a:pt x="1783" y="266"/>
                    <a:pt x="1772" y="261"/>
                  </a:cubicBezTo>
                  <a:cubicBezTo>
                    <a:pt x="1756" y="255"/>
                    <a:pt x="1736" y="247"/>
                    <a:pt x="1719" y="240"/>
                  </a:cubicBezTo>
                  <a:cubicBezTo>
                    <a:pt x="1711" y="237"/>
                    <a:pt x="1704" y="234"/>
                    <a:pt x="1699" y="232"/>
                  </a:cubicBezTo>
                  <a:cubicBezTo>
                    <a:pt x="1694" y="229"/>
                    <a:pt x="1691" y="228"/>
                    <a:pt x="1691" y="228"/>
                  </a:cubicBezTo>
                  <a:cubicBezTo>
                    <a:pt x="1688" y="227"/>
                    <a:pt x="1685" y="228"/>
                    <a:pt x="1684" y="231"/>
                  </a:cubicBezTo>
                  <a:cubicBezTo>
                    <a:pt x="1683" y="233"/>
                    <a:pt x="1683" y="237"/>
                    <a:pt x="1686" y="238"/>
                  </a:cubicBezTo>
                  <a:cubicBezTo>
                    <a:pt x="1686" y="238"/>
                    <a:pt x="1687" y="239"/>
                    <a:pt x="1690" y="241"/>
                  </a:cubicBezTo>
                  <a:cubicBezTo>
                    <a:pt x="1700" y="246"/>
                    <a:pt x="1723" y="260"/>
                    <a:pt x="1745" y="273"/>
                  </a:cubicBezTo>
                  <a:cubicBezTo>
                    <a:pt x="1755" y="280"/>
                    <a:pt x="1765" y="286"/>
                    <a:pt x="1773" y="291"/>
                  </a:cubicBezTo>
                  <a:cubicBezTo>
                    <a:pt x="1776" y="293"/>
                    <a:pt x="1779" y="295"/>
                    <a:pt x="1781" y="297"/>
                  </a:cubicBezTo>
                  <a:cubicBezTo>
                    <a:pt x="1782" y="297"/>
                    <a:pt x="1783" y="298"/>
                    <a:pt x="1783" y="298"/>
                  </a:cubicBezTo>
                  <a:cubicBezTo>
                    <a:pt x="1783" y="298"/>
                    <a:pt x="1783" y="298"/>
                    <a:pt x="1783" y="298"/>
                  </a:cubicBezTo>
                  <a:cubicBezTo>
                    <a:pt x="1783" y="299"/>
                    <a:pt x="1783" y="299"/>
                    <a:pt x="1783" y="299"/>
                  </a:cubicBezTo>
                  <a:cubicBezTo>
                    <a:pt x="1786" y="296"/>
                    <a:pt x="1786" y="296"/>
                    <a:pt x="1786" y="296"/>
                  </a:cubicBezTo>
                  <a:cubicBezTo>
                    <a:pt x="1783" y="298"/>
                    <a:pt x="1783" y="298"/>
                    <a:pt x="1783" y="298"/>
                  </a:cubicBezTo>
                  <a:cubicBezTo>
                    <a:pt x="1783" y="299"/>
                    <a:pt x="1783" y="299"/>
                    <a:pt x="1783" y="299"/>
                  </a:cubicBezTo>
                  <a:cubicBezTo>
                    <a:pt x="1786" y="296"/>
                    <a:pt x="1786" y="296"/>
                    <a:pt x="1786" y="296"/>
                  </a:cubicBezTo>
                  <a:cubicBezTo>
                    <a:pt x="1783" y="298"/>
                    <a:pt x="1783" y="298"/>
                    <a:pt x="1783" y="298"/>
                  </a:cubicBezTo>
                  <a:cubicBezTo>
                    <a:pt x="1787" y="295"/>
                    <a:pt x="1787" y="295"/>
                    <a:pt x="1787" y="295"/>
                  </a:cubicBezTo>
                  <a:cubicBezTo>
                    <a:pt x="1783" y="297"/>
                    <a:pt x="1783" y="297"/>
                    <a:pt x="1783" y="297"/>
                  </a:cubicBezTo>
                  <a:cubicBezTo>
                    <a:pt x="1783" y="298"/>
                    <a:pt x="1783" y="298"/>
                    <a:pt x="1783" y="298"/>
                  </a:cubicBezTo>
                  <a:cubicBezTo>
                    <a:pt x="1787" y="295"/>
                    <a:pt x="1787" y="295"/>
                    <a:pt x="1787" y="295"/>
                  </a:cubicBezTo>
                  <a:cubicBezTo>
                    <a:pt x="1783" y="297"/>
                    <a:pt x="1783" y="297"/>
                    <a:pt x="1783" y="297"/>
                  </a:cubicBezTo>
                  <a:cubicBezTo>
                    <a:pt x="1787" y="295"/>
                    <a:pt x="1787" y="295"/>
                    <a:pt x="1787" y="295"/>
                  </a:cubicBezTo>
                  <a:cubicBezTo>
                    <a:pt x="1782" y="295"/>
                    <a:pt x="1782" y="295"/>
                    <a:pt x="1782" y="295"/>
                  </a:cubicBezTo>
                  <a:cubicBezTo>
                    <a:pt x="1782" y="296"/>
                    <a:pt x="1782" y="297"/>
                    <a:pt x="1783" y="297"/>
                  </a:cubicBezTo>
                  <a:cubicBezTo>
                    <a:pt x="1787" y="295"/>
                    <a:pt x="1787" y="295"/>
                    <a:pt x="1787" y="295"/>
                  </a:cubicBezTo>
                  <a:cubicBezTo>
                    <a:pt x="1782" y="295"/>
                    <a:pt x="1782" y="295"/>
                    <a:pt x="1782" y="295"/>
                  </a:cubicBezTo>
                  <a:cubicBezTo>
                    <a:pt x="1788" y="295"/>
                    <a:pt x="1788" y="295"/>
                    <a:pt x="1788" y="295"/>
                  </a:cubicBezTo>
                  <a:cubicBezTo>
                    <a:pt x="1783" y="292"/>
                    <a:pt x="1783" y="292"/>
                    <a:pt x="1783" y="292"/>
                  </a:cubicBezTo>
                  <a:cubicBezTo>
                    <a:pt x="1782" y="293"/>
                    <a:pt x="1782" y="294"/>
                    <a:pt x="1782" y="295"/>
                  </a:cubicBezTo>
                  <a:cubicBezTo>
                    <a:pt x="1788" y="295"/>
                    <a:pt x="1788" y="295"/>
                    <a:pt x="1788" y="295"/>
                  </a:cubicBezTo>
                  <a:cubicBezTo>
                    <a:pt x="1783" y="292"/>
                    <a:pt x="1783" y="292"/>
                    <a:pt x="1783" y="292"/>
                  </a:cubicBezTo>
                  <a:cubicBezTo>
                    <a:pt x="1788" y="295"/>
                    <a:pt x="1788" y="295"/>
                    <a:pt x="1788" y="295"/>
                  </a:cubicBezTo>
                  <a:cubicBezTo>
                    <a:pt x="1783" y="292"/>
                    <a:pt x="1783" y="292"/>
                    <a:pt x="1783" y="292"/>
                  </a:cubicBezTo>
                  <a:cubicBezTo>
                    <a:pt x="1788" y="295"/>
                    <a:pt x="1788" y="295"/>
                    <a:pt x="1788" y="295"/>
                  </a:cubicBezTo>
                  <a:cubicBezTo>
                    <a:pt x="1785" y="290"/>
                    <a:pt x="1785" y="290"/>
                    <a:pt x="1785" y="290"/>
                  </a:cubicBezTo>
                  <a:cubicBezTo>
                    <a:pt x="1784" y="291"/>
                    <a:pt x="1784" y="291"/>
                    <a:pt x="1783" y="292"/>
                  </a:cubicBezTo>
                  <a:cubicBezTo>
                    <a:pt x="1788" y="295"/>
                    <a:pt x="1788" y="295"/>
                    <a:pt x="1788" y="295"/>
                  </a:cubicBezTo>
                  <a:cubicBezTo>
                    <a:pt x="1785" y="290"/>
                    <a:pt x="1785" y="290"/>
                    <a:pt x="1785" y="290"/>
                  </a:cubicBezTo>
                  <a:cubicBezTo>
                    <a:pt x="1787" y="295"/>
                    <a:pt x="1787" y="295"/>
                    <a:pt x="1787" y="295"/>
                  </a:cubicBezTo>
                  <a:cubicBezTo>
                    <a:pt x="1787" y="290"/>
                    <a:pt x="1787" y="290"/>
                    <a:pt x="1787" y="290"/>
                  </a:cubicBezTo>
                  <a:cubicBezTo>
                    <a:pt x="1786" y="290"/>
                    <a:pt x="1786" y="290"/>
                    <a:pt x="1785" y="290"/>
                  </a:cubicBezTo>
                  <a:cubicBezTo>
                    <a:pt x="1787" y="295"/>
                    <a:pt x="1787" y="295"/>
                    <a:pt x="1787" y="295"/>
                  </a:cubicBezTo>
                  <a:cubicBezTo>
                    <a:pt x="1787" y="290"/>
                    <a:pt x="1787" y="290"/>
                    <a:pt x="1787" y="290"/>
                  </a:cubicBezTo>
                  <a:cubicBezTo>
                    <a:pt x="1787" y="294"/>
                    <a:pt x="1787" y="294"/>
                    <a:pt x="1787" y="294"/>
                  </a:cubicBezTo>
                  <a:cubicBezTo>
                    <a:pt x="1787" y="290"/>
                    <a:pt x="1787" y="290"/>
                    <a:pt x="1787" y="290"/>
                  </a:cubicBezTo>
                  <a:cubicBezTo>
                    <a:pt x="1787" y="290"/>
                    <a:pt x="1787" y="290"/>
                    <a:pt x="1787" y="290"/>
                  </a:cubicBezTo>
                  <a:cubicBezTo>
                    <a:pt x="1787" y="294"/>
                    <a:pt x="1787" y="294"/>
                    <a:pt x="1787" y="294"/>
                  </a:cubicBezTo>
                  <a:cubicBezTo>
                    <a:pt x="1787" y="290"/>
                    <a:pt x="1787" y="290"/>
                    <a:pt x="1787" y="290"/>
                  </a:cubicBezTo>
                  <a:cubicBezTo>
                    <a:pt x="1787" y="293"/>
                    <a:pt x="1787" y="293"/>
                    <a:pt x="1787" y="293"/>
                  </a:cubicBezTo>
                  <a:cubicBezTo>
                    <a:pt x="1788" y="290"/>
                    <a:pt x="1788" y="290"/>
                    <a:pt x="1788" y="290"/>
                  </a:cubicBezTo>
                  <a:cubicBezTo>
                    <a:pt x="1787" y="290"/>
                    <a:pt x="1787" y="290"/>
                    <a:pt x="1787" y="290"/>
                  </a:cubicBezTo>
                  <a:cubicBezTo>
                    <a:pt x="1787" y="293"/>
                    <a:pt x="1787" y="293"/>
                    <a:pt x="1787" y="293"/>
                  </a:cubicBezTo>
                  <a:cubicBezTo>
                    <a:pt x="1788" y="290"/>
                    <a:pt x="1788" y="290"/>
                    <a:pt x="1788" y="290"/>
                  </a:cubicBezTo>
                  <a:cubicBezTo>
                    <a:pt x="1788" y="290"/>
                    <a:pt x="1788" y="290"/>
                    <a:pt x="1788" y="290"/>
                  </a:cubicBezTo>
                  <a:cubicBezTo>
                    <a:pt x="1788" y="290"/>
                    <a:pt x="1787" y="289"/>
                    <a:pt x="1786" y="289"/>
                  </a:cubicBezTo>
                  <a:cubicBezTo>
                    <a:pt x="1781" y="288"/>
                    <a:pt x="1773" y="285"/>
                    <a:pt x="1763" y="281"/>
                  </a:cubicBezTo>
                  <a:cubicBezTo>
                    <a:pt x="1747" y="275"/>
                    <a:pt x="1728" y="267"/>
                    <a:pt x="1713" y="261"/>
                  </a:cubicBezTo>
                  <a:cubicBezTo>
                    <a:pt x="1705" y="258"/>
                    <a:pt x="1698" y="255"/>
                    <a:pt x="1694" y="253"/>
                  </a:cubicBezTo>
                  <a:cubicBezTo>
                    <a:pt x="1689" y="251"/>
                    <a:pt x="1686" y="250"/>
                    <a:pt x="1686" y="250"/>
                  </a:cubicBezTo>
                  <a:cubicBezTo>
                    <a:pt x="1683" y="249"/>
                    <a:pt x="1680" y="250"/>
                    <a:pt x="1679" y="252"/>
                  </a:cubicBezTo>
                  <a:cubicBezTo>
                    <a:pt x="1678" y="255"/>
                    <a:pt x="1679" y="258"/>
                    <a:pt x="1681" y="259"/>
                  </a:cubicBezTo>
                  <a:cubicBezTo>
                    <a:pt x="1681" y="259"/>
                    <a:pt x="1687" y="263"/>
                    <a:pt x="1695" y="268"/>
                  </a:cubicBezTo>
                  <a:cubicBezTo>
                    <a:pt x="1708" y="276"/>
                    <a:pt x="1727" y="288"/>
                    <a:pt x="1743" y="298"/>
                  </a:cubicBezTo>
                  <a:cubicBezTo>
                    <a:pt x="1751" y="303"/>
                    <a:pt x="1758" y="307"/>
                    <a:pt x="1763" y="310"/>
                  </a:cubicBezTo>
                  <a:cubicBezTo>
                    <a:pt x="1766" y="312"/>
                    <a:pt x="1768" y="313"/>
                    <a:pt x="1769" y="314"/>
                  </a:cubicBezTo>
                  <a:cubicBezTo>
                    <a:pt x="1770" y="315"/>
                    <a:pt x="1770" y="315"/>
                    <a:pt x="1771" y="315"/>
                  </a:cubicBezTo>
                  <a:cubicBezTo>
                    <a:pt x="1771" y="315"/>
                    <a:pt x="1771" y="315"/>
                    <a:pt x="1771" y="315"/>
                  </a:cubicBezTo>
                  <a:cubicBezTo>
                    <a:pt x="1771" y="315"/>
                    <a:pt x="1771" y="315"/>
                    <a:pt x="1771" y="315"/>
                  </a:cubicBezTo>
                  <a:cubicBezTo>
                    <a:pt x="1774" y="312"/>
                    <a:pt x="1774" y="312"/>
                    <a:pt x="1774" y="312"/>
                  </a:cubicBezTo>
                  <a:cubicBezTo>
                    <a:pt x="1770" y="315"/>
                    <a:pt x="1770" y="315"/>
                    <a:pt x="1770" y="315"/>
                  </a:cubicBezTo>
                  <a:cubicBezTo>
                    <a:pt x="1771" y="315"/>
                    <a:pt x="1771" y="315"/>
                    <a:pt x="1771" y="315"/>
                  </a:cubicBezTo>
                  <a:cubicBezTo>
                    <a:pt x="1774" y="312"/>
                    <a:pt x="1774" y="312"/>
                    <a:pt x="1774" y="312"/>
                  </a:cubicBezTo>
                  <a:cubicBezTo>
                    <a:pt x="1770" y="315"/>
                    <a:pt x="1770" y="315"/>
                    <a:pt x="1770" y="315"/>
                  </a:cubicBezTo>
                  <a:cubicBezTo>
                    <a:pt x="1774" y="311"/>
                    <a:pt x="1774" y="311"/>
                    <a:pt x="1774" y="311"/>
                  </a:cubicBezTo>
                  <a:cubicBezTo>
                    <a:pt x="1770" y="315"/>
                    <a:pt x="1770" y="315"/>
                    <a:pt x="1770" y="315"/>
                  </a:cubicBezTo>
                  <a:cubicBezTo>
                    <a:pt x="1770" y="315"/>
                    <a:pt x="1770" y="315"/>
                    <a:pt x="1770" y="315"/>
                  </a:cubicBezTo>
                  <a:cubicBezTo>
                    <a:pt x="1774" y="311"/>
                    <a:pt x="1774" y="311"/>
                    <a:pt x="1774" y="311"/>
                  </a:cubicBezTo>
                  <a:cubicBezTo>
                    <a:pt x="1770" y="315"/>
                    <a:pt x="1770" y="315"/>
                    <a:pt x="1770" y="315"/>
                  </a:cubicBezTo>
                  <a:cubicBezTo>
                    <a:pt x="1774" y="311"/>
                    <a:pt x="1774" y="311"/>
                    <a:pt x="1774" y="311"/>
                  </a:cubicBezTo>
                  <a:cubicBezTo>
                    <a:pt x="1769" y="314"/>
                    <a:pt x="1769" y="314"/>
                    <a:pt x="1769" y="314"/>
                  </a:cubicBezTo>
                  <a:cubicBezTo>
                    <a:pt x="1770" y="314"/>
                    <a:pt x="1770" y="314"/>
                    <a:pt x="1770" y="315"/>
                  </a:cubicBezTo>
                  <a:cubicBezTo>
                    <a:pt x="1774" y="311"/>
                    <a:pt x="1774" y="311"/>
                    <a:pt x="1774" y="311"/>
                  </a:cubicBezTo>
                  <a:cubicBezTo>
                    <a:pt x="1769" y="314"/>
                    <a:pt x="1769" y="314"/>
                    <a:pt x="1769" y="314"/>
                  </a:cubicBezTo>
                  <a:cubicBezTo>
                    <a:pt x="1774" y="311"/>
                    <a:pt x="1774" y="311"/>
                    <a:pt x="1774" y="311"/>
                  </a:cubicBezTo>
                  <a:cubicBezTo>
                    <a:pt x="1769" y="311"/>
                    <a:pt x="1769" y="311"/>
                    <a:pt x="1769" y="311"/>
                  </a:cubicBezTo>
                  <a:cubicBezTo>
                    <a:pt x="1769" y="313"/>
                    <a:pt x="1769" y="313"/>
                    <a:pt x="1769" y="314"/>
                  </a:cubicBezTo>
                  <a:cubicBezTo>
                    <a:pt x="1774" y="311"/>
                    <a:pt x="1774" y="311"/>
                    <a:pt x="1774" y="311"/>
                  </a:cubicBezTo>
                  <a:cubicBezTo>
                    <a:pt x="1769" y="311"/>
                    <a:pt x="1769" y="311"/>
                    <a:pt x="1769" y="311"/>
                  </a:cubicBezTo>
                  <a:cubicBezTo>
                    <a:pt x="1774" y="311"/>
                    <a:pt x="1774" y="311"/>
                    <a:pt x="1774" y="311"/>
                  </a:cubicBezTo>
                  <a:cubicBezTo>
                    <a:pt x="1770" y="308"/>
                    <a:pt x="1770" y="308"/>
                    <a:pt x="1770" y="308"/>
                  </a:cubicBezTo>
                  <a:cubicBezTo>
                    <a:pt x="1774" y="311"/>
                    <a:pt x="1774" y="311"/>
                    <a:pt x="1774" y="311"/>
                  </a:cubicBezTo>
                  <a:cubicBezTo>
                    <a:pt x="1773" y="306"/>
                    <a:pt x="1773" y="306"/>
                    <a:pt x="1773" y="306"/>
                  </a:cubicBezTo>
                  <a:cubicBezTo>
                    <a:pt x="1772" y="306"/>
                    <a:pt x="1771" y="306"/>
                    <a:pt x="1770" y="308"/>
                  </a:cubicBezTo>
                  <a:cubicBezTo>
                    <a:pt x="1774" y="311"/>
                    <a:pt x="1774" y="311"/>
                    <a:pt x="1774" y="311"/>
                  </a:cubicBezTo>
                  <a:cubicBezTo>
                    <a:pt x="1773" y="306"/>
                    <a:pt x="1773" y="306"/>
                    <a:pt x="1773" y="306"/>
                  </a:cubicBezTo>
                  <a:cubicBezTo>
                    <a:pt x="1774" y="311"/>
                    <a:pt x="1774" y="311"/>
                    <a:pt x="1774" y="311"/>
                  </a:cubicBezTo>
                  <a:cubicBezTo>
                    <a:pt x="1774" y="306"/>
                    <a:pt x="1774" y="306"/>
                    <a:pt x="1774" y="306"/>
                  </a:cubicBezTo>
                  <a:cubicBezTo>
                    <a:pt x="1774" y="306"/>
                    <a:pt x="1773" y="306"/>
                    <a:pt x="1773" y="306"/>
                  </a:cubicBezTo>
                  <a:cubicBezTo>
                    <a:pt x="1774" y="311"/>
                    <a:pt x="1774" y="311"/>
                    <a:pt x="1774" y="311"/>
                  </a:cubicBezTo>
                  <a:cubicBezTo>
                    <a:pt x="1774" y="306"/>
                    <a:pt x="1774" y="306"/>
                    <a:pt x="1774" y="306"/>
                  </a:cubicBezTo>
                  <a:cubicBezTo>
                    <a:pt x="1774" y="311"/>
                    <a:pt x="1774" y="311"/>
                    <a:pt x="1774" y="311"/>
                  </a:cubicBezTo>
                  <a:cubicBezTo>
                    <a:pt x="1775" y="306"/>
                    <a:pt x="1775" y="306"/>
                    <a:pt x="1775" y="306"/>
                  </a:cubicBezTo>
                  <a:cubicBezTo>
                    <a:pt x="1775" y="306"/>
                    <a:pt x="1775" y="306"/>
                    <a:pt x="1774" y="306"/>
                  </a:cubicBezTo>
                  <a:cubicBezTo>
                    <a:pt x="1774" y="311"/>
                    <a:pt x="1774" y="311"/>
                    <a:pt x="1774" y="311"/>
                  </a:cubicBezTo>
                  <a:cubicBezTo>
                    <a:pt x="1775" y="306"/>
                    <a:pt x="1775" y="306"/>
                    <a:pt x="1775" y="306"/>
                  </a:cubicBezTo>
                  <a:cubicBezTo>
                    <a:pt x="1775" y="309"/>
                    <a:pt x="1775" y="309"/>
                    <a:pt x="1775" y="309"/>
                  </a:cubicBezTo>
                  <a:cubicBezTo>
                    <a:pt x="1775" y="306"/>
                    <a:pt x="1775" y="306"/>
                    <a:pt x="1775" y="306"/>
                  </a:cubicBezTo>
                  <a:cubicBezTo>
                    <a:pt x="1775" y="306"/>
                    <a:pt x="1775" y="306"/>
                    <a:pt x="1775" y="306"/>
                  </a:cubicBezTo>
                  <a:cubicBezTo>
                    <a:pt x="1775" y="309"/>
                    <a:pt x="1775" y="309"/>
                    <a:pt x="1775" y="309"/>
                  </a:cubicBezTo>
                  <a:cubicBezTo>
                    <a:pt x="1775" y="306"/>
                    <a:pt x="1775" y="306"/>
                    <a:pt x="1775" y="306"/>
                  </a:cubicBezTo>
                  <a:cubicBezTo>
                    <a:pt x="1775" y="306"/>
                    <a:pt x="1775" y="306"/>
                    <a:pt x="1774" y="305"/>
                  </a:cubicBezTo>
                  <a:cubicBezTo>
                    <a:pt x="1770" y="304"/>
                    <a:pt x="1763" y="301"/>
                    <a:pt x="1754" y="297"/>
                  </a:cubicBezTo>
                  <a:cubicBezTo>
                    <a:pt x="1740" y="291"/>
                    <a:pt x="1722" y="283"/>
                    <a:pt x="1708" y="277"/>
                  </a:cubicBezTo>
                  <a:cubicBezTo>
                    <a:pt x="1701" y="274"/>
                    <a:pt x="1694" y="271"/>
                    <a:pt x="1690" y="269"/>
                  </a:cubicBezTo>
                  <a:cubicBezTo>
                    <a:pt x="1685" y="267"/>
                    <a:pt x="1683" y="266"/>
                    <a:pt x="1683" y="266"/>
                  </a:cubicBezTo>
                  <a:cubicBezTo>
                    <a:pt x="1680" y="265"/>
                    <a:pt x="1677" y="266"/>
                    <a:pt x="1676" y="269"/>
                  </a:cubicBezTo>
                  <a:cubicBezTo>
                    <a:pt x="1674" y="271"/>
                    <a:pt x="1675" y="275"/>
                    <a:pt x="1678" y="276"/>
                  </a:cubicBezTo>
                  <a:cubicBezTo>
                    <a:pt x="1763" y="330"/>
                    <a:pt x="1763" y="330"/>
                    <a:pt x="1763" y="330"/>
                  </a:cubicBezTo>
                  <a:cubicBezTo>
                    <a:pt x="1766" y="325"/>
                    <a:pt x="1766" y="325"/>
                    <a:pt x="1766" y="325"/>
                  </a:cubicBezTo>
                  <a:cubicBezTo>
                    <a:pt x="1762" y="322"/>
                    <a:pt x="1762" y="322"/>
                    <a:pt x="1762" y="322"/>
                  </a:cubicBezTo>
                  <a:cubicBezTo>
                    <a:pt x="1766" y="325"/>
                    <a:pt x="1766" y="325"/>
                    <a:pt x="1766" y="325"/>
                  </a:cubicBezTo>
                  <a:cubicBezTo>
                    <a:pt x="1763" y="320"/>
                    <a:pt x="1763" y="320"/>
                    <a:pt x="1763" y="320"/>
                  </a:cubicBezTo>
                  <a:cubicBezTo>
                    <a:pt x="1763" y="321"/>
                    <a:pt x="1762" y="321"/>
                    <a:pt x="1762" y="322"/>
                  </a:cubicBezTo>
                  <a:cubicBezTo>
                    <a:pt x="1766" y="325"/>
                    <a:pt x="1766" y="325"/>
                    <a:pt x="1766" y="325"/>
                  </a:cubicBezTo>
                  <a:cubicBezTo>
                    <a:pt x="1763" y="320"/>
                    <a:pt x="1763" y="320"/>
                    <a:pt x="1763" y="320"/>
                  </a:cubicBezTo>
                  <a:cubicBezTo>
                    <a:pt x="1766" y="325"/>
                    <a:pt x="1766" y="325"/>
                    <a:pt x="1766" y="325"/>
                  </a:cubicBezTo>
                  <a:cubicBezTo>
                    <a:pt x="1765" y="320"/>
                    <a:pt x="1765" y="320"/>
                    <a:pt x="1765" y="320"/>
                  </a:cubicBezTo>
                  <a:cubicBezTo>
                    <a:pt x="1765" y="320"/>
                    <a:pt x="1764" y="320"/>
                    <a:pt x="1763" y="320"/>
                  </a:cubicBezTo>
                  <a:cubicBezTo>
                    <a:pt x="1766" y="325"/>
                    <a:pt x="1766" y="325"/>
                    <a:pt x="1766" y="325"/>
                  </a:cubicBezTo>
                  <a:cubicBezTo>
                    <a:pt x="1765" y="320"/>
                    <a:pt x="1765" y="320"/>
                    <a:pt x="1765" y="320"/>
                  </a:cubicBezTo>
                  <a:cubicBezTo>
                    <a:pt x="1766" y="324"/>
                    <a:pt x="1766" y="324"/>
                    <a:pt x="1766" y="324"/>
                  </a:cubicBezTo>
                  <a:cubicBezTo>
                    <a:pt x="1766" y="320"/>
                    <a:pt x="1766" y="320"/>
                    <a:pt x="1766" y="320"/>
                  </a:cubicBezTo>
                  <a:cubicBezTo>
                    <a:pt x="1766" y="320"/>
                    <a:pt x="1766" y="320"/>
                    <a:pt x="1765" y="320"/>
                  </a:cubicBezTo>
                  <a:cubicBezTo>
                    <a:pt x="1766" y="324"/>
                    <a:pt x="1766" y="324"/>
                    <a:pt x="1766" y="324"/>
                  </a:cubicBezTo>
                  <a:cubicBezTo>
                    <a:pt x="1766" y="320"/>
                    <a:pt x="1766" y="320"/>
                    <a:pt x="1766" y="320"/>
                  </a:cubicBezTo>
                  <a:cubicBezTo>
                    <a:pt x="1766" y="321"/>
                    <a:pt x="1766" y="321"/>
                    <a:pt x="1766" y="321"/>
                  </a:cubicBezTo>
                  <a:cubicBezTo>
                    <a:pt x="1766" y="320"/>
                    <a:pt x="1766" y="320"/>
                    <a:pt x="1766" y="320"/>
                  </a:cubicBezTo>
                  <a:cubicBezTo>
                    <a:pt x="1766" y="320"/>
                    <a:pt x="1766" y="320"/>
                    <a:pt x="1766" y="320"/>
                  </a:cubicBezTo>
                  <a:cubicBezTo>
                    <a:pt x="1766" y="321"/>
                    <a:pt x="1766" y="321"/>
                    <a:pt x="1766" y="321"/>
                  </a:cubicBezTo>
                  <a:cubicBezTo>
                    <a:pt x="1766" y="320"/>
                    <a:pt x="1766" y="320"/>
                    <a:pt x="1766" y="320"/>
                  </a:cubicBezTo>
                  <a:cubicBezTo>
                    <a:pt x="1766" y="320"/>
                    <a:pt x="1765" y="320"/>
                    <a:pt x="1764" y="319"/>
                  </a:cubicBezTo>
                  <a:cubicBezTo>
                    <a:pt x="1760" y="318"/>
                    <a:pt x="1752" y="315"/>
                    <a:pt x="1743" y="312"/>
                  </a:cubicBezTo>
                  <a:cubicBezTo>
                    <a:pt x="1729" y="307"/>
                    <a:pt x="1711" y="300"/>
                    <a:pt x="1697" y="294"/>
                  </a:cubicBezTo>
                  <a:cubicBezTo>
                    <a:pt x="1690" y="291"/>
                    <a:pt x="1683" y="289"/>
                    <a:pt x="1678" y="287"/>
                  </a:cubicBezTo>
                  <a:cubicBezTo>
                    <a:pt x="1676" y="286"/>
                    <a:pt x="1674" y="286"/>
                    <a:pt x="1672" y="285"/>
                  </a:cubicBezTo>
                  <a:cubicBezTo>
                    <a:pt x="1672" y="285"/>
                    <a:pt x="1671" y="285"/>
                    <a:pt x="1670" y="284"/>
                  </a:cubicBezTo>
                  <a:cubicBezTo>
                    <a:pt x="1669" y="284"/>
                    <a:pt x="1669" y="284"/>
                    <a:pt x="1669" y="284"/>
                  </a:cubicBezTo>
                  <a:cubicBezTo>
                    <a:pt x="1669" y="284"/>
                    <a:pt x="1669" y="284"/>
                    <a:pt x="1668" y="284"/>
                  </a:cubicBezTo>
                  <a:cubicBezTo>
                    <a:pt x="1668" y="284"/>
                    <a:pt x="1667" y="284"/>
                    <a:pt x="1666" y="284"/>
                  </a:cubicBezTo>
                  <a:cubicBezTo>
                    <a:pt x="1666" y="284"/>
                    <a:pt x="1665" y="285"/>
                    <a:pt x="1665" y="285"/>
                  </a:cubicBezTo>
                  <a:cubicBezTo>
                    <a:pt x="1664" y="285"/>
                    <a:pt x="1664" y="286"/>
                    <a:pt x="1663" y="287"/>
                  </a:cubicBezTo>
                  <a:cubicBezTo>
                    <a:pt x="1663" y="288"/>
                    <a:pt x="1662" y="289"/>
                    <a:pt x="1662" y="290"/>
                  </a:cubicBezTo>
                  <a:cubicBezTo>
                    <a:pt x="1662" y="291"/>
                    <a:pt x="1662" y="291"/>
                    <a:pt x="1663" y="292"/>
                  </a:cubicBezTo>
                  <a:cubicBezTo>
                    <a:pt x="1663" y="293"/>
                    <a:pt x="1663" y="293"/>
                    <a:pt x="1664" y="293"/>
                  </a:cubicBezTo>
                  <a:cubicBezTo>
                    <a:pt x="1664" y="294"/>
                    <a:pt x="1664" y="294"/>
                    <a:pt x="1664" y="294"/>
                  </a:cubicBezTo>
                  <a:cubicBezTo>
                    <a:pt x="1665" y="295"/>
                    <a:pt x="1665" y="295"/>
                    <a:pt x="1665" y="295"/>
                  </a:cubicBezTo>
                  <a:cubicBezTo>
                    <a:pt x="1666" y="296"/>
                    <a:pt x="1668" y="297"/>
                    <a:pt x="1671" y="298"/>
                  </a:cubicBezTo>
                  <a:cubicBezTo>
                    <a:pt x="1680" y="304"/>
                    <a:pt x="1697" y="315"/>
                    <a:pt x="1712" y="324"/>
                  </a:cubicBezTo>
                  <a:cubicBezTo>
                    <a:pt x="1720" y="329"/>
                    <a:pt x="1727" y="333"/>
                    <a:pt x="1732" y="336"/>
                  </a:cubicBezTo>
                  <a:cubicBezTo>
                    <a:pt x="1734" y="338"/>
                    <a:pt x="1736" y="339"/>
                    <a:pt x="1738" y="340"/>
                  </a:cubicBezTo>
                  <a:cubicBezTo>
                    <a:pt x="1738" y="340"/>
                    <a:pt x="1739" y="340"/>
                    <a:pt x="1739" y="341"/>
                  </a:cubicBezTo>
                  <a:cubicBezTo>
                    <a:pt x="1739" y="341"/>
                    <a:pt x="1739" y="341"/>
                    <a:pt x="1739" y="341"/>
                  </a:cubicBezTo>
                  <a:cubicBezTo>
                    <a:pt x="1739" y="341"/>
                    <a:pt x="1739" y="341"/>
                    <a:pt x="1739" y="341"/>
                  </a:cubicBezTo>
                  <a:cubicBezTo>
                    <a:pt x="1741" y="338"/>
                    <a:pt x="1741" y="338"/>
                    <a:pt x="1741" y="338"/>
                  </a:cubicBezTo>
                  <a:cubicBezTo>
                    <a:pt x="1739" y="341"/>
                    <a:pt x="1739" y="341"/>
                    <a:pt x="1739" y="341"/>
                  </a:cubicBezTo>
                  <a:cubicBezTo>
                    <a:pt x="1739" y="341"/>
                    <a:pt x="1739" y="341"/>
                    <a:pt x="1739" y="341"/>
                  </a:cubicBezTo>
                  <a:cubicBezTo>
                    <a:pt x="1741" y="338"/>
                    <a:pt x="1741" y="338"/>
                    <a:pt x="1741" y="338"/>
                  </a:cubicBezTo>
                  <a:cubicBezTo>
                    <a:pt x="1739" y="341"/>
                    <a:pt x="1739" y="341"/>
                    <a:pt x="1739" y="341"/>
                  </a:cubicBezTo>
                  <a:cubicBezTo>
                    <a:pt x="1743" y="337"/>
                    <a:pt x="1743" y="337"/>
                    <a:pt x="1743" y="337"/>
                  </a:cubicBezTo>
                  <a:cubicBezTo>
                    <a:pt x="1739" y="340"/>
                    <a:pt x="1739" y="340"/>
                    <a:pt x="1739" y="340"/>
                  </a:cubicBezTo>
                  <a:cubicBezTo>
                    <a:pt x="1739" y="341"/>
                    <a:pt x="1739" y="341"/>
                    <a:pt x="1739" y="341"/>
                  </a:cubicBezTo>
                  <a:cubicBezTo>
                    <a:pt x="1743" y="337"/>
                    <a:pt x="1743" y="337"/>
                    <a:pt x="1743" y="337"/>
                  </a:cubicBezTo>
                  <a:cubicBezTo>
                    <a:pt x="1739" y="340"/>
                    <a:pt x="1739" y="340"/>
                    <a:pt x="1739" y="340"/>
                  </a:cubicBezTo>
                  <a:cubicBezTo>
                    <a:pt x="1743" y="337"/>
                    <a:pt x="1743" y="337"/>
                    <a:pt x="1743" y="337"/>
                  </a:cubicBezTo>
                  <a:cubicBezTo>
                    <a:pt x="1738" y="339"/>
                    <a:pt x="1738" y="339"/>
                    <a:pt x="1738" y="339"/>
                  </a:cubicBezTo>
                  <a:cubicBezTo>
                    <a:pt x="1738" y="340"/>
                    <a:pt x="1739" y="340"/>
                    <a:pt x="1739" y="340"/>
                  </a:cubicBezTo>
                  <a:cubicBezTo>
                    <a:pt x="1743" y="337"/>
                    <a:pt x="1743" y="337"/>
                    <a:pt x="1743" y="337"/>
                  </a:cubicBezTo>
                  <a:cubicBezTo>
                    <a:pt x="1738" y="339"/>
                    <a:pt x="1738" y="339"/>
                    <a:pt x="1738" y="339"/>
                  </a:cubicBezTo>
                  <a:cubicBezTo>
                    <a:pt x="1743" y="337"/>
                    <a:pt x="1743" y="337"/>
                    <a:pt x="1743" y="337"/>
                  </a:cubicBezTo>
                  <a:cubicBezTo>
                    <a:pt x="1737" y="337"/>
                    <a:pt x="1737" y="337"/>
                    <a:pt x="1737" y="337"/>
                  </a:cubicBezTo>
                  <a:cubicBezTo>
                    <a:pt x="1737" y="338"/>
                    <a:pt x="1738" y="339"/>
                    <a:pt x="1738" y="339"/>
                  </a:cubicBezTo>
                  <a:cubicBezTo>
                    <a:pt x="1743" y="337"/>
                    <a:pt x="1743" y="337"/>
                    <a:pt x="1743" y="337"/>
                  </a:cubicBezTo>
                  <a:cubicBezTo>
                    <a:pt x="1737" y="337"/>
                    <a:pt x="1737" y="337"/>
                    <a:pt x="1737" y="337"/>
                  </a:cubicBezTo>
                  <a:cubicBezTo>
                    <a:pt x="1743" y="337"/>
                    <a:pt x="1743" y="337"/>
                    <a:pt x="1743" y="337"/>
                  </a:cubicBezTo>
                  <a:cubicBezTo>
                    <a:pt x="1738" y="333"/>
                    <a:pt x="1738" y="333"/>
                    <a:pt x="1738" y="333"/>
                  </a:cubicBezTo>
                  <a:cubicBezTo>
                    <a:pt x="1743" y="337"/>
                    <a:pt x="1743" y="337"/>
                    <a:pt x="1743" y="337"/>
                  </a:cubicBezTo>
                  <a:cubicBezTo>
                    <a:pt x="1740" y="332"/>
                    <a:pt x="1740" y="332"/>
                    <a:pt x="1740" y="332"/>
                  </a:cubicBezTo>
                  <a:cubicBezTo>
                    <a:pt x="1739" y="332"/>
                    <a:pt x="1739" y="333"/>
                    <a:pt x="1738" y="333"/>
                  </a:cubicBezTo>
                  <a:cubicBezTo>
                    <a:pt x="1743" y="337"/>
                    <a:pt x="1743" y="337"/>
                    <a:pt x="1743" y="337"/>
                  </a:cubicBezTo>
                  <a:cubicBezTo>
                    <a:pt x="1740" y="332"/>
                    <a:pt x="1740" y="332"/>
                    <a:pt x="1740" y="332"/>
                  </a:cubicBezTo>
                  <a:cubicBezTo>
                    <a:pt x="1743" y="336"/>
                    <a:pt x="1743" y="336"/>
                    <a:pt x="1743" y="336"/>
                  </a:cubicBezTo>
                  <a:cubicBezTo>
                    <a:pt x="1742" y="331"/>
                    <a:pt x="1742" y="331"/>
                    <a:pt x="1742" y="331"/>
                  </a:cubicBezTo>
                  <a:cubicBezTo>
                    <a:pt x="1741" y="331"/>
                    <a:pt x="1741" y="331"/>
                    <a:pt x="1740" y="332"/>
                  </a:cubicBezTo>
                  <a:cubicBezTo>
                    <a:pt x="1743" y="336"/>
                    <a:pt x="1743" y="336"/>
                    <a:pt x="1743" y="336"/>
                  </a:cubicBezTo>
                  <a:cubicBezTo>
                    <a:pt x="1742" y="331"/>
                    <a:pt x="1742" y="331"/>
                    <a:pt x="1742" y="331"/>
                  </a:cubicBezTo>
                  <a:cubicBezTo>
                    <a:pt x="1743" y="336"/>
                    <a:pt x="1743" y="336"/>
                    <a:pt x="1743" y="336"/>
                  </a:cubicBezTo>
                  <a:cubicBezTo>
                    <a:pt x="1743" y="331"/>
                    <a:pt x="1743" y="331"/>
                    <a:pt x="1743" y="331"/>
                  </a:cubicBezTo>
                  <a:cubicBezTo>
                    <a:pt x="1743" y="331"/>
                    <a:pt x="1742" y="331"/>
                    <a:pt x="1742" y="331"/>
                  </a:cubicBezTo>
                  <a:cubicBezTo>
                    <a:pt x="1743" y="336"/>
                    <a:pt x="1743" y="336"/>
                    <a:pt x="1743" y="336"/>
                  </a:cubicBezTo>
                  <a:cubicBezTo>
                    <a:pt x="1743" y="331"/>
                    <a:pt x="1743" y="331"/>
                    <a:pt x="1743" y="331"/>
                  </a:cubicBezTo>
                  <a:cubicBezTo>
                    <a:pt x="1743" y="336"/>
                    <a:pt x="1743" y="336"/>
                    <a:pt x="1743" y="336"/>
                  </a:cubicBezTo>
                  <a:cubicBezTo>
                    <a:pt x="1744" y="331"/>
                    <a:pt x="1744" y="331"/>
                    <a:pt x="1744" y="331"/>
                  </a:cubicBezTo>
                  <a:cubicBezTo>
                    <a:pt x="1744" y="331"/>
                    <a:pt x="1744" y="331"/>
                    <a:pt x="1743" y="331"/>
                  </a:cubicBezTo>
                  <a:cubicBezTo>
                    <a:pt x="1743" y="336"/>
                    <a:pt x="1743" y="336"/>
                    <a:pt x="1743" y="336"/>
                  </a:cubicBezTo>
                  <a:cubicBezTo>
                    <a:pt x="1744" y="331"/>
                    <a:pt x="1744" y="331"/>
                    <a:pt x="1744" y="331"/>
                  </a:cubicBezTo>
                  <a:cubicBezTo>
                    <a:pt x="1743" y="333"/>
                    <a:pt x="1743" y="333"/>
                    <a:pt x="1743" y="333"/>
                  </a:cubicBezTo>
                  <a:cubicBezTo>
                    <a:pt x="1744" y="331"/>
                    <a:pt x="1744" y="331"/>
                    <a:pt x="1744" y="331"/>
                  </a:cubicBezTo>
                  <a:cubicBezTo>
                    <a:pt x="1744" y="331"/>
                    <a:pt x="1744" y="331"/>
                    <a:pt x="1744" y="331"/>
                  </a:cubicBezTo>
                  <a:cubicBezTo>
                    <a:pt x="1743" y="333"/>
                    <a:pt x="1743" y="333"/>
                    <a:pt x="1743" y="333"/>
                  </a:cubicBezTo>
                  <a:cubicBezTo>
                    <a:pt x="1744" y="331"/>
                    <a:pt x="1744" y="331"/>
                    <a:pt x="1744" y="331"/>
                  </a:cubicBezTo>
                  <a:cubicBezTo>
                    <a:pt x="1744" y="331"/>
                    <a:pt x="1743" y="331"/>
                    <a:pt x="1742" y="331"/>
                  </a:cubicBezTo>
                  <a:cubicBezTo>
                    <a:pt x="1739" y="329"/>
                    <a:pt x="1731" y="326"/>
                    <a:pt x="1722" y="322"/>
                  </a:cubicBezTo>
                  <a:cubicBezTo>
                    <a:pt x="1708" y="316"/>
                    <a:pt x="1690" y="308"/>
                    <a:pt x="1676" y="301"/>
                  </a:cubicBezTo>
                  <a:cubicBezTo>
                    <a:pt x="1669" y="298"/>
                    <a:pt x="1662" y="295"/>
                    <a:pt x="1658" y="293"/>
                  </a:cubicBezTo>
                  <a:cubicBezTo>
                    <a:pt x="1653" y="291"/>
                    <a:pt x="1651" y="290"/>
                    <a:pt x="1651" y="290"/>
                  </a:cubicBezTo>
                  <a:cubicBezTo>
                    <a:pt x="1648" y="289"/>
                    <a:pt x="1645" y="290"/>
                    <a:pt x="1643" y="292"/>
                  </a:cubicBezTo>
                  <a:cubicBezTo>
                    <a:pt x="1642" y="295"/>
                    <a:pt x="1643" y="298"/>
                    <a:pt x="1646" y="300"/>
                  </a:cubicBezTo>
                  <a:cubicBezTo>
                    <a:pt x="1646" y="300"/>
                    <a:pt x="1647" y="300"/>
                    <a:pt x="1649" y="302"/>
                  </a:cubicBezTo>
                  <a:cubicBezTo>
                    <a:pt x="1657" y="306"/>
                    <a:pt x="1677" y="318"/>
                    <a:pt x="1695" y="329"/>
                  </a:cubicBezTo>
                  <a:cubicBezTo>
                    <a:pt x="1704" y="335"/>
                    <a:pt x="1713" y="340"/>
                    <a:pt x="1719" y="344"/>
                  </a:cubicBezTo>
                  <a:cubicBezTo>
                    <a:pt x="1722" y="346"/>
                    <a:pt x="1725" y="348"/>
                    <a:pt x="1726" y="349"/>
                  </a:cubicBezTo>
                  <a:cubicBezTo>
                    <a:pt x="1727" y="350"/>
                    <a:pt x="1728" y="350"/>
                    <a:pt x="1728" y="350"/>
                  </a:cubicBezTo>
                  <a:cubicBezTo>
                    <a:pt x="1728" y="350"/>
                    <a:pt x="1728" y="350"/>
                    <a:pt x="1728" y="350"/>
                  </a:cubicBezTo>
                  <a:cubicBezTo>
                    <a:pt x="1730" y="348"/>
                    <a:pt x="1730" y="348"/>
                    <a:pt x="1730" y="348"/>
                  </a:cubicBezTo>
                  <a:cubicBezTo>
                    <a:pt x="1728" y="350"/>
                    <a:pt x="1728" y="350"/>
                    <a:pt x="1728" y="350"/>
                  </a:cubicBezTo>
                  <a:cubicBezTo>
                    <a:pt x="1728" y="350"/>
                    <a:pt x="1728" y="350"/>
                    <a:pt x="1728" y="350"/>
                  </a:cubicBezTo>
                  <a:cubicBezTo>
                    <a:pt x="1730" y="348"/>
                    <a:pt x="1730" y="348"/>
                    <a:pt x="1730" y="348"/>
                  </a:cubicBezTo>
                  <a:cubicBezTo>
                    <a:pt x="1728" y="350"/>
                    <a:pt x="1728" y="350"/>
                    <a:pt x="1728" y="350"/>
                  </a:cubicBezTo>
                  <a:cubicBezTo>
                    <a:pt x="1732" y="347"/>
                    <a:pt x="1732" y="347"/>
                    <a:pt x="1732" y="347"/>
                  </a:cubicBezTo>
                  <a:cubicBezTo>
                    <a:pt x="1727" y="347"/>
                    <a:pt x="1727" y="347"/>
                    <a:pt x="1727" y="347"/>
                  </a:cubicBezTo>
                  <a:cubicBezTo>
                    <a:pt x="1727" y="349"/>
                    <a:pt x="1727" y="350"/>
                    <a:pt x="1728" y="350"/>
                  </a:cubicBezTo>
                  <a:cubicBezTo>
                    <a:pt x="1732" y="347"/>
                    <a:pt x="1732" y="347"/>
                    <a:pt x="1732" y="347"/>
                  </a:cubicBezTo>
                  <a:cubicBezTo>
                    <a:pt x="1727" y="347"/>
                    <a:pt x="1727" y="347"/>
                    <a:pt x="1727" y="347"/>
                  </a:cubicBezTo>
                  <a:cubicBezTo>
                    <a:pt x="1732" y="347"/>
                    <a:pt x="1732" y="347"/>
                    <a:pt x="1732" y="347"/>
                  </a:cubicBezTo>
                  <a:cubicBezTo>
                    <a:pt x="1728" y="345"/>
                    <a:pt x="1728" y="345"/>
                    <a:pt x="1728" y="345"/>
                  </a:cubicBezTo>
                  <a:cubicBezTo>
                    <a:pt x="1727" y="345"/>
                    <a:pt x="1727" y="347"/>
                    <a:pt x="1727" y="347"/>
                  </a:cubicBezTo>
                  <a:cubicBezTo>
                    <a:pt x="1732" y="347"/>
                    <a:pt x="1732" y="347"/>
                    <a:pt x="1732" y="347"/>
                  </a:cubicBezTo>
                  <a:cubicBezTo>
                    <a:pt x="1728" y="345"/>
                    <a:pt x="1728" y="345"/>
                    <a:pt x="1728" y="345"/>
                  </a:cubicBezTo>
                  <a:cubicBezTo>
                    <a:pt x="1732" y="347"/>
                    <a:pt x="1732" y="347"/>
                    <a:pt x="1732" y="347"/>
                  </a:cubicBezTo>
                  <a:cubicBezTo>
                    <a:pt x="1734" y="342"/>
                    <a:pt x="1734" y="342"/>
                    <a:pt x="1734" y="342"/>
                  </a:cubicBezTo>
                  <a:cubicBezTo>
                    <a:pt x="1626" y="301"/>
                    <a:pt x="1626" y="301"/>
                    <a:pt x="1626" y="301"/>
                  </a:cubicBezTo>
                  <a:cubicBezTo>
                    <a:pt x="1623" y="300"/>
                    <a:pt x="1620" y="302"/>
                    <a:pt x="1619" y="304"/>
                  </a:cubicBezTo>
                  <a:cubicBezTo>
                    <a:pt x="1618" y="307"/>
                    <a:pt x="1619" y="310"/>
                    <a:pt x="1621" y="311"/>
                  </a:cubicBezTo>
                  <a:cubicBezTo>
                    <a:pt x="1621" y="311"/>
                    <a:pt x="1622" y="312"/>
                    <a:pt x="1625" y="313"/>
                  </a:cubicBezTo>
                  <a:cubicBezTo>
                    <a:pt x="1632" y="318"/>
                    <a:pt x="1651" y="329"/>
                    <a:pt x="1669" y="339"/>
                  </a:cubicBezTo>
                  <a:cubicBezTo>
                    <a:pt x="1677" y="345"/>
                    <a:pt x="1685" y="350"/>
                    <a:pt x="1691" y="354"/>
                  </a:cubicBezTo>
                  <a:cubicBezTo>
                    <a:pt x="1694" y="355"/>
                    <a:pt x="1696" y="357"/>
                    <a:pt x="1698" y="358"/>
                  </a:cubicBezTo>
                  <a:cubicBezTo>
                    <a:pt x="1699" y="359"/>
                    <a:pt x="1699" y="359"/>
                    <a:pt x="1699" y="359"/>
                  </a:cubicBezTo>
                  <a:cubicBezTo>
                    <a:pt x="1699" y="359"/>
                    <a:pt x="1699" y="359"/>
                    <a:pt x="1699" y="359"/>
                  </a:cubicBezTo>
                  <a:cubicBezTo>
                    <a:pt x="1700" y="359"/>
                    <a:pt x="1700" y="359"/>
                    <a:pt x="1700" y="359"/>
                  </a:cubicBezTo>
                  <a:cubicBezTo>
                    <a:pt x="1702" y="357"/>
                    <a:pt x="1702" y="357"/>
                    <a:pt x="1702" y="357"/>
                  </a:cubicBezTo>
                  <a:cubicBezTo>
                    <a:pt x="1699" y="359"/>
                    <a:pt x="1699" y="359"/>
                    <a:pt x="1699" y="359"/>
                  </a:cubicBezTo>
                  <a:cubicBezTo>
                    <a:pt x="1700" y="359"/>
                    <a:pt x="1700" y="359"/>
                    <a:pt x="1700" y="359"/>
                  </a:cubicBezTo>
                  <a:cubicBezTo>
                    <a:pt x="1702" y="357"/>
                    <a:pt x="1702" y="357"/>
                    <a:pt x="1702" y="357"/>
                  </a:cubicBezTo>
                  <a:cubicBezTo>
                    <a:pt x="1699" y="359"/>
                    <a:pt x="1699" y="359"/>
                    <a:pt x="1699" y="359"/>
                  </a:cubicBezTo>
                  <a:cubicBezTo>
                    <a:pt x="1703" y="356"/>
                    <a:pt x="1703" y="356"/>
                    <a:pt x="1703" y="356"/>
                  </a:cubicBezTo>
                  <a:cubicBezTo>
                    <a:pt x="1698" y="356"/>
                    <a:pt x="1698" y="356"/>
                    <a:pt x="1698" y="356"/>
                  </a:cubicBezTo>
                  <a:cubicBezTo>
                    <a:pt x="1698" y="358"/>
                    <a:pt x="1699" y="359"/>
                    <a:pt x="1699" y="359"/>
                  </a:cubicBezTo>
                  <a:cubicBezTo>
                    <a:pt x="1703" y="356"/>
                    <a:pt x="1703" y="356"/>
                    <a:pt x="1703" y="356"/>
                  </a:cubicBezTo>
                  <a:cubicBezTo>
                    <a:pt x="1698" y="356"/>
                    <a:pt x="1698" y="356"/>
                    <a:pt x="1698" y="356"/>
                  </a:cubicBezTo>
                  <a:cubicBezTo>
                    <a:pt x="1704" y="356"/>
                    <a:pt x="1704" y="356"/>
                    <a:pt x="1704" y="356"/>
                  </a:cubicBezTo>
                  <a:cubicBezTo>
                    <a:pt x="1699" y="354"/>
                    <a:pt x="1699" y="354"/>
                    <a:pt x="1699" y="354"/>
                  </a:cubicBezTo>
                  <a:cubicBezTo>
                    <a:pt x="1699" y="354"/>
                    <a:pt x="1698" y="356"/>
                    <a:pt x="1698" y="356"/>
                  </a:cubicBezTo>
                  <a:cubicBezTo>
                    <a:pt x="1704" y="356"/>
                    <a:pt x="1704" y="356"/>
                    <a:pt x="1704" y="356"/>
                  </a:cubicBezTo>
                  <a:cubicBezTo>
                    <a:pt x="1699" y="354"/>
                    <a:pt x="1699" y="354"/>
                    <a:pt x="1699" y="354"/>
                  </a:cubicBezTo>
                  <a:cubicBezTo>
                    <a:pt x="1704" y="356"/>
                    <a:pt x="1704" y="356"/>
                    <a:pt x="1704" y="356"/>
                  </a:cubicBezTo>
                  <a:cubicBezTo>
                    <a:pt x="1706" y="351"/>
                    <a:pt x="1706" y="351"/>
                    <a:pt x="1706" y="351"/>
                  </a:cubicBezTo>
                  <a:cubicBezTo>
                    <a:pt x="1706" y="351"/>
                    <a:pt x="1678" y="340"/>
                    <a:pt x="1649" y="328"/>
                  </a:cubicBezTo>
                  <a:cubicBezTo>
                    <a:pt x="1635" y="322"/>
                    <a:pt x="1621" y="317"/>
                    <a:pt x="1610" y="312"/>
                  </a:cubicBezTo>
                  <a:cubicBezTo>
                    <a:pt x="1604" y="310"/>
                    <a:pt x="1600" y="308"/>
                    <a:pt x="1596" y="307"/>
                  </a:cubicBezTo>
                  <a:cubicBezTo>
                    <a:pt x="1595" y="306"/>
                    <a:pt x="1593" y="306"/>
                    <a:pt x="1592" y="305"/>
                  </a:cubicBezTo>
                  <a:cubicBezTo>
                    <a:pt x="1592" y="305"/>
                    <a:pt x="1591" y="305"/>
                    <a:pt x="1591" y="305"/>
                  </a:cubicBezTo>
                  <a:cubicBezTo>
                    <a:pt x="1591" y="305"/>
                    <a:pt x="1591" y="305"/>
                    <a:pt x="1591" y="305"/>
                  </a:cubicBezTo>
                  <a:cubicBezTo>
                    <a:pt x="1590" y="305"/>
                    <a:pt x="1590" y="305"/>
                    <a:pt x="1590" y="305"/>
                  </a:cubicBezTo>
                  <a:cubicBezTo>
                    <a:pt x="1590" y="305"/>
                    <a:pt x="1590" y="305"/>
                    <a:pt x="1589" y="305"/>
                  </a:cubicBezTo>
                  <a:cubicBezTo>
                    <a:pt x="1589" y="305"/>
                    <a:pt x="1588" y="305"/>
                    <a:pt x="1587" y="305"/>
                  </a:cubicBezTo>
                  <a:cubicBezTo>
                    <a:pt x="1587" y="305"/>
                    <a:pt x="1586" y="305"/>
                    <a:pt x="1586" y="305"/>
                  </a:cubicBezTo>
                  <a:cubicBezTo>
                    <a:pt x="1585" y="306"/>
                    <a:pt x="1585" y="306"/>
                    <a:pt x="1584" y="307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84" y="307"/>
                    <a:pt x="1584" y="307"/>
                    <a:pt x="1584" y="307"/>
                  </a:cubicBezTo>
                  <a:cubicBezTo>
                    <a:pt x="1584" y="308"/>
                    <a:pt x="1583" y="309"/>
                    <a:pt x="1583" y="310"/>
                  </a:cubicBezTo>
                  <a:cubicBezTo>
                    <a:pt x="1583" y="312"/>
                    <a:pt x="1584" y="313"/>
                    <a:pt x="1584" y="313"/>
                  </a:cubicBezTo>
                  <a:cubicBezTo>
                    <a:pt x="1585" y="314"/>
                    <a:pt x="1585" y="315"/>
                    <a:pt x="1586" y="315"/>
                  </a:cubicBezTo>
                  <a:cubicBezTo>
                    <a:pt x="1587" y="316"/>
                    <a:pt x="1587" y="316"/>
                    <a:pt x="1589" y="317"/>
                  </a:cubicBezTo>
                  <a:cubicBezTo>
                    <a:pt x="1593" y="320"/>
                    <a:pt x="1601" y="325"/>
                    <a:pt x="1610" y="331"/>
                  </a:cubicBezTo>
                  <a:cubicBezTo>
                    <a:pt x="1625" y="340"/>
                    <a:pt x="1642" y="350"/>
                    <a:pt x="1657" y="359"/>
                  </a:cubicBezTo>
                  <a:cubicBezTo>
                    <a:pt x="1664" y="363"/>
                    <a:pt x="1670" y="367"/>
                    <a:pt x="1675" y="370"/>
                  </a:cubicBezTo>
                  <a:cubicBezTo>
                    <a:pt x="1677" y="371"/>
                    <a:pt x="1679" y="372"/>
                    <a:pt x="1680" y="373"/>
                  </a:cubicBezTo>
                  <a:cubicBezTo>
                    <a:pt x="1680" y="373"/>
                    <a:pt x="1681" y="374"/>
                    <a:pt x="1681" y="374"/>
                  </a:cubicBezTo>
                  <a:cubicBezTo>
                    <a:pt x="1681" y="374"/>
                    <a:pt x="1681" y="374"/>
                    <a:pt x="1681" y="374"/>
                  </a:cubicBezTo>
                  <a:cubicBezTo>
                    <a:pt x="1681" y="374"/>
                    <a:pt x="1681" y="374"/>
                    <a:pt x="1681" y="374"/>
                  </a:cubicBezTo>
                  <a:cubicBezTo>
                    <a:pt x="1681" y="374"/>
                    <a:pt x="1681" y="374"/>
                    <a:pt x="1681" y="374"/>
                  </a:cubicBezTo>
                  <a:cubicBezTo>
                    <a:pt x="1681" y="374"/>
                    <a:pt x="1681" y="374"/>
                    <a:pt x="1681" y="374"/>
                  </a:cubicBezTo>
                  <a:cubicBezTo>
                    <a:pt x="1681" y="374"/>
                    <a:pt x="1681" y="374"/>
                    <a:pt x="1681" y="374"/>
                  </a:cubicBezTo>
                  <a:cubicBezTo>
                    <a:pt x="1683" y="371"/>
                    <a:pt x="1683" y="371"/>
                    <a:pt x="1683" y="371"/>
                  </a:cubicBezTo>
                  <a:cubicBezTo>
                    <a:pt x="1680" y="373"/>
                    <a:pt x="1680" y="373"/>
                    <a:pt x="1680" y="373"/>
                  </a:cubicBezTo>
                  <a:cubicBezTo>
                    <a:pt x="1681" y="374"/>
                    <a:pt x="1681" y="374"/>
                    <a:pt x="1681" y="374"/>
                  </a:cubicBezTo>
                  <a:cubicBezTo>
                    <a:pt x="1683" y="371"/>
                    <a:pt x="1683" y="371"/>
                    <a:pt x="1683" y="371"/>
                  </a:cubicBezTo>
                  <a:cubicBezTo>
                    <a:pt x="1680" y="373"/>
                    <a:pt x="1680" y="373"/>
                    <a:pt x="1680" y="373"/>
                  </a:cubicBezTo>
                  <a:cubicBezTo>
                    <a:pt x="1684" y="370"/>
                    <a:pt x="1684" y="370"/>
                    <a:pt x="1684" y="370"/>
                  </a:cubicBezTo>
                  <a:cubicBezTo>
                    <a:pt x="1680" y="372"/>
                    <a:pt x="1680" y="372"/>
                    <a:pt x="1680" y="372"/>
                  </a:cubicBezTo>
                  <a:cubicBezTo>
                    <a:pt x="1680" y="373"/>
                    <a:pt x="1680" y="373"/>
                    <a:pt x="1680" y="373"/>
                  </a:cubicBezTo>
                  <a:cubicBezTo>
                    <a:pt x="1684" y="370"/>
                    <a:pt x="1684" y="370"/>
                    <a:pt x="1684" y="370"/>
                  </a:cubicBezTo>
                  <a:cubicBezTo>
                    <a:pt x="1680" y="372"/>
                    <a:pt x="1680" y="372"/>
                    <a:pt x="1680" y="372"/>
                  </a:cubicBezTo>
                  <a:cubicBezTo>
                    <a:pt x="1685" y="370"/>
                    <a:pt x="1685" y="370"/>
                    <a:pt x="1685" y="370"/>
                  </a:cubicBezTo>
                  <a:cubicBezTo>
                    <a:pt x="1679" y="370"/>
                    <a:pt x="1679" y="370"/>
                    <a:pt x="1679" y="370"/>
                  </a:cubicBezTo>
                  <a:cubicBezTo>
                    <a:pt x="1679" y="371"/>
                    <a:pt x="1680" y="372"/>
                    <a:pt x="1680" y="372"/>
                  </a:cubicBezTo>
                  <a:cubicBezTo>
                    <a:pt x="1685" y="370"/>
                    <a:pt x="1685" y="370"/>
                    <a:pt x="1685" y="370"/>
                  </a:cubicBezTo>
                  <a:cubicBezTo>
                    <a:pt x="1679" y="370"/>
                    <a:pt x="1679" y="370"/>
                    <a:pt x="1679" y="370"/>
                  </a:cubicBezTo>
                  <a:cubicBezTo>
                    <a:pt x="1685" y="370"/>
                    <a:pt x="1685" y="370"/>
                    <a:pt x="1685" y="370"/>
                  </a:cubicBezTo>
                  <a:cubicBezTo>
                    <a:pt x="1680" y="367"/>
                    <a:pt x="1680" y="367"/>
                    <a:pt x="1680" y="367"/>
                  </a:cubicBezTo>
                  <a:cubicBezTo>
                    <a:pt x="1679" y="368"/>
                    <a:pt x="1679" y="369"/>
                    <a:pt x="1679" y="370"/>
                  </a:cubicBezTo>
                  <a:cubicBezTo>
                    <a:pt x="1685" y="370"/>
                    <a:pt x="1685" y="370"/>
                    <a:pt x="1685" y="370"/>
                  </a:cubicBezTo>
                  <a:cubicBezTo>
                    <a:pt x="1680" y="367"/>
                    <a:pt x="1680" y="367"/>
                    <a:pt x="1680" y="367"/>
                  </a:cubicBezTo>
                  <a:cubicBezTo>
                    <a:pt x="1685" y="370"/>
                    <a:pt x="1685" y="370"/>
                    <a:pt x="1685" y="370"/>
                  </a:cubicBezTo>
                  <a:cubicBezTo>
                    <a:pt x="1680" y="367"/>
                    <a:pt x="1680" y="367"/>
                    <a:pt x="1680" y="367"/>
                  </a:cubicBezTo>
                  <a:cubicBezTo>
                    <a:pt x="1685" y="370"/>
                    <a:pt x="1685" y="370"/>
                    <a:pt x="1685" y="370"/>
                  </a:cubicBezTo>
                  <a:cubicBezTo>
                    <a:pt x="1682" y="365"/>
                    <a:pt x="1682" y="365"/>
                    <a:pt x="1682" y="365"/>
                  </a:cubicBezTo>
                  <a:cubicBezTo>
                    <a:pt x="1681" y="366"/>
                    <a:pt x="1681" y="366"/>
                    <a:pt x="1680" y="367"/>
                  </a:cubicBezTo>
                  <a:cubicBezTo>
                    <a:pt x="1685" y="370"/>
                    <a:pt x="1685" y="370"/>
                    <a:pt x="1685" y="370"/>
                  </a:cubicBezTo>
                  <a:cubicBezTo>
                    <a:pt x="1682" y="365"/>
                    <a:pt x="1682" y="365"/>
                    <a:pt x="1682" y="365"/>
                  </a:cubicBezTo>
                  <a:cubicBezTo>
                    <a:pt x="1684" y="370"/>
                    <a:pt x="1684" y="370"/>
                    <a:pt x="1684" y="370"/>
                  </a:cubicBezTo>
                  <a:cubicBezTo>
                    <a:pt x="1683" y="365"/>
                    <a:pt x="1683" y="365"/>
                    <a:pt x="1683" y="365"/>
                  </a:cubicBezTo>
                  <a:cubicBezTo>
                    <a:pt x="1683" y="365"/>
                    <a:pt x="1683" y="365"/>
                    <a:pt x="1682" y="365"/>
                  </a:cubicBezTo>
                  <a:cubicBezTo>
                    <a:pt x="1684" y="370"/>
                    <a:pt x="1684" y="370"/>
                    <a:pt x="1684" y="370"/>
                  </a:cubicBezTo>
                  <a:cubicBezTo>
                    <a:pt x="1683" y="365"/>
                    <a:pt x="1683" y="365"/>
                    <a:pt x="1683" y="365"/>
                  </a:cubicBezTo>
                  <a:cubicBezTo>
                    <a:pt x="1684" y="369"/>
                    <a:pt x="1684" y="369"/>
                    <a:pt x="1684" y="369"/>
                  </a:cubicBezTo>
                  <a:cubicBezTo>
                    <a:pt x="1684" y="365"/>
                    <a:pt x="1684" y="365"/>
                    <a:pt x="1684" y="365"/>
                  </a:cubicBezTo>
                  <a:cubicBezTo>
                    <a:pt x="1684" y="365"/>
                    <a:pt x="1684" y="365"/>
                    <a:pt x="1683" y="365"/>
                  </a:cubicBezTo>
                  <a:cubicBezTo>
                    <a:pt x="1684" y="369"/>
                    <a:pt x="1684" y="369"/>
                    <a:pt x="1684" y="369"/>
                  </a:cubicBezTo>
                  <a:cubicBezTo>
                    <a:pt x="1684" y="365"/>
                    <a:pt x="1684" y="365"/>
                    <a:pt x="1684" y="365"/>
                  </a:cubicBezTo>
                  <a:cubicBezTo>
                    <a:pt x="1684" y="367"/>
                    <a:pt x="1684" y="367"/>
                    <a:pt x="1684" y="367"/>
                  </a:cubicBezTo>
                  <a:cubicBezTo>
                    <a:pt x="1685" y="365"/>
                    <a:pt x="1685" y="365"/>
                    <a:pt x="1685" y="365"/>
                  </a:cubicBezTo>
                  <a:cubicBezTo>
                    <a:pt x="1684" y="365"/>
                    <a:pt x="1684" y="365"/>
                    <a:pt x="1684" y="365"/>
                  </a:cubicBezTo>
                  <a:cubicBezTo>
                    <a:pt x="1684" y="367"/>
                    <a:pt x="1684" y="367"/>
                    <a:pt x="1684" y="367"/>
                  </a:cubicBezTo>
                  <a:cubicBezTo>
                    <a:pt x="1685" y="365"/>
                    <a:pt x="1685" y="365"/>
                    <a:pt x="1685" y="365"/>
                  </a:cubicBezTo>
                  <a:cubicBezTo>
                    <a:pt x="1685" y="365"/>
                    <a:pt x="1684" y="364"/>
                    <a:pt x="1682" y="364"/>
                  </a:cubicBezTo>
                  <a:cubicBezTo>
                    <a:pt x="1677" y="362"/>
                    <a:pt x="1667" y="358"/>
                    <a:pt x="1654" y="353"/>
                  </a:cubicBezTo>
                  <a:cubicBezTo>
                    <a:pt x="1636" y="346"/>
                    <a:pt x="1612" y="336"/>
                    <a:pt x="1593" y="328"/>
                  </a:cubicBezTo>
                  <a:cubicBezTo>
                    <a:pt x="1584" y="324"/>
                    <a:pt x="1576" y="321"/>
                    <a:pt x="1570" y="318"/>
                  </a:cubicBezTo>
                  <a:cubicBezTo>
                    <a:pt x="1564" y="315"/>
                    <a:pt x="1560" y="314"/>
                    <a:pt x="1560" y="314"/>
                  </a:cubicBezTo>
                  <a:cubicBezTo>
                    <a:pt x="1558" y="313"/>
                    <a:pt x="1554" y="314"/>
                    <a:pt x="1553" y="317"/>
                  </a:cubicBezTo>
                  <a:cubicBezTo>
                    <a:pt x="1552" y="319"/>
                    <a:pt x="1553" y="322"/>
                    <a:pt x="1555" y="324"/>
                  </a:cubicBezTo>
                  <a:cubicBezTo>
                    <a:pt x="1555" y="324"/>
                    <a:pt x="1557" y="325"/>
                    <a:pt x="1559" y="326"/>
                  </a:cubicBezTo>
                  <a:cubicBezTo>
                    <a:pt x="1568" y="331"/>
                    <a:pt x="1590" y="345"/>
                    <a:pt x="1610" y="357"/>
                  </a:cubicBezTo>
                  <a:cubicBezTo>
                    <a:pt x="1620" y="363"/>
                    <a:pt x="1629" y="369"/>
                    <a:pt x="1636" y="373"/>
                  </a:cubicBezTo>
                  <a:cubicBezTo>
                    <a:pt x="1640" y="375"/>
                    <a:pt x="1642" y="377"/>
                    <a:pt x="1644" y="378"/>
                  </a:cubicBezTo>
                  <a:cubicBezTo>
                    <a:pt x="1645" y="379"/>
                    <a:pt x="1646" y="380"/>
                    <a:pt x="1646" y="380"/>
                  </a:cubicBezTo>
                  <a:cubicBezTo>
                    <a:pt x="1646" y="380"/>
                    <a:pt x="1646" y="380"/>
                    <a:pt x="1646" y="380"/>
                  </a:cubicBezTo>
                  <a:cubicBezTo>
                    <a:pt x="1648" y="378"/>
                    <a:pt x="1648" y="378"/>
                    <a:pt x="1648" y="378"/>
                  </a:cubicBezTo>
                  <a:cubicBezTo>
                    <a:pt x="1646" y="380"/>
                    <a:pt x="1646" y="380"/>
                    <a:pt x="1646" y="380"/>
                  </a:cubicBezTo>
                  <a:cubicBezTo>
                    <a:pt x="1646" y="380"/>
                    <a:pt x="1646" y="380"/>
                    <a:pt x="1646" y="380"/>
                  </a:cubicBezTo>
                  <a:cubicBezTo>
                    <a:pt x="1648" y="378"/>
                    <a:pt x="1648" y="378"/>
                    <a:pt x="1648" y="378"/>
                  </a:cubicBezTo>
                  <a:cubicBezTo>
                    <a:pt x="1646" y="380"/>
                    <a:pt x="1646" y="380"/>
                    <a:pt x="1646" y="380"/>
                  </a:cubicBezTo>
                  <a:cubicBezTo>
                    <a:pt x="1650" y="377"/>
                    <a:pt x="1650" y="377"/>
                    <a:pt x="1650" y="377"/>
                  </a:cubicBezTo>
                  <a:cubicBezTo>
                    <a:pt x="1645" y="379"/>
                    <a:pt x="1645" y="379"/>
                    <a:pt x="1645" y="379"/>
                  </a:cubicBezTo>
                  <a:cubicBezTo>
                    <a:pt x="1646" y="379"/>
                    <a:pt x="1646" y="380"/>
                    <a:pt x="1646" y="380"/>
                  </a:cubicBezTo>
                  <a:cubicBezTo>
                    <a:pt x="1650" y="377"/>
                    <a:pt x="1650" y="377"/>
                    <a:pt x="1650" y="377"/>
                  </a:cubicBezTo>
                  <a:cubicBezTo>
                    <a:pt x="1645" y="379"/>
                    <a:pt x="1645" y="379"/>
                    <a:pt x="1645" y="379"/>
                  </a:cubicBezTo>
                  <a:cubicBezTo>
                    <a:pt x="1650" y="377"/>
                    <a:pt x="1650" y="377"/>
                    <a:pt x="1650" y="377"/>
                  </a:cubicBezTo>
                  <a:cubicBezTo>
                    <a:pt x="1645" y="377"/>
                    <a:pt x="1645" y="377"/>
                    <a:pt x="1645" y="377"/>
                  </a:cubicBezTo>
                  <a:cubicBezTo>
                    <a:pt x="1645" y="378"/>
                    <a:pt x="1645" y="379"/>
                    <a:pt x="1645" y="379"/>
                  </a:cubicBezTo>
                  <a:cubicBezTo>
                    <a:pt x="1650" y="377"/>
                    <a:pt x="1650" y="377"/>
                    <a:pt x="1650" y="377"/>
                  </a:cubicBezTo>
                  <a:cubicBezTo>
                    <a:pt x="1645" y="377"/>
                    <a:pt x="1645" y="377"/>
                    <a:pt x="1645" y="377"/>
                  </a:cubicBezTo>
                  <a:cubicBezTo>
                    <a:pt x="1650" y="377"/>
                    <a:pt x="1650" y="377"/>
                    <a:pt x="1650" y="377"/>
                  </a:cubicBezTo>
                  <a:cubicBezTo>
                    <a:pt x="1646" y="374"/>
                    <a:pt x="1646" y="374"/>
                    <a:pt x="1646" y="374"/>
                  </a:cubicBezTo>
                  <a:cubicBezTo>
                    <a:pt x="1645" y="375"/>
                    <a:pt x="1645" y="376"/>
                    <a:pt x="1645" y="377"/>
                  </a:cubicBezTo>
                  <a:cubicBezTo>
                    <a:pt x="1650" y="377"/>
                    <a:pt x="1650" y="377"/>
                    <a:pt x="1650" y="377"/>
                  </a:cubicBezTo>
                  <a:cubicBezTo>
                    <a:pt x="1646" y="374"/>
                    <a:pt x="1646" y="374"/>
                    <a:pt x="1646" y="374"/>
                  </a:cubicBezTo>
                  <a:cubicBezTo>
                    <a:pt x="1651" y="377"/>
                    <a:pt x="1651" y="377"/>
                    <a:pt x="1651" y="377"/>
                  </a:cubicBezTo>
                  <a:cubicBezTo>
                    <a:pt x="1646" y="373"/>
                    <a:pt x="1646" y="373"/>
                    <a:pt x="1646" y="373"/>
                  </a:cubicBezTo>
                  <a:cubicBezTo>
                    <a:pt x="1650" y="377"/>
                    <a:pt x="1650" y="377"/>
                    <a:pt x="1650" y="377"/>
                  </a:cubicBezTo>
                  <a:cubicBezTo>
                    <a:pt x="1649" y="372"/>
                    <a:pt x="1649" y="372"/>
                    <a:pt x="1649" y="372"/>
                  </a:cubicBezTo>
                  <a:cubicBezTo>
                    <a:pt x="1648" y="372"/>
                    <a:pt x="1647" y="372"/>
                    <a:pt x="1646" y="373"/>
                  </a:cubicBezTo>
                  <a:cubicBezTo>
                    <a:pt x="1650" y="377"/>
                    <a:pt x="1650" y="377"/>
                    <a:pt x="1650" y="377"/>
                  </a:cubicBezTo>
                  <a:cubicBezTo>
                    <a:pt x="1649" y="372"/>
                    <a:pt x="1649" y="372"/>
                    <a:pt x="1649" y="372"/>
                  </a:cubicBezTo>
                  <a:cubicBezTo>
                    <a:pt x="1650" y="377"/>
                    <a:pt x="1650" y="377"/>
                    <a:pt x="1650" y="377"/>
                  </a:cubicBezTo>
                  <a:cubicBezTo>
                    <a:pt x="1650" y="371"/>
                    <a:pt x="1650" y="371"/>
                    <a:pt x="1650" y="371"/>
                  </a:cubicBezTo>
                  <a:cubicBezTo>
                    <a:pt x="1650" y="371"/>
                    <a:pt x="1650" y="371"/>
                    <a:pt x="1649" y="372"/>
                  </a:cubicBezTo>
                  <a:cubicBezTo>
                    <a:pt x="1650" y="377"/>
                    <a:pt x="1650" y="377"/>
                    <a:pt x="1650" y="377"/>
                  </a:cubicBezTo>
                  <a:cubicBezTo>
                    <a:pt x="1650" y="371"/>
                    <a:pt x="1650" y="371"/>
                    <a:pt x="1650" y="371"/>
                  </a:cubicBezTo>
                  <a:cubicBezTo>
                    <a:pt x="1650" y="377"/>
                    <a:pt x="1650" y="377"/>
                    <a:pt x="1650" y="377"/>
                  </a:cubicBezTo>
                  <a:cubicBezTo>
                    <a:pt x="1652" y="371"/>
                    <a:pt x="1652" y="371"/>
                    <a:pt x="1652" y="371"/>
                  </a:cubicBezTo>
                  <a:cubicBezTo>
                    <a:pt x="1652" y="371"/>
                    <a:pt x="1651" y="371"/>
                    <a:pt x="1650" y="371"/>
                  </a:cubicBezTo>
                  <a:cubicBezTo>
                    <a:pt x="1650" y="377"/>
                    <a:pt x="1650" y="377"/>
                    <a:pt x="1650" y="377"/>
                  </a:cubicBezTo>
                  <a:cubicBezTo>
                    <a:pt x="1652" y="371"/>
                    <a:pt x="1652" y="371"/>
                    <a:pt x="1652" y="371"/>
                  </a:cubicBezTo>
                  <a:cubicBezTo>
                    <a:pt x="1651" y="375"/>
                    <a:pt x="1651" y="375"/>
                    <a:pt x="1651" y="375"/>
                  </a:cubicBezTo>
                  <a:cubicBezTo>
                    <a:pt x="1652" y="372"/>
                    <a:pt x="1652" y="372"/>
                    <a:pt x="1652" y="372"/>
                  </a:cubicBezTo>
                  <a:cubicBezTo>
                    <a:pt x="1652" y="372"/>
                    <a:pt x="1652" y="372"/>
                    <a:pt x="1652" y="371"/>
                  </a:cubicBezTo>
                  <a:cubicBezTo>
                    <a:pt x="1651" y="375"/>
                    <a:pt x="1651" y="375"/>
                    <a:pt x="1651" y="375"/>
                  </a:cubicBezTo>
                  <a:cubicBezTo>
                    <a:pt x="1652" y="372"/>
                    <a:pt x="1652" y="372"/>
                    <a:pt x="1652" y="372"/>
                  </a:cubicBezTo>
                  <a:cubicBezTo>
                    <a:pt x="1652" y="372"/>
                    <a:pt x="1651" y="371"/>
                    <a:pt x="1650" y="371"/>
                  </a:cubicBezTo>
                  <a:cubicBezTo>
                    <a:pt x="1646" y="368"/>
                    <a:pt x="1635" y="362"/>
                    <a:pt x="1621" y="354"/>
                  </a:cubicBezTo>
                  <a:cubicBezTo>
                    <a:pt x="1570" y="325"/>
                    <a:pt x="1468" y="265"/>
                    <a:pt x="1377" y="213"/>
                  </a:cubicBezTo>
                  <a:cubicBezTo>
                    <a:pt x="1332" y="187"/>
                    <a:pt x="1289" y="163"/>
                    <a:pt x="1257" y="145"/>
                  </a:cubicBezTo>
                  <a:cubicBezTo>
                    <a:pt x="1240" y="136"/>
                    <a:pt x="1227" y="129"/>
                    <a:pt x="1217" y="124"/>
                  </a:cubicBezTo>
                  <a:cubicBezTo>
                    <a:pt x="1212" y="121"/>
                    <a:pt x="1207" y="119"/>
                    <a:pt x="1204" y="118"/>
                  </a:cubicBezTo>
                  <a:cubicBezTo>
                    <a:pt x="1203" y="117"/>
                    <a:pt x="1201" y="116"/>
                    <a:pt x="1200" y="116"/>
                  </a:cubicBezTo>
                  <a:cubicBezTo>
                    <a:pt x="1199" y="116"/>
                    <a:pt x="1199" y="116"/>
                    <a:pt x="1198" y="115"/>
                  </a:cubicBezTo>
                  <a:cubicBezTo>
                    <a:pt x="1197" y="115"/>
                    <a:pt x="1197" y="115"/>
                    <a:pt x="1196" y="115"/>
                  </a:cubicBezTo>
                  <a:cubicBezTo>
                    <a:pt x="1195" y="115"/>
                    <a:pt x="1195" y="115"/>
                    <a:pt x="1194" y="115"/>
                  </a:cubicBezTo>
                  <a:cubicBezTo>
                    <a:pt x="1193" y="116"/>
                    <a:pt x="1192" y="117"/>
                    <a:pt x="1191" y="118"/>
                  </a:cubicBezTo>
                  <a:cubicBezTo>
                    <a:pt x="1189" y="120"/>
                    <a:pt x="1190" y="124"/>
                    <a:pt x="1192" y="125"/>
                  </a:cubicBezTo>
                  <a:cubicBezTo>
                    <a:pt x="1334" y="214"/>
                    <a:pt x="1334" y="214"/>
                    <a:pt x="1334" y="214"/>
                  </a:cubicBezTo>
                  <a:cubicBezTo>
                    <a:pt x="1171" y="119"/>
                    <a:pt x="1171" y="119"/>
                    <a:pt x="1171" y="119"/>
                  </a:cubicBezTo>
                  <a:cubicBezTo>
                    <a:pt x="1168" y="118"/>
                    <a:pt x="1165" y="118"/>
                    <a:pt x="1163" y="121"/>
                  </a:cubicBezTo>
                  <a:cubicBezTo>
                    <a:pt x="1162" y="124"/>
                    <a:pt x="1162" y="127"/>
                    <a:pt x="1165" y="129"/>
                  </a:cubicBezTo>
                  <a:cubicBezTo>
                    <a:pt x="1602" y="402"/>
                    <a:pt x="1602" y="402"/>
                    <a:pt x="1602" y="402"/>
                  </a:cubicBezTo>
                  <a:cubicBezTo>
                    <a:pt x="1603" y="402"/>
                    <a:pt x="1605" y="403"/>
                    <a:pt x="1606" y="402"/>
                  </a:cubicBezTo>
                  <a:cubicBezTo>
                    <a:pt x="1608" y="402"/>
                    <a:pt x="1609" y="401"/>
                    <a:pt x="1610" y="400"/>
                  </a:cubicBezTo>
                  <a:cubicBezTo>
                    <a:pt x="1610" y="399"/>
                    <a:pt x="1611" y="397"/>
                    <a:pt x="1610" y="396"/>
                  </a:cubicBezTo>
                  <a:cubicBezTo>
                    <a:pt x="1610" y="394"/>
                    <a:pt x="1609" y="393"/>
                    <a:pt x="1608" y="392"/>
                  </a:cubicBezTo>
                  <a:cubicBezTo>
                    <a:pt x="1608" y="392"/>
                    <a:pt x="1501" y="326"/>
                    <a:pt x="1391" y="260"/>
                  </a:cubicBezTo>
                  <a:cubicBezTo>
                    <a:pt x="1336" y="227"/>
                    <a:pt x="1280" y="194"/>
                    <a:pt x="1236" y="170"/>
                  </a:cubicBezTo>
                  <a:cubicBezTo>
                    <a:pt x="1214" y="157"/>
                    <a:pt x="1196" y="147"/>
                    <a:pt x="1181" y="140"/>
                  </a:cubicBezTo>
                  <a:cubicBezTo>
                    <a:pt x="1174" y="136"/>
                    <a:pt x="1168" y="133"/>
                    <a:pt x="1163" y="131"/>
                  </a:cubicBezTo>
                  <a:cubicBezTo>
                    <a:pt x="1161" y="130"/>
                    <a:pt x="1159" y="129"/>
                    <a:pt x="1157" y="129"/>
                  </a:cubicBezTo>
                  <a:cubicBezTo>
                    <a:pt x="1155" y="128"/>
                    <a:pt x="1153" y="128"/>
                    <a:pt x="1151" y="128"/>
                  </a:cubicBezTo>
                  <a:cubicBezTo>
                    <a:pt x="1151" y="128"/>
                    <a:pt x="1150" y="128"/>
                    <a:pt x="1149" y="128"/>
                  </a:cubicBezTo>
                  <a:cubicBezTo>
                    <a:pt x="1148" y="128"/>
                    <a:pt x="1146" y="129"/>
                    <a:pt x="1146" y="131"/>
                  </a:cubicBezTo>
                  <a:cubicBezTo>
                    <a:pt x="1144" y="133"/>
                    <a:pt x="1145" y="137"/>
                    <a:pt x="1147" y="138"/>
                  </a:cubicBezTo>
                  <a:cubicBezTo>
                    <a:pt x="1574" y="405"/>
                    <a:pt x="1574" y="405"/>
                    <a:pt x="1574" y="405"/>
                  </a:cubicBezTo>
                  <a:cubicBezTo>
                    <a:pt x="1577" y="400"/>
                    <a:pt x="1577" y="400"/>
                    <a:pt x="1577" y="400"/>
                  </a:cubicBezTo>
                  <a:cubicBezTo>
                    <a:pt x="1572" y="397"/>
                    <a:pt x="1572" y="397"/>
                    <a:pt x="1572" y="397"/>
                  </a:cubicBezTo>
                  <a:cubicBezTo>
                    <a:pt x="1576" y="400"/>
                    <a:pt x="1576" y="400"/>
                    <a:pt x="1576" y="400"/>
                  </a:cubicBezTo>
                  <a:cubicBezTo>
                    <a:pt x="1575" y="395"/>
                    <a:pt x="1575" y="395"/>
                    <a:pt x="1575" y="395"/>
                  </a:cubicBezTo>
                  <a:cubicBezTo>
                    <a:pt x="1574" y="395"/>
                    <a:pt x="1573" y="396"/>
                    <a:pt x="1572" y="397"/>
                  </a:cubicBezTo>
                  <a:cubicBezTo>
                    <a:pt x="1576" y="400"/>
                    <a:pt x="1576" y="400"/>
                    <a:pt x="1576" y="400"/>
                  </a:cubicBezTo>
                  <a:cubicBezTo>
                    <a:pt x="1575" y="395"/>
                    <a:pt x="1575" y="395"/>
                    <a:pt x="1575" y="395"/>
                  </a:cubicBezTo>
                  <a:cubicBezTo>
                    <a:pt x="1576" y="400"/>
                    <a:pt x="1576" y="400"/>
                    <a:pt x="1576" y="400"/>
                  </a:cubicBezTo>
                  <a:cubicBezTo>
                    <a:pt x="1576" y="395"/>
                    <a:pt x="1576" y="395"/>
                    <a:pt x="1576" y="395"/>
                  </a:cubicBezTo>
                  <a:cubicBezTo>
                    <a:pt x="1576" y="395"/>
                    <a:pt x="1576" y="395"/>
                    <a:pt x="1575" y="395"/>
                  </a:cubicBezTo>
                  <a:cubicBezTo>
                    <a:pt x="1576" y="400"/>
                    <a:pt x="1576" y="400"/>
                    <a:pt x="1576" y="400"/>
                  </a:cubicBezTo>
                  <a:cubicBezTo>
                    <a:pt x="1576" y="395"/>
                    <a:pt x="1576" y="395"/>
                    <a:pt x="1576" y="395"/>
                  </a:cubicBezTo>
                  <a:cubicBezTo>
                    <a:pt x="1576" y="400"/>
                    <a:pt x="1576" y="400"/>
                    <a:pt x="1576" y="400"/>
                  </a:cubicBezTo>
                  <a:cubicBezTo>
                    <a:pt x="1578" y="395"/>
                    <a:pt x="1578" y="395"/>
                    <a:pt x="1578" y="395"/>
                  </a:cubicBezTo>
                  <a:cubicBezTo>
                    <a:pt x="1577" y="395"/>
                    <a:pt x="1577" y="395"/>
                    <a:pt x="1576" y="395"/>
                  </a:cubicBezTo>
                  <a:cubicBezTo>
                    <a:pt x="1576" y="400"/>
                    <a:pt x="1576" y="400"/>
                    <a:pt x="1576" y="400"/>
                  </a:cubicBezTo>
                  <a:cubicBezTo>
                    <a:pt x="1578" y="395"/>
                    <a:pt x="1578" y="395"/>
                    <a:pt x="1578" y="395"/>
                  </a:cubicBezTo>
                  <a:cubicBezTo>
                    <a:pt x="1577" y="398"/>
                    <a:pt x="1577" y="398"/>
                    <a:pt x="1577" y="398"/>
                  </a:cubicBezTo>
                  <a:cubicBezTo>
                    <a:pt x="1578" y="395"/>
                    <a:pt x="1578" y="395"/>
                    <a:pt x="1578" y="395"/>
                  </a:cubicBezTo>
                  <a:cubicBezTo>
                    <a:pt x="1578" y="395"/>
                    <a:pt x="1578" y="395"/>
                    <a:pt x="1578" y="395"/>
                  </a:cubicBezTo>
                  <a:cubicBezTo>
                    <a:pt x="1577" y="398"/>
                    <a:pt x="1577" y="398"/>
                    <a:pt x="1577" y="398"/>
                  </a:cubicBezTo>
                  <a:cubicBezTo>
                    <a:pt x="1578" y="395"/>
                    <a:pt x="1578" y="395"/>
                    <a:pt x="1578" y="395"/>
                  </a:cubicBezTo>
                  <a:cubicBezTo>
                    <a:pt x="1578" y="395"/>
                    <a:pt x="1578" y="395"/>
                    <a:pt x="1578" y="395"/>
                  </a:cubicBezTo>
                  <a:cubicBezTo>
                    <a:pt x="1578" y="395"/>
                    <a:pt x="1577" y="394"/>
                    <a:pt x="1575" y="393"/>
                  </a:cubicBezTo>
                  <a:cubicBezTo>
                    <a:pt x="1570" y="391"/>
                    <a:pt x="1559" y="384"/>
                    <a:pt x="1545" y="376"/>
                  </a:cubicBezTo>
                  <a:cubicBezTo>
                    <a:pt x="1494" y="346"/>
                    <a:pt x="1394" y="287"/>
                    <a:pt x="1305" y="235"/>
                  </a:cubicBezTo>
                  <a:cubicBezTo>
                    <a:pt x="1261" y="209"/>
                    <a:pt x="1219" y="185"/>
                    <a:pt x="1188" y="167"/>
                  </a:cubicBezTo>
                  <a:cubicBezTo>
                    <a:pt x="1172" y="158"/>
                    <a:pt x="1159" y="151"/>
                    <a:pt x="1149" y="146"/>
                  </a:cubicBezTo>
                  <a:cubicBezTo>
                    <a:pt x="1144" y="143"/>
                    <a:pt x="1140" y="141"/>
                    <a:pt x="1137" y="140"/>
                  </a:cubicBezTo>
                  <a:cubicBezTo>
                    <a:pt x="1135" y="139"/>
                    <a:pt x="1134" y="139"/>
                    <a:pt x="1132" y="138"/>
                  </a:cubicBezTo>
                  <a:cubicBezTo>
                    <a:pt x="1132" y="138"/>
                    <a:pt x="1131" y="138"/>
                    <a:pt x="1130" y="138"/>
                  </a:cubicBezTo>
                  <a:cubicBezTo>
                    <a:pt x="1130" y="138"/>
                    <a:pt x="1129" y="138"/>
                    <a:pt x="1128" y="138"/>
                  </a:cubicBezTo>
                  <a:cubicBezTo>
                    <a:pt x="1128" y="138"/>
                    <a:pt x="1127" y="138"/>
                    <a:pt x="1126" y="138"/>
                  </a:cubicBezTo>
                  <a:cubicBezTo>
                    <a:pt x="1125" y="138"/>
                    <a:pt x="1124" y="139"/>
                    <a:pt x="1123" y="140"/>
                  </a:cubicBezTo>
                  <a:cubicBezTo>
                    <a:pt x="1121" y="143"/>
                    <a:pt x="1122" y="146"/>
                    <a:pt x="1125" y="148"/>
                  </a:cubicBezTo>
                  <a:cubicBezTo>
                    <a:pt x="1548" y="413"/>
                    <a:pt x="1548" y="413"/>
                    <a:pt x="1548" y="413"/>
                  </a:cubicBezTo>
                  <a:cubicBezTo>
                    <a:pt x="1550" y="414"/>
                    <a:pt x="1551" y="414"/>
                    <a:pt x="1553" y="413"/>
                  </a:cubicBezTo>
                  <a:cubicBezTo>
                    <a:pt x="1554" y="413"/>
                    <a:pt x="1555" y="412"/>
                    <a:pt x="1556" y="411"/>
                  </a:cubicBezTo>
                  <a:cubicBezTo>
                    <a:pt x="1557" y="410"/>
                    <a:pt x="1557" y="408"/>
                    <a:pt x="1557" y="407"/>
                  </a:cubicBezTo>
                  <a:cubicBezTo>
                    <a:pt x="1556" y="405"/>
                    <a:pt x="1555" y="404"/>
                    <a:pt x="1554" y="403"/>
                  </a:cubicBezTo>
                  <a:cubicBezTo>
                    <a:pt x="1554" y="403"/>
                    <a:pt x="1447" y="338"/>
                    <a:pt x="1338" y="273"/>
                  </a:cubicBezTo>
                  <a:cubicBezTo>
                    <a:pt x="1284" y="240"/>
                    <a:pt x="1229" y="207"/>
                    <a:pt x="1186" y="183"/>
                  </a:cubicBezTo>
                  <a:cubicBezTo>
                    <a:pt x="1165" y="170"/>
                    <a:pt x="1147" y="160"/>
                    <a:pt x="1133" y="153"/>
                  </a:cubicBezTo>
                  <a:cubicBezTo>
                    <a:pt x="1126" y="149"/>
                    <a:pt x="1121" y="146"/>
                    <a:pt x="1117" y="144"/>
                  </a:cubicBezTo>
                  <a:cubicBezTo>
                    <a:pt x="1114" y="143"/>
                    <a:pt x="1113" y="143"/>
                    <a:pt x="1111" y="142"/>
                  </a:cubicBezTo>
                  <a:cubicBezTo>
                    <a:pt x="1110" y="142"/>
                    <a:pt x="1110" y="142"/>
                    <a:pt x="1109" y="141"/>
                  </a:cubicBezTo>
                  <a:cubicBezTo>
                    <a:pt x="1108" y="141"/>
                    <a:pt x="1108" y="141"/>
                    <a:pt x="1106" y="141"/>
                  </a:cubicBezTo>
                  <a:cubicBezTo>
                    <a:pt x="1106" y="141"/>
                    <a:pt x="1105" y="141"/>
                    <a:pt x="1104" y="141"/>
                  </a:cubicBezTo>
                  <a:cubicBezTo>
                    <a:pt x="1103" y="142"/>
                    <a:pt x="1102" y="142"/>
                    <a:pt x="1101" y="144"/>
                  </a:cubicBezTo>
                  <a:cubicBezTo>
                    <a:pt x="1101" y="144"/>
                    <a:pt x="1101" y="144"/>
                    <a:pt x="1101" y="144"/>
                  </a:cubicBezTo>
                  <a:cubicBezTo>
                    <a:pt x="1101" y="145"/>
                    <a:pt x="1100" y="146"/>
                    <a:pt x="1100" y="147"/>
                  </a:cubicBezTo>
                  <a:cubicBezTo>
                    <a:pt x="1100" y="149"/>
                    <a:pt x="1101" y="150"/>
                    <a:pt x="1101" y="151"/>
                  </a:cubicBezTo>
                  <a:cubicBezTo>
                    <a:pt x="1102" y="152"/>
                    <a:pt x="1103" y="153"/>
                    <a:pt x="1105" y="155"/>
                  </a:cubicBezTo>
                  <a:cubicBezTo>
                    <a:pt x="1107" y="157"/>
                    <a:pt x="1111" y="160"/>
                    <a:pt x="1116" y="164"/>
                  </a:cubicBezTo>
                  <a:cubicBezTo>
                    <a:pt x="1134" y="177"/>
                    <a:pt x="1169" y="200"/>
                    <a:pt x="1212" y="226"/>
                  </a:cubicBezTo>
                  <a:cubicBezTo>
                    <a:pt x="1339" y="305"/>
                    <a:pt x="1531" y="419"/>
                    <a:pt x="1531" y="419"/>
                  </a:cubicBezTo>
                  <a:cubicBezTo>
                    <a:pt x="1534" y="420"/>
                    <a:pt x="1537" y="419"/>
                    <a:pt x="1538" y="417"/>
                  </a:cubicBezTo>
                  <a:cubicBezTo>
                    <a:pt x="1540" y="414"/>
                    <a:pt x="1539" y="411"/>
                    <a:pt x="1537" y="409"/>
                  </a:cubicBezTo>
                  <a:cubicBezTo>
                    <a:pt x="1537" y="409"/>
                    <a:pt x="1432" y="345"/>
                    <a:pt x="1325" y="281"/>
                  </a:cubicBezTo>
                  <a:cubicBezTo>
                    <a:pt x="1272" y="249"/>
                    <a:pt x="1218" y="217"/>
                    <a:pt x="1175" y="193"/>
                  </a:cubicBezTo>
                  <a:cubicBezTo>
                    <a:pt x="1154" y="181"/>
                    <a:pt x="1136" y="171"/>
                    <a:pt x="1122" y="164"/>
                  </a:cubicBezTo>
                  <a:cubicBezTo>
                    <a:pt x="1116" y="161"/>
                    <a:pt x="1110" y="158"/>
                    <a:pt x="1105" y="156"/>
                  </a:cubicBezTo>
                  <a:cubicBezTo>
                    <a:pt x="1103" y="155"/>
                    <a:pt x="1101" y="154"/>
                    <a:pt x="1099" y="153"/>
                  </a:cubicBezTo>
                  <a:cubicBezTo>
                    <a:pt x="1099" y="153"/>
                    <a:pt x="1098" y="153"/>
                    <a:pt x="1097" y="153"/>
                  </a:cubicBezTo>
                  <a:cubicBezTo>
                    <a:pt x="1096" y="153"/>
                    <a:pt x="1095" y="152"/>
                    <a:pt x="1094" y="152"/>
                  </a:cubicBezTo>
                  <a:cubicBezTo>
                    <a:pt x="1094" y="152"/>
                    <a:pt x="1093" y="152"/>
                    <a:pt x="1092" y="153"/>
                  </a:cubicBezTo>
                  <a:cubicBezTo>
                    <a:pt x="1091" y="153"/>
                    <a:pt x="1090" y="154"/>
                    <a:pt x="1089" y="155"/>
                  </a:cubicBezTo>
                  <a:cubicBezTo>
                    <a:pt x="1088" y="157"/>
                    <a:pt x="1088" y="158"/>
                    <a:pt x="1088" y="160"/>
                  </a:cubicBezTo>
                  <a:cubicBezTo>
                    <a:pt x="1089" y="161"/>
                    <a:pt x="1089" y="162"/>
                    <a:pt x="1091" y="163"/>
                  </a:cubicBezTo>
                  <a:cubicBezTo>
                    <a:pt x="1091" y="163"/>
                    <a:pt x="1092" y="164"/>
                    <a:pt x="1095" y="166"/>
                  </a:cubicBezTo>
                  <a:cubicBezTo>
                    <a:pt x="1118" y="180"/>
                    <a:pt x="1221" y="243"/>
                    <a:pt x="1319" y="304"/>
                  </a:cubicBezTo>
                  <a:cubicBezTo>
                    <a:pt x="1368" y="334"/>
                    <a:pt x="1415" y="363"/>
                    <a:pt x="1450" y="385"/>
                  </a:cubicBezTo>
                  <a:cubicBezTo>
                    <a:pt x="1468" y="397"/>
                    <a:pt x="1482" y="406"/>
                    <a:pt x="1492" y="412"/>
                  </a:cubicBezTo>
                  <a:cubicBezTo>
                    <a:pt x="1497" y="416"/>
                    <a:pt x="1501" y="418"/>
                    <a:pt x="1504" y="420"/>
                  </a:cubicBezTo>
                  <a:cubicBezTo>
                    <a:pt x="1505" y="421"/>
                    <a:pt x="1506" y="422"/>
                    <a:pt x="1507" y="422"/>
                  </a:cubicBezTo>
                  <a:cubicBezTo>
                    <a:pt x="1507" y="423"/>
                    <a:pt x="1507" y="423"/>
                    <a:pt x="1507" y="423"/>
                  </a:cubicBezTo>
                  <a:cubicBezTo>
                    <a:pt x="1507" y="423"/>
                    <a:pt x="1507" y="423"/>
                    <a:pt x="1507" y="423"/>
                  </a:cubicBezTo>
                  <a:cubicBezTo>
                    <a:pt x="1509" y="420"/>
                    <a:pt x="1509" y="420"/>
                    <a:pt x="1509" y="420"/>
                  </a:cubicBezTo>
                  <a:cubicBezTo>
                    <a:pt x="1507" y="422"/>
                    <a:pt x="1507" y="422"/>
                    <a:pt x="1507" y="422"/>
                  </a:cubicBezTo>
                  <a:cubicBezTo>
                    <a:pt x="1507" y="423"/>
                    <a:pt x="1507" y="423"/>
                    <a:pt x="1507" y="423"/>
                  </a:cubicBezTo>
                  <a:cubicBezTo>
                    <a:pt x="1509" y="420"/>
                    <a:pt x="1509" y="420"/>
                    <a:pt x="1509" y="420"/>
                  </a:cubicBezTo>
                  <a:cubicBezTo>
                    <a:pt x="1507" y="422"/>
                    <a:pt x="1507" y="422"/>
                    <a:pt x="1507" y="422"/>
                  </a:cubicBezTo>
                  <a:cubicBezTo>
                    <a:pt x="1510" y="419"/>
                    <a:pt x="1510" y="419"/>
                    <a:pt x="1510" y="419"/>
                  </a:cubicBezTo>
                  <a:cubicBezTo>
                    <a:pt x="1506" y="421"/>
                    <a:pt x="1506" y="421"/>
                    <a:pt x="1506" y="421"/>
                  </a:cubicBezTo>
                  <a:cubicBezTo>
                    <a:pt x="1506" y="422"/>
                    <a:pt x="1506" y="422"/>
                    <a:pt x="1507" y="422"/>
                  </a:cubicBezTo>
                  <a:cubicBezTo>
                    <a:pt x="1510" y="419"/>
                    <a:pt x="1510" y="419"/>
                    <a:pt x="1510" y="419"/>
                  </a:cubicBezTo>
                  <a:cubicBezTo>
                    <a:pt x="1506" y="421"/>
                    <a:pt x="1506" y="421"/>
                    <a:pt x="1506" y="421"/>
                  </a:cubicBezTo>
                  <a:cubicBezTo>
                    <a:pt x="1511" y="419"/>
                    <a:pt x="1511" y="419"/>
                    <a:pt x="1511" y="419"/>
                  </a:cubicBezTo>
                  <a:cubicBezTo>
                    <a:pt x="1506" y="419"/>
                    <a:pt x="1506" y="419"/>
                    <a:pt x="1506" y="419"/>
                  </a:cubicBezTo>
                  <a:cubicBezTo>
                    <a:pt x="1506" y="420"/>
                    <a:pt x="1506" y="421"/>
                    <a:pt x="1506" y="421"/>
                  </a:cubicBezTo>
                  <a:cubicBezTo>
                    <a:pt x="1511" y="419"/>
                    <a:pt x="1511" y="419"/>
                    <a:pt x="1511" y="419"/>
                  </a:cubicBezTo>
                  <a:cubicBezTo>
                    <a:pt x="1506" y="419"/>
                    <a:pt x="1506" y="419"/>
                    <a:pt x="1506" y="419"/>
                  </a:cubicBezTo>
                  <a:cubicBezTo>
                    <a:pt x="1511" y="419"/>
                    <a:pt x="1511" y="419"/>
                    <a:pt x="1511" y="419"/>
                  </a:cubicBezTo>
                  <a:cubicBezTo>
                    <a:pt x="1506" y="416"/>
                    <a:pt x="1506" y="416"/>
                    <a:pt x="1506" y="416"/>
                  </a:cubicBezTo>
                  <a:cubicBezTo>
                    <a:pt x="1506" y="417"/>
                    <a:pt x="1506" y="418"/>
                    <a:pt x="1506" y="419"/>
                  </a:cubicBezTo>
                  <a:cubicBezTo>
                    <a:pt x="1511" y="419"/>
                    <a:pt x="1511" y="419"/>
                    <a:pt x="1511" y="419"/>
                  </a:cubicBezTo>
                  <a:cubicBezTo>
                    <a:pt x="1506" y="416"/>
                    <a:pt x="1506" y="416"/>
                    <a:pt x="1506" y="416"/>
                  </a:cubicBezTo>
                  <a:cubicBezTo>
                    <a:pt x="1511" y="419"/>
                    <a:pt x="1511" y="419"/>
                    <a:pt x="1511" y="419"/>
                  </a:cubicBezTo>
                  <a:cubicBezTo>
                    <a:pt x="1514" y="414"/>
                    <a:pt x="1514" y="414"/>
                    <a:pt x="1514" y="414"/>
                  </a:cubicBezTo>
                  <a:cubicBezTo>
                    <a:pt x="1514" y="414"/>
                    <a:pt x="1406" y="351"/>
                    <a:pt x="1296" y="287"/>
                  </a:cubicBezTo>
                  <a:cubicBezTo>
                    <a:pt x="1241" y="255"/>
                    <a:pt x="1186" y="224"/>
                    <a:pt x="1143" y="200"/>
                  </a:cubicBezTo>
                  <a:cubicBezTo>
                    <a:pt x="1122" y="188"/>
                    <a:pt x="1104" y="178"/>
                    <a:pt x="1090" y="171"/>
                  </a:cubicBezTo>
                  <a:cubicBezTo>
                    <a:pt x="1084" y="167"/>
                    <a:pt x="1078" y="165"/>
                    <a:pt x="1074" y="163"/>
                  </a:cubicBezTo>
                  <a:cubicBezTo>
                    <a:pt x="1072" y="162"/>
                    <a:pt x="1071" y="161"/>
                    <a:pt x="1069" y="160"/>
                  </a:cubicBezTo>
                  <a:cubicBezTo>
                    <a:pt x="1068" y="160"/>
                    <a:pt x="1068" y="160"/>
                    <a:pt x="1067" y="160"/>
                  </a:cubicBezTo>
                  <a:cubicBezTo>
                    <a:pt x="1066" y="159"/>
                    <a:pt x="1066" y="159"/>
                    <a:pt x="1065" y="159"/>
                  </a:cubicBezTo>
                  <a:cubicBezTo>
                    <a:pt x="1064" y="159"/>
                    <a:pt x="1064" y="159"/>
                    <a:pt x="1063" y="160"/>
                  </a:cubicBezTo>
                  <a:cubicBezTo>
                    <a:pt x="1062" y="160"/>
                    <a:pt x="1060" y="161"/>
                    <a:pt x="1060" y="162"/>
                  </a:cubicBezTo>
                  <a:cubicBezTo>
                    <a:pt x="1059" y="163"/>
                    <a:pt x="1059" y="165"/>
                    <a:pt x="1059" y="166"/>
                  </a:cubicBezTo>
                  <a:cubicBezTo>
                    <a:pt x="1059" y="168"/>
                    <a:pt x="1060" y="169"/>
                    <a:pt x="1061" y="170"/>
                  </a:cubicBezTo>
                  <a:cubicBezTo>
                    <a:pt x="1061" y="170"/>
                    <a:pt x="1063" y="171"/>
                    <a:pt x="1066" y="172"/>
                  </a:cubicBezTo>
                  <a:cubicBezTo>
                    <a:pt x="1089" y="187"/>
                    <a:pt x="1194" y="250"/>
                    <a:pt x="1293" y="311"/>
                  </a:cubicBezTo>
                  <a:cubicBezTo>
                    <a:pt x="1342" y="341"/>
                    <a:pt x="1390" y="371"/>
                    <a:pt x="1425" y="393"/>
                  </a:cubicBezTo>
                  <a:cubicBezTo>
                    <a:pt x="1443" y="405"/>
                    <a:pt x="1458" y="414"/>
                    <a:pt x="1468" y="421"/>
                  </a:cubicBezTo>
                  <a:cubicBezTo>
                    <a:pt x="1473" y="425"/>
                    <a:pt x="1477" y="427"/>
                    <a:pt x="1480" y="429"/>
                  </a:cubicBezTo>
                  <a:cubicBezTo>
                    <a:pt x="1481" y="430"/>
                    <a:pt x="1482" y="431"/>
                    <a:pt x="1482" y="432"/>
                  </a:cubicBezTo>
                  <a:cubicBezTo>
                    <a:pt x="1483" y="432"/>
                    <a:pt x="1483" y="432"/>
                    <a:pt x="1483" y="432"/>
                  </a:cubicBezTo>
                  <a:cubicBezTo>
                    <a:pt x="1483" y="432"/>
                    <a:pt x="1483" y="432"/>
                    <a:pt x="1483" y="432"/>
                  </a:cubicBezTo>
                  <a:cubicBezTo>
                    <a:pt x="1484" y="430"/>
                    <a:pt x="1484" y="430"/>
                    <a:pt x="1484" y="430"/>
                  </a:cubicBezTo>
                  <a:cubicBezTo>
                    <a:pt x="1482" y="432"/>
                    <a:pt x="1482" y="432"/>
                    <a:pt x="1482" y="432"/>
                  </a:cubicBezTo>
                  <a:cubicBezTo>
                    <a:pt x="1483" y="432"/>
                    <a:pt x="1483" y="432"/>
                    <a:pt x="1483" y="432"/>
                  </a:cubicBezTo>
                  <a:cubicBezTo>
                    <a:pt x="1484" y="430"/>
                    <a:pt x="1484" y="430"/>
                    <a:pt x="1484" y="430"/>
                  </a:cubicBezTo>
                  <a:cubicBezTo>
                    <a:pt x="1482" y="432"/>
                    <a:pt x="1482" y="432"/>
                    <a:pt x="1482" y="432"/>
                  </a:cubicBezTo>
                  <a:cubicBezTo>
                    <a:pt x="1487" y="429"/>
                    <a:pt x="1487" y="429"/>
                    <a:pt x="1487" y="429"/>
                  </a:cubicBezTo>
                  <a:cubicBezTo>
                    <a:pt x="1482" y="429"/>
                    <a:pt x="1482" y="429"/>
                    <a:pt x="1482" y="429"/>
                  </a:cubicBezTo>
                  <a:cubicBezTo>
                    <a:pt x="1482" y="431"/>
                    <a:pt x="1482" y="431"/>
                    <a:pt x="1482" y="432"/>
                  </a:cubicBezTo>
                  <a:cubicBezTo>
                    <a:pt x="1487" y="429"/>
                    <a:pt x="1487" y="429"/>
                    <a:pt x="1487" y="429"/>
                  </a:cubicBezTo>
                  <a:cubicBezTo>
                    <a:pt x="1482" y="429"/>
                    <a:pt x="1482" y="429"/>
                    <a:pt x="1482" y="429"/>
                  </a:cubicBezTo>
                  <a:cubicBezTo>
                    <a:pt x="1487" y="429"/>
                    <a:pt x="1487" y="429"/>
                    <a:pt x="1487" y="429"/>
                  </a:cubicBezTo>
                  <a:cubicBezTo>
                    <a:pt x="1483" y="426"/>
                    <a:pt x="1483" y="426"/>
                    <a:pt x="1483" y="426"/>
                  </a:cubicBezTo>
                  <a:cubicBezTo>
                    <a:pt x="1482" y="427"/>
                    <a:pt x="1482" y="428"/>
                    <a:pt x="1482" y="429"/>
                  </a:cubicBezTo>
                  <a:cubicBezTo>
                    <a:pt x="1487" y="429"/>
                    <a:pt x="1487" y="429"/>
                    <a:pt x="1487" y="429"/>
                  </a:cubicBezTo>
                  <a:cubicBezTo>
                    <a:pt x="1483" y="426"/>
                    <a:pt x="1483" y="426"/>
                    <a:pt x="1483" y="426"/>
                  </a:cubicBezTo>
                  <a:cubicBezTo>
                    <a:pt x="1487" y="429"/>
                    <a:pt x="1487" y="429"/>
                    <a:pt x="1487" y="429"/>
                  </a:cubicBezTo>
                  <a:cubicBezTo>
                    <a:pt x="1490" y="424"/>
                    <a:pt x="1490" y="424"/>
                    <a:pt x="1490" y="424"/>
                  </a:cubicBezTo>
                  <a:cubicBezTo>
                    <a:pt x="1043" y="170"/>
                    <a:pt x="1043" y="170"/>
                    <a:pt x="1043" y="170"/>
                  </a:cubicBezTo>
                  <a:cubicBezTo>
                    <a:pt x="1040" y="169"/>
                    <a:pt x="1037" y="170"/>
                    <a:pt x="1035" y="172"/>
                  </a:cubicBezTo>
                  <a:cubicBezTo>
                    <a:pt x="1034" y="175"/>
                    <a:pt x="1035" y="178"/>
                    <a:pt x="1037" y="180"/>
                  </a:cubicBezTo>
                  <a:cubicBezTo>
                    <a:pt x="1037" y="180"/>
                    <a:pt x="1039" y="181"/>
                    <a:pt x="1042" y="183"/>
                  </a:cubicBezTo>
                  <a:cubicBezTo>
                    <a:pt x="1065" y="196"/>
                    <a:pt x="1168" y="258"/>
                    <a:pt x="1265" y="317"/>
                  </a:cubicBezTo>
                  <a:cubicBezTo>
                    <a:pt x="1313" y="347"/>
                    <a:pt x="1361" y="376"/>
                    <a:pt x="1396" y="399"/>
                  </a:cubicBezTo>
                  <a:cubicBezTo>
                    <a:pt x="1413" y="410"/>
                    <a:pt x="1427" y="419"/>
                    <a:pt x="1437" y="427"/>
                  </a:cubicBezTo>
                  <a:cubicBezTo>
                    <a:pt x="1442" y="430"/>
                    <a:pt x="1446" y="433"/>
                    <a:pt x="1449" y="435"/>
                  </a:cubicBezTo>
                  <a:cubicBezTo>
                    <a:pt x="1450" y="436"/>
                    <a:pt x="1451" y="437"/>
                    <a:pt x="1451" y="437"/>
                  </a:cubicBezTo>
                  <a:cubicBezTo>
                    <a:pt x="1452" y="437"/>
                    <a:pt x="1452" y="437"/>
                    <a:pt x="1452" y="437"/>
                  </a:cubicBezTo>
                  <a:cubicBezTo>
                    <a:pt x="1452" y="437"/>
                    <a:pt x="1452" y="437"/>
                    <a:pt x="1452" y="437"/>
                  </a:cubicBezTo>
                  <a:cubicBezTo>
                    <a:pt x="1454" y="436"/>
                    <a:pt x="1454" y="436"/>
                    <a:pt x="1454" y="436"/>
                  </a:cubicBezTo>
                  <a:cubicBezTo>
                    <a:pt x="1451" y="437"/>
                    <a:pt x="1451" y="437"/>
                    <a:pt x="1451" y="437"/>
                  </a:cubicBezTo>
                  <a:cubicBezTo>
                    <a:pt x="1452" y="437"/>
                    <a:pt x="1452" y="437"/>
                    <a:pt x="1452" y="437"/>
                  </a:cubicBezTo>
                  <a:cubicBezTo>
                    <a:pt x="1454" y="436"/>
                    <a:pt x="1454" y="436"/>
                    <a:pt x="1454" y="436"/>
                  </a:cubicBezTo>
                  <a:cubicBezTo>
                    <a:pt x="1451" y="437"/>
                    <a:pt x="1451" y="437"/>
                    <a:pt x="1451" y="437"/>
                  </a:cubicBezTo>
                  <a:cubicBezTo>
                    <a:pt x="1456" y="435"/>
                    <a:pt x="1456" y="435"/>
                    <a:pt x="1456" y="435"/>
                  </a:cubicBezTo>
                  <a:cubicBezTo>
                    <a:pt x="1451" y="435"/>
                    <a:pt x="1451" y="435"/>
                    <a:pt x="1451" y="435"/>
                  </a:cubicBezTo>
                  <a:cubicBezTo>
                    <a:pt x="1451" y="436"/>
                    <a:pt x="1451" y="437"/>
                    <a:pt x="1451" y="437"/>
                  </a:cubicBezTo>
                  <a:cubicBezTo>
                    <a:pt x="1456" y="435"/>
                    <a:pt x="1456" y="435"/>
                    <a:pt x="1456" y="435"/>
                  </a:cubicBezTo>
                  <a:cubicBezTo>
                    <a:pt x="1451" y="435"/>
                    <a:pt x="1451" y="435"/>
                    <a:pt x="1451" y="435"/>
                  </a:cubicBezTo>
                  <a:cubicBezTo>
                    <a:pt x="1456" y="435"/>
                    <a:pt x="1456" y="435"/>
                    <a:pt x="1456" y="435"/>
                  </a:cubicBezTo>
                  <a:cubicBezTo>
                    <a:pt x="1452" y="432"/>
                    <a:pt x="1452" y="432"/>
                    <a:pt x="1452" y="432"/>
                  </a:cubicBezTo>
                  <a:cubicBezTo>
                    <a:pt x="1451" y="433"/>
                    <a:pt x="1451" y="434"/>
                    <a:pt x="1451" y="435"/>
                  </a:cubicBezTo>
                  <a:cubicBezTo>
                    <a:pt x="1456" y="435"/>
                    <a:pt x="1456" y="435"/>
                    <a:pt x="1456" y="435"/>
                  </a:cubicBezTo>
                  <a:cubicBezTo>
                    <a:pt x="1452" y="432"/>
                    <a:pt x="1452" y="432"/>
                    <a:pt x="1452" y="432"/>
                  </a:cubicBezTo>
                  <a:cubicBezTo>
                    <a:pt x="1452" y="432"/>
                    <a:pt x="1452" y="432"/>
                    <a:pt x="1452" y="432"/>
                  </a:cubicBezTo>
                  <a:cubicBezTo>
                    <a:pt x="1456" y="435"/>
                    <a:pt x="1456" y="435"/>
                    <a:pt x="1456" y="435"/>
                  </a:cubicBezTo>
                  <a:cubicBezTo>
                    <a:pt x="1454" y="430"/>
                    <a:pt x="1454" y="430"/>
                    <a:pt x="1454" y="430"/>
                  </a:cubicBezTo>
                  <a:cubicBezTo>
                    <a:pt x="1454" y="431"/>
                    <a:pt x="1452" y="431"/>
                    <a:pt x="1452" y="432"/>
                  </a:cubicBezTo>
                  <a:cubicBezTo>
                    <a:pt x="1456" y="435"/>
                    <a:pt x="1456" y="435"/>
                    <a:pt x="1456" y="435"/>
                  </a:cubicBezTo>
                  <a:cubicBezTo>
                    <a:pt x="1454" y="430"/>
                    <a:pt x="1454" y="430"/>
                    <a:pt x="1454" y="430"/>
                  </a:cubicBezTo>
                  <a:cubicBezTo>
                    <a:pt x="1455" y="434"/>
                    <a:pt x="1455" y="434"/>
                    <a:pt x="1455" y="434"/>
                  </a:cubicBezTo>
                  <a:cubicBezTo>
                    <a:pt x="1455" y="430"/>
                    <a:pt x="1455" y="430"/>
                    <a:pt x="1455" y="430"/>
                  </a:cubicBezTo>
                  <a:cubicBezTo>
                    <a:pt x="1455" y="430"/>
                    <a:pt x="1455" y="430"/>
                    <a:pt x="1454" y="430"/>
                  </a:cubicBezTo>
                  <a:cubicBezTo>
                    <a:pt x="1455" y="434"/>
                    <a:pt x="1455" y="434"/>
                    <a:pt x="1455" y="434"/>
                  </a:cubicBezTo>
                  <a:cubicBezTo>
                    <a:pt x="1455" y="430"/>
                    <a:pt x="1455" y="430"/>
                    <a:pt x="1455" y="430"/>
                  </a:cubicBezTo>
                  <a:cubicBezTo>
                    <a:pt x="1455" y="432"/>
                    <a:pt x="1455" y="432"/>
                    <a:pt x="1455" y="432"/>
                  </a:cubicBezTo>
                  <a:cubicBezTo>
                    <a:pt x="1456" y="430"/>
                    <a:pt x="1456" y="430"/>
                    <a:pt x="1456" y="430"/>
                  </a:cubicBezTo>
                  <a:cubicBezTo>
                    <a:pt x="1455" y="430"/>
                    <a:pt x="1455" y="430"/>
                    <a:pt x="1455" y="430"/>
                  </a:cubicBezTo>
                  <a:cubicBezTo>
                    <a:pt x="1455" y="432"/>
                    <a:pt x="1455" y="432"/>
                    <a:pt x="1455" y="432"/>
                  </a:cubicBezTo>
                  <a:cubicBezTo>
                    <a:pt x="1456" y="430"/>
                    <a:pt x="1456" y="430"/>
                    <a:pt x="1456" y="430"/>
                  </a:cubicBezTo>
                  <a:cubicBezTo>
                    <a:pt x="1456" y="430"/>
                    <a:pt x="1456" y="430"/>
                    <a:pt x="1456" y="430"/>
                  </a:cubicBezTo>
                  <a:cubicBezTo>
                    <a:pt x="1456" y="430"/>
                    <a:pt x="1456" y="430"/>
                    <a:pt x="1456" y="430"/>
                  </a:cubicBezTo>
                  <a:cubicBezTo>
                    <a:pt x="1456" y="430"/>
                    <a:pt x="1456" y="430"/>
                    <a:pt x="1456" y="430"/>
                  </a:cubicBezTo>
                  <a:cubicBezTo>
                    <a:pt x="1456" y="430"/>
                    <a:pt x="1456" y="430"/>
                    <a:pt x="1456" y="430"/>
                  </a:cubicBezTo>
                  <a:cubicBezTo>
                    <a:pt x="1456" y="430"/>
                    <a:pt x="1456" y="430"/>
                    <a:pt x="1456" y="430"/>
                  </a:cubicBezTo>
                  <a:cubicBezTo>
                    <a:pt x="1455" y="430"/>
                    <a:pt x="1454" y="430"/>
                    <a:pt x="1453" y="429"/>
                  </a:cubicBezTo>
                  <a:cubicBezTo>
                    <a:pt x="1450" y="428"/>
                    <a:pt x="1446" y="426"/>
                    <a:pt x="1441" y="424"/>
                  </a:cubicBezTo>
                  <a:cubicBezTo>
                    <a:pt x="1420" y="414"/>
                    <a:pt x="1384" y="393"/>
                    <a:pt x="1341" y="368"/>
                  </a:cubicBezTo>
                  <a:cubicBezTo>
                    <a:pt x="1276" y="330"/>
                    <a:pt x="1196" y="282"/>
                    <a:pt x="1132" y="243"/>
                  </a:cubicBezTo>
                  <a:cubicBezTo>
                    <a:pt x="1099" y="224"/>
                    <a:pt x="1071" y="207"/>
                    <a:pt x="1050" y="195"/>
                  </a:cubicBezTo>
                  <a:cubicBezTo>
                    <a:pt x="1039" y="189"/>
                    <a:pt x="1031" y="184"/>
                    <a:pt x="1024" y="181"/>
                  </a:cubicBezTo>
                  <a:cubicBezTo>
                    <a:pt x="1021" y="179"/>
                    <a:pt x="1019" y="178"/>
                    <a:pt x="1017" y="177"/>
                  </a:cubicBezTo>
                  <a:cubicBezTo>
                    <a:pt x="1016" y="176"/>
                    <a:pt x="1015" y="176"/>
                    <a:pt x="1014" y="176"/>
                  </a:cubicBezTo>
                  <a:cubicBezTo>
                    <a:pt x="1014" y="175"/>
                    <a:pt x="1013" y="175"/>
                    <a:pt x="1013" y="175"/>
                  </a:cubicBezTo>
                  <a:cubicBezTo>
                    <a:pt x="1012" y="175"/>
                    <a:pt x="1012" y="175"/>
                    <a:pt x="1011" y="175"/>
                  </a:cubicBezTo>
                  <a:cubicBezTo>
                    <a:pt x="1011" y="175"/>
                    <a:pt x="1010" y="175"/>
                    <a:pt x="1009" y="175"/>
                  </a:cubicBezTo>
                  <a:cubicBezTo>
                    <a:pt x="1008" y="176"/>
                    <a:pt x="1007" y="176"/>
                    <a:pt x="1006" y="178"/>
                  </a:cubicBezTo>
                  <a:cubicBezTo>
                    <a:pt x="1005" y="179"/>
                    <a:pt x="1005" y="180"/>
                    <a:pt x="1005" y="182"/>
                  </a:cubicBezTo>
                  <a:cubicBezTo>
                    <a:pt x="1006" y="183"/>
                    <a:pt x="1007" y="184"/>
                    <a:pt x="1008" y="185"/>
                  </a:cubicBezTo>
                  <a:cubicBezTo>
                    <a:pt x="1008" y="185"/>
                    <a:pt x="1010" y="186"/>
                    <a:pt x="1013" y="188"/>
                  </a:cubicBezTo>
                  <a:cubicBezTo>
                    <a:pt x="1036" y="202"/>
                    <a:pt x="1139" y="266"/>
                    <a:pt x="1237" y="326"/>
                  </a:cubicBezTo>
                  <a:cubicBezTo>
                    <a:pt x="1285" y="356"/>
                    <a:pt x="1333" y="386"/>
                    <a:pt x="1368" y="408"/>
                  </a:cubicBezTo>
                  <a:cubicBezTo>
                    <a:pt x="1386" y="419"/>
                    <a:pt x="1400" y="428"/>
                    <a:pt x="1410" y="435"/>
                  </a:cubicBezTo>
                  <a:cubicBezTo>
                    <a:pt x="1415" y="438"/>
                    <a:pt x="1419" y="441"/>
                    <a:pt x="1422" y="443"/>
                  </a:cubicBezTo>
                  <a:cubicBezTo>
                    <a:pt x="1423" y="444"/>
                    <a:pt x="1424" y="445"/>
                    <a:pt x="1425" y="445"/>
                  </a:cubicBezTo>
                  <a:cubicBezTo>
                    <a:pt x="1425" y="445"/>
                    <a:pt x="1425" y="445"/>
                    <a:pt x="1425" y="445"/>
                  </a:cubicBezTo>
                  <a:cubicBezTo>
                    <a:pt x="1425" y="445"/>
                    <a:pt x="1425" y="445"/>
                    <a:pt x="1425" y="445"/>
                  </a:cubicBezTo>
                  <a:cubicBezTo>
                    <a:pt x="1427" y="443"/>
                    <a:pt x="1427" y="443"/>
                    <a:pt x="1427" y="443"/>
                  </a:cubicBezTo>
                  <a:cubicBezTo>
                    <a:pt x="1425" y="445"/>
                    <a:pt x="1425" y="445"/>
                    <a:pt x="1425" y="445"/>
                  </a:cubicBezTo>
                  <a:cubicBezTo>
                    <a:pt x="1425" y="445"/>
                    <a:pt x="1425" y="445"/>
                    <a:pt x="1425" y="445"/>
                  </a:cubicBezTo>
                  <a:cubicBezTo>
                    <a:pt x="1427" y="443"/>
                    <a:pt x="1427" y="443"/>
                    <a:pt x="1427" y="443"/>
                  </a:cubicBezTo>
                  <a:cubicBezTo>
                    <a:pt x="1425" y="445"/>
                    <a:pt x="1425" y="445"/>
                    <a:pt x="1425" y="445"/>
                  </a:cubicBezTo>
                  <a:cubicBezTo>
                    <a:pt x="1429" y="442"/>
                    <a:pt x="1429" y="442"/>
                    <a:pt x="1429" y="442"/>
                  </a:cubicBezTo>
                  <a:cubicBezTo>
                    <a:pt x="1424" y="444"/>
                    <a:pt x="1424" y="444"/>
                    <a:pt x="1424" y="444"/>
                  </a:cubicBezTo>
                  <a:cubicBezTo>
                    <a:pt x="1424" y="445"/>
                    <a:pt x="1425" y="445"/>
                    <a:pt x="1425" y="445"/>
                  </a:cubicBezTo>
                  <a:cubicBezTo>
                    <a:pt x="1429" y="442"/>
                    <a:pt x="1429" y="442"/>
                    <a:pt x="1429" y="442"/>
                  </a:cubicBezTo>
                  <a:cubicBezTo>
                    <a:pt x="1424" y="444"/>
                    <a:pt x="1424" y="444"/>
                    <a:pt x="1424" y="444"/>
                  </a:cubicBezTo>
                  <a:cubicBezTo>
                    <a:pt x="1429" y="442"/>
                    <a:pt x="1429" y="442"/>
                    <a:pt x="1429" y="442"/>
                  </a:cubicBezTo>
                  <a:cubicBezTo>
                    <a:pt x="1424" y="442"/>
                    <a:pt x="1424" y="442"/>
                    <a:pt x="1424" y="442"/>
                  </a:cubicBezTo>
                  <a:cubicBezTo>
                    <a:pt x="1424" y="443"/>
                    <a:pt x="1424" y="444"/>
                    <a:pt x="1424" y="444"/>
                  </a:cubicBezTo>
                  <a:cubicBezTo>
                    <a:pt x="1429" y="442"/>
                    <a:pt x="1429" y="442"/>
                    <a:pt x="1429" y="442"/>
                  </a:cubicBezTo>
                  <a:cubicBezTo>
                    <a:pt x="1424" y="442"/>
                    <a:pt x="1424" y="442"/>
                    <a:pt x="1424" y="442"/>
                  </a:cubicBezTo>
                  <a:cubicBezTo>
                    <a:pt x="1429" y="442"/>
                    <a:pt x="1429" y="442"/>
                    <a:pt x="1429" y="442"/>
                  </a:cubicBezTo>
                  <a:cubicBezTo>
                    <a:pt x="1424" y="439"/>
                    <a:pt x="1424" y="439"/>
                    <a:pt x="1424" y="439"/>
                  </a:cubicBezTo>
                  <a:cubicBezTo>
                    <a:pt x="1424" y="440"/>
                    <a:pt x="1424" y="441"/>
                    <a:pt x="1424" y="442"/>
                  </a:cubicBezTo>
                  <a:cubicBezTo>
                    <a:pt x="1429" y="442"/>
                    <a:pt x="1429" y="442"/>
                    <a:pt x="1429" y="442"/>
                  </a:cubicBezTo>
                  <a:cubicBezTo>
                    <a:pt x="1424" y="439"/>
                    <a:pt x="1424" y="439"/>
                    <a:pt x="1424" y="439"/>
                  </a:cubicBezTo>
                  <a:cubicBezTo>
                    <a:pt x="1424" y="439"/>
                    <a:pt x="1424" y="439"/>
                    <a:pt x="1424" y="439"/>
                  </a:cubicBezTo>
                  <a:cubicBezTo>
                    <a:pt x="1429" y="442"/>
                    <a:pt x="1429" y="442"/>
                    <a:pt x="1429" y="442"/>
                  </a:cubicBezTo>
                  <a:cubicBezTo>
                    <a:pt x="1427" y="437"/>
                    <a:pt x="1427" y="437"/>
                    <a:pt x="1427" y="437"/>
                  </a:cubicBezTo>
                  <a:cubicBezTo>
                    <a:pt x="1426" y="437"/>
                    <a:pt x="1425" y="438"/>
                    <a:pt x="1424" y="439"/>
                  </a:cubicBezTo>
                  <a:cubicBezTo>
                    <a:pt x="1429" y="442"/>
                    <a:pt x="1429" y="442"/>
                    <a:pt x="1429" y="442"/>
                  </a:cubicBezTo>
                  <a:cubicBezTo>
                    <a:pt x="1427" y="437"/>
                    <a:pt x="1427" y="437"/>
                    <a:pt x="1427" y="437"/>
                  </a:cubicBezTo>
                  <a:cubicBezTo>
                    <a:pt x="1429" y="441"/>
                    <a:pt x="1429" y="441"/>
                    <a:pt x="1429" y="441"/>
                  </a:cubicBezTo>
                  <a:cubicBezTo>
                    <a:pt x="1429" y="437"/>
                    <a:pt x="1429" y="437"/>
                    <a:pt x="1429" y="437"/>
                  </a:cubicBezTo>
                  <a:cubicBezTo>
                    <a:pt x="1428" y="437"/>
                    <a:pt x="1428" y="437"/>
                    <a:pt x="1427" y="437"/>
                  </a:cubicBezTo>
                  <a:cubicBezTo>
                    <a:pt x="1429" y="441"/>
                    <a:pt x="1429" y="441"/>
                    <a:pt x="1429" y="441"/>
                  </a:cubicBezTo>
                  <a:cubicBezTo>
                    <a:pt x="1429" y="437"/>
                    <a:pt x="1429" y="437"/>
                    <a:pt x="1429" y="437"/>
                  </a:cubicBezTo>
                  <a:cubicBezTo>
                    <a:pt x="1429" y="439"/>
                    <a:pt x="1429" y="439"/>
                    <a:pt x="1429" y="439"/>
                  </a:cubicBezTo>
                  <a:cubicBezTo>
                    <a:pt x="1429" y="437"/>
                    <a:pt x="1429" y="437"/>
                    <a:pt x="1429" y="437"/>
                  </a:cubicBezTo>
                  <a:cubicBezTo>
                    <a:pt x="1429" y="437"/>
                    <a:pt x="1429" y="437"/>
                    <a:pt x="1429" y="437"/>
                  </a:cubicBezTo>
                  <a:cubicBezTo>
                    <a:pt x="1429" y="439"/>
                    <a:pt x="1429" y="439"/>
                    <a:pt x="1429" y="439"/>
                  </a:cubicBezTo>
                  <a:cubicBezTo>
                    <a:pt x="1429" y="437"/>
                    <a:pt x="1429" y="437"/>
                    <a:pt x="1429" y="437"/>
                  </a:cubicBezTo>
                  <a:cubicBezTo>
                    <a:pt x="1429" y="437"/>
                    <a:pt x="1429" y="437"/>
                    <a:pt x="1429" y="437"/>
                  </a:cubicBezTo>
                  <a:cubicBezTo>
                    <a:pt x="1429" y="437"/>
                    <a:pt x="1428" y="436"/>
                    <a:pt x="1426" y="436"/>
                  </a:cubicBezTo>
                  <a:cubicBezTo>
                    <a:pt x="1421" y="433"/>
                    <a:pt x="1410" y="428"/>
                    <a:pt x="1395" y="419"/>
                  </a:cubicBezTo>
                  <a:cubicBezTo>
                    <a:pt x="1343" y="391"/>
                    <a:pt x="1244" y="332"/>
                    <a:pt x="1157" y="280"/>
                  </a:cubicBezTo>
                  <a:cubicBezTo>
                    <a:pt x="1113" y="254"/>
                    <a:pt x="1073" y="230"/>
                    <a:pt x="1042" y="213"/>
                  </a:cubicBezTo>
                  <a:cubicBezTo>
                    <a:pt x="1027" y="204"/>
                    <a:pt x="1015" y="197"/>
                    <a:pt x="1006" y="192"/>
                  </a:cubicBezTo>
                  <a:cubicBezTo>
                    <a:pt x="1001" y="189"/>
                    <a:pt x="997" y="187"/>
                    <a:pt x="995" y="186"/>
                  </a:cubicBezTo>
                  <a:cubicBezTo>
                    <a:pt x="993" y="185"/>
                    <a:pt x="992" y="185"/>
                    <a:pt x="991" y="184"/>
                  </a:cubicBezTo>
                  <a:cubicBezTo>
                    <a:pt x="991" y="184"/>
                    <a:pt x="990" y="184"/>
                    <a:pt x="990" y="184"/>
                  </a:cubicBezTo>
                  <a:cubicBezTo>
                    <a:pt x="989" y="184"/>
                    <a:pt x="989" y="183"/>
                    <a:pt x="987" y="183"/>
                  </a:cubicBezTo>
                  <a:cubicBezTo>
                    <a:pt x="987" y="183"/>
                    <a:pt x="986" y="183"/>
                    <a:pt x="985" y="184"/>
                  </a:cubicBezTo>
                  <a:cubicBezTo>
                    <a:pt x="985" y="184"/>
                    <a:pt x="983" y="185"/>
                    <a:pt x="983" y="186"/>
                  </a:cubicBezTo>
                  <a:cubicBezTo>
                    <a:pt x="987" y="189"/>
                    <a:pt x="987" y="189"/>
                    <a:pt x="987" y="189"/>
                  </a:cubicBezTo>
                  <a:cubicBezTo>
                    <a:pt x="983" y="186"/>
                    <a:pt x="983" y="186"/>
                    <a:pt x="983" y="186"/>
                  </a:cubicBezTo>
                  <a:cubicBezTo>
                    <a:pt x="982" y="187"/>
                    <a:pt x="982" y="188"/>
                    <a:pt x="982" y="189"/>
                  </a:cubicBezTo>
                  <a:cubicBezTo>
                    <a:pt x="982" y="191"/>
                    <a:pt x="982" y="192"/>
                    <a:pt x="983" y="192"/>
                  </a:cubicBezTo>
                  <a:cubicBezTo>
                    <a:pt x="983" y="193"/>
                    <a:pt x="984" y="193"/>
                    <a:pt x="984" y="194"/>
                  </a:cubicBezTo>
                  <a:cubicBezTo>
                    <a:pt x="985" y="195"/>
                    <a:pt x="986" y="196"/>
                    <a:pt x="987" y="197"/>
                  </a:cubicBezTo>
                  <a:cubicBezTo>
                    <a:pt x="993" y="200"/>
                    <a:pt x="1003" y="207"/>
                    <a:pt x="1017" y="215"/>
                  </a:cubicBezTo>
                  <a:cubicBezTo>
                    <a:pt x="1066" y="246"/>
                    <a:pt x="1162" y="302"/>
                    <a:pt x="1245" y="353"/>
                  </a:cubicBezTo>
                  <a:cubicBezTo>
                    <a:pt x="1287" y="378"/>
                    <a:pt x="1325" y="402"/>
                    <a:pt x="1354" y="420"/>
                  </a:cubicBezTo>
                  <a:cubicBezTo>
                    <a:pt x="1368" y="429"/>
                    <a:pt x="1379" y="436"/>
                    <a:pt x="1387" y="442"/>
                  </a:cubicBezTo>
                  <a:cubicBezTo>
                    <a:pt x="1391" y="445"/>
                    <a:pt x="1394" y="447"/>
                    <a:pt x="1396" y="449"/>
                  </a:cubicBezTo>
                  <a:cubicBezTo>
                    <a:pt x="1397" y="449"/>
                    <a:pt x="1397" y="450"/>
                    <a:pt x="1398" y="450"/>
                  </a:cubicBezTo>
                  <a:cubicBezTo>
                    <a:pt x="1398" y="450"/>
                    <a:pt x="1398" y="450"/>
                    <a:pt x="1398" y="450"/>
                  </a:cubicBezTo>
                  <a:cubicBezTo>
                    <a:pt x="1399" y="449"/>
                    <a:pt x="1399" y="449"/>
                    <a:pt x="1399" y="449"/>
                  </a:cubicBezTo>
                  <a:cubicBezTo>
                    <a:pt x="1397" y="450"/>
                    <a:pt x="1397" y="450"/>
                    <a:pt x="1397" y="450"/>
                  </a:cubicBezTo>
                  <a:cubicBezTo>
                    <a:pt x="1398" y="450"/>
                    <a:pt x="1398" y="450"/>
                    <a:pt x="1398" y="450"/>
                  </a:cubicBezTo>
                  <a:cubicBezTo>
                    <a:pt x="1399" y="449"/>
                    <a:pt x="1399" y="449"/>
                    <a:pt x="1399" y="449"/>
                  </a:cubicBezTo>
                  <a:cubicBezTo>
                    <a:pt x="1397" y="450"/>
                    <a:pt x="1397" y="450"/>
                    <a:pt x="1397" y="450"/>
                  </a:cubicBezTo>
                  <a:cubicBezTo>
                    <a:pt x="1401" y="448"/>
                    <a:pt x="1401" y="448"/>
                    <a:pt x="1401" y="448"/>
                  </a:cubicBezTo>
                  <a:cubicBezTo>
                    <a:pt x="1397" y="448"/>
                    <a:pt x="1397" y="448"/>
                    <a:pt x="1397" y="448"/>
                  </a:cubicBezTo>
                  <a:cubicBezTo>
                    <a:pt x="1397" y="449"/>
                    <a:pt x="1397" y="450"/>
                    <a:pt x="1397" y="450"/>
                  </a:cubicBezTo>
                  <a:cubicBezTo>
                    <a:pt x="1401" y="448"/>
                    <a:pt x="1401" y="448"/>
                    <a:pt x="1401" y="448"/>
                  </a:cubicBezTo>
                  <a:cubicBezTo>
                    <a:pt x="1397" y="448"/>
                    <a:pt x="1397" y="448"/>
                    <a:pt x="1397" y="448"/>
                  </a:cubicBezTo>
                  <a:cubicBezTo>
                    <a:pt x="1402" y="448"/>
                    <a:pt x="1402" y="448"/>
                    <a:pt x="1402" y="448"/>
                  </a:cubicBezTo>
                  <a:cubicBezTo>
                    <a:pt x="1398" y="446"/>
                    <a:pt x="1398" y="446"/>
                    <a:pt x="1398" y="446"/>
                  </a:cubicBezTo>
                  <a:cubicBezTo>
                    <a:pt x="1397" y="446"/>
                    <a:pt x="1397" y="447"/>
                    <a:pt x="1397" y="448"/>
                  </a:cubicBezTo>
                  <a:cubicBezTo>
                    <a:pt x="1402" y="448"/>
                    <a:pt x="1402" y="448"/>
                    <a:pt x="1402" y="448"/>
                  </a:cubicBezTo>
                  <a:cubicBezTo>
                    <a:pt x="1398" y="446"/>
                    <a:pt x="1398" y="446"/>
                    <a:pt x="1398" y="446"/>
                  </a:cubicBezTo>
                  <a:cubicBezTo>
                    <a:pt x="1402" y="448"/>
                    <a:pt x="1402" y="448"/>
                    <a:pt x="1402" y="448"/>
                  </a:cubicBezTo>
                  <a:cubicBezTo>
                    <a:pt x="1405" y="444"/>
                    <a:pt x="1405" y="444"/>
                    <a:pt x="1405" y="444"/>
                  </a:cubicBezTo>
                  <a:cubicBezTo>
                    <a:pt x="969" y="193"/>
                    <a:pt x="969" y="193"/>
                    <a:pt x="969" y="193"/>
                  </a:cubicBezTo>
                  <a:cubicBezTo>
                    <a:pt x="966" y="191"/>
                    <a:pt x="963" y="192"/>
                    <a:pt x="961" y="195"/>
                  </a:cubicBezTo>
                  <a:cubicBezTo>
                    <a:pt x="960" y="197"/>
                    <a:pt x="960" y="200"/>
                    <a:pt x="963" y="202"/>
                  </a:cubicBezTo>
                  <a:cubicBezTo>
                    <a:pt x="1166" y="329"/>
                    <a:pt x="1166" y="329"/>
                    <a:pt x="1166" y="329"/>
                  </a:cubicBezTo>
                  <a:cubicBezTo>
                    <a:pt x="938" y="201"/>
                    <a:pt x="938" y="201"/>
                    <a:pt x="938" y="201"/>
                  </a:cubicBezTo>
                  <a:cubicBezTo>
                    <a:pt x="936" y="200"/>
                    <a:pt x="933" y="200"/>
                    <a:pt x="931" y="203"/>
                  </a:cubicBezTo>
                  <a:cubicBezTo>
                    <a:pt x="930" y="204"/>
                    <a:pt x="930" y="205"/>
                    <a:pt x="930" y="206"/>
                  </a:cubicBezTo>
                  <a:cubicBezTo>
                    <a:pt x="930" y="208"/>
                    <a:pt x="931" y="209"/>
                    <a:pt x="931" y="210"/>
                  </a:cubicBezTo>
                  <a:cubicBezTo>
                    <a:pt x="932" y="211"/>
                    <a:pt x="933" y="212"/>
                    <a:pt x="934" y="213"/>
                  </a:cubicBezTo>
                  <a:cubicBezTo>
                    <a:pt x="937" y="216"/>
                    <a:pt x="940" y="219"/>
                    <a:pt x="945" y="222"/>
                  </a:cubicBezTo>
                  <a:cubicBezTo>
                    <a:pt x="963" y="235"/>
                    <a:pt x="996" y="257"/>
                    <a:pt x="1036" y="282"/>
                  </a:cubicBezTo>
                  <a:cubicBezTo>
                    <a:pt x="1158" y="358"/>
                    <a:pt x="1341" y="466"/>
                    <a:pt x="1341" y="466"/>
                  </a:cubicBezTo>
                  <a:cubicBezTo>
                    <a:pt x="1342" y="466"/>
                    <a:pt x="1344" y="466"/>
                    <a:pt x="1345" y="466"/>
                  </a:cubicBezTo>
                  <a:cubicBezTo>
                    <a:pt x="1347" y="466"/>
                    <a:pt x="1348" y="465"/>
                    <a:pt x="1349" y="464"/>
                  </a:cubicBezTo>
                  <a:cubicBezTo>
                    <a:pt x="1349" y="462"/>
                    <a:pt x="1350" y="461"/>
                    <a:pt x="1349" y="459"/>
                  </a:cubicBezTo>
                  <a:cubicBezTo>
                    <a:pt x="1349" y="458"/>
                    <a:pt x="1348" y="457"/>
                    <a:pt x="1347" y="456"/>
                  </a:cubicBezTo>
                  <a:cubicBezTo>
                    <a:pt x="929" y="212"/>
                    <a:pt x="929" y="212"/>
                    <a:pt x="929" y="212"/>
                  </a:cubicBezTo>
                  <a:cubicBezTo>
                    <a:pt x="926" y="211"/>
                    <a:pt x="923" y="211"/>
                    <a:pt x="921" y="214"/>
                  </a:cubicBezTo>
                  <a:cubicBezTo>
                    <a:pt x="920" y="217"/>
                    <a:pt x="921" y="220"/>
                    <a:pt x="923" y="221"/>
                  </a:cubicBezTo>
                  <a:cubicBezTo>
                    <a:pt x="1316" y="467"/>
                    <a:pt x="1316" y="467"/>
                    <a:pt x="1316" y="467"/>
                  </a:cubicBezTo>
                  <a:cubicBezTo>
                    <a:pt x="1319" y="462"/>
                    <a:pt x="1319" y="462"/>
                    <a:pt x="1319" y="462"/>
                  </a:cubicBezTo>
                  <a:cubicBezTo>
                    <a:pt x="1315" y="459"/>
                    <a:pt x="1315" y="459"/>
                    <a:pt x="1315" y="459"/>
                  </a:cubicBezTo>
                  <a:cubicBezTo>
                    <a:pt x="1319" y="462"/>
                    <a:pt x="1319" y="462"/>
                    <a:pt x="1319" y="462"/>
                  </a:cubicBezTo>
                  <a:cubicBezTo>
                    <a:pt x="1317" y="457"/>
                    <a:pt x="1317" y="457"/>
                    <a:pt x="1317" y="457"/>
                  </a:cubicBezTo>
                  <a:cubicBezTo>
                    <a:pt x="1316" y="458"/>
                    <a:pt x="1315" y="458"/>
                    <a:pt x="1315" y="459"/>
                  </a:cubicBezTo>
                  <a:cubicBezTo>
                    <a:pt x="1319" y="462"/>
                    <a:pt x="1319" y="462"/>
                    <a:pt x="1319" y="462"/>
                  </a:cubicBezTo>
                  <a:cubicBezTo>
                    <a:pt x="1317" y="457"/>
                    <a:pt x="1317" y="457"/>
                    <a:pt x="1317" y="457"/>
                  </a:cubicBezTo>
                  <a:cubicBezTo>
                    <a:pt x="1319" y="462"/>
                    <a:pt x="1319" y="462"/>
                    <a:pt x="1319" y="462"/>
                  </a:cubicBezTo>
                  <a:cubicBezTo>
                    <a:pt x="1319" y="457"/>
                    <a:pt x="1319" y="457"/>
                    <a:pt x="1319" y="457"/>
                  </a:cubicBezTo>
                  <a:cubicBezTo>
                    <a:pt x="1319" y="457"/>
                    <a:pt x="1318" y="457"/>
                    <a:pt x="1317" y="457"/>
                  </a:cubicBezTo>
                  <a:cubicBezTo>
                    <a:pt x="1319" y="462"/>
                    <a:pt x="1319" y="462"/>
                    <a:pt x="1319" y="462"/>
                  </a:cubicBezTo>
                  <a:cubicBezTo>
                    <a:pt x="1319" y="457"/>
                    <a:pt x="1319" y="457"/>
                    <a:pt x="1319" y="457"/>
                  </a:cubicBezTo>
                  <a:cubicBezTo>
                    <a:pt x="1319" y="461"/>
                    <a:pt x="1319" y="461"/>
                    <a:pt x="1319" y="461"/>
                  </a:cubicBezTo>
                  <a:cubicBezTo>
                    <a:pt x="1320" y="457"/>
                    <a:pt x="1320" y="457"/>
                    <a:pt x="1320" y="457"/>
                  </a:cubicBezTo>
                  <a:cubicBezTo>
                    <a:pt x="1320" y="457"/>
                    <a:pt x="1319" y="457"/>
                    <a:pt x="1319" y="457"/>
                  </a:cubicBezTo>
                  <a:cubicBezTo>
                    <a:pt x="1319" y="461"/>
                    <a:pt x="1319" y="461"/>
                    <a:pt x="1319" y="461"/>
                  </a:cubicBezTo>
                  <a:cubicBezTo>
                    <a:pt x="1320" y="457"/>
                    <a:pt x="1320" y="457"/>
                    <a:pt x="1320" y="457"/>
                  </a:cubicBezTo>
                  <a:cubicBezTo>
                    <a:pt x="1319" y="458"/>
                    <a:pt x="1319" y="458"/>
                    <a:pt x="1319" y="458"/>
                  </a:cubicBezTo>
                  <a:cubicBezTo>
                    <a:pt x="1320" y="457"/>
                    <a:pt x="1320" y="457"/>
                    <a:pt x="1320" y="457"/>
                  </a:cubicBezTo>
                  <a:cubicBezTo>
                    <a:pt x="1320" y="457"/>
                    <a:pt x="1320" y="457"/>
                    <a:pt x="1320" y="457"/>
                  </a:cubicBezTo>
                  <a:cubicBezTo>
                    <a:pt x="1319" y="458"/>
                    <a:pt x="1319" y="458"/>
                    <a:pt x="1319" y="458"/>
                  </a:cubicBezTo>
                  <a:cubicBezTo>
                    <a:pt x="1320" y="457"/>
                    <a:pt x="1320" y="457"/>
                    <a:pt x="1320" y="457"/>
                  </a:cubicBezTo>
                  <a:cubicBezTo>
                    <a:pt x="1320" y="457"/>
                    <a:pt x="1319" y="457"/>
                    <a:pt x="1318" y="456"/>
                  </a:cubicBezTo>
                  <a:cubicBezTo>
                    <a:pt x="1313" y="454"/>
                    <a:pt x="1303" y="449"/>
                    <a:pt x="1289" y="441"/>
                  </a:cubicBezTo>
                  <a:cubicBezTo>
                    <a:pt x="1241" y="414"/>
                    <a:pt x="1148" y="358"/>
                    <a:pt x="1065" y="309"/>
                  </a:cubicBezTo>
                  <a:cubicBezTo>
                    <a:pt x="1024" y="285"/>
                    <a:pt x="985" y="262"/>
                    <a:pt x="956" y="246"/>
                  </a:cubicBezTo>
                  <a:cubicBezTo>
                    <a:pt x="941" y="237"/>
                    <a:pt x="929" y="230"/>
                    <a:pt x="920" y="226"/>
                  </a:cubicBezTo>
                  <a:cubicBezTo>
                    <a:pt x="916" y="223"/>
                    <a:pt x="912" y="221"/>
                    <a:pt x="909" y="220"/>
                  </a:cubicBezTo>
                  <a:cubicBezTo>
                    <a:pt x="908" y="220"/>
                    <a:pt x="907" y="219"/>
                    <a:pt x="906" y="219"/>
                  </a:cubicBezTo>
                  <a:cubicBezTo>
                    <a:pt x="905" y="218"/>
                    <a:pt x="905" y="218"/>
                    <a:pt x="904" y="218"/>
                  </a:cubicBezTo>
                  <a:cubicBezTo>
                    <a:pt x="904" y="218"/>
                    <a:pt x="903" y="218"/>
                    <a:pt x="902" y="218"/>
                  </a:cubicBezTo>
                  <a:cubicBezTo>
                    <a:pt x="902" y="218"/>
                    <a:pt x="901" y="218"/>
                    <a:pt x="900" y="218"/>
                  </a:cubicBezTo>
                  <a:cubicBezTo>
                    <a:pt x="899" y="218"/>
                    <a:pt x="898" y="219"/>
                    <a:pt x="897" y="220"/>
                  </a:cubicBezTo>
                  <a:cubicBezTo>
                    <a:pt x="902" y="223"/>
                    <a:pt x="902" y="223"/>
                    <a:pt x="902" y="223"/>
                  </a:cubicBezTo>
                  <a:cubicBezTo>
                    <a:pt x="897" y="220"/>
                    <a:pt x="897" y="220"/>
                    <a:pt x="897" y="220"/>
                  </a:cubicBezTo>
                  <a:cubicBezTo>
                    <a:pt x="896" y="221"/>
                    <a:pt x="896" y="223"/>
                    <a:pt x="896" y="224"/>
                  </a:cubicBezTo>
                  <a:cubicBezTo>
                    <a:pt x="896" y="225"/>
                    <a:pt x="897" y="226"/>
                    <a:pt x="897" y="226"/>
                  </a:cubicBezTo>
                  <a:cubicBezTo>
                    <a:pt x="897" y="227"/>
                    <a:pt x="898" y="228"/>
                    <a:pt x="898" y="228"/>
                  </a:cubicBezTo>
                  <a:cubicBezTo>
                    <a:pt x="899" y="229"/>
                    <a:pt x="900" y="230"/>
                    <a:pt x="902" y="231"/>
                  </a:cubicBezTo>
                  <a:cubicBezTo>
                    <a:pt x="907" y="235"/>
                    <a:pt x="916" y="242"/>
                    <a:pt x="930" y="251"/>
                  </a:cubicBezTo>
                  <a:cubicBezTo>
                    <a:pt x="976" y="281"/>
                    <a:pt x="1067" y="337"/>
                    <a:pt x="1145" y="385"/>
                  </a:cubicBezTo>
                  <a:cubicBezTo>
                    <a:pt x="1224" y="433"/>
                    <a:pt x="1292" y="474"/>
                    <a:pt x="1292" y="474"/>
                  </a:cubicBezTo>
                  <a:cubicBezTo>
                    <a:pt x="1295" y="469"/>
                    <a:pt x="1295" y="469"/>
                    <a:pt x="1295" y="469"/>
                  </a:cubicBezTo>
                  <a:cubicBezTo>
                    <a:pt x="1290" y="466"/>
                    <a:pt x="1290" y="466"/>
                    <a:pt x="1290" y="466"/>
                  </a:cubicBezTo>
                  <a:cubicBezTo>
                    <a:pt x="1295" y="469"/>
                    <a:pt x="1295" y="469"/>
                    <a:pt x="1295" y="469"/>
                  </a:cubicBezTo>
                  <a:cubicBezTo>
                    <a:pt x="1291" y="464"/>
                    <a:pt x="1291" y="464"/>
                    <a:pt x="1291" y="464"/>
                  </a:cubicBezTo>
                  <a:cubicBezTo>
                    <a:pt x="1291" y="465"/>
                    <a:pt x="1290" y="465"/>
                    <a:pt x="1290" y="466"/>
                  </a:cubicBezTo>
                  <a:cubicBezTo>
                    <a:pt x="1295" y="469"/>
                    <a:pt x="1295" y="469"/>
                    <a:pt x="1295" y="469"/>
                  </a:cubicBezTo>
                  <a:cubicBezTo>
                    <a:pt x="1291" y="464"/>
                    <a:pt x="1291" y="464"/>
                    <a:pt x="1291" y="464"/>
                  </a:cubicBezTo>
                  <a:cubicBezTo>
                    <a:pt x="1294" y="469"/>
                    <a:pt x="1294" y="469"/>
                    <a:pt x="1294" y="469"/>
                  </a:cubicBezTo>
                  <a:cubicBezTo>
                    <a:pt x="1293" y="463"/>
                    <a:pt x="1293" y="463"/>
                    <a:pt x="1293" y="463"/>
                  </a:cubicBezTo>
                  <a:cubicBezTo>
                    <a:pt x="1293" y="464"/>
                    <a:pt x="1292" y="464"/>
                    <a:pt x="1291" y="464"/>
                  </a:cubicBezTo>
                  <a:cubicBezTo>
                    <a:pt x="1294" y="469"/>
                    <a:pt x="1294" y="469"/>
                    <a:pt x="1294" y="469"/>
                  </a:cubicBezTo>
                  <a:cubicBezTo>
                    <a:pt x="1293" y="463"/>
                    <a:pt x="1293" y="463"/>
                    <a:pt x="1293" y="463"/>
                  </a:cubicBezTo>
                  <a:cubicBezTo>
                    <a:pt x="1294" y="469"/>
                    <a:pt x="1294" y="469"/>
                    <a:pt x="1294" y="469"/>
                  </a:cubicBezTo>
                  <a:cubicBezTo>
                    <a:pt x="1294" y="463"/>
                    <a:pt x="1294" y="463"/>
                    <a:pt x="1294" y="463"/>
                  </a:cubicBezTo>
                  <a:cubicBezTo>
                    <a:pt x="1294" y="463"/>
                    <a:pt x="1294" y="463"/>
                    <a:pt x="1293" y="463"/>
                  </a:cubicBezTo>
                  <a:cubicBezTo>
                    <a:pt x="1294" y="469"/>
                    <a:pt x="1294" y="469"/>
                    <a:pt x="1294" y="469"/>
                  </a:cubicBezTo>
                  <a:cubicBezTo>
                    <a:pt x="1294" y="463"/>
                    <a:pt x="1294" y="463"/>
                    <a:pt x="1294" y="463"/>
                  </a:cubicBezTo>
                  <a:cubicBezTo>
                    <a:pt x="1294" y="468"/>
                    <a:pt x="1294" y="468"/>
                    <a:pt x="1294" y="468"/>
                  </a:cubicBezTo>
                  <a:cubicBezTo>
                    <a:pt x="1296" y="464"/>
                    <a:pt x="1296" y="464"/>
                    <a:pt x="1296" y="464"/>
                  </a:cubicBezTo>
                  <a:cubicBezTo>
                    <a:pt x="1296" y="464"/>
                    <a:pt x="1295" y="463"/>
                    <a:pt x="1294" y="463"/>
                  </a:cubicBezTo>
                  <a:cubicBezTo>
                    <a:pt x="1294" y="468"/>
                    <a:pt x="1294" y="468"/>
                    <a:pt x="1294" y="468"/>
                  </a:cubicBezTo>
                  <a:cubicBezTo>
                    <a:pt x="1296" y="464"/>
                    <a:pt x="1296" y="464"/>
                    <a:pt x="1296" y="464"/>
                  </a:cubicBezTo>
                  <a:cubicBezTo>
                    <a:pt x="1295" y="466"/>
                    <a:pt x="1295" y="466"/>
                    <a:pt x="1295" y="466"/>
                  </a:cubicBezTo>
                  <a:cubicBezTo>
                    <a:pt x="1296" y="464"/>
                    <a:pt x="1296" y="464"/>
                    <a:pt x="1296" y="464"/>
                  </a:cubicBezTo>
                  <a:cubicBezTo>
                    <a:pt x="1296" y="464"/>
                    <a:pt x="1296" y="464"/>
                    <a:pt x="1296" y="464"/>
                  </a:cubicBezTo>
                  <a:cubicBezTo>
                    <a:pt x="1295" y="466"/>
                    <a:pt x="1295" y="466"/>
                    <a:pt x="1295" y="466"/>
                  </a:cubicBezTo>
                  <a:cubicBezTo>
                    <a:pt x="1296" y="464"/>
                    <a:pt x="1296" y="464"/>
                    <a:pt x="1296" y="464"/>
                  </a:cubicBezTo>
                  <a:cubicBezTo>
                    <a:pt x="1296" y="464"/>
                    <a:pt x="1296" y="464"/>
                    <a:pt x="1296" y="464"/>
                  </a:cubicBezTo>
                  <a:cubicBezTo>
                    <a:pt x="1295" y="463"/>
                    <a:pt x="1294" y="463"/>
                    <a:pt x="1293" y="462"/>
                  </a:cubicBezTo>
                  <a:cubicBezTo>
                    <a:pt x="1288" y="460"/>
                    <a:pt x="1277" y="454"/>
                    <a:pt x="1263" y="446"/>
                  </a:cubicBezTo>
                  <a:cubicBezTo>
                    <a:pt x="1213" y="419"/>
                    <a:pt x="1116" y="364"/>
                    <a:pt x="1031" y="316"/>
                  </a:cubicBezTo>
                  <a:cubicBezTo>
                    <a:pt x="989" y="292"/>
                    <a:pt x="950" y="270"/>
                    <a:pt x="921" y="254"/>
                  </a:cubicBezTo>
                  <a:cubicBezTo>
                    <a:pt x="907" y="246"/>
                    <a:pt x="895" y="239"/>
                    <a:pt x="887" y="234"/>
                  </a:cubicBezTo>
                  <a:cubicBezTo>
                    <a:pt x="883" y="232"/>
                    <a:pt x="879" y="230"/>
                    <a:pt x="877" y="229"/>
                  </a:cubicBezTo>
                  <a:cubicBezTo>
                    <a:pt x="876" y="229"/>
                    <a:pt x="875" y="228"/>
                    <a:pt x="874" y="228"/>
                  </a:cubicBezTo>
                  <a:cubicBezTo>
                    <a:pt x="873" y="227"/>
                    <a:pt x="873" y="227"/>
                    <a:pt x="873" y="227"/>
                  </a:cubicBezTo>
                  <a:cubicBezTo>
                    <a:pt x="873" y="227"/>
                    <a:pt x="873" y="227"/>
                    <a:pt x="873" y="227"/>
                  </a:cubicBezTo>
                  <a:cubicBezTo>
                    <a:pt x="872" y="227"/>
                    <a:pt x="872" y="227"/>
                    <a:pt x="872" y="227"/>
                  </a:cubicBezTo>
                  <a:cubicBezTo>
                    <a:pt x="872" y="227"/>
                    <a:pt x="872" y="227"/>
                    <a:pt x="871" y="227"/>
                  </a:cubicBezTo>
                  <a:cubicBezTo>
                    <a:pt x="870" y="227"/>
                    <a:pt x="870" y="227"/>
                    <a:pt x="869" y="227"/>
                  </a:cubicBezTo>
                  <a:cubicBezTo>
                    <a:pt x="868" y="227"/>
                    <a:pt x="867" y="228"/>
                    <a:pt x="866" y="230"/>
                  </a:cubicBezTo>
                  <a:cubicBezTo>
                    <a:pt x="871" y="232"/>
                    <a:pt x="871" y="232"/>
                    <a:pt x="871" y="232"/>
                  </a:cubicBezTo>
                  <a:cubicBezTo>
                    <a:pt x="866" y="229"/>
                    <a:pt x="866" y="229"/>
                    <a:pt x="866" y="229"/>
                  </a:cubicBezTo>
                  <a:cubicBezTo>
                    <a:pt x="865" y="230"/>
                    <a:pt x="865" y="231"/>
                    <a:pt x="865" y="232"/>
                  </a:cubicBezTo>
                  <a:cubicBezTo>
                    <a:pt x="865" y="233"/>
                    <a:pt x="865" y="234"/>
                    <a:pt x="866" y="235"/>
                  </a:cubicBezTo>
                  <a:cubicBezTo>
                    <a:pt x="866" y="236"/>
                    <a:pt x="867" y="236"/>
                    <a:pt x="867" y="237"/>
                  </a:cubicBezTo>
                  <a:cubicBezTo>
                    <a:pt x="868" y="238"/>
                    <a:pt x="869" y="239"/>
                    <a:pt x="870" y="240"/>
                  </a:cubicBezTo>
                  <a:cubicBezTo>
                    <a:pt x="873" y="242"/>
                    <a:pt x="877" y="245"/>
                    <a:pt x="881" y="248"/>
                  </a:cubicBezTo>
                  <a:cubicBezTo>
                    <a:pt x="899" y="261"/>
                    <a:pt x="930" y="281"/>
                    <a:pt x="969" y="305"/>
                  </a:cubicBezTo>
                  <a:cubicBezTo>
                    <a:pt x="1083" y="377"/>
                    <a:pt x="1254" y="478"/>
                    <a:pt x="1255" y="478"/>
                  </a:cubicBezTo>
                  <a:cubicBezTo>
                    <a:pt x="1257" y="474"/>
                    <a:pt x="1257" y="474"/>
                    <a:pt x="1257" y="474"/>
                  </a:cubicBezTo>
                  <a:cubicBezTo>
                    <a:pt x="1260" y="469"/>
                    <a:pt x="1260" y="469"/>
                    <a:pt x="1260" y="469"/>
                  </a:cubicBezTo>
                  <a:cubicBezTo>
                    <a:pt x="1260" y="469"/>
                    <a:pt x="1159" y="411"/>
                    <a:pt x="1056" y="353"/>
                  </a:cubicBezTo>
                  <a:cubicBezTo>
                    <a:pt x="1005" y="324"/>
                    <a:pt x="953" y="295"/>
                    <a:pt x="913" y="273"/>
                  </a:cubicBezTo>
                  <a:cubicBezTo>
                    <a:pt x="894" y="262"/>
                    <a:pt x="877" y="253"/>
                    <a:pt x="865" y="247"/>
                  </a:cubicBezTo>
                  <a:cubicBezTo>
                    <a:pt x="859" y="244"/>
                    <a:pt x="854" y="241"/>
                    <a:pt x="850" y="239"/>
                  </a:cubicBezTo>
                  <a:cubicBezTo>
                    <a:pt x="848" y="238"/>
                    <a:pt x="847" y="238"/>
                    <a:pt x="845" y="237"/>
                  </a:cubicBezTo>
                  <a:cubicBezTo>
                    <a:pt x="845" y="237"/>
                    <a:pt x="844" y="237"/>
                    <a:pt x="844" y="237"/>
                  </a:cubicBezTo>
                  <a:cubicBezTo>
                    <a:pt x="843" y="236"/>
                    <a:pt x="843" y="236"/>
                    <a:pt x="843" y="236"/>
                  </a:cubicBezTo>
                  <a:cubicBezTo>
                    <a:pt x="842" y="236"/>
                    <a:pt x="842" y="236"/>
                    <a:pt x="841" y="236"/>
                  </a:cubicBezTo>
                  <a:cubicBezTo>
                    <a:pt x="841" y="236"/>
                    <a:pt x="840" y="236"/>
                    <a:pt x="839" y="236"/>
                  </a:cubicBezTo>
                  <a:cubicBezTo>
                    <a:pt x="839" y="237"/>
                    <a:pt x="838" y="237"/>
                    <a:pt x="838" y="237"/>
                  </a:cubicBezTo>
                  <a:cubicBezTo>
                    <a:pt x="837" y="238"/>
                    <a:pt x="837" y="238"/>
                    <a:pt x="836" y="239"/>
                  </a:cubicBezTo>
                  <a:cubicBezTo>
                    <a:pt x="836" y="240"/>
                    <a:pt x="835" y="242"/>
                    <a:pt x="836" y="243"/>
                  </a:cubicBezTo>
                  <a:cubicBezTo>
                    <a:pt x="836" y="244"/>
                    <a:pt x="837" y="246"/>
                    <a:pt x="838" y="246"/>
                  </a:cubicBezTo>
                  <a:cubicBezTo>
                    <a:pt x="838" y="246"/>
                    <a:pt x="840" y="247"/>
                    <a:pt x="842" y="249"/>
                  </a:cubicBezTo>
                  <a:cubicBezTo>
                    <a:pt x="863" y="261"/>
                    <a:pt x="958" y="317"/>
                    <a:pt x="1047" y="371"/>
                  </a:cubicBezTo>
                  <a:cubicBezTo>
                    <a:pt x="1091" y="398"/>
                    <a:pt x="1134" y="425"/>
                    <a:pt x="1166" y="445"/>
                  </a:cubicBezTo>
                  <a:cubicBezTo>
                    <a:pt x="1182" y="456"/>
                    <a:pt x="1195" y="465"/>
                    <a:pt x="1205" y="471"/>
                  </a:cubicBezTo>
                  <a:cubicBezTo>
                    <a:pt x="1209" y="474"/>
                    <a:pt x="1213" y="477"/>
                    <a:pt x="1215" y="479"/>
                  </a:cubicBezTo>
                  <a:cubicBezTo>
                    <a:pt x="1216" y="480"/>
                    <a:pt x="1217" y="481"/>
                    <a:pt x="1217" y="481"/>
                  </a:cubicBezTo>
                  <a:cubicBezTo>
                    <a:pt x="1217" y="482"/>
                    <a:pt x="1217" y="482"/>
                    <a:pt x="1217" y="482"/>
                  </a:cubicBezTo>
                  <a:cubicBezTo>
                    <a:pt x="1217" y="482"/>
                    <a:pt x="1217" y="482"/>
                    <a:pt x="1217" y="482"/>
                  </a:cubicBezTo>
                  <a:cubicBezTo>
                    <a:pt x="1220" y="480"/>
                    <a:pt x="1220" y="480"/>
                    <a:pt x="1220" y="480"/>
                  </a:cubicBezTo>
                  <a:cubicBezTo>
                    <a:pt x="1217" y="480"/>
                    <a:pt x="1217" y="480"/>
                    <a:pt x="1217" y="480"/>
                  </a:cubicBezTo>
                  <a:cubicBezTo>
                    <a:pt x="1217" y="481"/>
                    <a:pt x="1217" y="482"/>
                    <a:pt x="1217" y="482"/>
                  </a:cubicBezTo>
                  <a:cubicBezTo>
                    <a:pt x="1220" y="480"/>
                    <a:pt x="1220" y="480"/>
                    <a:pt x="1220" y="480"/>
                  </a:cubicBezTo>
                  <a:cubicBezTo>
                    <a:pt x="1217" y="480"/>
                    <a:pt x="1217" y="480"/>
                    <a:pt x="1217" y="480"/>
                  </a:cubicBezTo>
                  <a:cubicBezTo>
                    <a:pt x="1222" y="480"/>
                    <a:pt x="1222" y="480"/>
                    <a:pt x="1222" y="480"/>
                  </a:cubicBezTo>
                  <a:cubicBezTo>
                    <a:pt x="1218" y="477"/>
                    <a:pt x="1218" y="477"/>
                    <a:pt x="1218" y="477"/>
                  </a:cubicBezTo>
                  <a:cubicBezTo>
                    <a:pt x="1217" y="478"/>
                    <a:pt x="1217" y="479"/>
                    <a:pt x="1217" y="480"/>
                  </a:cubicBezTo>
                  <a:cubicBezTo>
                    <a:pt x="1222" y="480"/>
                    <a:pt x="1222" y="480"/>
                    <a:pt x="1222" y="480"/>
                  </a:cubicBezTo>
                  <a:cubicBezTo>
                    <a:pt x="1218" y="477"/>
                    <a:pt x="1218" y="477"/>
                    <a:pt x="1218" y="477"/>
                  </a:cubicBezTo>
                  <a:cubicBezTo>
                    <a:pt x="1222" y="480"/>
                    <a:pt x="1222" y="480"/>
                    <a:pt x="1222" y="480"/>
                  </a:cubicBezTo>
                  <a:cubicBezTo>
                    <a:pt x="1225" y="475"/>
                    <a:pt x="1225" y="475"/>
                    <a:pt x="1225" y="475"/>
                  </a:cubicBezTo>
                  <a:cubicBezTo>
                    <a:pt x="1225" y="475"/>
                    <a:pt x="1129" y="417"/>
                    <a:pt x="1032" y="360"/>
                  </a:cubicBezTo>
                  <a:cubicBezTo>
                    <a:pt x="983" y="331"/>
                    <a:pt x="934" y="302"/>
                    <a:pt x="896" y="280"/>
                  </a:cubicBezTo>
                  <a:cubicBezTo>
                    <a:pt x="877" y="269"/>
                    <a:pt x="861" y="260"/>
                    <a:pt x="849" y="254"/>
                  </a:cubicBezTo>
                  <a:cubicBezTo>
                    <a:pt x="843" y="250"/>
                    <a:pt x="838" y="248"/>
                    <a:pt x="834" y="246"/>
                  </a:cubicBezTo>
                  <a:cubicBezTo>
                    <a:pt x="832" y="245"/>
                    <a:pt x="831" y="245"/>
                    <a:pt x="829" y="244"/>
                  </a:cubicBezTo>
                  <a:cubicBezTo>
                    <a:pt x="829" y="244"/>
                    <a:pt x="828" y="244"/>
                    <a:pt x="827" y="243"/>
                  </a:cubicBezTo>
                  <a:cubicBezTo>
                    <a:pt x="827" y="243"/>
                    <a:pt x="826" y="243"/>
                    <a:pt x="825" y="243"/>
                  </a:cubicBezTo>
                  <a:cubicBezTo>
                    <a:pt x="824" y="243"/>
                    <a:pt x="824" y="243"/>
                    <a:pt x="823" y="243"/>
                  </a:cubicBezTo>
                  <a:cubicBezTo>
                    <a:pt x="822" y="244"/>
                    <a:pt x="821" y="244"/>
                    <a:pt x="820" y="246"/>
                  </a:cubicBezTo>
                  <a:cubicBezTo>
                    <a:pt x="820" y="246"/>
                    <a:pt x="820" y="246"/>
                    <a:pt x="820" y="246"/>
                  </a:cubicBezTo>
                  <a:cubicBezTo>
                    <a:pt x="819" y="247"/>
                    <a:pt x="819" y="248"/>
                    <a:pt x="819" y="249"/>
                  </a:cubicBezTo>
                  <a:cubicBezTo>
                    <a:pt x="819" y="251"/>
                    <a:pt x="819" y="252"/>
                    <a:pt x="820" y="253"/>
                  </a:cubicBezTo>
                  <a:cubicBezTo>
                    <a:pt x="821" y="254"/>
                    <a:pt x="822" y="255"/>
                    <a:pt x="823" y="257"/>
                  </a:cubicBezTo>
                  <a:cubicBezTo>
                    <a:pt x="825" y="259"/>
                    <a:pt x="829" y="262"/>
                    <a:pt x="833" y="265"/>
                  </a:cubicBezTo>
                  <a:cubicBezTo>
                    <a:pt x="850" y="278"/>
                    <a:pt x="881" y="298"/>
                    <a:pt x="918" y="321"/>
                  </a:cubicBezTo>
                  <a:cubicBezTo>
                    <a:pt x="1031" y="392"/>
                    <a:pt x="1202" y="491"/>
                    <a:pt x="1202" y="491"/>
                  </a:cubicBezTo>
                  <a:cubicBezTo>
                    <a:pt x="1205" y="486"/>
                    <a:pt x="1205" y="486"/>
                    <a:pt x="1205" y="486"/>
                  </a:cubicBezTo>
                  <a:cubicBezTo>
                    <a:pt x="1200" y="484"/>
                    <a:pt x="1200" y="484"/>
                    <a:pt x="1200" y="484"/>
                  </a:cubicBezTo>
                  <a:cubicBezTo>
                    <a:pt x="1205" y="486"/>
                    <a:pt x="1205" y="486"/>
                    <a:pt x="1205" y="486"/>
                  </a:cubicBezTo>
                  <a:cubicBezTo>
                    <a:pt x="1203" y="481"/>
                    <a:pt x="1203" y="481"/>
                    <a:pt x="1203" y="481"/>
                  </a:cubicBezTo>
                  <a:cubicBezTo>
                    <a:pt x="1202" y="482"/>
                    <a:pt x="1201" y="482"/>
                    <a:pt x="1200" y="484"/>
                  </a:cubicBezTo>
                  <a:cubicBezTo>
                    <a:pt x="1205" y="486"/>
                    <a:pt x="1205" y="486"/>
                    <a:pt x="1205" y="486"/>
                  </a:cubicBezTo>
                  <a:cubicBezTo>
                    <a:pt x="1203" y="481"/>
                    <a:pt x="1203" y="481"/>
                    <a:pt x="1203" y="481"/>
                  </a:cubicBezTo>
                  <a:cubicBezTo>
                    <a:pt x="1205" y="486"/>
                    <a:pt x="1205" y="486"/>
                    <a:pt x="1205" y="486"/>
                  </a:cubicBezTo>
                  <a:cubicBezTo>
                    <a:pt x="1205" y="481"/>
                    <a:pt x="1205" y="481"/>
                    <a:pt x="1205" y="481"/>
                  </a:cubicBezTo>
                  <a:cubicBezTo>
                    <a:pt x="1205" y="481"/>
                    <a:pt x="1204" y="481"/>
                    <a:pt x="1203" y="481"/>
                  </a:cubicBezTo>
                  <a:cubicBezTo>
                    <a:pt x="1205" y="486"/>
                    <a:pt x="1205" y="486"/>
                    <a:pt x="1205" y="486"/>
                  </a:cubicBezTo>
                  <a:cubicBezTo>
                    <a:pt x="1205" y="481"/>
                    <a:pt x="1205" y="481"/>
                    <a:pt x="1205" y="481"/>
                  </a:cubicBezTo>
                  <a:cubicBezTo>
                    <a:pt x="1205" y="485"/>
                    <a:pt x="1205" y="485"/>
                    <a:pt x="1205" y="485"/>
                  </a:cubicBezTo>
                  <a:cubicBezTo>
                    <a:pt x="1206" y="481"/>
                    <a:pt x="1206" y="481"/>
                    <a:pt x="1206" y="481"/>
                  </a:cubicBezTo>
                  <a:cubicBezTo>
                    <a:pt x="1206" y="481"/>
                    <a:pt x="1205" y="481"/>
                    <a:pt x="1205" y="481"/>
                  </a:cubicBezTo>
                  <a:cubicBezTo>
                    <a:pt x="1205" y="485"/>
                    <a:pt x="1205" y="485"/>
                    <a:pt x="1205" y="485"/>
                  </a:cubicBezTo>
                  <a:cubicBezTo>
                    <a:pt x="1206" y="481"/>
                    <a:pt x="1206" y="481"/>
                    <a:pt x="1206" y="481"/>
                  </a:cubicBezTo>
                  <a:cubicBezTo>
                    <a:pt x="1205" y="483"/>
                    <a:pt x="1205" y="483"/>
                    <a:pt x="1205" y="483"/>
                  </a:cubicBezTo>
                  <a:cubicBezTo>
                    <a:pt x="1206" y="481"/>
                    <a:pt x="1206" y="481"/>
                    <a:pt x="1206" y="481"/>
                  </a:cubicBezTo>
                  <a:cubicBezTo>
                    <a:pt x="1206" y="481"/>
                    <a:pt x="1206" y="481"/>
                    <a:pt x="1206" y="481"/>
                  </a:cubicBezTo>
                  <a:cubicBezTo>
                    <a:pt x="1205" y="483"/>
                    <a:pt x="1205" y="483"/>
                    <a:pt x="1205" y="483"/>
                  </a:cubicBezTo>
                  <a:cubicBezTo>
                    <a:pt x="1206" y="481"/>
                    <a:pt x="1206" y="481"/>
                    <a:pt x="1206" y="481"/>
                  </a:cubicBezTo>
                  <a:cubicBezTo>
                    <a:pt x="1206" y="481"/>
                    <a:pt x="1205" y="481"/>
                    <a:pt x="1204" y="480"/>
                  </a:cubicBezTo>
                  <a:cubicBezTo>
                    <a:pt x="1199" y="478"/>
                    <a:pt x="1189" y="473"/>
                    <a:pt x="1176" y="466"/>
                  </a:cubicBezTo>
                  <a:cubicBezTo>
                    <a:pt x="1130" y="440"/>
                    <a:pt x="1040" y="387"/>
                    <a:pt x="961" y="341"/>
                  </a:cubicBezTo>
                  <a:cubicBezTo>
                    <a:pt x="922" y="318"/>
                    <a:pt x="885" y="296"/>
                    <a:pt x="858" y="281"/>
                  </a:cubicBezTo>
                  <a:cubicBezTo>
                    <a:pt x="845" y="273"/>
                    <a:pt x="834" y="266"/>
                    <a:pt x="826" y="262"/>
                  </a:cubicBezTo>
                  <a:cubicBezTo>
                    <a:pt x="822" y="259"/>
                    <a:pt x="819" y="258"/>
                    <a:pt x="816" y="257"/>
                  </a:cubicBezTo>
                  <a:cubicBezTo>
                    <a:pt x="815" y="256"/>
                    <a:pt x="814" y="255"/>
                    <a:pt x="813" y="255"/>
                  </a:cubicBezTo>
                  <a:cubicBezTo>
                    <a:pt x="813" y="255"/>
                    <a:pt x="813" y="255"/>
                    <a:pt x="812" y="255"/>
                  </a:cubicBezTo>
                  <a:cubicBezTo>
                    <a:pt x="812" y="254"/>
                    <a:pt x="812" y="254"/>
                    <a:pt x="812" y="254"/>
                  </a:cubicBezTo>
                  <a:cubicBezTo>
                    <a:pt x="811" y="254"/>
                    <a:pt x="811" y="254"/>
                    <a:pt x="810" y="254"/>
                  </a:cubicBezTo>
                  <a:cubicBezTo>
                    <a:pt x="809" y="254"/>
                    <a:pt x="809" y="254"/>
                    <a:pt x="808" y="254"/>
                  </a:cubicBezTo>
                  <a:cubicBezTo>
                    <a:pt x="807" y="255"/>
                    <a:pt x="806" y="255"/>
                    <a:pt x="805" y="257"/>
                  </a:cubicBezTo>
                  <a:cubicBezTo>
                    <a:pt x="804" y="258"/>
                    <a:pt x="804" y="259"/>
                    <a:pt x="804" y="261"/>
                  </a:cubicBezTo>
                  <a:cubicBezTo>
                    <a:pt x="805" y="262"/>
                    <a:pt x="806" y="264"/>
                    <a:pt x="807" y="264"/>
                  </a:cubicBezTo>
                  <a:cubicBezTo>
                    <a:pt x="807" y="264"/>
                    <a:pt x="809" y="265"/>
                    <a:pt x="811" y="267"/>
                  </a:cubicBezTo>
                  <a:cubicBezTo>
                    <a:pt x="832" y="279"/>
                    <a:pt x="924" y="334"/>
                    <a:pt x="1011" y="387"/>
                  </a:cubicBezTo>
                  <a:cubicBezTo>
                    <a:pt x="1055" y="413"/>
                    <a:pt x="1097" y="439"/>
                    <a:pt x="1129" y="460"/>
                  </a:cubicBezTo>
                  <a:cubicBezTo>
                    <a:pt x="1144" y="470"/>
                    <a:pt x="1157" y="478"/>
                    <a:pt x="1166" y="485"/>
                  </a:cubicBezTo>
                  <a:cubicBezTo>
                    <a:pt x="1171" y="488"/>
                    <a:pt x="1174" y="491"/>
                    <a:pt x="1176" y="493"/>
                  </a:cubicBezTo>
                  <a:cubicBezTo>
                    <a:pt x="1177" y="494"/>
                    <a:pt x="1178" y="494"/>
                    <a:pt x="1178" y="495"/>
                  </a:cubicBezTo>
                  <a:cubicBezTo>
                    <a:pt x="1179" y="495"/>
                    <a:pt x="1179" y="495"/>
                    <a:pt x="1179" y="495"/>
                  </a:cubicBezTo>
                  <a:cubicBezTo>
                    <a:pt x="1179" y="495"/>
                    <a:pt x="1179" y="495"/>
                    <a:pt x="1179" y="495"/>
                  </a:cubicBezTo>
                  <a:cubicBezTo>
                    <a:pt x="1180" y="494"/>
                    <a:pt x="1180" y="494"/>
                    <a:pt x="1180" y="494"/>
                  </a:cubicBezTo>
                  <a:cubicBezTo>
                    <a:pt x="1178" y="494"/>
                    <a:pt x="1178" y="494"/>
                    <a:pt x="1178" y="494"/>
                  </a:cubicBezTo>
                  <a:cubicBezTo>
                    <a:pt x="1179" y="495"/>
                    <a:pt x="1179" y="495"/>
                    <a:pt x="1179" y="495"/>
                  </a:cubicBezTo>
                  <a:cubicBezTo>
                    <a:pt x="1180" y="494"/>
                    <a:pt x="1180" y="494"/>
                    <a:pt x="1180" y="494"/>
                  </a:cubicBezTo>
                  <a:cubicBezTo>
                    <a:pt x="1178" y="494"/>
                    <a:pt x="1178" y="494"/>
                    <a:pt x="1178" y="494"/>
                  </a:cubicBezTo>
                  <a:cubicBezTo>
                    <a:pt x="1182" y="493"/>
                    <a:pt x="1182" y="493"/>
                    <a:pt x="1182" y="493"/>
                  </a:cubicBezTo>
                  <a:cubicBezTo>
                    <a:pt x="1178" y="493"/>
                    <a:pt x="1178" y="493"/>
                    <a:pt x="1178" y="493"/>
                  </a:cubicBezTo>
                  <a:cubicBezTo>
                    <a:pt x="1178" y="494"/>
                    <a:pt x="1178" y="494"/>
                    <a:pt x="1178" y="494"/>
                  </a:cubicBezTo>
                  <a:cubicBezTo>
                    <a:pt x="1182" y="493"/>
                    <a:pt x="1182" y="493"/>
                    <a:pt x="1182" y="493"/>
                  </a:cubicBezTo>
                  <a:cubicBezTo>
                    <a:pt x="1178" y="493"/>
                    <a:pt x="1178" y="493"/>
                    <a:pt x="1178" y="493"/>
                  </a:cubicBezTo>
                  <a:cubicBezTo>
                    <a:pt x="1183" y="493"/>
                    <a:pt x="1183" y="493"/>
                    <a:pt x="1183" y="493"/>
                  </a:cubicBezTo>
                  <a:cubicBezTo>
                    <a:pt x="1179" y="490"/>
                    <a:pt x="1179" y="490"/>
                    <a:pt x="1179" y="490"/>
                  </a:cubicBezTo>
                  <a:cubicBezTo>
                    <a:pt x="1178" y="491"/>
                    <a:pt x="1178" y="492"/>
                    <a:pt x="1178" y="493"/>
                  </a:cubicBezTo>
                  <a:cubicBezTo>
                    <a:pt x="1183" y="493"/>
                    <a:pt x="1183" y="493"/>
                    <a:pt x="1183" y="493"/>
                  </a:cubicBezTo>
                  <a:cubicBezTo>
                    <a:pt x="1179" y="490"/>
                    <a:pt x="1179" y="490"/>
                    <a:pt x="1179" y="490"/>
                  </a:cubicBezTo>
                  <a:cubicBezTo>
                    <a:pt x="1179" y="490"/>
                    <a:pt x="1179" y="490"/>
                    <a:pt x="1179" y="490"/>
                  </a:cubicBezTo>
                  <a:cubicBezTo>
                    <a:pt x="1183" y="493"/>
                    <a:pt x="1183" y="493"/>
                    <a:pt x="1183" y="493"/>
                  </a:cubicBezTo>
                  <a:cubicBezTo>
                    <a:pt x="1181" y="488"/>
                    <a:pt x="1181" y="488"/>
                    <a:pt x="1181" y="488"/>
                  </a:cubicBezTo>
                  <a:cubicBezTo>
                    <a:pt x="1181" y="488"/>
                    <a:pt x="1179" y="489"/>
                    <a:pt x="1179" y="490"/>
                  </a:cubicBezTo>
                  <a:cubicBezTo>
                    <a:pt x="1183" y="493"/>
                    <a:pt x="1183" y="493"/>
                    <a:pt x="1183" y="493"/>
                  </a:cubicBezTo>
                  <a:cubicBezTo>
                    <a:pt x="1181" y="488"/>
                    <a:pt x="1181" y="488"/>
                    <a:pt x="1181" y="488"/>
                  </a:cubicBezTo>
                  <a:cubicBezTo>
                    <a:pt x="1183" y="492"/>
                    <a:pt x="1183" y="492"/>
                    <a:pt x="1183" y="492"/>
                  </a:cubicBezTo>
                  <a:cubicBezTo>
                    <a:pt x="1183" y="488"/>
                    <a:pt x="1183" y="488"/>
                    <a:pt x="1183" y="488"/>
                  </a:cubicBezTo>
                  <a:cubicBezTo>
                    <a:pt x="1182" y="488"/>
                    <a:pt x="1182" y="488"/>
                    <a:pt x="1181" y="488"/>
                  </a:cubicBezTo>
                  <a:cubicBezTo>
                    <a:pt x="1183" y="492"/>
                    <a:pt x="1183" y="492"/>
                    <a:pt x="1183" y="492"/>
                  </a:cubicBezTo>
                  <a:cubicBezTo>
                    <a:pt x="1183" y="488"/>
                    <a:pt x="1183" y="488"/>
                    <a:pt x="1183" y="488"/>
                  </a:cubicBezTo>
                  <a:cubicBezTo>
                    <a:pt x="1183" y="489"/>
                    <a:pt x="1183" y="489"/>
                    <a:pt x="1183" y="489"/>
                  </a:cubicBezTo>
                  <a:cubicBezTo>
                    <a:pt x="1183" y="488"/>
                    <a:pt x="1183" y="488"/>
                    <a:pt x="1183" y="488"/>
                  </a:cubicBezTo>
                  <a:cubicBezTo>
                    <a:pt x="1183" y="488"/>
                    <a:pt x="1183" y="488"/>
                    <a:pt x="1183" y="488"/>
                  </a:cubicBezTo>
                  <a:cubicBezTo>
                    <a:pt x="1183" y="489"/>
                    <a:pt x="1183" y="489"/>
                    <a:pt x="1183" y="489"/>
                  </a:cubicBezTo>
                  <a:cubicBezTo>
                    <a:pt x="1183" y="488"/>
                    <a:pt x="1183" y="488"/>
                    <a:pt x="1183" y="488"/>
                  </a:cubicBezTo>
                  <a:cubicBezTo>
                    <a:pt x="1183" y="488"/>
                    <a:pt x="1182" y="488"/>
                    <a:pt x="1181" y="487"/>
                  </a:cubicBezTo>
                  <a:cubicBezTo>
                    <a:pt x="1178" y="486"/>
                    <a:pt x="1174" y="485"/>
                    <a:pt x="1170" y="482"/>
                  </a:cubicBezTo>
                  <a:cubicBezTo>
                    <a:pt x="1152" y="473"/>
                    <a:pt x="1119" y="454"/>
                    <a:pt x="1081" y="432"/>
                  </a:cubicBezTo>
                  <a:cubicBezTo>
                    <a:pt x="1023" y="397"/>
                    <a:pt x="952" y="354"/>
                    <a:pt x="894" y="319"/>
                  </a:cubicBezTo>
                  <a:cubicBezTo>
                    <a:pt x="865" y="301"/>
                    <a:pt x="839" y="286"/>
                    <a:pt x="819" y="275"/>
                  </a:cubicBezTo>
                  <a:cubicBezTo>
                    <a:pt x="809" y="270"/>
                    <a:pt x="801" y="265"/>
                    <a:pt x="795" y="262"/>
                  </a:cubicBezTo>
                  <a:cubicBezTo>
                    <a:pt x="792" y="261"/>
                    <a:pt x="789" y="259"/>
                    <a:pt x="787" y="258"/>
                  </a:cubicBezTo>
                  <a:cubicBezTo>
                    <a:pt x="786" y="258"/>
                    <a:pt x="785" y="258"/>
                    <a:pt x="784" y="257"/>
                  </a:cubicBezTo>
                  <a:cubicBezTo>
                    <a:pt x="783" y="257"/>
                    <a:pt x="782" y="257"/>
                    <a:pt x="781" y="257"/>
                  </a:cubicBezTo>
                  <a:cubicBezTo>
                    <a:pt x="780" y="257"/>
                    <a:pt x="780" y="257"/>
                    <a:pt x="779" y="257"/>
                  </a:cubicBezTo>
                  <a:cubicBezTo>
                    <a:pt x="778" y="258"/>
                    <a:pt x="776" y="258"/>
                    <a:pt x="776" y="260"/>
                  </a:cubicBezTo>
                  <a:cubicBezTo>
                    <a:pt x="780" y="263"/>
                    <a:pt x="780" y="263"/>
                    <a:pt x="780" y="263"/>
                  </a:cubicBezTo>
                  <a:cubicBezTo>
                    <a:pt x="776" y="260"/>
                    <a:pt x="776" y="260"/>
                    <a:pt x="776" y="260"/>
                  </a:cubicBezTo>
                  <a:cubicBezTo>
                    <a:pt x="775" y="261"/>
                    <a:pt x="775" y="262"/>
                    <a:pt x="775" y="263"/>
                  </a:cubicBezTo>
                  <a:cubicBezTo>
                    <a:pt x="775" y="264"/>
                    <a:pt x="775" y="265"/>
                    <a:pt x="776" y="266"/>
                  </a:cubicBezTo>
                  <a:cubicBezTo>
                    <a:pt x="776" y="267"/>
                    <a:pt x="777" y="267"/>
                    <a:pt x="777" y="267"/>
                  </a:cubicBezTo>
                  <a:cubicBezTo>
                    <a:pt x="778" y="268"/>
                    <a:pt x="779" y="269"/>
                    <a:pt x="780" y="270"/>
                  </a:cubicBezTo>
                  <a:cubicBezTo>
                    <a:pt x="785" y="273"/>
                    <a:pt x="794" y="279"/>
                    <a:pt x="806" y="287"/>
                  </a:cubicBezTo>
                  <a:cubicBezTo>
                    <a:pt x="850" y="313"/>
                    <a:pt x="936" y="363"/>
                    <a:pt x="1010" y="407"/>
                  </a:cubicBezTo>
                  <a:cubicBezTo>
                    <a:pt x="1047" y="430"/>
                    <a:pt x="1082" y="451"/>
                    <a:pt x="1107" y="467"/>
                  </a:cubicBezTo>
                  <a:cubicBezTo>
                    <a:pt x="1119" y="475"/>
                    <a:pt x="1129" y="482"/>
                    <a:pt x="1136" y="487"/>
                  </a:cubicBezTo>
                  <a:cubicBezTo>
                    <a:pt x="1140" y="490"/>
                    <a:pt x="1143" y="492"/>
                    <a:pt x="1144" y="494"/>
                  </a:cubicBezTo>
                  <a:cubicBezTo>
                    <a:pt x="1145" y="494"/>
                    <a:pt x="1145" y="495"/>
                    <a:pt x="1146" y="495"/>
                  </a:cubicBezTo>
                  <a:cubicBezTo>
                    <a:pt x="1146" y="495"/>
                    <a:pt x="1146" y="495"/>
                    <a:pt x="1146" y="495"/>
                  </a:cubicBezTo>
                  <a:cubicBezTo>
                    <a:pt x="1148" y="494"/>
                    <a:pt x="1148" y="494"/>
                    <a:pt x="1148" y="494"/>
                  </a:cubicBezTo>
                  <a:cubicBezTo>
                    <a:pt x="1145" y="494"/>
                    <a:pt x="1145" y="494"/>
                    <a:pt x="1145" y="494"/>
                  </a:cubicBezTo>
                  <a:cubicBezTo>
                    <a:pt x="1145" y="495"/>
                    <a:pt x="1146" y="495"/>
                    <a:pt x="1146" y="495"/>
                  </a:cubicBezTo>
                  <a:cubicBezTo>
                    <a:pt x="1148" y="494"/>
                    <a:pt x="1148" y="494"/>
                    <a:pt x="1148" y="494"/>
                  </a:cubicBezTo>
                  <a:cubicBezTo>
                    <a:pt x="1145" y="494"/>
                    <a:pt x="1145" y="494"/>
                    <a:pt x="1145" y="494"/>
                  </a:cubicBezTo>
                  <a:cubicBezTo>
                    <a:pt x="1150" y="494"/>
                    <a:pt x="1150" y="494"/>
                    <a:pt x="1150" y="494"/>
                  </a:cubicBezTo>
                  <a:cubicBezTo>
                    <a:pt x="1146" y="491"/>
                    <a:pt x="1146" y="491"/>
                    <a:pt x="1146" y="491"/>
                  </a:cubicBezTo>
                  <a:cubicBezTo>
                    <a:pt x="1145" y="492"/>
                    <a:pt x="1145" y="493"/>
                    <a:pt x="1145" y="494"/>
                  </a:cubicBezTo>
                  <a:cubicBezTo>
                    <a:pt x="1150" y="494"/>
                    <a:pt x="1150" y="494"/>
                    <a:pt x="1150" y="494"/>
                  </a:cubicBezTo>
                  <a:cubicBezTo>
                    <a:pt x="1146" y="491"/>
                    <a:pt x="1146" y="491"/>
                    <a:pt x="1146" y="491"/>
                  </a:cubicBezTo>
                  <a:cubicBezTo>
                    <a:pt x="1151" y="494"/>
                    <a:pt x="1151" y="494"/>
                    <a:pt x="1151" y="494"/>
                  </a:cubicBezTo>
                  <a:cubicBezTo>
                    <a:pt x="1153" y="489"/>
                    <a:pt x="1153" y="489"/>
                    <a:pt x="1153" y="489"/>
                  </a:cubicBezTo>
                  <a:cubicBezTo>
                    <a:pt x="764" y="266"/>
                    <a:pt x="764" y="266"/>
                    <a:pt x="764" y="266"/>
                  </a:cubicBezTo>
                  <a:cubicBezTo>
                    <a:pt x="761" y="265"/>
                    <a:pt x="758" y="266"/>
                    <a:pt x="757" y="268"/>
                  </a:cubicBezTo>
                  <a:cubicBezTo>
                    <a:pt x="755" y="271"/>
                    <a:pt x="756" y="274"/>
                    <a:pt x="759" y="276"/>
                  </a:cubicBezTo>
                  <a:cubicBezTo>
                    <a:pt x="759" y="276"/>
                    <a:pt x="760" y="277"/>
                    <a:pt x="763" y="278"/>
                  </a:cubicBezTo>
                  <a:cubicBezTo>
                    <a:pt x="783" y="290"/>
                    <a:pt x="874" y="343"/>
                    <a:pt x="960" y="396"/>
                  </a:cubicBezTo>
                  <a:cubicBezTo>
                    <a:pt x="1004" y="422"/>
                    <a:pt x="1045" y="448"/>
                    <a:pt x="1076" y="468"/>
                  </a:cubicBezTo>
                  <a:cubicBezTo>
                    <a:pt x="1092" y="478"/>
                    <a:pt x="1105" y="486"/>
                    <a:pt x="1113" y="493"/>
                  </a:cubicBezTo>
                  <a:cubicBezTo>
                    <a:pt x="1118" y="496"/>
                    <a:pt x="1121" y="499"/>
                    <a:pt x="1123" y="501"/>
                  </a:cubicBezTo>
                  <a:cubicBezTo>
                    <a:pt x="1124" y="502"/>
                    <a:pt x="1125" y="503"/>
                    <a:pt x="1125" y="503"/>
                  </a:cubicBezTo>
                  <a:cubicBezTo>
                    <a:pt x="1126" y="503"/>
                    <a:pt x="1126" y="503"/>
                    <a:pt x="1126" y="503"/>
                  </a:cubicBezTo>
                  <a:cubicBezTo>
                    <a:pt x="1126" y="503"/>
                    <a:pt x="1126" y="503"/>
                    <a:pt x="1126" y="503"/>
                  </a:cubicBezTo>
                  <a:cubicBezTo>
                    <a:pt x="1128" y="501"/>
                    <a:pt x="1128" y="501"/>
                    <a:pt x="1128" y="501"/>
                  </a:cubicBezTo>
                  <a:cubicBezTo>
                    <a:pt x="1125" y="501"/>
                    <a:pt x="1125" y="501"/>
                    <a:pt x="1125" y="501"/>
                  </a:cubicBezTo>
                  <a:cubicBezTo>
                    <a:pt x="1125" y="503"/>
                    <a:pt x="1126" y="503"/>
                    <a:pt x="1126" y="503"/>
                  </a:cubicBezTo>
                  <a:cubicBezTo>
                    <a:pt x="1128" y="501"/>
                    <a:pt x="1128" y="501"/>
                    <a:pt x="1128" y="501"/>
                  </a:cubicBezTo>
                  <a:cubicBezTo>
                    <a:pt x="1125" y="501"/>
                    <a:pt x="1125" y="501"/>
                    <a:pt x="1125" y="501"/>
                  </a:cubicBezTo>
                  <a:cubicBezTo>
                    <a:pt x="1130" y="501"/>
                    <a:pt x="1130" y="501"/>
                    <a:pt x="1130" y="501"/>
                  </a:cubicBezTo>
                  <a:cubicBezTo>
                    <a:pt x="1126" y="499"/>
                    <a:pt x="1126" y="499"/>
                    <a:pt x="1126" y="499"/>
                  </a:cubicBezTo>
                  <a:cubicBezTo>
                    <a:pt x="1125" y="500"/>
                    <a:pt x="1125" y="501"/>
                    <a:pt x="1125" y="501"/>
                  </a:cubicBezTo>
                  <a:cubicBezTo>
                    <a:pt x="1130" y="501"/>
                    <a:pt x="1130" y="501"/>
                    <a:pt x="1130" y="501"/>
                  </a:cubicBezTo>
                  <a:cubicBezTo>
                    <a:pt x="1126" y="499"/>
                    <a:pt x="1126" y="499"/>
                    <a:pt x="1126" y="499"/>
                  </a:cubicBezTo>
                  <a:cubicBezTo>
                    <a:pt x="1131" y="502"/>
                    <a:pt x="1131" y="502"/>
                    <a:pt x="1131" y="502"/>
                  </a:cubicBezTo>
                  <a:cubicBezTo>
                    <a:pt x="1127" y="498"/>
                    <a:pt x="1127" y="498"/>
                    <a:pt x="1127" y="498"/>
                  </a:cubicBezTo>
                  <a:cubicBezTo>
                    <a:pt x="1131" y="502"/>
                    <a:pt x="1131" y="502"/>
                    <a:pt x="1131" y="502"/>
                  </a:cubicBezTo>
                  <a:cubicBezTo>
                    <a:pt x="1129" y="497"/>
                    <a:pt x="1129" y="497"/>
                    <a:pt x="1129" y="497"/>
                  </a:cubicBezTo>
                  <a:cubicBezTo>
                    <a:pt x="1128" y="497"/>
                    <a:pt x="1127" y="497"/>
                    <a:pt x="1127" y="498"/>
                  </a:cubicBezTo>
                  <a:cubicBezTo>
                    <a:pt x="1131" y="502"/>
                    <a:pt x="1131" y="502"/>
                    <a:pt x="1131" y="502"/>
                  </a:cubicBezTo>
                  <a:cubicBezTo>
                    <a:pt x="1129" y="497"/>
                    <a:pt x="1129" y="497"/>
                    <a:pt x="1129" y="497"/>
                  </a:cubicBezTo>
                  <a:cubicBezTo>
                    <a:pt x="1131" y="502"/>
                    <a:pt x="1131" y="502"/>
                    <a:pt x="1131" y="502"/>
                  </a:cubicBezTo>
                  <a:cubicBezTo>
                    <a:pt x="1131" y="496"/>
                    <a:pt x="1131" y="496"/>
                    <a:pt x="1131" y="496"/>
                  </a:cubicBezTo>
                  <a:cubicBezTo>
                    <a:pt x="1130" y="496"/>
                    <a:pt x="1130" y="496"/>
                    <a:pt x="1129" y="497"/>
                  </a:cubicBezTo>
                  <a:cubicBezTo>
                    <a:pt x="1131" y="502"/>
                    <a:pt x="1131" y="502"/>
                    <a:pt x="1131" y="502"/>
                  </a:cubicBezTo>
                  <a:cubicBezTo>
                    <a:pt x="1131" y="496"/>
                    <a:pt x="1131" y="496"/>
                    <a:pt x="1131" y="496"/>
                  </a:cubicBezTo>
                  <a:cubicBezTo>
                    <a:pt x="1131" y="502"/>
                    <a:pt x="1131" y="502"/>
                    <a:pt x="1131" y="502"/>
                  </a:cubicBezTo>
                  <a:cubicBezTo>
                    <a:pt x="1132" y="496"/>
                    <a:pt x="1132" y="496"/>
                    <a:pt x="1132" y="496"/>
                  </a:cubicBezTo>
                  <a:cubicBezTo>
                    <a:pt x="1131" y="496"/>
                    <a:pt x="1131" y="496"/>
                    <a:pt x="1131" y="496"/>
                  </a:cubicBezTo>
                  <a:cubicBezTo>
                    <a:pt x="1131" y="502"/>
                    <a:pt x="1131" y="502"/>
                    <a:pt x="1131" y="502"/>
                  </a:cubicBezTo>
                  <a:cubicBezTo>
                    <a:pt x="1132" y="496"/>
                    <a:pt x="1132" y="496"/>
                    <a:pt x="1132" y="496"/>
                  </a:cubicBezTo>
                  <a:cubicBezTo>
                    <a:pt x="1131" y="501"/>
                    <a:pt x="1131" y="501"/>
                    <a:pt x="1131" y="501"/>
                  </a:cubicBezTo>
                  <a:cubicBezTo>
                    <a:pt x="1133" y="497"/>
                    <a:pt x="1133" y="497"/>
                    <a:pt x="1133" y="497"/>
                  </a:cubicBezTo>
                  <a:cubicBezTo>
                    <a:pt x="1133" y="497"/>
                    <a:pt x="1133" y="497"/>
                    <a:pt x="1132" y="496"/>
                  </a:cubicBezTo>
                  <a:cubicBezTo>
                    <a:pt x="1131" y="501"/>
                    <a:pt x="1131" y="501"/>
                    <a:pt x="1131" y="501"/>
                  </a:cubicBezTo>
                  <a:cubicBezTo>
                    <a:pt x="1133" y="497"/>
                    <a:pt x="1133" y="497"/>
                    <a:pt x="1133" y="497"/>
                  </a:cubicBezTo>
                  <a:cubicBezTo>
                    <a:pt x="1132" y="498"/>
                    <a:pt x="1132" y="498"/>
                    <a:pt x="1132" y="498"/>
                  </a:cubicBezTo>
                  <a:cubicBezTo>
                    <a:pt x="1133" y="497"/>
                    <a:pt x="1133" y="497"/>
                    <a:pt x="1133" y="497"/>
                  </a:cubicBezTo>
                  <a:cubicBezTo>
                    <a:pt x="1133" y="497"/>
                    <a:pt x="1133" y="497"/>
                    <a:pt x="1133" y="497"/>
                  </a:cubicBezTo>
                  <a:cubicBezTo>
                    <a:pt x="1132" y="498"/>
                    <a:pt x="1132" y="498"/>
                    <a:pt x="1132" y="498"/>
                  </a:cubicBezTo>
                  <a:cubicBezTo>
                    <a:pt x="1133" y="497"/>
                    <a:pt x="1133" y="497"/>
                    <a:pt x="1133" y="497"/>
                  </a:cubicBezTo>
                  <a:cubicBezTo>
                    <a:pt x="1133" y="497"/>
                    <a:pt x="1132" y="496"/>
                    <a:pt x="1131" y="496"/>
                  </a:cubicBezTo>
                  <a:cubicBezTo>
                    <a:pt x="1127" y="494"/>
                    <a:pt x="1119" y="488"/>
                    <a:pt x="1107" y="481"/>
                  </a:cubicBezTo>
                  <a:cubicBezTo>
                    <a:pt x="1065" y="456"/>
                    <a:pt x="981" y="404"/>
                    <a:pt x="905" y="359"/>
                  </a:cubicBezTo>
                  <a:cubicBezTo>
                    <a:pt x="867" y="336"/>
                    <a:pt x="831" y="315"/>
                    <a:pt x="803" y="300"/>
                  </a:cubicBezTo>
                  <a:cubicBezTo>
                    <a:pt x="789" y="292"/>
                    <a:pt x="777" y="286"/>
                    <a:pt x="768" y="281"/>
                  </a:cubicBezTo>
                  <a:cubicBezTo>
                    <a:pt x="764" y="279"/>
                    <a:pt x="760" y="277"/>
                    <a:pt x="757" y="276"/>
                  </a:cubicBezTo>
                  <a:cubicBezTo>
                    <a:pt x="755" y="276"/>
                    <a:pt x="754" y="275"/>
                    <a:pt x="752" y="275"/>
                  </a:cubicBezTo>
                  <a:cubicBezTo>
                    <a:pt x="751" y="274"/>
                    <a:pt x="750" y="274"/>
                    <a:pt x="748" y="274"/>
                  </a:cubicBezTo>
                  <a:cubicBezTo>
                    <a:pt x="748" y="274"/>
                    <a:pt x="747" y="274"/>
                    <a:pt x="746" y="274"/>
                  </a:cubicBezTo>
                  <a:cubicBezTo>
                    <a:pt x="745" y="275"/>
                    <a:pt x="743" y="276"/>
                    <a:pt x="743" y="277"/>
                  </a:cubicBezTo>
                  <a:cubicBezTo>
                    <a:pt x="741" y="280"/>
                    <a:pt x="742" y="283"/>
                    <a:pt x="744" y="285"/>
                  </a:cubicBezTo>
                  <a:cubicBezTo>
                    <a:pt x="1108" y="512"/>
                    <a:pt x="1108" y="512"/>
                    <a:pt x="1108" y="512"/>
                  </a:cubicBezTo>
                  <a:cubicBezTo>
                    <a:pt x="1111" y="507"/>
                    <a:pt x="1111" y="507"/>
                    <a:pt x="1111" y="507"/>
                  </a:cubicBezTo>
                  <a:cubicBezTo>
                    <a:pt x="1106" y="504"/>
                    <a:pt x="1106" y="504"/>
                    <a:pt x="1106" y="504"/>
                  </a:cubicBezTo>
                  <a:cubicBezTo>
                    <a:pt x="1111" y="507"/>
                    <a:pt x="1111" y="507"/>
                    <a:pt x="1111" y="507"/>
                  </a:cubicBezTo>
                  <a:cubicBezTo>
                    <a:pt x="1109" y="502"/>
                    <a:pt x="1109" y="502"/>
                    <a:pt x="1109" y="502"/>
                  </a:cubicBezTo>
                  <a:cubicBezTo>
                    <a:pt x="1108" y="502"/>
                    <a:pt x="1107" y="503"/>
                    <a:pt x="1106" y="504"/>
                  </a:cubicBezTo>
                  <a:cubicBezTo>
                    <a:pt x="1111" y="507"/>
                    <a:pt x="1111" y="507"/>
                    <a:pt x="1111" y="507"/>
                  </a:cubicBezTo>
                  <a:cubicBezTo>
                    <a:pt x="1109" y="502"/>
                    <a:pt x="1109" y="502"/>
                    <a:pt x="1109" y="502"/>
                  </a:cubicBezTo>
                  <a:cubicBezTo>
                    <a:pt x="1111" y="507"/>
                    <a:pt x="1111" y="507"/>
                    <a:pt x="1111" y="507"/>
                  </a:cubicBezTo>
                  <a:cubicBezTo>
                    <a:pt x="1111" y="502"/>
                    <a:pt x="1111" y="502"/>
                    <a:pt x="1111" y="502"/>
                  </a:cubicBezTo>
                  <a:cubicBezTo>
                    <a:pt x="1110" y="502"/>
                    <a:pt x="1110" y="502"/>
                    <a:pt x="1109" y="502"/>
                  </a:cubicBezTo>
                  <a:cubicBezTo>
                    <a:pt x="1111" y="507"/>
                    <a:pt x="1111" y="507"/>
                    <a:pt x="1111" y="507"/>
                  </a:cubicBezTo>
                  <a:cubicBezTo>
                    <a:pt x="1111" y="502"/>
                    <a:pt x="1111" y="502"/>
                    <a:pt x="1111" y="502"/>
                  </a:cubicBezTo>
                  <a:cubicBezTo>
                    <a:pt x="1111" y="506"/>
                    <a:pt x="1111" y="506"/>
                    <a:pt x="1111" y="506"/>
                  </a:cubicBezTo>
                  <a:cubicBezTo>
                    <a:pt x="1112" y="502"/>
                    <a:pt x="1112" y="502"/>
                    <a:pt x="1112" y="502"/>
                  </a:cubicBezTo>
                  <a:cubicBezTo>
                    <a:pt x="1112" y="502"/>
                    <a:pt x="1111" y="502"/>
                    <a:pt x="1111" y="502"/>
                  </a:cubicBezTo>
                  <a:cubicBezTo>
                    <a:pt x="1111" y="506"/>
                    <a:pt x="1111" y="506"/>
                    <a:pt x="1111" y="506"/>
                  </a:cubicBezTo>
                  <a:cubicBezTo>
                    <a:pt x="1112" y="502"/>
                    <a:pt x="1112" y="502"/>
                    <a:pt x="1112" y="502"/>
                  </a:cubicBezTo>
                  <a:cubicBezTo>
                    <a:pt x="1111" y="504"/>
                    <a:pt x="1111" y="504"/>
                    <a:pt x="1111" y="504"/>
                  </a:cubicBezTo>
                  <a:cubicBezTo>
                    <a:pt x="1112" y="502"/>
                    <a:pt x="1112" y="502"/>
                    <a:pt x="1112" y="502"/>
                  </a:cubicBezTo>
                  <a:cubicBezTo>
                    <a:pt x="1112" y="502"/>
                    <a:pt x="1112" y="502"/>
                    <a:pt x="1112" y="502"/>
                  </a:cubicBezTo>
                  <a:cubicBezTo>
                    <a:pt x="1111" y="504"/>
                    <a:pt x="1111" y="504"/>
                    <a:pt x="1111" y="504"/>
                  </a:cubicBezTo>
                  <a:cubicBezTo>
                    <a:pt x="1112" y="502"/>
                    <a:pt x="1112" y="502"/>
                    <a:pt x="1112" y="502"/>
                  </a:cubicBezTo>
                  <a:cubicBezTo>
                    <a:pt x="1112" y="502"/>
                    <a:pt x="1112" y="502"/>
                    <a:pt x="1112" y="502"/>
                  </a:cubicBezTo>
                  <a:cubicBezTo>
                    <a:pt x="1112" y="502"/>
                    <a:pt x="1112" y="502"/>
                    <a:pt x="1112" y="502"/>
                  </a:cubicBezTo>
                  <a:cubicBezTo>
                    <a:pt x="1112" y="502"/>
                    <a:pt x="1112" y="502"/>
                    <a:pt x="1112" y="502"/>
                  </a:cubicBezTo>
                  <a:cubicBezTo>
                    <a:pt x="1112" y="502"/>
                    <a:pt x="1112" y="502"/>
                    <a:pt x="1112" y="502"/>
                  </a:cubicBezTo>
                  <a:cubicBezTo>
                    <a:pt x="1112" y="502"/>
                    <a:pt x="1112" y="502"/>
                    <a:pt x="1112" y="502"/>
                  </a:cubicBezTo>
                  <a:cubicBezTo>
                    <a:pt x="1112" y="502"/>
                    <a:pt x="1111" y="501"/>
                    <a:pt x="1110" y="501"/>
                  </a:cubicBezTo>
                  <a:cubicBezTo>
                    <a:pt x="1105" y="499"/>
                    <a:pt x="1096" y="493"/>
                    <a:pt x="1083" y="486"/>
                  </a:cubicBezTo>
                  <a:cubicBezTo>
                    <a:pt x="1040" y="460"/>
                    <a:pt x="955" y="409"/>
                    <a:pt x="879" y="364"/>
                  </a:cubicBezTo>
                  <a:cubicBezTo>
                    <a:pt x="841" y="341"/>
                    <a:pt x="806" y="320"/>
                    <a:pt x="779" y="304"/>
                  </a:cubicBezTo>
                  <a:cubicBezTo>
                    <a:pt x="765" y="297"/>
                    <a:pt x="754" y="290"/>
                    <a:pt x="745" y="286"/>
                  </a:cubicBezTo>
                  <a:cubicBezTo>
                    <a:pt x="741" y="284"/>
                    <a:pt x="738" y="282"/>
                    <a:pt x="735" y="281"/>
                  </a:cubicBezTo>
                  <a:cubicBezTo>
                    <a:pt x="733" y="280"/>
                    <a:pt x="732" y="280"/>
                    <a:pt x="731" y="279"/>
                  </a:cubicBezTo>
                  <a:cubicBezTo>
                    <a:pt x="731" y="279"/>
                    <a:pt x="730" y="279"/>
                    <a:pt x="729" y="279"/>
                  </a:cubicBezTo>
                  <a:cubicBezTo>
                    <a:pt x="729" y="279"/>
                    <a:pt x="728" y="279"/>
                    <a:pt x="727" y="279"/>
                  </a:cubicBezTo>
                  <a:cubicBezTo>
                    <a:pt x="727" y="279"/>
                    <a:pt x="726" y="279"/>
                    <a:pt x="725" y="279"/>
                  </a:cubicBezTo>
                  <a:cubicBezTo>
                    <a:pt x="724" y="279"/>
                    <a:pt x="723" y="280"/>
                    <a:pt x="722" y="281"/>
                  </a:cubicBezTo>
                  <a:cubicBezTo>
                    <a:pt x="722" y="281"/>
                    <a:pt x="722" y="281"/>
                    <a:pt x="722" y="281"/>
                  </a:cubicBezTo>
                  <a:cubicBezTo>
                    <a:pt x="721" y="282"/>
                    <a:pt x="721" y="284"/>
                    <a:pt x="721" y="285"/>
                  </a:cubicBezTo>
                  <a:cubicBezTo>
                    <a:pt x="721" y="287"/>
                    <a:pt x="722" y="287"/>
                    <a:pt x="722" y="288"/>
                  </a:cubicBezTo>
                  <a:cubicBezTo>
                    <a:pt x="723" y="290"/>
                    <a:pt x="724" y="291"/>
                    <a:pt x="725" y="292"/>
                  </a:cubicBezTo>
                  <a:cubicBezTo>
                    <a:pt x="728" y="294"/>
                    <a:pt x="731" y="296"/>
                    <a:pt x="735" y="299"/>
                  </a:cubicBezTo>
                  <a:cubicBezTo>
                    <a:pt x="751" y="310"/>
                    <a:pt x="780" y="328"/>
                    <a:pt x="816" y="350"/>
                  </a:cubicBezTo>
                  <a:cubicBezTo>
                    <a:pt x="870" y="382"/>
                    <a:pt x="938" y="421"/>
                    <a:pt x="992" y="454"/>
                  </a:cubicBezTo>
                  <a:cubicBezTo>
                    <a:pt x="1019" y="470"/>
                    <a:pt x="1043" y="484"/>
                    <a:pt x="1059" y="495"/>
                  </a:cubicBezTo>
                  <a:cubicBezTo>
                    <a:pt x="1068" y="501"/>
                    <a:pt x="1075" y="505"/>
                    <a:pt x="1079" y="508"/>
                  </a:cubicBezTo>
                  <a:cubicBezTo>
                    <a:pt x="1081" y="510"/>
                    <a:pt x="1083" y="511"/>
                    <a:pt x="1084" y="512"/>
                  </a:cubicBezTo>
                  <a:cubicBezTo>
                    <a:pt x="1084" y="513"/>
                    <a:pt x="1085" y="513"/>
                    <a:pt x="1085" y="513"/>
                  </a:cubicBezTo>
                  <a:cubicBezTo>
                    <a:pt x="1086" y="512"/>
                    <a:pt x="1086" y="512"/>
                    <a:pt x="1086" y="512"/>
                  </a:cubicBezTo>
                  <a:cubicBezTo>
                    <a:pt x="1084" y="513"/>
                    <a:pt x="1084" y="513"/>
                    <a:pt x="1084" y="513"/>
                  </a:cubicBezTo>
                  <a:cubicBezTo>
                    <a:pt x="1085" y="513"/>
                    <a:pt x="1085" y="513"/>
                    <a:pt x="1085" y="513"/>
                  </a:cubicBezTo>
                  <a:cubicBezTo>
                    <a:pt x="1086" y="512"/>
                    <a:pt x="1086" y="512"/>
                    <a:pt x="1086" y="512"/>
                  </a:cubicBezTo>
                  <a:cubicBezTo>
                    <a:pt x="1084" y="513"/>
                    <a:pt x="1084" y="513"/>
                    <a:pt x="1084" y="513"/>
                  </a:cubicBezTo>
                  <a:cubicBezTo>
                    <a:pt x="1089" y="511"/>
                    <a:pt x="1089" y="511"/>
                    <a:pt x="1089" y="511"/>
                  </a:cubicBezTo>
                  <a:cubicBezTo>
                    <a:pt x="1084" y="511"/>
                    <a:pt x="1084" y="511"/>
                    <a:pt x="1084" y="511"/>
                  </a:cubicBezTo>
                  <a:cubicBezTo>
                    <a:pt x="1084" y="512"/>
                    <a:pt x="1084" y="512"/>
                    <a:pt x="1084" y="513"/>
                  </a:cubicBezTo>
                  <a:cubicBezTo>
                    <a:pt x="1089" y="511"/>
                    <a:pt x="1089" y="511"/>
                    <a:pt x="1089" y="511"/>
                  </a:cubicBezTo>
                  <a:cubicBezTo>
                    <a:pt x="1084" y="511"/>
                    <a:pt x="1084" y="511"/>
                    <a:pt x="1084" y="511"/>
                  </a:cubicBezTo>
                  <a:cubicBezTo>
                    <a:pt x="1089" y="511"/>
                    <a:pt x="1089" y="511"/>
                    <a:pt x="1089" y="511"/>
                  </a:cubicBezTo>
                  <a:cubicBezTo>
                    <a:pt x="1085" y="508"/>
                    <a:pt x="1085" y="508"/>
                    <a:pt x="1085" y="508"/>
                  </a:cubicBezTo>
                  <a:cubicBezTo>
                    <a:pt x="1084" y="509"/>
                    <a:pt x="1084" y="510"/>
                    <a:pt x="1084" y="511"/>
                  </a:cubicBezTo>
                  <a:cubicBezTo>
                    <a:pt x="1089" y="511"/>
                    <a:pt x="1089" y="511"/>
                    <a:pt x="1089" y="511"/>
                  </a:cubicBezTo>
                  <a:cubicBezTo>
                    <a:pt x="1085" y="508"/>
                    <a:pt x="1085" y="508"/>
                    <a:pt x="1085" y="508"/>
                  </a:cubicBezTo>
                  <a:cubicBezTo>
                    <a:pt x="1089" y="511"/>
                    <a:pt x="1089" y="511"/>
                    <a:pt x="1089" y="511"/>
                  </a:cubicBezTo>
                  <a:cubicBezTo>
                    <a:pt x="1092" y="506"/>
                    <a:pt x="1092" y="506"/>
                    <a:pt x="1092" y="506"/>
                  </a:cubicBezTo>
                  <a:cubicBezTo>
                    <a:pt x="1092" y="506"/>
                    <a:pt x="995" y="451"/>
                    <a:pt x="898" y="395"/>
                  </a:cubicBezTo>
                  <a:cubicBezTo>
                    <a:pt x="849" y="368"/>
                    <a:pt x="800" y="340"/>
                    <a:pt x="764" y="319"/>
                  </a:cubicBezTo>
                  <a:cubicBezTo>
                    <a:pt x="746" y="309"/>
                    <a:pt x="730" y="300"/>
                    <a:pt x="720" y="294"/>
                  </a:cubicBezTo>
                  <a:cubicBezTo>
                    <a:pt x="714" y="291"/>
                    <a:pt x="710" y="289"/>
                    <a:pt x="707" y="287"/>
                  </a:cubicBezTo>
                  <a:cubicBezTo>
                    <a:pt x="706" y="286"/>
                    <a:pt x="704" y="286"/>
                    <a:pt x="704" y="285"/>
                  </a:cubicBezTo>
                  <a:cubicBezTo>
                    <a:pt x="703" y="285"/>
                    <a:pt x="703" y="285"/>
                    <a:pt x="703" y="285"/>
                  </a:cubicBezTo>
                  <a:cubicBezTo>
                    <a:pt x="702" y="285"/>
                    <a:pt x="702" y="285"/>
                    <a:pt x="702" y="285"/>
                  </a:cubicBezTo>
                  <a:cubicBezTo>
                    <a:pt x="702" y="284"/>
                    <a:pt x="702" y="284"/>
                    <a:pt x="702" y="284"/>
                  </a:cubicBezTo>
                  <a:cubicBezTo>
                    <a:pt x="702" y="284"/>
                    <a:pt x="702" y="284"/>
                    <a:pt x="702" y="284"/>
                  </a:cubicBezTo>
                  <a:cubicBezTo>
                    <a:pt x="701" y="284"/>
                    <a:pt x="701" y="284"/>
                    <a:pt x="701" y="284"/>
                  </a:cubicBezTo>
                  <a:cubicBezTo>
                    <a:pt x="701" y="284"/>
                    <a:pt x="701" y="284"/>
                    <a:pt x="700" y="284"/>
                  </a:cubicBezTo>
                  <a:cubicBezTo>
                    <a:pt x="697" y="284"/>
                    <a:pt x="695" y="286"/>
                    <a:pt x="695" y="288"/>
                  </a:cubicBezTo>
                  <a:cubicBezTo>
                    <a:pt x="694" y="290"/>
                    <a:pt x="695" y="293"/>
                    <a:pt x="697" y="294"/>
                  </a:cubicBezTo>
                  <a:cubicBezTo>
                    <a:pt x="697" y="294"/>
                    <a:pt x="698" y="295"/>
                    <a:pt x="701" y="297"/>
                  </a:cubicBezTo>
                  <a:cubicBezTo>
                    <a:pt x="721" y="308"/>
                    <a:pt x="810" y="360"/>
                    <a:pt x="894" y="411"/>
                  </a:cubicBezTo>
                  <a:cubicBezTo>
                    <a:pt x="936" y="437"/>
                    <a:pt x="977" y="462"/>
                    <a:pt x="1008" y="482"/>
                  </a:cubicBezTo>
                  <a:cubicBezTo>
                    <a:pt x="1023" y="492"/>
                    <a:pt x="1035" y="500"/>
                    <a:pt x="1044" y="506"/>
                  </a:cubicBezTo>
                  <a:cubicBezTo>
                    <a:pt x="1048" y="510"/>
                    <a:pt x="1051" y="512"/>
                    <a:pt x="1053" y="514"/>
                  </a:cubicBezTo>
                  <a:cubicBezTo>
                    <a:pt x="1054" y="515"/>
                    <a:pt x="1055" y="516"/>
                    <a:pt x="1055" y="516"/>
                  </a:cubicBezTo>
                  <a:cubicBezTo>
                    <a:pt x="1056" y="516"/>
                    <a:pt x="1056" y="516"/>
                    <a:pt x="1056" y="516"/>
                  </a:cubicBezTo>
                  <a:cubicBezTo>
                    <a:pt x="1056" y="516"/>
                    <a:pt x="1056" y="516"/>
                    <a:pt x="1056" y="516"/>
                  </a:cubicBezTo>
                  <a:cubicBezTo>
                    <a:pt x="1059" y="515"/>
                    <a:pt x="1059" y="515"/>
                    <a:pt x="1059" y="515"/>
                  </a:cubicBezTo>
                  <a:cubicBezTo>
                    <a:pt x="1055" y="515"/>
                    <a:pt x="1055" y="515"/>
                    <a:pt x="1055" y="515"/>
                  </a:cubicBezTo>
                  <a:cubicBezTo>
                    <a:pt x="1055" y="516"/>
                    <a:pt x="1056" y="516"/>
                    <a:pt x="1056" y="516"/>
                  </a:cubicBezTo>
                  <a:cubicBezTo>
                    <a:pt x="1059" y="515"/>
                    <a:pt x="1059" y="515"/>
                    <a:pt x="1059" y="515"/>
                  </a:cubicBezTo>
                  <a:cubicBezTo>
                    <a:pt x="1055" y="515"/>
                    <a:pt x="1055" y="515"/>
                    <a:pt x="1055" y="515"/>
                  </a:cubicBezTo>
                  <a:cubicBezTo>
                    <a:pt x="1060" y="515"/>
                    <a:pt x="1060" y="515"/>
                    <a:pt x="1060" y="515"/>
                  </a:cubicBezTo>
                  <a:cubicBezTo>
                    <a:pt x="1056" y="512"/>
                    <a:pt x="1056" y="512"/>
                    <a:pt x="1056" y="512"/>
                  </a:cubicBezTo>
                  <a:cubicBezTo>
                    <a:pt x="1055" y="513"/>
                    <a:pt x="1055" y="514"/>
                    <a:pt x="1055" y="515"/>
                  </a:cubicBezTo>
                  <a:cubicBezTo>
                    <a:pt x="1060" y="515"/>
                    <a:pt x="1060" y="515"/>
                    <a:pt x="1060" y="515"/>
                  </a:cubicBezTo>
                  <a:cubicBezTo>
                    <a:pt x="1056" y="512"/>
                    <a:pt x="1056" y="512"/>
                    <a:pt x="1056" y="512"/>
                  </a:cubicBezTo>
                  <a:cubicBezTo>
                    <a:pt x="1061" y="515"/>
                    <a:pt x="1061" y="515"/>
                    <a:pt x="1061" y="515"/>
                  </a:cubicBezTo>
                  <a:cubicBezTo>
                    <a:pt x="1056" y="512"/>
                    <a:pt x="1056" y="512"/>
                    <a:pt x="1056" y="512"/>
                  </a:cubicBezTo>
                  <a:cubicBezTo>
                    <a:pt x="1061" y="515"/>
                    <a:pt x="1061" y="515"/>
                    <a:pt x="1061" y="515"/>
                  </a:cubicBezTo>
                  <a:cubicBezTo>
                    <a:pt x="1059" y="510"/>
                    <a:pt x="1059" y="510"/>
                    <a:pt x="1059" y="510"/>
                  </a:cubicBezTo>
                  <a:cubicBezTo>
                    <a:pt x="1058" y="510"/>
                    <a:pt x="1057" y="511"/>
                    <a:pt x="1056" y="512"/>
                  </a:cubicBezTo>
                  <a:cubicBezTo>
                    <a:pt x="1061" y="515"/>
                    <a:pt x="1061" y="515"/>
                    <a:pt x="1061" y="515"/>
                  </a:cubicBezTo>
                  <a:cubicBezTo>
                    <a:pt x="1059" y="510"/>
                    <a:pt x="1059" y="510"/>
                    <a:pt x="1059" y="510"/>
                  </a:cubicBezTo>
                  <a:cubicBezTo>
                    <a:pt x="1061" y="515"/>
                    <a:pt x="1061" y="515"/>
                    <a:pt x="1061" y="515"/>
                  </a:cubicBezTo>
                  <a:cubicBezTo>
                    <a:pt x="1061" y="509"/>
                    <a:pt x="1061" y="509"/>
                    <a:pt x="1061" y="509"/>
                  </a:cubicBezTo>
                  <a:cubicBezTo>
                    <a:pt x="1060" y="509"/>
                    <a:pt x="1060" y="509"/>
                    <a:pt x="1059" y="510"/>
                  </a:cubicBezTo>
                  <a:cubicBezTo>
                    <a:pt x="1061" y="515"/>
                    <a:pt x="1061" y="515"/>
                    <a:pt x="1061" y="515"/>
                  </a:cubicBezTo>
                  <a:cubicBezTo>
                    <a:pt x="1061" y="509"/>
                    <a:pt x="1061" y="509"/>
                    <a:pt x="1061" y="509"/>
                  </a:cubicBezTo>
                  <a:cubicBezTo>
                    <a:pt x="1061" y="515"/>
                    <a:pt x="1061" y="515"/>
                    <a:pt x="1061" y="515"/>
                  </a:cubicBezTo>
                  <a:cubicBezTo>
                    <a:pt x="1062" y="510"/>
                    <a:pt x="1062" y="510"/>
                    <a:pt x="1062" y="510"/>
                  </a:cubicBezTo>
                  <a:cubicBezTo>
                    <a:pt x="1061" y="510"/>
                    <a:pt x="1061" y="509"/>
                    <a:pt x="1061" y="509"/>
                  </a:cubicBezTo>
                  <a:cubicBezTo>
                    <a:pt x="1061" y="515"/>
                    <a:pt x="1061" y="515"/>
                    <a:pt x="1061" y="515"/>
                  </a:cubicBezTo>
                  <a:cubicBezTo>
                    <a:pt x="1062" y="510"/>
                    <a:pt x="1062" y="510"/>
                    <a:pt x="1062" y="510"/>
                  </a:cubicBezTo>
                  <a:cubicBezTo>
                    <a:pt x="1061" y="513"/>
                    <a:pt x="1061" y="513"/>
                    <a:pt x="1061" y="513"/>
                  </a:cubicBezTo>
                  <a:cubicBezTo>
                    <a:pt x="1062" y="510"/>
                    <a:pt x="1062" y="510"/>
                    <a:pt x="1062" y="510"/>
                  </a:cubicBezTo>
                  <a:cubicBezTo>
                    <a:pt x="1062" y="510"/>
                    <a:pt x="1062" y="510"/>
                    <a:pt x="1062" y="510"/>
                  </a:cubicBezTo>
                  <a:cubicBezTo>
                    <a:pt x="1061" y="513"/>
                    <a:pt x="1061" y="513"/>
                    <a:pt x="1061" y="513"/>
                  </a:cubicBezTo>
                  <a:cubicBezTo>
                    <a:pt x="1062" y="510"/>
                    <a:pt x="1062" y="510"/>
                    <a:pt x="1062" y="510"/>
                  </a:cubicBezTo>
                  <a:cubicBezTo>
                    <a:pt x="1062" y="510"/>
                    <a:pt x="1062" y="510"/>
                    <a:pt x="1062" y="510"/>
                  </a:cubicBezTo>
                  <a:cubicBezTo>
                    <a:pt x="1062" y="510"/>
                    <a:pt x="1061" y="509"/>
                    <a:pt x="1060" y="509"/>
                  </a:cubicBezTo>
                  <a:cubicBezTo>
                    <a:pt x="1056" y="507"/>
                    <a:pt x="1046" y="501"/>
                    <a:pt x="1034" y="494"/>
                  </a:cubicBezTo>
                  <a:cubicBezTo>
                    <a:pt x="989" y="470"/>
                    <a:pt x="901" y="420"/>
                    <a:pt x="824" y="377"/>
                  </a:cubicBezTo>
                  <a:cubicBezTo>
                    <a:pt x="785" y="355"/>
                    <a:pt x="750" y="335"/>
                    <a:pt x="724" y="320"/>
                  </a:cubicBezTo>
                  <a:cubicBezTo>
                    <a:pt x="711" y="312"/>
                    <a:pt x="700" y="306"/>
                    <a:pt x="693" y="302"/>
                  </a:cubicBezTo>
                  <a:cubicBezTo>
                    <a:pt x="686" y="298"/>
                    <a:pt x="681" y="296"/>
                    <a:pt x="681" y="296"/>
                  </a:cubicBezTo>
                  <a:cubicBezTo>
                    <a:pt x="679" y="294"/>
                    <a:pt x="675" y="295"/>
                    <a:pt x="674" y="298"/>
                  </a:cubicBezTo>
                  <a:cubicBezTo>
                    <a:pt x="672" y="300"/>
                    <a:pt x="673" y="304"/>
                    <a:pt x="676" y="305"/>
                  </a:cubicBezTo>
                  <a:cubicBezTo>
                    <a:pt x="676" y="305"/>
                    <a:pt x="681" y="309"/>
                    <a:pt x="691" y="314"/>
                  </a:cubicBezTo>
                  <a:cubicBezTo>
                    <a:pt x="725" y="334"/>
                    <a:pt x="810" y="385"/>
                    <a:pt x="886" y="431"/>
                  </a:cubicBezTo>
                  <a:cubicBezTo>
                    <a:pt x="924" y="455"/>
                    <a:pt x="960" y="477"/>
                    <a:pt x="986" y="494"/>
                  </a:cubicBezTo>
                  <a:cubicBezTo>
                    <a:pt x="1000" y="503"/>
                    <a:pt x="1010" y="510"/>
                    <a:pt x="1018" y="516"/>
                  </a:cubicBezTo>
                  <a:cubicBezTo>
                    <a:pt x="1022" y="518"/>
                    <a:pt x="1024" y="521"/>
                    <a:pt x="1026" y="522"/>
                  </a:cubicBezTo>
                  <a:cubicBezTo>
                    <a:pt x="1027" y="523"/>
                    <a:pt x="1028" y="523"/>
                    <a:pt x="1028" y="524"/>
                  </a:cubicBezTo>
                  <a:cubicBezTo>
                    <a:pt x="1028" y="524"/>
                    <a:pt x="1028" y="524"/>
                    <a:pt x="1028" y="524"/>
                  </a:cubicBezTo>
                  <a:cubicBezTo>
                    <a:pt x="1030" y="522"/>
                    <a:pt x="1030" y="522"/>
                    <a:pt x="1030" y="522"/>
                  </a:cubicBezTo>
                  <a:cubicBezTo>
                    <a:pt x="1028" y="523"/>
                    <a:pt x="1028" y="523"/>
                    <a:pt x="1028" y="523"/>
                  </a:cubicBezTo>
                  <a:cubicBezTo>
                    <a:pt x="1028" y="524"/>
                    <a:pt x="1028" y="524"/>
                    <a:pt x="1028" y="524"/>
                  </a:cubicBezTo>
                  <a:cubicBezTo>
                    <a:pt x="1030" y="522"/>
                    <a:pt x="1030" y="522"/>
                    <a:pt x="1030" y="522"/>
                  </a:cubicBezTo>
                  <a:cubicBezTo>
                    <a:pt x="1028" y="523"/>
                    <a:pt x="1028" y="523"/>
                    <a:pt x="1028" y="523"/>
                  </a:cubicBezTo>
                  <a:cubicBezTo>
                    <a:pt x="1032" y="522"/>
                    <a:pt x="1032" y="522"/>
                    <a:pt x="1032" y="522"/>
                  </a:cubicBezTo>
                  <a:cubicBezTo>
                    <a:pt x="1027" y="522"/>
                    <a:pt x="1027" y="522"/>
                    <a:pt x="1027" y="522"/>
                  </a:cubicBezTo>
                  <a:cubicBezTo>
                    <a:pt x="1027" y="523"/>
                    <a:pt x="1028" y="523"/>
                    <a:pt x="1028" y="523"/>
                  </a:cubicBezTo>
                  <a:cubicBezTo>
                    <a:pt x="1032" y="522"/>
                    <a:pt x="1032" y="522"/>
                    <a:pt x="1032" y="522"/>
                  </a:cubicBezTo>
                  <a:cubicBezTo>
                    <a:pt x="1027" y="522"/>
                    <a:pt x="1027" y="522"/>
                    <a:pt x="1027" y="522"/>
                  </a:cubicBezTo>
                  <a:cubicBezTo>
                    <a:pt x="1032" y="522"/>
                    <a:pt x="1032" y="522"/>
                    <a:pt x="1032" y="522"/>
                  </a:cubicBezTo>
                  <a:cubicBezTo>
                    <a:pt x="1028" y="519"/>
                    <a:pt x="1028" y="519"/>
                    <a:pt x="1028" y="519"/>
                  </a:cubicBezTo>
                  <a:cubicBezTo>
                    <a:pt x="1028" y="520"/>
                    <a:pt x="1027" y="521"/>
                    <a:pt x="1027" y="522"/>
                  </a:cubicBezTo>
                  <a:cubicBezTo>
                    <a:pt x="1032" y="522"/>
                    <a:pt x="1032" y="522"/>
                    <a:pt x="1032" y="522"/>
                  </a:cubicBezTo>
                  <a:cubicBezTo>
                    <a:pt x="1028" y="519"/>
                    <a:pt x="1028" y="519"/>
                    <a:pt x="1028" y="519"/>
                  </a:cubicBezTo>
                  <a:cubicBezTo>
                    <a:pt x="1033" y="522"/>
                    <a:pt x="1033" y="522"/>
                    <a:pt x="1033" y="522"/>
                  </a:cubicBezTo>
                  <a:cubicBezTo>
                    <a:pt x="1028" y="518"/>
                    <a:pt x="1028" y="518"/>
                    <a:pt x="1028" y="518"/>
                  </a:cubicBezTo>
                  <a:cubicBezTo>
                    <a:pt x="1033" y="522"/>
                    <a:pt x="1033" y="522"/>
                    <a:pt x="1033" y="522"/>
                  </a:cubicBezTo>
                  <a:cubicBezTo>
                    <a:pt x="1031" y="517"/>
                    <a:pt x="1031" y="517"/>
                    <a:pt x="1031" y="517"/>
                  </a:cubicBezTo>
                  <a:cubicBezTo>
                    <a:pt x="1030" y="517"/>
                    <a:pt x="1029" y="517"/>
                    <a:pt x="1028" y="518"/>
                  </a:cubicBezTo>
                  <a:cubicBezTo>
                    <a:pt x="1033" y="522"/>
                    <a:pt x="1033" y="522"/>
                    <a:pt x="1033" y="522"/>
                  </a:cubicBezTo>
                  <a:cubicBezTo>
                    <a:pt x="1031" y="517"/>
                    <a:pt x="1031" y="517"/>
                    <a:pt x="1031" y="517"/>
                  </a:cubicBezTo>
                  <a:cubicBezTo>
                    <a:pt x="1033" y="522"/>
                    <a:pt x="1033" y="522"/>
                    <a:pt x="1033" y="522"/>
                  </a:cubicBezTo>
                  <a:cubicBezTo>
                    <a:pt x="1033" y="516"/>
                    <a:pt x="1033" y="516"/>
                    <a:pt x="1033" y="516"/>
                  </a:cubicBezTo>
                  <a:cubicBezTo>
                    <a:pt x="1032" y="516"/>
                    <a:pt x="1032" y="516"/>
                    <a:pt x="1031" y="517"/>
                  </a:cubicBezTo>
                  <a:cubicBezTo>
                    <a:pt x="1033" y="522"/>
                    <a:pt x="1033" y="522"/>
                    <a:pt x="1033" y="522"/>
                  </a:cubicBezTo>
                  <a:cubicBezTo>
                    <a:pt x="1033" y="516"/>
                    <a:pt x="1033" y="516"/>
                    <a:pt x="1033" y="516"/>
                  </a:cubicBezTo>
                  <a:cubicBezTo>
                    <a:pt x="1033" y="522"/>
                    <a:pt x="1033" y="522"/>
                    <a:pt x="1033" y="522"/>
                  </a:cubicBezTo>
                  <a:cubicBezTo>
                    <a:pt x="1034" y="517"/>
                    <a:pt x="1034" y="517"/>
                    <a:pt x="1034" y="517"/>
                  </a:cubicBezTo>
                  <a:cubicBezTo>
                    <a:pt x="1034" y="516"/>
                    <a:pt x="1034" y="516"/>
                    <a:pt x="1033" y="516"/>
                  </a:cubicBezTo>
                  <a:cubicBezTo>
                    <a:pt x="1033" y="522"/>
                    <a:pt x="1033" y="522"/>
                    <a:pt x="1033" y="522"/>
                  </a:cubicBezTo>
                  <a:cubicBezTo>
                    <a:pt x="1034" y="517"/>
                    <a:pt x="1034" y="517"/>
                    <a:pt x="1034" y="517"/>
                  </a:cubicBezTo>
                  <a:cubicBezTo>
                    <a:pt x="1033" y="520"/>
                    <a:pt x="1033" y="520"/>
                    <a:pt x="1033" y="520"/>
                  </a:cubicBezTo>
                  <a:cubicBezTo>
                    <a:pt x="1035" y="517"/>
                    <a:pt x="1035" y="517"/>
                    <a:pt x="1035" y="517"/>
                  </a:cubicBezTo>
                  <a:cubicBezTo>
                    <a:pt x="1035" y="517"/>
                    <a:pt x="1035" y="517"/>
                    <a:pt x="1034" y="517"/>
                  </a:cubicBezTo>
                  <a:cubicBezTo>
                    <a:pt x="1033" y="520"/>
                    <a:pt x="1033" y="520"/>
                    <a:pt x="1033" y="520"/>
                  </a:cubicBezTo>
                  <a:cubicBezTo>
                    <a:pt x="1035" y="517"/>
                    <a:pt x="1035" y="517"/>
                    <a:pt x="1035" y="517"/>
                  </a:cubicBezTo>
                  <a:cubicBezTo>
                    <a:pt x="1035" y="517"/>
                    <a:pt x="1034" y="516"/>
                    <a:pt x="1033" y="516"/>
                  </a:cubicBezTo>
                  <a:cubicBezTo>
                    <a:pt x="1029" y="514"/>
                    <a:pt x="1020" y="509"/>
                    <a:pt x="1008" y="502"/>
                  </a:cubicBezTo>
                  <a:cubicBezTo>
                    <a:pt x="964" y="477"/>
                    <a:pt x="876" y="427"/>
                    <a:pt x="798" y="383"/>
                  </a:cubicBezTo>
                  <a:cubicBezTo>
                    <a:pt x="760" y="361"/>
                    <a:pt x="724" y="340"/>
                    <a:pt x="697" y="325"/>
                  </a:cubicBezTo>
                  <a:cubicBezTo>
                    <a:pt x="684" y="318"/>
                    <a:pt x="674" y="312"/>
                    <a:pt x="666" y="307"/>
                  </a:cubicBezTo>
                  <a:cubicBezTo>
                    <a:pt x="659" y="303"/>
                    <a:pt x="655" y="301"/>
                    <a:pt x="655" y="301"/>
                  </a:cubicBezTo>
                  <a:cubicBezTo>
                    <a:pt x="652" y="299"/>
                    <a:pt x="649" y="300"/>
                    <a:pt x="647" y="302"/>
                  </a:cubicBezTo>
                  <a:cubicBezTo>
                    <a:pt x="647" y="304"/>
                    <a:pt x="646" y="305"/>
                    <a:pt x="646" y="306"/>
                  </a:cubicBezTo>
                  <a:cubicBezTo>
                    <a:pt x="646" y="307"/>
                    <a:pt x="647" y="307"/>
                    <a:pt x="647" y="308"/>
                  </a:cubicBezTo>
                  <a:cubicBezTo>
                    <a:pt x="647" y="309"/>
                    <a:pt x="648" y="309"/>
                    <a:pt x="648" y="309"/>
                  </a:cubicBezTo>
                  <a:cubicBezTo>
                    <a:pt x="648" y="310"/>
                    <a:pt x="649" y="310"/>
                    <a:pt x="649" y="311"/>
                  </a:cubicBezTo>
                  <a:cubicBezTo>
                    <a:pt x="650" y="311"/>
                    <a:pt x="651" y="312"/>
                    <a:pt x="652" y="313"/>
                  </a:cubicBezTo>
                  <a:cubicBezTo>
                    <a:pt x="657" y="316"/>
                    <a:pt x="666" y="322"/>
                    <a:pt x="678" y="329"/>
                  </a:cubicBezTo>
                  <a:cubicBezTo>
                    <a:pt x="720" y="356"/>
                    <a:pt x="801" y="405"/>
                    <a:pt x="872" y="447"/>
                  </a:cubicBezTo>
                  <a:cubicBezTo>
                    <a:pt x="907" y="469"/>
                    <a:pt x="940" y="489"/>
                    <a:pt x="964" y="504"/>
                  </a:cubicBezTo>
                  <a:cubicBezTo>
                    <a:pt x="976" y="512"/>
                    <a:pt x="985" y="518"/>
                    <a:pt x="992" y="522"/>
                  </a:cubicBezTo>
                  <a:cubicBezTo>
                    <a:pt x="995" y="525"/>
                    <a:pt x="998" y="527"/>
                    <a:pt x="999" y="528"/>
                  </a:cubicBezTo>
                  <a:cubicBezTo>
                    <a:pt x="1000" y="529"/>
                    <a:pt x="1001" y="529"/>
                    <a:pt x="1001" y="529"/>
                  </a:cubicBezTo>
                  <a:cubicBezTo>
                    <a:pt x="1001" y="529"/>
                    <a:pt x="1001" y="529"/>
                    <a:pt x="1001" y="529"/>
                  </a:cubicBezTo>
                  <a:cubicBezTo>
                    <a:pt x="1001" y="529"/>
                    <a:pt x="1001" y="529"/>
                    <a:pt x="1001" y="529"/>
                  </a:cubicBezTo>
                  <a:cubicBezTo>
                    <a:pt x="1003" y="527"/>
                    <a:pt x="1003" y="527"/>
                    <a:pt x="1003" y="527"/>
                  </a:cubicBezTo>
                  <a:cubicBezTo>
                    <a:pt x="1001" y="529"/>
                    <a:pt x="1001" y="529"/>
                    <a:pt x="1001" y="529"/>
                  </a:cubicBezTo>
                  <a:cubicBezTo>
                    <a:pt x="1001" y="529"/>
                    <a:pt x="1001" y="529"/>
                    <a:pt x="1001" y="529"/>
                  </a:cubicBezTo>
                  <a:cubicBezTo>
                    <a:pt x="1003" y="527"/>
                    <a:pt x="1003" y="527"/>
                    <a:pt x="1003" y="527"/>
                  </a:cubicBezTo>
                  <a:cubicBezTo>
                    <a:pt x="1001" y="529"/>
                    <a:pt x="1001" y="529"/>
                    <a:pt x="1001" y="529"/>
                  </a:cubicBezTo>
                  <a:cubicBezTo>
                    <a:pt x="1005" y="526"/>
                    <a:pt x="1005" y="526"/>
                    <a:pt x="1005" y="526"/>
                  </a:cubicBezTo>
                  <a:cubicBezTo>
                    <a:pt x="1000" y="526"/>
                    <a:pt x="1000" y="526"/>
                    <a:pt x="1000" y="526"/>
                  </a:cubicBezTo>
                  <a:cubicBezTo>
                    <a:pt x="1000" y="528"/>
                    <a:pt x="1000" y="528"/>
                    <a:pt x="1001" y="529"/>
                  </a:cubicBezTo>
                  <a:cubicBezTo>
                    <a:pt x="1005" y="526"/>
                    <a:pt x="1005" y="526"/>
                    <a:pt x="1005" y="526"/>
                  </a:cubicBezTo>
                  <a:cubicBezTo>
                    <a:pt x="1000" y="526"/>
                    <a:pt x="1000" y="526"/>
                    <a:pt x="1000" y="526"/>
                  </a:cubicBezTo>
                  <a:cubicBezTo>
                    <a:pt x="1005" y="526"/>
                    <a:pt x="1005" y="526"/>
                    <a:pt x="1005" y="526"/>
                  </a:cubicBezTo>
                  <a:cubicBezTo>
                    <a:pt x="1001" y="524"/>
                    <a:pt x="1001" y="524"/>
                    <a:pt x="1001" y="524"/>
                  </a:cubicBezTo>
                  <a:cubicBezTo>
                    <a:pt x="1000" y="525"/>
                    <a:pt x="1000" y="526"/>
                    <a:pt x="1000" y="526"/>
                  </a:cubicBezTo>
                  <a:cubicBezTo>
                    <a:pt x="1005" y="526"/>
                    <a:pt x="1005" y="526"/>
                    <a:pt x="1005" y="526"/>
                  </a:cubicBezTo>
                  <a:cubicBezTo>
                    <a:pt x="1001" y="524"/>
                    <a:pt x="1001" y="524"/>
                    <a:pt x="1001" y="524"/>
                  </a:cubicBezTo>
                  <a:cubicBezTo>
                    <a:pt x="1005" y="527"/>
                    <a:pt x="1005" y="527"/>
                    <a:pt x="1005" y="527"/>
                  </a:cubicBezTo>
                  <a:cubicBezTo>
                    <a:pt x="1008" y="522"/>
                    <a:pt x="1008" y="522"/>
                    <a:pt x="1008" y="522"/>
                  </a:cubicBezTo>
                  <a:cubicBezTo>
                    <a:pt x="636" y="310"/>
                    <a:pt x="636" y="310"/>
                    <a:pt x="636" y="310"/>
                  </a:cubicBezTo>
                  <a:cubicBezTo>
                    <a:pt x="633" y="309"/>
                    <a:pt x="630" y="310"/>
                    <a:pt x="628" y="312"/>
                  </a:cubicBezTo>
                  <a:cubicBezTo>
                    <a:pt x="627" y="315"/>
                    <a:pt x="628" y="318"/>
                    <a:pt x="630" y="320"/>
                  </a:cubicBezTo>
                  <a:cubicBezTo>
                    <a:pt x="630" y="320"/>
                    <a:pt x="632" y="321"/>
                    <a:pt x="634" y="322"/>
                  </a:cubicBezTo>
                  <a:cubicBezTo>
                    <a:pt x="653" y="333"/>
                    <a:pt x="739" y="384"/>
                    <a:pt x="820" y="433"/>
                  </a:cubicBezTo>
                  <a:cubicBezTo>
                    <a:pt x="860" y="457"/>
                    <a:pt x="900" y="482"/>
                    <a:pt x="929" y="500"/>
                  </a:cubicBezTo>
                  <a:cubicBezTo>
                    <a:pt x="943" y="510"/>
                    <a:pt x="955" y="518"/>
                    <a:pt x="964" y="524"/>
                  </a:cubicBezTo>
                  <a:cubicBezTo>
                    <a:pt x="968" y="527"/>
                    <a:pt x="971" y="530"/>
                    <a:pt x="973" y="531"/>
                  </a:cubicBezTo>
                  <a:cubicBezTo>
                    <a:pt x="974" y="532"/>
                    <a:pt x="975" y="533"/>
                    <a:pt x="975" y="533"/>
                  </a:cubicBezTo>
                  <a:cubicBezTo>
                    <a:pt x="975" y="533"/>
                    <a:pt x="975" y="533"/>
                    <a:pt x="975" y="533"/>
                  </a:cubicBezTo>
                  <a:cubicBezTo>
                    <a:pt x="976" y="533"/>
                    <a:pt x="976" y="533"/>
                    <a:pt x="976" y="533"/>
                  </a:cubicBezTo>
                  <a:cubicBezTo>
                    <a:pt x="975" y="533"/>
                    <a:pt x="975" y="533"/>
                    <a:pt x="975" y="533"/>
                  </a:cubicBezTo>
                  <a:cubicBezTo>
                    <a:pt x="975" y="533"/>
                    <a:pt x="975" y="533"/>
                    <a:pt x="975" y="533"/>
                  </a:cubicBezTo>
                  <a:cubicBezTo>
                    <a:pt x="976" y="533"/>
                    <a:pt x="976" y="533"/>
                    <a:pt x="976" y="533"/>
                  </a:cubicBezTo>
                  <a:cubicBezTo>
                    <a:pt x="975" y="533"/>
                    <a:pt x="975" y="533"/>
                    <a:pt x="975" y="533"/>
                  </a:cubicBezTo>
                  <a:cubicBezTo>
                    <a:pt x="978" y="531"/>
                    <a:pt x="978" y="531"/>
                    <a:pt x="978" y="531"/>
                  </a:cubicBezTo>
                  <a:cubicBezTo>
                    <a:pt x="975" y="531"/>
                    <a:pt x="975" y="531"/>
                    <a:pt x="975" y="531"/>
                  </a:cubicBezTo>
                  <a:cubicBezTo>
                    <a:pt x="975" y="533"/>
                    <a:pt x="975" y="533"/>
                    <a:pt x="975" y="533"/>
                  </a:cubicBezTo>
                  <a:cubicBezTo>
                    <a:pt x="978" y="531"/>
                    <a:pt x="978" y="531"/>
                    <a:pt x="978" y="531"/>
                  </a:cubicBezTo>
                  <a:cubicBezTo>
                    <a:pt x="975" y="531"/>
                    <a:pt x="975" y="531"/>
                    <a:pt x="975" y="531"/>
                  </a:cubicBezTo>
                  <a:cubicBezTo>
                    <a:pt x="979" y="531"/>
                    <a:pt x="979" y="531"/>
                    <a:pt x="979" y="531"/>
                  </a:cubicBezTo>
                  <a:cubicBezTo>
                    <a:pt x="975" y="529"/>
                    <a:pt x="975" y="529"/>
                    <a:pt x="975" y="529"/>
                  </a:cubicBezTo>
                  <a:cubicBezTo>
                    <a:pt x="975" y="530"/>
                    <a:pt x="975" y="531"/>
                    <a:pt x="975" y="531"/>
                  </a:cubicBezTo>
                  <a:cubicBezTo>
                    <a:pt x="979" y="531"/>
                    <a:pt x="979" y="531"/>
                    <a:pt x="979" y="531"/>
                  </a:cubicBezTo>
                  <a:cubicBezTo>
                    <a:pt x="975" y="529"/>
                    <a:pt x="975" y="529"/>
                    <a:pt x="975" y="529"/>
                  </a:cubicBezTo>
                  <a:cubicBezTo>
                    <a:pt x="980" y="532"/>
                    <a:pt x="980" y="532"/>
                    <a:pt x="980" y="532"/>
                  </a:cubicBezTo>
                  <a:cubicBezTo>
                    <a:pt x="983" y="527"/>
                    <a:pt x="983" y="527"/>
                    <a:pt x="983" y="527"/>
                  </a:cubicBezTo>
                  <a:cubicBezTo>
                    <a:pt x="610" y="312"/>
                    <a:pt x="610" y="312"/>
                    <a:pt x="610" y="312"/>
                  </a:cubicBezTo>
                  <a:cubicBezTo>
                    <a:pt x="608" y="311"/>
                    <a:pt x="606" y="311"/>
                    <a:pt x="605" y="312"/>
                  </a:cubicBezTo>
                  <a:cubicBezTo>
                    <a:pt x="603" y="313"/>
                    <a:pt x="602" y="315"/>
                    <a:pt x="602" y="317"/>
                  </a:cubicBezTo>
                  <a:cubicBezTo>
                    <a:pt x="602" y="319"/>
                    <a:pt x="602" y="319"/>
                    <a:pt x="602" y="320"/>
                  </a:cubicBezTo>
                  <a:cubicBezTo>
                    <a:pt x="603" y="321"/>
                    <a:pt x="603" y="321"/>
                    <a:pt x="603" y="321"/>
                  </a:cubicBezTo>
                  <a:cubicBezTo>
                    <a:pt x="604" y="322"/>
                    <a:pt x="604" y="322"/>
                    <a:pt x="604" y="322"/>
                  </a:cubicBezTo>
                  <a:cubicBezTo>
                    <a:pt x="605" y="322"/>
                    <a:pt x="605" y="322"/>
                    <a:pt x="606" y="323"/>
                  </a:cubicBezTo>
                  <a:cubicBezTo>
                    <a:pt x="610" y="326"/>
                    <a:pt x="618" y="331"/>
                    <a:pt x="629" y="338"/>
                  </a:cubicBezTo>
                  <a:cubicBezTo>
                    <a:pt x="708" y="388"/>
                    <a:pt x="950" y="538"/>
                    <a:pt x="950" y="538"/>
                  </a:cubicBezTo>
                  <a:cubicBezTo>
                    <a:pt x="953" y="533"/>
                    <a:pt x="953" y="533"/>
                    <a:pt x="953" y="533"/>
                  </a:cubicBezTo>
                  <a:cubicBezTo>
                    <a:pt x="948" y="530"/>
                    <a:pt x="948" y="530"/>
                    <a:pt x="948" y="530"/>
                  </a:cubicBezTo>
                  <a:cubicBezTo>
                    <a:pt x="952" y="533"/>
                    <a:pt x="952" y="533"/>
                    <a:pt x="952" y="533"/>
                  </a:cubicBezTo>
                  <a:cubicBezTo>
                    <a:pt x="950" y="528"/>
                    <a:pt x="950" y="528"/>
                    <a:pt x="950" y="528"/>
                  </a:cubicBezTo>
                  <a:cubicBezTo>
                    <a:pt x="950" y="528"/>
                    <a:pt x="949" y="529"/>
                    <a:pt x="948" y="530"/>
                  </a:cubicBezTo>
                  <a:cubicBezTo>
                    <a:pt x="952" y="533"/>
                    <a:pt x="952" y="533"/>
                    <a:pt x="952" y="533"/>
                  </a:cubicBezTo>
                  <a:cubicBezTo>
                    <a:pt x="950" y="528"/>
                    <a:pt x="950" y="528"/>
                    <a:pt x="950" y="528"/>
                  </a:cubicBezTo>
                  <a:cubicBezTo>
                    <a:pt x="952" y="531"/>
                    <a:pt x="952" y="531"/>
                    <a:pt x="952" y="531"/>
                  </a:cubicBezTo>
                  <a:cubicBezTo>
                    <a:pt x="952" y="528"/>
                    <a:pt x="952" y="528"/>
                    <a:pt x="952" y="528"/>
                  </a:cubicBezTo>
                  <a:cubicBezTo>
                    <a:pt x="951" y="528"/>
                    <a:pt x="951" y="528"/>
                    <a:pt x="950" y="528"/>
                  </a:cubicBezTo>
                  <a:cubicBezTo>
                    <a:pt x="952" y="531"/>
                    <a:pt x="952" y="531"/>
                    <a:pt x="952" y="531"/>
                  </a:cubicBezTo>
                  <a:cubicBezTo>
                    <a:pt x="952" y="528"/>
                    <a:pt x="952" y="528"/>
                    <a:pt x="952" y="528"/>
                  </a:cubicBezTo>
                  <a:cubicBezTo>
                    <a:pt x="952" y="529"/>
                    <a:pt x="952" y="529"/>
                    <a:pt x="952" y="529"/>
                  </a:cubicBezTo>
                  <a:cubicBezTo>
                    <a:pt x="952" y="528"/>
                    <a:pt x="952" y="528"/>
                    <a:pt x="952" y="528"/>
                  </a:cubicBezTo>
                  <a:cubicBezTo>
                    <a:pt x="952" y="528"/>
                    <a:pt x="952" y="528"/>
                    <a:pt x="952" y="528"/>
                  </a:cubicBezTo>
                  <a:cubicBezTo>
                    <a:pt x="952" y="529"/>
                    <a:pt x="952" y="529"/>
                    <a:pt x="952" y="529"/>
                  </a:cubicBezTo>
                  <a:cubicBezTo>
                    <a:pt x="952" y="528"/>
                    <a:pt x="952" y="528"/>
                    <a:pt x="952" y="528"/>
                  </a:cubicBezTo>
                  <a:cubicBezTo>
                    <a:pt x="952" y="528"/>
                    <a:pt x="951" y="528"/>
                    <a:pt x="950" y="527"/>
                  </a:cubicBezTo>
                  <a:cubicBezTo>
                    <a:pt x="947" y="527"/>
                    <a:pt x="944" y="525"/>
                    <a:pt x="939" y="523"/>
                  </a:cubicBezTo>
                  <a:cubicBezTo>
                    <a:pt x="922" y="515"/>
                    <a:pt x="892" y="498"/>
                    <a:pt x="856" y="477"/>
                  </a:cubicBezTo>
                  <a:cubicBezTo>
                    <a:pt x="802" y="446"/>
                    <a:pt x="737" y="406"/>
                    <a:pt x="684" y="373"/>
                  </a:cubicBezTo>
                  <a:cubicBezTo>
                    <a:pt x="657" y="357"/>
                    <a:pt x="634" y="343"/>
                    <a:pt x="617" y="333"/>
                  </a:cubicBezTo>
                  <a:cubicBezTo>
                    <a:pt x="609" y="328"/>
                    <a:pt x="602" y="324"/>
                    <a:pt x="597" y="321"/>
                  </a:cubicBezTo>
                  <a:cubicBezTo>
                    <a:pt x="594" y="320"/>
                    <a:pt x="592" y="319"/>
                    <a:pt x="591" y="318"/>
                  </a:cubicBezTo>
                  <a:cubicBezTo>
                    <a:pt x="590" y="317"/>
                    <a:pt x="590" y="317"/>
                    <a:pt x="589" y="317"/>
                  </a:cubicBezTo>
                  <a:cubicBezTo>
                    <a:pt x="589" y="317"/>
                    <a:pt x="588" y="317"/>
                    <a:pt x="588" y="316"/>
                  </a:cubicBezTo>
                  <a:cubicBezTo>
                    <a:pt x="587" y="316"/>
                    <a:pt x="587" y="316"/>
                    <a:pt x="587" y="316"/>
                  </a:cubicBezTo>
                  <a:cubicBezTo>
                    <a:pt x="587" y="316"/>
                    <a:pt x="587" y="316"/>
                    <a:pt x="586" y="316"/>
                  </a:cubicBezTo>
                  <a:cubicBezTo>
                    <a:pt x="585" y="316"/>
                    <a:pt x="585" y="316"/>
                    <a:pt x="584" y="316"/>
                  </a:cubicBezTo>
                  <a:cubicBezTo>
                    <a:pt x="583" y="317"/>
                    <a:pt x="582" y="317"/>
                    <a:pt x="581" y="319"/>
                  </a:cubicBezTo>
                  <a:cubicBezTo>
                    <a:pt x="579" y="321"/>
                    <a:pt x="580" y="325"/>
                    <a:pt x="583" y="326"/>
                  </a:cubicBezTo>
                  <a:cubicBezTo>
                    <a:pt x="931" y="544"/>
                    <a:pt x="931" y="544"/>
                    <a:pt x="931" y="544"/>
                  </a:cubicBezTo>
                  <a:cubicBezTo>
                    <a:pt x="934" y="539"/>
                    <a:pt x="934" y="539"/>
                    <a:pt x="934" y="539"/>
                  </a:cubicBezTo>
                  <a:cubicBezTo>
                    <a:pt x="929" y="536"/>
                    <a:pt x="929" y="536"/>
                    <a:pt x="929" y="536"/>
                  </a:cubicBezTo>
                  <a:cubicBezTo>
                    <a:pt x="933" y="539"/>
                    <a:pt x="933" y="539"/>
                    <a:pt x="933" y="539"/>
                  </a:cubicBezTo>
                  <a:cubicBezTo>
                    <a:pt x="932" y="534"/>
                    <a:pt x="932" y="534"/>
                    <a:pt x="932" y="534"/>
                  </a:cubicBezTo>
                  <a:cubicBezTo>
                    <a:pt x="931" y="534"/>
                    <a:pt x="930" y="535"/>
                    <a:pt x="929" y="536"/>
                  </a:cubicBezTo>
                  <a:cubicBezTo>
                    <a:pt x="933" y="539"/>
                    <a:pt x="933" y="539"/>
                    <a:pt x="933" y="539"/>
                  </a:cubicBezTo>
                  <a:cubicBezTo>
                    <a:pt x="932" y="534"/>
                    <a:pt x="932" y="534"/>
                    <a:pt x="932" y="534"/>
                  </a:cubicBezTo>
                  <a:cubicBezTo>
                    <a:pt x="933" y="537"/>
                    <a:pt x="933" y="537"/>
                    <a:pt x="933" y="537"/>
                  </a:cubicBezTo>
                  <a:cubicBezTo>
                    <a:pt x="933" y="534"/>
                    <a:pt x="933" y="534"/>
                    <a:pt x="933" y="534"/>
                  </a:cubicBezTo>
                  <a:cubicBezTo>
                    <a:pt x="932" y="534"/>
                    <a:pt x="932" y="534"/>
                    <a:pt x="932" y="534"/>
                  </a:cubicBezTo>
                  <a:cubicBezTo>
                    <a:pt x="933" y="537"/>
                    <a:pt x="933" y="537"/>
                    <a:pt x="933" y="537"/>
                  </a:cubicBezTo>
                  <a:cubicBezTo>
                    <a:pt x="933" y="534"/>
                    <a:pt x="933" y="534"/>
                    <a:pt x="933" y="534"/>
                  </a:cubicBezTo>
                  <a:cubicBezTo>
                    <a:pt x="933" y="534"/>
                    <a:pt x="933" y="534"/>
                    <a:pt x="933" y="534"/>
                  </a:cubicBezTo>
                  <a:cubicBezTo>
                    <a:pt x="933" y="534"/>
                    <a:pt x="933" y="534"/>
                    <a:pt x="933" y="534"/>
                  </a:cubicBezTo>
                  <a:cubicBezTo>
                    <a:pt x="933" y="534"/>
                    <a:pt x="933" y="534"/>
                    <a:pt x="933" y="534"/>
                  </a:cubicBezTo>
                  <a:cubicBezTo>
                    <a:pt x="933" y="534"/>
                    <a:pt x="933" y="534"/>
                    <a:pt x="933" y="534"/>
                  </a:cubicBezTo>
                  <a:cubicBezTo>
                    <a:pt x="933" y="534"/>
                    <a:pt x="933" y="534"/>
                    <a:pt x="933" y="534"/>
                  </a:cubicBezTo>
                  <a:cubicBezTo>
                    <a:pt x="932" y="534"/>
                    <a:pt x="931" y="534"/>
                    <a:pt x="930" y="533"/>
                  </a:cubicBezTo>
                  <a:cubicBezTo>
                    <a:pt x="927" y="532"/>
                    <a:pt x="922" y="530"/>
                    <a:pt x="916" y="527"/>
                  </a:cubicBezTo>
                  <a:cubicBezTo>
                    <a:pt x="893" y="516"/>
                    <a:pt x="852" y="493"/>
                    <a:pt x="803" y="465"/>
                  </a:cubicBezTo>
                  <a:cubicBezTo>
                    <a:pt x="730" y="423"/>
                    <a:pt x="640" y="369"/>
                    <a:pt x="569" y="325"/>
                  </a:cubicBezTo>
                  <a:cubicBezTo>
                    <a:pt x="533" y="303"/>
                    <a:pt x="502" y="284"/>
                    <a:pt x="480" y="271"/>
                  </a:cubicBezTo>
                  <a:cubicBezTo>
                    <a:pt x="469" y="264"/>
                    <a:pt x="460" y="258"/>
                    <a:pt x="454" y="254"/>
                  </a:cubicBezTo>
                  <a:cubicBezTo>
                    <a:pt x="448" y="251"/>
                    <a:pt x="444" y="249"/>
                    <a:pt x="444" y="249"/>
                  </a:cubicBezTo>
                  <a:cubicBezTo>
                    <a:pt x="442" y="247"/>
                    <a:pt x="438" y="248"/>
                    <a:pt x="437" y="250"/>
                  </a:cubicBezTo>
                  <a:cubicBezTo>
                    <a:pt x="436" y="251"/>
                    <a:pt x="436" y="253"/>
                    <a:pt x="436" y="253"/>
                  </a:cubicBezTo>
                  <a:cubicBezTo>
                    <a:pt x="436" y="255"/>
                    <a:pt x="436" y="256"/>
                    <a:pt x="437" y="256"/>
                  </a:cubicBezTo>
                  <a:cubicBezTo>
                    <a:pt x="437" y="257"/>
                    <a:pt x="438" y="258"/>
                    <a:pt x="438" y="258"/>
                  </a:cubicBezTo>
                  <a:cubicBezTo>
                    <a:pt x="439" y="259"/>
                    <a:pt x="440" y="260"/>
                    <a:pt x="442" y="262"/>
                  </a:cubicBezTo>
                  <a:cubicBezTo>
                    <a:pt x="448" y="266"/>
                    <a:pt x="459" y="273"/>
                    <a:pt x="475" y="283"/>
                  </a:cubicBezTo>
                  <a:cubicBezTo>
                    <a:pt x="531" y="318"/>
                    <a:pt x="638" y="381"/>
                    <a:pt x="732" y="437"/>
                  </a:cubicBezTo>
                  <a:cubicBezTo>
                    <a:pt x="779" y="465"/>
                    <a:pt x="823" y="492"/>
                    <a:pt x="854" y="512"/>
                  </a:cubicBezTo>
                  <a:cubicBezTo>
                    <a:pt x="870" y="522"/>
                    <a:pt x="883" y="530"/>
                    <a:pt x="892" y="537"/>
                  </a:cubicBezTo>
                  <a:cubicBezTo>
                    <a:pt x="896" y="540"/>
                    <a:pt x="900" y="543"/>
                    <a:pt x="902" y="545"/>
                  </a:cubicBezTo>
                  <a:cubicBezTo>
                    <a:pt x="903" y="546"/>
                    <a:pt x="904" y="546"/>
                    <a:pt x="904" y="547"/>
                  </a:cubicBezTo>
                  <a:cubicBezTo>
                    <a:pt x="904" y="547"/>
                    <a:pt x="904" y="547"/>
                    <a:pt x="904" y="547"/>
                  </a:cubicBezTo>
                  <a:cubicBezTo>
                    <a:pt x="904" y="547"/>
                    <a:pt x="904" y="547"/>
                    <a:pt x="904" y="547"/>
                  </a:cubicBezTo>
                  <a:cubicBezTo>
                    <a:pt x="907" y="545"/>
                    <a:pt x="907" y="545"/>
                    <a:pt x="907" y="545"/>
                  </a:cubicBezTo>
                  <a:cubicBezTo>
                    <a:pt x="904" y="545"/>
                    <a:pt x="904" y="545"/>
                    <a:pt x="904" y="545"/>
                  </a:cubicBezTo>
                  <a:cubicBezTo>
                    <a:pt x="904" y="547"/>
                    <a:pt x="904" y="547"/>
                    <a:pt x="904" y="547"/>
                  </a:cubicBezTo>
                  <a:cubicBezTo>
                    <a:pt x="907" y="545"/>
                    <a:pt x="907" y="545"/>
                    <a:pt x="907" y="545"/>
                  </a:cubicBezTo>
                  <a:cubicBezTo>
                    <a:pt x="904" y="545"/>
                    <a:pt x="904" y="545"/>
                    <a:pt x="904" y="545"/>
                  </a:cubicBezTo>
                  <a:cubicBezTo>
                    <a:pt x="908" y="545"/>
                    <a:pt x="908" y="545"/>
                    <a:pt x="908" y="545"/>
                  </a:cubicBezTo>
                  <a:cubicBezTo>
                    <a:pt x="904" y="543"/>
                    <a:pt x="904" y="543"/>
                    <a:pt x="904" y="543"/>
                  </a:cubicBezTo>
                  <a:cubicBezTo>
                    <a:pt x="904" y="543"/>
                    <a:pt x="904" y="544"/>
                    <a:pt x="904" y="545"/>
                  </a:cubicBezTo>
                  <a:cubicBezTo>
                    <a:pt x="908" y="545"/>
                    <a:pt x="908" y="545"/>
                    <a:pt x="908" y="545"/>
                  </a:cubicBezTo>
                  <a:cubicBezTo>
                    <a:pt x="904" y="543"/>
                    <a:pt x="904" y="543"/>
                    <a:pt x="904" y="543"/>
                  </a:cubicBezTo>
                  <a:cubicBezTo>
                    <a:pt x="909" y="546"/>
                    <a:pt x="909" y="546"/>
                    <a:pt x="909" y="546"/>
                  </a:cubicBezTo>
                  <a:cubicBezTo>
                    <a:pt x="912" y="541"/>
                    <a:pt x="912" y="541"/>
                    <a:pt x="912" y="541"/>
                  </a:cubicBezTo>
                  <a:cubicBezTo>
                    <a:pt x="379" y="230"/>
                    <a:pt x="379" y="230"/>
                    <a:pt x="379" y="230"/>
                  </a:cubicBezTo>
                  <a:cubicBezTo>
                    <a:pt x="376" y="229"/>
                    <a:pt x="373" y="230"/>
                    <a:pt x="371" y="232"/>
                  </a:cubicBezTo>
                  <a:cubicBezTo>
                    <a:pt x="370" y="235"/>
                    <a:pt x="371" y="238"/>
                    <a:pt x="373" y="240"/>
                  </a:cubicBezTo>
                  <a:cubicBezTo>
                    <a:pt x="538" y="343"/>
                    <a:pt x="538" y="343"/>
                    <a:pt x="538" y="343"/>
                  </a:cubicBezTo>
                  <a:cubicBezTo>
                    <a:pt x="347" y="231"/>
                    <a:pt x="347" y="231"/>
                    <a:pt x="347" y="231"/>
                  </a:cubicBezTo>
                  <a:cubicBezTo>
                    <a:pt x="345" y="229"/>
                    <a:pt x="341" y="230"/>
                    <a:pt x="340" y="232"/>
                  </a:cubicBezTo>
                  <a:cubicBezTo>
                    <a:pt x="338" y="235"/>
                    <a:pt x="339" y="238"/>
                    <a:pt x="342" y="240"/>
                  </a:cubicBezTo>
                  <a:cubicBezTo>
                    <a:pt x="860" y="564"/>
                    <a:pt x="860" y="564"/>
                    <a:pt x="860" y="564"/>
                  </a:cubicBezTo>
                  <a:cubicBezTo>
                    <a:pt x="863" y="559"/>
                    <a:pt x="863" y="559"/>
                    <a:pt x="863" y="559"/>
                  </a:cubicBezTo>
                  <a:cubicBezTo>
                    <a:pt x="866" y="555"/>
                    <a:pt x="866" y="555"/>
                    <a:pt x="866" y="555"/>
                  </a:cubicBezTo>
                  <a:cubicBezTo>
                    <a:pt x="866" y="555"/>
                    <a:pt x="728" y="473"/>
                    <a:pt x="590" y="391"/>
                  </a:cubicBezTo>
                  <a:cubicBezTo>
                    <a:pt x="520" y="350"/>
                    <a:pt x="451" y="309"/>
                    <a:pt x="399" y="278"/>
                  </a:cubicBezTo>
                  <a:cubicBezTo>
                    <a:pt x="373" y="263"/>
                    <a:pt x="351" y="250"/>
                    <a:pt x="336" y="241"/>
                  </a:cubicBezTo>
                  <a:cubicBezTo>
                    <a:pt x="328" y="236"/>
                    <a:pt x="322" y="233"/>
                    <a:pt x="318" y="230"/>
                  </a:cubicBezTo>
                  <a:cubicBezTo>
                    <a:pt x="316" y="229"/>
                    <a:pt x="314" y="228"/>
                    <a:pt x="313" y="228"/>
                  </a:cubicBezTo>
                  <a:cubicBezTo>
                    <a:pt x="313" y="227"/>
                    <a:pt x="312" y="227"/>
                    <a:pt x="312" y="227"/>
                  </a:cubicBezTo>
                  <a:cubicBezTo>
                    <a:pt x="311" y="227"/>
                    <a:pt x="311" y="227"/>
                    <a:pt x="311" y="227"/>
                  </a:cubicBezTo>
                  <a:cubicBezTo>
                    <a:pt x="311" y="226"/>
                    <a:pt x="311" y="226"/>
                    <a:pt x="311" y="226"/>
                  </a:cubicBezTo>
                  <a:cubicBezTo>
                    <a:pt x="310" y="226"/>
                    <a:pt x="310" y="226"/>
                    <a:pt x="310" y="226"/>
                  </a:cubicBezTo>
                  <a:cubicBezTo>
                    <a:pt x="310" y="226"/>
                    <a:pt x="310" y="226"/>
                    <a:pt x="309" y="226"/>
                  </a:cubicBezTo>
                  <a:cubicBezTo>
                    <a:pt x="308" y="226"/>
                    <a:pt x="307" y="226"/>
                    <a:pt x="306" y="226"/>
                  </a:cubicBezTo>
                  <a:cubicBezTo>
                    <a:pt x="305" y="227"/>
                    <a:pt x="304" y="228"/>
                    <a:pt x="304" y="229"/>
                  </a:cubicBezTo>
                  <a:cubicBezTo>
                    <a:pt x="302" y="231"/>
                    <a:pt x="303" y="235"/>
                    <a:pt x="306" y="236"/>
                  </a:cubicBezTo>
                  <a:cubicBezTo>
                    <a:pt x="306" y="236"/>
                    <a:pt x="308" y="237"/>
                    <a:pt x="312" y="240"/>
                  </a:cubicBezTo>
                  <a:cubicBezTo>
                    <a:pt x="341" y="257"/>
                    <a:pt x="472" y="334"/>
                    <a:pt x="596" y="410"/>
                  </a:cubicBezTo>
                  <a:cubicBezTo>
                    <a:pt x="658" y="447"/>
                    <a:pt x="718" y="484"/>
                    <a:pt x="763" y="513"/>
                  </a:cubicBezTo>
                  <a:cubicBezTo>
                    <a:pt x="785" y="528"/>
                    <a:pt x="803" y="540"/>
                    <a:pt x="816" y="549"/>
                  </a:cubicBezTo>
                  <a:cubicBezTo>
                    <a:pt x="822" y="554"/>
                    <a:pt x="827" y="558"/>
                    <a:pt x="831" y="561"/>
                  </a:cubicBezTo>
                  <a:cubicBezTo>
                    <a:pt x="832" y="562"/>
                    <a:pt x="833" y="563"/>
                    <a:pt x="834" y="564"/>
                  </a:cubicBezTo>
                  <a:cubicBezTo>
                    <a:pt x="834" y="564"/>
                    <a:pt x="834" y="564"/>
                    <a:pt x="834" y="564"/>
                  </a:cubicBezTo>
                  <a:cubicBezTo>
                    <a:pt x="834" y="564"/>
                    <a:pt x="834" y="564"/>
                    <a:pt x="834" y="564"/>
                  </a:cubicBezTo>
                  <a:cubicBezTo>
                    <a:pt x="836" y="563"/>
                    <a:pt x="836" y="563"/>
                    <a:pt x="836" y="563"/>
                  </a:cubicBezTo>
                  <a:cubicBezTo>
                    <a:pt x="834" y="564"/>
                    <a:pt x="834" y="564"/>
                    <a:pt x="834" y="564"/>
                  </a:cubicBezTo>
                  <a:cubicBezTo>
                    <a:pt x="834" y="564"/>
                    <a:pt x="834" y="564"/>
                    <a:pt x="834" y="564"/>
                  </a:cubicBezTo>
                  <a:cubicBezTo>
                    <a:pt x="836" y="563"/>
                    <a:pt x="836" y="563"/>
                    <a:pt x="836" y="563"/>
                  </a:cubicBezTo>
                  <a:cubicBezTo>
                    <a:pt x="834" y="564"/>
                    <a:pt x="834" y="564"/>
                    <a:pt x="834" y="564"/>
                  </a:cubicBezTo>
                  <a:cubicBezTo>
                    <a:pt x="838" y="563"/>
                    <a:pt x="838" y="563"/>
                    <a:pt x="838" y="563"/>
                  </a:cubicBezTo>
                  <a:cubicBezTo>
                    <a:pt x="834" y="563"/>
                    <a:pt x="834" y="563"/>
                    <a:pt x="834" y="563"/>
                  </a:cubicBezTo>
                  <a:cubicBezTo>
                    <a:pt x="834" y="563"/>
                    <a:pt x="834" y="564"/>
                    <a:pt x="834" y="564"/>
                  </a:cubicBezTo>
                  <a:cubicBezTo>
                    <a:pt x="838" y="563"/>
                    <a:pt x="838" y="563"/>
                    <a:pt x="838" y="563"/>
                  </a:cubicBezTo>
                  <a:cubicBezTo>
                    <a:pt x="834" y="563"/>
                    <a:pt x="834" y="563"/>
                    <a:pt x="834" y="563"/>
                  </a:cubicBezTo>
                  <a:cubicBezTo>
                    <a:pt x="839" y="563"/>
                    <a:pt x="839" y="563"/>
                    <a:pt x="839" y="563"/>
                  </a:cubicBezTo>
                  <a:cubicBezTo>
                    <a:pt x="835" y="560"/>
                    <a:pt x="835" y="560"/>
                    <a:pt x="835" y="560"/>
                  </a:cubicBezTo>
                  <a:cubicBezTo>
                    <a:pt x="834" y="561"/>
                    <a:pt x="834" y="562"/>
                    <a:pt x="834" y="563"/>
                  </a:cubicBezTo>
                  <a:cubicBezTo>
                    <a:pt x="839" y="563"/>
                    <a:pt x="839" y="563"/>
                    <a:pt x="839" y="563"/>
                  </a:cubicBezTo>
                  <a:cubicBezTo>
                    <a:pt x="835" y="560"/>
                    <a:pt x="835" y="560"/>
                    <a:pt x="835" y="560"/>
                  </a:cubicBezTo>
                  <a:cubicBezTo>
                    <a:pt x="839" y="563"/>
                    <a:pt x="839" y="563"/>
                    <a:pt x="839" y="563"/>
                  </a:cubicBezTo>
                  <a:cubicBezTo>
                    <a:pt x="842" y="558"/>
                    <a:pt x="842" y="558"/>
                    <a:pt x="842" y="558"/>
                  </a:cubicBezTo>
                  <a:cubicBezTo>
                    <a:pt x="842" y="558"/>
                    <a:pt x="710" y="476"/>
                    <a:pt x="574" y="394"/>
                  </a:cubicBezTo>
                  <a:cubicBezTo>
                    <a:pt x="507" y="353"/>
                    <a:pt x="438" y="312"/>
                    <a:pt x="383" y="282"/>
                  </a:cubicBezTo>
                  <a:cubicBezTo>
                    <a:pt x="356" y="266"/>
                    <a:pt x="333" y="253"/>
                    <a:pt x="316" y="244"/>
                  </a:cubicBezTo>
                  <a:cubicBezTo>
                    <a:pt x="307" y="240"/>
                    <a:pt x="299" y="236"/>
                    <a:pt x="293" y="234"/>
                  </a:cubicBezTo>
                  <a:cubicBezTo>
                    <a:pt x="291" y="233"/>
                    <a:pt x="288" y="232"/>
                    <a:pt x="286" y="231"/>
                  </a:cubicBezTo>
                  <a:cubicBezTo>
                    <a:pt x="284" y="230"/>
                    <a:pt x="282" y="230"/>
                    <a:pt x="280" y="230"/>
                  </a:cubicBezTo>
                  <a:cubicBezTo>
                    <a:pt x="279" y="230"/>
                    <a:pt x="278" y="230"/>
                    <a:pt x="277" y="230"/>
                  </a:cubicBezTo>
                  <a:cubicBezTo>
                    <a:pt x="276" y="231"/>
                    <a:pt x="275" y="231"/>
                    <a:pt x="274" y="233"/>
                  </a:cubicBezTo>
                  <a:cubicBezTo>
                    <a:pt x="274" y="233"/>
                    <a:pt x="274" y="233"/>
                    <a:pt x="274" y="233"/>
                  </a:cubicBezTo>
                  <a:cubicBezTo>
                    <a:pt x="273" y="234"/>
                    <a:pt x="273" y="235"/>
                    <a:pt x="273" y="236"/>
                  </a:cubicBezTo>
                  <a:cubicBezTo>
                    <a:pt x="273" y="237"/>
                    <a:pt x="273" y="238"/>
                    <a:pt x="274" y="239"/>
                  </a:cubicBezTo>
                  <a:cubicBezTo>
                    <a:pt x="274" y="240"/>
                    <a:pt x="275" y="240"/>
                    <a:pt x="275" y="241"/>
                  </a:cubicBezTo>
                  <a:cubicBezTo>
                    <a:pt x="276" y="242"/>
                    <a:pt x="278" y="243"/>
                    <a:pt x="279" y="245"/>
                  </a:cubicBezTo>
                  <a:cubicBezTo>
                    <a:pt x="286" y="250"/>
                    <a:pt x="299" y="259"/>
                    <a:pt x="317" y="271"/>
                  </a:cubicBezTo>
                  <a:cubicBezTo>
                    <a:pt x="381" y="312"/>
                    <a:pt x="504" y="388"/>
                    <a:pt x="612" y="454"/>
                  </a:cubicBezTo>
                  <a:cubicBezTo>
                    <a:pt x="719" y="520"/>
                    <a:pt x="811" y="575"/>
                    <a:pt x="811" y="575"/>
                  </a:cubicBezTo>
                  <a:cubicBezTo>
                    <a:pt x="814" y="570"/>
                    <a:pt x="814" y="570"/>
                    <a:pt x="814" y="570"/>
                  </a:cubicBezTo>
                  <a:cubicBezTo>
                    <a:pt x="817" y="566"/>
                    <a:pt x="817" y="566"/>
                    <a:pt x="817" y="566"/>
                  </a:cubicBezTo>
                  <a:cubicBezTo>
                    <a:pt x="254" y="234"/>
                    <a:pt x="254" y="234"/>
                    <a:pt x="254" y="234"/>
                  </a:cubicBezTo>
                  <a:cubicBezTo>
                    <a:pt x="252" y="232"/>
                    <a:pt x="248" y="233"/>
                    <a:pt x="247" y="236"/>
                  </a:cubicBezTo>
                  <a:cubicBezTo>
                    <a:pt x="245" y="238"/>
                    <a:pt x="246" y="242"/>
                    <a:pt x="249" y="243"/>
                  </a:cubicBezTo>
                  <a:cubicBezTo>
                    <a:pt x="785" y="579"/>
                    <a:pt x="785" y="579"/>
                    <a:pt x="785" y="579"/>
                  </a:cubicBezTo>
                  <a:cubicBezTo>
                    <a:pt x="788" y="574"/>
                    <a:pt x="788" y="574"/>
                    <a:pt x="788" y="574"/>
                  </a:cubicBezTo>
                  <a:cubicBezTo>
                    <a:pt x="783" y="571"/>
                    <a:pt x="783" y="571"/>
                    <a:pt x="783" y="571"/>
                  </a:cubicBezTo>
                  <a:cubicBezTo>
                    <a:pt x="788" y="574"/>
                    <a:pt x="788" y="574"/>
                    <a:pt x="788" y="574"/>
                  </a:cubicBezTo>
                  <a:cubicBezTo>
                    <a:pt x="786" y="569"/>
                    <a:pt x="786" y="569"/>
                    <a:pt x="786" y="569"/>
                  </a:cubicBezTo>
                  <a:cubicBezTo>
                    <a:pt x="785" y="569"/>
                    <a:pt x="784" y="570"/>
                    <a:pt x="783" y="571"/>
                  </a:cubicBezTo>
                  <a:cubicBezTo>
                    <a:pt x="788" y="574"/>
                    <a:pt x="788" y="574"/>
                    <a:pt x="788" y="574"/>
                  </a:cubicBezTo>
                  <a:cubicBezTo>
                    <a:pt x="786" y="569"/>
                    <a:pt x="786" y="569"/>
                    <a:pt x="786" y="569"/>
                  </a:cubicBezTo>
                  <a:cubicBezTo>
                    <a:pt x="787" y="573"/>
                    <a:pt x="787" y="573"/>
                    <a:pt x="787" y="573"/>
                  </a:cubicBezTo>
                  <a:cubicBezTo>
                    <a:pt x="787" y="569"/>
                    <a:pt x="787" y="569"/>
                    <a:pt x="787" y="569"/>
                  </a:cubicBezTo>
                  <a:cubicBezTo>
                    <a:pt x="787" y="569"/>
                    <a:pt x="787" y="569"/>
                    <a:pt x="786" y="569"/>
                  </a:cubicBezTo>
                  <a:cubicBezTo>
                    <a:pt x="787" y="573"/>
                    <a:pt x="787" y="573"/>
                    <a:pt x="787" y="573"/>
                  </a:cubicBezTo>
                  <a:cubicBezTo>
                    <a:pt x="787" y="569"/>
                    <a:pt x="787" y="569"/>
                    <a:pt x="787" y="569"/>
                  </a:cubicBezTo>
                  <a:cubicBezTo>
                    <a:pt x="787" y="571"/>
                    <a:pt x="787" y="571"/>
                    <a:pt x="787" y="571"/>
                  </a:cubicBezTo>
                  <a:cubicBezTo>
                    <a:pt x="787" y="569"/>
                    <a:pt x="787" y="569"/>
                    <a:pt x="787" y="569"/>
                  </a:cubicBezTo>
                  <a:cubicBezTo>
                    <a:pt x="787" y="569"/>
                    <a:pt x="787" y="569"/>
                    <a:pt x="787" y="569"/>
                  </a:cubicBezTo>
                  <a:cubicBezTo>
                    <a:pt x="787" y="571"/>
                    <a:pt x="787" y="571"/>
                    <a:pt x="787" y="571"/>
                  </a:cubicBezTo>
                  <a:cubicBezTo>
                    <a:pt x="787" y="569"/>
                    <a:pt x="787" y="569"/>
                    <a:pt x="787" y="569"/>
                  </a:cubicBezTo>
                  <a:cubicBezTo>
                    <a:pt x="787" y="569"/>
                    <a:pt x="787" y="569"/>
                    <a:pt x="787" y="569"/>
                  </a:cubicBezTo>
                  <a:cubicBezTo>
                    <a:pt x="787" y="569"/>
                    <a:pt x="787" y="569"/>
                    <a:pt x="787" y="569"/>
                  </a:cubicBezTo>
                  <a:cubicBezTo>
                    <a:pt x="787" y="569"/>
                    <a:pt x="787" y="569"/>
                    <a:pt x="787" y="569"/>
                  </a:cubicBezTo>
                  <a:cubicBezTo>
                    <a:pt x="787" y="569"/>
                    <a:pt x="787" y="569"/>
                    <a:pt x="787" y="569"/>
                  </a:cubicBezTo>
                  <a:cubicBezTo>
                    <a:pt x="787" y="569"/>
                    <a:pt x="787" y="569"/>
                    <a:pt x="787" y="569"/>
                  </a:cubicBezTo>
                  <a:cubicBezTo>
                    <a:pt x="787" y="569"/>
                    <a:pt x="786" y="569"/>
                    <a:pt x="784" y="568"/>
                  </a:cubicBezTo>
                  <a:cubicBezTo>
                    <a:pt x="781" y="567"/>
                    <a:pt x="776" y="564"/>
                    <a:pt x="769" y="561"/>
                  </a:cubicBezTo>
                  <a:cubicBezTo>
                    <a:pt x="743" y="548"/>
                    <a:pt x="696" y="521"/>
                    <a:pt x="640" y="488"/>
                  </a:cubicBezTo>
                  <a:cubicBezTo>
                    <a:pt x="555" y="439"/>
                    <a:pt x="451" y="376"/>
                    <a:pt x="368" y="325"/>
                  </a:cubicBezTo>
                  <a:cubicBezTo>
                    <a:pt x="327" y="300"/>
                    <a:pt x="290" y="278"/>
                    <a:pt x="264" y="262"/>
                  </a:cubicBezTo>
                  <a:cubicBezTo>
                    <a:pt x="251" y="254"/>
                    <a:pt x="241" y="248"/>
                    <a:pt x="234" y="244"/>
                  </a:cubicBezTo>
                  <a:cubicBezTo>
                    <a:pt x="227" y="239"/>
                    <a:pt x="223" y="237"/>
                    <a:pt x="223" y="237"/>
                  </a:cubicBezTo>
                  <a:cubicBezTo>
                    <a:pt x="220" y="235"/>
                    <a:pt x="217" y="236"/>
                    <a:pt x="215" y="239"/>
                  </a:cubicBezTo>
                  <a:cubicBezTo>
                    <a:pt x="214" y="241"/>
                    <a:pt x="214" y="245"/>
                    <a:pt x="217" y="246"/>
                  </a:cubicBezTo>
                  <a:cubicBezTo>
                    <a:pt x="767" y="590"/>
                    <a:pt x="767" y="590"/>
                    <a:pt x="767" y="590"/>
                  </a:cubicBezTo>
                  <a:cubicBezTo>
                    <a:pt x="770" y="592"/>
                    <a:pt x="773" y="591"/>
                    <a:pt x="775" y="588"/>
                  </a:cubicBezTo>
                  <a:cubicBezTo>
                    <a:pt x="776" y="586"/>
                    <a:pt x="776" y="582"/>
                    <a:pt x="773" y="581"/>
                  </a:cubicBezTo>
                  <a:cubicBezTo>
                    <a:pt x="773" y="581"/>
                    <a:pt x="639" y="496"/>
                    <a:pt x="500" y="412"/>
                  </a:cubicBezTo>
                  <a:cubicBezTo>
                    <a:pt x="431" y="370"/>
                    <a:pt x="361" y="327"/>
                    <a:pt x="306" y="296"/>
                  </a:cubicBezTo>
                  <a:cubicBezTo>
                    <a:pt x="278" y="280"/>
                    <a:pt x="254" y="267"/>
                    <a:pt x="236" y="257"/>
                  </a:cubicBezTo>
                  <a:cubicBezTo>
                    <a:pt x="227" y="253"/>
                    <a:pt x="220" y="249"/>
                    <a:pt x="214" y="247"/>
                  </a:cubicBezTo>
                  <a:cubicBezTo>
                    <a:pt x="211" y="245"/>
                    <a:pt x="208" y="244"/>
                    <a:pt x="206" y="244"/>
                  </a:cubicBezTo>
                  <a:cubicBezTo>
                    <a:pt x="204" y="243"/>
                    <a:pt x="202" y="242"/>
                    <a:pt x="200" y="242"/>
                  </a:cubicBezTo>
                  <a:cubicBezTo>
                    <a:pt x="199" y="242"/>
                    <a:pt x="198" y="242"/>
                    <a:pt x="197" y="243"/>
                  </a:cubicBezTo>
                  <a:cubicBezTo>
                    <a:pt x="196" y="243"/>
                    <a:pt x="194" y="244"/>
                    <a:pt x="193" y="245"/>
                  </a:cubicBezTo>
                  <a:cubicBezTo>
                    <a:pt x="192" y="248"/>
                    <a:pt x="192" y="251"/>
                    <a:pt x="195" y="253"/>
                  </a:cubicBezTo>
                  <a:cubicBezTo>
                    <a:pt x="747" y="598"/>
                    <a:pt x="747" y="598"/>
                    <a:pt x="747" y="598"/>
                  </a:cubicBezTo>
                  <a:cubicBezTo>
                    <a:pt x="750" y="593"/>
                    <a:pt x="750" y="593"/>
                    <a:pt x="750" y="593"/>
                  </a:cubicBezTo>
                  <a:cubicBezTo>
                    <a:pt x="745" y="590"/>
                    <a:pt x="745" y="590"/>
                    <a:pt x="745" y="590"/>
                  </a:cubicBezTo>
                  <a:cubicBezTo>
                    <a:pt x="749" y="593"/>
                    <a:pt x="749" y="593"/>
                    <a:pt x="749" y="593"/>
                  </a:cubicBezTo>
                  <a:cubicBezTo>
                    <a:pt x="748" y="588"/>
                    <a:pt x="748" y="588"/>
                    <a:pt x="748" y="588"/>
                  </a:cubicBezTo>
                  <a:cubicBezTo>
                    <a:pt x="747" y="588"/>
                    <a:pt x="746" y="589"/>
                    <a:pt x="745" y="590"/>
                  </a:cubicBezTo>
                  <a:cubicBezTo>
                    <a:pt x="749" y="593"/>
                    <a:pt x="749" y="593"/>
                    <a:pt x="749" y="593"/>
                  </a:cubicBezTo>
                  <a:cubicBezTo>
                    <a:pt x="748" y="588"/>
                    <a:pt x="748" y="588"/>
                    <a:pt x="748" y="588"/>
                  </a:cubicBezTo>
                  <a:cubicBezTo>
                    <a:pt x="749" y="593"/>
                    <a:pt x="749" y="593"/>
                    <a:pt x="749" y="593"/>
                  </a:cubicBezTo>
                  <a:cubicBezTo>
                    <a:pt x="749" y="587"/>
                    <a:pt x="749" y="587"/>
                    <a:pt x="749" y="587"/>
                  </a:cubicBezTo>
                  <a:cubicBezTo>
                    <a:pt x="749" y="588"/>
                    <a:pt x="749" y="588"/>
                    <a:pt x="748" y="588"/>
                  </a:cubicBezTo>
                  <a:cubicBezTo>
                    <a:pt x="749" y="593"/>
                    <a:pt x="749" y="593"/>
                    <a:pt x="749" y="593"/>
                  </a:cubicBezTo>
                  <a:cubicBezTo>
                    <a:pt x="749" y="587"/>
                    <a:pt x="749" y="587"/>
                    <a:pt x="749" y="587"/>
                  </a:cubicBezTo>
                  <a:cubicBezTo>
                    <a:pt x="749" y="593"/>
                    <a:pt x="749" y="593"/>
                    <a:pt x="749" y="593"/>
                  </a:cubicBezTo>
                  <a:cubicBezTo>
                    <a:pt x="751" y="588"/>
                    <a:pt x="751" y="588"/>
                    <a:pt x="751" y="588"/>
                  </a:cubicBezTo>
                  <a:cubicBezTo>
                    <a:pt x="751" y="588"/>
                    <a:pt x="751" y="588"/>
                    <a:pt x="749" y="587"/>
                  </a:cubicBezTo>
                  <a:cubicBezTo>
                    <a:pt x="749" y="593"/>
                    <a:pt x="749" y="593"/>
                    <a:pt x="749" y="593"/>
                  </a:cubicBezTo>
                  <a:cubicBezTo>
                    <a:pt x="751" y="588"/>
                    <a:pt x="751" y="588"/>
                    <a:pt x="751" y="588"/>
                  </a:cubicBezTo>
                  <a:cubicBezTo>
                    <a:pt x="750" y="591"/>
                    <a:pt x="750" y="591"/>
                    <a:pt x="750" y="591"/>
                  </a:cubicBezTo>
                  <a:cubicBezTo>
                    <a:pt x="751" y="588"/>
                    <a:pt x="751" y="588"/>
                    <a:pt x="751" y="588"/>
                  </a:cubicBezTo>
                  <a:cubicBezTo>
                    <a:pt x="751" y="588"/>
                    <a:pt x="751" y="588"/>
                    <a:pt x="751" y="588"/>
                  </a:cubicBezTo>
                  <a:cubicBezTo>
                    <a:pt x="750" y="591"/>
                    <a:pt x="750" y="591"/>
                    <a:pt x="750" y="591"/>
                  </a:cubicBezTo>
                  <a:cubicBezTo>
                    <a:pt x="751" y="588"/>
                    <a:pt x="751" y="588"/>
                    <a:pt x="751" y="588"/>
                  </a:cubicBezTo>
                  <a:cubicBezTo>
                    <a:pt x="751" y="588"/>
                    <a:pt x="750" y="587"/>
                    <a:pt x="749" y="586"/>
                  </a:cubicBezTo>
                  <a:cubicBezTo>
                    <a:pt x="743" y="583"/>
                    <a:pt x="730" y="575"/>
                    <a:pt x="712" y="564"/>
                  </a:cubicBezTo>
                  <a:cubicBezTo>
                    <a:pt x="647" y="526"/>
                    <a:pt x="517" y="447"/>
                    <a:pt x="401" y="378"/>
                  </a:cubicBezTo>
                  <a:cubicBezTo>
                    <a:pt x="343" y="344"/>
                    <a:pt x="288" y="312"/>
                    <a:pt x="247" y="288"/>
                  </a:cubicBezTo>
                  <a:cubicBezTo>
                    <a:pt x="226" y="276"/>
                    <a:pt x="209" y="267"/>
                    <a:pt x="196" y="260"/>
                  </a:cubicBezTo>
                  <a:cubicBezTo>
                    <a:pt x="189" y="257"/>
                    <a:pt x="184" y="254"/>
                    <a:pt x="180" y="252"/>
                  </a:cubicBezTo>
                  <a:cubicBezTo>
                    <a:pt x="178" y="251"/>
                    <a:pt x="176" y="251"/>
                    <a:pt x="174" y="250"/>
                  </a:cubicBezTo>
                  <a:cubicBezTo>
                    <a:pt x="173" y="250"/>
                    <a:pt x="173" y="250"/>
                    <a:pt x="172" y="249"/>
                  </a:cubicBezTo>
                  <a:cubicBezTo>
                    <a:pt x="171" y="249"/>
                    <a:pt x="171" y="249"/>
                    <a:pt x="170" y="249"/>
                  </a:cubicBezTo>
                  <a:cubicBezTo>
                    <a:pt x="169" y="249"/>
                    <a:pt x="168" y="249"/>
                    <a:pt x="167" y="249"/>
                  </a:cubicBezTo>
                  <a:cubicBezTo>
                    <a:pt x="166" y="250"/>
                    <a:pt x="165" y="251"/>
                    <a:pt x="164" y="252"/>
                  </a:cubicBezTo>
                  <a:cubicBezTo>
                    <a:pt x="169" y="255"/>
                    <a:pt x="169" y="255"/>
                    <a:pt x="169" y="255"/>
                  </a:cubicBezTo>
                  <a:cubicBezTo>
                    <a:pt x="164" y="252"/>
                    <a:pt x="164" y="252"/>
                    <a:pt x="164" y="252"/>
                  </a:cubicBezTo>
                  <a:cubicBezTo>
                    <a:pt x="164" y="253"/>
                    <a:pt x="163" y="254"/>
                    <a:pt x="163" y="255"/>
                  </a:cubicBezTo>
                  <a:cubicBezTo>
                    <a:pt x="163" y="256"/>
                    <a:pt x="164" y="257"/>
                    <a:pt x="164" y="258"/>
                  </a:cubicBezTo>
                  <a:cubicBezTo>
                    <a:pt x="164" y="258"/>
                    <a:pt x="165" y="259"/>
                    <a:pt x="165" y="259"/>
                  </a:cubicBezTo>
                  <a:cubicBezTo>
                    <a:pt x="166" y="260"/>
                    <a:pt x="166" y="260"/>
                    <a:pt x="167" y="260"/>
                  </a:cubicBezTo>
                  <a:cubicBezTo>
                    <a:pt x="169" y="262"/>
                    <a:pt x="172" y="265"/>
                    <a:pt x="178" y="268"/>
                  </a:cubicBezTo>
                  <a:cubicBezTo>
                    <a:pt x="198" y="281"/>
                    <a:pt x="242" y="308"/>
                    <a:pt x="296" y="341"/>
                  </a:cubicBezTo>
                  <a:cubicBezTo>
                    <a:pt x="378" y="391"/>
                    <a:pt x="484" y="455"/>
                    <a:pt x="568" y="507"/>
                  </a:cubicBezTo>
                  <a:cubicBezTo>
                    <a:pt x="611" y="534"/>
                    <a:pt x="648" y="557"/>
                    <a:pt x="675" y="574"/>
                  </a:cubicBezTo>
                  <a:cubicBezTo>
                    <a:pt x="688" y="583"/>
                    <a:pt x="699" y="590"/>
                    <a:pt x="706" y="595"/>
                  </a:cubicBezTo>
                  <a:cubicBezTo>
                    <a:pt x="710" y="597"/>
                    <a:pt x="713" y="599"/>
                    <a:pt x="715" y="601"/>
                  </a:cubicBezTo>
                  <a:cubicBezTo>
                    <a:pt x="715" y="602"/>
                    <a:pt x="716" y="602"/>
                    <a:pt x="716" y="602"/>
                  </a:cubicBezTo>
                  <a:cubicBezTo>
                    <a:pt x="716" y="602"/>
                    <a:pt x="716" y="602"/>
                    <a:pt x="716" y="602"/>
                  </a:cubicBezTo>
                  <a:cubicBezTo>
                    <a:pt x="718" y="601"/>
                    <a:pt x="718" y="601"/>
                    <a:pt x="718" y="601"/>
                  </a:cubicBezTo>
                  <a:cubicBezTo>
                    <a:pt x="716" y="602"/>
                    <a:pt x="716" y="602"/>
                    <a:pt x="716" y="602"/>
                  </a:cubicBezTo>
                  <a:cubicBezTo>
                    <a:pt x="716" y="602"/>
                    <a:pt x="716" y="602"/>
                    <a:pt x="716" y="602"/>
                  </a:cubicBezTo>
                  <a:cubicBezTo>
                    <a:pt x="718" y="601"/>
                    <a:pt x="718" y="601"/>
                    <a:pt x="718" y="601"/>
                  </a:cubicBezTo>
                  <a:cubicBezTo>
                    <a:pt x="716" y="602"/>
                    <a:pt x="716" y="602"/>
                    <a:pt x="716" y="602"/>
                  </a:cubicBezTo>
                  <a:cubicBezTo>
                    <a:pt x="720" y="600"/>
                    <a:pt x="720" y="600"/>
                    <a:pt x="720" y="600"/>
                  </a:cubicBezTo>
                  <a:cubicBezTo>
                    <a:pt x="715" y="600"/>
                    <a:pt x="715" y="600"/>
                    <a:pt x="715" y="600"/>
                  </a:cubicBezTo>
                  <a:cubicBezTo>
                    <a:pt x="715" y="601"/>
                    <a:pt x="716" y="602"/>
                    <a:pt x="716" y="602"/>
                  </a:cubicBezTo>
                  <a:cubicBezTo>
                    <a:pt x="720" y="600"/>
                    <a:pt x="720" y="600"/>
                    <a:pt x="720" y="600"/>
                  </a:cubicBezTo>
                  <a:cubicBezTo>
                    <a:pt x="715" y="600"/>
                    <a:pt x="715" y="600"/>
                    <a:pt x="715" y="600"/>
                  </a:cubicBezTo>
                  <a:cubicBezTo>
                    <a:pt x="721" y="600"/>
                    <a:pt x="721" y="600"/>
                    <a:pt x="721" y="600"/>
                  </a:cubicBezTo>
                  <a:cubicBezTo>
                    <a:pt x="716" y="597"/>
                    <a:pt x="716" y="597"/>
                    <a:pt x="716" y="597"/>
                  </a:cubicBezTo>
                  <a:cubicBezTo>
                    <a:pt x="716" y="598"/>
                    <a:pt x="715" y="599"/>
                    <a:pt x="715" y="600"/>
                  </a:cubicBezTo>
                  <a:cubicBezTo>
                    <a:pt x="721" y="600"/>
                    <a:pt x="721" y="600"/>
                    <a:pt x="721" y="600"/>
                  </a:cubicBezTo>
                  <a:cubicBezTo>
                    <a:pt x="716" y="597"/>
                    <a:pt x="716" y="597"/>
                    <a:pt x="716" y="597"/>
                  </a:cubicBezTo>
                  <a:cubicBezTo>
                    <a:pt x="716" y="597"/>
                    <a:pt x="716" y="597"/>
                    <a:pt x="716" y="597"/>
                  </a:cubicBezTo>
                  <a:cubicBezTo>
                    <a:pt x="721" y="600"/>
                    <a:pt x="721" y="600"/>
                    <a:pt x="721" y="600"/>
                  </a:cubicBezTo>
                  <a:cubicBezTo>
                    <a:pt x="719" y="595"/>
                    <a:pt x="719" y="595"/>
                    <a:pt x="719" y="595"/>
                  </a:cubicBezTo>
                  <a:cubicBezTo>
                    <a:pt x="718" y="595"/>
                    <a:pt x="717" y="596"/>
                    <a:pt x="716" y="597"/>
                  </a:cubicBezTo>
                  <a:cubicBezTo>
                    <a:pt x="721" y="600"/>
                    <a:pt x="721" y="600"/>
                    <a:pt x="721" y="600"/>
                  </a:cubicBezTo>
                  <a:cubicBezTo>
                    <a:pt x="719" y="595"/>
                    <a:pt x="719" y="595"/>
                    <a:pt x="719" y="595"/>
                  </a:cubicBezTo>
                  <a:cubicBezTo>
                    <a:pt x="721" y="599"/>
                    <a:pt x="721" y="599"/>
                    <a:pt x="721" y="599"/>
                  </a:cubicBezTo>
                  <a:cubicBezTo>
                    <a:pt x="721" y="594"/>
                    <a:pt x="721" y="594"/>
                    <a:pt x="721" y="594"/>
                  </a:cubicBezTo>
                  <a:cubicBezTo>
                    <a:pt x="720" y="594"/>
                    <a:pt x="720" y="594"/>
                    <a:pt x="719" y="595"/>
                  </a:cubicBezTo>
                  <a:cubicBezTo>
                    <a:pt x="721" y="599"/>
                    <a:pt x="721" y="599"/>
                    <a:pt x="721" y="599"/>
                  </a:cubicBezTo>
                  <a:cubicBezTo>
                    <a:pt x="721" y="594"/>
                    <a:pt x="721" y="594"/>
                    <a:pt x="721" y="594"/>
                  </a:cubicBezTo>
                  <a:cubicBezTo>
                    <a:pt x="721" y="598"/>
                    <a:pt x="721" y="598"/>
                    <a:pt x="721" y="598"/>
                  </a:cubicBezTo>
                  <a:cubicBezTo>
                    <a:pt x="721" y="594"/>
                    <a:pt x="721" y="594"/>
                    <a:pt x="721" y="594"/>
                  </a:cubicBezTo>
                  <a:cubicBezTo>
                    <a:pt x="721" y="594"/>
                    <a:pt x="721" y="594"/>
                    <a:pt x="721" y="594"/>
                  </a:cubicBezTo>
                  <a:cubicBezTo>
                    <a:pt x="721" y="598"/>
                    <a:pt x="721" y="598"/>
                    <a:pt x="721" y="598"/>
                  </a:cubicBezTo>
                  <a:cubicBezTo>
                    <a:pt x="721" y="594"/>
                    <a:pt x="721" y="594"/>
                    <a:pt x="721" y="594"/>
                  </a:cubicBezTo>
                  <a:cubicBezTo>
                    <a:pt x="721" y="595"/>
                    <a:pt x="721" y="595"/>
                    <a:pt x="721" y="595"/>
                  </a:cubicBezTo>
                  <a:cubicBezTo>
                    <a:pt x="721" y="594"/>
                    <a:pt x="721" y="594"/>
                    <a:pt x="721" y="594"/>
                  </a:cubicBezTo>
                  <a:cubicBezTo>
                    <a:pt x="721" y="594"/>
                    <a:pt x="721" y="594"/>
                    <a:pt x="721" y="594"/>
                  </a:cubicBezTo>
                  <a:cubicBezTo>
                    <a:pt x="721" y="595"/>
                    <a:pt x="721" y="595"/>
                    <a:pt x="721" y="595"/>
                  </a:cubicBezTo>
                  <a:cubicBezTo>
                    <a:pt x="721" y="594"/>
                    <a:pt x="721" y="594"/>
                    <a:pt x="721" y="594"/>
                  </a:cubicBezTo>
                  <a:cubicBezTo>
                    <a:pt x="721" y="594"/>
                    <a:pt x="720" y="594"/>
                    <a:pt x="718" y="593"/>
                  </a:cubicBezTo>
                  <a:cubicBezTo>
                    <a:pt x="712" y="590"/>
                    <a:pt x="698" y="583"/>
                    <a:pt x="679" y="572"/>
                  </a:cubicBezTo>
                  <a:cubicBezTo>
                    <a:pt x="611" y="534"/>
                    <a:pt x="481" y="457"/>
                    <a:pt x="367" y="389"/>
                  </a:cubicBezTo>
                  <a:cubicBezTo>
                    <a:pt x="310" y="356"/>
                    <a:pt x="258" y="324"/>
                    <a:pt x="219" y="301"/>
                  </a:cubicBezTo>
                  <a:cubicBezTo>
                    <a:pt x="200" y="290"/>
                    <a:pt x="184" y="280"/>
                    <a:pt x="173" y="274"/>
                  </a:cubicBezTo>
                  <a:cubicBezTo>
                    <a:pt x="163" y="267"/>
                    <a:pt x="157" y="264"/>
                    <a:pt x="157" y="264"/>
                  </a:cubicBezTo>
                  <a:cubicBezTo>
                    <a:pt x="154" y="262"/>
                    <a:pt x="151" y="263"/>
                    <a:pt x="149" y="265"/>
                  </a:cubicBezTo>
                  <a:cubicBezTo>
                    <a:pt x="148" y="267"/>
                    <a:pt x="148" y="268"/>
                    <a:pt x="148" y="269"/>
                  </a:cubicBezTo>
                  <a:cubicBezTo>
                    <a:pt x="148" y="271"/>
                    <a:pt x="149" y="272"/>
                    <a:pt x="149" y="273"/>
                  </a:cubicBezTo>
                  <a:cubicBezTo>
                    <a:pt x="150" y="274"/>
                    <a:pt x="152" y="276"/>
                    <a:pt x="153" y="277"/>
                  </a:cubicBezTo>
                  <a:cubicBezTo>
                    <a:pt x="156" y="280"/>
                    <a:pt x="161" y="283"/>
                    <a:pt x="167" y="288"/>
                  </a:cubicBezTo>
                  <a:cubicBezTo>
                    <a:pt x="190" y="304"/>
                    <a:pt x="235" y="331"/>
                    <a:pt x="288" y="363"/>
                  </a:cubicBezTo>
                  <a:cubicBezTo>
                    <a:pt x="368" y="411"/>
                    <a:pt x="468" y="470"/>
                    <a:pt x="549" y="518"/>
                  </a:cubicBezTo>
                  <a:cubicBezTo>
                    <a:pt x="589" y="542"/>
                    <a:pt x="625" y="564"/>
                    <a:pt x="650" y="580"/>
                  </a:cubicBezTo>
                  <a:cubicBezTo>
                    <a:pt x="662" y="588"/>
                    <a:pt x="672" y="595"/>
                    <a:pt x="679" y="600"/>
                  </a:cubicBezTo>
                  <a:cubicBezTo>
                    <a:pt x="683" y="602"/>
                    <a:pt x="685" y="604"/>
                    <a:pt x="687" y="606"/>
                  </a:cubicBezTo>
                  <a:cubicBezTo>
                    <a:pt x="687" y="606"/>
                    <a:pt x="688" y="607"/>
                    <a:pt x="688" y="607"/>
                  </a:cubicBezTo>
                  <a:cubicBezTo>
                    <a:pt x="688" y="607"/>
                    <a:pt x="688" y="607"/>
                    <a:pt x="688" y="607"/>
                  </a:cubicBezTo>
                  <a:cubicBezTo>
                    <a:pt x="688" y="607"/>
                    <a:pt x="688" y="607"/>
                    <a:pt x="688" y="607"/>
                  </a:cubicBezTo>
                  <a:cubicBezTo>
                    <a:pt x="691" y="605"/>
                    <a:pt x="691" y="605"/>
                    <a:pt x="691" y="605"/>
                  </a:cubicBezTo>
                  <a:cubicBezTo>
                    <a:pt x="688" y="605"/>
                    <a:pt x="688" y="605"/>
                    <a:pt x="688" y="605"/>
                  </a:cubicBezTo>
                  <a:cubicBezTo>
                    <a:pt x="688" y="607"/>
                    <a:pt x="688" y="607"/>
                    <a:pt x="688" y="607"/>
                  </a:cubicBezTo>
                  <a:cubicBezTo>
                    <a:pt x="691" y="605"/>
                    <a:pt x="691" y="605"/>
                    <a:pt x="691" y="605"/>
                  </a:cubicBezTo>
                  <a:cubicBezTo>
                    <a:pt x="688" y="605"/>
                    <a:pt x="688" y="605"/>
                    <a:pt x="688" y="605"/>
                  </a:cubicBezTo>
                  <a:cubicBezTo>
                    <a:pt x="693" y="605"/>
                    <a:pt x="693" y="605"/>
                    <a:pt x="693" y="605"/>
                  </a:cubicBezTo>
                  <a:cubicBezTo>
                    <a:pt x="688" y="603"/>
                    <a:pt x="688" y="603"/>
                    <a:pt x="688" y="603"/>
                  </a:cubicBezTo>
                  <a:cubicBezTo>
                    <a:pt x="688" y="603"/>
                    <a:pt x="688" y="604"/>
                    <a:pt x="688" y="605"/>
                  </a:cubicBezTo>
                  <a:cubicBezTo>
                    <a:pt x="693" y="605"/>
                    <a:pt x="693" y="605"/>
                    <a:pt x="693" y="605"/>
                  </a:cubicBezTo>
                  <a:cubicBezTo>
                    <a:pt x="688" y="603"/>
                    <a:pt x="688" y="603"/>
                    <a:pt x="688" y="603"/>
                  </a:cubicBezTo>
                  <a:cubicBezTo>
                    <a:pt x="693" y="605"/>
                    <a:pt x="693" y="605"/>
                    <a:pt x="693" y="605"/>
                  </a:cubicBezTo>
                  <a:cubicBezTo>
                    <a:pt x="696" y="601"/>
                    <a:pt x="696" y="601"/>
                    <a:pt x="696" y="601"/>
                  </a:cubicBezTo>
                  <a:cubicBezTo>
                    <a:pt x="696" y="601"/>
                    <a:pt x="562" y="518"/>
                    <a:pt x="425" y="436"/>
                  </a:cubicBezTo>
                  <a:cubicBezTo>
                    <a:pt x="357" y="394"/>
                    <a:pt x="287" y="353"/>
                    <a:pt x="233" y="322"/>
                  </a:cubicBezTo>
                  <a:cubicBezTo>
                    <a:pt x="206" y="306"/>
                    <a:pt x="183" y="294"/>
                    <a:pt x="166" y="284"/>
                  </a:cubicBezTo>
                  <a:cubicBezTo>
                    <a:pt x="157" y="280"/>
                    <a:pt x="150" y="276"/>
                    <a:pt x="145" y="274"/>
                  </a:cubicBezTo>
                  <a:cubicBezTo>
                    <a:pt x="142" y="273"/>
                    <a:pt x="139" y="272"/>
                    <a:pt x="137" y="271"/>
                  </a:cubicBezTo>
                  <a:cubicBezTo>
                    <a:pt x="136" y="271"/>
                    <a:pt x="135" y="270"/>
                    <a:pt x="135" y="270"/>
                  </a:cubicBezTo>
                  <a:cubicBezTo>
                    <a:pt x="134" y="270"/>
                    <a:pt x="133" y="270"/>
                    <a:pt x="132" y="270"/>
                  </a:cubicBezTo>
                  <a:cubicBezTo>
                    <a:pt x="131" y="270"/>
                    <a:pt x="130" y="270"/>
                    <a:pt x="129" y="270"/>
                  </a:cubicBezTo>
                  <a:cubicBezTo>
                    <a:pt x="128" y="270"/>
                    <a:pt x="127" y="271"/>
                    <a:pt x="126" y="273"/>
                  </a:cubicBezTo>
                  <a:cubicBezTo>
                    <a:pt x="125" y="274"/>
                    <a:pt x="125" y="275"/>
                    <a:pt x="125" y="277"/>
                  </a:cubicBezTo>
                  <a:cubicBezTo>
                    <a:pt x="126" y="278"/>
                    <a:pt x="127" y="279"/>
                    <a:pt x="128" y="280"/>
                  </a:cubicBezTo>
                  <a:cubicBezTo>
                    <a:pt x="128" y="280"/>
                    <a:pt x="130" y="281"/>
                    <a:pt x="134" y="284"/>
                  </a:cubicBezTo>
                  <a:cubicBezTo>
                    <a:pt x="163" y="302"/>
                    <a:pt x="296" y="383"/>
                    <a:pt x="421" y="461"/>
                  </a:cubicBezTo>
                  <a:cubicBezTo>
                    <a:pt x="484" y="499"/>
                    <a:pt x="545" y="537"/>
                    <a:pt x="590" y="566"/>
                  </a:cubicBezTo>
                  <a:cubicBezTo>
                    <a:pt x="612" y="580"/>
                    <a:pt x="631" y="592"/>
                    <a:pt x="644" y="601"/>
                  </a:cubicBezTo>
                  <a:cubicBezTo>
                    <a:pt x="650" y="605"/>
                    <a:pt x="656" y="608"/>
                    <a:pt x="659" y="611"/>
                  </a:cubicBezTo>
                  <a:cubicBezTo>
                    <a:pt x="661" y="612"/>
                    <a:pt x="662" y="613"/>
                    <a:pt x="663" y="614"/>
                  </a:cubicBezTo>
                  <a:cubicBezTo>
                    <a:pt x="663" y="614"/>
                    <a:pt x="663" y="614"/>
                    <a:pt x="663" y="614"/>
                  </a:cubicBezTo>
                  <a:cubicBezTo>
                    <a:pt x="663" y="614"/>
                    <a:pt x="663" y="614"/>
                    <a:pt x="663" y="614"/>
                  </a:cubicBezTo>
                  <a:cubicBezTo>
                    <a:pt x="665" y="612"/>
                    <a:pt x="665" y="612"/>
                    <a:pt x="665" y="612"/>
                  </a:cubicBezTo>
                  <a:cubicBezTo>
                    <a:pt x="663" y="614"/>
                    <a:pt x="663" y="614"/>
                    <a:pt x="663" y="614"/>
                  </a:cubicBezTo>
                  <a:cubicBezTo>
                    <a:pt x="663" y="614"/>
                    <a:pt x="663" y="614"/>
                    <a:pt x="663" y="614"/>
                  </a:cubicBezTo>
                  <a:cubicBezTo>
                    <a:pt x="665" y="612"/>
                    <a:pt x="665" y="612"/>
                    <a:pt x="665" y="612"/>
                  </a:cubicBezTo>
                  <a:cubicBezTo>
                    <a:pt x="663" y="614"/>
                    <a:pt x="663" y="614"/>
                    <a:pt x="663" y="614"/>
                  </a:cubicBezTo>
                  <a:cubicBezTo>
                    <a:pt x="667" y="611"/>
                    <a:pt x="667" y="611"/>
                    <a:pt x="667" y="611"/>
                  </a:cubicBezTo>
                  <a:cubicBezTo>
                    <a:pt x="662" y="613"/>
                    <a:pt x="662" y="613"/>
                    <a:pt x="662" y="613"/>
                  </a:cubicBezTo>
                  <a:cubicBezTo>
                    <a:pt x="663" y="613"/>
                    <a:pt x="663" y="614"/>
                    <a:pt x="663" y="614"/>
                  </a:cubicBezTo>
                  <a:cubicBezTo>
                    <a:pt x="667" y="611"/>
                    <a:pt x="667" y="611"/>
                    <a:pt x="667" y="611"/>
                  </a:cubicBezTo>
                  <a:cubicBezTo>
                    <a:pt x="662" y="613"/>
                    <a:pt x="662" y="613"/>
                    <a:pt x="662" y="613"/>
                  </a:cubicBezTo>
                  <a:cubicBezTo>
                    <a:pt x="667" y="611"/>
                    <a:pt x="667" y="611"/>
                    <a:pt x="667" y="611"/>
                  </a:cubicBezTo>
                  <a:cubicBezTo>
                    <a:pt x="662" y="611"/>
                    <a:pt x="662" y="611"/>
                    <a:pt x="662" y="611"/>
                  </a:cubicBezTo>
                  <a:cubicBezTo>
                    <a:pt x="662" y="612"/>
                    <a:pt x="662" y="613"/>
                    <a:pt x="662" y="613"/>
                  </a:cubicBezTo>
                  <a:cubicBezTo>
                    <a:pt x="667" y="611"/>
                    <a:pt x="667" y="611"/>
                    <a:pt x="667" y="611"/>
                  </a:cubicBezTo>
                  <a:cubicBezTo>
                    <a:pt x="662" y="611"/>
                    <a:pt x="662" y="611"/>
                    <a:pt x="662" y="611"/>
                  </a:cubicBezTo>
                  <a:cubicBezTo>
                    <a:pt x="667" y="611"/>
                    <a:pt x="667" y="611"/>
                    <a:pt x="667" y="611"/>
                  </a:cubicBezTo>
                  <a:cubicBezTo>
                    <a:pt x="663" y="608"/>
                    <a:pt x="663" y="608"/>
                    <a:pt x="663" y="608"/>
                  </a:cubicBezTo>
                  <a:cubicBezTo>
                    <a:pt x="662" y="609"/>
                    <a:pt x="662" y="610"/>
                    <a:pt x="662" y="611"/>
                  </a:cubicBezTo>
                  <a:cubicBezTo>
                    <a:pt x="667" y="611"/>
                    <a:pt x="667" y="611"/>
                    <a:pt x="667" y="611"/>
                  </a:cubicBezTo>
                  <a:cubicBezTo>
                    <a:pt x="663" y="608"/>
                    <a:pt x="663" y="608"/>
                    <a:pt x="663" y="608"/>
                  </a:cubicBezTo>
                  <a:cubicBezTo>
                    <a:pt x="667" y="611"/>
                    <a:pt x="667" y="611"/>
                    <a:pt x="667" y="611"/>
                  </a:cubicBezTo>
                  <a:cubicBezTo>
                    <a:pt x="670" y="606"/>
                    <a:pt x="670" y="606"/>
                    <a:pt x="670" y="606"/>
                  </a:cubicBezTo>
                  <a:cubicBezTo>
                    <a:pt x="670" y="606"/>
                    <a:pt x="533" y="525"/>
                    <a:pt x="393" y="443"/>
                  </a:cubicBezTo>
                  <a:cubicBezTo>
                    <a:pt x="324" y="402"/>
                    <a:pt x="253" y="361"/>
                    <a:pt x="199" y="331"/>
                  </a:cubicBezTo>
                  <a:cubicBezTo>
                    <a:pt x="172" y="316"/>
                    <a:pt x="150" y="303"/>
                    <a:pt x="133" y="294"/>
                  </a:cubicBezTo>
                  <a:cubicBezTo>
                    <a:pt x="125" y="289"/>
                    <a:pt x="118" y="286"/>
                    <a:pt x="113" y="283"/>
                  </a:cubicBezTo>
                  <a:cubicBezTo>
                    <a:pt x="110" y="282"/>
                    <a:pt x="108" y="281"/>
                    <a:pt x="107" y="281"/>
                  </a:cubicBezTo>
                  <a:cubicBezTo>
                    <a:pt x="106" y="280"/>
                    <a:pt x="105" y="280"/>
                    <a:pt x="104" y="280"/>
                  </a:cubicBezTo>
                  <a:cubicBezTo>
                    <a:pt x="103" y="279"/>
                    <a:pt x="103" y="279"/>
                    <a:pt x="101" y="279"/>
                  </a:cubicBezTo>
                  <a:cubicBezTo>
                    <a:pt x="101" y="279"/>
                    <a:pt x="100" y="279"/>
                    <a:pt x="99" y="280"/>
                  </a:cubicBezTo>
                  <a:cubicBezTo>
                    <a:pt x="98" y="280"/>
                    <a:pt x="97" y="281"/>
                    <a:pt x="96" y="282"/>
                  </a:cubicBezTo>
                  <a:cubicBezTo>
                    <a:pt x="96" y="283"/>
                    <a:pt x="95" y="285"/>
                    <a:pt x="96" y="286"/>
                  </a:cubicBezTo>
                  <a:cubicBezTo>
                    <a:pt x="96" y="288"/>
                    <a:pt x="97" y="289"/>
                    <a:pt x="98" y="290"/>
                  </a:cubicBezTo>
                  <a:cubicBezTo>
                    <a:pt x="98" y="290"/>
                    <a:pt x="100" y="291"/>
                    <a:pt x="104" y="293"/>
                  </a:cubicBezTo>
                  <a:cubicBezTo>
                    <a:pt x="134" y="312"/>
                    <a:pt x="270" y="396"/>
                    <a:pt x="398" y="476"/>
                  </a:cubicBezTo>
                  <a:cubicBezTo>
                    <a:pt x="463" y="516"/>
                    <a:pt x="525" y="555"/>
                    <a:pt x="571" y="584"/>
                  </a:cubicBezTo>
                  <a:cubicBezTo>
                    <a:pt x="594" y="598"/>
                    <a:pt x="613" y="610"/>
                    <a:pt x="626" y="619"/>
                  </a:cubicBezTo>
                  <a:cubicBezTo>
                    <a:pt x="633" y="623"/>
                    <a:pt x="638" y="626"/>
                    <a:pt x="642" y="629"/>
                  </a:cubicBezTo>
                  <a:cubicBezTo>
                    <a:pt x="644" y="630"/>
                    <a:pt x="645" y="631"/>
                    <a:pt x="646" y="631"/>
                  </a:cubicBezTo>
                  <a:cubicBezTo>
                    <a:pt x="646" y="632"/>
                    <a:pt x="646" y="632"/>
                    <a:pt x="647" y="632"/>
                  </a:cubicBezTo>
                  <a:cubicBezTo>
                    <a:pt x="647" y="632"/>
                    <a:pt x="647" y="632"/>
                    <a:pt x="647" y="632"/>
                  </a:cubicBezTo>
                  <a:cubicBezTo>
                    <a:pt x="649" y="629"/>
                    <a:pt x="649" y="629"/>
                    <a:pt x="649" y="629"/>
                  </a:cubicBezTo>
                  <a:cubicBezTo>
                    <a:pt x="646" y="632"/>
                    <a:pt x="646" y="632"/>
                    <a:pt x="646" y="632"/>
                  </a:cubicBezTo>
                  <a:cubicBezTo>
                    <a:pt x="647" y="632"/>
                    <a:pt x="647" y="632"/>
                    <a:pt x="647" y="632"/>
                  </a:cubicBezTo>
                  <a:cubicBezTo>
                    <a:pt x="649" y="629"/>
                    <a:pt x="649" y="629"/>
                    <a:pt x="649" y="629"/>
                  </a:cubicBezTo>
                  <a:cubicBezTo>
                    <a:pt x="646" y="632"/>
                    <a:pt x="646" y="632"/>
                    <a:pt x="646" y="632"/>
                  </a:cubicBezTo>
                  <a:cubicBezTo>
                    <a:pt x="650" y="628"/>
                    <a:pt x="650" y="628"/>
                    <a:pt x="650" y="628"/>
                  </a:cubicBezTo>
                  <a:cubicBezTo>
                    <a:pt x="646" y="631"/>
                    <a:pt x="646" y="631"/>
                    <a:pt x="646" y="631"/>
                  </a:cubicBezTo>
                  <a:cubicBezTo>
                    <a:pt x="646" y="631"/>
                    <a:pt x="646" y="632"/>
                    <a:pt x="646" y="632"/>
                  </a:cubicBezTo>
                  <a:cubicBezTo>
                    <a:pt x="650" y="628"/>
                    <a:pt x="650" y="628"/>
                    <a:pt x="650" y="628"/>
                  </a:cubicBezTo>
                  <a:cubicBezTo>
                    <a:pt x="646" y="631"/>
                    <a:pt x="646" y="631"/>
                    <a:pt x="646" y="631"/>
                  </a:cubicBezTo>
                  <a:cubicBezTo>
                    <a:pt x="650" y="628"/>
                    <a:pt x="650" y="628"/>
                    <a:pt x="650" y="628"/>
                  </a:cubicBezTo>
                  <a:cubicBezTo>
                    <a:pt x="645" y="630"/>
                    <a:pt x="645" y="630"/>
                    <a:pt x="645" y="630"/>
                  </a:cubicBezTo>
                  <a:cubicBezTo>
                    <a:pt x="645" y="631"/>
                    <a:pt x="646" y="631"/>
                    <a:pt x="646" y="631"/>
                  </a:cubicBezTo>
                  <a:cubicBezTo>
                    <a:pt x="650" y="628"/>
                    <a:pt x="650" y="628"/>
                    <a:pt x="650" y="628"/>
                  </a:cubicBezTo>
                  <a:cubicBezTo>
                    <a:pt x="645" y="630"/>
                    <a:pt x="645" y="630"/>
                    <a:pt x="645" y="630"/>
                  </a:cubicBezTo>
                  <a:cubicBezTo>
                    <a:pt x="650" y="628"/>
                    <a:pt x="650" y="628"/>
                    <a:pt x="650" y="628"/>
                  </a:cubicBezTo>
                  <a:cubicBezTo>
                    <a:pt x="645" y="628"/>
                    <a:pt x="645" y="628"/>
                    <a:pt x="645" y="628"/>
                  </a:cubicBezTo>
                  <a:cubicBezTo>
                    <a:pt x="645" y="629"/>
                    <a:pt x="645" y="630"/>
                    <a:pt x="645" y="630"/>
                  </a:cubicBezTo>
                  <a:cubicBezTo>
                    <a:pt x="650" y="628"/>
                    <a:pt x="650" y="628"/>
                    <a:pt x="650" y="628"/>
                  </a:cubicBezTo>
                  <a:cubicBezTo>
                    <a:pt x="645" y="628"/>
                    <a:pt x="645" y="628"/>
                    <a:pt x="645" y="628"/>
                  </a:cubicBezTo>
                  <a:cubicBezTo>
                    <a:pt x="650" y="628"/>
                    <a:pt x="650" y="628"/>
                    <a:pt x="650" y="628"/>
                  </a:cubicBezTo>
                  <a:cubicBezTo>
                    <a:pt x="645" y="625"/>
                    <a:pt x="645" y="625"/>
                    <a:pt x="645" y="625"/>
                  </a:cubicBezTo>
                  <a:cubicBezTo>
                    <a:pt x="645" y="626"/>
                    <a:pt x="645" y="627"/>
                    <a:pt x="645" y="628"/>
                  </a:cubicBezTo>
                  <a:cubicBezTo>
                    <a:pt x="650" y="628"/>
                    <a:pt x="650" y="628"/>
                    <a:pt x="650" y="628"/>
                  </a:cubicBezTo>
                  <a:cubicBezTo>
                    <a:pt x="645" y="625"/>
                    <a:pt x="645" y="625"/>
                    <a:pt x="645" y="625"/>
                  </a:cubicBezTo>
                  <a:cubicBezTo>
                    <a:pt x="650" y="628"/>
                    <a:pt x="650" y="628"/>
                    <a:pt x="650" y="628"/>
                  </a:cubicBezTo>
                  <a:cubicBezTo>
                    <a:pt x="646" y="625"/>
                    <a:pt x="646" y="625"/>
                    <a:pt x="646" y="625"/>
                  </a:cubicBezTo>
                  <a:cubicBezTo>
                    <a:pt x="650" y="628"/>
                    <a:pt x="650" y="628"/>
                    <a:pt x="650" y="628"/>
                  </a:cubicBezTo>
                  <a:cubicBezTo>
                    <a:pt x="648" y="623"/>
                    <a:pt x="648" y="623"/>
                    <a:pt x="648" y="623"/>
                  </a:cubicBezTo>
                  <a:cubicBezTo>
                    <a:pt x="647" y="623"/>
                    <a:pt x="646" y="624"/>
                    <a:pt x="646" y="625"/>
                  </a:cubicBezTo>
                  <a:cubicBezTo>
                    <a:pt x="650" y="628"/>
                    <a:pt x="650" y="628"/>
                    <a:pt x="650" y="628"/>
                  </a:cubicBezTo>
                  <a:cubicBezTo>
                    <a:pt x="648" y="623"/>
                    <a:pt x="648" y="623"/>
                    <a:pt x="648" y="623"/>
                  </a:cubicBezTo>
                  <a:cubicBezTo>
                    <a:pt x="649" y="626"/>
                    <a:pt x="649" y="626"/>
                    <a:pt x="649" y="626"/>
                  </a:cubicBezTo>
                  <a:cubicBezTo>
                    <a:pt x="649" y="623"/>
                    <a:pt x="649" y="623"/>
                    <a:pt x="649" y="623"/>
                  </a:cubicBezTo>
                  <a:cubicBezTo>
                    <a:pt x="649" y="623"/>
                    <a:pt x="649" y="623"/>
                    <a:pt x="648" y="623"/>
                  </a:cubicBezTo>
                  <a:cubicBezTo>
                    <a:pt x="649" y="626"/>
                    <a:pt x="649" y="626"/>
                    <a:pt x="649" y="626"/>
                  </a:cubicBezTo>
                  <a:cubicBezTo>
                    <a:pt x="649" y="623"/>
                    <a:pt x="649" y="623"/>
                    <a:pt x="649" y="623"/>
                  </a:cubicBezTo>
                  <a:cubicBezTo>
                    <a:pt x="649" y="624"/>
                    <a:pt x="649" y="624"/>
                    <a:pt x="649" y="624"/>
                  </a:cubicBezTo>
                  <a:cubicBezTo>
                    <a:pt x="649" y="623"/>
                    <a:pt x="649" y="623"/>
                    <a:pt x="649" y="623"/>
                  </a:cubicBezTo>
                  <a:cubicBezTo>
                    <a:pt x="649" y="623"/>
                    <a:pt x="649" y="623"/>
                    <a:pt x="649" y="623"/>
                  </a:cubicBezTo>
                  <a:cubicBezTo>
                    <a:pt x="649" y="624"/>
                    <a:pt x="649" y="624"/>
                    <a:pt x="649" y="624"/>
                  </a:cubicBezTo>
                  <a:cubicBezTo>
                    <a:pt x="649" y="623"/>
                    <a:pt x="649" y="623"/>
                    <a:pt x="649" y="623"/>
                  </a:cubicBezTo>
                  <a:cubicBezTo>
                    <a:pt x="649" y="623"/>
                    <a:pt x="648" y="623"/>
                    <a:pt x="646" y="622"/>
                  </a:cubicBezTo>
                  <a:cubicBezTo>
                    <a:pt x="643" y="621"/>
                    <a:pt x="638" y="618"/>
                    <a:pt x="631" y="615"/>
                  </a:cubicBezTo>
                  <a:cubicBezTo>
                    <a:pt x="605" y="602"/>
                    <a:pt x="558" y="576"/>
                    <a:pt x="503" y="544"/>
                  </a:cubicBezTo>
                  <a:cubicBezTo>
                    <a:pt x="419" y="495"/>
                    <a:pt x="316" y="433"/>
                    <a:pt x="233" y="383"/>
                  </a:cubicBezTo>
                  <a:cubicBezTo>
                    <a:pt x="192" y="358"/>
                    <a:pt x="156" y="336"/>
                    <a:pt x="130" y="320"/>
                  </a:cubicBezTo>
                  <a:cubicBezTo>
                    <a:pt x="117" y="312"/>
                    <a:pt x="107" y="306"/>
                    <a:pt x="100" y="302"/>
                  </a:cubicBezTo>
                  <a:cubicBezTo>
                    <a:pt x="93" y="297"/>
                    <a:pt x="89" y="295"/>
                    <a:pt x="89" y="295"/>
                  </a:cubicBezTo>
                  <a:cubicBezTo>
                    <a:pt x="87" y="294"/>
                    <a:pt x="83" y="294"/>
                    <a:pt x="82" y="297"/>
                  </a:cubicBezTo>
                  <a:cubicBezTo>
                    <a:pt x="81" y="298"/>
                    <a:pt x="81" y="299"/>
                    <a:pt x="81" y="300"/>
                  </a:cubicBezTo>
                  <a:cubicBezTo>
                    <a:pt x="81" y="301"/>
                    <a:pt x="81" y="302"/>
                    <a:pt x="81" y="302"/>
                  </a:cubicBezTo>
                  <a:cubicBezTo>
                    <a:pt x="82" y="303"/>
                    <a:pt x="82" y="304"/>
                    <a:pt x="82" y="304"/>
                  </a:cubicBezTo>
                  <a:cubicBezTo>
                    <a:pt x="83" y="305"/>
                    <a:pt x="83" y="305"/>
                    <a:pt x="84" y="305"/>
                  </a:cubicBezTo>
                  <a:cubicBezTo>
                    <a:pt x="86" y="307"/>
                    <a:pt x="90" y="310"/>
                    <a:pt x="95" y="313"/>
                  </a:cubicBezTo>
                  <a:cubicBezTo>
                    <a:pt x="115" y="327"/>
                    <a:pt x="159" y="355"/>
                    <a:pt x="213" y="388"/>
                  </a:cubicBezTo>
                  <a:cubicBezTo>
                    <a:pt x="376" y="490"/>
                    <a:pt x="633" y="648"/>
                    <a:pt x="633" y="648"/>
                  </a:cubicBezTo>
                  <a:cubicBezTo>
                    <a:pt x="636" y="650"/>
                    <a:pt x="639" y="649"/>
                    <a:pt x="641" y="646"/>
                  </a:cubicBezTo>
                  <a:cubicBezTo>
                    <a:pt x="642" y="644"/>
                    <a:pt x="641" y="640"/>
                    <a:pt x="639" y="639"/>
                  </a:cubicBezTo>
                  <a:cubicBezTo>
                    <a:pt x="639" y="639"/>
                    <a:pt x="503" y="555"/>
                    <a:pt x="364" y="471"/>
                  </a:cubicBezTo>
                  <a:cubicBezTo>
                    <a:pt x="295" y="430"/>
                    <a:pt x="225" y="388"/>
                    <a:pt x="171" y="356"/>
                  </a:cubicBezTo>
                  <a:cubicBezTo>
                    <a:pt x="144" y="341"/>
                    <a:pt x="121" y="328"/>
                    <a:pt x="104" y="318"/>
                  </a:cubicBezTo>
                  <a:cubicBezTo>
                    <a:pt x="96" y="314"/>
                    <a:pt x="89" y="310"/>
                    <a:pt x="84" y="308"/>
                  </a:cubicBezTo>
                  <a:cubicBezTo>
                    <a:pt x="81" y="306"/>
                    <a:pt x="79" y="305"/>
                    <a:pt x="77" y="305"/>
                  </a:cubicBezTo>
                  <a:cubicBezTo>
                    <a:pt x="76" y="304"/>
                    <a:pt x="75" y="304"/>
                    <a:pt x="74" y="304"/>
                  </a:cubicBezTo>
                  <a:cubicBezTo>
                    <a:pt x="74" y="304"/>
                    <a:pt x="73" y="303"/>
                    <a:pt x="72" y="303"/>
                  </a:cubicBezTo>
                  <a:cubicBezTo>
                    <a:pt x="71" y="303"/>
                    <a:pt x="70" y="303"/>
                    <a:pt x="69" y="304"/>
                  </a:cubicBezTo>
                  <a:cubicBezTo>
                    <a:pt x="68" y="304"/>
                    <a:pt x="67" y="305"/>
                    <a:pt x="66" y="306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66" y="306"/>
                    <a:pt x="66" y="306"/>
                    <a:pt x="66" y="306"/>
                  </a:cubicBezTo>
                  <a:cubicBezTo>
                    <a:pt x="66" y="307"/>
                    <a:pt x="65" y="308"/>
                    <a:pt x="65" y="309"/>
                  </a:cubicBezTo>
                  <a:cubicBezTo>
                    <a:pt x="66" y="311"/>
                    <a:pt x="66" y="312"/>
                    <a:pt x="66" y="312"/>
                  </a:cubicBezTo>
                  <a:cubicBezTo>
                    <a:pt x="67" y="313"/>
                    <a:pt x="68" y="314"/>
                    <a:pt x="68" y="314"/>
                  </a:cubicBezTo>
                  <a:cubicBezTo>
                    <a:pt x="69" y="315"/>
                    <a:pt x="71" y="316"/>
                    <a:pt x="72" y="318"/>
                  </a:cubicBezTo>
                  <a:cubicBezTo>
                    <a:pt x="79" y="323"/>
                    <a:pt x="93" y="332"/>
                    <a:pt x="112" y="344"/>
                  </a:cubicBezTo>
                  <a:cubicBezTo>
                    <a:pt x="179" y="387"/>
                    <a:pt x="309" y="468"/>
                    <a:pt x="423" y="537"/>
                  </a:cubicBezTo>
                  <a:cubicBezTo>
                    <a:pt x="480" y="572"/>
                    <a:pt x="532" y="604"/>
                    <a:pt x="571" y="628"/>
                  </a:cubicBezTo>
                  <a:cubicBezTo>
                    <a:pt x="590" y="640"/>
                    <a:pt x="605" y="649"/>
                    <a:pt x="616" y="656"/>
                  </a:cubicBezTo>
                  <a:cubicBezTo>
                    <a:pt x="622" y="659"/>
                    <a:pt x="626" y="662"/>
                    <a:pt x="629" y="664"/>
                  </a:cubicBezTo>
                  <a:cubicBezTo>
                    <a:pt x="630" y="665"/>
                    <a:pt x="631" y="665"/>
                    <a:pt x="632" y="666"/>
                  </a:cubicBezTo>
                  <a:cubicBezTo>
                    <a:pt x="633" y="666"/>
                    <a:pt x="633" y="666"/>
                    <a:pt x="633" y="666"/>
                  </a:cubicBezTo>
                  <a:cubicBezTo>
                    <a:pt x="633" y="666"/>
                    <a:pt x="633" y="666"/>
                    <a:pt x="633" y="666"/>
                  </a:cubicBezTo>
                  <a:cubicBezTo>
                    <a:pt x="635" y="663"/>
                    <a:pt x="635" y="663"/>
                    <a:pt x="635" y="663"/>
                  </a:cubicBezTo>
                  <a:cubicBezTo>
                    <a:pt x="632" y="666"/>
                    <a:pt x="632" y="666"/>
                    <a:pt x="632" y="666"/>
                  </a:cubicBezTo>
                  <a:cubicBezTo>
                    <a:pt x="633" y="666"/>
                    <a:pt x="633" y="666"/>
                    <a:pt x="633" y="666"/>
                  </a:cubicBezTo>
                  <a:cubicBezTo>
                    <a:pt x="635" y="663"/>
                    <a:pt x="635" y="663"/>
                    <a:pt x="635" y="663"/>
                  </a:cubicBezTo>
                  <a:cubicBezTo>
                    <a:pt x="632" y="666"/>
                    <a:pt x="632" y="666"/>
                    <a:pt x="632" y="666"/>
                  </a:cubicBezTo>
                  <a:cubicBezTo>
                    <a:pt x="636" y="662"/>
                    <a:pt x="636" y="662"/>
                    <a:pt x="636" y="662"/>
                  </a:cubicBezTo>
                  <a:cubicBezTo>
                    <a:pt x="632" y="666"/>
                    <a:pt x="632" y="666"/>
                    <a:pt x="632" y="666"/>
                  </a:cubicBezTo>
                  <a:cubicBezTo>
                    <a:pt x="632" y="666"/>
                    <a:pt x="632" y="666"/>
                    <a:pt x="632" y="666"/>
                  </a:cubicBezTo>
                  <a:cubicBezTo>
                    <a:pt x="636" y="662"/>
                    <a:pt x="636" y="662"/>
                    <a:pt x="636" y="662"/>
                  </a:cubicBezTo>
                  <a:cubicBezTo>
                    <a:pt x="632" y="666"/>
                    <a:pt x="632" y="666"/>
                    <a:pt x="632" y="666"/>
                  </a:cubicBezTo>
                  <a:cubicBezTo>
                    <a:pt x="636" y="662"/>
                    <a:pt x="636" y="662"/>
                    <a:pt x="636" y="662"/>
                  </a:cubicBezTo>
                  <a:cubicBezTo>
                    <a:pt x="631" y="665"/>
                    <a:pt x="631" y="665"/>
                    <a:pt x="631" y="665"/>
                  </a:cubicBezTo>
                  <a:cubicBezTo>
                    <a:pt x="631" y="665"/>
                    <a:pt x="632" y="665"/>
                    <a:pt x="632" y="666"/>
                  </a:cubicBezTo>
                  <a:cubicBezTo>
                    <a:pt x="636" y="662"/>
                    <a:pt x="636" y="662"/>
                    <a:pt x="636" y="662"/>
                  </a:cubicBezTo>
                  <a:cubicBezTo>
                    <a:pt x="631" y="665"/>
                    <a:pt x="631" y="665"/>
                    <a:pt x="631" y="665"/>
                  </a:cubicBezTo>
                  <a:cubicBezTo>
                    <a:pt x="636" y="662"/>
                    <a:pt x="636" y="662"/>
                    <a:pt x="636" y="662"/>
                  </a:cubicBezTo>
                  <a:cubicBezTo>
                    <a:pt x="631" y="662"/>
                    <a:pt x="631" y="662"/>
                    <a:pt x="631" y="662"/>
                  </a:cubicBezTo>
                  <a:cubicBezTo>
                    <a:pt x="631" y="664"/>
                    <a:pt x="631" y="664"/>
                    <a:pt x="631" y="665"/>
                  </a:cubicBezTo>
                  <a:cubicBezTo>
                    <a:pt x="636" y="662"/>
                    <a:pt x="636" y="662"/>
                    <a:pt x="636" y="662"/>
                  </a:cubicBezTo>
                  <a:cubicBezTo>
                    <a:pt x="631" y="662"/>
                    <a:pt x="631" y="662"/>
                    <a:pt x="631" y="662"/>
                  </a:cubicBezTo>
                  <a:cubicBezTo>
                    <a:pt x="636" y="662"/>
                    <a:pt x="636" y="662"/>
                    <a:pt x="636" y="662"/>
                  </a:cubicBezTo>
                  <a:cubicBezTo>
                    <a:pt x="639" y="657"/>
                    <a:pt x="639" y="657"/>
                    <a:pt x="639" y="657"/>
                  </a:cubicBezTo>
                  <a:cubicBezTo>
                    <a:pt x="639" y="657"/>
                    <a:pt x="498" y="571"/>
                    <a:pt x="355" y="485"/>
                  </a:cubicBezTo>
                  <a:cubicBezTo>
                    <a:pt x="284" y="443"/>
                    <a:pt x="212" y="400"/>
                    <a:pt x="156" y="367"/>
                  </a:cubicBezTo>
                  <a:cubicBezTo>
                    <a:pt x="129" y="351"/>
                    <a:pt x="105" y="338"/>
                    <a:pt x="88" y="328"/>
                  </a:cubicBezTo>
                  <a:cubicBezTo>
                    <a:pt x="80" y="323"/>
                    <a:pt x="73" y="320"/>
                    <a:pt x="67" y="317"/>
                  </a:cubicBezTo>
                  <a:cubicBezTo>
                    <a:pt x="65" y="316"/>
                    <a:pt x="63" y="315"/>
                    <a:pt x="61" y="314"/>
                  </a:cubicBezTo>
                  <a:cubicBezTo>
                    <a:pt x="60" y="314"/>
                    <a:pt x="59" y="313"/>
                    <a:pt x="58" y="313"/>
                  </a:cubicBezTo>
                  <a:cubicBezTo>
                    <a:pt x="58" y="313"/>
                    <a:pt x="57" y="313"/>
                    <a:pt x="55" y="313"/>
                  </a:cubicBezTo>
                  <a:cubicBezTo>
                    <a:pt x="55" y="313"/>
                    <a:pt x="54" y="313"/>
                    <a:pt x="53" y="313"/>
                  </a:cubicBezTo>
                  <a:cubicBezTo>
                    <a:pt x="53" y="313"/>
                    <a:pt x="51" y="314"/>
                    <a:pt x="50" y="315"/>
                  </a:cubicBezTo>
                  <a:cubicBezTo>
                    <a:pt x="55" y="318"/>
                    <a:pt x="55" y="318"/>
                    <a:pt x="55" y="318"/>
                  </a:cubicBezTo>
                  <a:cubicBezTo>
                    <a:pt x="51" y="315"/>
                    <a:pt x="51" y="315"/>
                    <a:pt x="51" y="315"/>
                  </a:cubicBezTo>
                  <a:cubicBezTo>
                    <a:pt x="50" y="316"/>
                    <a:pt x="50" y="316"/>
                    <a:pt x="50" y="317"/>
                  </a:cubicBezTo>
                  <a:cubicBezTo>
                    <a:pt x="50" y="318"/>
                    <a:pt x="50" y="318"/>
                    <a:pt x="50" y="318"/>
                  </a:cubicBezTo>
                  <a:cubicBezTo>
                    <a:pt x="50" y="320"/>
                    <a:pt x="50" y="320"/>
                    <a:pt x="50" y="321"/>
                  </a:cubicBezTo>
                  <a:cubicBezTo>
                    <a:pt x="51" y="322"/>
                    <a:pt x="51" y="322"/>
                    <a:pt x="51" y="322"/>
                  </a:cubicBezTo>
                  <a:cubicBezTo>
                    <a:pt x="51" y="323"/>
                    <a:pt x="52" y="323"/>
                    <a:pt x="52" y="323"/>
                  </a:cubicBezTo>
                  <a:cubicBezTo>
                    <a:pt x="53" y="324"/>
                    <a:pt x="54" y="324"/>
                    <a:pt x="55" y="325"/>
                  </a:cubicBezTo>
                  <a:cubicBezTo>
                    <a:pt x="61" y="329"/>
                    <a:pt x="74" y="338"/>
                    <a:pt x="93" y="350"/>
                  </a:cubicBezTo>
                  <a:cubicBezTo>
                    <a:pt x="224" y="433"/>
                    <a:pt x="623" y="680"/>
                    <a:pt x="623" y="680"/>
                  </a:cubicBezTo>
                  <a:cubicBezTo>
                    <a:pt x="626" y="675"/>
                    <a:pt x="626" y="675"/>
                    <a:pt x="626" y="675"/>
                  </a:cubicBezTo>
                  <a:cubicBezTo>
                    <a:pt x="622" y="672"/>
                    <a:pt x="622" y="672"/>
                    <a:pt x="622" y="672"/>
                  </a:cubicBezTo>
                  <a:cubicBezTo>
                    <a:pt x="626" y="675"/>
                    <a:pt x="626" y="675"/>
                    <a:pt x="626" y="675"/>
                  </a:cubicBezTo>
                  <a:cubicBezTo>
                    <a:pt x="624" y="670"/>
                    <a:pt x="624" y="670"/>
                    <a:pt x="624" y="670"/>
                  </a:cubicBezTo>
                  <a:cubicBezTo>
                    <a:pt x="624" y="670"/>
                    <a:pt x="622" y="671"/>
                    <a:pt x="622" y="672"/>
                  </a:cubicBezTo>
                  <a:cubicBezTo>
                    <a:pt x="626" y="675"/>
                    <a:pt x="626" y="675"/>
                    <a:pt x="626" y="675"/>
                  </a:cubicBezTo>
                  <a:cubicBezTo>
                    <a:pt x="624" y="670"/>
                    <a:pt x="624" y="670"/>
                    <a:pt x="624" y="670"/>
                  </a:cubicBezTo>
                  <a:cubicBezTo>
                    <a:pt x="626" y="675"/>
                    <a:pt x="626" y="675"/>
                    <a:pt x="626" y="675"/>
                  </a:cubicBezTo>
                  <a:cubicBezTo>
                    <a:pt x="626" y="670"/>
                    <a:pt x="626" y="670"/>
                    <a:pt x="626" y="670"/>
                  </a:cubicBezTo>
                  <a:cubicBezTo>
                    <a:pt x="626" y="670"/>
                    <a:pt x="625" y="670"/>
                    <a:pt x="624" y="670"/>
                  </a:cubicBezTo>
                  <a:cubicBezTo>
                    <a:pt x="626" y="675"/>
                    <a:pt x="626" y="675"/>
                    <a:pt x="626" y="675"/>
                  </a:cubicBezTo>
                  <a:cubicBezTo>
                    <a:pt x="626" y="670"/>
                    <a:pt x="626" y="670"/>
                    <a:pt x="626" y="670"/>
                  </a:cubicBezTo>
                  <a:cubicBezTo>
                    <a:pt x="626" y="673"/>
                    <a:pt x="626" y="673"/>
                    <a:pt x="626" y="673"/>
                  </a:cubicBezTo>
                  <a:cubicBezTo>
                    <a:pt x="626" y="670"/>
                    <a:pt x="626" y="670"/>
                    <a:pt x="626" y="670"/>
                  </a:cubicBezTo>
                  <a:cubicBezTo>
                    <a:pt x="626" y="670"/>
                    <a:pt x="626" y="670"/>
                    <a:pt x="626" y="670"/>
                  </a:cubicBezTo>
                  <a:cubicBezTo>
                    <a:pt x="626" y="673"/>
                    <a:pt x="626" y="673"/>
                    <a:pt x="626" y="673"/>
                  </a:cubicBezTo>
                  <a:cubicBezTo>
                    <a:pt x="626" y="670"/>
                    <a:pt x="626" y="670"/>
                    <a:pt x="626" y="670"/>
                  </a:cubicBezTo>
                  <a:cubicBezTo>
                    <a:pt x="626" y="671"/>
                    <a:pt x="626" y="671"/>
                    <a:pt x="626" y="671"/>
                  </a:cubicBezTo>
                  <a:cubicBezTo>
                    <a:pt x="626" y="670"/>
                    <a:pt x="626" y="670"/>
                    <a:pt x="626" y="670"/>
                  </a:cubicBezTo>
                  <a:cubicBezTo>
                    <a:pt x="626" y="670"/>
                    <a:pt x="626" y="670"/>
                    <a:pt x="626" y="670"/>
                  </a:cubicBezTo>
                  <a:cubicBezTo>
                    <a:pt x="626" y="671"/>
                    <a:pt x="626" y="671"/>
                    <a:pt x="626" y="671"/>
                  </a:cubicBezTo>
                  <a:cubicBezTo>
                    <a:pt x="626" y="670"/>
                    <a:pt x="626" y="670"/>
                    <a:pt x="626" y="670"/>
                  </a:cubicBezTo>
                  <a:cubicBezTo>
                    <a:pt x="626" y="670"/>
                    <a:pt x="626" y="670"/>
                    <a:pt x="624" y="669"/>
                  </a:cubicBezTo>
                  <a:cubicBezTo>
                    <a:pt x="620" y="668"/>
                    <a:pt x="611" y="663"/>
                    <a:pt x="599" y="657"/>
                  </a:cubicBezTo>
                  <a:cubicBezTo>
                    <a:pt x="558" y="635"/>
                    <a:pt x="478" y="590"/>
                    <a:pt x="409" y="551"/>
                  </a:cubicBezTo>
                  <a:cubicBezTo>
                    <a:pt x="375" y="532"/>
                    <a:pt x="343" y="513"/>
                    <a:pt x="320" y="500"/>
                  </a:cubicBezTo>
                  <a:cubicBezTo>
                    <a:pt x="308" y="493"/>
                    <a:pt x="299" y="488"/>
                    <a:pt x="292" y="484"/>
                  </a:cubicBezTo>
                  <a:cubicBezTo>
                    <a:pt x="286" y="480"/>
                    <a:pt x="282" y="478"/>
                    <a:pt x="282" y="478"/>
                  </a:cubicBezTo>
                  <a:cubicBezTo>
                    <a:pt x="280" y="477"/>
                    <a:pt x="276" y="478"/>
                    <a:pt x="275" y="480"/>
                  </a:cubicBezTo>
                  <a:cubicBezTo>
                    <a:pt x="274" y="481"/>
                    <a:pt x="274" y="482"/>
                    <a:pt x="274" y="483"/>
                  </a:cubicBezTo>
                  <a:cubicBezTo>
                    <a:pt x="274" y="484"/>
                    <a:pt x="274" y="485"/>
                    <a:pt x="274" y="486"/>
                  </a:cubicBezTo>
                  <a:cubicBezTo>
                    <a:pt x="275" y="487"/>
                    <a:pt x="275" y="487"/>
                    <a:pt x="276" y="488"/>
                  </a:cubicBezTo>
                  <a:cubicBezTo>
                    <a:pt x="277" y="489"/>
                    <a:pt x="278" y="490"/>
                    <a:pt x="279" y="491"/>
                  </a:cubicBezTo>
                  <a:cubicBezTo>
                    <a:pt x="281" y="493"/>
                    <a:pt x="284" y="495"/>
                    <a:pt x="288" y="498"/>
                  </a:cubicBezTo>
                  <a:cubicBezTo>
                    <a:pt x="304" y="509"/>
                    <a:pt x="332" y="526"/>
                    <a:pt x="365" y="547"/>
                  </a:cubicBezTo>
                  <a:cubicBezTo>
                    <a:pt x="416" y="578"/>
                    <a:pt x="478" y="616"/>
                    <a:pt x="528" y="647"/>
                  </a:cubicBezTo>
                  <a:cubicBezTo>
                    <a:pt x="554" y="662"/>
                    <a:pt x="575" y="675"/>
                    <a:pt x="591" y="684"/>
                  </a:cubicBezTo>
                  <a:cubicBezTo>
                    <a:pt x="599" y="689"/>
                    <a:pt x="605" y="693"/>
                    <a:pt x="609" y="696"/>
                  </a:cubicBezTo>
                  <a:cubicBezTo>
                    <a:pt x="612" y="697"/>
                    <a:pt x="613" y="698"/>
                    <a:pt x="614" y="699"/>
                  </a:cubicBezTo>
                  <a:cubicBezTo>
                    <a:pt x="615" y="699"/>
                    <a:pt x="615" y="699"/>
                    <a:pt x="615" y="699"/>
                  </a:cubicBezTo>
                  <a:cubicBezTo>
                    <a:pt x="615" y="699"/>
                    <a:pt x="615" y="699"/>
                    <a:pt x="615" y="699"/>
                  </a:cubicBezTo>
                  <a:cubicBezTo>
                    <a:pt x="617" y="697"/>
                    <a:pt x="617" y="697"/>
                    <a:pt x="617" y="697"/>
                  </a:cubicBezTo>
                  <a:cubicBezTo>
                    <a:pt x="615" y="699"/>
                    <a:pt x="615" y="699"/>
                    <a:pt x="615" y="699"/>
                  </a:cubicBezTo>
                  <a:cubicBezTo>
                    <a:pt x="615" y="699"/>
                    <a:pt x="615" y="699"/>
                    <a:pt x="615" y="699"/>
                  </a:cubicBezTo>
                  <a:cubicBezTo>
                    <a:pt x="617" y="697"/>
                    <a:pt x="617" y="697"/>
                    <a:pt x="617" y="697"/>
                  </a:cubicBezTo>
                  <a:cubicBezTo>
                    <a:pt x="615" y="699"/>
                    <a:pt x="615" y="699"/>
                    <a:pt x="615" y="699"/>
                  </a:cubicBezTo>
                  <a:cubicBezTo>
                    <a:pt x="619" y="695"/>
                    <a:pt x="619" y="695"/>
                    <a:pt x="619" y="695"/>
                  </a:cubicBezTo>
                  <a:cubicBezTo>
                    <a:pt x="615" y="699"/>
                    <a:pt x="615" y="699"/>
                    <a:pt x="615" y="699"/>
                  </a:cubicBezTo>
                  <a:cubicBezTo>
                    <a:pt x="615" y="699"/>
                    <a:pt x="615" y="699"/>
                    <a:pt x="615" y="699"/>
                  </a:cubicBezTo>
                  <a:cubicBezTo>
                    <a:pt x="619" y="695"/>
                    <a:pt x="619" y="695"/>
                    <a:pt x="619" y="695"/>
                  </a:cubicBezTo>
                  <a:cubicBezTo>
                    <a:pt x="615" y="699"/>
                    <a:pt x="615" y="699"/>
                    <a:pt x="615" y="699"/>
                  </a:cubicBezTo>
                  <a:cubicBezTo>
                    <a:pt x="619" y="695"/>
                    <a:pt x="619" y="695"/>
                    <a:pt x="619" y="695"/>
                  </a:cubicBezTo>
                  <a:cubicBezTo>
                    <a:pt x="614" y="698"/>
                    <a:pt x="614" y="698"/>
                    <a:pt x="614" y="698"/>
                  </a:cubicBezTo>
                  <a:cubicBezTo>
                    <a:pt x="614" y="698"/>
                    <a:pt x="615" y="698"/>
                    <a:pt x="615" y="699"/>
                  </a:cubicBezTo>
                  <a:cubicBezTo>
                    <a:pt x="619" y="695"/>
                    <a:pt x="619" y="695"/>
                    <a:pt x="619" y="695"/>
                  </a:cubicBezTo>
                  <a:cubicBezTo>
                    <a:pt x="614" y="698"/>
                    <a:pt x="614" y="698"/>
                    <a:pt x="614" y="698"/>
                  </a:cubicBezTo>
                  <a:cubicBezTo>
                    <a:pt x="619" y="695"/>
                    <a:pt x="619" y="695"/>
                    <a:pt x="619" y="695"/>
                  </a:cubicBezTo>
                  <a:cubicBezTo>
                    <a:pt x="614" y="695"/>
                    <a:pt x="614" y="695"/>
                    <a:pt x="614" y="695"/>
                  </a:cubicBezTo>
                  <a:cubicBezTo>
                    <a:pt x="614" y="697"/>
                    <a:pt x="614" y="697"/>
                    <a:pt x="614" y="698"/>
                  </a:cubicBezTo>
                  <a:cubicBezTo>
                    <a:pt x="619" y="695"/>
                    <a:pt x="619" y="695"/>
                    <a:pt x="619" y="695"/>
                  </a:cubicBezTo>
                  <a:cubicBezTo>
                    <a:pt x="614" y="695"/>
                    <a:pt x="614" y="695"/>
                    <a:pt x="614" y="695"/>
                  </a:cubicBezTo>
                  <a:cubicBezTo>
                    <a:pt x="619" y="695"/>
                    <a:pt x="619" y="695"/>
                    <a:pt x="619" y="695"/>
                  </a:cubicBezTo>
                  <a:cubicBezTo>
                    <a:pt x="622" y="690"/>
                    <a:pt x="622" y="690"/>
                    <a:pt x="622" y="690"/>
                  </a:cubicBezTo>
                  <a:cubicBezTo>
                    <a:pt x="297" y="505"/>
                    <a:pt x="297" y="505"/>
                    <a:pt x="297" y="505"/>
                  </a:cubicBezTo>
                  <a:cubicBezTo>
                    <a:pt x="295" y="503"/>
                    <a:pt x="291" y="504"/>
                    <a:pt x="290" y="507"/>
                  </a:cubicBezTo>
                  <a:cubicBezTo>
                    <a:pt x="288" y="509"/>
                    <a:pt x="289" y="513"/>
                    <a:pt x="292" y="514"/>
                  </a:cubicBezTo>
                  <a:cubicBezTo>
                    <a:pt x="292" y="514"/>
                    <a:pt x="296" y="517"/>
                    <a:pt x="305" y="522"/>
                  </a:cubicBezTo>
                  <a:cubicBezTo>
                    <a:pt x="335" y="540"/>
                    <a:pt x="409" y="584"/>
                    <a:pt x="476" y="625"/>
                  </a:cubicBezTo>
                  <a:cubicBezTo>
                    <a:pt x="509" y="645"/>
                    <a:pt x="541" y="665"/>
                    <a:pt x="564" y="680"/>
                  </a:cubicBezTo>
                  <a:cubicBezTo>
                    <a:pt x="575" y="687"/>
                    <a:pt x="585" y="694"/>
                    <a:pt x="591" y="698"/>
                  </a:cubicBezTo>
                  <a:cubicBezTo>
                    <a:pt x="594" y="701"/>
                    <a:pt x="597" y="703"/>
                    <a:pt x="598" y="704"/>
                  </a:cubicBezTo>
                  <a:cubicBezTo>
                    <a:pt x="599" y="705"/>
                    <a:pt x="600" y="705"/>
                    <a:pt x="600" y="705"/>
                  </a:cubicBezTo>
                  <a:cubicBezTo>
                    <a:pt x="600" y="705"/>
                    <a:pt x="600" y="705"/>
                    <a:pt x="600" y="705"/>
                  </a:cubicBezTo>
                  <a:cubicBezTo>
                    <a:pt x="600" y="705"/>
                    <a:pt x="600" y="705"/>
                    <a:pt x="600" y="705"/>
                  </a:cubicBezTo>
                  <a:cubicBezTo>
                    <a:pt x="602" y="704"/>
                    <a:pt x="602" y="704"/>
                    <a:pt x="602" y="704"/>
                  </a:cubicBezTo>
                  <a:cubicBezTo>
                    <a:pt x="600" y="705"/>
                    <a:pt x="600" y="705"/>
                    <a:pt x="600" y="705"/>
                  </a:cubicBezTo>
                  <a:cubicBezTo>
                    <a:pt x="600" y="705"/>
                    <a:pt x="600" y="705"/>
                    <a:pt x="600" y="705"/>
                  </a:cubicBezTo>
                  <a:cubicBezTo>
                    <a:pt x="602" y="704"/>
                    <a:pt x="602" y="704"/>
                    <a:pt x="602" y="704"/>
                  </a:cubicBezTo>
                  <a:cubicBezTo>
                    <a:pt x="600" y="705"/>
                    <a:pt x="600" y="705"/>
                    <a:pt x="600" y="705"/>
                  </a:cubicBezTo>
                  <a:cubicBezTo>
                    <a:pt x="604" y="703"/>
                    <a:pt x="604" y="703"/>
                    <a:pt x="604" y="703"/>
                  </a:cubicBezTo>
                  <a:cubicBezTo>
                    <a:pt x="599" y="703"/>
                    <a:pt x="599" y="703"/>
                    <a:pt x="599" y="703"/>
                  </a:cubicBezTo>
                  <a:cubicBezTo>
                    <a:pt x="599" y="704"/>
                    <a:pt x="600" y="705"/>
                    <a:pt x="600" y="705"/>
                  </a:cubicBezTo>
                  <a:cubicBezTo>
                    <a:pt x="604" y="703"/>
                    <a:pt x="604" y="703"/>
                    <a:pt x="604" y="703"/>
                  </a:cubicBezTo>
                  <a:cubicBezTo>
                    <a:pt x="599" y="703"/>
                    <a:pt x="599" y="703"/>
                    <a:pt x="599" y="703"/>
                  </a:cubicBezTo>
                  <a:cubicBezTo>
                    <a:pt x="604" y="703"/>
                    <a:pt x="604" y="703"/>
                    <a:pt x="604" y="703"/>
                  </a:cubicBezTo>
                  <a:cubicBezTo>
                    <a:pt x="600" y="701"/>
                    <a:pt x="600" y="701"/>
                    <a:pt x="600" y="701"/>
                  </a:cubicBezTo>
                  <a:cubicBezTo>
                    <a:pt x="600" y="701"/>
                    <a:pt x="599" y="703"/>
                    <a:pt x="599" y="703"/>
                  </a:cubicBezTo>
                  <a:cubicBezTo>
                    <a:pt x="604" y="703"/>
                    <a:pt x="604" y="703"/>
                    <a:pt x="604" y="703"/>
                  </a:cubicBezTo>
                  <a:cubicBezTo>
                    <a:pt x="600" y="701"/>
                    <a:pt x="600" y="701"/>
                    <a:pt x="600" y="701"/>
                  </a:cubicBezTo>
                  <a:cubicBezTo>
                    <a:pt x="605" y="703"/>
                    <a:pt x="605" y="703"/>
                    <a:pt x="605" y="703"/>
                  </a:cubicBezTo>
                  <a:cubicBezTo>
                    <a:pt x="607" y="699"/>
                    <a:pt x="607" y="699"/>
                    <a:pt x="607" y="699"/>
                  </a:cubicBezTo>
                  <a:cubicBezTo>
                    <a:pt x="607" y="699"/>
                    <a:pt x="534" y="657"/>
                    <a:pt x="459" y="615"/>
                  </a:cubicBezTo>
                  <a:cubicBezTo>
                    <a:pt x="422" y="595"/>
                    <a:pt x="384" y="574"/>
                    <a:pt x="355" y="558"/>
                  </a:cubicBezTo>
                  <a:cubicBezTo>
                    <a:pt x="341" y="550"/>
                    <a:pt x="328" y="544"/>
                    <a:pt x="319" y="539"/>
                  </a:cubicBezTo>
                  <a:cubicBezTo>
                    <a:pt x="315" y="537"/>
                    <a:pt x="311" y="535"/>
                    <a:pt x="308" y="534"/>
                  </a:cubicBezTo>
                  <a:cubicBezTo>
                    <a:pt x="307" y="533"/>
                    <a:pt x="306" y="533"/>
                    <a:pt x="305" y="532"/>
                  </a:cubicBezTo>
                  <a:cubicBezTo>
                    <a:pt x="304" y="532"/>
                    <a:pt x="304" y="532"/>
                    <a:pt x="303" y="532"/>
                  </a:cubicBezTo>
                  <a:cubicBezTo>
                    <a:pt x="303" y="532"/>
                    <a:pt x="302" y="531"/>
                    <a:pt x="301" y="531"/>
                  </a:cubicBezTo>
                  <a:cubicBezTo>
                    <a:pt x="301" y="531"/>
                    <a:pt x="300" y="531"/>
                    <a:pt x="299" y="532"/>
                  </a:cubicBezTo>
                  <a:cubicBezTo>
                    <a:pt x="299" y="532"/>
                    <a:pt x="298" y="532"/>
                    <a:pt x="298" y="533"/>
                  </a:cubicBezTo>
                  <a:cubicBezTo>
                    <a:pt x="297" y="533"/>
                    <a:pt x="297" y="533"/>
                    <a:pt x="296" y="534"/>
                  </a:cubicBezTo>
                  <a:cubicBezTo>
                    <a:pt x="295" y="537"/>
                    <a:pt x="295" y="540"/>
                    <a:pt x="298" y="542"/>
                  </a:cubicBezTo>
                  <a:cubicBezTo>
                    <a:pt x="591" y="725"/>
                    <a:pt x="591" y="725"/>
                    <a:pt x="591" y="725"/>
                  </a:cubicBezTo>
                  <a:cubicBezTo>
                    <a:pt x="594" y="720"/>
                    <a:pt x="594" y="720"/>
                    <a:pt x="594" y="720"/>
                  </a:cubicBezTo>
                  <a:cubicBezTo>
                    <a:pt x="590" y="717"/>
                    <a:pt x="590" y="717"/>
                    <a:pt x="590" y="717"/>
                  </a:cubicBezTo>
                  <a:cubicBezTo>
                    <a:pt x="594" y="720"/>
                    <a:pt x="594" y="720"/>
                    <a:pt x="594" y="720"/>
                  </a:cubicBezTo>
                  <a:cubicBezTo>
                    <a:pt x="592" y="715"/>
                    <a:pt x="592" y="715"/>
                    <a:pt x="592" y="715"/>
                  </a:cubicBezTo>
                  <a:cubicBezTo>
                    <a:pt x="592" y="716"/>
                    <a:pt x="590" y="716"/>
                    <a:pt x="590" y="717"/>
                  </a:cubicBezTo>
                  <a:cubicBezTo>
                    <a:pt x="594" y="720"/>
                    <a:pt x="594" y="720"/>
                    <a:pt x="594" y="720"/>
                  </a:cubicBezTo>
                  <a:cubicBezTo>
                    <a:pt x="592" y="715"/>
                    <a:pt x="592" y="715"/>
                    <a:pt x="592" y="715"/>
                  </a:cubicBezTo>
                  <a:cubicBezTo>
                    <a:pt x="594" y="719"/>
                    <a:pt x="594" y="719"/>
                    <a:pt x="594" y="719"/>
                  </a:cubicBezTo>
                  <a:cubicBezTo>
                    <a:pt x="594" y="715"/>
                    <a:pt x="594" y="715"/>
                    <a:pt x="594" y="715"/>
                  </a:cubicBezTo>
                  <a:cubicBezTo>
                    <a:pt x="593" y="715"/>
                    <a:pt x="593" y="715"/>
                    <a:pt x="592" y="715"/>
                  </a:cubicBezTo>
                  <a:cubicBezTo>
                    <a:pt x="594" y="719"/>
                    <a:pt x="594" y="719"/>
                    <a:pt x="594" y="719"/>
                  </a:cubicBezTo>
                  <a:cubicBezTo>
                    <a:pt x="594" y="715"/>
                    <a:pt x="594" y="715"/>
                    <a:pt x="594" y="715"/>
                  </a:cubicBezTo>
                  <a:cubicBezTo>
                    <a:pt x="594" y="717"/>
                    <a:pt x="594" y="717"/>
                    <a:pt x="594" y="717"/>
                  </a:cubicBezTo>
                  <a:cubicBezTo>
                    <a:pt x="594" y="715"/>
                    <a:pt x="594" y="715"/>
                    <a:pt x="594" y="715"/>
                  </a:cubicBezTo>
                  <a:cubicBezTo>
                    <a:pt x="594" y="715"/>
                    <a:pt x="594" y="715"/>
                    <a:pt x="594" y="715"/>
                  </a:cubicBezTo>
                  <a:cubicBezTo>
                    <a:pt x="594" y="717"/>
                    <a:pt x="594" y="717"/>
                    <a:pt x="594" y="717"/>
                  </a:cubicBezTo>
                  <a:cubicBezTo>
                    <a:pt x="594" y="715"/>
                    <a:pt x="594" y="715"/>
                    <a:pt x="594" y="715"/>
                  </a:cubicBezTo>
                  <a:cubicBezTo>
                    <a:pt x="594" y="715"/>
                    <a:pt x="594" y="715"/>
                    <a:pt x="594" y="715"/>
                  </a:cubicBezTo>
                  <a:cubicBezTo>
                    <a:pt x="594" y="715"/>
                    <a:pt x="594" y="715"/>
                    <a:pt x="594" y="715"/>
                  </a:cubicBezTo>
                  <a:cubicBezTo>
                    <a:pt x="594" y="715"/>
                    <a:pt x="594" y="715"/>
                    <a:pt x="594" y="715"/>
                  </a:cubicBezTo>
                  <a:cubicBezTo>
                    <a:pt x="594" y="715"/>
                    <a:pt x="594" y="715"/>
                    <a:pt x="594" y="715"/>
                  </a:cubicBezTo>
                  <a:cubicBezTo>
                    <a:pt x="594" y="715"/>
                    <a:pt x="594" y="715"/>
                    <a:pt x="594" y="715"/>
                  </a:cubicBezTo>
                  <a:cubicBezTo>
                    <a:pt x="594" y="715"/>
                    <a:pt x="593" y="715"/>
                    <a:pt x="592" y="715"/>
                  </a:cubicBezTo>
                  <a:cubicBezTo>
                    <a:pt x="589" y="713"/>
                    <a:pt x="581" y="710"/>
                    <a:pt x="571" y="704"/>
                  </a:cubicBezTo>
                  <a:cubicBezTo>
                    <a:pt x="537" y="686"/>
                    <a:pt x="473" y="650"/>
                    <a:pt x="417" y="617"/>
                  </a:cubicBezTo>
                  <a:cubicBezTo>
                    <a:pt x="389" y="601"/>
                    <a:pt x="363" y="586"/>
                    <a:pt x="344" y="575"/>
                  </a:cubicBezTo>
                  <a:cubicBezTo>
                    <a:pt x="334" y="569"/>
                    <a:pt x="326" y="565"/>
                    <a:pt x="320" y="562"/>
                  </a:cubicBezTo>
                  <a:cubicBezTo>
                    <a:pt x="317" y="560"/>
                    <a:pt x="315" y="559"/>
                    <a:pt x="313" y="558"/>
                  </a:cubicBezTo>
                  <a:cubicBezTo>
                    <a:pt x="312" y="557"/>
                    <a:pt x="311" y="557"/>
                    <a:pt x="310" y="557"/>
                  </a:cubicBezTo>
                  <a:cubicBezTo>
                    <a:pt x="310" y="557"/>
                    <a:pt x="310" y="557"/>
                    <a:pt x="309" y="556"/>
                  </a:cubicBezTo>
                  <a:cubicBezTo>
                    <a:pt x="309" y="556"/>
                    <a:pt x="309" y="556"/>
                    <a:pt x="307" y="556"/>
                  </a:cubicBezTo>
                  <a:cubicBezTo>
                    <a:pt x="307" y="556"/>
                    <a:pt x="306" y="556"/>
                    <a:pt x="305" y="556"/>
                  </a:cubicBezTo>
                  <a:cubicBezTo>
                    <a:pt x="305" y="557"/>
                    <a:pt x="303" y="557"/>
                    <a:pt x="303" y="559"/>
                  </a:cubicBezTo>
                  <a:cubicBezTo>
                    <a:pt x="302" y="560"/>
                    <a:pt x="302" y="561"/>
                    <a:pt x="302" y="563"/>
                  </a:cubicBezTo>
                  <a:cubicBezTo>
                    <a:pt x="302" y="564"/>
                    <a:pt x="303" y="566"/>
                    <a:pt x="304" y="566"/>
                  </a:cubicBezTo>
                  <a:cubicBezTo>
                    <a:pt x="304" y="566"/>
                    <a:pt x="309" y="569"/>
                    <a:pt x="316" y="574"/>
                  </a:cubicBezTo>
                  <a:cubicBezTo>
                    <a:pt x="343" y="590"/>
                    <a:pt x="409" y="630"/>
                    <a:pt x="468" y="667"/>
                  </a:cubicBezTo>
                  <a:cubicBezTo>
                    <a:pt x="498" y="685"/>
                    <a:pt x="526" y="703"/>
                    <a:pt x="546" y="716"/>
                  </a:cubicBezTo>
                  <a:cubicBezTo>
                    <a:pt x="557" y="722"/>
                    <a:pt x="565" y="728"/>
                    <a:pt x="571" y="732"/>
                  </a:cubicBezTo>
                  <a:cubicBezTo>
                    <a:pt x="574" y="734"/>
                    <a:pt x="576" y="735"/>
                    <a:pt x="577" y="736"/>
                  </a:cubicBezTo>
                  <a:cubicBezTo>
                    <a:pt x="578" y="737"/>
                    <a:pt x="579" y="737"/>
                    <a:pt x="579" y="737"/>
                  </a:cubicBezTo>
                  <a:cubicBezTo>
                    <a:pt x="579" y="737"/>
                    <a:pt x="579" y="737"/>
                    <a:pt x="579" y="737"/>
                  </a:cubicBezTo>
                  <a:cubicBezTo>
                    <a:pt x="581" y="735"/>
                    <a:pt x="581" y="735"/>
                    <a:pt x="581" y="735"/>
                  </a:cubicBezTo>
                  <a:cubicBezTo>
                    <a:pt x="579" y="737"/>
                    <a:pt x="579" y="737"/>
                    <a:pt x="579" y="737"/>
                  </a:cubicBezTo>
                  <a:cubicBezTo>
                    <a:pt x="579" y="737"/>
                    <a:pt x="579" y="737"/>
                    <a:pt x="579" y="737"/>
                  </a:cubicBezTo>
                  <a:cubicBezTo>
                    <a:pt x="581" y="735"/>
                    <a:pt x="581" y="735"/>
                    <a:pt x="581" y="735"/>
                  </a:cubicBezTo>
                  <a:cubicBezTo>
                    <a:pt x="579" y="737"/>
                    <a:pt x="579" y="737"/>
                    <a:pt x="579" y="737"/>
                  </a:cubicBezTo>
                  <a:cubicBezTo>
                    <a:pt x="583" y="734"/>
                    <a:pt x="583" y="734"/>
                    <a:pt x="583" y="734"/>
                  </a:cubicBezTo>
                  <a:cubicBezTo>
                    <a:pt x="578" y="736"/>
                    <a:pt x="578" y="736"/>
                    <a:pt x="578" y="736"/>
                  </a:cubicBezTo>
                  <a:cubicBezTo>
                    <a:pt x="578" y="737"/>
                    <a:pt x="578" y="737"/>
                    <a:pt x="579" y="737"/>
                  </a:cubicBezTo>
                  <a:cubicBezTo>
                    <a:pt x="583" y="734"/>
                    <a:pt x="583" y="734"/>
                    <a:pt x="583" y="734"/>
                  </a:cubicBezTo>
                  <a:cubicBezTo>
                    <a:pt x="578" y="736"/>
                    <a:pt x="578" y="736"/>
                    <a:pt x="578" y="736"/>
                  </a:cubicBezTo>
                  <a:cubicBezTo>
                    <a:pt x="583" y="734"/>
                    <a:pt x="583" y="734"/>
                    <a:pt x="583" y="734"/>
                  </a:cubicBezTo>
                  <a:cubicBezTo>
                    <a:pt x="578" y="734"/>
                    <a:pt x="578" y="734"/>
                    <a:pt x="578" y="734"/>
                  </a:cubicBezTo>
                  <a:cubicBezTo>
                    <a:pt x="578" y="735"/>
                    <a:pt x="578" y="736"/>
                    <a:pt x="578" y="736"/>
                  </a:cubicBezTo>
                  <a:cubicBezTo>
                    <a:pt x="583" y="734"/>
                    <a:pt x="583" y="734"/>
                    <a:pt x="583" y="734"/>
                  </a:cubicBezTo>
                  <a:cubicBezTo>
                    <a:pt x="578" y="734"/>
                    <a:pt x="578" y="734"/>
                    <a:pt x="578" y="734"/>
                  </a:cubicBezTo>
                  <a:cubicBezTo>
                    <a:pt x="583" y="734"/>
                    <a:pt x="583" y="734"/>
                    <a:pt x="583" y="734"/>
                  </a:cubicBezTo>
                  <a:cubicBezTo>
                    <a:pt x="578" y="731"/>
                    <a:pt x="578" y="731"/>
                    <a:pt x="578" y="731"/>
                  </a:cubicBezTo>
                  <a:cubicBezTo>
                    <a:pt x="578" y="732"/>
                    <a:pt x="578" y="733"/>
                    <a:pt x="578" y="734"/>
                  </a:cubicBezTo>
                  <a:cubicBezTo>
                    <a:pt x="583" y="734"/>
                    <a:pt x="583" y="734"/>
                    <a:pt x="583" y="734"/>
                  </a:cubicBezTo>
                  <a:cubicBezTo>
                    <a:pt x="578" y="731"/>
                    <a:pt x="578" y="731"/>
                    <a:pt x="578" y="731"/>
                  </a:cubicBezTo>
                  <a:cubicBezTo>
                    <a:pt x="583" y="734"/>
                    <a:pt x="583" y="734"/>
                    <a:pt x="583" y="734"/>
                  </a:cubicBezTo>
                  <a:cubicBezTo>
                    <a:pt x="586" y="729"/>
                    <a:pt x="586" y="729"/>
                    <a:pt x="586" y="729"/>
                  </a:cubicBezTo>
                  <a:cubicBezTo>
                    <a:pt x="586" y="729"/>
                    <a:pt x="519" y="693"/>
                    <a:pt x="451" y="656"/>
                  </a:cubicBezTo>
                  <a:cubicBezTo>
                    <a:pt x="418" y="638"/>
                    <a:pt x="384" y="620"/>
                    <a:pt x="358" y="606"/>
                  </a:cubicBezTo>
                  <a:cubicBezTo>
                    <a:pt x="345" y="599"/>
                    <a:pt x="334" y="594"/>
                    <a:pt x="326" y="590"/>
                  </a:cubicBezTo>
                  <a:cubicBezTo>
                    <a:pt x="322" y="588"/>
                    <a:pt x="318" y="586"/>
                    <a:pt x="316" y="585"/>
                  </a:cubicBezTo>
                  <a:cubicBezTo>
                    <a:pt x="315" y="585"/>
                    <a:pt x="314" y="584"/>
                    <a:pt x="313" y="584"/>
                  </a:cubicBezTo>
                  <a:cubicBezTo>
                    <a:pt x="312" y="584"/>
                    <a:pt x="312" y="583"/>
                    <a:pt x="311" y="583"/>
                  </a:cubicBezTo>
                  <a:cubicBezTo>
                    <a:pt x="311" y="583"/>
                    <a:pt x="311" y="583"/>
                    <a:pt x="311" y="583"/>
                  </a:cubicBezTo>
                  <a:cubicBezTo>
                    <a:pt x="310" y="583"/>
                    <a:pt x="310" y="583"/>
                    <a:pt x="309" y="583"/>
                  </a:cubicBezTo>
                  <a:cubicBezTo>
                    <a:pt x="309" y="583"/>
                    <a:pt x="308" y="583"/>
                    <a:pt x="308" y="583"/>
                  </a:cubicBezTo>
                  <a:cubicBezTo>
                    <a:pt x="307" y="583"/>
                    <a:pt x="307" y="584"/>
                    <a:pt x="306" y="584"/>
                  </a:cubicBezTo>
                  <a:cubicBezTo>
                    <a:pt x="306" y="584"/>
                    <a:pt x="305" y="585"/>
                    <a:pt x="305" y="586"/>
                  </a:cubicBezTo>
                  <a:cubicBezTo>
                    <a:pt x="309" y="589"/>
                    <a:pt x="309" y="589"/>
                    <a:pt x="309" y="589"/>
                  </a:cubicBezTo>
                  <a:cubicBezTo>
                    <a:pt x="305" y="586"/>
                    <a:pt x="305" y="586"/>
                    <a:pt x="305" y="586"/>
                  </a:cubicBezTo>
                  <a:cubicBezTo>
                    <a:pt x="304" y="587"/>
                    <a:pt x="304" y="588"/>
                    <a:pt x="304" y="589"/>
                  </a:cubicBezTo>
                  <a:cubicBezTo>
                    <a:pt x="304" y="590"/>
                    <a:pt x="304" y="591"/>
                    <a:pt x="304" y="591"/>
                  </a:cubicBezTo>
                  <a:cubicBezTo>
                    <a:pt x="305" y="592"/>
                    <a:pt x="305" y="593"/>
                    <a:pt x="306" y="593"/>
                  </a:cubicBezTo>
                  <a:cubicBezTo>
                    <a:pt x="306" y="594"/>
                    <a:pt x="307" y="594"/>
                    <a:pt x="308" y="595"/>
                  </a:cubicBezTo>
                  <a:cubicBezTo>
                    <a:pt x="310" y="597"/>
                    <a:pt x="312" y="598"/>
                    <a:pt x="316" y="600"/>
                  </a:cubicBezTo>
                  <a:cubicBezTo>
                    <a:pt x="328" y="608"/>
                    <a:pt x="349" y="621"/>
                    <a:pt x="376" y="637"/>
                  </a:cubicBezTo>
                  <a:cubicBezTo>
                    <a:pt x="415" y="660"/>
                    <a:pt x="464" y="688"/>
                    <a:pt x="503" y="712"/>
                  </a:cubicBezTo>
                  <a:cubicBezTo>
                    <a:pt x="522" y="724"/>
                    <a:pt x="539" y="734"/>
                    <a:pt x="551" y="742"/>
                  </a:cubicBezTo>
                  <a:cubicBezTo>
                    <a:pt x="557" y="746"/>
                    <a:pt x="562" y="750"/>
                    <a:pt x="565" y="752"/>
                  </a:cubicBezTo>
                  <a:cubicBezTo>
                    <a:pt x="567" y="753"/>
                    <a:pt x="568" y="755"/>
                    <a:pt x="569" y="755"/>
                  </a:cubicBezTo>
                  <a:cubicBezTo>
                    <a:pt x="569" y="755"/>
                    <a:pt x="569" y="755"/>
                    <a:pt x="569" y="755"/>
                  </a:cubicBezTo>
                  <a:cubicBezTo>
                    <a:pt x="569" y="756"/>
                    <a:pt x="569" y="756"/>
                    <a:pt x="569" y="756"/>
                  </a:cubicBezTo>
                  <a:cubicBezTo>
                    <a:pt x="572" y="754"/>
                    <a:pt x="572" y="754"/>
                    <a:pt x="572" y="754"/>
                  </a:cubicBezTo>
                  <a:cubicBezTo>
                    <a:pt x="568" y="754"/>
                    <a:pt x="568" y="754"/>
                    <a:pt x="568" y="754"/>
                  </a:cubicBezTo>
                  <a:cubicBezTo>
                    <a:pt x="569" y="755"/>
                    <a:pt x="569" y="755"/>
                    <a:pt x="569" y="756"/>
                  </a:cubicBezTo>
                  <a:cubicBezTo>
                    <a:pt x="572" y="754"/>
                    <a:pt x="572" y="754"/>
                    <a:pt x="572" y="754"/>
                  </a:cubicBezTo>
                  <a:cubicBezTo>
                    <a:pt x="568" y="754"/>
                    <a:pt x="568" y="754"/>
                    <a:pt x="568" y="754"/>
                  </a:cubicBezTo>
                  <a:cubicBezTo>
                    <a:pt x="573" y="754"/>
                    <a:pt x="573" y="754"/>
                    <a:pt x="573" y="754"/>
                  </a:cubicBezTo>
                  <a:cubicBezTo>
                    <a:pt x="569" y="751"/>
                    <a:pt x="569" y="751"/>
                    <a:pt x="569" y="751"/>
                  </a:cubicBezTo>
                  <a:cubicBezTo>
                    <a:pt x="569" y="752"/>
                    <a:pt x="568" y="753"/>
                    <a:pt x="568" y="754"/>
                  </a:cubicBezTo>
                  <a:cubicBezTo>
                    <a:pt x="573" y="754"/>
                    <a:pt x="573" y="754"/>
                    <a:pt x="573" y="754"/>
                  </a:cubicBezTo>
                  <a:cubicBezTo>
                    <a:pt x="569" y="751"/>
                    <a:pt x="569" y="751"/>
                    <a:pt x="569" y="751"/>
                  </a:cubicBezTo>
                  <a:cubicBezTo>
                    <a:pt x="574" y="754"/>
                    <a:pt x="574" y="754"/>
                    <a:pt x="574" y="754"/>
                  </a:cubicBezTo>
                  <a:cubicBezTo>
                    <a:pt x="570" y="750"/>
                    <a:pt x="570" y="750"/>
                    <a:pt x="570" y="750"/>
                  </a:cubicBezTo>
                  <a:cubicBezTo>
                    <a:pt x="574" y="754"/>
                    <a:pt x="574" y="754"/>
                    <a:pt x="574" y="754"/>
                  </a:cubicBezTo>
                  <a:cubicBezTo>
                    <a:pt x="572" y="749"/>
                    <a:pt x="572" y="749"/>
                    <a:pt x="572" y="749"/>
                  </a:cubicBezTo>
                  <a:cubicBezTo>
                    <a:pt x="571" y="749"/>
                    <a:pt x="570" y="749"/>
                    <a:pt x="570" y="750"/>
                  </a:cubicBezTo>
                  <a:cubicBezTo>
                    <a:pt x="574" y="754"/>
                    <a:pt x="574" y="754"/>
                    <a:pt x="574" y="754"/>
                  </a:cubicBezTo>
                  <a:cubicBezTo>
                    <a:pt x="572" y="749"/>
                    <a:pt x="572" y="749"/>
                    <a:pt x="572" y="749"/>
                  </a:cubicBezTo>
                  <a:cubicBezTo>
                    <a:pt x="574" y="754"/>
                    <a:pt x="574" y="754"/>
                    <a:pt x="574" y="754"/>
                  </a:cubicBezTo>
                  <a:cubicBezTo>
                    <a:pt x="574" y="748"/>
                    <a:pt x="574" y="748"/>
                    <a:pt x="574" y="748"/>
                  </a:cubicBezTo>
                  <a:cubicBezTo>
                    <a:pt x="573" y="748"/>
                    <a:pt x="573" y="748"/>
                    <a:pt x="572" y="749"/>
                  </a:cubicBezTo>
                  <a:cubicBezTo>
                    <a:pt x="574" y="754"/>
                    <a:pt x="574" y="754"/>
                    <a:pt x="574" y="754"/>
                  </a:cubicBezTo>
                  <a:cubicBezTo>
                    <a:pt x="574" y="748"/>
                    <a:pt x="574" y="748"/>
                    <a:pt x="574" y="748"/>
                  </a:cubicBezTo>
                  <a:cubicBezTo>
                    <a:pt x="574" y="754"/>
                    <a:pt x="574" y="754"/>
                    <a:pt x="574" y="754"/>
                  </a:cubicBezTo>
                  <a:cubicBezTo>
                    <a:pt x="575" y="749"/>
                    <a:pt x="575" y="749"/>
                    <a:pt x="575" y="749"/>
                  </a:cubicBezTo>
                  <a:cubicBezTo>
                    <a:pt x="575" y="748"/>
                    <a:pt x="575" y="748"/>
                    <a:pt x="574" y="748"/>
                  </a:cubicBezTo>
                  <a:cubicBezTo>
                    <a:pt x="574" y="754"/>
                    <a:pt x="574" y="754"/>
                    <a:pt x="574" y="754"/>
                  </a:cubicBezTo>
                  <a:cubicBezTo>
                    <a:pt x="575" y="749"/>
                    <a:pt x="575" y="749"/>
                    <a:pt x="575" y="749"/>
                  </a:cubicBezTo>
                  <a:cubicBezTo>
                    <a:pt x="574" y="753"/>
                    <a:pt x="574" y="753"/>
                    <a:pt x="574" y="753"/>
                  </a:cubicBezTo>
                  <a:cubicBezTo>
                    <a:pt x="576" y="749"/>
                    <a:pt x="576" y="749"/>
                    <a:pt x="576" y="749"/>
                  </a:cubicBezTo>
                  <a:cubicBezTo>
                    <a:pt x="576" y="749"/>
                    <a:pt x="576" y="749"/>
                    <a:pt x="575" y="749"/>
                  </a:cubicBezTo>
                  <a:cubicBezTo>
                    <a:pt x="574" y="753"/>
                    <a:pt x="574" y="753"/>
                    <a:pt x="574" y="753"/>
                  </a:cubicBezTo>
                  <a:cubicBezTo>
                    <a:pt x="576" y="749"/>
                    <a:pt x="576" y="749"/>
                    <a:pt x="576" y="749"/>
                  </a:cubicBezTo>
                  <a:cubicBezTo>
                    <a:pt x="575" y="750"/>
                    <a:pt x="575" y="750"/>
                    <a:pt x="575" y="750"/>
                  </a:cubicBezTo>
                  <a:cubicBezTo>
                    <a:pt x="576" y="749"/>
                    <a:pt x="576" y="749"/>
                    <a:pt x="576" y="749"/>
                  </a:cubicBezTo>
                  <a:cubicBezTo>
                    <a:pt x="576" y="749"/>
                    <a:pt x="576" y="749"/>
                    <a:pt x="576" y="749"/>
                  </a:cubicBezTo>
                  <a:cubicBezTo>
                    <a:pt x="575" y="750"/>
                    <a:pt x="575" y="750"/>
                    <a:pt x="575" y="750"/>
                  </a:cubicBezTo>
                  <a:cubicBezTo>
                    <a:pt x="576" y="749"/>
                    <a:pt x="576" y="749"/>
                    <a:pt x="576" y="749"/>
                  </a:cubicBezTo>
                  <a:cubicBezTo>
                    <a:pt x="576" y="749"/>
                    <a:pt x="575" y="748"/>
                    <a:pt x="574" y="748"/>
                  </a:cubicBezTo>
                  <a:cubicBezTo>
                    <a:pt x="572" y="747"/>
                    <a:pt x="566" y="743"/>
                    <a:pt x="557" y="739"/>
                  </a:cubicBezTo>
                  <a:cubicBezTo>
                    <a:pt x="527" y="723"/>
                    <a:pt x="469" y="691"/>
                    <a:pt x="417" y="663"/>
                  </a:cubicBezTo>
                  <a:cubicBezTo>
                    <a:pt x="391" y="650"/>
                    <a:pt x="368" y="637"/>
                    <a:pt x="350" y="627"/>
                  </a:cubicBezTo>
                  <a:cubicBezTo>
                    <a:pt x="341" y="622"/>
                    <a:pt x="334" y="619"/>
                    <a:pt x="329" y="616"/>
                  </a:cubicBezTo>
                  <a:cubicBezTo>
                    <a:pt x="325" y="613"/>
                    <a:pt x="322" y="612"/>
                    <a:pt x="322" y="612"/>
                  </a:cubicBezTo>
                  <a:cubicBezTo>
                    <a:pt x="319" y="610"/>
                    <a:pt x="316" y="611"/>
                    <a:pt x="314" y="614"/>
                  </a:cubicBezTo>
                  <a:cubicBezTo>
                    <a:pt x="314" y="615"/>
                    <a:pt x="314" y="616"/>
                    <a:pt x="314" y="617"/>
                  </a:cubicBezTo>
                  <a:cubicBezTo>
                    <a:pt x="314" y="618"/>
                    <a:pt x="314" y="619"/>
                    <a:pt x="314" y="620"/>
                  </a:cubicBezTo>
                  <a:cubicBezTo>
                    <a:pt x="315" y="621"/>
                    <a:pt x="316" y="622"/>
                    <a:pt x="317" y="623"/>
                  </a:cubicBezTo>
                  <a:cubicBezTo>
                    <a:pt x="318" y="624"/>
                    <a:pt x="320" y="626"/>
                    <a:pt x="323" y="628"/>
                  </a:cubicBezTo>
                  <a:cubicBezTo>
                    <a:pt x="334" y="636"/>
                    <a:pt x="353" y="649"/>
                    <a:pt x="377" y="664"/>
                  </a:cubicBezTo>
                  <a:cubicBezTo>
                    <a:pt x="448" y="708"/>
                    <a:pt x="556" y="771"/>
                    <a:pt x="556" y="771"/>
                  </a:cubicBezTo>
                  <a:cubicBezTo>
                    <a:pt x="559" y="766"/>
                    <a:pt x="559" y="766"/>
                    <a:pt x="559" y="766"/>
                  </a:cubicBezTo>
                  <a:cubicBezTo>
                    <a:pt x="561" y="761"/>
                    <a:pt x="561" y="761"/>
                    <a:pt x="561" y="761"/>
                  </a:cubicBezTo>
                  <a:cubicBezTo>
                    <a:pt x="336" y="643"/>
                    <a:pt x="336" y="643"/>
                    <a:pt x="336" y="643"/>
                  </a:cubicBezTo>
                  <a:cubicBezTo>
                    <a:pt x="333" y="642"/>
                    <a:pt x="330" y="642"/>
                    <a:pt x="329" y="645"/>
                  </a:cubicBezTo>
                  <a:cubicBezTo>
                    <a:pt x="328" y="646"/>
                    <a:pt x="328" y="647"/>
                    <a:pt x="328" y="648"/>
                  </a:cubicBezTo>
                  <a:cubicBezTo>
                    <a:pt x="328" y="649"/>
                    <a:pt x="328" y="650"/>
                    <a:pt x="329" y="651"/>
                  </a:cubicBezTo>
                  <a:cubicBezTo>
                    <a:pt x="329" y="652"/>
                    <a:pt x="330" y="653"/>
                    <a:pt x="331" y="654"/>
                  </a:cubicBezTo>
                  <a:cubicBezTo>
                    <a:pt x="332" y="655"/>
                    <a:pt x="334" y="657"/>
                    <a:pt x="337" y="659"/>
                  </a:cubicBezTo>
                  <a:cubicBezTo>
                    <a:pt x="346" y="665"/>
                    <a:pt x="363" y="676"/>
                    <a:pt x="384" y="688"/>
                  </a:cubicBezTo>
                  <a:cubicBezTo>
                    <a:pt x="415" y="706"/>
                    <a:pt x="454" y="729"/>
                    <a:pt x="486" y="747"/>
                  </a:cubicBezTo>
                  <a:cubicBezTo>
                    <a:pt x="501" y="756"/>
                    <a:pt x="515" y="764"/>
                    <a:pt x="525" y="771"/>
                  </a:cubicBezTo>
                  <a:cubicBezTo>
                    <a:pt x="529" y="774"/>
                    <a:pt x="533" y="777"/>
                    <a:pt x="536" y="778"/>
                  </a:cubicBezTo>
                  <a:cubicBezTo>
                    <a:pt x="537" y="779"/>
                    <a:pt x="538" y="780"/>
                    <a:pt x="538" y="781"/>
                  </a:cubicBezTo>
                  <a:cubicBezTo>
                    <a:pt x="538" y="781"/>
                    <a:pt x="538" y="781"/>
                    <a:pt x="538" y="781"/>
                  </a:cubicBezTo>
                  <a:cubicBezTo>
                    <a:pt x="538" y="781"/>
                    <a:pt x="538" y="781"/>
                    <a:pt x="538" y="781"/>
                  </a:cubicBezTo>
                  <a:cubicBezTo>
                    <a:pt x="540" y="779"/>
                    <a:pt x="540" y="779"/>
                    <a:pt x="540" y="779"/>
                  </a:cubicBezTo>
                  <a:cubicBezTo>
                    <a:pt x="538" y="780"/>
                    <a:pt x="538" y="780"/>
                    <a:pt x="538" y="780"/>
                  </a:cubicBezTo>
                  <a:cubicBezTo>
                    <a:pt x="538" y="781"/>
                    <a:pt x="538" y="781"/>
                    <a:pt x="538" y="781"/>
                  </a:cubicBezTo>
                  <a:cubicBezTo>
                    <a:pt x="540" y="779"/>
                    <a:pt x="540" y="779"/>
                    <a:pt x="540" y="779"/>
                  </a:cubicBezTo>
                  <a:cubicBezTo>
                    <a:pt x="538" y="780"/>
                    <a:pt x="538" y="780"/>
                    <a:pt x="538" y="780"/>
                  </a:cubicBezTo>
                  <a:cubicBezTo>
                    <a:pt x="542" y="779"/>
                    <a:pt x="542" y="779"/>
                    <a:pt x="542" y="779"/>
                  </a:cubicBezTo>
                  <a:cubicBezTo>
                    <a:pt x="538" y="779"/>
                    <a:pt x="538" y="779"/>
                    <a:pt x="538" y="779"/>
                  </a:cubicBezTo>
                  <a:cubicBezTo>
                    <a:pt x="538" y="780"/>
                    <a:pt x="538" y="780"/>
                    <a:pt x="538" y="780"/>
                  </a:cubicBezTo>
                  <a:cubicBezTo>
                    <a:pt x="542" y="779"/>
                    <a:pt x="542" y="779"/>
                    <a:pt x="542" y="779"/>
                  </a:cubicBezTo>
                  <a:cubicBezTo>
                    <a:pt x="538" y="779"/>
                    <a:pt x="538" y="779"/>
                    <a:pt x="538" y="779"/>
                  </a:cubicBezTo>
                  <a:cubicBezTo>
                    <a:pt x="543" y="779"/>
                    <a:pt x="543" y="779"/>
                    <a:pt x="543" y="779"/>
                  </a:cubicBezTo>
                  <a:cubicBezTo>
                    <a:pt x="539" y="776"/>
                    <a:pt x="539" y="776"/>
                    <a:pt x="539" y="776"/>
                  </a:cubicBezTo>
                  <a:cubicBezTo>
                    <a:pt x="538" y="777"/>
                    <a:pt x="538" y="778"/>
                    <a:pt x="538" y="779"/>
                  </a:cubicBezTo>
                  <a:cubicBezTo>
                    <a:pt x="543" y="779"/>
                    <a:pt x="543" y="779"/>
                    <a:pt x="543" y="779"/>
                  </a:cubicBezTo>
                  <a:cubicBezTo>
                    <a:pt x="539" y="776"/>
                    <a:pt x="539" y="776"/>
                    <a:pt x="539" y="776"/>
                  </a:cubicBezTo>
                  <a:cubicBezTo>
                    <a:pt x="543" y="779"/>
                    <a:pt x="543" y="779"/>
                    <a:pt x="543" y="779"/>
                  </a:cubicBezTo>
                  <a:cubicBezTo>
                    <a:pt x="546" y="774"/>
                    <a:pt x="546" y="774"/>
                    <a:pt x="546" y="774"/>
                  </a:cubicBezTo>
                  <a:cubicBezTo>
                    <a:pt x="546" y="774"/>
                    <a:pt x="495" y="746"/>
                    <a:pt x="443" y="719"/>
                  </a:cubicBezTo>
                  <a:cubicBezTo>
                    <a:pt x="417" y="705"/>
                    <a:pt x="390" y="691"/>
                    <a:pt x="369" y="681"/>
                  </a:cubicBezTo>
                  <a:cubicBezTo>
                    <a:pt x="358" y="675"/>
                    <a:pt x="349" y="671"/>
                    <a:pt x="342" y="668"/>
                  </a:cubicBezTo>
                  <a:cubicBezTo>
                    <a:pt x="338" y="667"/>
                    <a:pt x="335" y="665"/>
                    <a:pt x="333" y="664"/>
                  </a:cubicBezTo>
                  <a:cubicBezTo>
                    <a:pt x="332" y="664"/>
                    <a:pt x="331" y="664"/>
                    <a:pt x="330" y="663"/>
                  </a:cubicBezTo>
                  <a:cubicBezTo>
                    <a:pt x="328" y="663"/>
                    <a:pt x="328" y="663"/>
                    <a:pt x="326" y="663"/>
                  </a:cubicBezTo>
                  <a:cubicBezTo>
                    <a:pt x="326" y="663"/>
                    <a:pt x="325" y="663"/>
                    <a:pt x="324" y="663"/>
                  </a:cubicBezTo>
                  <a:cubicBezTo>
                    <a:pt x="324" y="663"/>
                    <a:pt x="323" y="664"/>
                    <a:pt x="322" y="664"/>
                  </a:cubicBezTo>
                  <a:cubicBezTo>
                    <a:pt x="322" y="664"/>
                    <a:pt x="321" y="665"/>
                    <a:pt x="321" y="666"/>
                  </a:cubicBezTo>
                  <a:cubicBezTo>
                    <a:pt x="320" y="667"/>
                    <a:pt x="320" y="668"/>
                    <a:pt x="320" y="670"/>
                  </a:cubicBezTo>
                  <a:cubicBezTo>
                    <a:pt x="320" y="671"/>
                    <a:pt x="321" y="673"/>
                    <a:pt x="323" y="673"/>
                  </a:cubicBezTo>
                  <a:cubicBezTo>
                    <a:pt x="323" y="673"/>
                    <a:pt x="326" y="675"/>
                    <a:pt x="331" y="679"/>
                  </a:cubicBezTo>
                  <a:cubicBezTo>
                    <a:pt x="351" y="690"/>
                    <a:pt x="400" y="719"/>
                    <a:pt x="444" y="746"/>
                  </a:cubicBezTo>
                  <a:cubicBezTo>
                    <a:pt x="466" y="760"/>
                    <a:pt x="487" y="773"/>
                    <a:pt x="502" y="783"/>
                  </a:cubicBezTo>
                  <a:cubicBezTo>
                    <a:pt x="510" y="788"/>
                    <a:pt x="516" y="792"/>
                    <a:pt x="520" y="795"/>
                  </a:cubicBezTo>
                  <a:cubicBezTo>
                    <a:pt x="522" y="796"/>
                    <a:pt x="524" y="798"/>
                    <a:pt x="525" y="799"/>
                  </a:cubicBezTo>
                  <a:cubicBezTo>
                    <a:pt x="525" y="799"/>
                    <a:pt x="526" y="799"/>
                    <a:pt x="526" y="799"/>
                  </a:cubicBezTo>
                  <a:cubicBezTo>
                    <a:pt x="528" y="798"/>
                    <a:pt x="528" y="798"/>
                    <a:pt x="528" y="798"/>
                  </a:cubicBezTo>
                  <a:cubicBezTo>
                    <a:pt x="526" y="799"/>
                    <a:pt x="526" y="799"/>
                    <a:pt x="526" y="799"/>
                  </a:cubicBezTo>
                  <a:cubicBezTo>
                    <a:pt x="526" y="799"/>
                    <a:pt x="526" y="799"/>
                    <a:pt x="526" y="799"/>
                  </a:cubicBezTo>
                  <a:cubicBezTo>
                    <a:pt x="528" y="798"/>
                    <a:pt x="528" y="798"/>
                    <a:pt x="528" y="798"/>
                  </a:cubicBezTo>
                  <a:cubicBezTo>
                    <a:pt x="526" y="799"/>
                    <a:pt x="526" y="799"/>
                    <a:pt x="526" y="799"/>
                  </a:cubicBezTo>
                  <a:cubicBezTo>
                    <a:pt x="530" y="797"/>
                    <a:pt x="530" y="797"/>
                    <a:pt x="530" y="797"/>
                  </a:cubicBezTo>
                  <a:cubicBezTo>
                    <a:pt x="525" y="797"/>
                    <a:pt x="525" y="797"/>
                    <a:pt x="525" y="797"/>
                  </a:cubicBezTo>
                  <a:cubicBezTo>
                    <a:pt x="525" y="798"/>
                    <a:pt x="525" y="799"/>
                    <a:pt x="526" y="799"/>
                  </a:cubicBezTo>
                  <a:cubicBezTo>
                    <a:pt x="530" y="797"/>
                    <a:pt x="530" y="797"/>
                    <a:pt x="530" y="797"/>
                  </a:cubicBezTo>
                  <a:cubicBezTo>
                    <a:pt x="525" y="797"/>
                    <a:pt x="525" y="797"/>
                    <a:pt x="525" y="797"/>
                  </a:cubicBezTo>
                  <a:cubicBezTo>
                    <a:pt x="530" y="797"/>
                    <a:pt x="530" y="797"/>
                    <a:pt x="530" y="797"/>
                  </a:cubicBezTo>
                  <a:cubicBezTo>
                    <a:pt x="526" y="794"/>
                    <a:pt x="526" y="794"/>
                    <a:pt x="526" y="794"/>
                  </a:cubicBezTo>
                  <a:cubicBezTo>
                    <a:pt x="525" y="795"/>
                    <a:pt x="525" y="796"/>
                    <a:pt x="525" y="797"/>
                  </a:cubicBezTo>
                  <a:cubicBezTo>
                    <a:pt x="530" y="797"/>
                    <a:pt x="530" y="797"/>
                    <a:pt x="530" y="797"/>
                  </a:cubicBezTo>
                  <a:cubicBezTo>
                    <a:pt x="526" y="794"/>
                    <a:pt x="526" y="794"/>
                    <a:pt x="526" y="794"/>
                  </a:cubicBezTo>
                  <a:cubicBezTo>
                    <a:pt x="530" y="797"/>
                    <a:pt x="530" y="797"/>
                    <a:pt x="530" y="797"/>
                  </a:cubicBezTo>
                  <a:cubicBezTo>
                    <a:pt x="533" y="792"/>
                    <a:pt x="533" y="792"/>
                    <a:pt x="533" y="792"/>
                  </a:cubicBezTo>
                  <a:cubicBezTo>
                    <a:pt x="319" y="678"/>
                    <a:pt x="319" y="678"/>
                    <a:pt x="319" y="678"/>
                  </a:cubicBezTo>
                  <a:cubicBezTo>
                    <a:pt x="317" y="677"/>
                    <a:pt x="313" y="678"/>
                    <a:pt x="312" y="681"/>
                  </a:cubicBezTo>
                  <a:cubicBezTo>
                    <a:pt x="311" y="683"/>
                    <a:pt x="311" y="686"/>
                    <a:pt x="314" y="688"/>
                  </a:cubicBezTo>
                  <a:cubicBezTo>
                    <a:pt x="514" y="813"/>
                    <a:pt x="514" y="813"/>
                    <a:pt x="514" y="813"/>
                  </a:cubicBezTo>
                  <a:cubicBezTo>
                    <a:pt x="517" y="808"/>
                    <a:pt x="517" y="808"/>
                    <a:pt x="517" y="808"/>
                  </a:cubicBezTo>
                  <a:cubicBezTo>
                    <a:pt x="519" y="803"/>
                    <a:pt x="519" y="803"/>
                    <a:pt x="519" y="803"/>
                  </a:cubicBezTo>
                  <a:cubicBezTo>
                    <a:pt x="519" y="803"/>
                    <a:pt x="469" y="774"/>
                    <a:pt x="416" y="745"/>
                  </a:cubicBezTo>
                  <a:cubicBezTo>
                    <a:pt x="390" y="731"/>
                    <a:pt x="363" y="716"/>
                    <a:pt x="342" y="705"/>
                  </a:cubicBezTo>
                  <a:cubicBezTo>
                    <a:pt x="332" y="700"/>
                    <a:pt x="323" y="695"/>
                    <a:pt x="316" y="692"/>
                  </a:cubicBezTo>
                  <a:cubicBezTo>
                    <a:pt x="313" y="690"/>
                    <a:pt x="310" y="689"/>
                    <a:pt x="307" y="688"/>
                  </a:cubicBezTo>
                  <a:cubicBezTo>
                    <a:pt x="306" y="687"/>
                    <a:pt x="305" y="687"/>
                    <a:pt x="304" y="687"/>
                  </a:cubicBezTo>
                  <a:cubicBezTo>
                    <a:pt x="303" y="686"/>
                    <a:pt x="302" y="686"/>
                    <a:pt x="301" y="686"/>
                  </a:cubicBezTo>
                  <a:cubicBezTo>
                    <a:pt x="300" y="686"/>
                    <a:pt x="300" y="686"/>
                    <a:pt x="299" y="687"/>
                  </a:cubicBezTo>
                  <a:cubicBezTo>
                    <a:pt x="298" y="687"/>
                    <a:pt x="297" y="688"/>
                    <a:pt x="296" y="689"/>
                  </a:cubicBezTo>
                  <a:cubicBezTo>
                    <a:pt x="294" y="692"/>
                    <a:pt x="295" y="695"/>
                    <a:pt x="297" y="697"/>
                  </a:cubicBezTo>
                  <a:cubicBezTo>
                    <a:pt x="384" y="751"/>
                    <a:pt x="384" y="751"/>
                    <a:pt x="384" y="751"/>
                  </a:cubicBezTo>
                  <a:cubicBezTo>
                    <a:pt x="271" y="692"/>
                    <a:pt x="271" y="692"/>
                    <a:pt x="271" y="692"/>
                  </a:cubicBezTo>
                  <a:cubicBezTo>
                    <a:pt x="268" y="691"/>
                    <a:pt x="265" y="692"/>
                    <a:pt x="264" y="694"/>
                  </a:cubicBezTo>
                  <a:cubicBezTo>
                    <a:pt x="263" y="695"/>
                    <a:pt x="263" y="696"/>
                    <a:pt x="263" y="697"/>
                  </a:cubicBezTo>
                  <a:cubicBezTo>
                    <a:pt x="263" y="699"/>
                    <a:pt x="263" y="700"/>
                    <a:pt x="264" y="700"/>
                  </a:cubicBezTo>
                  <a:cubicBezTo>
                    <a:pt x="264" y="702"/>
                    <a:pt x="265" y="702"/>
                    <a:pt x="266" y="703"/>
                  </a:cubicBezTo>
                  <a:cubicBezTo>
                    <a:pt x="267" y="705"/>
                    <a:pt x="269" y="706"/>
                    <a:pt x="272" y="708"/>
                  </a:cubicBezTo>
                  <a:cubicBezTo>
                    <a:pt x="281" y="715"/>
                    <a:pt x="299" y="726"/>
                    <a:pt x="320" y="738"/>
                  </a:cubicBezTo>
                  <a:cubicBezTo>
                    <a:pt x="352" y="757"/>
                    <a:pt x="391" y="780"/>
                    <a:pt x="423" y="799"/>
                  </a:cubicBezTo>
                  <a:cubicBezTo>
                    <a:pt x="439" y="808"/>
                    <a:pt x="453" y="816"/>
                    <a:pt x="463" y="823"/>
                  </a:cubicBezTo>
                  <a:cubicBezTo>
                    <a:pt x="468" y="826"/>
                    <a:pt x="472" y="829"/>
                    <a:pt x="475" y="831"/>
                  </a:cubicBezTo>
                  <a:cubicBezTo>
                    <a:pt x="476" y="832"/>
                    <a:pt x="477" y="832"/>
                    <a:pt x="477" y="833"/>
                  </a:cubicBezTo>
                  <a:cubicBezTo>
                    <a:pt x="477" y="833"/>
                    <a:pt x="477" y="833"/>
                    <a:pt x="477" y="833"/>
                  </a:cubicBezTo>
                  <a:cubicBezTo>
                    <a:pt x="477" y="833"/>
                    <a:pt x="477" y="833"/>
                    <a:pt x="477" y="833"/>
                  </a:cubicBezTo>
                  <a:cubicBezTo>
                    <a:pt x="479" y="831"/>
                    <a:pt x="479" y="831"/>
                    <a:pt x="479" y="831"/>
                  </a:cubicBezTo>
                  <a:cubicBezTo>
                    <a:pt x="477" y="833"/>
                    <a:pt x="477" y="833"/>
                    <a:pt x="477" y="833"/>
                  </a:cubicBezTo>
                  <a:cubicBezTo>
                    <a:pt x="477" y="833"/>
                    <a:pt x="477" y="833"/>
                    <a:pt x="477" y="833"/>
                  </a:cubicBezTo>
                  <a:cubicBezTo>
                    <a:pt x="479" y="831"/>
                    <a:pt x="479" y="831"/>
                    <a:pt x="479" y="831"/>
                  </a:cubicBezTo>
                  <a:cubicBezTo>
                    <a:pt x="477" y="833"/>
                    <a:pt x="477" y="833"/>
                    <a:pt x="477" y="833"/>
                  </a:cubicBezTo>
                  <a:cubicBezTo>
                    <a:pt x="481" y="830"/>
                    <a:pt x="481" y="830"/>
                    <a:pt x="481" y="830"/>
                  </a:cubicBezTo>
                  <a:cubicBezTo>
                    <a:pt x="477" y="830"/>
                    <a:pt x="477" y="830"/>
                    <a:pt x="477" y="830"/>
                  </a:cubicBezTo>
                  <a:cubicBezTo>
                    <a:pt x="477" y="832"/>
                    <a:pt x="477" y="832"/>
                    <a:pt x="477" y="833"/>
                  </a:cubicBezTo>
                  <a:cubicBezTo>
                    <a:pt x="481" y="830"/>
                    <a:pt x="481" y="830"/>
                    <a:pt x="481" y="830"/>
                  </a:cubicBezTo>
                  <a:cubicBezTo>
                    <a:pt x="477" y="830"/>
                    <a:pt x="477" y="830"/>
                    <a:pt x="477" y="830"/>
                  </a:cubicBezTo>
                  <a:cubicBezTo>
                    <a:pt x="482" y="830"/>
                    <a:pt x="482" y="830"/>
                    <a:pt x="482" y="830"/>
                  </a:cubicBezTo>
                  <a:cubicBezTo>
                    <a:pt x="477" y="828"/>
                    <a:pt x="477" y="828"/>
                    <a:pt x="477" y="828"/>
                  </a:cubicBezTo>
                  <a:cubicBezTo>
                    <a:pt x="477" y="829"/>
                    <a:pt x="477" y="830"/>
                    <a:pt x="477" y="830"/>
                  </a:cubicBezTo>
                  <a:cubicBezTo>
                    <a:pt x="482" y="830"/>
                    <a:pt x="482" y="830"/>
                    <a:pt x="482" y="830"/>
                  </a:cubicBezTo>
                  <a:cubicBezTo>
                    <a:pt x="477" y="828"/>
                    <a:pt x="477" y="828"/>
                    <a:pt x="477" y="828"/>
                  </a:cubicBezTo>
                  <a:cubicBezTo>
                    <a:pt x="482" y="831"/>
                    <a:pt x="482" y="831"/>
                    <a:pt x="482" y="831"/>
                  </a:cubicBezTo>
                  <a:cubicBezTo>
                    <a:pt x="477" y="828"/>
                    <a:pt x="477" y="828"/>
                    <a:pt x="477" y="828"/>
                  </a:cubicBezTo>
                  <a:cubicBezTo>
                    <a:pt x="482" y="831"/>
                    <a:pt x="482" y="831"/>
                    <a:pt x="482" y="831"/>
                  </a:cubicBezTo>
                  <a:cubicBezTo>
                    <a:pt x="479" y="826"/>
                    <a:pt x="479" y="826"/>
                    <a:pt x="479" y="826"/>
                  </a:cubicBezTo>
                  <a:cubicBezTo>
                    <a:pt x="478" y="827"/>
                    <a:pt x="478" y="827"/>
                    <a:pt x="477" y="828"/>
                  </a:cubicBezTo>
                  <a:cubicBezTo>
                    <a:pt x="482" y="831"/>
                    <a:pt x="482" y="831"/>
                    <a:pt x="482" y="831"/>
                  </a:cubicBezTo>
                  <a:cubicBezTo>
                    <a:pt x="479" y="826"/>
                    <a:pt x="479" y="826"/>
                    <a:pt x="479" y="826"/>
                  </a:cubicBezTo>
                  <a:cubicBezTo>
                    <a:pt x="482" y="831"/>
                    <a:pt x="482" y="831"/>
                    <a:pt x="482" y="831"/>
                  </a:cubicBezTo>
                  <a:cubicBezTo>
                    <a:pt x="481" y="825"/>
                    <a:pt x="481" y="825"/>
                    <a:pt x="481" y="825"/>
                  </a:cubicBezTo>
                  <a:cubicBezTo>
                    <a:pt x="480" y="825"/>
                    <a:pt x="480" y="826"/>
                    <a:pt x="479" y="826"/>
                  </a:cubicBezTo>
                  <a:cubicBezTo>
                    <a:pt x="482" y="831"/>
                    <a:pt x="482" y="831"/>
                    <a:pt x="482" y="831"/>
                  </a:cubicBezTo>
                  <a:cubicBezTo>
                    <a:pt x="481" y="825"/>
                    <a:pt x="481" y="825"/>
                    <a:pt x="481" y="825"/>
                  </a:cubicBezTo>
                  <a:cubicBezTo>
                    <a:pt x="482" y="830"/>
                    <a:pt x="482" y="830"/>
                    <a:pt x="482" y="830"/>
                  </a:cubicBezTo>
                  <a:cubicBezTo>
                    <a:pt x="482" y="825"/>
                    <a:pt x="482" y="825"/>
                    <a:pt x="482" y="825"/>
                  </a:cubicBezTo>
                  <a:cubicBezTo>
                    <a:pt x="482" y="825"/>
                    <a:pt x="481" y="825"/>
                    <a:pt x="481" y="825"/>
                  </a:cubicBezTo>
                  <a:cubicBezTo>
                    <a:pt x="482" y="830"/>
                    <a:pt x="482" y="830"/>
                    <a:pt x="482" y="830"/>
                  </a:cubicBezTo>
                  <a:cubicBezTo>
                    <a:pt x="482" y="825"/>
                    <a:pt x="482" y="825"/>
                    <a:pt x="482" y="825"/>
                  </a:cubicBezTo>
                  <a:cubicBezTo>
                    <a:pt x="482" y="829"/>
                    <a:pt x="482" y="829"/>
                    <a:pt x="482" y="829"/>
                  </a:cubicBezTo>
                  <a:cubicBezTo>
                    <a:pt x="483" y="825"/>
                    <a:pt x="483" y="825"/>
                    <a:pt x="483" y="825"/>
                  </a:cubicBezTo>
                  <a:cubicBezTo>
                    <a:pt x="483" y="825"/>
                    <a:pt x="483" y="825"/>
                    <a:pt x="482" y="825"/>
                  </a:cubicBezTo>
                  <a:cubicBezTo>
                    <a:pt x="482" y="829"/>
                    <a:pt x="482" y="829"/>
                    <a:pt x="482" y="829"/>
                  </a:cubicBezTo>
                  <a:cubicBezTo>
                    <a:pt x="483" y="825"/>
                    <a:pt x="483" y="825"/>
                    <a:pt x="483" y="825"/>
                  </a:cubicBezTo>
                  <a:cubicBezTo>
                    <a:pt x="483" y="825"/>
                    <a:pt x="482" y="825"/>
                    <a:pt x="482" y="825"/>
                  </a:cubicBezTo>
                  <a:cubicBezTo>
                    <a:pt x="479" y="824"/>
                    <a:pt x="473" y="821"/>
                    <a:pt x="465" y="817"/>
                  </a:cubicBezTo>
                  <a:cubicBezTo>
                    <a:pt x="437" y="803"/>
                    <a:pt x="384" y="774"/>
                    <a:pt x="337" y="749"/>
                  </a:cubicBezTo>
                  <a:cubicBezTo>
                    <a:pt x="314" y="736"/>
                    <a:pt x="292" y="724"/>
                    <a:pt x="277" y="716"/>
                  </a:cubicBezTo>
                  <a:cubicBezTo>
                    <a:pt x="269" y="712"/>
                    <a:pt x="263" y="708"/>
                    <a:pt x="258" y="706"/>
                  </a:cubicBezTo>
                  <a:cubicBezTo>
                    <a:pt x="254" y="703"/>
                    <a:pt x="251" y="702"/>
                    <a:pt x="251" y="702"/>
                  </a:cubicBezTo>
                  <a:cubicBezTo>
                    <a:pt x="249" y="701"/>
                    <a:pt x="245" y="701"/>
                    <a:pt x="244" y="704"/>
                  </a:cubicBezTo>
                  <a:cubicBezTo>
                    <a:pt x="242" y="707"/>
                    <a:pt x="243" y="710"/>
                    <a:pt x="246" y="712"/>
                  </a:cubicBezTo>
                  <a:cubicBezTo>
                    <a:pt x="246" y="712"/>
                    <a:pt x="249" y="714"/>
                    <a:pt x="255" y="717"/>
                  </a:cubicBezTo>
                  <a:cubicBezTo>
                    <a:pt x="275" y="730"/>
                    <a:pt x="326" y="761"/>
                    <a:pt x="372" y="790"/>
                  </a:cubicBezTo>
                  <a:cubicBezTo>
                    <a:pt x="395" y="804"/>
                    <a:pt x="417" y="818"/>
                    <a:pt x="433" y="828"/>
                  </a:cubicBezTo>
                  <a:cubicBezTo>
                    <a:pt x="441" y="833"/>
                    <a:pt x="447" y="837"/>
                    <a:pt x="452" y="840"/>
                  </a:cubicBezTo>
                  <a:cubicBezTo>
                    <a:pt x="454" y="841"/>
                    <a:pt x="456" y="842"/>
                    <a:pt x="457" y="843"/>
                  </a:cubicBezTo>
                  <a:cubicBezTo>
                    <a:pt x="458" y="844"/>
                    <a:pt x="458" y="844"/>
                    <a:pt x="458" y="844"/>
                  </a:cubicBezTo>
                  <a:cubicBezTo>
                    <a:pt x="458" y="844"/>
                    <a:pt x="458" y="844"/>
                    <a:pt x="458" y="844"/>
                  </a:cubicBezTo>
                  <a:cubicBezTo>
                    <a:pt x="460" y="842"/>
                    <a:pt x="460" y="842"/>
                    <a:pt x="460" y="842"/>
                  </a:cubicBezTo>
                  <a:cubicBezTo>
                    <a:pt x="458" y="844"/>
                    <a:pt x="458" y="844"/>
                    <a:pt x="458" y="844"/>
                  </a:cubicBezTo>
                  <a:cubicBezTo>
                    <a:pt x="458" y="844"/>
                    <a:pt x="458" y="844"/>
                    <a:pt x="458" y="844"/>
                  </a:cubicBezTo>
                  <a:cubicBezTo>
                    <a:pt x="460" y="842"/>
                    <a:pt x="460" y="842"/>
                    <a:pt x="460" y="842"/>
                  </a:cubicBezTo>
                  <a:cubicBezTo>
                    <a:pt x="458" y="844"/>
                    <a:pt x="458" y="844"/>
                    <a:pt x="458" y="844"/>
                  </a:cubicBezTo>
                  <a:cubicBezTo>
                    <a:pt x="462" y="840"/>
                    <a:pt x="462" y="840"/>
                    <a:pt x="462" y="840"/>
                  </a:cubicBezTo>
                  <a:cubicBezTo>
                    <a:pt x="457" y="843"/>
                    <a:pt x="457" y="843"/>
                    <a:pt x="457" y="843"/>
                  </a:cubicBezTo>
                  <a:cubicBezTo>
                    <a:pt x="458" y="844"/>
                    <a:pt x="458" y="844"/>
                    <a:pt x="458" y="844"/>
                  </a:cubicBezTo>
                  <a:cubicBezTo>
                    <a:pt x="462" y="840"/>
                    <a:pt x="462" y="840"/>
                    <a:pt x="462" y="840"/>
                  </a:cubicBezTo>
                  <a:cubicBezTo>
                    <a:pt x="457" y="843"/>
                    <a:pt x="457" y="843"/>
                    <a:pt x="457" y="843"/>
                  </a:cubicBezTo>
                  <a:cubicBezTo>
                    <a:pt x="462" y="840"/>
                    <a:pt x="462" y="840"/>
                    <a:pt x="462" y="840"/>
                  </a:cubicBezTo>
                  <a:cubicBezTo>
                    <a:pt x="457" y="842"/>
                    <a:pt x="457" y="842"/>
                    <a:pt x="457" y="842"/>
                  </a:cubicBezTo>
                  <a:cubicBezTo>
                    <a:pt x="457" y="843"/>
                    <a:pt x="457" y="843"/>
                    <a:pt x="457" y="843"/>
                  </a:cubicBezTo>
                  <a:cubicBezTo>
                    <a:pt x="462" y="840"/>
                    <a:pt x="462" y="840"/>
                    <a:pt x="462" y="840"/>
                  </a:cubicBezTo>
                  <a:cubicBezTo>
                    <a:pt x="457" y="842"/>
                    <a:pt x="457" y="842"/>
                    <a:pt x="457" y="842"/>
                  </a:cubicBezTo>
                  <a:cubicBezTo>
                    <a:pt x="462" y="840"/>
                    <a:pt x="462" y="840"/>
                    <a:pt x="462" y="840"/>
                  </a:cubicBezTo>
                  <a:cubicBezTo>
                    <a:pt x="456" y="840"/>
                    <a:pt x="456" y="840"/>
                    <a:pt x="456" y="840"/>
                  </a:cubicBezTo>
                  <a:cubicBezTo>
                    <a:pt x="456" y="841"/>
                    <a:pt x="457" y="842"/>
                    <a:pt x="457" y="842"/>
                  </a:cubicBezTo>
                  <a:cubicBezTo>
                    <a:pt x="462" y="840"/>
                    <a:pt x="462" y="840"/>
                    <a:pt x="462" y="840"/>
                  </a:cubicBezTo>
                  <a:cubicBezTo>
                    <a:pt x="456" y="840"/>
                    <a:pt x="456" y="840"/>
                    <a:pt x="456" y="840"/>
                  </a:cubicBezTo>
                  <a:cubicBezTo>
                    <a:pt x="462" y="840"/>
                    <a:pt x="462" y="840"/>
                    <a:pt x="462" y="840"/>
                  </a:cubicBezTo>
                  <a:cubicBezTo>
                    <a:pt x="457" y="837"/>
                    <a:pt x="457" y="837"/>
                    <a:pt x="457" y="837"/>
                  </a:cubicBezTo>
                  <a:cubicBezTo>
                    <a:pt x="457" y="838"/>
                    <a:pt x="456" y="839"/>
                    <a:pt x="456" y="840"/>
                  </a:cubicBezTo>
                  <a:cubicBezTo>
                    <a:pt x="462" y="840"/>
                    <a:pt x="462" y="840"/>
                    <a:pt x="462" y="840"/>
                  </a:cubicBezTo>
                  <a:cubicBezTo>
                    <a:pt x="457" y="837"/>
                    <a:pt x="457" y="837"/>
                    <a:pt x="457" y="837"/>
                  </a:cubicBezTo>
                  <a:cubicBezTo>
                    <a:pt x="462" y="840"/>
                    <a:pt x="462" y="840"/>
                    <a:pt x="462" y="840"/>
                  </a:cubicBezTo>
                  <a:cubicBezTo>
                    <a:pt x="457" y="837"/>
                    <a:pt x="457" y="837"/>
                    <a:pt x="457" y="837"/>
                  </a:cubicBezTo>
                  <a:cubicBezTo>
                    <a:pt x="462" y="840"/>
                    <a:pt x="462" y="840"/>
                    <a:pt x="462" y="840"/>
                  </a:cubicBezTo>
                  <a:cubicBezTo>
                    <a:pt x="459" y="836"/>
                    <a:pt x="459" y="836"/>
                    <a:pt x="459" y="836"/>
                  </a:cubicBezTo>
                  <a:cubicBezTo>
                    <a:pt x="458" y="836"/>
                    <a:pt x="458" y="837"/>
                    <a:pt x="457" y="837"/>
                  </a:cubicBezTo>
                  <a:cubicBezTo>
                    <a:pt x="462" y="840"/>
                    <a:pt x="462" y="840"/>
                    <a:pt x="462" y="840"/>
                  </a:cubicBezTo>
                  <a:cubicBezTo>
                    <a:pt x="459" y="836"/>
                    <a:pt x="459" y="836"/>
                    <a:pt x="459" y="836"/>
                  </a:cubicBezTo>
                  <a:cubicBezTo>
                    <a:pt x="462" y="840"/>
                    <a:pt x="462" y="840"/>
                    <a:pt x="462" y="840"/>
                  </a:cubicBezTo>
                  <a:cubicBezTo>
                    <a:pt x="461" y="835"/>
                    <a:pt x="461" y="835"/>
                    <a:pt x="461" y="835"/>
                  </a:cubicBezTo>
                  <a:cubicBezTo>
                    <a:pt x="460" y="835"/>
                    <a:pt x="460" y="835"/>
                    <a:pt x="459" y="836"/>
                  </a:cubicBezTo>
                  <a:cubicBezTo>
                    <a:pt x="462" y="840"/>
                    <a:pt x="462" y="840"/>
                    <a:pt x="462" y="840"/>
                  </a:cubicBezTo>
                  <a:cubicBezTo>
                    <a:pt x="461" y="835"/>
                    <a:pt x="461" y="835"/>
                    <a:pt x="461" y="835"/>
                  </a:cubicBezTo>
                  <a:cubicBezTo>
                    <a:pt x="462" y="839"/>
                    <a:pt x="462" y="839"/>
                    <a:pt x="462" y="839"/>
                  </a:cubicBezTo>
                  <a:cubicBezTo>
                    <a:pt x="462" y="835"/>
                    <a:pt x="462" y="835"/>
                    <a:pt x="462" y="835"/>
                  </a:cubicBezTo>
                  <a:cubicBezTo>
                    <a:pt x="461" y="835"/>
                    <a:pt x="461" y="835"/>
                    <a:pt x="461" y="835"/>
                  </a:cubicBezTo>
                  <a:cubicBezTo>
                    <a:pt x="462" y="839"/>
                    <a:pt x="462" y="839"/>
                    <a:pt x="462" y="839"/>
                  </a:cubicBezTo>
                  <a:cubicBezTo>
                    <a:pt x="462" y="835"/>
                    <a:pt x="462" y="835"/>
                    <a:pt x="462" y="835"/>
                  </a:cubicBezTo>
                  <a:cubicBezTo>
                    <a:pt x="462" y="838"/>
                    <a:pt x="462" y="838"/>
                    <a:pt x="462" y="838"/>
                  </a:cubicBezTo>
                  <a:cubicBezTo>
                    <a:pt x="462" y="835"/>
                    <a:pt x="462" y="835"/>
                    <a:pt x="462" y="835"/>
                  </a:cubicBezTo>
                  <a:cubicBezTo>
                    <a:pt x="462" y="835"/>
                    <a:pt x="462" y="835"/>
                    <a:pt x="462" y="835"/>
                  </a:cubicBezTo>
                  <a:cubicBezTo>
                    <a:pt x="462" y="838"/>
                    <a:pt x="462" y="838"/>
                    <a:pt x="462" y="838"/>
                  </a:cubicBezTo>
                  <a:cubicBezTo>
                    <a:pt x="462" y="835"/>
                    <a:pt x="462" y="835"/>
                    <a:pt x="462" y="835"/>
                  </a:cubicBezTo>
                  <a:cubicBezTo>
                    <a:pt x="462" y="836"/>
                    <a:pt x="462" y="836"/>
                    <a:pt x="462" y="836"/>
                  </a:cubicBezTo>
                  <a:cubicBezTo>
                    <a:pt x="462" y="835"/>
                    <a:pt x="462" y="835"/>
                    <a:pt x="462" y="835"/>
                  </a:cubicBezTo>
                  <a:cubicBezTo>
                    <a:pt x="462" y="835"/>
                    <a:pt x="462" y="835"/>
                    <a:pt x="462" y="835"/>
                  </a:cubicBezTo>
                  <a:cubicBezTo>
                    <a:pt x="462" y="836"/>
                    <a:pt x="462" y="836"/>
                    <a:pt x="462" y="836"/>
                  </a:cubicBezTo>
                  <a:cubicBezTo>
                    <a:pt x="462" y="835"/>
                    <a:pt x="462" y="835"/>
                    <a:pt x="462" y="835"/>
                  </a:cubicBezTo>
                  <a:cubicBezTo>
                    <a:pt x="462" y="835"/>
                    <a:pt x="461" y="835"/>
                    <a:pt x="461" y="834"/>
                  </a:cubicBezTo>
                  <a:cubicBezTo>
                    <a:pt x="458" y="833"/>
                    <a:pt x="451" y="831"/>
                    <a:pt x="443" y="827"/>
                  </a:cubicBezTo>
                  <a:cubicBezTo>
                    <a:pt x="414" y="813"/>
                    <a:pt x="359" y="784"/>
                    <a:pt x="311" y="759"/>
                  </a:cubicBezTo>
                  <a:cubicBezTo>
                    <a:pt x="287" y="746"/>
                    <a:pt x="266" y="735"/>
                    <a:pt x="250" y="726"/>
                  </a:cubicBezTo>
                  <a:cubicBezTo>
                    <a:pt x="242" y="722"/>
                    <a:pt x="235" y="718"/>
                    <a:pt x="231" y="716"/>
                  </a:cubicBezTo>
                  <a:cubicBezTo>
                    <a:pt x="226" y="714"/>
                    <a:pt x="224" y="712"/>
                    <a:pt x="224" y="712"/>
                  </a:cubicBezTo>
                  <a:cubicBezTo>
                    <a:pt x="221" y="711"/>
                    <a:pt x="218" y="712"/>
                    <a:pt x="217" y="714"/>
                  </a:cubicBezTo>
                  <a:cubicBezTo>
                    <a:pt x="216" y="715"/>
                    <a:pt x="215" y="716"/>
                    <a:pt x="215" y="717"/>
                  </a:cubicBezTo>
                  <a:cubicBezTo>
                    <a:pt x="215" y="719"/>
                    <a:pt x="216" y="719"/>
                    <a:pt x="216" y="720"/>
                  </a:cubicBezTo>
                  <a:cubicBezTo>
                    <a:pt x="217" y="721"/>
                    <a:pt x="217" y="721"/>
                    <a:pt x="217" y="721"/>
                  </a:cubicBezTo>
                  <a:cubicBezTo>
                    <a:pt x="218" y="722"/>
                    <a:pt x="218" y="722"/>
                    <a:pt x="218" y="722"/>
                  </a:cubicBezTo>
                  <a:cubicBezTo>
                    <a:pt x="219" y="723"/>
                    <a:pt x="221" y="724"/>
                    <a:pt x="223" y="725"/>
                  </a:cubicBezTo>
                  <a:cubicBezTo>
                    <a:pt x="231" y="730"/>
                    <a:pt x="248" y="741"/>
                    <a:pt x="270" y="754"/>
                  </a:cubicBezTo>
                  <a:cubicBezTo>
                    <a:pt x="303" y="774"/>
                    <a:pt x="345" y="800"/>
                    <a:pt x="379" y="821"/>
                  </a:cubicBezTo>
                  <a:cubicBezTo>
                    <a:pt x="396" y="832"/>
                    <a:pt x="410" y="841"/>
                    <a:pt x="421" y="848"/>
                  </a:cubicBezTo>
                  <a:cubicBezTo>
                    <a:pt x="426" y="851"/>
                    <a:pt x="431" y="854"/>
                    <a:pt x="434" y="856"/>
                  </a:cubicBezTo>
                  <a:cubicBezTo>
                    <a:pt x="435" y="857"/>
                    <a:pt x="436" y="857"/>
                    <a:pt x="437" y="858"/>
                  </a:cubicBezTo>
                  <a:cubicBezTo>
                    <a:pt x="437" y="858"/>
                    <a:pt x="437" y="858"/>
                    <a:pt x="437" y="858"/>
                  </a:cubicBezTo>
                  <a:cubicBezTo>
                    <a:pt x="437" y="858"/>
                    <a:pt x="437" y="858"/>
                    <a:pt x="437" y="858"/>
                  </a:cubicBezTo>
                  <a:cubicBezTo>
                    <a:pt x="439" y="856"/>
                    <a:pt x="439" y="856"/>
                    <a:pt x="439" y="856"/>
                  </a:cubicBezTo>
                  <a:cubicBezTo>
                    <a:pt x="437" y="858"/>
                    <a:pt x="437" y="858"/>
                    <a:pt x="437" y="858"/>
                  </a:cubicBezTo>
                  <a:cubicBezTo>
                    <a:pt x="437" y="858"/>
                    <a:pt x="437" y="858"/>
                    <a:pt x="437" y="858"/>
                  </a:cubicBezTo>
                  <a:cubicBezTo>
                    <a:pt x="439" y="856"/>
                    <a:pt x="439" y="856"/>
                    <a:pt x="439" y="856"/>
                  </a:cubicBezTo>
                  <a:cubicBezTo>
                    <a:pt x="437" y="858"/>
                    <a:pt x="437" y="858"/>
                    <a:pt x="437" y="858"/>
                  </a:cubicBezTo>
                  <a:cubicBezTo>
                    <a:pt x="441" y="855"/>
                    <a:pt x="441" y="855"/>
                    <a:pt x="441" y="855"/>
                  </a:cubicBezTo>
                  <a:cubicBezTo>
                    <a:pt x="436" y="857"/>
                    <a:pt x="436" y="857"/>
                    <a:pt x="436" y="857"/>
                  </a:cubicBezTo>
                  <a:cubicBezTo>
                    <a:pt x="437" y="858"/>
                    <a:pt x="437" y="858"/>
                    <a:pt x="437" y="858"/>
                  </a:cubicBezTo>
                  <a:cubicBezTo>
                    <a:pt x="441" y="855"/>
                    <a:pt x="441" y="855"/>
                    <a:pt x="441" y="855"/>
                  </a:cubicBezTo>
                  <a:cubicBezTo>
                    <a:pt x="436" y="857"/>
                    <a:pt x="436" y="857"/>
                    <a:pt x="436" y="857"/>
                  </a:cubicBezTo>
                  <a:cubicBezTo>
                    <a:pt x="441" y="855"/>
                    <a:pt x="441" y="855"/>
                    <a:pt x="441" y="855"/>
                  </a:cubicBezTo>
                  <a:cubicBezTo>
                    <a:pt x="436" y="855"/>
                    <a:pt x="436" y="855"/>
                    <a:pt x="436" y="855"/>
                  </a:cubicBezTo>
                  <a:cubicBezTo>
                    <a:pt x="436" y="856"/>
                    <a:pt x="436" y="857"/>
                    <a:pt x="436" y="857"/>
                  </a:cubicBezTo>
                  <a:cubicBezTo>
                    <a:pt x="441" y="855"/>
                    <a:pt x="441" y="855"/>
                    <a:pt x="441" y="855"/>
                  </a:cubicBezTo>
                  <a:cubicBezTo>
                    <a:pt x="436" y="855"/>
                    <a:pt x="436" y="855"/>
                    <a:pt x="436" y="855"/>
                  </a:cubicBezTo>
                  <a:cubicBezTo>
                    <a:pt x="441" y="855"/>
                    <a:pt x="441" y="855"/>
                    <a:pt x="441" y="855"/>
                  </a:cubicBezTo>
                  <a:cubicBezTo>
                    <a:pt x="436" y="852"/>
                    <a:pt x="436" y="852"/>
                    <a:pt x="436" y="852"/>
                  </a:cubicBezTo>
                  <a:cubicBezTo>
                    <a:pt x="436" y="853"/>
                    <a:pt x="436" y="854"/>
                    <a:pt x="436" y="855"/>
                  </a:cubicBezTo>
                  <a:cubicBezTo>
                    <a:pt x="441" y="855"/>
                    <a:pt x="441" y="855"/>
                    <a:pt x="441" y="855"/>
                  </a:cubicBezTo>
                  <a:cubicBezTo>
                    <a:pt x="436" y="852"/>
                    <a:pt x="436" y="852"/>
                    <a:pt x="436" y="852"/>
                  </a:cubicBezTo>
                  <a:cubicBezTo>
                    <a:pt x="441" y="855"/>
                    <a:pt x="441" y="855"/>
                    <a:pt x="441" y="855"/>
                  </a:cubicBezTo>
                  <a:cubicBezTo>
                    <a:pt x="436" y="852"/>
                    <a:pt x="436" y="852"/>
                    <a:pt x="436" y="852"/>
                  </a:cubicBezTo>
                  <a:cubicBezTo>
                    <a:pt x="441" y="854"/>
                    <a:pt x="441" y="854"/>
                    <a:pt x="441" y="854"/>
                  </a:cubicBezTo>
                  <a:cubicBezTo>
                    <a:pt x="438" y="850"/>
                    <a:pt x="438" y="850"/>
                    <a:pt x="438" y="850"/>
                  </a:cubicBezTo>
                  <a:cubicBezTo>
                    <a:pt x="437" y="851"/>
                    <a:pt x="437" y="851"/>
                    <a:pt x="436" y="852"/>
                  </a:cubicBezTo>
                  <a:cubicBezTo>
                    <a:pt x="441" y="854"/>
                    <a:pt x="441" y="854"/>
                    <a:pt x="441" y="854"/>
                  </a:cubicBezTo>
                  <a:cubicBezTo>
                    <a:pt x="438" y="850"/>
                    <a:pt x="438" y="850"/>
                    <a:pt x="438" y="850"/>
                  </a:cubicBezTo>
                  <a:cubicBezTo>
                    <a:pt x="441" y="854"/>
                    <a:pt x="441" y="854"/>
                    <a:pt x="441" y="854"/>
                  </a:cubicBezTo>
                  <a:cubicBezTo>
                    <a:pt x="440" y="849"/>
                    <a:pt x="440" y="849"/>
                    <a:pt x="440" y="849"/>
                  </a:cubicBezTo>
                  <a:cubicBezTo>
                    <a:pt x="439" y="850"/>
                    <a:pt x="439" y="850"/>
                    <a:pt x="438" y="850"/>
                  </a:cubicBezTo>
                  <a:cubicBezTo>
                    <a:pt x="441" y="854"/>
                    <a:pt x="441" y="854"/>
                    <a:pt x="441" y="854"/>
                  </a:cubicBezTo>
                  <a:cubicBezTo>
                    <a:pt x="440" y="849"/>
                    <a:pt x="440" y="849"/>
                    <a:pt x="440" y="849"/>
                  </a:cubicBezTo>
                  <a:cubicBezTo>
                    <a:pt x="441" y="853"/>
                    <a:pt x="441" y="853"/>
                    <a:pt x="441" y="853"/>
                  </a:cubicBezTo>
                  <a:cubicBezTo>
                    <a:pt x="441" y="849"/>
                    <a:pt x="441" y="849"/>
                    <a:pt x="441" y="849"/>
                  </a:cubicBezTo>
                  <a:cubicBezTo>
                    <a:pt x="440" y="849"/>
                    <a:pt x="440" y="849"/>
                    <a:pt x="440" y="849"/>
                  </a:cubicBezTo>
                  <a:cubicBezTo>
                    <a:pt x="441" y="853"/>
                    <a:pt x="441" y="853"/>
                    <a:pt x="441" y="853"/>
                  </a:cubicBezTo>
                  <a:cubicBezTo>
                    <a:pt x="441" y="849"/>
                    <a:pt x="441" y="849"/>
                    <a:pt x="441" y="849"/>
                  </a:cubicBezTo>
                  <a:cubicBezTo>
                    <a:pt x="441" y="852"/>
                    <a:pt x="441" y="852"/>
                    <a:pt x="441" y="852"/>
                  </a:cubicBezTo>
                  <a:cubicBezTo>
                    <a:pt x="441" y="849"/>
                    <a:pt x="441" y="849"/>
                    <a:pt x="441" y="849"/>
                  </a:cubicBezTo>
                  <a:cubicBezTo>
                    <a:pt x="441" y="849"/>
                    <a:pt x="441" y="849"/>
                    <a:pt x="441" y="849"/>
                  </a:cubicBezTo>
                  <a:cubicBezTo>
                    <a:pt x="441" y="852"/>
                    <a:pt x="441" y="852"/>
                    <a:pt x="441" y="852"/>
                  </a:cubicBezTo>
                  <a:cubicBezTo>
                    <a:pt x="441" y="849"/>
                    <a:pt x="441" y="849"/>
                    <a:pt x="441" y="849"/>
                  </a:cubicBezTo>
                  <a:cubicBezTo>
                    <a:pt x="441" y="850"/>
                    <a:pt x="441" y="850"/>
                    <a:pt x="441" y="850"/>
                  </a:cubicBezTo>
                  <a:cubicBezTo>
                    <a:pt x="441" y="849"/>
                    <a:pt x="441" y="849"/>
                    <a:pt x="441" y="849"/>
                  </a:cubicBezTo>
                  <a:cubicBezTo>
                    <a:pt x="441" y="849"/>
                    <a:pt x="441" y="849"/>
                    <a:pt x="441" y="849"/>
                  </a:cubicBezTo>
                  <a:cubicBezTo>
                    <a:pt x="441" y="850"/>
                    <a:pt x="441" y="850"/>
                    <a:pt x="441" y="850"/>
                  </a:cubicBezTo>
                  <a:cubicBezTo>
                    <a:pt x="441" y="849"/>
                    <a:pt x="441" y="849"/>
                    <a:pt x="441" y="849"/>
                  </a:cubicBezTo>
                  <a:cubicBezTo>
                    <a:pt x="441" y="849"/>
                    <a:pt x="440" y="849"/>
                    <a:pt x="439" y="849"/>
                  </a:cubicBezTo>
                  <a:cubicBezTo>
                    <a:pt x="436" y="848"/>
                    <a:pt x="429" y="845"/>
                    <a:pt x="420" y="840"/>
                  </a:cubicBezTo>
                  <a:cubicBezTo>
                    <a:pt x="389" y="825"/>
                    <a:pt x="331" y="794"/>
                    <a:pt x="281" y="766"/>
                  </a:cubicBezTo>
                  <a:cubicBezTo>
                    <a:pt x="256" y="752"/>
                    <a:pt x="233" y="740"/>
                    <a:pt x="216" y="730"/>
                  </a:cubicBezTo>
                  <a:cubicBezTo>
                    <a:pt x="208" y="725"/>
                    <a:pt x="201" y="722"/>
                    <a:pt x="196" y="719"/>
                  </a:cubicBezTo>
                  <a:cubicBezTo>
                    <a:pt x="191" y="716"/>
                    <a:pt x="189" y="715"/>
                    <a:pt x="189" y="715"/>
                  </a:cubicBezTo>
                  <a:cubicBezTo>
                    <a:pt x="186" y="713"/>
                    <a:pt x="183" y="714"/>
                    <a:pt x="181" y="717"/>
                  </a:cubicBezTo>
                  <a:cubicBezTo>
                    <a:pt x="181" y="718"/>
                    <a:pt x="181" y="719"/>
                    <a:pt x="181" y="720"/>
                  </a:cubicBezTo>
                  <a:cubicBezTo>
                    <a:pt x="181" y="721"/>
                    <a:pt x="181" y="722"/>
                    <a:pt x="181" y="722"/>
                  </a:cubicBezTo>
                  <a:cubicBezTo>
                    <a:pt x="182" y="723"/>
                    <a:pt x="182" y="724"/>
                    <a:pt x="182" y="724"/>
                  </a:cubicBezTo>
                  <a:cubicBezTo>
                    <a:pt x="183" y="725"/>
                    <a:pt x="184" y="725"/>
                    <a:pt x="184" y="726"/>
                  </a:cubicBezTo>
                  <a:cubicBezTo>
                    <a:pt x="188" y="729"/>
                    <a:pt x="193" y="732"/>
                    <a:pt x="201" y="738"/>
                  </a:cubicBezTo>
                  <a:cubicBezTo>
                    <a:pt x="228" y="756"/>
                    <a:pt x="282" y="788"/>
                    <a:pt x="328" y="816"/>
                  </a:cubicBezTo>
                  <a:cubicBezTo>
                    <a:pt x="374" y="845"/>
                    <a:pt x="414" y="868"/>
                    <a:pt x="414" y="868"/>
                  </a:cubicBezTo>
                  <a:cubicBezTo>
                    <a:pt x="417" y="864"/>
                    <a:pt x="417" y="864"/>
                    <a:pt x="417" y="864"/>
                  </a:cubicBezTo>
                  <a:cubicBezTo>
                    <a:pt x="419" y="859"/>
                    <a:pt x="419" y="859"/>
                    <a:pt x="419" y="859"/>
                  </a:cubicBezTo>
                  <a:cubicBezTo>
                    <a:pt x="165" y="725"/>
                    <a:pt x="165" y="725"/>
                    <a:pt x="165" y="725"/>
                  </a:cubicBezTo>
                  <a:cubicBezTo>
                    <a:pt x="163" y="723"/>
                    <a:pt x="160" y="724"/>
                    <a:pt x="158" y="726"/>
                  </a:cubicBezTo>
                  <a:cubicBezTo>
                    <a:pt x="157" y="728"/>
                    <a:pt x="157" y="729"/>
                    <a:pt x="157" y="730"/>
                  </a:cubicBezTo>
                  <a:cubicBezTo>
                    <a:pt x="157" y="731"/>
                    <a:pt x="157" y="731"/>
                    <a:pt x="158" y="732"/>
                  </a:cubicBezTo>
                  <a:cubicBezTo>
                    <a:pt x="158" y="733"/>
                    <a:pt x="158" y="733"/>
                    <a:pt x="159" y="733"/>
                  </a:cubicBezTo>
                  <a:cubicBezTo>
                    <a:pt x="159" y="734"/>
                    <a:pt x="159" y="734"/>
                    <a:pt x="160" y="734"/>
                  </a:cubicBezTo>
                  <a:cubicBezTo>
                    <a:pt x="160" y="735"/>
                    <a:pt x="161" y="735"/>
                    <a:pt x="162" y="736"/>
                  </a:cubicBezTo>
                  <a:cubicBezTo>
                    <a:pt x="165" y="738"/>
                    <a:pt x="170" y="742"/>
                    <a:pt x="178" y="747"/>
                  </a:cubicBezTo>
                  <a:cubicBezTo>
                    <a:pt x="232" y="781"/>
                    <a:pt x="386" y="875"/>
                    <a:pt x="386" y="875"/>
                  </a:cubicBezTo>
                  <a:cubicBezTo>
                    <a:pt x="388" y="871"/>
                    <a:pt x="388" y="871"/>
                    <a:pt x="388" y="871"/>
                  </a:cubicBezTo>
                  <a:cubicBezTo>
                    <a:pt x="384" y="868"/>
                    <a:pt x="384" y="868"/>
                    <a:pt x="384" y="868"/>
                  </a:cubicBezTo>
                  <a:cubicBezTo>
                    <a:pt x="388" y="871"/>
                    <a:pt x="388" y="871"/>
                    <a:pt x="388" y="871"/>
                  </a:cubicBezTo>
                  <a:cubicBezTo>
                    <a:pt x="385" y="866"/>
                    <a:pt x="385" y="866"/>
                    <a:pt x="385" y="866"/>
                  </a:cubicBezTo>
                  <a:cubicBezTo>
                    <a:pt x="385" y="867"/>
                    <a:pt x="384" y="867"/>
                    <a:pt x="384" y="868"/>
                  </a:cubicBezTo>
                  <a:cubicBezTo>
                    <a:pt x="388" y="871"/>
                    <a:pt x="388" y="871"/>
                    <a:pt x="388" y="871"/>
                  </a:cubicBezTo>
                  <a:cubicBezTo>
                    <a:pt x="385" y="866"/>
                    <a:pt x="385" y="866"/>
                    <a:pt x="385" y="866"/>
                  </a:cubicBezTo>
                  <a:cubicBezTo>
                    <a:pt x="388" y="871"/>
                    <a:pt x="388" y="871"/>
                    <a:pt x="388" y="871"/>
                  </a:cubicBezTo>
                  <a:cubicBezTo>
                    <a:pt x="387" y="865"/>
                    <a:pt x="387" y="865"/>
                    <a:pt x="387" y="865"/>
                  </a:cubicBezTo>
                  <a:cubicBezTo>
                    <a:pt x="387" y="865"/>
                    <a:pt x="386" y="866"/>
                    <a:pt x="385" y="866"/>
                  </a:cubicBezTo>
                  <a:cubicBezTo>
                    <a:pt x="388" y="871"/>
                    <a:pt x="388" y="871"/>
                    <a:pt x="388" y="871"/>
                  </a:cubicBezTo>
                  <a:cubicBezTo>
                    <a:pt x="387" y="865"/>
                    <a:pt x="387" y="865"/>
                    <a:pt x="387" y="865"/>
                  </a:cubicBezTo>
                  <a:cubicBezTo>
                    <a:pt x="388" y="870"/>
                    <a:pt x="388" y="870"/>
                    <a:pt x="388" y="870"/>
                  </a:cubicBezTo>
                  <a:cubicBezTo>
                    <a:pt x="388" y="865"/>
                    <a:pt x="388" y="865"/>
                    <a:pt x="388" y="865"/>
                  </a:cubicBezTo>
                  <a:cubicBezTo>
                    <a:pt x="388" y="865"/>
                    <a:pt x="388" y="865"/>
                    <a:pt x="387" y="865"/>
                  </a:cubicBezTo>
                  <a:cubicBezTo>
                    <a:pt x="388" y="870"/>
                    <a:pt x="388" y="870"/>
                    <a:pt x="388" y="870"/>
                  </a:cubicBezTo>
                  <a:cubicBezTo>
                    <a:pt x="388" y="865"/>
                    <a:pt x="388" y="865"/>
                    <a:pt x="388" y="865"/>
                  </a:cubicBezTo>
                  <a:cubicBezTo>
                    <a:pt x="388" y="869"/>
                    <a:pt x="388" y="869"/>
                    <a:pt x="388" y="869"/>
                  </a:cubicBezTo>
                  <a:cubicBezTo>
                    <a:pt x="389" y="865"/>
                    <a:pt x="389" y="865"/>
                    <a:pt x="389" y="865"/>
                  </a:cubicBezTo>
                  <a:cubicBezTo>
                    <a:pt x="389" y="865"/>
                    <a:pt x="389" y="865"/>
                    <a:pt x="388" y="865"/>
                  </a:cubicBezTo>
                  <a:cubicBezTo>
                    <a:pt x="388" y="869"/>
                    <a:pt x="388" y="869"/>
                    <a:pt x="388" y="869"/>
                  </a:cubicBezTo>
                  <a:cubicBezTo>
                    <a:pt x="389" y="865"/>
                    <a:pt x="389" y="865"/>
                    <a:pt x="389" y="865"/>
                  </a:cubicBezTo>
                  <a:cubicBezTo>
                    <a:pt x="389" y="865"/>
                    <a:pt x="389" y="865"/>
                    <a:pt x="388" y="865"/>
                  </a:cubicBezTo>
                  <a:cubicBezTo>
                    <a:pt x="385" y="864"/>
                    <a:pt x="378" y="861"/>
                    <a:pt x="370" y="856"/>
                  </a:cubicBezTo>
                  <a:cubicBezTo>
                    <a:pt x="340" y="841"/>
                    <a:pt x="283" y="811"/>
                    <a:pt x="234" y="784"/>
                  </a:cubicBezTo>
                  <a:cubicBezTo>
                    <a:pt x="209" y="771"/>
                    <a:pt x="186" y="759"/>
                    <a:pt x="168" y="750"/>
                  </a:cubicBezTo>
                  <a:cubicBezTo>
                    <a:pt x="160" y="745"/>
                    <a:pt x="152" y="741"/>
                    <a:pt x="147" y="739"/>
                  </a:cubicBezTo>
                  <a:cubicBezTo>
                    <a:pt x="145" y="738"/>
                    <a:pt x="142" y="737"/>
                    <a:pt x="141" y="736"/>
                  </a:cubicBezTo>
                  <a:cubicBezTo>
                    <a:pt x="140" y="735"/>
                    <a:pt x="139" y="735"/>
                    <a:pt x="139" y="735"/>
                  </a:cubicBezTo>
                  <a:cubicBezTo>
                    <a:pt x="138" y="735"/>
                    <a:pt x="138" y="735"/>
                    <a:pt x="138" y="735"/>
                  </a:cubicBezTo>
                  <a:cubicBezTo>
                    <a:pt x="137" y="735"/>
                    <a:pt x="137" y="734"/>
                    <a:pt x="136" y="734"/>
                  </a:cubicBezTo>
                  <a:cubicBezTo>
                    <a:pt x="135" y="734"/>
                    <a:pt x="135" y="734"/>
                    <a:pt x="134" y="735"/>
                  </a:cubicBezTo>
                  <a:cubicBezTo>
                    <a:pt x="133" y="735"/>
                    <a:pt x="133" y="735"/>
                    <a:pt x="132" y="735"/>
                  </a:cubicBezTo>
                  <a:cubicBezTo>
                    <a:pt x="132" y="736"/>
                    <a:pt x="131" y="736"/>
                    <a:pt x="131" y="737"/>
                  </a:cubicBezTo>
                  <a:cubicBezTo>
                    <a:pt x="131" y="737"/>
                    <a:pt x="131" y="737"/>
                    <a:pt x="131" y="737"/>
                  </a:cubicBezTo>
                  <a:cubicBezTo>
                    <a:pt x="130" y="738"/>
                    <a:pt x="130" y="739"/>
                    <a:pt x="130" y="740"/>
                  </a:cubicBezTo>
                  <a:cubicBezTo>
                    <a:pt x="130" y="742"/>
                    <a:pt x="130" y="743"/>
                    <a:pt x="131" y="743"/>
                  </a:cubicBezTo>
                  <a:cubicBezTo>
                    <a:pt x="131" y="745"/>
                    <a:pt x="132" y="745"/>
                    <a:pt x="133" y="746"/>
                  </a:cubicBezTo>
                  <a:cubicBezTo>
                    <a:pt x="135" y="748"/>
                    <a:pt x="137" y="750"/>
                    <a:pt x="139" y="752"/>
                  </a:cubicBezTo>
                  <a:cubicBezTo>
                    <a:pt x="149" y="759"/>
                    <a:pt x="168" y="771"/>
                    <a:pt x="190" y="786"/>
                  </a:cubicBezTo>
                  <a:cubicBezTo>
                    <a:pt x="258" y="828"/>
                    <a:pt x="360" y="887"/>
                    <a:pt x="360" y="887"/>
                  </a:cubicBezTo>
                  <a:cubicBezTo>
                    <a:pt x="363" y="882"/>
                    <a:pt x="363" y="882"/>
                    <a:pt x="363" y="882"/>
                  </a:cubicBezTo>
                  <a:cubicBezTo>
                    <a:pt x="366" y="877"/>
                    <a:pt x="366" y="877"/>
                    <a:pt x="366" y="877"/>
                  </a:cubicBezTo>
                  <a:cubicBezTo>
                    <a:pt x="366" y="877"/>
                    <a:pt x="303" y="843"/>
                    <a:pt x="240" y="810"/>
                  </a:cubicBezTo>
                  <a:cubicBezTo>
                    <a:pt x="209" y="793"/>
                    <a:pt x="177" y="776"/>
                    <a:pt x="154" y="763"/>
                  </a:cubicBezTo>
                  <a:cubicBezTo>
                    <a:pt x="142" y="757"/>
                    <a:pt x="132" y="752"/>
                    <a:pt x="125" y="748"/>
                  </a:cubicBezTo>
                  <a:cubicBezTo>
                    <a:pt x="121" y="746"/>
                    <a:pt x="118" y="745"/>
                    <a:pt x="116" y="744"/>
                  </a:cubicBezTo>
                  <a:cubicBezTo>
                    <a:pt x="115" y="743"/>
                    <a:pt x="114" y="743"/>
                    <a:pt x="114" y="743"/>
                  </a:cubicBezTo>
                  <a:cubicBezTo>
                    <a:pt x="113" y="742"/>
                    <a:pt x="113" y="742"/>
                    <a:pt x="113" y="742"/>
                  </a:cubicBezTo>
                  <a:cubicBezTo>
                    <a:pt x="112" y="742"/>
                    <a:pt x="112" y="742"/>
                    <a:pt x="112" y="742"/>
                  </a:cubicBezTo>
                  <a:cubicBezTo>
                    <a:pt x="112" y="742"/>
                    <a:pt x="112" y="742"/>
                    <a:pt x="112" y="742"/>
                  </a:cubicBezTo>
                  <a:cubicBezTo>
                    <a:pt x="112" y="742"/>
                    <a:pt x="111" y="742"/>
                    <a:pt x="111" y="742"/>
                  </a:cubicBezTo>
                  <a:cubicBezTo>
                    <a:pt x="110" y="742"/>
                    <a:pt x="110" y="742"/>
                    <a:pt x="109" y="742"/>
                  </a:cubicBezTo>
                  <a:cubicBezTo>
                    <a:pt x="108" y="742"/>
                    <a:pt x="108" y="742"/>
                    <a:pt x="107" y="743"/>
                  </a:cubicBezTo>
                  <a:cubicBezTo>
                    <a:pt x="107" y="743"/>
                    <a:pt x="106" y="744"/>
                    <a:pt x="106" y="744"/>
                  </a:cubicBezTo>
                  <a:cubicBezTo>
                    <a:pt x="111" y="747"/>
                    <a:pt x="111" y="747"/>
                    <a:pt x="111" y="747"/>
                  </a:cubicBezTo>
                  <a:cubicBezTo>
                    <a:pt x="106" y="744"/>
                    <a:pt x="106" y="744"/>
                    <a:pt x="106" y="744"/>
                  </a:cubicBezTo>
                  <a:cubicBezTo>
                    <a:pt x="105" y="745"/>
                    <a:pt x="105" y="746"/>
                    <a:pt x="105" y="747"/>
                  </a:cubicBezTo>
                  <a:cubicBezTo>
                    <a:pt x="105" y="749"/>
                    <a:pt x="105" y="749"/>
                    <a:pt x="106" y="750"/>
                  </a:cubicBezTo>
                  <a:cubicBezTo>
                    <a:pt x="106" y="751"/>
                    <a:pt x="106" y="751"/>
                    <a:pt x="107" y="752"/>
                  </a:cubicBezTo>
                  <a:cubicBezTo>
                    <a:pt x="108" y="752"/>
                    <a:pt x="108" y="753"/>
                    <a:pt x="109" y="754"/>
                  </a:cubicBezTo>
                  <a:cubicBezTo>
                    <a:pt x="111" y="755"/>
                    <a:pt x="113" y="756"/>
                    <a:pt x="115" y="758"/>
                  </a:cubicBezTo>
                  <a:cubicBezTo>
                    <a:pt x="126" y="766"/>
                    <a:pt x="145" y="778"/>
                    <a:pt x="167" y="792"/>
                  </a:cubicBezTo>
                  <a:cubicBezTo>
                    <a:pt x="235" y="834"/>
                    <a:pt x="336" y="895"/>
                    <a:pt x="336" y="895"/>
                  </a:cubicBezTo>
                  <a:cubicBezTo>
                    <a:pt x="339" y="890"/>
                    <a:pt x="339" y="890"/>
                    <a:pt x="339" y="890"/>
                  </a:cubicBezTo>
                  <a:cubicBezTo>
                    <a:pt x="335" y="887"/>
                    <a:pt x="335" y="887"/>
                    <a:pt x="335" y="887"/>
                  </a:cubicBezTo>
                  <a:cubicBezTo>
                    <a:pt x="339" y="890"/>
                    <a:pt x="339" y="890"/>
                    <a:pt x="339" y="890"/>
                  </a:cubicBezTo>
                  <a:cubicBezTo>
                    <a:pt x="337" y="885"/>
                    <a:pt x="337" y="885"/>
                    <a:pt x="337" y="885"/>
                  </a:cubicBezTo>
                  <a:cubicBezTo>
                    <a:pt x="336" y="885"/>
                    <a:pt x="335" y="886"/>
                    <a:pt x="335" y="887"/>
                  </a:cubicBezTo>
                  <a:cubicBezTo>
                    <a:pt x="339" y="890"/>
                    <a:pt x="339" y="890"/>
                    <a:pt x="339" y="890"/>
                  </a:cubicBezTo>
                  <a:cubicBezTo>
                    <a:pt x="337" y="885"/>
                    <a:pt x="337" y="885"/>
                    <a:pt x="337" y="885"/>
                  </a:cubicBezTo>
                  <a:cubicBezTo>
                    <a:pt x="338" y="889"/>
                    <a:pt x="338" y="889"/>
                    <a:pt x="338" y="889"/>
                  </a:cubicBezTo>
                  <a:cubicBezTo>
                    <a:pt x="338" y="885"/>
                    <a:pt x="338" y="885"/>
                    <a:pt x="338" y="885"/>
                  </a:cubicBezTo>
                  <a:cubicBezTo>
                    <a:pt x="338" y="885"/>
                    <a:pt x="338" y="885"/>
                    <a:pt x="337" y="885"/>
                  </a:cubicBezTo>
                  <a:cubicBezTo>
                    <a:pt x="338" y="889"/>
                    <a:pt x="338" y="889"/>
                    <a:pt x="338" y="889"/>
                  </a:cubicBezTo>
                  <a:cubicBezTo>
                    <a:pt x="338" y="885"/>
                    <a:pt x="338" y="885"/>
                    <a:pt x="338" y="885"/>
                  </a:cubicBezTo>
                  <a:cubicBezTo>
                    <a:pt x="338" y="886"/>
                    <a:pt x="338" y="886"/>
                    <a:pt x="338" y="886"/>
                  </a:cubicBezTo>
                  <a:cubicBezTo>
                    <a:pt x="338" y="885"/>
                    <a:pt x="338" y="885"/>
                    <a:pt x="338" y="885"/>
                  </a:cubicBezTo>
                  <a:cubicBezTo>
                    <a:pt x="338" y="885"/>
                    <a:pt x="338" y="885"/>
                    <a:pt x="338" y="885"/>
                  </a:cubicBezTo>
                  <a:cubicBezTo>
                    <a:pt x="338" y="886"/>
                    <a:pt x="338" y="886"/>
                    <a:pt x="338" y="886"/>
                  </a:cubicBezTo>
                  <a:cubicBezTo>
                    <a:pt x="338" y="885"/>
                    <a:pt x="338" y="885"/>
                    <a:pt x="338" y="885"/>
                  </a:cubicBezTo>
                  <a:cubicBezTo>
                    <a:pt x="338" y="885"/>
                    <a:pt x="338" y="885"/>
                    <a:pt x="337" y="885"/>
                  </a:cubicBezTo>
                  <a:cubicBezTo>
                    <a:pt x="335" y="884"/>
                    <a:pt x="333" y="883"/>
                    <a:pt x="330" y="882"/>
                  </a:cubicBezTo>
                  <a:cubicBezTo>
                    <a:pt x="317" y="876"/>
                    <a:pt x="296" y="865"/>
                    <a:pt x="271" y="851"/>
                  </a:cubicBezTo>
                  <a:cubicBezTo>
                    <a:pt x="233" y="831"/>
                    <a:pt x="188" y="805"/>
                    <a:pt x="151" y="784"/>
                  </a:cubicBezTo>
                  <a:cubicBezTo>
                    <a:pt x="133" y="774"/>
                    <a:pt x="117" y="765"/>
                    <a:pt x="106" y="758"/>
                  </a:cubicBezTo>
                  <a:cubicBezTo>
                    <a:pt x="100" y="755"/>
                    <a:pt x="96" y="752"/>
                    <a:pt x="92" y="750"/>
                  </a:cubicBezTo>
                  <a:cubicBezTo>
                    <a:pt x="89" y="749"/>
                    <a:pt x="88" y="748"/>
                    <a:pt x="88" y="748"/>
                  </a:cubicBezTo>
                  <a:cubicBezTo>
                    <a:pt x="85" y="746"/>
                    <a:pt x="82" y="747"/>
                    <a:pt x="80" y="750"/>
                  </a:cubicBezTo>
                  <a:cubicBezTo>
                    <a:pt x="79" y="752"/>
                    <a:pt x="79" y="756"/>
                    <a:pt x="82" y="757"/>
                  </a:cubicBezTo>
                  <a:cubicBezTo>
                    <a:pt x="307" y="898"/>
                    <a:pt x="307" y="898"/>
                    <a:pt x="307" y="898"/>
                  </a:cubicBezTo>
                  <a:cubicBezTo>
                    <a:pt x="310" y="893"/>
                    <a:pt x="310" y="893"/>
                    <a:pt x="310" y="893"/>
                  </a:cubicBezTo>
                  <a:cubicBezTo>
                    <a:pt x="306" y="890"/>
                    <a:pt x="306" y="890"/>
                    <a:pt x="306" y="890"/>
                  </a:cubicBezTo>
                  <a:cubicBezTo>
                    <a:pt x="310" y="893"/>
                    <a:pt x="310" y="893"/>
                    <a:pt x="310" y="893"/>
                  </a:cubicBezTo>
                  <a:cubicBezTo>
                    <a:pt x="307" y="889"/>
                    <a:pt x="307" y="889"/>
                    <a:pt x="307" y="889"/>
                  </a:cubicBezTo>
                  <a:cubicBezTo>
                    <a:pt x="307" y="889"/>
                    <a:pt x="306" y="890"/>
                    <a:pt x="306" y="890"/>
                  </a:cubicBezTo>
                  <a:cubicBezTo>
                    <a:pt x="310" y="893"/>
                    <a:pt x="310" y="893"/>
                    <a:pt x="310" y="893"/>
                  </a:cubicBezTo>
                  <a:cubicBezTo>
                    <a:pt x="307" y="889"/>
                    <a:pt x="307" y="889"/>
                    <a:pt x="307" y="889"/>
                  </a:cubicBezTo>
                  <a:cubicBezTo>
                    <a:pt x="310" y="893"/>
                    <a:pt x="310" y="893"/>
                    <a:pt x="310" y="893"/>
                  </a:cubicBezTo>
                  <a:cubicBezTo>
                    <a:pt x="309" y="888"/>
                    <a:pt x="309" y="888"/>
                    <a:pt x="309" y="888"/>
                  </a:cubicBezTo>
                  <a:cubicBezTo>
                    <a:pt x="309" y="888"/>
                    <a:pt x="308" y="888"/>
                    <a:pt x="307" y="889"/>
                  </a:cubicBezTo>
                  <a:cubicBezTo>
                    <a:pt x="310" y="893"/>
                    <a:pt x="310" y="893"/>
                    <a:pt x="310" y="893"/>
                  </a:cubicBezTo>
                  <a:cubicBezTo>
                    <a:pt x="309" y="888"/>
                    <a:pt x="309" y="888"/>
                    <a:pt x="309" y="888"/>
                  </a:cubicBezTo>
                  <a:cubicBezTo>
                    <a:pt x="310" y="893"/>
                    <a:pt x="310" y="893"/>
                    <a:pt x="310" y="893"/>
                  </a:cubicBezTo>
                  <a:cubicBezTo>
                    <a:pt x="310" y="888"/>
                    <a:pt x="310" y="888"/>
                    <a:pt x="310" y="888"/>
                  </a:cubicBezTo>
                  <a:cubicBezTo>
                    <a:pt x="310" y="888"/>
                    <a:pt x="310" y="888"/>
                    <a:pt x="309" y="888"/>
                  </a:cubicBezTo>
                  <a:cubicBezTo>
                    <a:pt x="310" y="893"/>
                    <a:pt x="310" y="893"/>
                    <a:pt x="310" y="893"/>
                  </a:cubicBezTo>
                  <a:cubicBezTo>
                    <a:pt x="310" y="888"/>
                    <a:pt x="310" y="888"/>
                    <a:pt x="310" y="888"/>
                  </a:cubicBezTo>
                  <a:cubicBezTo>
                    <a:pt x="310" y="891"/>
                    <a:pt x="310" y="891"/>
                    <a:pt x="310" y="891"/>
                  </a:cubicBezTo>
                  <a:cubicBezTo>
                    <a:pt x="311" y="888"/>
                    <a:pt x="311" y="888"/>
                    <a:pt x="311" y="888"/>
                  </a:cubicBezTo>
                  <a:cubicBezTo>
                    <a:pt x="311" y="888"/>
                    <a:pt x="311" y="888"/>
                    <a:pt x="310" y="888"/>
                  </a:cubicBezTo>
                  <a:cubicBezTo>
                    <a:pt x="310" y="891"/>
                    <a:pt x="310" y="891"/>
                    <a:pt x="310" y="891"/>
                  </a:cubicBezTo>
                  <a:cubicBezTo>
                    <a:pt x="311" y="888"/>
                    <a:pt x="311" y="888"/>
                    <a:pt x="311" y="888"/>
                  </a:cubicBezTo>
                  <a:cubicBezTo>
                    <a:pt x="311" y="888"/>
                    <a:pt x="310" y="888"/>
                    <a:pt x="310" y="887"/>
                  </a:cubicBezTo>
                  <a:cubicBezTo>
                    <a:pt x="307" y="886"/>
                    <a:pt x="300" y="883"/>
                    <a:pt x="292" y="879"/>
                  </a:cubicBezTo>
                  <a:cubicBezTo>
                    <a:pt x="263" y="864"/>
                    <a:pt x="208" y="834"/>
                    <a:pt x="159" y="807"/>
                  </a:cubicBezTo>
                  <a:cubicBezTo>
                    <a:pt x="135" y="794"/>
                    <a:pt x="112" y="782"/>
                    <a:pt x="94" y="773"/>
                  </a:cubicBezTo>
                  <a:cubicBezTo>
                    <a:pt x="85" y="768"/>
                    <a:pt x="77" y="764"/>
                    <a:pt x="72" y="762"/>
                  </a:cubicBezTo>
                  <a:cubicBezTo>
                    <a:pt x="69" y="760"/>
                    <a:pt x="66" y="759"/>
                    <a:pt x="64" y="759"/>
                  </a:cubicBezTo>
                  <a:cubicBezTo>
                    <a:pt x="63" y="758"/>
                    <a:pt x="62" y="758"/>
                    <a:pt x="61" y="758"/>
                  </a:cubicBezTo>
                  <a:cubicBezTo>
                    <a:pt x="60" y="758"/>
                    <a:pt x="60" y="757"/>
                    <a:pt x="58" y="757"/>
                  </a:cubicBezTo>
                  <a:cubicBezTo>
                    <a:pt x="58" y="757"/>
                    <a:pt x="57" y="757"/>
                    <a:pt x="56" y="758"/>
                  </a:cubicBezTo>
                  <a:cubicBezTo>
                    <a:pt x="55" y="758"/>
                    <a:pt x="54" y="759"/>
                    <a:pt x="53" y="760"/>
                  </a:cubicBezTo>
                  <a:cubicBezTo>
                    <a:pt x="53" y="760"/>
                    <a:pt x="53" y="760"/>
                    <a:pt x="53" y="760"/>
                  </a:cubicBezTo>
                  <a:cubicBezTo>
                    <a:pt x="52" y="761"/>
                    <a:pt x="52" y="762"/>
                    <a:pt x="52" y="763"/>
                  </a:cubicBezTo>
                  <a:cubicBezTo>
                    <a:pt x="52" y="764"/>
                    <a:pt x="53" y="765"/>
                    <a:pt x="53" y="765"/>
                  </a:cubicBezTo>
                  <a:cubicBezTo>
                    <a:pt x="53" y="766"/>
                    <a:pt x="54" y="767"/>
                    <a:pt x="54" y="767"/>
                  </a:cubicBezTo>
                  <a:cubicBezTo>
                    <a:pt x="55" y="768"/>
                    <a:pt x="55" y="769"/>
                    <a:pt x="56" y="769"/>
                  </a:cubicBezTo>
                  <a:cubicBezTo>
                    <a:pt x="58" y="771"/>
                    <a:pt x="60" y="772"/>
                    <a:pt x="62" y="774"/>
                  </a:cubicBezTo>
                  <a:cubicBezTo>
                    <a:pt x="72" y="781"/>
                    <a:pt x="90" y="792"/>
                    <a:pt x="111" y="805"/>
                  </a:cubicBezTo>
                  <a:cubicBezTo>
                    <a:pt x="174" y="845"/>
                    <a:pt x="269" y="901"/>
                    <a:pt x="269" y="901"/>
                  </a:cubicBezTo>
                  <a:cubicBezTo>
                    <a:pt x="272" y="897"/>
                    <a:pt x="272" y="897"/>
                    <a:pt x="272" y="897"/>
                  </a:cubicBezTo>
                  <a:cubicBezTo>
                    <a:pt x="274" y="892"/>
                    <a:pt x="274" y="892"/>
                    <a:pt x="274" y="892"/>
                  </a:cubicBezTo>
                  <a:cubicBezTo>
                    <a:pt x="274" y="892"/>
                    <a:pt x="218" y="860"/>
                    <a:pt x="159" y="828"/>
                  </a:cubicBezTo>
                  <a:cubicBezTo>
                    <a:pt x="130" y="812"/>
                    <a:pt x="101" y="796"/>
                    <a:pt x="77" y="784"/>
                  </a:cubicBezTo>
                  <a:cubicBezTo>
                    <a:pt x="65" y="778"/>
                    <a:pt x="55" y="773"/>
                    <a:pt x="48" y="769"/>
                  </a:cubicBezTo>
                  <a:cubicBezTo>
                    <a:pt x="44" y="767"/>
                    <a:pt x="40" y="766"/>
                    <a:pt x="38" y="765"/>
                  </a:cubicBezTo>
                  <a:cubicBezTo>
                    <a:pt x="36" y="765"/>
                    <a:pt x="35" y="764"/>
                    <a:pt x="34" y="764"/>
                  </a:cubicBezTo>
                  <a:cubicBezTo>
                    <a:pt x="33" y="764"/>
                    <a:pt x="32" y="763"/>
                    <a:pt x="30" y="763"/>
                  </a:cubicBezTo>
                  <a:cubicBezTo>
                    <a:pt x="30" y="763"/>
                    <a:pt x="29" y="763"/>
                    <a:pt x="28" y="764"/>
                  </a:cubicBezTo>
                  <a:cubicBezTo>
                    <a:pt x="28" y="764"/>
                    <a:pt x="27" y="764"/>
                    <a:pt x="27" y="764"/>
                  </a:cubicBezTo>
                  <a:cubicBezTo>
                    <a:pt x="26" y="765"/>
                    <a:pt x="26" y="765"/>
                    <a:pt x="25" y="766"/>
                  </a:cubicBezTo>
                  <a:cubicBezTo>
                    <a:pt x="30" y="769"/>
                    <a:pt x="30" y="769"/>
                    <a:pt x="30" y="769"/>
                  </a:cubicBezTo>
                  <a:cubicBezTo>
                    <a:pt x="25" y="766"/>
                    <a:pt x="25" y="766"/>
                    <a:pt x="25" y="766"/>
                  </a:cubicBezTo>
                  <a:cubicBezTo>
                    <a:pt x="24" y="767"/>
                    <a:pt x="24" y="768"/>
                    <a:pt x="24" y="769"/>
                  </a:cubicBezTo>
                  <a:cubicBezTo>
                    <a:pt x="24" y="770"/>
                    <a:pt x="25" y="771"/>
                    <a:pt x="25" y="772"/>
                  </a:cubicBezTo>
                  <a:cubicBezTo>
                    <a:pt x="25" y="773"/>
                    <a:pt x="26" y="773"/>
                    <a:pt x="26" y="773"/>
                  </a:cubicBezTo>
                  <a:cubicBezTo>
                    <a:pt x="27" y="774"/>
                    <a:pt x="27" y="775"/>
                    <a:pt x="28" y="775"/>
                  </a:cubicBezTo>
                  <a:cubicBezTo>
                    <a:pt x="29" y="776"/>
                    <a:pt x="31" y="778"/>
                    <a:pt x="34" y="779"/>
                  </a:cubicBezTo>
                  <a:cubicBezTo>
                    <a:pt x="42" y="786"/>
                    <a:pt x="59" y="796"/>
                    <a:pt x="78" y="808"/>
                  </a:cubicBezTo>
                  <a:cubicBezTo>
                    <a:pt x="137" y="845"/>
                    <a:pt x="224" y="897"/>
                    <a:pt x="224" y="897"/>
                  </a:cubicBezTo>
                  <a:cubicBezTo>
                    <a:pt x="227" y="892"/>
                    <a:pt x="227" y="892"/>
                    <a:pt x="227" y="892"/>
                  </a:cubicBezTo>
                  <a:cubicBezTo>
                    <a:pt x="223" y="888"/>
                    <a:pt x="223" y="888"/>
                    <a:pt x="223" y="888"/>
                  </a:cubicBezTo>
                  <a:cubicBezTo>
                    <a:pt x="227" y="892"/>
                    <a:pt x="227" y="892"/>
                    <a:pt x="227" y="892"/>
                  </a:cubicBezTo>
                  <a:cubicBezTo>
                    <a:pt x="227" y="887"/>
                    <a:pt x="227" y="887"/>
                    <a:pt x="227" y="887"/>
                  </a:cubicBezTo>
                  <a:cubicBezTo>
                    <a:pt x="226" y="887"/>
                    <a:pt x="224" y="887"/>
                    <a:pt x="223" y="888"/>
                  </a:cubicBezTo>
                  <a:cubicBezTo>
                    <a:pt x="227" y="892"/>
                    <a:pt x="227" y="892"/>
                    <a:pt x="227" y="892"/>
                  </a:cubicBezTo>
                  <a:cubicBezTo>
                    <a:pt x="227" y="887"/>
                    <a:pt x="227" y="887"/>
                    <a:pt x="227" y="887"/>
                  </a:cubicBezTo>
                  <a:cubicBezTo>
                    <a:pt x="227" y="892"/>
                    <a:pt x="227" y="892"/>
                    <a:pt x="227" y="892"/>
                  </a:cubicBezTo>
                  <a:cubicBezTo>
                    <a:pt x="228" y="887"/>
                    <a:pt x="228" y="887"/>
                    <a:pt x="228" y="887"/>
                  </a:cubicBezTo>
                  <a:cubicBezTo>
                    <a:pt x="228" y="887"/>
                    <a:pt x="227" y="887"/>
                    <a:pt x="227" y="887"/>
                  </a:cubicBezTo>
                  <a:cubicBezTo>
                    <a:pt x="227" y="892"/>
                    <a:pt x="227" y="892"/>
                    <a:pt x="227" y="892"/>
                  </a:cubicBezTo>
                  <a:cubicBezTo>
                    <a:pt x="228" y="887"/>
                    <a:pt x="228" y="887"/>
                    <a:pt x="228" y="887"/>
                  </a:cubicBezTo>
                  <a:cubicBezTo>
                    <a:pt x="227" y="892"/>
                    <a:pt x="227" y="892"/>
                    <a:pt x="227" y="892"/>
                  </a:cubicBezTo>
                  <a:cubicBezTo>
                    <a:pt x="229" y="887"/>
                    <a:pt x="229" y="887"/>
                    <a:pt x="229" y="887"/>
                  </a:cubicBezTo>
                  <a:cubicBezTo>
                    <a:pt x="228" y="887"/>
                    <a:pt x="228" y="887"/>
                    <a:pt x="228" y="887"/>
                  </a:cubicBezTo>
                  <a:cubicBezTo>
                    <a:pt x="227" y="892"/>
                    <a:pt x="227" y="892"/>
                    <a:pt x="227" y="892"/>
                  </a:cubicBezTo>
                  <a:cubicBezTo>
                    <a:pt x="229" y="887"/>
                    <a:pt x="229" y="887"/>
                    <a:pt x="229" y="887"/>
                  </a:cubicBezTo>
                  <a:cubicBezTo>
                    <a:pt x="227" y="890"/>
                    <a:pt x="227" y="890"/>
                    <a:pt x="227" y="890"/>
                  </a:cubicBezTo>
                  <a:cubicBezTo>
                    <a:pt x="229" y="887"/>
                    <a:pt x="229" y="887"/>
                    <a:pt x="229" y="887"/>
                  </a:cubicBezTo>
                  <a:cubicBezTo>
                    <a:pt x="229" y="887"/>
                    <a:pt x="229" y="887"/>
                    <a:pt x="229" y="887"/>
                  </a:cubicBezTo>
                  <a:cubicBezTo>
                    <a:pt x="227" y="890"/>
                    <a:pt x="227" y="890"/>
                    <a:pt x="227" y="890"/>
                  </a:cubicBezTo>
                  <a:cubicBezTo>
                    <a:pt x="229" y="887"/>
                    <a:pt x="229" y="887"/>
                    <a:pt x="229" y="887"/>
                  </a:cubicBezTo>
                  <a:cubicBezTo>
                    <a:pt x="229" y="887"/>
                    <a:pt x="228" y="887"/>
                    <a:pt x="228" y="886"/>
                  </a:cubicBezTo>
                  <a:cubicBezTo>
                    <a:pt x="223" y="884"/>
                    <a:pt x="207" y="876"/>
                    <a:pt x="186" y="865"/>
                  </a:cubicBezTo>
                  <a:cubicBezTo>
                    <a:pt x="153" y="848"/>
                    <a:pt x="109" y="824"/>
                    <a:pt x="73" y="805"/>
                  </a:cubicBezTo>
                  <a:cubicBezTo>
                    <a:pt x="55" y="796"/>
                    <a:pt x="39" y="787"/>
                    <a:pt x="27" y="781"/>
                  </a:cubicBezTo>
                  <a:cubicBezTo>
                    <a:pt x="21" y="778"/>
                    <a:pt x="16" y="776"/>
                    <a:pt x="13" y="774"/>
                  </a:cubicBezTo>
                  <a:cubicBezTo>
                    <a:pt x="10" y="772"/>
                    <a:pt x="8" y="772"/>
                    <a:pt x="8" y="772"/>
                  </a:cubicBezTo>
                  <a:cubicBezTo>
                    <a:pt x="6" y="770"/>
                    <a:pt x="3" y="771"/>
                    <a:pt x="1" y="773"/>
                  </a:cubicBezTo>
                  <a:cubicBezTo>
                    <a:pt x="0" y="774"/>
                    <a:pt x="0" y="776"/>
                    <a:pt x="0" y="777"/>
                  </a:cubicBezTo>
                  <a:cubicBezTo>
                    <a:pt x="0" y="778"/>
                    <a:pt x="1" y="779"/>
                    <a:pt x="1" y="780"/>
                  </a:cubicBezTo>
                  <a:cubicBezTo>
                    <a:pt x="2" y="781"/>
                    <a:pt x="2" y="781"/>
                    <a:pt x="3" y="782"/>
                  </a:cubicBezTo>
                  <a:cubicBezTo>
                    <a:pt x="4" y="783"/>
                    <a:pt x="6" y="784"/>
                    <a:pt x="8" y="786"/>
                  </a:cubicBezTo>
                  <a:cubicBezTo>
                    <a:pt x="15" y="792"/>
                    <a:pt x="30" y="801"/>
                    <a:pt x="47" y="812"/>
                  </a:cubicBezTo>
                  <a:cubicBezTo>
                    <a:pt x="99" y="844"/>
                    <a:pt x="177" y="890"/>
                    <a:pt x="177" y="890"/>
                  </a:cubicBezTo>
                  <a:cubicBezTo>
                    <a:pt x="180" y="885"/>
                    <a:pt x="180" y="885"/>
                    <a:pt x="180" y="885"/>
                  </a:cubicBezTo>
                  <a:cubicBezTo>
                    <a:pt x="182" y="880"/>
                    <a:pt x="182" y="880"/>
                    <a:pt x="182" y="880"/>
                  </a:cubicBezTo>
                  <a:cubicBezTo>
                    <a:pt x="27" y="810"/>
                    <a:pt x="27" y="810"/>
                    <a:pt x="27" y="810"/>
                  </a:cubicBezTo>
                  <a:cubicBezTo>
                    <a:pt x="25" y="808"/>
                    <a:pt x="22" y="809"/>
                    <a:pt x="21" y="811"/>
                  </a:cubicBezTo>
                  <a:cubicBezTo>
                    <a:pt x="20" y="813"/>
                    <a:pt x="20" y="814"/>
                    <a:pt x="20" y="815"/>
                  </a:cubicBezTo>
                  <a:cubicBezTo>
                    <a:pt x="20" y="816"/>
                    <a:pt x="20" y="817"/>
                    <a:pt x="20" y="817"/>
                  </a:cubicBezTo>
                  <a:cubicBezTo>
                    <a:pt x="21" y="818"/>
                    <a:pt x="21" y="818"/>
                    <a:pt x="21" y="819"/>
                  </a:cubicBezTo>
                  <a:cubicBezTo>
                    <a:pt x="22" y="819"/>
                    <a:pt x="22" y="819"/>
                    <a:pt x="22" y="820"/>
                  </a:cubicBezTo>
                  <a:cubicBezTo>
                    <a:pt x="24" y="820"/>
                    <a:pt x="25" y="822"/>
                    <a:pt x="28" y="823"/>
                  </a:cubicBezTo>
                  <a:cubicBezTo>
                    <a:pt x="37" y="829"/>
                    <a:pt x="54" y="840"/>
                    <a:pt x="69" y="849"/>
                  </a:cubicBezTo>
                  <a:cubicBezTo>
                    <a:pt x="84" y="858"/>
                    <a:pt x="97" y="866"/>
                    <a:pt x="97" y="866"/>
                  </a:cubicBezTo>
                  <a:cubicBezTo>
                    <a:pt x="99" y="867"/>
                    <a:pt x="103" y="867"/>
                    <a:pt x="104" y="864"/>
                  </a:cubicBezTo>
                  <a:cubicBezTo>
                    <a:pt x="106" y="861"/>
                    <a:pt x="105" y="858"/>
                    <a:pt x="102" y="856"/>
                  </a:cubicBezTo>
                  <a:close/>
                </a:path>
              </a:pathLst>
            </a:custGeom>
            <a:solidFill>
              <a:srgbClr val="CCE8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248"/>
            <p:cNvSpPr/>
            <p:nvPr/>
          </p:nvSpPr>
          <p:spPr bwMode="auto">
            <a:xfrm>
              <a:off x="5260976" y="3444875"/>
              <a:ext cx="220663" cy="304800"/>
            </a:xfrm>
            <a:custGeom>
              <a:avLst/>
              <a:gdLst>
                <a:gd name="T0" fmla="*/ 10 w 172"/>
                <a:gd name="T1" fmla="*/ 165 h 238"/>
                <a:gd name="T2" fmla="*/ 6 w 172"/>
                <a:gd name="T3" fmla="*/ 168 h 238"/>
                <a:gd name="T4" fmla="*/ 5 w 172"/>
                <a:gd name="T5" fmla="*/ 168 h 238"/>
                <a:gd name="T6" fmla="*/ 15 w 172"/>
                <a:gd name="T7" fmla="*/ 148 h 238"/>
                <a:gd name="T8" fmla="*/ 17 w 172"/>
                <a:gd name="T9" fmla="*/ 152 h 238"/>
                <a:gd name="T10" fmla="*/ 35 w 172"/>
                <a:gd name="T11" fmla="*/ 127 h 238"/>
                <a:gd name="T12" fmla="*/ 39 w 172"/>
                <a:gd name="T13" fmla="*/ 92 h 238"/>
                <a:gd name="T14" fmla="*/ 37 w 172"/>
                <a:gd name="T15" fmla="*/ 93 h 238"/>
                <a:gd name="T16" fmla="*/ 37 w 172"/>
                <a:gd name="T17" fmla="*/ 94 h 238"/>
                <a:gd name="T18" fmla="*/ 65 w 172"/>
                <a:gd name="T19" fmla="*/ 74 h 238"/>
                <a:gd name="T20" fmla="*/ 47 w 172"/>
                <a:gd name="T21" fmla="*/ 48 h 238"/>
                <a:gd name="T22" fmla="*/ 44 w 172"/>
                <a:gd name="T23" fmla="*/ 50 h 238"/>
                <a:gd name="T24" fmla="*/ 42 w 172"/>
                <a:gd name="T25" fmla="*/ 51 h 238"/>
                <a:gd name="T26" fmla="*/ 79 w 172"/>
                <a:gd name="T27" fmla="*/ 55 h 238"/>
                <a:gd name="T28" fmla="*/ 99 w 172"/>
                <a:gd name="T29" fmla="*/ 47 h 238"/>
                <a:gd name="T30" fmla="*/ 108 w 172"/>
                <a:gd name="T31" fmla="*/ 37 h 238"/>
                <a:gd name="T32" fmla="*/ 74 w 172"/>
                <a:gd name="T33" fmla="*/ 20 h 238"/>
                <a:gd name="T34" fmla="*/ 72 w 172"/>
                <a:gd name="T35" fmla="*/ 21 h 238"/>
                <a:gd name="T36" fmla="*/ 129 w 172"/>
                <a:gd name="T37" fmla="*/ 41 h 238"/>
                <a:gd name="T38" fmla="*/ 98 w 172"/>
                <a:gd name="T39" fmla="*/ 13 h 238"/>
                <a:gd name="T40" fmla="*/ 94 w 172"/>
                <a:gd name="T41" fmla="*/ 17 h 238"/>
                <a:gd name="T42" fmla="*/ 94 w 172"/>
                <a:gd name="T43" fmla="*/ 17 h 238"/>
                <a:gd name="T44" fmla="*/ 96 w 172"/>
                <a:gd name="T45" fmla="*/ 22 h 238"/>
                <a:gd name="T46" fmla="*/ 138 w 172"/>
                <a:gd name="T47" fmla="*/ 30 h 238"/>
                <a:gd name="T48" fmla="*/ 151 w 172"/>
                <a:gd name="T49" fmla="*/ 21 h 238"/>
                <a:gd name="T50" fmla="*/ 127 w 172"/>
                <a:gd name="T51" fmla="*/ 13 h 238"/>
                <a:gd name="T52" fmla="*/ 128 w 172"/>
                <a:gd name="T53" fmla="*/ 17 h 238"/>
                <a:gd name="T54" fmla="*/ 167 w 172"/>
                <a:gd name="T55" fmla="*/ 23 h 238"/>
                <a:gd name="T56" fmla="*/ 166 w 172"/>
                <a:gd name="T57" fmla="*/ 18 h 238"/>
                <a:gd name="T58" fmla="*/ 166 w 172"/>
                <a:gd name="T59" fmla="*/ 18 h 238"/>
                <a:gd name="T60" fmla="*/ 166 w 172"/>
                <a:gd name="T61" fmla="*/ 15 h 238"/>
                <a:gd name="T62" fmla="*/ 122 w 172"/>
                <a:gd name="T63" fmla="*/ 10 h 238"/>
                <a:gd name="T64" fmla="*/ 144 w 172"/>
                <a:gd name="T65" fmla="*/ 30 h 238"/>
                <a:gd name="T66" fmla="*/ 143 w 172"/>
                <a:gd name="T67" fmla="*/ 29 h 238"/>
                <a:gd name="T68" fmla="*/ 148 w 172"/>
                <a:gd name="T69" fmla="*/ 26 h 238"/>
                <a:gd name="T70" fmla="*/ 147 w 172"/>
                <a:gd name="T71" fmla="*/ 23 h 238"/>
                <a:gd name="T72" fmla="*/ 93 w 172"/>
                <a:gd name="T73" fmla="*/ 11 h 238"/>
                <a:gd name="T74" fmla="*/ 115 w 172"/>
                <a:gd name="T75" fmla="*/ 36 h 238"/>
                <a:gd name="T76" fmla="*/ 126 w 172"/>
                <a:gd name="T77" fmla="*/ 37 h 238"/>
                <a:gd name="T78" fmla="*/ 126 w 172"/>
                <a:gd name="T79" fmla="*/ 37 h 238"/>
                <a:gd name="T80" fmla="*/ 67 w 172"/>
                <a:gd name="T81" fmla="*/ 24 h 238"/>
                <a:gd name="T82" fmla="*/ 101 w 172"/>
                <a:gd name="T83" fmla="*/ 45 h 238"/>
                <a:gd name="T84" fmla="*/ 100 w 172"/>
                <a:gd name="T85" fmla="*/ 43 h 238"/>
                <a:gd name="T86" fmla="*/ 100 w 172"/>
                <a:gd name="T87" fmla="*/ 39 h 238"/>
                <a:gd name="T88" fmla="*/ 101 w 172"/>
                <a:gd name="T89" fmla="*/ 37 h 238"/>
                <a:gd name="T90" fmla="*/ 104 w 172"/>
                <a:gd name="T91" fmla="*/ 36 h 238"/>
                <a:gd name="T92" fmla="*/ 46 w 172"/>
                <a:gd name="T93" fmla="*/ 31 h 238"/>
                <a:gd name="T94" fmla="*/ 77 w 172"/>
                <a:gd name="T95" fmla="*/ 49 h 238"/>
                <a:gd name="T96" fmla="*/ 77 w 172"/>
                <a:gd name="T97" fmla="*/ 46 h 238"/>
                <a:gd name="T98" fmla="*/ 42 w 172"/>
                <a:gd name="T99" fmla="*/ 40 h 238"/>
                <a:gd name="T100" fmla="*/ 59 w 172"/>
                <a:gd name="T101" fmla="*/ 83 h 238"/>
                <a:gd name="T102" fmla="*/ 59 w 172"/>
                <a:gd name="T103" fmla="*/ 74 h 238"/>
                <a:gd name="T104" fmla="*/ 36 w 172"/>
                <a:gd name="T105" fmla="*/ 82 h 238"/>
                <a:gd name="T106" fmla="*/ 23 w 172"/>
                <a:gd name="T107" fmla="*/ 105 h 238"/>
                <a:gd name="T108" fmla="*/ 18 w 172"/>
                <a:gd name="T109" fmla="*/ 141 h 238"/>
                <a:gd name="T110" fmla="*/ 1 w 172"/>
                <a:gd name="T111" fmla="*/ 165 h 238"/>
                <a:gd name="T112" fmla="*/ 104 w 172"/>
                <a:gd name="T113" fmla="*/ 237 h 238"/>
                <a:gd name="T114" fmla="*/ 104 w 172"/>
                <a:gd name="T115" fmla="*/ 236 h 238"/>
                <a:gd name="T116" fmla="*/ 102 w 172"/>
                <a:gd name="T117" fmla="*/ 23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2" h="238">
                  <a:moveTo>
                    <a:pt x="113" y="232"/>
                  </a:moveTo>
                  <a:cubicBezTo>
                    <a:pt x="113" y="231"/>
                    <a:pt x="113" y="230"/>
                    <a:pt x="113" y="230"/>
                  </a:cubicBezTo>
                  <a:cubicBezTo>
                    <a:pt x="112" y="229"/>
                    <a:pt x="112" y="229"/>
                    <a:pt x="112" y="229"/>
                  </a:cubicBezTo>
                  <a:cubicBezTo>
                    <a:pt x="111" y="228"/>
                    <a:pt x="111" y="228"/>
                    <a:pt x="111" y="228"/>
                  </a:cubicBezTo>
                  <a:cubicBezTo>
                    <a:pt x="111" y="228"/>
                    <a:pt x="110" y="227"/>
                    <a:pt x="110" y="227"/>
                  </a:cubicBezTo>
                  <a:cubicBezTo>
                    <a:pt x="109" y="226"/>
                    <a:pt x="106" y="225"/>
                    <a:pt x="102" y="222"/>
                  </a:cubicBezTo>
                  <a:cubicBezTo>
                    <a:pt x="90" y="215"/>
                    <a:pt x="67" y="201"/>
                    <a:pt x="46" y="189"/>
                  </a:cubicBezTo>
                  <a:cubicBezTo>
                    <a:pt x="36" y="182"/>
                    <a:pt x="26" y="177"/>
                    <a:pt x="20" y="172"/>
                  </a:cubicBezTo>
                  <a:cubicBezTo>
                    <a:pt x="16" y="170"/>
                    <a:pt x="13" y="168"/>
                    <a:pt x="12" y="167"/>
                  </a:cubicBezTo>
                  <a:cubicBezTo>
                    <a:pt x="11" y="166"/>
                    <a:pt x="10" y="166"/>
                    <a:pt x="10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8" y="167"/>
                    <a:pt x="8" y="167"/>
                    <a:pt x="8" y="167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8" y="167"/>
                    <a:pt x="8" y="167"/>
                    <a:pt x="8" y="167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1" y="167"/>
                    <a:pt x="11" y="167"/>
                    <a:pt x="10" y="166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5" y="168"/>
                    <a:pt x="5" y="168"/>
                    <a:pt x="5" y="168"/>
                  </a:cubicBezTo>
                  <a:cubicBezTo>
                    <a:pt x="10" y="171"/>
                    <a:pt x="10" y="171"/>
                    <a:pt x="10" y="171"/>
                  </a:cubicBezTo>
                  <a:cubicBezTo>
                    <a:pt x="11" y="170"/>
                    <a:pt x="11" y="169"/>
                    <a:pt x="11" y="168"/>
                  </a:cubicBezTo>
                  <a:cubicBezTo>
                    <a:pt x="5" y="168"/>
                    <a:pt x="5" y="168"/>
                    <a:pt x="5" y="168"/>
                  </a:cubicBezTo>
                  <a:cubicBezTo>
                    <a:pt x="10" y="171"/>
                    <a:pt x="10" y="171"/>
                    <a:pt x="10" y="171"/>
                  </a:cubicBezTo>
                  <a:cubicBezTo>
                    <a:pt x="5" y="168"/>
                    <a:pt x="5" y="168"/>
                    <a:pt x="5" y="168"/>
                  </a:cubicBezTo>
                  <a:cubicBezTo>
                    <a:pt x="7" y="173"/>
                    <a:pt x="7" y="173"/>
                    <a:pt x="7" y="173"/>
                  </a:cubicBezTo>
                  <a:cubicBezTo>
                    <a:pt x="34" y="163"/>
                    <a:pt x="34" y="163"/>
                    <a:pt x="34" y="163"/>
                  </a:cubicBezTo>
                  <a:cubicBezTo>
                    <a:pt x="36" y="163"/>
                    <a:pt x="37" y="161"/>
                    <a:pt x="37" y="159"/>
                  </a:cubicBezTo>
                  <a:cubicBezTo>
                    <a:pt x="37" y="157"/>
                    <a:pt x="36" y="155"/>
                    <a:pt x="35" y="153"/>
                  </a:cubicBezTo>
                  <a:cubicBezTo>
                    <a:pt x="18" y="143"/>
                    <a:pt x="18" y="143"/>
                    <a:pt x="18" y="143"/>
                  </a:cubicBezTo>
                  <a:cubicBezTo>
                    <a:pt x="15" y="148"/>
                    <a:pt x="15" y="148"/>
                    <a:pt x="15" y="148"/>
                  </a:cubicBezTo>
                  <a:cubicBezTo>
                    <a:pt x="20" y="151"/>
                    <a:pt x="20" y="151"/>
                    <a:pt x="20" y="151"/>
                  </a:cubicBezTo>
                  <a:cubicBezTo>
                    <a:pt x="15" y="148"/>
                    <a:pt x="15" y="148"/>
                    <a:pt x="15" y="148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9" y="152"/>
                    <a:pt x="19" y="152"/>
                    <a:pt x="20" y="151"/>
                  </a:cubicBezTo>
                  <a:cubicBezTo>
                    <a:pt x="15" y="148"/>
                    <a:pt x="15" y="148"/>
                    <a:pt x="15" y="148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18" y="152"/>
                    <a:pt x="18" y="152"/>
                    <a:pt x="19" y="152"/>
                  </a:cubicBezTo>
                  <a:cubicBezTo>
                    <a:pt x="23" y="151"/>
                    <a:pt x="29" y="149"/>
                    <a:pt x="35" y="147"/>
                  </a:cubicBezTo>
                  <a:cubicBezTo>
                    <a:pt x="40" y="146"/>
                    <a:pt x="45" y="144"/>
                    <a:pt x="45" y="144"/>
                  </a:cubicBezTo>
                  <a:cubicBezTo>
                    <a:pt x="47" y="144"/>
                    <a:pt x="49" y="142"/>
                    <a:pt x="49" y="140"/>
                  </a:cubicBezTo>
                  <a:cubicBezTo>
                    <a:pt x="49" y="138"/>
                    <a:pt x="48" y="135"/>
                    <a:pt x="46" y="134"/>
                  </a:cubicBezTo>
                  <a:cubicBezTo>
                    <a:pt x="35" y="127"/>
                    <a:pt x="35" y="127"/>
                    <a:pt x="35" y="127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51" y="122"/>
                    <a:pt x="52" y="121"/>
                    <a:pt x="52" y="118"/>
                  </a:cubicBezTo>
                  <a:cubicBezTo>
                    <a:pt x="53" y="116"/>
                    <a:pt x="52" y="114"/>
                    <a:pt x="50" y="113"/>
                  </a:cubicBezTo>
                  <a:cubicBezTo>
                    <a:pt x="42" y="108"/>
                    <a:pt x="42" y="108"/>
                    <a:pt x="42" y="108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6" y="105"/>
                    <a:pt x="57" y="103"/>
                    <a:pt x="58" y="101"/>
                  </a:cubicBezTo>
                  <a:cubicBezTo>
                    <a:pt x="58" y="98"/>
                    <a:pt x="57" y="96"/>
                    <a:pt x="55" y="95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8" y="93"/>
                    <a:pt x="38" y="93"/>
                    <a:pt x="39" y="92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3"/>
                    <a:pt x="37" y="93"/>
                    <a:pt x="38" y="93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7" y="94"/>
                    <a:pt x="37" y="94"/>
                    <a:pt x="37" y="94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7" y="94"/>
                    <a:pt x="37" y="94"/>
                    <a:pt x="37" y="94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7" y="94"/>
                    <a:pt x="37" y="94"/>
                    <a:pt x="37" y="94"/>
                  </a:cubicBezTo>
                  <a:cubicBezTo>
                    <a:pt x="37" y="94"/>
                    <a:pt x="37" y="94"/>
                    <a:pt x="37" y="94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7" y="94"/>
                    <a:pt x="37" y="94"/>
                    <a:pt x="37" y="94"/>
                  </a:cubicBezTo>
                  <a:cubicBezTo>
                    <a:pt x="37" y="94"/>
                    <a:pt x="38" y="93"/>
                    <a:pt x="38" y="93"/>
                  </a:cubicBezTo>
                  <a:cubicBezTo>
                    <a:pt x="42" y="92"/>
                    <a:pt x="48" y="89"/>
                    <a:pt x="54" y="87"/>
                  </a:cubicBezTo>
                  <a:cubicBezTo>
                    <a:pt x="56" y="86"/>
                    <a:pt x="59" y="85"/>
                    <a:pt x="61" y="85"/>
                  </a:cubicBezTo>
                  <a:cubicBezTo>
                    <a:pt x="62" y="84"/>
                    <a:pt x="63" y="84"/>
                    <a:pt x="63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6" y="82"/>
                    <a:pt x="67" y="82"/>
                    <a:pt x="67" y="81"/>
                  </a:cubicBezTo>
                  <a:cubicBezTo>
                    <a:pt x="69" y="79"/>
                    <a:pt x="68" y="75"/>
                    <a:pt x="65" y="74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8" y="64"/>
                    <a:pt x="69" y="63"/>
                    <a:pt x="70" y="60"/>
                  </a:cubicBezTo>
                  <a:cubicBezTo>
                    <a:pt x="70" y="58"/>
                    <a:pt x="69" y="56"/>
                    <a:pt x="67" y="54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6" y="49"/>
                    <a:pt x="46" y="49"/>
                    <a:pt x="47" y="48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5" y="50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51"/>
                    <a:pt x="43" y="51"/>
                    <a:pt x="44" y="50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51"/>
                    <a:pt x="43" y="51"/>
                    <a:pt x="44" y="51"/>
                  </a:cubicBezTo>
                  <a:cubicBezTo>
                    <a:pt x="48" y="51"/>
                    <a:pt x="55" y="52"/>
                    <a:pt x="62" y="53"/>
                  </a:cubicBezTo>
                  <a:cubicBezTo>
                    <a:pt x="65" y="54"/>
                    <a:pt x="68" y="54"/>
                    <a:pt x="71" y="55"/>
                  </a:cubicBezTo>
                  <a:cubicBezTo>
                    <a:pt x="72" y="55"/>
                    <a:pt x="73" y="55"/>
                    <a:pt x="74" y="55"/>
                  </a:cubicBezTo>
                  <a:cubicBezTo>
                    <a:pt x="75" y="55"/>
                    <a:pt x="76" y="55"/>
                    <a:pt x="77" y="55"/>
                  </a:cubicBezTo>
                  <a:cubicBezTo>
                    <a:pt x="77" y="55"/>
                    <a:pt x="77" y="55"/>
                    <a:pt x="78" y="55"/>
                  </a:cubicBezTo>
                  <a:cubicBezTo>
                    <a:pt x="78" y="55"/>
                    <a:pt x="78" y="55"/>
                    <a:pt x="79" y="55"/>
                  </a:cubicBezTo>
                  <a:cubicBezTo>
                    <a:pt x="79" y="55"/>
                    <a:pt x="80" y="55"/>
                    <a:pt x="80" y="54"/>
                  </a:cubicBezTo>
                  <a:cubicBezTo>
                    <a:pt x="81" y="54"/>
                    <a:pt x="81" y="54"/>
                    <a:pt x="82" y="53"/>
                  </a:cubicBezTo>
                  <a:cubicBezTo>
                    <a:pt x="83" y="51"/>
                    <a:pt x="83" y="50"/>
                    <a:pt x="83" y="48"/>
                  </a:cubicBezTo>
                  <a:cubicBezTo>
                    <a:pt x="82" y="47"/>
                    <a:pt x="81" y="46"/>
                    <a:pt x="80" y="45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39"/>
                    <a:pt x="61" y="41"/>
                    <a:pt x="74" y="43"/>
                  </a:cubicBezTo>
                  <a:cubicBezTo>
                    <a:pt x="80" y="44"/>
                    <a:pt x="86" y="45"/>
                    <a:pt x="92" y="46"/>
                  </a:cubicBezTo>
                  <a:cubicBezTo>
                    <a:pt x="94" y="46"/>
                    <a:pt x="97" y="46"/>
                    <a:pt x="99" y="47"/>
                  </a:cubicBezTo>
                  <a:cubicBezTo>
                    <a:pt x="101" y="47"/>
                    <a:pt x="102" y="47"/>
                    <a:pt x="104" y="47"/>
                  </a:cubicBezTo>
                  <a:cubicBezTo>
                    <a:pt x="104" y="47"/>
                    <a:pt x="105" y="47"/>
                    <a:pt x="105" y="47"/>
                  </a:cubicBezTo>
                  <a:cubicBezTo>
                    <a:pt x="106" y="47"/>
                    <a:pt x="106" y="47"/>
                    <a:pt x="107" y="47"/>
                  </a:cubicBezTo>
                  <a:cubicBezTo>
                    <a:pt x="107" y="46"/>
                    <a:pt x="107" y="46"/>
                    <a:pt x="108" y="46"/>
                  </a:cubicBezTo>
                  <a:cubicBezTo>
                    <a:pt x="108" y="46"/>
                    <a:pt x="109" y="45"/>
                    <a:pt x="109" y="44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10" y="43"/>
                    <a:pt x="110" y="42"/>
                    <a:pt x="110" y="41"/>
                  </a:cubicBezTo>
                  <a:cubicBezTo>
                    <a:pt x="110" y="40"/>
                    <a:pt x="110" y="40"/>
                    <a:pt x="110" y="39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5" y="35"/>
                    <a:pt x="102" y="33"/>
                    <a:pt x="99" y="31"/>
                  </a:cubicBezTo>
                  <a:cubicBezTo>
                    <a:pt x="94" y="28"/>
                    <a:pt x="88" y="25"/>
                    <a:pt x="83" y="22"/>
                  </a:cubicBezTo>
                  <a:cubicBezTo>
                    <a:pt x="81" y="21"/>
                    <a:pt x="79" y="19"/>
                    <a:pt x="78" y="18"/>
                  </a:cubicBezTo>
                  <a:cubicBezTo>
                    <a:pt x="77" y="18"/>
                    <a:pt x="76" y="17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77" y="18"/>
                    <a:pt x="76" y="18"/>
                    <a:pt x="76" y="18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19"/>
                    <a:pt x="77" y="19"/>
                    <a:pt x="77" y="18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7" y="23"/>
                    <a:pt x="78" y="22"/>
                    <a:pt x="78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124" y="42"/>
                    <a:pt x="124" y="42"/>
                    <a:pt x="124" y="42"/>
                  </a:cubicBezTo>
                  <a:cubicBezTo>
                    <a:pt x="126" y="43"/>
                    <a:pt x="128" y="42"/>
                    <a:pt x="129" y="41"/>
                  </a:cubicBezTo>
                  <a:cubicBezTo>
                    <a:pt x="131" y="40"/>
                    <a:pt x="132" y="39"/>
                    <a:pt x="132" y="37"/>
                  </a:cubicBezTo>
                  <a:cubicBezTo>
                    <a:pt x="132" y="36"/>
                    <a:pt x="131" y="35"/>
                    <a:pt x="131" y="35"/>
                  </a:cubicBezTo>
                  <a:cubicBezTo>
                    <a:pt x="131" y="34"/>
                    <a:pt x="130" y="34"/>
                    <a:pt x="130" y="33"/>
                  </a:cubicBezTo>
                  <a:cubicBezTo>
                    <a:pt x="130" y="33"/>
                    <a:pt x="130" y="33"/>
                    <a:pt x="129" y="33"/>
                  </a:cubicBezTo>
                  <a:cubicBezTo>
                    <a:pt x="129" y="32"/>
                    <a:pt x="129" y="32"/>
                    <a:pt x="129" y="32"/>
                  </a:cubicBezTo>
                  <a:cubicBezTo>
                    <a:pt x="128" y="32"/>
                    <a:pt x="127" y="31"/>
                    <a:pt x="126" y="31"/>
                  </a:cubicBezTo>
                  <a:cubicBezTo>
                    <a:pt x="122" y="28"/>
                    <a:pt x="115" y="24"/>
                    <a:pt x="109" y="20"/>
                  </a:cubicBezTo>
                  <a:cubicBezTo>
                    <a:pt x="105" y="18"/>
                    <a:pt x="102" y="16"/>
                    <a:pt x="100" y="15"/>
                  </a:cubicBezTo>
                  <a:cubicBezTo>
                    <a:pt x="99" y="14"/>
                    <a:pt x="98" y="14"/>
                    <a:pt x="98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8" y="14"/>
                    <a:pt x="98" y="13"/>
                    <a:pt x="98" y="13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5"/>
                    <a:pt x="99" y="15"/>
                    <a:pt x="99" y="14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9" y="19"/>
                    <a:pt x="99" y="18"/>
                    <a:pt x="99" y="17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7" y="22"/>
                    <a:pt x="98" y="21"/>
                    <a:pt x="99" y="20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2"/>
                    <a:pt x="95" y="22"/>
                    <a:pt x="96" y="22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2"/>
                    <a:pt x="96" y="22"/>
                    <a:pt x="97" y="23"/>
                  </a:cubicBezTo>
                  <a:cubicBezTo>
                    <a:pt x="103" y="23"/>
                    <a:pt x="114" y="26"/>
                    <a:pt x="124" y="28"/>
                  </a:cubicBezTo>
                  <a:cubicBezTo>
                    <a:pt x="129" y="29"/>
                    <a:pt x="134" y="30"/>
                    <a:pt x="138" y="30"/>
                  </a:cubicBezTo>
                  <a:cubicBezTo>
                    <a:pt x="140" y="31"/>
                    <a:pt x="142" y="31"/>
                    <a:pt x="143" y="31"/>
                  </a:cubicBezTo>
                  <a:cubicBezTo>
                    <a:pt x="145" y="31"/>
                    <a:pt x="146" y="32"/>
                    <a:pt x="147" y="32"/>
                  </a:cubicBezTo>
                  <a:cubicBezTo>
                    <a:pt x="148" y="32"/>
                    <a:pt x="148" y="32"/>
                    <a:pt x="149" y="31"/>
                  </a:cubicBezTo>
                  <a:cubicBezTo>
                    <a:pt x="149" y="31"/>
                    <a:pt x="149" y="31"/>
                    <a:pt x="150" y="31"/>
                  </a:cubicBezTo>
                  <a:cubicBezTo>
                    <a:pt x="151" y="31"/>
                    <a:pt x="152" y="30"/>
                    <a:pt x="153" y="29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3" y="28"/>
                    <a:pt x="153" y="27"/>
                    <a:pt x="153" y="26"/>
                  </a:cubicBezTo>
                  <a:cubicBezTo>
                    <a:pt x="153" y="24"/>
                    <a:pt x="153" y="24"/>
                    <a:pt x="153" y="23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49" y="20"/>
                    <a:pt x="148" y="19"/>
                    <a:pt x="145" y="18"/>
                  </a:cubicBezTo>
                  <a:cubicBezTo>
                    <a:pt x="139" y="14"/>
                    <a:pt x="130" y="8"/>
                    <a:pt x="130" y="8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30" y="17"/>
                    <a:pt x="131" y="16"/>
                    <a:pt x="132" y="16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9" y="18"/>
                    <a:pt x="129" y="18"/>
                    <a:pt x="130" y="17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7" y="14"/>
                    <a:pt x="127" y="14"/>
                    <a:pt x="127" y="14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7" y="14"/>
                    <a:pt x="127" y="14"/>
                    <a:pt x="127" y="14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9" y="18"/>
                    <a:pt x="130" y="18"/>
                  </a:cubicBezTo>
                  <a:cubicBezTo>
                    <a:pt x="134" y="19"/>
                    <a:pt x="142" y="20"/>
                    <a:pt x="149" y="21"/>
                  </a:cubicBezTo>
                  <a:cubicBezTo>
                    <a:pt x="153" y="22"/>
                    <a:pt x="156" y="22"/>
                    <a:pt x="159" y="23"/>
                  </a:cubicBezTo>
                  <a:cubicBezTo>
                    <a:pt x="160" y="23"/>
                    <a:pt x="162" y="23"/>
                    <a:pt x="163" y="23"/>
                  </a:cubicBezTo>
                  <a:cubicBezTo>
                    <a:pt x="164" y="23"/>
                    <a:pt x="165" y="23"/>
                    <a:pt x="166" y="23"/>
                  </a:cubicBezTo>
                  <a:cubicBezTo>
                    <a:pt x="166" y="23"/>
                    <a:pt x="166" y="23"/>
                    <a:pt x="167" y="23"/>
                  </a:cubicBezTo>
                  <a:cubicBezTo>
                    <a:pt x="167" y="23"/>
                    <a:pt x="167" y="23"/>
                    <a:pt x="168" y="23"/>
                  </a:cubicBezTo>
                  <a:cubicBezTo>
                    <a:pt x="168" y="23"/>
                    <a:pt x="169" y="23"/>
                    <a:pt x="169" y="22"/>
                  </a:cubicBezTo>
                  <a:cubicBezTo>
                    <a:pt x="170" y="22"/>
                    <a:pt x="170" y="22"/>
                    <a:pt x="171" y="21"/>
                  </a:cubicBezTo>
                  <a:cubicBezTo>
                    <a:pt x="172" y="20"/>
                    <a:pt x="172" y="18"/>
                    <a:pt x="171" y="17"/>
                  </a:cubicBezTo>
                  <a:cubicBezTo>
                    <a:pt x="171" y="15"/>
                    <a:pt x="170" y="14"/>
                    <a:pt x="169" y="13"/>
                  </a:cubicBezTo>
                  <a:cubicBezTo>
                    <a:pt x="151" y="2"/>
                    <a:pt x="151" y="2"/>
                    <a:pt x="151" y="2"/>
                  </a:cubicBezTo>
                  <a:cubicBezTo>
                    <a:pt x="148" y="0"/>
                    <a:pt x="145" y="1"/>
                    <a:pt x="143" y="3"/>
                  </a:cubicBezTo>
                  <a:cubicBezTo>
                    <a:pt x="142" y="6"/>
                    <a:pt x="142" y="9"/>
                    <a:pt x="145" y="11"/>
                  </a:cubicBezTo>
                  <a:cubicBezTo>
                    <a:pt x="163" y="22"/>
                    <a:pt x="163" y="22"/>
                    <a:pt x="163" y="22"/>
                  </a:cubicBezTo>
                  <a:cubicBezTo>
                    <a:pt x="166" y="18"/>
                    <a:pt x="166" y="18"/>
                    <a:pt x="166" y="18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6" y="18"/>
                    <a:pt x="166" y="18"/>
                    <a:pt x="166" y="18"/>
                  </a:cubicBezTo>
                  <a:cubicBezTo>
                    <a:pt x="163" y="13"/>
                    <a:pt x="163" y="13"/>
                    <a:pt x="163" y="13"/>
                  </a:cubicBezTo>
                  <a:cubicBezTo>
                    <a:pt x="163" y="14"/>
                    <a:pt x="162" y="14"/>
                    <a:pt x="161" y="15"/>
                  </a:cubicBezTo>
                  <a:cubicBezTo>
                    <a:pt x="166" y="18"/>
                    <a:pt x="166" y="18"/>
                    <a:pt x="166" y="18"/>
                  </a:cubicBezTo>
                  <a:cubicBezTo>
                    <a:pt x="163" y="13"/>
                    <a:pt x="163" y="13"/>
                    <a:pt x="163" y="13"/>
                  </a:cubicBezTo>
                  <a:cubicBezTo>
                    <a:pt x="166" y="18"/>
                    <a:pt x="166" y="18"/>
                    <a:pt x="166" y="18"/>
                  </a:cubicBezTo>
                  <a:cubicBezTo>
                    <a:pt x="165" y="12"/>
                    <a:pt x="165" y="12"/>
                    <a:pt x="165" y="12"/>
                  </a:cubicBezTo>
                  <a:cubicBezTo>
                    <a:pt x="164" y="13"/>
                    <a:pt x="164" y="13"/>
                    <a:pt x="163" y="13"/>
                  </a:cubicBezTo>
                  <a:cubicBezTo>
                    <a:pt x="166" y="18"/>
                    <a:pt x="166" y="18"/>
                    <a:pt x="166" y="18"/>
                  </a:cubicBezTo>
                  <a:cubicBezTo>
                    <a:pt x="165" y="12"/>
                    <a:pt x="165" y="12"/>
                    <a:pt x="165" y="12"/>
                  </a:cubicBezTo>
                  <a:cubicBezTo>
                    <a:pt x="166" y="17"/>
                    <a:pt x="166" y="17"/>
                    <a:pt x="166" y="17"/>
                  </a:cubicBezTo>
                  <a:cubicBezTo>
                    <a:pt x="165" y="12"/>
                    <a:pt x="165" y="12"/>
                    <a:pt x="165" y="12"/>
                  </a:cubicBezTo>
                  <a:cubicBezTo>
                    <a:pt x="165" y="12"/>
                    <a:pt x="165" y="12"/>
                    <a:pt x="165" y="12"/>
                  </a:cubicBezTo>
                  <a:cubicBezTo>
                    <a:pt x="166" y="17"/>
                    <a:pt x="166" y="17"/>
                    <a:pt x="166" y="17"/>
                  </a:cubicBezTo>
                  <a:cubicBezTo>
                    <a:pt x="165" y="12"/>
                    <a:pt x="165" y="12"/>
                    <a:pt x="165" y="12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6" y="12"/>
                    <a:pt x="166" y="12"/>
                    <a:pt x="166" y="12"/>
                  </a:cubicBezTo>
                  <a:cubicBezTo>
                    <a:pt x="165" y="12"/>
                    <a:pt x="165" y="12"/>
                    <a:pt x="165" y="12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6" y="12"/>
                    <a:pt x="166" y="12"/>
                    <a:pt x="166" y="12"/>
                  </a:cubicBezTo>
                  <a:cubicBezTo>
                    <a:pt x="166" y="12"/>
                    <a:pt x="165" y="12"/>
                    <a:pt x="164" y="12"/>
                  </a:cubicBezTo>
                  <a:cubicBezTo>
                    <a:pt x="160" y="12"/>
                    <a:pt x="152" y="10"/>
                    <a:pt x="144" y="9"/>
                  </a:cubicBezTo>
                  <a:cubicBezTo>
                    <a:pt x="141" y="9"/>
                    <a:pt x="137" y="8"/>
                    <a:pt x="134" y="8"/>
                  </a:cubicBezTo>
                  <a:cubicBezTo>
                    <a:pt x="133" y="8"/>
                    <a:pt x="132" y="7"/>
                    <a:pt x="131" y="7"/>
                  </a:cubicBezTo>
                  <a:cubicBezTo>
                    <a:pt x="129" y="7"/>
                    <a:pt x="128" y="7"/>
                    <a:pt x="128" y="7"/>
                  </a:cubicBezTo>
                  <a:cubicBezTo>
                    <a:pt x="127" y="7"/>
                    <a:pt x="127" y="7"/>
                    <a:pt x="126" y="7"/>
                  </a:cubicBezTo>
                  <a:cubicBezTo>
                    <a:pt x="126" y="7"/>
                    <a:pt x="125" y="7"/>
                    <a:pt x="125" y="8"/>
                  </a:cubicBezTo>
                  <a:cubicBezTo>
                    <a:pt x="125" y="8"/>
                    <a:pt x="124" y="8"/>
                    <a:pt x="124" y="8"/>
                  </a:cubicBezTo>
                  <a:cubicBezTo>
                    <a:pt x="123" y="9"/>
                    <a:pt x="123" y="9"/>
                    <a:pt x="122" y="10"/>
                  </a:cubicBezTo>
                  <a:cubicBezTo>
                    <a:pt x="121" y="11"/>
                    <a:pt x="121" y="13"/>
                    <a:pt x="121" y="14"/>
                  </a:cubicBezTo>
                  <a:cubicBezTo>
                    <a:pt x="122" y="15"/>
                    <a:pt x="123" y="17"/>
                    <a:pt x="124" y="17"/>
                  </a:cubicBezTo>
                  <a:cubicBezTo>
                    <a:pt x="124" y="17"/>
                    <a:pt x="125" y="18"/>
                    <a:pt x="127" y="19"/>
                  </a:cubicBezTo>
                  <a:cubicBezTo>
                    <a:pt x="130" y="21"/>
                    <a:pt x="135" y="24"/>
                    <a:pt x="138" y="26"/>
                  </a:cubicBezTo>
                  <a:cubicBezTo>
                    <a:pt x="140" y="27"/>
                    <a:pt x="142" y="28"/>
                    <a:pt x="143" y="29"/>
                  </a:cubicBezTo>
                  <a:cubicBezTo>
                    <a:pt x="143" y="29"/>
                    <a:pt x="144" y="30"/>
                    <a:pt x="144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3" y="29"/>
                    <a:pt x="143" y="29"/>
                    <a:pt x="143" y="29"/>
                  </a:cubicBezTo>
                  <a:cubicBezTo>
                    <a:pt x="144" y="29"/>
                    <a:pt x="144" y="29"/>
                    <a:pt x="144" y="30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3" y="29"/>
                    <a:pt x="143" y="29"/>
                    <a:pt x="143" y="29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2" y="28"/>
                    <a:pt x="143" y="28"/>
                    <a:pt x="143" y="29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43" y="24"/>
                    <a:pt x="142" y="25"/>
                    <a:pt x="142" y="26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5" y="21"/>
                    <a:pt x="144" y="22"/>
                    <a:pt x="143" y="23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7" y="25"/>
                    <a:pt x="147" y="25"/>
                    <a:pt x="147" y="25"/>
                  </a:cubicBezTo>
                  <a:cubicBezTo>
                    <a:pt x="147" y="21"/>
                    <a:pt x="147" y="21"/>
                    <a:pt x="147" y="21"/>
                  </a:cubicBezTo>
                  <a:cubicBezTo>
                    <a:pt x="147" y="21"/>
                    <a:pt x="146" y="21"/>
                    <a:pt x="146" y="21"/>
                  </a:cubicBezTo>
                  <a:cubicBezTo>
                    <a:pt x="147" y="25"/>
                    <a:pt x="147" y="25"/>
                    <a:pt x="147" y="25"/>
                  </a:cubicBezTo>
                  <a:cubicBezTo>
                    <a:pt x="147" y="21"/>
                    <a:pt x="147" y="21"/>
                    <a:pt x="147" y="21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7" y="21"/>
                    <a:pt x="147" y="21"/>
                    <a:pt x="147" y="21"/>
                  </a:cubicBezTo>
                  <a:cubicBezTo>
                    <a:pt x="147" y="21"/>
                    <a:pt x="147" y="21"/>
                    <a:pt x="147" y="21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7" y="21"/>
                    <a:pt x="147" y="21"/>
                    <a:pt x="147" y="21"/>
                  </a:cubicBezTo>
                  <a:cubicBezTo>
                    <a:pt x="147" y="21"/>
                    <a:pt x="146" y="20"/>
                    <a:pt x="144" y="20"/>
                  </a:cubicBezTo>
                  <a:cubicBezTo>
                    <a:pt x="139" y="19"/>
                    <a:pt x="128" y="17"/>
                    <a:pt x="117" y="15"/>
                  </a:cubicBezTo>
                  <a:cubicBezTo>
                    <a:pt x="112" y="14"/>
                    <a:pt x="108" y="13"/>
                    <a:pt x="104" y="12"/>
                  </a:cubicBezTo>
                  <a:cubicBezTo>
                    <a:pt x="102" y="12"/>
                    <a:pt x="100" y="12"/>
                    <a:pt x="98" y="12"/>
                  </a:cubicBezTo>
                  <a:cubicBezTo>
                    <a:pt x="97" y="11"/>
                    <a:pt x="96" y="11"/>
                    <a:pt x="95" y="11"/>
                  </a:cubicBezTo>
                  <a:cubicBezTo>
                    <a:pt x="94" y="11"/>
                    <a:pt x="94" y="11"/>
                    <a:pt x="93" y="11"/>
                  </a:cubicBezTo>
                  <a:cubicBezTo>
                    <a:pt x="93" y="11"/>
                    <a:pt x="92" y="12"/>
                    <a:pt x="92" y="12"/>
                  </a:cubicBezTo>
                  <a:cubicBezTo>
                    <a:pt x="91" y="12"/>
                    <a:pt x="90" y="13"/>
                    <a:pt x="89" y="14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15"/>
                    <a:pt x="88" y="16"/>
                    <a:pt x="88" y="17"/>
                  </a:cubicBezTo>
                  <a:cubicBezTo>
                    <a:pt x="88" y="19"/>
                    <a:pt x="89" y="19"/>
                    <a:pt x="89" y="20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91" y="22"/>
                    <a:pt x="91" y="22"/>
                    <a:pt x="92" y="22"/>
                  </a:cubicBezTo>
                  <a:cubicBezTo>
                    <a:pt x="93" y="23"/>
                    <a:pt x="96" y="25"/>
                    <a:pt x="99" y="27"/>
                  </a:cubicBezTo>
                  <a:cubicBezTo>
                    <a:pt x="104" y="30"/>
                    <a:pt x="110" y="34"/>
                    <a:pt x="115" y="36"/>
                  </a:cubicBezTo>
                  <a:cubicBezTo>
                    <a:pt x="117" y="38"/>
                    <a:pt x="119" y="39"/>
                    <a:pt x="121" y="40"/>
                  </a:cubicBezTo>
                  <a:cubicBezTo>
                    <a:pt x="121" y="41"/>
                    <a:pt x="122" y="41"/>
                    <a:pt x="122" y="41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5" y="38"/>
                    <a:pt x="125" y="38"/>
                    <a:pt x="125" y="38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5" y="38"/>
                    <a:pt x="125" y="38"/>
                    <a:pt x="125" y="38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1" y="40"/>
                    <a:pt x="122" y="40"/>
                    <a:pt x="122" y="40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0" y="37"/>
                    <a:pt x="120" y="37"/>
                    <a:pt x="120" y="37"/>
                  </a:cubicBezTo>
                  <a:cubicBezTo>
                    <a:pt x="121" y="38"/>
                    <a:pt x="121" y="39"/>
                    <a:pt x="121" y="40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0" y="37"/>
                    <a:pt x="120" y="37"/>
                    <a:pt x="120" y="37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1" y="15"/>
                    <a:pt x="69" y="16"/>
                    <a:pt x="68" y="18"/>
                  </a:cubicBezTo>
                  <a:cubicBezTo>
                    <a:pt x="67" y="19"/>
                    <a:pt x="67" y="20"/>
                    <a:pt x="67" y="21"/>
                  </a:cubicBezTo>
                  <a:cubicBezTo>
                    <a:pt x="67" y="23"/>
                    <a:pt x="67" y="23"/>
                    <a:pt x="67" y="24"/>
                  </a:cubicBezTo>
                  <a:cubicBezTo>
                    <a:pt x="68" y="25"/>
                    <a:pt x="68" y="25"/>
                    <a:pt x="69" y="25"/>
                  </a:cubicBezTo>
                  <a:cubicBezTo>
                    <a:pt x="69" y="26"/>
                    <a:pt x="69" y="26"/>
                    <a:pt x="70" y="26"/>
                  </a:cubicBezTo>
                  <a:cubicBezTo>
                    <a:pt x="72" y="28"/>
                    <a:pt x="74" y="29"/>
                    <a:pt x="78" y="31"/>
                  </a:cubicBezTo>
                  <a:cubicBezTo>
                    <a:pt x="82" y="34"/>
                    <a:pt x="88" y="38"/>
                    <a:pt x="93" y="41"/>
                  </a:cubicBezTo>
                  <a:cubicBezTo>
                    <a:pt x="96" y="42"/>
                    <a:pt x="98" y="43"/>
                    <a:pt x="99" y="44"/>
                  </a:cubicBezTo>
                  <a:cubicBezTo>
                    <a:pt x="100" y="45"/>
                    <a:pt x="101" y="45"/>
                    <a:pt x="101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0" y="45"/>
                    <a:pt x="101" y="45"/>
                    <a:pt x="101" y="45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99" y="42"/>
                    <a:pt x="99" y="43"/>
                    <a:pt x="100" y="43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99" y="40"/>
                    <a:pt x="99" y="41"/>
                    <a:pt x="99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0" y="38"/>
                    <a:pt x="100" y="38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3" y="36"/>
                    <a:pt x="102" y="36"/>
                    <a:pt x="101" y="37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6"/>
                    <a:pt x="103" y="36"/>
                    <a:pt x="103" y="36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3" y="36"/>
                    <a:pt x="102" y="36"/>
                    <a:pt x="100" y="36"/>
                  </a:cubicBezTo>
                  <a:cubicBezTo>
                    <a:pt x="94" y="35"/>
                    <a:pt x="81" y="33"/>
                    <a:pt x="71" y="31"/>
                  </a:cubicBezTo>
                  <a:cubicBezTo>
                    <a:pt x="66" y="30"/>
                    <a:pt x="61" y="29"/>
                    <a:pt x="58" y="29"/>
                  </a:cubicBezTo>
                  <a:cubicBezTo>
                    <a:pt x="54" y="28"/>
                    <a:pt x="52" y="28"/>
                    <a:pt x="52" y="28"/>
                  </a:cubicBezTo>
                  <a:cubicBezTo>
                    <a:pt x="49" y="27"/>
                    <a:pt x="47" y="29"/>
                    <a:pt x="46" y="31"/>
                  </a:cubicBezTo>
                  <a:cubicBezTo>
                    <a:pt x="45" y="34"/>
                    <a:pt x="46" y="36"/>
                    <a:pt x="48" y="38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4" y="45"/>
                    <a:pt x="73" y="46"/>
                    <a:pt x="73" y="47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4"/>
                    <a:pt x="75" y="45"/>
                    <a:pt x="74" y="45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4"/>
                    <a:pt x="76" y="44"/>
                    <a:pt x="75" y="44"/>
                  </a:cubicBezTo>
                  <a:cubicBezTo>
                    <a:pt x="71" y="44"/>
                    <a:pt x="63" y="43"/>
                    <a:pt x="57" y="42"/>
                  </a:cubicBezTo>
                  <a:cubicBezTo>
                    <a:pt x="53" y="41"/>
                    <a:pt x="50" y="41"/>
                    <a:pt x="48" y="40"/>
                  </a:cubicBezTo>
                  <a:cubicBezTo>
                    <a:pt x="46" y="40"/>
                    <a:pt x="45" y="40"/>
                    <a:pt x="45" y="40"/>
                  </a:cubicBezTo>
                  <a:cubicBezTo>
                    <a:pt x="44" y="40"/>
                    <a:pt x="44" y="40"/>
                    <a:pt x="43" y="40"/>
                  </a:cubicBezTo>
                  <a:cubicBezTo>
                    <a:pt x="43" y="40"/>
                    <a:pt x="43" y="40"/>
                    <a:pt x="42" y="40"/>
                  </a:cubicBezTo>
                  <a:cubicBezTo>
                    <a:pt x="42" y="40"/>
                    <a:pt x="42" y="40"/>
                    <a:pt x="41" y="40"/>
                  </a:cubicBezTo>
                  <a:cubicBezTo>
                    <a:pt x="41" y="40"/>
                    <a:pt x="41" y="40"/>
                    <a:pt x="40" y="40"/>
                  </a:cubicBezTo>
                  <a:cubicBezTo>
                    <a:pt x="40" y="40"/>
                    <a:pt x="40" y="40"/>
                    <a:pt x="39" y="41"/>
                  </a:cubicBezTo>
                  <a:cubicBezTo>
                    <a:pt x="39" y="41"/>
                    <a:pt x="38" y="41"/>
                    <a:pt x="37" y="42"/>
                  </a:cubicBezTo>
                  <a:cubicBezTo>
                    <a:pt x="36" y="45"/>
                    <a:pt x="37" y="48"/>
                    <a:pt x="39" y="50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4" y="57"/>
                    <a:pt x="32" y="59"/>
                    <a:pt x="31" y="61"/>
                  </a:cubicBezTo>
                  <a:cubicBezTo>
                    <a:pt x="31" y="63"/>
                    <a:pt x="32" y="66"/>
                    <a:pt x="34" y="67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59" y="74"/>
                    <a:pt x="58" y="74"/>
                    <a:pt x="58" y="75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3"/>
                    <a:pt x="59" y="74"/>
                    <a:pt x="58" y="74"/>
                  </a:cubicBezTo>
                  <a:cubicBezTo>
                    <a:pt x="55" y="75"/>
                    <a:pt x="48" y="78"/>
                    <a:pt x="43" y="80"/>
                  </a:cubicBezTo>
                  <a:cubicBezTo>
                    <a:pt x="40" y="81"/>
                    <a:pt x="38" y="82"/>
                    <a:pt x="36" y="82"/>
                  </a:cubicBezTo>
                  <a:cubicBezTo>
                    <a:pt x="35" y="83"/>
                    <a:pt x="34" y="83"/>
                    <a:pt x="33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31" y="85"/>
                    <a:pt x="30" y="85"/>
                    <a:pt x="30" y="86"/>
                  </a:cubicBezTo>
                  <a:cubicBezTo>
                    <a:pt x="28" y="88"/>
                    <a:pt x="29" y="92"/>
                    <a:pt x="32" y="93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5" y="101"/>
                    <a:pt x="23" y="103"/>
                    <a:pt x="23" y="105"/>
                  </a:cubicBezTo>
                  <a:cubicBezTo>
                    <a:pt x="23" y="107"/>
                    <a:pt x="24" y="110"/>
                    <a:pt x="25" y="111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18" y="121"/>
                    <a:pt x="17" y="123"/>
                    <a:pt x="16" y="125"/>
                  </a:cubicBezTo>
                  <a:cubicBezTo>
                    <a:pt x="16" y="127"/>
                    <a:pt x="17" y="129"/>
                    <a:pt x="19" y="130"/>
                  </a:cubicBezTo>
                  <a:cubicBezTo>
                    <a:pt x="41" y="144"/>
                    <a:pt x="41" y="144"/>
                    <a:pt x="41" y="144"/>
                  </a:cubicBezTo>
                  <a:cubicBezTo>
                    <a:pt x="43" y="139"/>
                    <a:pt x="43" y="139"/>
                    <a:pt x="43" y="139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2" y="134"/>
                    <a:pt x="35" y="136"/>
                    <a:pt x="28" y="138"/>
                  </a:cubicBezTo>
                  <a:cubicBezTo>
                    <a:pt x="24" y="139"/>
                    <a:pt x="21" y="140"/>
                    <a:pt x="18" y="141"/>
                  </a:cubicBezTo>
                  <a:cubicBezTo>
                    <a:pt x="17" y="141"/>
                    <a:pt x="16" y="142"/>
                    <a:pt x="15" y="142"/>
                  </a:cubicBezTo>
                  <a:cubicBezTo>
                    <a:pt x="14" y="142"/>
                    <a:pt x="14" y="142"/>
                    <a:pt x="13" y="142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12" y="143"/>
                    <a:pt x="11" y="144"/>
                    <a:pt x="10" y="145"/>
                  </a:cubicBezTo>
                  <a:cubicBezTo>
                    <a:pt x="10" y="146"/>
                    <a:pt x="9" y="147"/>
                    <a:pt x="10" y="149"/>
                  </a:cubicBezTo>
                  <a:cubicBezTo>
                    <a:pt x="10" y="150"/>
                    <a:pt x="11" y="152"/>
                    <a:pt x="12" y="152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3" y="163"/>
                    <a:pt x="3" y="163"/>
                    <a:pt x="3" y="163"/>
                  </a:cubicBezTo>
                  <a:cubicBezTo>
                    <a:pt x="2" y="164"/>
                    <a:pt x="1" y="164"/>
                    <a:pt x="1" y="165"/>
                  </a:cubicBezTo>
                  <a:cubicBezTo>
                    <a:pt x="0" y="166"/>
                    <a:pt x="0" y="168"/>
                    <a:pt x="0" y="168"/>
                  </a:cubicBezTo>
                  <a:cubicBezTo>
                    <a:pt x="0" y="170"/>
                    <a:pt x="0" y="171"/>
                    <a:pt x="1" y="171"/>
                  </a:cubicBezTo>
                  <a:cubicBezTo>
                    <a:pt x="1" y="172"/>
                    <a:pt x="2" y="173"/>
                    <a:pt x="2" y="173"/>
                  </a:cubicBezTo>
                  <a:cubicBezTo>
                    <a:pt x="3" y="174"/>
                    <a:pt x="4" y="175"/>
                    <a:pt x="5" y="176"/>
                  </a:cubicBezTo>
                  <a:cubicBezTo>
                    <a:pt x="10" y="179"/>
                    <a:pt x="18" y="184"/>
                    <a:pt x="28" y="191"/>
                  </a:cubicBezTo>
                  <a:cubicBezTo>
                    <a:pt x="44" y="200"/>
                    <a:pt x="63" y="212"/>
                    <a:pt x="78" y="221"/>
                  </a:cubicBezTo>
                  <a:cubicBezTo>
                    <a:pt x="86" y="225"/>
                    <a:pt x="93" y="229"/>
                    <a:pt x="97" y="232"/>
                  </a:cubicBezTo>
                  <a:cubicBezTo>
                    <a:pt x="100" y="234"/>
                    <a:pt x="102" y="235"/>
                    <a:pt x="103" y="236"/>
                  </a:cubicBezTo>
                  <a:cubicBezTo>
                    <a:pt x="104" y="236"/>
                    <a:pt x="104" y="236"/>
                    <a:pt x="104" y="237"/>
                  </a:cubicBezTo>
                  <a:cubicBezTo>
                    <a:pt x="104" y="237"/>
                    <a:pt x="104" y="237"/>
                    <a:pt x="104" y="237"/>
                  </a:cubicBezTo>
                  <a:cubicBezTo>
                    <a:pt x="106" y="234"/>
                    <a:pt x="106" y="234"/>
                    <a:pt x="106" y="234"/>
                  </a:cubicBezTo>
                  <a:cubicBezTo>
                    <a:pt x="104" y="236"/>
                    <a:pt x="104" y="236"/>
                    <a:pt x="104" y="236"/>
                  </a:cubicBezTo>
                  <a:cubicBezTo>
                    <a:pt x="104" y="237"/>
                    <a:pt x="104" y="237"/>
                    <a:pt x="104" y="237"/>
                  </a:cubicBezTo>
                  <a:cubicBezTo>
                    <a:pt x="106" y="234"/>
                    <a:pt x="106" y="234"/>
                    <a:pt x="106" y="234"/>
                  </a:cubicBezTo>
                  <a:cubicBezTo>
                    <a:pt x="104" y="236"/>
                    <a:pt x="104" y="236"/>
                    <a:pt x="104" y="236"/>
                  </a:cubicBezTo>
                  <a:cubicBezTo>
                    <a:pt x="107" y="233"/>
                    <a:pt x="107" y="233"/>
                    <a:pt x="107" y="233"/>
                  </a:cubicBezTo>
                  <a:cubicBezTo>
                    <a:pt x="104" y="236"/>
                    <a:pt x="104" y="236"/>
                    <a:pt x="104" y="236"/>
                  </a:cubicBezTo>
                  <a:cubicBezTo>
                    <a:pt x="104" y="236"/>
                    <a:pt x="104" y="236"/>
                    <a:pt x="104" y="236"/>
                  </a:cubicBezTo>
                  <a:cubicBezTo>
                    <a:pt x="107" y="233"/>
                    <a:pt x="107" y="233"/>
                    <a:pt x="107" y="233"/>
                  </a:cubicBezTo>
                  <a:cubicBezTo>
                    <a:pt x="104" y="236"/>
                    <a:pt x="104" y="236"/>
                    <a:pt x="104" y="236"/>
                  </a:cubicBezTo>
                  <a:cubicBezTo>
                    <a:pt x="108" y="232"/>
                    <a:pt x="108" y="232"/>
                    <a:pt x="108" y="232"/>
                  </a:cubicBezTo>
                  <a:cubicBezTo>
                    <a:pt x="103" y="235"/>
                    <a:pt x="103" y="235"/>
                    <a:pt x="103" y="235"/>
                  </a:cubicBezTo>
                  <a:cubicBezTo>
                    <a:pt x="103" y="235"/>
                    <a:pt x="103" y="236"/>
                    <a:pt x="104" y="236"/>
                  </a:cubicBezTo>
                  <a:cubicBezTo>
                    <a:pt x="108" y="232"/>
                    <a:pt x="108" y="232"/>
                    <a:pt x="108" y="232"/>
                  </a:cubicBezTo>
                  <a:cubicBezTo>
                    <a:pt x="103" y="235"/>
                    <a:pt x="103" y="235"/>
                    <a:pt x="103" y="235"/>
                  </a:cubicBezTo>
                  <a:cubicBezTo>
                    <a:pt x="108" y="232"/>
                    <a:pt x="108" y="232"/>
                    <a:pt x="108" y="232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102" y="234"/>
                    <a:pt x="103" y="234"/>
                    <a:pt x="103" y="235"/>
                  </a:cubicBezTo>
                  <a:cubicBezTo>
                    <a:pt x="108" y="232"/>
                    <a:pt x="108" y="232"/>
                    <a:pt x="108" y="232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102" y="235"/>
                    <a:pt x="105" y="238"/>
                    <a:pt x="108" y="238"/>
                  </a:cubicBezTo>
                  <a:cubicBezTo>
                    <a:pt x="111" y="238"/>
                    <a:pt x="113" y="235"/>
                    <a:pt x="113" y="232"/>
                  </a:cubicBezTo>
                  <a:close/>
                </a:path>
              </a:pathLst>
            </a:custGeom>
            <a:solidFill>
              <a:srgbClr val="C6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249"/>
            <p:cNvSpPr/>
            <p:nvPr/>
          </p:nvSpPr>
          <p:spPr bwMode="auto">
            <a:xfrm>
              <a:off x="5283201" y="3427413"/>
              <a:ext cx="369888" cy="374650"/>
            </a:xfrm>
            <a:custGeom>
              <a:avLst/>
              <a:gdLst>
                <a:gd name="T0" fmla="*/ 90 w 288"/>
                <a:gd name="T1" fmla="*/ 279 h 292"/>
                <a:gd name="T2" fmla="*/ 130 w 288"/>
                <a:gd name="T3" fmla="*/ 284 h 292"/>
                <a:gd name="T4" fmla="*/ 10 w 288"/>
                <a:gd name="T5" fmla="*/ 204 h 292"/>
                <a:gd name="T6" fmla="*/ 6 w 288"/>
                <a:gd name="T7" fmla="*/ 206 h 292"/>
                <a:gd name="T8" fmla="*/ 166 w 288"/>
                <a:gd name="T9" fmla="*/ 272 h 292"/>
                <a:gd name="T10" fmla="*/ 136 w 288"/>
                <a:gd name="T11" fmla="*/ 250 h 292"/>
                <a:gd name="T12" fmla="*/ 136 w 288"/>
                <a:gd name="T13" fmla="*/ 257 h 292"/>
                <a:gd name="T14" fmla="*/ 132 w 288"/>
                <a:gd name="T15" fmla="*/ 257 h 292"/>
                <a:gd name="T16" fmla="*/ 182 w 288"/>
                <a:gd name="T17" fmla="*/ 259 h 292"/>
                <a:gd name="T18" fmla="*/ 181 w 288"/>
                <a:gd name="T19" fmla="*/ 238 h 292"/>
                <a:gd name="T20" fmla="*/ 176 w 288"/>
                <a:gd name="T21" fmla="*/ 241 h 292"/>
                <a:gd name="T22" fmla="*/ 236 w 288"/>
                <a:gd name="T23" fmla="*/ 255 h 292"/>
                <a:gd name="T24" fmla="*/ 252 w 288"/>
                <a:gd name="T25" fmla="*/ 238 h 292"/>
                <a:gd name="T26" fmla="*/ 232 w 288"/>
                <a:gd name="T27" fmla="*/ 233 h 292"/>
                <a:gd name="T28" fmla="*/ 260 w 288"/>
                <a:gd name="T29" fmla="*/ 204 h 292"/>
                <a:gd name="T30" fmla="*/ 272 w 288"/>
                <a:gd name="T31" fmla="*/ 180 h 292"/>
                <a:gd name="T32" fmla="*/ 245 w 288"/>
                <a:gd name="T33" fmla="*/ 165 h 292"/>
                <a:gd name="T34" fmla="*/ 248 w 288"/>
                <a:gd name="T35" fmla="*/ 170 h 292"/>
                <a:gd name="T36" fmla="*/ 280 w 288"/>
                <a:gd name="T37" fmla="*/ 136 h 292"/>
                <a:gd name="T38" fmla="*/ 261 w 288"/>
                <a:gd name="T39" fmla="*/ 124 h 292"/>
                <a:gd name="T40" fmla="*/ 262 w 288"/>
                <a:gd name="T41" fmla="*/ 129 h 292"/>
                <a:gd name="T42" fmla="*/ 244 w 288"/>
                <a:gd name="T43" fmla="*/ 99 h 292"/>
                <a:gd name="T44" fmla="*/ 271 w 288"/>
                <a:gd name="T45" fmla="*/ 82 h 292"/>
                <a:gd name="T46" fmla="*/ 149 w 288"/>
                <a:gd name="T47" fmla="*/ 5 h 292"/>
                <a:gd name="T48" fmla="*/ 150 w 288"/>
                <a:gd name="T49" fmla="*/ 9 h 292"/>
                <a:gd name="T50" fmla="*/ 174 w 288"/>
                <a:gd name="T51" fmla="*/ 1 h 292"/>
                <a:gd name="T52" fmla="*/ 174 w 288"/>
                <a:gd name="T53" fmla="*/ 2 h 292"/>
                <a:gd name="T54" fmla="*/ 186 w 288"/>
                <a:gd name="T55" fmla="*/ 21 h 292"/>
                <a:gd name="T56" fmla="*/ 199 w 288"/>
                <a:gd name="T57" fmla="*/ 24 h 292"/>
                <a:gd name="T58" fmla="*/ 140 w 288"/>
                <a:gd name="T59" fmla="*/ 12 h 292"/>
                <a:gd name="T60" fmla="*/ 261 w 288"/>
                <a:gd name="T61" fmla="*/ 88 h 292"/>
                <a:gd name="T62" fmla="*/ 242 w 288"/>
                <a:gd name="T63" fmla="*/ 94 h 292"/>
                <a:gd name="T64" fmla="*/ 281 w 288"/>
                <a:gd name="T65" fmla="*/ 125 h 292"/>
                <a:gd name="T66" fmla="*/ 283 w 288"/>
                <a:gd name="T67" fmla="*/ 123 h 292"/>
                <a:gd name="T68" fmla="*/ 273 w 288"/>
                <a:gd name="T69" fmla="*/ 144 h 292"/>
                <a:gd name="T70" fmla="*/ 276 w 288"/>
                <a:gd name="T71" fmla="*/ 139 h 292"/>
                <a:gd name="T72" fmla="*/ 273 w 288"/>
                <a:gd name="T73" fmla="*/ 158 h 292"/>
                <a:gd name="T74" fmla="*/ 270 w 288"/>
                <a:gd name="T75" fmla="*/ 153 h 292"/>
                <a:gd name="T76" fmla="*/ 240 w 288"/>
                <a:gd name="T77" fmla="*/ 192 h 292"/>
                <a:gd name="T78" fmla="*/ 259 w 288"/>
                <a:gd name="T79" fmla="*/ 198 h 292"/>
                <a:gd name="T80" fmla="*/ 259 w 288"/>
                <a:gd name="T81" fmla="*/ 198 h 292"/>
                <a:gd name="T82" fmla="*/ 233 w 288"/>
                <a:gd name="T83" fmla="*/ 200 h 292"/>
                <a:gd name="T84" fmla="*/ 244 w 288"/>
                <a:gd name="T85" fmla="*/ 244 h 292"/>
                <a:gd name="T86" fmla="*/ 246 w 288"/>
                <a:gd name="T87" fmla="*/ 234 h 292"/>
                <a:gd name="T88" fmla="*/ 209 w 288"/>
                <a:gd name="T89" fmla="*/ 226 h 292"/>
                <a:gd name="T90" fmla="*/ 234 w 288"/>
                <a:gd name="T91" fmla="*/ 250 h 292"/>
                <a:gd name="T92" fmla="*/ 234 w 288"/>
                <a:gd name="T93" fmla="*/ 245 h 292"/>
                <a:gd name="T94" fmla="*/ 149 w 288"/>
                <a:gd name="T95" fmla="*/ 245 h 292"/>
                <a:gd name="T96" fmla="*/ 177 w 288"/>
                <a:gd name="T97" fmla="*/ 262 h 292"/>
                <a:gd name="T98" fmla="*/ 176 w 288"/>
                <a:gd name="T99" fmla="*/ 256 h 292"/>
                <a:gd name="T100" fmla="*/ 178 w 288"/>
                <a:gd name="T101" fmla="*/ 256 h 292"/>
                <a:gd name="T102" fmla="*/ 129 w 288"/>
                <a:gd name="T103" fmla="*/ 249 h 292"/>
                <a:gd name="T104" fmla="*/ 157 w 288"/>
                <a:gd name="T105" fmla="*/ 276 h 292"/>
                <a:gd name="T106" fmla="*/ 155 w 288"/>
                <a:gd name="T107" fmla="*/ 272 h 292"/>
                <a:gd name="T108" fmla="*/ 159 w 288"/>
                <a:gd name="T109" fmla="*/ 266 h 292"/>
                <a:gd name="T110" fmla="*/ 162 w 288"/>
                <a:gd name="T111" fmla="*/ 266 h 292"/>
                <a:gd name="T112" fmla="*/ 2 w 288"/>
                <a:gd name="T113" fmla="*/ 196 h 292"/>
                <a:gd name="T114" fmla="*/ 127 w 288"/>
                <a:gd name="T115" fmla="*/ 279 h 292"/>
                <a:gd name="T116" fmla="*/ 129 w 288"/>
                <a:gd name="T117" fmla="*/ 278 h 292"/>
                <a:gd name="T118" fmla="*/ 129 w 288"/>
                <a:gd name="T119" fmla="*/ 278 h 292"/>
                <a:gd name="T120" fmla="*/ 86 w 288"/>
                <a:gd name="T121" fmla="*/ 28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8" h="292">
                  <a:moveTo>
                    <a:pt x="106" y="281"/>
                  </a:moveTo>
                  <a:cubicBezTo>
                    <a:pt x="92" y="272"/>
                    <a:pt x="92" y="272"/>
                    <a:pt x="92" y="272"/>
                  </a:cubicBezTo>
                  <a:cubicBezTo>
                    <a:pt x="89" y="277"/>
                    <a:pt x="89" y="277"/>
                    <a:pt x="89" y="277"/>
                  </a:cubicBezTo>
                  <a:cubicBezTo>
                    <a:pt x="94" y="280"/>
                    <a:pt x="94" y="280"/>
                    <a:pt x="94" y="280"/>
                  </a:cubicBezTo>
                  <a:cubicBezTo>
                    <a:pt x="89" y="277"/>
                    <a:pt x="89" y="277"/>
                    <a:pt x="89" y="277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1"/>
                    <a:pt x="93" y="281"/>
                    <a:pt x="94" y="280"/>
                  </a:cubicBezTo>
                  <a:cubicBezTo>
                    <a:pt x="89" y="277"/>
                    <a:pt x="89" y="277"/>
                    <a:pt x="89" y="277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89" y="277"/>
                    <a:pt x="89" y="277"/>
                    <a:pt x="89" y="277"/>
                  </a:cubicBezTo>
                  <a:cubicBezTo>
                    <a:pt x="91" y="282"/>
                    <a:pt x="91" y="282"/>
                    <a:pt x="91" y="282"/>
                  </a:cubicBezTo>
                  <a:cubicBezTo>
                    <a:pt x="91" y="282"/>
                    <a:pt x="91" y="282"/>
                    <a:pt x="92" y="282"/>
                  </a:cubicBezTo>
                  <a:cubicBezTo>
                    <a:pt x="89" y="277"/>
                    <a:pt x="89" y="277"/>
                    <a:pt x="89" y="277"/>
                  </a:cubicBezTo>
                  <a:cubicBezTo>
                    <a:pt x="91" y="282"/>
                    <a:pt x="91" y="282"/>
                    <a:pt x="91" y="282"/>
                  </a:cubicBezTo>
                  <a:cubicBezTo>
                    <a:pt x="90" y="279"/>
                    <a:pt x="90" y="279"/>
                    <a:pt x="90" y="279"/>
                  </a:cubicBezTo>
                  <a:cubicBezTo>
                    <a:pt x="90" y="282"/>
                    <a:pt x="90" y="282"/>
                    <a:pt x="90" y="282"/>
                  </a:cubicBezTo>
                  <a:cubicBezTo>
                    <a:pt x="91" y="282"/>
                    <a:pt x="91" y="282"/>
                    <a:pt x="91" y="282"/>
                  </a:cubicBezTo>
                  <a:cubicBezTo>
                    <a:pt x="90" y="279"/>
                    <a:pt x="90" y="279"/>
                    <a:pt x="90" y="279"/>
                  </a:cubicBezTo>
                  <a:cubicBezTo>
                    <a:pt x="90" y="282"/>
                    <a:pt x="90" y="282"/>
                    <a:pt x="90" y="282"/>
                  </a:cubicBezTo>
                  <a:cubicBezTo>
                    <a:pt x="90" y="282"/>
                    <a:pt x="90" y="282"/>
                    <a:pt x="90" y="282"/>
                  </a:cubicBezTo>
                  <a:cubicBezTo>
                    <a:pt x="90" y="282"/>
                    <a:pt x="90" y="282"/>
                    <a:pt x="90" y="282"/>
                  </a:cubicBezTo>
                  <a:cubicBezTo>
                    <a:pt x="90" y="282"/>
                    <a:pt x="90" y="282"/>
                    <a:pt x="90" y="282"/>
                  </a:cubicBezTo>
                  <a:cubicBezTo>
                    <a:pt x="90" y="282"/>
                    <a:pt x="90" y="282"/>
                    <a:pt x="90" y="282"/>
                  </a:cubicBezTo>
                  <a:cubicBezTo>
                    <a:pt x="90" y="282"/>
                    <a:pt x="90" y="282"/>
                    <a:pt x="90" y="282"/>
                  </a:cubicBezTo>
                  <a:cubicBezTo>
                    <a:pt x="90" y="282"/>
                    <a:pt x="91" y="282"/>
                    <a:pt x="93" y="282"/>
                  </a:cubicBezTo>
                  <a:cubicBezTo>
                    <a:pt x="97" y="282"/>
                    <a:pt x="105" y="283"/>
                    <a:pt x="112" y="283"/>
                  </a:cubicBezTo>
                  <a:cubicBezTo>
                    <a:pt x="116" y="283"/>
                    <a:pt x="119" y="283"/>
                    <a:pt x="122" y="283"/>
                  </a:cubicBezTo>
                  <a:cubicBezTo>
                    <a:pt x="125" y="284"/>
                    <a:pt x="127" y="284"/>
                    <a:pt x="129" y="284"/>
                  </a:cubicBezTo>
                  <a:cubicBezTo>
                    <a:pt x="130" y="284"/>
                    <a:pt x="130" y="284"/>
                    <a:pt x="130" y="284"/>
                  </a:cubicBezTo>
                  <a:cubicBezTo>
                    <a:pt x="130" y="284"/>
                    <a:pt x="130" y="284"/>
                    <a:pt x="130" y="284"/>
                  </a:cubicBezTo>
                  <a:cubicBezTo>
                    <a:pt x="130" y="283"/>
                    <a:pt x="131" y="283"/>
                    <a:pt x="131" y="283"/>
                  </a:cubicBezTo>
                  <a:cubicBezTo>
                    <a:pt x="131" y="283"/>
                    <a:pt x="132" y="283"/>
                    <a:pt x="132" y="283"/>
                  </a:cubicBezTo>
                  <a:cubicBezTo>
                    <a:pt x="133" y="283"/>
                    <a:pt x="133" y="282"/>
                    <a:pt x="134" y="281"/>
                  </a:cubicBezTo>
                  <a:cubicBezTo>
                    <a:pt x="134" y="281"/>
                    <a:pt x="134" y="281"/>
                    <a:pt x="134" y="281"/>
                  </a:cubicBezTo>
                  <a:cubicBezTo>
                    <a:pt x="135" y="280"/>
                    <a:pt x="135" y="279"/>
                    <a:pt x="135" y="278"/>
                  </a:cubicBezTo>
                  <a:cubicBezTo>
                    <a:pt x="135" y="277"/>
                    <a:pt x="135" y="276"/>
                    <a:pt x="134" y="275"/>
                  </a:cubicBezTo>
                  <a:cubicBezTo>
                    <a:pt x="134" y="274"/>
                    <a:pt x="133" y="273"/>
                    <a:pt x="133" y="273"/>
                  </a:cubicBezTo>
                  <a:cubicBezTo>
                    <a:pt x="132" y="272"/>
                    <a:pt x="130" y="271"/>
                    <a:pt x="129" y="270"/>
                  </a:cubicBezTo>
                  <a:cubicBezTo>
                    <a:pt x="123" y="265"/>
                    <a:pt x="113" y="259"/>
                    <a:pt x="101" y="251"/>
                  </a:cubicBezTo>
                  <a:cubicBezTo>
                    <a:pt x="64" y="228"/>
                    <a:pt x="8" y="196"/>
                    <a:pt x="8" y="196"/>
                  </a:cubicBezTo>
                  <a:cubicBezTo>
                    <a:pt x="6" y="201"/>
                    <a:pt x="6" y="201"/>
                    <a:pt x="6" y="201"/>
                  </a:cubicBezTo>
                  <a:cubicBezTo>
                    <a:pt x="10" y="204"/>
                    <a:pt x="10" y="204"/>
                    <a:pt x="10" y="204"/>
                  </a:cubicBezTo>
                  <a:cubicBezTo>
                    <a:pt x="6" y="201"/>
                    <a:pt x="6" y="201"/>
                    <a:pt x="6" y="201"/>
                  </a:cubicBezTo>
                  <a:cubicBezTo>
                    <a:pt x="9" y="205"/>
                    <a:pt x="9" y="205"/>
                    <a:pt x="9" y="205"/>
                  </a:cubicBezTo>
                  <a:cubicBezTo>
                    <a:pt x="9" y="205"/>
                    <a:pt x="10" y="204"/>
                    <a:pt x="10" y="204"/>
                  </a:cubicBezTo>
                  <a:cubicBezTo>
                    <a:pt x="6" y="201"/>
                    <a:pt x="6" y="201"/>
                    <a:pt x="6" y="201"/>
                  </a:cubicBezTo>
                  <a:cubicBezTo>
                    <a:pt x="9" y="205"/>
                    <a:pt x="9" y="205"/>
                    <a:pt x="9" y="205"/>
                  </a:cubicBezTo>
                  <a:cubicBezTo>
                    <a:pt x="6" y="201"/>
                    <a:pt x="6" y="201"/>
                    <a:pt x="6" y="201"/>
                  </a:cubicBezTo>
                  <a:cubicBezTo>
                    <a:pt x="7" y="206"/>
                    <a:pt x="7" y="206"/>
                    <a:pt x="7" y="206"/>
                  </a:cubicBezTo>
                  <a:cubicBezTo>
                    <a:pt x="7" y="206"/>
                    <a:pt x="8" y="206"/>
                    <a:pt x="9" y="205"/>
                  </a:cubicBezTo>
                  <a:cubicBezTo>
                    <a:pt x="6" y="201"/>
                    <a:pt x="6" y="201"/>
                    <a:pt x="6" y="201"/>
                  </a:cubicBezTo>
                  <a:cubicBezTo>
                    <a:pt x="7" y="206"/>
                    <a:pt x="7" y="206"/>
                    <a:pt x="7" y="206"/>
                  </a:cubicBezTo>
                  <a:cubicBezTo>
                    <a:pt x="6" y="201"/>
                    <a:pt x="6" y="201"/>
                    <a:pt x="6" y="201"/>
                  </a:cubicBezTo>
                  <a:cubicBezTo>
                    <a:pt x="6" y="206"/>
                    <a:pt x="6" y="206"/>
                    <a:pt x="6" y="206"/>
                  </a:cubicBezTo>
                  <a:cubicBezTo>
                    <a:pt x="6" y="206"/>
                    <a:pt x="6" y="206"/>
                    <a:pt x="7" y="206"/>
                  </a:cubicBezTo>
                  <a:cubicBezTo>
                    <a:pt x="6" y="201"/>
                    <a:pt x="6" y="201"/>
                    <a:pt x="6" y="201"/>
                  </a:cubicBezTo>
                  <a:cubicBezTo>
                    <a:pt x="6" y="206"/>
                    <a:pt x="6" y="206"/>
                    <a:pt x="6" y="206"/>
                  </a:cubicBezTo>
                  <a:cubicBezTo>
                    <a:pt x="6" y="203"/>
                    <a:pt x="6" y="203"/>
                    <a:pt x="6" y="203"/>
                  </a:cubicBezTo>
                  <a:cubicBezTo>
                    <a:pt x="5" y="206"/>
                    <a:pt x="5" y="206"/>
                    <a:pt x="5" y="206"/>
                  </a:cubicBezTo>
                  <a:cubicBezTo>
                    <a:pt x="5" y="206"/>
                    <a:pt x="5" y="206"/>
                    <a:pt x="6" y="206"/>
                  </a:cubicBezTo>
                  <a:cubicBezTo>
                    <a:pt x="6" y="203"/>
                    <a:pt x="6" y="203"/>
                    <a:pt x="6" y="203"/>
                  </a:cubicBezTo>
                  <a:cubicBezTo>
                    <a:pt x="5" y="206"/>
                    <a:pt x="5" y="206"/>
                    <a:pt x="5" y="206"/>
                  </a:cubicBezTo>
                  <a:cubicBezTo>
                    <a:pt x="5" y="206"/>
                    <a:pt x="7" y="206"/>
                    <a:pt x="8" y="207"/>
                  </a:cubicBezTo>
                  <a:cubicBezTo>
                    <a:pt x="14" y="209"/>
                    <a:pt x="26" y="215"/>
                    <a:pt x="41" y="222"/>
                  </a:cubicBezTo>
                  <a:cubicBezTo>
                    <a:pt x="64" y="232"/>
                    <a:pt x="92" y="246"/>
                    <a:pt x="116" y="257"/>
                  </a:cubicBezTo>
                  <a:cubicBezTo>
                    <a:pt x="127" y="263"/>
                    <a:pt x="137" y="268"/>
                    <a:pt x="145" y="271"/>
                  </a:cubicBezTo>
                  <a:cubicBezTo>
                    <a:pt x="149" y="273"/>
                    <a:pt x="152" y="274"/>
                    <a:pt x="154" y="275"/>
                  </a:cubicBezTo>
                  <a:cubicBezTo>
                    <a:pt x="155" y="276"/>
                    <a:pt x="156" y="276"/>
                    <a:pt x="157" y="277"/>
                  </a:cubicBezTo>
                  <a:cubicBezTo>
                    <a:pt x="157" y="277"/>
                    <a:pt x="158" y="277"/>
                    <a:pt x="158" y="277"/>
                  </a:cubicBezTo>
                  <a:cubicBezTo>
                    <a:pt x="159" y="277"/>
                    <a:pt x="159" y="277"/>
                    <a:pt x="159" y="277"/>
                  </a:cubicBezTo>
                  <a:cubicBezTo>
                    <a:pt x="159" y="277"/>
                    <a:pt x="160" y="277"/>
                    <a:pt x="160" y="277"/>
                  </a:cubicBezTo>
                  <a:cubicBezTo>
                    <a:pt x="161" y="277"/>
                    <a:pt x="161" y="277"/>
                    <a:pt x="162" y="277"/>
                  </a:cubicBezTo>
                  <a:cubicBezTo>
                    <a:pt x="162" y="277"/>
                    <a:pt x="163" y="277"/>
                    <a:pt x="163" y="276"/>
                  </a:cubicBezTo>
                  <a:cubicBezTo>
                    <a:pt x="164" y="276"/>
                    <a:pt x="164" y="276"/>
                    <a:pt x="165" y="275"/>
                  </a:cubicBezTo>
                  <a:cubicBezTo>
                    <a:pt x="166" y="274"/>
                    <a:pt x="166" y="273"/>
                    <a:pt x="166" y="272"/>
                  </a:cubicBezTo>
                  <a:cubicBezTo>
                    <a:pt x="166" y="271"/>
                    <a:pt x="166" y="270"/>
                    <a:pt x="165" y="270"/>
                  </a:cubicBezTo>
                  <a:cubicBezTo>
                    <a:pt x="165" y="269"/>
                    <a:pt x="165" y="268"/>
                    <a:pt x="164" y="268"/>
                  </a:cubicBezTo>
                  <a:cubicBezTo>
                    <a:pt x="164" y="268"/>
                    <a:pt x="164" y="268"/>
                    <a:pt x="164" y="267"/>
                  </a:cubicBezTo>
                  <a:cubicBezTo>
                    <a:pt x="163" y="267"/>
                    <a:pt x="163" y="267"/>
                    <a:pt x="163" y="267"/>
                  </a:cubicBezTo>
                  <a:cubicBezTo>
                    <a:pt x="163" y="267"/>
                    <a:pt x="162" y="266"/>
                    <a:pt x="161" y="266"/>
                  </a:cubicBezTo>
                  <a:cubicBezTo>
                    <a:pt x="157" y="263"/>
                    <a:pt x="151" y="260"/>
                    <a:pt x="145" y="256"/>
                  </a:cubicBezTo>
                  <a:cubicBezTo>
                    <a:pt x="142" y="254"/>
                    <a:pt x="140" y="253"/>
                    <a:pt x="138" y="252"/>
                  </a:cubicBezTo>
                  <a:cubicBezTo>
                    <a:pt x="137" y="251"/>
                    <a:pt x="136" y="251"/>
                    <a:pt x="136" y="250"/>
                  </a:cubicBezTo>
                  <a:cubicBezTo>
                    <a:pt x="136" y="250"/>
                    <a:pt x="136" y="250"/>
                    <a:pt x="136" y="250"/>
                  </a:cubicBezTo>
                  <a:cubicBezTo>
                    <a:pt x="135" y="250"/>
                    <a:pt x="135" y="250"/>
                    <a:pt x="135" y="250"/>
                  </a:cubicBezTo>
                  <a:cubicBezTo>
                    <a:pt x="134" y="252"/>
                    <a:pt x="134" y="252"/>
                    <a:pt x="134" y="252"/>
                  </a:cubicBezTo>
                  <a:cubicBezTo>
                    <a:pt x="136" y="250"/>
                    <a:pt x="136" y="250"/>
                    <a:pt x="136" y="250"/>
                  </a:cubicBezTo>
                  <a:cubicBezTo>
                    <a:pt x="135" y="250"/>
                    <a:pt x="135" y="250"/>
                    <a:pt x="135" y="250"/>
                  </a:cubicBezTo>
                  <a:cubicBezTo>
                    <a:pt x="134" y="252"/>
                    <a:pt x="134" y="252"/>
                    <a:pt x="134" y="252"/>
                  </a:cubicBezTo>
                  <a:cubicBezTo>
                    <a:pt x="136" y="250"/>
                    <a:pt x="136" y="250"/>
                    <a:pt x="136" y="250"/>
                  </a:cubicBezTo>
                  <a:cubicBezTo>
                    <a:pt x="132" y="254"/>
                    <a:pt x="132" y="254"/>
                    <a:pt x="132" y="254"/>
                  </a:cubicBezTo>
                  <a:cubicBezTo>
                    <a:pt x="136" y="251"/>
                    <a:pt x="136" y="251"/>
                    <a:pt x="136" y="251"/>
                  </a:cubicBezTo>
                  <a:cubicBezTo>
                    <a:pt x="136" y="251"/>
                    <a:pt x="136" y="251"/>
                    <a:pt x="136" y="250"/>
                  </a:cubicBezTo>
                  <a:cubicBezTo>
                    <a:pt x="132" y="254"/>
                    <a:pt x="132" y="254"/>
                    <a:pt x="132" y="254"/>
                  </a:cubicBezTo>
                  <a:cubicBezTo>
                    <a:pt x="136" y="251"/>
                    <a:pt x="136" y="251"/>
                    <a:pt x="136" y="251"/>
                  </a:cubicBezTo>
                  <a:cubicBezTo>
                    <a:pt x="132" y="254"/>
                    <a:pt x="132" y="254"/>
                    <a:pt x="132" y="254"/>
                  </a:cubicBezTo>
                  <a:cubicBezTo>
                    <a:pt x="137" y="254"/>
                    <a:pt x="137" y="254"/>
                    <a:pt x="137" y="254"/>
                  </a:cubicBezTo>
                  <a:cubicBezTo>
                    <a:pt x="137" y="252"/>
                    <a:pt x="137" y="252"/>
                    <a:pt x="136" y="251"/>
                  </a:cubicBezTo>
                  <a:cubicBezTo>
                    <a:pt x="132" y="254"/>
                    <a:pt x="132" y="254"/>
                    <a:pt x="132" y="254"/>
                  </a:cubicBezTo>
                  <a:cubicBezTo>
                    <a:pt x="137" y="254"/>
                    <a:pt x="137" y="254"/>
                    <a:pt x="137" y="254"/>
                  </a:cubicBezTo>
                  <a:cubicBezTo>
                    <a:pt x="132" y="254"/>
                    <a:pt x="132" y="254"/>
                    <a:pt x="132" y="254"/>
                  </a:cubicBezTo>
                  <a:cubicBezTo>
                    <a:pt x="136" y="257"/>
                    <a:pt x="136" y="257"/>
                    <a:pt x="136" y="257"/>
                  </a:cubicBezTo>
                  <a:cubicBezTo>
                    <a:pt x="137" y="256"/>
                    <a:pt x="137" y="255"/>
                    <a:pt x="137" y="254"/>
                  </a:cubicBezTo>
                  <a:cubicBezTo>
                    <a:pt x="132" y="254"/>
                    <a:pt x="132" y="254"/>
                    <a:pt x="132" y="254"/>
                  </a:cubicBezTo>
                  <a:cubicBezTo>
                    <a:pt x="136" y="257"/>
                    <a:pt x="136" y="257"/>
                    <a:pt x="136" y="257"/>
                  </a:cubicBezTo>
                  <a:cubicBezTo>
                    <a:pt x="136" y="257"/>
                    <a:pt x="136" y="257"/>
                    <a:pt x="136" y="257"/>
                  </a:cubicBezTo>
                  <a:cubicBezTo>
                    <a:pt x="132" y="254"/>
                    <a:pt x="132" y="254"/>
                    <a:pt x="132" y="254"/>
                  </a:cubicBezTo>
                  <a:cubicBezTo>
                    <a:pt x="134" y="259"/>
                    <a:pt x="134" y="259"/>
                    <a:pt x="134" y="259"/>
                  </a:cubicBezTo>
                  <a:cubicBezTo>
                    <a:pt x="134" y="259"/>
                    <a:pt x="135" y="258"/>
                    <a:pt x="136" y="257"/>
                  </a:cubicBezTo>
                  <a:cubicBezTo>
                    <a:pt x="132" y="254"/>
                    <a:pt x="132" y="254"/>
                    <a:pt x="132" y="254"/>
                  </a:cubicBezTo>
                  <a:cubicBezTo>
                    <a:pt x="134" y="259"/>
                    <a:pt x="134" y="259"/>
                    <a:pt x="134" y="259"/>
                  </a:cubicBezTo>
                  <a:cubicBezTo>
                    <a:pt x="132" y="254"/>
                    <a:pt x="132" y="254"/>
                    <a:pt x="132" y="254"/>
                  </a:cubicBezTo>
                  <a:cubicBezTo>
                    <a:pt x="132" y="259"/>
                    <a:pt x="132" y="259"/>
                    <a:pt x="132" y="259"/>
                  </a:cubicBezTo>
                  <a:cubicBezTo>
                    <a:pt x="133" y="259"/>
                    <a:pt x="133" y="259"/>
                    <a:pt x="134" y="259"/>
                  </a:cubicBezTo>
                  <a:cubicBezTo>
                    <a:pt x="132" y="254"/>
                    <a:pt x="132" y="254"/>
                    <a:pt x="132" y="254"/>
                  </a:cubicBezTo>
                  <a:cubicBezTo>
                    <a:pt x="132" y="259"/>
                    <a:pt x="132" y="259"/>
                    <a:pt x="132" y="259"/>
                  </a:cubicBezTo>
                  <a:cubicBezTo>
                    <a:pt x="132" y="257"/>
                    <a:pt x="132" y="257"/>
                    <a:pt x="132" y="257"/>
                  </a:cubicBezTo>
                  <a:cubicBezTo>
                    <a:pt x="132" y="259"/>
                    <a:pt x="132" y="259"/>
                    <a:pt x="132" y="259"/>
                  </a:cubicBezTo>
                  <a:cubicBezTo>
                    <a:pt x="132" y="259"/>
                    <a:pt x="132" y="259"/>
                    <a:pt x="132" y="259"/>
                  </a:cubicBezTo>
                  <a:cubicBezTo>
                    <a:pt x="132" y="257"/>
                    <a:pt x="132" y="257"/>
                    <a:pt x="132" y="257"/>
                  </a:cubicBezTo>
                  <a:cubicBezTo>
                    <a:pt x="132" y="259"/>
                    <a:pt x="132" y="259"/>
                    <a:pt x="132" y="259"/>
                  </a:cubicBezTo>
                  <a:cubicBezTo>
                    <a:pt x="132" y="259"/>
                    <a:pt x="133" y="259"/>
                    <a:pt x="135" y="259"/>
                  </a:cubicBezTo>
                  <a:cubicBezTo>
                    <a:pt x="140" y="260"/>
                    <a:pt x="150" y="262"/>
                    <a:pt x="159" y="264"/>
                  </a:cubicBezTo>
                  <a:cubicBezTo>
                    <a:pt x="164" y="264"/>
                    <a:pt x="168" y="265"/>
                    <a:pt x="171" y="266"/>
                  </a:cubicBezTo>
                  <a:cubicBezTo>
                    <a:pt x="173" y="266"/>
                    <a:pt x="174" y="266"/>
                    <a:pt x="175" y="267"/>
                  </a:cubicBezTo>
                  <a:cubicBezTo>
                    <a:pt x="175" y="267"/>
                    <a:pt x="176" y="267"/>
                    <a:pt x="176" y="267"/>
                  </a:cubicBezTo>
                  <a:cubicBezTo>
                    <a:pt x="177" y="267"/>
                    <a:pt x="177" y="267"/>
                    <a:pt x="177" y="267"/>
                  </a:cubicBezTo>
                  <a:cubicBezTo>
                    <a:pt x="177" y="267"/>
                    <a:pt x="177" y="267"/>
                    <a:pt x="177" y="267"/>
                  </a:cubicBezTo>
                  <a:cubicBezTo>
                    <a:pt x="177" y="267"/>
                    <a:pt x="177" y="267"/>
                    <a:pt x="177" y="267"/>
                  </a:cubicBezTo>
                  <a:cubicBezTo>
                    <a:pt x="178" y="267"/>
                    <a:pt x="178" y="267"/>
                    <a:pt x="178" y="267"/>
                  </a:cubicBezTo>
                  <a:cubicBezTo>
                    <a:pt x="178" y="267"/>
                    <a:pt x="179" y="267"/>
                    <a:pt x="179" y="267"/>
                  </a:cubicBezTo>
                  <a:cubicBezTo>
                    <a:pt x="179" y="267"/>
                    <a:pt x="180" y="266"/>
                    <a:pt x="181" y="266"/>
                  </a:cubicBezTo>
                  <a:cubicBezTo>
                    <a:pt x="181" y="265"/>
                    <a:pt x="182" y="265"/>
                    <a:pt x="182" y="264"/>
                  </a:cubicBezTo>
                  <a:cubicBezTo>
                    <a:pt x="183" y="263"/>
                    <a:pt x="183" y="262"/>
                    <a:pt x="183" y="261"/>
                  </a:cubicBezTo>
                  <a:cubicBezTo>
                    <a:pt x="183" y="260"/>
                    <a:pt x="183" y="259"/>
                    <a:pt x="182" y="259"/>
                  </a:cubicBezTo>
                  <a:cubicBezTo>
                    <a:pt x="182" y="258"/>
                    <a:pt x="181" y="258"/>
                    <a:pt x="181" y="257"/>
                  </a:cubicBezTo>
                  <a:cubicBezTo>
                    <a:pt x="181" y="257"/>
                    <a:pt x="180" y="257"/>
                    <a:pt x="180" y="256"/>
                  </a:cubicBezTo>
                  <a:cubicBezTo>
                    <a:pt x="179" y="255"/>
                    <a:pt x="177" y="254"/>
                    <a:pt x="174" y="253"/>
                  </a:cubicBezTo>
                  <a:cubicBezTo>
                    <a:pt x="167" y="248"/>
                    <a:pt x="157" y="242"/>
                    <a:pt x="157" y="242"/>
                  </a:cubicBezTo>
                  <a:cubicBezTo>
                    <a:pt x="154" y="247"/>
                    <a:pt x="154" y="247"/>
                    <a:pt x="154" y="247"/>
                  </a:cubicBezTo>
                  <a:cubicBezTo>
                    <a:pt x="153" y="252"/>
                    <a:pt x="153" y="252"/>
                    <a:pt x="153" y="252"/>
                  </a:cubicBezTo>
                  <a:cubicBezTo>
                    <a:pt x="204" y="259"/>
                    <a:pt x="204" y="259"/>
                    <a:pt x="204" y="259"/>
                  </a:cubicBezTo>
                  <a:cubicBezTo>
                    <a:pt x="207" y="259"/>
                    <a:pt x="209" y="258"/>
                    <a:pt x="210" y="255"/>
                  </a:cubicBezTo>
                  <a:cubicBezTo>
                    <a:pt x="211" y="253"/>
                    <a:pt x="210" y="250"/>
                    <a:pt x="208" y="249"/>
                  </a:cubicBezTo>
                  <a:cubicBezTo>
                    <a:pt x="179" y="231"/>
                    <a:pt x="179" y="231"/>
                    <a:pt x="179" y="231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81" y="238"/>
                    <a:pt x="181" y="238"/>
                    <a:pt x="181" y="238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9" y="241"/>
                    <a:pt x="179" y="241"/>
                    <a:pt x="179" y="241"/>
                  </a:cubicBezTo>
                  <a:cubicBezTo>
                    <a:pt x="179" y="240"/>
                    <a:pt x="180" y="240"/>
                    <a:pt x="181" y="238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9" y="241"/>
                    <a:pt x="179" y="241"/>
                    <a:pt x="179" y="241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7" y="241"/>
                    <a:pt x="177" y="241"/>
                    <a:pt x="177" y="241"/>
                  </a:cubicBezTo>
                  <a:cubicBezTo>
                    <a:pt x="177" y="241"/>
                    <a:pt x="178" y="241"/>
                    <a:pt x="179" y="241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7" y="241"/>
                    <a:pt x="177" y="241"/>
                    <a:pt x="177" y="241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6" y="241"/>
                    <a:pt x="176" y="241"/>
                    <a:pt x="176" y="241"/>
                  </a:cubicBezTo>
                  <a:cubicBezTo>
                    <a:pt x="177" y="241"/>
                    <a:pt x="177" y="241"/>
                    <a:pt x="177" y="241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6" y="241"/>
                    <a:pt x="176" y="241"/>
                    <a:pt x="176" y="241"/>
                  </a:cubicBezTo>
                  <a:cubicBezTo>
                    <a:pt x="176" y="237"/>
                    <a:pt x="176" y="237"/>
                    <a:pt x="176" y="237"/>
                  </a:cubicBezTo>
                  <a:cubicBezTo>
                    <a:pt x="175" y="241"/>
                    <a:pt x="175" y="241"/>
                    <a:pt x="175" y="241"/>
                  </a:cubicBezTo>
                  <a:cubicBezTo>
                    <a:pt x="176" y="241"/>
                    <a:pt x="176" y="241"/>
                    <a:pt x="176" y="241"/>
                  </a:cubicBezTo>
                  <a:cubicBezTo>
                    <a:pt x="176" y="237"/>
                    <a:pt x="176" y="237"/>
                    <a:pt x="176" y="237"/>
                  </a:cubicBezTo>
                  <a:cubicBezTo>
                    <a:pt x="175" y="241"/>
                    <a:pt x="175" y="241"/>
                    <a:pt x="175" y="241"/>
                  </a:cubicBezTo>
                  <a:cubicBezTo>
                    <a:pt x="176" y="240"/>
                    <a:pt x="176" y="240"/>
                    <a:pt x="176" y="240"/>
                  </a:cubicBezTo>
                  <a:cubicBezTo>
                    <a:pt x="175" y="241"/>
                    <a:pt x="175" y="241"/>
                    <a:pt x="175" y="241"/>
                  </a:cubicBezTo>
                  <a:cubicBezTo>
                    <a:pt x="175" y="241"/>
                    <a:pt x="175" y="241"/>
                    <a:pt x="175" y="241"/>
                  </a:cubicBezTo>
                  <a:cubicBezTo>
                    <a:pt x="176" y="240"/>
                    <a:pt x="176" y="240"/>
                    <a:pt x="176" y="240"/>
                  </a:cubicBezTo>
                  <a:cubicBezTo>
                    <a:pt x="175" y="241"/>
                    <a:pt x="175" y="241"/>
                    <a:pt x="175" y="241"/>
                  </a:cubicBezTo>
                  <a:cubicBezTo>
                    <a:pt x="176" y="241"/>
                    <a:pt x="177" y="241"/>
                    <a:pt x="179" y="242"/>
                  </a:cubicBezTo>
                  <a:cubicBezTo>
                    <a:pt x="185" y="243"/>
                    <a:pt x="197" y="247"/>
                    <a:pt x="209" y="250"/>
                  </a:cubicBezTo>
                  <a:cubicBezTo>
                    <a:pt x="215" y="251"/>
                    <a:pt x="220" y="253"/>
                    <a:pt x="224" y="254"/>
                  </a:cubicBezTo>
                  <a:cubicBezTo>
                    <a:pt x="226" y="254"/>
                    <a:pt x="228" y="255"/>
                    <a:pt x="230" y="255"/>
                  </a:cubicBezTo>
                  <a:cubicBezTo>
                    <a:pt x="230" y="255"/>
                    <a:pt x="231" y="255"/>
                    <a:pt x="232" y="255"/>
                  </a:cubicBezTo>
                  <a:cubicBezTo>
                    <a:pt x="232" y="255"/>
                    <a:pt x="233" y="255"/>
                    <a:pt x="234" y="255"/>
                  </a:cubicBezTo>
                  <a:cubicBezTo>
                    <a:pt x="234" y="255"/>
                    <a:pt x="234" y="255"/>
                    <a:pt x="235" y="255"/>
                  </a:cubicBezTo>
                  <a:cubicBezTo>
                    <a:pt x="235" y="255"/>
                    <a:pt x="236" y="255"/>
                    <a:pt x="236" y="255"/>
                  </a:cubicBezTo>
                  <a:cubicBezTo>
                    <a:pt x="237" y="255"/>
                    <a:pt x="238" y="254"/>
                    <a:pt x="238" y="253"/>
                  </a:cubicBezTo>
                  <a:cubicBezTo>
                    <a:pt x="239" y="252"/>
                    <a:pt x="239" y="250"/>
                    <a:pt x="239" y="249"/>
                  </a:cubicBezTo>
                  <a:cubicBezTo>
                    <a:pt x="239" y="247"/>
                    <a:pt x="238" y="246"/>
                    <a:pt x="237" y="245"/>
                  </a:cubicBezTo>
                  <a:cubicBezTo>
                    <a:pt x="206" y="226"/>
                    <a:pt x="206" y="226"/>
                    <a:pt x="206" y="226"/>
                  </a:cubicBezTo>
                  <a:cubicBezTo>
                    <a:pt x="203" y="231"/>
                    <a:pt x="203" y="231"/>
                    <a:pt x="203" y="231"/>
                  </a:cubicBezTo>
                  <a:cubicBezTo>
                    <a:pt x="202" y="236"/>
                    <a:pt x="202" y="236"/>
                    <a:pt x="202" y="236"/>
                  </a:cubicBezTo>
                  <a:cubicBezTo>
                    <a:pt x="202" y="236"/>
                    <a:pt x="212" y="238"/>
                    <a:pt x="222" y="240"/>
                  </a:cubicBezTo>
                  <a:cubicBezTo>
                    <a:pt x="228" y="241"/>
                    <a:pt x="233" y="242"/>
                    <a:pt x="237" y="243"/>
                  </a:cubicBezTo>
                  <a:cubicBezTo>
                    <a:pt x="239" y="244"/>
                    <a:pt x="241" y="244"/>
                    <a:pt x="243" y="244"/>
                  </a:cubicBezTo>
                  <a:cubicBezTo>
                    <a:pt x="243" y="244"/>
                    <a:pt x="244" y="244"/>
                    <a:pt x="245" y="244"/>
                  </a:cubicBezTo>
                  <a:cubicBezTo>
                    <a:pt x="245" y="245"/>
                    <a:pt x="245" y="245"/>
                    <a:pt x="246" y="245"/>
                  </a:cubicBezTo>
                  <a:cubicBezTo>
                    <a:pt x="247" y="245"/>
                    <a:pt x="247" y="245"/>
                    <a:pt x="247" y="245"/>
                  </a:cubicBezTo>
                  <a:cubicBezTo>
                    <a:pt x="248" y="244"/>
                    <a:pt x="248" y="244"/>
                    <a:pt x="249" y="244"/>
                  </a:cubicBezTo>
                  <a:cubicBezTo>
                    <a:pt x="249" y="244"/>
                    <a:pt x="250" y="244"/>
                    <a:pt x="251" y="242"/>
                  </a:cubicBezTo>
                  <a:cubicBezTo>
                    <a:pt x="252" y="241"/>
                    <a:pt x="252" y="239"/>
                    <a:pt x="252" y="238"/>
                  </a:cubicBezTo>
                  <a:cubicBezTo>
                    <a:pt x="252" y="237"/>
                    <a:pt x="251" y="235"/>
                    <a:pt x="249" y="234"/>
                  </a:cubicBezTo>
                  <a:cubicBezTo>
                    <a:pt x="232" y="224"/>
                    <a:pt x="232" y="224"/>
                    <a:pt x="232" y="224"/>
                  </a:cubicBezTo>
                  <a:cubicBezTo>
                    <a:pt x="229" y="228"/>
                    <a:pt x="229" y="228"/>
                    <a:pt x="229" y="228"/>
                  </a:cubicBezTo>
                  <a:cubicBezTo>
                    <a:pt x="234" y="231"/>
                    <a:pt x="234" y="231"/>
                    <a:pt x="234" y="231"/>
                  </a:cubicBezTo>
                  <a:cubicBezTo>
                    <a:pt x="229" y="228"/>
                    <a:pt x="229" y="228"/>
                    <a:pt x="229" y="228"/>
                  </a:cubicBezTo>
                  <a:cubicBezTo>
                    <a:pt x="233" y="233"/>
                    <a:pt x="233" y="233"/>
                    <a:pt x="233" y="233"/>
                  </a:cubicBezTo>
                  <a:cubicBezTo>
                    <a:pt x="233" y="233"/>
                    <a:pt x="233" y="232"/>
                    <a:pt x="234" y="231"/>
                  </a:cubicBezTo>
                  <a:cubicBezTo>
                    <a:pt x="229" y="228"/>
                    <a:pt x="229" y="228"/>
                    <a:pt x="229" y="228"/>
                  </a:cubicBezTo>
                  <a:cubicBezTo>
                    <a:pt x="233" y="233"/>
                    <a:pt x="233" y="233"/>
                    <a:pt x="233" y="233"/>
                  </a:cubicBezTo>
                  <a:cubicBezTo>
                    <a:pt x="230" y="229"/>
                    <a:pt x="230" y="229"/>
                    <a:pt x="230" y="229"/>
                  </a:cubicBezTo>
                  <a:cubicBezTo>
                    <a:pt x="232" y="233"/>
                    <a:pt x="232" y="233"/>
                    <a:pt x="232" y="233"/>
                  </a:cubicBezTo>
                  <a:cubicBezTo>
                    <a:pt x="232" y="233"/>
                    <a:pt x="232" y="233"/>
                    <a:pt x="233" y="233"/>
                  </a:cubicBezTo>
                  <a:cubicBezTo>
                    <a:pt x="230" y="229"/>
                    <a:pt x="230" y="229"/>
                    <a:pt x="230" y="229"/>
                  </a:cubicBezTo>
                  <a:cubicBezTo>
                    <a:pt x="232" y="233"/>
                    <a:pt x="232" y="233"/>
                    <a:pt x="232" y="233"/>
                  </a:cubicBezTo>
                  <a:cubicBezTo>
                    <a:pt x="232" y="233"/>
                    <a:pt x="232" y="233"/>
                    <a:pt x="232" y="233"/>
                  </a:cubicBezTo>
                  <a:cubicBezTo>
                    <a:pt x="232" y="233"/>
                    <a:pt x="232" y="233"/>
                    <a:pt x="232" y="233"/>
                  </a:cubicBezTo>
                  <a:cubicBezTo>
                    <a:pt x="232" y="233"/>
                    <a:pt x="232" y="233"/>
                    <a:pt x="232" y="233"/>
                  </a:cubicBezTo>
                  <a:cubicBezTo>
                    <a:pt x="232" y="233"/>
                    <a:pt x="232" y="233"/>
                    <a:pt x="232" y="233"/>
                  </a:cubicBezTo>
                  <a:cubicBezTo>
                    <a:pt x="232" y="233"/>
                    <a:pt x="232" y="233"/>
                    <a:pt x="232" y="233"/>
                  </a:cubicBezTo>
                  <a:cubicBezTo>
                    <a:pt x="232" y="233"/>
                    <a:pt x="233" y="233"/>
                    <a:pt x="234" y="232"/>
                  </a:cubicBezTo>
                  <a:cubicBezTo>
                    <a:pt x="237" y="231"/>
                    <a:pt x="243" y="229"/>
                    <a:pt x="248" y="227"/>
                  </a:cubicBezTo>
                  <a:cubicBezTo>
                    <a:pt x="253" y="225"/>
                    <a:pt x="258" y="224"/>
                    <a:pt x="258" y="224"/>
                  </a:cubicBezTo>
                  <a:cubicBezTo>
                    <a:pt x="260" y="223"/>
                    <a:pt x="261" y="221"/>
                    <a:pt x="261" y="219"/>
                  </a:cubicBezTo>
                  <a:cubicBezTo>
                    <a:pt x="261" y="217"/>
                    <a:pt x="260" y="215"/>
                    <a:pt x="259" y="214"/>
                  </a:cubicBezTo>
                  <a:cubicBezTo>
                    <a:pt x="237" y="201"/>
                    <a:pt x="237" y="201"/>
                    <a:pt x="237" y="201"/>
                  </a:cubicBezTo>
                  <a:cubicBezTo>
                    <a:pt x="234" y="205"/>
                    <a:pt x="234" y="205"/>
                    <a:pt x="234" y="205"/>
                  </a:cubicBezTo>
                  <a:cubicBezTo>
                    <a:pt x="236" y="211"/>
                    <a:pt x="236" y="211"/>
                    <a:pt x="236" y="211"/>
                  </a:cubicBezTo>
                  <a:cubicBezTo>
                    <a:pt x="236" y="211"/>
                    <a:pt x="242" y="209"/>
                    <a:pt x="248" y="207"/>
                  </a:cubicBezTo>
                  <a:cubicBezTo>
                    <a:pt x="251" y="206"/>
                    <a:pt x="254" y="205"/>
                    <a:pt x="257" y="205"/>
                  </a:cubicBezTo>
                  <a:cubicBezTo>
                    <a:pt x="258" y="204"/>
                    <a:pt x="259" y="204"/>
                    <a:pt x="260" y="204"/>
                  </a:cubicBezTo>
                  <a:cubicBezTo>
                    <a:pt x="261" y="204"/>
                    <a:pt x="261" y="203"/>
                    <a:pt x="261" y="203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3" y="202"/>
                    <a:pt x="263" y="202"/>
                    <a:pt x="263" y="202"/>
                  </a:cubicBezTo>
                  <a:cubicBezTo>
                    <a:pt x="263" y="202"/>
                    <a:pt x="264" y="202"/>
                    <a:pt x="264" y="201"/>
                  </a:cubicBezTo>
                  <a:cubicBezTo>
                    <a:pt x="264" y="201"/>
                    <a:pt x="264" y="201"/>
                    <a:pt x="264" y="201"/>
                  </a:cubicBezTo>
                  <a:cubicBezTo>
                    <a:pt x="265" y="200"/>
                    <a:pt x="265" y="199"/>
                    <a:pt x="265" y="198"/>
                  </a:cubicBezTo>
                  <a:cubicBezTo>
                    <a:pt x="265" y="197"/>
                    <a:pt x="265" y="196"/>
                    <a:pt x="264" y="195"/>
                  </a:cubicBezTo>
                  <a:cubicBezTo>
                    <a:pt x="264" y="194"/>
                    <a:pt x="264" y="194"/>
                    <a:pt x="263" y="194"/>
                  </a:cubicBezTo>
                  <a:cubicBezTo>
                    <a:pt x="263" y="194"/>
                    <a:pt x="263" y="193"/>
                    <a:pt x="262" y="193"/>
                  </a:cubicBezTo>
                  <a:cubicBezTo>
                    <a:pt x="261" y="192"/>
                    <a:pt x="259" y="191"/>
                    <a:pt x="257" y="190"/>
                  </a:cubicBezTo>
                  <a:cubicBezTo>
                    <a:pt x="251" y="186"/>
                    <a:pt x="242" y="181"/>
                    <a:pt x="242" y="181"/>
                  </a:cubicBezTo>
                  <a:cubicBezTo>
                    <a:pt x="240" y="186"/>
                    <a:pt x="240" y="186"/>
                    <a:pt x="240" y="186"/>
                  </a:cubicBezTo>
                  <a:cubicBezTo>
                    <a:pt x="241" y="191"/>
                    <a:pt x="241" y="191"/>
                    <a:pt x="241" y="191"/>
                  </a:cubicBezTo>
                  <a:cubicBezTo>
                    <a:pt x="268" y="184"/>
                    <a:pt x="268" y="184"/>
                    <a:pt x="268" y="184"/>
                  </a:cubicBezTo>
                  <a:cubicBezTo>
                    <a:pt x="270" y="184"/>
                    <a:pt x="272" y="182"/>
                    <a:pt x="272" y="180"/>
                  </a:cubicBezTo>
                  <a:cubicBezTo>
                    <a:pt x="273" y="177"/>
                    <a:pt x="272" y="175"/>
                    <a:pt x="270" y="174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5" y="165"/>
                    <a:pt x="245" y="165"/>
                    <a:pt x="245" y="165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45" y="165"/>
                    <a:pt x="245" y="165"/>
                    <a:pt x="245" y="165"/>
                  </a:cubicBezTo>
                  <a:cubicBezTo>
                    <a:pt x="249" y="169"/>
                    <a:pt x="249" y="169"/>
                    <a:pt x="249" y="169"/>
                  </a:cubicBezTo>
                  <a:cubicBezTo>
                    <a:pt x="249" y="169"/>
                    <a:pt x="249" y="169"/>
                    <a:pt x="250" y="168"/>
                  </a:cubicBezTo>
                  <a:cubicBezTo>
                    <a:pt x="245" y="165"/>
                    <a:pt x="245" y="165"/>
                    <a:pt x="245" y="165"/>
                  </a:cubicBezTo>
                  <a:cubicBezTo>
                    <a:pt x="249" y="169"/>
                    <a:pt x="249" y="169"/>
                    <a:pt x="249" y="169"/>
                  </a:cubicBezTo>
                  <a:cubicBezTo>
                    <a:pt x="245" y="165"/>
                    <a:pt x="245" y="165"/>
                    <a:pt x="245" y="165"/>
                  </a:cubicBezTo>
                  <a:cubicBezTo>
                    <a:pt x="248" y="170"/>
                    <a:pt x="248" y="170"/>
                    <a:pt x="248" y="170"/>
                  </a:cubicBezTo>
                  <a:cubicBezTo>
                    <a:pt x="248" y="170"/>
                    <a:pt x="248" y="170"/>
                    <a:pt x="249" y="169"/>
                  </a:cubicBezTo>
                  <a:cubicBezTo>
                    <a:pt x="245" y="165"/>
                    <a:pt x="245" y="165"/>
                    <a:pt x="245" y="165"/>
                  </a:cubicBezTo>
                  <a:cubicBezTo>
                    <a:pt x="248" y="170"/>
                    <a:pt x="248" y="170"/>
                    <a:pt x="248" y="170"/>
                  </a:cubicBezTo>
                  <a:cubicBezTo>
                    <a:pt x="245" y="165"/>
                    <a:pt x="245" y="165"/>
                    <a:pt x="245" y="165"/>
                  </a:cubicBezTo>
                  <a:cubicBezTo>
                    <a:pt x="247" y="170"/>
                    <a:pt x="247" y="170"/>
                    <a:pt x="247" y="170"/>
                  </a:cubicBezTo>
                  <a:cubicBezTo>
                    <a:pt x="247" y="170"/>
                    <a:pt x="247" y="170"/>
                    <a:pt x="248" y="170"/>
                  </a:cubicBezTo>
                  <a:cubicBezTo>
                    <a:pt x="245" y="165"/>
                    <a:pt x="245" y="165"/>
                    <a:pt x="245" y="165"/>
                  </a:cubicBezTo>
                  <a:cubicBezTo>
                    <a:pt x="247" y="170"/>
                    <a:pt x="247" y="170"/>
                    <a:pt x="247" y="170"/>
                  </a:cubicBezTo>
                  <a:cubicBezTo>
                    <a:pt x="245" y="166"/>
                    <a:pt x="245" y="166"/>
                    <a:pt x="245" y="166"/>
                  </a:cubicBezTo>
                  <a:cubicBezTo>
                    <a:pt x="247" y="170"/>
                    <a:pt x="247" y="170"/>
                    <a:pt x="247" y="170"/>
                  </a:cubicBezTo>
                  <a:cubicBezTo>
                    <a:pt x="247" y="170"/>
                    <a:pt x="247" y="170"/>
                    <a:pt x="247" y="170"/>
                  </a:cubicBezTo>
                  <a:cubicBezTo>
                    <a:pt x="245" y="166"/>
                    <a:pt x="245" y="166"/>
                    <a:pt x="245" y="166"/>
                  </a:cubicBezTo>
                  <a:cubicBezTo>
                    <a:pt x="247" y="170"/>
                    <a:pt x="247" y="170"/>
                    <a:pt x="247" y="170"/>
                  </a:cubicBezTo>
                  <a:cubicBezTo>
                    <a:pt x="246" y="169"/>
                    <a:pt x="246" y="169"/>
                    <a:pt x="246" y="169"/>
                  </a:cubicBezTo>
                  <a:cubicBezTo>
                    <a:pt x="247" y="170"/>
                    <a:pt x="247" y="170"/>
                    <a:pt x="247" y="170"/>
                  </a:cubicBezTo>
                  <a:cubicBezTo>
                    <a:pt x="247" y="170"/>
                    <a:pt x="247" y="170"/>
                    <a:pt x="247" y="170"/>
                  </a:cubicBezTo>
                  <a:cubicBezTo>
                    <a:pt x="246" y="169"/>
                    <a:pt x="246" y="169"/>
                    <a:pt x="246" y="169"/>
                  </a:cubicBezTo>
                  <a:cubicBezTo>
                    <a:pt x="247" y="170"/>
                    <a:pt x="247" y="170"/>
                    <a:pt x="247" y="170"/>
                  </a:cubicBezTo>
                  <a:cubicBezTo>
                    <a:pt x="247" y="170"/>
                    <a:pt x="247" y="170"/>
                    <a:pt x="248" y="170"/>
                  </a:cubicBezTo>
                  <a:cubicBezTo>
                    <a:pt x="252" y="169"/>
                    <a:pt x="258" y="167"/>
                    <a:pt x="264" y="166"/>
                  </a:cubicBezTo>
                  <a:cubicBezTo>
                    <a:pt x="267" y="165"/>
                    <a:pt x="270" y="165"/>
                    <a:pt x="272" y="164"/>
                  </a:cubicBezTo>
                  <a:cubicBezTo>
                    <a:pt x="273" y="164"/>
                    <a:pt x="273" y="163"/>
                    <a:pt x="274" y="163"/>
                  </a:cubicBezTo>
                  <a:cubicBezTo>
                    <a:pt x="275" y="163"/>
                    <a:pt x="275" y="163"/>
                    <a:pt x="275" y="163"/>
                  </a:cubicBezTo>
                  <a:cubicBezTo>
                    <a:pt x="276" y="163"/>
                    <a:pt x="276" y="163"/>
                    <a:pt x="276" y="163"/>
                  </a:cubicBezTo>
                  <a:cubicBezTo>
                    <a:pt x="276" y="162"/>
                    <a:pt x="276" y="162"/>
                    <a:pt x="276" y="162"/>
                  </a:cubicBezTo>
                  <a:cubicBezTo>
                    <a:pt x="277" y="162"/>
                    <a:pt x="277" y="162"/>
                    <a:pt x="277" y="162"/>
                  </a:cubicBezTo>
                  <a:cubicBezTo>
                    <a:pt x="277" y="162"/>
                    <a:pt x="278" y="161"/>
                    <a:pt x="278" y="161"/>
                  </a:cubicBezTo>
                  <a:cubicBezTo>
                    <a:pt x="279" y="159"/>
                    <a:pt x="279" y="158"/>
                    <a:pt x="279" y="156"/>
                  </a:cubicBezTo>
                  <a:cubicBezTo>
                    <a:pt x="279" y="155"/>
                    <a:pt x="278" y="154"/>
                    <a:pt x="276" y="153"/>
                  </a:cubicBezTo>
                  <a:cubicBezTo>
                    <a:pt x="267" y="147"/>
                    <a:pt x="267" y="147"/>
                    <a:pt x="267" y="147"/>
                  </a:cubicBezTo>
                  <a:cubicBezTo>
                    <a:pt x="277" y="145"/>
                    <a:pt x="277" y="145"/>
                    <a:pt x="277" y="145"/>
                  </a:cubicBezTo>
                  <a:cubicBezTo>
                    <a:pt x="280" y="144"/>
                    <a:pt x="281" y="142"/>
                    <a:pt x="281" y="139"/>
                  </a:cubicBezTo>
                  <a:cubicBezTo>
                    <a:pt x="281" y="138"/>
                    <a:pt x="281" y="138"/>
                    <a:pt x="281" y="137"/>
                  </a:cubicBezTo>
                  <a:cubicBezTo>
                    <a:pt x="281" y="136"/>
                    <a:pt x="280" y="136"/>
                    <a:pt x="280" y="136"/>
                  </a:cubicBezTo>
                  <a:cubicBezTo>
                    <a:pt x="280" y="135"/>
                    <a:pt x="280" y="135"/>
                    <a:pt x="279" y="135"/>
                  </a:cubicBezTo>
                  <a:cubicBezTo>
                    <a:pt x="279" y="135"/>
                    <a:pt x="279" y="135"/>
                    <a:pt x="279" y="135"/>
                  </a:cubicBezTo>
                  <a:cubicBezTo>
                    <a:pt x="278" y="134"/>
                    <a:pt x="278" y="134"/>
                    <a:pt x="277" y="133"/>
                  </a:cubicBezTo>
                  <a:cubicBezTo>
                    <a:pt x="275" y="132"/>
                    <a:pt x="270" y="130"/>
                    <a:pt x="267" y="127"/>
                  </a:cubicBezTo>
                  <a:cubicBezTo>
                    <a:pt x="265" y="126"/>
                    <a:pt x="263" y="125"/>
                    <a:pt x="262" y="124"/>
                  </a:cubicBezTo>
                  <a:cubicBezTo>
                    <a:pt x="261" y="124"/>
                    <a:pt x="261" y="123"/>
                    <a:pt x="261" y="123"/>
                  </a:cubicBezTo>
                  <a:cubicBezTo>
                    <a:pt x="260" y="123"/>
                    <a:pt x="260" y="123"/>
                    <a:pt x="260" y="123"/>
                  </a:cubicBezTo>
                  <a:cubicBezTo>
                    <a:pt x="258" y="126"/>
                    <a:pt x="258" y="126"/>
                    <a:pt x="258" y="126"/>
                  </a:cubicBezTo>
                  <a:cubicBezTo>
                    <a:pt x="261" y="124"/>
                    <a:pt x="261" y="124"/>
                    <a:pt x="261" y="124"/>
                  </a:cubicBezTo>
                  <a:cubicBezTo>
                    <a:pt x="260" y="123"/>
                    <a:pt x="260" y="123"/>
                    <a:pt x="260" y="123"/>
                  </a:cubicBezTo>
                  <a:cubicBezTo>
                    <a:pt x="258" y="126"/>
                    <a:pt x="258" y="126"/>
                    <a:pt x="258" y="126"/>
                  </a:cubicBezTo>
                  <a:cubicBezTo>
                    <a:pt x="261" y="124"/>
                    <a:pt x="261" y="124"/>
                    <a:pt x="261" y="124"/>
                  </a:cubicBezTo>
                  <a:cubicBezTo>
                    <a:pt x="257" y="127"/>
                    <a:pt x="257" y="127"/>
                    <a:pt x="257" y="127"/>
                  </a:cubicBezTo>
                  <a:cubicBezTo>
                    <a:pt x="261" y="125"/>
                    <a:pt x="261" y="125"/>
                    <a:pt x="261" y="125"/>
                  </a:cubicBezTo>
                  <a:cubicBezTo>
                    <a:pt x="261" y="124"/>
                    <a:pt x="261" y="124"/>
                    <a:pt x="261" y="124"/>
                  </a:cubicBezTo>
                  <a:cubicBezTo>
                    <a:pt x="257" y="127"/>
                    <a:pt x="257" y="127"/>
                    <a:pt x="257" y="127"/>
                  </a:cubicBezTo>
                  <a:cubicBezTo>
                    <a:pt x="261" y="125"/>
                    <a:pt x="261" y="125"/>
                    <a:pt x="261" y="125"/>
                  </a:cubicBezTo>
                  <a:cubicBezTo>
                    <a:pt x="257" y="127"/>
                    <a:pt x="257" y="127"/>
                    <a:pt x="257" y="127"/>
                  </a:cubicBezTo>
                  <a:cubicBezTo>
                    <a:pt x="262" y="127"/>
                    <a:pt x="262" y="127"/>
                    <a:pt x="262" y="127"/>
                  </a:cubicBezTo>
                  <a:cubicBezTo>
                    <a:pt x="262" y="126"/>
                    <a:pt x="262" y="125"/>
                    <a:pt x="261" y="125"/>
                  </a:cubicBezTo>
                  <a:cubicBezTo>
                    <a:pt x="257" y="127"/>
                    <a:pt x="257" y="127"/>
                    <a:pt x="257" y="127"/>
                  </a:cubicBezTo>
                  <a:cubicBezTo>
                    <a:pt x="262" y="127"/>
                    <a:pt x="262" y="127"/>
                    <a:pt x="262" y="127"/>
                  </a:cubicBezTo>
                  <a:cubicBezTo>
                    <a:pt x="257" y="127"/>
                    <a:pt x="257" y="127"/>
                    <a:pt x="257" y="127"/>
                  </a:cubicBezTo>
                  <a:cubicBezTo>
                    <a:pt x="262" y="129"/>
                    <a:pt x="262" y="129"/>
                    <a:pt x="262" y="129"/>
                  </a:cubicBezTo>
                  <a:cubicBezTo>
                    <a:pt x="262" y="128"/>
                    <a:pt x="262" y="128"/>
                    <a:pt x="262" y="127"/>
                  </a:cubicBezTo>
                  <a:cubicBezTo>
                    <a:pt x="257" y="127"/>
                    <a:pt x="257" y="127"/>
                    <a:pt x="257" y="127"/>
                  </a:cubicBezTo>
                  <a:cubicBezTo>
                    <a:pt x="262" y="129"/>
                    <a:pt x="262" y="129"/>
                    <a:pt x="262" y="129"/>
                  </a:cubicBezTo>
                  <a:cubicBezTo>
                    <a:pt x="257" y="127"/>
                    <a:pt x="257" y="127"/>
                    <a:pt x="257" y="127"/>
                  </a:cubicBezTo>
                  <a:cubicBezTo>
                    <a:pt x="261" y="131"/>
                    <a:pt x="261" y="131"/>
                    <a:pt x="261" y="131"/>
                  </a:cubicBezTo>
                  <a:cubicBezTo>
                    <a:pt x="261" y="130"/>
                    <a:pt x="262" y="129"/>
                    <a:pt x="262" y="129"/>
                  </a:cubicBezTo>
                  <a:cubicBezTo>
                    <a:pt x="257" y="127"/>
                    <a:pt x="257" y="127"/>
                    <a:pt x="257" y="127"/>
                  </a:cubicBezTo>
                  <a:cubicBezTo>
                    <a:pt x="261" y="131"/>
                    <a:pt x="261" y="131"/>
                    <a:pt x="261" y="131"/>
                  </a:cubicBezTo>
                  <a:cubicBezTo>
                    <a:pt x="257" y="127"/>
                    <a:pt x="257" y="127"/>
                    <a:pt x="257" y="127"/>
                  </a:cubicBezTo>
                  <a:cubicBezTo>
                    <a:pt x="257" y="133"/>
                    <a:pt x="257" y="133"/>
                    <a:pt x="257" y="133"/>
                  </a:cubicBezTo>
                  <a:cubicBezTo>
                    <a:pt x="283" y="128"/>
                    <a:pt x="283" y="128"/>
                    <a:pt x="283" y="128"/>
                  </a:cubicBezTo>
                  <a:cubicBezTo>
                    <a:pt x="286" y="128"/>
                    <a:pt x="288" y="126"/>
                    <a:pt x="288" y="123"/>
                  </a:cubicBezTo>
                  <a:cubicBezTo>
                    <a:pt x="288" y="122"/>
                    <a:pt x="288" y="121"/>
                    <a:pt x="288" y="121"/>
                  </a:cubicBezTo>
                  <a:cubicBezTo>
                    <a:pt x="287" y="120"/>
                    <a:pt x="287" y="120"/>
                    <a:pt x="287" y="119"/>
                  </a:cubicBezTo>
                  <a:cubicBezTo>
                    <a:pt x="286" y="119"/>
                    <a:pt x="286" y="119"/>
                    <a:pt x="286" y="119"/>
                  </a:cubicBezTo>
                  <a:cubicBezTo>
                    <a:pt x="285" y="118"/>
                    <a:pt x="285" y="118"/>
                    <a:pt x="285" y="118"/>
                  </a:cubicBezTo>
                  <a:cubicBezTo>
                    <a:pt x="285" y="118"/>
                    <a:pt x="284" y="117"/>
                    <a:pt x="282" y="116"/>
                  </a:cubicBezTo>
                  <a:cubicBezTo>
                    <a:pt x="273" y="110"/>
                    <a:pt x="247" y="94"/>
                    <a:pt x="247" y="94"/>
                  </a:cubicBezTo>
                  <a:cubicBezTo>
                    <a:pt x="244" y="99"/>
                    <a:pt x="244" y="99"/>
                    <a:pt x="244" y="99"/>
                  </a:cubicBezTo>
                  <a:cubicBezTo>
                    <a:pt x="249" y="102"/>
                    <a:pt x="249" y="102"/>
                    <a:pt x="249" y="102"/>
                  </a:cubicBezTo>
                  <a:cubicBezTo>
                    <a:pt x="244" y="99"/>
                    <a:pt x="244" y="99"/>
                    <a:pt x="244" y="99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8" y="103"/>
                    <a:pt x="248" y="103"/>
                    <a:pt x="249" y="102"/>
                  </a:cubicBezTo>
                  <a:cubicBezTo>
                    <a:pt x="244" y="99"/>
                    <a:pt x="244" y="99"/>
                    <a:pt x="244" y="99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5" y="100"/>
                    <a:pt x="245" y="100"/>
                    <a:pt x="245" y="100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5" y="100"/>
                    <a:pt x="245" y="100"/>
                    <a:pt x="245" y="100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8" y="103"/>
                    <a:pt x="248" y="103"/>
                    <a:pt x="249" y="102"/>
                  </a:cubicBezTo>
                  <a:cubicBezTo>
                    <a:pt x="251" y="101"/>
                    <a:pt x="256" y="98"/>
                    <a:pt x="261" y="95"/>
                  </a:cubicBezTo>
                  <a:cubicBezTo>
                    <a:pt x="265" y="92"/>
                    <a:pt x="269" y="90"/>
                    <a:pt x="269" y="90"/>
                  </a:cubicBezTo>
                  <a:cubicBezTo>
                    <a:pt x="270" y="89"/>
                    <a:pt x="270" y="89"/>
                    <a:pt x="271" y="88"/>
                  </a:cubicBezTo>
                  <a:cubicBezTo>
                    <a:pt x="271" y="87"/>
                    <a:pt x="272" y="86"/>
                    <a:pt x="272" y="85"/>
                  </a:cubicBezTo>
                  <a:cubicBezTo>
                    <a:pt x="272" y="83"/>
                    <a:pt x="271" y="83"/>
                    <a:pt x="271" y="82"/>
                  </a:cubicBezTo>
                  <a:cubicBezTo>
                    <a:pt x="270" y="81"/>
                    <a:pt x="270" y="81"/>
                    <a:pt x="269" y="80"/>
                  </a:cubicBezTo>
                  <a:cubicBezTo>
                    <a:pt x="268" y="79"/>
                    <a:pt x="267" y="78"/>
                    <a:pt x="266" y="77"/>
                  </a:cubicBezTo>
                  <a:cubicBezTo>
                    <a:pt x="260" y="73"/>
                    <a:pt x="250" y="67"/>
                    <a:pt x="238" y="59"/>
                  </a:cubicBezTo>
                  <a:cubicBezTo>
                    <a:pt x="220" y="48"/>
                    <a:pt x="198" y="35"/>
                    <a:pt x="179" y="24"/>
                  </a:cubicBezTo>
                  <a:cubicBezTo>
                    <a:pt x="170" y="18"/>
                    <a:pt x="162" y="14"/>
                    <a:pt x="157" y="10"/>
                  </a:cubicBezTo>
                  <a:cubicBezTo>
                    <a:pt x="154" y="9"/>
                    <a:pt x="152" y="7"/>
                    <a:pt x="150" y="6"/>
                  </a:cubicBezTo>
                  <a:cubicBezTo>
                    <a:pt x="149" y="6"/>
                    <a:pt x="149" y="5"/>
                    <a:pt x="148" y="5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6" y="7"/>
                    <a:pt x="146" y="7"/>
                    <a:pt x="146" y="7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6" y="7"/>
                    <a:pt x="146" y="7"/>
                    <a:pt x="146" y="7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9" y="5"/>
                    <a:pt x="149" y="5"/>
                    <a:pt x="149" y="5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9" y="5"/>
                    <a:pt x="149" y="5"/>
                    <a:pt x="149" y="5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49" y="6"/>
                    <a:pt x="149" y="5"/>
                    <a:pt x="149" y="5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50" y="7"/>
                    <a:pt x="150" y="7"/>
                    <a:pt x="150" y="7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50" y="7"/>
                    <a:pt x="150" y="7"/>
                    <a:pt x="150" y="7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8"/>
                    <a:pt x="150" y="7"/>
                    <a:pt x="150" y="7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3" y="15"/>
                    <a:pt x="143" y="15"/>
                    <a:pt x="143" y="15"/>
                  </a:cubicBezTo>
                  <a:cubicBezTo>
                    <a:pt x="198" y="29"/>
                    <a:pt x="198" y="29"/>
                    <a:pt x="198" y="29"/>
                  </a:cubicBezTo>
                  <a:cubicBezTo>
                    <a:pt x="200" y="30"/>
                    <a:pt x="203" y="29"/>
                    <a:pt x="204" y="27"/>
                  </a:cubicBezTo>
                  <a:cubicBezTo>
                    <a:pt x="205" y="26"/>
                    <a:pt x="205" y="25"/>
                    <a:pt x="205" y="24"/>
                  </a:cubicBezTo>
                  <a:cubicBezTo>
                    <a:pt x="205" y="22"/>
                    <a:pt x="204" y="21"/>
                    <a:pt x="204" y="21"/>
                  </a:cubicBezTo>
                  <a:cubicBezTo>
                    <a:pt x="204" y="20"/>
                    <a:pt x="203" y="20"/>
                    <a:pt x="203" y="20"/>
                  </a:cubicBezTo>
                  <a:cubicBezTo>
                    <a:pt x="202" y="19"/>
                    <a:pt x="202" y="19"/>
                    <a:pt x="202" y="18"/>
                  </a:cubicBezTo>
                  <a:cubicBezTo>
                    <a:pt x="200" y="17"/>
                    <a:pt x="198" y="16"/>
                    <a:pt x="195" y="14"/>
                  </a:cubicBezTo>
                  <a:cubicBezTo>
                    <a:pt x="190" y="11"/>
                    <a:pt x="185" y="8"/>
                    <a:pt x="181" y="5"/>
                  </a:cubicBezTo>
                  <a:cubicBezTo>
                    <a:pt x="178" y="4"/>
                    <a:pt x="177" y="3"/>
                    <a:pt x="175" y="2"/>
                  </a:cubicBezTo>
                  <a:cubicBezTo>
                    <a:pt x="175" y="2"/>
                    <a:pt x="174" y="2"/>
                    <a:pt x="174" y="1"/>
                  </a:cubicBezTo>
                  <a:cubicBezTo>
                    <a:pt x="174" y="1"/>
                    <a:pt x="174" y="1"/>
                    <a:pt x="174" y="1"/>
                  </a:cubicBezTo>
                  <a:cubicBezTo>
                    <a:pt x="174" y="1"/>
                    <a:pt x="174" y="1"/>
                    <a:pt x="174" y="1"/>
                  </a:cubicBezTo>
                  <a:cubicBezTo>
                    <a:pt x="172" y="4"/>
                    <a:pt x="172" y="4"/>
                    <a:pt x="172" y="4"/>
                  </a:cubicBezTo>
                  <a:cubicBezTo>
                    <a:pt x="174" y="1"/>
                    <a:pt x="174" y="1"/>
                    <a:pt x="174" y="1"/>
                  </a:cubicBezTo>
                  <a:cubicBezTo>
                    <a:pt x="174" y="1"/>
                    <a:pt x="174" y="1"/>
                    <a:pt x="174" y="1"/>
                  </a:cubicBezTo>
                  <a:cubicBezTo>
                    <a:pt x="172" y="4"/>
                    <a:pt x="172" y="4"/>
                    <a:pt x="172" y="4"/>
                  </a:cubicBezTo>
                  <a:cubicBezTo>
                    <a:pt x="174" y="1"/>
                    <a:pt x="174" y="1"/>
                    <a:pt x="174" y="1"/>
                  </a:cubicBezTo>
                  <a:cubicBezTo>
                    <a:pt x="170" y="5"/>
                    <a:pt x="170" y="5"/>
                    <a:pt x="170" y="5"/>
                  </a:cubicBezTo>
                  <a:cubicBezTo>
                    <a:pt x="174" y="2"/>
                    <a:pt x="174" y="2"/>
                    <a:pt x="174" y="2"/>
                  </a:cubicBezTo>
                  <a:cubicBezTo>
                    <a:pt x="174" y="1"/>
                    <a:pt x="174" y="1"/>
                    <a:pt x="174" y="1"/>
                  </a:cubicBezTo>
                  <a:cubicBezTo>
                    <a:pt x="170" y="5"/>
                    <a:pt x="170" y="5"/>
                    <a:pt x="170" y="5"/>
                  </a:cubicBezTo>
                  <a:cubicBezTo>
                    <a:pt x="174" y="2"/>
                    <a:pt x="174" y="2"/>
                    <a:pt x="174" y="2"/>
                  </a:cubicBezTo>
                  <a:cubicBezTo>
                    <a:pt x="170" y="6"/>
                    <a:pt x="170" y="6"/>
                    <a:pt x="170" y="6"/>
                  </a:cubicBezTo>
                  <a:cubicBezTo>
                    <a:pt x="175" y="3"/>
                    <a:pt x="175" y="3"/>
                    <a:pt x="175" y="3"/>
                  </a:cubicBezTo>
                  <a:cubicBezTo>
                    <a:pt x="175" y="2"/>
                    <a:pt x="174" y="2"/>
                    <a:pt x="174" y="2"/>
                  </a:cubicBezTo>
                  <a:cubicBezTo>
                    <a:pt x="170" y="6"/>
                    <a:pt x="170" y="6"/>
                    <a:pt x="170" y="6"/>
                  </a:cubicBezTo>
                  <a:cubicBezTo>
                    <a:pt x="175" y="3"/>
                    <a:pt x="175" y="3"/>
                    <a:pt x="175" y="3"/>
                  </a:cubicBezTo>
                  <a:cubicBezTo>
                    <a:pt x="170" y="6"/>
                    <a:pt x="170" y="6"/>
                    <a:pt x="170" y="6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6" y="4"/>
                    <a:pt x="175" y="3"/>
                    <a:pt x="175" y="3"/>
                  </a:cubicBezTo>
                  <a:cubicBezTo>
                    <a:pt x="170" y="6"/>
                    <a:pt x="170" y="6"/>
                    <a:pt x="170" y="6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6" y="3"/>
                    <a:pt x="173" y="0"/>
                    <a:pt x="170" y="0"/>
                  </a:cubicBezTo>
                  <a:cubicBezTo>
                    <a:pt x="167" y="0"/>
                    <a:pt x="165" y="3"/>
                    <a:pt x="165" y="6"/>
                  </a:cubicBezTo>
                  <a:cubicBezTo>
                    <a:pt x="165" y="7"/>
                    <a:pt x="165" y="7"/>
                    <a:pt x="165" y="8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67" y="10"/>
                    <a:pt x="167" y="10"/>
                    <a:pt x="167" y="10"/>
                  </a:cubicBezTo>
                  <a:cubicBezTo>
                    <a:pt x="167" y="10"/>
                    <a:pt x="167" y="10"/>
                    <a:pt x="167" y="10"/>
                  </a:cubicBezTo>
                  <a:cubicBezTo>
                    <a:pt x="168" y="11"/>
                    <a:pt x="169" y="11"/>
                    <a:pt x="170" y="12"/>
                  </a:cubicBezTo>
                  <a:cubicBezTo>
                    <a:pt x="173" y="14"/>
                    <a:pt x="180" y="18"/>
                    <a:pt x="186" y="21"/>
                  </a:cubicBezTo>
                  <a:cubicBezTo>
                    <a:pt x="189" y="23"/>
                    <a:pt x="191" y="25"/>
                    <a:pt x="193" y="26"/>
                  </a:cubicBezTo>
                  <a:cubicBezTo>
                    <a:pt x="194" y="27"/>
                    <a:pt x="195" y="27"/>
                    <a:pt x="195" y="27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8" y="25"/>
                    <a:pt x="198" y="25"/>
                    <a:pt x="198" y="25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8" y="25"/>
                    <a:pt x="198" y="25"/>
                    <a:pt x="198" y="25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4" y="24"/>
                    <a:pt x="194" y="24"/>
                    <a:pt x="194" y="24"/>
                  </a:cubicBezTo>
                  <a:cubicBezTo>
                    <a:pt x="194" y="25"/>
                    <a:pt x="194" y="26"/>
                    <a:pt x="194" y="26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4" y="24"/>
                    <a:pt x="194" y="24"/>
                    <a:pt x="194" y="24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5" y="21"/>
                    <a:pt x="195" y="21"/>
                    <a:pt x="195" y="21"/>
                  </a:cubicBezTo>
                  <a:cubicBezTo>
                    <a:pt x="194" y="22"/>
                    <a:pt x="194" y="23"/>
                    <a:pt x="194" y="24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5" y="21"/>
                    <a:pt x="195" y="21"/>
                    <a:pt x="195" y="21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201" y="18"/>
                    <a:pt x="201" y="18"/>
                    <a:pt x="201" y="18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5" y="4"/>
                    <a:pt x="143" y="4"/>
                    <a:pt x="141" y="5"/>
                  </a:cubicBezTo>
                  <a:cubicBezTo>
                    <a:pt x="140" y="6"/>
                    <a:pt x="139" y="8"/>
                    <a:pt x="139" y="9"/>
                  </a:cubicBezTo>
                  <a:cubicBezTo>
                    <a:pt x="139" y="10"/>
                    <a:pt x="140" y="11"/>
                    <a:pt x="140" y="12"/>
                  </a:cubicBezTo>
                  <a:cubicBezTo>
                    <a:pt x="140" y="12"/>
                    <a:pt x="140" y="13"/>
                    <a:pt x="141" y="13"/>
                  </a:cubicBezTo>
                  <a:cubicBezTo>
                    <a:pt x="141" y="13"/>
                    <a:pt x="141" y="14"/>
                    <a:pt x="141" y="14"/>
                  </a:cubicBezTo>
                  <a:cubicBezTo>
                    <a:pt x="142" y="14"/>
                    <a:pt x="142" y="14"/>
                    <a:pt x="142" y="14"/>
                  </a:cubicBezTo>
                  <a:cubicBezTo>
                    <a:pt x="142" y="14"/>
                    <a:pt x="142" y="14"/>
                    <a:pt x="143" y="15"/>
                  </a:cubicBezTo>
                  <a:cubicBezTo>
                    <a:pt x="145" y="16"/>
                    <a:pt x="154" y="21"/>
                    <a:pt x="166" y="28"/>
                  </a:cubicBezTo>
                  <a:cubicBezTo>
                    <a:pt x="183" y="39"/>
                    <a:pt x="208" y="54"/>
                    <a:pt x="228" y="66"/>
                  </a:cubicBezTo>
                  <a:cubicBezTo>
                    <a:pt x="238" y="72"/>
                    <a:pt x="246" y="78"/>
                    <a:pt x="253" y="82"/>
                  </a:cubicBezTo>
                  <a:cubicBezTo>
                    <a:pt x="256" y="84"/>
                    <a:pt x="258" y="86"/>
                    <a:pt x="260" y="87"/>
                  </a:cubicBezTo>
                  <a:cubicBezTo>
                    <a:pt x="261" y="87"/>
                    <a:pt x="261" y="88"/>
                    <a:pt x="262" y="88"/>
                  </a:cubicBezTo>
                  <a:cubicBezTo>
                    <a:pt x="262" y="88"/>
                    <a:pt x="262" y="88"/>
                    <a:pt x="262" y="88"/>
                  </a:cubicBezTo>
                  <a:cubicBezTo>
                    <a:pt x="264" y="86"/>
                    <a:pt x="264" y="86"/>
                    <a:pt x="264" y="86"/>
                  </a:cubicBezTo>
                  <a:cubicBezTo>
                    <a:pt x="261" y="88"/>
                    <a:pt x="261" y="88"/>
                    <a:pt x="261" y="88"/>
                  </a:cubicBezTo>
                  <a:cubicBezTo>
                    <a:pt x="262" y="88"/>
                    <a:pt x="262" y="88"/>
                    <a:pt x="262" y="88"/>
                  </a:cubicBezTo>
                  <a:cubicBezTo>
                    <a:pt x="264" y="86"/>
                    <a:pt x="264" y="86"/>
                    <a:pt x="264" y="86"/>
                  </a:cubicBezTo>
                  <a:cubicBezTo>
                    <a:pt x="261" y="88"/>
                    <a:pt x="261" y="88"/>
                    <a:pt x="261" y="88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87"/>
                    <a:pt x="261" y="87"/>
                    <a:pt x="261" y="88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1" y="82"/>
                    <a:pt x="261" y="82"/>
                    <a:pt x="261" y="82"/>
                  </a:cubicBezTo>
                  <a:cubicBezTo>
                    <a:pt x="261" y="83"/>
                    <a:pt x="261" y="84"/>
                    <a:pt x="261" y="85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1" y="82"/>
                    <a:pt x="261" y="82"/>
                    <a:pt x="261" y="82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3" y="80"/>
                    <a:pt x="263" y="80"/>
                    <a:pt x="263" y="80"/>
                  </a:cubicBezTo>
                  <a:cubicBezTo>
                    <a:pt x="263" y="80"/>
                    <a:pt x="258" y="84"/>
                    <a:pt x="252" y="87"/>
                  </a:cubicBezTo>
                  <a:cubicBezTo>
                    <a:pt x="250" y="89"/>
                    <a:pt x="247" y="91"/>
                    <a:pt x="245" y="92"/>
                  </a:cubicBezTo>
                  <a:cubicBezTo>
                    <a:pt x="244" y="93"/>
                    <a:pt x="243" y="93"/>
                    <a:pt x="242" y="94"/>
                  </a:cubicBezTo>
                  <a:cubicBezTo>
                    <a:pt x="241" y="94"/>
                    <a:pt x="241" y="94"/>
                    <a:pt x="241" y="94"/>
                  </a:cubicBezTo>
                  <a:cubicBezTo>
                    <a:pt x="241" y="95"/>
                    <a:pt x="241" y="95"/>
                    <a:pt x="241" y="95"/>
                  </a:cubicBezTo>
                  <a:cubicBezTo>
                    <a:pt x="241" y="95"/>
                    <a:pt x="241" y="95"/>
                    <a:pt x="241" y="95"/>
                  </a:cubicBezTo>
                  <a:cubicBezTo>
                    <a:pt x="240" y="95"/>
                    <a:pt x="240" y="95"/>
                    <a:pt x="240" y="96"/>
                  </a:cubicBezTo>
                  <a:cubicBezTo>
                    <a:pt x="239" y="97"/>
                    <a:pt x="239" y="99"/>
                    <a:pt x="239" y="100"/>
                  </a:cubicBezTo>
                  <a:cubicBezTo>
                    <a:pt x="239" y="102"/>
                    <a:pt x="240" y="103"/>
                    <a:pt x="241" y="104"/>
                  </a:cubicBezTo>
                  <a:cubicBezTo>
                    <a:pt x="241" y="104"/>
                    <a:pt x="244" y="105"/>
                    <a:pt x="247" y="107"/>
                  </a:cubicBezTo>
                  <a:cubicBezTo>
                    <a:pt x="253" y="111"/>
                    <a:pt x="261" y="116"/>
                    <a:pt x="268" y="120"/>
                  </a:cubicBezTo>
                  <a:cubicBezTo>
                    <a:pt x="271" y="122"/>
                    <a:pt x="274" y="124"/>
                    <a:pt x="276" y="125"/>
                  </a:cubicBezTo>
                  <a:cubicBezTo>
                    <a:pt x="277" y="126"/>
                    <a:pt x="278" y="126"/>
                    <a:pt x="279" y="127"/>
                  </a:cubicBezTo>
                  <a:cubicBezTo>
                    <a:pt x="279" y="127"/>
                    <a:pt x="279" y="127"/>
                    <a:pt x="279" y="127"/>
                  </a:cubicBezTo>
                  <a:cubicBezTo>
                    <a:pt x="281" y="125"/>
                    <a:pt x="281" y="125"/>
                    <a:pt x="281" y="125"/>
                  </a:cubicBezTo>
                  <a:cubicBezTo>
                    <a:pt x="279" y="127"/>
                    <a:pt x="279" y="127"/>
                    <a:pt x="279" y="127"/>
                  </a:cubicBezTo>
                  <a:cubicBezTo>
                    <a:pt x="279" y="127"/>
                    <a:pt x="279" y="127"/>
                    <a:pt x="279" y="127"/>
                  </a:cubicBezTo>
                  <a:cubicBezTo>
                    <a:pt x="281" y="125"/>
                    <a:pt x="281" y="125"/>
                    <a:pt x="281" y="125"/>
                  </a:cubicBezTo>
                  <a:cubicBezTo>
                    <a:pt x="279" y="127"/>
                    <a:pt x="279" y="127"/>
                    <a:pt x="279" y="127"/>
                  </a:cubicBezTo>
                  <a:cubicBezTo>
                    <a:pt x="282" y="123"/>
                    <a:pt x="282" y="123"/>
                    <a:pt x="282" y="123"/>
                  </a:cubicBezTo>
                  <a:cubicBezTo>
                    <a:pt x="278" y="126"/>
                    <a:pt x="278" y="126"/>
                    <a:pt x="278" y="126"/>
                  </a:cubicBezTo>
                  <a:cubicBezTo>
                    <a:pt x="279" y="127"/>
                    <a:pt x="279" y="127"/>
                    <a:pt x="279" y="127"/>
                  </a:cubicBezTo>
                  <a:cubicBezTo>
                    <a:pt x="282" y="123"/>
                    <a:pt x="282" y="123"/>
                    <a:pt x="282" y="123"/>
                  </a:cubicBezTo>
                  <a:cubicBezTo>
                    <a:pt x="278" y="126"/>
                    <a:pt x="278" y="126"/>
                    <a:pt x="278" y="126"/>
                  </a:cubicBezTo>
                  <a:cubicBezTo>
                    <a:pt x="282" y="123"/>
                    <a:pt x="282" y="123"/>
                    <a:pt x="282" y="123"/>
                  </a:cubicBezTo>
                  <a:cubicBezTo>
                    <a:pt x="278" y="126"/>
                    <a:pt x="278" y="126"/>
                    <a:pt x="278" y="126"/>
                  </a:cubicBezTo>
                  <a:cubicBezTo>
                    <a:pt x="278" y="126"/>
                    <a:pt x="278" y="126"/>
                    <a:pt x="278" y="126"/>
                  </a:cubicBezTo>
                  <a:cubicBezTo>
                    <a:pt x="282" y="123"/>
                    <a:pt x="282" y="123"/>
                    <a:pt x="282" y="123"/>
                  </a:cubicBezTo>
                  <a:cubicBezTo>
                    <a:pt x="278" y="126"/>
                    <a:pt x="278" y="126"/>
                    <a:pt x="278" y="126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77" y="123"/>
                    <a:pt x="277" y="123"/>
                    <a:pt x="277" y="123"/>
                  </a:cubicBezTo>
                  <a:cubicBezTo>
                    <a:pt x="277" y="124"/>
                    <a:pt x="278" y="125"/>
                    <a:pt x="278" y="126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77" y="123"/>
                    <a:pt x="277" y="123"/>
                    <a:pt x="277" y="123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2" y="117"/>
                    <a:pt x="282" y="117"/>
                    <a:pt x="282" y="117"/>
                  </a:cubicBezTo>
                  <a:cubicBezTo>
                    <a:pt x="256" y="122"/>
                    <a:pt x="256" y="122"/>
                    <a:pt x="256" y="122"/>
                  </a:cubicBezTo>
                  <a:cubicBezTo>
                    <a:pt x="254" y="122"/>
                    <a:pt x="253" y="123"/>
                    <a:pt x="252" y="124"/>
                  </a:cubicBezTo>
                  <a:cubicBezTo>
                    <a:pt x="252" y="124"/>
                    <a:pt x="251" y="125"/>
                    <a:pt x="251" y="126"/>
                  </a:cubicBezTo>
                  <a:cubicBezTo>
                    <a:pt x="251" y="126"/>
                    <a:pt x="251" y="127"/>
                    <a:pt x="251" y="127"/>
                  </a:cubicBezTo>
                  <a:cubicBezTo>
                    <a:pt x="251" y="128"/>
                    <a:pt x="251" y="129"/>
                    <a:pt x="252" y="130"/>
                  </a:cubicBezTo>
                  <a:cubicBezTo>
                    <a:pt x="252" y="131"/>
                    <a:pt x="252" y="131"/>
                    <a:pt x="253" y="131"/>
                  </a:cubicBezTo>
                  <a:cubicBezTo>
                    <a:pt x="253" y="132"/>
                    <a:pt x="254" y="132"/>
                    <a:pt x="254" y="132"/>
                  </a:cubicBezTo>
                  <a:cubicBezTo>
                    <a:pt x="254" y="133"/>
                    <a:pt x="255" y="133"/>
                    <a:pt x="256" y="134"/>
                  </a:cubicBezTo>
                  <a:cubicBezTo>
                    <a:pt x="259" y="135"/>
                    <a:pt x="263" y="138"/>
                    <a:pt x="267" y="140"/>
                  </a:cubicBezTo>
                  <a:cubicBezTo>
                    <a:pt x="268" y="141"/>
                    <a:pt x="270" y="142"/>
                    <a:pt x="271" y="143"/>
                  </a:cubicBezTo>
                  <a:cubicBezTo>
                    <a:pt x="272" y="143"/>
                    <a:pt x="272" y="143"/>
                    <a:pt x="273" y="144"/>
                  </a:cubicBezTo>
                  <a:cubicBezTo>
                    <a:pt x="273" y="144"/>
                    <a:pt x="273" y="144"/>
                    <a:pt x="273" y="144"/>
                  </a:cubicBezTo>
                  <a:cubicBezTo>
                    <a:pt x="273" y="144"/>
                    <a:pt x="273" y="144"/>
                    <a:pt x="273" y="144"/>
                  </a:cubicBezTo>
                  <a:cubicBezTo>
                    <a:pt x="275" y="141"/>
                    <a:pt x="275" y="141"/>
                    <a:pt x="275" y="141"/>
                  </a:cubicBezTo>
                  <a:cubicBezTo>
                    <a:pt x="272" y="143"/>
                    <a:pt x="272" y="143"/>
                    <a:pt x="272" y="143"/>
                  </a:cubicBezTo>
                  <a:cubicBezTo>
                    <a:pt x="273" y="144"/>
                    <a:pt x="273" y="144"/>
                    <a:pt x="273" y="144"/>
                  </a:cubicBezTo>
                  <a:cubicBezTo>
                    <a:pt x="275" y="141"/>
                    <a:pt x="275" y="141"/>
                    <a:pt x="275" y="141"/>
                  </a:cubicBezTo>
                  <a:cubicBezTo>
                    <a:pt x="272" y="143"/>
                    <a:pt x="272" y="143"/>
                    <a:pt x="272" y="143"/>
                  </a:cubicBezTo>
                  <a:cubicBezTo>
                    <a:pt x="276" y="139"/>
                    <a:pt x="276" y="139"/>
                    <a:pt x="276" y="139"/>
                  </a:cubicBezTo>
                  <a:cubicBezTo>
                    <a:pt x="272" y="143"/>
                    <a:pt x="272" y="143"/>
                    <a:pt x="272" y="143"/>
                  </a:cubicBezTo>
                  <a:cubicBezTo>
                    <a:pt x="272" y="143"/>
                    <a:pt x="272" y="143"/>
                    <a:pt x="272" y="143"/>
                  </a:cubicBezTo>
                  <a:cubicBezTo>
                    <a:pt x="276" y="139"/>
                    <a:pt x="276" y="139"/>
                    <a:pt x="276" y="139"/>
                  </a:cubicBezTo>
                  <a:cubicBezTo>
                    <a:pt x="272" y="143"/>
                    <a:pt x="272" y="143"/>
                    <a:pt x="272" y="143"/>
                  </a:cubicBezTo>
                  <a:cubicBezTo>
                    <a:pt x="276" y="139"/>
                    <a:pt x="276" y="139"/>
                    <a:pt x="276" y="139"/>
                  </a:cubicBezTo>
                  <a:cubicBezTo>
                    <a:pt x="271" y="142"/>
                    <a:pt x="271" y="142"/>
                    <a:pt x="271" y="142"/>
                  </a:cubicBezTo>
                  <a:cubicBezTo>
                    <a:pt x="272" y="143"/>
                    <a:pt x="272" y="143"/>
                    <a:pt x="272" y="143"/>
                  </a:cubicBezTo>
                  <a:cubicBezTo>
                    <a:pt x="276" y="139"/>
                    <a:pt x="276" y="139"/>
                    <a:pt x="276" y="139"/>
                  </a:cubicBezTo>
                  <a:cubicBezTo>
                    <a:pt x="271" y="142"/>
                    <a:pt x="271" y="142"/>
                    <a:pt x="271" y="142"/>
                  </a:cubicBezTo>
                  <a:cubicBezTo>
                    <a:pt x="276" y="139"/>
                    <a:pt x="276" y="139"/>
                    <a:pt x="276" y="139"/>
                  </a:cubicBezTo>
                  <a:cubicBezTo>
                    <a:pt x="270" y="139"/>
                    <a:pt x="270" y="139"/>
                    <a:pt x="270" y="139"/>
                  </a:cubicBezTo>
                  <a:cubicBezTo>
                    <a:pt x="271" y="141"/>
                    <a:pt x="271" y="142"/>
                    <a:pt x="271" y="142"/>
                  </a:cubicBezTo>
                  <a:cubicBezTo>
                    <a:pt x="276" y="139"/>
                    <a:pt x="276" y="139"/>
                    <a:pt x="276" y="139"/>
                  </a:cubicBezTo>
                  <a:cubicBezTo>
                    <a:pt x="270" y="139"/>
                    <a:pt x="270" y="139"/>
                    <a:pt x="270" y="139"/>
                  </a:cubicBezTo>
                  <a:cubicBezTo>
                    <a:pt x="276" y="139"/>
                    <a:pt x="276" y="139"/>
                    <a:pt x="276" y="139"/>
                  </a:cubicBezTo>
                  <a:cubicBezTo>
                    <a:pt x="275" y="134"/>
                    <a:pt x="275" y="134"/>
                    <a:pt x="275" y="134"/>
                  </a:cubicBezTo>
                  <a:cubicBezTo>
                    <a:pt x="252" y="140"/>
                    <a:pt x="252" y="140"/>
                    <a:pt x="252" y="140"/>
                  </a:cubicBezTo>
                  <a:cubicBezTo>
                    <a:pt x="250" y="140"/>
                    <a:pt x="248" y="142"/>
                    <a:pt x="248" y="144"/>
                  </a:cubicBezTo>
                  <a:cubicBezTo>
                    <a:pt x="247" y="146"/>
                    <a:pt x="248" y="148"/>
                    <a:pt x="250" y="150"/>
                  </a:cubicBezTo>
                  <a:cubicBezTo>
                    <a:pt x="271" y="162"/>
                    <a:pt x="271" y="162"/>
                    <a:pt x="271" y="162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69" y="155"/>
                    <a:pt x="269" y="155"/>
                    <a:pt x="269" y="155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0" y="153"/>
                    <a:pt x="270" y="153"/>
                    <a:pt x="270" y="153"/>
                  </a:cubicBezTo>
                  <a:cubicBezTo>
                    <a:pt x="270" y="154"/>
                    <a:pt x="269" y="154"/>
                    <a:pt x="269" y="155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0" y="153"/>
                    <a:pt x="270" y="153"/>
                    <a:pt x="270" y="153"/>
                  </a:cubicBezTo>
                  <a:cubicBezTo>
                    <a:pt x="273" y="157"/>
                    <a:pt x="273" y="157"/>
                    <a:pt x="273" y="157"/>
                  </a:cubicBezTo>
                  <a:cubicBezTo>
                    <a:pt x="271" y="153"/>
                    <a:pt x="271" y="153"/>
                    <a:pt x="271" y="153"/>
                  </a:cubicBezTo>
                  <a:cubicBezTo>
                    <a:pt x="271" y="153"/>
                    <a:pt x="271" y="153"/>
                    <a:pt x="270" y="153"/>
                  </a:cubicBezTo>
                  <a:cubicBezTo>
                    <a:pt x="273" y="157"/>
                    <a:pt x="273" y="157"/>
                    <a:pt x="273" y="157"/>
                  </a:cubicBezTo>
                  <a:cubicBezTo>
                    <a:pt x="271" y="153"/>
                    <a:pt x="271" y="153"/>
                    <a:pt x="271" y="153"/>
                  </a:cubicBezTo>
                  <a:cubicBezTo>
                    <a:pt x="272" y="156"/>
                    <a:pt x="272" y="156"/>
                    <a:pt x="272" y="156"/>
                  </a:cubicBezTo>
                  <a:cubicBezTo>
                    <a:pt x="271" y="153"/>
                    <a:pt x="271" y="153"/>
                    <a:pt x="271" y="153"/>
                  </a:cubicBezTo>
                  <a:cubicBezTo>
                    <a:pt x="271" y="153"/>
                    <a:pt x="271" y="153"/>
                    <a:pt x="271" y="153"/>
                  </a:cubicBezTo>
                  <a:cubicBezTo>
                    <a:pt x="272" y="156"/>
                    <a:pt x="272" y="156"/>
                    <a:pt x="272" y="156"/>
                  </a:cubicBezTo>
                  <a:cubicBezTo>
                    <a:pt x="271" y="153"/>
                    <a:pt x="271" y="153"/>
                    <a:pt x="271" y="153"/>
                  </a:cubicBezTo>
                  <a:cubicBezTo>
                    <a:pt x="271" y="153"/>
                    <a:pt x="271" y="153"/>
                    <a:pt x="270" y="153"/>
                  </a:cubicBezTo>
                  <a:cubicBezTo>
                    <a:pt x="266" y="154"/>
                    <a:pt x="260" y="156"/>
                    <a:pt x="254" y="157"/>
                  </a:cubicBezTo>
                  <a:cubicBezTo>
                    <a:pt x="251" y="158"/>
                    <a:pt x="249" y="158"/>
                    <a:pt x="247" y="159"/>
                  </a:cubicBezTo>
                  <a:cubicBezTo>
                    <a:pt x="246" y="159"/>
                    <a:pt x="245" y="159"/>
                    <a:pt x="244" y="160"/>
                  </a:cubicBezTo>
                  <a:cubicBezTo>
                    <a:pt x="244" y="160"/>
                    <a:pt x="244" y="160"/>
                    <a:pt x="244" y="160"/>
                  </a:cubicBezTo>
                  <a:cubicBezTo>
                    <a:pt x="243" y="160"/>
                    <a:pt x="243" y="160"/>
                    <a:pt x="243" y="160"/>
                  </a:cubicBezTo>
                  <a:cubicBezTo>
                    <a:pt x="243" y="160"/>
                    <a:pt x="243" y="160"/>
                    <a:pt x="243" y="160"/>
                  </a:cubicBezTo>
                  <a:cubicBezTo>
                    <a:pt x="242" y="160"/>
                    <a:pt x="242" y="160"/>
                    <a:pt x="242" y="160"/>
                  </a:cubicBezTo>
                  <a:cubicBezTo>
                    <a:pt x="242" y="161"/>
                    <a:pt x="242" y="161"/>
                    <a:pt x="242" y="161"/>
                  </a:cubicBezTo>
                  <a:cubicBezTo>
                    <a:pt x="241" y="161"/>
                    <a:pt x="241" y="161"/>
                    <a:pt x="240" y="162"/>
                  </a:cubicBezTo>
                  <a:cubicBezTo>
                    <a:pt x="239" y="165"/>
                    <a:pt x="239" y="168"/>
                    <a:pt x="242" y="170"/>
                  </a:cubicBezTo>
                  <a:cubicBezTo>
                    <a:pt x="253" y="177"/>
                    <a:pt x="253" y="177"/>
                    <a:pt x="253" y="177"/>
                  </a:cubicBezTo>
                  <a:cubicBezTo>
                    <a:pt x="238" y="180"/>
                    <a:pt x="238" y="180"/>
                    <a:pt x="238" y="180"/>
                  </a:cubicBezTo>
                  <a:cubicBezTo>
                    <a:pt x="236" y="181"/>
                    <a:pt x="235" y="183"/>
                    <a:pt x="234" y="185"/>
                  </a:cubicBezTo>
                  <a:cubicBezTo>
                    <a:pt x="234" y="187"/>
                    <a:pt x="235" y="189"/>
                    <a:pt x="237" y="190"/>
                  </a:cubicBezTo>
                  <a:cubicBezTo>
                    <a:pt x="237" y="190"/>
                    <a:pt x="238" y="191"/>
                    <a:pt x="240" y="192"/>
                  </a:cubicBezTo>
                  <a:cubicBezTo>
                    <a:pt x="243" y="194"/>
                    <a:pt x="247" y="196"/>
                    <a:pt x="250" y="198"/>
                  </a:cubicBezTo>
                  <a:cubicBezTo>
                    <a:pt x="252" y="199"/>
                    <a:pt x="254" y="200"/>
                    <a:pt x="255" y="201"/>
                  </a:cubicBezTo>
                  <a:cubicBezTo>
                    <a:pt x="255" y="201"/>
                    <a:pt x="255" y="202"/>
                    <a:pt x="256" y="202"/>
                  </a:cubicBezTo>
                  <a:cubicBezTo>
                    <a:pt x="256" y="202"/>
                    <a:pt x="256" y="202"/>
                    <a:pt x="256" y="202"/>
                  </a:cubicBezTo>
                  <a:cubicBezTo>
                    <a:pt x="257" y="200"/>
                    <a:pt x="257" y="200"/>
                    <a:pt x="257" y="200"/>
                  </a:cubicBezTo>
                  <a:cubicBezTo>
                    <a:pt x="255" y="202"/>
                    <a:pt x="255" y="202"/>
                    <a:pt x="255" y="202"/>
                  </a:cubicBezTo>
                  <a:cubicBezTo>
                    <a:pt x="256" y="202"/>
                    <a:pt x="256" y="202"/>
                    <a:pt x="256" y="202"/>
                  </a:cubicBezTo>
                  <a:cubicBezTo>
                    <a:pt x="257" y="200"/>
                    <a:pt x="257" y="200"/>
                    <a:pt x="257" y="200"/>
                  </a:cubicBezTo>
                  <a:cubicBezTo>
                    <a:pt x="255" y="202"/>
                    <a:pt x="255" y="202"/>
                    <a:pt x="255" y="202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55" y="201"/>
                    <a:pt x="255" y="201"/>
                    <a:pt x="255" y="201"/>
                  </a:cubicBezTo>
                  <a:cubicBezTo>
                    <a:pt x="255" y="201"/>
                    <a:pt x="255" y="201"/>
                    <a:pt x="255" y="202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55" y="201"/>
                    <a:pt x="255" y="201"/>
                    <a:pt x="255" y="201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254" y="200"/>
                    <a:pt x="255" y="200"/>
                    <a:pt x="255" y="201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55" y="195"/>
                    <a:pt x="255" y="195"/>
                    <a:pt x="255" y="195"/>
                  </a:cubicBezTo>
                  <a:cubicBezTo>
                    <a:pt x="254" y="196"/>
                    <a:pt x="254" y="197"/>
                    <a:pt x="254" y="198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55" y="195"/>
                    <a:pt x="255" y="195"/>
                    <a:pt x="255" y="195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55" y="195"/>
                    <a:pt x="255" y="195"/>
                    <a:pt x="255" y="195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56" y="194"/>
                    <a:pt x="256" y="194"/>
                    <a:pt x="256" y="194"/>
                  </a:cubicBezTo>
                  <a:cubicBezTo>
                    <a:pt x="256" y="194"/>
                    <a:pt x="255" y="194"/>
                    <a:pt x="255" y="195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56" y="194"/>
                    <a:pt x="256" y="194"/>
                    <a:pt x="256" y="194"/>
                  </a:cubicBezTo>
                  <a:cubicBezTo>
                    <a:pt x="259" y="197"/>
                    <a:pt x="259" y="197"/>
                    <a:pt x="259" y="197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7" y="193"/>
                    <a:pt x="257" y="193"/>
                    <a:pt x="256" y="194"/>
                  </a:cubicBezTo>
                  <a:cubicBezTo>
                    <a:pt x="259" y="197"/>
                    <a:pt x="259" y="197"/>
                    <a:pt x="259" y="197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6" y="193"/>
                    <a:pt x="254" y="194"/>
                    <a:pt x="252" y="195"/>
                  </a:cubicBezTo>
                  <a:cubicBezTo>
                    <a:pt x="248" y="196"/>
                    <a:pt x="243" y="197"/>
                    <a:pt x="240" y="198"/>
                  </a:cubicBezTo>
                  <a:cubicBezTo>
                    <a:pt x="236" y="199"/>
                    <a:pt x="233" y="200"/>
                    <a:pt x="233" y="200"/>
                  </a:cubicBezTo>
                  <a:cubicBezTo>
                    <a:pt x="231" y="200"/>
                    <a:pt x="229" y="202"/>
                    <a:pt x="229" y="204"/>
                  </a:cubicBezTo>
                  <a:cubicBezTo>
                    <a:pt x="229" y="207"/>
                    <a:pt x="230" y="209"/>
                    <a:pt x="231" y="210"/>
                  </a:cubicBezTo>
                  <a:cubicBezTo>
                    <a:pt x="253" y="223"/>
                    <a:pt x="253" y="223"/>
                    <a:pt x="253" y="223"/>
                  </a:cubicBezTo>
                  <a:cubicBezTo>
                    <a:pt x="256" y="219"/>
                    <a:pt x="256" y="219"/>
                    <a:pt x="256" y="219"/>
                  </a:cubicBezTo>
                  <a:cubicBezTo>
                    <a:pt x="254" y="213"/>
                    <a:pt x="254" y="213"/>
                    <a:pt x="254" y="213"/>
                  </a:cubicBezTo>
                  <a:cubicBezTo>
                    <a:pt x="254" y="213"/>
                    <a:pt x="247" y="216"/>
                    <a:pt x="241" y="218"/>
                  </a:cubicBezTo>
                  <a:cubicBezTo>
                    <a:pt x="237" y="219"/>
                    <a:pt x="234" y="220"/>
                    <a:pt x="232" y="221"/>
                  </a:cubicBezTo>
                  <a:cubicBezTo>
                    <a:pt x="230" y="222"/>
                    <a:pt x="229" y="222"/>
                    <a:pt x="228" y="223"/>
                  </a:cubicBezTo>
                  <a:cubicBezTo>
                    <a:pt x="228" y="223"/>
                    <a:pt x="228" y="223"/>
                    <a:pt x="227" y="223"/>
                  </a:cubicBezTo>
                  <a:cubicBezTo>
                    <a:pt x="227" y="224"/>
                    <a:pt x="227" y="224"/>
                    <a:pt x="227" y="224"/>
                  </a:cubicBezTo>
                  <a:cubicBezTo>
                    <a:pt x="226" y="224"/>
                    <a:pt x="226" y="224"/>
                    <a:pt x="226" y="224"/>
                  </a:cubicBezTo>
                  <a:cubicBezTo>
                    <a:pt x="226" y="224"/>
                    <a:pt x="225" y="224"/>
                    <a:pt x="225" y="225"/>
                  </a:cubicBezTo>
                  <a:cubicBezTo>
                    <a:pt x="224" y="227"/>
                    <a:pt x="224" y="228"/>
                    <a:pt x="224" y="230"/>
                  </a:cubicBezTo>
                  <a:cubicBezTo>
                    <a:pt x="224" y="231"/>
                    <a:pt x="225" y="232"/>
                    <a:pt x="226" y="233"/>
                  </a:cubicBezTo>
                  <a:cubicBezTo>
                    <a:pt x="244" y="244"/>
                    <a:pt x="244" y="244"/>
                    <a:pt x="244" y="244"/>
                  </a:cubicBezTo>
                  <a:cubicBezTo>
                    <a:pt x="246" y="239"/>
                    <a:pt x="246" y="239"/>
                    <a:pt x="246" y="239"/>
                  </a:cubicBezTo>
                  <a:cubicBezTo>
                    <a:pt x="242" y="236"/>
                    <a:pt x="242" y="236"/>
                    <a:pt x="242" y="236"/>
                  </a:cubicBezTo>
                  <a:cubicBezTo>
                    <a:pt x="246" y="239"/>
                    <a:pt x="246" y="239"/>
                    <a:pt x="246" y="239"/>
                  </a:cubicBezTo>
                  <a:cubicBezTo>
                    <a:pt x="244" y="234"/>
                    <a:pt x="244" y="234"/>
                    <a:pt x="244" y="234"/>
                  </a:cubicBezTo>
                  <a:cubicBezTo>
                    <a:pt x="244" y="234"/>
                    <a:pt x="243" y="235"/>
                    <a:pt x="242" y="236"/>
                  </a:cubicBezTo>
                  <a:cubicBezTo>
                    <a:pt x="246" y="239"/>
                    <a:pt x="246" y="239"/>
                    <a:pt x="246" y="239"/>
                  </a:cubicBezTo>
                  <a:cubicBezTo>
                    <a:pt x="244" y="234"/>
                    <a:pt x="244" y="234"/>
                    <a:pt x="244" y="234"/>
                  </a:cubicBezTo>
                  <a:cubicBezTo>
                    <a:pt x="246" y="239"/>
                    <a:pt x="246" y="239"/>
                    <a:pt x="246" y="239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5" y="234"/>
                    <a:pt x="245" y="234"/>
                    <a:pt x="244" y="234"/>
                  </a:cubicBezTo>
                  <a:cubicBezTo>
                    <a:pt x="246" y="239"/>
                    <a:pt x="246" y="239"/>
                    <a:pt x="246" y="239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6" y="238"/>
                    <a:pt x="246" y="238"/>
                    <a:pt x="246" y="238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6" y="238"/>
                    <a:pt x="246" y="238"/>
                    <a:pt x="246" y="238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6" y="237"/>
                    <a:pt x="246" y="237"/>
                    <a:pt x="246" y="237"/>
                  </a:cubicBezTo>
                  <a:cubicBezTo>
                    <a:pt x="247" y="234"/>
                    <a:pt x="247" y="234"/>
                    <a:pt x="247" y="234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6" y="237"/>
                    <a:pt x="246" y="237"/>
                    <a:pt x="246" y="237"/>
                  </a:cubicBezTo>
                  <a:cubicBezTo>
                    <a:pt x="247" y="234"/>
                    <a:pt x="247" y="234"/>
                    <a:pt x="247" y="234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7" y="234"/>
                    <a:pt x="247" y="234"/>
                    <a:pt x="247" y="234"/>
                  </a:cubicBezTo>
                  <a:cubicBezTo>
                    <a:pt x="247" y="234"/>
                    <a:pt x="247" y="234"/>
                    <a:pt x="247" y="234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7" y="234"/>
                    <a:pt x="247" y="234"/>
                    <a:pt x="247" y="234"/>
                  </a:cubicBezTo>
                  <a:cubicBezTo>
                    <a:pt x="246" y="234"/>
                    <a:pt x="245" y="233"/>
                    <a:pt x="244" y="233"/>
                  </a:cubicBezTo>
                  <a:cubicBezTo>
                    <a:pt x="239" y="232"/>
                    <a:pt x="229" y="230"/>
                    <a:pt x="220" y="228"/>
                  </a:cubicBezTo>
                  <a:cubicBezTo>
                    <a:pt x="216" y="228"/>
                    <a:pt x="212" y="227"/>
                    <a:pt x="209" y="226"/>
                  </a:cubicBezTo>
                  <a:cubicBezTo>
                    <a:pt x="206" y="226"/>
                    <a:pt x="204" y="225"/>
                    <a:pt x="204" y="225"/>
                  </a:cubicBezTo>
                  <a:cubicBezTo>
                    <a:pt x="201" y="225"/>
                    <a:pt x="199" y="226"/>
                    <a:pt x="198" y="228"/>
                  </a:cubicBezTo>
                  <a:cubicBezTo>
                    <a:pt x="197" y="231"/>
                    <a:pt x="198" y="234"/>
                    <a:pt x="200" y="235"/>
                  </a:cubicBezTo>
                  <a:cubicBezTo>
                    <a:pt x="231" y="255"/>
                    <a:pt x="231" y="255"/>
                    <a:pt x="231" y="255"/>
                  </a:cubicBezTo>
                  <a:cubicBezTo>
                    <a:pt x="234" y="250"/>
                    <a:pt x="234" y="250"/>
                    <a:pt x="234" y="250"/>
                  </a:cubicBezTo>
                  <a:cubicBezTo>
                    <a:pt x="229" y="247"/>
                    <a:pt x="229" y="247"/>
                    <a:pt x="229" y="247"/>
                  </a:cubicBezTo>
                  <a:cubicBezTo>
                    <a:pt x="234" y="250"/>
                    <a:pt x="234" y="250"/>
                    <a:pt x="234" y="250"/>
                  </a:cubicBezTo>
                  <a:cubicBezTo>
                    <a:pt x="231" y="245"/>
                    <a:pt x="231" y="245"/>
                    <a:pt x="231" y="245"/>
                  </a:cubicBezTo>
                  <a:cubicBezTo>
                    <a:pt x="231" y="245"/>
                    <a:pt x="230" y="246"/>
                    <a:pt x="229" y="247"/>
                  </a:cubicBezTo>
                  <a:cubicBezTo>
                    <a:pt x="234" y="250"/>
                    <a:pt x="234" y="250"/>
                    <a:pt x="234" y="250"/>
                  </a:cubicBezTo>
                  <a:cubicBezTo>
                    <a:pt x="231" y="245"/>
                    <a:pt x="231" y="245"/>
                    <a:pt x="231" y="245"/>
                  </a:cubicBezTo>
                  <a:cubicBezTo>
                    <a:pt x="234" y="250"/>
                    <a:pt x="234" y="250"/>
                    <a:pt x="234" y="250"/>
                  </a:cubicBezTo>
                  <a:cubicBezTo>
                    <a:pt x="233" y="244"/>
                    <a:pt x="233" y="244"/>
                    <a:pt x="233" y="244"/>
                  </a:cubicBezTo>
                  <a:cubicBezTo>
                    <a:pt x="233" y="244"/>
                    <a:pt x="232" y="245"/>
                    <a:pt x="231" y="245"/>
                  </a:cubicBezTo>
                  <a:cubicBezTo>
                    <a:pt x="234" y="250"/>
                    <a:pt x="234" y="250"/>
                    <a:pt x="234" y="250"/>
                  </a:cubicBezTo>
                  <a:cubicBezTo>
                    <a:pt x="233" y="244"/>
                    <a:pt x="233" y="244"/>
                    <a:pt x="233" y="244"/>
                  </a:cubicBezTo>
                  <a:cubicBezTo>
                    <a:pt x="234" y="249"/>
                    <a:pt x="234" y="249"/>
                    <a:pt x="234" y="249"/>
                  </a:cubicBezTo>
                  <a:cubicBezTo>
                    <a:pt x="234" y="244"/>
                    <a:pt x="234" y="244"/>
                    <a:pt x="234" y="244"/>
                  </a:cubicBezTo>
                  <a:cubicBezTo>
                    <a:pt x="233" y="244"/>
                    <a:pt x="233" y="244"/>
                    <a:pt x="233" y="244"/>
                  </a:cubicBezTo>
                  <a:cubicBezTo>
                    <a:pt x="234" y="249"/>
                    <a:pt x="234" y="249"/>
                    <a:pt x="234" y="249"/>
                  </a:cubicBezTo>
                  <a:cubicBezTo>
                    <a:pt x="234" y="244"/>
                    <a:pt x="234" y="244"/>
                    <a:pt x="234" y="244"/>
                  </a:cubicBezTo>
                  <a:cubicBezTo>
                    <a:pt x="234" y="247"/>
                    <a:pt x="234" y="247"/>
                    <a:pt x="234" y="247"/>
                  </a:cubicBezTo>
                  <a:cubicBezTo>
                    <a:pt x="234" y="244"/>
                    <a:pt x="234" y="244"/>
                    <a:pt x="234" y="244"/>
                  </a:cubicBezTo>
                  <a:cubicBezTo>
                    <a:pt x="234" y="244"/>
                    <a:pt x="234" y="244"/>
                    <a:pt x="234" y="244"/>
                  </a:cubicBezTo>
                  <a:cubicBezTo>
                    <a:pt x="234" y="247"/>
                    <a:pt x="234" y="247"/>
                    <a:pt x="234" y="247"/>
                  </a:cubicBezTo>
                  <a:cubicBezTo>
                    <a:pt x="234" y="244"/>
                    <a:pt x="234" y="244"/>
                    <a:pt x="234" y="244"/>
                  </a:cubicBezTo>
                  <a:cubicBezTo>
                    <a:pt x="234" y="245"/>
                    <a:pt x="234" y="245"/>
                    <a:pt x="234" y="245"/>
                  </a:cubicBezTo>
                  <a:cubicBezTo>
                    <a:pt x="234" y="244"/>
                    <a:pt x="234" y="244"/>
                    <a:pt x="234" y="244"/>
                  </a:cubicBezTo>
                  <a:cubicBezTo>
                    <a:pt x="234" y="244"/>
                    <a:pt x="234" y="244"/>
                    <a:pt x="234" y="244"/>
                  </a:cubicBezTo>
                  <a:cubicBezTo>
                    <a:pt x="234" y="245"/>
                    <a:pt x="234" y="245"/>
                    <a:pt x="234" y="245"/>
                  </a:cubicBezTo>
                  <a:cubicBezTo>
                    <a:pt x="234" y="244"/>
                    <a:pt x="234" y="244"/>
                    <a:pt x="234" y="244"/>
                  </a:cubicBezTo>
                  <a:cubicBezTo>
                    <a:pt x="234" y="244"/>
                    <a:pt x="232" y="244"/>
                    <a:pt x="230" y="244"/>
                  </a:cubicBezTo>
                  <a:cubicBezTo>
                    <a:pt x="224" y="242"/>
                    <a:pt x="211" y="239"/>
                    <a:pt x="200" y="236"/>
                  </a:cubicBezTo>
                  <a:cubicBezTo>
                    <a:pt x="194" y="234"/>
                    <a:pt x="189" y="233"/>
                    <a:pt x="184" y="232"/>
                  </a:cubicBezTo>
                  <a:cubicBezTo>
                    <a:pt x="182" y="231"/>
                    <a:pt x="181" y="231"/>
                    <a:pt x="180" y="231"/>
                  </a:cubicBezTo>
                  <a:cubicBezTo>
                    <a:pt x="179" y="231"/>
                    <a:pt x="178" y="230"/>
                    <a:pt x="178" y="230"/>
                  </a:cubicBezTo>
                  <a:cubicBezTo>
                    <a:pt x="177" y="230"/>
                    <a:pt x="177" y="230"/>
                    <a:pt x="177" y="230"/>
                  </a:cubicBezTo>
                  <a:cubicBezTo>
                    <a:pt x="177" y="230"/>
                    <a:pt x="177" y="230"/>
                    <a:pt x="176" y="230"/>
                  </a:cubicBezTo>
                  <a:cubicBezTo>
                    <a:pt x="176" y="230"/>
                    <a:pt x="175" y="230"/>
                    <a:pt x="175" y="230"/>
                  </a:cubicBezTo>
                  <a:cubicBezTo>
                    <a:pt x="175" y="230"/>
                    <a:pt x="174" y="230"/>
                    <a:pt x="173" y="231"/>
                  </a:cubicBezTo>
                  <a:cubicBezTo>
                    <a:pt x="173" y="231"/>
                    <a:pt x="172" y="232"/>
                    <a:pt x="171" y="233"/>
                  </a:cubicBezTo>
                  <a:cubicBezTo>
                    <a:pt x="170" y="235"/>
                    <a:pt x="171" y="239"/>
                    <a:pt x="173" y="240"/>
                  </a:cubicBezTo>
                  <a:cubicBezTo>
                    <a:pt x="180" y="245"/>
                    <a:pt x="180" y="245"/>
                    <a:pt x="180" y="245"/>
                  </a:cubicBezTo>
                  <a:cubicBezTo>
                    <a:pt x="155" y="241"/>
                    <a:pt x="155" y="241"/>
                    <a:pt x="155" y="241"/>
                  </a:cubicBezTo>
                  <a:cubicBezTo>
                    <a:pt x="152" y="241"/>
                    <a:pt x="150" y="243"/>
                    <a:pt x="149" y="245"/>
                  </a:cubicBezTo>
                  <a:cubicBezTo>
                    <a:pt x="148" y="247"/>
                    <a:pt x="149" y="250"/>
                    <a:pt x="151" y="252"/>
                  </a:cubicBezTo>
                  <a:cubicBezTo>
                    <a:pt x="151" y="252"/>
                    <a:pt x="153" y="252"/>
                    <a:pt x="155" y="254"/>
                  </a:cubicBezTo>
                  <a:cubicBezTo>
                    <a:pt x="158" y="256"/>
                    <a:pt x="163" y="259"/>
                    <a:pt x="167" y="261"/>
                  </a:cubicBezTo>
                  <a:cubicBezTo>
                    <a:pt x="169" y="262"/>
                    <a:pt x="171" y="263"/>
                    <a:pt x="172" y="264"/>
                  </a:cubicBezTo>
                  <a:cubicBezTo>
                    <a:pt x="173" y="265"/>
                    <a:pt x="173" y="265"/>
                    <a:pt x="173" y="265"/>
                  </a:cubicBezTo>
                  <a:cubicBezTo>
                    <a:pt x="174" y="265"/>
                    <a:pt x="174" y="265"/>
                    <a:pt x="174" y="265"/>
                  </a:cubicBezTo>
                  <a:cubicBezTo>
                    <a:pt x="176" y="263"/>
                    <a:pt x="176" y="263"/>
                    <a:pt x="176" y="263"/>
                  </a:cubicBezTo>
                  <a:cubicBezTo>
                    <a:pt x="173" y="265"/>
                    <a:pt x="173" y="265"/>
                    <a:pt x="173" y="265"/>
                  </a:cubicBezTo>
                  <a:cubicBezTo>
                    <a:pt x="174" y="265"/>
                    <a:pt x="174" y="265"/>
                    <a:pt x="174" y="265"/>
                  </a:cubicBezTo>
                  <a:cubicBezTo>
                    <a:pt x="176" y="263"/>
                    <a:pt x="176" y="263"/>
                    <a:pt x="176" y="263"/>
                  </a:cubicBezTo>
                  <a:cubicBezTo>
                    <a:pt x="173" y="265"/>
                    <a:pt x="173" y="265"/>
                    <a:pt x="173" y="265"/>
                  </a:cubicBezTo>
                  <a:cubicBezTo>
                    <a:pt x="177" y="262"/>
                    <a:pt x="177" y="262"/>
                    <a:pt x="177" y="262"/>
                  </a:cubicBezTo>
                  <a:cubicBezTo>
                    <a:pt x="173" y="264"/>
                    <a:pt x="173" y="264"/>
                    <a:pt x="173" y="264"/>
                  </a:cubicBezTo>
                  <a:cubicBezTo>
                    <a:pt x="173" y="264"/>
                    <a:pt x="173" y="265"/>
                    <a:pt x="173" y="265"/>
                  </a:cubicBezTo>
                  <a:cubicBezTo>
                    <a:pt x="177" y="262"/>
                    <a:pt x="177" y="262"/>
                    <a:pt x="177" y="262"/>
                  </a:cubicBezTo>
                  <a:cubicBezTo>
                    <a:pt x="173" y="264"/>
                    <a:pt x="173" y="264"/>
                    <a:pt x="173" y="264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2" y="261"/>
                    <a:pt x="172" y="261"/>
                    <a:pt x="172" y="261"/>
                  </a:cubicBezTo>
                  <a:cubicBezTo>
                    <a:pt x="172" y="263"/>
                    <a:pt x="172" y="264"/>
                    <a:pt x="173" y="264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2" y="261"/>
                    <a:pt x="172" y="261"/>
                    <a:pt x="172" y="261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3" y="259"/>
                    <a:pt x="173" y="259"/>
                    <a:pt x="173" y="259"/>
                  </a:cubicBezTo>
                  <a:cubicBezTo>
                    <a:pt x="172" y="259"/>
                    <a:pt x="172" y="260"/>
                    <a:pt x="172" y="261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3" y="259"/>
                    <a:pt x="173" y="259"/>
                    <a:pt x="173" y="259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4" y="257"/>
                    <a:pt x="174" y="257"/>
                    <a:pt x="174" y="257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6" y="256"/>
                    <a:pt x="176" y="256"/>
                    <a:pt x="176" y="256"/>
                  </a:cubicBezTo>
                  <a:cubicBezTo>
                    <a:pt x="175" y="256"/>
                    <a:pt x="175" y="256"/>
                    <a:pt x="174" y="257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6" y="256"/>
                    <a:pt x="176" y="256"/>
                    <a:pt x="176" y="256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7" y="256"/>
                    <a:pt x="177" y="256"/>
                    <a:pt x="177" y="256"/>
                  </a:cubicBezTo>
                  <a:cubicBezTo>
                    <a:pt x="177" y="256"/>
                    <a:pt x="176" y="256"/>
                    <a:pt x="176" y="256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7" y="256"/>
                    <a:pt x="177" y="256"/>
                    <a:pt x="177" y="256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7" y="256"/>
                    <a:pt x="177" y="256"/>
                    <a:pt x="177" y="256"/>
                  </a:cubicBezTo>
                  <a:cubicBezTo>
                    <a:pt x="177" y="256"/>
                    <a:pt x="177" y="256"/>
                    <a:pt x="177" y="256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7" y="256"/>
                    <a:pt x="177" y="256"/>
                    <a:pt x="177" y="256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8" y="256"/>
                    <a:pt x="178" y="256"/>
                    <a:pt x="178" y="256"/>
                  </a:cubicBezTo>
                  <a:cubicBezTo>
                    <a:pt x="178" y="256"/>
                    <a:pt x="178" y="256"/>
                    <a:pt x="177" y="256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8" y="256"/>
                    <a:pt x="178" y="256"/>
                    <a:pt x="178" y="256"/>
                  </a:cubicBezTo>
                  <a:cubicBezTo>
                    <a:pt x="178" y="257"/>
                    <a:pt x="178" y="257"/>
                    <a:pt x="178" y="257"/>
                  </a:cubicBezTo>
                  <a:cubicBezTo>
                    <a:pt x="178" y="256"/>
                    <a:pt x="178" y="256"/>
                    <a:pt x="178" y="256"/>
                  </a:cubicBezTo>
                  <a:cubicBezTo>
                    <a:pt x="178" y="256"/>
                    <a:pt x="178" y="256"/>
                    <a:pt x="178" y="256"/>
                  </a:cubicBezTo>
                  <a:cubicBezTo>
                    <a:pt x="178" y="257"/>
                    <a:pt x="178" y="257"/>
                    <a:pt x="178" y="257"/>
                  </a:cubicBezTo>
                  <a:cubicBezTo>
                    <a:pt x="178" y="256"/>
                    <a:pt x="178" y="256"/>
                    <a:pt x="178" y="256"/>
                  </a:cubicBezTo>
                  <a:cubicBezTo>
                    <a:pt x="178" y="256"/>
                    <a:pt x="177" y="256"/>
                    <a:pt x="176" y="255"/>
                  </a:cubicBezTo>
                  <a:cubicBezTo>
                    <a:pt x="171" y="255"/>
                    <a:pt x="161" y="253"/>
                    <a:pt x="152" y="251"/>
                  </a:cubicBezTo>
                  <a:cubicBezTo>
                    <a:pt x="148" y="250"/>
                    <a:pt x="144" y="250"/>
                    <a:pt x="140" y="249"/>
                  </a:cubicBezTo>
                  <a:cubicBezTo>
                    <a:pt x="138" y="249"/>
                    <a:pt x="137" y="249"/>
                    <a:pt x="135" y="248"/>
                  </a:cubicBezTo>
                  <a:cubicBezTo>
                    <a:pt x="134" y="248"/>
                    <a:pt x="133" y="248"/>
                    <a:pt x="132" y="248"/>
                  </a:cubicBezTo>
                  <a:cubicBezTo>
                    <a:pt x="132" y="248"/>
                    <a:pt x="131" y="248"/>
                    <a:pt x="131" y="248"/>
                  </a:cubicBezTo>
                  <a:cubicBezTo>
                    <a:pt x="130" y="248"/>
                    <a:pt x="130" y="248"/>
                    <a:pt x="129" y="249"/>
                  </a:cubicBezTo>
                  <a:cubicBezTo>
                    <a:pt x="129" y="249"/>
                    <a:pt x="128" y="249"/>
                    <a:pt x="127" y="251"/>
                  </a:cubicBezTo>
                  <a:cubicBezTo>
                    <a:pt x="132" y="254"/>
                    <a:pt x="132" y="254"/>
                    <a:pt x="132" y="254"/>
                  </a:cubicBezTo>
                  <a:cubicBezTo>
                    <a:pt x="127" y="250"/>
                    <a:pt x="127" y="250"/>
                    <a:pt x="127" y="250"/>
                  </a:cubicBezTo>
                  <a:cubicBezTo>
                    <a:pt x="126" y="252"/>
                    <a:pt x="126" y="253"/>
                    <a:pt x="126" y="254"/>
                  </a:cubicBezTo>
                  <a:cubicBezTo>
                    <a:pt x="126" y="255"/>
                    <a:pt x="126" y="256"/>
                    <a:pt x="127" y="256"/>
                  </a:cubicBezTo>
                  <a:cubicBezTo>
                    <a:pt x="127" y="257"/>
                    <a:pt x="128" y="258"/>
                    <a:pt x="128" y="258"/>
                  </a:cubicBezTo>
                  <a:cubicBezTo>
                    <a:pt x="128" y="258"/>
                    <a:pt x="129" y="259"/>
                    <a:pt x="129" y="259"/>
                  </a:cubicBezTo>
                  <a:cubicBezTo>
                    <a:pt x="131" y="260"/>
                    <a:pt x="133" y="262"/>
                    <a:pt x="136" y="264"/>
                  </a:cubicBezTo>
                  <a:cubicBezTo>
                    <a:pt x="140" y="266"/>
                    <a:pt x="146" y="269"/>
                    <a:pt x="150" y="272"/>
                  </a:cubicBezTo>
                  <a:cubicBezTo>
                    <a:pt x="152" y="273"/>
                    <a:pt x="154" y="274"/>
                    <a:pt x="155" y="275"/>
                  </a:cubicBezTo>
                  <a:cubicBezTo>
                    <a:pt x="156" y="276"/>
                    <a:pt x="157" y="276"/>
                    <a:pt x="157" y="276"/>
                  </a:cubicBezTo>
                  <a:cubicBezTo>
                    <a:pt x="157" y="276"/>
                    <a:pt x="157" y="276"/>
                    <a:pt x="157" y="276"/>
                  </a:cubicBezTo>
                  <a:cubicBezTo>
                    <a:pt x="157" y="276"/>
                    <a:pt x="157" y="276"/>
                    <a:pt x="157" y="276"/>
                  </a:cubicBezTo>
                  <a:cubicBezTo>
                    <a:pt x="159" y="273"/>
                    <a:pt x="159" y="273"/>
                    <a:pt x="159" y="273"/>
                  </a:cubicBezTo>
                  <a:cubicBezTo>
                    <a:pt x="157" y="276"/>
                    <a:pt x="157" y="276"/>
                    <a:pt x="157" y="276"/>
                  </a:cubicBezTo>
                  <a:cubicBezTo>
                    <a:pt x="157" y="276"/>
                    <a:pt x="157" y="276"/>
                    <a:pt x="157" y="276"/>
                  </a:cubicBezTo>
                  <a:cubicBezTo>
                    <a:pt x="159" y="273"/>
                    <a:pt x="159" y="273"/>
                    <a:pt x="159" y="273"/>
                  </a:cubicBezTo>
                  <a:cubicBezTo>
                    <a:pt x="157" y="276"/>
                    <a:pt x="157" y="276"/>
                    <a:pt x="157" y="276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56" y="275"/>
                    <a:pt x="156" y="275"/>
                    <a:pt x="156" y="275"/>
                  </a:cubicBezTo>
                  <a:cubicBezTo>
                    <a:pt x="157" y="276"/>
                    <a:pt x="157" y="276"/>
                    <a:pt x="157" y="276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56" y="275"/>
                    <a:pt x="156" y="275"/>
                    <a:pt x="156" y="275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56" y="275"/>
                    <a:pt x="156" y="275"/>
                    <a:pt x="156" y="275"/>
                  </a:cubicBezTo>
                  <a:cubicBezTo>
                    <a:pt x="156" y="275"/>
                    <a:pt x="156" y="275"/>
                    <a:pt x="156" y="275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56" y="275"/>
                    <a:pt x="156" y="275"/>
                    <a:pt x="156" y="275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55" y="272"/>
                    <a:pt x="155" y="272"/>
                    <a:pt x="155" y="272"/>
                  </a:cubicBezTo>
                  <a:cubicBezTo>
                    <a:pt x="155" y="273"/>
                    <a:pt x="155" y="274"/>
                    <a:pt x="156" y="275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55" y="272"/>
                    <a:pt x="155" y="272"/>
                    <a:pt x="155" y="272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56" y="269"/>
                    <a:pt x="156" y="269"/>
                    <a:pt x="156" y="269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57" y="267"/>
                    <a:pt x="157" y="267"/>
                    <a:pt x="157" y="267"/>
                  </a:cubicBezTo>
                  <a:cubicBezTo>
                    <a:pt x="157" y="267"/>
                    <a:pt x="156" y="268"/>
                    <a:pt x="156" y="269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57" y="267"/>
                    <a:pt x="157" y="267"/>
                    <a:pt x="157" y="267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59" y="267"/>
                    <a:pt x="158" y="267"/>
                    <a:pt x="157" y="267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60" y="266"/>
                    <a:pt x="160" y="266"/>
                    <a:pt x="160" y="266"/>
                  </a:cubicBezTo>
                  <a:cubicBezTo>
                    <a:pt x="160" y="266"/>
                    <a:pt x="160" y="266"/>
                    <a:pt x="159" y="266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60" y="266"/>
                    <a:pt x="160" y="266"/>
                    <a:pt x="160" y="266"/>
                  </a:cubicBezTo>
                  <a:cubicBezTo>
                    <a:pt x="160" y="271"/>
                    <a:pt x="160" y="271"/>
                    <a:pt x="160" y="271"/>
                  </a:cubicBezTo>
                  <a:cubicBezTo>
                    <a:pt x="161" y="266"/>
                    <a:pt x="161" y="266"/>
                    <a:pt x="161" y="266"/>
                  </a:cubicBezTo>
                  <a:cubicBezTo>
                    <a:pt x="161" y="266"/>
                    <a:pt x="161" y="266"/>
                    <a:pt x="160" y="266"/>
                  </a:cubicBezTo>
                  <a:cubicBezTo>
                    <a:pt x="160" y="271"/>
                    <a:pt x="160" y="271"/>
                    <a:pt x="160" y="271"/>
                  </a:cubicBezTo>
                  <a:cubicBezTo>
                    <a:pt x="161" y="266"/>
                    <a:pt x="161" y="266"/>
                    <a:pt x="161" y="266"/>
                  </a:cubicBezTo>
                  <a:cubicBezTo>
                    <a:pt x="161" y="270"/>
                    <a:pt x="161" y="270"/>
                    <a:pt x="161" y="270"/>
                  </a:cubicBezTo>
                  <a:cubicBezTo>
                    <a:pt x="162" y="266"/>
                    <a:pt x="162" y="266"/>
                    <a:pt x="162" y="266"/>
                  </a:cubicBezTo>
                  <a:cubicBezTo>
                    <a:pt x="161" y="266"/>
                    <a:pt x="161" y="266"/>
                    <a:pt x="161" y="266"/>
                  </a:cubicBezTo>
                  <a:cubicBezTo>
                    <a:pt x="161" y="270"/>
                    <a:pt x="161" y="270"/>
                    <a:pt x="161" y="270"/>
                  </a:cubicBezTo>
                  <a:cubicBezTo>
                    <a:pt x="162" y="266"/>
                    <a:pt x="162" y="266"/>
                    <a:pt x="162" y="266"/>
                  </a:cubicBezTo>
                  <a:cubicBezTo>
                    <a:pt x="161" y="268"/>
                    <a:pt x="161" y="268"/>
                    <a:pt x="161" y="268"/>
                  </a:cubicBezTo>
                  <a:cubicBezTo>
                    <a:pt x="162" y="266"/>
                    <a:pt x="162" y="266"/>
                    <a:pt x="162" y="266"/>
                  </a:cubicBezTo>
                  <a:cubicBezTo>
                    <a:pt x="162" y="266"/>
                    <a:pt x="162" y="266"/>
                    <a:pt x="162" y="266"/>
                  </a:cubicBezTo>
                  <a:cubicBezTo>
                    <a:pt x="161" y="268"/>
                    <a:pt x="161" y="268"/>
                    <a:pt x="161" y="268"/>
                  </a:cubicBezTo>
                  <a:cubicBezTo>
                    <a:pt x="162" y="266"/>
                    <a:pt x="162" y="266"/>
                    <a:pt x="162" y="266"/>
                  </a:cubicBezTo>
                  <a:cubicBezTo>
                    <a:pt x="162" y="266"/>
                    <a:pt x="161" y="266"/>
                    <a:pt x="161" y="266"/>
                  </a:cubicBezTo>
                  <a:cubicBezTo>
                    <a:pt x="159" y="265"/>
                    <a:pt x="155" y="264"/>
                    <a:pt x="150" y="261"/>
                  </a:cubicBezTo>
                  <a:cubicBezTo>
                    <a:pt x="133" y="253"/>
                    <a:pt x="99" y="237"/>
                    <a:pt x="68" y="222"/>
                  </a:cubicBezTo>
                  <a:cubicBezTo>
                    <a:pt x="53" y="215"/>
                    <a:pt x="39" y="208"/>
                    <a:pt x="28" y="204"/>
                  </a:cubicBezTo>
                  <a:cubicBezTo>
                    <a:pt x="23" y="201"/>
                    <a:pt x="18" y="199"/>
                    <a:pt x="14" y="198"/>
                  </a:cubicBezTo>
                  <a:cubicBezTo>
                    <a:pt x="13" y="197"/>
                    <a:pt x="11" y="196"/>
                    <a:pt x="10" y="196"/>
                  </a:cubicBezTo>
                  <a:cubicBezTo>
                    <a:pt x="9" y="196"/>
                    <a:pt x="9" y="196"/>
                    <a:pt x="8" y="195"/>
                  </a:cubicBezTo>
                  <a:cubicBezTo>
                    <a:pt x="7" y="195"/>
                    <a:pt x="7" y="195"/>
                    <a:pt x="6" y="195"/>
                  </a:cubicBezTo>
                  <a:cubicBezTo>
                    <a:pt x="5" y="195"/>
                    <a:pt x="5" y="195"/>
                    <a:pt x="4" y="195"/>
                  </a:cubicBezTo>
                  <a:cubicBezTo>
                    <a:pt x="4" y="195"/>
                    <a:pt x="3" y="196"/>
                    <a:pt x="2" y="196"/>
                  </a:cubicBezTo>
                  <a:cubicBezTo>
                    <a:pt x="2" y="196"/>
                    <a:pt x="1" y="197"/>
                    <a:pt x="1" y="198"/>
                  </a:cubicBezTo>
                  <a:cubicBezTo>
                    <a:pt x="0" y="199"/>
                    <a:pt x="0" y="201"/>
                    <a:pt x="0" y="202"/>
                  </a:cubicBezTo>
                  <a:cubicBezTo>
                    <a:pt x="1" y="203"/>
                    <a:pt x="1" y="205"/>
                    <a:pt x="3" y="205"/>
                  </a:cubicBezTo>
                  <a:cubicBezTo>
                    <a:pt x="3" y="205"/>
                    <a:pt x="5" y="207"/>
                    <a:pt x="8" y="209"/>
                  </a:cubicBezTo>
                  <a:cubicBezTo>
                    <a:pt x="20" y="215"/>
                    <a:pt x="50" y="233"/>
                    <a:pt x="76" y="249"/>
                  </a:cubicBezTo>
                  <a:cubicBezTo>
                    <a:pt x="89" y="257"/>
                    <a:pt x="102" y="265"/>
                    <a:pt x="111" y="271"/>
                  </a:cubicBezTo>
                  <a:cubicBezTo>
                    <a:pt x="116" y="274"/>
                    <a:pt x="119" y="276"/>
                    <a:pt x="122" y="278"/>
                  </a:cubicBezTo>
                  <a:cubicBezTo>
                    <a:pt x="123" y="279"/>
                    <a:pt x="124" y="280"/>
                    <a:pt x="125" y="280"/>
                  </a:cubicBezTo>
                  <a:cubicBezTo>
                    <a:pt x="125" y="281"/>
                    <a:pt x="125" y="281"/>
                    <a:pt x="125" y="281"/>
                  </a:cubicBezTo>
                  <a:cubicBezTo>
                    <a:pt x="125" y="281"/>
                    <a:pt x="125" y="281"/>
                    <a:pt x="125" y="281"/>
                  </a:cubicBezTo>
                  <a:cubicBezTo>
                    <a:pt x="125" y="281"/>
                    <a:pt x="125" y="281"/>
                    <a:pt x="125" y="281"/>
                  </a:cubicBezTo>
                  <a:cubicBezTo>
                    <a:pt x="125" y="281"/>
                    <a:pt x="125" y="281"/>
                    <a:pt x="125" y="281"/>
                  </a:cubicBezTo>
                  <a:cubicBezTo>
                    <a:pt x="125" y="281"/>
                    <a:pt x="125" y="281"/>
                    <a:pt x="125" y="281"/>
                  </a:cubicBezTo>
                  <a:cubicBezTo>
                    <a:pt x="125" y="281"/>
                    <a:pt x="125" y="281"/>
                    <a:pt x="125" y="281"/>
                  </a:cubicBezTo>
                  <a:cubicBezTo>
                    <a:pt x="127" y="279"/>
                    <a:pt x="127" y="279"/>
                    <a:pt x="127" y="279"/>
                  </a:cubicBezTo>
                  <a:cubicBezTo>
                    <a:pt x="124" y="280"/>
                    <a:pt x="124" y="280"/>
                    <a:pt x="124" y="280"/>
                  </a:cubicBezTo>
                  <a:cubicBezTo>
                    <a:pt x="125" y="281"/>
                    <a:pt x="125" y="281"/>
                    <a:pt x="125" y="281"/>
                  </a:cubicBezTo>
                  <a:cubicBezTo>
                    <a:pt x="127" y="279"/>
                    <a:pt x="127" y="279"/>
                    <a:pt x="127" y="279"/>
                  </a:cubicBezTo>
                  <a:cubicBezTo>
                    <a:pt x="124" y="280"/>
                    <a:pt x="124" y="280"/>
                    <a:pt x="124" y="280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24" y="278"/>
                    <a:pt x="124" y="278"/>
                    <a:pt x="124" y="278"/>
                  </a:cubicBezTo>
                  <a:cubicBezTo>
                    <a:pt x="124" y="279"/>
                    <a:pt x="124" y="280"/>
                    <a:pt x="124" y="280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24" y="278"/>
                    <a:pt x="124" y="278"/>
                    <a:pt x="124" y="278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25" y="275"/>
                    <a:pt x="125" y="275"/>
                    <a:pt x="125" y="275"/>
                  </a:cubicBezTo>
                  <a:cubicBezTo>
                    <a:pt x="124" y="276"/>
                    <a:pt x="124" y="277"/>
                    <a:pt x="124" y="278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25" y="275"/>
                    <a:pt x="125" y="275"/>
                    <a:pt x="125" y="275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25" y="275"/>
                    <a:pt x="125" y="275"/>
                    <a:pt x="125" y="275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27" y="273"/>
                    <a:pt x="127" y="273"/>
                    <a:pt x="127" y="273"/>
                  </a:cubicBezTo>
                  <a:cubicBezTo>
                    <a:pt x="126" y="274"/>
                    <a:pt x="125" y="274"/>
                    <a:pt x="125" y="275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27" y="273"/>
                    <a:pt x="127" y="273"/>
                    <a:pt x="127" y="273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28" y="273"/>
                    <a:pt x="128" y="273"/>
                    <a:pt x="128" y="273"/>
                  </a:cubicBezTo>
                  <a:cubicBezTo>
                    <a:pt x="128" y="273"/>
                    <a:pt x="127" y="273"/>
                    <a:pt x="127" y="273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28" y="273"/>
                    <a:pt x="128" y="273"/>
                    <a:pt x="128" y="273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29" y="273"/>
                    <a:pt x="129" y="273"/>
                    <a:pt x="129" y="273"/>
                  </a:cubicBezTo>
                  <a:cubicBezTo>
                    <a:pt x="129" y="273"/>
                    <a:pt x="128" y="273"/>
                    <a:pt x="128" y="273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29" y="273"/>
                    <a:pt x="129" y="273"/>
                    <a:pt x="129" y="273"/>
                  </a:cubicBezTo>
                  <a:cubicBezTo>
                    <a:pt x="129" y="275"/>
                    <a:pt x="129" y="275"/>
                    <a:pt x="129" y="275"/>
                  </a:cubicBezTo>
                  <a:cubicBezTo>
                    <a:pt x="129" y="273"/>
                    <a:pt x="129" y="273"/>
                    <a:pt x="129" y="273"/>
                  </a:cubicBezTo>
                  <a:cubicBezTo>
                    <a:pt x="129" y="273"/>
                    <a:pt x="129" y="273"/>
                    <a:pt x="129" y="273"/>
                  </a:cubicBezTo>
                  <a:cubicBezTo>
                    <a:pt x="129" y="275"/>
                    <a:pt x="129" y="275"/>
                    <a:pt x="129" y="275"/>
                  </a:cubicBezTo>
                  <a:cubicBezTo>
                    <a:pt x="129" y="273"/>
                    <a:pt x="129" y="273"/>
                    <a:pt x="129" y="273"/>
                  </a:cubicBezTo>
                  <a:cubicBezTo>
                    <a:pt x="129" y="273"/>
                    <a:pt x="129" y="273"/>
                    <a:pt x="129" y="273"/>
                  </a:cubicBezTo>
                  <a:cubicBezTo>
                    <a:pt x="128" y="273"/>
                    <a:pt x="126" y="273"/>
                    <a:pt x="123" y="272"/>
                  </a:cubicBezTo>
                  <a:cubicBezTo>
                    <a:pt x="114" y="272"/>
                    <a:pt x="100" y="271"/>
                    <a:pt x="93" y="271"/>
                  </a:cubicBezTo>
                  <a:cubicBezTo>
                    <a:pt x="91" y="271"/>
                    <a:pt x="90" y="271"/>
                    <a:pt x="90" y="271"/>
                  </a:cubicBezTo>
                  <a:cubicBezTo>
                    <a:pt x="89" y="271"/>
                    <a:pt x="89" y="271"/>
                    <a:pt x="88" y="271"/>
                  </a:cubicBezTo>
                  <a:cubicBezTo>
                    <a:pt x="88" y="272"/>
                    <a:pt x="87" y="272"/>
                    <a:pt x="87" y="272"/>
                  </a:cubicBezTo>
                  <a:cubicBezTo>
                    <a:pt x="87" y="272"/>
                    <a:pt x="86" y="272"/>
                    <a:pt x="86" y="272"/>
                  </a:cubicBezTo>
                  <a:cubicBezTo>
                    <a:pt x="85" y="273"/>
                    <a:pt x="85" y="273"/>
                    <a:pt x="84" y="274"/>
                  </a:cubicBezTo>
                  <a:cubicBezTo>
                    <a:pt x="83" y="277"/>
                    <a:pt x="83" y="280"/>
                    <a:pt x="86" y="282"/>
                  </a:cubicBezTo>
                  <a:cubicBezTo>
                    <a:pt x="101" y="291"/>
                    <a:pt x="101" y="291"/>
                    <a:pt x="101" y="291"/>
                  </a:cubicBezTo>
                  <a:cubicBezTo>
                    <a:pt x="103" y="292"/>
                    <a:pt x="107" y="292"/>
                    <a:pt x="108" y="289"/>
                  </a:cubicBezTo>
                  <a:cubicBezTo>
                    <a:pt x="110" y="286"/>
                    <a:pt x="109" y="283"/>
                    <a:pt x="106" y="281"/>
                  </a:cubicBezTo>
                  <a:close/>
                </a:path>
              </a:pathLst>
            </a:custGeom>
            <a:solidFill>
              <a:srgbClr val="C6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250"/>
            <p:cNvSpPr/>
            <p:nvPr/>
          </p:nvSpPr>
          <p:spPr bwMode="auto">
            <a:xfrm>
              <a:off x="3402013" y="3937000"/>
              <a:ext cx="481013" cy="460375"/>
            </a:xfrm>
            <a:custGeom>
              <a:avLst/>
              <a:gdLst>
                <a:gd name="T0" fmla="*/ 56 w 375"/>
                <a:gd name="T1" fmla="*/ 328 h 359"/>
                <a:gd name="T2" fmla="*/ 23 w 375"/>
                <a:gd name="T3" fmla="*/ 312 h 359"/>
                <a:gd name="T4" fmla="*/ 83 w 375"/>
                <a:gd name="T5" fmla="*/ 318 h 359"/>
                <a:gd name="T6" fmla="*/ 58 w 375"/>
                <a:gd name="T7" fmla="*/ 308 h 359"/>
                <a:gd name="T8" fmla="*/ 62 w 375"/>
                <a:gd name="T9" fmla="*/ 311 h 359"/>
                <a:gd name="T10" fmla="*/ 59 w 375"/>
                <a:gd name="T11" fmla="*/ 314 h 359"/>
                <a:gd name="T12" fmla="*/ 107 w 375"/>
                <a:gd name="T13" fmla="*/ 296 h 359"/>
                <a:gd name="T14" fmla="*/ 104 w 375"/>
                <a:gd name="T15" fmla="*/ 296 h 359"/>
                <a:gd name="T16" fmla="*/ 135 w 375"/>
                <a:gd name="T17" fmla="*/ 282 h 359"/>
                <a:gd name="T18" fmla="*/ 135 w 375"/>
                <a:gd name="T19" fmla="*/ 288 h 359"/>
                <a:gd name="T20" fmla="*/ 173 w 375"/>
                <a:gd name="T21" fmla="*/ 271 h 359"/>
                <a:gd name="T22" fmla="*/ 173 w 375"/>
                <a:gd name="T23" fmla="*/ 278 h 359"/>
                <a:gd name="T24" fmla="*/ 195 w 375"/>
                <a:gd name="T25" fmla="*/ 272 h 359"/>
                <a:gd name="T26" fmla="*/ 245 w 375"/>
                <a:gd name="T27" fmla="*/ 272 h 359"/>
                <a:gd name="T28" fmla="*/ 218 w 375"/>
                <a:gd name="T29" fmla="*/ 256 h 359"/>
                <a:gd name="T30" fmla="*/ 216 w 375"/>
                <a:gd name="T31" fmla="*/ 263 h 359"/>
                <a:gd name="T32" fmla="*/ 264 w 375"/>
                <a:gd name="T33" fmla="*/ 278 h 359"/>
                <a:gd name="T34" fmla="*/ 269 w 375"/>
                <a:gd name="T35" fmla="*/ 246 h 359"/>
                <a:gd name="T36" fmla="*/ 267 w 375"/>
                <a:gd name="T37" fmla="*/ 248 h 359"/>
                <a:gd name="T38" fmla="*/ 288 w 375"/>
                <a:gd name="T39" fmla="*/ 241 h 359"/>
                <a:gd name="T40" fmla="*/ 336 w 375"/>
                <a:gd name="T41" fmla="*/ 249 h 359"/>
                <a:gd name="T42" fmla="*/ 342 w 375"/>
                <a:gd name="T43" fmla="*/ 213 h 359"/>
                <a:gd name="T44" fmla="*/ 346 w 375"/>
                <a:gd name="T45" fmla="*/ 192 h 359"/>
                <a:gd name="T46" fmla="*/ 360 w 375"/>
                <a:gd name="T47" fmla="*/ 168 h 359"/>
                <a:gd name="T48" fmla="*/ 332 w 375"/>
                <a:gd name="T49" fmla="*/ 151 h 359"/>
                <a:gd name="T50" fmla="*/ 355 w 375"/>
                <a:gd name="T51" fmla="*/ 143 h 359"/>
                <a:gd name="T52" fmla="*/ 314 w 375"/>
                <a:gd name="T53" fmla="*/ 83 h 359"/>
                <a:gd name="T54" fmla="*/ 312 w 375"/>
                <a:gd name="T55" fmla="*/ 85 h 359"/>
                <a:gd name="T56" fmla="*/ 308 w 375"/>
                <a:gd name="T57" fmla="*/ 50 h 359"/>
                <a:gd name="T58" fmla="*/ 309 w 375"/>
                <a:gd name="T59" fmla="*/ 54 h 359"/>
                <a:gd name="T60" fmla="*/ 264 w 375"/>
                <a:gd name="T61" fmla="*/ 12 h 359"/>
                <a:gd name="T62" fmla="*/ 261 w 375"/>
                <a:gd name="T63" fmla="*/ 13 h 359"/>
                <a:gd name="T64" fmla="*/ 286 w 375"/>
                <a:gd name="T65" fmla="*/ 11 h 359"/>
                <a:gd name="T66" fmla="*/ 317 w 375"/>
                <a:gd name="T67" fmla="*/ 18 h 359"/>
                <a:gd name="T68" fmla="*/ 260 w 375"/>
                <a:gd name="T69" fmla="*/ 2 h 359"/>
                <a:gd name="T70" fmla="*/ 306 w 375"/>
                <a:gd name="T71" fmla="*/ 85 h 359"/>
                <a:gd name="T72" fmla="*/ 337 w 375"/>
                <a:gd name="T73" fmla="*/ 101 h 359"/>
                <a:gd name="T74" fmla="*/ 324 w 375"/>
                <a:gd name="T75" fmla="*/ 127 h 359"/>
                <a:gd name="T76" fmla="*/ 354 w 375"/>
                <a:gd name="T77" fmla="*/ 177 h 359"/>
                <a:gd name="T78" fmla="*/ 358 w 375"/>
                <a:gd name="T79" fmla="*/ 173 h 359"/>
                <a:gd name="T80" fmla="*/ 364 w 375"/>
                <a:gd name="T81" fmla="*/ 203 h 359"/>
                <a:gd name="T82" fmla="*/ 368 w 375"/>
                <a:gd name="T83" fmla="*/ 201 h 359"/>
                <a:gd name="T84" fmla="*/ 331 w 375"/>
                <a:gd name="T85" fmla="*/ 240 h 359"/>
                <a:gd name="T86" fmla="*/ 335 w 375"/>
                <a:gd name="T87" fmla="*/ 238 h 359"/>
                <a:gd name="T88" fmla="*/ 263 w 375"/>
                <a:gd name="T89" fmla="*/ 245 h 359"/>
                <a:gd name="T90" fmla="*/ 290 w 375"/>
                <a:gd name="T91" fmla="*/ 263 h 359"/>
                <a:gd name="T92" fmla="*/ 264 w 375"/>
                <a:gd name="T93" fmla="*/ 272 h 359"/>
                <a:gd name="T94" fmla="*/ 264 w 375"/>
                <a:gd name="T95" fmla="*/ 267 h 359"/>
                <a:gd name="T96" fmla="*/ 211 w 375"/>
                <a:gd name="T97" fmla="*/ 263 h 359"/>
                <a:gd name="T98" fmla="*/ 237 w 375"/>
                <a:gd name="T99" fmla="*/ 277 h 359"/>
                <a:gd name="T100" fmla="*/ 190 w 375"/>
                <a:gd name="T101" fmla="*/ 264 h 359"/>
                <a:gd name="T102" fmla="*/ 193 w 375"/>
                <a:gd name="T103" fmla="*/ 290 h 359"/>
                <a:gd name="T104" fmla="*/ 133 w 375"/>
                <a:gd name="T105" fmla="*/ 277 h 359"/>
                <a:gd name="T106" fmla="*/ 165 w 375"/>
                <a:gd name="T107" fmla="*/ 298 h 359"/>
                <a:gd name="T108" fmla="*/ 106 w 375"/>
                <a:gd name="T109" fmla="*/ 298 h 359"/>
                <a:gd name="T110" fmla="*/ 97 w 375"/>
                <a:gd name="T111" fmla="*/ 309 h 359"/>
                <a:gd name="T112" fmla="*/ 54 w 375"/>
                <a:gd name="T113" fmla="*/ 312 h 359"/>
                <a:gd name="T114" fmla="*/ 78 w 375"/>
                <a:gd name="T115" fmla="*/ 321 h 359"/>
                <a:gd name="T116" fmla="*/ 76 w 375"/>
                <a:gd name="T117" fmla="*/ 316 h 359"/>
                <a:gd name="T118" fmla="*/ 23 w 375"/>
                <a:gd name="T119" fmla="*/ 306 h 359"/>
                <a:gd name="T120" fmla="*/ 50 w 375"/>
                <a:gd name="T121" fmla="*/ 328 h 359"/>
                <a:gd name="T122" fmla="*/ 46 w 375"/>
                <a:gd name="T123" fmla="*/ 354 h 359"/>
                <a:gd name="T124" fmla="*/ 48 w 375"/>
                <a:gd name="T125" fmla="*/ 353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5" h="359">
                  <a:moveTo>
                    <a:pt x="59" y="356"/>
                  </a:moveTo>
                  <a:cubicBezTo>
                    <a:pt x="59" y="355"/>
                    <a:pt x="59" y="354"/>
                    <a:pt x="59" y="353"/>
                  </a:cubicBezTo>
                  <a:cubicBezTo>
                    <a:pt x="59" y="351"/>
                    <a:pt x="59" y="351"/>
                    <a:pt x="59" y="350"/>
                  </a:cubicBezTo>
                  <a:cubicBezTo>
                    <a:pt x="58" y="349"/>
                    <a:pt x="58" y="349"/>
                    <a:pt x="58" y="348"/>
                  </a:cubicBezTo>
                  <a:cubicBezTo>
                    <a:pt x="57" y="348"/>
                    <a:pt x="56" y="347"/>
                    <a:pt x="56" y="347"/>
                  </a:cubicBezTo>
                  <a:cubicBezTo>
                    <a:pt x="53" y="345"/>
                    <a:pt x="50" y="343"/>
                    <a:pt x="45" y="340"/>
                  </a:cubicBezTo>
                  <a:cubicBezTo>
                    <a:pt x="31" y="331"/>
                    <a:pt x="9" y="318"/>
                    <a:pt x="9" y="318"/>
                  </a:cubicBezTo>
                  <a:cubicBezTo>
                    <a:pt x="7" y="323"/>
                    <a:pt x="7" y="323"/>
                    <a:pt x="7" y="323"/>
                  </a:cubicBezTo>
                  <a:cubicBezTo>
                    <a:pt x="6" y="329"/>
                    <a:pt x="6" y="329"/>
                    <a:pt x="6" y="329"/>
                  </a:cubicBezTo>
                  <a:cubicBezTo>
                    <a:pt x="6" y="329"/>
                    <a:pt x="15" y="330"/>
                    <a:pt x="26" y="331"/>
                  </a:cubicBezTo>
                  <a:cubicBezTo>
                    <a:pt x="31" y="332"/>
                    <a:pt x="36" y="333"/>
                    <a:pt x="40" y="333"/>
                  </a:cubicBezTo>
                  <a:cubicBezTo>
                    <a:pt x="43" y="334"/>
                    <a:pt x="44" y="334"/>
                    <a:pt x="46" y="334"/>
                  </a:cubicBezTo>
                  <a:cubicBezTo>
                    <a:pt x="48" y="334"/>
                    <a:pt x="49" y="334"/>
                    <a:pt x="50" y="334"/>
                  </a:cubicBezTo>
                  <a:cubicBezTo>
                    <a:pt x="50" y="334"/>
                    <a:pt x="50" y="334"/>
                    <a:pt x="51" y="334"/>
                  </a:cubicBezTo>
                  <a:cubicBezTo>
                    <a:pt x="51" y="334"/>
                    <a:pt x="51" y="334"/>
                    <a:pt x="52" y="334"/>
                  </a:cubicBezTo>
                  <a:cubicBezTo>
                    <a:pt x="52" y="334"/>
                    <a:pt x="53" y="334"/>
                    <a:pt x="53" y="333"/>
                  </a:cubicBezTo>
                  <a:cubicBezTo>
                    <a:pt x="54" y="333"/>
                    <a:pt x="54" y="333"/>
                    <a:pt x="55" y="332"/>
                  </a:cubicBezTo>
                  <a:cubicBezTo>
                    <a:pt x="56" y="330"/>
                    <a:pt x="56" y="329"/>
                    <a:pt x="56" y="328"/>
                  </a:cubicBezTo>
                  <a:cubicBezTo>
                    <a:pt x="55" y="326"/>
                    <a:pt x="54" y="325"/>
                    <a:pt x="53" y="324"/>
                  </a:cubicBezTo>
                  <a:cubicBezTo>
                    <a:pt x="26" y="307"/>
                    <a:pt x="26" y="307"/>
                    <a:pt x="26" y="307"/>
                  </a:cubicBezTo>
                  <a:cubicBezTo>
                    <a:pt x="23" y="311"/>
                    <a:pt x="23" y="311"/>
                    <a:pt x="23" y="311"/>
                  </a:cubicBezTo>
                  <a:cubicBezTo>
                    <a:pt x="27" y="314"/>
                    <a:pt x="27" y="314"/>
                    <a:pt x="27" y="314"/>
                  </a:cubicBezTo>
                  <a:cubicBezTo>
                    <a:pt x="23" y="311"/>
                    <a:pt x="23" y="311"/>
                    <a:pt x="23" y="311"/>
                  </a:cubicBezTo>
                  <a:cubicBezTo>
                    <a:pt x="25" y="317"/>
                    <a:pt x="25" y="317"/>
                    <a:pt x="25" y="317"/>
                  </a:cubicBezTo>
                  <a:cubicBezTo>
                    <a:pt x="25" y="316"/>
                    <a:pt x="26" y="316"/>
                    <a:pt x="27" y="314"/>
                  </a:cubicBezTo>
                  <a:cubicBezTo>
                    <a:pt x="23" y="311"/>
                    <a:pt x="23" y="311"/>
                    <a:pt x="23" y="311"/>
                  </a:cubicBezTo>
                  <a:cubicBezTo>
                    <a:pt x="25" y="317"/>
                    <a:pt x="25" y="317"/>
                    <a:pt x="25" y="317"/>
                  </a:cubicBezTo>
                  <a:cubicBezTo>
                    <a:pt x="23" y="312"/>
                    <a:pt x="23" y="312"/>
                    <a:pt x="23" y="312"/>
                  </a:cubicBezTo>
                  <a:cubicBezTo>
                    <a:pt x="23" y="317"/>
                    <a:pt x="23" y="317"/>
                    <a:pt x="23" y="317"/>
                  </a:cubicBezTo>
                  <a:cubicBezTo>
                    <a:pt x="24" y="317"/>
                    <a:pt x="24" y="317"/>
                    <a:pt x="25" y="317"/>
                  </a:cubicBezTo>
                  <a:cubicBezTo>
                    <a:pt x="23" y="312"/>
                    <a:pt x="23" y="312"/>
                    <a:pt x="23" y="312"/>
                  </a:cubicBezTo>
                  <a:cubicBezTo>
                    <a:pt x="23" y="317"/>
                    <a:pt x="23" y="317"/>
                    <a:pt x="23" y="317"/>
                  </a:cubicBezTo>
                  <a:cubicBezTo>
                    <a:pt x="23" y="312"/>
                    <a:pt x="23" y="312"/>
                    <a:pt x="23" y="312"/>
                  </a:cubicBezTo>
                  <a:cubicBezTo>
                    <a:pt x="23" y="317"/>
                    <a:pt x="23" y="317"/>
                    <a:pt x="23" y="317"/>
                  </a:cubicBezTo>
                  <a:cubicBezTo>
                    <a:pt x="23" y="317"/>
                    <a:pt x="23" y="317"/>
                    <a:pt x="23" y="317"/>
                  </a:cubicBezTo>
                  <a:cubicBezTo>
                    <a:pt x="23" y="312"/>
                    <a:pt x="23" y="312"/>
                    <a:pt x="23" y="312"/>
                  </a:cubicBezTo>
                  <a:cubicBezTo>
                    <a:pt x="23" y="317"/>
                    <a:pt x="23" y="317"/>
                    <a:pt x="23" y="317"/>
                  </a:cubicBezTo>
                  <a:cubicBezTo>
                    <a:pt x="23" y="314"/>
                    <a:pt x="23" y="314"/>
                    <a:pt x="23" y="314"/>
                  </a:cubicBezTo>
                  <a:cubicBezTo>
                    <a:pt x="23" y="317"/>
                    <a:pt x="23" y="317"/>
                    <a:pt x="23" y="317"/>
                  </a:cubicBezTo>
                  <a:cubicBezTo>
                    <a:pt x="23" y="317"/>
                    <a:pt x="23" y="317"/>
                    <a:pt x="23" y="317"/>
                  </a:cubicBezTo>
                  <a:cubicBezTo>
                    <a:pt x="23" y="314"/>
                    <a:pt x="23" y="314"/>
                    <a:pt x="23" y="314"/>
                  </a:cubicBezTo>
                  <a:cubicBezTo>
                    <a:pt x="23" y="317"/>
                    <a:pt x="23" y="317"/>
                    <a:pt x="23" y="317"/>
                  </a:cubicBezTo>
                  <a:cubicBezTo>
                    <a:pt x="23" y="317"/>
                    <a:pt x="23" y="317"/>
                    <a:pt x="23" y="317"/>
                  </a:cubicBezTo>
                  <a:cubicBezTo>
                    <a:pt x="23" y="317"/>
                    <a:pt x="25" y="317"/>
                    <a:pt x="27" y="318"/>
                  </a:cubicBezTo>
                  <a:cubicBezTo>
                    <a:pt x="33" y="319"/>
                    <a:pt x="44" y="321"/>
                    <a:pt x="54" y="323"/>
                  </a:cubicBezTo>
                  <a:cubicBezTo>
                    <a:pt x="60" y="324"/>
                    <a:pt x="65" y="325"/>
                    <a:pt x="68" y="325"/>
                  </a:cubicBezTo>
                  <a:cubicBezTo>
                    <a:pt x="70" y="326"/>
                    <a:pt x="72" y="326"/>
                    <a:pt x="74" y="326"/>
                  </a:cubicBezTo>
                  <a:cubicBezTo>
                    <a:pt x="75" y="327"/>
                    <a:pt x="76" y="327"/>
                    <a:pt x="77" y="327"/>
                  </a:cubicBezTo>
                  <a:cubicBezTo>
                    <a:pt x="78" y="327"/>
                    <a:pt x="78" y="327"/>
                    <a:pt x="79" y="327"/>
                  </a:cubicBezTo>
                  <a:cubicBezTo>
                    <a:pt x="79" y="327"/>
                    <a:pt x="79" y="326"/>
                    <a:pt x="80" y="326"/>
                  </a:cubicBezTo>
                  <a:cubicBezTo>
                    <a:pt x="80" y="326"/>
                    <a:pt x="81" y="325"/>
                    <a:pt x="82" y="324"/>
                  </a:cubicBezTo>
                  <a:cubicBezTo>
                    <a:pt x="82" y="324"/>
                    <a:pt x="82" y="324"/>
                    <a:pt x="82" y="324"/>
                  </a:cubicBezTo>
                  <a:cubicBezTo>
                    <a:pt x="83" y="323"/>
                    <a:pt x="83" y="322"/>
                    <a:pt x="83" y="321"/>
                  </a:cubicBezTo>
                  <a:cubicBezTo>
                    <a:pt x="83" y="320"/>
                    <a:pt x="83" y="319"/>
                    <a:pt x="83" y="318"/>
                  </a:cubicBezTo>
                  <a:cubicBezTo>
                    <a:pt x="82" y="317"/>
                    <a:pt x="82" y="317"/>
                    <a:pt x="81" y="317"/>
                  </a:cubicBezTo>
                  <a:cubicBezTo>
                    <a:pt x="81" y="316"/>
                    <a:pt x="81" y="316"/>
                    <a:pt x="80" y="316"/>
                  </a:cubicBezTo>
                  <a:cubicBezTo>
                    <a:pt x="79" y="315"/>
                    <a:pt x="78" y="314"/>
                    <a:pt x="75" y="313"/>
                  </a:cubicBezTo>
                  <a:cubicBezTo>
                    <a:pt x="72" y="311"/>
                    <a:pt x="69" y="309"/>
                    <a:pt x="66" y="307"/>
                  </a:cubicBezTo>
                  <a:cubicBezTo>
                    <a:pt x="64" y="306"/>
                    <a:pt x="63" y="305"/>
                    <a:pt x="62" y="305"/>
                  </a:cubicBezTo>
                  <a:cubicBezTo>
                    <a:pt x="61" y="304"/>
                    <a:pt x="61" y="304"/>
                    <a:pt x="61" y="304"/>
                  </a:cubicBezTo>
                  <a:cubicBezTo>
                    <a:pt x="61" y="304"/>
                    <a:pt x="61" y="304"/>
                    <a:pt x="61" y="304"/>
                  </a:cubicBezTo>
                  <a:cubicBezTo>
                    <a:pt x="59" y="307"/>
                    <a:pt x="59" y="307"/>
                    <a:pt x="59" y="307"/>
                  </a:cubicBezTo>
                  <a:cubicBezTo>
                    <a:pt x="61" y="304"/>
                    <a:pt x="61" y="304"/>
                    <a:pt x="61" y="304"/>
                  </a:cubicBezTo>
                  <a:cubicBezTo>
                    <a:pt x="61" y="304"/>
                    <a:pt x="61" y="304"/>
                    <a:pt x="61" y="304"/>
                  </a:cubicBezTo>
                  <a:cubicBezTo>
                    <a:pt x="59" y="307"/>
                    <a:pt x="59" y="307"/>
                    <a:pt x="59" y="307"/>
                  </a:cubicBezTo>
                  <a:cubicBezTo>
                    <a:pt x="61" y="304"/>
                    <a:pt x="61" y="304"/>
                    <a:pt x="61" y="304"/>
                  </a:cubicBezTo>
                  <a:cubicBezTo>
                    <a:pt x="58" y="308"/>
                    <a:pt x="58" y="308"/>
                    <a:pt x="58" y="308"/>
                  </a:cubicBezTo>
                  <a:cubicBezTo>
                    <a:pt x="62" y="305"/>
                    <a:pt x="62" y="305"/>
                    <a:pt x="62" y="305"/>
                  </a:cubicBezTo>
                  <a:cubicBezTo>
                    <a:pt x="61" y="305"/>
                    <a:pt x="61" y="304"/>
                    <a:pt x="61" y="304"/>
                  </a:cubicBezTo>
                  <a:cubicBezTo>
                    <a:pt x="58" y="308"/>
                    <a:pt x="58" y="308"/>
                    <a:pt x="58" y="308"/>
                  </a:cubicBezTo>
                  <a:cubicBezTo>
                    <a:pt x="62" y="305"/>
                    <a:pt x="62" y="305"/>
                    <a:pt x="62" y="305"/>
                  </a:cubicBezTo>
                  <a:cubicBezTo>
                    <a:pt x="58" y="308"/>
                    <a:pt x="58" y="308"/>
                    <a:pt x="58" y="308"/>
                  </a:cubicBezTo>
                  <a:cubicBezTo>
                    <a:pt x="62" y="306"/>
                    <a:pt x="62" y="306"/>
                    <a:pt x="62" y="306"/>
                  </a:cubicBezTo>
                  <a:cubicBezTo>
                    <a:pt x="62" y="305"/>
                    <a:pt x="62" y="305"/>
                    <a:pt x="62" y="305"/>
                  </a:cubicBezTo>
                  <a:cubicBezTo>
                    <a:pt x="58" y="308"/>
                    <a:pt x="58" y="308"/>
                    <a:pt x="58" y="308"/>
                  </a:cubicBezTo>
                  <a:cubicBezTo>
                    <a:pt x="62" y="306"/>
                    <a:pt x="62" y="306"/>
                    <a:pt x="62" y="306"/>
                  </a:cubicBezTo>
                  <a:cubicBezTo>
                    <a:pt x="57" y="308"/>
                    <a:pt x="57" y="308"/>
                    <a:pt x="57" y="308"/>
                  </a:cubicBezTo>
                  <a:cubicBezTo>
                    <a:pt x="63" y="308"/>
                    <a:pt x="63" y="308"/>
                    <a:pt x="63" y="308"/>
                  </a:cubicBezTo>
                  <a:cubicBezTo>
                    <a:pt x="63" y="307"/>
                    <a:pt x="63" y="306"/>
                    <a:pt x="62" y="306"/>
                  </a:cubicBezTo>
                  <a:cubicBezTo>
                    <a:pt x="57" y="308"/>
                    <a:pt x="57" y="308"/>
                    <a:pt x="57" y="308"/>
                  </a:cubicBezTo>
                  <a:cubicBezTo>
                    <a:pt x="63" y="308"/>
                    <a:pt x="63" y="308"/>
                    <a:pt x="63" y="308"/>
                  </a:cubicBezTo>
                  <a:cubicBezTo>
                    <a:pt x="57" y="308"/>
                    <a:pt x="57" y="308"/>
                    <a:pt x="57" y="308"/>
                  </a:cubicBezTo>
                  <a:cubicBezTo>
                    <a:pt x="62" y="312"/>
                    <a:pt x="62" y="312"/>
                    <a:pt x="62" y="312"/>
                  </a:cubicBezTo>
                  <a:cubicBezTo>
                    <a:pt x="63" y="311"/>
                    <a:pt x="63" y="309"/>
                    <a:pt x="63" y="308"/>
                  </a:cubicBezTo>
                  <a:cubicBezTo>
                    <a:pt x="57" y="308"/>
                    <a:pt x="57" y="308"/>
                    <a:pt x="57" y="308"/>
                  </a:cubicBezTo>
                  <a:cubicBezTo>
                    <a:pt x="62" y="312"/>
                    <a:pt x="62" y="312"/>
                    <a:pt x="62" y="312"/>
                  </a:cubicBezTo>
                  <a:cubicBezTo>
                    <a:pt x="62" y="311"/>
                    <a:pt x="62" y="311"/>
                    <a:pt x="62" y="311"/>
                  </a:cubicBezTo>
                  <a:cubicBezTo>
                    <a:pt x="57" y="308"/>
                    <a:pt x="57" y="308"/>
                    <a:pt x="57" y="308"/>
                  </a:cubicBezTo>
                  <a:cubicBezTo>
                    <a:pt x="60" y="313"/>
                    <a:pt x="60" y="313"/>
                    <a:pt x="60" y="313"/>
                  </a:cubicBezTo>
                  <a:cubicBezTo>
                    <a:pt x="60" y="313"/>
                    <a:pt x="61" y="313"/>
                    <a:pt x="62" y="311"/>
                  </a:cubicBezTo>
                  <a:cubicBezTo>
                    <a:pt x="57" y="308"/>
                    <a:pt x="57" y="308"/>
                    <a:pt x="57" y="308"/>
                  </a:cubicBezTo>
                  <a:cubicBezTo>
                    <a:pt x="60" y="313"/>
                    <a:pt x="60" y="313"/>
                    <a:pt x="60" y="313"/>
                  </a:cubicBezTo>
                  <a:cubicBezTo>
                    <a:pt x="58" y="308"/>
                    <a:pt x="58" y="308"/>
                    <a:pt x="58" y="308"/>
                  </a:cubicBezTo>
                  <a:cubicBezTo>
                    <a:pt x="58" y="314"/>
                    <a:pt x="58" y="314"/>
                    <a:pt x="58" y="314"/>
                  </a:cubicBezTo>
                  <a:cubicBezTo>
                    <a:pt x="58" y="314"/>
                    <a:pt x="59" y="314"/>
                    <a:pt x="60" y="313"/>
                  </a:cubicBezTo>
                  <a:cubicBezTo>
                    <a:pt x="58" y="308"/>
                    <a:pt x="58" y="308"/>
                    <a:pt x="58" y="308"/>
                  </a:cubicBezTo>
                  <a:cubicBezTo>
                    <a:pt x="58" y="314"/>
                    <a:pt x="58" y="314"/>
                    <a:pt x="58" y="314"/>
                  </a:cubicBezTo>
                  <a:cubicBezTo>
                    <a:pt x="58" y="309"/>
                    <a:pt x="58" y="309"/>
                    <a:pt x="58" y="309"/>
                  </a:cubicBezTo>
                  <a:cubicBezTo>
                    <a:pt x="58" y="314"/>
                    <a:pt x="58" y="314"/>
                    <a:pt x="58" y="314"/>
                  </a:cubicBezTo>
                  <a:cubicBezTo>
                    <a:pt x="58" y="314"/>
                    <a:pt x="58" y="314"/>
                    <a:pt x="58" y="314"/>
                  </a:cubicBezTo>
                  <a:cubicBezTo>
                    <a:pt x="58" y="309"/>
                    <a:pt x="58" y="309"/>
                    <a:pt x="58" y="309"/>
                  </a:cubicBezTo>
                  <a:cubicBezTo>
                    <a:pt x="58" y="314"/>
                    <a:pt x="58" y="314"/>
                    <a:pt x="58" y="314"/>
                  </a:cubicBezTo>
                  <a:cubicBezTo>
                    <a:pt x="58" y="311"/>
                    <a:pt x="58" y="311"/>
                    <a:pt x="58" y="311"/>
                  </a:cubicBezTo>
                  <a:cubicBezTo>
                    <a:pt x="57" y="314"/>
                    <a:pt x="57" y="314"/>
                    <a:pt x="57" y="314"/>
                  </a:cubicBezTo>
                  <a:cubicBezTo>
                    <a:pt x="58" y="314"/>
                    <a:pt x="58" y="314"/>
                    <a:pt x="58" y="314"/>
                  </a:cubicBezTo>
                  <a:cubicBezTo>
                    <a:pt x="58" y="311"/>
                    <a:pt x="58" y="311"/>
                    <a:pt x="58" y="311"/>
                  </a:cubicBezTo>
                  <a:cubicBezTo>
                    <a:pt x="57" y="314"/>
                    <a:pt x="57" y="314"/>
                    <a:pt x="57" y="314"/>
                  </a:cubicBezTo>
                  <a:cubicBezTo>
                    <a:pt x="57" y="314"/>
                    <a:pt x="58" y="314"/>
                    <a:pt x="59" y="314"/>
                  </a:cubicBezTo>
                  <a:cubicBezTo>
                    <a:pt x="63" y="315"/>
                    <a:pt x="72" y="316"/>
                    <a:pt x="79" y="318"/>
                  </a:cubicBezTo>
                  <a:cubicBezTo>
                    <a:pt x="83" y="318"/>
                    <a:pt x="87" y="319"/>
                    <a:pt x="90" y="319"/>
                  </a:cubicBezTo>
                  <a:cubicBezTo>
                    <a:pt x="91" y="320"/>
                    <a:pt x="93" y="320"/>
                    <a:pt x="94" y="320"/>
                  </a:cubicBezTo>
                  <a:cubicBezTo>
                    <a:pt x="95" y="320"/>
                    <a:pt x="96" y="320"/>
                    <a:pt x="97" y="320"/>
                  </a:cubicBezTo>
                  <a:cubicBezTo>
                    <a:pt x="97" y="320"/>
                    <a:pt x="98" y="320"/>
                    <a:pt x="98" y="320"/>
                  </a:cubicBezTo>
                  <a:cubicBezTo>
                    <a:pt x="99" y="320"/>
                    <a:pt x="99" y="320"/>
                    <a:pt x="100" y="320"/>
                  </a:cubicBezTo>
                  <a:cubicBezTo>
                    <a:pt x="100" y="320"/>
                    <a:pt x="101" y="319"/>
                    <a:pt x="102" y="318"/>
                  </a:cubicBezTo>
                  <a:cubicBezTo>
                    <a:pt x="103" y="316"/>
                    <a:pt x="103" y="315"/>
                    <a:pt x="103" y="313"/>
                  </a:cubicBezTo>
                  <a:cubicBezTo>
                    <a:pt x="103" y="312"/>
                    <a:pt x="102" y="311"/>
                    <a:pt x="100" y="310"/>
                  </a:cubicBezTo>
                  <a:cubicBezTo>
                    <a:pt x="98" y="309"/>
                    <a:pt x="98" y="309"/>
                    <a:pt x="98" y="309"/>
                  </a:cubicBezTo>
                  <a:cubicBezTo>
                    <a:pt x="128" y="311"/>
                    <a:pt x="128" y="311"/>
                    <a:pt x="128" y="311"/>
                  </a:cubicBezTo>
                  <a:cubicBezTo>
                    <a:pt x="131" y="311"/>
                    <a:pt x="133" y="310"/>
                    <a:pt x="134" y="307"/>
                  </a:cubicBezTo>
                  <a:cubicBezTo>
                    <a:pt x="135" y="305"/>
                    <a:pt x="134" y="302"/>
                    <a:pt x="131" y="301"/>
                  </a:cubicBezTo>
                  <a:cubicBezTo>
                    <a:pt x="108" y="286"/>
                    <a:pt x="108" y="286"/>
                    <a:pt x="108" y="286"/>
                  </a:cubicBezTo>
                  <a:cubicBezTo>
                    <a:pt x="105" y="291"/>
                    <a:pt x="105" y="291"/>
                    <a:pt x="105" y="291"/>
                  </a:cubicBezTo>
                  <a:cubicBezTo>
                    <a:pt x="109" y="293"/>
                    <a:pt x="109" y="293"/>
                    <a:pt x="109" y="293"/>
                  </a:cubicBezTo>
                  <a:cubicBezTo>
                    <a:pt x="105" y="291"/>
                    <a:pt x="105" y="291"/>
                    <a:pt x="105" y="291"/>
                  </a:cubicBezTo>
                  <a:cubicBezTo>
                    <a:pt x="107" y="296"/>
                    <a:pt x="107" y="296"/>
                    <a:pt x="107" y="296"/>
                  </a:cubicBezTo>
                  <a:cubicBezTo>
                    <a:pt x="107" y="295"/>
                    <a:pt x="108" y="295"/>
                    <a:pt x="109" y="293"/>
                  </a:cubicBezTo>
                  <a:cubicBezTo>
                    <a:pt x="105" y="291"/>
                    <a:pt x="105" y="291"/>
                    <a:pt x="105" y="291"/>
                  </a:cubicBezTo>
                  <a:cubicBezTo>
                    <a:pt x="107" y="296"/>
                    <a:pt x="107" y="296"/>
                    <a:pt x="107" y="296"/>
                  </a:cubicBezTo>
                  <a:cubicBezTo>
                    <a:pt x="105" y="291"/>
                    <a:pt x="105" y="291"/>
                    <a:pt x="105" y="291"/>
                  </a:cubicBezTo>
                  <a:cubicBezTo>
                    <a:pt x="105" y="296"/>
                    <a:pt x="105" y="296"/>
                    <a:pt x="105" y="296"/>
                  </a:cubicBezTo>
                  <a:cubicBezTo>
                    <a:pt x="106" y="296"/>
                    <a:pt x="106" y="296"/>
                    <a:pt x="107" y="296"/>
                  </a:cubicBezTo>
                  <a:cubicBezTo>
                    <a:pt x="105" y="291"/>
                    <a:pt x="105" y="291"/>
                    <a:pt x="105" y="291"/>
                  </a:cubicBezTo>
                  <a:cubicBezTo>
                    <a:pt x="105" y="296"/>
                    <a:pt x="105" y="296"/>
                    <a:pt x="105" y="296"/>
                  </a:cubicBezTo>
                  <a:cubicBezTo>
                    <a:pt x="105" y="291"/>
                    <a:pt x="105" y="291"/>
                    <a:pt x="105" y="291"/>
                  </a:cubicBezTo>
                  <a:cubicBezTo>
                    <a:pt x="105" y="296"/>
                    <a:pt x="105" y="296"/>
                    <a:pt x="105" y="296"/>
                  </a:cubicBezTo>
                  <a:cubicBezTo>
                    <a:pt x="105" y="296"/>
                    <a:pt x="105" y="296"/>
                    <a:pt x="105" y="296"/>
                  </a:cubicBezTo>
                  <a:cubicBezTo>
                    <a:pt x="105" y="291"/>
                    <a:pt x="105" y="291"/>
                    <a:pt x="105" y="291"/>
                  </a:cubicBezTo>
                  <a:cubicBezTo>
                    <a:pt x="105" y="296"/>
                    <a:pt x="105" y="296"/>
                    <a:pt x="105" y="296"/>
                  </a:cubicBezTo>
                  <a:cubicBezTo>
                    <a:pt x="105" y="291"/>
                    <a:pt x="105" y="291"/>
                    <a:pt x="105" y="291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4" y="296"/>
                    <a:pt x="104" y="296"/>
                    <a:pt x="105" y="296"/>
                  </a:cubicBezTo>
                  <a:cubicBezTo>
                    <a:pt x="105" y="291"/>
                    <a:pt x="105" y="291"/>
                    <a:pt x="105" y="291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4" y="296"/>
                    <a:pt x="106" y="296"/>
                    <a:pt x="107" y="297"/>
                  </a:cubicBezTo>
                  <a:cubicBezTo>
                    <a:pt x="114" y="298"/>
                    <a:pt x="126" y="300"/>
                    <a:pt x="138" y="302"/>
                  </a:cubicBezTo>
                  <a:cubicBezTo>
                    <a:pt x="144" y="304"/>
                    <a:pt x="150" y="305"/>
                    <a:pt x="155" y="305"/>
                  </a:cubicBezTo>
                  <a:cubicBezTo>
                    <a:pt x="157" y="306"/>
                    <a:pt x="159" y="306"/>
                    <a:pt x="161" y="306"/>
                  </a:cubicBezTo>
                  <a:cubicBezTo>
                    <a:pt x="162" y="306"/>
                    <a:pt x="163" y="307"/>
                    <a:pt x="165" y="307"/>
                  </a:cubicBezTo>
                  <a:cubicBezTo>
                    <a:pt x="165" y="307"/>
                    <a:pt x="165" y="307"/>
                    <a:pt x="166" y="306"/>
                  </a:cubicBezTo>
                  <a:cubicBezTo>
                    <a:pt x="166" y="306"/>
                    <a:pt x="167" y="306"/>
                    <a:pt x="167" y="306"/>
                  </a:cubicBezTo>
                  <a:cubicBezTo>
                    <a:pt x="168" y="306"/>
                    <a:pt x="169" y="305"/>
                    <a:pt x="170" y="304"/>
                  </a:cubicBezTo>
                  <a:cubicBezTo>
                    <a:pt x="171" y="303"/>
                    <a:pt x="171" y="301"/>
                    <a:pt x="171" y="300"/>
                  </a:cubicBezTo>
                  <a:cubicBezTo>
                    <a:pt x="170" y="298"/>
                    <a:pt x="169" y="297"/>
                    <a:pt x="168" y="296"/>
                  </a:cubicBezTo>
                  <a:cubicBezTo>
                    <a:pt x="138" y="278"/>
                    <a:pt x="138" y="278"/>
                    <a:pt x="138" y="278"/>
                  </a:cubicBezTo>
                  <a:cubicBezTo>
                    <a:pt x="135" y="282"/>
                    <a:pt x="135" y="282"/>
                    <a:pt x="135" y="282"/>
                  </a:cubicBezTo>
                  <a:cubicBezTo>
                    <a:pt x="140" y="285"/>
                    <a:pt x="140" y="285"/>
                    <a:pt x="140" y="285"/>
                  </a:cubicBezTo>
                  <a:cubicBezTo>
                    <a:pt x="135" y="282"/>
                    <a:pt x="135" y="282"/>
                    <a:pt x="135" y="282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9" y="287"/>
                    <a:pt x="139" y="286"/>
                    <a:pt x="140" y="285"/>
                  </a:cubicBezTo>
                  <a:cubicBezTo>
                    <a:pt x="135" y="282"/>
                    <a:pt x="135" y="282"/>
                    <a:pt x="135" y="282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5" y="282"/>
                    <a:pt x="135" y="282"/>
                    <a:pt x="135" y="282"/>
                  </a:cubicBezTo>
                  <a:cubicBezTo>
                    <a:pt x="137" y="288"/>
                    <a:pt x="137" y="288"/>
                    <a:pt x="137" y="288"/>
                  </a:cubicBezTo>
                  <a:cubicBezTo>
                    <a:pt x="137" y="287"/>
                    <a:pt x="137" y="287"/>
                    <a:pt x="138" y="287"/>
                  </a:cubicBezTo>
                  <a:cubicBezTo>
                    <a:pt x="135" y="282"/>
                    <a:pt x="135" y="282"/>
                    <a:pt x="135" y="282"/>
                  </a:cubicBezTo>
                  <a:cubicBezTo>
                    <a:pt x="137" y="288"/>
                    <a:pt x="137" y="288"/>
                    <a:pt x="137" y="288"/>
                  </a:cubicBezTo>
                  <a:cubicBezTo>
                    <a:pt x="135" y="283"/>
                    <a:pt x="135" y="283"/>
                    <a:pt x="135" y="283"/>
                  </a:cubicBezTo>
                  <a:cubicBezTo>
                    <a:pt x="136" y="288"/>
                    <a:pt x="136" y="288"/>
                    <a:pt x="136" y="288"/>
                  </a:cubicBezTo>
                  <a:cubicBezTo>
                    <a:pt x="136" y="288"/>
                    <a:pt x="136" y="288"/>
                    <a:pt x="137" y="288"/>
                  </a:cubicBezTo>
                  <a:cubicBezTo>
                    <a:pt x="135" y="283"/>
                    <a:pt x="135" y="283"/>
                    <a:pt x="135" y="283"/>
                  </a:cubicBezTo>
                  <a:cubicBezTo>
                    <a:pt x="136" y="288"/>
                    <a:pt x="136" y="288"/>
                    <a:pt x="136" y="288"/>
                  </a:cubicBezTo>
                  <a:cubicBezTo>
                    <a:pt x="135" y="283"/>
                    <a:pt x="135" y="283"/>
                    <a:pt x="135" y="283"/>
                  </a:cubicBezTo>
                  <a:cubicBezTo>
                    <a:pt x="135" y="288"/>
                    <a:pt x="135" y="288"/>
                    <a:pt x="135" y="288"/>
                  </a:cubicBezTo>
                  <a:cubicBezTo>
                    <a:pt x="136" y="288"/>
                    <a:pt x="136" y="288"/>
                    <a:pt x="136" y="288"/>
                  </a:cubicBezTo>
                  <a:cubicBezTo>
                    <a:pt x="135" y="283"/>
                    <a:pt x="135" y="283"/>
                    <a:pt x="135" y="283"/>
                  </a:cubicBezTo>
                  <a:cubicBezTo>
                    <a:pt x="135" y="288"/>
                    <a:pt x="135" y="288"/>
                    <a:pt x="135" y="288"/>
                  </a:cubicBezTo>
                  <a:cubicBezTo>
                    <a:pt x="135" y="285"/>
                    <a:pt x="135" y="285"/>
                    <a:pt x="135" y="285"/>
                  </a:cubicBezTo>
                  <a:cubicBezTo>
                    <a:pt x="135" y="288"/>
                    <a:pt x="135" y="288"/>
                    <a:pt x="135" y="288"/>
                  </a:cubicBezTo>
                  <a:cubicBezTo>
                    <a:pt x="135" y="288"/>
                    <a:pt x="135" y="288"/>
                    <a:pt x="135" y="288"/>
                  </a:cubicBezTo>
                  <a:cubicBezTo>
                    <a:pt x="135" y="285"/>
                    <a:pt x="135" y="285"/>
                    <a:pt x="135" y="285"/>
                  </a:cubicBezTo>
                  <a:cubicBezTo>
                    <a:pt x="135" y="288"/>
                    <a:pt x="135" y="288"/>
                    <a:pt x="135" y="288"/>
                  </a:cubicBezTo>
                  <a:cubicBezTo>
                    <a:pt x="135" y="288"/>
                    <a:pt x="137" y="288"/>
                    <a:pt x="138" y="288"/>
                  </a:cubicBezTo>
                  <a:cubicBezTo>
                    <a:pt x="144" y="289"/>
                    <a:pt x="156" y="291"/>
                    <a:pt x="167" y="293"/>
                  </a:cubicBezTo>
                  <a:cubicBezTo>
                    <a:pt x="173" y="293"/>
                    <a:pt x="178" y="294"/>
                    <a:pt x="183" y="295"/>
                  </a:cubicBezTo>
                  <a:cubicBezTo>
                    <a:pt x="185" y="295"/>
                    <a:pt x="187" y="295"/>
                    <a:pt x="189" y="296"/>
                  </a:cubicBezTo>
                  <a:cubicBezTo>
                    <a:pt x="190" y="296"/>
                    <a:pt x="192" y="296"/>
                    <a:pt x="193" y="296"/>
                  </a:cubicBezTo>
                  <a:cubicBezTo>
                    <a:pt x="193" y="296"/>
                    <a:pt x="194" y="296"/>
                    <a:pt x="194" y="296"/>
                  </a:cubicBezTo>
                  <a:cubicBezTo>
                    <a:pt x="195" y="296"/>
                    <a:pt x="195" y="296"/>
                    <a:pt x="196" y="295"/>
                  </a:cubicBezTo>
                  <a:cubicBezTo>
                    <a:pt x="196" y="295"/>
                    <a:pt x="196" y="295"/>
                    <a:pt x="197" y="295"/>
                  </a:cubicBezTo>
                  <a:cubicBezTo>
                    <a:pt x="197" y="294"/>
                    <a:pt x="198" y="294"/>
                    <a:pt x="198" y="293"/>
                  </a:cubicBezTo>
                  <a:cubicBezTo>
                    <a:pt x="199" y="292"/>
                    <a:pt x="199" y="290"/>
                    <a:pt x="199" y="289"/>
                  </a:cubicBezTo>
                  <a:cubicBezTo>
                    <a:pt x="199" y="287"/>
                    <a:pt x="198" y="286"/>
                    <a:pt x="196" y="285"/>
                  </a:cubicBezTo>
                  <a:cubicBezTo>
                    <a:pt x="196" y="285"/>
                    <a:pt x="195" y="285"/>
                    <a:pt x="193" y="283"/>
                  </a:cubicBezTo>
                  <a:cubicBezTo>
                    <a:pt x="189" y="281"/>
                    <a:pt x="184" y="278"/>
                    <a:pt x="180" y="275"/>
                  </a:cubicBezTo>
                  <a:cubicBezTo>
                    <a:pt x="177" y="274"/>
                    <a:pt x="175" y="273"/>
                    <a:pt x="174" y="272"/>
                  </a:cubicBezTo>
                  <a:cubicBezTo>
                    <a:pt x="173" y="271"/>
                    <a:pt x="173" y="271"/>
                    <a:pt x="173" y="271"/>
                  </a:cubicBezTo>
                  <a:cubicBezTo>
                    <a:pt x="173" y="271"/>
                    <a:pt x="173" y="271"/>
                    <a:pt x="173" y="271"/>
                  </a:cubicBezTo>
                  <a:cubicBezTo>
                    <a:pt x="171" y="273"/>
                    <a:pt x="171" y="273"/>
                    <a:pt x="171" y="273"/>
                  </a:cubicBezTo>
                  <a:cubicBezTo>
                    <a:pt x="173" y="271"/>
                    <a:pt x="173" y="271"/>
                    <a:pt x="173" y="271"/>
                  </a:cubicBezTo>
                  <a:cubicBezTo>
                    <a:pt x="173" y="271"/>
                    <a:pt x="173" y="271"/>
                    <a:pt x="173" y="271"/>
                  </a:cubicBezTo>
                  <a:cubicBezTo>
                    <a:pt x="171" y="273"/>
                    <a:pt x="171" y="273"/>
                    <a:pt x="171" y="273"/>
                  </a:cubicBezTo>
                  <a:cubicBezTo>
                    <a:pt x="173" y="271"/>
                    <a:pt x="173" y="271"/>
                    <a:pt x="173" y="271"/>
                  </a:cubicBezTo>
                  <a:cubicBezTo>
                    <a:pt x="169" y="274"/>
                    <a:pt x="169" y="274"/>
                    <a:pt x="169" y="274"/>
                  </a:cubicBezTo>
                  <a:cubicBezTo>
                    <a:pt x="173" y="272"/>
                    <a:pt x="173" y="272"/>
                    <a:pt x="173" y="272"/>
                  </a:cubicBezTo>
                  <a:cubicBezTo>
                    <a:pt x="173" y="271"/>
                    <a:pt x="173" y="271"/>
                    <a:pt x="173" y="271"/>
                  </a:cubicBezTo>
                  <a:cubicBezTo>
                    <a:pt x="169" y="274"/>
                    <a:pt x="169" y="274"/>
                    <a:pt x="169" y="274"/>
                  </a:cubicBezTo>
                  <a:cubicBezTo>
                    <a:pt x="173" y="272"/>
                    <a:pt x="173" y="272"/>
                    <a:pt x="173" y="272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174" y="275"/>
                    <a:pt x="174" y="275"/>
                    <a:pt x="174" y="275"/>
                  </a:cubicBezTo>
                  <a:cubicBezTo>
                    <a:pt x="174" y="273"/>
                    <a:pt x="174" y="272"/>
                    <a:pt x="173" y="272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174" y="275"/>
                    <a:pt x="174" y="275"/>
                    <a:pt x="174" y="275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4" y="277"/>
                    <a:pt x="174" y="275"/>
                    <a:pt x="174" y="275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168" y="280"/>
                    <a:pt x="168" y="280"/>
                    <a:pt x="168" y="280"/>
                  </a:cubicBezTo>
                  <a:cubicBezTo>
                    <a:pt x="222" y="290"/>
                    <a:pt x="222" y="290"/>
                    <a:pt x="222" y="290"/>
                  </a:cubicBezTo>
                  <a:cubicBezTo>
                    <a:pt x="225" y="291"/>
                    <a:pt x="227" y="290"/>
                    <a:pt x="228" y="287"/>
                  </a:cubicBezTo>
                  <a:cubicBezTo>
                    <a:pt x="229" y="285"/>
                    <a:pt x="228" y="282"/>
                    <a:pt x="226" y="280"/>
                  </a:cubicBezTo>
                  <a:cubicBezTo>
                    <a:pt x="197" y="262"/>
                    <a:pt x="197" y="262"/>
                    <a:pt x="197" y="262"/>
                  </a:cubicBezTo>
                  <a:cubicBezTo>
                    <a:pt x="194" y="267"/>
                    <a:pt x="194" y="267"/>
                    <a:pt x="194" y="267"/>
                  </a:cubicBezTo>
                  <a:cubicBezTo>
                    <a:pt x="199" y="270"/>
                    <a:pt x="199" y="270"/>
                    <a:pt x="199" y="270"/>
                  </a:cubicBezTo>
                  <a:cubicBezTo>
                    <a:pt x="195" y="267"/>
                    <a:pt x="195" y="267"/>
                    <a:pt x="195" y="267"/>
                  </a:cubicBezTo>
                  <a:cubicBezTo>
                    <a:pt x="197" y="272"/>
                    <a:pt x="197" y="272"/>
                    <a:pt x="197" y="272"/>
                  </a:cubicBezTo>
                  <a:cubicBezTo>
                    <a:pt x="197" y="272"/>
                    <a:pt x="198" y="271"/>
                    <a:pt x="199" y="270"/>
                  </a:cubicBezTo>
                  <a:cubicBezTo>
                    <a:pt x="195" y="267"/>
                    <a:pt x="195" y="267"/>
                    <a:pt x="195" y="267"/>
                  </a:cubicBezTo>
                  <a:cubicBezTo>
                    <a:pt x="197" y="272"/>
                    <a:pt x="197" y="272"/>
                    <a:pt x="197" y="272"/>
                  </a:cubicBezTo>
                  <a:cubicBezTo>
                    <a:pt x="195" y="268"/>
                    <a:pt x="195" y="268"/>
                    <a:pt x="195" y="268"/>
                  </a:cubicBezTo>
                  <a:cubicBezTo>
                    <a:pt x="195" y="272"/>
                    <a:pt x="195" y="272"/>
                    <a:pt x="195" y="272"/>
                  </a:cubicBezTo>
                  <a:cubicBezTo>
                    <a:pt x="196" y="272"/>
                    <a:pt x="196" y="272"/>
                    <a:pt x="197" y="272"/>
                  </a:cubicBezTo>
                  <a:cubicBezTo>
                    <a:pt x="195" y="268"/>
                    <a:pt x="195" y="268"/>
                    <a:pt x="195" y="268"/>
                  </a:cubicBezTo>
                  <a:cubicBezTo>
                    <a:pt x="195" y="272"/>
                    <a:pt x="195" y="272"/>
                    <a:pt x="195" y="272"/>
                  </a:cubicBezTo>
                  <a:cubicBezTo>
                    <a:pt x="195" y="270"/>
                    <a:pt x="195" y="270"/>
                    <a:pt x="195" y="270"/>
                  </a:cubicBezTo>
                  <a:cubicBezTo>
                    <a:pt x="195" y="272"/>
                    <a:pt x="195" y="272"/>
                    <a:pt x="195" y="272"/>
                  </a:cubicBezTo>
                  <a:cubicBezTo>
                    <a:pt x="195" y="272"/>
                    <a:pt x="195" y="272"/>
                    <a:pt x="195" y="272"/>
                  </a:cubicBezTo>
                  <a:cubicBezTo>
                    <a:pt x="195" y="270"/>
                    <a:pt x="195" y="270"/>
                    <a:pt x="195" y="270"/>
                  </a:cubicBezTo>
                  <a:cubicBezTo>
                    <a:pt x="195" y="272"/>
                    <a:pt x="195" y="272"/>
                    <a:pt x="195" y="272"/>
                  </a:cubicBezTo>
                  <a:cubicBezTo>
                    <a:pt x="195" y="272"/>
                    <a:pt x="195" y="272"/>
                    <a:pt x="195" y="272"/>
                  </a:cubicBezTo>
                  <a:cubicBezTo>
                    <a:pt x="195" y="272"/>
                    <a:pt x="197" y="273"/>
                    <a:pt x="198" y="273"/>
                  </a:cubicBezTo>
                  <a:cubicBezTo>
                    <a:pt x="204" y="274"/>
                    <a:pt x="215" y="276"/>
                    <a:pt x="224" y="278"/>
                  </a:cubicBezTo>
                  <a:cubicBezTo>
                    <a:pt x="229" y="279"/>
                    <a:pt x="233" y="280"/>
                    <a:pt x="237" y="281"/>
                  </a:cubicBezTo>
                  <a:cubicBezTo>
                    <a:pt x="240" y="282"/>
                    <a:pt x="242" y="282"/>
                    <a:pt x="242" y="282"/>
                  </a:cubicBezTo>
                  <a:cubicBezTo>
                    <a:pt x="244" y="283"/>
                    <a:pt x="246" y="282"/>
                    <a:pt x="248" y="280"/>
                  </a:cubicBezTo>
                  <a:cubicBezTo>
                    <a:pt x="248" y="279"/>
                    <a:pt x="248" y="278"/>
                    <a:pt x="248" y="277"/>
                  </a:cubicBezTo>
                  <a:cubicBezTo>
                    <a:pt x="248" y="276"/>
                    <a:pt x="248" y="275"/>
                    <a:pt x="248" y="274"/>
                  </a:cubicBezTo>
                  <a:cubicBezTo>
                    <a:pt x="247" y="273"/>
                    <a:pt x="247" y="273"/>
                    <a:pt x="247" y="273"/>
                  </a:cubicBezTo>
                  <a:cubicBezTo>
                    <a:pt x="246" y="272"/>
                    <a:pt x="246" y="272"/>
                    <a:pt x="245" y="272"/>
                  </a:cubicBezTo>
                  <a:cubicBezTo>
                    <a:pt x="244" y="270"/>
                    <a:pt x="241" y="269"/>
                    <a:pt x="238" y="267"/>
                  </a:cubicBezTo>
                  <a:cubicBezTo>
                    <a:pt x="234" y="264"/>
                    <a:pt x="228" y="261"/>
                    <a:pt x="224" y="259"/>
                  </a:cubicBezTo>
                  <a:cubicBezTo>
                    <a:pt x="222" y="257"/>
                    <a:pt x="220" y="256"/>
                    <a:pt x="219" y="255"/>
                  </a:cubicBezTo>
                  <a:cubicBezTo>
                    <a:pt x="218" y="255"/>
                    <a:pt x="217" y="255"/>
                    <a:pt x="217" y="254"/>
                  </a:cubicBezTo>
                  <a:cubicBezTo>
                    <a:pt x="217" y="254"/>
                    <a:pt x="217" y="254"/>
                    <a:pt x="217" y="254"/>
                  </a:cubicBezTo>
                  <a:cubicBezTo>
                    <a:pt x="217" y="254"/>
                    <a:pt x="217" y="254"/>
                    <a:pt x="217" y="254"/>
                  </a:cubicBezTo>
                  <a:cubicBezTo>
                    <a:pt x="215" y="257"/>
                    <a:pt x="215" y="257"/>
                    <a:pt x="215" y="257"/>
                  </a:cubicBezTo>
                  <a:cubicBezTo>
                    <a:pt x="217" y="255"/>
                    <a:pt x="217" y="255"/>
                    <a:pt x="217" y="255"/>
                  </a:cubicBezTo>
                  <a:cubicBezTo>
                    <a:pt x="217" y="254"/>
                    <a:pt x="217" y="254"/>
                    <a:pt x="217" y="254"/>
                  </a:cubicBezTo>
                  <a:cubicBezTo>
                    <a:pt x="215" y="257"/>
                    <a:pt x="215" y="257"/>
                    <a:pt x="215" y="257"/>
                  </a:cubicBezTo>
                  <a:cubicBezTo>
                    <a:pt x="217" y="255"/>
                    <a:pt x="217" y="255"/>
                    <a:pt x="217" y="255"/>
                  </a:cubicBezTo>
                  <a:cubicBezTo>
                    <a:pt x="214" y="258"/>
                    <a:pt x="214" y="258"/>
                    <a:pt x="214" y="258"/>
                  </a:cubicBezTo>
                  <a:cubicBezTo>
                    <a:pt x="218" y="255"/>
                    <a:pt x="218" y="255"/>
                    <a:pt x="218" y="255"/>
                  </a:cubicBezTo>
                  <a:cubicBezTo>
                    <a:pt x="217" y="255"/>
                    <a:pt x="217" y="255"/>
                    <a:pt x="217" y="255"/>
                  </a:cubicBezTo>
                  <a:cubicBezTo>
                    <a:pt x="214" y="258"/>
                    <a:pt x="214" y="258"/>
                    <a:pt x="214" y="258"/>
                  </a:cubicBezTo>
                  <a:cubicBezTo>
                    <a:pt x="218" y="255"/>
                    <a:pt x="218" y="255"/>
                    <a:pt x="218" y="255"/>
                  </a:cubicBezTo>
                  <a:cubicBezTo>
                    <a:pt x="214" y="259"/>
                    <a:pt x="214" y="259"/>
                    <a:pt x="214" y="259"/>
                  </a:cubicBezTo>
                  <a:cubicBezTo>
                    <a:pt x="218" y="256"/>
                    <a:pt x="218" y="256"/>
                    <a:pt x="218" y="256"/>
                  </a:cubicBezTo>
                  <a:cubicBezTo>
                    <a:pt x="218" y="256"/>
                    <a:pt x="218" y="255"/>
                    <a:pt x="218" y="255"/>
                  </a:cubicBezTo>
                  <a:cubicBezTo>
                    <a:pt x="214" y="259"/>
                    <a:pt x="214" y="259"/>
                    <a:pt x="214" y="259"/>
                  </a:cubicBezTo>
                  <a:cubicBezTo>
                    <a:pt x="218" y="256"/>
                    <a:pt x="218" y="256"/>
                    <a:pt x="218" y="256"/>
                  </a:cubicBezTo>
                  <a:cubicBezTo>
                    <a:pt x="214" y="259"/>
                    <a:pt x="214" y="259"/>
                    <a:pt x="214" y="259"/>
                  </a:cubicBezTo>
                  <a:cubicBezTo>
                    <a:pt x="219" y="259"/>
                    <a:pt x="219" y="259"/>
                    <a:pt x="219" y="259"/>
                  </a:cubicBezTo>
                  <a:cubicBezTo>
                    <a:pt x="219" y="257"/>
                    <a:pt x="219" y="257"/>
                    <a:pt x="218" y="256"/>
                  </a:cubicBezTo>
                  <a:cubicBezTo>
                    <a:pt x="214" y="259"/>
                    <a:pt x="214" y="259"/>
                    <a:pt x="214" y="259"/>
                  </a:cubicBezTo>
                  <a:cubicBezTo>
                    <a:pt x="219" y="259"/>
                    <a:pt x="219" y="259"/>
                    <a:pt x="219" y="259"/>
                  </a:cubicBezTo>
                  <a:cubicBezTo>
                    <a:pt x="214" y="259"/>
                    <a:pt x="214" y="259"/>
                    <a:pt x="214" y="259"/>
                  </a:cubicBezTo>
                  <a:cubicBezTo>
                    <a:pt x="218" y="262"/>
                    <a:pt x="218" y="262"/>
                    <a:pt x="218" y="262"/>
                  </a:cubicBezTo>
                  <a:cubicBezTo>
                    <a:pt x="214" y="259"/>
                    <a:pt x="214" y="259"/>
                    <a:pt x="214" y="259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7" y="263"/>
                    <a:pt x="218" y="263"/>
                    <a:pt x="218" y="262"/>
                  </a:cubicBezTo>
                  <a:cubicBezTo>
                    <a:pt x="214" y="259"/>
                    <a:pt x="214" y="259"/>
                    <a:pt x="214" y="259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4" y="259"/>
                    <a:pt x="214" y="259"/>
                    <a:pt x="214" y="259"/>
                  </a:cubicBezTo>
                  <a:cubicBezTo>
                    <a:pt x="214" y="264"/>
                    <a:pt x="214" y="264"/>
                    <a:pt x="214" y="264"/>
                  </a:cubicBezTo>
                  <a:cubicBezTo>
                    <a:pt x="215" y="264"/>
                    <a:pt x="215" y="264"/>
                    <a:pt x="216" y="263"/>
                  </a:cubicBezTo>
                  <a:cubicBezTo>
                    <a:pt x="214" y="259"/>
                    <a:pt x="214" y="259"/>
                    <a:pt x="214" y="259"/>
                  </a:cubicBezTo>
                  <a:cubicBezTo>
                    <a:pt x="214" y="264"/>
                    <a:pt x="214" y="264"/>
                    <a:pt x="214" y="264"/>
                  </a:cubicBezTo>
                  <a:cubicBezTo>
                    <a:pt x="214" y="259"/>
                    <a:pt x="214" y="259"/>
                    <a:pt x="214" y="259"/>
                  </a:cubicBezTo>
                  <a:cubicBezTo>
                    <a:pt x="214" y="264"/>
                    <a:pt x="214" y="264"/>
                    <a:pt x="214" y="264"/>
                  </a:cubicBezTo>
                  <a:cubicBezTo>
                    <a:pt x="214" y="264"/>
                    <a:pt x="214" y="264"/>
                    <a:pt x="214" y="264"/>
                  </a:cubicBezTo>
                  <a:cubicBezTo>
                    <a:pt x="214" y="259"/>
                    <a:pt x="214" y="259"/>
                    <a:pt x="214" y="259"/>
                  </a:cubicBezTo>
                  <a:cubicBezTo>
                    <a:pt x="214" y="264"/>
                    <a:pt x="214" y="264"/>
                    <a:pt x="214" y="264"/>
                  </a:cubicBezTo>
                  <a:cubicBezTo>
                    <a:pt x="214" y="261"/>
                    <a:pt x="214" y="261"/>
                    <a:pt x="214" y="261"/>
                  </a:cubicBezTo>
                  <a:cubicBezTo>
                    <a:pt x="213" y="264"/>
                    <a:pt x="213" y="264"/>
                    <a:pt x="213" y="264"/>
                  </a:cubicBezTo>
                  <a:cubicBezTo>
                    <a:pt x="213" y="264"/>
                    <a:pt x="213" y="264"/>
                    <a:pt x="214" y="264"/>
                  </a:cubicBezTo>
                  <a:cubicBezTo>
                    <a:pt x="214" y="261"/>
                    <a:pt x="214" y="261"/>
                    <a:pt x="214" y="261"/>
                  </a:cubicBezTo>
                  <a:cubicBezTo>
                    <a:pt x="213" y="264"/>
                    <a:pt x="213" y="264"/>
                    <a:pt x="213" y="264"/>
                  </a:cubicBezTo>
                  <a:cubicBezTo>
                    <a:pt x="213" y="264"/>
                    <a:pt x="215" y="264"/>
                    <a:pt x="216" y="265"/>
                  </a:cubicBezTo>
                  <a:cubicBezTo>
                    <a:pt x="221" y="266"/>
                    <a:pt x="232" y="269"/>
                    <a:pt x="242" y="272"/>
                  </a:cubicBezTo>
                  <a:cubicBezTo>
                    <a:pt x="247" y="274"/>
                    <a:pt x="251" y="275"/>
                    <a:pt x="255" y="276"/>
                  </a:cubicBezTo>
                  <a:cubicBezTo>
                    <a:pt x="257" y="277"/>
                    <a:pt x="259" y="277"/>
                    <a:pt x="260" y="277"/>
                  </a:cubicBezTo>
                  <a:cubicBezTo>
                    <a:pt x="261" y="277"/>
                    <a:pt x="261" y="278"/>
                    <a:pt x="262" y="278"/>
                  </a:cubicBezTo>
                  <a:cubicBezTo>
                    <a:pt x="263" y="278"/>
                    <a:pt x="263" y="278"/>
                    <a:pt x="264" y="278"/>
                  </a:cubicBezTo>
                  <a:cubicBezTo>
                    <a:pt x="264" y="278"/>
                    <a:pt x="265" y="278"/>
                    <a:pt x="265" y="278"/>
                  </a:cubicBezTo>
                  <a:cubicBezTo>
                    <a:pt x="266" y="278"/>
                    <a:pt x="266" y="277"/>
                    <a:pt x="267" y="277"/>
                  </a:cubicBezTo>
                  <a:cubicBezTo>
                    <a:pt x="268" y="277"/>
                    <a:pt x="268" y="276"/>
                    <a:pt x="269" y="275"/>
                  </a:cubicBezTo>
                  <a:cubicBezTo>
                    <a:pt x="270" y="274"/>
                    <a:pt x="270" y="272"/>
                    <a:pt x="270" y="271"/>
                  </a:cubicBezTo>
                  <a:cubicBezTo>
                    <a:pt x="269" y="270"/>
                    <a:pt x="269" y="268"/>
                    <a:pt x="267" y="268"/>
                  </a:cubicBezTo>
                  <a:cubicBezTo>
                    <a:pt x="258" y="262"/>
                    <a:pt x="258" y="262"/>
                    <a:pt x="258" y="262"/>
                  </a:cubicBezTo>
                  <a:cubicBezTo>
                    <a:pt x="289" y="268"/>
                    <a:pt x="289" y="268"/>
                    <a:pt x="289" y="268"/>
                  </a:cubicBezTo>
                  <a:cubicBezTo>
                    <a:pt x="291" y="268"/>
                    <a:pt x="294" y="267"/>
                    <a:pt x="295" y="265"/>
                  </a:cubicBezTo>
                  <a:cubicBezTo>
                    <a:pt x="295" y="264"/>
                    <a:pt x="296" y="263"/>
                    <a:pt x="296" y="262"/>
                  </a:cubicBezTo>
                  <a:cubicBezTo>
                    <a:pt x="296" y="261"/>
                    <a:pt x="295" y="260"/>
                    <a:pt x="295" y="260"/>
                  </a:cubicBezTo>
                  <a:cubicBezTo>
                    <a:pt x="295" y="259"/>
                    <a:pt x="294" y="259"/>
                    <a:pt x="294" y="258"/>
                  </a:cubicBezTo>
                  <a:cubicBezTo>
                    <a:pt x="293" y="258"/>
                    <a:pt x="293" y="258"/>
                    <a:pt x="293" y="257"/>
                  </a:cubicBezTo>
                  <a:cubicBezTo>
                    <a:pt x="291" y="256"/>
                    <a:pt x="289" y="255"/>
                    <a:pt x="287" y="254"/>
                  </a:cubicBezTo>
                  <a:cubicBezTo>
                    <a:pt x="284" y="252"/>
                    <a:pt x="279" y="249"/>
                    <a:pt x="276" y="247"/>
                  </a:cubicBezTo>
                  <a:cubicBezTo>
                    <a:pt x="274" y="246"/>
                    <a:pt x="273" y="245"/>
                    <a:pt x="272" y="245"/>
                  </a:cubicBezTo>
                  <a:cubicBezTo>
                    <a:pt x="271" y="244"/>
                    <a:pt x="271" y="244"/>
                    <a:pt x="271" y="244"/>
                  </a:cubicBezTo>
                  <a:cubicBezTo>
                    <a:pt x="271" y="244"/>
                    <a:pt x="271" y="244"/>
                    <a:pt x="271" y="244"/>
                  </a:cubicBezTo>
                  <a:cubicBezTo>
                    <a:pt x="269" y="246"/>
                    <a:pt x="269" y="246"/>
                    <a:pt x="269" y="246"/>
                  </a:cubicBezTo>
                  <a:cubicBezTo>
                    <a:pt x="271" y="244"/>
                    <a:pt x="271" y="244"/>
                    <a:pt x="271" y="244"/>
                  </a:cubicBezTo>
                  <a:cubicBezTo>
                    <a:pt x="271" y="244"/>
                    <a:pt x="271" y="244"/>
                    <a:pt x="271" y="244"/>
                  </a:cubicBezTo>
                  <a:cubicBezTo>
                    <a:pt x="269" y="246"/>
                    <a:pt x="269" y="246"/>
                    <a:pt x="269" y="246"/>
                  </a:cubicBezTo>
                  <a:cubicBezTo>
                    <a:pt x="271" y="244"/>
                    <a:pt x="271" y="244"/>
                    <a:pt x="271" y="244"/>
                  </a:cubicBezTo>
                  <a:cubicBezTo>
                    <a:pt x="268" y="248"/>
                    <a:pt x="268" y="248"/>
                    <a:pt x="268" y="248"/>
                  </a:cubicBezTo>
                  <a:cubicBezTo>
                    <a:pt x="272" y="245"/>
                    <a:pt x="272" y="245"/>
                    <a:pt x="272" y="245"/>
                  </a:cubicBezTo>
                  <a:cubicBezTo>
                    <a:pt x="271" y="244"/>
                    <a:pt x="271" y="244"/>
                    <a:pt x="271" y="244"/>
                  </a:cubicBezTo>
                  <a:cubicBezTo>
                    <a:pt x="268" y="248"/>
                    <a:pt x="268" y="248"/>
                    <a:pt x="268" y="248"/>
                  </a:cubicBezTo>
                  <a:cubicBezTo>
                    <a:pt x="272" y="245"/>
                    <a:pt x="272" y="245"/>
                    <a:pt x="272" y="245"/>
                  </a:cubicBezTo>
                  <a:cubicBezTo>
                    <a:pt x="267" y="248"/>
                    <a:pt x="267" y="248"/>
                    <a:pt x="267" y="248"/>
                  </a:cubicBezTo>
                  <a:cubicBezTo>
                    <a:pt x="272" y="246"/>
                    <a:pt x="272" y="246"/>
                    <a:pt x="272" y="246"/>
                  </a:cubicBezTo>
                  <a:cubicBezTo>
                    <a:pt x="272" y="245"/>
                    <a:pt x="272" y="245"/>
                    <a:pt x="272" y="245"/>
                  </a:cubicBezTo>
                  <a:cubicBezTo>
                    <a:pt x="267" y="248"/>
                    <a:pt x="267" y="248"/>
                    <a:pt x="267" y="248"/>
                  </a:cubicBezTo>
                  <a:cubicBezTo>
                    <a:pt x="272" y="246"/>
                    <a:pt x="272" y="246"/>
                    <a:pt x="272" y="246"/>
                  </a:cubicBezTo>
                  <a:cubicBezTo>
                    <a:pt x="267" y="248"/>
                    <a:pt x="267" y="248"/>
                    <a:pt x="267" y="248"/>
                  </a:cubicBezTo>
                  <a:cubicBezTo>
                    <a:pt x="273" y="248"/>
                    <a:pt x="273" y="248"/>
                    <a:pt x="273" y="248"/>
                  </a:cubicBezTo>
                  <a:cubicBezTo>
                    <a:pt x="273" y="247"/>
                    <a:pt x="272" y="246"/>
                    <a:pt x="272" y="246"/>
                  </a:cubicBezTo>
                  <a:cubicBezTo>
                    <a:pt x="267" y="248"/>
                    <a:pt x="267" y="248"/>
                    <a:pt x="267" y="248"/>
                  </a:cubicBezTo>
                  <a:cubicBezTo>
                    <a:pt x="273" y="248"/>
                    <a:pt x="273" y="248"/>
                    <a:pt x="273" y="248"/>
                  </a:cubicBezTo>
                  <a:cubicBezTo>
                    <a:pt x="267" y="248"/>
                    <a:pt x="267" y="248"/>
                    <a:pt x="267" y="248"/>
                  </a:cubicBezTo>
                  <a:cubicBezTo>
                    <a:pt x="272" y="251"/>
                    <a:pt x="272" y="251"/>
                    <a:pt x="272" y="251"/>
                  </a:cubicBezTo>
                  <a:cubicBezTo>
                    <a:pt x="272" y="250"/>
                    <a:pt x="273" y="249"/>
                    <a:pt x="273" y="248"/>
                  </a:cubicBezTo>
                  <a:cubicBezTo>
                    <a:pt x="267" y="248"/>
                    <a:pt x="267" y="248"/>
                    <a:pt x="267" y="248"/>
                  </a:cubicBezTo>
                  <a:cubicBezTo>
                    <a:pt x="272" y="251"/>
                    <a:pt x="272" y="251"/>
                    <a:pt x="272" y="251"/>
                  </a:cubicBezTo>
                  <a:cubicBezTo>
                    <a:pt x="267" y="248"/>
                    <a:pt x="267" y="248"/>
                    <a:pt x="267" y="248"/>
                  </a:cubicBezTo>
                  <a:cubicBezTo>
                    <a:pt x="266" y="254"/>
                    <a:pt x="266" y="254"/>
                    <a:pt x="266" y="254"/>
                  </a:cubicBezTo>
                  <a:cubicBezTo>
                    <a:pt x="311" y="261"/>
                    <a:pt x="311" y="261"/>
                    <a:pt x="311" y="261"/>
                  </a:cubicBezTo>
                  <a:cubicBezTo>
                    <a:pt x="313" y="261"/>
                    <a:pt x="316" y="260"/>
                    <a:pt x="317" y="257"/>
                  </a:cubicBezTo>
                  <a:cubicBezTo>
                    <a:pt x="318" y="255"/>
                    <a:pt x="317" y="252"/>
                    <a:pt x="314" y="251"/>
                  </a:cubicBezTo>
                  <a:cubicBezTo>
                    <a:pt x="291" y="236"/>
                    <a:pt x="291" y="236"/>
                    <a:pt x="291" y="236"/>
                  </a:cubicBezTo>
                  <a:cubicBezTo>
                    <a:pt x="288" y="240"/>
                    <a:pt x="288" y="240"/>
                    <a:pt x="288" y="240"/>
                  </a:cubicBezTo>
                  <a:cubicBezTo>
                    <a:pt x="292" y="243"/>
                    <a:pt x="292" y="243"/>
                    <a:pt x="292" y="243"/>
                  </a:cubicBezTo>
                  <a:cubicBezTo>
                    <a:pt x="288" y="241"/>
                    <a:pt x="288" y="241"/>
                    <a:pt x="288" y="241"/>
                  </a:cubicBezTo>
                  <a:cubicBezTo>
                    <a:pt x="290" y="245"/>
                    <a:pt x="290" y="245"/>
                    <a:pt x="290" y="245"/>
                  </a:cubicBezTo>
                  <a:cubicBezTo>
                    <a:pt x="291" y="245"/>
                    <a:pt x="291" y="245"/>
                    <a:pt x="292" y="243"/>
                  </a:cubicBezTo>
                  <a:cubicBezTo>
                    <a:pt x="288" y="241"/>
                    <a:pt x="288" y="241"/>
                    <a:pt x="288" y="241"/>
                  </a:cubicBezTo>
                  <a:cubicBezTo>
                    <a:pt x="290" y="245"/>
                    <a:pt x="290" y="245"/>
                    <a:pt x="290" y="245"/>
                  </a:cubicBezTo>
                  <a:cubicBezTo>
                    <a:pt x="288" y="241"/>
                    <a:pt x="288" y="241"/>
                    <a:pt x="288" y="241"/>
                  </a:cubicBezTo>
                  <a:cubicBezTo>
                    <a:pt x="289" y="246"/>
                    <a:pt x="289" y="246"/>
                    <a:pt x="289" y="246"/>
                  </a:cubicBezTo>
                  <a:cubicBezTo>
                    <a:pt x="289" y="246"/>
                    <a:pt x="289" y="246"/>
                    <a:pt x="290" y="245"/>
                  </a:cubicBezTo>
                  <a:cubicBezTo>
                    <a:pt x="288" y="241"/>
                    <a:pt x="288" y="241"/>
                    <a:pt x="288" y="241"/>
                  </a:cubicBezTo>
                  <a:cubicBezTo>
                    <a:pt x="289" y="246"/>
                    <a:pt x="289" y="246"/>
                    <a:pt x="289" y="246"/>
                  </a:cubicBezTo>
                  <a:cubicBezTo>
                    <a:pt x="289" y="244"/>
                    <a:pt x="289" y="244"/>
                    <a:pt x="289" y="244"/>
                  </a:cubicBezTo>
                  <a:cubicBezTo>
                    <a:pt x="289" y="246"/>
                    <a:pt x="289" y="246"/>
                    <a:pt x="289" y="246"/>
                  </a:cubicBezTo>
                  <a:cubicBezTo>
                    <a:pt x="289" y="246"/>
                    <a:pt x="289" y="246"/>
                    <a:pt x="289" y="246"/>
                  </a:cubicBezTo>
                  <a:cubicBezTo>
                    <a:pt x="289" y="244"/>
                    <a:pt x="289" y="244"/>
                    <a:pt x="289" y="244"/>
                  </a:cubicBezTo>
                  <a:cubicBezTo>
                    <a:pt x="289" y="246"/>
                    <a:pt x="289" y="246"/>
                    <a:pt x="289" y="246"/>
                  </a:cubicBezTo>
                  <a:cubicBezTo>
                    <a:pt x="289" y="246"/>
                    <a:pt x="289" y="246"/>
                    <a:pt x="290" y="246"/>
                  </a:cubicBezTo>
                  <a:cubicBezTo>
                    <a:pt x="292" y="246"/>
                    <a:pt x="296" y="246"/>
                    <a:pt x="301" y="246"/>
                  </a:cubicBezTo>
                  <a:cubicBezTo>
                    <a:pt x="308" y="247"/>
                    <a:pt x="316" y="247"/>
                    <a:pt x="323" y="248"/>
                  </a:cubicBezTo>
                  <a:cubicBezTo>
                    <a:pt x="326" y="248"/>
                    <a:pt x="329" y="248"/>
                    <a:pt x="331" y="248"/>
                  </a:cubicBezTo>
                  <a:cubicBezTo>
                    <a:pt x="333" y="248"/>
                    <a:pt x="333" y="249"/>
                    <a:pt x="334" y="249"/>
                  </a:cubicBezTo>
                  <a:cubicBezTo>
                    <a:pt x="335" y="249"/>
                    <a:pt x="335" y="249"/>
                    <a:pt x="335" y="249"/>
                  </a:cubicBezTo>
                  <a:cubicBezTo>
                    <a:pt x="336" y="249"/>
                    <a:pt x="336" y="249"/>
                    <a:pt x="336" y="249"/>
                  </a:cubicBezTo>
                  <a:cubicBezTo>
                    <a:pt x="336" y="249"/>
                    <a:pt x="336" y="249"/>
                    <a:pt x="336" y="249"/>
                  </a:cubicBezTo>
                  <a:cubicBezTo>
                    <a:pt x="337" y="249"/>
                    <a:pt x="337" y="249"/>
                    <a:pt x="337" y="249"/>
                  </a:cubicBezTo>
                  <a:cubicBezTo>
                    <a:pt x="337" y="248"/>
                    <a:pt x="338" y="248"/>
                    <a:pt x="338" y="248"/>
                  </a:cubicBezTo>
                  <a:cubicBezTo>
                    <a:pt x="338" y="248"/>
                    <a:pt x="339" y="248"/>
                    <a:pt x="339" y="248"/>
                  </a:cubicBezTo>
                  <a:cubicBezTo>
                    <a:pt x="339" y="248"/>
                    <a:pt x="340" y="247"/>
                    <a:pt x="340" y="246"/>
                  </a:cubicBezTo>
                  <a:cubicBezTo>
                    <a:pt x="341" y="245"/>
                    <a:pt x="342" y="244"/>
                    <a:pt x="341" y="242"/>
                  </a:cubicBezTo>
                  <a:cubicBezTo>
                    <a:pt x="341" y="241"/>
                    <a:pt x="340" y="239"/>
                    <a:pt x="339" y="238"/>
                  </a:cubicBezTo>
                  <a:cubicBezTo>
                    <a:pt x="339" y="238"/>
                    <a:pt x="339" y="238"/>
                    <a:pt x="339" y="238"/>
                  </a:cubicBezTo>
                  <a:cubicBezTo>
                    <a:pt x="352" y="240"/>
                    <a:pt x="352" y="240"/>
                    <a:pt x="352" y="240"/>
                  </a:cubicBezTo>
                  <a:cubicBezTo>
                    <a:pt x="355" y="240"/>
                    <a:pt x="357" y="238"/>
                    <a:pt x="358" y="236"/>
                  </a:cubicBezTo>
                  <a:cubicBezTo>
                    <a:pt x="359" y="233"/>
                    <a:pt x="358" y="231"/>
                    <a:pt x="355" y="229"/>
                  </a:cubicBezTo>
                  <a:cubicBezTo>
                    <a:pt x="349" y="225"/>
                    <a:pt x="349" y="225"/>
                    <a:pt x="349" y="225"/>
                  </a:cubicBezTo>
                  <a:cubicBezTo>
                    <a:pt x="359" y="224"/>
                    <a:pt x="359" y="224"/>
                    <a:pt x="359" y="224"/>
                  </a:cubicBezTo>
                  <a:cubicBezTo>
                    <a:pt x="362" y="223"/>
                    <a:pt x="364" y="221"/>
                    <a:pt x="364" y="219"/>
                  </a:cubicBezTo>
                  <a:cubicBezTo>
                    <a:pt x="365" y="217"/>
                    <a:pt x="364" y="215"/>
                    <a:pt x="362" y="213"/>
                  </a:cubicBezTo>
                  <a:cubicBezTo>
                    <a:pt x="345" y="203"/>
                    <a:pt x="345" y="203"/>
                    <a:pt x="345" y="203"/>
                  </a:cubicBezTo>
                  <a:cubicBezTo>
                    <a:pt x="342" y="208"/>
                    <a:pt x="342" y="208"/>
                    <a:pt x="342" y="208"/>
                  </a:cubicBezTo>
                  <a:cubicBezTo>
                    <a:pt x="342" y="213"/>
                    <a:pt x="342" y="213"/>
                    <a:pt x="342" y="213"/>
                  </a:cubicBezTo>
                  <a:cubicBezTo>
                    <a:pt x="342" y="213"/>
                    <a:pt x="349" y="213"/>
                    <a:pt x="355" y="213"/>
                  </a:cubicBezTo>
                  <a:cubicBezTo>
                    <a:pt x="359" y="212"/>
                    <a:pt x="362" y="212"/>
                    <a:pt x="365" y="212"/>
                  </a:cubicBezTo>
                  <a:cubicBezTo>
                    <a:pt x="366" y="212"/>
                    <a:pt x="367" y="212"/>
                    <a:pt x="368" y="212"/>
                  </a:cubicBezTo>
                  <a:cubicBezTo>
                    <a:pt x="369" y="212"/>
                    <a:pt x="369" y="212"/>
                    <a:pt x="370" y="212"/>
                  </a:cubicBezTo>
                  <a:cubicBezTo>
                    <a:pt x="370" y="212"/>
                    <a:pt x="370" y="212"/>
                    <a:pt x="370" y="211"/>
                  </a:cubicBezTo>
                  <a:cubicBezTo>
                    <a:pt x="371" y="211"/>
                    <a:pt x="371" y="211"/>
                    <a:pt x="371" y="211"/>
                  </a:cubicBezTo>
                  <a:cubicBezTo>
                    <a:pt x="372" y="211"/>
                    <a:pt x="372" y="211"/>
                    <a:pt x="372" y="210"/>
                  </a:cubicBezTo>
                  <a:cubicBezTo>
                    <a:pt x="373" y="210"/>
                    <a:pt x="373" y="210"/>
                    <a:pt x="374" y="209"/>
                  </a:cubicBezTo>
                  <a:cubicBezTo>
                    <a:pt x="374" y="208"/>
                    <a:pt x="375" y="206"/>
                    <a:pt x="374" y="205"/>
                  </a:cubicBezTo>
                  <a:cubicBezTo>
                    <a:pt x="374" y="203"/>
                    <a:pt x="373" y="202"/>
                    <a:pt x="372" y="201"/>
                  </a:cubicBezTo>
                  <a:cubicBezTo>
                    <a:pt x="345" y="184"/>
                    <a:pt x="345" y="184"/>
                    <a:pt x="345" y="184"/>
                  </a:cubicBezTo>
                  <a:cubicBezTo>
                    <a:pt x="342" y="189"/>
                    <a:pt x="342" y="189"/>
                    <a:pt x="342" y="189"/>
                  </a:cubicBezTo>
                  <a:cubicBezTo>
                    <a:pt x="346" y="192"/>
                    <a:pt x="346" y="192"/>
                    <a:pt x="346" y="192"/>
                  </a:cubicBezTo>
                  <a:cubicBezTo>
                    <a:pt x="342" y="189"/>
                    <a:pt x="342" y="189"/>
                    <a:pt x="342" y="189"/>
                  </a:cubicBezTo>
                  <a:cubicBezTo>
                    <a:pt x="346" y="192"/>
                    <a:pt x="346" y="192"/>
                    <a:pt x="346" y="192"/>
                  </a:cubicBezTo>
                  <a:cubicBezTo>
                    <a:pt x="346" y="192"/>
                    <a:pt x="346" y="192"/>
                    <a:pt x="346" y="192"/>
                  </a:cubicBezTo>
                  <a:cubicBezTo>
                    <a:pt x="342" y="189"/>
                    <a:pt x="342" y="189"/>
                    <a:pt x="342" y="189"/>
                  </a:cubicBezTo>
                  <a:cubicBezTo>
                    <a:pt x="346" y="192"/>
                    <a:pt x="346" y="192"/>
                    <a:pt x="346" y="192"/>
                  </a:cubicBezTo>
                  <a:cubicBezTo>
                    <a:pt x="343" y="190"/>
                    <a:pt x="343" y="190"/>
                    <a:pt x="343" y="190"/>
                  </a:cubicBezTo>
                  <a:cubicBezTo>
                    <a:pt x="346" y="193"/>
                    <a:pt x="346" y="193"/>
                    <a:pt x="346" y="193"/>
                  </a:cubicBezTo>
                  <a:cubicBezTo>
                    <a:pt x="346" y="192"/>
                    <a:pt x="346" y="192"/>
                    <a:pt x="346" y="192"/>
                  </a:cubicBezTo>
                  <a:cubicBezTo>
                    <a:pt x="343" y="190"/>
                    <a:pt x="343" y="190"/>
                    <a:pt x="343" y="190"/>
                  </a:cubicBezTo>
                  <a:cubicBezTo>
                    <a:pt x="346" y="193"/>
                    <a:pt x="346" y="193"/>
                    <a:pt x="346" y="193"/>
                  </a:cubicBezTo>
                  <a:cubicBezTo>
                    <a:pt x="345" y="192"/>
                    <a:pt x="345" y="192"/>
                    <a:pt x="345" y="192"/>
                  </a:cubicBezTo>
                  <a:cubicBezTo>
                    <a:pt x="346" y="193"/>
                    <a:pt x="346" y="193"/>
                    <a:pt x="346" y="193"/>
                  </a:cubicBezTo>
                  <a:cubicBezTo>
                    <a:pt x="346" y="193"/>
                    <a:pt x="346" y="193"/>
                    <a:pt x="346" y="193"/>
                  </a:cubicBezTo>
                  <a:cubicBezTo>
                    <a:pt x="345" y="192"/>
                    <a:pt x="345" y="192"/>
                    <a:pt x="345" y="192"/>
                  </a:cubicBezTo>
                  <a:cubicBezTo>
                    <a:pt x="346" y="193"/>
                    <a:pt x="346" y="193"/>
                    <a:pt x="346" y="193"/>
                  </a:cubicBezTo>
                  <a:cubicBezTo>
                    <a:pt x="346" y="192"/>
                    <a:pt x="346" y="192"/>
                    <a:pt x="347" y="192"/>
                  </a:cubicBezTo>
                  <a:cubicBezTo>
                    <a:pt x="349" y="190"/>
                    <a:pt x="352" y="186"/>
                    <a:pt x="356" y="183"/>
                  </a:cubicBezTo>
                  <a:cubicBezTo>
                    <a:pt x="359" y="180"/>
                    <a:pt x="362" y="177"/>
                    <a:pt x="362" y="177"/>
                  </a:cubicBezTo>
                  <a:cubicBezTo>
                    <a:pt x="362" y="177"/>
                    <a:pt x="362" y="177"/>
                    <a:pt x="362" y="176"/>
                  </a:cubicBezTo>
                  <a:cubicBezTo>
                    <a:pt x="363" y="175"/>
                    <a:pt x="363" y="174"/>
                    <a:pt x="363" y="173"/>
                  </a:cubicBezTo>
                  <a:cubicBezTo>
                    <a:pt x="363" y="172"/>
                    <a:pt x="363" y="171"/>
                    <a:pt x="362" y="170"/>
                  </a:cubicBezTo>
                  <a:cubicBezTo>
                    <a:pt x="362" y="169"/>
                    <a:pt x="362" y="169"/>
                    <a:pt x="361" y="169"/>
                  </a:cubicBezTo>
                  <a:cubicBezTo>
                    <a:pt x="361" y="168"/>
                    <a:pt x="361" y="168"/>
                    <a:pt x="360" y="168"/>
                  </a:cubicBezTo>
                  <a:cubicBezTo>
                    <a:pt x="359" y="167"/>
                    <a:pt x="356" y="165"/>
                    <a:pt x="353" y="163"/>
                  </a:cubicBezTo>
                  <a:cubicBezTo>
                    <a:pt x="349" y="161"/>
                    <a:pt x="343" y="157"/>
                    <a:pt x="339" y="155"/>
                  </a:cubicBezTo>
                  <a:cubicBezTo>
                    <a:pt x="336" y="153"/>
                    <a:pt x="334" y="152"/>
                    <a:pt x="333" y="151"/>
                  </a:cubicBezTo>
                  <a:cubicBezTo>
                    <a:pt x="332" y="151"/>
                    <a:pt x="332" y="150"/>
                    <a:pt x="331" y="150"/>
                  </a:cubicBezTo>
                  <a:cubicBezTo>
                    <a:pt x="331" y="150"/>
                    <a:pt x="331" y="150"/>
                    <a:pt x="331" y="150"/>
                  </a:cubicBezTo>
                  <a:cubicBezTo>
                    <a:pt x="331" y="150"/>
                    <a:pt x="331" y="150"/>
                    <a:pt x="331" y="150"/>
                  </a:cubicBezTo>
                  <a:cubicBezTo>
                    <a:pt x="329" y="153"/>
                    <a:pt x="329" y="153"/>
                    <a:pt x="329" y="153"/>
                  </a:cubicBezTo>
                  <a:cubicBezTo>
                    <a:pt x="331" y="150"/>
                    <a:pt x="331" y="150"/>
                    <a:pt x="331" y="150"/>
                  </a:cubicBezTo>
                  <a:cubicBezTo>
                    <a:pt x="331" y="150"/>
                    <a:pt x="331" y="150"/>
                    <a:pt x="331" y="150"/>
                  </a:cubicBezTo>
                  <a:cubicBezTo>
                    <a:pt x="329" y="153"/>
                    <a:pt x="329" y="153"/>
                    <a:pt x="329" y="153"/>
                  </a:cubicBezTo>
                  <a:cubicBezTo>
                    <a:pt x="331" y="150"/>
                    <a:pt x="331" y="150"/>
                    <a:pt x="331" y="150"/>
                  </a:cubicBezTo>
                  <a:cubicBezTo>
                    <a:pt x="328" y="154"/>
                    <a:pt x="328" y="154"/>
                    <a:pt x="328" y="154"/>
                  </a:cubicBezTo>
                  <a:cubicBezTo>
                    <a:pt x="332" y="150"/>
                    <a:pt x="332" y="150"/>
                    <a:pt x="332" y="150"/>
                  </a:cubicBezTo>
                  <a:cubicBezTo>
                    <a:pt x="331" y="150"/>
                    <a:pt x="331" y="150"/>
                    <a:pt x="331" y="150"/>
                  </a:cubicBezTo>
                  <a:cubicBezTo>
                    <a:pt x="328" y="154"/>
                    <a:pt x="328" y="154"/>
                    <a:pt x="328" y="154"/>
                  </a:cubicBezTo>
                  <a:cubicBezTo>
                    <a:pt x="332" y="150"/>
                    <a:pt x="332" y="150"/>
                    <a:pt x="332" y="150"/>
                  </a:cubicBezTo>
                  <a:cubicBezTo>
                    <a:pt x="328" y="155"/>
                    <a:pt x="328" y="155"/>
                    <a:pt x="328" y="155"/>
                  </a:cubicBezTo>
                  <a:cubicBezTo>
                    <a:pt x="332" y="151"/>
                    <a:pt x="332" y="151"/>
                    <a:pt x="332" y="151"/>
                  </a:cubicBezTo>
                  <a:cubicBezTo>
                    <a:pt x="332" y="150"/>
                    <a:pt x="332" y="150"/>
                    <a:pt x="332" y="150"/>
                  </a:cubicBezTo>
                  <a:cubicBezTo>
                    <a:pt x="328" y="155"/>
                    <a:pt x="328" y="155"/>
                    <a:pt x="328" y="155"/>
                  </a:cubicBezTo>
                  <a:cubicBezTo>
                    <a:pt x="332" y="151"/>
                    <a:pt x="332" y="151"/>
                    <a:pt x="332" y="151"/>
                  </a:cubicBezTo>
                  <a:cubicBezTo>
                    <a:pt x="328" y="155"/>
                    <a:pt x="328" y="155"/>
                    <a:pt x="328" y="155"/>
                  </a:cubicBezTo>
                  <a:cubicBezTo>
                    <a:pt x="333" y="152"/>
                    <a:pt x="333" y="152"/>
                    <a:pt x="333" y="152"/>
                  </a:cubicBezTo>
                  <a:cubicBezTo>
                    <a:pt x="332" y="151"/>
                    <a:pt x="332" y="151"/>
                    <a:pt x="332" y="151"/>
                  </a:cubicBezTo>
                  <a:cubicBezTo>
                    <a:pt x="328" y="155"/>
                    <a:pt x="328" y="155"/>
                    <a:pt x="328" y="155"/>
                  </a:cubicBezTo>
                  <a:cubicBezTo>
                    <a:pt x="333" y="152"/>
                    <a:pt x="333" y="152"/>
                    <a:pt x="333" y="152"/>
                  </a:cubicBezTo>
                  <a:cubicBezTo>
                    <a:pt x="328" y="155"/>
                    <a:pt x="328" y="155"/>
                    <a:pt x="328" y="155"/>
                  </a:cubicBezTo>
                  <a:cubicBezTo>
                    <a:pt x="333" y="155"/>
                    <a:pt x="333" y="155"/>
                    <a:pt x="333" y="155"/>
                  </a:cubicBezTo>
                  <a:cubicBezTo>
                    <a:pt x="333" y="153"/>
                    <a:pt x="333" y="152"/>
                    <a:pt x="333" y="152"/>
                  </a:cubicBezTo>
                  <a:cubicBezTo>
                    <a:pt x="328" y="155"/>
                    <a:pt x="328" y="155"/>
                    <a:pt x="328" y="155"/>
                  </a:cubicBezTo>
                  <a:cubicBezTo>
                    <a:pt x="333" y="155"/>
                    <a:pt x="333" y="155"/>
                    <a:pt x="333" y="155"/>
                  </a:cubicBezTo>
                  <a:cubicBezTo>
                    <a:pt x="328" y="155"/>
                    <a:pt x="328" y="155"/>
                    <a:pt x="328" y="155"/>
                  </a:cubicBezTo>
                  <a:cubicBezTo>
                    <a:pt x="329" y="160"/>
                    <a:pt x="329" y="160"/>
                    <a:pt x="329" y="160"/>
                  </a:cubicBezTo>
                  <a:cubicBezTo>
                    <a:pt x="354" y="153"/>
                    <a:pt x="354" y="153"/>
                    <a:pt x="354" y="153"/>
                  </a:cubicBezTo>
                  <a:cubicBezTo>
                    <a:pt x="356" y="153"/>
                    <a:pt x="357" y="151"/>
                    <a:pt x="358" y="149"/>
                  </a:cubicBezTo>
                  <a:cubicBezTo>
                    <a:pt x="358" y="146"/>
                    <a:pt x="357" y="144"/>
                    <a:pt x="355" y="143"/>
                  </a:cubicBezTo>
                  <a:cubicBezTo>
                    <a:pt x="338" y="133"/>
                    <a:pt x="338" y="133"/>
                    <a:pt x="338" y="133"/>
                  </a:cubicBezTo>
                  <a:cubicBezTo>
                    <a:pt x="345" y="129"/>
                    <a:pt x="345" y="129"/>
                    <a:pt x="345" y="129"/>
                  </a:cubicBezTo>
                  <a:cubicBezTo>
                    <a:pt x="347" y="128"/>
                    <a:pt x="348" y="127"/>
                    <a:pt x="348" y="125"/>
                  </a:cubicBezTo>
                  <a:cubicBezTo>
                    <a:pt x="348" y="123"/>
                    <a:pt x="347" y="121"/>
                    <a:pt x="345" y="120"/>
                  </a:cubicBezTo>
                  <a:cubicBezTo>
                    <a:pt x="328" y="109"/>
                    <a:pt x="328" y="109"/>
                    <a:pt x="328" y="109"/>
                  </a:cubicBezTo>
                  <a:cubicBezTo>
                    <a:pt x="339" y="106"/>
                    <a:pt x="339" y="106"/>
                    <a:pt x="339" y="106"/>
                  </a:cubicBezTo>
                  <a:cubicBezTo>
                    <a:pt x="341" y="105"/>
                    <a:pt x="343" y="103"/>
                    <a:pt x="343" y="101"/>
                  </a:cubicBezTo>
                  <a:cubicBezTo>
                    <a:pt x="343" y="99"/>
                    <a:pt x="343" y="99"/>
                    <a:pt x="342" y="98"/>
                  </a:cubicBezTo>
                  <a:cubicBezTo>
                    <a:pt x="342" y="97"/>
                    <a:pt x="342" y="97"/>
                    <a:pt x="342" y="97"/>
                  </a:cubicBezTo>
                  <a:cubicBezTo>
                    <a:pt x="341" y="96"/>
                    <a:pt x="341" y="96"/>
                    <a:pt x="341" y="96"/>
                  </a:cubicBezTo>
                  <a:cubicBezTo>
                    <a:pt x="340" y="96"/>
                    <a:pt x="340" y="96"/>
                    <a:pt x="340" y="96"/>
                  </a:cubicBezTo>
                  <a:cubicBezTo>
                    <a:pt x="340" y="96"/>
                    <a:pt x="339" y="95"/>
                    <a:pt x="338" y="95"/>
                  </a:cubicBezTo>
                  <a:cubicBezTo>
                    <a:pt x="335" y="93"/>
                    <a:pt x="329" y="89"/>
                    <a:pt x="324" y="86"/>
                  </a:cubicBezTo>
                  <a:cubicBezTo>
                    <a:pt x="322" y="85"/>
                    <a:pt x="319" y="83"/>
                    <a:pt x="318" y="82"/>
                  </a:cubicBezTo>
                  <a:cubicBezTo>
                    <a:pt x="317" y="82"/>
                    <a:pt x="316" y="81"/>
                    <a:pt x="316" y="81"/>
                  </a:cubicBezTo>
                  <a:cubicBezTo>
                    <a:pt x="316" y="81"/>
                    <a:pt x="316" y="81"/>
                    <a:pt x="316" y="81"/>
                  </a:cubicBezTo>
                  <a:cubicBezTo>
                    <a:pt x="316" y="81"/>
                    <a:pt x="316" y="81"/>
                    <a:pt x="316" y="81"/>
                  </a:cubicBezTo>
                  <a:cubicBezTo>
                    <a:pt x="314" y="83"/>
                    <a:pt x="314" y="83"/>
                    <a:pt x="314" y="83"/>
                  </a:cubicBezTo>
                  <a:cubicBezTo>
                    <a:pt x="316" y="81"/>
                    <a:pt x="316" y="81"/>
                    <a:pt x="316" y="81"/>
                  </a:cubicBezTo>
                  <a:cubicBezTo>
                    <a:pt x="316" y="81"/>
                    <a:pt x="316" y="81"/>
                    <a:pt x="316" y="81"/>
                  </a:cubicBezTo>
                  <a:cubicBezTo>
                    <a:pt x="314" y="83"/>
                    <a:pt x="314" y="83"/>
                    <a:pt x="314" y="83"/>
                  </a:cubicBezTo>
                  <a:cubicBezTo>
                    <a:pt x="316" y="81"/>
                    <a:pt x="316" y="81"/>
                    <a:pt x="316" y="81"/>
                  </a:cubicBezTo>
                  <a:cubicBezTo>
                    <a:pt x="312" y="84"/>
                    <a:pt x="312" y="84"/>
                    <a:pt x="312" y="84"/>
                  </a:cubicBezTo>
                  <a:cubicBezTo>
                    <a:pt x="317" y="82"/>
                    <a:pt x="317" y="82"/>
                    <a:pt x="317" y="82"/>
                  </a:cubicBezTo>
                  <a:cubicBezTo>
                    <a:pt x="316" y="81"/>
                    <a:pt x="316" y="81"/>
                    <a:pt x="316" y="81"/>
                  </a:cubicBezTo>
                  <a:cubicBezTo>
                    <a:pt x="312" y="84"/>
                    <a:pt x="312" y="84"/>
                    <a:pt x="312" y="84"/>
                  </a:cubicBezTo>
                  <a:cubicBezTo>
                    <a:pt x="317" y="82"/>
                    <a:pt x="317" y="82"/>
                    <a:pt x="317" y="82"/>
                  </a:cubicBezTo>
                  <a:cubicBezTo>
                    <a:pt x="312" y="85"/>
                    <a:pt x="312" y="85"/>
                    <a:pt x="312" y="85"/>
                  </a:cubicBezTo>
                  <a:cubicBezTo>
                    <a:pt x="317" y="85"/>
                    <a:pt x="317" y="85"/>
                    <a:pt x="317" y="85"/>
                  </a:cubicBezTo>
                  <a:cubicBezTo>
                    <a:pt x="317" y="83"/>
                    <a:pt x="317" y="82"/>
                    <a:pt x="317" y="82"/>
                  </a:cubicBezTo>
                  <a:cubicBezTo>
                    <a:pt x="312" y="85"/>
                    <a:pt x="312" y="85"/>
                    <a:pt x="312" y="85"/>
                  </a:cubicBezTo>
                  <a:cubicBezTo>
                    <a:pt x="317" y="85"/>
                    <a:pt x="317" y="85"/>
                    <a:pt x="317" y="85"/>
                  </a:cubicBezTo>
                  <a:cubicBezTo>
                    <a:pt x="312" y="85"/>
                    <a:pt x="312" y="85"/>
                    <a:pt x="312" y="85"/>
                  </a:cubicBezTo>
                  <a:cubicBezTo>
                    <a:pt x="316" y="88"/>
                    <a:pt x="316" y="88"/>
                    <a:pt x="316" y="88"/>
                  </a:cubicBezTo>
                  <a:cubicBezTo>
                    <a:pt x="317" y="87"/>
                    <a:pt x="317" y="85"/>
                    <a:pt x="317" y="85"/>
                  </a:cubicBezTo>
                  <a:cubicBezTo>
                    <a:pt x="312" y="85"/>
                    <a:pt x="312" y="85"/>
                    <a:pt x="312" y="85"/>
                  </a:cubicBezTo>
                  <a:cubicBezTo>
                    <a:pt x="316" y="88"/>
                    <a:pt x="316" y="88"/>
                    <a:pt x="316" y="88"/>
                  </a:cubicBezTo>
                  <a:cubicBezTo>
                    <a:pt x="312" y="85"/>
                    <a:pt x="312" y="85"/>
                    <a:pt x="312" y="85"/>
                  </a:cubicBezTo>
                  <a:cubicBezTo>
                    <a:pt x="316" y="88"/>
                    <a:pt x="316" y="88"/>
                    <a:pt x="316" y="88"/>
                  </a:cubicBezTo>
                  <a:cubicBezTo>
                    <a:pt x="330" y="71"/>
                    <a:pt x="330" y="71"/>
                    <a:pt x="330" y="71"/>
                  </a:cubicBezTo>
                  <a:cubicBezTo>
                    <a:pt x="331" y="70"/>
                    <a:pt x="332" y="68"/>
                    <a:pt x="332" y="66"/>
                  </a:cubicBezTo>
                  <a:cubicBezTo>
                    <a:pt x="331" y="65"/>
                    <a:pt x="330" y="63"/>
                    <a:pt x="329" y="63"/>
                  </a:cubicBezTo>
                  <a:cubicBezTo>
                    <a:pt x="329" y="63"/>
                    <a:pt x="328" y="62"/>
                    <a:pt x="325" y="60"/>
                  </a:cubicBezTo>
                  <a:cubicBezTo>
                    <a:pt x="322" y="58"/>
                    <a:pt x="317" y="56"/>
                    <a:pt x="314" y="53"/>
                  </a:cubicBezTo>
                  <a:cubicBezTo>
                    <a:pt x="312" y="52"/>
                    <a:pt x="310" y="51"/>
                    <a:pt x="309" y="50"/>
                  </a:cubicBezTo>
                  <a:cubicBezTo>
                    <a:pt x="308" y="50"/>
                    <a:pt x="307" y="49"/>
                    <a:pt x="307" y="49"/>
                  </a:cubicBezTo>
                  <a:cubicBezTo>
                    <a:pt x="307" y="49"/>
                    <a:pt x="307" y="49"/>
                    <a:pt x="307" y="49"/>
                  </a:cubicBezTo>
                  <a:cubicBezTo>
                    <a:pt x="305" y="51"/>
                    <a:pt x="305" y="51"/>
                    <a:pt x="305" y="51"/>
                  </a:cubicBezTo>
                  <a:cubicBezTo>
                    <a:pt x="307" y="49"/>
                    <a:pt x="307" y="49"/>
                    <a:pt x="307" y="49"/>
                  </a:cubicBezTo>
                  <a:cubicBezTo>
                    <a:pt x="307" y="49"/>
                    <a:pt x="307" y="49"/>
                    <a:pt x="307" y="49"/>
                  </a:cubicBezTo>
                  <a:cubicBezTo>
                    <a:pt x="305" y="51"/>
                    <a:pt x="305" y="51"/>
                    <a:pt x="305" y="51"/>
                  </a:cubicBezTo>
                  <a:cubicBezTo>
                    <a:pt x="307" y="49"/>
                    <a:pt x="307" y="49"/>
                    <a:pt x="307" y="49"/>
                  </a:cubicBezTo>
                  <a:cubicBezTo>
                    <a:pt x="304" y="53"/>
                    <a:pt x="304" y="53"/>
                    <a:pt x="304" y="53"/>
                  </a:cubicBezTo>
                  <a:cubicBezTo>
                    <a:pt x="308" y="50"/>
                    <a:pt x="308" y="50"/>
                    <a:pt x="308" y="50"/>
                  </a:cubicBezTo>
                  <a:cubicBezTo>
                    <a:pt x="308" y="50"/>
                    <a:pt x="308" y="49"/>
                    <a:pt x="307" y="49"/>
                  </a:cubicBezTo>
                  <a:cubicBezTo>
                    <a:pt x="304" y="53"/>
                    <a:pt x="304" y="53"/>
                    <a:pt x="304" y="53"/>
                  </a:cubicBezTo>
                  <a:cubicBezTo>
                    <a:pt x="308" y="50"/>
                    <a:pt x="308" y="50"/>
                    <a:pt x="308" y="50"/>
                  </a:cubicBezTo>
                  <a:cubicBezTo>
                    <a:pt x="304" y="53"/>
                    <a:pt x="304" y="53"/>
                    <a:pt x="304" y="53"/>
                  </a:cubicBezTo>
                  <a:cubicBezTo>
                    <a:pt x="308" y="51"/>
                    <a:pt x="308" y="51"/>
                    <a:pt x="308" y="51"/>
                  </a:cubicBezTo>
                  <a:cubicBezTo>
                    <a:pt x="308" y="50"/>
                    <a:pt x="308" y="50"/>
                    <a:pt x="308" y="50"/>
                  </a:cubicBezTo>
                  <a:cubicBezTo>
                    <a:pt x="304" y="53"/>
                    <a:pt x="304" y="53"/>
                    <a:pt x="304" y="53"/>
                  </a:cubicBezTo>
                  <a:cubicBezTo>
                    <a:pt x="308" y="51"/>
                    <a:pt x="308" y="51"/>
                    <a:pt x="308" y="51"/>
                  </a:cubicBezTo>
                  <a:cubicBezTo>
                    <a:pt x="303" y="53"/>
                    <a:pt x="303" y="53"/>
                    <a:pt x="303" y="53"/>
                  </a:cubicBezTo>
                  <a:cubicBezTo>
                    <a:pt x="309" y="53"/>
                    <a:pt x="309" y="53"/>
                    <a:pt x="309" y="53"/>
                  </a:cubicBezTo>
                  <a:cubicBezTo>
                    <a:pt x="309" y="52"/>
                    <a:pt x="309" y="51"/>
                    <a:pt x="308" y="51"/>
                  </a:cubicBezTo>
                  <a:cubicBezTo>
                    <a:pt x="303" y="53"/>
                    <a:pt x="303" y="53"/>
                    <a:pt x="303" y="53"/>
                  </a:cubicBezTo>
                  <a:cubicBezTo>
                    <a:pt x="309" y="53"/>
                    <a:pt x="309" y="53"/>
                    <a:pt x="309" y="53"/>
                  </a:cubicBezTo>
                  <a:cubicBezTo>
                    <a:pt x="303" y="53"/>
                    <a:pt x="303" y="53"/>
                    <a:pt x="303" y="53"/>
                  </a:cubicBezTo>
                  <a:cubicBezTo>
                    <a:pt x="309" y="54"/>
                    <a:pt x="309" y="54"/>
                    <a:pt x="309" y="54"/>
                  </a:cubicBezTo>
                  <a:cubicBezTo>
                    <a:pt x="309" y="54"/>
                    <a:pt x="309" y="53"/>
                    <a:pt x="309" y="53"/>
                  </a:cubicBezTo>
                  <a:cubicBezTo>
                    <a:pt x="303" y="53"/>
                    <a:pt x="303" y="53"/>
                    <a:pt x="303" y="53"/>
                  </a:cubicBezTo>
                  <a:cubicBezTo>
                    <a:pt x="309" y="54"/>
                    <a:pt x="309" y="54"/>
                    <a:pt x="309" y="54"/>
                  </a:cubicBezTo>
                  <a:cubicBezTo>
                    <a:pt x="303" y="53"/>
                    <a:pt x="303" y="53"/>
                    <a:pt x="303" y="53"/>
                  </a:cubicBezTo>
                  <a:cubicBezTo>
                    <a:pt x="308" y="56"/>
                    <a:pt x="308" y="56"/>
                    <a:pt x="308" y="56"/>
                  </a:cubicBezTo>
                  <a:cubicBezTo>
                    <a:pt x="308" y="56"/>
                    <a:pt x="309" y="55"/>
                    <a:pt x="309" y="54"/>
                  </a:cubicBezTo>
                  <a:cubicBezTo>
                    <a:pt x="303" y="53"/>
                    <a:pt x="303" y="53"/>
                    <a:pt x="303" y="53"/>
                  </a:cubicBezTo>
                  <a:cubicBezTo>
                    <a:pt x="308" y="56"/>
                    <a:pt x="308" y="56"/>
                    <a:pt x="308" y="56"/>
                  </a:cubicBezTo>
                  <a:cubicBezTo>
                    <a:pt x="303" y="53"/>
                    <a:pt x="303" y="53"/>
                    <a:pt x="303" y="53"/>
                  </a:cubicBezTo>
                  <a:cubicBezTo>
                    <a:pt x="306" y="58"/>
                    <a:pt x="306" y="58"/>
                    <a:pt x="306" y="58"/>
                  </a:cubicBezTo>
                  <a:cubicBezTo>
                    <a:pt x="322" y="49"/>
                    <a:pt x="322" y="49"/>
                    <a:pt x="322" y="49"/>
                  </a:cubicBezTo>
                  <a:cubicBezTo>
                    <a:pt x="324" y="48"/>
                    <a:pt x="325" y="46"/>
                    <a:pt x="325" y="44"/>
                  </a:cubicBezTo>
                  <a:cubicBezTo>
                    <a:pt x="325" y="42"/>
                    <a:pt x="324" y="40"/>
                    <a:pt x="323" y="39"/>
                  </a:cubicBezTo>
                  <a:cubicBezTo>
                    <a:pt x="264" y="3"/>
                    <a:pt x="264" y="3"/>
                    <a:pt x="264" y="3"/>
                  </a:cubicBezTo>
                  <a:cubicBezTo>
                    <a:pt x="261" y="7"/>
                    <a:pt x="261" y="7"/>
                    <a:pt x="261" y="7"/>
                  </a:cubicBezTo>
                  <a:cubicBezTo>
                    <a:pt x="266" y="10"/>
                    <a:pt x="266" y="10"/>
                    <a:pt x="266" y="10"/>
                  </a:cubicBezTo>
                  <a:cubicBezTo>
                    <a:pt x="261" y="7"/>
                    <a:pt x="261" y="7"/>
                    <a:pt x="261" y="7"/>
                  </a:cubicBezTo>
                  <a:cubicBezTo>
                    <a:pt x="264" y="12"/>
                    <a:pt x="264" y="12"/>
                    <a:pt x="264" y="12"/>
                  </a:cubicBezTo>
                  <a:cubicBezTo>
                    <a:pt x="265" y="12"/>
                    <a:pt x="265" y="11"/>
                    <a:pt x="266" y="10"/>
                  </a:cubicBezTo>
                  <a:cubicBezTo>
                    <a:pt x="261" y="7"/>
                    <a:pt x="261" y="7"/>
                    <a:pt x="261" y="7"/>
                  </a:cubicBezTo>
                  <a:cubicBezTo>
                    <a:pt x="264" y="12"/>
                    <a:pt x="264" y="12"/>
                    <a:pt x="264" y="12"/>
                  </a:cubicBezTo>
                  <a:cubicBezTo>
                    <a:pt x="262" y="8"/>
                    <a:pt x="262" y="8"/>
                    <a:pt x="262" y="8"/>
                  </a:cubicBezTo>
                  <a:cubicBezTo>
                    <a:pt x="262" y="13"/>
                    <a:pt x="262" y="13"/>
                    <a:pt x="262" y="13"/>
                  </a:cubicBezTo>
                  <a:cubicBezTo>
                    <a:pt x="263" y="13"/>
                    <a:pt x="263" y="13"/>
                    <a:pt x="264" y="12"/>
                  </a:cubicBezTo>
                  <a:cubicBezTo>
                    <a:pt x="262" y="8"/>
                    <a:pt x="262" y="8"/>
                    <a:pt x="262" y="8"/>
                  </a:cubicBezTo>
                  <a:cubicBezTo>
                    <a:pt x="262" y="13"/>
                    <a:pt x="262" y="13"/>
                    <a:pt x="262" y="13"/>
                  </a:cubicBezTo>
                  <a:cubicBezTo>
                    <a:pt x="262" y="8"/>
                    <a:pt x="262" y="8"/>
                    <a:pt x="262" y="8"/>
                  </a:cubicBezTo>
                  <a:cubicBezTo>
                    <a:pt x="262" y="13"/>
                    <a:pt x="262" y="13"/>
                    <a:pt x="262" y="13"/>
                  </a:cubicBezTo>
                  <a:cubicBezTo>
                    <a:pt x="262" y="13"/>
                    <a:pt x="262" y="13"/>
                    <a:pt x="262" y="13"/>
                  </a:cubicBezTo>
                  <a:cubicBezTo>
                    <a:pt x="262" y="8"/>
                    <a:pt x="262" y="8"/>
                    <a:pt x="262" y="8"/>
                  </a:cubicBezTo>
                  <a:cubicBezTo>
                    <a:pt x="262" y="13"/>
                    <a:pt x="262" y="13"/>
                    <a:pt x="262" y="13"/>
                  </a:cubicBezTo>
                  <a:cubicBezTo>
                    <a:pt x="262" y="9"/>
                    <a:pt x="262" y="9"/>
                    <a:pt x="262" y="9"/>
                  </a:cubicBezTo>
                  <a:cubicBezTo>
                    <a:pt x="261" y="13"/>
                    <a:pt x="261" y="13"/>
                    <a:pt x="261" y="13"/>
                  </a:cubicBezTo>
                  <a:cubicBezTo>
                    <a:pt x="262" y="13"/>
                    <a:pt x="262" y="13"/>
                    <a:pt x="262" y="13"/>
                  </a:cubicBezTo>
                  <a:cubicBezTo>
                    <a:pt x="262" y="9"/>
                    <a:pt x="262" y="9"/>
                    <a:pt x="262" y="9"/>
                  </a:cubicBezTo>
                  <a:cubicBezTo>
                    <a:pt x="261" y="13"/>
                    <a:pt x="261" y="13"/>
                    <a:pt x="261" y="13"/>
                  </a:cubicBezTo>
                  <a:cubicBezTo>
                    <a:pt x="261" y="12"/>
                    <a:pt x="261" y="12"/>
                    <a:pt x="261" y="12"/>
                  </a:cubicBezTo>
                  <a:cubicBezTo>
                    <a:pt x="261" y="13"/>
                    <a:pt x="261" y="13"/>
                    <a:pt x="261" y="13"/>
                  </a:cubicBezTo>
                  <a:cubicBezTo>
                    <a:pt x="261" y="13"/>
                    <a:pt x="261" y="13"/>
                    <a:pt x="261" y="13"/>
                  </a:cubicBezTo>
                  <a:cubicBezTo>
                    <a:pt x="261" y="12"/>
                    <a:pt x="261" y="12"/>
                    <a:pt x="261" y="12"/>
                  </a:cubicBezTo>
                  <a:cubicBezTo>
                    <a:pt x="261" y="13"/>
                    <a:pt x="261" y="13"/>
                    <a:pt x="261" y="13"/>
                  </a:cubicBezTo>
                  <a:cubicBezTo>
                    <a:pt x="261" y="13"/>
                    <a:pt x="262" y="13"/>
                    <a:pt x="262" y="13"/>
                  </a:cubicBezTo>
                  <a:cubicBezTo>
                    <a:pt x="264" y="14"/>
                    <a:pt x="269" y="15"/>
                    <a:pt x="274" y="16"/>
                  </a:cubicBezTo>
                  <a:cubicBezTo>
                    <a:pt x="282" y="19"/>
                    <a:pt x="292" y="22"/>
                    <a:pt x="300" y="25"/>
                  </a:cubicBezTo>
                  <a:cubicBezTo>
                    <a:pt x="304" y="26"/>
                    <a:pt x="308" y="27"/>
                    <a:pt x="310" y="28"/>
                  </a:cubicBezTo>
                  <a:cubicBezTo>
                    <a:pt x="312" y="28"/>
                    <a:pt x="313" y="29"/>
                    <a:pt x="314" y="29"/>
                  </a:cubicBezTo>
                  <a:cubicBezTo>
                    <a:pt x="314" y="29"/>
                    <a:pt x="315" y="29"/>
                    <a:pt x="315" y="29"/>
                  </a:cubicBezTo>
                  <a:cubicBezTo>
                    <a:pt x="316" y="29"/>
                    <a:pt x="316" y="29"/>
                    <a:pt x="316" y="29"/>
                  </a:cubicBezTo>
                  <a:cubicBezTo>
                    <a:pt x="316" y="29"/>
                    <a:pt x="316" y="29"/>
                    <a:pt x="317" y="29"/>
                  </a:cubicBezTo>
                  <a:cubicBezTo>
                    <a:pt x="317" y="29"/>
                    <a:pt x="317" y="29"/>
                    <a:pt x="318" y="29"/>
                  </a:cubicBezTo>
                  <a:cubicBezTo>
                    <a:pt x="318" y="29"/>
                    <a:pt x="319" y="29"/>
                    <a:pt x="319" y="29"/>
                  </a:cubicBezTo>
                  <a:cubicBezTo>
                    <a:pt x="320" y="28"/>
                    <a:pt x="321" y="28"/>
                    <a:pt x="321" y="27"/>
                  </a:cubicBezTo>
                  <a:cubicBezTo>
                    <a:pt x="322" y="26"/>
                    <a:pt x="323" y="24"/>
                    <a:pt x="322" y="23"/>
                  </a:cubicBezTo>
                  <a:cubicBezTo>
                    <a:pt x="322" y="21"/>
                    <a:pt x="321" y="20"/>
                    <a:pt x="320" y="19"/>
                  </a:cubicBezTo>
                  <a:cubicBezTo>
                    <a:pt x="292" y="2"/>
                    <a:pt x="292" y="2"/>
                    <a:pt x="292" y="2"/>
                  </a:cubicBezTo>
                  <a:cubicBezTo>
                    <a:pt x="290" y="0"/>
                    <a:pt x="286" y="1"/>
                    <a:pt x="285" y="4"/>
                  </a:cubicBezTo>
                  <a:cubicBezTo>
                    <a:pt x="283" y="6"/>
                    <a:pt x="284" y="10"/>
                    <a:pt x="286" y="11"/>
                  </a:cubicBezTo>
                  <a:cubicBezTo>
                    <a:pt x="314" y="29"/>
                    <a:pt x="314" y="29"/>
                    <a:pt x="314" y="29"/>
                  </a:cubicBezTo>
                  <a:cubicBezTo>
                    <a:pt x="317" y="24"/>
                    <a:pt x="317" y="24"/>
                    <a:pt x="317" y="24"/>
                  </a:cubicBezTo>
                  <a:cubicBezTo>
                    <a:pt x="312" y="21"/>
                    <a:pt x="312" y="21"/>
                    <a:pt x="312" y="21"/>
                  </a:cubicBezTo>
                  <a:cubicBezTo>
                    <a:pt x="317" y="24"/>
                    <a:pt x="317" y="24"/>
                    <a:pt x="317" y="24"/>
                  </a:cubicBezTo>
                  <a:cubicBezTo>
                    <a:pt x="314" y="19"/>
                    <a:pt x="314" y="19"/>
                    <a:pt x="314" y="19"/>
                  </a:cubicBezTo>
                  <a:cubicBezTo>
                    <a:pt x="314" y="19"/>
                    <a:pt x="313" y="20"/>
                    <a:pt x="312" y="21"/>
                  </a:cubicBezTo>
                  <a:cubicBezTo>
                    <a:pt x="317" y="24"/>
                    <a:pt x="317" y="24"/>
                    <a:pt x="317" y="24"/>
                  </a:cubicBezTo>
                  <a:cubicBezTo>
                    <a:pt x="314" y="19"/>
                    <a:pt x="314" y="19"/>
                    <a:pt x="314" y="19"/>
                  </a:cubicBezTo>
                  <a:cubicBezTo>
                    <a:pt x="317" y="24"/>
                    <a:pt x="317" y="24"/>
                    <a:pt x="317" y="24"/>
                  </a:cubicBezTo>
                  <a:cubicBezTo>
                    <a:pt x="316" y="18"/>
                    <a:pt x="316" y="18"/>
                    <a:pt x="316" y="18"/>
                  </a:cubicBezTo>
                  <a:cubicBezTo>
                    <a:pt x="316" y="18"/>
                    <a:pt x="315" y="19"/>
                    <a:pt x="314" y="19"/>
                  </a:cubicBezTo>
                  <a:cubicBezTo>
                    <a:pt x="317" y="24"/>
                    <a:pt x="317" y="24"/>
                    <a:pt x="317" y="24"/>
                  </a:cubicBezTo>
                  <a:cubicBezTo>
                    <a:pt x="316" y="18"/>
                    <a:pt x="316" y="18"/>
                    <a:pt x="316" y="18"/>
                  </a:cubicBezTo>
                  <a:cubicBezTo>
                    <a:pt x="317" y="24"/>
                    <a:pt x="317" y="24"/>
                    <a:pt x="317" y="24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18"/>
                    <a:pt x="316" y="18"/>
                    <a:pt x="316" y="18"/>
                  </a:cubicBezTo>
                  <a:cubicBezTo>
                    <a:pt x="317" y="24"/>
                    <a:pt x="317" y="24"/>
                    <a:pt x="317" y="24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23"/>
                    <a:pt x="317" y="23"/>
                    <a:pt x="317" y="23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23"/>
                    <a:pt x="317" y="23"/>
                    <a:pt x="317" y="23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20"/>
                    <a:pt x="317" y="20"/>
                    <a:pt x="317" y="20"/>
                  </a:cubicBezTo>
                  <a:cubicBezTo>
                    <a:pt x="318" y="18"/>
                    <a:pt x="318" y="18"/>
                    <a:pt x="318" y="18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20"/>
                    <a:pt x="317" y="20"/>
                    <a:pt x="317" y="20"/>
                  </a:cubicBezTo>
                  <a:cubicBezTo>
                    <a:pt x="318" y="18"/>
                    <a:pt x="318" y="18"/>
                    <a:pt x="318" y="18"/>
                  </a:cubicBezTo>
                  <a:cubicBezTo>
                    <a:pt x="318" y="18"/>
                    <a:pt x="317" y="18"/>
                    <a:pt x="317" y="18"/>
                  </a:cubicBezTo>
                  <a:cubicBezTo>
                    <a:pt x="315" y="18"/>
                    <a:pt x="310" y="16"/>
                    <a:pt x="305" y="15"/>
                  </a:cubicBezTo>
                  <a:cubicBezTo>
                    <a:pt x="297" y="12"/>
                    <a:pt x="288" y="9"/>
                    <a:pt x="279" y="6"/>
                  </a:cubicBezTo>
                  <a:cubicBezTo>
                    <a:pt x="275" y="5"/>
                    <a:pt x="271" y="4"/>
                    <a:pt x="269" y="3"/>
                  </a:cubicBezTo>
                  <a:cubicBezTo>
                    <a:pt x="267" y="3"/>
                    <a:pt x="266" y="3"/>
                    <a:pt x="265" y="2"/>
                  </a:cubicBezTo>
                  <a:cubicBezTo>
                    <a:pt x="264" y="2"/>
                    <a:pt x="264" y="2"/>
                    <a:pt x="263" y="2"/>
                  </a:cubicBezTo>
                  <a:cubicBezTo>
                    <a:pt x="263" y="2"/>
                    <a:pt x="262" y="2"/>
                    <a:pt x="262" y="2"/>
                  </a:cubicBezTo>
                  <a:cubicBezTo>
                    <a:pt x="261" y="2"/>
                    <a:pt x="261" y="2"/>
                    <a:pt x="260" y="2"/>
                  </a:cubicBezTo>
                  <a:cubicBezTo>
                    <a:pt x="260" y="2"/>
                    <a:pt x="259" y="2"/>
                    <a:pt x="259" y="3"/>
                  </a:cubicBezTo>
                  <a:cubicBezTo>
                    <a:pt x="258" y="3"/>
                    <a:pt x="257" y="3"/>
                    <a:pt x="257" y="4"/>
                  </a:cubicBezTo>
                  <a:cubicBezTo>
                    <a:pt x="255" y="7"/>
                    <a:pt x="256" y="10"/>
                    <a:pt x="258" y="12"/>
                  </a:cubicBezTo>
                  <a:cubicBezTo>
                    <a:pt x="309" y="44"/>
                    <a:pt x="309" y="44"/>
                    <a:pt x="309" y="44"/>
                  </a:cubicBezTo>
                  <a:cubicBezTo>
                    <a:pt x="301" y="48"/>
                    <a:pt x="301" y="48"/>
                    <a:pt x="301" y="48"/>
                  </a:cubicBezTo>
                  <a:cubicBezTo>
                    <a:pt x="300" y="49"/>
                    <a:pt x="299" y="49"/>
                    <a:pt x="299" y="50"/>
                  </a:cubicBezTo>
                  <a:cubicBezTo>
                    <a:pt x="298" y="50"/>
                    <a:pt x="298" y="51"/>
                    <a:pt x="298" y="52"/>
                  </a:cubicBezTo>
                  <a:cubicBezTo>
                    <a:pt x="298" y="52"/>
                    <a:pt x="298" y="53"/>
                    <a:pt x="298" y="53"/>
                  </a:cubicBezTo>
                  <a:cubicBezTo>
                    <a:pt x="298" y="55"/>
                    <a:pt x="298" y="56"/>
                    <a:pt x="299" y="56"/>
                  </a:cubicBezTo>
                  <a:cubicBezTo>
                    <a:pt x="299" y="57"/>
                    <a:pt x="300" y="57"/>
                    <a:pt x="300" y="57"/>
                  </a:cubicBezTo>
                  <a:cubicBezTo>
                    <a:pt x="300" y="58"/>
                    <a:pt x="301" y="58"/>
                    <a:pt x="301" y="58"/>
                  </a:cubicBezTo>
                  <a:cubicBezTo>
                    <a:pt x="302" y="59"/>
                    <a:pt x="304" y="60"/>
                    <a:pt x="306" y="62"/>
                  </a:cubicBezTo>
                  <a:cubicBezTo>
                    <a:pt x="313" y="66"/>
                    <a:pt x="323" y="72"/>
                    <a:pt x="323" y="72"/>
                  </a:cubicBezTo>
                  <a:cubicBezTo>
                    <a:pt x="326" y="67"/>
                    <a:pt x="326" y="67"/>
                    <a:pt x="326" y="67"/>
                  </a:cubicBezTo>
                  <a:cubicBezTo>
                    <a:pt x="322" y="64"/>
                    <a:pt x="322" y="64"/>
                    <a:pt x="322" y="64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7" y="81"/>
                    <a:pt x="307" y="81"/>
                    <a:pt x="307" y="81"/>
                  </a:cubicBezTo>
                  <a:cubicBezTo>
                    <a:pt x="306" y="83"/>
                    <a:pt x="306" y="84"/>
                    <a:pt x="306" y="85"/>
                  </a:cubicBezTo>
                  <a:cubicBezTo>
                    <a:pt x="306" y="86"/>
                    <a:pt x="307" y="87"/>
                    <a:pt x="307" y="87"/>
                  </a:cubicBezTo>
                  <a:cubicBezTo>
                    <a:pt x="307" y="88"/>
                    <a:pt x="308" y="88"/>
                    <a:pt x="308" y="89"/>
                  </a:cubicBezTo>
                  <a:cubicBezTo>
                    <a:pt x="309" y="89"/>
                    <a:pt x="309" y="89"/>
                    <a:pt x="309" y="90"/>
                  </a:cubicBezTo>
                  <a:cubicBezTo>
                    <a:pt x="311" y="91"/>
                    <a:pt x="313" y="92"/>
                    <a:pt x="315" y="94"/>
                  </a:cubicBezTo>
                  <a:cubicBezTo>
                    <a:pt x="319" y="96"/>
                    <a:pt x="324" y="99"/>
                    <a:pt x="328" y="101"/>
                  </a:cubicBezTo>
                  <a:cubicBezTo>
                    <a:pt x="330" y="102"/>
                    <a:pt x="332" y="103"/>
                    <a:pt x="333" y="104"/>
                  </a:cubicBezTo>
                  <a:cubicBezTo>
                    <a:pt x="333" y="104"/>
                    <a:pt x="334" y="105"/>
                    <a:pt x="334" y="105"/>
                  </a:cubicBezTo>
                  <a:cubicBezTo>
                    <a:pt x="334" y="105"/>
                    <a:pt x="334" y="105"/>
                    <a:pt x="334" y="105"/>
                  </a:cubicBezTo>
                  <a:cubicBezTo>
                    <a:pt x="334" y="105"/>
                    <a:pt x="334" y="105"/>
                    <a:pt x="334" y="105"/>
                  </a:cubicBezTo>
                  <a:cubicBezTo>
                    <a:pt x="336" y="102"/>
                    <a:pt x="336" y="102"/>
                    <a:pt x="336" y="102"/>
                  </a:cubicBezTo>
                  <a:cubicBezTo>
                    <a:pt x="334" y="105"/>
                    <a:pt x="334" y="105"/>
                    <a:pt x="334" y="105"/>
                  </a:cubicBezTo>
                  <a:cubicBezTo>
                    <a:pt x="334" y="105"/>
                    <a:pt x="334" y="105"/>
                    <a:pt x="334" y="105"/>
                  </a:cubicBezTo>
                  <a:cubicBezTo>
                    <a:pt x="336" y="102"/>
                    <a:pt x="336" y="102"/>
                    <a:pt x="336" y="102"/>
                  </a:cubicBezTo>
                  <a:cubicBezTo>
                    <a:pt x="334" y="105"/>
                    <a:pt x="334" y="105"/>
                    <a:pt x="334" y="105"/>
                  </a:cubicBezTo>
                  <a:cubicBezTo>
                    <a:pt x="337" y="101"/>
                    <a:pt x="337" y="101"/>
                    <a:pt x="337" y="101"/>
                  </a:cubicBezTo>
                  <a:cubicBezTo>
                    <a:pt x="333" y="104"/>
                    <a:pt x="333" y="104"/>
                    <a:pt x="333" y="104"/>
                  </a:cubicBezTo>
                  <a:cubicBezTo>
                    <a:pt x="334" y="105"/>
                    <a:pt x="334" y="105"/>
                    <a:pt x="334" y="105"/>
                  </a:cubicBezTo>
                  <a:cubicBezTo>
                    <a:pt x="337" y="101"/>
                    <a:pt x="337" y="101"/>
                    <a:pt x="337" y="101"/>
                  </a:cubicBezTo>
                  <a:cubicBezTo>
                    <a:pt x="333" y="104"/>
                    <a:pt x="333" y="104"/>
                    <a:pt x="333" y="104"/>
                  </a:cubicBezTo>
                  <a:cubicBezTo>
                    <a:pt x="337" y="101"/>
                    <a:pt x="337" y="101"/>
                    <a:pt x="337" y="101"/>
                  </a:cubicBezTo>
                  <a:cubicBezTo>
                    <a:pt x="333" y="104"/>
                    <a:pt x="333" y="104"/>
                    <a:pt x="333" y="104"/>
                  </a:cubicBezTo>
                  <a:cubicBezTo>
                    <a:pt x="333" y="104"/>
                    <a:pt x="333" y="104"/>
                    <a:pt x="333" y="104"/>
                  </a:cubicBezTo>
                  <a:cubicBezTo>
                    <a:pt x="337" y="101"/>
                    <a:pt x="337" y="101"/>
                    <a:pt x="337" y="101"/>
                  </a:cubicBezTo>
                  <a:cubicBezTo>
                    <a:pt x="333" y="104"/>
                    <a:pt x="333" y="104"/>
                    <a:pt x="333" y="104"/>
                  </a:cubicBezTo>
                  <a:cubicBezTo>
                    <a:pt x="338" y="101"/>
                    <a:pt x="338" y="101"/>
                    <a:pt x="338" y="101"/>
                  </a:cubicBezTo>
                  <a:cubicBezTo>
                    <a:pt x="332" y="101"/>
                    <a:pt x="332" y="101"/>
                    <a:pt x="332" y="101"/>
                  </a:cubicBezTo>
                  <a:cubicBezTo>
                    <a:pt x="332" y="102"/>
                    <a:pt x="333" y="103"/>
                    <a:pt x="333" y="104"/>
                  </a:cubicBezTo>
                  <a:cubicBezTo>
                    <a:pt x="338" y="101"/>
                    <a:pt x="338" y="101"/>
                    <a:pt x="338" y="101"/>
                  </a:cubicBezTo>
                  <a:cubicBezTo>
                    <a:pt x="332" y="101"/>
                    <a:pt x="332" y="101"/>
                    <a:pt x="332" y="101"/>
                  </a:cubicBezTo>
                  <a:cubicBezTo>
                    <a:pt x="338" y="101"/>
                    <a:pt x="338" y="101"/>
                    <a:pt x="338" y="101"/>
                  </a:cubicBezTo>
                  <a:cubicBezTo>
                    <a:pt x="336" y="95"/>
                    <a:pt x="336" y="95"/>
                    <a:pt x="336" y="95"/>
                  </a:cubicBezTo>
                  <a:cubicBezTo>
                    <a:pt x="313" y="102"/>
                    <a:pt x="313" y="102"/>
                    <a:pt x="313" y="102"/>
                  </a:cubicBezTo>
                  <a:cubicBezTo>
                    <a:pt x="311" y="102"/>
                    <a:pt x="310" y="104"/>
                    <a:pt x="310" y="106"/>
                  </a:cubicBezTo>
                  <a:cubicBezTo>
                    <a:pt x="309" y="109"/>
                    <a:pt x="310" y="111"/>
                    <a:pt x="312" y="112"/>
                  </a:cubicBezTo>
                  <a:cubicBezTo>
                    <a:pt x="331" y="124"/>
                    <a:pt x="331" y="124"/>
                    <a:pt x="331" y="124"/>
                  </a:cubicBezTo>
                  <a:cubicBezTo>
                    <a:pt x="324" y="127"/>
                    <a:pt x="324" y="127"/>
                    <a:pt x="324" y="127"/>
                  </a:cubicBezTo>
                  <a:cubicBezTo>
                    <a:pt x="323" y="128"/>
                    <a:pt x="321" y="130"/>
                    <a:pt x="321" y="132"/>
                  </a:cubicBezTo>
                  <a:cubicBezTo>
                    <a:pt x="321" y="134"/>
                    <a:pt x="322" y="136"/>
                    <a:pt x="324" y="137"/>
                  </a:cubicBezTo>
                  <a:cubicBezTo>
                    <a:pt x="339" y="146"/>
                    <a:pt x="339" y="146"/>
                    <a:pt x="339" y="146"/>
                  </a:cubicBezTo>
                  <a:cubicBezTo>
                    <a:pt x="326" y="149"/>
                    <a:pt x="326" y="149"/>
                    <a:pt x="326" y="149"/>
                  </a:cubicBezTo>
                  <a:cubicBezTo>
                    <a:pt x="324" y="150"/>
                    <a:pt x="322" y="152"/>
                    <a:pt x="322" y="155"/>
                  </a:cubicBezTo>
                  <a:cubicBezTo>
                    <a:pt x="322" y="156"/>
                    <a:pt x="323" y="157"/>
                    <a:pt x="323" y="157"/>
                  </a:cubicBezTo>
                  <a:cubicBezTo>
                    <a:pt x="324" y="158"/>
                    <a:pt x="324" y="158"/>
                    <a:pt x="324" y="159"/>
                  </a:cubicBezTo>
                  <a:cubicBezTo>
                    <a:pt x="325" y="159"/>
                    <a:pt x="325" y="159"/>
                    <a:pt x="325" y="159"/>
                  </a:cubicBezTo>
                  <a:cubicBezTo>
                    <a:pt x="325" y="159"/>
                    <a:pt x="325" y="159"/>
                    <a:pt x="325" y="159"/>
                  </a:cubicBezTo>
                  <a:cubicBezTo>
                    <a:pt x="326" y="160"/>
                    <a:pt x="326" y="160"/>
                    <a:pt x="327" y="161"/>
                  </a:cubicBezTo>
                  <a:cubicBezTo>
                    <a:pt x="331" y="163"/>
                    <a:pt x="338" y="167"/>
                    <a:pt x="344" y="170"/>
                  </a:cubicBezTo>
                  <a:cubicBezTo>
                    <a:pt x="347" y="172"/>
                    <a:pt x="349" y="174"/>
                    <a:pt x="351" y="175"/>
                  </a:cubicBezTo>
                  <a:cubicBezTo>
                    <a:pt x="352" y="176"/>
                    <a:pt x="353" y="176"/>
                    <a:pt x="354" y="177"/>
                  </a:cubicBezTo>
                  <a:cubicBezTo>
                    <a:pt x="354" y="177"/>
                    <a:pt x="354" y="177"/>
                    <a:pt x="354" y="177"/>
                  </a:cubicBezTo>
                  <a:cubicBezTo>
                    <a:pt x="354" y="177"/>
                    <a:pt x="354" y="177"/>
                    <a:pt x="354" y="177"/>
                  </a:cubicBezTo>
                  <a:cubicBezTo>
                    <a:pt x="354" y="176"/>
                    <a:pt x="354" y="176"/>
                    <a:pt x="354" y="176"/>
                  </a:cubicBezTo>
                  <a:cubicBezTo>
                    <a:pt x="354" y="177"/>
                    <a:pt x="354" y="177"/>
                    <a:pt x="354" y="177"/>
                  </a:cubicBezTo>
                  <a:cubicBezTo>
                    <a:pt x="354" y="177"/>
                    <a:pt x="354" y="177"/>
                    <a:pt x="354" y="177"/>
                  </a:cubicBezTo>
                  <a:cubicBezTo>
                    <a:pt x="354" y="176"/>
                    <a:pt x="354" y="176"/>
                    <a:pt x="354" y="176"/>
                  </a:cubicBezTo>
                  <a:cubicBezTo>
                    <a:pt x="354" y="177"/>
                    <a:pt x="354" y="177"/>
                    <a:pt x="354" y="177"/>
                  </a:cubicBezTo>
                  <a:cubicBezTo>
                    <a:pt x="357" y="174"/>
                    <a:pt x="357" y="174"/>
                    <a:pt x="357" y="174"/>
                  </a:cubicBezTo>
                  <a:cubicBezTo>
                    <a:pt x="353" y="177"/>
                    <a:pt x="353" y="177"/>
                    <a:pt x="353" y="177"/>
                  </a:cubicBezTo>
                  <a:cubicBezTo>
                    <a:pt x="354" y="177"/>
                    <a:pt x="354" y="177"/>
                    <a:pt x="354" y="177"/>
                  </a:cubicBezTo>
                  <a:cubicBezTo>
                    <a:pt x="357" y="174"/>
                    <a:pt x="357" y="174"/>
                    <a:pt x="357" y="174"/>
                  </a:cubicBezTo>
                  <a:cubicBezTo>
                    <a:pt x="353" y="177"/>
                    <a:pt x="353" y="177"/>
                    <a:pt x="353" y="177"/>
                  </a:cubicBezTo>
                  <a:cubicBezTo>
                    <a:pt x="357" y="173"/>
                    <a:pt x="357" y="173"/>
                    <a:pt x="357" y="173"/>
                  </a:cubicBezTo>
                  <a:cubicBezTo>
                    <a:pt x="353" y="176"/>
                    <a:pt x="353" y="176"/>
                    <a:pt x="353" y="176"/>
                  </a:cubicBezTo>
                  <a:cubicBezTo>
                    <a:pt x="353" y="176"/>
                    <a:pt x="353" y="176"/>
                    <a:pt x="353" y="177"/>
                  </a:cubicBezTo>
                  <a:cubicBezTo>
                    <a:pt x="357" y="173"/>
                    <a:pt x="357" y="173"/>
                    <a:pt x="357" y="173"/>
                  </a:cubicBezTo>
                  <a:cubicBezTo>
                    <a:pt x="353" y="176"/>
                    <a:pt x="353" y="176"/>
                    <a:pt x="353" y="176"/>
                  </a:cubicBezTo>
                  <a:cubicBezTo>
                    <a:pt x="358" y="173"/>
                    <a:pt x="358" y="173"/>
                    <a:pt x="358" y="173"/>
                  </a:cubicBezTo>
                  <a:cubicBezTo>
                    <a:pt x="352" y="173"/>
                    <a:pt x="352" y="173"/>
                    <a:pt x="352" y="173"/>
                  </a:cubicBezTo>
                  <a:cubicBezTo>
                    <a:pt x="352" y="175"/>
                    <a:pt x="353" y="175"/>
                    <a:pt x="353" y="176"/>
                  </a:cubicBezTo>
                  <a:cubicBezTo>
                    <a:pt x="358" y="173"/>
                    <a:pt x="358" y="173"/>
                    <a:pt x="358" y="173"/>
                  </a:cubicBezTo>
                  <a:cubicBezTo>
                    <a:pt x="352" y="173"/>
                    <a:pt x="352" y="173"/>
                    <a:pt x="352" y="173"/>
                  </a:cubicBezTo>
                  <a:cubicBezTo>
                    <a:pt x="358" y="173"/>
                    <a:pt x="358" y="173"/>
                    <a:pt x="358" y="173"/>
                  </a:cubicBezTo>
                  <a:cubicBezTo>
                    <a:pt x="353" y="170"/>
                    <a:pt x="353" y="170"/>
                    <a:pt x="353" y="170"/>
                  </a:cubicBezTo>
                  <a:cubicBezTo>
                    <a:pt x="352" y="171"/>
                    <a:pt x="352" y="172"/>
                    <a:pt x="352" y="173"/>
                  </a:cubicBezTo>
                  <a:cubicBezTo>
                    <a:pt x="358" y="173"/>
                    <a:pt x="358" y="173"/>
                    <a:pt x="358" y="173"/>
                  </a:cubicBezTo>
                  <a:cubicBezTo>
                    <a:pt x="353" y="170"/>
                    <a:pt x="353" y="170"/>
                    <a:pt x="353" y="170"/>
                  </a:cubicBezTo>
                  <a:cubicBezTo>
                    <a:pt x="358" y="173"/>
                    <a:pt x="358" y="173"/>
                    <a:pt x="358" y="173"/>
                  </a:cubicBezTo>
                  <a:cubicBezTo>
                    <a:pt x="354" y="169"/>
                    <a:pt x="354" y="169"/>
                    <a:pt x="354" y="169"/>
                  </a:cubicBezTo>
                  <a:cubicBezTo>
                    <a:pt x="354" y="169"/>
                    <a:pt x="350" y="173"/>
                    <a:pt x="346" y="177"/>
                  </a:cubicBezTo>
                  <a:cubicBezTo>
                    <a:pt x="344" y="179"/>
                    <a:pt x="342" y="181"/>
                    <a:pt x="340" y="182"/>
                  </a:cubicBezTo>
                  <a:cubicBezTo>
                    <a:pt x="340" y="183"/>
                    <a:pt x="339" y="184"/>
                    <a:pt x="338" y="184"/>
                  </a:cubicBezTo>
                  <a:cubicBezTo>
                    <a:pt x="338" y="185"/>
                    <a:pt x="338" y="185"/>
                    <a:pt x="338" y="185"/>
                  </a:cubicBezTo>
                  <a:cubicBezTo>
                    <a:pt x="338" y="185"/>
                    <a:pt x="338" y="185"/>
                    <a:pt x="338" y="185"/>
                  </a:cubicBezTo>
                  <a:cubicBezTo>
                    <a:pt x="337" y="185"/>
                    <a:pt x="337" y="185"/>
                    <a:pt x="337" y="185"/>
                  </a:cubicBezTo>
                  <a:cubicBezTo>
                    <a:pt x="337" y="186"/>
                    <a:pt x="337" y="186"/>
                    <a:pt x="337" y="186"/>
                  </a:cubicBezTo>
                  <a:cubicBezTo>
                    <a:pt x="336" y="187"/>
                    <a:pt x="336" y="189"/>
                    <a:pt x="336" y="190"/>
                  </a:cubicBezTo>
                  <a:cubicBezTo>
                    <a:pt x="337" y="192"/>
                    <a:pt x="337" y="193"/>
                    <a:pt x="339" y="194"/>
                  </a:cubicBezTo>
                  <a:cubicBezTo>
                    <a:pt x="366" y="211"/>
                    <a:pt x="366" y="211"/>
                    <a:pt x="366" y="211"/>
                  </a:cubicBezTo>
                  <a:cubicBezTo>
                    <a:pt x="369" y="206"/>
                    <a:pt x="369" y="206"/>
                    <a:pt x="369" y="206"/>
                  </a:cubicBezTo>
                  <a:cubicBezTo>
                    <a:pt x="364" y="203"/>
                    <a:pt x="364" y="203"/>
                    <a:pt x="364" y="203"/>
                  </a:cubicBezTo>
                  <a:cubicBezTo>
                    <a:pt x="369" y="206"/>
                    <a:pt x="369" y="206"/>
                    <a:pt x="369" y="206"/>
                  </a:cubicBezTo>
                  <a:cubicBezTo>
                    <a:pt x="366" y="202"/>
                    <a:pt x="366" y="202"/>
                    <a:pt x="366" y="202"/>
                  </a:cubicBezTo>
                  <a:cubicBezTo>
                    <a:pt x="365" y="202"/>
                    <a:pt x="365" y="202"/>
                    <a:pt x="364" y="203"/>
                  </a:cubicBezTo>
                  <a:cubicBezTo>
                    <a:pt x="369" y="206"/>
                    <a:pt x="369" y="206"/>
                    <a:pt x="369" y="206"/>
                  </a:cubicBezTo>
                  <a:cubicBezTo>
                    <a:pt x="366" y="202"/>
                    <a:pt x="366" y="202"/>
                    <a:pt x="366" y="202"/>
                  </a:cubicBezTo>
                  <a:cubicBezTo>
                    <a:pt x="369" y="206"/>
                    <a:pt x="369" y="206"/>
                    <a:pt x="369" y="206"/>
                  </a:cubicBezTo>
                  <a:cubicBezTo>
                    <a:pt x="367" y="201"/>
                    <a:pt x="367" y="201"/>
                    <a:pt x="367" y="201"/>
                  </a:cubicBezTo>
                  <a:cubicBezTo>
                    <a:pt x="367" y="201"/>
                    <a:pt x="366" y="201"/>
                    <a:pt x="366" y="202"/>
                  </a:cubicBezTo>
                  <a:cubicBezTo>
                    <a:pt x="369" y="206"/>
                    <a:pt x="369" y="206"/>
                    <a:pt x="369" y="206"/>
                  </a:cubicBezTo>
                  <a:cubicBezTo>
                    <a:pt x="367" y="201"/>
                    <a:pt x="367" y="201"/>
                    <a:pt x="367" y="201"/>
                  </a:cubicBezTo>
                  <a:cubicBezTo>
                    <a:pt x="368" y="205"/>
                    <a:pt x="368" y="205"/>
                    <a:pt x="368" y="205"/>
                  </a:cubicBezTo>
                  <a:cubicBezTo>
                    <a:pt x="368" y="201"/>
                    <a:pt x="368" y="201"/>
                    <a:pt x="368" y="201"/>
                  </a:cubicBezTo>
                  <a:cubicBezTo>
                    <a:pt x="368" y="201"/>
                    <a:pt x="367" y="201"/>
                    <a:pt x="367" y="201"/>
                  </a:cubicBezTo>
                  <a:cubicBezTo>
                    <a:pt x="368" y="205"/>
                    <a:pt x="368" y="205"/>
                    <a:pt x="368" y="205"/>
                  </a:cubicBezTo>
                  <a:cubicBezTo>
                    <a:pt x="368" y="201"/>
                    <a:pt x="368" y="201"/>
                    <a:pt x="368" y="201"/>
                  </a:cubicBezTo>
                  <a:cubicBezTo>
                    <a:pt x="368" y="202"/>
                    <a:pt x="368" y="202"/>
                    <a:pt x="368" y="202"/>
                  </a:cubicBezTo>
                  <a:cubicBezTo>
                    <a:pt x="368" y="201"/>
                    <a:pt x="368" y="201"/>
                    <a:pt x="368" y="201"/>
                  </a:cubicBezTo>
                  <a:cubicBezTo>
                    <a:pt x="368" y="201"/>
                    <a:pt x="368" y="201"/>
                    <a:pt x="368" y="201"/>
                  </a:cubicBezTo>
                  <a:cubicBezTo>
                    <a:pt x="368" y="202"/>
                    <a:pt x="368" y="202"/>
                    <a:pt x="368" y="202"/>
                  </a:cubicBezTo>
                  <a:cubicBezTo>
                    <a:pt x="368" y="201"/>
                    <a:pt x="368" y="201"/>
                    <a:pt x="368" y="201"/>
                  </a:cubicBezTo>
                  <a:cubicBezTo>
                    <a:pt x="368" y="201"/>
                    <a:pt x="367" y="201"/>
                    <a:pt x="366" y="201"/>
                  </a:cubicBezTo>
                  <a:cubicBezTo>
                    <a:pt x="363" y="201"/>
                    <a:pt x="357" y="201"/>
                    <a:pt x="351" y="202"/>
                  </a:cubicBezTo>
                  <a:cubicBezTo>
                    <a:pt x="346" y="202"/>
                    <a:pt x="342" y="202"/>
                    <a:pt x="342" y="202"/>
                  </a:cubicBezTo>
                  <a:cubicBezTo>
                    <a:pt x="339" y="202"/>
                    <a:pt x="337" y="204"/>
                    <a:pt x="336" y="206"/>
                  </a:cubicBezTo>
                  <a:cubicBezTo>
                    <a:pt x="336" y="208"/>
                    <a:pt x="337" y="211"/>
                    <a:pt x="339" y="212"/>
                  </a:cubicBezTo>
                  <a:cubicBezTo>
                    <a:pt x="343" y="215"/>
                    <a:pt x="343" y="215"/>
                    <a:pt x="343" y="215"/>
                  </a:cubicBezTo>
                  <a:cubicBezTo>
                    <a:pt x="332" y="216"/>
                    <a:pt x="332" y="216"/>
                    <a:pt x="332" y="216"/>
                  </a:cubicBezTo>
                  <a:cubicBezTo>
                    <a:pt x="330" y="217"/>
                    <a:pt x="328" y="219"/>
                    <a:pt x="328" y="221"/>
                  </a:cubicBezTo>
                  <a:cubicBezTo>
                    <a:pt x="327" y="223"/>
                    <a:pt x="328" y="225"/>
                    <a:pt x="330" y="227"/>
                  </a:cubicBezTo>
                  <a:cubicBezTo>
                    <a:pt x="330" y="227"/>
                    <a:pt x="330" y="227"/>
                    <a:pt x="330" y="227"/>
                  </a:cubicBezTo>
                  <a:cubicBezTo>
                    <a:pt x="317" y="225"/>
                    <a:pt x="317" y="225"/>
                    <a:pt x="317" y="225"/>
                  </a:cubicBezTo>
                  <a:cubicBezTo>
                    <a:pt x="314" y="225"/>
                    <a:pt x="312" y="227"/>
                    <a:pt x="311" y="229"/>
                  </a:cubicBezTo>
                  <a:cubicBezTo>
                    <a:pt x="310" y="232"/>
                    <a:pt x="311" y="234"/>
                    <a:pt x="314" y="236"/>
                  </a:cubicBezTo>
                  <a:cubicBezTo>
                    <a:pt x="333" y="248"/>
                    <a:pt x="333" y="248"/>
                    <a:pt x="333" y="248"/>
                  </a:cubicBezTo>
                  <a:cubicBezTo>
                    <a:pt x="336" y="243"/>
                    <a:pt x="336" y="243"/>
                    <a:pt x="336" y="243"/>
                  </a:cubicBezTo>
                  <a:cubicBezTo>
                    <a:pt x="331" y="240"/>
                    <a:pt x="331" y="240"/>
                    <a:pt x="331" y="240"/>
                  </a:cubicBezTo>
                  <a:cubicBezTo>
                    <a:pt x="336" y="243"/>
                    <a:pt x="336" y="243"/>
                    <a:pt x="336" y="243"/>
                  </a:cubicBezTo>
                  <a:cubicBezTo>
                    <a:pt x="333" y="239"/>
                    <a:pt x="333" y="239"/>
                    <a:pt x="333" y="239"/>
                  </a:cubicBezTo>
                  <a:cubicBezTo>
                    <a:pt x="333" y="239"/>
                    <a:pt x="332" y="239"/>
                    <a:pt x="331" y="240"/>
                  </a:cubicBezTo>
                  <a:cubicBezTo>
                    <a:pt x="336" y="243"/>
                    <a:pt x="336" y="243"/>
                    <a:pt x="336" y="243"/>
                  </a:cubicBezTo>
                  <a:cubicBezTo>
                    <a:pt x="333" y="239"/>
                    <a:pt x="333" y="239"/>
                    <a:pt x="333" y="239"/>
                  </a:cubicBezTo>
                  <a:cubicBezTo>
                    <a:pt x="336" y="243"/>
                    <a:pt x="336" y="243"/>
                    <a:pt x="336" y="243"/>
                  </a:cubicBezTo>
                  <a:cubicBezTo>
                    <a:pt x="334" y="238"/>
                    <a:pt x="334" y="238"/>
                    <a:pt x="334" y="238"/>
                  </a:cubicBezTo>
                  <a:cubicBezTo>
                    <a:pt x="334" y="238"/>
                    <a:pt x="334" y="238"/>
                    <a:pt x="333" y="239"/>
                  </a:cubicBezTo>
                  <a:cubicBezTo>
                    <a:pt x="336" y="243"/>
                    <a:pt x="336" y="243"/>
                    <a:pt x="336" y="243"/>
                  </a:cubicBezTo>
                  <a:cubicBezTo>
                    <a:pt x="334" y="238"/>
                    <a:pt x="334" y="238"/>
                    <a:pt x="334" y="238"/>
                  </a:cubicBezTo>
                  <a:cubicBezTo>
                    <a:pt x="336" y="243"/>
                    <a:pt x="336" y="243"/>
                    <a:pt x="336" y="243"/>
                  </a:cubicBezTo>
                  <a:cubicBezTo>
                    <a:pt x="335" y="238"/>
                    <a:pt x="335" y="238"/>
                    <a:pt x="335" y="238"/>
                  </a:cubicBezTo>
                  <a:cubicBezTo>
                    <a:pt x="335" y="238"/>
                    <a:pt x="335" y="238"/>
                    <a:pt x="334" y="238"/>
                  </a:cubicBezTo>
                  <a:cubicBezTo>
                    <a:pt x="336" y="243"/>
                    <a:pt x="336" y="243"/>
                    <a:pt x="336" y="243"/>
                  </a:cubicBezTo>
                  <a:cubicBezTo>
                    <a:pt x="335" y="238"/>
                    <a:pt x="335" y="238"/>
                    <a:pt x="335" y="238"/>
                  </a:cubicBezTo>
                  <a:cubicBezTo>
                    <a:pt x="336" y="243"/>
                    <a:pt x="336" y="243"/>
                    <a:pt x="336" y="243"/>
                  </a:cubicBezTo>
                  <a:cubicBezTo>
                    <a:pt x="336" y="238"/>
                    <a:pt x="336" y="238"/>
                    <a:pt x="336" y="238"/>
                  </a:cubicBezTo>
                  <a:cubicBezTo>
                    <a:pt x="336" y="238"/>
                    <a:pt x="336" y="238"/>
                    <a:pt x="335" y="238"/>
                  </a:cubicBezTo>
                  <a:cubicBezTo>
                    <a:pt x="336" y="243"/>
                    <a:pt x="336" y="243"/>
                    <a:pt x="336" y="243"/>
                  </a:cubicBezTo>
                  <a:cubicBezTo>
                    <a:pt x="336" y="238"/>
                    <a:pt x="336" y="238"/>
                    <a:pt x="336" y="238"/>
                  </a:cubicBezTo>
                  <a:cubicBezTo>
                    <a:pt x="336" y="240"/>
                    <a:pt x="336" y="240"/>
                    <a:pt x="336" y="240"/>
                  </a:cubicBezTo>
                  <a:cubicBezTo>
                    <a:pt x="336" y="238"/>
                    <a:pt x="336" y="238"/>
                    <a:pt x="336" y="238"/>
                  </a:cubicBezTo>
                  <a:cubicBezTo>
                    <a:pt x="336" y="238"/>
                    <a:pt x="336" y="238"/>
                    <a:pt x="336" y="238"/>
                  </a:cubicBezTo>
                  <a:cubicBezTo>
                    <a:pt x="336" y="240"/>
                    <a:pt x="336" y="240"/>
                    <a:pt x="336" y="240"/>
                  </a:cubicBezTo>
                  <a:cubicBezTo>
                    <a:pt x="336" y="238"/>
                    <a:pt x="336" y="238"/>
                    <a:pt x="336" y="238"/>
                  </a:cubicBezTo>
                  <a:cubicBezTo>
                    <a:pt x="336" y="238"/>
                    <a:pt x="335" y="238"/>
                    <a:pt x="334" y="238"/>
                  </a:cubicBezTo>
                  <a:cubicBezTo>
                    <a:pt x="330" y="237"/>
                    <a:pt x="321" y="236"/>
                    <a:pt x="312" y="236"/>
                  </a:cubicBezTo>
                  <a:cubicBezTo>
                    <a:pt x="303" y="235"/>
                    <a:pt x="295" y="235"/>
                    <a:pt x="290" y="235"/>
                  </a:cubicBezTo>
                  <a:cubicBezTo>
                    <a:pt x="289" y="235"/>
                    <a:pt x="289" y="235"/>
                    <a:pt x="288" y="235"/>
                  </a:cubicBezTo>
                  <a:cubicBezTo>
                    <a:pt x="287" y="235"/>
                    <a:pt x="287" y="235"/>
                    <a:pt x="287" y="235"/>
                  </a:cubicBezTo>
                  <a:cubicBezTo>
                    <a:pt x="286" y="235"/>
                    <a:pt x="286" y="235"/>
                    <a:pt x="285" y="235"/>
                  </a:cubicBezTo>
                  <a:cubicBezTo>
                    <a:pt x="285" y="236"/>
                    <a:pt x="284" y="236"/>
                    <a:pt x="283" y="238"/>
                  </a:cubicBezTo>
                  <a:cubicBezTo>
                    <a:pt x="281" y="240"/>
                    <a:pt x="282" y="243"/>
                    <a:pt x="285" y="245"/>
                  </a:cubicBezTo>
                  <a:cubicBezTo>
                    <a:pt x="285" y="245"/>
                    <a:pt x="285" y="245"/>
                    <a:pt x="285" y="245"/>
                  </a:cubicBezTo>
                  <a:cubicBezTo>
                    <a:pt x="268" y="243"/>
                    <a:pt x="268" y="243"/>
                    <a:pt x="268" y="243"/>
                  </a:cubicBezTo>
                  <a:cubicBezTo>
                    <a:pt x="266" y="242"/>
                    <a:pt x="264" y="243"/>
                    <a:pt x="263" y="245"/>
                  </a:cubicBezTo>
                  <a:cubicBezTo>
                    <a:pt x="262" y="246"/>
                    <a:pt x="262" y="247"/>
                    <a:pt x="262" y="248"/>
                  </a:cubicBezTo>
                  <a:cubicBezTo>
                    <a:pt x="262" y="250"/>
                    <a:pt x="262" y="251"/>
                    <a:pt x="262" y="251"/>
                  </a:cubicBezTo>
                  <a:cubicBezTo>
                    <a:pt x="263" y="252"/>
                    <a:pt x="263" y="252"/>
                    <a:pt x="264" y="252"/>
                  </a:cubicBezTo>
                  <a:cubicBezTo>
                    <a:pt x="264" y="253"/>
                    <a:pt x="264" y="253"/>
                    <a:pt x="265" y="253"/>
                  </a:cubicBezTo>
                  <a:cubicBezTo>
                    <a:pt x="266" y="254"/>
                    <a:pt x="268" y="255"/>
                    <a:pt x="270" y="257"/>
                  </a:cubicBezTo>
                  <a:cubicBezTo>
                    <a:pt x="274" y="259"/>
                    <a:pt x="278" y="261"/>
                    <a:pt x="281" y="263"/>
                  </a:cubicBezTo>
                  <a:cubicBezTo>
                    <a:pt x="283" y="264"/>
                    <a:pt x="284" y="265"/>
                    <a:pt x="285" y="266"/>
                  </a:cubicBezTo>
                  <a:cubicBezTo>
                    <a:pt x="286" y="266"/>
                    <a:pt x="286" y="266"/>
                    <a:pt x="286" y="266"/>
                  </a:cubicBezTo>
                  <a:cubicBezTo>
                    <a:pt x="286" y="266"/>
                    <a:pt x="286" y="266"/>
                    <a:pt x="286" y="266"/>
                  </a:cubicBezTo>
                  <a:cubicBezTo>
                    <a:pt x="288" y="264"/>
                    <a:pt x="288" y="264"/>
                    <a:pt x="288" y="264"/>
                  </a:cubicBezTo>
                  <a:cubicBezTo>
                    <a:pt x="286" y="266"/>
                    <a:pt x="286" y="266"/>
                    <a:pt x="286" y="266"/>
                  </a:cubicBezTo>
                  <a:cubicBezTo>
                    <a:pt x="286" y="266"/>
                    <a:pt x="286" y="266"/>
                    <a:pt x="286" y="266"/>
                  </a:cubicBezTo>
                  <a:cubicBezTo>
                    <a:pt x="288" y="264"/>
                    <a:pt x="288" y="264"/>
                    <a:pt x="288" y="264"/>
                  </a:cubicBezTo>
                  <a:cubicBezTo>
                    <a:pt x="286" y="266"/>
                    <a:pt x="286" y="266"/>
                    <a:pt x="286" y="266"/>
                  </a:cubicBezTo>
                  <a:cubicBezTo>
                    <a:pt x="290" y="263"/>
                    <a:pt x="290" y="263"/>
                    <a:pt x="290" y="263"/>
                  </a:cubicBezTo>
                  <a:cubicBezTo>
                    <a:pt x="285" y="265"/>
                    <a:pt x="285" y="265"/>
                    <a:pt x="285" y="265"/>
                  </a:cubicBezTo>
                  <a:cubicBezTo>
                    <a:pt x="286" y="266"/>
                    <a:pt x="286" y="266"/>
                    <a:pt x="286" y="266"/>
                  </a:cubicBezTo>
                  <a:cubicBezTo>
                    <a:pt x="290" y="263"/>
                    <a:pt x="290" y="263"/>
                    <a:pt x="290" y="263"/>
                  </a:cubicBezTo>
                  <a:cubicBezTo>
                    <a:pt x="285" y="265"/>
                    <a:pt x="285" y="265"/>
                    <a:pt x="285" y="265"/>
                  </a:cubicBezTo>
                  <a:cubicBezTo>
                    <a:pt x="290" y="262"/>
                    <a:pt x="290" y="262"/>
                    <a:pt x="290" y="262"/>
                  </a:cubicBezTo>
                  <a:cubicBezTo>
                    <a:pt x="285" y="262"/>
                    <a:pt x="285" y="262"/>
                    <a:pt x="285" y="262"/>
                  </a:cubicBezTo>
                  <a:cubicBezTo>
                    <a:pt x="285" y="264"/>
                    <a:pt x="285" y="265"/>
                    <a:pt x="285" y="265"/>
                  </a:cubicBezTo>
                  <a:cubicBezTo>
                    <a:pt x="290" y="262"/>
                    <a:pt x="290" y="262"/>
                    <a:pt x="290" y="262"/>
                  </a:cubicBezTo>
                  <a:cubicBezTo>
                    <a:pt x="285" y="262"/>
                    <a:pt x="285" y="262"/>
                    <a:pt x="285" y="262"/>
                  </a:cubicBezTo>
                  <a:cubicBezTo>
                    <a:pt x="290" y="262"/>
                    <a:pt x="290" y="262"/>
                    <a:pt x="290" y="262"/>
                  </a:cubicBezTo>
                  <a:cubicBezTo>
                    <a:pt x="285" y="260"/>
                    <a:pt x="285" y="260"/>
                    <a:pt x="285" y="260"/>
                  </a:cubicBezTo>
                  <a:cubicBezTo>
                    <a:pt x="285" y="261"/>
                    <a:pt x="285" y="262"/>
                    <a:pt x="285" y="262"/>
                  </a:cubicBezTo>
                  <a:cubicBezTo>
                    <a:pt x="290" y="262"/>
                    <a:pt x="290" y="262"/>
                    <a:pt x="290" y="262"/>
                  </a:cubicBezTo>
                  <a:cubicBezTo>
                    <a:pt x="285" y="260"/>
                    <a:pt x="285" y="260"/>
                    <a:pt x="285" y="260"/>
                  </a:cubicBezTo>
                  <a:cubicBezTo>
                    <a:pt x="290" y="263"/>
                    <a:pt x="290" y="263"/>
                    <a:pt x="290" y="263"/>
                  </a:cubicBezTo>
                  <a:cubicBezTo>
                    <a:pt x="291" y="257"/>
                    <a:pt x="291" y="257"/>
                    <a:pt x="291" y="257"/>
                  </a:cubicBezTo>
                  <a:cubicBezTo>
                    <a:pt x="232" y="246"/>
                    <a:pt x="232" y="246"/>
                    <a:pt x="232" y="246"/>
                  </a:cubicBezTo>
                  <a:cubicBezTo>
                    <a:pt x="229" y="245"/>
                    <a:pt x="226" y="247"/>
                    <a:pt x="225" y="249"/>
                  </a:cubicBezTo>
                  <a:cubicBezTo>
                    <a:pt x="224" y="252"/>
                    <a:pt x="225" y="254"/>
                    <a:pt x="228" y="256"/>
                  </a:cubicBezTo>
                  <a:cubicBezTo>
                    <a:pt x="261" y="277"/>
                    <a:pt x="261" y="277"/>
                    <a:pt x="261" y="277"/>
                  </a:cubicBezTo>
                  <a:cubicBezTo>
                    <a:pt x="264" y="272"/>
                    <a:pt x="264" y="272"/>
                    <a:pt x="264" y="272"/>
                  </a:cubicBezTo>
                  <a:cubicBezTo>
                    <a:pt x="260" y="269"/>
                    <a:pt x="260" y="269"/>
                    <a:pt x="260" y="269"/>
                  </a:cubicBezTo>
                  <a:cubicBezTo>
                    <a:pt x="264" y="272"/>
                    <a:pt x="264" y="272"/>
                    <a:pt x="264" y="272"/>
                  </a:cubicBezTo>
                  <a:cubicBezTo>
                    <a:pt x="262" y="267"/>
                    <a:pt x="262" y="267"/>
                    <a:pt x="262" y="267"/>
                  </a:cubicBezTo>
                  <a:cubicBezTo>
                    <a:pt x="261" y="268"/>
                    <a:pt x="260" y="268"/>
                    <a:pt x="260" y="269"/>
                  </a:cubicBezTo>
                  <a:cubicBezTo>
                    <a:pt x="264" y="272"/>
                    <a:pt x="264" y="272"/>
                    <a:pt x="264" y="272"/>
                  </a:cubicBezTo>
                  <a:cubicBezTo>
                    <a:pt x="262" y="267"/>
                    <a:pt x="262" y="267"/>
                    <a:pt x="262" y="267"/>
                  </a:cubicBezTo>
                  <a:cubicBezTo>
                    <a:pt x="264" y="272"/>
                    <a:pt x="264" y="272"/>
                    <a:pt x="264" y="272"/>
                  </a:cubicBezTo>
                  <a:cubicBezTo>
                    <a:pt x="263" y="267"/>
                    <a:pt x="263" y="267"/>
                    <a:pt x="263" y="267"/>
                  </a:cubicBezTo>
                  <a:cubicBezTo>
                    <a:pt x="263" y="267"/>
                    <a:pt x="262" y="267"/>
                    <a:pt x="262" y="267"/>
                  </a:cubicBezTo>
                  <a:cubicBezTo>
                    <a:pt x="264" y="272"/>
                    <a:pt x="264" y="272"/>
                    <a:pt x="264" y="272"/>
                  </a:cubicBezTo>
                  <a:cubicBezTo>
                    <a:pt x="263" y="267"/>
                    <a:pt x="263" y="267"/>
                    <a:pt x="263" y="267"/>
                  </a:cubicBezTo>
                  <a:cubicBezTo>
                    <a:pt x="264" y="271"/>
                    <a:pt x="264" y="271"/>
                    <a:pt x="264" y="271"/>
                  </a:cubicBezTo>
                  <a:cubicBezTo>
                    <a:pt x="264" y="267"/>
                    <a:pt x="264" y="267"/>
                    <a:pt x="264" y="267"/>
                  </a:cubicBezTo>
                  <a:cubicBezTo>
                    <a:pt x="263" y="267"/>
                    <a:pt x="263" y="267"/>
                    <a:pt x="263" y="267"/>
                  </a:cubicBezTo>
                  <a:cubicBezTo>
                    <a:pt x="264" y="271"/>
                    <a:pt x="264" y="271"/>
                    <a:pt x="264" y="271"/>
                  </a:cubicBezTo>
                  <a:cubicBezTo>
                    <a:pt x="264" y="267"/>
                    <a:pt x="264" y="267"/>
                    <a:pt x="264" y="267"/>
                  </a:cubicBezTo>
                  <a:cubicBezTo>
                    <a:pt x="264" y="269"/>
                    <a:pt x="264" y="269"/>
                    <a:pt x="264" y="269"/>
                  </a:cubicBezTo>
                  <a:cubicBezTo>
                    <a:pt x="264" y="267"/>
                    <a:pt x="264" y="267"/>
                    <a:pt x="264" y="267"/>
                  </a:cubicBezTo>
                  <a:cubicBezTo>
                    <a:pt x="264" y="267"/>
                    <a:pt x="264" y="267"/>
                    <a:pt x="264" y="267"/>
                  </a:cubicBezTo>
                  <a:cubicBezTo>
                    <a:pt x="264" y="269"/>
                    <a:pt x="264" y="269"/>
                    <a:pt x="264" y="269"/>
                  </a:cubicBezTo>
                  <a:cubicBezTo>
                    <a:pt x="264" y="267"/>
                    <a:pt x="264" y="267"/>
                    <a:pt x="264" y="267"/>
                  </a:cubicBezTo>
                  <a:cubicBezTo>
                    <a:pt x="264" y="267"/>
                    <a:pt x="264" y="267"/>
                    <a:pt x="264" y="267"/>
                  </a:cubicBezTo>
                  <a:cubicBezTo>
                    <a:pt x="263" y="267"/>
                    <a:pt x="262" y="266"/>
                    <a:pt x="260" y="266"/>
                  </a:cubicBezTo>
                  <a:cubicBezTo>
                    <a:pt x="254" y="264"/>
                    <a:pt x="243" y="261"/>
                    <a:pt x="234" y="259"/>
                  </a:cubicBezTo>
                  <a:cubicBezTo>
                    <a:pt x="229" y="257"/>
                    <a:pt x="225" y="256"/>
                    <a:pt x="221" y="255"/>
                  </a:cubicBezTo>
                  <a:cubicBezTo>
                    <a:pt x="220" y="254"/>
                    <a:pt x="218" y="254"/>
                    <a:pt x="217" y="254"/>
                  </a:cubicBezTo>
                  <a:cubicBezTo>
                    <a:pt x="217" y="254"/>
                    <a:pt x="216" y="253"/>
                    <a:pt x="216" y="253"/>
                  </a:cubicBezTo>
                  <a:cubicBezTo>
                    <a:pt x="215" y="253"/>
                    <a:pt x="215" y="253"/>
                    <a:pt x="215" y="253"/>
                  </a:cubicBezTo>
                  <a:cubicBezTo>
                    <a:pt x="215" y="253"/>
                    <a:pt x="214" y="253"/>
                    <a:pt x="214" y="253"/>
                  </a:cubicBezTo>
                  <a:cubicBezTo>
                    <a:pt x="213" y="253"/>
                    <a:pt x="213" y="253"/>
                    <a:pt x="212" y="253"/>
                  </a:cubicBezTo>
                  <a:cubicBezTo>
                    <a:pt x="212" y="253"/>
                    <a:pt x="212" y="253"/>
                    <a:pt x="211" y="254"/>
                  </a:cubicBezTo>
                  <a:cubicBezTo>
                    <a:pt x="210" y="254"/>
                    <a:pt x="210" y="255"/>
                    <a:pt x="209" y="256"/>
                  </a:cubicBezTo>
                  <a:cubicBezTo>
                    <a:pt x="208" y="257"/>
                    <a:pt x="208" y="258"/>
                    <a:pt x="208" y="259"/>
                  </a:cubicBezTo>
                  <a:cubicBezTo>
                    <a:pt x="208" y="261"/>
                    <a:pt x="209" y="261"/>
                    <a:pt x="209" y="262"/>
                  </a:cubicBezTo>
                  <a:cubicBezTo>
                    <a:pt x="210" y="262"/>
                    <a:pt x="210" y="263"/>
                    <a:pt x="210" y="263"/>
                  </a:cubicBezTo>
                  <a:cubicBezTo>
                    <a:pt x="211" y="263"/>
                    <a:pt x="211" y="263"/>
                    <a:pt x="211" y="263"/>
                  </a:cubicBezTo>
                  <a:cubicBezTo>
                    <a:pt x="211" y="264"/>
                    <a:pt x="212" y="264"/>
                    <a:pt x="213" y="265"/>
                  </a:cubicBezTo>
                  <a:cubicBezTo>
                    <a:pt x="217" y="267"/>
                    <a:pt x="223" y="271"/>
                    <a:pt x="229" y="274"/>
                  </a:cubicBezTo>
                  <a:cubicBezTo>
                    <a:pt x="232" y="276"/>
                    <a:pt x="235" y="278"/>
                    <a:pt x="237" y="279"/>
                  </a:cubicBezTo>
                  <a:cubicBezTo>
                    <a:pt x="238" y="280"/>
                    <a:pt x="238" y="280"/>
                    <a:pt x="239" y="280"/>
                  </a:cubicBezTo>
                  <a:cubicBezTo>
                    <a:pt x="239" y="281"/>
                    <a:pt x="239" y="281"/>
                    <a:pt x="239" y="281"/>
                  </a:cubicBezTo>
                  <a:cubicBezTo>
                    <a:pt x="239" y="281"/>
                    <a:pt x="239" y="281"/>
                    <a:pt x="239" y="281"/>
                  </a:cubicBezTo>
                  <a:cubicBezTo>
                    <a:pt x="241" y="278"/>
                    <a:pt x="241" y="278"/>
                    <a:pt x="241" y="278"/>
                  </a:cubicBezTo>
                  <a:cubicBezTo>
                    <a:pt x="239" y="280"/>
                    <a:pt x="239" y="280"/>
                    <a:pt x="239" y="280"/>
                  </a:cubicBezTo>
                  <a:cubicBezTo>
                    <a:pt x="239" y="281"/>
                    <a:pt x="239" y="281"/>
                    <a:pt x="239" y="281"/>
                  </a:cubicBezTo>
                  <a:cubicBezTo>
                    <a:pt x="241" y="278"/>
                    <a:pt x="241" y="278"/>
                    <a:pt x="241" y="278"/>
                  </a:cubicBezTo>
                  <a:cubicBezTo>
                    <a:pt x="239" y="280"/>
                    <a:pt x="239" y="280"/>
                    <a:pt x="239" y="280"/>
                  </a:cubicBezTo>
                  <a:cubicBezTo>
                    <a:pt x="242" y="277"/>
                    <a:pt x="242" y="277"/>
                    <a:pt x="242" y="277"/>
                  </a:cubicBezTo>
                  <a:cubicBezTo>
                    <a:pt x="238" y="279"/>
                    <a:pt x="238" y="279"/>
                    <a:pt x="238" y="279"/>
                  </a:cubicBezTo>
                  <a:cubicBezTo>
                    <a:pt x="238" y="280"/>
                    <a:pt x="238" y="280"/>
                    <a:pt x="239" y="280"/>
                  </a:cubicBezTo>
                  <a:cubicBezTo>
                    <a:pt x="242" y="277"/>
                    <a:pt x="242" y="277"/>
                    <a:pt x="242" y="277"/>
                  </a:cubicBezTo>
                  <a:cubicBezTo>
                    <a:pt x="238" y="279"/>
                    <a:pt x="238" y="279"/>
                    <a:pt x="238" y="279"/>
                  </a:cubicBezTo>
                  <a:cubicBezTo>
                    <a:pt x="243" y="277"/>
                    <a:pt x="243" y="277"/>
                    <a:pt x="243" y="277"/>
                  </a:cubicBezTo>
                  <a:cubicBezTo>
                    <a:pt x="237" y="277"/>
                    <a:pt x="237" y="277"/>
                    <a:pt x="237" y="277"/>
                  </a:cubicBezTo>
                  <a:cubicBezTo>
                    <a:pt x="237" y="278"/>
                    <a:pt x="238" y="279"/>
                    <a:pt x="238" y="279"/>
                  </a:cubicBezTo>
                  <a:cubicBezTo>
                    <a:pt x="243" y="277"/>
                    <a:pt x="243" y="277"/>
                    <a:pt x="243" y="277"/>
                  </a:cubicBezTo>
                  <a:cubicBezTo>
                    <a:pt x="237" y="277"/>
                    <a:pt x="237" y="277"/>
                    <a:pt x="237" y="277"/>
                  </a:cubicBezTo>
                  <a:cubicBezTo>
                    <a:pt x="243" y="277"/>
                    <a:pt x="243" y="277"/>
                    <a:pt x="243" y="277"/>
                  </a:cubicBezTo>
                  <a:cubicBezTo>
                    <a:pt x="238" y="274"/>
                    <a:pt x="238" y="274"/>
                    <a:pt x="238" y="274"/>
                  </a:cubicBezTo>
                  <a:cubicBezTo>
                    <a:pt x="238" y="275"/>
                    <a:pt x="237" y="276"/>
                    <a:pt x="237" y="277"/>
                  </a:cubicBezTo>
                  <a:cubicBezTo>
                    <a:pt x="243" y="277"/>
                    <a:pt x="243" y="277"/>
                    <a:pt x="243" y="277"/>
                  </a:cubicBezTo>
                  <a:cubicBezTo>
                    <a:pt x="238" y="274"/>
                    <a:pt x="238" y="274"/>
                    <a:pt x="238" y="274"/>
                  </a:cubicBezTo>
                  <a:cubicBezTo>
                    <a:pt x="243" y="277"/>
                    <a:pt x="243" y="277"/>
                    <a:pt x="243" y="277"/>
                  </a:cubicBezTo>
                  <a:cubicBezTo>
                    <a:pt x="244" y="272"/>
                    <a:pt x="244" y="272"/>
                    <a:pt x="244" y="272"/>
                  </a:cubicBezTo>
                  <a:cubicBezTo>
                    <a:pt x="244" y="272"/>
                    <a:pt x="234" y="269"/>
                    <a:pt x="222" y="267"/>
                  </a:cubicBezTo>
                  <a:cubicBezTo>
                    <a:pt x="217" y="265"/>
                    <a:pt x="211" y="264"/>
                    <a:pt x="206" y="263"/>
                  </a:cubicBezTo>
                  <a:cubicBezTo>
                    <a:pt x="204" y="263"/>
                    <a:pt x="201" y="262"/>
                    <a:pt x="200" y="262"/>
                  </a:cubicBezTo>
                  <a:cubicBezTo>
                    <a:pt x="199" y="262"/>
                    <a:pt x="198" y="262"/>
                    <a:pt x="197" y="262"/>
                  </a:cubicBezTo>
                  <a:cubicBezTo>
                    <a:pt x="196" y="261"/>
                    <a:pt x="196" y="261"/>
                    <a:pt x="195" y="261"/>
                  </a:cubicBezTo>
                  <a:cubicBezTo>
                    <a:pt x="195" y="261"/>
                    <a:pt x="194" y="261"/>
                    <a:pt x="194" y="262"/>
                  </a:cubicBezTo>
                  <a:cubicBezTo>
                    <a:pt x="193" y="262"/>
                    <a:pt x="193" y="262"/>
                    <a:pt x="192" y="262"/>
                  </a:cubicBezTo>
                  <a:cubicBezTo>
                    <a:pt x="192" y="262"/>
                    <a:pt x="191" y="263"/>
                    <a:pt x="190" y="264"/>
                  </a:cubicBezTo>
                  <a:cubicBezTo>
                    <a:pt x="188" y="267"/>
                    <a:pt x="189" y="270"/>
                    <a:pt x="192" y="272"/>
                  </a:cubicBezTo>
                  <a:cubicBezTo>
                    <a:pt x="195" y="274"/>
                    <a:pt x="195" y="274"/>
                    <a:pt x="195" y="274"/>
                  </a:cubicBezTo>
                  <a:cubicBezTo>
                    <a:pt x="170" y="269"/>
                    <a:pt x="170" y="269"/>
                    <a:pt x="170" y="269"/>
                  </a:cubicBezTo>
                  <a:cubicBezTo>
                    <a:pt x="168" y="269"/>
                    <a:pt x="165" y="270"/>
                    <a:pt x="164" y="272"/>
                  </a:cubicBezTo>
                  <a:cubicBezTo>
                    <a:pt x="163" y="273"/>
                    <a:pt x="163" y="274"/>
                    <a:pt x="163" y="275"/>
                  </a:cubicBezTo>
                  <a:cubicBezTo>
                    <a:pt x="163" y="276"/>
                    <a:pt x="164" y="277"/>
                    <a:pt x="164" y="278"/>
                  </a:cubicBezTo>
                  <a:cubicBezTo>
                    <a:pt x="165" y="278"/>
                    <a:pt x="165" y="279"/>
                    <a:pt x="165" y="279"/>
                  </a:cubicBezTo>
                  <a:cubicBezTo>
                    <a:pt x="166" y="279"/>
                    <a:pt x="166" y="280"/>
                    <a:pt x="166" y="280"/>
                  </a:cubicBezTo>
                  <a:cubicBezTo>
                    <a:pt x="168" y="281"/>
                    <a:pt x="170" y="282"/>
                    <a:pt x="172" y="284"/>
                  </a:cubicBezTo>
                  <a:cubicBezTo>
                    <a:pt x="180" y="288"/>
                    <a:pt x="191" y="295"/>
                    <a:pt x="191" y="295"/>
                  </a:cubicBezTo>
                  <a:cubicBezTo>
                    <a:pt x="194" y="290"/>
                    <a:pt x="194" y="290"/>
                    <a:pt x="194" y="290"/>
                  </a:cubicBezTo>
                  <a:cubicBezTo>
                    <a:pt x="189" y="287"/>
                    <a:pt x="189" y="287"/>
                    <a:pt x="189" y="287"/>
                  </a:cubicBezTo>
                  <a:cubicBezTo>
                    <a:pt x="194" y="290"/>
                    <a:pt x="194" y="290"/>
                    <a:pt x="194" y="290"/>
                  </a:cubicBezTo>
                  <a:cubicBezTo>
                    <a:pt x="191" y="286"/>
                    <a:pt x="191" y="286"/>
                    <a:pt x="191" y="286"/>
                  </a:cubicBezTo>
                  <a:cubicBezTo>
                    <a:pt x="190" y="286"/>
                    <a:pt x="190" y="286"/>
                    <a:pt x="189" y="287"/>
                  </a:cubicBezTo>
                  <a:cubicBezTo>
                    <a:pt x="194" y="290"/>
                    <a:pt x="194" y="290"/>
                    <a:pt x="194" y="290"/>
                  </a:cubicBezTo>
                  <a:cubicBezTo>
                    <a:pt x="191" y="286"/>
                    <a:pt x="191" y="286"/>
                    <a:pt x="191" y="286"/>
                  </a:cubicBezTo>
                  <a:cubicBezTo>
                    <a:pt x="193" y="290"/>
                    <a:pt x="193" y="290"/>
                    <a:pt x="193" y="290"/>
                  </a:cubicBezTo>
                  <a:cubicBezTo>
                    <a:pt x="192" y="285"/>
                    <a:pt x="192" y="285"/>
                    <a:pt x="192" y="285"/>
                  </a:cubicBezTo>
                  <a:cubicBezTo>
                    <a:pt x="192" y="285"/>
                    <a:pt x="191" y="285"/>
                    <a:pt x="191" y="286"/>
                  </a:cubicBezTo>
                  <a:cubicBezTo>
                    <a:pt x="193" y="290"/>
                    <a:pt x="193" y="290"/>
                    <a:pt x="193" y="290"/>
                  </a:cubicBezTo>
                  <a:cubicBezTo>
                    <a:pt x="192" y="285"/>
                    <a:pt x="192" y="285"/>
                    <a:pt x="192" y="285"/>
                  </a:cubicBezTo>
                  <a:cubicBezTo>
                    <a:pt x="193" y="289"/>
                    <a:pt x="193" y="289"/>
                    <a:pt x="193" y="289"/>
                  </a:cubicBezTo>
                  <a:cubicBezTo>
                    <a:pt x="193" y="285"/>
                    <a:pt x="193" y="285"/>
                    <a:pt x="193" y="285"/>
                  </a:cubicBezTo>
                  <a:cubicBezTo>
                    <a:pt x="193" y="285"/>
                    <a:pt x="193" y="285"/>
                    <a:pt x="192" y="285"/>
                  </a:cubicBezTo>
                  <a:cubicBezTo>
                    <a:pt x="193" y="289"/>
                    <a:pt x="193" y="289"/>
                    <a:pt x="193" y="289"/>
                  </a:cubicBezTo>
                  <a:cubicBezTo>
                    <a:pt x="193" y="285"/>
                    <a:pt x="193" y="285"/>
                    <a:pt x="193" y="285"/>
                  </a:cubicBezTo>
                  <a:cubicBezTo>
                    <a:pt x="193" y="285"/>
                    <a:pt x="193" y="285"/>
                    <a:pt x="193" y="285"/>
                  </a:cubicBezTo>
                  <a:cubicBezTo>
                    <a:pt x="192" y="285"/>
                    <a:pt x="191" y="285"/>
                    <a:pt x="189" y="285"/>
                  </a:cubicBezTo>
                  <a:cubicBezTo>
                    <a:pt x="182" y="284"/>
                    <a:pt x="170" y="282"/>
                    <a:pt x="159" y="280"/>
                  </a:cubicBezTo>
                  <a:cubicBezTo>
                    <a:pt x="153" y="279"/>
                    <a:pt x="148" y="278"/>
                    <a:pt x="144" y="278"/>
                  </a:cubicBezTo>
                  <a:cubicBezTo>
                    <a:pt x="142" y="277"/>
                    <a:pt x="140" y="277"/>
                    <a:pt x="139" y="277"/>
                  </a:cubicBezTo>
                  <a:cubicBezTo>
                    <a:pt x="138" y="277"/>
                    <a:pt x="137" y="277"/>
                    <a:pt x="137" y="277"/>
                  </a:cubicBezTo>
                  <a:cubicBezTo>
                    <a:pt x="136" y="277"/>
                    <a:pt x="136" y="277"/>
                    <a:pt x="135" y="277"/>
                  </a:cubicBezTo>
                  <a:cubicBezTo>
                    <a:pt x="135" y="277"/>
                    <a:pt x="135" y="277"/>
                    <a:pt x="134" y="277"/>
                  </a:cubicBezTo>
                  <a:cubicBezTo>
                    <a:pt x="134" y="277"/>
                    <a:pt x="134" y="277"/>
                    <a:pt x="133" y="277"/>
                  </a:cubicBezTo>
                  <a:cubicBezTo>
                    <a:pt x="133" y="277"/>
                    <a:pt x="133" y="277"/>
                    <a:pt x="132" y="278"/>
                  </a:cubicBezTo>
                  <a:cubicBezTo>
                    <a:pt x="132" y="278"/>
                    <a:pt x="131" y="278"/>
                    <a:pt x="131" y="279"/>
                  </a:cubicBezTo>
                  <a:cubicBezTo>
                    <a:pt x="130" y="281"/>
                    <a:pt x="130" y="282"/>
                    <a:pt x="130" y="283"/>
                  </a:cubicBezTo>
                  <a:cubicBezTo>
                    <a:pt x="130" y="285"/>
                    <a:pt x="131" y="286"/>
                    <a:pt x="132" y="287"/>
                  </a:cubicBezTo>
                  <a:cubicBezTo>
                    <a:pt x="162" y="306"/>
                    <a:pt x="162" y="306"/>
                    <a:pt x="162" y="306"/>
                  </a:cubicBezTo>
                  <a:cubicBezTo>
                    <a:pt x="165" y="301"/>
                    <a:pt x="165" y="301"/>
                    <a:pt x="165" y="301"/>
                  </a:cubicBezTo>
                  <a:cubicBezTo>
                    <a:pt x="161" y="298"/>
                    <a:pt x="161" y="298"/>
                    <a:pt x="161" y="298"/>
                  </a:cubicBezTo>
                  <a:cubicBezTo>
                    <a:pt x="165" y="301"/>
                    <a:pt x="165" y="301"/>
                    <a:pt x="165" y="301"/>
                  </a:cubicBezTo>
                  <a:cubicBezTo>
                    <a:pt x="163" y="296"/>
                    <a:pt x="163" y="296"/>
                    <a:pt x="163" y="296"/>
                  </a:cubicBezTo>
                  <a:cubicBezTo>
                    <a:pt x="163" y="296"/>
                    <a:pt x="162" y="296"/>
                    <a:pt x="161" y="298"/>
                  </a:cubicBezTo>
                  <a:cubicBezTo>
                    <a:pt x="165" y="301"/>
                    <a:pt x="165" y="301"/>
                    <a:pt x="165" y="301"/>
                  </a:cubicBezTo>
                  <a:cubicBezTo>
                    <a:pt x="163" y="296"/>
                    <a:pt x="163" y="296"/>
                    <a:pt x="163" y="296"/>
                  </a:cubicBezTo>
                  <a:cubicBezTo>
                    <a:pt x="165" y="300"/>
                    <a:pt x="165" y="300"/>
                    <a:pt x="165" y="300"/>
                  </a:cubicBezTo>
                  <a:cubicBezTo>
                    <a:pt x="164" y="296"/>
                    <a:pt x="164" y="296"/>
                    <a:pt x="164" y="296"/>
                  </a:cubicBezTo>
                  <a:cubicBezTo>
                    <a:pt x="164" y="296"/>
                    <a:pt x="164" y="296"/>
                    <a:pt x="163" y="296"/>
                  </a:cubicBezTo>
                  <a:cubicBezTo>
                    <a:pt x="165" y="300"/>
                    <a:pt x="165" y="300"/>
                    <a:pt x="165" y="300"/>
                  </a:cubicBezTo>
                  <a:cubicBezTo>
                    <a:pt x="164" y="296"/>
                    <a:pt x="164" y="296"/>
                    <a:pt x="164" y="296"/>
                  </a:cubicBezTo>
                  <a:cubicBezTo>
                    <a:pt x="165" y="298"/>
                    <a:pt x="165" y="298"/>
                    <a:pt x="165" y="298"/>
                  </a:cubicBezTo>
                  <a:cubicBezTo>
                    <a:pt x="165" y="296"/>
                    <a:pt x="165" y="296"/>
                    <a:pt x="165" y="296"/>
                  </a:cubicBezTo>
                  <a:cubicBezTo>
                    <a:pt x="164" y="296"/>
                    <a:pt x="164" y="296"/>
                    <a:pt x="164" y="296"/>
                  </a:cubicBezTo>
                  <a:cubicBezTo>
                    <a:pt x="165" y="298"/>
                    <a:pt x="165" y="298"/>
                    <a:pt x="165" y="298"/>
                  </a:cubicBezTo>
                  <a:cubicBezTo>
                    <a:pt x="165" y="296"/>
                    <a:pt x="165" y="296"/>
                    <a:pt x="165" y="296"/>
                  </a:cubicBezTo>
                  <a:cubicBezTo>
                    <a:pt x="165" y="296"/>
                    <a:pt x="164" y="296"/>
                    <a:pt x="164" y="295"/>
                  </a:cubicBezTo>
                  <a:cubicBezTo>
                    <a:pt x="161" y="295"/>
                    <a:pt x="156" y="294"/>
                    <a:pt x="151" y="293"/>
                  </a:cubicBezTo>
                  <a:cubicBezTo>
                    <a:pt x="142" y="292"/>
                    <a:pt x="131" y="290"/>
                    <a:pt x="122" y="288"/>
                  </a:cubicBezTo>
                  <a:cubicBezTo>
                    <a:pt x="117" y="287"/>
                    <a:pt x="113" y="287"/>
                    <a:pt x="111" y="286"/>
                  </a:cubicBezTo>
                  <a:cubicBezTo>
                    <a:pt x="109" y="286"/>
                    <a:pt x="108" y="286"/>
                    <a:pt x="107" y="285"/>
                  </a:cubicBezTo>
                  <a:cubicBezTo>
                    <a:pt x="107" y="285"/>
                    <a:pt x="106" y="285"/>
                    <a:pt x="106" y="285"/>
                  </a:cubicBezTo>
                  <a:cubicBezTo>
                    <a:pt x="106" y="285"/>
                    <a:pt x="106" y="285"/>
                    <a:pt x="106" y="285"/>
                  </a:cubicBezTo>
                  <a:cubicBezTo>
                    <a:pt x="105" y="285"/>
                    <a:pt x="105" y="285"/>
                    <a:pt x="105" y="285"/>
                  </a:cubicBezTo>
                  <a:cubicBezTo>
                    <a:pt x="105" y="285"/>
                    <a:pt x="105" y="285"/>
                    <a:pt x="105" y="285"/>
                  </a:cubicBezTo>
                  <a:cubicBezTo>
                    <a:pt x="105" y="285"/>
                    <a:pt x="104" y="285"/>
                    <a:pt x="104" y="285"/>
                  </a:cubicBezTo>
                  <a:cubicBezTo>
                    <a:pt x="103" y="285"/>
                    <a:pt x="103" y="285"/>
                    <a:pt x="103" y="286"/>
                  </a:cubicBezTo>
                  <a:cubicBezTo>
                    <a:pt x="102" y="286"/>
                    <a:pt x="101" y="286"/>
                    <a:pt x="100" y="288"/>
                  </a:cubicBezTo>
                  <a:cubicBezTo>
                    <a:pt x="98" y="290"/>
                    <a:pt x="99" y="294"/>
                    <a:pt x="102" y="295"/>
                  </a:cubicBezTo>
                  <a:cubicBezTo>
                    <a:pt x="106" y="298"/>
                    <a:pt x="106" y="298"/>
                    <a:pt x="106" y="298"/>
                  </a:cubicBezTo>
                  <a:cubicBezTo>
                    <a:pt x="76" y="296"/>
                    <a:pt x="76" y="296"/>
                    <a:pt x="76" y="296"/>
                  </a:cubicBezTo>
                  <a:cubicBezTo>
                    <a:pt x="74" y="295"/>
                    <a:pt x="71" y="297"/>
                    <a:pt x="71" y="299"/>
                  </a:cubicBezTo>
                  <a:cubicBezTo>
                    <a:pt x="70" y="302"/>
                    <a:pt x="71" y="304"/>
                    <a:pt x="73" y="306"/>
                  </a:cubicBezTo>
                  <a:cubicBezTo>
                    <a:pt x="95" y="319"/>
                    <a:pt x="95" y="319"/>
                    <a:pt x="95" y="319"/>
                  </a:cubicBezTo>
                  <a:cubicBezTo>
                    <a:pt x="98" y="315"/>
                    <a:pt x="98" y="315"/>
                    <a:pt x="98" y="315"/>
                  </a:cubicBezTo>
                  <a:cubicBezTo>
                    <a:pt x="93" y="312"/>
                    <a:pt x="93" y="312"/>
                    <a:pt x="93" y="312"/>
                  </a:cubicBezTo>
                  <a:cubicBezTo>
                    <a:pt x="97" y="315"/>
                    <a:pt x="97" y="315"/>
                    <a:pt x="97" y="315"/>
                  </a:cubicBezTo>
                  <a:cubicBezTo>
                    <a:pt x="95" y="310"/>
                    <a:pt x="95" y="310"/>
                    <a:pt x="95" y="310"/>
                  </a:cubicBezTo>
                  <a:cubicBezTo>
                    <a:pt x="95" y="310"/>
                    <a:pt x="94" y="310"/>
                    <a:pt x="93" y="312"/>
                  </a:cubicBezTo>
                  <a:cubicBezTo>
                    <a:pt x="97" y="315"/>
                    <a:pt x="97" y="315"/>
                    <a:pt x="97" y="315"/>
                  </a:cubicBezTo>
                  <a:cubicBezTo>
                    <a:pt x="95" y="310"/>
                    <a:pt x="95" y="310"/>
                    <a:pt x="95" y="310"/>
                  </a:cubicBezTo>
                  <a:cubicBezTo>
                    <a:pt x="97" y="314"/>
                    <a:pt x="97" y="314"/>
                    <a:pt x="97" y="314"/>
                  </a:cubicBezTo>
                  <a:cubicBezTo>
                    <a:pt x="97" y="309"/>
                    <a:pt x="97" y="309"/>
                    <a:pt x="97" y="309"/>
                  </a:cubicBezTo>
                  <a:cubicBezTo>
                    <a:pt x="96" y="309"/>
                    <a:pt x="96" y="309"/>
                    <a:pt x="95" y="310"/>
                  </a:cubicBezTo>
                  <a:cubicBezTo>
                    <a:pt x="97" y="314"/>
                    <a:pt x="97" y="314"/>
                    <a:pt x="97" y="314"/>
                  </a:cubicBezTo>
                  <a:cubicBezTo>
                    <a:pt x="97" y="309"/>
                    <a:pt x="97" y="309"/>
                    <a:pt x="97" y="309"/>
                  </a:cubicBezTo>
                  <a:cubicBezTo>
                    <a:pt x="97" y="311"/>
                    <a:pt x="97" y="311"/>
                    <a:pt x="97" y="311"/>
                  </a:cubicBezTo>
                  <a:cubicBezTo>
                    <a:pt x="97" y="309"/>
                    <a:pt x="97" y="309"/>
                    <a:pt x="97" y="309"/>
                  </a:cubicBezTo>
                  <a:cubicBezTo>
                    <a:pt x="97" y="309"/>
                    <a:pt x="97" y="309"/>
                    <a:pt x="97" y="309"/>
                  </a:cubicBezTo>
                  <a:cubicBezTo>
                    <a:pt x="97" y="311"/>
                    <a:pt x="97" y="311"/>
                    <a:pt x="97" y="311"/>
                  </a:cubicBezTo>
                  <a:cubicBezTo>
                    <a:pt x="97" y="309"/>
                    <a:pt x="97" y="309"/>
                    <a:pt x="97" y="309"/>
                  </a:cubicBezTo>
                  <a:cubicBezTo>
                    <a:pt x="97" y="309"/>
                    <a:pt x="96" y="309"/>
                    <a:pt x="94" y="309"/>
                  </a:cubicBezTo>
                  <a:cubicBezTo>
                    <a:pt x="90" y="308"/>
                    <a:pt x="81" y="307"/>
                    <a:pt x="74" y="306"/>
                  </a:cubicBezTo>
                  <a:cubicBezTo>
                    <a:pt x="70" y="305"/>
                    <a:pt x="66" y="304"/>
                    <a:pt x="63" y="304"/>
                  </a:cubicBezTo>
                  <a:cubicBezTo>
                    <a:pt x="62" y="303"/>
                    <a:pt x="61" y="303"/>
                    <a:pt x="60" y="303"/>
                  </a:cubicBezTo>
                  <a:cubicBezTo>
                    <a:pt x="60" y="303"/>
                    <a:pt x="59" y="303"/>
                    <a:pt x="59" y="303"/>
                  </a:cubicBezTo>
                  <a:cubicBezTo>
                    <a:pt x="58" y="303"/>
                    <a:pt x="58" y="303"/>
                    <a:pt x="58" y="303"/>
                  </a:cubicBezTo>
                  <a:cubicBezTo>
                    <a:pt x="58" y="303"/>
                    <a:pt x="58" y="303"/>
                    <a:pt x="58" y="303"/>
                  </a:cubicBezTo>
                  <a:cubicBezTo>
                    <a:pt x="57" y="303"/>
                    <a:pt x="57" y="303"/>
                    <a:pt x="57" y="303"/>
                  </a:cubicBezTo>
                  <a:cubicBezTo>
                    <a:pt x="56" y="303"/>
                    <a:pt x="56" y="303"/>
                    <a:pt x="55" y="303"/>
                  </a:cubicBezTo>
                  <a:cubicBezTo>
                    <a:pt x="55" y="304"/>
                    <a:pt x="54" y="304"/>
                    <a:pt x="53" y="305"/>
                  </a:cubicBezTo>
                  <a:cubicBezTo>
                    <a:pt x="57" y="308"/>
                    <a:pt x="57" y="308"/>
                    <a:pt x="57" y="308"/>
                  </a:cubicBezTo>
                  <a:cubicBezTo>
                    <a:pt x="53" y="305"/>
                    <a:pt x="53" y="305"/>
                    <a:pt x="53" y="305"/>
                  </a:cubicBezTo>
                  <a:cubicBezTo>
                    <a:pt x="52" y="306"/>
                    <a:pt x="52" y="307"/>
                    <a:pt x="52" y="308"/>
                  </a:cubicBezTo>
                  <a:cubicBezTo>
                    <a:pt x="52" y="310"/>
                    <a:pt x="52" y="310"/>
                    <a:pt x="53" y="311"/>
                  </a:cubicBezTo>
                  <a:cubicBezTo>
                    <a:pt x="53" y="312"/>
                    <a:pt x="53" y="312"/>
                    <a:pt x="54" y="312"/>
                  </a:cubicBezTo>
                  <a:cubicBezTo>
                    <a:pt x="54" y="313"/>
                    <a:pt x="54" y="313"/>
                    <a:pt x="54" y="313"/>
                  </a:cubicBezTo>
                  <a:cubicBezTo>
                    <a:pt x="55" y="314"/>
                    <a:pt x="55" y="314"/>
                    <a:pt x="55" y="314"/>
                  </a:cubicBezTo>
                  <a:cubicBezTo>
                    <a:pt x="56" y="314"/>
                    <a:pt x="58" y="315"/>
                    <a:pt x="60" y="316"/>
                  </a:cubicBezTo>
                  <a:cubicBezTo>
                    <a:pt x="63" y="318"/>
                    <a:pt x="67" y="320"/>
                    <a:pt x="70" y="322"/>
                  </a:cubicBezTo>
                  <a:cubicBezTo>
                    <a:pt x="71" y="323"/>
                    <a:pt x="72" y="324"/>
                    <a:pt x="73" y="324"/>
                  </a:cubicBezTo>
                  <a:cubicBezTo>
                    <a:pt x="74" y="325"/>
                    <a:pt x="74" y="325"/>
                    <a:pt x="74" y="325"/>
                  </a:cubicBezTo>
                  <a:cubicBezTo>
                    <a:pt x="74" y="325"/>
                    <a:pt x="74" y="325"/>
                    <a:pt x="74" y="325"/>
                  </a:cubicBezTo>
                  <a:cubicBezTo>
                    <a:pt x="76" y="322"/>
                    <a:pt x="76" y="322"/>
                    <a:pt x="76" y="322"/>
                  </a:cubicBezTo>
                  <a:cubicBezTo>
                    <a:pt x="74" y="325"/>
                    <a:pt x="74" y="325"/>
                    <a:pt x="74" y="325"/>
                  </a:cubicBezTo>
                  <a:cubicBezTo>
                    <a:pt x="74" y="325"/>
                    <a:pt x="74" y="325"/>
                    <a:pt x="74" y="325"/>
                  </a:cubicBezTo>
                  <a:cubicBezTo>
                    <a:pt x="76" y="322"/>
                    <a:pt x="76" y="322"/>
                    <a:pt x="76" y="322"/>
                  </a:cubicBezTo>
                  <a:cubicBezTo>
                    <a:pt x="74" y="325"/>
                    <a:pt x="74" y="325"/>
                    <a:pt x="74" y="325"/>
                  </a:cubicBezTo>
                  <a:cubicBezTo>
                    <a:pt x="77" y="321"/>
                    <a:pt x="77" y="321"/>
                    <a:pt x="77" y="321"/>
                  </a:cubicBezTo>
                  <a:cubicBezTo>
                    <a:pt x="73" y="324"/>
                    <a:pt x="73" y="324"/>
                    <a:pt x="73" y="324"/>
                  </a:cubicBezTo>
                  <a:cubicBezTo>
                    <a:pt x="73" y="324"/>
                    <a:pt x="74" y="325"/>
                    <a:pt x="74" y="325"/>
                  </a:cubicBezTo>
                  <a:cubicBezTo>
                    <a:pt x="77" y="321"/>
                    <a:pt x="77" y="321"/>
                    <a:pt x="77" y="321"/>
                  </a:cubicBezTo>
                  <a:cubicBezTo>
                    <a:pt x="73" y="324"/>
                    <a:pt x="73" y="324"/>
                    <a:pt x="73" y="324"/>
                  </a:cubicBezTo>
                  <a:cubicBezTo>
                    <a:pt x="78" y="321"/>
                    <a:pt x="78" y="321"/>
                    <a:pt x="78" y="321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72" y="323"/>
                    <a:pt x="73" y="323"/>
                    <a:pt x="73" y="324"/>
                  </a:cubicBezTo>
                  <a:cubicBezTo>
                    <a:pt x="78" y="321"/>
                    <a:pt x="78" y="321"/>
                    <a:pt x="78" y="321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78" y="321"/>
                    <a:pt x="78" y="321"/>
                    <a:pt x="78" y="321"/>
                  </a:cubicBezTo>
                  <a:cubicBezTo>
                    <a:pt x="73" y="318"/>
                    <a:pt x="73" y="318"/>
                    <a:pt x="73" y="318"/>
                  </a:cubicBezTo>
                  <a:cubicBezTo>
                    <a:pt x="72" y="319"/>
                    <a:pt x="72" y="320"/>
                    <a:pt x="72" y="321"/>
                  </a:cubicBezTo>
                  <a:cubicBezTo>
                    <a:pt x="78" y="321"/>
                    <a:pt x="78" y="321"/>
                    <a:pt x="78" y="321"/>
                  </a:cubicBezTo>
                  <a:cubicBezTo>
                    <a:pt x="73" y="318"/>
                    <a:pt x="73" y="318"/>
                    <a:pt x="73" y="318"/>
                  </a:cubicBezTo>
                  <a:cubicBezTo>
                    <a:pt x="73" y="318"/>
                    <a:pt x="73" y="318"/>
                    <a:pt x="73" y="318"/>
                  </a:cubicBezTo>
                  <a:cubicBezTo>
                    <a:pt x="78" y="321"/>
                    <a:pt x="78" y="321"/>
                    <a:pt x="78" y="321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5" y="316"/>
                    <a:pt x="74" y="317"/>
                    <a:pt x="73" y="318"/>
                  </a:cubicBezTo>
                  <a:cubicBezTo>
                    <a:pt x="78" y="321"/>
                    <a:pt x="78" y="321"/>
                    <a:pt x="78" y="321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7" y="321"/>
                    <a:pt x="77" y="321"/>
                    <a:pt x="77" y="321"/>
                  </a:cubicBezTo>
                  <a:cubicBezTo>
                    <a:pt x="77" y="316"/>
                    <a:pt x="77" y="316"/>
                    <a:pt x="77" y="316"/>
                  </a:cubicBezTo>
                  <a:cubicBezTo>
                    <a:pt x="77" y="316"/>
                    <a:pt x="76" y="316"/>
                    <a:pt x="76" y="316"/>
                  </a:cubicBezTo>
                  <a:cubicBezTo>
                    <a:pt x="77" y="321"/>
                    <a:pt x="77" y="321"/>
                    <a:pt x="77" y="321"/>
                  </a:cubicBezTo>
                  <a:cubicBezTo>
                    <a:pt x="77" y="316"/>
                    <a:pt x="77" y="316"/>
                    <a:pt x="77" y="316"/>
                  </a:cubicBezTo>
                  <a:cubicBezTo>
                    <a:pt x="77" y="319"/>
                    <a:pt x="77" y="319"/>
                    <a:pt x="77" y="319"/>
                  </a:cubicBezTo>
                  <a:cubicBezTo>
                    <a:pt x="77" y="316"/>
                    <a:pt x="77" y="316"/>
                    <a:pt x="77" y="316"/>
                  </a:cubicBezTo>
                  <a:cubicBezTo>
                    <a:pt x="77" y="316"/>
                    <a:pt x="77" y="316"/>
                    <a:pt x="77" y="316"/>
                  </a:cubicBezTo>
                  <a:cubicBezTo>
                    <a:pt x="77" y="319"/>
                    <a:pt x="77" y="319"/>
                    <a:pt x="77" y="319"/>
                  </a:cubicBezTo>
                  <a:cubicBezTo>
                    <a:pt x="77" y="316"/>
                    <a:pt x="77" y="316"/>
                    <a:pt x="77" y="316"/>
                  </a:cubicBezTo>
                  <a:cubicBezTo>
                    <a:pt x="77" y="316"/>
                    <a:pt x="77" y="316"/>
                    <a:pt x="77" y="316"/>
                  </a:cubicBezTo>
                  <a:cubicBezTo>
                    <a:pt x="77" y="316"/>
                    <a:pt x="77" y="316"/>
                    <a:pt x="77" y="316"/>
                  </a:cubicBezTo>
                  <a:cubicBezTo>
                    <a:pt x="77" y="316"/>
                    <a:pt x="77" y="316"/>
                    <a:pt x="77" y="316"/>
                  </a:cubicBezTo>
                  <a:cubicBezTo>
                    <a:pt x="77" y="316"/>
                    <a:pt x="77" y="316"/>
                    <a:pt x="77" y="316"/>
                  </a:cubicBezTo>
                  <a:cubicBezTo>
                    <a:pt x="77" y="316"/>
                    <a:pt x="77" y="316"/>
                    <a:pt x="77" y="316"/>
                  </a:cubicBezTo>
                  <a:cubicBezTo>
                    <a:pt x="77" y="316"/>
                    <a:pt x="76" y="316"/>
                    <a:pt x="74" y="315"/>
                  </a:cubicBezTo>
                  <a:cubicBezTo>
                    <a:pt x="68" y="314"/>
                    <a:pt x="56" y="312"/>
                    <a:pt x="45" y="310"/>
                  </a:cubicBezTo>
                  <a:cubicBezTo>
                    <a:pt x="40" y="309"/>
                    <a:pt x="35" y="308"/>
                    <a:pt x="31" y="307"/>
                  </a:cubicBezTo>
                  <a:cubicBezTo>
                    <a:pt x="29" y="307"/>
                    <a:pt x="28" y="307"/>
                    <a:pt x="26" y="306"/>
                  </a:cubicBezTo>
                  <a:cubicBezTo>
                    <a:pt x="26" y="306"/>
                    <a:pt x="25" y="306"/>
                    <a:pt x="24" y="306"/>
                  </a:cubicBezTo>
                  <a:cubicBezTo>
                    <a:pt x="24" y="306"/>
                    <a:pt x="24" y="306"/>
                    <a:pt x="23" y="306"/>
                  </a:cubicBezTo>
                  <a:cubicBezTo>
                    <a:pt x="23" y="306"/>
                    <a:pt x="22" y="306"/>
                    <a:pt x="22" y="306"/>
                  </a:cubicBezTo>
                  <a:cubicBezTo>
                    <a:pt x="21" y="306"/>
                    <a:pt x="21" y="306"/>
                    <a:pt x="20" y="306"/>
                  </a:cubicBezTo>
                  <a:cubicBezTo>
                    <a:pt x="20" y="307"/>
                    <a:pt x="19" y="307"/>
                    <a:pt x="18" y="309"/>
                  </a:cubicBezTo>
                  <a:cubicBezTo>
                    <a:pt x="16" y="311"/>
                    <a:pt x="17" y="315"/>
                    <a:pt x="20" y="316"/>
                  </a:cubicBezTo>
                  <a:cubicBezTo>
                    <a:pt x="47" y="333"/>
                    <a:pt x="47" y="333"/>
                    <a:pt x="47" y="333"/>
                  </a:cubicBezTo>
                  <a:cubicBezTo>
                    <a:pt x="50" y="329"/>
                    <a:pt x="50" y="329"/>
                    <a:pt x="50" y="329"/>
                  </a:cubicBezTo>
                  <a:cubicBezTo>
                    <a:pt x="46" y="326"/>
                    <a:pt x="46" y="326"/>
                    <a:pt x="46" y="326"/>
                  </a:cubicBezTo>
                  <a:cubicBezTo>
                    <a:pt x="50" y="329"/>
                    <a:pt x="50" y="329"/>
                    <a:pt x="50" y="329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6" y="325"/>
                    <a:pt x="46" y="326"/>
                  </a:cubicBezTo>
                  <a:cubicBezTo>
                    <a:pt x="50" y="329"/>
                    <a:pt x="50" y="329"/>
                    <a:pt x="50" y="329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50" y="329"/>
                    <a:pt x="50" y="329"/>
                    <a:pt x="50" y="329"/>
                  </a:cubicBezTo>
                  <a:cubicBezTo>
                    <a:pt x="49" y="323"/>
                    <a:pt x="49" y="323"/>
                    <a:pt x="49" y="323"/>
                  </a:cubicBezTo>
                  <a:cubicBezTo>
                    <a:pt x="49" y="324"/>
                    <a:pt x="48" y="324"/>
                    <a:pt x="47" y="324"/>
                  </a:cubicBezTo>
                  <a:cubicBezTo>
                    <a:pt x="50" y="329"/>
                    <a:pt x="50" y="329"/>
                    <a:pt x="50" y="329"/>
                  </a:cubicBezTo>
                  <a:cubicBezTo>
                    <a:pt x="49" y="323"/>
                    <a:pt x="49" y="323"/>
                    <a:pt x="49" y="323"/>
                  </a:cubicBezTo>
                  <a:cubicBezTo>
                    <a:pt x="50" y="328"/>
                    <a:pt x="50" y="328"/>
                    <a:pt x="50" y="328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49" y="323"/>
                    <a:pt x="49" y="323"/>
                  </a:cubicBezTo>
                  <a:cubicBezTo>
                    <a:pt x="50" y="328"/>
                    <a:pt x="50" y="328"/>
                    <a:pt x="50" y="328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5"/>
                    <a:pt x="50" y="325"/>
                    <a:pt x="50" y="325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5"/>
                    <a:pt x="50" y="325"/>
                    <a:pt x="50" y="325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49" y="323"/>
                    <a:pt x="47" y="323"/>
                  </a:cubicBezTo>
                  <a:cubicBezTo>
                    <a:pt x="42" y="323"/>
                    <a:pt x="32" y="321"/>
                    <a:pt x="23" y="320"/>
                  </a:cubicBezTo>
                  <a:cubicBezTo>
                    <a:pt x="19" y="319"/>
                    <a:pt x="15" y="319"/>
                    <a:pt x="12" y="318"/>
                  </a:cubicBezTo>
                  <a:cubicBezTo>
                    <a:pt x="9" y="318"/>
                    <a:pt x="7" y="318"/>
                    <a:pt x="7" y="318"/>
                  </a:cubicBezTo>
                  <a:cubicBezTo>
                    <a:pt x="5" y="317"/>
                    <a:pt x="2" y="319"/>
                    <a:pt x="1" y="321"/>
                  </a:cubicBezTo>
                  <a:cubicBezTo>
                    <a:pt x="0" y="324"/>
                    <a:pt x="1" y="327"/>
                    <a:pt x="4" y="328"/>
                  </a:cubicBezTo>
                  <a:cubicBezTo>
                    <a:pt x="4" y="328"/>
                    <a:pt x="7" y="330"/>
                    <a:pt x="11" y="332"/>
                  </a:cubicBezTo>
                  <a:cubicBezTo>
                    <a:pt x="18" y="336"/>
                    <a:pt x="28" y="342"/>
                    <a:pt x="36" y="347"/>
                  </a:cubicBezTo>
                  <a:cubicBezTo>
                    <a:pt x="40" y="350"/>
                    <a:pt x="44" y="352"/>
                    <a:pt x="46" y="354"/>
                  </a:cubicBezTo>
                  <a:cubicBezTo>
                    <a:pt x="48" y="355"/>
                    <a:pt x="49" y="355"/>
                    <a:pt x="49" y="356"/>
                  </a:cubicBezTo>
                  <a:cubicBezTo>
                    <a:pt x="50" y="356"/>
                    <a:pt x="50" y="356"/>
                    <a:pt x="50" y="356"/>
                  </a:cubicBezTo>
                  <a:cubicBezTo>
                    <a:pt x="50" y="356"/>
                    <a:pt x="50" y="356"/>
                    <a:pt x="50" y="356"/>
                  </a:cubicBezTo>
                  <a:cubicBezTo>
                    <a:pt x="52" y="354"/>
                    <a:pt x="52" y="354"/>
                    <a:pt x="52" y="354"/>
                  </a:cubicBezTo>
                  <a:cubicBezTo>
                    <a:pt x="49" y="356"/>
                    <a:pt x="49" y="356"/>
                    <a:pt x="49" y="356"/>
                  </a:cubicBezTo>
                  <a:cubicBezTo>
                    <a:pt x="50" y="356"/>
                    <a:pt x="50" y="356"/>
                    <a:pt x="50" y="356"/>
                  </a:cubicBezTo>
                  <a:cubicBezTo>
                    <a:pt x="52" y="354"/>
                    <a:pt x="52" y="354"/>
                    <a:pt x="52" y="354"/>
                  </a:cubicBezTo>
                  <a:cubicBezTo>
                    <a:pt x="49" y="356"/>
                    <a:pt x="49" y="356"/>
                    <a:pt x="49" y="356"/>
                  </a:cubicBezTo>
                  <a:cubicBezTo>
                    <a:pt x="53" y="353"/>
                    <a:pt x="53" y="353"/>
                    <a:pt x="53" y="353"/>
                  </a:cubicBezTo>
                  <a:cubicBezTo>
                    <a:pt x="49" y="355"/>
                    <a:pt x="49" y="355"/>
                    <a:pt x="49" y="355"/>
                  </a:cubicBezTo>
                  <a:cubicBezTo>
                    <a:pt x="49" y="355"/>
                    <a:pt x="49" y="356"/>
                    <a:pt x="49" y="356"/>
                  </a:cubicBezTo>
                  <a:cubicBezTo>
                    <a:pt x="53" y="353"/>
                    <a:pt x="53" y="353"/>
                    <a:pt x="53" y="353"/>
                  </a:cubicBezTo>
                  <a:cubicBezTo>
                    <a:pt x="49" y="355"/>
                    <a:pt x="49" y="355"/>
                    <a:pt x="49" y="355"/>
                  </a:cubicBezTo>
                  <a:cubicBezTo>
                    <a:pt x="54" y="353"/>
                    <a:pt x="54" y="353"/>
                    <a:pt x="54" y="353"/>
                  </a:cubicBezTo>
                  <a:cubicBezTo>
                    <a:pt x="48" y="353"/>
                    <a:pt x="48" y="353"/>
                    <a:pt x="48" y="353"/>
                  </a:cubicBezTo>
                  <a:cubicBezTo>
                    <a:pt x="48" y="354"/>
                    <a:pt x="49" y="354"/>
                    <a:pt x="49" y="355"/>
                  </a:cubicBezTo>
                  <a:cubicBezTo>
                    <a:pt x="54" y="353"/>
                    <a:pt x="54" y="353"/>
                    <a:pt x="54" y="353"/>
                  </a:cubicBezTo>
                  <a:cubicBezTo>
                    <a:pt x="48" y="353"/>
                    <a:pt x="48" y="353"/>
                    <a:pt x="48" y="353"/>
                  </a:cubicBezTo>
                  <a:cubicBezTo>
                    <a:pt x="54" y="353"/>
                    <a:pt x="54" y="353"/>
                    <a:pt x="54" y="353"/>
                  </a:cubicBezTo>
                  <a:cubicBezTo>
                    <a:pt x="49" y="350"/>
                    <a:pt x="49" y="350"/>
                    <a:pt x="49" y="350"/>
                  </a:cubicBezTo>
                  <a:cubicBezTo>
                    <a:pt x="49" y="351"/>
                    <a:pt x="48" y="352"/>
                    <a:pt x="48" y="353"/>
                  </a:cubicBezTo>
                  <a:cubicBezTo>
                    <a:pt x="54" y="353"/>
                    <a:pt x="54" y="353"/>
                    <a:pt x="54" y="353"/>
                  </a:cubicBezTo>
                  <a:cubicBezTo>
                    <a:pt x="49" y="350"/>
                    <a:pt x="49" y="350"/>
                    <a:pt x="49" y="350"/>
                  </a:cubicBezTo>
                  <a:cubicBezTo>
                    <a:pt x="48" y="352"/>
                    <a:pt x="48" y="356"/>
                    <a:pt x="51" y="357"/>
                  </a:cubicBezTo>
                  <a:cubicBezTo>
                    <a:pt x="54" y="359"/>
                    <a:pt x="57" y="358"/>
                    <a:pt x="59" y="356"/>
                  </a:cubicBezTo>
                  <a:close/>
                </a:path>
              </a:pathLst>
            </a:custGeom>
            <a:solidFill>
              <a:srgbClr val="C6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251"/>
            <p:cNvSpPr/>
            <p:nvPr/>
          </p:nvSpPr>
          <p:spPr bwMode="auto">
            <a:xfrm>
              <a:off x="3300413" y="3946525"/>
              <a:ext cx="436563" cy="160337"/>
            </a:xfrm>
            <a:custGeom>
              <a:avLst/>
              <a:gdLst>
                <a:gd name="T0" fmla="*/ 8 w 340"/>
                <a:gd name="T1" fmla="*/ 115 h 124"/>
                <a:gd name="T2" fmla="*/ 9 w 340"/>
                <a:gd name="T3" fmla="*/ 121 h 124"/>
                <a:gd name="T4" fmla="*/ 32 w 340"/>
                <a:gd name="T5" fmla="*/ 105 h 124"/>
                <a:gd name="T6" fmla="*/ 87 w 340"/>
                <a:gd name="T7" fmla="*/ 87 h 124"/>
                <a:gd name="T8" fmla="*/ 69 w 340"/>
                <a:gd name="T9" fmla="*/ 76 h 124"/>
                <a:gd name="T10" fmla="*/ 64 w 340"/>
                <a:gd name="T11" fmla="*/ 79 h 124"/>
                <a:gd name="T12" fmla="*/ 89 w 340"/>
                <a:gd name="T13" fmla="*/ 71 h 124"/>
                <a:gd name="T14" fmla="*/ 93 w 340"/>
                <a:gd name="T15" fmla="*/ 73 h 124"/>
                <a:gd name="T16" fmla="*/ 133 w 340"/>
                <a:gd name="T17" fmla="*/ 88 h 124"/>
                <a:gd name="T18" fmla="*/ 113 w 340"/>
                <a:gd name="T19" fmla="*/ 68 h 124"/>
                <a:gd name="T20" fmla="*/ 109 w 340"/>
                <a:gd name="T21" fmla="*/ 69 h 124"/>
                <a:gd name="T22" fmla="*/ 168 w 340"/>
                <a:gd name="T23" fmla="*/ 68 h 124"/>
                <a:gd name="T24" fmla="*/ 187 w 340"/>
                <a:gd name="T25" fmla="*/ 61 h 124"/>
                <a:gd name="T26" fmla="*/ 165 w 340"/>
                <a:gd name="T27" fmla="*/ 46 h 124"/>
                <a:gd name="T28" fmla="*/ 161 w 340"/>
                <a:gd name="T29" fmla="*/ 50 h 124"/>
                <a:gd name="T30" fmla="*/ 164 w 340"/>
                <a:gd name="T31" fmla="*/ 55 h 124"/>
                <a:gd name="T32" fmla="*/ 161 w 340"/>
                <a:gd name="T33" fmla="*/ 54 h 124"/>
                <a:gd name="T34" fmla="*/ 188 w 340"/>
                <a:gd name="T35" fmla="*/ 49 h 124"/>
                <a:gd name="T36" fmla="*/ 185 w 340"/>
                <a:gd name="T37" fmla="*/ 51 h 124"/>
                <a:gd name="T38" fmla="*/ 240 w 340"/>
                <a:gd name="T39" fmla="*/ 56 h 124"/>
                <a:gd name="T40" fmla="*/ 205 w 340"/>
                <a:gd name="T41" fmla="*/ 35 h 124"/>
                <a:gd name="T42" fmla="*/ 209 w 340"/>
                <a:gd name="T43" fmla="*/ 41 h 124"/>
                <a:gd name="T44" fmla="*/ 241 w 340"/>
                <a:gd name="T45" fmla="*/ 34 h 124"/>
                <a:gd name="T46" fmla="*/ 239 w 340"/>
                <a:gd name="T47" fmla="*/ 35 h 124"/>
                <a:gd name="T48" fmla="*/ 267 w 340"/>
                <a:gd name="T49" fmla="*/ 21 h 124"/>
                <a:gd name="T50" fmla="*/ 259 w 340"/>
                <a:gd name="T51" fmla="*/ 21 h 124"/>
                <a:gd name="T52" fmla="*/ 296 w 340"/>
                <a:gd name="T53" fmla="*/ 33 h 124"/>
                <a:gd name="T54" fmla="*/ 308 w 340"/>
                <a:gd name="T55" fmla="*/ 23 h 124"/>
                <a:gd name="T56" fmla="*/ 288 w 340"/>
                <a:gd name="T57" fmla="*/ 16 h 124"/>
                <a:gd name="T58" fmla="*/ 292 w 340"/>
                <a:gd name="T59" fmla="*/ 19 h 124"/>
                <a:gd name="T60" fmla="*/ 312 w 340"/>
                <a:gd name="T61" fmla="*/ 3 h 124"/>
                <a:gd name="T62" fmla="*/ 313 w 340"/>
                <a:gd name="T63" fmla="*/ 4 h 124"/>
                <a:gd name="T64" fmla="*/ 306 w 340"/>
                <a:gd name="T65" fmla="*/ 12 h 124"/>
                <a:gd name="T66" fmla="*/ 302 w 340"/>
                <a:gd name="T67" fmla="*/ 32 h 124"/>
                <a:gd name="T68" fmla="*/ 303 w 340"/>
                <a:gd name="T69" fmla="*/ 32 h 124"/>
                <a:gd name="T70" fmla="*/ 301 w 340"/>
                <a:gd name="T71" fmla="*/ 31 h 124"/>
                <a:gd name="T72" fmla="*/ 306 w 340"/>
                <a:gd name="T73" fmla="*/ 28 h 124"/>
                <a:gd name="T74" fmla="*/ 306 w 340"/>
                <a:gd name="T75" fmla="*/ 23 h 124"/>
                <a:gd name="T76" fmla="*/ 258 w 340"/>
                <a:gd name="T77" fmla="*/ 28 h 124"/>
                <a:gd name="T78" fmla="*/ 280 w 340"/>
                <a:gd name="T79" fmla="*/ 35 h 124"/>
                <a:gd name="T80" fmla="*/ 276 w 340"/>
                <a:gd name="T81" fmla="*/ 32 h 124"/>
                <a:gd name="T82" fmla="*/ 234 w 340"/>
                <a:gd name="T83" fmla="*/ 27 h 124"/>
                <a:gd name="T84" fmla="*/ 202 w 340"/>
                <a:gd name="T85" fmla="*/ 40 h 124"/>
                <a:gd name="T86" fmla="*/ 204 w 340"/>
                <a:gd name="T87" fmla="*/ 65 h 124"/>
                <a:gd name="T88" fmla="*/ 157 w 340"/>
                <a:gd name="T89" fmla="*/ 47 h 124"/>
                <a:gd name="T90" fmla="*/ 182 w 340"/>
                <a:gd name="T91" fmla="*/ 63 h 124"/>
                <a:gd name="T92" fmla="*/ 181 w 340"/>
                <a:gd name="T93" fmla="*/ 57 h 124"/>
                <a:gd name="T94" fmla="*/ 160 w 340"/>
                <a:gd name="T95" fmla="*/ 76 h 124"/>
                <a:gd name="T96" fmla="*/ 164 w 340"/>
                <a:gd name="T97" fmla="*/ 73 h 124"/>
                <a:gd name="T98" fmla="*/ 122 w 340"/>
                <a:gd name="T99" fmla="*/ 60 h 124"/>
                <a:gd name="T100" fmla="*/ 133 w 340"/>
                <a:gd name="T101" fmla="*/ 80 h 124"/>
                <a:gd name="T102" fmla="*/ 137 w 340"/>
                <a:gd name="T103" fmla="*/ 79 h 124"/>
                <a:gd name="T104" fmla="*/ 84 w 340"/>
                <a:gd name="T105" fmla="*/ 78 h 124"/>
                <a:gd name="T106" fmla="*/ 85 w 340"/>
                <a:gd name="T107" fmla="*/ 91 h 124"/>
                <a:gd name="T108" fmla="*/ 54 w 340"/>
                <a:gd name="T109" fmla="*/ 107 h 124"/>
                <a:gd name="T110" fmla="*/ 59 w 340"/>
                <a:gd name="T111" fmla="*/ 103 h 124"/>
                <a:gd name="T112" fmla="*/ 35 w 340"/>
                <a:gd name="T113" fmla="*/ 112 h 124"/>
                <a:gd name="T114" fmla="*/ 34 w 340"/>
                <a:gd name="T115" fmla="*/ 110 h 124"/>
                <a:gd name="T116" fmla="*/ 6 w 340"/>
                <a:gd name="T117" fmla="*/ 11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0" h="124">
                  <a:moveTo>
                    <a:pt x="15" y="113"/>
                  </a:moveTo>
                  <a:cubicBezTo>
                    <a:pt x="11" y="111"/>
                    <a:pt x="11" y="111"/>
                    <a:pt x="11" y="111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13" y="118"/>
                    <a:pt x="13" y="118"/>
                    <a:pt x="13" y="118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2" y="119"/>
                    <a:pt x="12" y="119"/>
                    <a:pt x="13" y="118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10" y="120"/>
                    <a:pt x="11" y="120"/>
                    <a:pt x="11" y="120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1"/>
                    <a:pt x="10" y="121"/>
                    <a:pt x="10" y="120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1"/>
                    <a:pt x="10" y="120"/>
                    <a:pt x="11" y="120"/>
                  </a:cubicBezTo>
                  <a:cubicBezTo>
                    <a:pt x="14" y="120"/>
                    <a:pt x="20" y="120"/>
                    <a:pt x="25" y="119"/>
                  </a:cubicBezTo>
                  <a:cubicBezTo>
                    <a:pt x="28" y="119"/>
                    <a:pt x="30" y="119"/>
                    <a:pt x="32" y="119"/>
                  </a:cubicBezTo>
                  <a:cubicBezTo>
                    <a:pt x="33" y="118"/>
                    <a:pt x="34" y="118"/>
                    <a:pt x="35" y="118"/>
                  </a:cubicBezTo>
                  <a:cubicBezTo>
                    <a:pt x="35" y="118"/>
                    <a:pt x="35" y="118"/>
                    <a:pt x="36" y="118"/>
                  </a:cubicBezTo>
                  <a:cubicBezTo>
                    <a:pt x="36" y="118"/>
                    <a:pt x="36" y="118"/>
                    <a:pt x="37" y="118"/>
                  </a:cubicBezTo>
                  <a:cubicBezTo>
                    <a:pt x="37" y="118"/>
                    <a:pt x="37" y="117"/>
                    <a:pt x="38" y="117"/>
                  </a:cubicBezTo>
                  <a:cubicBezTo>
                    <a:pt x="38" y="117"/>
                    <a:pt x="39" y="116"/>
                    <a:pt x="39" y="115"/>
                  </a:cubicBezTo>
                  <a:cubicBezTo>
                    <a:pt x="41" y="113"/>
                    <a:pt x="40" y="109"/>
                    <a:pt x="38" y="108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60" y="109"/>
                    <a:pt x="62" y="108"/>
                    <a:pt x="63" y="106"/>
                  </a:cubicBezTo>
                  <a:cubicBezTo>
                    <a:pt x="64" y="105"/>
                    <a:pt x="64" y="104"/>
                    <a:pt x="64" y="103"/>
                  </a:cubicBezTo>
                  <a:cubicBezTo>
                    <a:pt x="64" y="102"/>
                    <a:pt x="64" y="101"/>
                    <a:pt x="63" y="101"/>
                  </a:cubicBezTo>
                  <a:cubicBezTo>
                    <a:pt x="63" y="100"/>
                    <a:pt x="63" y="99"/>
                    <a:pt x="62" y="99"/>
                  </a:cubicBezTo>
                  <a:cubicBezTo>
                    <a:pt x="62" y="98"/>
                    <a:pt x="61" y="98"/>
                    <a:pt x="60" y="98"/>
                  </a:cubicBezTo>
                  <a:cubicBezTo>
                    <a:pt x="58" y="96"/>
                    <a:pt x="54" y="93"/>
                    <a:pt x="49" y="90"/>
                  </a:cubicBezTo>
                  <a:cubicBezTo>
                    <a:pt x="35" y="81"/>
                    <a:pt x="14" y="69"/>
                    <a:pt x="14" y="69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86" y="97"/>
                    <a:pt x="89" y="96"/>
                    <a:pt x="90" y="93"/>
                  </a:cubicBezTo>
                  <a:cubicBezTo>
                    <a:pt x="91" y="91"/>
                    <a:pt x="90" y="88"/>
                    <a:pt x="87" y="87"/>
                  </a:cubicBezTo>
                  <a:cubicBezTo>
                    <a:pt x="87" y="87"/>
                    <a:pt x="86" y="86"/>
                    <a:pt x="84" y="85"/>
                  </a:cubicBezTo>
                  <a:cubicBezTo>
                    <a:pt x="81" y="83"/>
                    <a:pt x="77" y="81"/>
                    <a:pt x="74" y="79"/>
                  </a:cubicBezTo>
                  <a:cubicBezTo>
                    <a:pt x="72" y="78"/>
                    <a:pt x="70" y="77"/>
                    <a:pt x="69" y="76"/>
                  </a:cubicBezTo>
                  <a:cubicBezTo>
                    <a:pt x="69" y="76"/>
                    <a:pt x="68" y="75"/>
                    <a:pt x="68" y="75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0" y="78"/>
                    <a:pt x="69" y="77"/>
                    <a:pt x="69" y="76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1"/>
                    <a:pt x="70" y="80"/>
                    <a:pt x="70" y="79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8" y="90"/>
                    <a:pt x="111" y="89"/>
                    <a:pt x="111" y="86"/>
                  </a:cubicBezTo>
                  <a:cubicBezTo>
                    <a:pt x="112" y="84"/>
                    <a:pt x="111" y="81"/>
                    <a:pt x="109" y="80"/>
                  </a:cubicBezTo>
                  <a:cubicBezTo>
                    <a:pt x="109" y="80"/>
                    <a:pt x="108" y="79"/>
                    <a:pt x="106" y="78"/>
                  </a:cubicBezTo>
                  <a:cubicBezTo>
                    <a:pt x="103" y="77"/>
                    <a:pt x="99" y="74"/>
                    <a:pt x="96" y="72"/>
                  </a:cubicBezTo>
                  <a:cubicBezTo>
                    <a:pt x="94" y="71"/>
                    <a:pt x="93" y="70"/>
                    <a:pt x="92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92" y="70"/>
                    <a:pt x="92" y="70"/>
                    <a:pt x="92" y="70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92" y="70"/>
                    <a:pt x="92" y="70"/>
                    <a:pt x="92" y="70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0"/>
                    <a:pt x="92" y="70"/>
                    <a:pt x="92" y="70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3" y="72"/>
                    <a:pt x="92" y="71"/>
                    <a:pt x="92" y="71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2" y="75"/>
                    <a:pt x="93" y="73"/>
                    <a:pt x="93" y="73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6" y="78"/>
                    <a:pt x="97" y="81"/>
                    <a:pt x="109" y="83"/>
                  </a:cubicBezTo>
                  <a:cubicBezTo>
                    <a:pt x="115" y="84"/>
                    <a:pt x="121" y="86"/>
                    <a:pt x="126" y="87"/>
                  </a:cubicBezTo>
                  <a:cubicBezTo>
                    <a:pt x="129" y="87"/>
                    <a:pt x="131" y="88"/>
                    <a:pt x="133" y="88"/>
                  </a:cubicBezTo>
                  <a:cubicBezTo>
                    <a:pt x="134" y="88"/>
                    <a:pt x="135" y="88"/>
                    <a:pt x="135" y="88"/>
                  </a:cubicBezTo>
                  <a:cubicBezTo>
                    <a:pt x="136" y="88"/>
                    <a:pt x="137" y="88"/>
                    <a:pt x="137" y="88"/>
                  </a:cubicBezTo>
                  <a:cubicBezTo>
                    <a:pt x="138" y="88"/>
                    <a:pt x="138" y="88"/>
                    <a:pt x="139" y="88"/>
                  </a:cubicBezTo>
                  <a:cubicBezTo>
                    <a:pt x="139" y="88"/>
                    <a:pt x="139" y="88"/>
                    <a:pt x="140" y="88"/>
                  </a:cubicBezTo>
                  <a:cubicBezTo>
                    <a:pt x="141" y="88"/>
                    <a:pt x="142" y="87"/>
                    <a:pt x="142" y="86"/>
                  </a:cubicBezTo>
                  <a:cubicBezTo>
                    <a:pt x="143" y="85"/>
                    <a:pt x="144" y="83"/>
                    <a:pt x="143" y="82"/>
                  </a:cubicBezTo>
                  <a:cubicBezTo>
                    <a:pt x="143" y="80"/>
                    <a:pt x="142" y="79"/>
                    <a:pt x="141" y="78"/>
                  </a:cubicBezTo>
                  <a:cubicBezTo>
                    <a:pt x="111" y="60"/>
                    <a:pt x="111" y="60"/>
                    <a:pt x="111" y="60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113" y="68"/>
                    <a:pt x="113" y="68"/>
                    <a:pt x="113" y="68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9"/>
                    <a:pt x="113" y="68"/>
                    <a:pt x="113" y="68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0" y="70"/>
                    <a:pt x="111" y="70"/>
                    <a:pt x="112" y="69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0" y="70"/>
                    <a:pt x="112" y="70"/>
                    <a:pt x="114" y="70"/>
                  </a:cubicBezTo>
                  <a:cubicBezTo>
                    <a:pt x="120" y="71"/>
                    <a:pt x="133" y="73"/>
                    <a:pt x="144" y="75"/>
                  </a:cubicBezTo>
                  <a:cubicBezTo>
                    <a:pt x="149" y="76"/>
                    <a:pt x="154" y="76"/>
                    <a:pt x="157" y="77"/>
                  </a:cubicBezTo>
                  <a:cubicBezTo>
                    <a:pt x="161" y="78"/>
                    <a:pt x="163" y="78"/>
                    <a:pt x="163" y="78"/>
                  </a:cubicBezTo>
                  <a:cubicBezTo>
                    <a:pt x="165" y="78"/>
                    <a:pt x="168" y="77"/>
                    <a:pt x="169" y="75"/>
                  </a:cubicBezTo>
                  <a:cubicBezTo>
                    <a:pt x="169" y="74"/>
                    <a:pt x="170" y="73"/>
                    <a:pt x="170" y="73"/>
                  </a:cubicBezTo>
                  <a:cubicBezTo>
                    <a:pt x="170" y="71"/>
                    <a:pt x="169" y="70"/>
                    <a:pt x="169" y="70"/>
                  </a:cubicBezTo>
                  <a:cubicBezTo>
                    <a:pt x="168" y="69"/>
                    <a:pt x="168" y="69"/>
                    <a:pt x="168" y="68"/>
                  </a:cubicBezTo>
                  <a:cubicBezTo>
                    <a:pt x="167" y="68"/>
                    <a:pt x="167" y="68"/>
                    <a:pt x="166" y="67"/>
                  </a:cubicBezTo>
                  <a:cubicBezTo>
                    <a:pt x="165" y="66"/>
                    <a:pt x="163" y="65"/>
                    <a:pt x="160" y="63"/>
                  </a:cubicBezTo>
                  <a:cubicBezTo>
                    <a:pt x="152" y="58"/>
                    <a:pt x="139" y="50"/>
                    <a:pt x="139" y="50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5" y="61"/>
                    <a:pt x="145" y="62"/>
                    <a:pt x="155" y="64"/>
                  </a:cubicBezTo>
                  <a:cubicBezTo>
                    <a:pt x="161" y="65"/>
                    <a:pt x="166" y="66"/>
                    <a:pt x="171" y="67"/>
                  </a:cubicBezTo>
                  <a:cubicBezTo>
                    <a:pt x="173" y="67"/>
                    <a:pt x="175" y="68"/>
                    <a:pt x="177" y="68"/>
                  </a:cubicBezTo>
                  <a:cubicBezTo>
                    <a:pt x="178" y="68"/>
                    <a:pt x="180" y="68"/>
                    <a:pt x="181" y="68"/>
                  </a:cubicBezTo>
                  <a:cubicBezTo>
                    <a:pt x="181" y="68"/>
                    <a:pt x="182" y="68"/>
                    <a:pt x="182" y="68"/>
                  </a:cubicBezTo>
                  <a:cubicBezTo>
                    <a:pt x="183" y="68"/>
                    <a:pt x="183" y="68"/>
                    <a:pt x="184" y="68"/>
                  </a:cubicBezTo>
                  <a:cubicBezTo>
                    <a:pt x="184" y="68"/>
                    <a:pt x="185" y="67"/>
                    <a:pt x="186" y="66"/>
                  </a:cubicBezTo>
                  <a:cubicBezTo>
                    <a:pt x="187" y="64"/>
                    <a:pt x="187" y="63"/>
                    <a:pt x="187" y="61"/>
                  </a:cubicBezTo>
                  <a:cubicBezTo>
                    <a:pt x="187" y="60"/>
                    <a:pt x="186" y="59"/>
                    <a:pt x="184" y="58"/>
                  </a:cubicBezTo>
                  <a:cubicBezTo>
                    <a:pt x="184" y="58"/>
                    <a:pt x="183" y="57"/>
                    <a:pt x="181" y="56"/>
                  </a:cubicBezTo>
                  <a:cubicBezTo>
                    <a:pt x="178" y="54"/>
                    <a:pt x="174" y="52"/>
                    <a:pt x="171" y="50"/>
                  </a:cubicBezTo>
                  <a:cubicBezTo>
                    <a:pt x="169" y="49"/>
                    <a:pt x="167" y="48"/>
                    <a:pt x="166" y="47"/>
                  </a:cubicBezTo>
                  <a:cubicBezTo>
                    <a:pt x="166" y="46"/>
                    <a:pt x="165" y="46"/>
                    <a:pt x="165" y="46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7" y="50"/>
                    <a:pt x="167" y="50"/>
                    <a:pt x="167" y="50"/>
                  </a:cubicBezTo>
                  <a:cubicBezTo>
                    <a:pt x="167" y="49"/>
                    <a:pt x="166" y="48"/>
                    <a:pt x="166" y="47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7" y="50"/>
                    <a:pt x="167" y="50"/>
                    <a:pt x="167" y="50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66" y="52"/>
                    <a:pt x="167" y="51"/>
                    <a:pt x="167" y="50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4" y="55"/>
                    <a:pt x="164" y="55"/>
                    <a:pt x="164" y="55"/>
                  </a:cubicBezTo>
                  <a:cubicBezTo>
                    <a:pt x="164" y="54"/>
                    <a:pt x="165" y="54"/>
                    <a:pt x="166" y="53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4" y="55"/>
                    <a:pt x="164" y="55"/>
                    <a:pt x="164" y="55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2" y="55"/>
                    <a:pt x="163" y="55"/>
                    <a:pt x="164" y="55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2"/>
                    <a:pt x="161" y="52"/>
                    <a:pt x="161" y="52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2"/>
                    <a:pt x="161" y="52"/>
                    <a:pt x="161" y="52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4"/>
                    <a:pt x="161" y="54"/>
                    <a:pt x="161" y="54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4"/>
                    <a:pt x="161" y="54"/>
                    <a:pt x="161" y="54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5"/>
                    <a:pt x="162" y="55"/>
                    <a:pt x="164" y="56"/>
                  </a:cubicBezTo>
                  <a:cubicBezTo>
                    <a:pt x="169" y="57"/>
                    <a:pt x="179" y="59"/>
                    <a:pt x="188" y="62"/>
                  </a:cubicBezTo>
                  <a:cubicBezTo>
                    <a:pt x="193" y="63"/>
                    <a:pt x="197" y="64"/>
                    <a:pt x="200" y="65"/>
                  </a:cubicBezTo>
                  <a:cubicBezTo>
                    <a:pt x="203" y="65"/>
                    <a:pt x="205" y="66"/>
                    <a:pt x="205" y="66"/>
                  </a:cubicBezTo>
                  <a:cubicBezTo>
                    <a:pt x="208" y="66"/>
                    <a:pt x="211" y="65"/>
                    <a:pt x="212" y="63"/>
                  </a:cubicBezTo>
                  <a:cubicBezTo>
                    <a:pt x="213" y="60"/>
                    <a:pt x="212" y="57"/>
                    <a:pt x="210" y="56"/>
                  </a:cubicBezTo>
                  <a:cubicBezTo>
                    <a:pt x="187" y="41"/>
                    <a:pt x="187" y="41"/>
                    <a:pt x="187" y="41"/>
                  </a:cubicBezTo>
                  <a:cubicBezTo>
                    <a:pt x="184" y="46"/>
                    <a:pt x="184" y="46"/>
                    <a:pt x="184" y="46"/>
                  </a:cubicBezTo>
                  <a:cubicBezTo>
                    <a:pt x="188" y="49"/>
                    <a:pt x="188" y="49"/>
                    <a:pt x="188" y="49"/>
                  </a:cubicBezTo>
                  <a:cubicBezTo>
                    <a:pt x="184" y="46"/>
                    <a:pt x="184" y="46"/>
                    <a:pt x="184" y="46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7" y="50"/>
                    <a:pt x="188" y="50"/>
                    <a:pt x="188" y="49"/>
                  </a:cubicBezTo>
                  <a:cubicBezTo>
                    <a:pt x="184" y="46"/>
                    <a:pt x="184" y="46"/>
                    <a:pt x="184" y="46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4" y="46"/>
                    <a:pt x="184" y="46"/>
                    <a:pt x="184" y="46"/>
                  </a:cubicBezTo>
                  <a:cubicBezTo>
                    <a:pt x="185" y="51"/>
                    <a:pt x="185" y="51"/>
                    <a:pt x="185" y="51"/>
                  </a:cubicBezTo>
                  <a:cubicBezTo>
                    <a:pt x="186" y="51"/>
                    <a:pt x="186" y="51"/>
                    <a:pt x="187" y="50"/>
                  </a:cubicBezTo>
                  <a:cubicBezTo>
                    <a:pt x="184" y="46"/>
                    <a:pt x="184" y="46"/>
                    <a:pt x="184" y="46"/>
                  </a:cubicBezTo>
                  <a:cubicBezTo>
                    <a:pt x="185" y="51"/>
                    <a:pt x="185" y="51"/>
                    <a:pt x="185" y="51"/>
                  </a:cubicBezTo>
                  <a:cubicBezTo>
                    <a:pt x="184" y="47"/>
                    <a:pt x="184" y="47"/>
                    <a:pt x="184" y="47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85" y="51"/>
                    <a:pt x="185" y="51"/>
                    <a:pt x="185" y="51"/>
                  </a:cubicBezTo>
                  <a:cubicBezTo>
                    <a:pt x="184" y="47"/>
                    <a:pt x="184" y="47"/>
                    <a:pt x="184" y="47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85" y="51"/>
                    <a:pt x="186" y="51"/>
                    <a:pt x="188" y="52"/>
                  </a:cubicBezTo>
                  <a:cubicBezTo>
                    <a:pt x="194" y="52"/>
                    <a:pt x="205" y="54"/>
                    <a:pt x="215" y="56"/>
                  </a:cubicBezTo>
                  <a:cubicBezTo>
                    <a:pt x="220" y="57"/>
                    <a:pt x="225" y="58"/>
                    <a:pt x="228" y="58"/>
                  </a:cubicBezTo>
                  <a:cubicBezTo>
                    <a:pt x="232" y="59"/>
                    <a:pt x="234" y="59"/>
                    <a:pt x="234" y="59"/>
                  </a:cubicBezTo>
                  <a:cubicBezTo>
                    <a:pt x="236" y="60"/>
                    <a:pt x="239" y="58"/>
                    <a:pt x="240" y="56"/>
                  </a:cubicBezTo>
                  <a:cubicBezTo>
                    <a:pt x="241" y="53"/>
                    <a:pt x="240" y="51"/>
                    <a:pt x="238" y="49"/>
                  </a:cubicBezTo>
                  <a:cubicBezTo>
                    <a:pt x="208" y="30"/>
                    <a:pt x="208" y="30"/>
                    <a:pt x="208" y="30"/>
                  </a:cubicBezTo>
                  <a:cubicBezTo>
                    <a:pt x="205" y="35"/>
                    <a:pt x="205" y="35"/>
                    <a:pt x="205" y="35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205" y="35"/>
                    <a:pt x="205" y="35"/>
                    <a:pt x="205" y="35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8" y="39"/>
                    <a:pt x="209" y="39"/>
                    <a:pt x="209" y="38"/>
                  </a:cubicBezTo>
                  <a:cubicBezTo>
                    <a:pt x="205" y="35"/>
                    <a:pt x="205" y="35"/>
                    <a:pt x="205" y="35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5" y="35"/>
                    <a:pt x="205" y="35"/>
                    <a:pt x="205" y="35"/>
                  </a:cubicBezTo>
                  <a:cubicBezTo>
                    <a:pt x="206" y="40"/>
                    <a:pt x="206" y="40"/>
                    <a:pt x="206" y="40"/>
                  </a:cubicBezTo>
                  <a:cubicBezTo>
                    <a:pt x="206" y="40"/>
                    <a:pt x="207" y="40"/>
                    <a:pt x="208" y="40"/>
                  </a:cubicBezTo>
                  <a:cubicBezTo>
                    <a:pt x="205" y="35"/>
                    <a:pt x="205" y="35"/>
                    <a:pt x="205" y="35"/>
                  </a:cubicBezTo>
                  <a:cubicBezTo>
                    <a:pt x="206" y="40"/>
                    <a:pt x="206" y="40"/>
                    <a:pt x="206" y="40"/>
                  </a:cubicBezTo>
                  <a:cubicBezTo>
                    <a:pt x="205" y="36"/>
                    <a:pt x="205" y="36"/>
                    <a:pt x="205" y="36"/>
                  </a:cubicBezTo>
                  <a:cubicBezTo>
                    <a:pt x="205" y="40"/>
                    <a:pt x="205" y="40"/>
                    <a:pt x="205" y="40"/>
                  </a:cubicBezTo>
                  <a:cubicBezTo>
                    <a:pt x="205" y="40"/>
                    <a:pt x="206" y="40"/>
                    <a:pt x="206" y="40"/>
                  </a:cubicBezTo>
                  <a:cubicBezTo>
                    <a:pt x="205" y="36"/>
                    <a:pt x="205" y="36"/>
                    <a:pt x="205" y="36"/>
                  </a:cubicBezTo>
                  <a:cubicBezTo>
                    <a:pt x="205" y="40"/>
                    <a:pt x="205" y="40"/>
                    <a:pt x="205" y="40"/>
                  </a:cubicBezTo>
                  <a:cubicBezTo>
                    <a:pt x="205" y="39"/>
                    <a:pt x="205" y="39"/>
                    <a:pt x="205" y="39"/>
                  </a:cubicBezTo>
                  <a:cubicBezTo>
                    <a:pt x="205" y="40"/>
                    <a:pt x="205" y="40"/>
                    <a:pt x="205" y="40"/>
                  </a:cubicBezTo>
                  <a:cubicBezTo>
                    <a:pt x="205" y="40"/>
                    <a:pt x="205" y="40"/>
                    <a:pt x="205" y="40"/>
                  </a:cubicBezTo>
                  <a:cubicBezTo>
                    <a:pt x="205" y="39"/>
                    <a:pt x="205" y="39"/>
                    <a:pt x="205" y="39"/>
                  </a:cubicBezTo>
                  <a:cubicBezTo>
                    <a:pt x="205" y="40"/>
                    <a:pt x="205" y="40"/>
                    <a:pt x="205" y="40"/>
                  </a:cubicBezTo>
                  <a:cubicBezTo>
                    <a:pt x="205" y="40"/>
                    <a:pt x="205" y="40"/>
                    <a:pt x="205" y="40"/>
                  </a:cubicBezTo>
                  <a:cubicBezTo>
                    <a:pt x="206" y="40"/>
                    <a:pt x="207" y="40"/>
                    <a:pt x="209" y="41"/>
                  </a:cubicBezTo>
                  <a:cubicBezTo>
                    <a:pt x="215" y="41"/>
                    <a:pt x="227" y="43"/>
                    <a:pt x="238" y="44"/>
                  </a:cubicBezTo>
                  <a:cubicBezTo>
                    <a:pt x="243" y="45"/>
                    <a:pt x="248" y="46"/>
                    <a:pt x="251" y="46"/>
                  </a:cubicBezTo>
                  <a:cubicBezTo>
                    <a:pt x="255" y="47"/>
                    <a:pt x="257" y="47"/>
                    <a:pt x="257" y="47"/>
                  </a:cubicBezTo>
                  <a:cubicBezTo>
                    <a:pt x="260" y="48"/>
                    <a:pt x="262" y="46"/>
                    <a:pt x="263" y="44"/>
                  </a:cubicBezTo>
                  <a:cubicBezTo>
                    <a:pt x="264" y="41"/>
                    <a:pt x="263" y="39"/>
                    <a:pt x="261" y="37"/>
                  </a:cubicBezTo>
                  <a:cubicBezTo>
                    <a:pt x="241" y="25"/>
                    <a:pt x="241" y="25"/>
                    <a:pt x="241" y="25"/>
                  </a:cubicBezTo>
                  <a:cubicBezTo>
                    <a:pt x="238" y="30"/>
                    <a:pt x="238" y="30"/>
                    <a:pt x="238" y="30"/>
                  </a:cubicBezTo>
                  <a:cubicBezTo>
                    <a:pt x="243" y="32"/>
                    <a:pt x="243" y="32"/>
                    <a:pt x="243" y="32"/>
                  </a:cubicBezTo>
                  <a:cubicBezTo>
                    <a:pt x="238" y="30"/>
                    <a:pt x="238" y="30"/>
                    <a:pt x="238" y="30"/>
                  </a:cubicBezTo>
                  <a:cubicBezTo>
                    <a:pt x="241" y="34"/>
                    <a:pt x="241" y="34"/>
                    <a:pt x="241" y="34"/>
                  </a:cubicBezTo>
                  <a:cubicBezTo>
                    <a:pt x="242" y="34"/>
                    <a:pt x="242" y="33"/>
                    <a:pt x="243" y="32"/>
                  </a:cubicBezTo>
                  <a:cubicBezTo>
                    <a:pt x="238" y="30"/>
                    <a:pt x="238" y="30"/>
                    <a:pt x="238" y="30"/>
                  </a:cubicBezTo>
                  <a:cubicBezTo>
                    <a:pt x="241" y="34"/>
                    <a:pt x="241" y="34"/>
                    <a:pt x="241" y="34"/>
                  </a:cubicBezTo>
                  <a:cubicBezTo>
                    <a:pt x="238" y="30"/>
                    <a:pt x="238" y="30"/>
                    <a:pt x="238" y="30"/>
                  </a:cubicBezTo>
                  <a:cubicBezTo>
                    <a:pt x="240" y="35"/>
                    <a:pt x="240" y="35"/>
                    <a:pt x="240" y="35"/>
                  </a:cubicBezTo>
                  <a:cubicBezTo>
                    <a:pt x="240" y="35"/>
                    <a:pt x="240" y="35"/>
                    <a:pt x="241" y="34"/>
                  </a:cubicBezTo>
                  <a:cubicBezTo>
                    <a:pt x="238" y="30"/>
                    <a:pt x="238" y="30"/>
                    <a:pt x="238" y="30"/>
                  </a:cubicBezTo>
                  <a:cubicBezTo>
                    <a:pt x="240" y="35"/>
                    <a:pt x="240" y="35"/>
                    <a:pt x="240" y="35"/>
                  </a:cubicBezTo>
                  <a:cubicBezTo>
                    <a:pt x="238" y="30"/>
                    <a:pt x="238" y="30"/>
                    <a:pt x="238" y="30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39" y="35"/>
                    <a:pt x="239" y="35"/>
                    <a:pt x="240" y="35"/>
                  </a:cubicBezTo>
                  <a:cubicBezTo>
                    <a:pt x="238" y="30"/>
                    <a:pt x="238" y="30"/>
                    <a:pt x="238" y="30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39" y="33"/>
                    <a:pt x="239" y="33"/>
                    <a:pt x="239" y="33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39" y="33"/>
                    <a:pt x="239" y="33"/>
                    <a:pt x="239" y="33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39" y="35"/>
                    <a:pt x="240" y="35"/>
                    <a:pt x="241" y="35"/>
                  </a:cubicBezTo>
                  <a:cubicBezTo>
                    <a:pt x="246" y="36"/>
                    <a:pt x="256" y="37"/>
                    <a:pt x="264" y="38"/>
                  </a:cubicBezTo>
                  <a:cubicBezTo>
                    <a:pt x="268" y="39"/>
                    <a:pt x="272" y="39"/>
                    <a:pt x="275" y="40"/>
                  </a:cubicBezTo>
                  <a:cubicBezTo>
                    <a:pt x="278" y="40"/>
                    <a:pt x="280" y="41"/>
                    <a:pt x="280" y="41"/>
                  </a:cubicBezTo>
                  <a:cubicBezTo>
                    <a:pt x="282" y="41"/>
                    <a:pt x="284" y="40"/>
                    <a:pt x="285" y="38"/>
                  </a:cubicBezTo>
                  <a:cubicBezTo>
                    <a:pt x="286" y="37"/>
                    <a:pt x="286" y="36"/>
                    <a:pt x="286" y="35"/>
                  </a:cubicBezTo>
                  <a:cubicBezTo>
                    <a:pt x="286" y="33"/>
                    <a:pt x="286" y="33"/>
                    <a:pt x="285" y="32"/>
                  </a:cubicBezTo>
                  <a:cubicBezTo>
                    <a:pt x="285" y="31"/>
                    <a:pt x="284" y="31"/>
                    <a:pt x="284" y="31"/>
                  </a:cubicBezTo>
                  <a:cubicBezTo>
                    <a:pt x="284" y="30"/>
                    <a:pt x="283" y="30"/>
                    <a:pt x="283" y="30"/>
                  </a:cubicBezTo>
                  <a:cubicBezTo>
                    <a:pt x="282" y="29"/>
                    <a:pt x="280" y="28"/>
                    <a:pt x="278" y="27"/>
                  </a:cubicBezTo>
                  <a:cubicBezTo>
                    <a:pt x="275" y="25"/>
                    <a:pt x="270" y="22"/>
                    <a:pt x="267" y="21"/>
                  </a:cubicBezTo>
                  <a:cubicBezTo>
                    <a:pt x="265" y="20"/>
                    <a:pt x="264" y="19"/>
                    <a:pt x="263" y="18"/>
                  </a:cubicBezTo>
                  <a:cubicBezTo>
                    <a:pt x="263" y="18"/>
                    <a:pt x="262" y="18"/>
                    <a:pt x="262" y="18"/>
                  </a:cubicBezTo>
                  <a:cubicBezTo>
                    <a:pt x="261" y="20"/>
                    <a:pt x="261" y="20"/>
                    <a:pt x="261" y="20"/>
                  </a:cubicBezTo>
                  <a:cubicBezTo>
                    <a:pt x="263" y="18"/>
                    <a:pt x="263" y="18"/>
                    <a:pt x="263" y="18"/>
                  </a:cubicBezTo>
                  <a:cubicBezTo>
                    <a:pt x="262" y="18"/>
                    <a:pt x="262" y="18"/>
                    <a:pt x="262" y="18"/>
                  </a:cubicBezTo>
                  <a:cubicBezTo>
                    <a:pt x="261" y="20"/>
                    <a:pt x="261" y="20"/>
                    <a:pt x="261" y="20"/>
                  </a:cubicBezTo>
                  <a:cubicBezTo>
                    <a:pt x="263" y="18"/>
                    <a:pt x="263" y="18"/>
                    <a:pt x="263" y="18"/>
                  </a:cubicBezTo>
                  <a:cubicBezTo>
                    <a:pt x="259" y="21"/>
                    <a:pt x="259" y="21"/>
                    <a:pt x="259" y="21"/>
                  </a:cubicBezTo>
                  <a:cubicBezTo>
                    <a:pt x="263" y="19"/>
                    <a:pt x="263" y="19"/>
                    <a:pt x="263" y="19"/>
                  </a:cubicBezTo>
                  <a:cubicBezTo>
                    <a:pt x="263" y="18"/>
                    <a:pt x="263" y="18"/>
                    <a:pt x="263" y="18"/>
                  </a:cubicBezTo>
                  <a:cubicBezTo>
                    <a:pt x="259" y="21"/>
                    <a:pt x="259" y="21"/>
                    <a:pt x="259" y="21"/>
                  </a:cubicBezTo>
                  <a:cubicBezTo>
                    <a:pt x="263" y="19"/>
                    <a:pt x="263" y="19"/>
                    <a:pt x="263" y="19"/>
                  </a:cubicBezTo>
                  <a:cubicBezTo>
                    <a:pt x="259" y="21"/>
                    <a:pt x="259" y="21"/>
                    <a:pt x="259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64" y="20"/>
                    <a:pt x="264" y="19"/>
                    <a:pt x="263" y="19"/>
                  </a:cubicBezTo>
                  <a:cubicBezTo>
                    <a:pt x="259" y="21"/>
                    <a:pt x="259" y="21"/>
                    <a:pt x="259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59" y="21"/>
                    <a:pt x="259" y="21"/>
                    <a:pt x="259" y="21"/>
                  </a:cubicBezTo>
                  <a:cubicBezTo>
                    <a:pt x="263" y="24"/>
                    <a:pt x="263" y="24"/>
                    <a:pt x="263" y="24"/>
                  </a:cubicBezTo>
                  <a:cubicBezTo>
                    <a:pt x="264" y="23"/>
                    <a:pt x="264" y="22"/>
                    <a:pt x="264" y="21"/>
                  </a:cubicBezTo>
                  <a:cubicBezTo>
                    <a:pt x="259" y="21"/>
                    <a:pt x="259" y="21"/>
                    <a:pt x="259" y="21"/>
                  </a:cubicBezTo>
                  <a:cubicBezTo>
                    <a:pt x="263" y="24"/>
                    <a:pt x="263" y="24"/>
                    <a:pt x="263" y="24"/>
                  </a:cubicBezTo>
                  <a:cubicBezTo>
                    <a:pt x="258" y="21"/>
                    <a:pt x="258" y="21"/>
                    <a:pt x="258" y="21"/>
                  </a:cubicBezTo>
                  <a:cubicBezTo>
                    <a:pt x="258" y="27"/>
                    <a:pt x="258" y="27"/>
                    <a:pt x="258" y="27"/>
                  </a:cubicBezTo>
                  <a:cubicBezTo>
                    <a:pt x="258" y="27"/>
                    <a:pt x="269" y="28"/>
                    <a:pt x="280" y="30"/>
                  </a:cubicBezTo>
                  <a:cubicBezTo>
                    <a:pt x="286" y="31"/>
                    <a:pt x="292" y="32"/>
                    <a:pt x="296" y="33"/>
                  </a:cubicBezTo>
                  <a:cubicBezTo>
                    <a:pt x="299" y="33"/>
                    <a:pt x="301" y="33"/>
                    <a:pt x="302" y="34"/>
                  </a:cubicBezTo>
                  <a:cubicBezTo>
                    <a:pt x="303" y="34"/>
                    <a:pt x="304" y="34"/>
                    <a:pt x="304" y="34"/>
                  </a:cubicBezTo>
                  <a:cubicBezTo>
                    <a:pt x="305" y="34"/>
                    <a:pt x="306" y="34"/>
                    <a:pt x="306" y="34"/>
                  </a:cubicBezTo>
                  <a:cubicBezTo>
                    <a:pt x="306" y="34"/>
                    <a:pt x="307" y="34"/>
                    <a:pt x="307" y="34"/>
                  </a:cubicBezTo>
                  <a:cubicBezTo>
                    <a:pt x="307" y="34"/>
                    <a:pt x="308" y="34"/>
                    <a:pt x="308" y="34"/>
                  </a:cubicBezTo>
                  <a:cubicBezTo>
                    <a:pt x="309" y="33"/>
                    <a:pt x="309" y="33"/>
                    <a:pt x="309" y="33"/>
                  </a:cubicBezTo>
                  <a:cubicBezTo>
                    <a:pt x="310" y="33"/>
                    <a:pt x="310" y="32"/>
                    <a:pt x="311" y="31"/>
                  </a:cubicBezTo>
                  <a:cubicBezTo>
                    <a:pt x="312" y="30"/>
                    <a:pt x="312" y="29"/>
                    <a:pt x="312" y="28"/>
                  </a:cubicBezTo>
                  <a:cubicBezTo>
                    <a:pt x="312" y="27"/>
                    <a:pt x="312" y="26"/>
                    <a:pt x="311" y="26"/>
                  </a:cubicBezTo>
                  <a:cubicBezTo>
                    <a:pt x="311" y="25"/>
                    <a:pt x="311" y="25"/>
                    <a:pt x="310" y="25"/>
                  </a:cubicBezTo>
                  <a:cubicBezTo>
                    <a:pt x="310" y="24"/>
                    <a:pt x="310" y="24"/>
                    <a:pt x="310" y="24"/>
                  </a:cubicBezTo>
                  <a:cubicBezTo>
                    <a:pt x="309" y="24"/>
                    <a:pt x="309" y="24"/>
                    <a:pt x="309" y="24"/>
                  </a:cubicBezTo>
                  <a:cubicBezTo>
                    <a:pt x="309" y="23"/>
                    <a:pt x="308" y="23"/>
                    <a:pt x="308" y="23"/>
                  </a:cubicBezTo>
                  <a:cubicBezTo>
                    <a:pt x="305" y="21"/>
                    <a:pt x="301" y="19"/>
                    <a:pt x="297" y="16"/>
                  </a:cubicBezTo>
                  <a:cubicBezTo>
                    <a:pt x="295" y="15"/>
                    <a:pt x="293" y="14"/>
                    <a:pt x="292" y="13"/>
                  </a:cubicBezTo>
                  <a:cubicBezTo>
                    <a:pt x="292" y="13"/>
                    <a:pt x="291" y="13"/>
                    <a:pt x="291" y="12"/>
                  </a:cubicBezTo>
                  <a:cubicBezTo>
                    <a:pt x="291" y="12"/>
                    <a:pt x="291" y="12"/>
                    <a:pt x="291" y="12"/>
                  </a:cubicBezTo>
                  <a:cubicBezTo>
                    <a:pt x="289" y="15"/>
                    <a:pt x="289" y="15"/>
                    <a:pt x="289" y="15"/>
                  </a:cubicBezTo>
                  <a:cubicBezTo>
                    <a:pt x="291" y="13"/>
                    <a:pt x="291" y="13"/>
                    <a:pt x="291" y="13"/>
                  </a:cubicBezTo>
                  <a:cubicBezTo>
                    <a:pt x="291" y="12"/>
                    <a:pt x="291" y="12"/>
                    <a:pt x="291" y="12"/>
                  </a:cubicBezTo>
                  <a:cubicBezTo>
                    <a:pt x="289" y="15"/>
                    <a:pt x="289" y="15"/>
                    <a:pt x="289" y="15"/>
                  </a:cubicBezTo>
                  <a:cubicBezTo>
                    <a:pt x="291" y="13"/>
                    <a:pt x="291" y="13"/>
                    <a:pt x="291" y="13"/>
                  </a:cubicBezTo>
                  <a:cubicBezTo>
                    <a:pt x="288" y="16"/>
                    <a:pt x="288" y="16"/>
                    <a:pt x="288" y="16"/>
                  </a:cubicBezTo>
                  <a:cubicBezTo>
                    <a:pt x="292" y="13"/>
                    <a:pt x="292" y="13"/>
                    <a:pt x="292" y="13"/>
                  </a:cubicBezTo>
                  <a:cubicBezTo>
                    <a:pt x="291" y="13"/>
                    <a:pt x="291" y="13"/>
                    <a:pt x="291" y="13"/>
                  </a:cubicBezTo>
                  <a:cubicBezTo>
                    <a:pt x="288" y="16"/>
                    <a:pt x="288" y="16"/>
                    <a:pt x="288" y="16"/>
                  </a:cubicBezTo>
                  <a:cubicBezTo>
                    <a:pt x="292" y="13"/>
                    <a:pt x="292" y="13"/>
                    <a:pt x="292" y="13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92" y="14"/>
                    <a:pt x="292" y="14"/>
                    <a:pt x="292" y="14"/>
                  </a:cubicBezTo>
                  <a:cubicBezTo>
                    <a:pt x="292" y="14"/>
                    <a:pt x="292" y="14"/>
                    <a:pt x="292" y="13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92" y="14"/>
                    <a:pt x="292" y="14"/>
                    <a:pt x="292" y="14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93" y="16"/>
                    <a:pt x="293" y="16"/>
                    <a:pt x="293" y="16"/>
                  </a:cubicBezTo>
                  <a:cubicBezTo>
                    <a:pt x="293" y="15"/>
                    <a:pt x="292" y="15"/>
                    <a:pt x="292" y="14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93" y="16"/>
                    <a:pt x="293" y="16"/>
                    <a:pt x="293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92" y="19"/>
                    <a:pt x="292" y="19"/>
                    <a:pt x="292" y="19"/>
                  </a:cubicBezTo>
                  <a:cubicBezTo>
                    <a:pt x="292" y="18"/>
                    <a:pt x="293" y="17"/>
                    <a:pt x="293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92" y="19"/>
                    <a:pt x="292" y="19"/>
                    <a:pt x="292" y="19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86" y="22"/>
                    <a:pt x="286" y="22"/>
                    <a:pt x="286" y="22"/>
                  </a:cubicBezTo>
                  <a:cubicBezTo>
                    <a:pt x="334" y="28"/>
                    <a:pt x="334" y="28"/>
                    <a:pt x="334" y="28"/>
                  </a:cubicBezTo>
                  <a:cubicBezTo>
                    <a:pt x="336" y="28"/>
                    <a:pt x="339" y="27"/>
                    <a:pt x="340" y="24"/>
                  </a:cubicBezTo>
                  <a:cubicBezTo>
                    <a:pt x="340" y="22"/>
                    <a:pt x="339" y="19"/>
                    <a:pt x="337" y="18"/>
                  </a:cubicBezTo>
                  <a:cubicBezTo>
                    <a:pt x="337" y="18"/>
                    <a:pt x="336" y="17"/>
                    <a:pt x="333" y="16"/>
                  </a:cubicBezTo>
                  <a:cubicBezTo>
                    <a:pt x="329" y="13"/>
                    <a:pt x="324" y="10"/>
                    <a:pt x="320" y="7"/>
                  </a:cubicBezTo>
                  <a:cubicBezTo>
                    <a:pt x="317" y="6"/>
                    <a:pt x="315" y="5"/>
                    <a:pt x="314" y="4"/>
                  </a:cubicBezTo>
                  <a:cubicBezTo>
                    <a:pt x="313" y="3"/>
                    <a:pt x="313" y="3"/>
                    <a:pt x="313" y="3"/>
                  </a:cubicBezTo>
                  <a:cubicBezTo>
                    <a:pt x="312" y="3"/>
                    <a:pt x="312" y="3"/>
                    <a:pt x="312" y="3"/>
                  </a:cubicBezTo>
                  <a:cubicBezTo>
                    <a:pt x="311" y="5"/>
                    <a:pt x="311" y="5"/>
                    <a:pt x="311" y="5"/>
                  </a:cubicBezTo>
                  <a:cubicBezTo>
                    <a:pt x="313" y="3"/>
                    <a:pt x="313" y="3"/>
                    <a:pt x="313" y="3"/>
                  </a:cubicBezTo>
                  <a:cubicBezTo>
                    <a:pt x="312" y="3"/>
                    <a:pt x="312" y="3"/>
                    <a:pt x="312" y="3"/>
                  </a:cubicBezTo>
                  <a:cubicBezTo>
                    <a:pt x="311" y="5"/>
                    <a:pt x="311" y="5"/>
                    <a:pt x="311" y="5"/>
                  </a:cubicBezTo>
                  <a:cubicBezTo>
                    <a:pt x="313" y="3"/>
                    <a:pt x="313" y="3"/>
                    <a:pt x="313" y="3"/>
                  </a:cubicBezTo>
                  <a:cubicBezTo>
                    <a:pt x="309" y="6"/>
                    <a:pt x="309" y="6"/>
                    <a:pt x="309" y="6"/>
                  </a:cubicBezTo>
                  <a:cubicBezTo>
                    <a:pt x="313" y="4"/>
                    <a:pt x="313" y="4"/>
                    <a:pt x="313" y="4"/>
                  </a:cubicBezTo>
                  <a:cubicBezTo>
                    <a:pt x="313" y="3"/>
                    <a:pt x="313" y="3"/>
                    <a:pt x="313" y="3"/>
                  </a:cubicBezTo>
                  <a:cubicBezTo>
                    <a:pt x="309" y="6"/>
                    <a:pt x="309" y="6"/>
                    <a:pt x="309" y="6"/>
                  </a:cubicBezTo>
                  <a:cubicBezTo>
                    <a:pt x="313" y="4"/>
                    <a:pt x="313" y="4"/>
                    <a:pt x="313" y="4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14" y="7"/>
                    <a:pt x="314" y="7"/>
                    <a:pt x="314" y="7"/>
                  </a:cubicBezTo>
                  <a:cubicBezTo>
                    <a:pt x="314" y="5"/>
                    <a:pt x="314" y="4"/>
                    <a:pt x="313" y="4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14" y="7"/>
                    <a:pt x="314" y="7"/>
                    <a:pt x="314" y="7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13" y="10"/>
                    <a:pt x="313" y="10"/>
                    <a:pt x="313" y="10"/>
                  </a:cubicBezTo>
                  <a:cubicBezTo>
                    <a:pt x="314" y="9"/>
                    <a:pt x="314" y="7"/>
                    <a:pt x="314" y="7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13" y="10"/>
                    <a:pt x="313" y="10"/>
                    <a:pt x="313" y="10"/>
                  </a:cubicBezTo>
                  <a:cubicBezTo>
                    <a:pt x="315" y="7"/>
                    <a:pt x="314" y="4"/>
                    <a:pt x="312" y="2"/>
                  </a:cubicBezTo>
                  <a:cubicBezTo>
                    <a:pt x="309" y="0"/>
                    <a:pt x="306" y="1"/>
                    <a:pt x="304" y="3"/>
                  </a:cubicBezTo>
                  <a:cubicBezTo>
                    <a:pt x="303" y="5"/>
                    <a:pt x="303" y="6"/>
                    <a:pt x="303" y="7"/>
                  </a:cubicBezTo>
                  <a:cubicBezTo>
                    <a:pt x="303" y="8"/>
                    <a:pt x="303" y="9"/>
                    <a:pt x="304" y="9"/>
                  </a:cubicBezTo>
                  <a:cubicBezTo>
                    <a:pt x="304" y="10"/>
                    <a:pt x="304" y="10"/>
                    <a:pt x="305" y="11"/>
                  </a:cubicBezTo>
                  <a:cubicBezTo>
                    <a:pt x="305" y="11"/>
                    <a:pt x="306" y="11"/>
                    <a:pt x="306" y="12"/>
                  </a:cubicBezTo>
                  <a:cubicBezTo>
                    <a:pt x="307" y="13"/>
                    <a:pt x="310" y="14"/>
                    <a:pt x="312" y="16"/>
                  </a:cubicBezTo>
                  <a:cubicBezTo>
                    <a:pt x="320" y="21"/>
                    <a:pt x="332" y="27"/>
                    <a:pt x="332" y="27"/>
                  </a:cubicBezTo>
                  <a:cubicBezTo>
                    <a:pt x="334" y="23"/>
                    <a:pt x="334" y="23"/>
                    <a:pt x="334" y="23"/>
                  </a:cubicBezTo>
                  <a:cubicBezTo>
                    <a:pt x="335" y="17"/>
                    <a:pt x="335" y="17"/>
                    <a:pt x="335" y="17"/>
                  </a:cubicBezTo>
                  <a:cubicBezTo>
                    <a:pt x="288" y="11"/>
                    <a:pt x="288" y="11"/>
                    <a:pt x="288" y="11"/>
                  </a:cubicBezTo>
                  <a:cubicBezTo>
                    <a:pt x="286" y="11"/>
                    <a:pt x="284" y="11"/>
                    <a:pt x="283" y="13"/>
                  </a:cubicBezTo>
                  <a:cubicBezTo>
                    <a:pt x="282" y="14"/>
                    <a:pt x="282" y="15"/>
                    <a:pt x="282" y="16"/>
                  </a:cubicBezTo>
                  <a:cubicBezTo>
                    <a:pt x="282" y="18"/>
                    <a:pt x="282" y="19"/>
                    <a:pt x="282" y="19"/>
                  </a:cubicBezTo>
                  <a:cubicBezTo>
                    <a:pt x="283" y="20"/>
                    <a:pt x="283" y="20"/>
                    <a:pt x="283" y="20"/>
                  </a:cubicBezTo>
                  <a:cubicBezTo>
                    <a:pt x="284" y="21"/>
                    <a:pt x="284" y="21"/>
                    <a:pt x="285" y="21"/>
                  </a:cubicBezTo>
                  <a:cubicBezTo>
                    <a:pt x="286" y="22"/>
                    <a:pt x="287" y="23"/>
                    <a:pt x="289" y="24"/>
                  </a:cubicBezTo>
                  <a:cubicBezTo>
                    <a:pt x="292" y="26"/>
                    <a:pt x="296" y="28"/>
                    <a:pt x="299" y="30"/>
                  </a:cubicBezTo>
                  <a:cubicBezTo>
                    <a:pt x="300" y="31"/>
                    <a:pt x="301" y="32"/>
                    <a:pt x="302" y="32"/>
                  </a:cubicBezTo>
                  <a:cubicBezTo>
                    <a:pt x="303" y="32"/>
                    <a:pt x="303" y="33"/>
                    <a:pt x="303" y="33"/>
                  </a:cubicBezTo>
                  <a:cubicBezTo>
                    <a:pt x="303" y="33"/>
                    <a:pt x="303" y="33"/>
                    <a:pt x="303" y="33"/>
                  </a:cubicBezTo>
                  <a:cubicBezTo>
                    <a:pt x="303" y="33"/>
                    <a:pt x="303" y="33"/>
                    <a:pt x="303" y="33"/>
                  </a:cubicBezTo>
                  <a:cubicBezTo>
                    <a:pt x="305" y="30"/>
                    <a:pt x="305" y="30"/>
                    <a:pt x="305" y="30"/>
                  </a:cubicBezTo>
                  <a:cubicBezTo>
                    <a:pt x="303" y="33"/>
                    <a:pt x="303" y="33"/>
                    <a:pt x="303" y="33"/>
                  </a:cubicBezTo>
                  <a:cubicBezTo>
                    <a:pt x="303" y="33"/>
                    <a:pt x="303" y="33"/>
                    <a:pt x="303" y="33"/>
                  </a:cubicBezTo>
                  <a:cubicBezTo>
                    <a:pt x="305" y="30"/>
                    <a:pt x="305" y="30"/>
                    <a:pt x="305" y="30"/>
                  </a:cubicBezTo>
                  <a:cubicBezTo>
                    <a:pt x="303" y="33"/>
                    <a:pt x="303" y="33"/>
                    <a:pt x="303" y="33"/>
                  </a:cubicBezTo>
                  <a:cubicBezTo>
                    <a:pt x="306" y="29"/>
                    <a:pt x="306" y="29"/>
                    <a:pt x="306" y="29"/>
                  </a:cubicBezTo>
                  <a:cubicBezTo>
                    <a:pt x="303" y="32"/>
                    <a:pt x="303" y="32"/>
                    <a:pt x="303" y="32"/>
                  </a:cubicBezTo>
                  <a:cubicBezTo>
                    <a:pt x="303" y="33"/>
                    <a:pt x="303" y="33"/>
                    <a:pt x="303" y="33"/>
                  </a:cubicBezTo>
                  <a:cubicBezTo>
                    <a:pt x="306" y="29"/>
                    <a:pt x="306" y="29"/>
                    <a:pt x="306" y="29"/>
                  </a:cubicBezTo>
                  <a:cubicBezTo>
                    <a:pt x="303" y="32"/>
                    <a:pt x="303" y="32"/>
                    <a:pt x="303" y="32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2" y="31"/>
                    <a:pt x="302" y="31"/>
                    <a:pt x="302" y="31"/>
                  </a:cubicBezTo>
                  <a:cubicBezTo>
                    <a:pt x="302" y="32"/>
                    <a:pt x="302" y="32"/>
                    <a:pt x="303" y="32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2" y="31"/>
                    <a:pt x="302" y="31"/>
                    <a:pt x="302" y="31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1" y="31"/>
                    <a:pt x="301" y="31"/>
                    <a:pt x="301" y="31"/>
                  </a:cubicBezTo>
                  <a:cubicBezTo>
                    <a:pt x="302" y="31"/>
                    <a:pt x="302" y="31"/>
                    <a:pt x="302" y="31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1" y="31"/>
                    <a:pt x="301" y="31"/>
                    <a:pt x="301" y="31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1" y="28"/>
                    <a:pt x="301" y="28"/>
                    <a:pt x="301" y="28"/>
                  </a:cubicBezTo>
                  <a:cubicBezTo>
                    <a:pt x="301" y="29"/>
                    <a:pt x="301" y="30"/>
                    <a:pt x="301" y="31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1" y="28"/>
                    <a:pt x="301" y="28"/>
                    <a:pt x="301" y="28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2" y="25"/>
                    <a:pt x="302" y="25"/>
                    <a:pt x="302" y="25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4" y="24"/>
                    <a:pt x="304" y="24"/>
                    <a:pt x="304" y="24"/>
                  </a:cubicBezTo>
                  <a:cubicBezTo>
                    <a:pt x="303" y="24"/>
                    <a:pt x="302" y="24"/>
                    <a:pt x="302" y="25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4" y="24"/>
                    <a:pt x="304" y="24"/>
                    <a:pt x="304" y="24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05" y="23"/>
                    <a:pt x="304" y="23"/>
                    <a:pt x="304" y="24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6" y="23"/>
                    <a:pt x="306" y="23"/>
                    <a:pt x="305" y="23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6" y="26"/>
                    <a:pt x="306" y="26"/>
                    <a:pt x="306" y="26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6" y="26"/>
                    <a:pt x="306" y="26"/>
                    <a:pt x="306" y="26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6" y="24"/>
                    <a:pt x="306" y="24"/>
                    <a:pt x="306" y="24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6" y="24"/>
                    <a:pt x="306" y="24"/>
                    <a:pt x="306" y="24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6" y="23"/>
                    <a:pt x="305" y="23"/>
                    <a:pt x="303" y="23"/>
                  </a:cubicBezTo>
                  <a:cubicBezTo>
                    <a:pt x="298" y="22"/>
                    <a:pt x="287" y="20"/>
                    <a:pt x="277" y="19"/>
                  </a:cubicBezTo>
                  <a:cubicBezTo>
                    <a:pt x="272" y="18"/>
                    <a:pt x="268" y="17"/>
                    <a:pt x="265" y="17"/>
                  </a:cubicBezTo>
                  <a:cubicBezTo>
                    <a:pt x="261" y="16"/>
                    <a:pt x="259" y="16"/>
                    <a:pt x="259" y="16"/>
                  </a:cubicBezTo>
                  <a:cubicBezTo>
                    <a:pt x="257" y="15"/>
                    <a:pt x="255" y="16"/>
                    <a:pt x="254" y="18"/>
                  </a:cubicBezTo>
                  <a:cubicBezTo>
                    <a:pt x="253" y="19"/>
                    <a:pt x="253" y="20"/>
                    <a:pt x="253" y="21"/>
                  </a:cubicBezTo>
                  <a:cubicBezTo>
                    <a:pt x="253" y="22"/>
                    <a:pt x="253" y="23"/>
                    <a:pt x="253" y="24"/>
                  </a:cubicBezTo>
                  <a:cubicBezTo>
                    <a:pt x="254" y="25"/>
                    <a:pt x="254" y="25"/>
                    <a:pt x="255" y="25"/>
                  </a:cubicBezTo>
                  <a:cubicBezTo>
                    <a:pt x="255" y="26"/>
                    <a:pt x="255" y="26"/>
                    <a:pt x="256" y="26"/>
                  </a:cubicBezTo>
                  <a:cubicBezTo>
                    <a:pt x="257" y="27"/>
                    <a:pt x="257" y="27"/>
                    <a:pt x="258" y="28"/>
                  </a:cubicBezTo>
                  <a:cubicBezTo>
                    <a:pt x="261" y="30"/>
                    <a:pt x="266" y="33"/>
                    <a:pt x="270" y="35"/>
                  </a:cubicBezTo>
                  <a:cubicBezTo>
                    <a:pt x="272" y="36"/>
                    <a:pt x="274" y="37"/>
                    <a:pt x="276" y="38"/>
                  </a:cubicBezTo>
                  <a:cubicBezTo>
                    <a:pt x="276" y="39"/>
                    <a:pt x="277" y="39"/>
                    <a:pt x="277" y="39"/>
                  </a:cubicBezTo>
                  <a:cubicBezTo>
                    <a:pt x="277" y="39"/>
                    <a:pt x="277" y="39"/>
                    <a:pt x="277" y="39"/>
                  </a:cubicBezTo>
                  <a:cubicBezTo>
                    <a:pt x="279" y="37"/>
                    <a:pt x="279" y="37"/>
                    <a:pt x="279" y="37"/>
                  </a:cubicBezTo>
                  <a:cubicBezTo>
                    <a:pt x="277" y="39"/>
                    <a:pt x="277" y="39"/>
                    <a:pt x="277" y="39"/>
                  </a:cubicBezTo>
                  <a:cubicBezTo>
                    <a:pt x="277" y="39"/>
                    <a:pt x="277" y="39"/>
                    <a:pt x="277" y="39"/>
                  </a:cubicBezTo>
                  <a:cubicBezTo>
                    <a:pt x="279" y="37"/>
                    <a:pt x="279" y="37"/>
                    <a:pt x="279" y="37"/>
                  </a:cubicBezTo>
                  <a:cubicBezTo>
                    <a:pt x="277" y="39"/>
                    <a:pt x="277" y="39"/>
                    <a:pt x="277" y="39"/>
                  </a:cubicBezTo>
                  <a:cubicBezTo>
                    <a:pt x="280" y="35"/>
                    <a:pt x="280" y="35"/>
                    <a:pt x="280" y="35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76" y="39"/>
                    <a:pt x="277" y="39"/>
                    <a:pt x="277" y="39"/>
                  </a:cubicBezTo>
                  <a:cubicBezTo>
                    <a:pt x="280" y="35"/>
                    <a:pt x="280" y="35"/>
                    <a:pt x="280" y="35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81" y="35"/>
                    <a:pt x="281" y="35"/>
                    <a:pt x="281" y="35"/>
                  </a:cubicBezTo>
                  <a:cubicBezTo>
                    <a:pt x="276" y="37"/>
                    <a:pt x="276" y="37"/>
                    <a:pt x="276" y="37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81" y="35"/>
                    <a:pt x="281" y="35"/>
                    <a:pt x="281" y="35"/>
                  </a:cubicBezTo>
                  <a:cubicBezTo>
                    <a:pt x="276" y="37"/>
                    <a:pt x="276" y="37"/>
                    <a:pt x="276" y="37"/>
                  </a:cubicBezTo>
                  <a:cubicBezTo>
                    <a:pt x="281" y="35"/>
                    <a:pt x="281" y="35"/>
                    <a:pt x="281" y="35"/>
                  </a:cubicBezTo>
                  <a:cubicBezTo>
                    <a:pt x="275" y="35"/>
                    <a:pt x="275" y="35"/>
                    <a:pt x="275" y="35"/>
                  </a:cubicBezTo>
                  <a:cubicBezTo>
                    <a:pt x="275" y="36"/>
                    <a:pt x="275" y="37"/>
                    <a:pt x="276" y="37"/>
                  </a:cubicBezTo>
                  <a:cubicBezTo>
                    <a:pt x="281" y="35"/>
                    <a:pt x="281" y="35"/>
                    <a:pt x="281" y="35"/>
                  </a:cubicBezTo>
                  <a:cubicBezTo>
                    <a:pt x="275" y="35"/>
                    <a:pt x="275" y="35"/>
                    <a:pt x="275" y="35"/>
                  </a:cubicBezTo>
                  <a:cubicBezTo>
                    <a:pt x="281" y="35"/>
                    <a:pt x="281" y="35"/>
                    <a:pt x="281" y="35"/>
                  </a:cubicBezTo>
                  <a:cubicBezTo>
                    <a:pt x="276" y="32"/>
                    <a:pt x="276" y="32"/>
                    <a:pt x="276" y="32"/>
                  </a:cubicBezTo>
                  <a:cubicBezTo>
                    <a:pt x="275" y="33"/>
                    <a:pt x="275" y="34"/>
                    <a:pt x="275" y="35"/>
                  </a:cubicBezTo>
                  <a:cubicBezTo>
                    <a:pt x="281" y="35"/>
                    <a:pt x="281" y="35"/>
                    <a:pt x="281" y="35"/>
                  </a:cubicBezTo>
                  <a:cubicBezTo>
                    <a:pt x="276" y="32"/>
                    <a:pt x="276" y="32"/>
                    <a:pt x="276" y="32"/>
                  </a:cubicBezTo>
                  <a:cubicBezTo>
                    <a:pt x="281" y="35"/>
                    <a:pt x="281" y="35"/>
                    <a:pt x="281" y="35"/>
                  </a:cubicBezTo>
                  <a:cubicBezTo>
                    <a:pt x="282" y="30"/>
                    <a:pt x="282" y="30"/>
                    <a:pt x="282" y="30"/>
                  </a:cubicBezTo>
                  <a:cubicBezTo>
                    <a:pt x="282" y="30"/>
                    <a:pt x="272" y="28"/>
                    <a:pt x="262" y="27"/>
                  </a:cubicBezTo>
                  <a:cubicBezTo>
                    <a:pt x="257" y="26"/>
                    <a:pt x="252" y="25"/>
                    <a:pt x="248" y="25"/>
                  </a:cubicBezTo>
                  <a:cubicBezTo>
                    <a:pt x="246" y="25"/>
                    <a:pt x="244" y="24"/>
                    <a:pt x="242" y="24"/>
                  </a:cubicBezTo>
                  <a:cubicBezTo>
                    <a:pt x="241" y="24"/>
                    <a:pt x="240" y="24"/>
                    <a:pt x="239" y="24"/>
                  </a:cubicBezTo>
                  <a:cubicBezTo>
                    <a:pt x="238" y="24"/>
                    <a:pt x="238" y="24"/>
                    <a:pt x="238" y="24"/>
                  </a:cubicBezTo>
                  <a:cubicBezTo>
                    <a:pt x="237" y="24"/>
                    <a:pt x="237" y="24"/>
                    <a:pt x="236" y="24"/>
                  </a:cubicBezTo>
                  <a:cubicBezTo>
                    <a:pt x="236" y="24"/>
                    <a:pt x="236" y="25"/>
                    <a:pt x="235" y="25"/>
                  </a:cubicBezTo>
                  <a:cubicBezTo>
                    <a:pt x="235" y="25"/>
                    <a:pt x="234" y="26"/>
                    <a:pt x="234" y="27"/>
                  </a:cubicBezTo>
                  <a:cubicBezTo>
                    <a:pt x="232" y="29"/>
                    <a:pt x="233" y="33"/>
                    <a:pt x="235" y="34"/>
                  </a:cubicBezTo>
                  <a:cubicBezTo>
                    <a:pt x="255" y="46"/>
                    <a:pt x="255" y="46"/>
                    <a:pt x="255" y="46"/>
                  </a:cubicBezTo>
                  <a:cubicBezTo>
                    <a:pt x="258" y="42"/>
                    <a:pt x="258" y="42"/>
                    <a:pt x="258" y="42"/>
                  </a:cubicBezTo>
                  <a:cubicBezTo>
                    <a:pt x="259" y="36"/>
                    <a:pt x="259" y="36"/>
                    <a:pt x="259" y="36"/>
                  </a:cubicBezTo>
                  <a:cubicBezTo>
                    <a:pt x="259" y="36"/>
                    <a:pt x="247" y="35"/>
                    <a:pt x="235" y="33"/>
                  </a:cubicBezTo>
                  <a:cubicBezTo>
                    <a:pt x="229" y="32"/>
                    <a:pt x="222" y="31"/>
                    <a:pt x="217" y="31"/>
                  </a:cubicBezTo>
                  <a:cubicBezTo>
                    <a:pt x="214" y="30"/>
                    <a:pt x="212" y="30"/>
                    <a:pt x="210" y="30"/>
                  </a:cubicBezTo>
                  <a:cubicBezTo>
                    <a:pt x="208" y="30"/>
                    <a:pt x="207" y="29"/>
                    <a:pt x="205" y="29"/>
                  </a:cubicBezTo>
                  <a:cubicBezTo>
                    <a:pt x="205" y="29"/>
                    <a:pt x="205" y="29"/>
                    <a:pt x="204" y="29"/>
                  </a:cubicBezTo>
                  <a:cubicBezTo>
                    <a:pt x="204" y="30"/>
                    <a:pt x="203" y="30"/>
                    <a:pt x="203" y="30"/>
                  </a:cubicBezTo>
                  <a:cubicBezTo>
                    <a:pt x="203" y="30"/>
                    <a:pt x="202" y="30"/>
                    <a:pt x="202" y="30"/>
                  </a:cubicBezTo>
                  <a:cubicBezTo>
                    <a:pt x="201" y="31"/>
                    <a:pt x="201" y="31"/>
                    <a:pt x="200" y="32"/>
                  </a:cubicBezTo>
                  <a:cubicBezTo>
                    <a:pt x="198" y="35"/>
                    <a:pt x="199" y="38"/>
                    <a:pt x="202" y="40"/>
                  </a:cubicBezTo>
                  <a:cubicBezTo>
                    <a:pt x="232" y="58"/>
                    <a:pt x="232" y="58"/>
                    <a:pt x="232" y="58"/>
                  </a:cubicBezTo>
                  <a:cubicBezTo>
                    <a:pt x="235" y="54"/>
                    <a:pt x="235" y="54"/>
                    <a:pt x="235" y="54"/>
                  </a:cubicBezTo>
                  <a:cubicBezTo>
                    <a:pt x="236" y="48"/>
                    <a:pt x="236" y="48"/>
                    <a:pt x="236" y="48"/>
                  </a:cubicBezTo>
                  <a:cubicBezTo>
                    <a:pt x="236" y="48"/>
                    <a:pt x="225" y="46"/>
                    <a:pt x="213" y="44"/>
                  </a:cubicBezTo>
                  <a:cubicBezTo>
                    <a:pt x="207" y="43"/>
                    <a:pt x="201" y="42"/>
                    <a:pt x="196" y="42"/>
                  </a:cubicBezTo>
                  <a:cubicBezTo>
                    <a:pt x="193" y="41"/>
                    <a:pt x="191" y="41"/>
                    <a:pt x="189" y="41"/>
                  </a:cubicBezTo>
                  <a:cubicBezTo>
                    <a:pt x="187" y="41"/>
                    <a:pt x="186" y="40"/>
                    <a:pt x="184" y="40"/>
                  </a:cubicBezTo>
                  <a:cubicBezTo>
                    <a:pt x="184" y="40"/>
                    <a:pt x="184" y="40"/>
                    <a:pt x="183" y="40"/>
                  </a:cubicBezTo>
                  <a:cubicBezTo>
                    <a:pt x="183" y="41"/>
                    <a:pt x="182" y="41"/>
                    <a:pt x="182" y="41"/>
                  </a:cubicBezTo>
                  <a:cubicBezTo>
                    <a:pt x="181" y="41"/>
                    <a:pt x="181" y="41"/>
                    <a:pt x="181" y="41"/>
                  </a:cubicBezTo>
                  <a:cubicBezTo>
                    <a:pt x="180" y="42"/>
                    <a:pt x="179" y="42"/>
                    <a:pt x="179" y="43"/>
                  </a:cubicBezTo>
                  <a:cubicBezTo>
                    <a:pt x="177" y="46"/>
                    <a:pt x="178" y="49"/>
                    <a:pt x="181" y="51"/>
                  </a:cubicBezTo>
                  <a:cubicBezTo>
                    <a:pt x="204" y="65"/>
                    <a:pt x="204" y="65"/>
                    <a:pt x="204" y="65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08" y="55"/>
                    <a:pt x="208" y="55"/>
                    <a:pt x="208" y="55"/>
                  </a:cubicBezTo>
                  <a:cubicBezTo>
                    <a:pt x="208" y="55"/>
                    <a:pt x="197" y="52"/>
                    <a:pt x="186" y="50"/>
                  </a:cubicBezTo>
                  <a:cubicBezTo>
                    <a:pt x="181" y="48"/>
                    <a:pt x="175" y="47"/>
                    <a:pt x="171" y="46"/>
                  </a:cubicBezTo>
                  <a:cubicBezTo>
                    <a:pt x="169" y="46"/>
                    <a:pt x="167" y="45"/>
                    <a:pt x="165" y="45"/>
                  </a:cubicBezTo>
                  <a:cubicBezTo>
                    <a:pt x="164" y="45"/>
                    <a:pt x="164" y="45"/>
                    <a:pt x="163" y="44"/>
                  </a:cubicBezTo>
                  <a:cubicBezTo>
                    <a:pt x="162" y="44"/>
                    <a:pt x="162" y="44"/>
                    <a:pt x="162" y="44"/>
                  </a:cubicBezTo>
                  <a:cubicBezTo>
                    <a:pt x="162" y="44"/>
                    <a:pt x="162" y="44"/>
                    <a:pt x="161" y="44"/>
                  </a:cubicBezTo>
                  <a:cubicBezTo>
                    <a:pt x="161" y="44"/>
                    <a:pt x="161" y="44"/>
                    <a:pt x="160" y="44"/>
                  </a:cubicBezTo>
                  <a:cubicBezTo>
                    <a:pt x="160" y="44"/>
                    <a:pt x="159" y="45"/>
                    <a:pt x="159" y="45"/>
                  </a:cubicBezTo>
                  <a:cubicBezTo>
                    <a:pt x="158" y="45"/>
                    <a:pt x="157" y="46"/>
                    <a:pt x="156" y="47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6" y="48"/>
                    <a:pt x="156" y="49"/>
                    <a:pt x="156" y="50"/>
                  </a:cubicBezTo>
                  <a:cubicBezTo>
                    <a:pt x="156" y="51"/>
                    <a:pt x="156" y="52"/>
                    <a:pt x="156" y="52"/>
                  </a:cubicBezTo>
                  <a:cubicBezTo>
                    <a:pt x="157" y="53"/>
                    <a:pt x="157" y="53"/>
                    <a:pt x="157" y="54"/>
                  </a:cubicBezTo>
                  <a:cubicBezTo>
                    <a:pt x="158" y="54"/>
                    <a:pt x="158" y="55"/>
                    <a:pt x="158" y="55"/>
                  </a:cubicBezTo>
                  <a:cubicBezTo>
                    <a:pt x="159" y="55"/>
                    <a:pt x="160" y="56"/>
                    <a:pt x="161" y="56"/>
                  </a:cubicBezTo>
                  <a:cubicBezTo>
                    <a:pt x="164" y="58"/>
                    <a:pt x="168" y="61"/>
                    <a:pt x="172" y="63"/>
                  </a:cubicBezTo>
                  <a:cubicBezTo>
                    <a:pt x="176" y="66"/>
                    <a:pt x="179" y="67"/>
                    <a:pt x="179" y="67"/>
                  </a:cubicBezTo>
                  <a:cubicBezTo>
                    <a:pt x="182" y="63"/>
                    <a:pt x="182" y="63"/>
                    <a:pt x="182" y="63"/>
                  </a:cubicBezTo>
                  <a:cubicBezTo>
                    <a:pt x="177" y="60"/>
                    <a:pt x="177" y="60"/>
                    <a:pt x="177" y="60"/>
                  </a:cubicBezTo>
                  <a:cubicBezTo>
                    <a:pt x="182" y="63"/>
                    <a:pt x="182" y="63"/>
                    <a:pt x="182" y="63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79" y="58"/>
                    <a:pt x="178" y="58"/>
                    <a:pt x="177" y="60"/>
                  </a:cubicBezTo>
                  <a:cubicBezTo>
                    <a:pt x="182" y="63"/>
                    <a:pt x="182" y="63"/>
                    <a:pt x="182" y="63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81" y="62"/>
                    <a:pt x="181" y="62"/>
                    <a:pt x="181" y="62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1" y="57"/>
                    <a:pt x="180" y="57"/>
                    <a:pt x="180" y="58"/>
                  </a:cubicBezTo>
                  <a:cubicBezTo>
                    <a:pt x="181" y="62"/>
                    <a:pt x="181" y="62"/>
                    <a:pt x="181" y="62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1" y="60"/>
                    <a:pt x="181" y="60"/>
                    <a:pt x="181" y="60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1" y="60"/>
                    <a:pt x="181" y="60"/>
                    <a:pt x="181" y="60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1" y="58"/>
                    <a:pt x="181" y="58"/>
                    <a:pt x="181" y="58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1" y="58"/>
                    <a:pt x="181" y="58"/>
                    <a:pt x="181" y="58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1" y="57"/>
                    <a:pt x="180" y="57"/>
                    <a:pt x="178" y="57"/>
                  </a:cubicBezTo>
                  <a:cubicBezTo>
                    <a:pt x="173" y="56"/>
                    <a:pt x="162" y="54"/>
                    <a:pt x="153" y="53"/>
                  </a:cubicBezTo>
                  <a:cubicBezTo>
                    <a:pt x="149" y="52"/>
                    <a:pt x="145" y="51"/>
                    <a:pt x="142" y="51"/>
                  </a:cubicBezTo>
                  <a:cubicBezTo>
                    <a:pt x="139" y="50"/>
                    <a:pt x="137" y="50"/>
                    <a:pt x="137" y="50"/>
                  </a:cubicBezTo>
                  <a:cubicBezTo>
                    <a:pt x="135" y="49"/>
                    <a:pt x="132" y="51"/>
                    <a:pt x="131" y="53"/>
                  </a:cubicBezTo>
                  <a:cubicBezTo>
                    <a:pt x="130" y="56"/>
                    <a:pt x="131" y="58"/>
                    <a:pt x="133" y="60"/>
                  </a:cubicBezTo>
                  <a:cubicBezTo>
                    <a:pt x="133" y="60"/>
                    <a:pt x="135" y="61"/>
                    <a:pt x="138" y="62"/>
                  </a:cubicBezTo>
                  <a:cubicBezTo>
                    <a:pt x="142" y="65"/>
                    <a:pt x="147" y="68"/>
                    <a:pt x="152" y="71"/>
                  </a:cubicBezTo>
                  <a:cubicBezTo>
                    <a:pt x="155" y="73"/>
                    <a:pt x="157" y="74"/>
                    <a:pt x="158" y="75"/>
                  </a:cubicBezTo>
                  <a:cubicBezTo>
                    <a:pt x="159" y="76"/>
                    <a:pt x="160" y="76"/>
                    <a:pt x="160" y="76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64" y="73"/>
                    <a:pt x="164" y="73"/>
                    <a:pt x="164" y="73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64" y="73"/>
                    <a:pt x="164" y="73"/>
                    <a:pt x="164" y="73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64" y="73"/>
                    <a:pt x="164" y="73"/>
                    <a:pt x="164" y="73"/>
                  </a:cubicBezTo>
                  <a:cubicBezTo>
                    <a:pt x="159" y="73"/>
                    <a:pt x="159" y="73"/>
                    <a:pt x="159" y="73"/>
                  </a:cubicBezTo>
                  <a:cubicBezTo>
                    <a:pt x="159" y="74"/>
                    <a:pt x="159" y="75"/>
                    <a:pt x="159" y="75"/>
                  </a:cubicBezTo>
                  <a:cubicBezTo>
                    <a:pt x="164" y="73"/>
                    <a:pt x="164" y="73"/>
                    <a:pt x="164" y="73"/>
                  </a:cubicBezTo>
                  <a:cubicBezTo>
                    <a:pt x="159" y="73"/>
                    <a:pt x="159" y="73"/>
                    <a:pt x="159" y="73"/>
                  </a:cubicBezTo>
                  <a:cubicBezTo>
                    <a:pt x="164" y="73"/>
                    <a:pt x="164" y="73"/>
                    <a:pt x="164" y="73"/>
                  </a:cubicBezTo>
                  <a:cubicBezTo>
                    <a:pt x="159" y="70"/>
                    <a:pt x="159" y="70"/>
                    <a:pt x="159" y="70"/>
                  </a:cubicBezTo>
                  <a:cubicBezTo>
                    <a:pt x="159" y="71"/>
                    <a:pt x="159" y="72"/>
                    <a:pt x="159" y="73"/>
                  </a:cubicBezTo>
                  <a:cubicBezTo>
                    <a:pt x="164" y="73"/>
                    <a:pt x="164" y="73"/>
                    <a:pt x="164" y="73"/>
                  </a:cubicBezTo>
                  <a:cubicBezTo>
                    <a:pt x="159" y="70"/>
                    <a:pt x="159" y="70"/>
                    <a:pt x="159" y="70"/>
                  </a:cubicBezTo>
                  <a:cubicBezTo>
                    <a:pt x="164" y="73"/>
                    <a:pt x="164" y="73"/>
                    <a:pt x="164" y="73"/>
                  </a:cubicBezTo>
                  <a:cubicBezTo>
                    <a:pt x="165" y="67"/>
                    <a:pt x="165" y="67"/>
                    <a:pt x="165" y="67"/>
                  </a:cubicBezTo>
                  <a:cubicBezTo>
                    <a:pt x="165" y="67"/>
                    <a:pt x="153" y="65"/>
                    <a:pt x="141" y="63"/>
                  </a:cubicBezTo>
                  <a:cubicBezTo>
                    <a:pt x="134" y="62"/>
                    <a:pt x="128" y="61"/>
                    <a:pt x="122" y="60"/>
                  </a:cubicBezTo>
                  <a:cubicBezTo>
                    <a:pt x="119" y="60"/>
                    <a:pt x="117" y="60"/>
                    <a:pt x="115" y="59"/>
                  </a:cubicBezTo>
                  <a:cubicBezTo>
                    <a:pt x="113" y="59"/>
                    <a:pt x="111" y="59"/>
                    <a:pt x="110" y="59"/>
                  </a:cubicBezTo>
                  <a:cubicBezTo>
                    <a:pt x="109" y="59"/>
                    <a:pt x="109" y="59"/>
                    <a:pt x="108" y="59"/>
                  </a:cubicBezTo>
                  <a:cubicBezTo>
                    <a:pt x="108" y="59"/>
                    <a:pt x="107" y="59"/>
                    <a:pt x="107" y="59"/>
                  </a:cubicBezTo>
                  <a:cubicBezTo>
                    <a:pt x="106" y="60"/>
                    <a:pt x="106" y="60"/>
                    <a:pt x="105" y="60"/>
                  </a:cubicBezTo>
                  <a:cubicBezTo>
                    <a:pt x="105" y="60"/>
                    <a:pt x="104" y="61"/>
                    <a:pt x="104" y="62"/>
                  </a:cubicBezTo>
                  <a:cubicBezTo>
                    <a:pt x="102" y="64"/>
                    <a:pt x="103" y="68"/>
                    <a:pt x="106" y="69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33" y="80"/>
                    <a:pt x="133" y="80"/>
                    <a:pt x="133" y="80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36" y="78"/>
                    <a:pt x="136" y="78"/>
                    <a:pt x="136" y="78"/>
                  </a:cubicBezTo>
                  <a:cubicBezTo>
                    <a:pt x="135" y="78"/>
                    <a:pt x="134" y="79"/>
                    <a:pt x="133" y="80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36" y="78"/>
                    <a:pt x="136" y="78"/>
                    <a:pt x="136" y="78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7" y="78"/>
                    <a:pt x="136" y="78"/>
                    <a:pt x="136" y="78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4" y="77"/>
                    <a:pt x="130" y="76"/>
                    <a:pt x="125" y="75"/>
                  </a:cubicBezTo>
                  <a:cubicBezTo>
                    <a:pt x="118" y="74"/>
                    <a:pt x="109" y="72"/>
                    <a:pt x="101" y="70"/>
                  </a:cubicBezTo>
                  <a:cubicBezTo>
                    <a:pt x="94" y="69"/>
                    <a:pt x="88" y="67"/>
                    <a:pt x="88" y="67"/>
                  </a:cubicBezTo>
                  <a:cubicBezTo>
                    <a:pt x="86" y="67"/>
                    <a:pt x="84" y="68"/>
                    <a:pt x="83" y="69"/>
                  </a:cubicBezTo>
                  <a:cubicBezTo>
                    <a:pt x="82" y="71"/>
                    <a:pt x="82" y="72"/>
                    <a:pt x="82" y="73"/>
                  </a:cubicBezTo>
                  <a:cubicBezTo>
                    <a:pt x="82" y="74"/>
                    <a:pt x="82" y="75"/>
                    <a:pt x="82" y="76"/>
                  </a:cubicBezTo>
                  <a:cubicBezTo>
                    <a:pt x="83" y="76"/>
                    <a:pt x="83" y="77"/>
                    <a:pt x="83" y="77"/>
                  </a:cubicBezTo>
                  <a:cubicBezTo>
                    <a:pt x="84" y="77"/>
                    <a:pt x="84" y="77"/>
                    <a:pt x="84" y="78"/>
                  </a:cubicBezTo>
                  <a:cubicBezTo>
                    <a:pt x="85" y="78"/>
                    <a:pt x="87" y="79"/>
                    <a:pt x="89" y="81"/>
                  </a:cubicBezTo>
                  <a:cubicBezTo>
                    <a:pt x="95" y="84"/>
                    <a:pt x="103" y="89"/>
                    <a:pt x="103" y="89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3" y="73"/>
                    <a:pt x="61" y="74"/>
                    <a:pt x="60" y="76"/>
                  </a:cubicBezTo>
                  <a:cubicBezTo>
                    <a:pt x="59" y="77"/>
                    <a:pt x="59" y="78"/>
                    <a:pt x="59" y="79"/>
                  </a:cubicBezTo>
                  <a:cubicBezTo>
                    <a:pt x="59" y="81"/>
                    <a:pt x="59" y="82"/>
                    <a:pt x="60" y="82"/>
                  </a:cubicBezTo>
                  <a:cubicBezTo>
                    <a:pt x="60" y="83"/>
                    <a:pt x="61" y="83"/>
                    <a:pt x="61" y="84"/>
                  </a:cubicBezTo>
                  <a:cubicBezTo>
                    <a:pt x="62" y="84"/>
                    <a:pt x="63" y="85"/>
                    <a:pt x="63" y="85"/>
                  </a:cubicBezTo>
                  <a:cubicBezTo>
                    <a:pt x="66" y="87"/>
                    <a:pt x="71" y="90"/>
                    <a:pt x="75" y="92"/>
                  </a:cubicBezTo>
                  <a:cubicBezTo>
                    <a:pt x="79" y="94"/>
                    <a:pt x="82" y="96"/>
                    <a:pt x="82" y="96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0" y="68"/>
                    <a:pt x="7" y="69"/>
                    <a:pt x="6" y="72"/>
                  </a:cubicBezTo>
                  <a:cubicBezTo>
                    <a:pt x="5" y="74"/>
                    <a:pt x="6" y="77"/>
                    <a:pt x="8" y="78"/>
                  </a:cubicBezTo>
                  <a:cubicBezTo>
                    <a:pt x="8" y="78"/>
                    <a:pt x="11" y="80"/>
                    <a:pt x="16" y="83"/>
                  </a:cubicBezTo>
                  <a:cubicBezTo>
                    <a:pt x="22" y="87"/>
                    <a:pt x="32" y="93"/>
                    <a:pt x="41" y="98"/>
                  </a:cubicBezTo>
                  <a:cubicBezTo>
                    <a:pt x="45" y="100"/>
                    <a:pt x="49" y="103"/>
                    <a:pt x="51" y="104"/>
                  </a:cubicBezTo>
                  <a:cubicBezTo>
                    <a:pt x="52" y="105"/>
                    <a:pt x="53" y="106"/>
                    <a:pt x="54" y="107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3" y="105"/>
                    <a:pt x="53" y="105"/>
                    <a:pt x="54" y="106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3" y="101"/>
                    <a:pt x="53" y="103"/>
                    <a:pt x="53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4" y="89"/>
                    <a:pt x="2" y="90"/>
                    <a:pt x="1" y="93"/>
                  </a:cubicBezTo>
                  <a:cubicBezTo>
                    <a:pt x="0" y="95"/>
                    <a:pt x="1" y="98"/>
                    <a:pt x="3" y="99"/>
                  </a:cubicBezTo>
                  <a:cubicBezTo>
                    <a:pt x="32" y="117"/>
                    <a:pt x="32" y="117"/>
                    <a:pt x="32" y="117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2" y="108"/>
                    <a:pt x="32" y="108"/>
                    <a:pt x="32" y="108"/>
                  </a:cubicBezTo>
                  <a:cubicBezTo>
                    <a:pt x="32" y="108"/>
                    <a:pt x="31" y="108"/>
                    <a:pt x="30" y="110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2" y="108"/>
                    <a:pt x="32" y="108"/>
                    <a:pt x="32" y="108"/>
                  </a:cubicBezTo>
                  <a:cubicBezTo>
                    <a:pt x="34" y="112"/>
                    <a:pt x="34" y="112"/>
                    <a:pt x="34" y="112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3" y="107"/>
                    <a:pt x="33" y="107"/>
                    <a:pt x="32" y="108"/>
                  </a:cubicBezTo>
                  <a:cubicBezTo>
                    <a:pt x="34" y="112"/>
                    <a:pt x="34" y="112"/>
                    <a:pt x="34" y="112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3" y="107"/>
                    <a:pt x="32" y="107"/>
                    <a:pt x="31" y="108"/>
                  </a:cubicBezTo>
                  <a:cubicBezTo>
                    <a:pt x="28" y="108"/>
                    <a:pt x="22" y="108"/>
                    <a:pt x="17" y="109"/>
                  </a:cubicBezTo>
                  <a:cubicBezTo>
                    <a:pt x="15" y="109"/>
                    <a:pt x="12" y="109"/>
                    <a:pt x="10" y="109"/>
                  </a:cubicBezTo>
                  <a:cubicBezTo>
                    <a:pt x="10" y="109"/>
                    <a:pt x="9" y="110"/>
                    <a:pt x="8" y="110"/>
                  </a:cubicBezTo>
                  <a:cubicBezTo>
                    <a:pt x="8" y="110"/>
                    <a:pt x="8" y="110"/>
                    <a:pt x="8" y="110"/>
                  </a:cubicBezTo>
                  <a:cubicBezTo>
                    <a:pt x="7" y="110"/>
                    <a:pt x="7" y="110"/>
                    <a:pt x="7" y="110"/>
                  </a:cubicBezTo>
                  <a:cubicBezTo>
                    <a:pt x="6" y="110"/>
                    <a:pt x="6" y="110"/>
                    <a:pt x="6" y="110"/>
                  </a:cubicBezTo>
                  <a:cubicBezTo>
                    <a:pt x="6" y="110"/>
                    <a:pt x="6" y="110"/>
                    <a:pt x="6" y="110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4" y="111"/>
                    <a:pt x="4" y="112"/>
                    <a:pt x="3" y="112"/>
                  </a:cubicBezTo>
                  <a:cubicBezTo>
                    <a:pt x="2" y="115"/>
                    <a:pt x="3" y="118"/>
                    <a:pt x="5" y="120"/>
                  </a:cubicBezTo>
                  <a:cubicBezTo>
                    <a:pt x="9" y="122"/>
                    <a:pt x="9" y="122"/>
                    <a:pt x="9" y="122"/>
                  </a:cubicBezTo>
                  <a:cubicBezTo>
                    <a:pt x="12" y="124"/>
                    <a:pt x="15" y="123"/>
                    <a:pt x="17" y="121"/>
                  </a:cubicBezTo>
                  <a:cubicBezTo>
                    <a:pt x="19" y="118"/>
                    <a:pt x="18" y="115"/>
                    <a:pt x="15" y="113"/>
                  </a:cubicBezTo>
                  <a:close/>
                </a:path>
              </a:pathLst>
            </a:custGeom>
            <a:solidFill>
              <a:srgbClr val="C6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252"/>
            <p:cNvSpPr/>
            <p:nvPr/>
          </p:nvSpPr>
          <p:spPr bwMode="auto">
            <a:xfrm>
              <a:off x="3319463" y="3344863"/>
              <a:ext cx="2254250" cy="711200"/>
            </a:xfrm>
            <a:custGeom>
              <a:avLst/>
              <a:gdLst>
                <a:gd name="T0" fmla="*/ 26 w 1758"/>
                <a:gd name="T1" fmla="*/ 475 h 555"/>
                <a:gd name="T2" fmla="*/ 63 w 1758"/>
                <a:gd name="T3" fmla="*/ 454 h 555"/>
                <a:gd name="T4" fmla="*/ 66 w 1758"/>
                <a:gd name="T5" fmla="*/ 400 h 555"/>
                <a:gd name="T6" fmla="*/ 115 w 1758"/>
                <a:gd name="T7" fmla="*/ 343 h 555"/>
                <a:gd name="T8" fmla="*/ 181 w 1758"/>
                <a:gd name="T9" fmla="*/ 299 h 555"/>
                <a:gd name="T10" fmla="*/ 232 w 1758"/>
                <a:gd name="T11" fmla="*/ 271 h 555"/>
                <a:gd name="T12" fmla="*/ 266 w 1758"/>
                <a:gd name="T13" fmla="*/ 255 h 555"/>
                <a:gd name="T14" fmla="*/ 321 w 1758"/>
                <a:gd name="T15" fmla="*/ 242 h 555"/>
                <a:gd name="T16" fmla="*/ 347 w 1758"/>
                <a:gd name="T17" fmla="*/ 234 h 555"/>
                <a:gd name="T18" fmla="*/ 420 w 1758"/>
                <a:gd name="T19" fmla="*/ 233 h 555"/>
                <a:gd name="T20" fmla="*/ 495 w 1758"/>
                <a:gd name="T21" fmla="*/ 245 h 555"/>
                <a:gd name="T22" fmla="*/ 671 w 1758"/>
                <a:gd name="T23" fmla="*/ 319 h 555"/>
                <a:gd name="T24" fmla="*/ 753 w 1758"/>
                <a:gd name="T25" fmla="*/ 303 h 555"/>
                <a:gd name="T26" fmla="*/ 770 w 1758"/>
                <a:gd name="T27" fmla="*/ 294 h 555"/>
                <a:gd name="T28" fmla="*/ 799 w 1758"/>
                <a:gd name="T29" fmla="*/ 300 h 555"/>
                <a:gd name="T30" fmla="*/ 942 w 1758"/>
                <a:gd name="T31" fmla="*/ 271 h 555"/>
                <a:gd name="T32" fmla="*/ 983 w 1758"/>
                <a:gd name="T33" fmla="*/ 232 h 555"/>
                <a:gd name="T34" fmla="*/ 1040 w 1758"/>
                <a:gd name="T35" fmla="*/ 207 h 555"/>
                <a:gd name="T36" fmla="*/ 1052 w 1758"/>
                <a:gd name="T37" fmla="*/ 200 h 555"/>
                <a:gd name="T38" fmla="*/ 1107 w 1758"/>
                <a:gd name="T39" fmla="*/ 211 h 555"/>
                <a:gd name="T40" fmla="*/ 1117 w 1758"/>
                <a:gd name="T41" fmla="*/ 178 h 555"/>
                <a:gd name="T42" fmla="*/ 1244 w 1758"/>
                <a:gd name="T43" fmla="*/ 152 h 555"/>
                <a:gd name="T44" fmla="*/ 1289 w 1758"/>
                <a:gd name="T45" fmla="*/ 121 h 555"/>
                <a:gd name="T46" fmla="*/ 1325 w 1758"/>
                <a:gd name="T47" fmla="*/ 103 h 555"/>
                <a:gd name="T48" fmla="*/ 1384 w 1758"/>
                <a:gd name="T49" fmla="*/ 85 h 555"/>
                <a:gd name="T50" fmla="*/ 1430 w 1758"/>
                <a:gd name="T51" fmla="*/ 72 h 555"/>
                <a:gd name="T52" fmla="*/ 1495 w 1758"/>
                <a:gd name="T53" fmla="*/ 50 h 555"/>
                <a:gd name="T54" fmla="*/ 1553 w 1758"/>
                <a:gd name="T55" fmla="*/ 32 h 555"/>
                <a:gd name="T56" fmla="*/ 1625 w 1758"/>
                <a:gd name="T57" fmla="*/ 17 h 555"/>
                <a:gd name="T58" fmla="*/ 1645 w 1758"/>
                <a:gd name="T59" fmla="*/ 11 h 555"/>
                <a:gd name="T60" fmla="*/ 1721 w 1758"/>
                <a:gd name="T61" fmla="*/ 6 h 555"/>
                <a:gd name="T62" fmla="*/ 1753 w 1758"/>
                <a:gd name="T63" fmla="*/ 31 h 555"/>
                <a:gd name="T64" fmla="*/ 1679 w 1758"/>
                <a:gd name="T65" fmla="*/ 33 h 555"/>
                <a:gd name="T66" fmla="*/ 1575 w 1758"/>
                <a:gd name="T67" fmla="*/ 42 h 555"/>
                <a:gd name="T68" fmla="*/ 1520 w 1758"/>
                <a:gd name="T69" fmla="*/ 60 h 555"/>
                <a:gd name="T70" fmla="*/ 1449 w 1758"/>
                <a:gd name="T71" fmla="*/ 68 h 555"/>
                <a:gd name="T72" fmla="*/ 1447 w 1758"/>
                <a:gd name="T73" fmla="*/ 89 h 555"/>
                <a:gd name="T74" fmla="*/ 1406 w 1758"/>
                <a:gd name="T75" fmla="*/ 105 h 555"/>
                <a:gd name="T76" fmla="*/ 1375 w 1758"/>
                <a:gd name="T77" fmla="*/ 107 h 555"/>
                <a:gd name="T78" fmla="*/ 1308 w 1758"/>
                <a:gd name="T79" fmla="*/ 136 h 555"/>
                <a:gd name="T80" fmla="*/ 1211 w 1758"/>
                <a:gd name="T81" fmla="*/ 172 h 555"/>
                <a:gd name="T82" fmla="*/ 1091 w 1758"/>
                <a:gd name="T83" fmla="*/ 177 h 555"/>
                <a:gd name="T84" fmla="*/ 1102 w 1758"/>
                <a:gd name="T85" fmla="*/ 202 h 555"/>
                <a:gd name="T86" fmla="*/ 1001 w 1758"/>
                <a:gd name="T87" fmla="*/ 223 h 555"/>
                <a:gd name="T88" fmla="*/ 1006 w 1758"/>
                <a:gd name="T89" fmla="*/ 242 h 555"/>
                <a:gd name="T90" fmla="*/ 925 w 1758"/>
                <a:gd name="T91" fmla="*/ 267 h 555"/>
                <a:gd name="T92" fmla="*/ 797 w 1758"/>
                <a:gd name="T93" fmla="*/ 289 h 555"/>
                <a:gd name="T94" fmla="*/ 789 w 1758"/>
                <a:gd name="T95" fmla="*/ 318 h 555"/>
                <a:gd name="T96" fmla="*/ 769 w 1758"/>
                <a:gd name="T97" fmla="*/ 323 h 555"/>
                <a:gd name="T98" fmla="*/ 742 w 1758"/>
                <a:gd name="T99" fmla="*/ 322 h 555"/>
                <a:gd name="T100" fmla="*/ 668 w 1758"/>
                <a:gd name="T101" fmla="*/ 317 h 555"/>
                <a:gd name="T102" fmla="*/ 662 w 1758"/>
                <a:gd name="T103" fmla="*/ 347 h 555"/>
                <a:gd name="T104" fmla="*/ 459 w 1758"/>
                <a:gd name="T105" fmla="*/ 257 h 555"/>
                <a:gd name="T106" fmla="*/ 413 w 1758"/>
                <a:gd name="T107" fmla="*/ 249 h 555"/>
                <a:gd name="T108" fmla="*/ 317 w 1758"/>
                <a:gd name="T109" fmla="*/ 240 h 555"/>
                <a:gd name="T110" fmla="*/ 316 w 1758"/>
                <a:gd name="T111" fmla="*/ 261 h 555"/>
                <a:gd name="T112" fmla="*/ 244 w 1758"/>
                <a:gd name="T113" fmla="*/ 282 h 555"/>
                <a:gd name="T114" fmla="*/ 220 w 1758"/>
                <a:gd name="T115" fmla="*/ 296 h 555"/>
                <a:gd name="T116" fmla="*/ 145 w 1758"/>
                <a:gd name="T117" fmla="*/ 342 h 555"/>
                <a:gd name="T118" fmla="*/ 57 w 1758"/>
                <a:gd name="T119" fmla="*/ 406 h 555"/>
                <a:gd name="T120" fmla="*/ 62 w 1758"/>
                <a:gd name="T121" fmla="*/ 443 h 555"/>
                <a:gd name="T122" fmla="*/ 33 w 1758"/>
                <a:gd name="T123" fmla="*/ 486 h 555"/>
                <a:gd name="T124" fmla="*/ 24 w 1758"/>
                <a:gd name="T125" fmla="*/ 529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58" h="555">
                  <a:moveTo>
                    <a:pt x="23" y="544"/>
                  </a:moveTo>
                  <a:cubicBezTo>
                    <a:pt x="8" y="535"/>
                    <a:pt x="8" y="535"/>
                    <a:pt x="8" y="535"/>
                  </a:cubicBezTo>
                  <a:cubicBezTo>
                    <a:pt x="5" y="540"/>
                    <a:pt x="5" y="540"/>
                    <a:pt x="5" y="540"/>
                  </a:cubicBezTo>
                  <a:cubicBezTo>
                    <a:pt x="10" y="543"/>
                    <a:pt x="10" y="543"/>
                    <a:pt x="10" y="543"/>
                  </a:cubicBezTo>
                  <a:cubicBezTo>
                    <a:pt x="6" y="540"/>
                    <a:pt x="6" y="540"/>
                    <a:pt x="6" y="540"/>
                  </a:cubicBezTo>
                  <a:cubicBezTo>
                    <a:pt x="9" y="543"/>
                    <a:pt x="9" y="543"/>
                    <a:pt x="9" y="543"/>
                  </a:cubicBezTo>
                  <a:cubicBezTo>
                    <a:pt x="9" y="543"/>
                    <a:pt x="10" y="543"/>
                    <a:pt x="10" y="543"/>
                  </a:cubicBezTo>
                  <a:cubicBezTo>
                    <a:pt x="6" y="540"/>
                    <a:pt x="6" y="540"/>
                    <a:pt x="6" y="540"/>
                  </a:cubicBezTo>
                  <a:cubicBezTo>
                    <a:pt x="9" y="543"/>
                    <a:pt x="9" y="543"/>
                    <a:pt x="9" y="543"/>
                  </a:cubicBezTo>
                  <a:cubicBezTo>
                    <a:pt x="7" y="541"/>
                    <a:pt x="7" y="541"/>
                    <a:pt x="7" y="541"/>
                  </a:cubicBezTo>
                  <a:cubicBezTo>
                    <a:pt x="9" y="544"/>
                    <a:pt x="9" y="544"/>
                    <a:pt x="9" y="544"/>
                  </a:cubicBezTo>
                  <a:cubicBezTo>
                    <a:pt x="9" y="543"/>
                    <a:pt x="9" y="543"/>
                    <a:pt x="9" y="543"/>
                  </a:cubicBezTo>
                  <a:cubicBezTo>
                    <a:pt x="7" y="541"/>
                    <a:pt x="7" y="541"/>
                    <a:pt x="7" y="541"/>
                  </a:cubicBezTo>
                  <a:cubicBezTo>
                    <a:pt x="9" y="544"/>
                    <a:pt x="9" y="544"/>
                    <a:pt x="9" y="544"/>
                  </a:cubicBezTo>
                  <a:cubicBezTo>
                    <a:pt x="9" y="544"/>
                    <a:pt x="9" y="544"/>
                    <a:pt x="9" y="544"/>
                  </a:cubicBezTo>
                  <a:cubicBezTo>
                    <a:pt x="10" y="543"/>
                    <a:pt x="11" y="542"/>
                    <a:pt x="14" y="541"/>
                  </a:cubicBezTo>
                  <a:cubicBezTo>
                    <a:pt x="17" y="538"/>
                    <a:pt x="21" y="536"/>
                    <a:pt x="24" y="533"/>
                  </a:cubicBezTo>
                  <a:cubicBezTo>
                    <a:pt x="28" y="531"/>
                    <a:pt x="30" y="530"/>
                    <a:pt x="30" y="530"/>
                  </a:cubicBezTo>
                  <a:cubicBezTo>
                    <a:pt x="31" y="529"/>
                    <a:pt x="32" y="529"/>
                    <a:pt x="32" y="528"/>
                  </a:cubicBezTo>
                  <a:cubicBezTo>
                    <a:pt x="33" y="527"/>
                    <a:pt x="33" y="526"/>
                    <a:pt x="33" y="525"/>
                  </a:cubicBezTo>
                  <a:cubicBezTo>
                    <a:pt x="33" y="524"/>
                    <a:pt x="33" y="523"/>
                    <a:pt x="32" y="522"/>
                  </a:cubicBezTo>
                  <a:cubicBezTo>
                    <a:pt x="32" y="521"/>
                    <a:pt x="32" y="521"/>
                    <a:pt x="31" y="521"/>
                  </a:cubicBezTo>
                  <a:cubicBezTo>
                    <a:pt x="31" y="520"/>
                    <a:pt x="31" y="520"/>
                    <a:pt x="30" y="520"/>
                  </a:cubicBezTo>
                  <a:cubicBezTo>
                    <a:pt x="29" y="519"/>
                    <a:pt x="28" y="518"/>
                    <a:pt x="26" y="517"/>
                  </a:cubicBezTo>
                  <a:cubicBezTo>
                    <a:pt x="21" y="514"/>
                    <a:pt x="14" y="510"/>
                    <a:pt x="14" y="510"/>
                  </a:cubicBezTo>
                  <a:cubicBezTo>
                    <a:pt x="11" y="515"/>
                    <a:pt x="11" y="515"/>
                    <a:pt x="11" y="515"/>
                  </a:cubicBezTo>
                  <a:cubicBezTo>
                    <a:pt x="14" y="519"/>
                    <a:pt x="14" y="519"/>
                    <a:pt x="14" y="519"/>
                  </a:cubicBezTo>
                  <a:cubicBezTo>
                    <a:pt x="32" y="507"/>
                    <a:pt x="32" y="507"/>
                    <a:pt x="32" y="507"/>
                  </a:cubicBezTo>
                  <a:cubicBezTo>
                    <a:pt x="33" y="506"/>
                    <a:pt x="34" y="504"/>
                    <a:pt x="34" y="502"/>
                  </a:cubicBezTo>
                  <a:cubicBezTo>
                    <a:pt x="34" y="500"/>
                    <a:pt x="33" y="499"/>
                    <a:pt x="31" y="498"/>
                  </a:cubicBezTo>
                  <a:cubicBezTo>
                    <a:pt x="16" y="488"/>
                    <a:pt x="16" y="488"/>
                    <a:pt x="16" y="488"/>
                  </a:cubicBezTo>
                  <a:cubicBezTo>
                    <a:pt x="13" y="493"/>
                    <a:pt x="13" y="493"/>
                    <a:pt x="13" y="493"/>
                  </a:cubicBezTo>
                  <a:cubicBezTo>
                    <a:pt x="16" y="498"/>
                    <a:pt x="16" y="498"/>
                    <a:pt x="16" y="498"/>
                  </a:cubicBezTo>
                  <a:cubicBezTo>
                    <a:pt x="16" y="498"/>
                    <a:pt x="21" y="495"/>
                    <a:pt x="27" y="492"/>
                  </a:cubicBezTo>
                  <a:cubicBezTo>
                    <a:pt x="30" y="491"/>
                    <a:pt x="33" y="490"/>
                    <a:pt x="35" y="488"/>
                  </a:cubicBezTo>
                  <a:cubicBezTo>
                    <a:pt x="36" y="488"/>
                    <a:pt x="37" y="487"/>
                    <a:pt x="38" y="487"/>
                  </a:cubicBezTo>
                  <a:cubicBezTo>
                    <a:pt x="39" y="487"/>
                    <a:pt x="39" y="487"/>
                    <a:pt x="39" y="487"/>
                  </a:cubicBezTo>
                  <a:cubicBezTo>
                    <a:pt x="39" y="486"/>
                    <a:pt x="39" y="486"/>
                    <a:pt x="39" y="486"/>
                  </a:cubicBezTo>
                  <a:cubicBezTo>
                    <a:pt x="40" y="486"/>
                    <a:pt x="40" y="486"/>
                    <a:pt x="40" y="486"/>
                  </a:cubicBezTo>
                  <a:cubicBezTo>
                    <a:pt x="40" y="486"/>
                    <a:pt x="40" y="486"/>
                    <a:pt x="40" y="486"/>
                  </a:cubicBezTo>
                  <a:cubicBezTo>
                    <a:pt x="41" y="485"/>
                    <a:pt x="41" y="485"/>
                    <a:pt x="41" y="485"/>
                  </a:cubicBezTo>
                  <a:cubicBezTo>
                    <a:pt x="41" y="484"/>
                    <a:pt x="41" y="484"/>
                    <a:pt x="41" y="484"/>
                  </a:cubicBezTo>
                  <a:cubicBezTo>
                    <a:pt x="42" y="483"/>
                    <a:pt x="42" y="482"/>
                    <a:pt x="42" y="482"/>
                  </a:cubicBezTo>
                  <a:cubicBezTo>
                    <a:pt x="42" y="480"/>
                    <a:pt x="42" y="480"/>
                    <a:pt x="41" y="479"/>
                  </a:cubicBezTo>
                  <a:cubicBezTo>
                    <a:pt x="41" y="478"/>
                    <a:pt x="41" y="478"/>
                    <a:pt x="40" y="478"/>
                  </a:cubicBezTo>
                  <a:cubicBezTo>
                    <a:pt x="40" y="477"/>
                    <a:pt x="40" y="477"/>
                    <a:pt x="40" y="477"/>
                  </a:cubicBezTo>
                  <a:cubicBezTo>
                    <a:pt x="39" y="476"/>
                    <a:pt x="38" y="476"/>
                    <a:pt x="37" y="475"/>
                  </a:cubicBezTo>
                  <a:cubicBezTo>
                    <a:pt x="33" y="473"/>
                    <a:pt x="28" y="470"/>
                    <a:pt x="28" y="470"/>
                  </a:cubicBezTo>
                  <a:cubicBezTo>
                    <a:pt x="25" y="475"/>
                    <a:pt x="25" y="475"/>
                    <a:pt x="25" y="475"/>
                  </a:cubicBezTo>
                  <a:cubicBezTo>
                    <a:pt x="30" y="477"/>
                    <a:pt x="30" y="477"/>
                    <a:pt x="30" y="477"/>
                  </a:cubicBezTo>
                  <a:cubicBezTo>
                    <a:pt x="25" y="475"/>
                    <a:pt x="25" y="475"/>
                    <a:pt x="25" y="475"/>
                  </a:cubicBezTo>
                  <a:cubicBezTo>
                    <a:pt x="28" y="479"/>
                    <a:pt x="28" y="479"/>
                    <a:pt x="28" y="479"/>
                  </a:cubicBezTo>
                  <a:cubicBezTo>
                    <a:pt x="29" y="479"/>
                    <a:pt x="29" y="478"/>
                    <a:pt x="30" y="477"/>
                  </a:cubicBezTo>
                  <a:cubicBezTo>
                    <a:pt x="25" y="475"/>
                    <a:pt x="25" y="475"/>
                    <a:pt x="25" y="475"/>
                  </a:cubicBezTo>
                  <a:cubicBezTo>
                    <a:pt x="28" y="479"/>
                    <a:pt x="28" y="479"/>
                    <a:pt x="28" y="479"/>
                  </a:cubicBezTo>
                  <a:cubicBezTo>
                    <a:pt x="26" y="475"/>
                    <a:pt x="26" y="475"/>
                    <a:pt x="26" y="475"/>
                  </a:cubicBezTo>
                  <a:cubicBezTo>
                    <a:pt x="28" y="479"/>
                    <a:pt x="28" y="479"/>
                    <a:pt x="28" y="479"/>
                  </a:cubicBezTo>
                  <a:cubicBezTo>
                    <a:pt x="28" y="479"/>
                    <a:pt x="28" y="479"/>
                    <a:pt x="28" y="479"/>
                  </a:cubicBezTo>
                  <a:cubicBezTo>
                    <a:pt x="26" y="475"/>
                    <a:pt x="26" y="475"/>
                    <a:pt x="26" y="475"/>
                  </a:cubicBezTo>
                  <a:cubicBezTo>
                    <a:pt x="28" y="479"/>
                    <a:pt x="28" y="479"/>
                    <a:pt x="28" y="479"/>
                  </a:cubicBezTo>
                  <a:cubicBezTo>
                    <a:pt x="27" y="478"/>
                    <a:pt x="27" y="478"/>
                    <a:pt x="27" y="478"/>
                  </a:cubicBezTo>
                  <a:cubicBezTo>
                    <a:pt x="27" y="480"/>
                    <a:pt x="27" y="480"/>
                    <a:pt x="27" y="480"/>
                  </a:cubicBezTo>
                  <a:cubicBezTo>
                    <a:pt x="28" y="479"/>
                    <a:pt x="28" y="479"/>
                    <a:pt x="28" y="479"/>
                  </a:cubicBezTo>
                  <a:cubicBezTo>
                    <a:pt x="27" y="478"/>
                    <a:pt x="27" y="478"/>
                    <a:pt x="27" y="478"/>
                  </a:cubicBezTo>
                  <a:cubicBezTo>
                    <a:pt x="27" y="480"/>
                    <a:pt x="27" y="480"/>
                    <a:pt x="27" y="480"/>
                  </a:cubicBezTo>
                  <a:cubicBezTo>
                    <a:pt x="27" y="480"/>
                    <a:pt x="28" y="479"/>
                    <a:pt x="29" y="479"/>
                  </a:cubicBezTo>
                  <a:cubicBezTo>
                    <a:pt x="32" y="478"/>
                    <a:pt x="39" y="477"/>
                    <a:pt x="44" y="476"/>
                  </a:cubicBezTo>
                  <a:cubicBezTo>
                    <a:pt x="47" y="475"/>
                    <a:pt x="50" y="475"/>
                    <a:pt x="51" y="474"/>
                  </a:cubicBezTo>
                  <a:cubicBezTo>
                    <a:pt x="52" y="474"/>
                    <a:pt x="53" y="474"/>
                    <a:pt x="54" y="474"/>
                  </a:cubicBezTo>
                  <a:cubicBezTo>
                    <a:pt x="55" y="474"/>
                    <a:pt x="55" y="474"/>
                    <a:pt x="55" y="474"/>
                  </a:cubicBezTo>
                  <a:cubicBezTo>
                    <a:pt x="55" y="473"/>
                    <a:pt x="55" y="473"/>
                    <a:pt x="55" y="473"/>
                  </a:cubicBezTo>
                  <a:cubicBezTo>
                    <a:pt x="56" y="473"/>
                    <a:pt x="56" y="473"/>
                    <a:pt x="56" y="473"/>
                  </a:cubicBezTo>
                  <a:cubicBezTo>
                    <a:pt x="56" y="473"/>
                    <a:pt x="56" y="473"/>
                    <a:pt x="56" y="473"/>
                  </a:cubicBezTo>
                  <a:cubicBezTo>
                    <a:pt x="57" y="472"/>
                    <a:pt x="57" y="472"/>
                    <a:pt x="57" y="472"/>
                  </a:cubicBezTo>
                  <a:cubicBezTo>
                    <a:pt x="57" y="472"/>
                    <a:pt x="58" y="472"/>
                    <a:pt x="58" y="471"/>
                  </a:cubicBezTo>
                  <a:cubicBezTo>
                    <a:pt x="59" y="470"/>
                    <a:pt x="59" y="468"/>
                    <a:pt x="59" y="467"/>
                  </a:cubicBezTo>
                  <a:cubicBezTo>
                    <a:pt x="58" y="465"/>
                    <a:pt x="57" y="464"/>
                    <a:pt x="56" y="463"/>
                  </a:cubicBezTo>
                  <a:cubicBezTo>
                    <a:pt x="56" y="463"/>
                    <a:pt x="55" y="462"/>
                    <a:pt x="52" y="461"/>
                  </a:cubicBezTo>
                  <a:cubicBezTo>
                    <a:pt x="49" y="459"/>
                    <a:pt x="43" y="456"/>
                    <a:pt x="39" y="453"/>
                  </a:cubicBezTo>
                  <a:cubicBezTo>
                    <a:pt x="37" y="452"/>
                    <a:pt x="35" y="450"/>
                    <a:pt x="33" y="449"/>
                  </a:cubicBezTo>
                  <a:cubicBezTo>
                    <a:pt x="33" y="449"/>
                    <a:pt x="32" y="449"/>
                    <a:pt x="32" y="448"/>
                  </a:cubicBezTo>
                  <a:cubicBezTo>
                    <a:pt x="32" y="448"/>
                    <a:pt x="32" y="448"/>
                    <a:pt x="32" y="448"/>
                  </a:cubicBezTo>
                  <a:cubicBezTo>
                    <a:pt x="30" y="450"/>
                    <a:pt x="30" y="450"/>
                    <a:pt x="30" y="450"/>
                  </a:cubicBezTo>
                  <a:cubicBezTo>
                    <a:pt x="32" y="449"/>
                    <a:pt x="32" y="449"/>
                    <a:pt x="32" y="449"/>
                  </a:cubicBezTo>
                  <a:cubicBezTo>
                    <a:pt x="32" y="448"/>
                    <a:pt x="32" y="448"/>
                    <a:pt x="32" y="448"/>
                  </a:cubicBezTo>
                  <a:cubicBezTo>
                    <a:pt x="30" y="450"/>
                    <a:pt x="30" y="450"/>
                    <a:pt x="30" y="450"/>
                  </a:cubicBezTo>
                  <a:cubicBezTo>
                    <a:pt x="32" y="449"/>
                    <a:pt x="32" y="449"/>
                    <a:pt x="32" y="449"/>
                  </a:cubicBezTo>
                  <a:cubicBezTo>
                    <a:pt x="28" y="452"/>
                    <a:pt x="28" y="452"/>
                    <a:pt x="28" y="452"/>
                  </a:cubicBezTo>
                  <a:cubicBezTo>
                    <a:pt x="32" y="449"/>
                    <a:pt x="32" y="449"/>
                    <a:pt x="32" y="449"/>
                  </a:cubicBezTo>
                  <a:cubicBezTo>
                    <a:pt x="32" y="449"/>
                    <a:pt x="32" y="449"/>
                    <a:pt x="32" y="449"/>
                  </a:cubicBezTo>
                  <a:cubicBezTo>
                    <a:pt x="28" y="452"/>
                    <a:pt x="28" y="452"/>
                    <a:pt x="28" y="452"/>
                  </a:cubicBezTo>
                  <a:cubicBezTo>
                    <a:pt x="32" y="449"/>
                    <a:pt x="32" y="449"/>
                    <a:pt x="32" y="449"/>
                  </a:cubicBezTo>
                  <a:cubicBezTo>
                    <a:pt x="28" y="452"/>
                    <a:pt x="28" y="452"/>
                    <a:pt x="28" y="452"/>
                  </a:cubicBezTo>
                  <a:cubicBezTo>
                    <a:pt x="33" y="450"/>
                    <a:pt x="33" y="450"/>
                    <a:pt x="33" y="450"/>
                  </a:cubicBezTo>
                  <a:cubicBezTo>
                    <a:pt x="33" y="450"/>
                    <a:pt x="33" y="449"/>
                    <a:pt x="32" y="449"/>
                  </a:cubicBezTo>
                  <a:cubicBezTo>
                    <a:pt x="28" y="452"/>
                    <a:pt x="28" y="452"/>
                    <a:pt x="28" y="452"/>
                  </a:cubicBezTo>
                  <a:cubicBezTo>
                    <a:pt x="33" y="450"/>
                    <a:pt x="33" y="450"/>
                    <a:pt x="33" y="450"/>
                  </a:cubicBezTo>
                  <a:cubicBezTo>
                    <a:pt x="28" y="452"/>
                    <a:pt x="28" y="452"/>
                    <a:pt x="28" y="452"/>
                  </a:cubicBezTo>
                  <a:cubicBezTo>
                    <a:pt x="33" y="452"/>
                    <a:pt x="33" y="452"/>
                    <a:pt x="33" y="452"/>
                  </a:cubicBezTo>
                  <a:cubicBezTo>
                    <a:pt x="33" y="451"/>
                    <a:pt x="33" y="451"/>
                    <a:pt x="33" y="450"/>
                  </a:cubicBezTo>
                  <a:cubicBezTo>
                    <a:pt x="28" y="452"/>
                    <a:pt x="28" y="452"/>
                    <a:pt x="28" y="452"/>
                  </a:cubicBezTo>
                  <a:cubicBezTo>
                    <a:pt x="33" y="452"/>
                    <a:pt x="33" y="452"/>
                    <a:pt x="33" y="452"/>
                  </a:cubicBezTo>
                  <a:cubicBezTo>
                    <a:pt x="28" y="452"/>
                    <a:pt x="28" y="452"/>
                    <a:pt x="28" y="452"/>
                  </a:cubicBezTo>
                  <a:cubicBezTo>
                    <a:pt x="32" y="455"/>
                    <a:pt x="32" y="455"/>
                    <a:pt x="32" y="455"/>
                  </a:cubicBezTo>
                  <a:cubicBezTo>
                    <a:pt x="33" y="454"/>
                    <a:pt x="33" y="453"/>
                    <a:pt x="33" y="452"/>
                  </a:cubicBezTo>
                  <a:cubicBezTo>
                    <a:pt x="28" y="452"/>
                    <a:pt x="28" y="452"/>
                    <a:pt x="28" y="452"/>
                  </a:cubicBezTo>
                  <a:cubicBezTo>
                    <a:pt x="32" y="455"/>
                    <a:pt x="32" y="455"/>
                    <a:pt x="32" y="455"/>
                  </a:cubicBezTo>
                  <a:cubicBezTo>
                    <a:pt x="28" y="452"/>
                    <a:pt x="28" y="452"/>
                    <a:pt x="28" y="452"/>
                  </a:cubicBezTo>
                  <a:cubicBezTo>
                    <a:pt x="28" y="458"/>
                    <a:pt x="28" y="458"/>
                    <a:pt x="28" y="458"/>
                  </a:cubicBezTo>
                  <a:cubicBezTo>
                    <a:pt x="28" y="458"/>
                    <a:pt x="37" y="457"/>
                    <a:pt x="46" y="456"/>
                  </a:cubicBezTo>
                  <a:cubicBezTo>
                    <a:pt x="51" y="455"/>
                    <a:pt x="56" y="455"/>
                    <a:pt x="59" y="454"/>
                  </a:cubicBezTo>
                  <a:cubicBezTo>
                    <a:pt x="61" y="454"/>
                    <a:pt x="62" y="454"/>
                    <a:pt x="63" y="454"/>
                  </a:cubicBezTo>
                  <a:cubicBezTo>
                    <a:pt x="64" y="453"/>
                    <a:pt x="65" y="453"/>
                    <a:pt x="65" y="453"/>
                  </a:cubicBezTo>
                  <a:cubicBezTo>
                    <a:pt x="65" y="453"/>
                    <a:pt x="66" y="453"/>
                    <a:pt x="66" y="453"/>
                  </a:cubicBezTo>
                  <a:cubicBezTo>
                    <a:pt x="66" y="453"/>
                    <a:pt x="67" y="453"/>
                    <a:pt x="67" y="453"/>
                  </a:cubicBezTo>
                  <a:cubicBezTo>
                    <a:pt x="67" y="452"/>
                    <a:pt x="68" y="452"/>
                    <a:pt x="69" y="451"/>
                  </a:cubicBezTo>
                  <a:cubicBezTo>
                    <a:pt x="70" y="449"/>
                    <a:pt x="70" y="448"/>
                    <a:pt x="70" y="446"/>
                  </a:cubicBezTo>
                  <a:cubicBezTo>
                    <a:pt x="69" y="445"/>
                    <a:pt x="68" y="444"/>
                    <a:pt x="67" y="443"/>
                  </a:cubicBezTo>
                  <a:cubicBezTo>
                    <a:pt x="67" y="443"/>
                    <a:pt x="66" y="442"/>
                    <a:pt x="64" y="441"/>
                  </a:cubicBezTo>
                  <a:cubicBezTo>
                    <a:pt x="61" y="439"/>
                    <a:pt x="57" y="437"/>
                    <a:pt x="53" y="435"/>
                  </a:cubicBezTo>
                  <a:cubicBezTo>
                    <a:pt x="51" y="434"/>
                    <a:pt x="50" y="433"/>
                    <a:pt x="49" y="432"/>
                  </a:cubicBezTo>
                  <a:cubicBezTo>
                    <a:pt x="48" y="432"/>
                    <a:pt x="48" y="431"/>
                    <a:pt x="48" y="431"/>
                  </a:cubicBezTo>
                  <a:cubicBezTo>
                    <a:pt x="48" y="431"/>
                    <a:pt x="48" y="431"/>
                    <a:pt x="48" y="431"/>
                  </a:cubicBezTo>
                  <a:cubicBezTo>
                    <a:pt x="46" y="433"/>
                    <a:pt x="46" y="433"/>
                    <a:pt x="46" y="433"/>
                  </a:cubicBezTo>
                  <a:cubicBezTo>
                    <a:pt x="48" y="431"/>
                    <a:pt x="48" y="431"/>
                    <a:pt x="48" y="431"/>
                  </a:cubicBezTo>
                  <a:cubicBezTo>
                    <a:pt x="48" y="431"/>
                    <a:pt x="48" y="431"/>
                    <a:pt x="48" y="431"/>
                  </a:cubicBezTo>
                  <a:cubicBezTo>
                    <a:pt x="46" y="433"/>
                    <a:pt x="46" y="433"/>
                    <a:pt x="46" y="433"/>
                  </a:cubicBezTo>
                  <a:cubicBezTo>
                    <a:pt x="48" y="431"/>
                    <a:pt x="48" y="431"/>
                    <a:pt x="48" y="431"/>
                  </a:cubicBezTo>
                  <a:cubicBezTo>
                    <a:pt x="44" y="435"/>
                    <a:pt x="44" y="435"/>
                    <a:pt x="44" y="435"/>
                  </a:cubicBezTo>
                  <a:cubicBezTo>
                    <a:pt x="48" y="432"/>
                    <a:pt x="48" y="432"/>
                    <a:pt x="48" y="432"/>
                  </a:cubicBezTo>
                  <a:cubicBezTo>
                    <a:pt x="48" y="432"/>
                    <a:pt x="48" y="431"/>
                    <a:pt x="48" y="431"/>
                  </a:cubicBezTo>
                  <a:cubicBezTo>
                    <a:pt x="44" y="435"/>
                    <a:pt x="44" y="435"/>
                    <a:pt x="44" y="435"/>
                  </a:cubicBezTo>
                  <a:cubicBezTo>
                    <a:pt x="48" y="432"/>
                    <a:pt x="48" y="432"/>
                    <a:pt x="48" y="432"/>
                  </a:cubicBezTo>
                  <a:cubicBezTo>
                    <a:pt x="44" y="435"/>
                    <a:pt x="44" y="435"/>
                    <a:pt x="44" y="435"/>
                  </a:cubicBezTo>
                  <a:cubicBezTo>
                    <a:pt x="49" y="435"/>
                    <a:pt x="49" y="435"/>
                    <a:pt x="49" y="435"/>
                  </a:cubicBezTo>
                  <a:cubicBezTo>
                    <a:pt x="49" y="433"/>
                    <a:pt x="49" y="432"/>
                    <a:pt x="48" y="432"/>
                  </a:cubicBezTo>
                  <a:cubicBezTo>
                    <a:pt x="44" y="435"/>
                    <a:pt x="44" y="435"/>
                    <a:pt x="44" y="435"/>
                  </a:cubicBezTo>
                  <a:cubicBezTo>
                    <a:pt x="49" y="435"/>
                    <a:pt x="49" y="435"/>
                    <a:pt x="49" y="435"/>
                  </a:cubicBezTo>
                  <a:cubicBezTo>
                    <a:pt x="44" y="435"/>
                    <a:pt x="44" y="435"/>
                    <a:pt x="44" y="435"/>
                  </a:cubicBezTo>
                  <a:cubicBezTo>
                    <a:pt x="48" y="438"/>
                    <a:pt x="48" y="438"/>
                    <a:pt x="48" y="438"/>
                  </a:cubicBezTo>
                  <a:cubicBezTo>
                    <a:pt x="49" y="437"/>
                    <a:pt x="49" y="436"/>
                    <a:pt x="49" y="435"/>
                  </a:cubicBezTo>
                  <a:cubicBezTo>
                    <a:pt x="44" y="435"/>
                    <a:pt x="44" y="435"/>
                    <a:pt x="44" y="435"/>
                  </a:cubicBezTo>
                  <a:cubicBezTo>
                    <a:pt x="48" y="438"/>
                    <a:pt x="48" y="438"/>
                    <a:pt x="48" y="438"/>
                  </a:cubicBezTo>
                  <a:cubicBezTo>
                    <a:pt x="44" y="435"/>
                    <a:pt x="44" y="435"/>
                    <a:pt x="44" y="435"/>
                  </a:cubicBezTo>
                  <a:cubicBezTo>
                    <a:pt x="45" y="440"/>
                    <a:pt x="45" y="440"/>
                    <a:pt x="45" y="440"/>
                  </a:cubicBezTo>
                  <a:cubicBezTo>
                    <a:pt x="74" y="433"/>
                    <a:pt x="74" y="433"/>
                    <a:pt x="74" y="433"/>
                  </a:cubicBezTo>
                  <a:cubicBezTo>
                    <a:pt x="76" y="433"/>
                    <a:pt x="77" y="431"/>
                    <a:pt x="78" y="429"/>
                  </a:cubicBezTo>
                  <a:cubicBezTo>
                    <a:pt x="78" y="427"/>
                    <a:pt x="77" y="424"/>
                    <a:pt x="75" y="423"/>
                  </a:cubicBezTo>
                  <a:cubicBezTo>
                    <a:pt x="67" y="418"/>
                    <a:pt x="67" y="418"/>
                    <a:pt x="67" y="418"/>
                  </a:cubicBezTo>
                  <a:cubicBezTo>
                    <a:pt x="77" y="418"/>
                    <a:pt x="77" y="418"/>
                    <a:pt x="77" y="418"/>
                  </a:cubicBezTo>
                  <a:cubicBezTo>
                    <a:pt x="80" y="418"/>
                    <a:pt x="82" y="415"/>
                    <a:pt x="82" y="412"/>
                  </a:cubicBezTo>
                  <a:cubicBezTo>
                    <a:pt x="82" y="411"/>
                    <a:pt x="82" y="411"/>
                    <a:pt x="81" y="410"/>
                  </a:cubicBezTo>
                  <a:cubicBezTo>
                    <a:pt x="81" y="409"/>
                    <a:pt x="81" y="409"/>
                    <a:pt x="81" y="409"/>
                  </a:cubicBezTo>
                  <a:cubicBezTo>
                    <a:pt x="80" y="408"/>
                    <a:pt x="80" y="408"/>
                    <a:pt x="80" y="408"/>
                  </a:cubicBezTo>
                  <a:cubicBezTo>
                    <a:pt x="80" y="408"/>
                    <a:pt x="80" y="408"/>
                    <a:pt x="80" y="408"/>
                  </a:cubicBezTo>
                  <a:cubicBezTo>
                    <a:pt x="79" y="407"/>
                    <a:pt x="79" y="407"/>
                    <a:pt x="79" y="407"/>
                  </a:cubicBezTo>
                  <a:cubicBezTo>
                    <a:pt x="78" y="407"/>
                    <a:pt x="74" y="405"/>
                    <a:pt x="71" y="403"/>
                  </a:cubicBezTo>
                  <a:cubicBezTo>
                    <a:pt x="70" y="402"/>
                    <a:pt x="68" y="401"/>
                    <a:pt x="67" y="400"/>
                  </a:cubicBezTo>
                  <a:cubicBezTo>
                    <a:pt x="67" y="400"/>
                    <a:pt x="66" y="400"/>
                    <a:pt x="66" y="399"/>
                  </a:cubicBezTo>
                  <a:cubicBezTo>
                    <a:pt x="66" y="399"/>
                    <a:pt x="66" y="399"/>
                    <a:pt x="66" y="399"/>
                  </a:cubicBezTo>
                  <a:cubicBezTo>
                    <a:pt x="64" y="402"/>
                    <a:pt x="64" y="402"/>
                    <a:pt x="64" y="402"/>
                  </a:cubicBezTo>
                  <a:cubicBezTo>
                    <a:pt x="66" y="400"/>
                    <a:pt x="66" y="400"/>
                    <a:pt x="66" y="400"/>
                  </a:cubicBezTo>
                  <a:cubicBezTo>
                    <a:pt x="66" y="399"/>
                    <a:pt x="66" y="399"/>
                    <a:pt x="66" y="399"/>
                  </a:cubicBezTo>
                  <a:cubicBezTo>
                    <a:pt x="64" y="402"/>
                    <a:pt x="64" y="402"/>
                    <a:pt x="64" y="402"/>
                  </a:cubicBezTo>
                  <a:cubicBezTo>
                    <a:pt x="66" y="400"/>
                    <a:pt x="66" y="400"/>
                    <a:pt x="66" y="400"/>
                  </a:cubicBezTo>
                  <a:cubicBezTo>
                    <a:pt x="63" y="403"/>
                    <a:pt x="63" y="403"/>
                    <a:pt x="63" y="403"/>
                  </a:cubicBezTo>
                  <a:cubicBezTo>
                    <a:pt x="67" y="400"/>
                    <a:pt x="67" y="400"/>
                    <a:pt x="67" y="400"/>
                  </a:cubicBezTo>
                  <a:cubicBezTo>
                    <a:pt x="66" y="400"/>
                    <a:pt x="66" y="400"/>
                    <a:pt x="66" y="400"/>
                  </a:cubicBezTo>
                  <a:cubicBezTo>
                    <a:pt x="63" y="403"/>
                    <a:pt x="63" y="403"/>
                    <a:pt x="63" y="403"/>
                  </a:cubicBezTo>
                  <a:cubicBezTo>
                    <a:pt x="67" y="400"/>
                    <a:pt x="67" y="400"/>
                    <a:pt x="67" y="400"/>
                  </a:cubicBezTo>
                  <a:cubicBezTo>
                    <a:pt x="62" y="403"/>
                    <a:pt x="62" y="403"/>
                    <a:pt x="62" y="403"/>
                  </a:cubicBezTo>
                  <a:cubicBezTo>
                    <a:pt x="67" y="401"/>
                    <a:pt x="67" y="401"/>
                    <a:pt x="67" y="401"/>
                  </a:cubicBezTo>
                  <a:cubicBezTo>
                    <a:pt x="67" y="401"/>
                    <a:pt x="67" y="400"/>
                    <a:pt x="67" y="400"/>
                  </a:cubicBezTo>
                  <a:cubicBezTo>
                    <a:pt x="62" y="403"/>
                    <a:pt x="62" y="403"/>
                    <a:pt x="62" y="403"/>
                  </a:cubicBezTo>
                  <a:cubicBezTo>
                    <a:pt x="67" y="401"/>
                    <a:pt x="67" y="401"/>
                    <a:pt x="67" y="401"/>
                  </a:cubicBezTo>
                  <a:cubicBezTo>
                    <a:pt x="62" y="403"/>
                    <a:pt x="62" y="403"/>
                    <a:pt x="62" y="403"/>
                  </a:cubicBezTo>
                  <a:cubicBezTo>
                    <a:pt x="68" y="403"/>
                    <a:pt x="68" y="403"/>
                    <a:pt x="68" y="403"/>
                  </a:cubicBezTo>
                  <a:cubicBezTo>
                    <a:pt x="68" y="402"/>
                    <a:pt x="67" y="402"/>
                    <a:pt x="67" y="401"/>
                  </a:cubicBezTo>
                  <a:cubicBezTo>
                    <a:pt x="62" y="403"/>
                    <a:pt x="62" y="403"/>
                    <a:pt x="62" y="403"/>
                  </a:cubicBezTo>
                  <a:cubicBezTo>
                    <a:pt x="68" y="403"/>
                    <a:pt x="68" y="403"/>
                    <a:pt x="68" y="403"/>
                  </a:cubicBezTo>
                  <a:cubicBezTo>
                    <a:pt x="62" y="403"/>
                    <a:pt x="62" y="403"/>
                    <a:pt x="62" y="403"/>
                  </a:cubicBezTo>
                  <a:cubicBezTo>
                    <a:pt x="67" y="407"/>
                    <a:pt x="67" y="407"/>
                    <a:pt x="67" y="407"/>
                  </a:cubicBezTo>
                  <a:cubicBezTo>
                    <a:pt x="68" y="405"/>
                    <a:pt x="68" y="404"/>
                    <a:pt x="68" y="403"/>
                  </a:cubicBezTo>
                  <a:cubicBezTo>
                    <a:pt x="62" y="403"/>
                    <a:pt x="62" y="403"/>
                    <a:pt x="62" y="403"/>
                  </a:cubicBezTo>
                  <a:cubicBezTo>
                    <a:pt x="67" y="407"/>
                    <a:pt x="67" y="407"/>
                    <a:pt x="67" y="407"/>
                  </a:cubicBezTo>
                  <a:cubicBezTo>
                    <a:pt x="62" y="403"/>
                    <a:pt x="62" y="403"/>
                    <a:pt x="62" y="403"/>
                  </a:cubicBezTo>
                  <a:cubicBezTo>
                    <a:pt x="63" y="409"/>
                    <a:pt x="63" y="409"/>
                    <a:pt x="63" y="409"/>
                  </a:cubicBezTo>
                  <a:cubicBezTo>
                    <a:pt x="96" y="402"/>
                    <a:pt x="96" y="402"/>
                    <a:pt x="96" y="402"/>
                  </a:cubicBezTo>
                  <a:cubicBezTo>
                    <a:pt x="98" y="402"/>
                    <a:pt x="100" y="400"/>
                    <a:pt x="100" y="398"/>
                  </a:cubicBezTo>
                  <a:cubicBezTo>
                    <a:pt x="101" y="395"/>
                    <a:pt x="100" y="393"/>
                    <a:pt x="98" y="392"/>
                  </a:cubicBezTo>
                  <a:cubicBezTo>
                    <a:pt x="96" y="391"/>
                    <a:pt x="96" y="391"/>
                    <a:pt x="96" y="391"/>
                  </a:cubicBezTo>
                  <a:cubicBezTo>
                    <a:pt x="107" y="391"/>
                    <a:pt x="107" y="391"/>
                    <a:pt x="107" y="391"/>
                  </a:cubicBezTo>
                  <a:cubicBezTo>
                    <a:pt x="109" y="391"/>
                    <a:pt x="111" y="390"/>
                    <a:pt x="112" y="387"/>
                  </a:cubicBezTo>
                  <a:cubicBezTo>
                    <a:pt x="113" y="385"/>
                    <a:pt x="112" y="382"/>
                    <a:pt x="110" y="381"/>
                  </a:cubicBezTo>
                  <a:cubicBezTo>
                    <a:pt x="103" y="377"/>
                    <a:pt x="103" y="377"/>
                    <a:pt x="103" y="377"/>
                  </a:cubicBezTo>
                  <a:cubicBezTo>
                    <a:pt x="124" y="375"/>
                    <a:pt x="124" y="375"/>
                    <a:pt x="124" y="375"/>
                  </a:cubicBezTo>
                  <a:cubicBezTo>
                    <a:pt x="126" y="374"/>
                    <a:pt x="128" y="372"/>
                    <a:pt x="129" y="370"/>
                  </a:cubicBezTo>
                  <a:cubicBezTo>
                    <a:pt x="129" y="368"/>
                    <a:pt x="128" y="366"/>
                    <a:pt x="126" y="364"/>
                  </a:cubicBezTo>
                  <a:cubicBezTo>
                    <a:pt x="108" y="353"/>
                    <a:pt x="108" y="353"/>
                    <a:pt x="108" y="353"/>
                  </a:cubicBezTo>
                  <a:cubicBezTo>
                    <a:pt x="105" y="358"/>
                    <a:pt x="105" y="358"/>
                    <a:pt x="105" y="358"/>
                  </a:cubicBezTo>
                  <a:cubicBezTo>
                    <a:pt x="105" y="363"/>
                    <a:pt x="105" y="363"/>
                    <a:pt x="105" y="363"/>
                  </a:cubicBezTo>
                  <a:cubicBezTo>
                    <a:pt x="105" y="363"/>
                    <a:pt x="106" y="363"/>
                    <a:pt x="108" y="363"/>
                  </a:cubicBezTo>
                  <a:cubicBezTo>
                    <a:pt x="112" y="363"/>
                    <a:pt x="119" y="363"/>
                    <a:pt x="126" y="363"/>
                  </a:cubicBezTo>
                  <a:cubicBezTo>
                    <a:pt x="129" y="363"/>
                    <a:pt x="132" y="363"/>
                    <a:pt x="134" y="363"/>
                  </a:cubicBezTo>
                  <a:cubicBezTo>
                    <a:pt x="136" y="363"/>
                    <a:pt x="137" y="363"/>
                    <a:pt x="137" y="362"/>
                  </a:cubicBezTo>
                  <a:cubicBezTo>
                    <a:pt x="138" y="362"/>
                    <a:pt x="138" y="362"/>
                    <a:pt x="139" y="362"/>
                  </a:cubicBezTo>
                  <a:cubicBezTo>
                    <a:pt x="139" y="362"/>
                    <a:pt x="139" y="362"/>
                    <a:pt x="140" y="362"/>
                  </a:cubicBezTo>
                  <a:cubicBezTo>
                    <a:pt x="140" y="362"/>
                    <a:pt x="140" y="362"/>
                    <a:pt x="141" y="361"/>
                  </a:cubicBezTo>
                  <a:cubicBezTo>
                    <a:pt x="141" y="361"/>
                    <a:pt x="142" y="361"/>
                    <a:pt x="143" y="360"/>
                  </a:cubicBezTo>
                  <a:cubicBezTo>
                    <a:pt x="144" y="357"/>
                    <a:pt x="143" y="354"/>
                    <a:pt x="141" y="352"/>
                  </a:cubicBezTo>
                  <a:cubicBezTo>
                    <a:pt x="118" y="338"/>
                    <a:pt x="118" y="338"/>
                    <a:pt x="118" y="338"/>
                  </a:cubicBezTo>
                  <a:cubicBezTo>
                    <a:pt x="115" y="342"/>
                    <a:pt x="115" y="342"/>
                    <a:pt x="115" y="342"/>
                  </a:cubicBezTo>
                  <a:cubicBezTo>
                    <a:pt x="119" y="345"/>
                    <a:pt x="119" y="345"/>
                    <a:pt x="119" y="345"/>
                  </a:cubicBezTo>
                  <a:cubicBezTo>
                    <a:pt x="115" y="342"/>
                    <a:pt x="115" y="342"/>
                    <a:pt x="115" y="342"/>
                  </a:cubicBezTo>
                  <a:cubicBezTo>
                    <a:pt x="118" y="347"/>
                    <a:pt x="118" y="347"/>
                    <a:pt x="118" y="347"/>
                  </a:cubicBezTo>
                  <a:cubicBezTo>
                    <a:pt x="118" y="346"/>
                    <a:pt x="119" y="346"/>
                    <a:pt x="119" y="345"/>
                  </a:cubicBezTo>
                  <a:cubicBezTo>
                    <a:pt x="115" y="342"/>
                    <a:pt x="115" y="342"/>
                    <a:pt x="115" y="342"/>
                  </a:cubicBezTo>
                  <a:cubicBezTo>
                    <a:pt x="118" y="347"/>
                    <a:pt x="118" y="347"/>
                    <a:pt x="118" y="347"/>
                  </a:cubicBezTo>
                  <a:cubicBezTo>
                    <a:pt x="115" y="342"/>
                    <a:pt x="115" y="342"/>
                    <a:pt x="115" y="342"/>
                  </a:cubicBezTo>
                  <a:cubicBezTo>
                    <a:pt x="116" y="348"/>
                    <a:pt x="116" y="348"/>
                    <a:pt x="116" y="348"/>
                  </a:cubicBezTo>
                  <a:cubicBezTo>
                    <a:pt x="117" y="347"/>
                    <a:pt x="117" y="347"/>
                    <a:pt x="118" y="347"/>
                  </a:cubicBezTo>
                  <a:cubicBezTo>
                    <a:pt x="115" y="342"/>
                    <a:pt x="115" y="342"/>
                    <a:pt x="115" y="342"/>
                  </a:cubicBezTo>
                  <a:cubicBezTo>
                    <a:pt x="116" y="348"/>
                    <a:pt x="116" y="348"/>
                    <a:pt x="116" y="348"/>
                  </a:cubicBezTo>
                  <a:cubicBezTo>
                    <a:pt x="115" y="343"/>
                    <a:pt x="115" y="343"/>
                    <a:pt x="115" y="343"/>
                  </a:cubicBezTo>
                  <a:cubicBezTo>
                    <a:pt x="115" y="348"/>
                    <a:pt x="115" y="348"/>
                    <a:pt x="115" y="348"/>
                  </a:cubicBezTo>
                  <a:cubicBezTo>
                    <a:pt x="116" y="348"/>
                    <a:pt x="116" y="348"/>
                    <a:pt x="116" y="348"/>
                  </a:cubicBezTo>
                  <a:cubicBezTo>
                    <a:pt x="115" y="343"/>
                    <a:pt x="115" y="343"/>
                    <a:pt x="115" y="343"/>
                  </a:cubicBezTo>
                  <a:cubicBezTo>
                    <a:pt x="115" y="348"/>
                    <a:pt x="115" y="348"/>
                    <a:pt x="115" y="348"/>
                  </a:cubicBezTo>
                  <a:cubicBezTo>
                    <a:pt x="115" y="344"/>
                    <a:pt x="115" y="344"/>
                    <a:pt x="115" y="344"/>
                  </a:cubicBezTo>
                  <a:cubicBezTo>
                    <a:pt x="115" y="348"/>
                    <a:pt x="115" y="348"/>
                    <a:pt x="115" y="348"/>
                  </a:cubicBezTo>
                  <a:cubicBezTo>
                    <a:pt x="115" y="348"/>
                    <a:pt x="115" y="348"/>
                    <a:pt x="115" y="348"/>
                  </a:cubicBezTo>
                  <a:cubicBezTo>
                    <a:pt x="115" y="344"/>
                    <a:pt x="115" y="344"/>
                    <a:pt x="115" y="344"/>
                  </a:cubicBezTo>
                  <a:cubicBezTo>
                    <a:pt x="115" y="348"/>
                    <a:pt x="115" y="348"/>
                    <a:pt x="115" y="348"/>
                  </a:cubicBezTo>
                  <a:cubicBezTo>
                    <a:pt x="115" y="348"/>
                    <a:pt x="115" y="348"/>
                    <a:pt x="115" y="348"/>
                  </a:cubicBezTo>
                  <a:cubicBezTo>
                    <a:pt x="116" y="348"/>
                    <a:pt x="118" y="348"/>
                    <a:pt x="120" y="348"/>
                  </a:cubicBezTo>
                  <a:cubicBezTo>
                    <a:pt x="124" y="348"/>
                    <a:pt x="129" y="348"/>
                    <a:pt x="133" y="349"/>
                  </a:cubicBezTo>
                  <a:cubicBezTo>
                    <a:pt x="138" y="349"/>
                    <a:pt x="142" y="349"/>
                    <a:pt x="144" y="349"/>
                  </a:cubicBezTo>
                  <a:cubicBezTo>
                    <a:pt x="145" y="349"/>
                    <a:pt x="145" y="349"/>
                    <a:pt x="146" y="349"/>
                  </a:cubicBezTo>
                  <a:cubicBezTo>
                    <a:pt x="146" y="349"/>
                    <a:pt x="146" y="349"/>
                    <a:pt x="147" y="349"/>
                  </a:cubicBezTo>
                  <a:cubicBezTo>
                    <a:pt x="147" y="349"/>
                    <a:pt x="147" y="349"/>
                    <a:pt x="148" y="349"/>
                  </a:cubicBezTo>
                  <a:cubicBezTo>
                    <a:pt x="148" y="349"/>
                    <a:pt x="149" y="348"/>
                    <a:pt x="149" y="348"/>
                  </a:cubicBezTo>
                  <a:cubicBezTo>
                    <a:pt x="149" y="348"/>
                    <a:pt x="150" y="347"/>
                    <a:pt x="151" y="346"/>
                  </a:cubicBezTo>
                  <a:cubicBezTo>
                    <a:pt x="151" y="345"/>
                    <a:pt x="152" y="344"/>
                    <a:pt x="151" y="342"/>
                  </a:cubicBezTo>
                  <a:cubicBezTo>
                    <a:pt x="151" y="341"/>
                    <a:pt x="150" y="340"/>
                    <a:pt x="149" y="339"/>
                  </a:cubicBezTo>
                  <a:cubicBezTo>
                    <a:pt x="145" y="336"/>
                    <a:pt x="145" y="336"/>
                    <a:pt x="145" y="336"/>
                  </a:cubicBezTo>
                  <a:cubicBezTo>
                    <a:pt x="168" y="336"/>
                    <a:pt x="168" y="336"/>
                    <a:pt x="168" y="336"/>
                  </a:cubicBezTo>
                  <a:cubicBezTo>
                    <a:pt x="170" y="336"/>
                    <a:pt x="172" y="334"/>
                    <a:pt x="173" y="332"/>
                  </a:cubicBezTo>
                  <a:cubicBezTo>
                    <a:pt x="173" y="329"/>
                    <a:pt x="172" y="327"/>
                    <a:pt x="170" y="325"/>
                  </a:cubicBezTo>
                  <a:cubicBezTo>
                    <a:pt x="151" y="313"/>
                    <a:pt x="151" y="313"/>
                    <a:pt x="151" y="313"/>
                  </a:cubicBezTo>
                  <a:cubicBezTo>
                    <a:pt x="148" y="318"/>
                    <a:pt x="148" y="318"/>
                    <a:pt x="148" y="318"/>
                  </a:cubicBezTo>
                  <a:cubicBezTo>
                    <a:pt x="152" y="321"/>
                    <a:pt x="152" y="321"/>
                    <a:pt x="152" y="321"/>
                  </a:cubicBezTo>
                  <a:cubicBezTo>
                    <a:pt x="148" y="318"/>
                    <a:pt x="148" y="318"/>
                    <a:pt x="148" y="318"/>
                  </a:cubicBezTo>
                  <a:cubicBezTo>
                    <a:pt x="150" y="323"/>
                    <a:pt x="150" y="323"/>
                    <a:pt x="150" y="323"/>
                  </a:cubicBezTo>
                  <a:cubicBezTo>
                    <a:pt x="151" y="322"/>
                    <a:pt x="152" y="322"/>
                    <a:pt x="152" y="321"/>
                  </a:cubicBezTo>
                  <a:cubicBezTo>
                    <a:pt x="148" y="318"/>
                    <a:pt x="148" y="318"/>
                    <a:pt x="148" y="318"/>
                  </a:cubicBezTo>
                  <a:cubicBezTo>
                    <a:pt x="150" y="323"/>
                    <a:pt x="150" y="323"/>
                    <a:pt x="150" y="323"/>
                  </a:cubicBezTo>
                  <a:cubicBezTo>
                    <a:pt x="148" y="318"/>
                    <a:pt x="148" y="318"/>
                    <a:pt x="148" y="318"/>
                  </a:cubicBezTo>
                  <a:cubicBezTo>
                    <a:pt x="149" y="323"/>
                    <a:pt x="149" y="323"/>
                    <a:pt x="149" y="323"/>
                  </a:cubicBezTo>
                  <a:cubicBezTo>
                    <a:pt x="149" y="323"/>
                    <a:pt x="150" y="323"/>
                    <a:pt x="150" y="323"/>
                  </a:cubicBezTo>
                  <a:cubicBezTo>
                    <a:pt x="148" y="318"/>
                    <a:pt x="148" y="318"/>
                    <a:pt x="148" y="318"/>
                  </a:cubicBezTo>
                  <a:cubicBezTo>
                    <a:pt x="149" y="323"/>
                    <a:pt x="149" y="323"/>
                    <a:pt x="149" y="323"/>
                  </a:cubicBezTo>
                  <a:cubicBezTo>
                    <a:pt x="148" y="321"/>
                    <a:pt x="148" y="321"/>
                    <a:pt x="148" y="321"/>
                  </a:cubicBezTo>
                  <a:cubicBezTo>
                    <a:pt x="149" y="323"/>
                    <a:pt x="149" y="323"/>
                    <a:pt x="149" y="323"/>
                  </a:cubicBezTo>
                  <a:cubicBezTo>
                    <a:pt x="149" y="323"/>
                    <a:pt x="149" y="323"/>
                    <a:pt x="149" y="323"/>
                  </a:cubicBezTo>
                  <a:cubicBezTo>
                    <a:pt x="148" y="321"/>
                    <a:pt x="148" y="321"/>
                    <a:pt x="148" y="321"/>
                  </a:cubicBezTo>
                  <a:cubicBezTo>
                    <a:pt x="149" y="323"/>
                    <a:pt x="149" y="323"/>
                    <a:pt x="149" y="323"/>
                  </a:cubicBezTo>
                  <a:cubicBezTo>
                    <a:pt x="149" y="323"/>
                    <a:pt x="149" y="323"/>
                    <a:pt x="149" y="323"/>
                  </a:cubicBezTo>
                  <a:cubicBezTo>
                    <a:pt x="150" y="323"/>
                    <a:pt x="153" y="323"/>
                    <a:pt x="157" y="324"/>
                  </a:cubicBezTo>
                  <a:cubicBezTo>
                    <a:pt x="162" y="324"/>
                    <a:pt x="169" y="325"/>
                    <a:pt x="174" y="325"/>
                  </a:cubicBezTo>
                  <a:cubicBezTo>
                    <a:pt x="180" y="326"/>
                    <a:pt x="184" y="326"/>
                    <a:pt x="184" y="326"/>
                  </a:cubicBezTo>
                  <a:cubicBezTo>
                    <a:pt x="187" y="327"/>
                    <a:pt x="189" y="325"/>
                    <a:pt x="190" y="323"/>
                  </a:cubicBezTo>
                  <a:cubicBezTo>
                    <a:pt x="191" y="320"/>
                    <a:pt x="190" y="318"/>
                    <a:pt x="188" y="316"/>
                  </a:cubicBezTo>
                  <a:cubicBezTo>
                    <a:pt x="167" y="303"/>
                    <a:pt x="167" y="303"/>
                    <a:pt x="167" y="303"/>
                  </a:cubicBezTo>
                  <a:cubicBezTo>
                    <a:pt x="164" y="308"/>
                    <a:pt x="164" y="308"/>
                    <a:pt x="164" y="308"/>
                  </a:cubicBezTo>
                  <a:cubicBezTo>
                    <a:pt x="163" y="313"/>
                    <a:pt x="163" y="313"/>
                    <a:pt x="163" y="313"/>
                  </a:cubicBezTo>
                  <a:cubicBezTo>
                    <a:pt x="202" y="318"/>
                    <a:pt x="202" y="318"/>
                    <a:pt x="202" y="318"/>
                  </a:cubicBezTo>
                  <a:cubicBezTo>
                    <a:pt x="205" y="319"/>
                    <a:pt x="207" y="317"/>
                    <a:pt x="208" y="315"/>
                  </a:cubicBezTo>
                  <a:cubicBezTo>
                    <a:pt x="209" y="312"/>
                    <a:pt x="208" y="310"/>
                    <a:pt x="206" y="308"/>
                  </a:cubicBezTo>
                  <a:cubicBezTo>
                    <a:pt x="184" y="294"/>
                    <a:pt x="184" y="294"/>
                    <a:pt x="184" y="294"/>
                  </a:cubicBezTo>
                  <a:cubicBezTo>
                    <a:pt x="181" y="299"/>
                    <a:pt x="181" y="299"/>
                    <a:pt x="181" y="299"/>
                  </a:cubicBezTo>
                  <a:cubicBezTo>
                    <a:pt x="181" y="305"/>
                    <a:pt x="181" y="305"/>
                    <a:pt x="181" y="305"/>
                  </a:cubicBezTo>
                  <a:cubicBezTo>
                    <a:pt x="181" y="305"/>
                    <a:pt x="191" y="304"/>
                    <a:pt x="201" y="304"/>
                  </a:cubicBezTo>
                  <a:cubicBezTo>
                    <a:pt x="206" y="303"/>
                    <a:pt x="211" y="303"/>
                    <a:pt x="214" y="303"/>
                  </a:cubicBezTo>
                  <a:cubicBezTo>
                    <a:pt x="216" y="302"/>
                    <a:pt x="218" y="302"/>
                    <a:pt x="219" y="302"/>
                  </a:cubicBezTo>
                  <a:cubicBezTo>
                    <a:pt x="220" y="302"/>
                    <a:pt x="220" y="302"/>
                    <a:pt x="221" y="302"/>
                  </a:cubicBezTo>
                  <a:cubicBezTo>
                    <a:pt x="221" y="302"/>
                    <a:pt x="221" y="302"/>
                    <a:pt x="222" y="302"/>
                  </a:cubicBezTo>
                  <a:cubicBezTo>
                    <a:pt x="222" y="302"/>
                    <a:pt x="222" y="302"/>
                    <a:pt x="223" y="301"/>
                  </a:cubicBezTo>
                  <a:cubicBezTo>
                    <a:pt x="223" y="301"/>
                    <a:pt x="223" y="301"/>
                    <a:pt x="223" y="301"/>
                  </a:cubicBezTo>
                  <a:cubicBezTo>
                    <a:pt x="224" y="301"/>
                    <a:pt x="224" y="300"/>
                    <a:pt x="225" y="299"/>
                  </a:cubicBezTo>
                  <a:cubicBezTo>
                    <a:pt x="225" y="299"/>
                    <a:pt x="225" y="299"/>
                    <a:pt x="225" y="299"/>
                  </a:cubicBezTo>
                  <a:cubicBezTo>
                    <a:pt x="226" y="298"/>
                    <a:pt x="226" y="297"/>
                    <a:pt x="226" y="296"/>
                  </a:cubicBezTo>
                  <a:cubicBezTo>
                    <a:pt x="226" y="295"/>
                    <a:pt x="225" y="294"/>
                    <a:pt x="225" y="293"/>
                  </a:cubicBezTo>
                  <a:cubicBezTo>
                    <a:pt x="224" y="293"/>
                    <a:pt x="224" y="292"/>
                    <a:pt x="224" y="292"/>
                  </a:cubicBezTo>
                  <a:cubicBezTo>
                    <a:pt x="224" y="292"/>
                    <a:pt x="223" y="292"/>
                    <a:pt x="223" y="291"/>
                  </a:cubicBezTo>
                  <a:cubicBezTo>
                    <a:pt x="222" y="291"/>
                    <a:pt x="220" y="290"/>
                    <a:pt x="218" y="288"/>
                  </a:cubicBezTo>
                  <a:cubicBezTo>
                    <a:pt x="213" y="285"/>
                    <a:pt x="204" y="280"/>
                    <a:pt x="204" y="280"/>
                  </a:cubicBezTo>
                  <a:cubicBezTo>
                    <a:pt x="201" y="284"/>
                    <a:pt x="201" y="284"/>
                    <a:pt x="201" y="284"/>
                  </a:cubicBezTo>
                  <a:cubicBezTo>
                    <a:pt x="206" y="287"/>
                    <a:pt x="206" y="287"/>
                    <a:pt x="206" y="287"/>
                  </a:cubicBezTo>
                  <a:cubicBezTo>
                    <a:pt x="201" y="284"/>
                    <a:pt x="201" y="284"/>
                    <a:pt x="201" y="284"/>
                  </a:cubicBezTo>
                  <a:cubicBezTo>
                    <a:pt x="204" y="289"/>
                    <a:pt x="204" y="289"/>
                    <a:pt x="204" y="289"/>
                  </a:cubicBezTo>
                  <a:cubicBezTo>
                    <a:pt x="205" y="288"/>
                    <a:pt x="205" y="288"/>
                    <a:pt x="206" y="287"/>
                  </a:cubicBezTo>
                  <a:cubicBezTo>
                    <a:pt x="201" y="284"/>
                    <a:pt x="201" y="284"/>
                    <a:pt x="201" y="284"/>
                  </a:cubicBezTo>
                  <a:cubicBezTo>
                    <a:pt x="204" y="289"/>
                    <a:pt x="204" y="289"/>
                    <a:pt x="204" y="289"/>
                  </a:cubicBezTo>
                  <a:cubicBezTo>
                    <a:pt x="201" y="284"/>
                    <a:pt x="201" y="284"/>
                    <a:pt x="201" y="284"/>
                  </a:cubicBezTo>
                  <a:cubicBezTo>
                    <a:pt x="203" y="289"/>
                    <a:pt x="203" y="289"/>
                    <a:pt x="203" y="289"/>
                  </a:cubicBezTo>
                  <a:cubicBezTo>
                    <a:pt x="203" y="289"/>
                    <a:pt x="204" y="289"/>
                    <a:pt x="204" y="289"/>
                  </a:cubicBezTo>
                  <a:cubicBezTo>
                    <a:pt x="201" y="284"/>
                    <a:pt x="201" y="284"/>
                    <a:pt x="201" y="284"/>
                  </a:cubicBezTo>
                  <a:cubicBezTo>
                    <a:pt x="203" y="289"/>
                    <a:pt x="203" y="289"/>
                    <a:pt x="203" y="289"/>
                  </a:cubicBezTo>
                  <a:cubicBezTo>
                    <a:pt x="201" y="285"/>
                    <a:pt x="201" y="285"/>
                    <a:pt x="201" y="285"/>
                  </a:cubicBezTo>
                  <a:cubicBezTo>
                    <a:pt x="202" y="290"/>
                    <a:pt x="202" y="290"/>
                    <a:pt x="202" y="290"/>
                  </a:cubicBezTo>
                  <a:cubicBezTo>
                    <a:pt x="202" y="290"/>
                    <a:pt x="202" y="290"/>
                    <a:pt x="203" y="289"/>
                  </a:cubicBezTo>
                  <a:cubicBezTo>
                    <a:pt x="201" y="285"/>
                    <a:pt x="201" y="285"/>
                    <a:pt x="201" y="285"/>
                  </a:cubicBezTo>
                  <a:cubicBezTo>
                    <a:pt x="202" y="290"/>
                    <a:pt x="202" y="290"/>
                    <a:pt x="202" y="290"/>
                  </a:cubicBezTo>
                  <a:cubicBezTo>
                    <a:pt x="202" y="288"/>
                    <a:pt x="202" y="288"/>
                    <a:pt x="202" y="288"/>
                  </a:cubicBezTo>
                  <a:cubicBezTo>
                    <a:pt x="202" y="290"/>
                    <a:pt x="202" y="290"/>
                    <a:pt x="202" y="290"/>
                  </a:cubicBezTo>
                  <a:cubicBezTo>
                    <a:pt x="202" y="290"/>
                    <a:pt x="202" y="290"/>
                    <a:pt x="202" y="290"/>
                  </a:cubicBezTo>
                  <a:cubicBezTo>
                    <a:pt x="202" y="288"/>
                    <a:pt x="202" y="288"/>
                    <a:pt x="202" y="288"/>
                  </a:cubicBezTo>
                  <a:cubicBezTo>
                    <a:pt x="202" y="290"/>
                    <a:pt x="202" y="290"/>
                    <a:pt x="202" y="290"/>
                  </a:cubicBezTo>
                  <a:cubicBezTo>
                    <a:pt x="202" y="290"/>
                    <a:pt x="202" y="290"/>
                    <a:pt x="203" y="290"/>
                  </a:cubicBezTo>
                  <a:cubicBezTo>
                    <a:pt x="204" y="290"/>
                    <a:pt x="208" y="290"/>
                    <a:pt x="212" y="290"/>
                  </a:cubicBezTo>
                  <a:cubicBezTo>
                    <a:pt x="218" y="290"/>
                    <a:pt x="226" y="291"/>
                    <a:pt x="233" y="292"/>
                  </a:cubicBezTo>
                  <a:cubicBezTo>
                    <a:pt x="236" y="292"/>
                    <a:pt x="239" y="292"/>
                    <a:pt x="242" y="292"/>
                  </a:cubicBezTo>
                  <a:cubicBezTo>
                    <a:pt x="243" y="292"/>
                    <a:pt x="244" y="292"/>
                    <a:pt x="244" y="292"/>
                  </a:cubicBezTo>
                  <a:cubicBezTo>
                    <a:pt x="245" y="292"/>
                    <a:pt x="246" y="292"/>
                    <a:pt x="246" y="292"/>
                  </a:cubicBezTo>
                  <a:cubicBezTo>
                    <a:pt x="247" y="292"/>
                    <a:pt x="247" y="292"/>
                    <a:pt x="247" y="292"/>
                  </a:cubicBezTo>
                  <a:cubicBezTo>
                    <a:pt x="247" y="292"/>
                    <a:pt x="247" y="292"/>
                    <a:pt x="248" y="292"/>
                  </a:cubicBezTo>
                  <a:cubicBezTo>
                    <a:pt x="248" y="292"/>
                    <a:pt x="248" y="292"/>
                    <a:pt x="249" y="292"/>
                  </a:cubicBezTo>
                  <a:cubicBezTo>
                    <a:pt x="249" y="292"/>
                    <a:pt x="249" y="292"/>
                    <a:pt x="250" y="292"/>
                  </a:cubicBezTo>
                  <a:cubicBezTo>
                    <a:pt x="250" y="291"/>
                    <a:pt x="251" y="291"/>
                    <a:pt x="251" y="290"/>
                  </a:cubicBezTo>
                  <a:cubicBezTo>
                    <a:pt x="252" y="289"/>
                    <a:pt x="252" y="287"/>
                    <a:pt x="252" y="286"/>
                  </a:cubicBezTo>
                  <a:cubicBezTo>
                    <a:pt x="252" y="284"/>
                    <a:pt x="251" y="283"/>
                    <a:pt x="249" y="282"/>
                  </a:cubicBezTo>
                  <a:cubicBezTo>
                    <a:pt x="249" y="282"/>
                    <a:pt x="248" y="281"/>
                    <a:pt x="246" y="280"/>
                  </a:cubicBezTo>
                  <a:cubicBezTo>
                    <a:pt x="244" y="279"/>
                    <a:pt x="240" y="277"/>
                    <a:pt x="236" y="275"/>
                  </a:cubicBezTo>
                  <a:cubicBezTo>
                    <a:pt x="235" y="274"/>
                    <a:pt x="233" y="273"/>
                    <a:pt x="232" y="272"/>
                  </a:cubicBezTo>
                  <a:cubicBezTo>
                    <a:pt x="232" y="272"/>
                    <a:pt x="232" y="271"/>
                    <a:pt x="232" y="271"/>
                  </a:cubicBezTo>
                  <a:cubicBezTo>
                    <a:pt x="232" y="271"/>
                    <a:pt x="232" y="271"/>
                    <a:pt x="232" y="271"/>
                  </a:cubicBezTo>
                  <a:cubicBezTo>
                    <a:pt x="229" y="274"/>
                    <a:pt x="229" y="274"/>
                    <a:pt x="229" y="274"/>
                  </a:cubicBezTo>
                  <a:cubicBezTo>
                    <a:pt x="232" y="272"/>
                    <a:pt x="232" y="272"/>
                    <a:pt x="232" y="272"/>
                  </a:cubicBezTo>
                  <a:cubicBezTo>
                    <a:pt x="232" y="271"/>
                    <a:pt x="232" y="271"/>
                    <a:pt x="232" y="271"/>
                  </a:cubicBezTo>
                  <a:cubicBezTo>
                    <a:pt x="229" y="274"/>
                    <a:pt x="229" y="274"/>
                    <a:pt x="229" y="274"/>
                  </a:cubicBezTo>
                  <a:cubicBezTo>
                    <a:pt x="232" y="272"/>
                    <a:pt x="232" y="272"/>
                    <a:pt x="232" y="272"/>
                  </a:cubicBezTo>
                  <a:cubicBezTo>
                    <a:pt x="228" y="275"/>
                    <a:pt x="228" y="275"/>
                    <a:pt x="228" y="275"/>
                  </a:cubicBezTo>
                  <a:cubicBezTo>
                    <a:pt x="232" y="273"/>
                    <a:pt x="232" y="273"/>
                    <a:pt x="232" y="273"/>
                  </a:cubicBezTo>
                  <a:cubicBezTo>
                    <a:pt x="232" y="272"/>
                    <a:pt x="232" y="272"/>
                    <a:pt x="232" y="272"/>
                  </a:cubicBezTo>
                  <a:cubicBezTo>
                    <a:pt x="228" y="275"/>
                    <a:pt x="228" y="275"/>
                    <a:pt x="228" y="275"/>
                  </a:cubicBezTo>
                  <a:cubicBezTo>
                    <a:pt x="232" y="273"/>
                    <a:pt x="232" y="273"/>
                    <a:pt x="232" y="273"/>
                  </a:cubicBezTo>
                  <a:cubicBezTo>
                    <a:pt x="228" y="275"/>
                    <a:pt x="228" y="275"/>
                    <a:pt x="228" y="275"/>
                  </a:cubicBezTo>
                  <a:cubicBezTo>
                    <a:pt x="233" y="275"/>
                    <a:pt x="233" y="275"/>
                    <a:pt x="233" y="275"/>
                  </a:cubicBezTo>
                  <a:cubicBezTo>
                    <a:pt x="233" y="274"/>
                    <a:pt x="233" y="273"/>
                    <a:pt x="232" y="273"/>
                  </a:cubicBezTo>
                  <a:cubicBezTo>
                    <a:pt x="228" y="275"/>
                    <a:pt x="228" y="275"/>
                    <a:pt x="228" y="275"/>
                  </a:cubicBezTo>
                  <a:cubicBezTo>
                    <a:pt x="233" y="275"/>
                    <a:pt x="233" y="275"/>
                    <a:pt x="233" y="275"/>
                  </a:cubicBezTo>
                  <a:cubicBezTo>
                    <a:pt x="228" y="275"/>
                    <a:pt x="228" y="275"/>
                    <a:pt x="228" y="275"/>
                  </a:cubicBezTo>
                  <a:cubicBezTo>
                    <a:pt x="232" y="278"/>
                    <a:pt x="232" y="278"/>
                    <a:pt x="232" y="278"/>
                  </a:cubicBezTo>
                  <a:cubicBezTo>
                    <a:pt x="233" y="277"/>
                    <a:pt x="233" y="276"/>
                    <a:pt x="233" y="275"/>
                  </a:cubicBezTo>
                  <a:cubicBezTo>
                    <a:pt x="228" y="275"/>
                    <a:pt x="228" y="275"/>
                    <a:pt x="228" y="275"/>
                  </a:cubicBezTo>
                  <a:cubicBezTo>
                    <a:pt x="232" y="278"/>
                    <a:pt x="232" y="278"/>
                    <a:pt x="232" y="278"/>
                  </a:cubicBezTo>
                  <a:cubicBezTo>
                    <a:pt x="228" y="275"/>
                    <a:pt x="228" y="275"/>
                    <a:pt x="228" y="275"/>
                  </a:cubicBezTo>
                  <a:cubicBezTo>
                    <a:pt x="227" y="281"/>
                    <a:pt x="227" y="281"/>
                    <a:pt x="227" y="281"/>
                  </a:cubicBezTo>
                  <a:cubicBezTo>
                    <a:pt x="271" y="285"/>
                    <a:pt x="271" y="285"/>
                    <a:pt x="271" y="285"/>
                  </a:cubicBezTo>
                  <a:cubicBezTo>
                    <a:pt x="273" y="285"/>
                    <a:pt x="276" y="284"/>
                    <a:pt x="277" y="281"/>
                  </a:cubicBezTo>
                  <a:cubicBezTo>
                    <a:pt x="277" y="279"/>
                    <a:pt x="276" y="276"/>
                    <a:pt x="274" y="275"/>
                  </a:cubicBezTo>
                  <a:cubicBezTo>
                    <a:pt x="274" y="275"/>
                    <a:pt x="274" y="275"/>
                    <a:pt x="274" y="275"/>
                  </a:cubicBezTo>
                  <a:cubicBezTo>
                    <a:pt x="291" y="277"/>
                    <a:pt x="291" y="277"/>
                    <a:pt x="291" y="277"/>
                  </a:cubicBezTo>
                  <a:cubicBezTo>
                    <a:pt x="293" y="277"/>
                    <a:pt x="296" y="276"/>
                    <a:pt x="296" y="273"/>
                  </a:cubicBezTo>
                  <a:cubicBezTo>
                    <a:pt x="297" y="271"/>
                    <a:pt x="296" y="268"/>
                    <a:pt x="294" y="267"/>
                  </a:cubicBezTo>
                  <a:cubicBezTo>
                    <a:pt x="294" y="267"/>
                    <a:pt x="292" y="266"/>
                    <a:pt x="290" y="264"/>
                  </a:cubicBezTo>
                  <a:cubicBezTo>
                    <a:pt x="287" y="262"/>
                    <a:pt x="281" y="259"/>
                    <a:pt x="277" y="256"/>
                  </a:cubicBezTo>
                  <a:cubicBezTo>
                    <a:pt x="274" y="255"/>
                    <a:pt x="272" y="253"/>
                    <a:pt x="271" y="252"/>
                  </a:cubicBezTo>
                  <a:cubicBezTo>
                    <a:pt x="270" y="252"/>
                    <a:pt x="270" y="252"/>
                    <a:pt x="269" y="251"/>
                  </a:cubicBezTo>
                  <a:cubicBezTo>
                    <a:pt x="269" y="251"/>
                    <a:pt x="269" y="251"/>
                    <a:pt x="269" y="251"/>
                  </a:cubicBezTo>
                  <a:cubicBezTo>
                    <a:pt x="269" y="251"/>
                    <a:pt x="269" y="251"/>
                    <a:pt x="269" y="251"/>
                  </a:cubicBezTo>
                  <a:cubicBezTo>
                    <a:pt x="268" y="253"/>
                    <a:pt x="268" y="253"/>
                    <a:pt x="268" y="253"/>
                  </a:cubicBezTo>
                  <a:cubicBezTo>
                    <a:pt x="269" y="251"/>
                    <a:pt x="269" y="251"/>
                    <a:pt x="269" y="251"/>
                  </a:cubicBezTo>
                  <a:cubicBezTo>
                    <a:pt x="269" y="251"/>
                    <a:pt x="269" y="251"/>
                    <a:pt x="269" y="251"/>
                  </a:cubicBezTo>
                  <a:cubicBezTo>
                    <a:pt x="268" y="253"/>
                    <a:pt x="268" y="253"/>
                    <a:pt x="268" y="253"/>
                  </a:cubicBezTo>
                  <a:cubicBezTo>
                    <a:pt x="269" y="251"/>
                    <a:pt x="269" y="251"/>
                    <a:pt x="269" y="251"/>
                  </a:cubicBezTo>
                  <a:cubicBezTo>
                    <a:pt x="266" y="255"/>
                    <a:pt x="266" y="255"/>
                    <a:pt x="266" y="255"/>
                  </a:cubicBezTo>
                  <a:cubicBezTo>
                    <a:pt x="270" y="252"/>
                    <a:pt x="270" y="252"/>
                    <a:pt x="270" y="252"/>
                  </a:cubicBezTo>
                  <a:cubicBezTo>
                    <a:pt x="269" y="251"/>
                    <a:pt x="269" y="251"/>
                    <a:pt x="269" y="251"/>
                  </a:cubicBezTo>
                  <a:cubicBezTo>
                    <a:pt x="266" y="255"/>
                    <a:pt x="266" y="255"/>
                    <a:pt x="266" y="255"/>
                  </a:cubicBezTo>
                  <a:cubicBezTo>
                    <a:pt x="270" y="252"/>
                    <a:pt x="270" y="252"/>
                    <a:pt x="270" y="252"/>
                  </a:cubicBezTo>
                  <a:cubicBezTo>
                    <a:pt x="266" y="255"/>
                    <a:pt x="266" y="255"/>
                    <a:pt x="266" y="255"/>
                  </a:cubicBezTo>
                  <a:cubicBezTo>
                    <a:pt x="271" y="253"/>
                    <a:pt x="271" y="253"/>
                    <a:pt x="271" y="253"/>
                  </a:cubicBezTo>
                  <a:cubicBezTo>
                    <a:pt x="270" y="252"/>
                    <a:pt x="270" y="252"/>
                    <a:pt x="270" y="252"/>
                  </a:cubicBezTo>
                  <a:cubicBezTo>
                    <a:pt x="266" y="255"/>
                    <a:pt x="266" y="255"/>
                    <a:pt x="266" y="255"/>
                  </a:cubicBezTo>
                  <a:cubicBezTo>
                    <a:pt x="271" y="253"/>
                    <a:pt x="271" y="253"/>
                    <a:pt x="271" y="253"/>
                  </a:cubicBezTo>
                  <a:cubicBezTo>
                    <a:pt x="266" y="255"/>
                    <a:pt x="266" y="255"/>
                    <a:pt x="266" y="255"/>
                  </a:cubicBezTo>
                  <a:cubicBezTo>
                    <a:pt x="271" y="255"/>
                    <a:pt x="271" y="255"/>
                    <a:pt x="271" y="255"/>
                  </a:cubicBezTo>
                  <a:cubicBezTo>
                    <a:pt x="271" y="254"/>
                    <a:pt x="271" y="253"/>
                    <a:pt x="271" y="253"/>
                  </a:cubicBezTo>
                  <a:cubicBezTo>
                    <a:pt x="266" y="255"/>
                    <a:pt x="266" y="255"/>
                    <a:pt x="266" y="255"/>
                  </a:cubicBezTo>
                  <a:cubicBezTo>
                    <a:pt x="271" y="255"/>
                    <a:pt x="271" y="255"/>
                    <a:pt x="271" y="255"/>
                  </a:cubicBezTo>
                  <a:cubicBezTo>
                    <a:pt x="266" y="255"/>
                    <a:pt x="266" y="255"/>
                    <a:pt x="266" y="255"/>
                  </a:cubicBezTo>
                  <a:cubicBezTo>
                    <a:pt x="270" y="258"/>
                    <a:pt x="270" y="258"/>
                    <a:pt x="270" y="258"/>
                  </a:cubicBezTo>
                  <a:cubicBezTo>
                    <a:pt x="266" y="255"/>
                    <a:pt x="266" y="255"/>
                    <a:pt x="266" y="255"/>
                  </a:cubicBezTo>
                  <a:cubicBezTo>
                    <a:pt x="268" y="260"/>
                    <a:pt x="268" y="260"/>
                    <a:pt x="268" y="260"/>
                  </a:cubicBezTo>
                  <a:cubicBezTo>
                    <a:pt x="269" y="260"/>
                    <a:pt x="270" y="259"/>
                    <a:pt x="270" y="258"/>
                  </a:cubicBezTo>
                  <a:cubicBezTo>
                    <a:pt x="266" y="255"/>
                    <a:pt x="266" y="255"/>
                    <a:pt x="266" y="255"/>
                  </a:cubicBezTo>
                  <a:cubicBezTo>
                    <a:pt x="268" y="260"/>
                    <a:pt x="268" y="260"/>
                    <a:pt x="268" y="260"/>
                  </a:cubicBezTo>
                  <a:cubicBezTo>
                    <a:pt x="266" y="256"/>
                    <a:pt x="266" y="256"/>
                    <a:pt x="266" y="256"/>
                  </a:cubicBezTo>
                  <a:cubicBezTo>
                    <a:pt x="266" y="261"/>
                    <a:pt x="266" y="261"/>
                    <a:pt x="266" y="261"/>
                  </a:cubicBezTo>
                  <a:cubicBezTo>
                    <a:pt x="267" y="261"/>
                    <a:pt x="267" y="261"/>
                    <a:pt x="268" y="260"/>
                  </a:cubicBezTo>
                  <a:cubicBezTo>
                    <a:pt x="266" y="256"/>
                    <a:pt x="266" y="256"/>
                    <a:pt x="266" y="256"/>
                  </a:cubicBezTo>
                  <a:cubicBezTo>
                    <a:pt x="266" y="261"/>
                    <a:pt x="266" y="261"/>
                    <a:pt x="266" y="261"/>
                  </a:cubicBezTo>
                  <a:cubicBezTo>
                    <a:pt x="266" y="256"/>
                    <a:pt x="266" y="256"/>
                    <a:pt x="266" y="256"/>
                  </a:cubicBezTo>
                  <a:cubicBezTo>
                    <a:pt x="266" y="261"/>
                    <a:pt x="266" y="261"/>
                    <a:pt x="266" y="261"/>
                  </a:cubicBezTo>
                  <a:cubicBezTo>
                    <a:pt x="266" y="261"/>
                    <a:pt x="266" y="261"/>
                    <a:pt x="266" y="261"/>
                  </a:cubicBezTo>
                  <a:cubicBezTo>
                    <a:pt x="266" y="256"/>
                    <a:pt x="266" y="256"/>
                    <a:pt x="266" y="256"/>
                  </a:cubicBezTo>
                  <a:cubicBezTo>
                    <a:pt x="266" y="261"/>
                    <a:pt x="266" y="261"/>
                    <a:pt x="266" y="261"/>
                  </a:cubicBezTo>
                  <a:cubicBezTo>
                    <a:pt x="266" y="258"/>
                    <a:pt x="266" y="258"/>
                    <a:pt x="266" y="258"/>
                  </a:cubicBezTo>
                  <a:cubicBezTo>
                    <a:pt x="266" y="261"/>
                    <a:pt x="266" y="261"/>
                    <a:pt x="266" y="261"/>
                  </a:cubicBezTo>
                  <a:cubicBezTo>
                    <a:pt x="266" y="261"/>
                    <a:pt x="266" y="261"/>
                    <a:pt x="266" y="261"/>
                  </a:cubicBezTo>
                  <a:cubicBezTo>
                    <a:pt x="266" y="258"/>
                    <a:pt x="266" y="258"/>
                    <a:pt x="266" y="258"/>
                  </a:cubicBezTo>
                  <a:cubicBezTo>
                    <a:pt x="266" y="261"/>
                    <a:pt x="266" y="261"/>
                    <a:pt x="266" y="261"/>
                  </a:cubicBezTo>
                  <a:cubicBezTo>
                    <a:pt x="266" y="261"/>
                    <a:pt x="266" y="261"/>
                    <a:pt x="266" y="261"/>
                  </a:cubicBezTo>
                  <a:cubicBezTo>
                    <a:pt x="266" y="261"/>
                    <a:pt x="267" y="261"/>
                    <a:pt x="269" y="261"/>
                  </a:cubicBezTo>
                  <a:cubicBezTo>
                    <a:pt x="275" y="263"/>
                    <a:pt x="286" y="265"/>
                    <a:pt x="295" y="268"/>
                  </a:cubicBezTo>
                  <a:cubicBezTo>
                    <a:pt x="300" y="269"/>
                    <a:pt x="305" y="270"/>
                    <a:pt x="309" y="271"/>
                  </a:cubicBezTo>
                  <a:cubicBezTo>
                    <a:pt x="310" y="271"/>
                    <a:pt x="312" y="272"/>
                    <a:pt x="313" y="272"/>
                  </a:cubicBezTo>
                  <a:cubicBezTo>
                    <a:pt x="314" y="272"/>
                    <a:pt x="314" y="272"/>
                    <a:pt x="315" y="272"/>
                  </a:cubicBezTo>
                  <a:cubicBezTo>
                    <a:pt x="315" y="272"/>
                    <a:pt x="316" y="272"/>
                    <a:pt x="317" y="272"/>
                  </a:cubicBezTo>
                  <a:cubicBezTo>
                    <a:pt x="317" y="272"/>
                    <a:pt x="317" y="272"/>
                    <a:pt x="318" y="272"/>
                  </a:cubicBezTo>
                  <a:cubicBezTo>
                    <a:pt x="318" y="272"/>
                    <a:pt x="319" y="272"/>
                    <a:pt x="319" y="272"/>
                  </a:cubicBezTo>
                  <a:cubicBezTo>
                    <a:pt x="320" y="272"/>
                    <a:pt x="321" y="271"/>
                    <a:pt x="321" y="270"/>
                  </a:cubicBezTo>
                  <a:cubicBezTo>
                    <a:pt x="322" y="270"/>
                    <a:pt x="322" y="270"/>
                    <a:pt x="322" y="270"/>
                  </a:cubicBezTo>
                  <a:cubicBezTo>
                    <a:pt x="322" y="269"/>
                    <a:pt x="322" y="268"/>
                    <a:pt x="322" y="267"/>
                  </a:cubicBezTo>
                  <a:cubicBezTo>
                    <a:pt x="322" y="266"/>
                    <a:pt x="322" y="265"/>
                    <a:pt x="322" y="265"/>
                  </a:cubicBezTo>
                  <a:cubicBezTo>
                    <a:pt x="321" y="264"/>
                    <a:pt x="321" y="263"/>
                    <a:pt x="321" y="263"/>
                  </a:cubicBezTo>
                  <a:cubicBezTo>
                    <a:pt x="321" y="263"/>
                    <a:pt x="320" y="263"/>
                    <a:pt x="320" y="262"/>
                  </a:cubicBezTo>
                  <a:cubicBezTo>
                    <a:pt x="320" y="262"/>
                    <a:pt x="319" y="262"/>
                    <a:pt x="319" y="262"/>
                  </a:cubicBezTo>
                  <a:cubicBezTo>
                    <a:pt x="318" y="261"/>
                    <a:pt x="316" y="259"/>
                    <a:pt x="313" y="258"/>
                  </a:cubicBezTo>
                  <a:cubicBezTo>
                    <a:pt x="306" y="253"/>
                    <a:pt x="294" y="246"/>
                    <a:pt x="294" y="246"/>
                  </a:cubicBezTo>
                  <a:cubicBezTo>
                    <a:pt x="292" y="251"/>
                    <a:pt x="292" y="251"/>
                    <a:pt x="292" y="251"/>
                  </a:cubicBezTo>
                  <a:cubicBezTo>
                    <a:pt x="291" y="257"/>
                    <a:pt x="291" y="257"/>
                    <a:pt x="291" y="257"/>
                  </a:cubicBezTo>
                  <a:cubicBezTo>
                    <a:pt x="341" y="266"/>
                    <a:pt x="341" y="266"/>
                    <a:pt x="341" y="266"/>
                  </a:cubicBezTo>
                  <a:cubicBezTo>
                    <a:pt x="344" y="267"/>
                    <a:pt x="346" y="266"/>
                    <a:pt x="347" y="264"/>
                  </a:cubicBezTo>
                  <a:cubicBezTo>
                    <a:pt x="348" y="261"/>
                    <a:pt x="348" y="259"/>
                    <a:pt x="346" y="257"/>
                  </a:cubicBezTo>
                  <a:cubicBezTo>
                    <a:pt x="346" y="257"/>
                    <a:pt x="346" y="257"/>
                    <a:pt x="346" y="257"/>
                  </a:cubicBezTo>
                  <a:cubicBezTo>
                    <a:pt x="345" y="256"/>
                    <a:pt x="345" y="256"/>
                    <a:pt x="345" y="256"/>
                  </a:cubicBezTo>
                  <a:cubicBezTo>
                    <a:pt x="345" y="256"/>
                    <a:pt x="345" y="256"/>
                    <a:pt x="345" y="256"/>
                  </a:cubicBezTo>
                  <a:cubicBezTo>
                    <a:pt x="345" y="256"/>
                    <a:pt x="345" y="256"/>
                    <a:pt x="345" y="256"/>
                  </a:cubicBezTo>
                  <a:cubicBezTo>
                    <a:pt x="343" y="255"/>
                    <a:pt x="337" y="252"/>
                    <a:pt x="331" y="248"/>
                  </a:cubicBezTo>
                  <a:cubicBezTo>
                    <a:pt x="328" y="246"/>
                    <a:pt x="326" y="245"/>
                    <a:pt x="324" y="243"/>
                  </a:cubicBezTo>
                  <a:cubicBezTo>
                    <a:pt x="323" y="243"/>
                    <a:pt x="322" y="242"/>
                    <a:pt x="322" y="242"/>
                  </a:cubicBezTo>
                  <a:cubicBezTo>
                    <a:pt x="321" y="242"/>
                    <a:pt x="321" y="242"/>
                    <a:pt x="321" y="242"/>
                  </a:cubicBezTo>
                  <a:cubicBezTo>
                    <a:pt x="321" y="242"/>
                    <a:pt x="321" y="242"/>
                    <a:pt x="321" y="242"/>
                  </a:cubicBezTo>
                  <a:cubicBezTo>
                    <a:pt x="320" y="244"/>
                    <a:pt x="320" y="244"/>
                    <a:pt x="320" y="244"/>
                  </a:cubicBezTo>
                  <a:cubicBezTo>
                    <a:pt x="322" y="242"/>
                    <a:pt x="322" y="242"/>
                    <a:pt x="322" y="242"/>
                  </a:cubicBezTo>
                  <a:cubicBezTo>
                    <a:pt x="321" y="242"/>
                    <a:pt x="321" y="242"/>
                    <a:pt x="321" y="242"/>
                  </a:cubicBezTo>
                  <a:cubicBezTo>
                    <a:pt x="320" y="244"/>
                    <a:pt x="320" y="244"/>
                    <a:pt x="320" y="244"/>
                  </a:cubicBezTo>
                  <a:cubicBezTo>
                    <a:pt x="322" y="242"/>
                    <a:pt x="322" y="242"/>
                    <a:pt x="322" y="242"/>
                  </a:cubicBezTo>
                  <a:cubicBezTo>
                    <a:pt x="318" y="245"/>
                    <a:pt x="318" y="245"/>
                    <a:pt x="318" y="245"/>
                  </a:cubicBezTo>
                  <a:cubicBezTo>
                    <a:pt x="322" y="243"/>
                    <a:pt x="322" y="243"/>
                    <a:pt x="322" y="243"/>
                  </a:cubicBezTo>
                  <a:cubicBezTo>
                    <a:pt x="322" y="242"/>
                    <a:pt x="322" y="242"/>
                    <a:pt x="322" y="242"/>
                  </a:cubicBezTo>
                  <a:cubicBezTo>
                    <a:pt x="318" y="245"/>
                    <a:pt x="318" y="245"/>
                    <a:pt x="318" y="245"/>
                  </a:cubicBezTo>
                  <a:cubicBezTo>
                    <a:pt x="322" y="243"/>
                    <a:pt x="322" y="243"/>
                    <a:pt x="322" y="243"/>
                  </a:cubicBezTo>
                  <a:cubicBezTo>
                    <a:pt x="317" y="245"/>
                    <a:pt x="317" y="245"/>
                    <a:pt x="317" y="245"/>
                  </a:cubicBezTo>
                  <a:cubicBezTo>
                    <a:pt x="323" y="245"/>
                    <a:pt x="323" y="245"/>
                    <a:pt x="323" y="245"/>
                  </a:cubicBezTo>
                  <a:cubicBezTo>
                    <a:pt x="323" y="244"/>
                    <a:pt x="322" y="243"/>
                    <a:pt x="322" y="243"/>
                  </a:cubicBezTo>
                  <a:cubicBezTo>
                    <a:pt x="317" y="245"/>
                    <a:pt x="317" y="245"/>
                    <a:pt x="317" y="245"/>
                  </a:cubicBezTo>
                  <a:cubicBezTo>
                    <a:pt x="323" y="245"/>
                    <a:pt x="323" y="245"/>
                    <a:pt x="323" y="245"/>
                  </a:cubicBezTo>
                  <a:cubicBezTo>
                    <a:pt x="317" y="245"/>
                    <a:pt x="317" y="245"/>
                    <a:pt x="317" y="245"/>
                  </a:cubicBezTo>
                  <a:cubicBezTo>
                    <a:pt x="322" y="249"/>
                    <a:pt x="322" y="249"/>
                    <a:pt x="322" y="249"/>
                  </a:cubicBezTo>
                  <a:cubicBezTo>
                    <a:pt x="323" y="247"/>
                    <a:pt x="323" y="246"/>
                    <a:pt x="323" y="245"/>
                  </a:cubicBezTo>
                  <a:cubicBezTo>
                    <a:pt x="317" y="245"/>
                    <a:pt x="317" y="245"/>
                    <a:pt x="317" y="245"/>
                  </a:cubicBezTo>
                  <a:cubicBezTo>
                    <a:pt x="322" y="249"/>
                    <a:pt x="322" y="249"/>
                    <a:pt x="322" y="249"/>
                  </a:cubicBezTo>
                  <a:cubicBezTo>
                    <a:pt x="322" y="248"/>
                    <a:pt x="322" y="248"/>
                    <a:pt x="322" y="248"/>
                  </a:cubicBezTo>
                  <a:cubicBezTo>
                    <a:pt x="317" y="245"/>
                    <a:pt x="317" y="245"/>
                    <a:pt x="317" y="245"/>
                  </a:cubicBezTo>
                  <a:cubicBezTo>
                    <a:pt x="320" y="250"/>
                    <a:pt x="320" y="250"/>
                    <a:pt x="320" y="250"/>
                  </a:cubicBezTo>
                  <a:cubicBezTo>
                    <a:pt x="320" y="250"/>
                    <a:pt x="321" y="250"/>
                    <a:pt x="322" y="248"/>
                  </a:cubicBezTo>
                  <a:cubicBezTo>
                    <a:pt x="317" y="245"/>
                    <a:pt x="317" y="245"/>
                    <a:pt x="317" y="245"/>
                  </a:cubicBezTo>
                  <a:cubicBezTo>
                    <a:pt x="320" y="250"/>
                    <a:pt x="320" y="250"/>
                    <a:pt x="320" y="250"/>
                  </a:cubicBezTo>
                  <a:cubicBezTo>
                    <a:pt x="317" y="245"/>
                    <a:pt x="317" y="245"/>
                    <a:pt x="317" y="245"/>
                  </a:cubicBezTo>
                  <a:cubicBezTo>
                    <a:pt x="318" y="251"/>
                    <a:pt x="318" y="251"/>
                    <a:pt x="318" y="251"/>
                  </a:cubicBezTo>
                  <a:cubicBezTo>
                    <a:pt x="318" y="251"/>
                    <a:pt x="319" y="251"/>
                    <a:pt x="320" y="250"/>
                  </a:cubicBezTo>
                  <a:cubicBezTo>
                    <a:pt x="317" y="245"/>
                    <a:pt x="317" y="245"/>
                    <a:pt x="317" y="245"/>
                  </a:cubicBezTo>
                  <a:cubicBezTo>
                    <a:pt x="318" y="251"/>
                    <a:pt x="318" y="251"/>
                    <a:pt x="318" y="251"/>
                  </a:cubicBezTo>
                  <a:cubicBezTo>
                    <a:pt x="317" y="245"/>
                    <a:pt x="317" y="245"/>
                    <a:pt x="317" y="245"/>
                  </a:cubicBezTo>
                  <a:cubicBezTo>
                    <a:pt x="317" y="251"/>
                    <a:pt x="317" y="251"/>
                    <a:pt x="317" y="251"/>
                  </a:cubicBezTo>
                  <a:cubicBezTo>
                    <a:pt x="318" y="251"/>
                    <a:pt x="318" y="251"/>
                    <a:pt x="318" y="251"/>
                  </a:cubicBezTo>
                  <a:cubicBezTo>
                    <a:pt x="317" y="245"/>
                    <a:pt x="317" y="245"/>
                    <a:pt x="317" y="245"/>
                  </a:cubicBezTo>
                  <a:cubicBezTo>
                    <a:pt x="317" y="251"/>
                    <a:pt x="317" y="251"/>
                    <a:pt x="317" y="251"/>
                  </a:cubicBezTo>
                  <a:cubicBezTo>
                    <a:pt x="317" y="246"/>
                    <a:pt x="317" y="246"/>
                    <a:pt x="317" y="246"/>
                  </a:cubicBezTo>
                  <a:cubicBezTo>
                    <a:pt x="317" y="251"/>
                    <a:pt x="317" y="251"/>
                    <a:pt x="317" y="251"/>
                  </a:cubicBezTo>
                  <a:cubicBezTo>
                    <a:pt x="317" y="251"/>
                    <a:pt x="317" y="251"/>
                    <a:pt x="317" y="251"/>
                  </a:cubicBezTo>
                  <a:cubicBezTo>
                    <a:pt x="317" y="246"/>
                    <a:pt x="317" y="246"/>
                    <a:pt x="317" y="246"/>
                  </a:cubicBezTo>
                  <a:cubicBezTo>
                    <a:pt x="317" y="251"/>
                    <a:pt x="317" y="251"/>
                    <a:pt x="317" y="251"/>
                  </a:cubicBezTo>
                  <a:cubicBezTo>
                    <a:pt x="317" y="249"/>
                    <a:pt x="317" y="249"/>
                    <a:pt x="317" y="249"/>
                  </a:cubicBezTo>
                  <a:cubicBezTo>
                    <a:pt x="317" y="251"/>
                    <a:pt x="317" y="251"/>
                    <a:pt x="317" y="251"/>
                  </a:cubicBezTo>
                  <a:cubicBezTo>
                    <a:pt x="317" y="251"/>
                    <a:pt x="317" y="251"/>
                    <a:pt x="317" y="251"/>
                  </a:cubicBezTo>
                  <a:cubicBezTo>
                    <a:pt x="317" y="249"/>
                    <a:pt x="317" y="249"/>
                    <a:pt x="317" y="249"/>
                  </a:cubicBezTo>
                  <a:cubicBezTo>
                    <a:pt x="317" y="251"/>
                    <a:pt x="317" y="251"/>
                    <a:pt x="317" y="251"/>
                  </a:cubicBezTo>
                  <a:cubicBezTo>
                    <a:pt x="317" y="251"/>
                    <a:pt x="317" y="251"/>
                    <a:pt x="318" y="251"/>
                  </a:cubicBezTo>
                  <a:cubicBezTo>
                    <a:pt x="322" y="252"/>
                    <a:pt x="336" y="256"/>
                    <a:pt x="349" y="259"/>
                  </a:cubicBezTo>
                  <a:cubicBezTo>
                    <a:pt x="356" y="260"/>
                    <a:pt x="362" y="262"/>
                    <a:pt x="367" y="263"/>
                  </a:cubicBezTo>
                  <a:cubicBezTo>
                    <a:pt x="370" y="264"/>
                    <a:pt x="372" y="264"/>
                    <a:pt x="373" y="265"/>
                  </a:cubicBezTo>
                  <a:cubicBezTo>
                    <a:pt x="374" y="265"/>
                    <a:pt x="375" y="265"/>
                    <a:pt x="376" y="265"/>
                  </a:cubicBezTo>
                  <a:cubicBezTo>
                    <a:pt x="376" y="265"/>
                    <a:pt x="376" y="265"/>
                    <a:pt x="376" y="265"/>
                  </a:cubicBezTo>
                  <a:cubicBezTo>
                    <a:pt x="377" y="265"/>
                    <a:pt x="377" y="265"/>
                    <a:pt x="378" y="265"/>
                  </a:cubicBezTo>
                  <a:cubicBezTo>
                    <a:pt x="378" y="265"/>
                    <a:pt x="378" y="265"/>
                    <a:pt x="379" y="265"/>
                  </a:cubicBezTo>
                  <a:cubicBezTo>
                    <a:pt x="379" y="265"/>
                    <a:pt x="379" y="265"/>
                    <a:pt x="380" y="265"/>
                  </a:cubicBezTo>
                  <a:cubicBezTo>
                    <a:pt x="381" y="264"/>
                    <a:pt x="382" y="264"/>
                    <a:pt x="382" y="263"/>
                  </a:cubicBezTo>
                  <a:cubicBezTo>
                    <a:pt x="383" y="261"/>
                    <a:pt x="383" y="260"/>
                    <a:pt x="383" y="259"/>
                  </a:cubicBezTo>
                  <a:cubicBezTo>
                    <a:pt x="383" y="257"/>
                    <a:pt x="382" y="256"/>
                    <a:pt x="381" y="255"/>
                  </a:cubicBezTo>
                  <a:cubicBezTo>
                    <a:pt x="347" y="234"/>
                    <a:pt x="347" y="234"/>
                    <a:pt x="347" y="234"/>
                  </a:cubicBezTo>
                  <a:cubicBezTo>
                    <a:pt x="344" y="239"/>
                    <a:pt x="344" y="239"/>
                    <a:pt x="344" y="239"/>
                  </a:cubicBezTo>
                  <a:cubicBezTo>
                    <a:pt x="343" y="244"/>
                    <a:pt x="343" y="244"/>
                    <a:pt x="343" y="244"/>
                  </a:cubicBezTo>
                  <a:cubicBezTo>
                    <a:pt x="343" y="244"/>
                    <a:pt x="359" y="248"/>
                    <a:pt x="376" y="252"/>
                  </a:cubicBezTo>
                  <a:cubicBezTo>
                    <a:pt x="385" y="254"/>
                    <a:pt x="394" y="256"/>
                    <a:pt x="400" y="257"/>
                  </a:cubicBezTo>
                  <a:cubicBezTo>
                    <a:pt x="404" y="258"/>
                    <a:pt x="406" y="259"/>
                    <a:pt x="409" y="259"/>
                  </a:cubicBezTo>
                  <a:cubicBezTo>
                    <a:pt x="410" y="259"/>
                    <a:pt x="411" y="260"/>
                    <a:pt x="411" y="260"/>
                  </a:cubicBezTo>
                  <a:cubicBezTo>
                    <a:pt x="412" y="260"/>
                    <a:pt x="412" y="260"/>
                    <a:pt x="412" y="260"/>
                  </a:cubicBezTo>
                  <a:cubicBezTo>
                    <a:pt x="413" y="260"/>
                    <a:pt x="413" y="260"/>
                    <a:pt x="413" y="260"/>
                  </a:cubicBezTo>
                  <a:cubicBezTo>
                    <a:pt x="414" y="260"/>
                    <a:pt x="414" y="260"/>
                    <a:pt x="414" y="260"/>
                  </a:cubicBezTo>
                  <a:cubicBezTo>
                    <a:pt x="415" y="260"/>
                    <a:pt x="415" y="260"/>
                    <a:pt x="416" y="260"/>
                  </a:cubicBezTo>
                  <a:cubicBezTo>
                    <a:pt x="416" y="259"/>
                    <a:pt x="417" y="259"/>
                    <a:pt x="418" y="258"/>
                  </a:cubicBezTo>
                  <a:cubicBezTo>
                    <a:pt x="418" y="257"/>
                    <a:pt x="418" y="257"/>
                    <a:pt x="418" y="257"/>
                  </a:cubicBezTo>
                  <a:cubicBezTo>
                    <a:pt x="419" y="256"/>
                    <a:pt x="419" y="255"/>
                    <a:pt x="419" y="254"/>
                  </a:cubicBezTo>
                  <a:cubicBezTo>
                    <a:pt x="419" y="253"/>
                    <a:pt x="418" y="252"/>
                    <a:pt x="418" y="251"/>
                  </a:cubicBezTo>
                  <a:cubicBezTo>
                    <a:pt x="417" y="250"/>
                    <a:pt x="417" y="250"/>
                    <a:pt x="417" y="250"/>
                  </a:cubicBezTo>
                  <a:cubicBezTo>
                    <a:pt x="416" y="250"/>
                    <a:pt x="416" y="249"/>
                    <a:pt x="415" y="249"/>
                  </a:cubicBezTo>
                  <a:cubicBezTo>
                    <a:pt x="414" y="248"/>
                    <a:pt x="411" y="246"/>
                    <a:pt x="407" y="244"/>
                  </a:cubicBezTo>
                  <a:cubicBezTo>
                    <a:pt x="402" y="241"/>
                    <a:pt x="395" y="237"/>
                    <a:pt x="390" y="234"/>
                  </a:cubicBezTo>
                  <a:cubicBezTo>
                    <a:pt x="387" y="232"/>
                    <a:pt x="385" y="231"/>
                    <a:pt x="383" y="230"/>
                  </a:cubicBezTo>
                  <a:cubicBezTo>
                    <a:pt x="382" y="229"/>
                    <a:pt x="382" y="229"/>
                    <a:pt x="382" y="228"/>
                  </a:cubicBezTo>
                  <a:cubicBezTo>
                    <a:pt x="381" y="228"/>
                    <a:pt x="381" y="228"/>
                    <a:pt x="381" y="228"/>
                  </a:cubicBezTo>
                  <a:cubicBezTo>
                    <a:pt x="379" y="231"/>
                    <a:pt x="379" y="231"/>
                    <a:pt x="379" y="231"/>
                  </a:cubicBezTo>
                  <a:cubicBezTo>
                    <a:pt x="382" y="229"/>
                    <a:pt x="382" y="229"/>
                    <a:pt x="382" y="229"/>
                  </a:cubicBezTo>
                  <a:cubicBezTo>
                    <a:pt x="381" y="228"/>
                    <a:pt x="381" y="228"/>
                    <a:pt x="381" y="228"/>
                  </a:cubicBezTo>
                  <a:cubicBezTo>
                    <a:pt x="379" y="231"/>
                    <a:pt x="379" y="231"/>
                    <a:pt x="379" y="231"/>
                  </a:cubicBezTo>
                  <a:cubicBezTo>
                    <a:pt x="382" y="229"/>
                    <a:pt x="382" y="229"/>
                    <a:pt x="382" y="229"/>
                  </a:cubicBezTo>
                  <a:cubicBezTo>
                    <a:pt x="378" y="232"/>
                    <a:pt x="378" y="232"/>
                    <a:pt x="378" y="232"/>
                  </a:cubicBezTo>
                  <a:cubicBezTo>
                    <a:pt x="382" y="230"/>
                    <a:pt x="382" y="230"/>
                    <a:pt x="382" y="230"/>
                  </a:cubicBezTo>
                  <a:cubicBezTo>
                    <a:pt x="382" y="229"/>
                    <a:pt x="382" y="229"/>
                    <a:pt x="382" y="229"/>
                  </a:cubicBezTo>
                  <a:cubicBezTo>
                    <a:pt x="378" y="232"/>
                    <a:pt x="378" y="232"/>
                    <a:pt x="378" y="232"/>
                  </a:cubicBezTo>
                  <a:cubicBezTo>
                    <a:pt x="382" y="230"/>
                    <a:pt x="382" y="230"/>
                    <a:pt x="382" y="230"/>
                  </a:cubicBezTo>
                  <a:cubicBezTo>
                    <a:pt x="378" y="232"/>
                    <a:pt x="378" y="232"/>
                    <a:pt x="378" y="232"/>
                  </a:cubicBezTo>
                  <a:cubicBezTo>
                    <a:pt x="383" y="232"/>
                    <a:pt x="383" y="232"/>
                    <a:pt x="383" y="232"/>
                  </a:cubicBezTo>
                  <a:cubicBezTo>
                    <a:pt x="383" y="231"/>
                    <a:pt x="383" y="230"/>
                    <a:pt x="382" y="230"/>
                  </a:cubicBezTo>
                  <a:cubicBezTo>
                    <a:pt x="378" y="232"/>
                    <a:pt x="378" y="232"/>
                    <a:pt x="378" y="232"/>
                  </a:cubicBezTo>
                  <a:cubicBezTo>
                    <a:pt x="383" y="232"/>
                    <a:pt x="383" y="232"/>
                    <a:pt x="383" y="232"/>
                  </a:cubicBezTo>
                  <a:cubicBezTo>
                    <a:pt x="377" y="232"/>
                    <a:pt x="377" y="232"/>
                    <a:pt x="377" y="232"/>
                  </a:cubicBezTo>
                  <a:cubicBezTo>
                    <a:pt x="382" y="235"/>
                    <a:pt x="382" y="235"/>
                    <a:pt x="382" y="235"/>
                  </a:cubicBezTo>
                  <a:cubicBezTo>
                    <a:pt x="383" y="234"/>
                    <a:pt x="383" y="233"/>
                    <a:pt x="383" y="232"/>
                  </a:cubicBezTo>
                  <a:cubicBezTo>
                    <a:pt x="377" y="232"/>
                    <a:pt x="377" y="232"/>
                    <a:pt x="377" y="232"/>
                  </a:cubicBezTo>
                  <a:cubicBezTo>
                    <a:pt x="382" y="235"/>
                    <a:pt x="382" y="235"/>
                    <a:pt x="382" y="235"/>
                  </a:cubicBezTo>
                  <a:cubicBezTo>
                    <a:pt x="377" y="232"/>
                    <a:pt x="377" y="232"/>
                    <a:pt x="377" y="232"/>
                  </a:cubicBezTo>
                  <a:cubicBezTo>
                    <a:pt x="376" y="237"/>
                    <a:pt x="376" y="237"/>
                    <a:pt x="376" y="237"/>
                  </a:cubicBezTo>
                  <a:cubicBezTo>
                    <a:pt x="376" y="237"/>
                    <a:pt x="394" y="244"/>
                    <a:pt x="414" y="250"/>
                  </a:cubicBezTo>
                  <a:cubicBezTo>
                    <a:pt x="423" y="254"/>
                    <a:pt x="433" y="257"/>
                    <a:pt x="442" y="260"/>
                  </a:cubicBezTo>
                  <a:cubicBezTo>
                    <a:pt x="446" y="261"/>
                    <a:pt x="449" y="262"/>
                    <a:pt x="452" y="263"/>
                  </a:cubicBezTo>
                  <a:cubicBezTo>
                    <a:pt x="453" y="263"/>
                    <a:pt x="455" y="263"/>
                    <a:pt x="456" y="264"/>
                  </a:cubicBezTo>
                  <a:cubicBezTo>
                    <a:pt x="457" y="264"/>
                    <a:pt x="458" y="264"/>
                    <a:pt x="459" y="264"/>
                  </a:cubicBezTo>
                  <a:cubicBezTo>
                    <a:pt x="459" y="264"/>
                    <a:pt x="460" y="264"/>
                    <a:pt x="461" y="264"/>
                  </a:cubicBezTo>
                  <a:cubicBezTo>
                    <a:pt x="461" y="264"/>
                    <a:pt x="462" y="263"/>
                    <a:pt x="462" y="263"/>
                  </a:cubicBezTo>
                  <a:cubicBezTo>
                    <a:pt x="463" y="263"/>
                    <a:pt x="464" y="262"/>
                    <a:pt x="464" y="261"/>
                  </a:cubicBezTo>
                  <a:cubicBezTo>
                    <a:pt x="465" y="260"/>
                    <a:pt x="465" y="258"/>
                    <a:pt x="465" y="257"/>
                  </a:cubicBezTo>
                  <a:cubicBezTo>
                    <a:pt x="465" y="256"/>
                    <a:pt x="464" y="254"/>
                    <a:pt x="462" y="254"/>
                  </a:cubicBezTo>
                  <a:cubicBezTo>
                    <a:pt x="418" y="226"/>
                    <a:pt x="418" y="226"/>
                    <a:pt x="418" y="226"/>
                  </a:cubicBezTo>
                  <a:cubicBezTo>
                    <a:pt x="415" y="230"/>
                    <a:pt x="415" y="230"/>
                    <a:pt x="415" y="230"/>
                  </a:cubicBezTo>
                  <a:cubicBezTo>
                    <a:pt x="420" y="233"/>
                    <a:pt x="420" y="233"/>
                    <a:pt x="420" y="233"/>
                  </a:cubicBezTo>
                  <a:cubicBezTo>
                    <a:pt x="415" y="230"/>
                    <a:pt x="415" y="230"/>
                    <a:pt x="415" y="230"/>
                  </a:cubicBezTo>
                  <a:cubicBezTo>
                    <a:pt x="418" y="235"/>
                    <a:pt x="418" y="235"/>
                    <a:pt x="418" y="235"/>
                  </a:cubicBezTo>
                  <a:cubicBezTo>
                    <a:pt x="418" y="235"/>
                    <a:pt x="419" y="234"/>
                    <a:pt x="420" y="233"/>
                  </a:cubicBezTo>
                  <a:cubicBezTo>
                    <a:pt x="415" y="230"/>
                    <a:pt x="415" y="230"/>
                    <a:pt x="415" y="230"/>
                  </a:cubicBezTo>
                  <a:cubicBezTo>
                    <a:pt x="418" y="235"/>
                    <a:pt x="418" y="235"/>
                    <a:pt x="418" y="235"/>
                  </a:cubicBezTo>
                  <a:cubicBezTo>
                    <a:pt x="415" y="231"/>
                    <a:pt x="415" y="231"/>
                    <a:pt x="415" y="231"/>
                  </a:cubicBezTo>
                  <a:cubicBezTo>
                    <a:pt x="416" y="236"/>
                    <a:pt x="416" y="236"/>
                    <a:pt x="416" y="236"/>
                  </a:cubicBezTo>
                  <a:cubicBezTo>
                    <a:pt x="416" y="236"/>
                    <a:pt x="417" y="236"/>
                    <a:pt x="418" y="235"/>
                  </a:cubicBezTo>
                  <a:cubicBezTo>
                    <a:pt x="415" y="231"/>
                    <a:pt x="415" y="231"/>
                    <a:pt x="415" y="231"/>
                  </a:cubicBezTo>
                  <a:cubicBezTo>
                    <a:pt x="416" y="236"/>
                    <a:pt x="416" y="236"/>
                    <a:pt x="416" y="236"/>
                  </a:cubicBezTo>
                  <a:cubicBezTo>
                    <a:pt x="415" y="231"/>
                    <a:pt x="415" y="231"/>
                    <a:pt x="415" y="231"/>
                  </a:cubicBezTo>
                  <a:cubicBezTo>
                    <a:pt x="415" y="236"/>
                    <a:pt x="415" y="236"/>
                    <a:pt x="415" y="236"/>
                  </a:cubicBezTo>
                  <a:cubicBezTo>
                    <a:pt x="415" y="236"/>
                    <a:pt x="416" y="236"/>
                    <a:pt x="416" y="236"/>
                  </a:cubicBezTo>
                  <a:cubicBezTo>
                    <a:pt x="415" y="231"/>
                    <a:pt x="415" y="231"/>
                    <a:pt x="415" y="231"/>
                  </a:cubicBezTo>
                  <a:cubicBezTo>
                    <a:pt x="415" y="236"/>
                    <a:pt x="415" y="236"/>
                    <a:pt x="415" y="236"/>
                  </a:cubicBezTo>
                  <a:cubicBezTo>
                    <a:pt x="415" y="233"/>
                    <a:pt x="415" y="233"/>
                    <a:pt x="415" y="233"/>
                  </a:cubicBezTo>
                  <a:cubicBezTo>
                    <a:pt x="415" y="236"/>
                    <a:pt x="415" y="236"/>
                    <a:pt x="415" y="236"/>
                  </a:cubicBezTo>
                  <a:cubicBezTo>
                    <a:pt x="415" y="236"/>
                    <a:pt x="415" y="236"/>
                    <a:pt x="415" y="236"/>
                  </a:cubicBezTo>
                  <a:cubicBezTo>
                    <a:pt x="415" y="233"/>
                    <a:pt x="415" y="233"/>
                    <a:pt x="415" y="233"/>
                  </a:cubicBezTo>
                  <a:cubicBezTo>
                    <a:pt x="415" y="236"/>
                    <a:pt x="415" y="236"/>
                    <a:pt x="415" y="236"/>
                  </a:cubicBezTo>
                  <a:cubicBezTo>
                    <a:pt x="415" y="235"/>
                    <a:pt x="415" y="235"/>
                    <a:pt x="415" y="235"/>
                  </a:cubicBezTo>
                  <a:cubicBezTo>
                    <a:pt x="415" y="236"/>
                    <a:pt x="415" y="236"/>
                    <a:pt x="415" y="236"/>
                  </a:cubicBezTo>
                  <a:cubicBezTo>
                    <a:pt x="415" y="236"/>
                    <a:pt x="415" y="236"/>
                    <a:pt x="415" y="236"/>
                  </a:cubicBezTo>
                  <a:cubicBezTo>
                    <a:pt x="415" y="235"/>
                    <a:pt x="415" y="235"/>
                    <a:pt x="415" y="235"/>
                  </a:cubicBezTo>
                  <a:cubicBezTo>
                    <a:pt x="415" y="236"/>
                    <a:pt x="415" y="236"/>
                    <a:pt x="415" y="236"/>
                  </a:cubicBezTo>
                  <a:cubicBezTo>
                    <a:pt x="415" y="236"/>
                    <a:pt x="415" y="236"/>
                    <a:pt x="416" y="236"/>
                  </a:cubicBezTo>
                  <a:cubicBezTo>
                    <a:pt x="420" y="238"/>
                    <a:pt x="429" y="241"/>
                    <a:pt x="439" y="245"/>
                  </a:cubicBezTo>
                  <a:cubicBezTo>
                    <a:pt x="454" y="251"/>
                    <a:pt x="472" y="260"/>
                    <a:pt x="487" y="266"/>
                  </a:cubicBezTo>
                  <a:cubicBezTo>
                    <a:pt x="495" y="270"/>
                    <a:pt x="502" y="273"/>
                    <a:pt x="506" y="275"/>
                  </a:cubicBezTo>
                  <a:cubicBezTo>
                    <a:pt x="511" y="277"/>
                    <a:pt x="514" y="278"/>
                    <a:pt x="514" y="278"/>
                  </a:cubicBezTo>
                  <a:cubicBezTo>
                    <a:pt x="516" y="279"/>
                    <a:pt x="520" y="278"/>
                    <a:pt x="521" y="276"/>
                  </a:cubicBezTo>
                  <a:cubicBezTo>
                    <a:pt x="522" y="273"/>
                    <a:pt x="521" y="270"/>
                    <a:pt x="519" y="268"/>
                  </a:cubicBezTo>
                  <a:cubicBezTo>
                    <a:pt x="462" y="233"/>
                    <a:pt x="462" y="233"/>
                    <a:pt x="462" y="233"/>
                  </a:cubicBezTo>
                  <a:cubicBezTo>
                    <a:pt x="459" y="238"/>
                    <a:pt x="459" y="238"/>
                    <a:pt x="459" y="238"/>
                  </a:cubicBezTo>
                  <a:cubicBezTo>
                    <a:pt x="457" y="242"/>
                    <a:pt x="457" y="242"/>
                    <a:pt x="457" y="242"/>
                  </a:cubicBezTo>
                  <a:cubicBezTo>
                    <a:pt x="661" y="351"/>
                    <a:pt x="661" y="351"/>
                    <a:pt x="661" y="351"/>
                  </a:cubicBezTo>
                  <a:cubicBezTo>
                    <a:pt x="663" y="352"/>
                    <a:pt x="667" y="351"/>
                    <a:pt x="668" y="349"/>
                  </a:cubicBezTo>
                  <a:cubicBezTo>
                    <a:pt x="669" y="348"/>
                    <a:pt x="669" y="347"/>
                    <a:pt x="669" y="346"/>
                  </a:cubicBezTo>
                  <a:cubicBezTo>
                    <a:pt x="669" y="345"/>
                    <a:pt x="669" y="344"/>
                    <a:pt x="668" y="344"/>
                  </a:cubicBezTo>
                  <a:cubicBezTo>
                    <a:pt x="668" y="343"/>
                    <a:pt x="668" y="342"/>
                    <a:pt x="667" y="342"/>
                  </a:cubicBezTo>
                  <a:cubicBezTo>
                    <a:pt x="667" y="342"/>
                    <a:pt x="667" y="341"/>
                    <a:pt x="667" y="341"/>
                  </a:cubicBezTo>
                  <a:cubicBezTo>
                    <a:pt x="666" y="341"/>
                    <a:pt x="666" y="341"/>
                    <a:pt x="665" y="340"/>
                  </a:cubicBezTo>
                  <a:cubicBezTo>
                    <a:pt x="663" y="338"/>
                    <a:pt x="658" y="336"/>
                    <a:pt x="653" y="332"/>
                  </a:cubicBezTo>
                  <a:cubicBezTo>
                    <a:pt x="612" y="306"/>
                    <a:pt x="497" y="235"/>
                    <a:pt x="497" y="235"/>
                  </a:cubicBezTo>
                  <a:cubicBezTo>
                    <a:pt x="494" y="240"/>
                    <a:pt x="494" y="240"/>
                    <a:pt x="494" y="240"/>
                  </a:cubicBezTo>
                  <a:cubicBezTo>
                    <a:pt x="498" y="243"/>
                    <a:pt x="498" y="243"/>
                    <a:pt x="498" y="243"/>
                  </a:cubicBezTo>
                  <a:cubicBezTo>
                    <a:pt x="494" y="240"/>
                    <a:pt x="494" y="240"/>
                    <a:pt x="494" y="240"/>
                  </a:cubicBezTo>
                  <a:cubicBezTo>
                    <a:pt x="497" y="244"/>
                    <a:pt x="497" y="244"/>
                    <a:pt x="497" y="244"/>
                  </a:cubicBezTo>
                  <a:cubicBezTo>
                    <a:pt x="498" y="244"/>
                    <a:pt x="498" y="244"/>
                    <a:pt x="498" y="243"/>
                  </a:cubicBezTo>
                  <a:cubicBezTo>
                    <a:pt x="494" y="240"/>
                    <a:pt x="494" y="240"/>
                    <a:pt x="494" y="240"/>
                  </a:cubicBezTo>
                  <a:cubicBezTo>
                    <a:pt x="497" y="244"/>
                    <a:pt x="497" y="244"/>
                    <a:pt x="497" y="244"/>
                  </a:cubicBezTo>
                  <a:cubicBezTo>
                    <a:pt x="494" y="240"/>
                    <a:pt x="494" y="240"/>
                    <a:pt x="494" y="240"/>
                  </a:cubicBezTo>
                  <a:cubicBezTo>
                    <a:pt x="495" y="245"/>
                    <a:pt x="495" y="245"/>
                    <a:pt x="495" y="245"/>
                  </a:cubicBezTo>
                  <a:cubicBezTo>
                    <a:pt x="496" y="245"/>
                    <a:pt x="496" y="245"/>
                    <a:pt x="497" y="244"/>
                  </a:cubicBezTo>
                  <a:cubicBezTo>
                    <a:pt x="494" y="240"/>
                    <a:pt x="494" y="240"/>
                    <a:pt x="494" y="240"/>
                  </a:cubicBezTo>
                  <a:cubicBezTo>
                    <a:pt x="495" y="245"/>
                    <a:pt x="495" y="245"/>
                    <a:pt x="495" y="245"/>
                  </a:cubicBezTo>
                  <a:cubicBezTo>
                    <a:pt x="494" y="241"/>
                    <a:pt x="494" y="241"/>
                    <a:pt x="494" y="241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5" y="245"/>
                    <a:pt x="495" y="245"/>
                    <a:pt x="495" y="245"/>
                  </a:cubicBezTo>
                  <a:cubicBezTo>
                    <a:pt x="494" y="241"/>
                    <a:pt x="494" y="241"/>
                    <a:pt x="494" y="241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4" y="245"/>
                    <a:pt x="496" y="246"/>
                    <a:pt x="498" y="246"/>
                  </a:cubicBezTo>
                  <a:cubicBezTo>
                    <a:pt x="502" y="248"/>
                    <a:pt x="509" y="251"/>
                    <a:pt x="516" y="254"/>
                  </a:cubicBezTo>
                  <a:cubicBezTo>
                    <a:pt x="543" y="267"/>
                    <a:pt x="589" y="290"/>
                    <a:pt x="627" y="310"/>
                  </a:cubicBezTo>
                  <a:cubicBezTo>
                    <a:pt x="646" y="320"/>
                    <a:pt x="663" y="330"/>
                    <a:pt x="676" y="336"/>
                  </a:cubicBezTo>
                  <a:cubicBezTo>
                    <a:pt x="682" y="340"/>
                    <a:pt x="687" y="342"/>
                    <a:pt x="691" y="344"/>
                  </a:cubicBezTo>
                  <a:cubicBezTo>
                    <a:pt x="695" y="346"/>
                    <a:pt x="697" y="347"/>
                    <a:pt x="697" y="347"/>
                  </a:cubicBezTo>
                  <a:cubicBezTo>
                    <a:pt x="699" y="349"/>
                    <a:pt x="702" y="348"/>
                    <a:pt x="704" y="345"/>
                  </a:cubicBezTo>
                  <a:cubicBezTo>
                    <a:pt x="704" y="344"/>
                    <a:pt x="705" y="343"/>
                    <a:pt x="705" y="342"/>
                  </a:cubicBezTo>
                  <a:cubicBezTo>
                    <a:pt x="705" y="341"/>
                    <a:pt x="704" y="340"/>
                    <a:pt x="704" y="340"/>
                  </a:cubicBezTo>
                  <a:cubicBezTo>
                    <a:pt x="704" y="339"/>
                    <a:pt x="703" y="338"/>
                    <a:pt x="703" y="338"/>
                  </a:cubicBezTo>
                  <a:cubicBezTo>
                    <a:pt x="702" y="338"/>
                    <a:pt x="702" y="337"/>
                    <a:pt x="701" y="337"/>
                  </a:cubicBezTo>
                  <a:cubicBezTo>
                    <a:pt x="700" y="336"/>
                    <a:pt x="697" y="334"/>
                    <a:pt x="694" y="332"/>
                  </a:cubicBezTo>
                  <a:cubicBezTo>
                    <a:pt x="689" y="329"/>
                    <a:pt x="683" y="325"/>
                    <a:pt x="678" y="322"/>
                  </a:cubicBezTo>
                  <a:cubicBezTo>
                    <a:pt x="675" y="321"/>
                    <a:pt x="673" y="320"/>
                    <a:pt x="672" y="319"/>
                  </a:cubicBezTo>
                  <a:cubicBezTo>
                    <a:pt x="671" y="318"/>
                    <a:pt x="670" y="318"/>
                    <a:pt x="670" y="318"/>
                  </a:cubicBezTo>
                  <a:cubicBezTo>
                    <a:pt x="669" y="317"/>
                    <a:pt x="669" y="317"/>
                    <a:pt x="669" y="317"/>
                  </a:cubicBezTo>
                  <a:cubicBezTo>
                    <a:pt x="669" y="317"/>
                    <a:pt x="669" y="317"/>
                    <a:pt x="669" y="317"/>
                  </a:cubicBezTo>
                  <a:cubicBezTo>
                    <a:pt x="669" y="317"/>
                    <a:pt x="669" y="317"/>
                    <a:pt x="669" y="317"/>
                  </a:cubicBezTo>
                  <a:cubicBezTo>
                    <a:pt x="667" y="321"/>
                    <a:pt x="667" y="321"/>
                    <a:pt x="667" y="321"/>
                  </a:cubicBezTo>
                  <a:cubicBezTo>
                    <a:pt x="670" y="317"/>
                    <a:pt x="670" y="317"/>
                    <a:pt x="670" y="317"/>
                  </a:cubicBezTo>
                  <a:cubicBezTo>
                    <a:pt x="669" y="317"/>
                    <a:pt x="669" y="317"/>
                    <a:pt x="669" y="317"/>
                  </a:cubicBezTo>
                  <a:cubicBezTo>
                    <a:pt x="667" y="321"/>
                    <a:pt x="667" y="321"/>
                    <a:pt x="667" y="321"/>
                  </a:cubicBezTo>
                  <a:cubicBezTo>
                    <a:pt x="670" y="317"/>
                    <a:pt x="670" y="317"/>
                    <a:pt x="670" y="317"/>
                  </a:cubicBezTo>
                  <a:cubicBezTo>
                    <a:pt x="667" y="322"/>
                    <a:pt x="667" y="322"/>
                    <a:pt x="667" y="322"/>
                  </a:cubicBezTo>
                  <a:cubicBezTo>
                    <a:pt x="670" y="318"/>
                    <a:pt x="670" y="318"/>
                    <a:pt x="670" y="318"/>
                  </a:cubicBezTo>
                  <a:cubicBezTo>
                    <a:pt x="670" y="317"/>
                    <a:pt x="670" y="317"/>
                    <a:pt x="670" y="317"/>
                  </a:cubicBezTo>
                  <a:cubicBezTo>
                    <a:pt x="667" y="322"/>
                    <a:pt x="667" y="322"/>
                    <a:pt x="667" y="322"/>
                  </a:cubicBezTo>
                  <a:cubicBezTo>
                    <a:pt x="670" y="318"/>
                    <a:pt x="670" y="318"/>
                    <a:pt x="670" y="318"/>
                  </a:cubicBezTo>
                  <a:cubicBezTo>
                    <a:pt x="666" y="322"/>
                    <a:pt x="666" y="322"/>
                    <a:pt x="666" y="322"/>
                  </a:cubicBezTo>
                  <a:cubicBezTo>
                    <a:pt x="670" y="318"/>
                    <a:pt x="670" y="318"/>
                    <a:pt x="670" y="318"/>
                  </a:cubicBezTo>
                  <a:cubicBezTo>
                    <a:pt x="670" y="318"/>
                    <a:pt x="670" y="318"/>
                    <a:pt x="670" y="318"/>
                  </a:cubicBezTo>
                  <a:cubicBezTo>
                    <a:pt x="666" y="322"/>
                    <a:pt x="666" y="322"/>
                    <a:pt x="666" y="322"/>
                  </a:cubicBezTo>
                  <a:cubicBezTo>
                    <a:pt x="670" y="318"/>
                    <a:pt x="670" y="318"/>
                    <a:pt x="670" y="318"/>
                  </a:cubicBezTo>
                  <a:cubicBezTo>
                    <a:pt x="666" y="322"/>
                    <a:pt x="666" y="322"/>
                    <a:pt x="666" y="322"/>
                  </a:cubicBezTo>
                  <a:cubicBezTo>
                    <a:pt x="671" y="319"/>
                    <a:pt x="671" y="319"/>
                    <a:pt x="671" y="319"/>
                  </a:cubicBezTo>
                  <a:cubicBezTo>
                    <a:pt x="671" y="318"/>
                    <a:pt x="670" y="318"/>
                    <a:pt x="670" y="318"/>
                  </a:cubicBezTo>
                  <a:cubicBezTo>
                    <a:pt x="666" y="322"/>
                    <a:pt x="666" y="322"/>
                    <a:pt x="666" y="322"/>
                  </a:cubicBezTo>
                  <a:cubicBezTo>
                    <a:pt x="671" y="319"/>
                    <a:pt x="671" y="319"/>
                    <a:pt x="671" y="319"/>
                  </a:cubicBezTo>
                  <a:cubicBezTo>
                    <a:pt x="666" y="322"/>
                    <a:pt x="666" y="322"/>
                    <a:pt x="666" y="322"/>
                  </a:cubicBezTo>
                  <a:cubicBezTo>
                    <a:pt x="671" y="320"/>
                    <a:pt x="671" y="320"/>
                    <a:pt x="671" y="320"/>
                  </a:cubicBezTo>
                  <a:cubicBezTo>
                    <a:pt x="671" y="319"/>
                    <a:pt x="671" y="319"/>
                    <a:pt x="671" y="319"/>
                  </a:cubicBezTo>
                  <a:cubicBezTo>
                    <a:pt x="666" y="322"/>
                    <a:pt x="666" y="322"/>
                    <a:pt x="666" y="322"/>
                  </a:cubicBezTo>
                  <a:cubicBezTo>
                    <a:pt x="671" y="320"/>
                    <a:pt x="671" y="320"/>
                    <a:pt x="671" y="320"/>
                  </a:cubicBezTo>
                  <a:cubicBezTo>
                    <a:pt x="666" y="322"/>
                    <a:pt x="666" y="322"/>
                    <a:pt x="666" y="322"/>
                  </a:cubicBezTo>
                  <a:cubicBezTo>
                    <a:pt x="672" y="322"/>
                    <a:pt x="672" y="322"/>
                    <a:pt x="672" y="322"/>
                  </a:cubicBezTo>
                  <a:cubicBezTo>
                    <a:pt x="672" y="321"/>
                    <a:pt x="672" y="320"/>
                    <a:pt x="671" y="320"/>
                  </a:cubicBezTo>
                  <a:cubicBezTo>
                    <a:pt x="666" y="322"/>
                    <a:pt x="666" y="322"/>
                    <a:pt x="666" y="322"/>
                  </a:cubicBezTo>
                  <a:cubicBezTo>
                    <a:pt x="672" y="322"/>
                    <a:pt x="672" y="322"/>
                    <a:pt x="672" y="322"/>
                  </a:cubicBezTo>
                  <a:cubicBezTo>
                    <a:pt x="666" y="322"/>
                    <a:pt x="666" y="322"/>
                    <a:pt x="666" y="322"/>
                  </a:cubicBezTo>
                  <a:cubicBezTo>
                    <a:pt x="665" y="327"/>
                    <a:pt x="665" y="327"/>
                    <a:pt x="665" y="327"/>
                  </a:cubicBezTo>
                  <a:cubicBezTo>
                    <a:pt x="665" y="327"/>
                    <a:pt x="677" y="331"/>
                    <a:pt x="690" y="334"/>
                  </a:cubicBezTo>
                  <a:cubicBezTo>
                    <a:pt x="697" y="336"/>
                    <a:pt x="703" y="338"/>
                    <a:pt x="708" y="339"/>
                  </a:cubicBezTo>
                  <a:cubicBezTo>
                    <a:pt x="711" y="340"/>
                    <a:pt x="713" y="340"/>
                    <a:pt x="715" y="341"/>
                  </a:cubicBezTo>
                  <a:cubicBezTo>
                    <a:pt x="716" y="341"/>
                    <a:pt x="717" y="341"/>
                    <a:pt x="717" y="341"/>
                  </a:cubicBezTo>
                  <a:cubicBezTo>
                    <a:pt x="718" y="341"/>
                    <a:pt x="718" y="341"/>
                    <a:pt x="718" y="341"/>
                  </a:cubicBezTo>
                  <a:cubicBezTo>
                    <a:pt x="719" y="341"/>
                    <a:pt x="719" y="341"/>
                    <a:pt x="720" y="341"/>
                  </a:cubicBezTo>
                  <a:cubicBezTo>
                    <a:pt x="720" y="341"/>
                    <a:pt x="720" y="341"/>
                    <a:pt x="721" y="341"/>
                  </a:cubicBezTo>
                  <a:cubicBezTo>
                    <a:pt x="721" y="341"/>
                    <a:pt x="722" y="341"/>
                    <a:pt x="722" y="341"/>
                  </a:cubicBezTo>
                  <a:cubicBezTo>
                    <a:pt x="723" y="340"/>
                    <a:pt x="724" y="340"/>
                    <a:pt x="724" y="339"/>
                  </a:cubicBezTo>
                  <a:cubicBezTo>
                    <a:pt x="725" y="339"/>
                    <a:pt x="725" y="339"/>
                    <a:pt x="725" y="339"/>
                  </a:cubicBezTo>
                  <a:cubicBezTo>
                    <a:pt x="725" y="338"/>
                    <a:pt x="725" y="337"/>
                    <a:pt x="725" y="336"/>
                  </a:cubicBezTo>
                  <a:cubicBezTo>
                    <a:pt x="725" y="334"/>
                    <a:pt x="725" y="334"/>
                    <a:pt x="725" y="333"/>
                  </a:cubicBezTo>
                  <a:cubicBezTo>
                    <a:pt x="724" y="332"/>
                    <a:pt x="724" y="332"/>
                    <a:pt x="724" y="332"/>
                  </a:cubicBezTo>
                  <a:cubicBezTo>
                    <a:pt x="723" y="331"/>
                    <a:pt x="723" y="331"/>
                    <a:pt x="722" y="330"/>
                  </a:cubicBezTo>
                  <a:cubicBezTo>
                    <a:pt x="720" y="329"/>
                    <a:pt x="718" y="327"/>
                    <a:pt x="714" y="325"/>
                  </a:cubicBezTo>
                  <a:cubicBezTo>
                    <a:pt x="704" y="319"/>
                    <a:pt x="689" y="310"/>
                    <a:pt x="689" y="310"/>
                  </a:cubicBezTo>
                  <a:cubicBezTo>
                    <a:pt x="686" y="315"/>
                    <a:pt x="686" y="315"/>
                    <a:pt x="686" y="315"/>
                  </a:cubicBezTo>
                  <a:cubicBezTo>
                    <a:pt x="685" y="320"/>
                    <a:pt x="685" y="320"/>
                    <a:pt x="685" y="320"/>
                  </a:cubicBezTo>
                  <a:cubicBezTo>
                    <a:pt x="739" y="333"/>
                    <a:pt x="739" y="333"/>
                    <a:pt x="739" y="333"/>
                  </a:cubicBezTo>
                  <a:cubicBezTo>
                    <a:pt x="742" y="334"/>
                    <a:pt x="744" y="333"/>
                    <a:pt x="745" y="331"/>
                  </a:cubicBezTo>
                  <a:cubicBezTo>
                    <a:pt x="746" y="330"/>
                    <a:pt x="746" y="329"/>
                    <a:pt x="746" y="328"/>
                  </a:cubicBezTo>
                  <a:cubicBezTo>
                    <a:pt x="746" y="327"/>
                    <a:pt x="746" y="326"/>
                    <a:pt x="746" y="325"/>
                  </a:cubicBezTo>
                  <a:cubicBezTo>
                    <a:pt x="745" y="325"/>
                    <a:pt x="745" y="324"/>
                    <a:pt x="745" y="324"/>
                  </a:cubicBezTo>
                  <a:cubicBezTo>
                    <a:pt x="744" y="323"/>
                    <a:pt x="744" y="323"/>
                    <a:pt x="743" y="323"/>
                  </a:cubicBezTo>
                  <a:cubicBezTo>
                    <a:pt x="743" y="322"/>
                    <a:pt x="742" y="322"/>
                    <a:pt x="741" y="321"/>
                  </a:cubicBezTo>
                  <a:cubicBezTo>
                    <a:pt x="738" y="319"/>
                    <a:pt x="733" y="316"/>
                    <a:pt x="728" y="313"/>
                  </a:cubicBezTo>
                  <a:cubicBezTo>
                    <a:pt x="724" y="311"/>
                    <a:pt x="721" y="309"/>
                    <a:pt x="721" y="309"/>
                  </a:cubicBezTo>
                  <a:cubicBezTo>
                    <a:pt x="718" y="314"/>
                    <a:pt x="718" y="314"/>
                    <a:pt x="718" y="314"/>
                  </a:cubicBezTo>
                  <a:cubicBezTo>
                    <a:pt x="717" y="319"/>
                    <a:pt x="717" y="319"/>
                    <a:pt x="717" y="319"/>
                  </a:cubicBezTo>
                  <a:cubicBezTo>
                    <a:pt x="717" y="319"/>
                    <a:pt x="729" y="321"/>
                    <a:pt x="742" y="324"/>
                  </a:cubicBezTo>
                  <a:cubicBezTo>
                    <a:pt x="749" y="325"/>
                    <a:pt x="756" y="326"/>
                    <a:pt x="762" y="327"/>
                  </a:cubicBezTo>
                  <a:cubicBezTo>
                    <a:pt x="764" y="327"/>
                    <a:pt x="767" y="327"/>
                    <a:pt x="769" y="328"/>
                  </a:cubicBezTo>
                  <a:cubicBezTo>
                    <a:pt x="771" y="328"/>
                    <a:pt x="773" y="328"/>
                    <a:pt x="774" y="328"/>
                  </a:cubicBezTo>
                  <a:cubicBezTo>
                    <a:pt x="775" y="328"/>
                    <a:pt x="775" y="328"/>
                    <a:pt x="776" y="328"/>
                  </a:cubicBezTo>
                  <a:cubicBezTo>
                    <a:pt x="776" y="328"/>
                    <a:pt x="776" y="328"/>
                    <a:pt x="777" y="328"/>
                  </a:cubicBezTo>
                  <a:cubicBezTo>
                    <a:pt x="777" y="328"/>
                    <a:pt x="778" y="327"/>
                    <a:pt x="778" y="327"/>
                  </a:cubicBezTo>
                  <a:cubicBezTo>
                    <a:pt x="778" y="327"/>
                    <a:pt x="779" y="326"/>
                    <a:pt x="780" y="325"/>
                  </a:cubicBezTo>
                  <a:cubicBezTo>
                    <a:pt x="780" y="325"/>
                    <a:pt x="780" y="324"/>
                    <a:pt x="780" y="323"/>
                  </a:cubicBezTo>
                  <a:cubicBezTo>
                    <a:pt x="780" y="321"/>
                    <a:pt x="780" y="320"/>
                    <a:pt x="780" y="320"/>
                  </a:cubicBezTo>
                  <a:cubicBezTo>
                    <a:pt x="779" y="319"/>
                    <a:pt x="779" y="319"/>
                    <a:pt x="779" y="319"/>
                  </a:cubicBezTo>
                  <a:cubicBezTo>
                    <a:pt x="779" y="318"/>
                    <a:pt x="778" y="318"/>
                    <a:pt x="778" y="318"/>
                  </a:cubicBezTo>
                  <a:cubicBezTo>
                    <a:pt x="778" y="318"/>
                    <a:pt x="778" y="318"/>
                    <a:pt x="778" y="318"/>
                  </a:cubicBezTo>
                  <a:cubicBezTo>
                    <a:pt x="777" y="317"/>
                    <a:pt x="777" y="317"/>
                    <a:pt x="777" y="317"/>
                  </a:cubicBezTo>
                  <a:cubicBezTo>
                    <a:pt x="775" y="316"/>
                    <a:pt x="769" y="313"/>
                    <a:pt x="763" y="309"/>
                  </a:cubicBezTo>
                  <a:cubicBezTo>
                    <a:pt x="760" y="307"/>
                    <a:pt x="758" y="306"/>
                    <a:pt x="756" y="305"/>
                  </a:cubicBezTo>
                  <a:cubicBezTo>
                    <a:pt x="755" y="304"/>
                    <a:pt x="754" y="303"/>
                    <a:pt x="754" y="303"/>
                  </a:cubicBezTo>
                  <a:cubicBezTo>
                    <a:pt x="753" y="303"/>
                    <a:pt x="753" y="303"/>
                    <a:pt x="753" y="303"/>
                  </a:cubicBezTo>
                  <a:cubicBezTo>
                    <a:pt x="753" y="303"/>
                    <a:pt x="753" y="303"/>
                    <a:pt x="753" y="303"/>
                  </a:cubicBezTo>
                  <a:cubicBezTo>
                    <a:pt x="752" y="305"/>
                    <a:pt x="752" y="305"/>
                    <a:pt x="752" y="305"/>
                  </a:cubicBezTo>
                  <a:cubicBezTo>
                    <a:pt x="754" y="303"/>
                    <a:pt x="754" y="303"/>
                    <a:pt x="754" y="303"/>
                  </a:cubicBezTo>
                  <a:cubicBezTo>
                    <a:pt x="753" y="303"/>
                    <a:pt x="753" y="303"/>
                    <a:pt x="753" y="303"/>
                  </a:cubicBezTo>
                  <a:cubicBezTo>
                    <a:pt x="752" y="305"/>
                    <a:pt x="752" y="305"/>
                    <a:pt x="752" y="305"/>
                  </a:cubicBezTo>
                  <a:cubicBezTo>
                    <a:pt x="754" y="303"/>
                    <a:pt x="754" y="303"/>
                    <a:pt x="754" y="303"/>
                  </a:cubicBezTo>
                  <a:cubicBezTo>
                    <a:pt x="750" y="306"/>
                    <a:pt x="750" y="306"/>
                    <a:pt x="750" y="306"/>
                  </a:cubicBezTo>
                  <a:cubicBezTo>
                    <a:pt x="754" y="304"/>
                    <a:pt x="754" y="304"/>
                    <a:pt x="754" y="304"/>
                  </a:cubicBezTo>
                  <a:cubicBezTo>
                    <a:pt x="754" y="304"/>
                    <a:pt x="754" y="303"/>
                    <a:pt x="754" y="303"/>
                  </a:cubicBezTo>
                  <a:cubicBezTo>
                    <a:pt x="750" y="306"/>
                    <a:pt x="750" y="306"/>
                    <a:pt x="750" y="306"/>
                  </a:cubicBezTo>
                  <a:cubicBezTo>
                    <a:pt x="754" y="304"/>
                    <a:pt x="754" y="304"/>
                    <a:pt x="754" y="304"/>
                  </a:cubicBezTo>
                  <a:cubicBezTo>
                    <a:pt x="750" y="307"/>
                    <a:pt x="750" y="307"/>
                    <a:pt x="750" y="307"/>
                  </a:cubicBezTo>
                  <a:cubicBezTo>
                    <a:pt x="755" y="307"/>
                    <a:pt x="755" y="307"/>
                    <a:pt x="755" y="307"/>
                  </a:cubicBezTo>
                  <a:cubicBezTo>
                    <a:pt x="755" y="305"/>
                    <a:pt x="754" y="304"/>
                    <a:pt x="754" y="304"/>
                  </a:cubicBezTo>
                  <a:cubicBezTo>
                    <a:pt x="750" y="307"/>
                    <a:pt x="750" y="307"/>
                    <a:pt x="750" y="307"/>
                  </a:cubicBezTo>
                  <a:cubicBezTo>
                    <a:pt x="755" y="307"/>
                    <a:pt x="755" y="307"/>
                    <a:pt x="755" y="307"/>
                  </a:cubicBezTo>
                  <a:cubicBezTo>
                    <a:pt x="749" y="307"/>
                    <a:pt x="749" y="307"/>
                    <a:pt x="749" y="307"/>
                  </a:cubicBezTo>
                  <a:cubicBezTo>
                    <a:pt x="754" y="310"/>
                    <a:pt x="754" y="310"/>
                    <a:pt x="754" y="310"/>
                  </a:cubicBezTo>
                  <a:cubicBezTo>
                    <a:pt x="755" y="309"/>
                    <a:pt x="755" y="307"/>
                    <a:pt x="755" y="307"/>
                  </a:cubicBezTo>
                  <a:cubicBezTo>
                    <a:pt x="749" y="307"/>
                    <a:pt x="749" y="307"/>
                    <a:pt x="749" y="307"/>
                  </a:cubicBezTo>
                  <a:cubicBezTo>
                    <a:pt x="754" y="310"/>
                    <a:pt x="754" y="310"/>
                    <a:pt x="754" y="310"/>
                  </a:cubicBezTo>
                  <a:cubicBezTo>
                    <a:pt x="754" y="309"/>
                    <a:pt x="754" y="309"/>
                    <a:pt x="754" y="309"/>
                  </a:cubicBezTo>
                  <a:cubicBezTo>
                    <a:pt x="749" y="307"/>
                    <a:pt x="749" y="307"/>
                    <a:pt x="749" y="307"/>
                  </a:cubicBezTo>
                  <a:cubicBezTo>
                    <a:pt x="752" y="312"/>
                    <a:pt x="752" y="312"/>
                    <a:pt x="752" y="312"/>
                  </a:cubicBezTo>
                  <a:cubicBezTo>
                    <a:pt x="752" y="311"/>
                    <a:pt x="753" y="311"/>
                    <a:pt x="754" y="309"/>
                  </a:cubicBezTo>
                  <a:cubicBezTo>
                    <a:pt x="749" y="307"/>
                    <a:pt x="749" y="307"/>
                    <a:pt x="749" y="307"/>
                  </a:cubicBezTo>
                  <a:cubicBezTo>
                    <a:pt x="752" y="312"/>
                    <a:pt x="752" y="312"/>
                    <a:pt x="752" y="312"/>
                  </a:cubicBezTo>
                  <a:cubicBezTo>
                    <a:pt x="750" y="307"/>
                    <a:pt x="750" y="307"/>
                    <a:pt x="750" y="307"/>
                  </a:cubicBezTo>
                  <a:cubicBezTo>
                    <a:pt x="750" y="312"/>
                    <a:pt x="750" y="312"/>
                    <a:pt x="750" y="312"/>
                  </a:cubicBezTo>
                  <a:cubicBezTo>
                    <a:pt x="750" y="312"/>
                    <a:pt x="751" y="312"/>
                    <a:pt x="752" y="312"/>
                  </a:cubicBezTo>
                  <a:cubicBezTo>
                    <a:pt x="750" y="307"/>
                    <a:pt x="750" y="307"/>
                    <a:pt x="750" y="307"/>
                  </a:cubicBezTo>
                  <a:cubicBezTo>
                    <a:pt x="750" y="312"/>
                    <a:pt x="750" y="312"/>
                    <a:pt x="750" y="312"/>
                  </a:cubicBezTo>
                  <a:cubicBezTo>
                    <a:pt x="750" y="308"/>
                    <a:pt x="750" y="308"/>
                    <a:pt x="750" y="308"/>
                  </a:cubicBezTo>
                  <a:cubicBezTo>
                    <a:pt x="750" y="312"/>
                    <a:pt x="750" y="312"/>
                    <a:pt x="750" y="312"/>
                  </a:cubicBezTo>
                  <a:cubicBezTo>
                    <a:pt x="750" y="312"/>
                    <a:pt x="750" y="312"/>
                    <a:pt x="750" y="312"/>
                  </a:cubicBezTo>
                  <a:cubicBezTo>
                    <a:pt x="750" y="308"/>
                    <a:pt x="750" y="308"/>
                    <a:pt x="750" y="308"/>
                  </a:cubicBezTo>
                  <a:cubicBezTo>
                    <a:pt x="750" y="312"/>
                    <a:pt x="750" y="312"/>
                    <a:pt x="750" y="312"/>
                  </a:cubicBezTo>
                  <a:cubicBezTo>
                    <a:pt x="750" y="311"/>
                    <a:pt x="750" y="311"/>
                    <a:pt x="750" y="311"/>
                  </a:cubicBezTo>
                  <a:cubicBezTo>
                    <a:pt x="750" y="312"/>
                    <a:pt x="750" y="312"/>
                    <a:pt x="750" y="312"/>
                  </a:cubicBezTo>
                  <a:cubicBezTo>
                    <a:pt x="750" y="312"/>
                    <a:pt x="750" y="312"/>
                    <a:pt x="750" y="312"/>
                  </a:cubicBezTo>
                  <a:cubicBezTo>
                    <a:pt x="750" y="311"/>
                    <a:pt x="750" y="311"/>
                    <a:pt x="750" y="311"/>
                  </a:cubicBezTo>
                  <a:cubicBezTo>
                    <a:pt x="750" y="312"/>
                    <a:pt x="750" y="312"/>
                    <a:pt x="750" y="312"/>
                  </a:cubicBezTo>
                  <a:cubicBezTo>
                    <a:pt x="750" y="312"/>
                    <a:pt x="751" y="312"/>
                    <a:pt x="752" y="312"/>
                  </a:cubicBezTo>
                  <a:cubicBezTo>
                    <a:pt x="758" y="313"/>
                    <a:pt x="768" y="315"/>
                    <a:pt x="777" y="317"/>
                  </a:cubicBezTo>
                  <a:cubicBezTo>
                    <a:pt x="781" y="318"/>
                    <a:pt x="785" y="319"/>
                    <a:pt x="788" y="320"/>
                  </a:cubicBezTo>
                  <a:cubicBezTo>
                    <a:pt x="791" y="321"/>
                    <a:pt x="793" y="321"/>
                    <a:pt x="793" y="321"/>
                  </a:cubicBezTo>
                  <a:cubicBezTo>
                    <a:pt x="795" y="322"/>
                    <a:pt x="797" y="321"/>
                    <a:pt x="799" y="319"/>
                  </a:cubicBezTo>
                  <a:cubicBezTo>
                    <a:pt x="799" y="317"/>
                    <a:pt x="799" y="316"/>
                    <a:pt x="799" y="316"/>
                  </a:cubicBezTo>
                  <a:cubicBezTo>
                    <a:pt x="799" y="315"/>
                    <a:pt x="799" y="314"/>
                    <a:pt x="799" y="313"/>
                  </a:cubicBezTo>
                  <a:cubicBezTo>
                    <a:pt x="798" y="313"/>
                    <a:pt x="798" y="312"/>
                    <a:pt x="798" y="312"/>
                  </a:cubicBezTo>
                  <a:cubicBezTo>
                    <a:pt x="798" y="311"/>
                    <a:pt x="797" y="311"/>
                    <a:pt x="797" y="311"/>
                  </a:cubicBezTo>
                  <a:cubicBezTo>
                    <a:pt x="797" y="311"/>
                    <a:pt x="796" y="311"/>
                    <a:pt x="796" y="310"/>
                  </a:cubicBezTo>
                  <a:cubicBezTo>
                    <a:pt x="795" y="309"/>
                    <a:pt x="792" y="308"/>
                    <a:pt x="789" y="306"/>
                  </a:cubicBezTo>
                  <a:cubicBezTo>
                    <a:pt x="785" y="304"/>
                    <a:pt x="780" y="301"/>
                    <a:pt x="776" y="298"/>
                  </a:cubicBezTo>
                  <a:cubicBezTo>
                    <a:pt x="774" y="297"/>
                    <a:pt x="772" y="296"/>
                    <a:pt x="771" y="295"/>
                  </a:cubicBezTo>
                  <a:cubicBezTo>
                    <a:pt x="771" y="295"/>
                    <a:pt x="770" y="295"/>
                    <a:pt x="770" y="294"/>
                  </a:cubicBezTo>
                  <a:cubicBezTo>
                    <a:pt x="770" y="294"/>
                    <a:pt x="770" y="294"/>
                    <a:pt x="770" y="294"/>
                  </a:cubicBezTo>
                  <a:cubicBezTo>
                    <a:pt x="768" y="297"/>
                    <a:pt x="768" y="297"/>
                    <a:pt x="768" y="297"/>
                  </a:cubicBezTo>
                  <a:cubicBezTo>
                    <a:pt x="770" y="295"/>
                    <a:pt x="770" y="295"/>
                    <a:pt x="770" y="295"/>
                  </a:cubicBezTo>
                  <a:cubicBezTo>
                    <a:pt x="770" y="294"/>
                    <a:pt x="770" y="294"/>
                    <a:pt x="770" y="294"/>
                  </a:cubicBezTo>
                  <a:cubicBezTo>
                    <a:pt x="768" y="297"/>
                    <a:pt x="768" y="297"/>
                    <a:pt x="768" y="297"/>
                  </a:cubicBezTo>
                  <a:cubicBezTo>
                    <a:pt x="770" y="295"/>
                    <a:pt x="770" y="295"/>
                    <a:pt x="770" y="295"/>
                  </a:cubicBezTo>
                  <a:cubicBezTo>
                    <a:pt x="767" y="298"/>
                    <a:pt x="767" y="298"/>
                    <a:pt x="767" y="298"/>
                  </a:cubicBezTo>
                  <a:cubicBezTo>
                    <a:pt x="771" y="296"/>
                    <a:pt x="771" y="296"/>
                    <a:pt x="771" y="296"/>
                  </a:cubicBezTo>
                  <a:cubicBezTo>
                    <a:pt x="771" y="295"/>
                    <a:pt x="770" y="295"/>
                    <a:pt x="770" y="295"/>
                  </a:cubicBezTo>
                  <a:cubicBezTo>
                    <a:pt x="767" y="298"/>
                    <a:pt x="767" y="298"/>
                    <a:pt x="767" y="298"/>
                  </a:cubicBezTo>
                  <a:cubicBezTo>
                    <a:pt x="771" y="296"/>
                    <a:pt x="771" y="296"/>
                    <a:pt x="771" y="296"/>
                  </a:cubicBezTo>
                  <a:cubicBezTo>
                    <a:pt x="766" y="298"/>
                    <a:pt x="766" y="298"/>
                    <a:pt x="766" y="298"/>
                  </a:cubicBezTo>
                  <a:cubicBezTo>
                    <a:pt x="772" y="298"/>
                    <a:pt x="772" y="298"/>
                    <a:pt x="772" y="298"/>
                  </a:cubicBezTo>
                  <a:cubicBezTo>
                    <a:pt x="772" y="297"/>
                    <a:pt x="771" y="296"/>
                    <a:pt x="771" y="296"/>
                  </a:cubicBezTo>
                  <a:cubicBezTo>
                    <a:pt x="766" y="298"/>
                    <a:pt x="766" y="298"/>
                    <a:pt x="766" y="298"/>
                  </a:cubicBezTo>
                  <a:cubicBezTo>
                    <a:pt x="772" y="298"/>
                    <a:pt x="772" y="298"/>
                    <a:pt x="772" y="298"/>
                  </a:cubicBezTo>
                  <a:cubicBezTo>
                    <a:pt x="766" y="298"/>
                    <a:pt x="766" y="298"/>
                    <a:pt x="766" y="298"/>
                  </a:cubicBezTo>
                  <a:cubicBezTo>
                    <a:pt x="770" y="302"/>
                    <a:pt x="770" y="302"/>
                    <a:pt x="770" y="302"/>
                  </a:cubicBezTo>
                  <a:cubicBezTo>
                    <a:pt x="771" y="301"/>
                    <a:pt x="772" y="299"/>
                    <a:pt x="772" y="298"/>
                  </a:cubicBezTo>
                  <a:cubicBezTo>
                    <a:pt x="766" y="298"/>
                    <a:pt x="766" y="298"/>
                    <a:pt x="766" y="298"/>
                  </a:cubicBezTo>
                  <a:cubicBezTo>
                    <a:pt x="770" y="302"/>
                    <a:pt x="770" y="302"/>
                    <a:pt x="770" y="302"/>
                  </a:cubicBezTo>
                  <a:cubicBezTo>
                    <a:pt x="766" y="298"/>
                    <a:pt x="766" y="298"/>
                    <a:pt x="766" y="298"/>
                  </a:cubicBezTo>
                  <a:cubicBezTo>
                    <a:pt x="765" y="304"/>
                    <a:pt x="765" y="304"/>
                    <a:pt x="765" y="304"/>
                  </a:cubicBezTo>
                  <a:cubicBezTo>
                    <a:pt x="765" y="304"/>
                    <a:pt x="776" y="306"/>
                    <a:pt x="787" y="307"/>
                  </a:cubicBezTo>
                  <a:cubicBezTo>
                    <a:pt x="793" y="308"/>
                    <a:pt x="798" y="309"/>
                    <a:pt x="803" y="310"/>
                  </a:cubicBezTo>
                  <a:cubicBezTo>
                    <a:pt x="806" y="310"/>
                    <a:pt x="808" y="310"/>
                    <a:pt x="810" y="310"/>
                  </a:cubicBezTo>
                  <a:cubicBezTo>
                    <a:pt x="812" y="311"/>
                    <a:pt x="813" y="311"/>
                    <a:pt x="815" y="311"/>
                  </a:cubicBezTo>
                  <a:cubicBezTo>
                    <a:pt x="815" y="311"/>
                    <a:pt x="815" y="311"/>
                    <a:pt x="816" y="311"/>
                  </a:cubicBezTo>
                  <a:cubicBezTo>
                    <a:pt x="816" y="311"/>
                    <a:pt x="817" y="311"/>
                    <a:pt x="817" y="310"/>
                  </a:cubicBezTo>
                  <a:cubicBezTo>
                    <a:pt x="818" y="310"/>
                    <a:pt x="818" y="310"/>
                    <a:pt x="819" y="310"/>
                  </a:cubicBezTo>
                  <a:cubicBezTo>
                    <a:pt x="819" y="309"/>
                    <a:pt x="820" y="309"/>
                    <a:pt x="820" y="308"/>
                  </a:cubicBezTo>
                  <a:cubicBezTo>
                    <a:pt x="821" y="307"/>
                    <a:pt x="821" y="305"/>
                    <a:pt x="821" y="304"/>
                  </a:cubicBezTo>
                  <a:cubicBezTo>
                    <a:pt x="821" y="302"/>
                    <a:pt x="820" y="301"/>
                    <a:pt x="819" y="300"/>
                  </a:cubicBezTo>
                  <a:cubicBezTo>
                    <a:pt x="801" y="290"/>
                    <a:pt x="801" y="290"/>
                    <a:pt x="801" y="290"/>
                  </a:cubicBezTo>
                  <a:cubicBezTo>
                    <a:pt x="798" y="294"/>
                    <a:pt x="798" y="294"/>
                    <a:pt x="798" y="294"/>
                  </a:cubicBezTo>
                  <a:cubicBezTo>
                    <a:pt x="803" y="297"/>
                    <a:pt x="803" y="297"/>
                    <a:pt x="803" y="297"/>
                  </a:cubicBezTo>
                  <a:cubicBezTo>
                    <a:pt x="798" y="294"/>
                    <a:pt x="798" y="294"/>
                    <a:pt x="798" y="294"/>
                  </a:cubicBezTo>
                  <a:cubicBezTo>
                    <a:pt x="801" y="299"/>
                    <a:pt x="801" y="299"/>
                    <a:pt x="801" y="299"/>
                  </a:cubicBezTo>
                  <a:cubicBezTo>
                    <a:pt x="802" y="299"/>
                    <a:pt x="802" y="298"/>
                    <a:pt x="803" y="297"/>
                  </a:cubicBezTo>
                  <a:cubicBezTo>
                    <a:pt x="798" y="294"/>
                    <a:pt x="798" y="294"/>
                    <a:pt x="798" y="294"/>
                  </a:cubicBezTo>
                  <a:cubicBezTo>
                    <a:pt x="801" y="299"/>
                    <a:pt x="801" y="299"/>
                    <a:pt x="801" y="299"/>
                  </a:cubicBezTo>
                  <a:cubicBezTo>
                    <a:pt x="798" y="294"/>
                    <a:pt x="798" y="294"/>
                    <a:pt x="798" y="294"/>
                  </a:cubicBezTo>
                  <a:cubicBezTo>
                    <a:pt x="799" y="300"/>
                    <a:pt x="799" y="300"/>
                    <a:pt x="799" y="300"/>
                  </a:cubicBezTo>
                  <a:cubicBezTo>
                    <a:pt x="800" y="300"/>
                    <a:pt x="800" y="300"/>
                    <a:pt x="801" y="299"/>
                  </a:cubicBezTo>
                  <a:cubicBezTo>
                    <a:pt x="798" y="294"/>
                    <a:pt x="798" y="294"/>
                    <a:pt x="798" y="294"/>
                  </a:cubicBezTo>
                  <a:cubicBezTo>
                    <a:pt x="799" y="300"/>
                    <a:pt x="799" y="300"/>
                    <a:pt x="799" y="300"/>
                  </a:cubicBezTo>
                  <a:cubicBezTo>
                    <a:pt x="798" y="295"/>
                    <a:pt x="798" y="295"/>
                    <a:pt x="798" y="295"/>
                  </a:cubicBezTo>
                  <a:cubicBezTo>
                    <a:pt x="799" y="300"/>
                    <a:pt x="799" y="300"/>
                    <a:pt x="799" y="300"/>
                  </a:cubicBezTo>
                  <a:cubicBezTo>
                    <a:pt x="799" y="300"/>
                    <a:pt x="799" y="300"/>
                    <a:pt x="799" y="300"/>
                  </a:cubicBezTo>
                  <a:cubicBezTo>
                    <a:pt x="798" y="295"/>
                    <a:pt x="798" y="295"/>
                    <a:pt x="798" y="295"/>
                  </a:cubicBezTo>
                  <a:cubicBezTo>
                    <a:pt x="799" y="300"/>
                    <a:pt x="799" y="300"/>
                    <a:pt x="799" y="300"/>
                  </a:cubicBezTo>
                  <a:cubicBezTo>
                    <a:pt x="799" y="296"/>
                    <a:pt x="799" y="296"/>
                    <a:pt x="799" y="296"/>
                  </a:cubicBezTo>
                  <a:cubicBezTo>
                    <a:pt x="799" y="300"/>
                    <a:pt x="799" y="300"/>
                    <a:pt x="799" y="300"/>
                  </a:cubicBezTo>
                  <a:cubicBezTo>
                    <a:pt x="799" y="300"/>
                    <a:pt x="799" y="300"/>
                    <a:pt x="799" y="300"/>
                  </a:cubicBezTo>
                  <a:cubicBezTo>
                    <a:pt x="799" y="296"/>
                    <a:pt x="799" y="296"/>
                    <a:pt x="799" y="296"/>
                  </a:cubicBezTo>
                  <a:cubicBezTo>
                    <a:pt x="799" y="300"/>
                    <a:pt x="799" y="300"/>
                    <a:pt x="799" y="300"/>
                  </a:cubicBezTo>
                  <a:cubicBezTo>
                    <a:pt x="799" y="300"/>
                    <a:pt x="799" y="300"/>
                    <a:pt x="799" y="300"/>
                  </a:cubicBezTo>
                  <a:cubicBezTo>
                    <a:pt x="799" y="300"/>
                    <a:pt x="799" y="300"/>
                    <a:pt x="799" y="300"/>
                  </a:cubicBezTo>
                  <a:cubicBezTo>
                    <a:pt x="799" y="300"/>
                    <a:pt x="799" y="300"/>
                    <a:pt x="799" y="300"/>
                  </a:cubicBezTo>
                  <a:cubicBezTo>
                    <a:pt x="799" y="300"/>
                    <a:pt x="799" y="300"/>
                    <a:pt x="799" y="300"/>
                  </a:cubicBezTo>
                  <a:cubicBezTo>
                    <a:pt x="799" y="300"/>
                    <a:pt x="799" y="300"/>
                    <a:pt x="799" y="300"/>
                  </a:cubicBezTo>
                  <a:cubicBezTo>
                    <a:pt x="799" y="300"/>
                    <a:pt x="800" y="300"/>
                    <a:pt x="802" y="300"/>
                  </a:cubicBezTo>
                  <a:cubicBezTo>
                    <a:pt x="807" y="301"/>
                    <a:pt x="818" y="302"/>
                    <a:pt x="827" y="303"/>
                  </a:cubicBezTo>
                  <a:cubicBezTo>
                    <a:pt x="837" y="305"/>
                    <a:pt x="845" y="306"/>
                    <a:pt x="845" y="306"/>
                  </a:cubicBezTo>
                  <a:cubicBezTo>
                    <a:pt x="848" y="306"/>
                    <a:pt x="850" y="305"/>
                    <a:pt x="851" y="302"/>
                  </a:cubicBezTo>
                  <a:cubicBezTo>
                    <a:pt x="852" y="300"/>
                    <a:pt x="851" y="297"/>
                    <a:pt x="849" y="296"/>
                  </a:cubicBezTo>
                  <a:cubicBezTo>
                    <a:pt x="846" y="294"/>
                    <a:pt x="846" y="294"/>
                    <a:pt x="846" y="294"/>
                  </a:cubicBezTo>
                  <a:cubicBezTo>
                    <a:pt x="872" y="296"/>
                    <a:pt x="872" y="296"/>
                    <a:pt x="872" y="296"/>
                  </a:cubicBezTo>
                  <a:cubicBezTo>
                    <a:pt x="874" y="296"/>
                    <a:pt x="877" y="294"/>
                    <a:pt x="877" y="292"/>
                  </a:cubicBezTo>
                  <a:cubicBezTo>
                    <a:pt x="878" y="289"/>
                    <a:pt x="877" y="287"/>
                    <a:pt x="875" y="285"/>
                  </a:cubicBezTo>
                  <a:cubicBezTo>
                    <a:pt x="874" y="284"/>
                    <a:pt x="874" y="284"/>
                    <a:pt x="874" y="284"/>
                  </a:cubicBezTo>
                  <a:cubicBezTo>
                    <a:pt x="898" y="289"/>
                    <a:pt x="898" y="289"/>
                    <a:pt x="898" y="289"/>
                  </a:cubicBezTo>
                  <a:cubicBezTo>
                    <a:pt x="899" y="289"/>
                    <a:pt x="901" y="289"/>
                    <a:pt x="902" y="288"/>
                  </a:cubicBezTo>
                  <a:cubicBezTo>
                    <a:pt x="904" y="287"/>
                    <a:pt x="904" y="285"/>
                    <a:pt x="904" y="284"/>
                  </a:cubicBezTo>
                  <a:cubicBezTo>
                    <a:pt x="904" y="282"/>
                    <a:pt x="904" y="281"/>
                    <a:pt x="904" y="281"/>
                  </a:cubicBezTo>
                  <a:cubicBezTo>
                    <a:pt x="903" y="280"/>
                    <a:pt x="903" y="280"/>
                    <a:pt x="903" y="280"/>
                  </a:cubicBezTo>
                  <a:cubicBezTo>
                    <a:pt x="902" y="279"/>
                    <a:pt x="902" y="279"/>
                    <a:pt x="902" y="279"/>
                  </a:cubicBezTo>
                  <a:cubicBezTo>
                    <a:pt x="901" y="278"/>
                    <a:pt x="900" y="278"/>
                    <a:pt x="899" y="277"/>
                  </a:cubicBezTo>
                  <a:cubicBezTo>
                    <a:pt x="895" y="275"/>
                    <a:pt x="888" y="270"/>
                    <a:pt x="881" y="266"/>
                  </a:cubicBezTo>
                  <a:cubicBezTo>
                    <a:pt x="875" y="262"/>
                    <a:pt x="869" y="259"/>
                    <a:pt x="869" y="259"/>
                  </a:cubicBezTo>
                  <a:cubicBezTo>
                    <a:pt x="866" y="263"/>
                    <a:pt x="866" y="263"/>
                    <a:pt x="866" y="263"/>
                  </a:cubicBezTo>
                  <a:cubicBezTo>
                    <a:pt x="871" y="266"/>
                    <a:pt x="871" y="266"/>
                    <a:pt x="871" y="266"/>
                  </a:cubicBezTo>
                  <a:cubicBezTo>
                    <a:pt x="867" y="263"/>
                    <a:pt x="867" y="263"/>
                    <a:pt x="867" y="263"/>
                  </a:cubicBezTo>
                  <a:cubicBezTo>
                    <a:pt x="869" y="268"/>
                    <a:pt x="869" y="268"/>
                    <a:pt x="869" y="268"/>
                  </a:cubicBezTo>
                  <a:cubicBezTo>
                    <a:pt x="869" y="268"/>
                    <a:pt x="870" y="268"/>
                    <a:pt x="871" y="266"/>
                  </a:cubicBezTo>
                  <a:cubicBezTo>
                    <a:pt x="867" y="263"/>
                    <a:pt x="867" y="263"/>
                    <a:pt x="867" y="263"/>
                  </a:cubicBezTo>
                  <a:cubicBezTo>
                    <a:pt x="869" y="268"/>
                    <a:pt x="869" y="268"/>
                    <a:pt x="869" y="268"/>
                  </a:cubicBezTo>
                  <a:cubicBezTo>
                    <a:pt x="867" y="264"/>
                    <a:pt x="867" y="264"/>
                    <a:pt x="867" y="264"/>
                  </a:cubicBezTo>
                  <a:cubicBezTo>
                    <a:pt x="867" y="269"/>
                    <a:pt x="867" y="269"/>
                    <a:pt x="867" y="269"/>
                  </a:cubicBezTo>
                  <a:cubicBezTo>
                    <a:pt x="868" y="269"/>
                    <a:pt x="868" y="269"/>
                    <a:pt x="869" y="268"/>
                  </a:cubicBezTo>
                  <a:cubicBezTo>
                    <a:pt x="867" y="264"/>
                    <a:pt x="867" y="264"/>
                    <a:pt x="867" y="264"/>
                  </a:cubicBezTo>
                  <a:cubicBezTo>
                    <a:pt x="867" y="269"/>
                    <a:pt x="867" y="269"/>
                    <a:pt x="867" y="269"/>
                  </a:cubicBezTo>
                  <a:cubicBezTo>
                    <a:pt x="867" y="267"/>
                    <a:pt x="867" y="267"/>
                    <a:pt x="867" y="267"/>
                  </a:cubicBezTo>
                  <a:cubicBezTo>
                    <a:pt x="867" y="269"/>
                    <a:pt x="867" y="269"/>
                    <a:pt x="867" y="269"/>
                  </a:cubicBezTo>
                  <a:cubicBezTo>
                    <a:pt x="867" y="269"/>
                    <a:pt x="867" y="269"/>
                    <a:pt x="867" y="269"/>
                  </a:cubicBezTo>
                  <a:cubicBezTo>
                    <a:pt x="867" y="267"/>
                    <a:pt x="867" y="267"/>
                    <a:pt x="867" y="267"/>
                  </a:cubicBezTo>
                  <a:cubicBezTo>
                    <a:pt x="867" y="269"/>
                    <a:pt x="867" y="269"/>
                    <a:pt x="867" y="269"/>
                  </a:cubicBezTo>
                  <a:cubicBezTo>
                    <a:pt x="867" y="269"/>
                    <a:pt x="867" y="269"/>
                    <a:pt x="867" y="269"/>
                  </a:cubicBezTo>
                  <a:cubicBezTo>
                    <a:pt x="868" y="269"/>
                    <a:pt x="869" y="269"/>
                    <a:pt x="871" y="269"/>
                  </a:cubicBezTo>
                  <a:cubicBezTo>
                    <a:pt x="877" y="270"/>
                    <a:pt x="889" y="272"/>
                    <a:pt x="901" y="274"/>
                  </a:cubicBezTo>
                  <a:cubicBezTo>
                    <a:pt x="906" y="275"/>
                    <a:pt x="912" y="276"/>
                    <a:pt x="916" y="277"/>
                  </a:cubicBezTo>
                  <a:cubicBezTo>
                    <a:pt x="918" y="277"/>
                    <a:pt x="920" y="277"/>
                    <a:pt x="922" y="277"/>
                  </a:cubicBezTo>
                  <a:cubicBezTo>
                    <a:pt x="923" y="278"/>
                    <a:pt x="924" y="278"/>
                    <a:pt x="925" y="278"/>
                  </a:cubicBezTo>
                  <a:cubicBezTo>
                    <a:pt x="926" y="278"/>
                    <a:pt x="926" y="278"/>
                    <a:pt x="927" y="278"/>
                  </a:cubicBezTo>
                  <a:cubicBezTo>
                    <a:pt x="927" y="278"/>
                    <a:pt x="927" y="278"/>
                    <a:pt x="928" y="277"/>
                  </a:cubicBezTo>
                  <a:cubicBezTo>
                    <a:pt x="929" y="277"/>
                    <a:pt x="930" y="277"/>
                    <a:pt x="931" y="275"/>
                  </a:cubicBezTo>
                  <a:cubicBezTo>
                    <a:pt x="931" y="274"/>
                    <a:pt x="932" y="272"/>
                    <a:pt x="931" y="271"/>
                  </a:cubicBezTo>
                  <a:cubicBezTo>
                    <a:pt x="931" y="270"/>
                    <a:pt x="930" y="268"/>
                    <a:pt x="929" y="268"/>
                  </a:cubicBezTo>
                  <a:cubicBezTo>
                    <a:pt x="900" y="250"/>
                    <a:pt x="900" y="250"/>
                    <a:pt x="900" y="250"/>
                  </a:cubicBezTo>
                  <a:cubicBezTo>
                    <a:pt x="898" y="254"/>
                    <a:pt x="898" y="254"/>
                    <a:pt x="898" y="254"/>
                  </a:cubicBezTo>
                  <a:cubicBezTo>
                    <a:pt x="896" y="260"/>
                    <a:pt x="896" y="260"/>
                    <a:pt x="896" y="260"/>
                  </a:cubicBezTo>
                  <a:cubicBezTo>
                    <a:pt x="942" y="271"/>
                    <a:pt x="942" y="271"/>
                    <a:pt x="942" y="271"/>
                  </a:cubicBezTo>
                  <a:cubicBezTo>
                    <a:pt x="944" y="271"/>
                    <a:pt x="947" y="270"/>
                    <a:pt x="948" y="267"/>
                  </a:cubicBezTo>
                  <a:cubicBezTo>
                    <a:pt x="949" y="265"/>
                    <a:pt x="948" y="262"/>
                    <a:pt x="946" y="260"/>
                  </a:cubicBezTo>
                  <a:cubicBezTo>
                    <a:pt x="940" y="257"/>
                    <a:pt x="940" y="257"/>
                    <a:pt x="940" y="257"/>
                  </a:cubicBezTo>
                  <a:cubicBezTo>
                    <a:pt x="969" y="262"/>
                    <a:pt x="969" y="262"/>
                    <a:pt x="969" y="262"/>
                  </a:cubicBezTo>
                  <a:cubicBezTo>
                    <a:pt x="972" y="262"/>
                    <a:pt x="974" y="261"/>
                    <a:pt x="975" y="259"/>
                  </a:cubicBezTo>
                  <a:cubicBezTo>
                    <a:pt x="976" y="256"/>
                    <a:pt x="975" y="253"/>
                    <a:pt x="973" y="252"/>
                  </a:cubicBezTo>
                  <a:cubicBezTo>
                    <a:pt x="968" y="249"/>
                    <a:pt x="968" y="249"/>
                    <a:pt x="968" y="249"/>
                  </a:cubicBezTo>
                  <a:cubicBezTo>
                    <a:pt x="984" y="251"/>
                    <a:pt x="984" y="251"/>
                    <a:pt x="984" y="251"/>
                  </a:cubicBezTo>
                  <a:cubicBezTo>
                    <a:pt x="987" y="252"/>
                    <a:pt x="989" y="250"/>
                    <a:pt x="990" y="248"/>
                  </a:cubicBezTo>
                  <a:cubicBezTo>
                    <a:pt x="991" y="246"/>
                    <a:pt x="990" y="243"/>
                    <a:pt x="988" y="241"/>
                  </a:cubicBezTo>
                  <a:cubicBezTo>
                    <a:pt x="967" y="228"/>
                    <a:pt x="967" y="228"/>
                    <a:pt x="967" y="228"/>
                  </a:cubicBezTo>
                  <a:cubicBezTo>
                    <a:pt x="964" y="233"/>
                    <a:pt x="964" y="233"/>
                    <a:pt x="964" y="233"/>
                  </a:cubicBezTo>
                  <a:cubicBezTo>
                    <a:pt x="969" y="236"/>
                    <a:pt x="969" y="236"/>
                    <a:pt x="969" y="236"/>
                  </a:cubicBezTo>
                  <a:cubicBezTo>
                    <a:pt x="964" y="233"/>
                    <a:pt x="964" y="233"/>
                    <a:pt x="964" y="233"/>
                  </a:cubicBezTo>
                  <a:cubicBezTo>
                    <a:pt x="967" y="238"/>
                    <a:pt x="967" y="238"/>
                    <a:pt x="967" y="238"/>
                  </a:cubicBezTo>
                  <a:cubicBezTo>
                    <a:pt x="967" y="238"/>
                    <a:pt x="968" y="237"/>
                    <a:pt x="969" y="236"/>
                  </a:cubicBezTo>
                  <a:cubicBezTo>
                    <a:pt x="964" y="233"/>
                    <a:pt x="964" y="233"/>
                    <a:pt x="964" y="233"/>
                  </a:cubicBezTo>
                  <a:cubicBezTo>
                    <a:pt x="967" y="238"/>
                    <a:pt x="967" y="238"/>
                    <a:pt x="967" y="238"/>
                  </a:cubicBezTo>
                  <a:cubicBezTo>
                    <a:pt x="964" y="233"/>
                    <a:pt x="964" y="233"/>
                    <a:pt x="964" y="233"/>
                  </a:cubicBezTo>
                  <a:cubicBezTo>
                    <a:pt x="965" y="238"/>
                    <a:pt x="965" y="238"/>
                    <a:pt x="965" y="238"/>
                  </a:cubicBezTo>
                  <a:cubicBezTo>
                    <a:pt x="965" y="238"/>
                    <a:pt x="966" y="238"/>
                    <a:pt x="967" y="238"/>
                  </a:cubicBezTo>
                  <a:cubicBezTo>
                    <a:pt x="964" y="233"/>
                    <a:pt x="964" y="233"/>
                    <a:pt x="964" y="233"/>
                  </a:cubicBezTo>
                  <a:cubicBezTo>
                    <a:pt x="965" y="238"/>
                    <a:pt x="965" y="238"/>
                    <a:pt x="965" y="238"/>
                  </a:cubicBezTo>
                  <a:cubicBezTo>
                    <a:pt x="964" y="235"/>
                    <a:pt x="964" y="235"/>
                    <a:pt x="964" y="235"/>
                  </a:cubicBezTo>
                  <a:cubicBezTo>
                    <a:pt x="964" y="238"/>
                    <a:pt x="964" y="238"/>
                    <a:pt x="964" y="238"/>
                  </a:cubicBezTo>
                  <a:cubicBezTo>
                    <a:pt x="965" y="238"/>
                    <a:pt x="965" y="238"/>
                    <a:pt x="965" y="238"/>
                  </a:cubicBezTo>
                  <a:cubicBezTo>
                    <a:pt x="964" y="235"/>
                    <a:pt x="964" y="235"/>
                    <a:pt x="964" y="235"/>
                  </a:cubicBezTo>
                  <a:cubicBezTo>
                    <a:pt x="964" y="238"/>
                    <a:pt x="964" y="238"/>
                    <a:pt x="964" y="238"/>
                  </a:cubicBezTo>
                  <a:cubicBezTo>
                    <a:pt x="964" y="237"/>
                    <a:pt x="964" y="237"/>
                    <a:pt x="964" y="237"/>
                  </a:cubicBezTo>
                  <a:cubicBezTo>
                    <a:pt x="964" y="238"/>
                    <a:pt x="964" y="238"/>
                    <a:pt x="964" y="238"/>
                  </a:cubicBezTo>
                  <a:cubicBezTo>
                    <a:pt x="964" y="238"/>
                    <a:pt x="964" y="238"/>
                    <a:pt x="964" y="238"/>
                  </a:cubicBezTo>
                  <a:cubicBezTo>
                    <a:pt x="964" y="237"/>
                    <a:pt x="964" y="237"/>
                    <a:pt x="964" y="237"/>
                  </a:cubicBezTo>
                  <a:cubicBezTo>
                    <a:pt x="964" y="238"/>
                    <a:pt x="964" y="238"/>
                    <a:pt x="964" y="238"/>
                  </a:cubicBezTo>
                  <a:cubicBezTo>
                    <a:pt x="965" y="238"/>
                    <a:pt x="966" y="239"/>
                    <a:pt x="967" y="239"/>
                  </a:cubicBezTo>
                  <a:cubicBezTo>
                    <a:pt x="972" y="240"/>
                    <a:pt x="981" y="242"/>
                    <a:pt x="990" y="244"/>
                  </a:cubicBezTo>
                  <a:cubicBezTo>
                    <a:pt x="994" y="245"/>
                    <a:pt x="997" y="246"/>
                    <a:pt x="1000" y="246"/>
                  </a:cubicBezTo>
                  <a:cubicBezTo>
                    <a:pt x="1002" y="247"/>
                    <a:pt x="1003" y="247"/>
                    <a:pt x="1004" y="247"/>
                  </a:cubicBezTo>
                  <a:cubicBezTo>
                    <a:pt x="1004" y="247"/>
                    <a:pt x="1004" y="247"/>
                    <a:pt x="1005" y="247"/>
                  </a:cubicBezTo>
                  <a:cubicBezTo>
                    <a:pt x="1005" y="247"/>
                    <a:pt x="1005" y="247"/>
                    <a:pt x="1005" y="247"/>
                  </a:cubicBezTo>
                  <a:cubicBezTo>
                    <a:pt x="1005" y="247"/>
                    <a:pt x="1005" y="247"/>
                    <a:pt x="1005" y="247"/>
                  </a:cubicBezTo>
                  <a:cubicBezTo>
                    <a:pt x="1005" y="248"/>
                    <a:pt x="1006" y="248"/>
                    <a:pt x="1006" y="248"/>
                  </a:cubicBezTo>
                  <a:cubicBezTo>
                    <a:pt x="1007" y="248"/>
                    <a:pt x="1007" y="248"/>
                    <a:pt x="1007" y="248"/>
                  </a:cubicBezTo>
                  <a:cubicBezTo>
                    <a:pt x="1007" y="247"/>
                    <a:pt x="1007" y="247"/>
                    <a:pt x="1007" y="247"/>
                  </a:cubicBezTo>
                  <a:cubicBezTo>
                    <a:pt x="1008" y="247"/>
                    <a:pt x="1008" y="247"/>
                    <a:pt x="1009" y="247"/>
                  </a:cubicBezTo>
                  <a:cubicBezTo>
                    <a:pt x="1011" y="246"/>
                    <a:pt x="1012" y="244"/>
                    <a:pt x="1012" y="242"/>
                  </a:cubicBezTo>
                  <a:cubicBezTo>
                    <a:pt x="1012" y="240"/>
                    <a:pt x="1011" y="238"/>
                    <a:pt x="1009" y="237"/>
                  </a:cubicBezTo>
                  <a:cubicBezTo>
                    <a:pt x="984" y="222"/>
                    <a:pt x="984" y="222"/>
                    <a:pt x="984" y="222"/>
                  </a:cubicBezTo>
                  <a:cubicBezTo>
                    <a:pt x="981" y="226"/>
                    <a:pt x="981" y="226"/>
                    <a:pt x="981" y="226"/>
                  </a:cubicBezTo>
                  <a:cubicBezTo>
                    <a:pt x="986" y="229"/>
                    <a:pt x="986" y="229"/>
                    <a:pt x="986" y="229"/>
                  </a:cubicBezTo>
                  <a:cubicBezTo>
                    <a:pt x="981" y="226"/>
                    <a:pt x="981" y="226"/>
                    <a:pt x="981" y="226"/>
                  </a:cubicBezTo>
                  <a:cubicBezTo>
                    <a:pt x="984" y="231"/>
                    <a:pt x="984" y="231"/>
                    <a:pt x="984" y="231"/>
                  </a:cubicBezTo>
                  <a:cubicBezTo>
                    <a:pt x="985" y="231"/>
                    <a:pt x="985" y="230"/>
                    <a:pt x="986" y="229"/>
                  </a:cubicBezTo>
                  <a:cubicBezTo>
                    <a:pt x="981" y="226"/>
                    <a:pt x="981" y="226"/>
                    <a:pt x="981" y="226"/>
                  </a:cubicBezTo>
                  <a:cubicBezTo>
                    <a:pt x="984" y="231"/>
                    <a:pt x="984" y="231"/>
                    <a:pt x="984" y="231"/>
                  </a:cubicBezTo>
                  <a:cubicBezTo>
                    <a:pt x="981" y="227"/>
                    <a:pt x="981" y="227"/>
                    <a:pt x="981" y="227"/>
                  </a:cubicBezTo>
                  <a:cubicBezTo>
                    <a:pt x="983" y="232"/>
                    <a:pt x="983" y="232"/>
                    <a:pt x="983" y="232"/>
                  </a:cubicBezTo>
                  <a:cubicBezTo>
                    <a:pt x="983" y="232"/>
                    <a:pt x="984" y="232"/>
                    <a:pt x="984" y="231"/>
                  </a:cubicBezTo>
                  <a:cubicBezTo>
                    <a:pt x="981" y="227"/>
                    <a:pt x="981" y="227"/>
                    <a:pt x="981" y="227"/>
                  </a:cubicBezTo>
                  <a:cubicBezTo>
                    <a:pt x="983" y="232"/>
                    <a:pt x="983" y="232"/>
                    <a:pt x="983" y="232"/>
                  </a:cubicBezTo>
                  <a:cubicBezTo>
                    <a:pt x="981" y="227"/>
                    <a:pt x="981" y="227"/>
                    <a:pt x="981" y="227"/>
                  </a:cubicBezTo>
                  <a:cubicBezTo>
                    <a:pt x="982" y="232"/>
                    <a:pt x="982" y="232"/>
                    <a:pt x="982" y="232"/>
                  </a:cubicBezTo>
                  <a:cubicBezTo>
                    <a:pt x="982" y="232"/>
                    <a:pt x="982" y="232"/>
                    <a:pt x="983" y="232"/>
                  </a:cubicBezTo>
                  <a:cubicBezTo>
                    <a:pt x="981" y="227"/>
                    <a:pt x="981" y="227"/>
                    <a:pt x="981" y="227"/>
                  </a:cubicBezTo>
                  <a:cubicBezTo>
                    <a:pt x="982" y="232"/>
                    <a:pt x="982" y="232"/>
                    <a:pt x="982" y="232"/>
                  </a:cubicBezTo>
                  <a:cubicBezTo>
                    <a:pt x="982" y="229"/>
                    <a:pt x="982" y="229"/>
                    <a:pt x="982" y="229"/>
                  </a:cubicBezTo>
                  <a:cubicBezTo>
                    <a:pt x="982" y="232"/>
                    <a:pt x="982" y="232"/>
                    <a:pt x="982" y="232"/>
                  </a:cubicBezTo>
                  <a:cubicBezTo>
                    <a:pt x="982" y="232"/>
                    <a:pt x="982" y="232"/>
                    <a:pt x="982" y="232"/>
                  </a:cubicBezTo>
                  <a:cubicBezTo>
                    <a:pt x="982" y="229"/>
                    <a:pt x="982" y="229"/>
                    <a:pt x="982" y="229"/>
                  </a:cubicBezTo>
                  <a:cubicBezTo>
                    <a:pt x="982" y="232"/>
                    <a:pt x="982" y="232"/>
                    <a:pt x="982" y="232"/>
                  </a:cubicBezTo>
                  <a:cubicBezTo>
                    <a:pt x="982" y="232"/>
                    <a:pt x="982" y="232"/>
                    <a:pt x="982" y="232"/>
                  </a:cubicBezTo>
                  <a:cubicBezTo>
                    <a:pt x="982" y="232"/>
                    <a:pt x="983" y="232"/>
                    <a:pt x="985" y="232"/>
                  </a:cubicBezTo>
                  <a:cubicBezTo>
                    <a:pt x="991" y="233"/>
                    <a:pt x="1002" y="235"/>
                    <a:pt x="1011" y="237"/>
                  </a:cubicBezTo>
                  <a:cubicBezTo>
                    <a:pt x="1016" y="237"/>
                    <a:pt x="1020" y="238"/>
                    <a:pt x="1023" y="239"/>
                  </a:cubicBezTo>
                  <a:cubicBezTo>
                    <a:pt x="1026" y="239"/>
                    <a:pt x="1028" y="240"/>
                    <a:pt x="1028" y="240"/>
                  </a:cubicBezTo>
                  <a:cubicBezTo>
                    <a:pt x="1031" y="240"/>
                    <a:pt x="1033" y="239"/>
                    <a:pt x="1034" y="237"/>
                  </a:cubicBezTo>
                  <a:cubicBezTo>
                    <a:pt x="1035" y="236"/>
                    <a:pt x="1035" y="235"/>
                    <a:pt x="1035" y="234"/>
                  </a:cubicBezTo>
                  <a:cubicBezTo>
                    <a:pt x="1035" y="233"/>
                    <a:pt x="1034" y="232"/>
                    <a:pt x="1034" y="232"/>
                  </a:cubicBezTo>
                  <a:cubicBezTo>
                    <a:pt x="1034" y="231"/>
                    <a:pt x="1033" y="230"/>
                    <a:pt x="1033" y="230"/>
                  </a:cubicBezTo>
                  <a:cubicBezTo>
                    <a:pt x="1033" y="229"/>
                    <a:pt x="1032" y="229"/>
                    <a:pt x="1032" y="229"/>
                  </a:cubicBezTo>
                  <a:cubicBezTo>
                    <a:pt x="1030" y="228"/>
                    <a:pt x="1028" y="227"/>
                    <a:pt x="1025" y="225"/>
                  </a:cubicBezTo>
                  <a:cubicBezTo>
                    <a:pt x="1022" y="223"/>
                    <a:pt x="1017" y="220"/>
                    <a:pt x="1013" y="218"/>
                  </a:cubicBezTo>
                  <a:cubicBezTo>
                    <a:pt x="1011" y="216"/>
                    <a:pt x="1009" y="215"/>
                    <a:pt x="1008" y="215"/>
                  </a:cubicBezTo>
                  <a:cubicBezTo>
                    <a:pt x="1008" y="214"/>
                    <a:pt x="1007" y="214"/>
                    <a:pt x="1007" y="214"/>
                  </a:cubicBezTo>
                  <a:cubicBezTo>
                    <a:pt x="1007" y="214"/>
                    <a:pt x="1007" y="214"/>
                    <a:pt x="1007" y="214"/>
                  </a:cubicBezTo>
                  <a:cubicBezTo>
                    <a:pt x="1005" y="216"/>
                    <a:pt x="1005" y="216"/>
                    <a:pt x="1005" y="216"/>
                  </a:cubicBezTo>
                  <a:cubicBezTo>
                    <a:pt x="1007" y="214"/>
                    <a:pt x="1007" y="214"/>
                    <a:pt x="1007" y="214"/>
                  </a:cubicBezTo>
                  <a:cubicBezTo>
                    <a:pt x="1007" y="214"/>
                    <a:pt x="1007" y="214"/>
                    <a:pt x="1007" y="214"/>
                  </a:cubicBezTo>
                  <a:cubicBezTo>
                    <a:pt x="1005" y="216"/>
                    <a:pt x="1005" y="216"/>
                    <a:pt x="1005" y="216"/>
                  </a:cubicBezTo>
                  <a:cubicBezTo>
                    <a:pt x="1007" y="214"/>
                    <a:pt x="1007" y="214"/>
                    <a:pt x="1007" y="214"/>
                  </a:cubicBezTo>
                  <a:cubicBezTo>
                    <a:pt x="1004" y="218"/>
                    <a:pt x="1004" y="218"/>
                    <a:pt x="1004" y="218"/>
                  </a:cubicBezTo>
                  <a:cubicBezTo>
                    <a:pt x="1008" y="215"/>
                    <a:pt x="1008" y="215"/>
                    <a:pt x="1008" y="215"/>
                  </a:cubicBezTo>
                  <a:cubicBezTo>
                    <a:pt x="1008" y="215"/>
                    <a:pt x="1007" y="214"/>
                    <a:pt x="1007" y="214"/>
                  </a:cubicBezTo>
                  <a:cubicBezTo>
                    <a:pt x="1004" y="218"/>
                    <a:pt x="1004" y="218"/>
                    <a:pt x="1004" y="218"/>
                  </a:cubicBezTo>
                  <a:cubicBezTo>
                    <a:pt x="1008" y="215"/>
                    <a:pt x="1008" y="215"/>
                    <a:pt x="1008" y="215"/>
                  </a:cubicBezTo>
                  <a:cubicBezTo>
                    <a:pt x="1003" y="218"/>
                    <a:pt x="1003" y="218"/>
                    <a:pt x="1003" y="218"/>
                  </a:cubicBezTo>
                  <a:cubicBezTo>
                    <a:pt x="1009" y="218"/>
                    <a:pt x="1009" y="218"/>
                    <a:pt x="1009" y="218"/>
                  </a:cubicBezTo>
                  <a:cubicBezTo>
                    <a:pt x="1009" y="216"/>
                    <a:pt x="1008" y="215"/>
                    <a:pt x="1008" y="215"/>
                  </a:cubicBezTo>
                  <a:cubicBezTo>
                    <a:pt x="1003" y="218"/>
                    <a:pt x="1003" y="218"/>
                    <a:pt x="1003" y="218"/>
                  </a:cubicBezTo>
                  <a:cubicBezTo>
                    <a:pt x="1009" y="218"/>
                    <a:pt x="1009" y="218"/>
                    <a:pt x="1009" y="218"/>
                  </a:cubicBezTo>
                  <a:cubicBezTo>
                    <a:pt x="1003" y="218"/>
                    <a:pt x="1003" y="218"/>
                    <a:pt x="1003" y="218"/>
                  </a:cubicBezTo>
                  <a:cubicBezTo>
                    <a:pt x="1008" y="221"/>
                    <a:pt x="1008" y="221"/>
                    <a:pt x="1008" y="221"/>
                  </a:cubicBezTo>
                  <a:cubicBezTo>
                    <a:pt x="1009" y="220"/>
                    <a:pt x="1009" y="219"/>
                    <a:pt x="1009" y="218"/>
                  </a:cubicBezTo>
                  <a:cubicBezTo>
                    <a:pt x="1003" y="218"/>
                    <a:pt x="1003" y="218"/>
                    <a:pt x="1003" y="218"/>
                  </a:cubicBezTo>
                  <a:cubicBezTo>
                    <a:pt x="1008" y="221"/>
                    <a:pt x="1008" y="221"/>
                    <a:pt x="1008" y="221"/>
                  </a:cubicBezTo>
                  <a:cubicBezTo>
                    <a:pt x="1003" y="218"/>
                    <a:pt x="1003" y="218"/>
                    <a:pt x="1003" y="218"/>
                  </a:cubicBezTo>
                  <a:cubicBezTo>
                    <a:pt x="1003" y="223"/>
                    <a:pt x="1003" y="223"/>
                    <a:pt x="1003" y="223"/>
                  </a:cubicBezTo>
                  <a:cubicBezTo>
                    <a:pt x="1054" y="228"/>
                    <a:pt x="1054" y="228"/>
                    <a:pt x="1054" y="228"/>
                  </a:cubicBezTo>
                  <a:cubicBezTo>
                    <a:pt x="1056" y="228"/>
                    <a:pt x="1059" y="226"/>
                    <a:pt x="1059" y="224"/>
                  </a:cubicBezTo>
                  <a:cubicBezTo>
                    <a:pt x="1060" y="221"/>
                    <a:pt x="1059" y="219"/>
                    <a:pt x="1057" y="217"/>
                  </a:cubicBezTo>
                  <a:cubicBezTo>
                    <a:pt x="1057" y="217"/>
                    <a:pt x="1056" y="217"/>
                    <a:pt x="1054" y="216"/>
                  </a:cubicBezTo>
                  <a:cubicBezTo>
                    <a:pt x="1051" y="214"/>
                    <a:pt x="1047" y="212"/>
                    <a:pt x="1044" y="210"/>
                  </a:cubicBezTo>
                  <a:cubicBezTo>
                    <a:pt x="1043" y="209"/>
                    <a:pt x="1041" y="208"/>
                    <a:pt x="1040" y="207"/>
                  </a:cubicBezTo>
                  <a:cubicBezTo>
                    <a:pt x="1040" y="207"/>
                    <a:pt x="1039" y="207"/>
                    <a:pt x="1039" y="207"/>
                  </a:cubicBezTo>
                  <a:cubicBezTo>
                    <a:pt x="1039" y="207"/>
                    <a:pt x="1039" y="207"/>
                    <a:pt x="1039" y="207"/>
                  </a:cubicBezTo>
                  <a:cubicBezTo>
                    <a:pt x="1037" y="209"/>
                    <a:pt x="1037" y="209"/>
                    <a:pt x="1037" y="209"/>
                  </a:cubicBezTo>
                  <a:cubicBezTo>
                    <a:pt x="1040" y="207"/>
                    <a:pt x="1040" y="207"/>
                    <a:pt x="1040" y="207"/>
                  </a:cubicBezTo>
                  <a:cubicBezTo>
                    <a:pt x="1039" y="207"/>
                    <a:pt x="1039" y="207"/>
                    <a:pt x="1039" y="207"/>
                  </a:cubicBezTo>
                  <a:cubicBezTo>
                    <a:pt x="1037" y="209"/>
                    <a:pt x="1037" y="209"/>
                    <a:pt x="1037" y="209"/>
                  </a:cubicBezTo>
                  <a:cubicBezTo>
                    <a:pt x="1040" y="207"/>
                    <a:pt x="1040" y="207"/>
                    <a:pt x="1040" y="207"/>
                  </a:cubicBezTo>
                  <a:cubicBezTo>
                    <a:pt x="1036" y="210"/>
                    <a:pt x="1036" y="210"/>
                    <a:pt x="1036" y="210"/>
                  </a:cubicBezTo>
                  <a:cubicBezTo>
                    <a:pt x="1040" y="208"/>
                    <a:pt x="1040" y="208"/>
                    <a:pt x="1040" y="208"/>
                  </a:cubicBezTo>
                  <a:cubicBezTo>
                    <a:pt x="1040" y="207"/>
                    <a:pt x="1040" y="207"/>
                    <a:pt x="1040" y="207"/>
                  </a:cubicBezTo>
                  <a:cubicBezTo>
                    <a:pt x="1036" y="210"/>
                    <a:pt x="1036" y="210"/>
                    <a:pt x="1036" y="210"/>
                  </a:cubicBezTo>
                  <a:cubicBezTo>
                    <a:pt x="1040" y="208"/>
                    <a:pt x="1040" y="208"/>
                    <a:pt x="1040" y="208"/>
                  </a:cubicBezTo>
                  <a:cubicBezTo>
                    <a:pt x="1035" y="210"/>
                    <a:pt x="1035" y="210"/>
                    <a:pt x="1035" y="210"/>
                  </a:cubicBezTo>
                  <a:cubicBezTo>
                    <a:pt x="1041" y="210"/>
                    <a:pt x="1041" y="210"/>
                    <a:pt x="1041" y="210"/>
                  </a:cubicBezTo>
                  <a:cubicBezTo>
                    <a:pt x="1041" y="209"/>
                    <a:pt x="1040" y="208"/>
                    <a:pt x="1040" y="208"/>
                  </a:cubicBezTo>
                  <a:cubicBezTo>
                    <a:pt x="1035" y="210"/>
                    <a:pt x="1035" y="210"/>
                    <a:pt x="1035" y="210"/>
                  </a:cubicBezTo>
                  <a:cubicBezTo>
                    <a:pt x="1041" y="210"/>
                    <a:pt x="1041" y="210"/>
                    <a:pt x="1041" y="210"/>
                  </a:cubicBezTo>
                  <a:cubicBezTo>
                    <a:pt x="1035" y="210"/>
                    <a:pt x="1035" y="210"/>
                    <a:pt x="1035" y="210"/>
                  </a:cubicBezTo>
                  <a:cubicBezTo>
                    <a:pt x="1040" y="213"/>
                    <a:pt x="1040" y="213"/>
                    <a:pt x="1040" y="213"/>
                  </a:cubicBezTo>
                  <a:cubicBezTo>
                    <a:pt x="1041" y="212"/>
                    <a:pt x="1041" y="211"/>
                    <a:pt x="1041" y="210"/>
                  </a:cubicBezTo>
                  <a:cubicBezTo>
                    <a:pt x="1035" y="210"/>
                    <a:pt x="1035" y="210"/>
                    <a:pt x="1035" y="210"/>
                  </a:cubicBezTo>
                  <a:cubicBezTo>
                    <a:pt x="1040" y="213"/>
                    <a:pt x="1040" y="213"/>
                    <a:pt x="1040" y="213"/>
                  </a:cubicBezTo>
                  <a:cubicBezTo>
                    <a:pt x="1040" y="213"/>
                    <a:pt x="1040" y="213"/>
                    <a:pt x="1040" y="213"/>
                  </a:cubicBezTo>
                  <a:cubicBezTo>
                    <a:pt x="1035" y="210"/>
                    <a:pt x="1035" y="210"/>
                    <a:pt x="1035" y="210"/>
                  </a:cubicBezTo>
                  <a:cubicBezTo>
                    <a:pt x="1038" y="215"/>
                    <a:pt x="1038" y="215"/>
                    <a:pt x="1038" y="215"/>
                  </a:cubicBezTo>
                  <a:cubicBezTo>
                    <a:pt x="1038" y="215"/>
                    <a:pt x="1039" y="215"/>
                    <a:pt x="1040" y="213"/>
                  </a:cubicBezTo>
                  <a:cubicBezTo>
                    <a:pt x="1035" y="210"/>
                    <a:pt x="1035" y="210"/>
                    <a:pt x="1035" y="210"/>
                  </a:cubicBezTo>
                  <a:cubicBezTo>
                    <a:pt x="1038" y="215"/>
                    <a:pt x="1038" y="215"/>
                    <a:pt x="1038" y="215"/>
                  </a:cubicBezTo>
                  <a:cubicBezTo>
                    <a:pt x="1036" y="211"/>
                    <a:pt x="1036" y="211"/>
                    <a:pt x="1036" y="211"/>
                  </a:cubicBezTo>
                  <a:cubicBezTo>
                    <a:pt x="1036" y="216"/>
                    <a:pt x="1036" y="216"/>
                    <a:pt x="1036" y="216"/>
                  </a:cubicBezTo>
                  <a:cubicBezTo>
                    <a:pt x="1036" y="216"/>
                    <a:pt x="1037" y="216"/>
                    <a:pt x="1038" y="215"/>
                  </a:cubicBezTo>
                  <a:cubicBezTo>
                    <a:pt x="1036" y="211"/>
                    <a:pt x="1036" y="211"/>
                    <a:pt x="1036" y="211"/>
                  </a:cubicBezTo>
                  <a:cubicBezTo>
                    <a:pt x="1036" y="216"/>
                    <a:pt x="1036" y="216"/>
                    <a:pt x="1036" y="216"/>
                  </a:cubicBezTo>
                  <a:cubicBezTo>
                    <a:pt x="1036" y="212"/>
                    <a:pt x="1036" y="212"/>
                    <a:pt x="1036" y="212"/>
                  </a:cubicBezTo>
                  <a:cubicBezTo>
                    <a:pt x="1036" y="216"/>
                    <a:pt x="1036" y="216"/>
                    <a:pt x="1036" y="216"/>
                  </a:cubicBezTo>
                  <a:cubicBezTo>
                    <a:pt x="1036" y="216"/>
                    <a:pt x="1036" y="216"/>
                    <a:pt x="1036" y="216"/>
                  </a:cubicBezTo>
                  <a:cubicBezTo>
                    <a:pt x="1036" y="212"/>
                    <a:pt x="1036" y="212"/>
                    <a:pt x="1036" y="212"/>
                  </a:cubicBezTo>
                  <a:cubicBezTo>
                    <a:pt x="1036" y="216"/>
                    <a:pt x="1036" y="216"/>
                    <a:pt x="1036" y="216"/>
                  </a:cubicBezTo>
                  <a:cubicBezTo>
                    <a:pt x="1036" y="215"/>
                    <a:pt x="1036" y="215"/>
                    <a:pt x="1036" y="215"/>
                  </a:cubicBezTo>
                  <a:cubicBezTo>
                    <a:pt x="1036" y="216"/>
                    <a:pt x="1036" y="216"/>
                    <a:pt x="1036" y="216"/>
                  </a:cubicBezTo>
                  <a:cubicBezTo>
                    <a:pt x="1036" y="216"/>
                    <a:pt x="1036" y="216"/>
                    <a:pt x="1036" y="216"/>
                  </a:cubicBezTo>
                  <a:cubicBezTo>
                    <a:pt x="1036" y="215"/>
                    <a:pt x="1036" y="215"/>
                    <a:pt x="1036" y="215"/>
                  </a:cubicBezTo>
                  <a:cubicBezTo>
                    <a:pt x="1036" y="216"/>
                    <a:pt x="1036" y="216"/>
                    <a:pt x="1036" y="216"/>
                  </a:cubicBezTo>
                  <a:cubicBezTo>
                    <a:pt x="1036" y="216"/>
                    <a:pt x="1037" y="216"/>
                    <a:pt x="1038" y="216"/>
                  </a:cubicBezTo>
                  <a:cubicBezTo>
                    <a:pt x="1044" y="217"/>
                    <a:pt x="1053" y="219"/>
                    <a:pt x="1061" y="221"/>
                  </a:cubicBezTo>
                  <a:cubicBezTo>
                    <a:pt x="1066" y="222"/>
                    <a:pt x="1069" y="223"/>
                    <a:pt x="1072" y="223"/>
                  </a:cubicBezTo>
                  <a:cubicBezTo>
                    <a:pt x="1075" y="224"/>
                    <a:pt x="1077" y="224"/>
                    <a:pt x="1077" y="224"/>
                  </a:cubicBezTo>
                  <a:cubicBezTo>
                    <a:pt x="1079" y="225"/>
                    <a:pt x="1082" y="224"/>
                    <a:pt x="1083" y="221"/>
                  </a:cubicBezTo>
                  <a:cubicBezTo>
                    <a:pt x="1084" y="219"/>
                    <a:pt x="1083" y="216"/>
                    <a:pt x="1081" y="214"/>
                  </a:cubicBezTo>
                  <a:cubicBezTo>
                    <a:pt x="1081" y="214"/>
                    <a:pt x="1079" y="213"/>
                    <a:pt x="1076" y="212"/>
                  </a:cubicBezTo>
                  <a:cubicBezTo>
                    <a:pt x="1073" y="209"/>
                    <a:pt x="1067" y="206"/>
                    <a:pt x="1062" y="203"/>
                  </a:cubicBezTo>
                  <a:cubicBezTo>
                    <a:pt x="1060" y="201"/>
                    <a:pt x="1057" y="200"/>
                    <a:pt x="1056" y="199"/>
                  </a:cubicBezTo>
                  <a:cubicBezTo>
                    <a:pt x="1055" y="198"/>
                    <a:pt x="1054" y="198"/>
                    <a:pt x="1054" y="198"/>
                  </a:cubicBezTo>
                  <a:cubicBezTo>
                    <a:pt x="1054" y="198"/>
                    <a:pt x="1054" y="198"/>
                    <a:pt x="1054" y="198"/>
                  </a:cubicBezTo>
                  <a:cubicBezTo>
                    <a:pt x="1054" y="198"/>
                    <a:pt x="1054" y="198"/>
                    <a:pt x="1054" y="198"/>
                  </a:cubicBezTo>
                  <a:cubicBezTo>
                    <a:pt x="1052" y="200"/>
                    <a:pt x="1052" y="200"/>
                    <a:pt x="1052" y="200"/>
                  </a:cubicBezTo>
                  <a:cubicBezTo>
                    <a:pt x="1054" y="198"/>
                    <a:pt x="1054" y="198"/>
                    <a:pt x="1054" y="198"/>
                  </a:cubicBezTo>
                  <a:cubicBezTo>
                    <a:pt x="1054" y="198"/>
                    <a:pt x="1054" y="198"/>
                    <a:pt x="1054" y="198"/>
                  </a:cubicBezTo>
                  <a:cubicBezTo>
                    <a:pt x="1052" y="200"/>
                    <a:pt x="1052" y="200"/>
                    <a:pt x="1052" y="200"/>
                  </a:cubicBezTo>
                  <a:cubicBezTo>
                    <a:pt x="1054" y="198"/>
                    <a:pt x="1054" y="198"/>
                    <a:pt x="1054" y="198"/>
                  </a:cubicBezTo>
                  <a:cubicBezTo>
                    <a:pt x="1051" y="202"/>
                    <a:pt x="1051" y="202"/>
                    <a:pt x="1051" y="202"/>
                  </a:cubicBezTo>
                  <a:cubicBezTo>
                    <a:pt x="1055" y="199"/>
                    <a:pt x="1055" y="199"/>
                    <a:pt x="1055" y="199"/>
                  </a:cubicBezTo>
                  <a:cubicBezTo>
                    <a:pt x="1055" y="198"/>
                    <a:pt x="1054" y="198"/>
                    <a:pt x="1054" y="198"/>
                  </a:cubicBezTo>
                  <a:cubicBezTo>
                    <a:pt x="1051" y="202"/>
                    <a:pt x="1051" y="202"/>
                    <a:pt x="1051" y="202"/>
                  </a:cubicBezTo>
                  <a:cubicBezTo>
                    <a:pt x="1055" y="199"/>
                    <a:pt x="1055" y="199"/>
                    <a:pt x="1055" y="199"/>
                  </a:cubicBezTo>
                  <a:cubicBezTo>
                    <a:pt x="1050" y="202"/>
                    <a:pt x="1050" y="202"/>
                    <a:pt x="1050" y="202"/>
                  </a:cubicBezTo>
                  <a:cubicBezTo>
                    <a:pt x="1055" y="199"/>
                    <a:pt x="1055" y="199"/>
                    <a:pt x="1055" y="199"/>
                  </a:cubicBezTo>
                  <a:cubicBezTo>
                    <a:pt x="1055" y="199"/>
                    <a:pt x="1055" y="199"/>
                    <a:pt x="1055" y="199"/>
                  </a:cubicBezTo>
                  <a:cubicBezTo>
                    <a:pt x="1050" y="202"/>
                    <a:pt x="1050" y="202"/>
                    <a:pt x="1050" y="202"/>
                  </a:cubicBezTo>
                  <a:cubicBezTo>
                    <a:pt x="1055" y="199"/>
                    <a:pt x="1055" y="199"/>
                    <a:pt x="1055" y="199"/>
                  </a:cubicBezTo>
                  <a:cubicBezTo>
                    <a:pt x="1050" y="202"/>
                    <a:pt x="1050" y="202"/>
                    <a:pt x="1050" y="202"/>
                  </a:cubicBezTo>
                  <a:cubicBezTo>
                    <a:pt x="1056" y="202"/>
                    <a:pt x="1056" y="202"/>
                    <a:pt x="1056" y="202"/>
                  </a:cubicBezTo>
                  <a:cubicBezTo>
                    <a:pt x="1056" y="201"/>
                    <a:pt x="1056" y="200"/>
                    <a:pt x="1055" y="199"/>
                  </a:cubicBezTo>
                  <a:cubicBezTo>
                    <a:pt x="1050" y="202"/>
                    <a:pt x="1050" y="202"/>
                    <a:pt x="1050" y="202"/>
                  </a:cubicBezTo>
                  <a:cubicBezTo>
                    <a:pt x="1056" y="202"/>
                    <a:pt x="1056" y="202"/>
                    <a:pt x="1056" y="202"/>
                  </a:cubicBezTo>
                  <a:cubicBezTo>
                    <a:pt x="1050" y="202"/>
                    <a:pt x="1050" y="202"/>
                    <a:pt x="1050" y="202"/>
                  </a:cubicBezTo>
                  <a:cubicBezTo>
                    <a:pt x="1055" y="205"/>
                    <a:pt x="1055" y="205"/>
                    <a:pt x="1055" y="205"/>
                  </a:cubicBezTo>
                  <a:cubicBezTo>
                    <a:pt x="1050" y="202"/>
                    <a:pt x="1050" y="202"/>
                    <a:pt x="1050" y="202"/>
                  </a:cubicBezTo>
                  <a:cubicBezTo>
                    <a:pt x="1053" y="206"/>
                    <a:pt x="1053" y="206"/>
                    <a:pt x="1053" y="206"/>
                  </a:cubicBezTo>
                  <a:cubicBezTo>
                    <a:pt x="1054" y="206"/>
                    <a:pt x="1054" y="206"/>
                    <a:pt x="1055" y="205"/>
                  </a:cubicBezTo>
                  <a:cubicBezTo>
                    <a:pt x="1050" y="202"/>
                    <a:pt x="1050" y="202"/>
                    <a:pt x="1050" y="202"/>
                  </a:cubicBezTo>
                  <a:cubicBezTo>
                    <a:pt x="1053" y="206"/>
                    <a:pt x="1053" y="206"/>
                    <a:pt x="1053" y="206"/>
                  </a:cubicBezTo>
                  <a:cubicBezTo>
                    <a:pt x="1050" y="202"/>
                    <a:pt x="1050" y="202"/>
                    <a:pt x="1050" y="202"/>
                  </a:cubicBezTo>
                  <a:cubicBezTo>
                    <a:pt x="1052" y="207"/>
                    <a:pt x="1052" y="207"/>
                    <a:pt x="1052" y="207"/>
                  </a:cubicBezTo>
                  <a:cubicBezTo>
                    <a:pt x="1052" y="207"/>
                    <a:pt x="1052" y="207"/>
                    <a:pt x="1053" y="206"/>
                  </a:cubicBezTo>
                  <a:cubicBezTo>
                    <a:pt x="1050" y="202"/>
                    <a:pt x="1050" y="202"/>
                    <a:pt x="1050" y="202"/>
                  </a:cubicBezTo>
                  <a:cubicBezTo>
                    <a:pt x="1052" y="207"/>
                    <a:pt x="1052" y="207"/>
                    <a:pt x="1052" y="207"/>
                  </a:cubicBezTo>
                  <a:cubicBezTo>
                    <a:pt x="1050" y="202"/>
                    <a:pt x="1050" y="202"/>
                    <a:pt x="1050" y="202"/>
                  </a:cubicBezTo>
                  <a:cubicBezTo>
                    <a:pt x="1051" y="207"/>
                    <a:pt x="1051" y="207"/>
                    <a:pt x="1051" y="207"/>
                  </a:cubicBezTo>
                  <a:cubicBezTo>
                    <a:pt x="1051" y="207"/>
                    <a:pt x="1051" y="207"/>
                    <a:pt x="1052" y="207"/>
                  </a:cubicBezTo>
                  <a:cubicBezTo>
                    <a:pt x="1050" y="202"/>
                    <a:pt x="1050" y="202"/>
                    <a:pt x="1050" y="202"/>
                  </a:cubicBezTo>
                  <a:cubicBezTo>
                    <a:pt x="1051" y="207"/>
                    <a:pt x="1051" y="207"/>
                    <a:pt x="1051" y="207"/>
                  </a:cubicBezTo>
                  <a:cubicBezTo>
                    <a:pt x="1051" y="204"/>
                    <a:pt x="1051" y="204"/>
                    <a:pt x="1051" y="204"/>
                  </a:cubicBezTo>
                  <a:cubicBezTo>
                    <a:pt x="1051" y="207"/>
                    <a:pt x="1051" y="207"/>
                    <a:pt x="1051" y="207"/>
                  </a:cubicBezTo>
                  <a:cubicBezTo>
                    <a:pt x="1051" y="207"/>
                    <a:pt x="1051" y="207"/>
                    <a:pt x="1051" y="207"/>
                  </a:cubicBezTo>
                  <a:cubicBezTo>
                    <a:pt x="1051" y="204"/>
                    <a:pt x="1051" y="204"/>
                    <a:pt x="1051" y="204"/>
                  </a:cubicBezTo>
                  <a:cubicBezTo>
                    <a:pt x="1051" y="207"/>
                    <a:pt x="1051" y="207"/>
                    <a:pt x="1051" y="207"/>
                  </a:cubicBezTo>
                  <a:cubicBezTo>
                    <a:pt x="1051" y="207"/>
                    <a:pt x="1051" y="207"/>
                    <a:pt x="1051" y="207"/>
                  </a:cubicBezTo>
                  <a:cubicBezTo>
                    <a:pt x="1051" y="207"/>
                    <a:pt x="1051" y="207"/>
                    <a:pt x="1051" y="207"/>
                  </a:cubicBezTo>
                  <a:cubicBezTo>
                    <a:pt x="1051" y="207"/>
                    <a:pt x="1051" y="207"/>
                    <a:pt x="1051" y="207"/>
                  </a:cubicBezTo>
                  <a:cubicBezTo>
                    <a:pt x="1051" y="207"/>
                    <a:pt x="1051" y="207"/>
                    <a:pt x="1051" y="207"/>
                  </a:cubicBezTo>
                  <a:cubicBezTo>
                    <a:pt x="1051" y="207"/>
                    <a:pt x="1051" y="207"/>
                    <a:pt x="1051" y="207"/>
                  </a:cubicBezTo>
                  <a:cubicBezTo>
                    <a:pt x="1051" y="207"/>
                    <a:pt x="1052" y="207"/>
                    <a:pt x="1054" y="207"/>
                  </a:cubicBezTo>
                  <a:cubicBezTo>
                    <a:pt x="1059" y="208"/>
                    <a:pt x="1071" y="210"/>
                    <a:pt x="1081" y="211"/>
                  </a:cubicBezTo>
                  <a:cubicBezTo>
                    <a:pt x="1086" y="212"/>
                    <a:pt x="1091" y="212"/>
                    <a:pt x="1095" y="213"/>
                  </a:cubicBezTo>
                  <a:cubicBezTo>
                    <a:pt x="1097" y="213"/>
                    <a:pt x="1099" y="213"/>
                    <a:pt x="1100" y="213"/>
                  </a:cubicBezTo>
                  <a:cubicBezTo>
                    <a:pt x="1100" y="213"/>
                    <a:pt x="1101" y="213"/>
                    <a:pt x="1101" y="213"/>
                  </a:cubicBezTo>
                  <a:cubicBezTo>
                    <a:pt x="1102" y="213"/>
                    <a:pt x="1102" y="213"/>
                    <a:pt x="1103" y="213"/>
                  </a:cubicBezTo>
                  <a:cubicBezTo>
                    <a:pt x="1103" y="213"/>
                    <a:pt x="1103" y="213"/>
                    <a:pt x="1103" y="213"/>
                  </a:cubicBezTo>
                  <a:cubicBezTo>
                    <a:pt x="1104" y="213"/>
                    <a:pt x="1104" y="213"/>
                    <a:pt x="1104" y="213"/>
                  </a:cubicBezTo>
                  <a:cubicBezTo>
                    <a:pt x="1105" y="213"/>
                    <a:pt x="1105" y="213"/>
                    <a:pt x="1105" y="213"/>
                  </a:cubicBezTo>
                  <a:cubicBezTo>
                    <a:pt x="1106" y="212"/>
                    <a:pt x="1106" y="212"/>
                    <a:pt x="1107" y="211"/>
                  </a:cubicBezTo>
                  <a:cubicBezTo>
                    <a:pt x="1108" y="210"/>
                    <a:pt x="1108" y="208"/>
                    <a:pt x="1108" y="207"/>
                  </a:cubicBezTo>
                  <a:cubicBezTo>
                    <a:pt x="1108" y="205"/>
                    <a:pt x="1107" y="204"/>
                    <a:pt x="1106" y="203"/>
                  </a:cubicBezTo>
                  <a:cubicBezTo>
                    <a:pt x="1102" y="201"/>
                    <a:pt x="1102" y="201"/>
                    <a:pt x="1102" y="201"/>
                  </a:cubicBezTo>
                  <a:cubicBezTo>
                    <a:pt x="1121" y="205"/>
                    <a:pt x="1121" y="205"/>
                    <a:pt x="1121" y="205"/>
                  </a:cubicBezTo>
                  <a:cubicBezTo>
                    <a:pt x="1123" y="205"/>
                    <a:pt x="1125" y="205"/>
                    <a:pt x="1126" y="204"/>
                  </a:cubicBezTo>
                  <a:cubicBezTo>
                    <a:pt x="1127" y="202"/>
                    <a:pt x="1128" y="201"/>
                    <a:pt x="1128" y="199"/>
                  </a:cubicBezTo>
                  <a:cubicBezTo>
                    <a:pt x="1128" y="198"/>
                    <a:pt x="1128" y="197"/>
                    <a:pt x="1127" y="197"/>
                  </a:cubicBezTo>
                  <a:cubicBezTo>
                    <a:pt x="1127" y="196"/>
                    <a:pt x="1127" y="196"/>
                    <a:pt x="1126" y="195"/>
                  </a:cubicBezTo>
                  <a:cubicBezTo>
                    <a:pt x="1126" y="195"/>
                    <a:pt x="1126" y="195"/>
                    <a:pt x="1126" y="195"/>
                  </a:cubicBezTo>
                  <a:cubicBezTo>
                    <a:pt x="1125" y="195"/>
                    <a:pt x="1125" y="195"/>
                    <a:pt x="1125" y="195"/>
                  </a:cubicBezTo>
                  <a:cubicBezTo>
                    <a:pt x="1125" y="194"/>
                    <a:pt x="1124" y="194"/>
                    <a:pt x="1123" y="193"/>
                  </a:cubicBezTo>
                  <a:cubicBezTo>
                    <a:pt x="1120" y="191"/>
                    <a:pt x="1113" y="187"/>
                    <a:pt x="1107" y="183"/>
                  </a:cubicBezTo>
                  <a:cubicBezTo>
                    <a:pt x="1105" y="182"/>
                    <a:pt x="1102" y="180"/>
                    <a:pt x="1100" y="179"/>
                  </a:cubicBezTo>
                  <a:cubicBezTo>
                    <a:pt x="1099" y="178"/>
                    <a:pt x="1098" y="178"/>
                    <a:pt x="1098" y="178"/>
                  </a:cubicBezTo>
                  <a:cubicBezTo>
                    <a:pt x="1098" y="177"/>
                    <a:pt x="1098" y="177"/>
                    <a:pt x="1098" y="177"/>
                  </a:cubicBezTo>
                  <a:cubicBezTo>
                    <a:pt x="1095" y="180"/>
                    <a:pt x="1095" y="180"/>
                    <a:pt x="1095" y="180"/>
                  </a:cubicBezTo>
                  <a:cubicBezTo>
                    <a:pt x="1098" y="178"/>
                    <a:pt x="1098" y="178"/>
                    <a:pt x="1098" y="178"/>
                  </a:cubicBezTo>
                  <a:cubicBezTo>
                    <a:pt x="1098" y="177"/>
                    <a:pt x="1098" y="177"/>
                    <a:pt x="1098" y="177"/>
                  </a:cubicBezTo>
                  <a:cubicBezTo>
                    <a:pt x="1095" y="180"/>
                    <a:pt x="1095" y="180"/>
                    <a:pt x="1095" y="180"/>
                  </a:cubicBezTo>
                  <a:cubicBezTo>
                    <a:pt x="1098" y="178"/>
                    <a:pt x="1098" y="178"/>
                    <a:pt x="1098" y="178"/>
                  </a:cubicBezTo>
                  <a:cubicBezTo>
                    <a:pt x="1094" y="181"/>
                    <a:pt x="1094" y="181"/>
                    <a:pt x="1094" y="181"/>
                  </a:cubicBezTo>
                  <a:cubicBezTo>
                    <a:pt x="1098" y="178"/>
                    <a:pt x="1098" y="178"/>
                    <a:pt x="1098" y="178"/>
                  </a:cubicBezTo>
                  <a:cubicBezTo>
                    <a:pt x="1098" y="178"/>
                    <a:pt x="1098" y="178"/>
                    <a:pt x="1098" y="178"/>
                  </a:cubicBezTo>
                  <a:cubicBezTo>
                    <a:pt x="1094" y="181"/>
                    <a:pt x="1094" y="181"/>
                    <a:pt x="1094" y="181"/>
                  </a:cubicBezTo>
                  <a:cubicBezTo>
                    <a:pt x="1098" y="178"/>
                    <a:pt x="1098" y="178"/>
                    <a:pt x="1098" y="178"/>
                  </a:cubicBezTo>
                  <a:cubicBezTo>
                    <a:pt x="1094" y="181"/>
                    <a:pt x="1094" y="181"/>
                    <a:pt x="1094" y="181"/>
                  </a:cubicBezTo>
                  <a:cubicBezTo>
                    <a:pt x="1099" y="179"/>
                    <a:pt x="1099" y="179"/>
                    <a:pt x="1099" y="179"/>
                  </a:cubicBezTo>
                  <a:cubicBezTo>
                    <a:pt x="1099" y="179"/>
                    <a:pt x="1099" y="178"/>
                    <a:pt x="1098" y="178"/>
                  </a:cubicBezTo>
                  <a:cubicBezTo>
                    <a:pt x="1094" y="181"/>
                    <a:pt x="1094" y="181"/>
                    <a:pt x="1094" y="181"/>
                  </a:cubicBezTo>
                  <a:cubicBezTo>
                    <a:pt x="1099" y="179"/>
                    <a:pt x="1099" y="179"/>
                    <a:pt x="1099" y="179"/>
                  </a:cubicBezTo>
                  <a:cubicBezTo>
                    <a:pt x="1094" y="181"/>
                    <a:pt x="1094" y="181"/>
                    <a:pt x="1094" y="181"/>
                  </a:cubicBezTo>
                  <a:cubicBezTo>
                    <a:pt x="1100" y="181"/>
                    <a:pt x="1100" y="181"/>
                    <a:pt x="1100" y="181"/>
                  </a:cubicBezTo>
                  <a:cubicBezTo>
                    <a:pt x="1099" y="180"/>
                    <a:pt x="1099" y="179"/>
                    <a:pt x="1099" y="179"/>
                  </a:cubicBezTo>
                  <a:cubicBezTo>
                    <a:pt x="1094" y="181"/>
                    <a:pt x="1094" y="181"/>
                    <a:pt x="1094" y="181"/>
                  </a:cubicBezTo>
                  <a:cubicBezTo>
                    <a:pt x="1100" y="181"/>
                    <a:pt x="1100" y="181"/>
                    <a:pt x="1100" y="181"/>
                  </a:cubicBezTo>
                  <a:cubicBezTo>
                    <a:pt x="1094" y="181"/>
                    <a:pt x="1094" y="181"/>
                    <a:pt x="1094" y="181"/>
                  </a:cubicBezTo>
                  <a:cubicBezTo>
                    <a:pt x="1093" y="187"/>
                    <a:pt x="1093" y="187"/>
                    <a:pt x="1093" y="187"/>
                  </a:cubicBezTo>
                  <a:cubicBezTo>
                    <a:pt x="1140" y="198"/>
                    <a:pt x="1140" y="198"/>
                    <a:pt x="1140" y="198"/>
                  </a:cubicBezTo>
                  <a:cubicBezTo>
                    <a:pt x="1143" y="199"/>
                    <a:pt x="1145" y="197"/>
                    <a:pt x="1146" y="195"/>
                  </a:cubicBezTo>
                  <a:cubicBezTo>
                    <a:pt x="1147" y="192"/>
                    <a:pt x="1146" y="189"/>
                    <a:pt x="1144" y="188"/>
                  </a:cubicBezTo>
                  <a:cubicBezTo>
                    <a:pt x="1144" y="188"/>
                    <a:pt x="1143" y="187"/>
                    <a:pt x="1140" y="186"/>
                  </a:cubicBezTo>
                  <a:cubicBezTo>
                    <a:pt x="1137" y="184"/>
                    <a:pt x="1132" y="181"/>
                    <a:pt x="1128" y="178"/>
                  </a:cubicBezTo>
                  <a:cubicBezTo>
                    <a:pt x="1126" y="177"/>
                    <a:pt x="1124" y="176"/>
                    <a:pt x="1122" y="175"/>
                  </a:cubicBezTo>
                  <a:cubicBezTo>
                    <a:pt x="1122" y="175"/>
                    <a:pt x="1121" y="174"/>
                    <a:pt x="1121" y="174"/>
                  </a:cubicBezTo>
                  <a:cubicBezTo>
                    <a:pt x="1121" y="174"/>
                    <a:pt x="1121" y="174"/>
                    <a:pt x="1121" y="174"/>
                  </a:cubicBezTo>
                  <a:cubicBezTo>
                    <a:pt x="1119" y="177"/>
                    <a:pt x="1119" y="177"/>
                    <a:pt x="1119" y="177"/>
                  </a:cubicBezTo>
                  <a:cubicBezTo>
                    <a:pt x="1121" y="174"/>
                    <a:pt x="1121" y="174"/>
                    <a:pt x="1121" y="174"/>
                  </a:cubicBezTo>
                  <a:cubicBezTo>
                    <a:pt x="1121" y="174"/>
                    <a:pt x="1121" y="174"/>
                    <a:pt x="1121" y="174"/>
                  </a:cubicBezTo>
                  <a:cubicBezTo>
                    <a:pt x="1119" y="177"/>
                    <a:pt x="1119" y="177"/>
                    <a:pt x="1119" y="177"/>
                  </a:cubicBezTo>
                  <a:cubicBezTo>
                    <a:pt x="1121" y="174"/>
                    <a:pt x="1121" y="174"/>
                    <a:pt x="1121" y="174"/>
                  </a:cubicBezTo>
                  <a:cubicBezTo>
                    <a:pt x="1118" y="178"/>
                    <a:pt x="1118" y="178"/>
                    <a:pt x="1118" y="178"/>
                  </a:cubicBezTo>
                  <a:cubicBezTo>
                    <a:pt x="1122" y="175"/>
                    <a:pt x="1122" y="175"/>
                    <a:pt x="1122" y="175"/>
                  </a:cubicBezTo>
                  <a:cubicBezTo>
                    <a:pt x="1122" y="175"/>
                    <a:pt x="1122" y="175"/>
                    <a:pt x="1121" y="174"/>
                  </a:cubicBezTo>
                  <a:cubicBezTo>
                    <a:pt x="1118" y="178"/>
                    <a:pt x="1118" y="178"/>
                    <a:pt x="1118" y="178"/>
                  </a:cubicBezTo>
                  <a:cubicBezTo>
                    <a:pt x="1122" y="175"/>
                    <a:pt x="1122" y="175"/>
                    <a:pt x="1122" y="175"/>
                  </a:cubicBezTo>
                  <a:cubicBezTo>
                    <a:pt x="1117" y="178"/>
                    <a:pt x="1117" y="178"/>
                    <a:pt x="1117" y="178"/>
                  </a:cubicBezTo>
                  <a:cubicBezTo>
                    <a:pt x="1123" y="178"/>
                    <a:pt x="1123" y="178"/>
                    <a:pt x="1123" y="178"/>
                  </a:cubicBezTo>
                  <a:cubicBezTo>
                    <a:pt x="1123" y="176"/>
                    <a:pt x="1122" y="176"/>
                    <a:pt x="1122" y="175"/>
                  </a:cubicBezTo>
                  <a:cubicBezTo>
                    <a:pt x="1117" y="178"/>
                    <a:pt x="1117" y="178"/>
                    <a:pt x="1117" y="178"/>
                  </a:cubicBezTo>
                  <a:cubicBezTo>
                    <a:pt x="1123" y="178"/>
                    <a:pt x="1123" y="178"/>
                    <a:pt x="1123" y="178"/>
                  </a:cubicBezTo>
                  <a:cubicBezTo>
                    <a:pt x="1117" y="178"/>
                    <a:pt x="1117" y="178"/>
                    <a:pt x="1117" y="178"/>
                  </a:cubicBezTo>
                  <a:cubicBezTo>
                    <a:pt x="1122" y="181"/>
                    <a:pt x="1122" y="181"/>
                    <a:pt x="1122" y="181"/>
                  </a:cubicBezTo>
                  <a:cubicBezTo>
                    <a:pt x="1122" y="180"/>
                    <a:pt x="1123" y="179"/>
                    <a:pt x="1123" y="178"/>
                  </a:cubicBezTo>
                  <a:cubicBezTo>
                    <a:pt x="1117" y="178"/>
                    <a:pt x="1117" y="178"/>
                    <a:pt x="1117" y="178"/>
                  </a:cubicBezTo>
                  <a:cubicBezTo>
                    <a:pt x="1122" y="181"/>
                    <a:pt x="1122" y="181"/>
                    <a:pt x="1122" y="181"/>
                  </a:cubicBezTo>
                  <a:cubicBezTo>
                    <a:pt x="1122" y="181"/>
                    <a:pt x="1122" y="181"/>
                    <a:pt x="1122" y="181"/>
                  </a:cubicBezTo>
                  <a:cubicBezTo>
                    <a:pt x="1117" y="178"/>
                    <a:pt x="1117" y="178"/>
                    <a:pt x="1117" y="178"/>
                  </a:cubicBezTo>
                  <a:cubicBezTo>
                    <a:pt x="1120" y="183"/>
                    <a:pt x="1120" y="183"/>
                    <a:pt x="1120" y="183"/>
                  </a:cubicBezTo>
                  <a:cubicBezTo>
                    <a:pt x="1120" y="182"/>
                    <a:pt x="1121" y="182"/>
                    <a:pt x="1122" y="181"/>
                  </a:cubicBezTo>
                  <a:cubicBezTo>
                    <a:pt x="1117" y="178"/>
                    <a:pt x="1117" y="178"/>
                    <a:pt x="1117" y="178"/>
                  </a:cubicBezTo>
                  <a:cubicBezTo>
                    <a:pt x="1120" y="183"/>
                    <a:pt x="1120" y="183"/>
                    <a:pt x="1120" y="183"/>
                  </a:cubicBezTo>
                  <a:cubicBezTo>
                    <a:pt x="1117" y="178"/>
                    <a:pt x="1117" y="178"/>
                    <a:pt x="1117" y="178"/>
                  </a:cubicBezTo>
                  <a:cubicBezTo>
                    <a:pt x="1118" y="183"/>
                    <a:pt x="1118" y="183"/>
                    <a:pt x="1118" y="183"/>
                  </a:cubicBezTo>
                  <a:cubicBezTo>
                    <a:pt x="1119" y="183"/>
                    <a:pt x="1119" y="183"/>
                    <a:pt x="1120" y="183"/>
                  </a:cubicBezTo>
                  <a:cubicBezTo>
                    <a:pt x="1117" y="178"/>
                    <a:pt x="1117" y="178"/>
                    <a:pt x="1117" y="178"/>
                  </a:cubicBezTo>
                  <a:cubicBezTo>
                    <a:pt x="1118" y="183"/>
                    <a:pt x="1118" y="183"/>
                    <a:pt x="1118" y="183"/>
                  </a:cubicBezTo>
                  <a:cubicBezTo>
                    <a:pt x="1117" y="179"/>
                    <a:pt x="1117" y="179"/>
                    <a:pt x="1117" y="179"/>
                  </a:cubicBezTo>
                  <a:cubicBezTo>
                    <a:pt x="1118" y="183"/>
                    <a:pt x="1118" y="183"/>
                    <a:pt x="1118" y="183"/>
                  </a:cubicBezTo>
                  <a:cubicBezTo>
                    <a:pt x="1118" y="183"/>
                    <a:pt x="1118" y="183"/>
                    <a:pt x="1118" y="183"/>
                  </a:cubicBezTo>
                  <a:cubicBezTo>
                    <a:pt x="1117" y="179"/>
                    <a:pt x="1117" y="179"/>
                    <a:pt x="1117" y="179"/>
                  </a:cubicBezTo>
                  <a:cubicBezTo>
                    <a:pt x="1118" y="183"/>
                    <a:pt x="1118" y="183"/>
                    <a:pt x="1118" y="183"/>
                  </a:cubicBezTo>
                  <a:cubicBezTo>
                    <a:pt x="1118" y="181"/>
                    <a:pt x="1118" y="181"/>
                    <a:pt x="1118" y="181"/>
                  </a:cubicBezTo>
                  <a:cubicBezTo>
                    <a:pt x="1118" y="183"/>
                    <a:pt x="1118" y="183"/>
                    <a:pt x="1118" y="183"/>
                  </a:cubicBezTo>
                  <a:cubicBezTo>
                    <a:pt x="1118" y="183"/>
                    <a:pt x="1118" y="183"/>
                    <a:pt x="1118" y="183"/>
                  </a:cubicBezTo>
                  <a:cubicBezTo>
                    <a:pt x="1118" y="181"/>
                    <a:pt x="1118" y="181"/>
                    <a:pt x="1118" y="181"/>
                  </a:cubicBezTo>
                  <a:cubicBezTo>
                    <a:pt x="1118" y="183"/>
                    <a:pt x="1118" y="183"/>
                    <a:pt x="1118" y="183"/>
                  </a:cubicBezTo>
                  <a:cubicBezTo>
                    <a:pt x="1118" y="183"/>
                    <a:pt x="1119" y="183"/>
                    <a:pt x="1120" y="183"/>
                  </a:cubicBezTo>
                  <a:cubicBezTo>
                    <a:pt x="1126" y="184"/>
                    <a:pt x="1137" y="185"/>
                    <a:pt x="1146" y="186"/>
                  </a:cubicBezTo>
                  <a:cubicBezTo>
                    <a:pt x="1151" y="187"/>
                    <a:pt x="1155" y="188"/>
                    <a:pt x="1159" y="188"/>
                  </a:cubicBezTo>
                  <a:cubicBezTo>
                    <a:pt x="1162" y="188"/>
                    <a:pt x="1164" y="189"/>
                    <a:pt x="1164" y="189"/>
                  </a:cubicBezTo>
                  <a:cubicBezTo>
                    <a:pt x="1166" y="189"/>
                    <a:pt x="1169" y="187"/>
                    <a:pt x="1170" y="185"/>
                  </a:cubicBezTo>
                  <a:cubicBezTo>
                    <a:pt x="1171" y="183"/>
                    <a:pt x="1170" y="180"/>
                    <a:pt x="1167" y="179"/>
                  </a:cubicBezTo>
                  <a:cubicBezTo>
                    <a:pt x="1165" y="177"/>
                    <a:pt x="1165" y="177"/>
                    <a:pt x="1165" y="177"/>
                  </a:cubicBezTo>
                  <a:cubicBezTo>
                    <a:pt x="1183" y="180"/>
                    <a:pt x="1183" y="180"/>
                    <a:pt x="1183" y="180"/>
                  </a:cubicBezTo>
                  <a:cubicBezTo>
                    <a:pt x="1185" y="181"/>
                    <a:pt x="1188" y="179"/>
                    <a:pt x="1189" y="177"/>
                  </a:cubicBezTo>
                  <a:cubicBezTo>
                    <a:pt x="1190" y="174"/>
                    <a:pt x="1189" y="171"/>
                    <a:pt x="1187" y="170"/>
                  </a:cubicBezTo>
                  <a:cubicBezTo>
                    <a:pt x="1166" y="157"/>
                    <a:pt x="1166" y="157"/>
                    <a:pt x="1166" y="157"/>
                  </a:cubicBezTo>
                  <a:cubicBezTo>
                    <a:pt x="1163" y="162"/>
                    <a:pt x="1163" y="162"/>
                    <a:pt x="1163" y="162"/>
                  </a:cubicBezTo>
                  <a:cubicBezTo>
                    <a:pt x="1163" y="167"/>
                    <a:pt x="1163" y="167"/>
                    <a:pt x="1163" y="167"/>
                  </a:cubicBezTo>
                  <a:cubicBezTo>
                    <a:pt x="1214" y="173"/>
                    <a:pt x="1214" y="173"/>
                    <a:pt x="1214" y="173"/>
                  </a:cubicBezTo>
                  <a:cubicBezTo>
                    <a:pt x="1216" y="174"/>
                    <a:pt x="1218" y="173"/>
                    <a:pt x="1219" y="171"/>
                  </a:cubicBezTo>
                  <a:cubicBezTo>
                    <a:pt x="1220" y="170"/>
                    <a:pt x="1220" y="169"/>
                    <a:pt x="1220" y="168"/>
                  </a:cubicBezTo>
                  <a:cubicBezTo>
                    <a:pt x="1220" y="166"/>
                    <a:pt x="1219" y="165"/>
                    <a:pt x="1219" y="165"/>
                  </a:cubicBezTo>
                  <a:cubicBezTo>
                    <a:pt x="1219" y="164"/>
                    <a:pt x="1218" y="164"/>
                    <a:pt x="1218" y="164"/>
                  </a:cubicBezTo>
                  <a:cubicBezTo>
                    <a:pt x="1218" y="163"/>
                    <a:pt x="1217" y="163"/>
                    <a:pt x="1217" y="163"/>
                  </a:cubicBezTo>
                  <a:cubicBezTo>
                    <a:pt x="1215" y="162"/>
                    <a:pt x="1213" y="160"/>
                    <a:pt x="1210" y="158"/>
                  </a:cubicBezTo>
                  <a:cubicBezTo>
                    <a:pt x="1202" y="153"/>
                    <a:pt x="1190" y="146"/>
                    <a:pt x="1190" y="146"/>
                  </a:cubicBezTo>
                  <a:cubicBezTo>
                    <a:pt x="1187" y="151"/>
                    <a:pt x="1187" y="151"/>
                    <a:pt x="1187" y="151"/>
                  </a:cubicBezTo>
                  <a:cubicBezTo>
                    <a:pt x="1186" y="156"/>
                    <a:pt x="1186" y="156"/>
                    <a:pt x="1186" y="156"/>
                  </a:cubicBezTo>
                  <a:cubicBezTo>
                    <a:pt x="1241" y="162"/>
                    <a:pt x="1241" y="162"/>
                    <a:pt x="1241" y="162"/>
                  </a:cubicBezTo>
                  <a:cubicBezTo>
                    <a:pt x="1243" y="162"/>
                    <a:pt x="1246" y="161"/>
                    <a:pt x="1247" y="158"/>
                  </a:cubicBezTo>
                  <a:cubicBezTo>
                    <a:pt x="1247" y="156"/>
                    <a:pt x="1246" y="153"/>
                    <a:pt x="1244" y="152"/>
                  </a:cubicBezTo>
                  <a:cubicBezTo>
                    <a:pt x="1217" y="135"/>
                    <a:pt x="1217" y="135"/>
                    <a:pt x="1217" y="135"/>
                  </a:cubicBezTo>
                  <a:cubicBezTo>
                    <a:pt x="1214" y="140"/>
                    <a:pt x="1214" y="140"/>
                    <a:pt x="1214" y="140"/>
                  </a:cubicBezTo>
                  <a:cubicBezTo>
                    <a:pt x="1213" y="145"/>
                    <a:pt x="1213" y="145"/>
                    <a:pt x="1213" y="145"/>
                  </a:cubicBezTo>
                  <a:cubicBezTo>
                    <a:pt x="1213" y="145"/>
                    <a:pt x="1225" y="147"/>
                    <a:pt x="1238" y="149"/>
                  </a:cubicBezTo>
                  <a:cubicBezTo>
                    <a:pt x="1244" y="150"/>
                    <a:pt x="1250" y="151"/>
                    <a:pt x="1256" y="152"/>
                  </a:cubicBezTo>
                  <a:cubicBezTo>
                    <a:pt x="1258" y="152"/>
                    <a:pt x="1261" y="152"/>
                    <a:pt x="1263" y="153"/>
                  </a:cubicBezTo>
                  <a:cubicBezTo>
                    <a:pt x="1265" y="153"/>
                    <a:pt x="1266" y="153"/>
                    <a:pt x="1267" y="153"/>
                  </a:cubicBezTo>
                  <a:cubicBezTo>
                    <a:pt x="1268" y="153"/>
                    <a:pt x="1268" y="153"/>
                    <a:pt x="1269" y="153"/>
                  </a:cubicBezTo>
                  <a:cubicBezTo>
                    <a:pt x="1269" y="153"/>
                    <a:pt x="1269" y="153"/>
                    <a:pt x="1270" y="153"/>
                  </a:cubicBezTo>
                  <a:cubicBezTo>
                    <a:pt x="1270" y="152"/>
                    <a:pt x="1271" y="152"/>
                    <a:pt x="1271" y="152"/>
                  </a:cubicBezTo>
                  <a:cubicBezTo>
                    <a:pt x="1271" y="152"/>
                    <a:pt x="1272" y="151"/>
                    <a:pt x="1273" y="150"/>
                  </a:cubicBezTo>
                  <a:cubicBezTo>
                    <a:pt x="1273" y="149"/>
                    <a:pt x="1274" y="148"/>
                    <a:pt x="1273" y="146"/>
                  </a:cubicBezTo>
                  <a:cubicBezTo>
                    <a:pt x="1273" y="145"/>
                    <a:pt x="1272" y="143"/>
                    <a:pt x="1271" y="143"/>
                  </a:cubicBezTo>
                  <a:cubicBezTo>
                    <a:pt x="1249" y="129"/>
                    <a:pt x="1249" y="129"/>
                    <a:pt x="1249" y="129"/>
                  </a:cubicBezTo>
                  <a:cubicBezTo>
                    <a:pt x="1246" y="134"/>
                    <a:pt x="1246" y="134"/>
                    <a:pt x="1246" y="134"/>
                  </a:cubicBezTo>
                  <a:cubicBezTo>
                    <a:pt x="1245" y="139"/>
                    <a:pt x="1245" y="139"/>
                    <a:pt x="1245" y="139"/>
                  </a:cubicBezTo>
                  <a:cubicBezTo>
                    <a:pt x="1292" y="147"/>
                    <a:pt x="1292" y="147"/>
                    <a:pt x="1292" y="147"/>
                  </a:cubicBezTo>
                  <a:cubicBezTo>
                    <a:pt x="1295" y="147"/>
                    <a:pt x="1298" y="146"/>
                    <a:pt x="1298" y="144"/>
                  </a:cubicBezTo>
                  <a:cubicBezTo>
                    <a:pt x="1299" y="141"/>
                    <a:pt x="1298" y="138"/>
                    <a:pt x="1296" y="137"/>
                  </a:cubicBezTo>
                  <a:cubicBezTo>
                    <a:pt x="1271" y="121"/>
                    <a:pt x="1271" y="121"/>
                    <a:pt x="1271" y="121"/>
                  </a:cubicBezTo>
                  <a:cubicBezTo>
                    <a:pt x="1268" y="126"/>
                    <a:pt x="1268" y="126"/>
                    <a:pt x="1268" y="126"/>
                  </a:cubicBezTo>
                  <a:cubicBezTo>
                    <a:pt x="1267" y="131"/>
                    <a:pt x="1267" y="131"/>
                    <a:pt x="1267" y="131"/>
                  </a:cubicBezTo>
                  <a:cubicBezTo>
                    <a:pt x="1313" y="141"/>
                    <a:pt x="1313" y="141"/>
                    <a:pt x="1313" y="141"/>
                  </a:cubicBezTo>
                  <a:cubicBezTo>
                    <a:pt x="1315" y="142"/>
                    <a:pt x="1317" y="141"/>
                    <a:pt x="1319" y="139"/>
                  </a:cubicBezTo>
                  <a:cubicBezTo>
                    <a:pt x="1319" y="138"/>
                    <a:pt x="1319" y="137"/>
                    <a:pt x="1319" y="136"/>
                  </a:cubicBezTo>
                  <a:cubicBezTo>
                    <a:pt x="1319" y="135"/>
                    <a:pt x="1319" y="134"/>
                    <a:pt x="1319" y="133"/>
                  </a:cubicBezTo>
                  <a:cubicBezTo>
                    <a:pt x="1318" y="132"/>
                    <a:pt x="1318" y="132"/>
                    <a:pt x="1318" y="132"/>
                  </a:cubicBezTo>
                  <a:cubicBezTo>
                    <a:pt x="1317" y="131"/>
                    <a:pt x="1317" y="131"/>
                    <a:pt x="1316" y="131"/>
                  </a:cubicBezTo>
                  <a:cubicBezTo>
                    <a:pt x="1315" y="130"/>
                    <a:pt x="1313" y="129"/>
                    <a:pt x="1311" y="127"/>
                  </a:cubicBezTo>
                  <a:cubicBezTo>
                    <a:pt x="1307" y="125"/>
                    <a:pt x="1302" y="122"/>
                    <a:pt x="1299" y="120"/>
                  </a:cubicBezTo>
                  <a:cubicBezTo>
                    <a:pt x="1297" y="119"/>
                    <a:pt x="1295" y="118"/>
                    <a:pt x="1294" y="117"/>
                  </a:cubicBezTo>
                  <a:cubicBezTo>
                    <a:pt x="1293" y="117"/>
                    <a:pt x="1293" y="117"/>
                    <a:pt x="1293" y="117"/>
                  </a:cubicBezTo>
                  <a:cubicBezTo>
                    <a:pt x="1293" y="117"/>
                    <a:pt x="1293" y="117"/>
                    <a:pt x="1293" y="117"/>
                  </a:cubicBezTo>
                  <a:cubicBezTo>
                    <a:pt x="1291" y="119"/>
                    <a:pt x="1291" y="119"/>
                    <a:pt x="1291" y="119"/>
                  </a:cubicBezTo>
                  <a:cubicBezTo>
                    <a:pt x="1293" y="117"/>
                    <a:pt x="1293" y="117"/>
                    <a:pt x="1293" y="117"/>
                  </a:cubicBezTo>
                  <a:cubicBezTo>
                    <a:pt x="1293" y="117"/>
                    <a:pt x="1293" y="117"/>
                    <a:pt x="1293" y="117"/>
                  </a:cubicBezTo>
                  <a:cubicBezTo>
                    <a:pt x="1291" y="119"/>
                    <a:pt x="1291" y="119"/>
                    <a:pt x="1291" y="119"/>
                  </a:cubicBezTo>
                  <a:cubicBezTo>
                    <a:pt x="1293" y="117"/>
                    <a:pt x="1293" y="117"/>
                    <a:pt x="1293" y="117"/>
                  </a:cubicBezTo>
                  <a:cubicBezTo>
                    <a:pt x="1290" y="120"/>
                    <a:pt x="1290" y="120"/>
                    <a:pt x="1290" y="120"/>
                  </a:cubicBezTo>
                  <a:cubicBezTo>
                    <a:pt x="1294" y="117"/>
                    <a:pt x="1294" y="117"/>
                    <a:pt x="1294" y="117"/>
                  </a:cubicBezTo>
                  <a:cubicBezTo>
                    <a:pt x="1293" y="117"/>
                    <a:pt x="1293" y="117"/>
                    <a:pt x="1293" y="117"/>
                  </a:cubicBezTo>
                  <a:cubicBezTo>
                    <a:pt x="1290" y="120"/>
                    <a:pt x="1290" y="120"/>
                    <a:pt x="1290" y="120"/>
                  </a:cubicBezTo>
                  <a:cubicBezTo>
                    <a:pt x="1294" y="117"/>
                    <a:pt x="1294" y="117"/>
                    <a:pt x="1294" y="117"/>
                  </a:cubicBezTo>
                  <a:cubicBezTo>
                    <a:pt x="1289" y="121"/>
                    <a:pt x="1289" y="121"/>
                    <a:pt x="1289" y="121"/>
                  </a:cubicBezTo>
                  <a:cubicBezTo>
                    <a:pt x="1294" y="118"/>
                    <a:pt x="1294" y="118"/>
                    <a:pt x="1294" y="118"/>
                  </a:cubicBezTo>
                  <a:cubicBezTo>
                    <a:pt x="1294" y="118"/>
                    <a:pt x="1294" y="118"/>
                    <a:pt x="1294" y="117"/>
                  </a:cubicBezTo>
                  <a:cubicBezTo>
                    <a:pt x="1289" y="121"/>
                    <a:pt x="1289" y="121"/>
                    <a:pt x="1289" y="121"/>
                  </a:cubicBezTo>
                  <a:cubicBezTo>
                    <a:pt x="1294" y="118"/>
                    <a:pt x="1294" y="118"/>
                    <a:pt x="1294" y="118"/>
                  </a:cubicBezTo>
                  <a:cubicBezTo>
                    <a:pt x="1289" y="121"/>
                    <a:pt x="1289" y="121"/>
                    <a:pt x="1289" y="121"/>
                  </a:cubicBezTo>
                  <a:cubicBezTo>
                    <a:pt x="1295" y="121"/>
                    <a:pt x="1295" y="121"/>
                    <a:pt x="1295" y="121"/>
                  </a:cubicBezTo>
                  <a:cubicBezTo>
                    <a:pt x="1295" y="119"/>
                    <a:pt x="1294" y="119"/>
                    <a:pt x="1294" y="118"/>
                  </a:cubicBezTo>
                  <a:cubicBezTo>
                    <a:pt x="1289" y="121"/>
                    <a:pt x="1289" y="121"/>
                    <a:pt x="1289" y="121"/>
                  </a:cubicBezTo>
                  <a:cubicBezTo>
                    <a:pt x="1295" y="121"/>
                    <a:pt x="1295" y="121"/>
                    <a:pt x="1295" y="121"/>
                  </a:cubicBezTo>
                  <a:cubicBezTo>
                    <a:pt x="1289" y="121"/>
                    <a:pt x="1289" y="121"/>
                    <a:pt x="1289" y="121"/>
                  </a:cubicBezTo>
                  <a:cubicBezTo>
                    <a:pt x="1294" y="124"/>
                    <a:pt x="1294" y="124"/>
                    <a:pt x="1294" y="124"/>
                  </a:cubicBezTo>
                  <a:cubicBezTo>
                    <a:pt x="1289" y="121"/>
                    <a:pt x="1289" y="121"/>
                    <a:pt x="1289" y="121"/>
                  </a:cubicBezTo>
                  <a:cubicBezTo>
                    <a:pt x="1292" y="125"/>
                    <a:pt x="1292" y="125"/>
                    <a:pt x="1292" y="125"/>
                  </a:cubicBezTo>
                  <a:cubicBezTo>
                    <a:pt x="1292" y="125"/>
                    <a:pt x="1293" y="125"/>
                    <a:pt x="1294" y="124"/>
                  </a:cubicBezTo>
                  <a:cubicBezTo>
                    <a:pt x="1289" y="121"/>
                    <a:pt x="1289" y="121"/>
                    <a:pt x="1289" y="121"/>
                  </a:cubicBezTo>
                  <a:cubicBezTo>
                    <a:pt x="1292" y="125"/>
                    <a:pt x="1292" y="125"/>
                    <a:pt x="1292" y="125"/>
                  </a:cubicBezTo>
                  <a:cubicBezTo>
                    <a:pt x="1290" y="121"/>
                    <a:pt x="1290" y="121"/>
                    <a:pt x="1290" y="121"/>
                  </a:cubicBezTo>
                  <a:cubicBezTo>
                    <a:pt x="1291" y="126"/>
                    <a:pt x="1291" y="126"/>
                    <a:pt x="1291" y="126"/>
                  </a:cubicBezTo>
                  <a:cubicBezTo>
                    <a:pt x="1291" y="126"/>
                    <a:pt x="1291" y="126"/>
                    <a:pt x="1292" y="125"/>
                  </a:cubicBezTo>
                  <a:cubicBezTo>
                    <a:pt x="1290" y="121"/>
                    <a:pt x="1290" y="121"/>
                    <a:pt x="1290" y="121"/>
                  </a:cubicBezTo>
                  <a:cubicBezTo>
                    <a:pt x="1291" y="126"/>
                    <a:pt x="1291" y="126"/>
                    <a:pt x="1291" y="126"/>
                  </a:cubicBezTo>
                  <a:cubicBezTo>
                    <a:pt x="1290" y="123"/>
                    <a:pt x="1290" y="123"/>
                    <a:pt x="1290" y="123"/>
                  </a:cubicBezTo>
                  <a:cubicBezTo>
                    <a:pt x="1290" y="126"/>
                    <a:pt x="1290" y="126"/>
                    <a:pt x="1290" y="126"/>
                  </a:cubicBezTo>
                  <a:cubicBezTo>
                    <a:pt x="1291" y="126"/>
                    <a:pt x="1291" y="126"/>
                    <a:pt x="1291" y="126"/>
                  </a:cubicBezTo>
                  <a:cubicBezTo>
                    <a:pt x="1290" y="123"/>
                    <a:pt x="1290" y="123"/>
                    <a:pt x="1290" y="123"/>
                  </a:cubicBezTo>
                  <a:cubicBezTo>
                    <a:pt x="1290" y="126"/>
                    <a:pt x="1290" y="126"/>
                    <a:pt x="1290" y="126"/>
                  </a:cubicBezTo>
                  <a:cubicBezTo>
                    <a:pt x="1290" y="125"/>
                    <a:pt x="1290" y="125"/>
                    <a:pt x="1290" y="125"/>
                  </a:cubicBezTo>
                  <a:cubicBezTo>
                    <a:pt x="1290" y="126"/>
                    <a:pt x="1290" y="126"/>
                    <a:pt x="1290" y="126"/>
                  </a:cubicBezTo>
                  <a:cubicBezTo>
                    <a:pt x="1290" y="126"/>
                    <a:pt x="1290" y="126"/>
                    <a:pt x="1290" y="126"/>
                  </a:cubicBezTo>
                  <a:cubicBezTo>
                    <a:pt x="1290" y="125"/>
                    <a:pt x="1290" y="125"/>
                    <a:pt x="1290" y="125"/>
                  </a:cubicBezTo>
                  <a:cubicBezTo>
                    <a:pt x="1290" y="126"/>
                    <a:pt x="1290" y="126"/>
                    <a:pt x="1290" y="126"/>
                  </a:cubicBezTo>
                  <a:cubicBezTo>
                    <a:pt x="1291" y="126"/>
                    <a:pt x="1291" y="126"/>
                    <a:pt x="1291" y="126"/>
                  </a:cubicBezTo>
                  <a:cubicBezTo>
                    <a:pt x="1292" y="126"/>
                    <a:pt x="1295" y="126"/>
                    <a:pt x="1299" y="127"/>
                  </a:cubicBezTo>
                  <a:cubicBezTo>
                    <a:pt x="1305" y="127"/>
                    <a:pt x="1312" y="128"/>
                    <a:pt x="1318" y="129"/>
                  </a:cubicBezTo>
                  <a:cubicBezTo>
                    <a:pt x="1324" y="129"/>
                    <a:pt x="1328" y="130"/>
                    <a:pt x="1328" y="130"/>
                  </a:cubicBezTo>
                  <a:cubicBezTo>
                    <a:pt x="1331" y="130"/>
                    <a:pt x="1333" y="128"/>
                    <a:pt x="1334" y="126"/>
                  </a:cubicBezTo>
                  <a:cubicBezTo>
                    <a:pt x="1335" y="124"/>
                    <a:pt x="1334" y="121"/>
                    <a:pt x="1332" y="120"/>
                  </a:cubicBezTo>
                  <a:cubicBezTo>
                    <a:pt x="1309" y="105"/>
                    <a:pt x="1309" y="105"/>
                    <a:pt x="1309" y="105"/>
                  </a:cubicBezTo>
                  <a:cubicBezTo>
                    <a:pt x="1306" y="110"/>
                    <a:pt x="1306" y="110"/>
                    <a:pt x="1306" y="110"/>
                  </a:cubicBezTo>
                  <a:cubicBezTo>
                    <a:pt x="1305" y="115"/>
                    <a:pt x="1305" y="115"/>
                    <a:pt x="1305" y="115"/>
                  </a:cubicBezTo>
                  <a:cubicBezTo>
                    <a:pt x="1349" y="124"/>
                    <a:pt x="1349" y="124"/>
                    <a:pt x="1349" y="124"/>
                  </a:cubicBezTo>
                  <a:cubicBezTo>
                    <a:pt x="1351" y="125"/>
                    <a:pt x="1354" y="123"/>
                    <a:pt x="1355" y="121"/>
                  </a:cubicBezTo>
                  <a:cubicBezTo>
                    <a:pt x="1356" y="118"/>
                    <a:pt x="1355" y="115"/>
                    <a:pt x="1353" y="114"/>
                  </a:cubicBezTo>
                  <a:cubicBezTo>
                    <a:pt x="1353" y="114"/>
                    <a:pt x="1351" y="113"/>
                    <a:pt x="1349" y="112"/>
                  </a:cubicBezTo>
                  <a:cubicBezTo>
                    <a:pt x="1345" y="109"/>
                    <a:pt x="1340" y="106"/>
                    <a:pt x="1335" y="103"/>
                  </a:cubicBezTo>
                  <a:cubicBezTo>
                    <a:pt x="1333" y="102"/>
                    <a:pt x="1331" y="101"/>
                    <a:pt x="1330" y="100"/>
                  </a:cubicBezTo>
                  <a:cubicBezTo>
                    <a:pt x="1329" y="100"/>
                    <a:pt x="1329" y="99"/>
                    <a:pt x="1328" y="99"/>
                  </a:cubicBezTo>
                  <a:cubicBezTo>
                    <a:pt x="1328" y="99"/>
                    <a:pt x="1328" y="99"/>
                    <a:pt x="1328" y="99"/>
                  </a:cubicBezTo>
                  <a:cubicBezTo>
                    <a:pt x="1328" y="99"/>
                    <a:pt x="1328" y="99"/>
                    <a:pt x="1328" y="99"/>
                  </a:cubicBezTo>
                  <a:cubicBezTo>
                    <a:pt x="1326" y="101"/>
                    <a:pt x="1326" y="101"/>
                    <a:pt x="1326" y="101"/>
                  </a:cubicBezTo>
                  <a:cubicBezTo>
                    <a:pt x="1329" y="99"/>
                    <a:pt x="1329" y="99"/>
                    <a:pt x="1329" y="99"/>
                  </a:cubicBezTo>
                  <a:cubicBezTo>
                    <a:pt x="1328" y="99"/>
                    <a:pt x="1328" y="99"/>
                    <a:pt x="1328" y="99"/>
                  </a:cubicBezTo>
                  <a:cubicBezTo>
                    <a:pt x="1326" y="101"/>
                    <a:pt x="1326" y="101"/>
                    <a:pt x="1326" y="101"/>
                  </a:cubicBezTo>
                  <a:cubicBezTo>
                    <a:pt x="1329" y="99"/>
                    <a:pt x="1329" y="99"/>
                    <a:pt x="1329" y="99"/>
                  </a:cubicBezTo>
                  <a:cubicBezTo>
                    <a:pt x="1325" y="103"/>
                    <a:pt x="1325" y="103"/>
                    <a:pt x="1325" y="103"/>
                  </a:cubicBezTo>
                  <a:cubicBezTo>
                    <a:pt x="1329" y="100"/>
                    <a:pt x="1329" y="100"/>
                    <a:pt x="1329" y="100"/>
                  </a:cubicBezTo>
                  <a:cubicBezTo>
                    <a:pt x="1329" y="99"/>
                    <a:pt x="1329" y="99"/>
                    <a:pt x="1329" y="99"/>
                  </a:cubicBezTo>
                  <a:cubicBezTo>
                    <a:pt x="1325" y="103"/>
                    <a:pt x="1325" y="103"/>
                    <a:pt x="1325" y="103"/>
                  </a:cubicBezTo>
                  <a:cubicBezTo>
                    <a:pt x="1329" y="100"/>
                    <a:pt x="1329" y="100"/>
                    <a:pt x="1329" y="100"/>
                  </a:cubicBezTo>
                  <a:cubicBezTo>
                    <a:pt x="1325" y="103"/>
                    <a:pt x="1325" y="103"/>
                    <a:pt x="1325" y="103"/>
                  </a:cubicBezTo>
                  <a:cubicBezTo>
                    <a:pt x="1330" y="101"/>
                    <a:pt x="1330" y="101"/>
                    <a:pt x="1330" y="101"/>
                  </a:cubicBezTo>
                  <a:cubicBezTo>
                    <a:pt x="1329" y="100"/>
                    <a:pt x="1329" y="100"/>
                    <a:pt x="1329" y="100"/>
                  </a:cubicBezTo>
                  <a:cubicBezTo>
                    <a:pt x="1325" y="103"/>
                    <a:pt x="1325" y="103"/>
                    <a:pt x="1325" y="103"/>
                  </a:cubicBezTo>
                  <a:cubicBezTo>
                    <a:pt x="1330" y="101"/>
                    <a:pt x="1330" y="101"/>
                    <a:pt x="1330" y="101"/>
                  </a:cubicBezTo>
                  <a:cubicBezTo>
                    <a:pt x="1325" y="103"/>
                    <a:pt x="1325" y="103"/>
                    <a:pt x="1325" y="103"/>
                  </a:cubicBezTo>
                  <a:cubicBezTo>
                    <a:pt x="1330" y="103"/>
                    <a:pt x="1330" y="103"/>
                    <a:pt x="1330" y="103"/>
                  </a:cubicBezTo>
                  <a:cubicBezTo>
                    <a:pt x="1330" y="102"/>
                    <a:pt x="1330" y="101"/>
                    <a:pt x="1330" y="101"/>
                  </a:cubicBezTo>
                  <a:cubicBezTo>
                    <a:pt x="1325" y="103"/>
                    <a:pt x="1325" y="103"/>
                    <a:pt x="1325" y="103"/>
                  </a:cubicBezTo>
                  <a:cubicBezTo>
                    <a:pt x="1330" y="103"/>
                    <a:pt x="1330" y="103"/>
                    <a:pt x="1330" y="103"/>
                  </a:cubicBezTo>
                  <a:cubicBezTo>
                    <a:pt x="1325" y="103"/>
                    <a:pt x="1325" y="103"/>
                    <a:pt x="1325" y="103"/>
                  </a:cubicBezTo>
                  <a:cubicBezTo>
                    <a:pt x="1323" y="108"/>
                    <a:pt x="1323" y="108"/>
                    <a:pt x="1323" y="108"/>
                  </a:cubicBezTo>
                  <a:cubicBezTo>
                    <a:pt x="1323" y="108"/>
                    <a:pt x="1335" y="111"/>
                    <a:pt x="1347" y="113"/>
                  </a:cubicBezTo>
                  <a:cubicBezTo>
                    <a:pt x="1353" y="114"/>
                    <a:pt x="1360" y="116"/>
                    <a:pt x="1365" y="117"/>
                  </a:cubicBezTo>
                  <a:cubicBezTo>
                    <a:pt x="1367" y="117"/>
                    <a:pt x="1369" y="117"/>
                    <a:pt x="1371" y="118"/>
                  </a:cubicBezTo>
                  <a:cubicBezTo>
                    <a:pt x="1372" y="118"/>
                    <a:pt x="1373" y="118"/>
                    <a:pt x="1373" y="118"/>
                  </a:cubicBezTo>
                  <a:cubicBezTo>
                    <a:pt x="1374" y="118"/>
                    <a:pt x="1374" y="118"/>
                    <a:pt x="1375" y="118"/>
                  </a:cubicBezTo>
                  <a:cubicBezTo>
                    <a:pt x="1375" y="118"/>
                    <a:pt x="1376" y="118"/>
                    <a:pt x="1376" y="118"/>
                  </a:cubicBezTo>
                  <a:cubicBezTo>
                    <a:pt x="1377" y="118"/>
                    <a:pt x="1377" y="118"/>
                    <a:pt x="1377" y="118"/>
                  </a:cubicBezTo>
                  <a:cubicBezTo>
                    <a:pt x="1378" y="118"/>
                    <a:pt x="1379" y="117"/>
                    <a:pt x="1380" y="116"/>
                  </a:cubicBezTo>
                  <a:cubicBezTo>
                    <a:pt x="1381" y="114"/>
                    <a:pt x="1381" y="113"/>
                    <a:pt x="1381" y="111"/>
                  </a:cubicBezTo>
                  <a:cubicBezTo>
                    <a:pt x="1380" y="110"/>
                    <a:pt x="1380" y="109"/>
                    <a:pt x="1378" y="108"/>
                  </a:cubicBezTo>
                  <a:cubicBezTo>
                    <a:pt x="1351" y="91"/>
                    <a:pt x="1351" y="91"/>
                    <a:pt x="1351" y="91"/>
                  </a:cubicBezTo>
                  <a:cubicBezTo>
                    <a:pt x="1348" y="95"/>
                    <a:pt x="1348" y="95"/>
                    <a:pt x="1348" y="95"/>
                  </a:cubicBezTo>
                  <a:cubicBezTo>
                    <a:pt x="1352" y="98"/>
                    <a:pt x="1352" y="98"/>
                    <a:pt x="1352" y="98"/>
                  </a:cubicBezTo>
                  <a:cubicBezTo>
                    <a:pt x="1348" y="95"/>
                    <a:pt x="1348" y="95"/>
                    <a:pt x="1348" y="95"/>
                  </a:cubicBezTo>
                  <a:cubicBezTo>
                    <a:pt x="1350" y="100"/>
                    <a:pt x="1350" y="100"/>
                    <a:pt x="1350" y="100"/>
                  </a:cubicBezTo>
                  <a:cubicBezTo>
                    <a:pt x="1350" y="100"/>
                    <a:pt x="1351" y="100"/>
                    <a:pt x="1352" y="98"/>
                  </a:cubicBezTo>
                  <a:cubicBezTo>
                    <a:pt x="1348" y="95"/>
                    <a:pt x="1348" y="95"/>
                    <a:pt x="1348" y="95"/>
                  </a:cubicBezTo>
                  <a:cubicBezTo>
                    <a:pt x="1350" y="100"/>
                    <a:pt x="1350" y="100"/>
                    <a:pt x="1350" y="100"/>
                  </a:cubicBezTo>
                  <a:cubicBezTo>
                    <a:pt x="1348" y="96"/>
                    <a:pt x="1348" y="96"/>
                    <a:pt x="1348" y="96"/>
                  </a:cubicBezTo>
                  <a:cubicBezTo>
                    <a:pt x="1348" y="101"/>
                    <a:pt x="1348" y="101"/>
                    <a:pt x="1348" y="101"/>
                  </a:cubicBezTo>
                  <a:cubicBezTo>
                    <a:pt x="1349" y="101"/>
                    <a:pt x="1349" y="101"/>
                    <a:pt x="1350" y="100"/>
                  </a:cubicBezTo>
                  <a:cubicBezTo>
                    <a:pt x="1348" y="96"/>
                    <a:pt x="1348" y="96"/>
                    <a:pt x="1348" y="96"/>
                  </a:cubicBezTo>
                  <a:cubicBezTo>
                    <a:pt x="1348" y="101"/>
                    <a:pt x="1348" y="101"/>
                    <a:pt x="1348" y="101"/>
                  </a:cubicBezTo>
                  <a:cubicBezTo>
                    <a:pt x="1348" y="97"/>
                    <a:pt x="1348" y="97"/>
                    <a:pt x="1348" y="97"/>
                  </a:cubicBezTo>
                  <a:cubicBezTo>
                    <a:pt x="1348" y="101"/>
                    <a:pt x="1348" y="101"/>
                    <a:pt x="1348" y="101"/>
                  </a:cubicBezTo>
                  <a:cubicBezTo>
                    <a:pt x="1348" y="101"/>
                    <a:pt x="1348" y="101"/>
                    <a:pt x="1348" y="101"/>
                  </a:cubicBezTo>
                  <a:cubicBezTo>
                    <a:pt x="1348" y="97"/>
                    <a:pt x="1348" y="97"/>
                    <a:pt x="1348" y="97"/>
                  </a:cubicBezTo>
                  <a:cubicBezTo>
                    <a:pt x="1348" y="101"/>
                    <a:pt x="1348" y="101"/>
                    <a:pt x="1348" y="101"/>
                  </a:cubicBezTo>
                  <a:cubicBezTo>
                    <a:pt x="1348" y="99"/>
                    <a:pt x="1348" y="99"/>
                    <a:pt x="1348" y="99"/>
                  </a:cubicBezTo>
                  <a:cubicBezTo>
                    <a:pt x="1348" y="101"/>
                    <a:pt x="1348" y="101"/>
                    <a:pt x="1348" y="101"/>
                  </a:cubicBezTo>
                  <a:cubicBezTo>
                    <a:pt x="1348" y="101"/>
                    <a:pt x="1348" y="101"/>
                    <a:pt x="1348" y="101"/>
                  </a:cubicBezTo>
                  <a:cubicBezTo>
                    <a:pt x="1348" y="99"/>
                    <a:pt x="1348" y="99"/>
                    <a:pt x="1348" y="99"/>
                  </a:cubicBezTo>
                  <a:cubicBezTo>
                    <a:pt x="1348" y="101"/>
                    <a:pt x="1348" y="101"/>
                    <a:pt x="1348" y="101"/>
                  </a:cubicBezTo>
                  <a:cubicBezTo>
                    <a:pt x="1348" y="101"/>
                    <a:pt x="1349" y="101"/>
                    <a:pt x="1351" y="101"/>
                  </a:cubicBezTo>
                  <a:cubicBezTo>
                    <a:pt x="1358" y="102"/>
                    <a:pt x="1371" y="105"/>
                    <a:pt x="1382" y="107"/>
                  </a:cubicBezTo>
                  <a:cubicBezTo>
                    <a:pt x="1388" y="108"/>
                    <a:pt x="1394" y="109"/>
                    <a:pt x="1398" y="110"/>
                  </a:cubicBezTo>
                  <a:cubicBezTo>
                    <a:pt x="1400" y="110"/>
                    <a:pt x="1402" y="110"/>
                    <a:pt x="1403" y="110"/>
                  </a:cubicBezTo>
                  <a:cubicBezTo>
                    <a:pt x="1404" y="111"/>
                    <a:pt x="1404" y="111"/>
                    <a:pt x="1405" y="111"/>
                  </a:cubicBezTo>
                  <a:cubicBezTo>
                    <a:pt x="1405" y="111"/>
                    <a:pt x="1405" y="111"/>
                    <a:pt x="1405" y="111"/>
                  </a:cubicBezTo>
                  <a:cubicBezTo>
                    <a:pt x="1406" y="111"/>
                    <a:pt x="1406" y="111"/>
                    <a:pt x="1406" y="111"/>
                  </a:cubicBezTo>
                  <a:cubicBezTo>
                    <a:pt x="1406" y="111"/>
                    <a:pt x="1407" y="111"/>
                    <a:pt x="1407" y="111"/>
                  </a:cubicBezTo>
                  <a:cubicBezTo>
                    <a:pt x="1407" y="111"/>
                    <a:pt x="1408" y="111"/>
                    <a:pt x="1408" y="110"/>
                  </a:cubicBezTo>
                  <a:cubicBezTo>
                    <a:pt x="1409" y="110"/>
                    <a:pt x="1409" y="110"/>
                    <a:pt x="1409" y="110"/>
                  </a:cubicBezTo>
                  <a:cubicBezTo>
                    <a:pt x="1410" y="110"/>
                    <a:pt x="1410" y="109"/>
                    <a:pt x="1411" y="108"/>
                  </a:cubicBezTo>
                  <a:cubicBezTo>
                    <a:pt x="1411" y="108"/>
                    <a:pt x="1411" y="108"/>
                    <a:pt x="1411" y="108"/>
                  </a:cubicBezTo>
                  <a:cubicBezTo>
                    <a:pt x="1412" y="107"/>
                    <a:pt x="1412" y="106"/>
                    <a:pt x="1412" y="105"/>
                  </a:cubicBezTo>
                  <a:cubicBezTo>
                    <a:pt x="1412" y="104"/>
                    <a:pt x="1411" y="103"/>
                    <a:pt x="1411" y="102"/>
                  </a:cubicBezTo>
                  <a:cubicBezTo>
                    <a:pt x="1410" y="101"/>
                    <a:pt x="1410" y="101"/>
                    <a:pt x="1410" y="101"/>
                  </a:cubicBezTo>
                  <a:cubicBezTo>
                    <a:pt x="1409" y="101"/>
                    <a:pt x="1409" y="100"/>
                    <a:pt x="1409" y="100"/>
                  </a:cubicBezTo>
                  <a:cubicBezTo>
                    <a:pt x="1407" y="99"/>
                    <a:pt x="1405" y="98"/>
                    <a:pt x="1402" y="96"/>
                  </a:cubicBezTo>
                  <a:cubicBezTo>
                    <a:pt x="1398" y="94"/>
                    <a:pt x="1393" y="91"/>
                    <a:pt x="1389" y="89"/>
                  </a:cubicBezTo>
                  <a:cubicBezTo>
                    <a:pt x="1387" y="87"/>
                    <a:pt x="1386" y="86"/>
                    <a:pt x="1385" y="86"/>
                  </a:cubicBezTo>
                  <a:cubicBezTo>
                    <a:pt x="1384" y="85"/>
                    <a:pt x="1384" y="85"/>
                    <a:pt x="1384" y="85"/>
                  </a:cubicBezTo>
                  <a:cubicBezTo>
                    <a:pt x="1383" y="85"/>
                    <a:pt x="1383" y="85"/>
                    <a:pt x="1383" y="85"/>
                  </a:cubicBezTo>
                  <a:cubicBezTo>
                    <a:pt x="1382" y="87"/>
                    <a:pt x="1382" y="87"/>
                    <a:pt x="1382" y="87"/>
                  </a:cubicBezTo>
                  <a:cubicBezTo>
                    <a:pt x="1384" y="85"/>
                    <a:pt x="1384" y="85"/>
                    <a:pt x="1384" y="85"/>
                  </a:cubicBezTo>
                  <a:cubicBezTo>
                    <a:pt x="1383" y="85"/>
                    <a:pt x="1383" y="85"/>
                    <a:pt x="1383" y="85"/>
                  </a:cubicBezTo>
                  <a:cubicBezTo>
                    <a:pt x="1382" y="87"/>
                    <a:pt x="1382" y="87"/>
                    <a:pt x="1382" y="87"/>
                  </a:cubicBezTo>
                  <a:cubicBezTo>
                    <a:pt x="1384" y="85"/>
                    <a:pt x="1384" y="85"/>
                    <a:pt x="1384" y="85"/>
                  </a:cubicBezTo>
                  <a:cubicBezTo>
                    <a:pt x="1380" y="88"/>
                    <a:pt x="1380" y="88"/>
                    <a:pt x="1380" y="88"/>
                  </a:cubicBezTo>
                  <a:cubicBezTo>
                    <a:pt x="1384" y="86"/>
                    <a:pt x="1384" y="86"/>
                    <a:pt x="1384" y="86"/>
                  </a:cubicBezTo>
                  <a:cubicBezTo>
                    <a:pt x="1384" y="85"/>
                    <a:pt x="1384" y="85"/>
                    <a:pt x="1384" y="85"/>
                  </a:cubicBezTo>
                  <a:cubicBezTo>
                    <a:pt x="1380" y="88"/>
                    <a:pt x="1380" y="88"/>
                    <a:pt x="1380" y="88"/>
                  </a:cubicBezTo>
                  <a:cubicBezTo>
                    <a:pt x="1384" y="86"/>
                    <a:pt x="1384" y="86"/>
                    <a:pt x="1384" y="86"/>
                  </a:cubicBezTo>
                  <a:cubicBezTo>
                    <a:pt x="1380" y="89"/>
                    <a:pt x="1380" y="89"/>
                    <a:pt x="1380" y="89"/>
                  </a:cubicBezTo>
                  <a:cubicBezTo>
                    <a:pt x="1385" y="89"/>
                    <a:pt x="1385" y="89"/>
                    <a:pt x="1385" y="89"/>
                  </a:cubicBezTo>
                  <a:cubicBezTo>
                    <a:pt x="1385" y="87"/>
                    <a:pt x="1385" y="86"/>
                    <a:pt x="1384" y="86"/>
                  </a:cubicBezTo>
                  <a:cubicBezTo>
                    <a:pt x="1380" y="89"/>
                    <a:pt x="1380" y="89"/>
                    <a:pt x="1380" y="89"/>
                  </a:cubicBezTo>
                  <a:cubicBezTo>
                    <a:pt x="1385" y="89"/>
                    <a:pt x="1385" y="89"/>
                    <a:pt x="1385" y="89"/>
                  </a:cubicBezTo>
                  <a:cubicBezTo>
                    <a:pt x="1380" y="89"/>
                    <a:pt x="1380" y="89"/>
                    <a:pt x="1380" y="89"/>
                  </a:cubicBezTo>
                  <a:cubicBezTo>
                    <a:pt x="1384" y="92"/>
                    <a:pt x="1384" y="92"/>
                    <a:pt x="1384" y="92"/>
                  </a:cubicBezTo>
                  <a:cubicBezTo>
                    <a:pt x="1385" y="91"/>
                    <a:pt x="1385" y="89"/>
                    <a:pt x="1385" y="89"/>
                  </a:cubicBezTo>
                  <a:cubicBezTo>
                    <a:pt x="1380" y="89"/>
                    <a:pt x="1380" y="89"/>
                    <a:pt x="1380" y="89"/>
                  </a:cubicBezTo>
                  <a:cubicBezTo>
                    <a:pt x="1384" y="92"/>
                    <a:pt x="1384" y="92"/>
                    <a:pt x="1384" y="92"/>
                  </a:cubicBezTo>
                  <a:cubicBezTo>
                    <a:pt x="1380" y="89"/>
                    <a:pt x="1380" y="89"/>
                    <a:pt x="1380" y="89"/>
                  </a:cubicBezTo>
                  <a:cubicBezTo>
                    <a:pt x="1379" y="94"/>
                    <a:pt x="1379" y="94"/>
                    <a:pt x="1379" y="94"/>
                  </a:cubicBezTo>
                  <a:cubicBezTo>
                    <a:pt x="1429" y="101"/>
                    <a:pt x="1429" y="101"/>
                    <a:pt x="1429" y="101"/>
                  </a:cubicBezTo>
                  <a:cubicBezTo>
                    <a:pt x="1432" y="102"/>
                    <a:pt x="1434" y="100"/>
                    <a:pt x="1435" y="98"/>
                  </a:cubicBezTo>
                  <a:cubicBezTo>
                    <a:pt x="1436" y="95"/>
                    <a:pt x="1435" y="93"/>
                    <a:pt x="1433" y="91"/>
                  </a:cubicBezTo>
                  <a:cubicBezTo>
                    <a:pt x="1427" y="88"/>
                    <a:pt x="1427" y="88"/>
                    <a:pt x="1427" y="88"/>
                  </a:cubicBezTo>
                  <a:cubicBezTo>
                    <a:pt x="1451" y="91"/>
                    <a:pt x="1451" y="91"/>
                    <a:pt x="1451" y="91"/>
                  </a:cubicBezTo>
                  <a:cubicBezTo>
                    <a:pt x="1453" y="91"/>
                    <a:pt x="1454" y="91"/>
                    <a:pt x="1455" y="90"/>
                  </a:cubicBezTo>
                  <a:cubicBezTo>
                    <a:pt x="1457" y="89"/>
                    <a:pt x="1457" y="87"/>
                    <a:pt x="1457" y="86"/>
                  </a:cubicBezTo>
                  <a:cubicBezTo>
                    <a:pt x="1457" y="84"/>
                    <a:pt x="1457" y="83"/>
                    <a:pt x="1456" y="83"/>
                  </a:cubicBezTo>
                  <a:cubicBezTo>
                    <a:pt x="1456" y="82"/>
                    <a:pt x="1456" y="82"/>
                    <a:pt x="1456" y="82"/>
                  </a:cubicBezTo>
                  <a:cubicBezTo>
                    <a:pt x="1455" y="81"/>
                    <a:pt x="1455" y="81"/>
                    <a:pt x="1455" y="81"/>
                  </a:cubicBezTo>
                  <a:cubicBezTo>
                    <a:pt x="1455" y="81"/>
                    <a:pt x="1455" y="81"/>
                    <a:pt x="1455" y="81"/>
                  </a:cubicBezTo>
                  <a:cubicBezTo>
                    <a:pt x="1454" y="81"/>
                    <a:pt x="1454" y="80"/>
                    <a:pt x="1453" y="80"/>
                  </a:cubicBezTo>
                  <a:cubicBezTo>
                    <a:pt x="1451" y="78"/>
                    <a:pt x="1446" y="75"/>
                    <a:pt x="1441" y="73"/>
                  </a:cubicBezTo>
                  <a:cubicBezTo>
                    <a:pt x="1439" y="71"/>
                    <a:pt x="1437" y="70"/>
                    <a:pt x="1436" y="69"/>
                  </a:cubicBezTo>
                  <a:cubicBezTo>
                    <a:pt x="1435" y="69"/>
                    <a:pt x="1435" y="68"/>
                    <a:pt x="1434" y="68"/>
                  </a:cubicBezTo>
                  <a:cubicBezTo>
                    <a:pt x="1434" y="68"/>
                    <a:pt x="1434" y="68"/>
                    <a:pt x="1434" y="68"/>
                  </a:cubicBezTo>
                  <a:cubicBezTo>
                    <a:pt x="1434" y="68"/>
                    <a:pt x="1434" y="68"/>
                    <a:pt x="1434" y="68"/>
                  </a:cubicBezTo>
                  <a:cubicBezTo>
                    <a:pt x="1432" y="71"/>
                    <a:pt x="1432" y="71"/>
                    <a:pt x="1432" y="71"/>
                  </a:cubicBezTo>
                  <a:cubicBezTo>
                    <a:pt x="1434" y="68"/>
                    <a:pt x="1434" y="68"/>
                    <a:pt x="1434" y="68"/>
                  </a:cubicBezTo>
                  <a:cubicBezTo>
                    <a:pt x="1434" y="68"/>
                    <a:pt x="1434" y="68"/>
                    <a:pt x="1434" y="68"/>
                  </a:cubicBezTo>
                  <a:cubicBezTo>
                    <a:pt x="1432" y="71"/>
                    <a:pt x="1432" y="71"/>
                    <a:pt x="1432" y="71"/>
                  </a:cubicBezTo>
                  <a:cubicBezTo>
                    <a:pt x="1434" y="68"/>
                    <a:pt x="1434" y="68"/>
                    <a:pt x="1434" y="68"/>
                  </a:cubicBezTo>
                  <a:cubicBezTo>
                    <a:pt x="1431" y="72"/>
                    <a:pt x="1431" y="72"/>
                    <a:pt x="1431" y="72"/>
                  </a:cubicBezTo>
                  <a:cubicBezTo>
                    <a:pt x="1435" y="69"/>
                    <a:pt x="1435" y="69"/>
                    <a:pt x="1435" y="69"/>
                  </a:cubicBezTo>
                  <a:cubicBezTo>
                    <a:pt x="1435" y="69"/>
                    <a:pt x="1435" y="69"/>
                    <a:pt x="1434" y="68"/>
                  </a:cubicBezTo>
                  <a:cubicBezTo>
                    <a:pt x="1431" y="72"/>
                    <a:pt x="1431" y="72"/>
                    <a:pt x="1431" y="72"/>
                  </a:cubicBezTo>
                  <a:cubicBezTo>
                    <a:pt x="1435" y="69"/>
                    <a:pt x="1435" y="69"/>
                    <a:pt x="1435" y="69"/>
                  </a:cubicBezTo>
                  <a:cubicBezTo>
                    <a:pt x="1431" y="72"/>
                    <a:pt x="1431" y="72"/>
                    <a:pt x="1431" y="72"/>
                  </a:cubicBezTo>
                  <a:cubicBezTo>
                    <a:pt x="1436" y="70"/>
                    <a:pt x="1436" y="70"/>
                    <a:pt x="1436" y="70"/>
                  </a:cubicBezTo>
                  <a:cubicBezTo>
                    <a:pt x="1435" y="70"/>
                    <a:pt x="1435" y="69"/>
                    <a:pt x="1435" y="69"/>
                  </a:cubicBezTo>
                  <a:cubicBezTo>
                    <a:pt x="1431" y="72"/>
                    <a:pt x="1431" y="72"/>
                    <a:pt x="1431" y="72"/>
                  </a:cubicBezTo>
                  <a:cubicBezTo>
                    <a:pt x="1436" y="70"/>
                    <a:pt x="1436" y="70"/>
                    <a:pt x="1436" y="70"/>
                  </a:cubicBezTo>
                  <a:cubicBezTo>
                    <a:pt x="1430" y="72"/>
                    <a:pt x="1430" y="72"/>
                    <a:pt x="1430" y="72"/>
                  </a:cubicBezTo>
                  <a:cubicBezTo>
                    <a:pt x="1436" y="72"/>
                    <a:pt x="1436" y="72"/>
                    <a:pt x="1436" y="72"/>
                  </a:cubicBezTo>
                  <a:cubicBezTo>
                    <a:pt x="1436" y="71"/>
                    <a:pt x="1436" y="71"/>
                    <a:pt x="1436" y="70"/>
                  </a:cubicBezTo>
                  <a:cubicBezTo>
                    <a:pt x="1430" y="72"/>
                    <a:pt x="1430" y="72"/>
                    <a:pt x="1430" y="72"/>
                  </a:cubicBezTo>
                  <a:cubicBezTo>
                    <a:pt x="1436" y="72"/>
                    <a:pt x="1436" y="72"/>
                    <a:pt x="1436" y="72"/>
                  </a:cubicBezTo>
                  <a:cubicBezTo>
                    <a:pt x="1430" y="72"/>
                    <a:pt x="1430" y="72"/>
                    <a:pt x="1430" y="72"/>
                  </a:cubicBezTo>
                  <a:cubicBezTo>
                    <a:pt x="1429" y="78"/>
                    <a:pt x="1429" y="78"/>
                    <a:pt x="1429" y="78"/>
                  </a:cubicBezTo>
                  <a:cubicBezTo>
                    <a:pt x="1479" y="87"/>
                    <a:pt x="1479" y="87"/>
                    <a:pt x="1479" y="87"/>
                  </a:cubicBezTo>
                  <a:cubicBezTo>
                    <a:pt x="1481" y="87"/>
                    <a:pt x="1483" y="86"/>
                    <a:pt x="1485" y="84"/>
                  </a:cubicBezTo>
                  <a:cubicBezTo>
                    <a:pt x="1485" y="83"/>
                    <a:pt x="1485" y="82"/>
                    <a:pt x="1485" y="81"/>
                  </a:cubicBezTo>
                  <a:cubicBezTo>
                    <a:pt x="1485" y="80"/>
                    <a:pt x="1485" y="79"/>
                    <a:pt x="1485" y="78"/>
                  </a:cubicBezTo>
                  <a:cubicBezTo>
                    <a:pt x="1484" y="77"/>
                    <a:pt x="1484" y="77"/>
                    <a:pt x="1484" y="77"/>
                  </a:cubicBezTo>
                  <a:cubicBezTo>
                    <a:pt x="1483" y="76"/>
                    <a:pt x="1483" y="76"/>
                    <a:pt x="1482" y="76"/>
                  </a:cubicBezTo>
                  <a:cubicBezTo>
                    <a:pt x="1480" y="75"/>
                    <a:pt x="1478" y="73"/>
                    <a:pt x="1474" y="71"/>
                  </a:cubicBezTo>
                  <a:cubicBezTo>
                    <a:pt x="1465" y="65"/>
                    <a:pt x="1450" y="56"/>
                    <a:pt x="1450" y="56"/>
                  </a:cubicBezTo>
                  <a:cubicBezTo>
                    <a:pt x="1447" y="61"/>
                    <a:pt x="1447" y="61"/>
                    <a:pt x="1447" y="61"/>
                  </a:cubicBezTo>
                  <a:cubicBezTo>
                    <a:pt x="1446" y="66"/>
                    <a:pt x="1446" y="66"/>
                    <a:pt x="1446" y="66"/>
                  </a:cubicBezTo>
                  <a:cubicBezTo>
                    <a:pt x="1502" y="73"/>
                    <a:pt x="1502" y="73"/>
                    <a:pt x="1502" y="73"/>
                  </a:cubicBezTo>
                  <a:cubicBezTo>
                    <a:pt x="1504" y="73"/>
                    <a:pt x="1506" y="72"/>
                    <a:pt x="1507" y="71"/>
                  </a:cubicBezTo>
                  <a:cubicBezTo>
                    <a:pt x="1508" y="70"/>
                    <a:pt x="1508" y="68"/>
                    <a:pt x="1508" y="68"/>
                  </a:cubicBezTo>
                  <a:cubicBezTo>
                    <a:pt x="1508" y="66"/>
                    <a:pt x="1507" y="65"/>
                    <a:pt x="1507" y="65"/>
                  </a:cubicBezTo>
                  <a:cubicBezTo>
                    <a:pt x="1507" y="64"/>
                    <a:pt x="1506" y="64"/>
                    <a:pt x="1506" y="63"/>
                  </a:cubicBezTo>
                  <a:cubicBezTo>
                    <a:pt x="1506" y="63"/>
                    <a:pt x="1505" y="63"/>
                    <a:pt x="1505" y="62"/>
                  </a:cubicBezTo>
                  <a:cubicBezTo>
                    <a:pt x="1503" y="61"/>
                    <a:pt x="1501" y="60"/>
                    <a:pt x="1499" y="58"/>
                  </a:cubicBezTo>
                  <a:cubicBezTo>
                    <a:pt x="1491" y="54"/>
                    <a:pt x="1480" y="47"/>
                    <a:pt x="1480" y="47"/>
                  </a:cubicBezTo>
                  <a:cubicBezTo>
                    <a:pt x="1477" y="52"/>
                    <a:pt x="1477" y="52"/>
                    <a:pt x="1477" y="52"/>
                  </a:cubicBezTo>
                  <a:cubicBezTo>
                    <a:pt x="1476" y="57"/>
                    <a:pt x="1476" y="57"/>
                    <a:pt x="1476" y="57"/>
                  </a:cubicBezTo>
                  <a:cubicBezTo>
                    <a:pt x="1476" y="57"/>
                    <a:pt x="1485" y="59"/>
                    <a:pt x="1496" y="61"/>
                  </a:cubicBezTo>
                  <a:cubicBezTo>
                    <a:pt x="1501" y="62"/>
                    <a:pt x="1506" y="64"/>
                    <a:pt x="1510" y="64"/>
                  </a:cubicBezTo>
                  <a:cubicBezTo>
                    <a:pt x="1513" y="65"/>
                    <a:pt x="1515" y="65"/>
                    <a:pt x="1516" y="65"/>
                  </a:cubicBezTo>
                  <a:cubicBezTo>
                    <a:pt x="1517" y="65"/>
                    <a:pt x="1518" y="66"/>
                    <a:pt x="1518" y="66"/>
                  </a:cubicBezTo>
                  <a:cubicBezTo>
                    <a:pt x="1519" y="66"/>
                    <a:pt x="1519" y="66"/>
                    <a:pt x="1520" y="66"/>
                  </a:cubicBezTo>
                  <a:cubicBezTo>
                    <a:pt x="1520" y="66"/>
                    <a:pt x="1521" y="66"/>
                    <a:pt x="1521" y="66"/>
                  </a:cubicBezTo>
                  <a:cubicBezTo>
                    <a:pt x="1522" y="66"/>
                    <a:pt x="1522" y="66"/>
                    <a:pt x="1523" y="65"/>
                  </a:cubicBezTo>
                  <a:cubicBezTo>
                    <a:pt x="1523" y="65"/>
                    <a:pt x="1524" y="65"/>
                    <a:pt x="1525" y="63"/>
                  </a:cubicBezTo>
                  <a:cubicBezTo>
                    <a:pt x="1526" y="62"/>
                    <a:pt x="1526" y="60"/>
                    <a:pt x="1526" y="59"/>
                  </a:cubicBezTo>
                  <a:cubicBezTo>
                    <a:pt x="1525" y="58"/>
                    <a:pt x="1525" y="56"/>
                    <a:pt x="1523" y="56"/>
                  </a:cubicBezTo>
                  <a:cubicBezTo>
                    <a:pt x="1498" y="40"/>
                    <a:pt x="1498" y="40"/>
                    <a:pt x="1498" y="40"/>
                  </a:cubicBezTo>
                  <a:cubicBezTo>
                    <a:pt x="1495" y="44"/>
                    <a:pt x="1495" y="44"/>
                    <a:pt x="1495" y="44"/>
                  </a:cubicBezTo>
                  <a:cubicBezTo>
                    <a:pt x="1500" y="47"/>
                    <a:pt x="1500" y="47"/>
                    <a:pt x="1500" y="47"/>
                  </a:cubicBezTo>
                  <a:cubicBezTo>
                    <a:pt x="1495" y="44"/>
                    <a:pt x="1495" y="44"/>
                    <a:pt x="1495" y="44"/>
                  </a:cubicBezTo>
                  <a:cubicBezTo>
                    <a:pt x="1497" y="49"/>
                    <a:pt x="1497" y="49"/>
                    <a:pt x="1497" y="49"/>
                  </a:cubicBezTo>
                  <a:cubicBezTo>
                    <a:pt x="1498" y="49"/>
                    <a:pt x="1499" y="48"/>
                    <a:pt x="1500" y="47"/>
                  </a:cubicBezTo>
                  <a:cubicBezTo>
                    <a:pt x="1495" y="44"/>
                    <a:pt x="1495" y="44"/>
                    <a:pt x="1495" y="44"/>
                  </a:cubicBezTo>
                  <a:cubicBezTo>
                    <a:pt x="1497" y="49"/>
                    <a:pt x="1497" y="49"/>
                    <a:pt x="1497" y="49"/>
                  </a:cubicBezTo>
                  <a:cubicBezTo>
                    <a:pt x="1495" y="45"/>
                    <a:pt x="1495" y="45"/>
                    <a:pt x="1495" y="45"/>
                  </a:cubicBezTo>
                  <a:cubicBezTo>
                    <a:pt x="1496" y="50"/>
                    <a:pt x="1496" y="50"/>
                    <a:pt x="1496" y="50"/>
                  </a:cubicBezTo>
                  <a:cubicBezTo>
                    <a:pt x="1496" y="50"/>
                    <a:pt x="1496" y="50"/>
                    <a:pt x="1497" y="49"/>
                  </a:cubicBezTo>
                  <a:cubicBezTo>
                    <a:pt x="1495" y="45"/>
                    <a:pt x="1495" y="45"/>
                    <a:pt x="1495" y="45"/>
                  </a:cubicBezTo>
                  <a:cubicBezTo>
                    <a:pt x="1496" y="50"/>
                    <a:pt x="1496" y="50"/>
                    <a:pt x="1496" y="50"/>
                  </a:cubicBezTo>
                  <a:cubicBezTo>
                    <a:pt x="1495" y="46"/>
                    <a:pt x="1495" y="46"/>
                    <a:pt x="1495" y="46"/>
                  </a:cubicBezTo>
                  <a:cubicBezTo>
                    <a:pt x="1495" y="50"/>
                    <a:pt x="1495" y="50"/>
                    <a:pt x="1495" y="50"/>
                  </a:cubicBezTo>
                  <a:cubicBezTo>
                    <a:pt x="1496" y="50"/>
                    <a:pt x="1496" y="50"/>
                    <a:pt x="1496" y="50"/>
                  </a:cubicBezTo>
                  <a:cubicBezTo>
                    <a:pt x="1495" y="46"/>
                    <a:pt x="1495" y="46"/>
                    <a:pt x="1495" y="46"/>
                  </a:cubicBezTo>
                  <a:cubicBezTo>
                    <a:pt x="1495" y="50"/>
                    <a:pt x="1495" y="50"/>
                    <a:pt x="1495" y="50"/>
                  </a:cubicBezTo>
                  <a:cubicBezTo>
                    <a:pt x="1495" y="49"/>
                    <a:pt x="1495" y="49"/>
                    <a:pt x="1495" y="49"/>
                  </a:cubicBezTo>
                  <a:cubicBezTo>
                    <a:pt x="1495" y="50"/>
                    <a:pt x="1495" y="50"/>
                    <a:pt x="1495" y="50"/>
                  </a:cubicBezTo>
                  <a:cubicBezTo>
                    <a:pt x="1495" y="50"/>
                    <a:pt x="1495" y="50"/>
                    <a:pt x="1495" y="50"/>
                  </a:cubicBezTo>
                  <a:cubicBezTo>
                    <a:pt x="1495" y="49"/>
                    <a:pt x="1495" y="49"/>
                    <a:pt x="1495" y="49"/>
                  </a:cubicBezTo>
                  <a:cubicBezTo>
                    <a:pt x="1495" y="50"/>
                    <a:pt x="1495" y="50"/>
                    <a:pt x="1495" y="50"/>
                  </a:cubicBezTo>
                  <a:cubicBezTo>
                    <a:pt x="1495" y="50"/>
                    <a:pt x="1497" y="50"/>
                    <a:pt x="1498" y="50"/>
                  </a:cubicBezTo>
                  <a:cubicBezTo>
                    <a:pt x="1504" y="51"/>
                    <a:pt x="1515" y="53"/>
                    <a:pt x="1525" y="55"/>
                  </a:cubicBezTo>
                  <a:cubicBezTo>
                    <a:pt x="1531" y="57"/>
                    <a:pt x="1536" y="58"/>
                    <a:pt x="1540" y="58"/>
                  </a:cubicBezTo>
                  <a:cubicBezTo>
                    <a:pt x="1542" y="59"/>
                    <a:pt x="1544" y="59"/>
                    <a:pt x="1545" y="59"/>
                  </a:cubicBezTo>
                  <a:cubicBezTo>
                    <a:pt x="1547" y="59"/>
                    <a:pt x="1548" y="60"/>
                    <a:pt x="1549" y="60"/>
                  </a:cubicBezTo>
                  <a:cubicBezTo>
                    <a:pt x="1550" y="60"/>
                    <a:pt x="1550" y="60"/>
                    <a:pt x="1551" y="59"/>
                  </a:cubicBezTo>
                  <a:cubicBezTo>
                    <a:pt x="1551" y="59"/>
                    <a:pt x="1552" y="59"/>
                    <a:pt x="1552" y="59"/>
                  </a:cubicBezTo>
                  <a:cubicBezTo>
                    <a:pt x="1553" y="59"/>
                    <a:pt x="1554" y="58"/>
                    <a:pt x="1555" y="57"/>
                  </a:cubicBezTo>
                  <a:cubicBezTo>
                    <a:pt x="1555" y="56"/>
                    <a:pt x="1556" y="54"/>
                    <a:pt x="1555" y="53"/>
                  </a:cubicBezTo>
                  <a:cubicBezTo>
                    <a:pt x="1555" y="51"/>
                    <a:pt x="1554" y="50"/>
                    <a:pt x="1553" y="49"/>
                  </a:cubicBezTo>
                  <a:cubicBezTo>
                    <a:pt x="1528" y="33"/>
                    <a:pt x="1528" y="33"/>
                    <a:pt x="1528" y="33"/>
                  </a:cubicBezTo>
                  <a:cubicBezTo>
                    <a:pt x="1525" y="38"/>
                    <a:pt x="1525" y="38"/>
                    <a:pt x="1525" y="38"/>
                  </a:cubicBezTo>
                  <a:cubicBezTo>
                    <a:pt x="1524" y="44"/>
                    <a:pt x="1524" y="44"/>
                    <a:pt x="1524" y="44"/>
                  </a:cubicBezTo>
                  <a:cubicBezTo>
                    <a:pt x="1524" y="44"/>
                    <a:pt x="1535" y="45"/>
                    <a:pt x="1548" y="47"/>
                  </a:cubicBezTo>
                  <a:cubicBezTo>
                    <a:pt x="1554" y="48"/>
                    <a:pt x="1561" y="49"/>
                    <a:pt x="1566" y="50"/>
                  </a:cubicBezTo>
                  <a:cubicBezTo>
                    <a:pt x="1569" y="50"/>
                    <a:pt x="1571" y="50"/>
                    <a:pt x="1574" y="51"/>
                  </a:cubicBezTo>
                  <a:cubicBezTo>
                    <a:pt x="1576" y="51"/>
                    <a:pt x="1577" y="51"/>
                    <a:pt x="1579" y="51"/>
                  </a:cubicBezTo>
                  <a:cubicBezTo>
                    <a:pt x="1579" y="51"/>
                    <a:pt x="1579" y="51"/>
                    <a:pt x="1580" y="51"/>
                  </a:cubicBezTo>
                  <a:cubicBezTo>
                    <a:pt x="1580" y="51"/>
                    <a:pt x="1581" y="51"/>
                    <a:pt x="1581" y="50"/>
                  </a:cubicBezTo>
                  <a:cubicBezTo>
                    <a:pt x="1582" y="50"/>
                    <a:pt x="1582" y="50"/>
                    <a:pt x="1583" y="50"/>
                  </a:cubicBezTo>
                  <a:cubicBezTo>
                    <a:pt x="1583" y="50"/>
                    <a:pt x="1584" y="49"/>
                    <a:pt x="1584" y="48"/>
                  </a:cubicBezTo>
                  <a:cubicBezTo>
                    <a:pt x="1585" y="47"/>
                    <a:pt x="1585" y="45"/>
                    <a:pt x="1585" y="44"/>
                  </a:cubicBezTo>
                  <a:cubicBezTo>
                    <a:pt x="1585" y="43"/>
                    <a:pt x="1584" y="41"/>
                    <a:pt x="1583" y="40"/>
                  </a:cubicBezTo>
                  <a:cubicBezTo>
                    <a:pt x="1582" y="40"/>
                    <a:pt x="1581" y="39"/>
                    <a:pt x="1578" y="38"/>
                  </a:cubicBezTo>
                  <a:cubicBezTo>
                    <a:pt x="1574" y="35"/>
                    <a:pt x="1568" y="32"/>
                    <a:pt x="1563" y="29"/>
                  </a:cubicBezTo>
                  <a:cubicBezTo>
                    <a:pt x="1560" y="27"/>
                    <a:pt x="1558" y="26"/>
                    <a:pt x="1557" y="24"/>
                  </a:cubicBezTo>
                  <a:cubicBezTo>
                    <a:pt x="1556" y="24"/>
                    <a:pt x="1555" y="24"/>
                    <a:pt x="1555" y="23"/>
                  </a:cubicBezTo>
                  <a:cubicBezTo>
                    <a:pt x="1555" y="23"/>
                    <a:pt x="1555" y="23"/>
                    <a:pt x="1555" y="23"/>
                  </a:cubicBezTo>
                  <a:cubicBezTo>
                    <a:pt x="1555" y="23"/>
                    <a:pt x="1555" y="23"/>
                    <a:pt x="1555" y="23"/>
                  </a:cubicBezTo>
                  <a:cubicBezTo>
                    <a:pt x="1552" y="26"/>
                    <a:pt x="1552" y="26"/>
                    <a:pt x="1552" y="26"/>
                  </a:cubicBezTo>
                  <a:cubicBezTo>
                    <a:pt x="1555" y="23"/>
                    <a:pt x="1555" y="23"/>
                    <a:pt x="1555" y="23"/>
                  </a:cubicBezTo>
                  <a:cubicBezTo>
                    <a:pt x="1555" y="23"/>
                    <a:pt x="1555" y="23"/>
                    <a:pt x="1555" y="23"/>
                  </a:cubicBezTo>
                  <a:cubicBezTo>
                    <a:pt x="1552" y="26"/>
                    <a:pt x="1552" y="26"/>
                    <a:pt x="1552" y="26"/>
                  </a:cubicBezTo>
                  <a:cubicBezTo>
                    <a:pt x="1555" y="23"/>
                    <a:pt x="1555" y="23"/>
                    <a:pt x="1555" y="23"/>
                  </a:cubicBezTo>
                  <a:cubicBezTo>
                    <a:pt x="1551" y="27"/>
                    <a:pt x="1551" y="27"/>
                    <a:pt x="1551" y="27"/>
                  </a:cubicBezTo>
                  <a:cubicBezTo>
                    <a:pt x="1555" y="24"/>
                    <a:pt x="1555" y="24"/>
                    <a:pt x="1555" y="24"/>
                  </a:cubicBezTo>
                  <a:cubicBezTo>
                    <a:pt x="1555" y="24"/>
                    <a:pt x="1555" y="23"/>
                    <a:pt x="1555" y="23"/>
                  </a:cubicBezTo>
                  <a:cubicBezTo>
                    <a:pt x="1551" y="27"/>
                    <a:pt x="1551" y="27"/>
                    <a:pt x="1551" y="27"/>
                  </a:cubicBezTo>
                  <a:cubicBezTo>
                    <a:pt x="1555" y="24"/>
                    <a:pt x="1555" y="24"/>
                    <a:pt x="1555" y="24"/>
                  </a:cubicBezTo>
                  <a:cubicBezTo>
                    <a:pt x="1551" y="27"/>
                    <a:pt x="1551" y="27"/>
                    <a:pt x="1551" y="27"/>
                  </a:cubicBezTo>
                  <a:cubicBezTo>
                    <a:pt x="1556" y="25"/>
                    <a:pt x="1556" y="25"/>
                    <a:pt x="1556" y="25"/>
                  </a:cubicBezTo>
                  <a:cubicBezTo>
                    <a:pt x="1556" y="24"/>
                    <a:pt x="1556" y="24"/>
                    <a:pt x="1555" y="24"/>
                  </a:cubicBezTo>
                  <a:cubicBezTo>
                    <a:pt x="1551" y="27"/>
                    <a:pt x="1551" y="27"/>
                    <a:pt x="1551" y="27"/>
                  </a:cubicBezTo>
                  <a:cubicBezTo>
                    <a:pt x="1556" y="25"/>
                    <a:pt x="1556" y="25"/>
                    <a:pt x="1556" y="25"/>
                  </a:cubicBezTo>
                  <a:cubicBezTo>
                    <a:pt x="1551" y="27"/>
                    <a:pt x="1551" y="27"/>
                    <a:pt x="1551" y="27"/>
                  </a:cubicBezTo>
                  <a:cubicBezTo>
                    <a:pt x="1556" y="27"/>
                    <a:pt x="1556" y="27"/>
                    <a:pt x="1556" y="27"/>
                  </a:cubicBezTo>
                  <a:cubicBezTo>
                    <a:pt x="1556" y="26"/>
                    <a:pt x="1556" y="25"/>
                    <a:pt x="1556" y="25"/>
                  </a:cubicBezTo>
                  <a:cubicBezTo>
                    <a:pt x="1551" y="27"/>
                    <a:pt x="1551" y="27"/>
                    <a:pt x="1551" y="27"/>
                  </a:cubicBezTo>
                  <a:cubicBezTo>
                    <a:pt x="1556" y="27"/>
                    <a:pt x="1556" y="27"/>
                    <a:pt x="1556" y="27"/>
                  </a:cubicBezTo>
                  <a:cubicBezTo>
                    <a:pt x="1551" y="27"/>
                    <a:pt x="1551" y="27"/>
                    <a:pt x="1551" y="27"/>
                  </a:cubicBezTo>
                  <a:cubicBezTo>
                    <a:pt x="1556" y="30"/>
                    <a:pt x="1556" y="30"/>
                    <a:pt x="1556" y="30"/>
                  </a:cubicBezTo>
                  <a:cubicBezTo>
                    <a:pt x="1551" y="27"/>
                    <a:pt x="1551" y="27"/>
                    <a:pt x="1551" y="27"/>
                  </a:cubicBezTo>
                  <a:cubicBezTo>
                    <a:pt x="1553" y="32"/>
                    <a:pt x="1553" y="32"/>
                    <a:pt x="1553" y="32"/>
                  </a:cubicBezTo>
                  <a:cubicBezTo>
                    <a:pt x="1554" y="32"/>
                    <a:pt x="1555" y="31"/>
                    <a:pt x="1556" y="30"/>
                  </a:cubicBezTo>
                  <a:cubicBezTo>
                    <a:pt x="1551" y="27"/>
                    <a:pt x="1551" y="27"/>
                    <a:pt x="1551" y="27"/>
                  </a:cubicBezTo>
                  <a:cubicBezTo>
                    <a:pt x="1553" y="32"/>
                    <a:pt x="1553" y="32"/>
                    <a:pt x="1553" y="32"/>
                  </a:cubicBezTo>
                  <a:cubicBezTo>
                    <a:pt x="1551" y="28"/>
                    <a:pt x="1551" y="28"/>
                    <a:pt x="1551" y="28"/>
                  </a:cubicBezTo>
                  <a:cubicBezTo>
                    <a:pt x="1552" y="33"/>
                    <a:pt x="1552" y="33"/>
                    <a:pt x="1552" y="33"/>
                  </a:cubicBezTo>
                  <a:cubicBezTo>
                    <a:pt x="1552" y="33"/>
                    <a:pt x="1552" y="33"/>
                    <a:pt x="1553" y="32"/>
                  </a:cubicBezTo>
                  <a:cubicBezTo>
                    <a:pt x="1551" y="28"/>
                    <a:pt x="1551" y="28"/>
                    <a:pt x="1551" y="28"/>
                  </a:cubicBezTo>
                  <a:cubicBezTo>
                    <a:pt x="1552" y="33"/>
                    <a:pt x="1552" y="33"/>
                    <a:pt x="1552" y="33"/>
                  </a:cubicBezTo>
                  <a:cubicBezTo>
                    <a:pt x="1551" y="30"/>
                    <a:pt x="1551" y="30"/>
                    <a:pt x="1551" y="30"/>
                  </a:cubicBezTo>
                  <a:cubicBezTo>
                    <a:pt x="1551" y="33"/>
                    <a:pt x="1551" y="33"/>
                    <a:pt x="1551" y="33"/>
                  </a:cubicBezTo>
                  <a:cubicBezTo>
                    <a:pt x="1552" y="33"/>
                    <a:pt x="1552" y="33"/>
                    <a:pt x="1552" y="33"/>
                  </a:cubicBezTo>
                  <a:cubicBezTo>
                    <a:pt x="1551" y="30"/>
                    <a:pt x="1551" y="30"/>
                    <a:pt x="1551" y="30"/>
                  </a:cubicBezTo>
                  <a:cubicBezTo>
                    <a:pt x="1551" y="33"/>
                    <a:pt x="1551" y="33"/>
                    <a:pt x="1551" y="33"/>
                  </a:cubicBezTo>
                  <a:cubicBezTo>
                    <a:pt x="1552" y="33"/>
                    <a:pt x="1552" y="33"/>
                    <a:pt x="1552" y="33"/>
                  </a:cubicBezTo>
                  <a:cubicBezTo>
                    <a:pt x="1552" y="33"/>
                    <a:pt x="1554" y="33"/>
                    <a:pt x="1556" y="33"/>
                  </a:cubicBezTo>
                  <a:cubicBezTo>
                    <a:pt x="1564" y="35"/>
                    <a:pt x="1579" y="38"/>
                    <a:pt x="1591" y="41"/>
                  </a:cubicBezTo>
                  <a:cubicBezTo>
                    <a:pt x="1598" y="42"/>
                    <a:pt x="1604" y="43"/>
                    <a:pt x="1608" y="44"/>
                  </a:cubicBezTo>
                  <a:cubicBezTo>
                    <a:pt x="1612" y="45"/>
                    <a:pt x="1615" y="46"/>
                    <a:pt x="1615" y="46"/>
                  </a:cubicBezTo>
                  <a:cubicBezTo>
                    <a:pt x="1618" y="46"/>
                    <a:pt x="1620" y="45"/>
                    <a:pt x="1621" y="43"/>
                  </a:cubicBezTo>
                  <a:cubicBezTo>
                    <a:pt x="1622" y="40"/>
                    <a:pt x="1621" y="37"/>
                    <a:pt x="1619" y="36"/>
                  </a:cubicBezTo>
                  <a:cubicBezTo>
                    <a:pt x="1594" y="20"/>
                    <a:pt x="1594" y="20"/>
                    <a:pt x="1594" y="20"/>
                  </a:cubicBezTo>
                  <a:cubicBezTo>
                    <a:pt x="1591" y="25"/>
                    <a:pt x="1591" y="25"/>
                    <a:pt x="1591" y="25"/>
                  </a:cubicBezTo>
                  <a:cubicBezTo>
                    <a:pt x="1596" y="28"/>
                    <a:pt x="1596" y="28"/>
                    <a:pt x="1596" y="28"/>
                  </a:cubicBezTo>
                  <a:cubicBezTo>
                    <a:pt x="1591" y="25"/>
                    <a:pt x="1591" y="25"/>
                    <a:pt x="1591" y="25"/>
                  </a:cubicBezTo>
                  <a:cubicBezTo>
                    <a:pt x="1593" y="30"/>
                    <a:pt x="1593" y="30"/>
                    <a:pt x="1593" y="30"/>
                  </a:cubicBezTo>
                  <a:cubicBezTo>
                    <a:pt x="1594" y="30"/>
                    <a:pt x="1595" y="29"/>
                    <a:pt x="1596" y="28"/>
                  </a:cubicBezTo>
                  <a:cubicBezTo>
                    <a:pt x="1591" y="25"/>
                    <a:pt x="1591" y="25"/>
                    <a:pt x="1591" y="25"/>
                  </a:cubicBezTo>
                  <a:cubicBezTo>
                    <a:pt x="1593" y="30"/>
                    <a:pt x="1593" y="30"/>
                    <a:pt x="1593" y="30"/>
                  </a:cubicBezTo>
                  <a:cubicBezTo>
                    <a:pt x="1591" y="26"/>
                    <a:pt x="1591" y="26"/>
                    <a:pt x="1591" y="26"/>
                  </a:cubicBezTo>
                  <a:cubicBezTo>
                    <a:pt x="1592" y="30"/>
                    <a:pt x="1592" y="30"/>
                    <a:pt x="1592" y="30"/>
                  </a:cubicBezTo>
                  <a:cubicBezTo>
                    <a:pt x="1592" y="30"/>
                    <a:pt x="1592" y="30"/>
                    <a:pt x="1593" y="30"/>
                  </a:cubicBezTo>
                  <a:cubicBezTo>
                    <a:pt x="1591" y="26"/>
                    <a:pt x="1591" y="26"/>
                    <a:pt x="1591" y="26"/>
                  </a:cubicBezTo>
                  <a:cubicBezTo>
                    <a:pt x="1592" y="30"/>
                    <a:pt x="1592" y="30"/>
                    <a:pt x="1592" y="30"/>
                  </a:cubicBezTo>
                  <a:cubicBezTo>
                    <a:pt x="1592" y="28"/>
                    <a:pt x="1592" y="28"/>
                    <a:pt x="1592" y="28"/>
                  </a:cubicBezTo>
                  <a:cubicBezTo>
                    <a:pt x="1592" y="30"/>
                    <a:pt x="1592" y="30"/>
                    <a:pt x="1592" y="30"/>
                  </a:cubicBezTo>
                  <a:cubicBezTo>
                    <a:pt x="1592" y="30"/>
                    <a:pt x="1592" y="30"/>
                    <a:pt x="1592" y="30"/>
                  </a:cubicBezTo>
                  <a:cubicBezTo>
                    <a:pt x="1592" y="28"/>
                    <a:pt x="1592" y="28"/>
                    <a:pt x="1592" y="28"/>
                  </a:cubicBezTo>
                  <a:cubicBezTo>
                    <a:pt x="1592" y="30"/>
                    <a:pt x="1592" y="30"/>
                    <a:pt x="1592" y="30"/>
                  </a:cubicBezTo>
                  <a:cubicBezTo>
                    <a:pt x="1592" y="30"/>
                    <a:pt x="1592" y="30"/>
                    <a:pt x="1592" y="30"/>
                  </a:cubicBezTo>
                  <a:cubicBezTo>
                    <a:pt x="1592" y="30"/>
                    <a:pt x="1592" y="30"/>
                    <a:pt x="1592" y="30"/>
                  </a:cubicBezTo>
                  <a:cubicBezTo>
                    <a:pt x="1592" y="30"/>
                    <a:pt x="1592" y="30"/>
                    <a:pt x="1592" y="30"/>
                  </a:cubicBezTo>
                  <a:cubicBezTo>
                    <a:pt x="1592" y="30"/>
                    <a:pt x="1592" y="30"/>
                    <a:pt x="1592" y="30"/>
                  </a:cubicBezTo>
                  <a:cubicBezTo>
                    <a:pt x="1592" y="30"/>
                    <a:pt x="1592" y="30"/>
                    <a:pt x="1592" y="30"/>
                  </a:cubicBezTo>
                  <a:cubicBezTo>
                    <a:pt x="1592" y="30"/>
                    <a:pt x="1594" y="30"/>
                    <a:pt x="1596" y="31"/>
                  </a:cubicBezTo>
                  <a:cubicBezTo>
                    <a:pt x="1603" y="32"/>
                    <a:pt x="1617" y="34"/>
                    <a:pt x="1629" y="36"/>
                  </a:cubicBezTo>
                  <a:cubicBezTo>
                    <a:pt x="1636" y="37"/>
                    <a:pt x="1641" y="38"/>
                    <a:pt x="1645" y="39"/>
                  </a:cubicBezTo>
                  <a:cubicBezTo>
                    <a:pt x="1649" y="40"/>
                    <a:pt x="1652" y="41"/>
                    <a:pt x="1652" y="41"/>
                  </a:cubicBezTo>
                  <a:cubicBezTo>
                    <a:pt x="1655" y="41"/>
                    <a:pt x="1657" y="40"/>
                    <a:pt x="1658" y="37"/>
                  </a:cubicBezTo>
                  <a:cubicBezTo>
                    <a:pt x="1659" y="35"/>
                    <a:pt x="1658" y="32"/>
                    <a:pt x="1656" y="30"/>
                  </a:cubicBezTo>
                  <a:cubicBezTo>
                    <a:pt x="1627" y="13"/>
                    <a:pt x="1627" y="13"/>
                    <a:pt x="1627" y="13"/>
                  </a:cubicBezTo>
                  <a:cubicBezTo>
                    <a:pt x="1625" y="17"/>
                    <a:pt x="1625" y="17"/>
                    <a:pt x="1625" y="17"/>
                  </a:cubicBezTo>
                  <a:cubicBezTo>
                    <a:pt x="1629" y="20"/>
                    <a:pt x="1629" y="20"/>
                    <a:pt x="1629" y="20"/>
                  </a:cubicBezTo>
                  <a:cubicBezTo>
                    <a:pt x="1625" y="17"/>
                    <a:pt x="1625" y="17"/>
                    <a:pt x="1625" y="17"/>
                  </a:cubicBezTo>
                  <a:cubicBezTo>
                    <a:pt x="1627" y="22"/>
                    <a:pt x="1627" y="22"/>
                    <a:pt x="1627" y="22"/>
                  </a:cubicBezTo>
                  <a:cubicBezTo>
                    <a:pt x="1628" y="22"/>
                    <a:pt x="1629" y="21"/>
                    <a:pt x="1629" y="20"/>
                  </a:cubicBezTo>
                  <a:cubicBezTo>
                    <a:pt x="1625" y="17"/>
                    <a:pt x="1625" y="17"/>
                    <a:pt x="1625" y="17"/>
                  </a:cubicBezTo>
                  <a:cubicBezTo>
                    <a:pt x="1627" y="22"/>
                    <a:pt x="1627" y="22"/>
                    <a:pt x="1627" y="22"/>
                  </a:cubicBezTo>
                  <a:cubicBezTo>
                    <a:pt x="1625" y="18"/>
                    <a:pt x="1625" y="18"/>
                    <a:pt x="1625" y="18"/>
                  </a:cubicBezTo>
                  <a:cubicBezTo>
                    <a:pt x="1625" y="23"/>
                    <a:pt x="1625" y="23"/>
                    <a:pt x="1625" y="23"/>
                  </a:cubicBezTo>
                  <a:cubicBezTo>
                    <a:pt x="1626" y="23"/>
                    <a:pt x="1626" y="23"/>
                    <a:pt x="1627" y="22"/>
                  </a:cubicBezTo>
                  <a:cubicBezTo>
                    <a:pt x="1625" y="18"/>
                    <a:pt x="1625" y="18"/>
                    <a:pt x="1625" y="18"/>
                  </a:cubicBezTo>
                  <a:cubicBezTo>
                    <a:pt x="1625" y="23"/>
                    <a:pt x="1625" y="23"/>
                    <a:pt x="1625" y="23"/>
                  </a:cubicBezTo>
                  <a:cubicBezTo>
                    <a:pt x="1625" y="18"/>
                    <a:pt x="1625" y="18"/>
                    <a:pt x="1625" y="18"/>
                  </a:cubicBezTo>
                  <a:cubicBezTo>
                    <a:pt x="1625" y="23"/>
                    <a:pt x="1625" y="23"/>
                    <a:pt x="1625" y="23"/>
                  </a:cubicBezTo>
                  <a:cubicBezTo>
                    <a:pt x="1625" y="23"/>
                    <a:pt x="1625" y="23"/>
                    <a:pt x="1625" y="23"/>
                  </a:cubicBezTo>
                  <a:cubicBezTo>
                    <a:pt x="1625" y="18"/>
                    <a:pt x="1625" y="18"/>
                    <a:pt x="1625" y="18"/>
                  </a:cubicBezTo>
                  <a:cubicBezTo>
                    <a:pt x="1625" y="23"/>
                    <a:pt x="1625" y="23"/>
                    <a:pt x="1625" y="23"/>
                  </a:cubicBezTo>
                  <a:cubicBezTo>
                    <a:pt x="1625" y="20"/>
                    <a:pt x="1625" y="20"/>
                    <a:pt x="1625" y="20"/>
                  </a:cubicBezTo>
                  <a:cubicBezTo>
                    <a:pt x="1625" y="23"/>
                    <a:pt x="1625" y="23"/>
                    <a:pt x="1625" y="23"/>
                  </a:cubicBezTo>
                  <a:cubicBezTo>
                    <a:pt x="1625" y="23"/>
                    <a:pt x="1625" y="23"/>
                    <a:pt x="1625" y="23"/>
                  </a:cubicBezTo>
                  <a:cubicBezTo>
                    <a:pt x="1625" y="20"/>
                    <a:pt x="1625" y="20"/>
                    <a:pt x="1625" y="20"/>
                  </a:cubicBezTo>
                  <a:cubicBezTo>
                    <a:pt x="1625" y="23"/>
                    <a:pt x="1625" y="23"/>
                    <a:pt x="1625" y="23"/>
                  </a:cubicBezTo>
                  <a:cubicBezTo>
                    <a:pt x="1625" y="23"/>
                    <a:pt x="1625" y="23"/>
                    <a:pt x="1625" y="23"/>
                  </a:cubicBezTo>
                  <a:cubicBezTo>
                    <a:pt x="1625" y="23"/>
                    <a:pt x="1627" y="23"/>
                    <a:pt x="1628" y="24"/>
                  </a:cubicBezTo>
                  <a:cubicBezTo>
                    <a:pt x="1635" y="25"/>
                    <a:pt x="1648" y="29"/>
                    <a:pt x="1658" y="32"/>
                  </a:cubicBezTo>
                  <a:cubicBezTo>
                    <a:pt x="1664" y="33"/>
                    <a:pt x="1669" y="35"/>
                    <a:pt x="1672" y="36"/>
                  </a:cubicBezTo>
                  <a:cubicBezTo>
                    <a:pt x="1676" y="37"/>
                    <a:pt x="1678" y="38"/>
                    <a:pt x="1678" y="38"/>
                  </a:cubicBezTo>
                  <a:cubicBezTo>
                    <a:pt x="1681" y="39"/>
                    <a:pt x="1683" y="38"/>
                    <a:pt x="1685" y="35"/>
                  </a:cubicBezTo>
                  <a:cubicBezTo>
                    <a:pt x="1685" y="34"/>
                    <a:pt x="1685" y="33"/>
                    <a:pt x="1685" y="32"/>
                  </a:cubicBezTo>
                  <a:cubicBezTo>
                    <a:pt x="1685" y="31"/>
                    <a:pt x="1685" y="30"/>
                    <a:pt x="1685" y="30"/>
                  </a:cubicBezTo>
                  <a:cubicBezTo>
                    <a:pt x="1684" y="29"/>
                    <a:pt x="1684" y="28"/>
                    <a:pt x="1683" y="28"/>
                  </a:cubicBezTo>
                  <a:cubicBezTo>
                    <a:pt x="1683" y="28"/>
                    <a:pt x="1682" y="27"/>
                    <a:pt x="1682" y="27"/>
                  </a:cubicBezTo>
                  <a:cubicBezTo>
                    <a:pt x="1680" y="26"/>
                    <a:pt x="1677" y="24"/>
                    <a:pt x="1674" y="22"/>
                  </a:cubicBezTo>
                  <a:cubicBezTo>
                    <a:pt x="1669" y="19"/>
                    <a:pt x="1662" y="15"/>
                    <a:pt x="1657" y="12"/>
                  </a:cubicBezTo>
                  <a:cubicBezTo>
                    <a:pt x="1654" y="11"/>
                    <a:pt x="1652" y="9"/>
                    <a:pt x="1651" y="8"/>
                  </a:cubicBezTo>
                  <a:cubicBezTo>
                    <a:pt x="1650" y="8"/>
                    <a:pt x="1649" y="7"/>
                    <a:pt x="1649" y="7"/>
                  </a:cubicBezTo>
                  <a:cubicBezTo>
                    <a:pt x="1649" y="7"/>
                    <a:pt x="1649" y="7"/>
                    <a:pt x="1649" y="7"/>
                  </a:cubicBezTo>
                  <a:cubicBezTo>
                    <a:pt x="1647" y="9"/>
                    <a:pt x="1647" y="9"/>
                    <a:pt x="1647" y="9"/>
                  </a:cubicBezTo>
                  <a:cubicBezTo>
                    <a:pt x="1649" y="7"/>
                    <a:pt x="1649" y="7"/>
                    <a:pt x="1649" y="7"/>
                  </a:cubicBezTo>
                  <a:cubicBezTo>
                    <a:pt x="1649" y="7"/>
                    <a:pt x="1649" y="7"/>
                    <a:pt x="1649" y="7"/>
                  </a:cubicBezTo>
                  <a:cubicBezTo>
                    <a:pt x="1647" y="9"/>
                    <a:pt x="1647" y="9"/>
                    <a:pt x="1647" y="9"/>
                  </a:cubicBezTo>
                  <a:cubicBezTo>
                    <a:pt x="1649" y="7"/>
                    <a:pt x="1649" y="7"/>
                    <a:pt x="1649" y="7"/>
                  </a:cubicBezTo>
                  <a:cubicBezTo>
                    <a:pt x="1646" y="11"/>
                    <a:pt x="1646" y="11"/>
                    <a:pt x="1646" y="11"/>
                  </a:cubicBezTo>
                  <a:cubicBezTo>
                    <a:pt x="1650" y="8"/>
                    <a:pt x="1650" y="8"/>
                    <a:pt x="1650" y="8"/>
                  </a:cubicBezTo>
                  <a:cubicBezTo>
                    <a:pt x="1650" y="8"/>
                    <a:pt x="1650" y="8"/>
                    <a:pt x="1649" y="7"/>
                  </a:cubicBezTo>
                  <a:cubicBezTo>
                    <a:pt x="1646" y="11"/>
                    <a:pt x="1646" y="11"/>
                    <a:pt x="1646" y="11"/>
                  </a:cubicBezTo>
                  <a:cubicBezTo>
                    <a:pt x="1650" y="8"/>
                    <a:pt x="1650" y="8"/>
                    <a:pt x="1650" y="8"/>
                  </a:cubicBezTo>
                  <a:cubicBezTo>
                    <a:pt x="1645" y="11"/>
                    <a:pt x="1645" y="11"/>
                    <a:pt x="1645" y="11"/>
                  </a:cubicBezTo>
                  <a:cubicBezTo>
                    <a:pt x="1651" y="11"/>
                    <a:pt x="1651" y="11"/>
                    <a:pt x="1651" y="11"/>
                  </a:cubicBezTo>
                  <a:cubicBezTo>
                    <a:pt x="1651" y="9"/>
                    <a:pt x="1650" y="9"/>
                    <a:pt x="1650" y="8"/>
                  </a:cubicBezTo>
                  <a:cubicBezTo>
                    <a:pt x="1645" y="11"/>
                    <a:pt x="1645" y="11"/>
                    <a:pt x="1645" y="11"/>
                  </a:cubicBezTo>
                  <a:cubicBezTo>
                    <a:pt x="1651" y="11"/>
                    <a:pt x="1651" y="11"/>
                    <a:pt x="1651" y="11"/>
                  </a:cubicBezTo>
                  <a:cubicBezTo>
                    <a:pt x="1645" y="11"/>
                    <a:pt x="1645" y="11"/>
                    <a:pt x="1645" y="11"/>
                  </a:cubicBezTo>
                  <a:cubicBezTo>
                    <a:pt x="1649" y="14"/>
                    <a:pt x="1649" y="14"/>
                    <a:pt x="1649" y="14"/>
                  </a:cubicBezTo>
                  <a:cubicBezTo>
                    <a:pt x="1650" y="13"/>
                    <a:pt x="1651" y="12"/>
                    <a:pt x="1651" y="11"/>
                  </a:cubicBezTo>
                  <a:cubicBezTo>
                    <a:pt x="1645" y="11"/>
                    <a:pt x="1645" y="11"/>
                    <a:pt x="1645" y="11"/>
                  </a:cubicBezTo>
                  <a:cubicBezTo>
                    <a:pt x="1649" y="14"/>
                    <a:pt x="1649" y="14"/>
                    <a:pt x="1649" y="14"/>
                  </a:cubicBezTo>
                  <a:cubicBezTo>
                    <a:pt x="1650" y="14"/>
                    <a:pt x="1650" y="14"/>
                    <a:pt x="1650" y="14"/>
                  </a:cubicBezTo>
                  <a:cubicBezTo>
                    <a:pt x="1645" y="11"/>
                    <a:pt x="1645" y="11"/>
                    <a:pt x="1645" y="11"/>
                  </a:cubicBezTo>
                  <a:cubicBezTo>
                    <a:pt x="1648" y="16"/>
                    <a:pt x="1648" y="16"/>
                    <a:pt x="1648" y="16"/>
                  </a:cubicBezTo>
                  <a:cubicBezTo>
                    <a:pt x="1648" y="15"/>
                    <a:pt x="1649" y="15"/>
                    <a:pt x="1650" y="14"/>
                  </a:cubicBezTo>
                  <a:cubicBezTo>
                    <a:pt x="1645" y="11"/>
                    <a:pt x="1645" y="11"/>
                    <a:pt x="1645" y="11"/>
                  </a:cubicBezTo>
                  <a:cubicBezTo>
                    <a:pt x="1648" y="16"/>
                    <a:pt x="1648" y="16"/>
                    <a:pt x="1648" y="16"/>
                  </a:cubicBezTo>
                  <a:cubicBezTo>
                    <a:pt x="1645" y="11"/>
                    <a:pt x="1645" y="11"/>
                    <a:pt x="1645" y="11"/>
                  </a:cubicBezTo>
                  <a:cubicBezTo>
                    <a:pt x="1646" y="16"/>
                    <a:pt x="1646" y="16"/>
                    <a:pt x="1646" y="16"/>
                  </a:cubicBezTo>
                  <a:cubicBezTo>
                    <a:pt x="1646" y="16"/>
                    <a:pt x="1647" y="16"/>
                    <a:pt x="1648" y="16"/>
                  </a:cubicBezTo>
                  <a:cubicBezTo>
                    <a:pt x="1645" y="11"/>
                    <a:pt x="1645" y="11"/>
                    <a:pt x="1645" y="11"/>
                  </a:cubicBezTo>
                  <a:cubicBezTo>
                    <a:pt x="1646" y="16"/>
                    <a:pt x="1646" y="16"/>
                    <a:pt x="1646" y="16"/>
                  </a:cubicBezTo>
                  <a:cubicBezTo>
                    <a:pt x="1645" y="11"/>
                    <a:pt x="1645" y="11"/>
                    <a:pt x="1645" y="11"/>
                  </a:cubicBezTo>
                  <a:cubicBezTo>
                    <a:pt x="1645" y="16"/>
                    <a:pt x="1645" y="16"/>
                    <a:pt x="1645" y="16"/>
                  </a:cubicBezTo>
                  <a:cubicBezTo>
                    <a:pt x="1645" y="16"/>
                    <a:pt x="1646" y="16"/>
                    <a:pt x="1646" y="16"/>
                  </a:cubicBezTo>
                  <a:cubicBezTo>
                    <a:pt x="1645" y="11"/>
                    <a:pt x="1645" y="11"/>
                    <a:pt x="1645" y="11"/>
                  </a:cubicBezTo>
                  <a:cubicBezTo>
                    <a:pt x="1645" y="16"/>
                    <a:pt x="1645" y="16"/>
                    <a:pt x="1645" y="16"/>
                  </a:cubicBezTo>
                  <a:cubicBezTo>
                    <a:pt x="1645" y="11"/>
                    <a:pt x="1645" y="11"/>
                    <a:pt x="1645" y="11"/>
                  </a:cubicBezTo>
                  <a:cubicBezTo>
                    <a:pt x="1644" y="16"/>
                    <a:pt x="1644" y="16"/>
                    <a:pt x="1644" y="16"/>
                  </a:cubicBezTo>
                  <a:cubicBezTo>
                    <a:pt x="1644" y="16"/>
                    <a:pt x="1645" y="16"/>
                    <a:pt x="1645" y="16"/>
                  </a:cubicBezTo>
                  <a:cubicBezTo>
                    <a:pt x="1645" y="11"/>
                    <a:pt x="1645" y="11"/>
                    <a:pt x="1645" y="11"/>
                  </a:cubicBezTo>
                  <a:cubicBezTo>
                    <a:pt x="1644" y="16"/>
                    <a:pt x="1644" y="16"/>
                    <a:pt x="1644" y="16"/>
                  </a:cubicBezTo>
                  <a:cubicBezTo>
                    <a:pt x="1645" y="14"/>
                    <a:pt x="1645" y="14"/>
                    <a:pt x="1645" y="14"/>
                  </a:cubicBezTo>
                  <a:cubicBezTo>
                    <a:pt x="1644" y="16"/>
                    <a:pt x="1644" y="16"/>
                    <a:pt x="1644" y="16"/>
                  </a:cubicBezTo>
                  <a:cubicBezTo>
                    <a:pt x="1644" y="16"/>
                    <a:pt x="1644" y="16"/>
                    <a:pt x="1644" y="16"/>
                  </a:cubicBezTo>
                  <a:cubicBezTo>
                    <a:pt x="1645" y="14"/>
                    <a:pt x="1645" y="14"/>
                    <a:pt x="1645" y="14"/>
                  </a:cubicBezTo>
                  <a:cubicBezTo>
                    <a:pt x="1644" y="16"/>
                    <a:pt x="1644" y="16"/>
                    <a:pt x="1644" y="16"/>
                  </a:cubicBezTo>
                  <a:cubicBezTo>
                    <a:pt x="1644" y="16"/>
                    <a:pt x="1645" y="16"/>
                    <a:pt x="1645" y="16"/>
                  </a:cubicBezTo>
                  <a:cubicBezTo>
                    <a:pt x="1650" y="18"/>
                    <a:pt x="1666" y="22"/>
                    <a:pt x="1681" y="26"/>
                  </a:cubicBezTo>
                  <a:cubicBezTo>
                    <a:pt x="1688" y="27"/>
                    <a:pt x="1696" y="29"/>
                    <a:pt x="1702" y="31"/>
                  </a:cubicBezTo>
                  <a:cubicBezTo>
                    <a:pt x="1705" y="31"/>
                    <a:pt x="1707" y="32"/>
                    <a:pt x="1709" y="32"/>
                  </a:cubicBezTo>
                  <a:cubicBezTo>
                    <a:pt x="1710" y="32"/>
                    <a:pt x="1711" y="33"/>
                    <a:pt x="1712" y="33"/>
                  </a:cubicBezTo>
                  <a:cubicBezTo>
                    <a:pt x="1713" y="33"/>
                    <a:pt x="1714" y="33"/>
                    <a:pt x="1715" y="33"/>
                  </a:cubicBezTo>
                  <a:cubicBezTo>
                    <a:pt x="1715" y="33"/>
                    <a:pt x="1715" y="33"/>
                    <a:pt x="1716" y="33"/>
                  </a:cubicBezTo>
                  <a:cubicBezTo>
                    <a:pt x="1716" y="33"/>
                    <a:pt x="1717" y="33"/>
                    <a:pt x="1717" y="32"/>
                  </a:cubicBezTo>
                  <a:cubicBezTo>
                    <a:pt x="1718" y="32"/>
                    <a:pt x="1719" y="31"/>
                    <a:pt x="1720" y="30"/>
                  </a:cubicBezTo>
                  <a:cubicBezTo>
                    <a:pt x="1720" y="29"/>
                    <a:pt x="1721" y="28"/>
                    <a:pt x="1720" y="26"/>
                  </a:cubicBezTo>
                  <a:cubicBezTo>
                    <a:pt x="1720" y="25"/>
                    <a:pt x="1719" y="23"/>
                    <a:pt x="1718" y="23"/>
                  </a:cubicBezTo>
                  <a:cubicBezTo>
                    <a:pt x="1684" y="2"/>
                    <a:pt x="1684" y="2"/>
                    <a:pt x="1684" y="2"/>
                  </a:cubicBezTo>
                  <a:cubicBezTo>
                    <a:pt x="1681" y="6"/>
                    <a:pt x="1681" y="6"/>
                    <a:pt x="1681" y="6"/>
                  </a:cubicBezTo>
                  <a:cubicBezTo>
                    <a:pt x="1679" y="11"/>
                    <a:pt x="1679" y="11"/>
                    <a:pt x="1679" y="11"/>
                  </a:cubicBezTo>
                  <a:cubicBezTo>
                    <a:pt x="1751" y="36"/>
                    <a:pt x="1751" y="36"/>
                    <a:pt x="1751" y="36"/>
                  </a:cubicBezTo>
                  <a:cubicBezTo>
                    <a:pt x="1753" y="37"/>
                    <a:pt x="1755" y="37"/>
                    <a:pt x="1756" y="36"/>
                  </a:cubicBezTo>
                  <a:cubicBezTo>
                    <a:pt x="1757" y="35"/>
                    <a:pt x="1758" y="33"/>
                    <a:pt x="1758" y="31"/>
                  </a:cubicBezTo>
                  <a:cubicBezTo>
                    <a:pt x="1758" y="30"/>
                    <a:pt x="1758" y="30"/>
                    <a:pt x="1758" y="29"/>
                  </a:cubicBezTo>
                  <a:cubicBezTo>
                    <a:pt x="1758" y="28"/>
                    <a:pt x="1757" y="28"/>
                    <a:pt x="1757" y="28"/>
                  </a:cubicBezTo>
                  <a:cubicBezTo>
                    <a:pt x="1757" y="27"/>
                    <a:pt x="1757" y="27"/>
                    <a:pt x="1756" y="27"/>
                  </a:cubicBezTo>
                  <a:cubicBezTo>
                    <a:pt x="1756" y="27"/>
                    <a:pt x="1756" y="27"/>
                    <a:pt x="1756" y="27"/>
                  </a:cubicBezTo>
                  <a:cubicBezTo>
                    <a:pt x="1756" y="27"/>
                    <a:pt x="1756" y="27"/>
                    <a:pt x="1756" y="27"/>
                  </a:cubicBezTo>
                  <a:cubicBezTo>
                    <a:pt x="1755" y="26"/>
                    <a:pt x="1755" y="26"/>
                    <a:pt x="1755" y="26"/>
                  </a:cubicBezTo>
                  <a:cubicBezTo>
                    <a:pt x="1752" y="25"/>
                    <a:pt x="1744" y="19"/>
                    <a:pt x="1736" y="15"/>
                  </a:cubicBezTo>
                  <a:cubicBezTo>
                    <a:pt x="1732" y="12"/>
                    <a:pt x="1728" y="10"/>
                    <a:pt x="1725" y="8"/>
                  </a:cubicBezTo>
                  <a:cubicBezTo>
                    <a:pt x="1723" y="7"/>
                    <a:pt x="1722" y="6"/>
                    <a:pt x="1722" y="6"/>
                  </a:cubicBezTo>
                  <a:cubicBezTo>
                    <a:pt x="1721" y="5"/>
                    <a:pt x="1721" y="5"/>
                    <a:pt x="1721" y="5"/>
                  </a:cubicBezTo>
                  <a:cubicBezTo>
                    <a:pt x="1719" y="8"/>
                    <a:pt x="1719" y="8"/>
                    <a:pt x="1719" y="8"/>
                  </a:cubicBezTo>
                  <a:cubicBezTo>
                    <a:pt x="1721" y="6"/>
                    <a:pt x="1721" y="6"/>
                    <a:pt x="1721" y="6"/>
                  </a:cubicBezTo>
                  <a:cubicBezTo>
                    <a:pt x="1721" y="5"/>
                    <a:pt x="1721" y="5"/>
                    <a:pt x="1721" y="5"/>
                  </a:cubicBezTo>
                  <a:cubicBezTo>
                    <a:pt x="1719" y="8"/>
                    <a:pt x="1719" y="8"/>
                    <a:pt x="1719" y="8"/>
                  </a:cubicBezTo>
                  <a:cubicBezTo>
                    <a:pt x="1721" y="6"/>
                    <a:pt x="1721" y="6"/>
                    <a:pt x="1721" y="6"/>
                  </a:cubicBezTo>
                  <a:cubicBezTo>
                    <a:pt x="1718" y="9"/>
                    <a:pt x="1718" y="9"/>
                    <a:pt x="1718" y="9"/>
                  </a:cubicBezTo>
                  <a:cubicBezTo>
                    <a:pt x="1722" y="6"/>
                    <a:pt x="1722" y="6"/>
                    <a:pt x="1722" y="6"/>
                  </a:cubicBezTo>
                  <a:cubicBezTo>
                    <a:pt x="1722" y="6"/>
                    <a:pt x="1721" y="6"/>
                    <a:pt x="1721" y="6"/>
                  </a:cubicBezTo>
                  <a:cubicBezTo>
                    <a:pt x="1718" y="9"/>
                    <a:pt x="1718" y="9"/>
                    <a:pt x="1718" y="9"/>
                  </a:cubicBezTo>
                  <a:cubicBezTo>
                    <a:pt x="1722" y="6"/>
                    <a:pt x="1722" y="6"/>
                    <a:pt x="1722" y="6"/>
                  </a:cubicBezTo>
                  <a:cubicBezTo>
                    <a:pt x="1717" y="9"/>
                    <a:pt x="1717" y="9"/>
                    <a:pt x="1717" y="9"/>
                  </a:cubicBezTo>
                  <a:cubicBezTo>
                    <a:pt x="1723" y="9"/>
                    <a:pt x="1723" y="9"/>
                    <a:pt x="1723" y="9"/>
                  </a:cubicBezTo>
                  <a:cubicBezTo>
                    <a:pt x="1723" y="7"/>
                    <a:pt x="1722" y="7"/>
                    <a:pt x="1722" y="6"/>
                  </a:cubicBezTo>
                  <a:cubicBezTo>
                    <a:pt x="1717" y="9"/>
                    <a:pt x="1717" y="9"/>
                    <a:pt x="1717" y="9"/>
                  </a:cubicBezTo>
                  <a:cubicBezTo>
                    <a:pt x="1723" y="9"/>
                    <a:pt x="1723" y="9"/>
                    <a:pt x="1723" y="9"/>
                  </a:cubicBezTo>
                  <a:cubicBezTo>
                    <a:pt x="1717" y="9"/>
                    <a:pt x="1717" y="9"/>
                    <a:pt x="1717" y="9"/>
                  </a:cubicBezTo>
                  <a:cubicBezTo>
                    <a:pt x="1721" y="12"/>
                    <a:pt x="1721" y="12"/>
                    <a:pt x="1721" y="12"/>
                  </a:cubicBezTo>
                  <a:cubicBezTo>
                    <a:pt x="1722" y="11"/>
                    <a:pt x="1723" y="10"/>
                    <a:pt x="1723" y="9"/>
                  </a:cubicBezTo>
                  <a:cubicBezTo>
                    <a:pt x="1717" y="9"/>
                    <a:pt x="1717" y="9"/>
                    <a:pt x="1717" y="9"/>
                  </a:cubicBezTo>
                  <a:cubicBezTo>
                    <a:pt x="1721" y="12"/>
                    <a:pt x="1721" y="12"/>
                    <a:pt x="1721" y="12"/>
                  </a:cubicBezTo>
                  <a:cubicBezTo>
                    <a:pt x="1723" y="10"/>
                    <a:pt x="1723" y="6"/>
                    <a:pt x="1720" y="5"/>
                  </a:cubicBezTo>
                  <a:cubicBezTo>
                    <a:pt x="1718" y="3"/>
                    <a:pt x="1715" y="3"/>
                    <a:pt x="1713" y="6"/>
                  </a:cubicBezTo>
                  <a:cubicBezTo>
                    <a:pt x="1712" y="7"/>
                    <a:pt x="1712" y="8"/>
                    <a:pt x="1712" y="9"/>
                  </a:cubicBezTo>
                  <a:cubicBezTo>
                    <a:pt x="1712" y="11"/>
                    <a:pt x="1712" y="11"/>
                    <a:pt x="1712" y="12"/>
                  </a:cubicBezTo>
                  <a:cubicBezTo>
                    <a:pt x="1713" y="13"/>
                    <a:pt x="1713" y="13"/>
                    <a:pt x="1714" y="13"/>
                  </a:cubicBezTo>
                  <a:cubicBezTo>
                    <a:pt x="1714" y="14"/>
                    <a:pt x="1714" y="14"/>
                    <a:pt x="1715" y="14"/>
                  </a:cubicBezTo>
                  <a:cubicBezTo>
                    <a:pt x="1717" y="16"/>
                    <a:pt x="1720" y="18"/>
                    <a:pt x="1723" y="20"/>
                  </a:cubicBezTo>
                  <a:cubicBezTo>
                    <a:pt x="1729" y="23"/>
                    <a:pt x="1735" y="27"/>
                    <a:pt x="1741" y="30"/>
                  </a:cubicBezTo>
                  <a:cubicBezTo>
                    <a:pt x="1743" y="32"/>
                    <a:pt x="1746" y="33"/>
                    <a:pt x="1747" y="34"/>
                  </a:cubicBezTo>
                  <a:cubicBezTo>
                    <a:pt x="1748" y="35"/>
                    <a:pt x="1749" y="35"/>
                    <a:pt x="1749" y="36"/>
                  </a:cubicBezTo>
                  <a:cubicBezTo>
                    <a:pt x="1750" y="36"/>
                    <a:pt x="1750" y="36"/>
                    <a:pt x="1750" y="36"/>
                  </a:cubicBezTo>
                  <a:cubicBezTo>
                    <a:pt x="1750" y="36"/>
                    <a:pt x="1750" y="36"/>
                    <a:pt x="1750" y="36"/>
                  </a:cubicBezTo>
                  <a:cubicBezTo>
                    <a:pt x="1750" y="36"/>
                    <a:pt x="1750" y="36"/>
                    <a:pt x="1750" y="36"/>
                  </a:cubicBezTo>
                  <a:cubicBezTo>
                    <a:pt x="1752" y="33"/>
                    <a:pt x="1752" y="33"/>
                    <a:pt x="1752" y="33"/>
                  </a:cubicBezTo>
                  <a:cubicBezTo>
                    <a:pt x="1750" y="36"/>
                    <a:pt x="1750" y="36"/>
                    <a:pt x="1750" y="36"/>
                  </a:cubicBezTo>
                  <a:cubicBezTo>
                    <a:pt x="1750" y="36"/>
                    <a:pt x="1750" y="36"/>
                    <a:pt x="1750" y="36"/>
                  </a:cubicBezTo>
                  <a:cubicBezTo>
                    <a:pt x="1752" y="33"/>
                    <a:pt x="1752" y="33"/>
                    <a:pt x="1752" y="33"/>
                  </a:cubicBezTo>
                  <a:cubicBezTo>
                    <a:pt x="1750" y="36"/>
                    <a:pt x="1750" y="36"/>
                    <a:pt x="1750" y="36"/>
                  </a:cubicBezTo>
                  <a:cubicBezTo>
                    <a:pt x="1753" y="31"/>
                    <a:pt x="1753" y="31"/>
                    <a:pt x="1753" y="31"/>
                  </a:cubicBezTo>
                  <a:cubicBezTo>
                    <a:pt x="1750" y="36"/>
                    <a:pt x="1750" y="36"/>
                    <a:pt x="1750" y="36"/>
                  </a:cubicBezTo>
                  <a:cubicBezTo>
                    <a:pt x="1750" y="36"/>
                    <a:pt x="1750" y="36"/>
                    <a:pt x="1750" y="36"/>
                  </a:cubicBezTo>
                  <a:cubicBezTo>
                    <a:pt x="1753" y="31"/>
                    <a:pt x="1753" y="31"/>
                    <a:pt x="1753" y="31"/>
                  </a:cubicBezTo>
                  <a:cubicBezTo>
                    <a:pt x="1750" y="36"/>
                    <a:pt x="1750" y="36"/>
                    <a:pt x="1750" y="36"/>
                  </a:cubicBezTo>
                  <a:cubicBezTo>
                    <a:pt x="1753" y="31"/>
                    <a:pt x="1753" y="31"/>
                    <a:pt x="1753" y="31"/>
                  </a:cubicBezTo>
                  <a:cubicBezTo>
                    <a:pt x="1749" y="35"/>
                    <a:pt x="1749" y="35"/>
                    <a:pt x="1749" y="35"/>
                  </a:cubicBezTo>
                  <a:cubicBezTo>
                    <a:pt x="1750" y="36"/>
                    <a:pt x="1750" y="36"/>
                    <a:pt x="1750" y="36"/>
                  </a:cubicBezTo>
                  <a:cubicBezTo>
                    <a:pt x="1753" y="31"/>
                    <a:pt x="1753" y="31"/>
                    <a:pt x="1753" y="31"/>
                  </a:cubicBezTo>
                  <a:cubicBezTo>
                    <a:pt x="1749" y="35"/>
                    <a:pt x="1749" y="35"/>
                    <a:pt x="1749" y="35"/>
                  </a:cubicBezTo>
                  <a:cubicBezTo>
                    <a:pt x="1753" y="31"/>
                    <a:pt x="1753" y="31"/>
                    <a:pt x="1753" y="31"/>
                  </a:cubicBezTo>
                  <a:cubicBezTo>
                    <a:pt x="1749" y="35"/>
                    <a:pt x="1749" y="35"/>
                    <a:pt x="1749" y="35"/>
                  </a:cubicBezTo>
                  <a:cubicBezTo>
                    <a:pt x="1749" y="35"/>
                    <a:pt x="1749" y="35"/>
                    <a:pt x="1749" y="35"/>
                  </a:cubicBezTo>
                  <a:cubicBezTo>
                    <a:pt x="1753" y="31"/>
                    <a:pt x="1753" y="31"/>
                    <a:pt x="1753" y="31"/>
                  </a:cubicBezTo>
                  <a:cubicBezTo>
                    <a:pt x="1749" y="35"/>
                    <a:pt x="1749" y="35"/>
                    <a:pt x="1749" y="35"/>
                  </a:cubicBezTo>
                  <a:cubicBezTo>
                    <a:pt x="1753" y="31"/>
                    <a:pt x="1753" y="31"/>
                    <a:pt x="1753" y="31"/>
                  </a:cubicBezTo>
                  <a:cubicBezTo>
                    <a:pt x="1748" y="34"/>
                    <a:pt x="1748" y="34"/>
                    <a:pt x="1748" y="34"/>
                  </a:cubicBezTo>
                  <a:cubicBezTo>
                    <a:pt x="1748" y="34"/>
                    <a:pt x="1748" y="35"/>
                    <a:pt x="1749" y="35"/>
                  </a:cubicBezTo>
                  <a:cubicBezTo>
                    <a:pt x="1753" y="31"/>
                    <a:pt x="1753" y="31"/>
                    <a:pt x="1753" y="31"/>
                  </a:cubicBezTo>
                  <a:cubicBezTo>
                    <a:pt x="1748" y="34"/>
                    <a:pt x="1748" y="34"/>
                    <a:pt x="1748" y="34"/>
                  </a:cubicBezTo>
                  <a:cubicBezTo>
                    <a:pt x="1753" y="31"/>
                    <a:pt x="1753" y="31"/>
                    <a:pt x="1753" y="31"/>
                  </a:cubicBezTo>
                  <a:cubicBezTo>
                    <a:pt x="1747" y="31"/>
                    <a:pt x="1747" y="31"/>
                    <a:pt x="1747" y="31"/>
                  </a:cubicBezTo>
                  <a:cubicBezTo>
                    <a:pt x="1747" y="33"/>
                    <a:pt x="1748" y="33"/>
                    <a:pt x="1748" y="34"/>
                  </a:cubicBezTo>
                  <a:cubicBezTo>
                    <a:pt x="1753" y="31"/>
                    <a:pt x="1753" y="31"/>
                    <a:pt x="1753" y="31"/>
                  </a:cubicBezTo>
                  <a:cubicBezTo>
                    <a:pt x="1747" y="31"/>
                    <a:pt x="1747" y="31"/>
                    <a:pt x="1747" y="31"/>
                  </a:cubicBezTo>
                  <a:cubicBezTo>
                    <a:pt x="1753" y="31"/>
                    <a:pt x="1753" y="31"/>
                    <a:pt x="1753" y="31"/>
                  </a:cubicBezTo>
                  <a:cubicBezTo>
                    <a:pt x="1755" y="26"/>
                    <a:pt x="1755" y="26"/>
                    <a:pt x="1755" y="26"/>
                  </a:cubicBezTo>
                  <a:cubicBezTo>
                    <a:pt x="1683" y="1"/>
                    <a:pt x="1683" y="1"/>
                    <a:pt x="1683" y="1"/>
                  </a:cubicBezTo>
                  <a:cubicBezTo>
                    <a:pt x="1680" y="0"/>
                    <a:pt x="1677" y="1"/>
                    <a:pt x="1676" y="4"/>
                  </a:cubicBezTo>
                  <a:cubicBezTo>
                    <a:pt x="1675" y="6"/>
                    <a:pt x="1676" y="9"/>
                    <a:pt x="1678" y="11"/>
                  </a:cubicBezTo>
                  <a:cubicBezTo>
                    <a:pt x="1712" y="32"/>
                    <a:pt x="1712" y="32"/>
                    <a:pt x="1712" y="32"/>
                  </a:cubicBezTo>
                  <a:cubicBezTo>
                    <a:pt x="1715" y="27"/>
                    <a:pt x="1715" y="27"/>
                    <a:pt x="1715" y="27"/>
                  </a:cubicBezTo>
                  <a:cubicBezTo>
                    <a:pt x="1710" y="24"/>
                    <a:pt x="1710" y="24"/>
                    <a:pt x="1710" y="24"/>
                  </a:cubicBezTo>
                  <a:cubicBezTo>
                    <a:pt x="1715" y="27"/>
                    <a:pt x="1715" y="27"/>
                    <a:pt x="1715" y="27"/>
                  </a:cubicBezTo>
                  <a:cubicBezTo>
                    <a:pt x="1713" y="22"/>
                    <a:pt x="1713" y="22"/>
                    <a:pt x="1713" y="22"/>
                  </a:cubicBezTo>
                  <a:cubicBezTo>
                    <a:pt x="1712" y="23"/>
                    <a:pt x="1711" y="23"/>
                    <a:pt x="1710" y="24"/>
                  </a:cubicBezTo>
                  <a:cubicBezTo>
                    <a:pt x="1715" y="27"/>
                    <a:pt x="1715" y="27"/>
                    <a:pt x="1715" y="27"/>
                  </a:cubicBezTo>
                  <a:cubicBezTo>
                    <a:pt x="1713" y="22"/>
                    <a:pt x="1713" y="22"/>
                    <a:pt x="1713" y="22"/>
                  </a:cubicBezTo>
                  <a:cubicBezTo>
                    <a:pt x="1715" y="27"/>
                    <a:pt x="1715" y="27"/>
                    <a:pt x="1715" y="27"/>
                  </a:cubicBezTo>
                  <a:cubicBezTo>
                    <a:pt x="1714" y="22"/>
                    <a:pt x="1714" y="22"/>
                    <a:pt x="1714" y="22"/>
                  </a:cubicBezTo>
                  <a:cubicBezTo>
                    <a:pt x="1714" y="22"/>
                    <a:pt x="1713" y="22"/>
                    <a:pt x="1713" y="22"/>
                  </a:cubicBezTo>
                  <a:cubicBezTo>
                    <a:pt x="1715" y="27"/>
                    <a:pt x="1715" y="27"/>
                    <a:pt x="1715" y="27"/>
                  </a:cubicBezTo>
                  <a:cubicBezTo>
                    <a:pt x="1714" y="22"/>
                    <a:pt x="1714" y="22"/>
                    <a:pt x="1714" y="22"/>
                  </a:cubicBezTo>
                  <a:cubicBezTo>
                    <a:pt x="1715" y="25"/>
                    <a:pt x="1715" y="25"/>
                    <a:pt x="1715" y="25"/>
                  </a:cubicBezTo>
                  <a:cubicBezTo>
                    <a:pt x="1715" y="22"/>
                    <a:pt x="1715" y="22"/>
                    <a:pt x="1715" y="22"/>
                  </a:cubicBezTo>
                  <a:cubicBezTo>
                    <a:pt x="1714" y="22"/>
                    <a:pt x="1714" y="22"/>
                    <a:pt x="1714" y="22"/>
                  </a:cubicBezTo>
                  <a:cubicBezTo>
                    <a:pt x="1715" y="25"/>
                    <a:pt x="1715" y="25"/>
                    <a:pt x="1715" y="25"/>
                  </a:cubicBezTo>
                  <a:cubicBezTo>
                    <a:pt x="1715" y="22"/>
                    <a:pt x="1715" y="22"/>
                    <a:pt x="1715" y="22"/>
                  </a:cubicBezTo>
                  <a:cubicBezTo>
                    <a:pt x="1715" y="23"/>
                    <a:pt x="1715" y="23"/>
                    <a:pt x="1715" y="23"/>
                  </a:cubicBezTo>
                  <a:cubicBezTo>
                    <a:pt x="1715" y="22"/>
                    <a:pt x="1715" y="22"/>
                    <a:pt x="1715" y="22"/>
                  </a:cubicBezTo>
                  <a:cubicBezTo>
                    <a:pt x="1715" y="22"/>
                    <a:pt x="1715" y="22"/>
                    <a:pt x="1715" y="22"/>
                  </a:cubicBezTo>
                  <a:cubicBezTo>
                    <a:pt x="1715" y="23"/>
                    <a:pt x="1715" y="23"/>
                    <a:pt x="1715" y="23"/>
                  </a:cubicBezTo>
                  <a:cubicBezTo>
                    <a:pt x="1715" y="22"/>
                    <a:pt x="1715" y="22"/>
                    <a:pt x="1715" y="22"/>
                  </a:cubicBezTo>
                  <a:cubicBezTo>
                    <a:pt x="1715" y="22"/>
                    <a:pt x="1714" y="22"/>
                    <a:pt x="1713" y="22"/>
                  </a:cubicBezTo>
                  <a:cubicBezTo>
                    <a:pt x="1711" y="21"/>
                    <a:pt x="1705" y="20"/>
                    <a:pt x="1698" y="18"/>
                  </a:cubicBezTo>
                  <a:cubicBezTo>
                    <a:pt x="1688" y="16"/>
                    <a:pt x="1675" y="13"/>
                    <a:pt x="1665" y="10"/>
                  </a:cubicBezTo>
                  <a:cubicBezTo>
                    <a:pt x="1660" y="9"/>
                    <a:pt x="1655" y="8"/>
                    <a:pt x="1652" y="7"/>
                  </a:cubicBezTo>
                  <a:cubicBezTo>
                    <a:pt x="1650" y="6"/>
                    <a:pt x="1649" y="6"/>
                    <a:pt x="1648" y="6"/>
                  </a:cubicBezTo>
                  <a:cubicBezTo>
                    <a:pt x="1648" y="6"/>
                    <a:pt x="1647" y="6"/>
                    <a:pt x="1647" y="5"/>
                  </a:cubicBezTo>
                  <a:cubicBezTo>
                    <a:pt x="1646" y="5"/>
                    <a:pt x="1646" y="5"/>
                    <a:pt x="1646" y="5"/>
                  </a:cubicBezTo>
                  <a:cubicBezTo>
                    <a:pt x="1646" y="5"/>
                    <a:pt x="1646" y="5"/>
                    <a:pt x="1646" y="5"/>
                  </a:cubicBezTo>
                  <a:cubicBezTo>
                    <a:pt x="1646" y="5"/>
                    <a:pt x="1646" y="5"/>
                    <a:pt x="1645" y="5"/>
                  </a:cubicBezTo>
                  <a:cubicBezTo>
                    <a:pt x="1645" y="5"/>
                    <a:pt x="1645" y="5"/>
                    <a:pt x="1644" y="5"/>
                  </a:cubicBezTo>
                  <a:cubicBezTo>
                    <a:pt x="1644" y="5"/>
                    <a:pt x="1643" y="6"/>
                    <a:pt x="1642" y="6"/>
                  </a:cubicBezTo>
                  <a:cubicBezTo>
                    <a:pt x="1642" y="6"/>
                    <a:pt x="1641" y="7"/>
                    <a:pt x="1640" y="8"/>
                  </a:cubicBezTo>
                  <a:cubicBezTo>
                    <a:pt x="1645" y="11"/>
                    <a:pt x="1645" y="11"/>
                    <a:pt x="1645" y="11"/>
                  </a:cubicBezTo>
                  <a:cubicBezTo>
                    <a:pt x="1641" y="7"/>
                    <a:pt x="1641" y="7"/>
                    <a:pt x="1641" y="7"/>
                  </a:cubicBezTo>
                  <a:cubicBezTo>
                    <a:pt x="1640" y="9"/>
                    <a:pt x="1640" y="10"/>
                    <a:pt x="1640" y="11"/>
                  </a:cubicBezTo>
                  <a:cubicBezTo>
                    <a:pt x="1640" y="12"/>
                    <a:pt x="1640" y="13"/>
                    <a:pt x="1640" y="14"/>
                  </a:cubicBezTo>
                  <a:cubicBezTo>
                    <a:pt x="1641" y="14"/>
                    <a:pt x="1641" y="15"/>
                    <a:pt x="1641" y="15"/>
                  </a:cubicBezTo>
                  <a:cubicBezTo>
                    <a:pt x="1642" y="16"/>
                    <a:pt x="1642" y="16"/>
                    <a:pt x="1643" y="16"/>
                  </a:cubicBezTo>
                  <a:cubicBezTo>
                    <a:pt x="1645" y="18"/>
                    <a:pt x="1648" y="19"/>
                    <a:pt x="1651" y="21"/>
                  </a:cubicBezTo>
                  <a:cubicBezTo>
                    <a:pt x="1656" y="25"/>
                    <a:pt x="1663" y="28"/>
                    <a:pt x="1668" y="31"/>
                  </a:cubicBezTo>
                  <a:cubicBezTo>
                    <a:pt x="1671" y="33"/>
                    <a:pt x="1673" y="34"/>
                    <a:pt x="1674" y="35"/>
                  </a:cubicBezTo>
                  <a:cubicBezTo>
                    <a:pt x="1675" y="36"/>
                    <a:pt x="1676" y="36"/>
                    <a:pt x="1676" y="36"/>
                  </a:cubicBezTo>
                  <a:cubicBezTo>
                    <a:pt x="1676" y="36"/>
                    <a:pt x="1676" y="36"/>
                    <a:pt x="1676" y="36"/>
                  </a:cubicBezTo>
                  <a:cubicBezTo>
                    <a:pt x="1678" y="34"/>
                    <a:pt x="1678" y="34"/>
                    <a:pt x="1678" y="34"/>
                  </a:cubicBezTo>
                  <a:cubicBezTo>
                    <a:pt x="1676" y="36"/>
                    <a:pt x="1676" y="36"/>
                    <a:pt x="1676" y="36"/>
                  </a:cubicBezTo>
                  <a:cubicBezTo>
                    <a:pt x="1676" y="36"/>
                    <a:pt x="1676" y="36"/>
                    <a:pt x="1676" y="36"/>
                  </a:cubicBezTo>
                  <a:cubicBezTo>
                    <a:pt x="1678" y="34"/>
                    <a:pt x="1678" y="34"/>
                    <a:pt x="1678" y="34"/>
                  </a:cubicBezTo>
                  <a:cubicBezTo>
                    <a:pt x="1676" y="36"/>
                    <a:pt x="1676" y="36"/>
                    <a:pt x="1676" y="36"/>
                  </a:cubicBezTo>
                  <a:cubicBezTo>
                    <a:pt x="1679" y="33"/>
                    <a:pt x="1679" y="33"/>
                    <a:pt x="1679" y="33"/>
                  </a:cubicBezTo>
                  <a:cubicBezTo>
                    <a:pt x="1675" y="35"/>
                    <a:pt x="1675" y="35"/>
                    <a:pt x="1675" y="35"/>
                  </a:cubicBezTo>
                  <a:cubicBezTo>
                    <a:pt x="1675" y="36"/>
                    <a:pt x="1676" y="36"/>
                    <a:pt x="1676" y="36"/>
                  </a:cubicBezTo>
                  <a:cubicBezTo>
                    <a:pt x="1679" y="33"/>
                    <a:pt x="1679" y="33"/>
                    <a:pt x="1679" y="33"/>
                  </a:cubicBezTo>
                  <a:cubicBezTo>
                    <a:pt x="1675" y="35"/>
                    <a:pt x="1675" y="35"/>
                    <a:pt x="1675" y="35"/>
                  </a:cubicBezTo>
                  <a:cubicBezTo>
                    <a:pt x="1680" y="32"/>
                    <a:pt x="1680" y="32"/>
                    <a:pt x="1680" y="32"/>
                  </a:cubicBezTo>
                  <a:cubicBezTo>
                    <a:pt x="1674" y="32"/>
                    <a:pt x="1674" y="32"/>
                    <a:pt x="1674" y="32"/>
                  </a:cubicBezTo>
                  <a:cubicBezTo>
                    <a:pt x="1674" y="34"/>
                    <a:pt x="1675" y="35"/>
                    <a:pt x="1675" y="35"/>
                  </a:cubicBezTo>
                  <a:cubicBezTo>
                    <a:pt x="1680" y="32"/>
                    <a:pt x="1680" y="32"/>
                    <a:pt x="1680" y="32"/>
                  </a:cubicBezTo>
                  <a:cubicBezTo>
                    <a:pt x="1674" y="32"/>
                    <a:pt x="1674" y="32"/>
                    <a:pt x="1674" y="32"/>
                  </a:cubicBezTo>
                  <a:cubicBezTo>
                    <a:pt x="1680" y="32"/>
                    <a:pt x="1680" y="32"/>
                    <a:pt x="1680" y="32"/>
                  </a:cubicBezTo>
                  <a:cubicBezTo>
                    <a:pt x="1675" y="30"/>
                    <a:pt x="1675" y="30"/>
                    <a:pt x="1675" y="30"/>
                  </a:cubicBezTo>
                  <a:cubicBezTo>
                    <a:pt x="1675" y="31"/>
                    <a:pt x="1674" y="32"/>
                    <a:pt x="1674" y="32"/>
                  </a:cubicBezTo>
                  <a:cubicBezTo>
                    <a:pt x="1680" y="32"/>
                    <a:pt x="1680" y="32"/>
                    <a:pt x="1680" y="32"/>
                  </a:cubicBezTo>
                  <a:cubicBezTo>
                    <a:pt x="1675" y="30"/>
                    <a:pt x="1675" y="30"/>
                    <a:pt x="1675" y="30"/>
                  </a:cubicBezTo>
                  <a:cubicBezTo>
                    <a:pt x="1680" y="33"/>
                    <a:pt x="1680" y="33"/>
                    <a:pt x="1680" y="33"/>
                  </a:cubicBezTo>
                  <a:cubicBezTo>
                    <a:pt x="1681" y="27"/>
                    <a:pt x="1681" y="27"/>
                    <a:pt x="1681" y="27"/>
                  </a:cubicBezTo>
                  <a:cubicBezTo>
                    <a:pt x="1681" y="27"/>
                    <a:pt x="1669" y="23"/>
                    <a:pt x="1656" y="20"/>
                  </a:cubicBezTo>
                  <a:cubicBezTo>
                    <a:pt x="1649" y="18"/>
                    <a:pt x="1642" y="16"/>
                    <a:pt x="1637" y="14"/>
                  </a:cubicBezTo>
                  <a:cubicBezTo>
                    <a:pt x="1634" y="14"/>
                    <a:pt x="1632" y="13"/>
                    <a:pt x="1630" y="12"/>
                  </a:cubicBezTo>
                  <a:cubicBezTo>
                    <a:pt x="1629" y="12"/>
                    <a:pt x="1628" y="12"/>
                    <a:pt x="1627" y="12"/>
                  </a:cubicBezTo>
                  <a:cubicBezTo>
                    <a:pt x="1626" y="12"/>
                    <a:pt x="1626" y="12"/>
                    <a:pt x="1625" y="12"/>
                  </a:cubicBezTo>
                  <a:cubicBezTo>
                    <a:pt x="1625" y="12"/>
                    <a:pt x="1624" y="12"/>
                    <a:pt x="1623" y="12"/>
                  </a:cubicBezTo>
                  <a:cubicBezTo>
                    <a:pt x="1623" y="12"/>
                    <a:pt x="1623" y="12"/>
                    <a:pt x="1622" y="12"/>
                  </a:cubicBezTo>
                  <a:cubicBezTo>
                    <a:pt x="1621" y="13"/>
                    <a:pt x="1621" y="13"/>
                    <a:pt x="1620" y="14"/>
                  </a:cubicBezTo>
                  <a:cubicBezTo>
                    <a:pt x="1618" y="17"/>
                    <a:pt x="1619" y="20"/>
                    <a:pt x="1622" y="22"/>
                  </a:cubicBezTo>
                  <a:cubicBezTo>
                    <a:pt x="1650" y="40"/>
                    <a:pt x="1650" y="40"/>
                    <a:pt x="1650" y="40"/>
                  </a:cubicBezTo>
                  <a:cubicBezTo>
                    <a:pt x="1653" y="35"/>
                    <a:pt x="1653" y="35"/>
                    <a:pt x="1653" y="35"/>
                  </a:cubicBezTo>
                  <a:cubicBezTo>
                    <a:pt x="1654" y="30"/>
                    <a:pt x="1654" y="30"/>
                    <a:pt x="1654" y="30"/>
                  </a:cubicBezTo>
                  <a:cubicBezTo>
                    <a:pt x="1654" y="30"/>
                    <a:pt x="1641" y="27"/>
                    <a:pt x="1626" y="24"/>
                  </a:cubicBezTo>
                  <a:cubicBezTo>
                    <a:pt x="1619" y="23"/>
                    <a:pt x="1611" y="22"/>
                    <a:pt x="1605" y="21"/>
                  </a:cubicBezTo>
                  <a:cubicBezTo>
                    <a:pt x="1602" y="20"/>
                    <a:pt x="1599" y="20"/>
                    <a:pt x="1597" y="20"/>
                  </a:cubicBezTo>
                  <a:cubicBezTo>
                    <a:pt x="1595" y="19"/>
                    <a:pt x="1593" y="19"/>
                    <a:pt x="1592" y="19"/>
                  </a:cubicBezTo>
                  <a:cubicBezTo>
                    <a:pt x="1591" y="19"/>
                    <a:pt x="1591" y="19"/>
                    <a:pt x="1590" y="19"/>
                  </a:cubicBezTo>
                  <a:cubicBezTo>
                    <a:pt x="1590" y="19"/>
                    <a:pt x="1590" y="19"/>
                    <a:pt x="1589" y="20"/>
                  </a:cubicBezTo>
                  <a:cubicBezTo>
                    <a:pt x="1588" y="20"/>
                    <a:pt x="1587" y="20"/>
                    <a:pt x="1586" y="22"/>
                  </a:cubicBezTo>
                  <a:cubicBezTo>
                    <a:pt x="1585" y="24"/>
                    <a:pt x="1586" y="28"/>
                    <a:pt x="1588" y="29"/>
                  </a:cubicBezTo>
                  <a:cubicBezTo>
                    <a:pt x="1613" y="45"/>
                    <a:pt x="1613" y="45"/>
                    <a:pt x="1613" y="45"/>
                  </a:cubicBezTo>
                  <a:cubicBezTo>
                    <a:pt x="1616" y="40"/>
                    <a:pt x="1616" y="40"/>
                    <a:pt x="1616" y="40"/>
                  </a:cubicBezTo>
                  <a:cubicBezTo>
                    <a:pt x="1617" y="35"/>
                    <a:pt x="1617" y="35"/>
                    <a:pt x="1617" y="35"/>
                  </a:cubicBezTo>
                  <a:cubicBezTo>
                    <a:pt x="1617" y="35"/>
                    <a:pt x="1603" y="32"/>
                    <a:pt x="1587" y="28"/>
                  </a:cubicBezTo>
                  <a:cubicBezTo>
                    <a:pt x="1580" y="27"/>
                    <a:pt x="1572" y="25"/>
                    <a:pt x="1565" y="24"/>
                  </a:cubicBezTo>
                  <a:cubicBezTo>
                    <a:pt x="1562" y="23"/>
                    <a:pt x="1559" y="23"/>
                    <a:pt x="1557" y="22"/>
                  </a:cubicBezTo>
                  <a:cubicBezTo>
                    <a:pt x="1556" y="22"/>
                    <a:pt x="1555" y="22"/>
                    <a:pt x="1554" y="22"/>
                  </a:cubicBezTo>
                  <a:cubicBezTo>
                    <a:pt x="1553" y="22"/>
                    <a:pt x="1552" y="22"/>
                    <a:pt x="1551" y="22"/>
                  </a:cubicBezTo>
                  <a:cubicBezTo>
                    <a:pt x="1551" y="22"/>
                    <a:pt x="1551" y="22"/>
                    <a:pt x="1550" y="22"/>
                  </a:cubicBezTo>
                  <a:cubicBezTo>
                    <a:pt x="1550" y="22"/>
                    <a:pt x="1549" y="22"/>
                    <a:pt x="1549" y="22"/>
                  </a:cubicBezTo>
                  <a:cubicBezTo>
                    <a:pt x="1548" y="22"/>
                    <a:pt x="1547" y="23"/>
                    <a:pt x="1546" y="24"/>
                  </a:cubicBezTo>
                  <a:cubicBezTo>
                    <a:pt x="1546" y="25"/>
                    <a:pt x="1545" y="26"/>
                    <a:pt x="1545" y="27"/>
                  </a:cubicBezTo>
                  <a:cubicBezTo>
                    <a:pt x="1545" y="29"/>
                    <a:pt x="1546" y="29"/>
                    <a:pt x="1546" y="30"/>
                  </a:cubicBezTo>
                  <a:cubicBezTo>
                    <a:pt x="1547" y="31"/>
                    <a:pt x="1547" y="31"/>
                    <a:pt x="1547" y="31"/>
                  </a:cubicBezTo>
                  <a:cubicBezTo>
                    <a:pt x="1547" y="32"/>
                    <a:pt x="1548" y="32"/>
                    <a:pt x="1548" y="32"/>
                  </a:cubicBezTo>
                  <a:cubicBezTo>
                    <a:pt x="1548" y="32"/>
                    <a:pt x="1549" y="33"/>
                    <a:pt x="1550" y="33"/>
                  </a:cubicBezTo>
                  <a:cubicBezTo>
                    <a:pt x="1554" y="36"/>
                    <a:pt x="1560" y="40"/>
                    <a:pt x="1566" y="43"/>
                  </a:cubicBezTo>
                  <a:cubicBezTo>
                    <a:pt x="1572" y="47"/>
                    <a:pt x="1577" y="50"/>
                    <a:pt x="1577" y="50"/>
                  </a:cubicBezTo>
                  <a:cubicBezTo>
                    <a:pt x="1580" y="45"/>
                    <a:pt x="1580" y="45"/>
                    <a:pt x="1580" y="45"/>
                  </a:cubicBezTo>
                  <a:cubicBezTo>
                    <a:pt x="1575" y="42"/>
                    <a:pt x="1575" y="42"/>
                    <a:pt x="1575" y="42"/>
                  </a:cubicBezTo>
                  <a:cubicBezTo>
                    <a:pt x="1580" y="45"/>
                    <a:pt x="1580" y="45"/>
                    <a:pt x="1580" y="45"/>
                  </a:cubicBezTo>
                  <a:cubicBezTo>
                    <a:pt x="1577" y="41"/>
                    <a:pt x="1577" y="41"/>
                    <a:pt x="1577" y="41"/>
                  </a:cubicBezTo>
                  <a:cubicBezTo>
                    <a:pt x="1576" y="41"/>
                    <a:pt x="1576" y="41"/>
                    <a:pt x="1575" y="42"/>
                  </a:cubicBezTo>
                  <a:cubicBezTo>
                    <a:pt x="1580" y="45"/>
                    <a:pt x="1580" y="45"/>
                    <a:pt x="1580" y="45"/>
                  </a:cubicBezTo>
                  <a:cubicBezTo>
                    <a:pt x="1577" y="41"/>
                    <a:pt x="1577" y="41"/>
                    <a:pt x="1577" y="41"/>
                  </a:cubicBezTo>
                  <a:cubicBezTo>
                    <a:pt x="1579" y="45"/>
                    <a:pt x="1579" y="45"/>
                    <a:pt x="1579" y="45"/>
                  </a:cubicBezTo>
                  <a:cubicBezTo>
                    <a:pt x="1578" y="40"/>
                    <a:pt x="1578" y="40"/>
                    <a:pt x="1578" y="40"/>
                  </a:cubicBezTo>
                  <a:cubicBezTo>
                    <a:pt x="1578" y="40"/>
                    <a:pt x="1577" y="40"/>
                    <a:pt x="1577" y="41"/>
                  </a:cubicBezTo>
                  <a:cubicBezTo>
                    <a:pt x="1579" y="45"/>
                    <a:pt x="1579" y="45"/>
                    <a:pt x="1579" y="45"/>
                  </a:cubicBezTo>
                  <a:cubicBezTo>
                    <a:pt x="1578" y="40"/>
                    <a:pt x="1578" y="40"/>
                    <a:pt x="1578" y="40"/>
                  </a:cubicBezTo>
                  <a:cubicBezTo>
                    <a:pt x="1579" y="43"/>
                    <a:pt x="1579" y="43"/>
                    <a:pt x="1579" y="43"/>
                  </a:cubicBezTo>
                  <a:cubicBezTo>
                    <a:pt x="1579" y="40"/>
                    <a:pt x="1579" y="40"/>
                    <a:pt x="1579" y="40"/>
                  </a:cubicBezTo>
                  <a:cubicBezTo>
                    <a:pt x="1579" y="40"/>
                    <a:pt x="1579" y="40"/>
                    <a:pt x="1578" y="40"/>
                  </a:cubicBezTo>
                  <a:cubicBezTo>
                    <a:pt x="1579" y="43"/>
                    <a:pt x="1579" y="43"/>
                    <a:pt x="1579" y="43"/>
                  </a:cubicBezTo>
                  <a:cubicBezTo>
                    <a:pt x="1579" y="40"/>
                    <a:pt x="1579" y="40"/>
                    <a:pt x="1579" y="40"/>
                  </a:cubicBezTo>
                  <a:cubicBezTo>
                    <a:pt x="1579" y="40"/>
                    <a:pt x="1579" y="40"/>
                    <a:pt x="1579" y="40"/>
                  </a:cubicBezTo>
                  <a:cubicBezTo>
                    <a:pt x="1579" y="40"/>
                    <a:pt x="1579" y="40"/>
                    <a:pt x="1579" y="40"/>
                  </a:cubicBezTo>
                  <a:cubicBezTo>
                    <a:pt x="1578" y="40"/>
                    <a:pt x="1577" y="40"/>
                    <a:pt x="1575" y="40"/>
                  </a:cubicBezTo>
                  <a:cubicBezTo>
                    <a:pt x="1568" y="39"/>
                    <a:pt x="1556" y="37"/>
                    <a:pt x="1545" y="36"/>
                  </a:cubicBezTo>
                  <a:cubicBezTo>
                    <a:pt x="1540" y="35"/>
                    <a:pt x="1535" y="34"/>
                    <a:pt x="1531" y="34"/>
                  </a:cubicBezTo>
                  <a:cubicBezTo>
                    <a:pt x="1528" y="33"/>
                    <a:pt x="1525" y="33"/>
                    <a:pt x="1525" y="33"/>
                  </a:cubicBezTo>
                  <a:cubicBezTo>
                    <a:pt x="1523" y="32"/>
                    <a:pt x="1520" y="34"/>
                    <a:pt x="1519" y="36"/>
                  </a:cubicBezTo>
                  <a:cubicBezTo>
                    <a:pt x="1519" y="39"/>
                    <a:pt x="1519" y="41"/>
                    <a:pt x="1522" y="43"/>
                  </a:cubicBezTo>
                  <a:cubicBezTo>
                    <a:pt x="1547" y="59"/>
                    <a:pt x="1547" y="59"/>
                    <a:pt x="1547" y="59"/>
                  </a:cubicBezTo>
                  <a:cubicBezTo>
                    <a:pt x="1550" y="54"/>
                    <a:pt x="1550" y="54"/>
                    <a:pt x="1550" y="54"/>
                  </a:cubicBezTo>
                  <a:cubicBezTo>
                    <a:pt x="1545" y="51"/>
                    <a:pt x="1545" y="51"/>
                    <a:pt x="1545" y="51"/>
                  </a:cubicBezTo>
                  <a:cubicBezTo>
                    <a:pt x="1550" y="54"/>
                    <a:pt x="1550" y="54"/>
                    <a:pt x="1550" y="54"/>
                  </a:cubicBezTo>
                  <a:cubicBezTo>
                    <a:pt x="1548" y="49"/>
                    <a:pt x="1548" y="49"/>
                    <a:pt x="1548" y="49"/>
                  </a:cubicBezTo>
                  <a:cubicBezTo>
                    <a:pt x="1547" y="49"/>
                    <a:pt x="1546" y="50"/>
                    <a:pt x="1545" y="51"/>
                  </a:cubicBezTo>
                  <a:cubicBezTo>
                    <a:pt x="1550" y="54"/>
                    <a:pt x="1550" y="54"/>
                    <a:pt x="1550" y="54"/>
                  </a:cubicBezTo>
                  <a:cubicBezTo>
                    <a:pt x="1548" y="49"/>
                    <a:pt x="1548" y="49"/>
                    <a:pt x="1548" y="49"/>
                  </a:cubicBezTo>
                  <a:cubicBezTo>
                    <a:pt x="1549" y="53"/>
                    <a:pt x="1549" y="53"/>
                    <a:pt x="1549" y="53"/>
                  </a:cubicBezTo>
                  <a:cubicBezTo>
                    <a:pt x="1549" y="49"/>
                    <a:pt x="1549" y="49"/>
                    <a:pt x="1549" y="49"/>
                  </a:cubicBezTo>
                  <a:cubicBezTo>
                    <a:pt x="1549" y="49"/>
                    <a:pt x="1548" y="49"/>
                    <a:pt x="1548" y="49"/>
                  </a:cubicBezTo>
                  <a:cubicBezTo>
                    <a:pt x="1549" y="53"/>
                    <a:pt x="1549" y="53"/>
                    <a:pt x="1549" y="53"/>
                  </a:cubicBezTo>
                  <a:cubicBezTo>
                    <a:pt x="1549" y="49"/>
                    <a:pt x="1549" y="49"/>
                    <a:pt x="1549" y="49"/>
                  </a:cubicBezTo>
                  <a:cubicBezTo>
                    <a:pt x="1549" y="51"/>
                    <a:pt x="1549" y="51"/>
                    <a:pt x="1549" y="51"/>
                  </a:cubicBezTo>
                  <a:cubicBezTo>
                    <a:pt x="1549" y="49"/>
                    <a:pt x="1549" y="49"/>
                    <a:pt x="1549" y="49"/>
                  </a:cubicBezTo>
                  <a:cubicBezTo>
                    <a:pt x="1549" y="49"/>
                    <a:pt x="1549" y="49"/>
                    <a:pt x="1549" y="49"/>
                  </a:cubicBezTo>
                  <a:cubicBezTo>
                    <a:pt x="1549" y="51"/>
                    <a:pt x="1549" y="51"/>
                    <a:pt x="1549" y="51"/>
                  </a:cubicBezTo>
                  <a:cubicBezTo>
                    <a:pt x="1549" y="49"/>
                    <a:pt x="1549" y="49"/>
                    <a:pt x="1549" y="49"/>
                  </a:cubicBezTo>
                  <a:cubicBezTo>
                    <a:pt x="1549" y="49"/>
                    <a:pt x="1548" y="48"/>
                    <a:pt x="1546" y="48"/>
                  </a:cubicBezTo>
                  <a:cubicBezTo>
                    <a:pt x="1540" y="47"/>
                    <a:pt x="1529" y="45"/>
                    <a:pt x="1518" y="43"/>
                  </a:cubicBezTo>
                  <a:cubicBezTo>
                    <a:pt x="1513" y="42"/>
                    <a:pt x="1508" y="41"/>
                    <a:pt x="1504" y="40"/>
                  </a:cubicBezTo>
                  <a:cubicBezTo>
                    <a:pt x="1502" y="40"/>
                    <a:pt x="1501" y="39"/>
                    <a:pt x="1499" y="39"/>
                  </a:cubicBezTo>
                  <a:cubicBezTo>
                    <a:pt x="1498" y="39"/>
                    <a:pt x="1498" y="39"/>
                    <a:pt x="1497" y="39"/>
                  </a:cubicBezTo>
                  <a:cubicBezTo>
                    <a:pt x="1497" y="39"/>
                    <a:pt x="1496" y="39"/>
                    <a:pt x="1495" y="39"/>
                  </a:cubicBezTo>
                  <a:cubicBezTo>
                    <a:pt x="1495" y="39"/>
                    <a:pt x="1495" y="39"/>
                    <a:pt x="1494" y="39"/>
                  </a:cubicBezTo>
                  <a:cubicBezTo>
                    <a:pt x="1494" y="39"/>
                    <a:pt x="1493" y="39"/>
                    <a:pt x="1493" y="39"/>
                  </a:cubicBezTo>
                  <a:cubicBezTo>
                    <a:pt x="1492" y="39"/>
                    <a:pt x="1491" y="40"/>
                    <a:pt x="1490" y="41"/>
                  </a:cubicBezTo>
                  <a:cubicBezTo>
                    <a:pt x="1489" y="43"/>
                    <a:pt x="1489" y="44"/>
                    <a:pt x="1490" y="45"/>
                  </a:cubicBezTo>
                  <a:cubicBezTo>
                    <a:pt x="1490" y="47"/>
                    <a:pt x="1491" y="48"/>
                    <a:pt x="1492" y="49"/>
                  </a:cubicBezTo>
                  <a:cubicBezTo>
                    <a:pt x="1518" y="65"/>
                    <a:pt x="1518" y="65"/>
                    <a:pt x="1518" y="65"/>
                  </a:cubicBezTo>
                  <a:cubicBezTo>
                    <a:pt x="1520" y="60"/>
                    <a:pt x="1520" y="60"/>
                    <a:pt x="1520" y="60"/>
                  </a:cubicBezTo>
                  <a:cubicBezTo>
                    <a:pt x="1516" y="57"/>
                    <a:pt x="1516" y="57"/>
                    <a:pt x="1516" y="57"/>
                  </a:cubicBezTo>
                  <a:cubicBezTo>
                    <a:pt x="1520" y="60"/>
                    <a:pt x="1520" y="60"/>
                    <a:pt x="1520" y="60"/>
                  </a:cubicBezTo>
                  <a:cubicBezTo>
                    <a:pt x="1518" y="55"/>
                    <a:pt x="1518" y="55"/>
                    <a:pt x="1518" y="55"/>
                  </a:cubicBezTo>
                  <a:cubicBezTo>
                    <a:pt x="1518" y="55"/>
                    <a:pt x="1517" y="56"/>
                    <a:pt x="1516" y="57"/>
                  </a:cubicBezTo>
                  <a:cubicBezTo>
                    <a:pt x="1520" y="60"/>
                    <a:pt x="1520" y="60"/>
                    <a:pt x="1520" y="60"/>
                  </a:cubicBezTo>
                  <a:cubicBezTo>
                    <a:pt x="1518" y="55"/>
                    <a:pt x="1518" y="55"/>
                    <a:pt x="1518" y="55"/>
                  </a:cubicBezTo>
                  <a:cubicBezTo>
                    <a:pt x="1520" y="60"/>
                    <a:pt x="1520" y="60"/>
                    <a:pt x="1520" y="60"/>
                  </a:cubicBezTo>
                  <a:cubicBezTo>
                    <a:pt x="1520" y="55"/>
                    <a:pt x="1520" y="55"/>
                    <a:pt x="1520" y="55"/>
                  </a:cubicBezTo>
                  <a:cubicBezTo>
                    <a:pt x="1519" y="55"/>
                    <a:pt x="1519" y="55"/>
                    <a:pt x="1518" y="55"/>
                  </a:cubicBezTo>
                  <a:cubicBezTo>
                    <a:pt x="1520" y="60"/>
                    <a:pt x="1520" y="60"/>
                    <a:pt x="1520" y="60"/>
                  </a:cubicBezTo>
                  <a:cubicBezTo>
                    <a:pt x="1520" y="55"/>
                    <a:pt x="1520" y="55"/>
                    <a:pt x="1520" y="55"/>
                  </a:cubicBezTo>
                  <a:cubicBezTo>
                    <a:pt x="1520" y="58"/>
                    <a:pt x="1520" y="58"/>
                    <a:pt x="1520" y="58"/>
                  </a:cubicBezTo>
                  <a:cubicBezTo>
                    <a:pt x="1520" y="55"/>
                    <a:pt x="1520" y="55"/>
                    <a:pt x="1520" y="55"/>
                  </a:cubicBezTo>
                  <a:cubicBezTo>
                    <a:pt x="1520" y="55"/>
                    <a:pt x="1520" y="55"/>
                    <a:pt x="1520" y="55"/>
                  </a:cubicBezTo>
                  <a:cubicBezTo>
                    <a:pt x="1520" y="58"/>
                    <a:pt x="1520" y="58"/>
                    <a:pt x="1520" y="58"/>
                  </a:cubicBezTo>
                  <a:cubicBezTo>
                    <a:pt x="1520" y="55"/>
                    <a:pt x="1520" y="55"/>
                    <a:pt x="1520" y="55"/>
                  </a:cubicBezTo>
                  <a:cubicBezTo>
                    <a:pt x="1520" y="55"/>
                    <a:pt x="1520" y="55"/>
                    <a:pt x="1520" y="55"/>
                  </a:cubicBezTo>
                  <a:cubicBezTo>
                    <a:pt x="1520" y="55"/>
                    <a:pt x="1520" y="55"/>
                    <a:pt x="1520" y="55"/>
                  </a:cubicBezTo>
                  <a:cubicBezTo>
                    <a:pt x="1520" y="55"/>
                    <a:pt x="1520" y="55"/>
                    <a:pt x="1520" y="55"/>
                  </a:cubicBezTo>
                  <a:cubicBezTo>
                    <a:pt x="1520" y="55"/>
                    <a:pt x="1520" y="55"/>
                    <a:pt x="1520" y="55"/>
                  </a:cubicBezTo>
                  <a:cubicBezTo>
                    <a:pt x="1520" y="55"/>
                    <a:pt x="1520" y="55"/>
                    <a:pt x="1520" y="55"/>
                  </a:cubicBezTo>
                  <a:cubicBezTo>
                    <a:pt x="1520" y="55"/>
                    <a:pt x="1519" y="55"/>
                    <a:pt x="1517" y="54"/>
                  </a:cubicBezTo>
                  <a:cubicBezTo>
                    <a:pt x="1512" y="54"/>
                    <a:pt x="1502" y="52"/>
                    <a:pt x="1494" y="50"/>
                  </a:cubicBezTo>
                  <a:cubicBezTo>
                    <a:pt x="1489" y="49"/>
                    <a:pt x="1486" y="48"/>
                    <a:pt x="1483" y="47"/>
                  </a:cubicBezTo>
                  <a:cubicBezTo>
                    <a:pt x="1480" y="47"/>
                    <a:pt x="1478" y="46"/>
                    <a:pt x="1478" y="46"/>
                  </a:cubicBezTo>
                  <a:cubicBezTo>
                    <a:pt x="1475" y="46"/>
                    <a:pt x="1473" y="47"/>
                    <a:pt x="1472" y="50"/>
                  </a:cubicBezTo>
                  <a:cubicBezTo>
                    <a:pt x="1471" y="52"/>
                    <a:pt x="1472" y="55"/>
                    <a:pt x="1474" y="57"/>
                  </a:cubicBezTo>
                  <a:cubicBezTo>
                    <a:pt x="1474" y="57"/>
                    <a:pt x="1476" y="57"/>
                    <a:pt x="1478" y="59"/>
                  </a:cubicBezTo>
                  <a:cubicBezTo>
                    <a:pt x="1482" y="61"/>
                    <a:pt x="1487" y="64"/>
                    <a:pt x="1491" y="67"/>
                  </a:cubicBezTo>
                  <a:cubicBezTo>
                    <a:pt x="1494" y="68"/>
                    <a:pt x="1496" y="69"/>
                    <a:pt x="1497" y="70"/>
                  </a:cubicBezTo>
                  <a:cubicBezTo>
                    <a:pt x="1498" y="71"/>
                    <a:pt x="1498" y="71"/>
                    <a:pt x="1498" y="71"/>
                  </a:cubicBezTo>
                  <a:cubicBezTo>
                    <a:pt x="1498" y="71"/>
                    <a:pt x="1498" y="71"/>
                    <a:pt x="1498" y="71"/>
                  </a:cubicBezTo>
                  <a:cubicBezTo>
                    <a:pt x="1500" y="69"/>
                    <a:pt x="1500" y="69"/>
                    <a:pt x="1500" y="69"/>
                  </a:cubicBezTo>
                  <a:cubicBezTo>
                    <a:pt x="1498" y="71"/>
                    <a:pt x="1498" y="71"/>
                    <a:pt x="1498" y="71"/>
                  </a:cubicBezTo>
                  <a:cubicBezTo>
                    <a:pt x="1498" y="71"/>
                    <a:pt x="1498" y="71"/>
                    <a:pt x="1498" y="71"/>
                  </a:cubicBezTo>
                  <a:cubicBezTo>
                    <a:pt x="1500" y="69"/>
                    <a:pt x="1500" y="69"/>
                    <a:pt x="1500" y="69"/>
                  </a:cubicBezTo>
                  <a:cubicBezTo>
                    <a:pt x="1498" y="71"/>
                    <a:pt x="1498" y="71"/>
                    <a:pt x="1498" y="71"/>
                  </a:cubicBezTo>
                  <a:cubicBezTo>
                    <a:pt x="1502" y="68"/>
                    <a:pt x="1502" y="68"/>
                    <a:pt x="1502" y="68"/>
                  </a:cubicBezTo>
                  <a:cubicBezTo>
                    <a:pt x="1498" y="70"/>
                    <a:pt x="1498" y="70"/>
                    <a:pt x="1498" y="70"/>
                  </a:cubicBezTo>
                  <a:cubicBezTo>
                    <a:pt x="1498" y="71"/>
                    <a:pt x="1498" y="71"/>
                    <a:pt x="1498" y="71"/>
                  </a:cubicBezTo>
                  <a:cubicBezTo>
                    <a:pt x="1502" y="68"/>
                    <a:pt x="1502" y="68"/>
                    <a:pt x="1502" y="68"/>
                  </a:cubicBezTo>
                  <a:cubicBezTo>
                    <a:pt x="1498" y="70"/>
                    <a:pt x="1498" y="70"/>
                    <a:pt x="1498" y="70"/>
                  </a:cubicBezTo>
                  <a:cubicBezTo>
                    <a:pt x="1502" y="68"/>
                    <a:pt x="1502" y="68"/>
                    <a:pt x="1502" y="68"/>
                  </a:cubicBezTo>
                  <a:cubicBezTo>
                    <a:pt x="1497" y="68"/>
                    <a:pt x="1497" y="68"/>
                    <a:pt x="1497" y="68"/>
                  </a:cubicBezTo>
                  <a:cubicBezTo>
                    <a:pt x="1497" y="69"/>
                    <a:pt x="1497" y="70"/>
                    <a:pt x="1498" y="70"/>
                  </a:cubicBezTo>
                  <a:cubicBezTo>
                    <a:pt x="1502" y="68"/>
                    <a:pt x="1502" y="68"/>
                    <a:pt x="1502" y="68"/>
                  </a:cubicBezTo>
                  <a:cubicBezTo>
                    <a:pt x="1497" y="68"/>
                    <a:pt x="1497" y="68"/>
                    <a:pt x="1497" y="68"/>
                  </a:cubicBezTo>
                  <a:cubicBezTo>
                    <a:pt x="1502" y="68"/>
                    <a:pt x="1502" y="68"/>
                    <a:pt x="1502" y="68"/>
                  </a:cubicBezTo>
                  <a:cubicBezTo>
                    <a:pt x="1498" y="65"/>
                    <a:pt x="1498" y="65"/>
                    <a:pt x="1498" y="65"/>
                  </a:cubicBezTo>
                  <a:cubicBezTo>
                    <a:pt x="1497" y="66"/>
                    <a:pt x="1497" y="67"/>
                    <a:pt x="1497" y="68"/>
                  </a:cubicBezTo>
                  <a:cubicBezTo>
                    <a:pt x="1502" y="68"/>
                    <a:pt x="1502" y="68"/>
                    <a:pt x="1502" y="68"/>
                  </a:cubicBezTo>
                  <a:cubicBezTo>
                    <a:pt x="1498" y="65"/>
                    <a:pt x="1498" y="65"/>
                    <a:pt x="1498" y="65"/>
                  </a:cubicBezTo>
                  <a:cubicBezTo>
                    <a:pt x="1502" y="68"/>
                    <a:pt x="1502" y="68"/>
                    <a:pt x="1502" y="68"/>
                  </a:cubicBezTo>
                  <a:cubicBezTo>
                    <a:pt x="1503" y="62"/>
                    <a:pt x="1503" y="62"/>
                    <a:pt x="1503" y="62"/>
                  </a:cubicBezTo>
                  <a:cubicBezTo>
                    <a:pt x="1448" y="55"/>
                    <a:pt x="1448" y="55"/>
                    <a:pt x="1448" y="55"/>
                  </a:cubicBezTo>
                  <a:cubicBezTo>
                    <a:pt x="1445" y="55"/>
                    <a:pt x="1443" y="56"/>
                    <a:pt x="1442" y="59"/>
                  </a:cubicBezTo>
                  <a:cubicBezTo>
                    <a:pt x="1441" y="61"/>
                    <a:pt x="1442" y="64"/>
                    <a:pt x="1444" y="65"/>
                  </a:cubicBezTo>
                  <a:cubicBezTo>
                    <a:pt x="1444" y="65"/>
                    <a:pt x="1446" y="67"/>
                    <a:pt x="1449" y="68"/>
                  </a:cubicBezTo>
                  <a:cubicBezTo>
                    <a:pt x="1454" y="71"/>
                    <a:pt x="1461" y="75"/>
                    <a:pt x="1467" y="79"/>
                  </a:cubicBezTo>
                  <a:cubicBezTo>
                    <a:pt x="1469" y="81"/>
                    <a:pt x="1472" y="82"/>
                    <a:pt x="1474" y="83"/>
                  </a:cubicBezTo>
                  <a:cubicBezTo>
                    <a:pt x="1475" y="84"/>
                    <a:pt x="1475" y="84"/>
                    <a:pt x="1476" y="85"/>
                  </a:cubicBezTo>
                  <a:cubicBezTo>
                    <a:pt x="1476" y="85"/>
                    <a:pt x="1476" y="85"/>
                    <a:pt x="1476" y="85"/>
                  </a:cubicBezTo>
                  <a:cubicBezTo>
                    <a:pt x="1476" y="85"/>
                    <a:pt x="1476" y="85"/>
                    <a:pt x="1476" y="85"/>
                  </a:cubicBezTo>
                  <a:cubicBezTo>
                    <a:pt x="1478" y="83"/>
                    <a:pt x="1478" y="83"/>
                    <a:pt x="1478" y="83"/>
                  </a:cubicBezTo>
                  <a:cubicBezTo>
                    <a:pt x="1476" y="85"/>
                    <a:pt x="1476" y="85"/>
                    <a:pt x="1476" y="85"/>
                  </a:cubicBezTo>
                  <a:cubicBezTo>
                    <a:pt x="1476" y="85"/>
                    <a:pt x="1476" y="85"/>
                    <a:pt x="1476" y="85"/>
                  </a:cubicBezTo>
                  <a:cubicBezTo>
                    <a:pt x="1478" y="83"/>
                    <a:pt x="1478" y="83"/>
                    <a:pt x="1478" y="83"/>
                  </a:cubicBezTo>
                  <a:cubicBezTo>
                    <a:pt x="1476" y="85"/>
                    <a:pt x="1476" y="85"/>
                    <a:pt x="1476" y="85"/>
                  </a:cubicBezTo>
                  <a:cubicBezTo>
                    <a:pt x="1479" y="81"/>
                    <a:pt x="1479" y="81"/>
                    <a:pt x="1479" y="81"/>
                  </a:cubicBezTo>
                  <a:cubicBezTo>
                    <a:pt x="1475" y="84"/>
                    <a:pt x="1475" y="84"/>
                    <a:pt x="1475" y="84"/>
                  </a:cubicBezTo>
                  <a:cubicBezTo>
                    <a:pt x="1475" y="84"/>
                    <a:pt x="1475" y="84"/>
                    <a:pt x="1476" y="85"/>
                  </a:cubicBezTo>
                  <a:cubicBezTo>
                    <a:pt x="1479" y="81"/>
                    <a:pt x="1479" y="81"/>
                    <a:pt x="1479" y="81"/>
                  </a:cubicBezTo>
                  <a:cubicBezTo>
                    <a:pt x="1475" y="84"/>
                    <a:pt x="1475" y="84"/>
                    <a:pt x="1475" y="84"/>
                  </a:cubicBezTo>
                  <a:cubicBezTo>
                    <a:pt x="1480" y="81"/>
                    <a:pt x="1480" y="81"/>
                    <a:pt x="1480" y="81"/>
                  </a:cubicBezTo>
                  <a:cubicBezTo>
                    <a:pt x="1474" y="81"/>
                    <a:pt x="1474" y="81"/>
                    <a:pt x="1474" y="81"/>
                  </a:cubicBezTo>
                  <a:cubicBezTo>
                    <a:pt x="1474" y="83"/>
                    <a:pt x="1475" y="83"/>
                    <a:pt x="1475" y="84"/>
                  </a:cubicBezTo>
                  <a:cubicBezTo>
                    <a:pt x="1480" y="81"/>
                    <a:pt x="1480" y="81"/>
                    <a:pt x="1480" y="81"/>
                  </a:cubicBezTo>
                  <a:cubicBezTo>
                    <a:pt x="1474" y="81"/>
                    <a:pt x="1474" y="81"/>
                    <a:pt x="1474" y="81"/>
                  </a:cubicBezTo>
                  <a:cubicBezTo>
                    <a:pt x="1480" y="81"/>
                    <a:pt x="1480" y="81"/>
                    <a:pt x="1480" y="81"/>
                  </a:cubicBezTo>
                  <a:cubicBezTo>
                    <a:pt x="1475" y="78"/>
                    <a:pt x="1475" y="78"/>
                    <a:pt x="1475" y="78"/>
                  </a:cubicBezTo>
                  <a:cubicBezTo>
                    <a:pt x="1475" y="79"/>
                    <a:pt x="1474" y="80"/>
                    <a:pt x="1474" y="81"/>
                  </a:cubicBezTo>
                  <a:cubicBezTo>
                    <a:pt x="1480" y="81"/>
                    <a:pt x="1480" y="81"/>
                    <a:pt x="1480" y="81"/>
                  </a:cubicBezTo>
                  <a:cubicBezTo>
                    <a:pt x="1475" y="78"/>
                    <a:pt x="1475" y="78"/>
                    <a:pt x="1475" y="78"/>
                  </a:cubicBezTo>
                  <a:cubicBezTo>
                    <a:pt x="1480" y="81"/>
                    <a:pt x="1480" y="81"/>
                    <a:pt x="1480" y="81"/>
                  </a:cubicBezTo>
                  <a:cubicBezTo>
                    <a:pt x="1481" y="76"/>
                    <a:pt x="1481" y="76"/>
                    <a:pt x="1481" y="76"/>
                  </a:cubicBezTo>
                  <a:cubicBezTo>
                    <a:pt x="1431" y="67"/>
                    <a:pt x="1431" y="67"/>
                    <a:pt x="1431" y="67"/>
                  </a:cubicBezTo>
                  <a:cubicBezTo>
                    <a:pt x="1430" y="66"/>
                    <a:pt x="1428" y="67"/>
                    <a:pt x="1427" y="68"/>
                  </a:cubicBezTo>
                  <a:cubicBezTo>
                    <a:pt x="1426" y="69"/>
                    <a:pt x="1425" y="71"/>
                    <a:pt x="1425" y="72"/>
                  </a:cubicBezTo>
                  <a:cubicBezTo>
                    <a:pt x="1425" y="73"/>
                    <a:pt x="1425" y="74"/>
                    <a:pt x="1425" y="74"/>
                  </a:cubicBezTo>
                  <a:cubicBezTo>
                    <a:pt x="1426" y="75"/>
                    <a:pt x="1426" y="76"/>
                    <a:pt x="1426" y="76"/>
                  </a:cubicBezTo>
                  <a:cubicBezTo>
                    <a:pt x="1427" y="76"/>
                    <a:pt x="1427" y="76"/>
                    <a:pt x="1427" y="77"/>
                  </a:cubicBezTo>
                  <a:cubicBezTo>
                    <a:pt x="1428" y="77"/>
                    <a:pt x="1428" y="77"/>
                    <a:pt x="1428" y="77"/>
                  </a:cubicBezTo>
                  <a:cubicBezTo>
                    <a:pt x="1429" y="78"/>
                    <a:pt x="1431" y="79"/>
                    <a:pt x="1433" y="81"/>
                  </a:cubicBezTo>
                  <a:cubicBezTo>
                    <a:pt x="1436" y="83"/>
                    <a:pt x="1440" y="85"/>
                    <a:pt x="1443" y="87"/>
                  </a:cubicBezTo>
                  <a:cubicBezTo>
                    <a:pt x="1445" y="88"/>
                    <a:pt x="1446" y="89"/>
                    <a:pt x="1447" y="89"/>
                  </a:cubicBezTo>
                  <a:cubicBezTo>
                    <a:pt x="1448" y="90"/>
                    <a:pt x="1448" y="90"/>
                    <a:pt x="1448" y="90"/>
                  </a:cubicBezTo>
                  <a:cubicBezTo>
                    <a:pt x="1449" y="90"/>
                    <a:pt x="1449" y="90"/>
                    <a:pt x="1449" y="90"/>
                  </a:cubicBezTo>
                  <a:cubicBezTo>
                    <a:pt x="1450" y="88"/>
                    <a:pt x="1450" y="88"/>
                    <a:pt x="1450" y="88"/>
                  </a:cubicBezTo>
                  <a:cubicBezTo>
                    <a:pt x="1449" y="90"/>
                    <a:pt x="1449" y="90"/>
                    <a:pt x="1449" y="90"/>
                  </a:cubicBezTo>
                  <a:cubicBezTo>
                    <a:pt x="1449" y="90"/>
                    <a:pt x="1449" y="90"/>
                    <a:pt x="1449" y="90"/>
                  </a:cubicBezTo>
                  <a:cubicBezTo>
                    <a:pt x="1450" y="88"/>
                    <a:pt x="1450" y="88"/>
                    <a:pt x="1450" y="88"/>
                  </a:cubicBezTo>
                  <a:cubicBezTo>
                    <a:pt x="1449" y="90"/>
                    <a:pt x="1449" y="90"/>
                    <a:pt x="1449" y="90"/>
                  </a:cubicBezTo>
                  <a:cubicBezTo>
                    <a:pt x="1452" y="86"/>
                    <a:pt x="1452" y="86"/>
                    <a:pt x="1452" y="86"/>
                  </a:cubicBezTo>
                  <a:cubicBezTo>
                    <a:pt x="1448" y="90"/>
                    <a:pt x="1448" y="90"/>
                    <a:pt x="1448" y="90"/>
                  </a:cubicBezTo>
                  <a:cubicBezTo>
                    <a:pt x="1449" y="90"/>
                    <a:pt x="1449" y="90"/>
                    <a:pt x="1449" y="90"/>
                  </a:cubicBezTo>
                  <a:cubicBezTo>
                    <a:pt x="1452" y="86"/>
                    <a:pt x="1452" y="86"/>
                    <a:pt x="1452" y="86"/>
                  </a:cubicBezTo>
                  <a:cubicBezTo>
                    <a:pt x="1448" y="90"/>
                    <a:pt x="1448" y="90"/>
                    <a:pt x="1448" y="90"/>
                  </a:cubicBezTo>
                  <a:cubicBezTo>
                    <a:pt x="1452" y="86"/>
                    <a:pt x="1452" y="86"/>
                    <a:pt x="1452" y="86"/>
                  </a:cubicBezTo>
                  <a:cubicBezTo>
                    <a:pt x="1448" y="90"/>
                    <a:pt x="1448" y="90"/>
                    <a:pt x="1448" y="90"/>
                  </a:cubicBezTo>
                  <a:cubicBezTo>
                    <a:pt x="1448" y="90"/>
                    <a:pt x="1448" y="90"/>
                    <a:pt x="1448" y="90"/>
                  </a:cubicBezTo>
                  <a:cubicBezTo>
                    <a:pt x="1452" y="86"/>
                    <a:pt x="1452" y="86"/>
                    <a:pt x="1452" y="86"/>
                  </a:cubicBezTo>
                  <a:cubicBezTo>
                    <a:pt x="1448" y="90"/>
                    <a:pt x="1448" y="90"/>
                    <a:pt x="1448" y="90"/>
                  </a:cubicBezTo>
                  <a:cubicBezTo>
                    <a:pt x="1452" y="86"/>
                    <a:pt x="1452" y="86"/>
                    <a:pt x="1452" y="86"/>
                  </a:cubicBezTo>
                  <a:cubicBezTo>
                    <a:pt x="1447" y="89"/>
                    <a:pt x="1447" y="89"/>
                    <a:pt x="1447" y="89"/>
                  </a:cubicBezTo>
                  <a:cubicBezTo>
                    <a:pt x="1448" y="89"/>
                    <a:pt x="1448" y="89"/>
                    <a:pt x="1448" y="90"/>
                  </a:cubicBezTo>
                  <a:cubicBezTo>
                    <a:pt x="1452" y="86"/>
                    <a:pt x="1452" y="86"/>
                    <a:pt x="1452" y="86"/>
                  </a:cubicBezTo>
                  <a:cubicBezTo>
                    <a:pt x="1447" y="89"/>
                    <a:pt x="1447" y="89"/>
                    <a:pt x="1447" y="89"/>
                  </a:cubicBezTo>
                  <a:cubicBezTo>
                    <a:pt x="1452" y="86"/>
                    <a:pt x="1452" y="86"/>
                    <a:pt x="1452" y="86"/>
                  </a:cubicBezTo>
                  <a:cubicBezTo>
                    <a:pt x="1447" y="88"/>
                    <a:pt x="1447" y="88"/>
                    <a:pt x="1447" y="88"/>
                  </a:cubicBezTo>
                  <a:cubicBezTo>
                    <a:pt x="1447" y="88"/>
                    <a:pt x="1447" y="89"/>
                    <a:pt x="1447" y="89"/>
                  </a:cubicBezTo>
                  <a:cubicBezTo>
                    <a:pt x="1452" y="86"/>
                    <a:pt x="1452" y="86"/>
                    <a:pt x="1452" y="86"/>
                  </a:cubicBezTo>
                  <a:cubicBezTo>
                    <a:pt x="1447" y="88"/>
                    <a:pt x="1447" y="88"/>
                    <a:pt x="1447" y="88"/>
                  </a:cubicBezTo>
                  <a:cubicBezTo>
                    <a:pt x="1452" y="86"/>
                    <a:pt x="1452" y="86"/>
                    <a:pt x="1452" y="86"/>
                  </a:cubicBezTo>
                  <a:cubicBezTo>
                    <a:pt x="1446" y="86"/>
                    <a:pt x="1446" y="86"/>
                    <a:pt x="1446" y="86"/>
                  </a:cubicBezTo>
                  <a:cubicBezTo>
                    <a:pt x="1446" y="87"/>
                    <a:pt x="1447" y="87"/>
                    <a:pt x="1447" y="88"/>
                  </a:cubicBezTo>
                  <a:cubicBezTo>
                    <a:pt x="1452" y="86"/>
                    <a:pt x="1452" y="86"/>
                    <a:pt x="1452" y="86"/>
                  </a:cubicBezTo>
                  <a:cubicBezTo>
                    <a:pt x="1446" y="86"/>
                    <a:pt x="1446" y="86"/>
                    <a:pt x="1446" y="86"/>
                  </a:cubicBezTo>
                  <a:cubicBezTo>
                    <a:pt x="1452" y="86"/>
                    <a:pt x="1452" y="86"/>
                    <a:pt x="1452" y="86"/>
                  </a:cubicBezTo>
                  <a:cubicBezTo>
                    <a:pt x="1453" y="80"/>
                    <a:pt x="1453" y="80"/>
                    <a:pt x="1453" y="80"/>
                  </a:cubicBezTo>
                  <a:cubicBezTo>
                    <a:pt x="1403" y="73"/>
                    <a:pt x="1403" y="73"/>
                    <a:pt x="1403" y="73"/>
                  </a:cubicBezTo>
                  <a:cubicBezTo>
                    <a:pt x="1400" y="73"/>
                    <a:pt x="1398" y="74"/>
                    <a:pt x="1397" y="77"/>
                  </a:cubicBezTo>
                  <a:cubicBezTo>
                    <a:pt x="1396" y="79"/>
                    <a:pt x="1397" y="82"/>
                    <a:pt x="1399" y="83"/>
                  </a:cubicBezTo>
                  <a:cubicBezTo>
                    <a:pt x="1405" y="87"/>
                    <a:pt x="1405" y="87"/>
                    <a:pt x="1405" y="87"/>
                  </a:cubicBezTo>
                  <a:cubicBezTo>
                    <a:pt x="1380" y="83"/>
                    <a:pt x="1380" y="83"/>
                    <a:pt x="1380" y="83"/>
                  </a:cubicBezTo>
                  <a:cubicBezTo>
                    <a:pt x="1378" y="83"/>
                    <a:pt x="1376" y="84"/>
                    <a:pt x="1375" y="85"/>
                  </a:cubicBezTo>
                  <a:cubicBezTo>
                    <a:pt x="1374" y="87"/>
                    <a:pt x="1374" y="88"/>
                    <a:pt x="1374" y="89"/>
                  </a:cubicBezTo>
                  <a:cubicBezTo>
                    <a:pt x="1374" y="90"/>
                    <a:pt x="1374" y="91"/>
                    <a:pt x="1375" y="91"/>
                  </a:cubicBezTo>
                  <a:cubicBezTo>
                    <a:pt x="1375" y="92"/>
                    <a:pt x="1376" y="92"/>
                    <a:pt x="1376" y="93"/>
                  </a:cubicBezTo>
                  <a:cubicBezTo>
                    <a:pt x="1376" y="93"/>
                    <a:pt x="1377" y="94"/>
                    <a:pt x="1377" y="94"/>
                  </a:cubicBezTo>
                  <a:cubicBezTo>
                    <a:pt x="1379" y="95"/>
                    <a:pt x="1381" y="96"/>
                    <a:pt x="1384" y="98"/>
                  </a:cubicBezTo>
                  <a:cubicBezTo>
                    <a:pt x="1388" y="100"/>
                    <a:pt x="1393" y="103"/>
                    <a:pt x="1397" y="105"/>
                  </a:cubicBezTo>
                  <a:cubicBezTo>
                    <a:pt x="1399" y="107"/>
                    <a:pt x="1400" y="108"/>
                    <a:pt x="1401" y="108"/>
                  </a:cubicBezTo>
                  <a:cubicBezTo>
                    <a:pt x="1402" y="109"/>
                    <a:pt x="1402" y="109"/>
                    <a:pt x="1403" y="109"/>
                  </a:cubicBezTo>
                  <a:cubicBezTo>
                    <a:pt x="1403" y="109"/>
                    <a:pt x="1403" y="109"/>
                    <a:pt x="1403" y="109"/>
                  </a:cubicBezTo>
                  <a:cubicBezTo>
                    <a:pt x="1405" y="107"/>
                    <a:pt x="1405" y="107"/>
                    <a:pt x="1405" y="107"/>
                  </a:cubicBezTo>
                  <a:cubicBezTo>
                    <a:pt x="1402" y="109"/>
                    <a:pt x="1402" y="109"/>
                    <a:pt x="1402" y="109"/>
                  </a:cubicBezTo>
                  <a:cubicBezTo>
                    <a:pt x="1403" y="109"/>
                    <a:pt x="1403" y="109"/>
                    <a:pt x="1403" y="109"/>
                  </a:cubicBezTo>
                  <a:cubicBezTo>
                    <a:pt x="1405" y="107"/>
                    <a:pt x="1405" y="107"/>
                    <a:pt x="1405" y="107"/>
                  </a:cubicBezTo>
                  <a:cubicBezTo>
                    <a:pt x="1402" y="109"/>
                    <a:pt x="1402" y="109"/>
                    <a:pt x="1402" y="109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2" y="108"/>
                    <a:pt x="1402" y="108"/>
                    <a:pt x="1402" y="108"/>
                  </a:cubicBezTo>
                  <a:cubicBezTo>
                    <a:pt x="1402" y="108"/>
                    <a:pt x="1402" y="109"/>
                    <a:pt x="1402" y="109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2" y="108"/>
                    <a:pt x="1402" y="108"/>
                    <a:pt x="1402" y="108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1" y="105"/>
                    <a:pt x="1401" y="105"/>
                    <a:pt x="1401" y="105"/>
                  </a:cubicBezTo>
                  <a:cubicBezTo>
                    <a:pt x="1401" y="107"/>
                    <a:pt x="1401" y="108"/>
                    <a:pt x="1402" y="108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1" y="105"/>
                    <a:pt x="1401" y="105"/>
                    <a:pt x="1401" y="105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2" y="102"/>
                    <a:pt x="1402" y="102"/>
                    <a:pt x="1402" y="102"/>
                  </a:cubicBezTo>
                  <a:cubicBezTo>
                    <a:pt x="1401" y="103"/>
                    <a:pt x="1401" y="104"/>
                    <a:pt x="1401" y="105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2" y="102"/>
                    <a:pt x="1402" y="102"/>
                    <a:pt x="1402" y="102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2" y="102"/>
                    <a:pt x="1402" y="102"/>
                    <a:pt x="1402" y="102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3" y="101"/>
                    <a:pt x="1403" y="101"/>
                    <a:pt x="1403" y="101"/>
                  </a:cubicBezTo>
                  <a:cubicBezTo>
                    <a:pt x="1403" y="101"/>
                    <a:pt x="1402" y="101"/>
                    <a:pt x="1402" y="102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3" y="101"/>
                    <a:pt x="1403" y="101"/>
                    <a:pt x="1403" y="101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5" y="100"/>
                    <a:pt x="1405" y="100"/>
                    <a:pt x="1405" y="100"/>
                  </a:cubicBezTo>
                  <a:cubicBezTo>
                    <a:pt x="1405" y="100"/>
                    <a:pt x="1404" y="100"/>
                    <a:pt x="1403" y="101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5" y="100"/>
                    <a:pt x="1405" y="100"/>
                    <a:pt x="1405" y="100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6" y="100"/>
                    <a:pt x="1406" y="100"/>
                    <a:pt x="1406" y="100"/>
                  </a:cubicBezTo>
                  <a:cubicBezTo>
                    <a:pt x="1406" y="100"/>
                    <a:pt x="1405" y="100"/>
                    <a:pt x="1405" y="100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6" y="100"/>
                    <a:pt x="1406" y="100"/>
                    <a:pt x="1406" y="100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6" y="100"/>
                    <a:pt x="1406" y="100"/>
                    <a:pt x="1406" y="100"/>
                  </a:cubicBezTo>
                  <a:cubicBezTo>
                    <a:pt x="1406" y="100"/>
                    <a:pt x="1406" y="100"/>
                    <a:pt x="1406" y="100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6" y="100"/>
                    <a:pt x="1406" y="100"/>
                    <a:pt x="1406" y="100"/>
                  </a:cubicBezTo>
                  <a:cubicBezTo>
                    <a:pt x="1406" y="103"/>
                    <a:pt x="1406" y="103"/>
                    <a:pt x="1406" y="103"/>
                  </a:cubicBezTo>
                  <a:cubicBezTo>
                    <a:pt x="1407" y="100"/>
                    <a:pt x="1407" y="100"/>
                    <a:pt x="1407" y="100"/>
                  </a:cubicBezTo>
                  <a:cubicBezTo>
                    <a:pt x="1406" y="100"/>
                    <a:pt x="1406" y="100"/>
                    <a:pt x="1406" y="100"/>
                  </a:cubicBezTo>
                  <a:cubicBezTo>
                    <a:pt x="1406" y="103"/>
                    <a:pt x="1406" y="103"/>
                    <a:pt x="1406" y="103"/>
                  </a:cubicBezTo>
                  <a:cubicBezTo>
                    <a:pt x="1407" y="100"/>
                    <a:pt x="1407" y="100"/>
                    <a:pt x="1407" y="100"/>
                  </a:cubicBezTo>
                  <a:cubicBezTo>
                    <a:pt x="1407" y="100"/>
                    <a:pt x="1407" y="100"/>
                    <a:pt x="1407" y="100"/>
                  </a:cubicBezTo>
                  <a:cubicBezTo>
                    <a:pt x="1407" y="100"/>
                    <a:pt x="1407" y="100"/>
                    <a:pt x="1407" y="100"/>
                  </a:cubicBezTo>
                  <a:cubicBezTo>
                    <a:pt x="1407" y="100"/>
                    <a:pt x="1407" y="100"/>
                    <a:pt x="1407" y="100"/>
                  </a:cubicBezTo>
                  <a:cubicBezTo>
                    <a:pt x="1407" y="100"/>
                    <a:pt x="1407" y="100"/>
                    <a:pt x="1407" y="100"/>
                  </a:cubicBezTo>
                  <a:cubicBezTo>
                    <a:pt x="1407" y="100"/>
                    <a:pt x="1407" y="100"/>
                    <a:pt x="1407" y="100"/>
                  </a:cubicBezTo>
                  <a:cubicBezTo>
                    <a:pt x="1406" y="100"/>
                    <a:pt x="1405" y="100"/>
                    <a:pt x="1403" y="99"/>
                  </a:cubicBezTo>
                  <a:cubicBezTo>
                    <a:pt x="1397" y="98"/>
                    <a:pt x="1384" y="96"/>
                    <a:pt x="1373" y="94"/>
                  </a:cubicBezTo>
                  <a:cubicBezTo>
                    <a:pt x="1367" y="93"/>
                    <a:pt x="1361" y="92"/>
                    <a:pt x="1357" y="91"/>
                  </a:cubicBezTo>
                  <a:cubicBezTo>
                    <a:pt x="1355" y="91"/>
                    <a:pt x="1353" y="90"/>
                    <a:pt x="1351" y="90"/>
                  </a:cubicBezTo>
                  <a:cubicBezTo>
                    <a:pt x="1351" y="90"/>
                    <a:pt x="1350" y="90"/>
                    <a:pt x="1350" y="90"/>
                  </a:cubicBezTo>
                  <a:cubicBezTo>
                    <a:pt x="1349" y="90"/>
                    <a:pt x="1349" y="90"/>
                    <a:pt x="1348" y="90"/>
                  </a:cubicBezTo>
                  <a:cubicBezTo>
                    <a:pt x="1348" y="90"/>
                    <a:pt x="1347" y="90"/>
                    <a:pt x="1347" y="90"/>
                  </a:cubicBezTo>
                  <a:cubicBezTo>
                    <a:pt x="1347" y="90"/>
                    <a:pt x="1346" y="90"/>
                    <a:pt x="1346" y="90"/>
                  </a:cubicBezTo>
                  <a:cubicBezTo>
                    <a:pt x="1345" y="90"/>
                    <a:pt x="1344" y="91"/>
                    <a:pt x="1343" y="92"/>
                  </a:cubicBezTo>
                  <a:cubicBezTo>
                    <a:pt x="1341" y="95"/>
                    <a:pt x="1342" y="98"/>
                    <a:pt x="1345" y="100"/>
                  </a:cubicBezTo>
                  <a:cubicBezTo>
                    <a:pt x="1372" y="117"/>
                    <a:pt x="1372" y="117"/>
                    <a:pt x="1372" y="117"/>
                  </a:cubicBezTo>
                  <a:cubicBezTo>
                    <a:pt x="1375" y="113"/>
                    <a:pt x="1375" y="113"/>
                    <a:pt x="1375" y="113"/>
                  </a:cubicBezTo>
                  <a:cubicBezTo>
                    <a:pt x="1371" y="110"/>
                    <a:pt x="1371" y="110"/>
                    <a:pt x="1371" y="110"/>
                  </a:cubicBezTo>
                  <a:cubicBezTo>
                    <a:pt x="1375" y="113"/>
                    <a:pt x="1375" y="113"/>
                    <a:pt x="1375" y="113"/>
                  </a:cubicBezTo>
                  <a:cubicBezTo>
                    <a:pt x="1373" y="108"/>
                    <a:pt x="1373" y="108"/>
                    <a:pt x="1373" y="108"/>
                  </a:cubicBezTo>
                  <a:cubicBezTo>
                    <a:pt x="1373" y="108"/>
                    <a:pt x="1372" y="108"/>
                    <a:pt x="1371" y="110"/>
                  </a:cubicBezTo>
                  <a:cubicBezTo>
                    <a:pt x="1375" y="113"/>
                    <a:pt x="1375" y="113"/>
                    <a:pt x="1375" y="113"/>
                  </a:cubicBezTo>
                  <a:cubicBezTo>
                    <a:pt x="1373" y="108"/>
                    <a:pt x="1373" y="108"/>
                    <a:pt x="1373" y="108"/>
                  </a:cubicBezTo>
                  <a:cubicBezTo>
                    <a:pt x="1375" y="112"/>
                    <a:pt x="1375" y="112"/>
                    <a:pt x="1375" y="112"/>
                  </a:cubicBezTo>
                  <a:cubicBezTo>
                    <a:pt x="1375" y="107"/>
                    <a:pt x="1375" y="107"/>
                    <a:pt x="1375" y="107"/>
                  </a:cubicBezTo>
                  <a:cubicBezTo>
                    <a:pt x="1374" y="107"/>
                    <a:pt x="1374" y="107"/>
                    <a:pt x="1373" y="108"/>
                  </a:cubicBezTo>
                  <a:cubicBezTo>
                    <a:pt x="1375" y="112"/>
                    <a:pt x="1375" y="112"/>
                    <a:pt x="1375" y="112"/>
                  </a:cubicBezTo>
                  <a:cubicBezTo>
                    <a:pt x="1375" y="107"/>
                    <a:pt x="1375" y="107"/>
                    <a:pt x="1375" y="107"/>
                  </a:cubicBezTo>
                  <a:cubicBezTo>
                    <a:pt x="1375" y="111"/>
                    <a:pt x="1375" y="111"/>
                    <a:pt x="1375" y="111"/>
                  </a:cubicBezTo>
                  <a:cubicBezTo>
                    <a:pt x="1375" y="107"/>
                    <a:pt x="1375" y="107"/>
                    <a:pt x="1375" y="107"/>
                  </a:cubicBezTo>
                  <a:cubicBezTo>
                    <a:pt x="1375" y="107"/>
                    <a:pt x="1375" y="107"/>
                    <a:pt x="1375" y="107"/>
                  </a:cubicBezTo>
                  <a:cubicBezTo>
                    <a:pt x="1375" y="111"/>
                    <a:pt x="1375" y="111"/>
                    <a:pt x="1375" y="111"/>
                  </a:cubicBezTo>
                  <a:cubicBezTo>
                    <a:pt x="1375" y="107"/>
                    <a:pt x="1375" y="107"/>
                    <a:pt x="1375" y="107"/>
                  </a:cubicBezTo>
                  <a:cubicBezTo>
                    <a:pt x="1375" y="109"/>
                    <a:pt x="1375" y="109"/>
                    <a:pt x="1375" y="109"/>
                  </a:cubicBezTo>
                  <a:cubicBezTo>
                    <a:pt x="1375" y="107"/>
                    <a:pt x="1375" y="107"/>
                    <a:pt x="1375" y="107"/>
                  </a:cubicBezTo>
                  <a:cubicBezTo>
                    <a:pt x="1375" y="107"/>
                    <a:pt x="1375" y="107"/>
                    <a:pt x="1375" y="107"/>
                  </a:cubicBezTo>
                  <a:cubicBezTo>
                    <a:pt x="1375" y="109"/>
                    <a:pt x="1375" y="109"/>
                    <a:pt x="1375" y="109"/>
                  </a:cubicBezTo>
                  <a:cubicBezTo>
                    <a:pt x="1375" y="107"/>
                    <a:pt x="1375" y="107"/>
                    <a:pt x="1375" y="107"/>
                  </a:cubicBezTo>
                  <a:cubicBezTo>
                    <a:pt x="1375" y="107"/>
                    <a:pt x="1374" y="107"/>
                    <a:pt x="1372" y="107"/>
                  </a:cubicBezTo>
                  <a:cubicBezTo>
                    <a:pt x="1366" y="106"/>
                    <a:pt x="1355" y="103"/>
                    <a:pt x="1344" y="101"/>
                  </a:cubicBezTo>
                  <a:cubicBezTo>
                    <a:pt x="1339" y="100"/>
                    <a:pt x="1335" y="99"/>
                    <a:pt x="1331" y="99"/>
                  </a:cubicBezTo>
                  <a:cubicBezTo>
                    <a:pt x="1328" y="98"/>
                    <a:pt x="1326" y="97"/>
                    <a:pt x="1326" y="97"/>
                  </a:cubicBezTo>
                  <a:cubicBezTo>
                    <a:pt x="1324" y="97"/>
                    <a:pt x="1322" y="98"/>
                    <a:pt x="1321" y="99"/>
                  </a:cubicBezTo>
                  <a:cubicBezTo>
                    <a:pt x="1320" y="100"/>
                    <a:pt x="1319" y="101"/>
                    <a:pt x="1319" y="103"/>
                  </a:cubicBezTo>
                  <a:cubicBezTo>
                    <a:pt x="1319" y="104"/>
                    <a:pt x="1319" y="105"/>
                    <a:pt x="1320" y="105"/>
                  </a:cubicBezTo>
                  <a:cubicBezTo>
                    <a:pt x="1320" y="106"/>
                    <a:pt x="1320" y="106"/>
                    <a:pt x="1320" y="107"/>
                  </a:cubicBezTo>
                  <a:cubicBezTo>
                    <a:pt x="1321" y="107"/>
                    <a:pt x="1321" y="107"/>
                    <a:pt x="1321" y="107"/>
                  </a:cubicBezTo>
                  <a:cubicBezTo>
                    <a:pt x="1322" y="108"/>
                    <a:pt x="1322" y="108"/>
                    <a:pt x="1322" y="108"/>
                  </a:cubicBezTo>
                  <a:cubicBezTo>
                    <a:pt x="1324" y="109"/>
                    <a:pt x="1326" y="110"/>
                    <a:pt x="1328" y="112"/>
                  </a:cubicBezTo>
                  <a:cubicBezTo>
                    <a:pt x="1336" y="117"/>
                    <a:pt x="1347" y="123"/>
                    <a:pt x="1347" y="123"/>
                  </a:cubicBezTo>
                  <a:cubicBezTo>
                    <a:pt x="1350" y="119"/>
                    <a:pt x="1350" y="119"/>
                    <a:pt x="1350" y="119"/>
                  </a:cubicBezTo>
                  <a:cubicBezTo>
                    <a:pt x="1351" y="113"/>
                    <a:pt x="1351" y="113"/>
                    <a:pt x="1351" y="113"/>
                  </a:cubicBezTo>
                  <a:cubicBezTo>
                    <a:pt x="1307" y="105"/>
                    <a:pt x="1307" y="105"/>
                    <a:pt x="1307" y="105"/>
                  </a:cubicBezTo>
                  <a:cubicBezTo>
                    <a:pt x="1305" y="104"/>
                    <a:pt x="1302" y="106"/>
                    <a:pt x="1301" y="108"/>
                  </a:cubicBezTo>
                  <a:cubicBezTo>
                    <a:pt x="1300" y="110"/>
                    <a:pt x="1301" y="113"/>
                    <a:pt x="1303" y="115"/>
                  </a:cubicBezTo>
                  <a:cubicBezTo>
                    <a:pt x="1326" y="129"/>
                    <a:pt x="1326" y="129"/>
                    <a:pt x="1326" y="129"/>
                  </a:cubicBezTo>
                  <a:cubicBezTo>
                    <a:pt x="1329" y="124"/>
                    <a:pt x="1329" y="124"/>
                    <a:pt x="1329" y="124"/>
                  </a:cubicBezTo>
                  <a:cubicBezTo>
                    <a:pt x="1329" y="119"/>
                    <a:pt x="1329" y="119"/>
                    <a:pt x="1329" y="119"/>
                  </a:cubicBezTo>
                  <a:cubicBezTo>
                    <a:pt x="1329" y="119"/>
                    <a:pt x="1322" y="118"/>
                    <a:pt x="1313" y="117"/>
                  </a:cubicBezTo>
                  <a:cubicBezTo>
                    <a:pt x="1309" y="116"/>
                    <a:pt x="1304" y="116"/>
                    <a:pt x="1300" y="116"/>
                  </a:cubicBezTo>
                  <a:cubicBezTo>
                    <a:pt x="1296" y="115"/>
                    <a:pt x="1293" y="115"/>
                    <a:pt x="1291" y="115"/>
                  </a:cubicBezTo>
                  <a:cubicBezTo>
                    <a:pt x="1290" y="115"/>
                    <a:pt x="1290" y="115"/>
                    <a:pt x="1289" y="115"/>
                  </a:cubicBezTo>
                  <a:cubicBezTo>
                    <a:pt x="1289" y="115"/>
                    <a:pt x="1288" y="115"/>
                    <a:pt x="1288" y="115"/>
                  </a:cubicBezTo>
                  <a:cubicBezTo>
                    <a:pt x="1288" y="115"/>
                    <a:pt x="1287" y="116"/>
                    <a:pt x="1287" y="116"/>
                  </a:cubicBezTo>
                  <a:cubicBezTo>
                    <a:pt x="1286" y="116"/>
                    <a:pt x="1285" y="117"/>
                    <a:pt x="1285" y="118"/>
                  </a:cubicBezTo>
                  <a:cubicBezTo>
                    <a:pt x="1284" y="119"/>
                    <a:pt x="1284" y="120"/>
                    <a:pt x="1284" y="121"/>
                  </a:cubicBezTo>
                  <a:cubicBezTo>
                    <a:pt x="1284" y="122"/>
                    <a:pt x="1284" y="123"/>
                    <a:pt x="1284" y="123"/>
                  </a:cubicBezTo>
                  <a:cubicBezTo>
                    <a:pt x="1285" y="124"/>
                    <a:pt x="1285" y="124"/>
                    <a:pt x="1285" y="125"/>
                  </a:cubicBezTo>
                  <a:cubicBezTo>
                    <a:pt x="1286" y="125"/>
                    <a:pt x="1286" y="125"/>
                    <a:pt x="1286" y="125"/>
                  </a:cubicBezTo>
                  <a:cubicBezTo>
                    <a:pt x="1287" y="126"/>
                    <a:pt x="1287" y="126"/>
                    <a:pt x="1287" y="126"/>
                  </a:cubicBezTo>
                  <a:cubicBezTo>
                    <a:pt x="1288" y="127"/>
                    <a:pt x="1290" y="128"/>
                    <a:pt x="1293" y="129"/>
                  </a:cubicBezTo>
                  <a:cubicBezTo>
                    <a:pt x="1297" y="132"/>
                    <a:pt x="1301" y="134"/>
                    <a:pt x="1305" y="136"/>
                  </a:cubicBezTo>
                  <a:cubicBezTo>
                    <a:pt x="1306" y="138"/>
                    <a:pt x="1308" y="139"/>
                    <a:pt x="1309" y="139"/>
                  </a:cubicBezTo>
                  <a:cubicBezTo>
                    <a:pt x="1310" y="140"/>
                    <a:pt x="1310" y="140"/>
                    <a:pt x="1310" y="140"/>
                  </a:cubicBezTo>
                  <a:cubicBezTo>
                    <a:pt x="1310" y="140"/>
                    <a:pt x="1310" y="140"/>
                    <a:pt x="1310" y="140"/>
                  </a:cubicBezTo>
                  <a:cubicBezTo>
                    <a:pt x="1310" y="140"/>
                    <a:pt x="1310" y="140"/>
                    <a:pt x="1310" y="140"/>
                  </a:cubicBezTo>
                  <a:cubicBezTo>
                    <a:pt x="1310" y="140"/>
                    <a:pt x="1310" y="140"/>
                    <a:pt x="1310" y="140"/>
                  </a:cubicBezTo>
                  <a:cubicBezTo>
                    <a:pt x="1310" y="140"/>
                    <a:pt x="1310" y="140"/>
                    <a:pt x="1310" y="140"/>
                  </a:cubicBezTo>
                  <a:cubicBezTo>
                    <a:pt x="1310" y="140"/>
                    <a:pt x="1310" y="140"/>
                    <a:pt x="1310" y="140"/>
                  </a:cubicBezTo>
                  <a:cubicBezTo>
                    <a:pt x="1312" y="137"/>
                    <a:pt x="1312" y="137"/>
                    <a:pt x="1312" y="137"/>
                  </a:cubicBezTo>
                  <a:cubicBezTo>
                    <a:pt x="1310" y="139"/>
                    <a:pt x="1310" y="139"/>
                    <a:pt x="1310" y="139"/>
                  </a:cubicBezTo>
                  <a:cubicBezTo>
                    <a:pt x="1310" y="140"/>
                    <a:pt x="1310" y="140"/>
                    <a:pt x="1310" y="140"/>
                  </a:cubicBezTo>
                  <a:cubicBezTo>
                    <a:pt x="1312" y="137"/>
                    <a:pt x="1312" y="137"/>
                    <a:pt x="1312" y="137"/>
                  </a:cubicBezTo>
                  <a:cubicBezTo>
                    <a:pt x="1310" y="139"/>
                    <a:pt x="1310" y="139"/>
                    <a:pt x="1310" y="139"/>
                  </a:cubicBezTo>
                  <a:cubicBezTo>
                    <a:pt x="1313" y="136"/>
                    <a:pt x="1313" y="136"/>
                    <a:pt x="1313" y="136"/>
                  </a:cubicBezTo>
                  <a:cubicBezTo>
                    <a:pt x="1309" y="139"/>
                    <a:pt x="1309" y="139"/>
                    <a:pt x="1309" y="139"/>
                  </a:cubicBezTo>
                  <a:cubicBezTo>
                    <a:pt x="1309" y="139"/>
                    <a:pt x="1309" y="139"/>
                    <a:pt x="1310" y="139"/>
                  </a:cubicBezTo>
                  <a:cubicBezTo>
                    <a:pt x="1313" y="136"/>
                    <a:pt x="1313" y="136"/>
                    <a:pt x="1313" y="136"/>
                  </a:cubicBezTo>
                  <a:cubicBezTo>
                    <a:pt x="1309" y="139"/>
                    <a:pt x="1309" y="139"/>
                    <a:pt x="1309" y="139"/>
                  </a:cubicBezTo>
                  <a:cubicBezTo>
                    <a:pt x="1314" y="136"/>
                    <a:pt x="1314" y="136"/>
                    <a:pt x="1314" y="136"/>
                  </a:cubicBezTo>
                  <a:cubicBezTo>
                    <a:pt x="1308" y="136"/>
                    <a:pt x="1308" y="136"/>
                    <a:pt x="1308" y="136"/>
                  </a:cubicBezTo>
                  <a:cubicBezTo>
                    <a:pt x="1308" y="137"/>
                    <a:pt x="1309" y="138"/>
                    <a:pt x="1309" y="139"/>
                  </a:cubicBezTo>
                  <a:cubicBezTo>
                    <a:pt x="1314" y="136"/>
                    <a:pt x="1314" y="136"/>
                    <a:pt x="1314" y="136"/>
                  </a:cubicBezTo>
                  <a:cubicBezTo>
                    <a:pt x="1308" y="136"/>
                    <a:pt x="1308" y="136"/>
                    <a:pt x="1308" y="136"/>
                  </a:cubicBezTo>
                  <a:cubicBezTo>
                    <a:pt x="1314" y="136"/>
                    <a:pt x="1314" y="136"/>
                    <a:pt x="1314" y="136"/>
                  </a:cubicBezTo>
                  <a:cubicBezTo>
                    <a:pt x="1309" y="133"/>
                    <a:pt x="1309" y="133"/>
                    <a:pt x="1309" y="133"/>
                  </a:cubicBezTo>
                  <a:cubicBezTo>
                    <a:pt x="1309" y="134"/>
                    <a:pt x="1308" y="135"/>
                    <a:pt x="1308" y="136"/>
                  </a:cubicBezTo>
                  <a:cubicBezTo>
                    <a:pt x="1314" y="136"/>
                    <a:pt x="1314" y="136"/>
                    <a:pt x="1314" y="136"/>
                  </a:cubicBezTo>
                  <a:cubicBezTo>
                    <a:pt x="1309" y="133"/>
                    <a:pt x="1309" y="133"/>
                    <a:pt x="1309" y="133"/>
                  </a:cubicBezTo>
                  <a:cubicBezTo>
                    <a:pt x="1314" y="136"/>
                    <a:pt x="1314" y="136"/>
                    <a:pt x="1314" y="136"/>
                  </a:cubicBezTo>
                  <a:cubicBezTo>
                    <a:pt x="1315" y="131"/>
                    <a:pt x="1315" y="131"/>
                    <a:pt x="1315" y="131"/>
                  </a:cubicBezTo>
                  <a:cubicBezTo>
                    <a:pt x="1269" y="121"/>
                    <a:pt x="1269" y="121"/>
                    <a:pt x="1269" y="121"/>
                  </a:cubicBezTo>
                  <a:cubicBezTo>
                    <a:pt x="1267" y="120"/>
                    <a:pt x="1264" y="121"/>
                    <a:pt x="1263" y="124"/>
                  </a:cubicBezTo>
                  <a:cubicBezTo>
                    <a:pt x="1262" y="126"/>
                    <a:pt x="1263" y="129"/>
                    <a:pt x="1265" y="131"/>
                  </a:cubicBezTo>
                  <a:cubicBezTo>
                    <a:pt x="1267" y="132"/>
                    <a:pt x="1267" y="132"/>
                    <a:pt x="1267" y="132"/>
                  </a:cubicBezTo>
                  <a:cubicBezTo>
                    <a:pt x="1247" y="128"/>
                    <a:pt x="1247" y="128"/>
                    <a:pt x="1247" y="128"/>
                  </a:cubicBezTo>
                  <a:cubicBezTo>
                    <a:pt x="1244" y="128"/>
                    <a:pt x="1242" y="129"/>
                    <a:pt x="1241" y="132"/>
                  </a:cubicBezTo>
                  <a:cubicBezTo>
                    <a:pt x="1240" y="134"/>
                    <a:pt x="1241" y="137"/>
                    <a:pt x="1243" y="138"/>
                  </a:cubicBezTo>
                  <a:cubicBezTo>
                    <a:pt x="1265" y="152"/>
                    <a:pt x="1265" y="152"/>
                    <a:pt x="1265" y="152"/>
                  </a:cubicBezTo>
                  <a:cubicBezTo>
                    <a:pt x="1268" y="147"/>
                    <a:pt x="1268" y="147"/>
                    <a:pt x="1268" y="147"/>
                  </a:cubicBezTo>
                  <a:cubicBezTo>
                    <a:pt x="1263" y="144"/>
                    <a:pt x="1263" y="144"/>
                    <a:pt x="1263" y="144"/>
                  </a:cubicBezTo>
                  <a:cubicBezTo>
                    <a:pt x="1268" y="147"/>
                    <a:pt x="1268" y="147"/>
                    <a:pt x="1268" y="147"/>
                  </a:cubicBezTo>
                  <a:cubicBezTo>
                    <a:pt x="1265" y="143"/>
                    <a:pt x="1265" y="143"/>
                    <a:pt x="1265" y="143"/>
                  </a:cubicBezTo>
                  <a:cubicBezTo>
                    <a:pt x="1265" y="143"/>
                    <a:pt x="1264" y="144"/>
                    <a:pt x="1263" y="144"/>
                  </a:cubicBezTo>
                  <a:cubicBezTo>
                    <a:pt x="1268" y="147"/>
                    <a:pt x="1268" y="147"/>
                    <a:pt x="1268" y="147"/>
                  </a:cubicBezTo>
                  <a:cubicBezTo>
                    <a:pt x="1265" y="143"/>
                    <a:pt x="1265" y="143"/>
                    <a:pt x="1265" y="143"/>
                  </a:cubicBezTo>
                  <a:cubicBezTo>
                    <a:pt x="1268" y="147"/>
                    <a:pt x="1268" y="147"/>
                    <a:pt x="1268" y="147"/>
                  </a:cubicBezTo>
                  <a:cubicBezTo>
                    <a:pt x="1267" y="142"/>
                    <a:pt x="1267" y="142"/>
                    <a:pt x="1267" y="142"/>
                  </a:cubicBezTo>
                  <a:cubicBezTo>
                    <a:pt x="1266" y="142"/>
                    <a:pt x="1266" y="142"/>
                    <a:pt x="1265" y="143"/>
                  </a:cubicBezTo>
                  <a:cubicBezTo>
                    <a:pt x="1268" y="147"/>
                    <a:pt x="1268" y="147"/>
                    <a:pt x="1268" y="147"/>
                  </a:cubicBezTo>
                  <a:cubicBezTo>
                    <a:pt x="1267" y="142"/>
                    <a:pt x="1267" y="142"/>
                    <a:pt x="1267" y="142"/>
                  </a:cubicBezTo>
                  <a:cubicBezTo>
                    <a:pt x="1268" y="146"/>
                    <a:pt x="1268" y="146"/>
                    <a:pt x="1268" y="146"/>
                  </a:cubicBezTo>
                  <a:cubicBezTo>
                    <a:pt x="1267" y="142"/>
                    <a:pt x="1267" y="142"/>
                    <a:pt x="1267" y="142"/>
                  </a:cubicBezTo>
                  <a:cubicBezTo>
                    <a:pt x="1267" y="142"/>
                    <a:pt x="1267" y="142"/>
                    <a:pt x="1267" y="142"/>
                  </a:cubicBezTo>
                  <a:cubicBezTo>
                    <a:pt x="1268" y="146"/>
                    <a:pt x="1268" y="146"/>
                    <a:pt x="1268" y="146"/>
                  </a:cubicBezTo>
                  <a:cubicBezTo>
                    <a:pt x="1267" y="142"/>
                    <a:pt x="1267" y="142"/>
                    <a:pt x="1267" y="142"/>
                  </a:cubicBezTo>
                  <a:cubicBezTo>
                    <a:pt x="1267" y="144"/>
                    <a:pt x="1267" y="144"/>
                    <a:pt x="1267" y="144"/>
                  </a:cubicBezTo>
                  <a:cubicBezTo>
                    <a:pt x="1267" y="142"/>
                    <a:pt x="1267" y="142"/>
                    <a:pt x="1267" y="142"/>
                  </a:cubicBezTo>
                  <a:cubicBezTo>
                    <a:pt x="1267" y="142"/>
                    <a:pt x="1267" y="142"/>
                    <a:pt x="1267" y="142"/>
                  </a:cubicBezTo>
                  <a:cubicBezTo>
                    <a:pt x="1267" y="144"/>
                    <a:pt x="1267" y="144"/>
                    <a:pt x="1267" y="144"/>
                  </a:cubicBezTo>
                  <a:cubicBezTo>
                    <a:pt x="1267" y="142"/>
                    <a:pt x="1267" y="142"/>
                    <a:pt x="1267" y="142"/>
                  </a:cubicBezTo>
                  <a:cubicBezTo>
                    <a:pt x="1267" y="142"/>
                    <a:pt x="1267" y="142"/>
                    <a:pt x="1267" y="142"/>
                  </a:cubicBezTo>
                  <a:cubicBezTo>
                    <a:pt x="1267" y="142"/>
                    <a:pt x="1266" y="142"/>
                    <a:pt x="1264" y="142"/>
                  </a:cubicBezTo>
                  <a:cubicBezTo>
                    <a:pt x="1258" y="141"/>
                    <a:pt x="1245" y="139"/>
                    <a:pt x="1235" y="137"/>
                  </a:cubicBezTo>
                  <a:cubicBezTo>
                    <a:pt x="1229" y="136"/>
                    <a:pt x="1225" y="136"/>
                    <a:pt x="1221" y="135"/>
                  </a:cubicBezTo>
                  <a:cubicBezTo>
                    <a:pt x="1217" y="135"/>
                    <a:pt x="1215" y="134"/>
                    <a:pt x="1215" y="134"/>
                  </a:cubicBezTo>
                  <a:cubicBezTo>
                    <a:pt x="1213" y="134"/>
                    <a:pt x="1210" y="135"/>
                    <a:pt x="1209" y="138"/>
                  </a:cubicBezTo>
                  <a:cubicBezTo>
                    <a:pt x="1208" y="140"/>
                    <a:pt x="1209" y="143"/>
                    <a:pt x="1211" y="144"/>
                  </a:cubicBezTo>
                  <a:cubicBezTo>
                    <a:pt x="1218" y="148"/>
                    <a:pt x="1218" y="148"/>
                    <a:pt x="1218" y="148"/>
                  </a:cubicBezTo>
                  <a:cubicBezTo>
                    <a:pt x="1187" y="145"/>
                    <a:pt x="1187" y="145"/>
                    <a:pt x="1187" y="145"/>
                  </a:cubicBezTo>
                  <a:cubicBezTo>
                    <a:pt x="1185" y="145"/>
                    <a:pt x="1182" y="146"/>
                    <a:pt x="1182" y="149"/>
                  </a:cubicBezTo>
                  <a:cubicBezTo>
                    <a:pt x="1181" y="151"/>
                    <a:pt x="1182" y="154"/>
                    <a:pt x="1184" y="155"/>
                  </a:cubicBezTo>
                  <a:cubicBezTo>
                    <a:pt x="1184" y="155"/>
                    <a:pt x="1186" y="156"/>
                    <a:pt x="1188" y="158"/>
                  </a:cubicBezTo>
                  <a:cubicBezTo>
                    <a:pt x="1192" y="160"/>
                    <a:pt x="1198" y="164"/>
                    <a:pt x="1203" y="167"/>
                  </a:cubicBezTo>
                  <a:cubicBezTo>
                    <a:pt x="1205" y="168"/>
                    <a:pt x="1207" y="170"/>
                    <a:pt x="1209" y="171"/>
                  </a:cubicBezTo>
                  <a:cubicBezTo>
                    <a:pt x="1210" y="171"/>
                    <a:pt x="1210" y="171"/>
                    <a:pt x="1211" y="172"/>
                  </a:cubicBezTo>
                  <a:cubicBezTo>
                    <a:pt x="1211" y="172"/>
                    <a:pt x="1211" y="172"/>
                    <a:pt x="1211" y="172"/>
                  </a:cubicBezTo>
                  <a:cubicBezTo>
                    <a:pt x="1211" y="172"/>
                    <a:pt x="1211" y="172"/>
                    <a:pt x="1211" y="172"/>
                  </a:cubicBezTo>
                  <a:cubicBezTo>
                    <a:pt x="1213" y="169"/>
                    <a:pt x="1213" y="169"/>
                    <a:pt x="1213" y="169"/>
                  </a:cubicBezTo>
                  <a:cubicBezTo>
                    <a:pt x="1210" y="171"/>
                    <a:pt x="1210" y="171"/>
                    <a:pt x="1210" y="171"/>
                  </a:cubicBezTo>
                  <a:cubicBezTo>
                    <a:pt x="1211" y="172"/>
                    <a:pt x="1211" y="172"/>
                    <a:pt x="1211" y="172"/>
                  </a:cubicBezTo>
                  <a:cubicBezTo>
                    <a:pt x="1213" y="169"/>
                    <a:pt x="1213" y="169"/>
                    <a:pt x="1213" y="169"/>
                  </a:cubicBezTo>
                  <a:cubicBezTo>
                    <a:pt x="1210" y="171"/>
                    <a:pt x="1210" y="171"/>
                    <a:pt x="1210" y="171"/>
                  </a:cubicBezTo>
                  <a:cubicBezTo>
                    <a:pt x="1214" y="168"/>
                    <a:pt x="1214" y="168"/>
                    <a:pt x="1214" y="168"/>
                  </a:cubicBezTo>
                  <a:cubicBezTo>
                    <a:pt x="1210" y="171"/>
                    <a:pt x="1210" y="171"/>
                    <a:pt x="1210" y="171"/>
                  </a:cubicBezTo>
                  <a:cubicBezTo>
                    <a:pt x="1210" y="171"/>
                    <a:pt x="1210" y="171"/>
                    <a:pt x="1210" y="171"/>
                  </a:cubicBezTo>
                  <a:cubicBezTo>
                    <a:pt x="1214" y="168"/>
                    <a:pt x="1214" y="168"/>
                    <a:pt x="1214" y="168"/>
                  </a:cubicBezTo>
                  <a:cubicBezTo>
                    <a:pt x="1210" y="171"/>
                    <a:pt x="1210" y="171"/>
                    <a:pt x="1210" y="171"/>
                  </a:cubicBezTo>
                  <a:cubicBezTo>
                    <a:pt x="1214" y="168"/>
                    <a:pt x="1214" y="168"/>
                    <a:pt x="1214" y="168"/>
                  </a:cubicBezTo>
                  <a:cubicBezTo>
                    <a:pt x="1209" y="168"/>
                    <a:pt x="1209" y="168"/>
                    <a:pt x="1209" y="168"/>
                  </a:cubicBezTo>
                  <a:cubicBezTo>
                    <a:pt x="1209" y="170"/>
                    <a:pt x="1210" y="170"/>
                    <a:pt x="1210" y="171"/>
                  </a:cubicBezTo>
                  <a:cubicBezTo>
                    <a:pt x="1214" y="168"/>
                    <a:pt x="1214" y="168"/>
                    <a:pt x="1214" y="168"/>
                  </a:cubicBezTo>
                  <a:cubicBezTo>
                    <a:pt x="1209" y="168"/>
                    <a:pt x="1209" y="168"/>
                    <a:pt x="1209" y="168"/>
                  </a:cubicBezTo>
                  <a:cubicBezTo>
                    <a:pt x="1214" y="168"/>
                    <a:pt x="1214" y="168"/>
                    <a:pt x="1214" y="168"/>
                  </a:cubicBezTo>
                  <a:cubicBezTo>
                    <a:pt x="1210" y="165"/>
                    <a:pt x="1210" y="165"/>
                    <a:pt x="1210" y="165"/>
                  </a:cubicBezTo>
                  <a:cubicBezTo>
                    <a:pt x="1209" y="166"/>
                    <a:pt x="1209" y="167"/>
                    <a:pt x="1209" y="168"/>
                  </a:cubicBezTo>
                  <a:cubicBezTo>
                    <a:pt x="1214" y="168"/>
                    <a:pt x="1214" y="168"/>
                    <a:pt x="1214" y="168"/>
                  </a:cubicBezTo>
                  <a:cubicBezTo>
                    <a:pt x="1210" y="165"/>
                    <a:pt x="1210" y="165"/>
                    <a:pt x="1210" y="165"/>
                  </a:cubicBezTo>
                  <a:cubicBezTo>
                    <a:pt x="1215" y="168"/>
                    <a:pt x="1215" y="168"/>
                    <a:pt x="1215" y="168"/>
                  </a:cubicBezTo>
                  <a:cubicBezTo>
                    <a:pt x="1215" y="162"/>
                    <a:pt x="1215" y="162"/>
                    <a:pt x="1215" y="162"/>
                  </a:cubicBezTo>
                  <a:cubicBezTo>
                    <a:pt x="1164" y="156"/>
                    <a:pt x="1164" y="156"/>
                    <a:pt x="1164" y="156"/>
                  </a:cubicBezTo>
                  <a:cubicBezTo>
                    <a:pt x="1161" y="156"/>
                    <a:pt x="1159" y="158"/>
                    <a:pt x="1158" y="160"/>
                  </a:cubicBezTo>
                  <a:cubicBezTo>
                    <a:pt x="1157" y="163"/>
                    <a:pt x="1158" y="165"/>
                    <a:pt x="1160" y="167"/>
                  </a:cubicBezTo>
                  <a:cubicBezTo>
                    <a:pt x="1181" y="179"/>
                    <a:pt x="1181" y="179"/>
                    <a:pt x="1181" y="179"/>
                  </a:cubicBezTo>
                  <a:cubicBezTo>
                    <a:pt x="1184" y="175"/>
                    <a:pt x="1184" y="175"/>
                    <a:pt x="1184" y="175"/>
                  </a:cubicBezTo>
                  <a:cubicBezTo>
                    <a:pt x="1185" y="169"/>
                    <a:pt x="1185" y="169"/>
                    <a:pt x="1185" y="169"/>
                  </a:cubicBezTo>
                  <a:cubicBezTo>
                    <a:pt x="1140" y="162"/>
                    <a:pt x="1140" y="162"/>
                    <a:pt x="1140" y="162"/>
                  </a:cubicBezTo>
                  <a:cubicBezTo>
                    <a:pt x="1137" y="161"/>
                    <a:pt x="1135" y="163"/>
                    <a:pt x="1134" y="165"/>
                  </a:cubicBezTo>
                  <a:cubicBezTo>
                    <a:pt x="1133" y="168"/>
                    <a:pt x="1134" y="170"/>
                    <a:pt x="1136" y="172"/>
                  </a:cubicBezTo>
                  <a:cubicBezTo>
                    <a:pt x="1162" y="188"/>
                    <a:pt x="1162" y="188"/>
                    <a:pt x="1162" y="188"/>
                  </a:cubicBezTo>
                  <a:cubicBezTo>
                    <a:pt x="1165" y="183"/>
                    <a:pt x="1165" y="183"/>
                    <a:pt x="1165" y="183"/>
                  </a:cubicBezTo>
                  <a:cubicBezTo>
                    <a:pt x="1165" y="178"/>
                    <a:pt x="1165" y="178"/>
                    <a:pt x="1165" y="178"/>
                  </a:cubicBezTo>
                  <a:cubicBezTo>
                    <a:pt x="1165" y="178"/>
                    <a:pt x="1155" y="176"/>
                    <a:pt x="1143" y="175"/>
                  </a:cubicBezTo>
                  <a:cubicBezTo>
                    <a:pt x="1138" y="174"/>
                    <a:pt x="1132" y="174"/>
                    <a:pt x="1127" y="173"/>
                  </a:cubicBezTo>
                  <a:cubicBezTo>
                    <a:pt x="1125" y="173"/>
                    <a:pt x="1123" y="173"/>
                    <a:pt x="1121" y="172"/>
                  </a:cubicBezTo>
                  <a:cubicBezTo>
                    <a:pt x="1120" y="172"/>
                    <a:pt x="1119" y="172"/>
                    <a:pt x="1118" y="172"/>
                  </a:cubicBezTo>
                  <a:cubicBezTo>
                    <a:pt x="1117" y="172"/>
                    <a:pt x="1117" y="172"/>
                    <a:pt x="1117" y="172"/>
                  </a:cubicBezTo>
                  <a:cubicBezTo>
                    <a:pt x="1116" y="172"/>
                    <a:pt x="1116" y="172"/>
                    <a:pt x="1115" y="172"/>
                  </a:cubicBezTo>
                  <a:cubicBezTo>
                    <a:pt x="1115" y="173"/>
                    <a:pt x="1115" y="173"/>
                    <a:pt x="1114" y="173"/>
                  </a:cubicBezTo>
                  <a:cubicBezTo>
                    <a:pt x="1114" y="173"/>
                    <a:pt x="1113" y="174"/>
                    <a:pt x="1112" y="175"/>
                  </a:cubicBezTo>
                  <a:cubicBezTo>
                    <a:pt x="1117" y="178"/>
                    <a:pt x="1117" y="178"/>
                    <a:pt x="1117" y="178"/>
                  </a:cubicBezTo>
                  <a:cubicBezTo>
                    <a:pt x="1113" y="175"/>
                    <a:pt x="1113" y="175"/>
                    <a:pt x="1113" y="175"/>
                  </a:cubicBezTo>
                  <a:cubicBezTo>
                    <a:pt x="1112" y="176"/>
                    <a:pt x="1112" y="177"/>
                    <a:pt x="1112" y="178"/>
                  </a:cubicBezTo>
                  <a:cubicBezTo>
                    <a:pt x="1112" y="179"/>
                    <a:pt x="1112" y="180"/>
                    <a:pt x="1112" y="180"/>
                  </a:cubicBezTo>
                  <a:cubicBezTo>
                    <a:pt x="1113" y="181"/>
                    <a:pt x="1113" y="181"/>
                    <a:pt x="1113" y="182"/>
                  </a:cubicBezTo>
                  <a:cubicBezTo>
                    <a:pt x="1114" y="182"/>
                    <a:pt x="1114" y="183"/>
                    <a:pt x="1114" y="183"/>
                  </a:cubicBezTo>
                  <a:cubicBezTo>
                    <a:pt x="1115" y="183"/>
                    <a:pt x="1116" y="184"/>
                    <a:pt x="1117" y="185"/>
                  </a:cubicBezTo>
                  <a:cubicBezTo>
                    <a:pt x="1120" y="187"/>
                    <a:pt x="1126" y="190"/>
                    <a:pt x="1130" y="193"/>
                  </a:cubicBezTo>
                  <a:cubicBezTo>
                    <a:pt x="1135" y="196"/>
                    <a:pt x="1139" y="198"/>
                    <a:pt x="1139" y="198"/>
                  </a:cubicBezTo>
                  <a:cubicBezTo>
                    <a:pt x="1141" y="193"/>
                    <a:pt x="1141" y="193"/>
                    <a:pt x="1141" y="193"/>
                  </a:cubicBezTo>
                  <a:cubicBezTo>
                    <a:pt x="1143" y="188"/>
                    <a:pt x="1143" y="188"/>
                    <a:pt x="1143" y="188"/>
                  </a:cubicBezTo>
                  <a:cubicBezTo>
                    <a:pt x="1095" y="176"/>
                    <a:pt x="1095" y="176"/>
                    <a:pt x="1095" y="176"/>
                  </a:cubicBezTo>
                  <a:cubicBezTo>
                    <a:pt x="1094" y="176"/>
                    <a:pt x="1092" y="176"/>
                    <a:pt x="1091" y="177"/>
                  </a:cubicBezTo>
                  <a:cubicBezTo>
                    <a:pt x="1089" y="178"/>
                    <a:pt x="1088" y="180"/>
                    <a:pt x="1088" y="181"/>
                  </a:cubicBezTo>
                  <a:cubicBezTo>
                    <a:pt x="1089" y="183"/>
                    <a:pt x="1089" y="184"/>
                    <a:pt x="1089" y="184"/>
                  </a:cubicBezTo>
                  <a:cubicBezTo>
                    <a:pt x="1090" y="185"/>
                    <a:pt x="1090" y="185"/>
                    <a:pt x="1090" y="185"/>
                  </a:cubicBezTo>
                  <a:cubicBezTo>
                    <a:pt x="1091" y="186"/>
                    <a:pt x="1091" y="186"/>
                    <a:pt x="1091" y="186"/>
                  </a:cubicBezTo>
                  <a:cubicBezTo>
                    <a:pt x="1092" y="187"/>
                    <a:pt x="1092" y="187"/>
                    <a:pt x="1093" y="188"/>
                  </a:cubicBezTo>
                  <a:cubicBezTo>
                    <a:pt x="1097" y="190"/>
                    <a:pt x="1103" y="194"/>
                    <a:pt x="1109" y="197"/>
                  </a:cubicBezTo>
                  <a:cubicBezTo>
                    <a:pt x="1112" y="199"/>
                    <a:pt x="1115" y="201"/>
                    <a:pt x="1116" y="202"/>
                  </a:cubicBezTo>
                  <a:cubicBezTo>
                    <a:pt x="1117" y="203"/>
                    <a:pt x="1118" y="203"/>
                    <a:pt x="1119" y="203"/>
                  </a:cubicBezTo>
                  <a:cubicBezTo>
                    <a:pt x="1119" y="204"/>
                    <a:pt x="1119" y="204"/>
                    <a:pt x="1119" y="204"/>
                  </a:cubicBezTo>
                  <a:cubicBezTo>
                    <a:pt x="1119" y="204"/>
                    <a:pt x="1119" y="204"/>
                    <a:pt x="1119" y="204"/>
                  </a:cubicBezTo>
                  <a:cubicBezTo>
                    <a:pt x="1121" y="201"/>
                    <a:pt x="1121" y="201"/>
                    <a:pt x="1121" y="201"/>
                  </a:cubicBezTo>
                  <a:cubicBezTo>
                    <a:pt x="1119" y="203"/>
                    <a:pt x="1119" y="203"/>
                    <a:pt x="1119" y="203"/>
                  </a:cubicBezTo>
                  <a:cubicBezTo>
                    <a:pt x="1119" y="204"/>
                    <a:pt x="1119" y="204"/>
                    <a:pt x="1119" y="204"/>
                  </a:cubicBezTo>
                  <a:cubicBezTo>
                    <a:pt x="1121" y="201"/>
                    <a:pt x="1121" y="201"/>
                    <a:pt x="1121" y="201"/>
                  </a:cubicBezTo>
                  <a:cubicBezTo>
                    <a:pt x="1119" y="203"/>
                    <a:pt x="1119" y="203"/>
                    <a:pt x="1119" y="203"/>
                  </a:cubicBezTo>
                  <a:cubicBezTo>
                    <a:pt x="1122" y="199"/>
                    <a:pt x="1122" y="199"/>
                    <a:pt x="1122" y="199"/>
                  </a:cubicBezTo>
                  <a:cubicBezTo>
                    <a:pt x="1118" y="203"/>
                    <a:pt x="1118" y="203"/>
                    <a:pt x="1118" y="203"/>
                  </a:cubicBezTo>
                  <a:cubicBezTo>
                    <a:pt x="1119" y="203"/>
                    <a:pt x="1119" y="203"/>
                    <a:pt x="1119" y="203"/>
                  </a:cubicBezTo>
                  <a:cubicBezTo>
                    <a:pt x="1122" y="199"/>
                    <a:pt x="1122" y="199"/>
                    <a:pt x="1122" y="199"/>
                  </a:cubicBezTo>
                  <a:cubicBezTo>
                    <a:pt x="1118" y="203"/>
                    <a:pt x="1118" y="203"/>
                    <a:pt x="1118" y="203"/>
                  </a:cubicBezTo>
                  <a:cubicBezTo>
                    <a:pt x="1122" y="199"/>
                    <a:pt x="1122" y="199"/>
                    <a:pt x="1122" y="199"/>
                  </a:cubicBezTo>
                  <a:cubicBezTo>
                    <a:pt x="1118" y="202"/>
                    <a:pt x="1118" y="202"/>
                    <a:pt x="1118" y="202"/>
                  </a:cubicBezTo>
                  <a:cubicBezTo>
                    <a:pt x="1118" y="203"/>
                    <a:pt x="1118" y="203"/>
                    <a:pt x="1118" y="203"/>
                  </a:cubicBezTo>
                  <a:cubicBezTo>
                    <a:pt x="1122" y="199"/>
                    <a:pt x="1122" y="199"/>
                    <a:pt x="1122" y="199"/>
                  </a:cubicBezTo>
                  <a:cubicBezTo>
                    <a:pt x="1118" y="202"/>
                    <a:pt x="1118" y="202"/>
                    <a:pt x="1118" y="202"/>
                  </a:cubicBezTo>
                  <a:cubicBezTo>
                    <a:pt x="1122" y="199"/>
                    <a:pt x="1122" y="199"/>
                    <a:pt x="1122" y="199"/>
                  </a:cubicBezTo>
                  <a:cubicBezTo>
                    <a:pt x="1117" y="201"/>
                    <a:pt x="1117" y="201"/>
                    <a:pt x="1117" y="201"/>
                  </a:cubicBezTo>
                  <a:cubicBezTo>
                    <a:pt x="1118" y="202"/>
                    <a:pt x="1118" y="202"/>
                    <a:pt x="1118" y="202"/>
                  </a:cubicBezTo>
                  <a:cubicBezTo>
                    <a:pt x="1122" y="199"/>
                    <a:pt x="1122" y="199"/>
                    <a:pt x="1122" y="199"/>
                  </a:cubicBezTo>
                  <a:cubicBezTo>
                    <a:pt x="1117" y="201"/>
                    <a:pt x="1117" y="201"/>
                    <a:pt x="1117" y="201"/>
                  </a:cubicBezTo>
                  <a:cubicBezTo>
                    <a:pt x="1122" y="199"/>
                    <a:pt x="1122" y="199"/>
                    <a:pt x="1122" y="199"/>
                  </a:cubicBezTo>
                  <a:cubicBezTo>
                    <a:pt x="1117" y="199"/>
                    <a:pt x="1117" y="199"/>
                    <a:pt x="1117" y="199"/>
                  </a:cubicBezTo>
                  <a:cubicBezTo>
                    <a:pt x="1117" y="200"/>
                    <a:pt x="1117" y="201"/>
                    <a:pt x="1117" y="201"/>
                  </a:cubicBezTo>
                  <a:cubicBezTo>
                    <a:pt x="1122" y="199"/>
                    <a:pt x="1122" y="199"/>
                    <a:pt x="1122" y="199"/>
                  </a:cubicBezTo>
                  <a:cubicBezTo>
                    <a:pt x="1117" y="199"/>
                    <a:pt x="1117" y="199"/>
                    <a:pt x="1117" y="199"/>
                  </a:cubicBezTo>
                  <a:cubicBezTo>
                    <a:pt x="1122" y="199"/>
                    <a:pt x="1122" y="199"/>
                    <a:pt x="1122" y="199"/>
                  </a:cubicBezTo>
                  <a:cubicBezTo>
                    <a:pt x="1123" y="194"/>
                    <a:pt x="1123" y="194"/>
                    <a:pt x="1123" y="194"/>
                  </a:cubicBezTo>
                  <a:cubicBezTo>
                    <a:pt x="1076" y="185"/>
                    <a:pt x="1076" y="185"/>
                    <a:pt x="1076" y="185"/>
                  </a:cubicBezTo>
                  <a:cubicBezTo>
                    <a:pt x="1074" y="185"/>
                    <a:pt x="1071" y="186"/>
                    <a:pt x="1070" y="189"/>
                  </a:cubicBezTo>
                  <a:cubicBezTo>
                    <a:pt x="1069" y="191"/>
                    <a:pt x="1070" y="194"/>
                    <a:pt x="1072" y="195"/>
                  </a:cubicBezTo>
                  <a:cubicBezTo>
                    <a:pt x="1100" y="213"/>
                    <a:pt x="1100" y="213"/>
                    <a:pt x="1100" y="213"/>
                  </a:cubicBezTo>
                  <a:cubicBezTo>
                    <a:pt x="1103" y="208"/>
                    <a:pt x="1103" y="208"/>
                    <a:pt x="1103" y="208"/>
                  </a:cubicBezTo>
                  <a:cubicBezTo>
                    <a:pt x="1098" y="205"/>
                    <a:pt x="1098" y="205"/>
                    <a:pt x="1098" y="205"/>
                  </a:cubicBezTo>
                  <a:cubicBezTo>
                    <a:pt x="1103" y="208"/>
                    <a:pt x="1103" y="208"/>
                    <a:pt x="1103" y="208"/>
                  </a:cubicBezTo>
                  <a:cubicBezTo>
                    <a:pt x="1100" y="203"/>
                    <a:pt x="1100" y="203"/>
                    <a:pt x="1100" y="203"/>
                  </a:cubicBezTo>
                  <a:cubicBezTo>
                    <a:pt x="1100" y="203"/>
                    <a:pt x="1099" y="204"/>
                    <a:pt x="1098" y="205"/>
                  </a:cubicBezTo>
                  <a:cubicBezTo>
                    <a:pt x="1103" y="208"/>
                    <a:pt x="1103" y="208"/>
                    <a:pt x="1103" y="208"/>
                  </a:cubicBezTo>
                  <a:cubicBezTo>
                    <a:pt x="1100" y="203"/>
                    <a:pt x="1100" y="203"/>
                    <a:pt x="1100" y="203"/>
                  </a:cubicBezTo>
                  <a:cubicBezTo>
                    <a:pt x="1103" y="208"/>
                    <a:pt x="1103" y="208"/>
                    <a:pt x="1103" y="208"/>
                  </a:cubicBezTo>
                  <a:cubicBezTo>
                    <a:pt x="1102" y="202"/>
                    <a:pt x="1102" y="202"/>
                    <a:pt x="1102" y="202"/>
                  </a:cubicBezTo>
                  <a:cubicBezTo>
                    <a:pt x="1101" y="203"/>
                    <a:pt x="1101" y="203"/>
                    <a:pt x="1100" y="203"/>
                  </a:cubicBezTo>
                  <a:cubicBezTo>
                    <a:pt x="1103" y="208"/>
                    <a:pt x="1103" y="208"/>
                    <a:pt x="1103" y="208"/>
                  </a:cubicBezTo>
                  <a:cubicBezTo>
                    <a:pt x="1102" y="202"/>
                    <a:pt x="1102" y="202"/>
                    <a:pt x="1102" y="202"/>
                  </a:cubicBezTo>
                  <a:cubicBezTo>
                    <a:pt x="1103" y="208"/>
                    <a:pt x="1103" y="208"/>
                    <a:pt x="1103" y="208"/>
                  </a:cubicBezTo>
                  <a:cubicBezTo>
                    <a:pt x="1102" y="202"/>
                    <a:pt x="1102" y="202"/>
                    <a:pt x="1102" y="202"/>
                  </a:cubicBezTo>
                  <a:cubicBezTo>
                    <a:pt x="1102" y="202"/>
                    <a:pt x="1102" y="202"/>
                    <a:pt x="1102" y="202"/>
                  </a:cubicBezTo>
                  <a:cubicBezTo>
                    <a:pt x="1103" y="208"/>
                    <a:pt x="1103" y="208"/>
                    <a:pt x="1103" y="208"/>
                  </a:cubicBezTo>
                  <a:cubicBezTo>
                    <a:pt x="1102" y="202"/>
                    <a:pt x="1102" y="202"/>
                    <a:pt x="1102" y="202"/>
                  </a:cubicBezTo>
                  <a:cubicBezTo>
                    <a:pt x="1103" y="207"/>
                    <a:pt x="1103" y="207"/>
                    <a:pt x="1103" y="207"/>
                  </a:cubicBezTo>
                  <a:cubicBezTo>
                    <a:pt x="1103" y="202"/>
                    <a:pt x="1103" y="202"/>
                    <a:pt x="1103" y="202"/>
                  </a:cubicBezTo>
                  <a:cubicBezTo>
                    <a:pt x="1102" y="202"/>
                    <a:pt x="1102" y="202"/>
                    <a:pt x="1102" y="202"/>
                  </a:cubicBezTo>
                  <a:cubicBezTo>
                    <a:pt x="1103" y="207"/>
                    <a:pt x="1103" y="207"/>
                    <a:pt x="1103" y="207"/>
                  </a:cubicBezTo>
                  <a:cubicBezTo>
                    <a:pt x="1103" y="202"/>
                    <a:pt x="1103" y="202"/>
                    <a:pt x="1103" y="202"/>
                  </a:cubicBezTo>
                  <a:cubicBezTo>
                    <a:pt x="1103" y="205"/>
                    <a:pt x="1103" y="205"/>
                    <a:pt x="1103" y="205"/>
                  </a:cubicBezTo>
                  <a:cubicBezTo>
                    <a:pt x="1103" y="202"/>
                    <a:pt x="1103" y="202"/>
                    <a:pt x="1103" y="202"/>
                  </a:cubicBezTo>
                  <a:cubicBezTo>
                    <a:pt x="1103" y="202"/>
                    <a:pt x="1103" y="202"/>
                    <a:pt x="1103" y="202"/>
                  </a:cubicBezTo>
                  <a:cubicBezTo>
                    <a:pt x="1103" y="205"/>
                    <a:pt x="1103" y="205"/>
                    <a:pt x="1103" y="205"/>
                  </a:cubicBezTo>
                  <a:cubicBezTo>
                    <a:pt x="1103" y="202"/>
                    <a:pt x="1103" y="202"/>
                    <a:pt x="1103" y="202"/>
                  </a:cubicBezTo>
                  <a:cubicBezTo>
                    <a:pt x="1103" y="202"/>
                    <a:pt x="1101" y="202"/>
                    <a:pt x="1100" y="202"/>
                  </a:cubicBezTo>
                  <a:cubicBezTo>
                    <a:pt x="1095" y="201"/>
                    <a:pt x="1083" y="200"/>
                    <a:pt x="1073" y="199"/>
                  </a:cubicBezTo>
                  <a:cubicBezTo>
                    <a:pt x="1068" y="198"/>
                    <a:pt x="1063" y="197"/>
                    <a:pt x="1059" y="197"/>
                  </a:cubicBezTo>
                  <a:cubicBezTo>
                    <a:pt x="1057" y="197"/>
                    <a:pt x="1055" y="197"/>
                    <a:pt x="1054" y="196"/>
                  </a:cubicBezTo>
                  <a:cubicBezTo>
                    <a:pt x="1053" y="196"/>
                    <a:pt x="1052" y="196"/>
                    <a:pt x="1052" y="196"/>
                  </a:cubicBezTo>
                  <a:cubicBezTo>
                    <a:pt x="1051" y="196"/>
                    <a:pt x="1051" y="196"/>
                    <a:pt x="1051" y="196"/>
                  </a:cubicBezTo>
                  <a:cubicBezTo>
                    <a:pt x="1050" y="196"/>
                    <a:pt x="1050" y="196"/>
                    <a:pt x="1050" y="196"/>
                  </a:cubicBezTo>
                  <a:cubicBezTo>
                    <a:pt x="1049" y="196"/>
                    <a:pt x="1049" y="196"/>
                    <a:pt x="1049" y="196"/>
                  </a:cubicBezTo>
                  <a:cubicBezTo>
                    <a:pt x="1048" y="197"/>
                    <a:pt x="1048" y="197"/>
                    <a:pt x="1048" y="197"/>
                  </a:cubicBezTo>
                  <a:cubicBezTo>
                    <a:pt x="1047" y="197"/>
                    <a:pt x="1046" y="198"/>
                    <a:pt x="1046" y="199"/>
                  </a:cubicBezTo>
                  <a:cubicBezTo>
                    <a:pt x="1045" y="200"/>
                    <a:pt x="1045" y="201"/>
                    <a:pt x="1045" y="202"/>
                  </a:cubicBezTo>
                  <a:cubicBezTo>
                    <a:pt x="1045" y="203"/>
                    <a:pt x="1045" y="204"/>
                    <a:pt x="1045" y="204"/>
                  </a:cubicBezTo>
                  <a:cubicBezTo>
                    <a:pt x="1046" y="205"/>
                    <a:pt x="1046" y="205"/>
                    <a:pt x="1046" y="206"/>
                  </a:cubicBezTo>
                  <a:cubicBezTo>
                    <a:pt x="1047" y="206"/>
                    <a:pt x="1047" y="206"/>
                    <a:pt x="1047" y="206"/>
                  </a:cubicBezTo>
                  <a:cubicBezTo>
                    <a:pt x="1048" y="207"/>
                    <a:pt x="1048" y="207"/>
                    <a:pt x="1049" y="208"/>
                  </a:cubicBezTo>
                  <a:cubicBezTo>
                    <a:pt x="1053" y="210"/>
                    <a:pt x="1059" y="214"/>
                    <a:pt x="1065" y="217"/>
                  </a:cubicBezTo>
                  <a:cubicBezTo>
                    <a:pt x="1070" y="221"/>
                    <a:pt x="1075" y="224"/>
                    <a:pt x="1075" y="224"/>
                  </a:cubicBezTo>
                  <a:cubicBezTo>
                    <a:pt x="1078" y="219"/>
                    <a:pt x="1078" y="219"/>
                    <a:pt x="1078" y="219"/>
                  </a:cubicBezTo>
                  <a:cubicBezTo>
                    <a:pt x="1079" y="214"/>
                    <a:pt x="1079" y="214"/>
                    <a:pt x="1079" y="214"/>
                  </a:cubicBezTo>
                  <a:cubicBezTo>
                    <a:pt x="1079" y="214"/>
                    <a:pt x="1070" y="211"/>
                    <a:pt x="1060" y="209"/>
                  </a:cubicBezTo>
                  <a:cubicBezTo>
                    <a:pt x="1055" y="208"/>
                    <a:pt x="1050" y="207"/>
                    <a:pt x="1045" y="206"/>
                  </a:cubicBezTo>
                  <a:cubicBezTo>
                    <a:pt x="1043" y="206"/>
                    <a:pt x="1041" y="205"/>
                    <a:pt x="1040" y="205"/>
                  </a:cubicBezTo>
                  <a:cubicBezTo>
                    <a:pt x="1039" y="205"/>
                    <a:pt x="1038" y="205"/>
                    <a:pt x="1038" y="205"/>
                  </a:cubicBezTo>
                  <a:cubicBezTo>
                    <a:pt x="1037" y="205"/>
                    <a:pt x="1036" y="205"/>
                    <a:pt x="1036" y="205"/>
                  </a:cubicBezTo>
                  <a:cubicBezTo>
                    <a:pt x="1035" y="205"/>
                    <a:pt x="1035" y="205"/>
                    <a:pt x="1034" y="205"/>
                  </a:cubicBezTo>
                  <a:cubicBezTo>
                    <a:pt x="1034" y="205"/>
                    <a:pt x="1034" y="205"/>
                    <a:pt x="1033" y="205"/>
                  </a:cubicBezTo>
                  <a:cubicBezTo>
                    <a:pt x="1032" y="206"/>
                    <a:pt x="1031" y="206"/>
                    <a:pt x="1031" y="207"/>
                  </a:cubicBezTo>
                  <a:cubicBezTo>
                    <a:pt x="1035" y="210"/>
                    <a:pt x="1035" y="210"/>
                    <a:pt x="1035" y="210"/>
                  </a:cubicBezTo>
                  <a:cubicBezTo>
                    <a:pt x="1031" y="207"/>
                    <a:pt x="1031" y="207"/>
                    <a:pt x="1031" y="207"/>
                  </a:cubicBezTo>
                  <a:cubicBezTo>
                    <a:pt x="1030" y="208"/>
                    <a:pt x="1030" y="210"/>
                    <a:pt x="1030" y="210"/>
                  </a:cubicBezTo>
                  <a:cubicBezTo>
                    <a:pt x="1030" y="212"/>
                    <a:pt x="1030" y="212"/>
                    <a:pt x="1030" y="213"/>
                  </a:cubicBezTo>
                  <a:cubicBezTo>
                    <a:pt x="1031" y="214"/>
                    <a:pt x="1031" y="214"/>
                    <a:pt x="1031" y="214"/>
                  </a:cubicBezTo>
                  <a:cubicBezTo>
                    <a:pt x="1032" y="215"/>
                    <a:pt x="1032" y="215"/>
                    <a:pt x="1032" y="215"/>
                  </a:cubicBezTo>
                  <a:cubicBezTo>
                    <a:pt x="1033" y="216"/>
                    <a:pt x="1034" y="216"/>
                    <a:pt x="1035" y="217"/>
                  </a:cubicBezTo>
                  <a:cubicBezTo>
                    <a:pt x="1037" y="219"/>
                    <a:pt x="1041" y="221"/>
                    <a:pt x="1045" y="223"/>
                  </a:cubicBezTo>
                  <a:cubicBezTo>
                    <a:pt x="1049" y="225"/>
                    <a:pt x="1051" y="227"/>
                    <a:pt x="1051" y="227"/>
                  </a:cubicBezTo>
                  <a:cubicBezTo>
                    <a:pt x="1054" y="222"/>
                    <a:pt x="1054" y="222"/>
                    <a:pt x="1054" y="222"/>
                  </a:cubicBezTo>
                  <a:cubicBezTo>
                    <a:pt x="1055" y="217"/>
                    <a:pt x="1055" y="217"/>
                    <a:pt x="1055" y="217"/>
                  </a:cubicBezTo>
                  <a:cubicBezTo>
                    <a:pt x="1004" y="212"/>
                    <a:pt x="1004" y="212"/>
                    <a:pt x="1004" y="212"/>
                  </a:cubicBezTo>
                  <a:cubicBezTo>
                    <a:pt x="1002" y="212"/>
                    <a:pt x="1000" y="213"/>
                    <a:pt x="999" y="214"/>
                  </a:cubicBezTo>
                  <a:cubicBezTo>
                    <a:pt x="998" y="216"/>
                    <a:pt x="998" y="217"/>
                    <a:pt x="998" y="218"/>
                  </a:cubicBezTo>
                  <a:cubicBezTo>
                    <a:pt x="998" y="219"/>
                    <a:pt x="998" y="220"/>
                    <a:pt x="998" y="221"/>
                  </a:cubicBezTo>
                  <a:cubicBezTo>
                    <a:pt x="999" y="222"/>
                    <a:pt x="999" y="222"/>
                    <a:pt x="1000" y="222"/>
                  </a:cubicBezTo>
                  <a:cubicBezTo>
                    <a:pt x="1000" y="223"/>
                    <a:pt x="1000" y="223"/>
                    <a:pt x="1001" y="223"/>
                  </a:cubicBezTo>
                  <a:cubicBezTo>
                    <a:pt x="1002" y="224"/>
                    <a:pt x="1004" y="225"/>
                    <a:pt x="1007" y="227"/>
                  </a:cubicBezTo>
                  <a:cubicBezTo>
                    <a:pt x="1011" y="229"/>
                    <a:pt x="1016" y="232"/>
                    <a:pt x="1020" y="234"/>
                  </a:cubicBezTo>
                  <a:cubicBezTo>
                    <a:pt x="1022" y="235"/>
                    <a:pt x="1023" y="236"/>
                    <a:pt x="1024" y="237"/>
                  </a:cubicBezTo>
                  <a:cubicBezTo>
                    <a:pt x="1025" y="238"/>
                    <a:pt x="1025" y="238"/>
                    <a:pt x="1025" y="238"/>
                  </a:cubicBezTo>
                  <a:cubicBezTo>
                    <a:pt x="1025" y="238"/>
                    <a:pt x="1025" y="238"/>
                    <a:pt x="1025" y="238"/>
                  </a:cubicBezTo>
                  <a:cubicBezTo>
                    <a:pt x="1028" y="235"/>
                    <a:pt x="1028" y="235"/>
                    <a:pt x="1028" y="235"/>
                  </a:cubicBezTo>
                  <a:cubicBezTo>
                    <a:pt x="1025" y="237"/>
                    <a:pt x="1025" y="237"/>
                    <a:pt x="1025" y="237"/>
                  </a:cubicBezTo>
                  <a:cubicBezTo>
                    <a:pt x="1025" y="238"/>
                    <a:pt x="1025" y="238"/>
                    <a:pt x="1025" y="238"/>
                  </a:cubicBezTo>
                  <a:cubicBezTo>
                    <a:pt x="1028" y="235"/>
                    <a:pt x="1028" y="235"/>
                    <a:pt x="1028" y="235"/>
                  </a:cubicBezTo>
                  <a:cubicBezTo>
                    <a:pt x="1025" y="237"/>
                    <a:pt x="1025" y="237"/>
                    <a:pt x="1025" y="237"/>
                  </a:cubicBezTo>
                  <a:cubicBezTo>
                    <a:pt x="1029" y="234"/>
                    <a:pt x="1029" y="234"/>
                    <a:pt x="1029" y="234"/>
                  </a:cubicBezTo>
                  <a:cubicBezTo>
                    <a:pt x="1024" y="237"/>
                    <a:pt x="1024" y="237"/>
                    <a:pt x="1024" y="237"/>
                  </a:cubicBezTo>
                  <a:cubicBezTo>
                    <a:pt x="1025" y="237"/>
                    <a:pt x="1025" y="237"/>
                    <a:pt x="1025" y="237"/>
                  </a:cubicBezTo>
                  <a:cubicBezTo>
                    <a:pt x="1029" y="234"/>
                    <a:pt x="1029" y="234"/>
                    <a:pt x="1029" y="234"/>
                  </a:cubicBezTo>
                  <a:cubicBezTo>
                    <a:pt x="1024" y="237"/>
                    <a:pt x="1024" y="237"/>
                    <a:pt x="1024" y="237"/>
                  </a:cubicBezTo>
                  <a:cubicBezTo>
                    <a:pt x="1029" y="234"/>
                    <a:pt x="1029" y="234"/>
                    <a:pt x="1029" y="234"/>
                  </a:cubicBezTo>
                  <a:cubicBezTo>
                    <a:pt x="1024" y="234"/>
                    <a:pt x="1024" y="234"/>
                    <a:pt x="1024" y="234"/>
                  </a:cubicBezTo>
                  <a:cubicBezTo>
                    <a:pt x="1024" y="235"/>
                    <a:pt x="1024" y="236"/>
                    <a:pt x="1024" y="237"/>
                  </a:cubicBezTo>
                  <a:cubicBezTo>
                    <a:pt x="1029" y="234"/>
                    <a:pt x="1029" y="234"/>
                    <a:pt x="1029" y="234"/>
                  </a:cubicBezTo>
                  <a:cubicBezTo>
                    <a:pt x="1024" y="234"/>
                    <a:pt x="1024" y="234"/>
                    <a:pt x="1024" y="234"/>
                  </a:cubicBezTo>
                  <a:cubicBezTo>
                    <a:pt x="1029" y="234"/>
                    <a:pt x="1029" y="234"/>
                    <a:pt x="1029" y="234"/>
                  </a:cubicBezTo>
                  <a:cubicBezTo>
                    <a:pt x="1025" y="231"/>
                    <a:pt x="1025" y="231"/>
                    <a:pt x="1025" y="231"/>
                  </a:cubicBezTo>
                  <a:cubicBezTo>
                    <a:pt x="1024" y="232"/>
                    <a:pt x="1024" y="233"/>
                    <a:pt x="1024" y="234"/>
                  </a:cubicBezTo>
                  <a:cubicBezTo>
                    <a:pt x="1029" y="234"/>
                    <a:pt x="1029" y="234"/>
                    <a:pt x="1029" y="234"/>
                  </a:cubicBezTo>
                  <a:cubicBezTo>
                    <a:pt x="1025" y="231"/>
                    <a:pt x="1025" y="231"/>
                    <a:pt x="1025" y="231"/>
                  </a:cubicBezTo>
                  <a:cubicBezTo>
                    <a:pt x="1029" y="234"/>
                    <a:pt x="1029" y="234"/>
                    <a:pt x="1029" y="234"/>
                  </a:cubicBezTo>
                  <a:cubicBezTo>
                    <a:pt x="1030" y="229"/>
                    <a:pt x="1030" y="229"/>
                    <a:pt x="1030" y="229"/>
                  </a:cubicBezTo>
                  <a:cubicBezTo>
                    <a:pt x="1030" y="229"/>
                    <a:pt x="1020" y="227"/>
                    <a:pt x="1008" y="225"/>
                  </a:cubicBezTo>
                  <a:cubicBezTo>
                    <a:pt x="1003" y="224"/>
                    <a:pt x="997" y="223"/>
                    <a:pt x="992" y="222"/>
                  </a:cubicBezTo>
                  <a:cubicBezTo>
                    <a:pt x="990" y="222"/>
                    <a:pt x="987" y="221"/>
                    <a:pt x="986" y="221"/>
                  </a:cubicBezTo>
                  <a:cubicBezTo>
                    <a:pt x="985" y="221"/>
                    <a:pt x="984" y="221"/>
                    <a:pt x="984" y="221"/>
                  </a:cubicBezTo>
                  <a:cubicBezTo>
                    <a:pt x="983" y="221"/>
                    <a:pt x="982" y="221"/>
                    <a:pt x="982" y="221"/>
                  </a:cubicBezTo>
                  <a:cubicBezTo>
                    <a:pt x="981" y="221"/>
                    <a:pt x="981" y="221"/>
                    <a:pt x="980" y="221"/>
                  </a:cubicBezTo>
                  <a:cubicBezTo>
                    <a:pt x="980" y="221"/>
                    <a:pt x="980" y="221"/>
                    <a:pt x="979" y="221"/>
                  </a:cubicBezTo>
                  <a:cubicBezTo>
                    <a:pt x="979" y="221"/>
                    <a:pt x="979" y="222"/>
                    <a:pt x="978" y="222"/>
                  </a:cubicBezTo>
                  <a:cubicBezTo>
                    <a:pt x="978" y="222"/>
                    <a:pt x="977" y="223"/>
                    <a:pt x="977" y="224"/>
                  </a:cubicBezTo>
                  <a:cubicBezTo>
                    <a:pt x="975" y="226"/>
                    <a:pt x="976" y="230"/>
                    <a:pt x="978" y="231"/>
                  </a:cubicBezTo>
                  <a:cubicBezTo>
                    <a:pt x="1003" y="247"/>
                    <a:pt x="1003" y="247"/>
                    <a:pt x="1003" y="247"/>
                  </a:cubicBezTo>
                  <a:cubicBezTo>
                    <a:pt x="1006" y="242"/>
                    <a:pt x="1006" y="242"/>
                    <a:pt x="1006" y="242"/>
                  </a:cubicBezTo>
                  <a:cubicBezTo>
                    <a:pt x="1003" y="237"/>
                    <a:pt x="1003" y="237"/>
                    <a:pt x="1003" y="237"/>
                  </a:cubicBezTo>
                  <a:cubicBezTo>
                    <a:pt x="1006" y="242"/>
                    <a:pt x="1006" y="242"/>
                    <a:pt x="1006" y="242"/>
                  </a:cubicBezTo>
                  <a:cubicBezTo>
                    <a:pt x="1005" y="237"/>
                    <a:pt x="1005" y="237"/>
                    <a:pt x="1005" y="237"/>
                  </a:cubicBezTo>
                  <a:cubicBezTo>
                    <a:pt x="1005" y="237"/>
                    <a:pt x="1004" y="237"/>
                    <a:pt x="1003" y="237"/>
                  </a:cubicBezTo>
                  <a:cubicBezTo>
                    <a:pt x="1006" y="242"/>
                    <a:pt x="1006" y="242"/>
                    <a:pt x="1006" y="242"/>
                  </a:cubicBezTo>
                  <a:cubicBezTo>
                    <a:pt x="1005" y="237"/>
                    <a:pt x="1005" y="237"/>
                    <a:pt x="1005" y="237"/>
                  </a:cubicBezTo>
                  <a:cubicBezTo>
                    <a:pt x="1006" y="242"/>
                    <a:pt x="1006" y="242"/>
                    <a:pt x="1006" y="242"/>
                  </a:cubicBezTo>
                  <a:cubicBezTo>
                    <a:pt x="1006" y="237"/>
                    <a:pt x="1006" y="237"/>
                    <a:pt x="1006" y="237"/>
                  </a:cubicBezTo>
                  <a:cubicBezTo>
                    <a:pt x="1006" y="237"/>
                    <a:pt x="1006" y="237"/>
                    <a:pt x="1005" y="237"/>
                  </a:cubicBezTo>
                  <a:cubicBezTo>
                    <a:pt x="1006" y="242"/>
                    <a:pt x="1006" y="242"/>
                    <a:pt x="1006" y="242"/>
                  </a:cubicBezTo>
                  <a:cubicBezTo>
                    <a:pt x="1006" y="237"/>
                    <a:pt x="1006" y="237"/>
                    <a:pt x="1006" y="237"/>
                  </a:cubicBezTo>
                  <a:cubicBezTo>
                    <a:pt x="1006" y="242"/>
                    <a:pt x="1006" y="242"/>
                    <a:pt x="1006" y="242"/>
                  </a:cubicBezTo>
                  <a:cubicBezTo>
                    <a:pt x="1006" y="237"/>
                    <a:pt x="1006" y="237"/>
                    <a:pt x="1006" y="237"/>
                  </a:cubicBezTo>
                  <a:cubicBezTo>
                    <a:pt x="1006" y="237"/>
                    <a:pt x="1006" y="237"/>
                    <a:pt x="1006" y="237"/>
                  </a:cubicBezTo>
                  <a:cubicBezTo>
                    <a:pt x="1006" y="242"/>
                    <a:pt x="1006" y="242"/>
                    <a:pt x="1006" y="242"/>
                  </a:cubicBezTo>
                  <a:cubicBezTo>
                    <a:pt x="1006" y="237"/>
                    <a:pt x="1006" y="237"/>
                    <a:pt x="1006" y="237"/>
                  </a:cubicBezTo>
                  <a:cubicBezTo>
                    <a:pt x="1006" y="242"/>
                    <a:pt x="1006" y="242"/>
                    <a:pt x="1006" y="242"/>
                  </a:cubicBezTo>
                  <a:cubicBezTo>
                    <a:pt x="1007" y="237"/>
                    <a:pt x="1007" y="237"/>
                    <a:pt x="1007" y="237"/>
                  </a:cubicBezTo>
                  <a:cubicBezTo>
                    <a:pt x="1007" y="237"/>
                    <a:pt x="1007" y="237"/>
                    <a:pt x="1006" y="237"/>
                  </a:cubicBezTo>
                  <a:cubicBezTo>
                    <a:pt x="1006" y="242"/>
                    <a:pt x="1006" y="242"/>
                    <a:pt x="1006" y="242"/>
                  </a:cubicBezTo>
                  <a:cubicBezTo>
                    <a:pt x="1007" y="237"/>
                    <a:pt x="1007" y="237"/>
                    <a:pt x="1007" y="237"/>
                  </a:cubicBezTo>
                  <a:cubicBezTo>
                    <a:pt x="1006" y="241"/>
                    <a:pt x="1006" y="241"/>
                    <a:pt x="1006" y="241"/>
                  </a:cubicBezTo>
                  <a:cubicBezTo>
                    <a:pt x="1007" y="237"/>
                    <a:pt x="1007" y="237"/>
                    <a:pt x="1007" y="237"/>
                  </a:cubicBezTo>
                  <a:cubicBezTo>
                    <a:pt x="1007" y="237"/>
                    <a:pt x="1007" y="237"/>
                    <a:pt x="1007" y="237"/>
                  </a:cubicBezTo>
                  <a:cubicBezTo>
                    <a:pt x="1006" y="241"/>
                    <a:pt x="1006" y="241"/>
                    <a:pt x="1006" y="241"/>
                  </a:cubicBezTo>
                  <a:cubicBezTo>
                    <a:pt x="1007" y="237"/>
                    <a:pt x="1007" y="237"/>
                    <a:pt x="1007" y="237"/>
                  </a:cubicBezTo>
                  <a:cubicBezTo>
                    <a:pt x="1007" y="237"/>
                    <a:pt x="1007" y="237"/>
                    <a:pt x="1007" y="237"/>
                  </a:cubicBezTo>
                  <a:cubicBezTo>
                    <a:pt x="1007" y="237"/>
                    <a:pt x="1007" y="237"/>
                    <a:pt x="1007" y="237"/>
                  </a:cubicBezTo>
                  <a:cubicBezTo>
                    <a:pt x="1007" y="237"/>
                    <a:pt x="1007" y="237"/>
                    <a:pt x="1007" y="237"/>
                  </a:cubicBezTo>
                  <a:cubicBezTo>
                    <a:pt x="1007" y="237"/>
                    <a:pt x="1007" y="237"/>
                    <a:pt x="1007" y="237"/>
                  </a:cubicBezTo>
                  <a:cubicBezTo>
                    <a:pt x="1007" y="237"/>
                    <a:pt x="1007" y="237"/>
                    <a:pt x="1007" y="237"/>
                  </a:cubicBezTo>
                  <a:cubicBezTo>
                    <a:pt x="1007" y="237"/>
                    <a:pt x="1006" y="236"/>
                    <a:pt x="1005" y="236"/>
                  </a:cubicBezTo>
                  <a:cubicBezTo>
                    <a:pt x="1001" y="235"/>
                    <a:pt x="992" y="233"/>
                    <a:pt x="984" y="231"/>
                  </a:cubicBezTo>
                  <a:cubicBezTo>
                    <a:pt x="979" y="230"/>
                    <a:pt x="975" y="229"/>
                    <a:pt x="972" y="229"/>
                  </a:cubicBezTo>
                  <a:cubicBezTo>
                    <a:pt x="970" y="228"/>
                    <a:pt x="969" y="228"/>
                    <a:pt x="968" y="228"/>
                  </a:cubicBezTo>
                  <a:cubicBezTo>
                    <a:pt x="967" y="228"/>
                    <a:pt x="967" y="228"/>
                    <a:pt x="966" y="227"/>
                  </a:cubicBezTo>
                  <a:cubicBezTo>
                    <a:pt x="966" y="227"/>
                    <a:pt x="965" y="227"/>
                    <a:pt x="964" y="227"/>
                  </a:cubicBezTo>
                  <a:cubicBezTo>
                    <a:pt x="964" y="227"/>
                    <a:pt x="964" y="227"/>
                    <a:pt x="963" y="227"/>
                  </a:cubicBezTo>
                  <a:cubicBezTo>
                    <a:pt x="963" y="228"/>
                    <a:pt x="962" y="228"/>
                    <a:pt x="962" y="228"/>
                  </a:cubicBezTo>
                  <a:cubicBezTo>
                    <a:pt x="961" y="228"/>
                    <a:pt x="960" y="229"/>
                    <a:pt x="959" y="230"/>
                  </a:cubicBezTo>
                  <a:cubicBezTo>
                    <a:pt x="958" y="233"/>
                    <a:pt x="959" y="236"/>
                    <a:pt x="961" y="238"/>
                  </a:cubicBezTo>
                  <a:cubicBezTo>
                    <a:pt x="982" y="251"/>
                    <a:pt x="982" y="251"/>
                    <a:pt x="982" y="251"/>
                  </a:cubicBezTo>
                  <a:cubicBezTo>
                    <a:pt x="985" y="246"/>
                    <a:pt x="985" y="246"/>
                    <a:pt x="985" y="246"/>
                  </a:cubicBezTo>
                  <a:cubicBezTo>
                    <a:pt x="986" y="241"/>
                    <a:pt x="986" y="241"/>
                    <a:pt x="986" y="241"/>
                  </a:cubicBezTo>
                  <a:cubicBezTo>
                    <a:pt x="942" y="233"/>
                    <a:pt x="942" y="233"/>
                    <a:pt x="942" y="233"/>
                  </a:cubicBezTo>
                  <a:cubicBezTo>
                    <a:pt x="939" y="233"/>
                    <a:pt x="937" y="234"/>
                    <a:pt x="936" y="236"/>
                  </a:cubicBezTo>
                  <a:cubicBezTo>
                    <a:pt x="935" y="239"/>
                    <a:pt x="936" y="242"/>
                    <a:pt x="938" y="243"/>
                  </a:cubicBezTo>
                  <a:cubicBezTo>
                    <a:pt x="943" y="246"/>
                    <a:pt x="943" y="246"/>
                    <a:pt x="943" y="246"/>
                  </a:cubicBezTo>
                  <a:cubicBezTo>
                    <a:pt x="914" y="241"/>
                    <a:pt x="914" y="241"/>
                    <a:pt x="914" y="241"/>
                  </a:cubicBezTo>
                  <a:cubicBezTo>
                    <a:pt x="912" y="241"/>
                    <a:pt x="909" y="242"/>
                    <a:pt x="908" y="245"/>
                  </a:cubicBezTo>
                  <a:cubicBezTo>
                    <a:pt x="907" y="247"/>
                    <a:pt x="908" y="250"/>
                    <a:pt x="910" y="251"/>
                  </a:cubicBezTo>
                  <a:cubicBezTo>
                    <a:pt x="911" y="252"/>
                    <a:pt x="911" y="252"/>
                    <a:pt x="911" y="252"/>
                  </a:cubicBezTo>
                  <a:cubicBezTo>
                    <a:pt x="899" y="249"/>
                    <a:pt x="899" y="249"/>
                    <a:pt x="899" y="249"/>
                  </a:cubicBezTo>
                  <a:cubicBezTo>
                    <a:pt x="896" y="248"/>
                    <a:pt x="894" y="250"/>
                    <a:pt x="892" y="252"/>
                  </a:cubicBezTo>
                  <a:cubicBezTo>
                    <a:pt x="891" y="255"/>
                    <a:pt x="892" y="258"/>
                    <a:pt x="895" y="259"/>
                  </a:cubicBezTo>
                  <a:cubicBezTo>
                    <a:pt x="923" y="277"/>
                    <a:pt x="923" y="277"/>
                    <a:pt x="923" y="277"/>
                  </a:cubicBezTo>
                  <a:cubicBezTo>
                    <a:pt x="926" y="272"/>
                    <a:pt x="926" y="272"/>
                    <a:pt x="926" y="272"/>
                  </a:cubicBezTo>
                  <a:cubicBezTo>
                    <a:pt x="921" y="269"/>
                    <a:pt x="921" y="269"/>
                    <a:pt x="921" y="269"/>
                  </a:cubicBezTo>
                  <a:cubicBezTo>
                    <a:pt x="926" y="272"/>
                    <a:pt x="926" y="272"/>
                    <a:pt x="926" y="272"/>
                  </a:cubicBezTo>
                  <a:cubicBezTo>
                    <a:pt x="924" y="267"/>
                    <a:pt x="924" y="267"/>
                    <a:pt x="924" y="267"/>
                  </a:cubicBezTo>
                  <a:cubicBezTo>
                    <a:pt x="923" y="267"/>
                    <a:pt x="922" y="268"/>
                    <a:pt x="921" y="269"/>
                  </a:cubicBezTo>
                  <a:cubicBezTo>
                    <a:pt x="926" y="272"/>
                    <a:pt x="926" y="272"/>
                    <a:pt x="926" y="272"/>
                  </a:cubicBezTo>
                  <a:cubicBezTo>
                    <a:pt x="924" y="267"/>
                    <a:pt x="924" y="267"/>
                    <a:pt x="924" y="267"/>
                  </a:cubicBezTo>
                  <a:cubicBezTo>
                    <a:pt x="926" y="272"/>
                    <a:pt x="926" y="272"/>
                    <a:pt x="926" y="272"/>
                  </a:cubicBezTo>
                  <a:cubicBezTo>
                    <a:pt x="925" y="267"/>
                    <a:pt x="925" y="267"/>
                    <a:pt x="925" y="267"/>
                  </a:cubicBezTo>
                  <a:cubicBezTo>
                    <a:pt x="925" y="267"/>
                    <a:pt x="925" y="267"/>
                    <a:pt x="924" y="267"/>
                  </a:cubicBezTo>
                  <a:cubicBezTo>
                    <a:pt x="926" y="272"/>
                    <a:pt x="926" y="272"/>
                    <a:pt x="926" y="272"/>
                  </a:cubicBezTo>
                  <a:cubicBezTo>
                    <a:pt x="925" y="267"/>
                    <a:pt x="925" y="267"/>
                    <a:pt x="925" y="267"/>
                  </a:cubicBezTo>
                  <a:cubicBezTo>
                    <a:pt x="925" y="269"/>
                    <a:pt x="925" y="269"/>
                    <a:pt x="925" y="269"/>
                  </a:cubicBezTo>
                  <a:cubicBezTo>
                    <a:pt x="925" y="267"/>
                    <a:pt x="925" y="267"/>
                    <a:pt x="925" y="267"/>
                  </a:cubicBezTo>
                  <a:cubicBezTo>
                    <a:pt x="925" y="267"/>
                    <a:pt x="925" y="267"/>
                    <a:pt x="925" y="267"/>
                  </a:cubicBezTo>
                  <a:cubicBezTo>
                    <a:pt x="925" y="269"/>
                    <a:pt x="925" y="269"/>
                    <a:pt x="925" y="269"/>
                  </a:cubicBezTo>
                  <a:cubicBezTo>
                    <a:pt x="925" y="267"/>
                    <a:pt x="925" y="267"/>
                    <a:pt x="925" y="267"/>
                  </a:cubicBezTo>
                  <a:cubicBezTo>
                    <a:pt x="925" y="267"/>
                    <a:pt x="925" y="267"/>
                    <a:pt x="924" y="267"/>
                  </a:cubicBezTo>
                  <a:cubicBezTo>
                    <a:pt x="922" y="266"/>
                    <a:pt x="918" y="266"/>
                    <a:pt x="913" y="265"/>
                  </a:cubicBezTo>
                  <a:cubicBezTo>
                    <a:pt x="905" y="264"/>
                    <a:pt x="895" y="262"/>
                    <a:pt x="886" y="260"/>
                  </a:cubicBezTo>
                  <a:cubicBezTo>
                    <a:pt x="882" y="260"/>
                    <a:pt x="878" y="259"/>
                    <a:pt x="875" y="258"/>
                  </a:cubicBezTo>
                  <a:cubicBezTo>
                    <a:pt x="873" y="258"/>
                    <a:pt x="872" y="258"/>
                    <a:pt x="870" y="258"/>
                  </a:cubicBezTo>
                  <a:cubicBezTo>
                    <a:pt x="869" y="258"/>
                    <a:pt x="868" y="258"/>
                    <a:pt x="867" y="258"/>
                  </a:cubicBezTo>
                  <a:cubicBezTo>
                    <a:pt x="867" y="258"/>
                    <a:pt x="866" y="258"/>
                    <a:pt x="866" y="258"/>
                  </a:cubicBezTo>
                  <a:cubicBezTo>
                    <a:pt x="865" y="258"/>
                    <a:pt x="865" y="258"/>
                    <a:pt x="864" y="258"/>
                  </a:cubicBezTo>
                  <a:cubicBezTo>
                    <a:pt x="864" y="258"/>
                    <a:pt x="863" y="259"/>
                    <a:pt x="862" y="260"/>
                  </a:cubicBezTo>
                  <a:cubicBezTo>
                    <a:pt x="861" y="262"/>
                    <a:pt x="861" y="263"/>
                    <a:pt x="861" y="265"/>
                  </a:cubicBezTo>
                  <a:cubicBezTo>
                    <a:pt x="861" y="266"/>
                    <a:pt x="862" y="267"/>
                    <a:pt x="863" y="268"/>
                  </a:cubicBezTo>
                  <a:cubicBezTo>
                    <a:pt x="864" y="268"/>
                    <a:pt x="866" y="269"/>
                    <a:pt x="869" y="271"/>
                  </a:cubicBezTo>
                  <a:cubicBezTo>
                    <a:pt x="873" y="274"/>
                    <a:pt x="880" y="278"/>
                    <a:pt x="886" y="282"/>
                  </a:cubicBezTo>
                  <a:cubicBezTo>
                    <a:pt x="888" y="283"/>
                    <a:pt x="891" y="285"/>
                    <a:pt x="893" y="286"/>
                  </a:cubicBezTo>
                  <a:cubicBezTo>
                    <a:pt x="894" y="287"/>
                    <a:pt x="894" y="287"/>
                    <a:pt x="895" y="287"/>
                  </a:cubicBezTo>
                  <a:cubicBezTo>
                    <a:pt x="895" y="288"/>
                    <a:pt x="895" y="288"/>
                    <a:pt x="895" y="288"/>
                  </a:cubicBezTo>
                  <a:cubicBezTo>
                    <a:pt x="895" y="288"/>
                    <a:pt x="895" y="288"/>
                    <a:pt x="895" y="288"/>
                  </a:cubicBezTo>
                  <a:cubicBezTo>
                    <a:pt x="897" y="285"/>
                    <a:pt x="897" y="285"/>
                    <a:pt x="897" y="285"/>
                  </a:cubicBezTo>
                  <a:cubicBezTo>
                    <a:pt x="895" y="287"/>
                    <a:pt x="895" y="287"/>
                    <a:pt x="895" y="287"/>
                  </a:cubicBezTo>
                  <a:cubicBezTo>
                    <a:pt x="895" y="288"/>
                    <a:pt x="895" y="288"/>
                    <a:pt x="895" y="288"/>
                  </a:cubicBezTo>
                  <a:cubicBezTo>
                    <a:pt x="897" y="285"/>
                    <a:pt x="897" y="285"/>
                    <a:pt x="897" y="285"/>
                  </a:cubicBezTo>
                  <a:cubicBezTo>
                    <a:pt x="895" y="287"/>
                    <a:pt x="895" y="287"/>
                    <a:pt x="895" y="287"/>
                  </a:cubicBezTo>
                  <a:cubicBezTo>
                    <a:pt x="898" y="284"/>
                    <a:pt x="898" y="284"/>
                    <a:pt x="898" y="284"/>
                  </a:cubicBezTo>
                  <a:cubicBezTo>
                    <a:pt x="894" y="287"/>
                    <a:pt x="894" y="287"/>
                    <a:pt x="894" y="287"/>
                  </a:cubicBezTo>
                  <a:cubicBezTo>
                    <a:pt x="895" y="287"/>
                    <a:pt x="895" y="287"/>
                    <a:pt x="895" y="287"/>
                  </a:cubicBezTo>
                  <a:cubicBezTo>
                    <a:pt x="898" y="284"/>
                    <a:pt x="898" y="284"/>
                    <a:pt x="898" y="284"/>
                  </a:cubicBezTo>
                  <a:cubicBezTo>
                    <a:pt x="894" y="287"/>
                    <a:pt x="894" y="287"/>
                    <a:pt x="894" y="287"/>
                  </a:cubicBezTo>
                  <a:cubicBezTo>
                    <a:pt x="899" y="284"/>
                    <a:pt x="899" y="284"/>
                    <a:pt x="899" y="284"/>
                  </a:cubicBezTo>
                  <a:cubicBezTo>
                    <a:pt x="894" y="286"/>
                    <a:pt x="894" y="286"/>
                    <a:pt x="894" y="286"/>
                  </a:cubicBezTo>
                  <a:cubicBezTo>
                    <a:pt x="894" y="286"/>
                    <a:pt x="894" y="287"/>
                    <a:pt x="894" y="287"/>
                  </a:cubicBezTo>
                  <a:cubicBezTo>
                    <a:pt x="899" y="284"/>
                    <a:pt x="899" y="284"/>
                    <a:pt x="899" y="284"/>
                  </a:cubicBezTo>
                  <a:cubicBezTo>
                    <a:pt x="894" y="286"/>
                    <a:pt x="894" y="286"/>
                    <a:pt x="894" y="286"/>
                  </a:cubicBezTo>
                  <a:cubicBezTo>
                    <a:pt x="899" y="284"/>
                    <a:pt x="899" y="284"/>
                    <a:pt x="899" y="284"/>
                  </a:cubicBezTo>
                  <a:cubicBezTo>
                    <a:pt x="893" y="284"/>
                    <a:pt x="893" y="284"/>
                    <a:pt x="893" y="284"/>
                  </a:cubicBezTo>
                  <a:cubicBezTo>
                    <a:pt x="893" y="285"/>
                    <a:pt x="894" y="286"/>
                    <a:pt x="894" y="286"/>
                  </a:cubicBezTo>
                  <a:cubicBezTo>
                    <a:pt x="899" y="284"/>
                    <a:pt x="899" y="284"/>
                    <a:pt x="899" y="284"/>
                  </a:cubicBezTo>
                  <a:cubicBezTo>
                    <a:pt x="893" y="284"/>
                    <a:pt x="893" y="284"/>
                    <a:pt x="893" y="284"/>
                  </a:cubicBezTo>
                  <a:cubicBezTo>
                    <a:pt x="899" y="284"/>
                    <a:pt x="899" y="284"/>
                    <a:pt x="899" y="284"/>
                  </a:cubicBezTo>
                  <a:cubicBezTo>
                    <a:pt x="900" y="278"/>
                    <a:pt x="900" y="278"/>
                    <a:pt x="900" y="278"/>
                  </a:cubicBezTo>
                  <a:cubicBezTo>
                    <a:pt x="847" y="268"/>
                    <a:pt x="847" y="268"/>
                    <a:pt x="847" y="268"/>
                  </a:cubicBezTo>
                  <a:cubicBezTo>
                    <a:pt x="844" y="268"/>
                    <a:pt x="842" y="269"/>
                    <a:pt x="841" y="272"/>
                  </a:cubicBezTo>
                  <a:cubicBezTo>
                    <a:pt x="840" y="274"/>
                    <a:pt x="841" y="277"/>
                    <a:pt x="843" y="278"/>
                  </a:cubicBezTo>
                  <a:cubicBezTo>
                    <a:pt x="850" y="283"/>
                    <a:pt x="850" y="283"/>
                    <a:pt x="850" y="283"/>
                  </a:cubicBezTo>
                  <a:cubicBezTo>
                    <a:pt x="824" y="281"/>
                    <a:pt x="824" y="281"/>
                    <a:pt x="824" y="281"/>
                  </a:cubicBezTo>
                  <a:cubicBezTo>
                    <a:pt x="822" y="281"/>
                    <a:pt x="819" y="282"/>
                    <a:pt x="818" y="285"/>
                  </a:cubicBezTo>
                  <a:cubicBezTo>
                    <a:pt x="818" y="287"/>
                    <a:pt x="819" y="290"/>
                    <a:pt x="821" y="291"/>
                  </a:cubicBezTo>
                  <a:cubicBezTo>
                    <a:pt x="843" y="305"/>
                    <a:pt x="843" y="305"/>
                    <a:pt x="843" y="305"/>
                  </a:cubicBezTo>
                  <a:cubicBezTo>
                    <a:pt x="846" y="300"/>
                    <a:pt x="846" y="300"/>
                    <a:pt x="846" y="300"/>
                  </a:cubicBezTo>
                  <a:cubicBezTo>
                    <a:pt x="846" y="295"/>
                    <a:pt x="846" y="295"/>
                    <a:pt x="846" y="295"/>
                  </a:cubicBezTo>
                  <a:cubicBezTo>
                    <a:pt x="846" y="295"/>
                    <a:pt x="836" y="293"/>
                    <a:pt x="824" y="292"/>
                  </a:cubicBezTo>
                  <a:cubicBezTo>
                    <a:pt x="819" y="291"/>
                    <a:pt x="813" y="290"/>
                    <a:pt x="808" y="290"/>
                  </a:cubicBezTo>
                  <a:cubicBezTo>
                    <a:pt x="806" y="289"/>
                    <a:pt x="804" y="289"/>
                    <a:pt x="802" y="289"/>
                  </a:cubicBezTo>
                  <a:cubicBezTo>
                    <a:pt x="801" y="289"/>
                    <a:pt x="801" y="289"/>
                    <a:pt x="800" y="289"/>
                  </a:cubicBezTo>
                  <a:cubicBezTo>
                    <a:pt x="800" y="289"/>
                    <a:pt x="799" y="289"/>
                    <a:pt x="799" y="289"/>
                  </a:cubicBezTo>
                  <a:cubicBezTo>
                    <a:pt x="798" y="289"/>
                    <a:pt x="798" y="289"/>
                    <a:pt x="798" y="289"/>
                  </a:cubicBezTo>
                  <a:cubicBezTo>
                    <a:pt x="797" y="289"/>
                    <a:pt x="797" y="289"/>
                    <a:pt x="797" y="289"/>
                  </a:cubicBezTo>
                  <a:cubicBezTo>
                    <a:pt x="796" y="289"/>
                    <a:pt x="796" y="289"/>
                    <a:pt x="795" y="290"/>
                  </a:cubicBezTo>
                  <a:cubicBezTo>
                    <a:pt x="795" y="290"/>
                    <a:pt x="794" y="290"/>
                    <a:pt x="794" y="291"/>
                  </a:cubicBezTo>
                  <a:cubicBezTo>
                    <a:pt x="792" y="294"/>
                    <a:pt x="793" y="297"/>
                    <a:pt x="795" y="299"/>
                  </a:cubicBezTo>
                  <a:cubicBezTo>
                    <a:pt x="813" y="310"/>
                    <a:pt x="813" y="310"/>
                    <a:pt x="813" y="310"/>
                  </a:cubicBezTo>
                  <a:cubicBezTo>
                    <a:pt x="816" y="305"/>
                    <a:pt x="816" y="305"/>
                    <a:pt x="816" y="305"/>
                  </a:cubicBezTo>
                  <a:cubicBezTo>
                    <a:pt x="811" y="302"/>
                    <a:pt x="811" y="302"/>
                    <a:pt x="811" y="302"/>
                  </a:cubicBezTo>
                  <a:cubicBezTo>
                    <a:pt x="815" y="305"/>
                    <a:pt x="815" y="305"/>
                    <a:pt x="815" y="305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2" y="301"/>
                    <a:pt x="811" y="301"/>
                    <a:pt x="811" y="302"/>
                  </a:cubicBezTo>
                  <a:cubicBezTo>
                    <a:pt x="815" y="305"/>
                    <a:pt x="815" y="305"/>
                    <a:pt x="815" y="305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5" y="305"/>
                    <a:pt x="815" y="305"/>
                    <a:pt x="815" y="305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3" y="300"/>
                    <a:pt x="813" y="301"/>
                  </a:cubicBezTo>
                  <a:cubicBezTo>
                    <a:pt x="815" y="305"/>
                    <a:pt x="815" y="305"/>
                    <a:pt x="815" y="305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5" y="303"/>
                    <a:pt x="815" y="303"/>
                    <a:pt x="815" y="303"/>
                  </a:cubicBezTo>
                  <a:cubicBezTo>
                    <a:pt x="815" y="300"/>
                    <a:pt x="815" y="300"/>
                    <a:pt x="815" y="300"/>
                  </a:cubicBezTo>
                  <a:cubicBezTo>
                    <a:pt x="815" y="300"/>
                    <a:pt x="814" y="300"/>
                    <a:pt x="814" y="300"/>
                  </a:cubicBezTo>
                  <a:cubicBezTo>
                    <a:pt x="815" y="303"/>
                    <a:pt x="815" y="303"/>
                    <a:pt x="815" y="303"/>
                  </a:cubicBezTo>
                  <a:cubicBezTo>
                    <a:pt x="815" y="300"/>
                    <a:pt x="815" y="300"/>
                    <a:pt x="815" y="300"/>
                  </a:cubicBezTo>
                  <a:cubicBezTo>
                    <a:pt x="815" y="300"/>
                    <a:pt x="815" y="300"/>
                    <a:pt x="815" y="300"/>
                  </a:cubicBezTo>
                  <a:cubicBezTo>
                    <a:pt x="815" y="300"/>
                    <a:pt x="815" y="300"/>
                    <a:pt x="815" y="300"/>
                  </a:cubicBezTo>
                  <a:cubicBezTo>
                    <a:pt x="815" y="300"/>
                    <a:pt x="815" y="300"/>
                    <a:pt x="815" y="300"/>
                  </a:cubicBezTo>
                  <a:cubicBezTo>
                    <a:pt x="815" y="300"/>
                    <a:pt x="815" y="300"/>
                    <a:pt x="815" y="300"/>
                  </a:cubicBezTo>
                  <a:cubicBezTo>
                    <a:pt x="815" y="300"/>
                    <a:pt x="815" y="300"/>
                    <a:pt x="815" y="300"/>
                  </a:cubicBezTo>
                  <a:cubicBezTo>
                    <a:pt x="815" y="300"/>
                    <a:pt x="815" y="300"/>
                    <a:pt x="815" y="300"/>
                  </a:cubicBezTo>
                  <a:cubicBezTo>
                    <a:pt x="814" y="300"/>
                    <a:pt x="813" y="300"/>
                    <a:pt x="811" y="299"/>
                  </a:cubicBezTo>
                  <a:cubicBezTo>
                    <a:pt x="805" y="299"/>
                    <a:pt x="794" y="297"/>
                    <a:pt x="784" y="296"/>
                  </a:cubicBezTo>
                  <a:cubicBezTo>
                    <a:pt x="780" y="295"/>
                    <a:pt x="775" y="294"/>
                    <a:pt x="772" y="294"/>
                  </a:cubicBezTo>
                  <a:cubicBezTo>
                    <a:pt x="769" y="293"/>
                    <a:pt x="767" y="293"/>
                    <a:pt x="767" y="293"/>
                  </a:cubicBezTo>
                  <a:cubicBezTo>
                    <a:pt x="765" y="293"/>
                    <a:pt x="763" y="293"/>
                    <a:pt x="762" y="295"/>
                  </a:cubicBezTo>
                  <a:cubicBezTo>
                    <a:pt x="761" y="296"/>
                    <a:pt x="761" y="298"/>
                    <a:pt x="761" y="298"/>
                  </a:cubicBezTo>
                  <a:cubicBezTo>
                    <a:pt x="761" y="300"/>
                    <a:pt x="761" y="301"/>
                    <a:pt x="761" y="301"/>
                  </a:cubicBezTo>
                  <a:cubicBezTo>
                    <a:pt x="762" y="302"/>
                    <a:pt x="762" y="302"/>
                    <a:pt x="763" y="303"/>
                  </a:cubicBezTo>
                  <a:cubicBezTo>
                    <a:pt x="763" y="303"/>
                    <a:pt x="763" y="303"/>
                    <a:pt x="764" y="304"/>
                  </a:cubicBezTo>
                  <a:cubicBezTo>
                    <a:pt x="765" y="305"/>
                    <a:pt x="768" y="306"/>
                    <a:pt x="770" y="308"/>
                  </a:cubicBezTo>
                  <a:cubicBezTo>
                    <a:pt x="774" y="310"/>
                    <a:pt x="780" y="313"/>
                    <a:pt x="784" y="316"/>
                  </a:cubicBezTo>
                  <a:cubicBezTo>
                    <a:pt x="786" y="317"/>
                    <a:pt x="788" y="318"/>
                    <a:pt x="789" y="319"/>
                  </a:cubicBezTo>
                  <a:cubicBezTo>
                    <a:pt x="789" y="319"/>
                    <a:pt x="790" y="320"/>
                    <a:pt x="790" y="320"/>
                  </a:cubicBezTo>
                  <a:cubicBezTo>
                    <a:pt x="790" y="320"/>
                    <a:pt x="790" y="320"/>
                    <a:pt x="790" y="320"/>
                  </a:cubicBezTo>
                  <a:cubicBezTo>
                    <a:pt x="792" y="317"/>
                    <a:pt x="792" y="317"/>
                    <a:pt x="792" y="317"/>
                  </a:cubicBezTo>
                  <a:cubicBezTo>
                    <a:pt x="790" y="319"/>
                    <a:pt x="790" y="319"/>
                    <a:pt x="790" y="319"/>
                  </a:cubicBezTo>
                  <a:cubicBezTo>
                    <a:pt x="790" y="320"/>
                    <a:pt x="790" y="320"/>
                    <a:pt x="790" y="320"/>
                  </a:cubicBezTo>
                  <a:cubicBezTo>
                    <a:pt x="792" y="317"/>
                    <a:pt x="792" y="317"/>
                    <a:pt x="792" y="317"/>
                  </a:cubicBezTo>
                  <a:cubicBezTo>
                    <a:pt x="790" y="319"/>
                    <a:pt x="790" y="319"/>
                    <a:pt x="790" y="319"/>
                  </a:cubicBezTo>
                  <a:cubicBezTo>
                    <a:pt x="793" y="316"/>
                    <a:pt x="793" y="316"/>
                    <a:pt x="793" y="316"/>
                  </a:cubicBezTo>
                  <a:cubicBezTo>
                    <a:pt x="789" y="319"/>
                    <a:pt x="789" y="319"/>
                    <a:pt x="789" y="319"/>
                  </a:cubicBezTo>
                  <a:cubicBezTo>
                    <a:pt x="790" y="319"/>
                    <a:pt x="790" y="319"/>
                    <a:pt x="790" y="319"/>
                  </a:cubicBezTo>
                  <a:cubicBezTo>
                    <a:pt x="793" y="316"/>
                    <a:pt x="793" y="316"/>
                    <a:pt x="793" y="316"/>
                  </a:cubicBezTo>
                  <a:cubicBezTo>
                    <a:pt x="789" y="319"/>
                    <a:pt x="789" y="319"/>
                    <a:pt x="789" y="319"/>
                  </a:cubicBezTo>
                  <a:cubicBezTo>
                    <a:pt x="794" y="316"/>
                    <a:pt x="794" y="316"/>
                    <a:pt x="794" y="316"/>
                  </a:cubicBezTo>
                  <a:cubicBezTo>
                    <a:pt x="789" y="318"/>
                    <a:pt x="789" y="318"/>
                    <a:pt x="789" y="318"/>
                  </a:cubicBezTo>
                  <a:cubicBezTo>
                    <a:pt x="789" y="318"/>
                    <a:pt x="789" y="319"/>
                    <a:pt x="789" y="319"/>
                  </a:cubicBezTo>
                  <a:cubicBezTo>
                    <a:pt x="794" y="316"/>
                    <a:pt x="794" y="316"/>
                    <a:pt x="794" y="316"/>
                  </a:cubicBezTo>
                  <a:cubicBezTo>
                    <a:pt x="789" y="318"/>
                    <a:pt x="789" y="318"/>
                    <a:pt x="789" y="318"/>
                  </a:cubicBezTo>
                  <a:cubicBezTo>
                    <a:pt x="794" y="316"/>
                    <a:pt x="794" y="316"/>
                    <a:pt x="794" y="316"/>
                  </a:cubicBezTo>
                  <a:cubicBezTo>
                    <a:pt x="788" y="316"/>
                    <a:pt x="788" y="316"/>
                    <a:pt x="788" y="316"/>
                  </a:cubicBezTo>
                  <a:cubicBezTo>
                    <a:pt x="788" y="317"/>
                    <a:pt x="789" y="317"/>
                    <a:pt x="789" y="318"/>
                  </a:cubicBezTo>
                  <a:cubicBezTo>
                    <a:pt x="794" y="316"/>
                    <a:pt x="794" y="316"/>
                    <a:pt x="794" y="316"/>
                  </a:cubicBezTo>
                  <a:cubicBezTo>
                    <a:pt x="788" y="316"/>
                    <a:pt x="788" y="316"/>
                    <a:pt x="788" y="316"/>
                  </a:cubicBezTo>
                  <a:cubicBezTo>
                    <a:pt x="794" y="316"/>
                    <a:pt x="794" y="316"/>
                    <a:pt x="794" y="316"/>
                  </a:cubicBezTo>
                  <a:cubicBezTo>
                    <a:pt x="789" y="313"/>
                    <a:pt x="789" y="313"/>
                    <a:pt x="789" y="313"/>
                  </a:cubicBezTo>
                  <a:cubicBezTo>
                    <a:pt x="789" y="314"/>
                    <a:pt x="788" y="315"/>
                    <a:pt x="788" y="316"/>
                  </a:cubicBezTo>
                  <a:cubicBezTo>
                    <a:pt x="794" y="316"/>
                    <a:pt x="794" y="316"/>
                    <a:pt x="794" y="316"/>
                  </a:cubicBezTo>
                  <a:cubicBezTo>
                    <a:pt x="789" y="313"/>
                    <a:pt x="789" y="313"/>
                    <a:pt x="789" y="313"/>
                  </a:cubicBezTo>
                  <a:cubicBezTo>
                    <a:pt x="794" y="316"/>
                    <a:pt x="794" y="316"/>
                    <a:pt x="794" y="316"/>
                  </a:cubicBezTo>
                  <a:cubicBezTo>
                    <a:pt x="795" y="310"/>
                    <a:pt x="795" y="310"/>
                    <a:pt x="795" y="310"/>
                  </a:cubicBezTo>
                  <a:cubicBezTo>
                    <a:pt x="795" y="310"/>
                    <a:pt x="785" y="308"/>
                    <a:pt x="775" y="306"/>
                  </a:cubicBezTo>
                  <a:cubicBezTo>
                    <a:pt x="769" y="305"/>
                    <a:pt x="764" y="303"/>
                    <a:pt x="760" y="303"/>
                  </a:cubicBezTo>
                  <a:cubicBezTo>
                    <a:pt x="757" y="302"/>
                    <a:pt x="755" y="302"/>
                    <a:pt x="754" y="301"/>
                  </a:cubicBezTo>
                  <a:cubicBezTo>
                    <a:pt x="753" y="301"/>
                    <a:pt x="752" y="301"/>
                    <a:pt x="752" y="301"/>
                  </a:cubicBezTo>
                  <a:cubicBezTo>
                    <a:pt x="751" y="301"/>
                    <a:pt x="750" y="301"/>
                    <a:pt x="750" y="301"/>
                  </a:cubicBezTo>
                  <a:cubicBezTo>
                    <a:pt x="749" y="301"/>
                    <a:pt x="749" y="301"/>
                    <a:pt x="748" y="301"/>
                  </a:cubicBezTo>
                  <a:cubicBezTo>
                    <a:pt x="748" y="301"/>
                    <a:pt x="748" y="301"/>
                    <a:pt x="747" y="302"/>
                  </a:cubicBezTo>
                  <a:cubicBezTo>
                    <a:pt x="747" y="302"/>
                    <a:pt x="746" y="302"/>
                    <a:pt x="745" y="304"/>
                  </a:cubicBezTo>
                  <a:cubicBezTo>
                    <a:pt x="749" y="307"/>
                    <a:pt x="749" y="307"/>
                    <a:pt x="749" y="307"/>
                  </a:cubicBezTo>
                  <a:cubicBezTo>
                    <a:pt x="745" y="303"/>
                    <a:pt x="745" y="303"/>
                    <a:pt x="745" y="303"/>
                  </a:cubicBezTo>
                  <a:cubicBezTo>
                    <a:pt x="744" y="305"/>
                    <a:pt x="744" y="306"/>
                    <a:pt x="744" y="307"/>
                  </a:cubicBezTo>
                  <a:cubicBezTo>
                    <a:pt x="744" y="308"/>
                    <a:pt x="744" y="309"/>
                    <a:pt x="744" y="309"/>
                  </a:cubicBezTo>
                  <a:cubicBezTo>
                    <a:pt x="745" y="310"/>
                    <a:pt x="745" y="310"/>
                    <a:pt x="746" y="311"/>
                  </a:cubicBezTo>
                  <a:cubicBezTo>
                    <a:pt x="746" y="311"/>
                    <a:pt x="746" y="311"/>
                    <a:pt x="747" y="312"/>
                  </a:cubicBezTo>
                  <a:cubicBezTo>
                    <a:pt x="748" y="313"/>
                    <a:pt x="750" y="314"/>
                    <a:pt x="753" y="316"/>
                  </a:cubicBezTo>
                  <a:cubicBezTo>
                    <a:pt x="757" y="318"/>
                    <a:pt x="762" y="321"/>
                    <a:pt x="765" y="323"/>
                  </a:cubicBezTo>
                  <a:cubicBezTo>
                    <a:pt x="767" y="324"/>
                    <a:pt x="769" y="325"/>
                    <a:pt x="770" y="326"/>
                  </a:cubicBezTo>
                  <a:cubicBezTo>
                    <a:pt x="771" y="326"/>
                    <a:pt x="771" y="327"/>
                    <a:pt x="772" y="327"/>
                  </a:cubicBezTo>
                  <a:cubicBezTo>
                    <a:pt x="772" y="327"/>
                    <a:pt x="772" y="327"/>
                    <a:pt x="772" y="327"/>
                  </a:cubicBezTo>
                  <a:cubicBezTo>
                    <a:pt x="773" y="325"/>
                    <a:pt x="773" y="325"/>
                    <a:pt x="773" y="325"/>
                  </a:cubicBezTo>
                  <a:cubicBezTo>
                    <a:pt x="772" y="327"/>
                    <a:pt x="772" y="327"/>
                    <a:pt x="772" y="327"/>
                  </a:cubicBezTo>
                  <a:cubicBezTo>
                    <a:pt x="772" y="327"/>
                    <a:pt x="772" y="327"/>
                    <a:pt x="772" y="327"/>
                  </a:cubicBezTo>
                  <a:cubicBezTo>
                    <a:pt x="773" y="325"/>
                    <a:pt x="773" y="325"/>
                    <a:pt x="773" y="325"/>
                  </a:cubicBezTo>
                  <a:cubicBezTo>
                    <a:pt x="772" y="327"/>
                    <a:pt x="772" y="327"/>
                    <a:pt x="772" y="327"/>
                  </a:cubicBezTo>
                  <a:cubicBezTo>
                    <a:pt x="775" y="323"/>
                    <a:pt x="775" y="323"/>
                    <a:pt x="775" y="323"/>
                  </a:cubicBezTo>
                  <a:cubicBezTo>
                    <a:pt x="771" y="327"/>
                    <a:pt x="771" y="327"/>
                    <a:pt x="771" y="327"/>
                  </a:cubicBezTo>
                  <a:cubicBezTo>
                    <a:pt x="772" y="327"/>
                    <a:pt x="772" y="327"/>
                    <a:pt x="772" y="327"/>
                  </a:cubicBezTo>
                  <a:cubicBezTo>
                    <a:pt x="775" y="323"/>
                    <a:pt x="775" y="323"/>
                    <a:pt x="775" y="323"/>
                  </a:cubicBezTo>
                  <a:cubicBezTo>
                    <a:pt x="771" y="327"/>
                    <a:pt x="771" y="327"/>
                    <a:pt x="771" y="327"/>
                  </a:cubicBezTo>
                  <a:cubicBezTo>
                    <a:pt x="775" y="323"/>
                    <a:pt x="775" y="323"/>
                    <a:pt x="775" y="323"/>
                  </a:cubicBezTo>
                  <a:cubicBezTo>
                    <a:pt x="771" y="326"/>
                    <a:pt x="771" y="326"/>
                    <a:pt x="771" y="326"/>
                  </a:cubicBezTo>
                  <a:cubicBezTo>
                    <a:pt x="771" y="327"/>
                    <a:pt x="771" y="327"/>
                    <a:pt x="771" y="327"/>
                  </a:cubicBezTo>
                  <a:cubicBezTo>
                    <a:pt x="775" y="323"/>
                    <a:pt x="775" y="323"/>
                    <a:pt x="775" y="323"/>
                  </a:cubicBezTo>
                  <a:cubicBezTo>
                    <a:pt x="771" y="326"/>
                    <a:pt x="771" y="326"/>
                    <a:pt x="771" y="326"/>
                  </a:cubicBezTo>
                  <a:cubicBezTo>
                    <a:pt x="775" y="323"/>
                    <a:pt x="775" y="323"/>
                    <a:pt x="775" y="323"/>
                  </a:cubicBezTo>
                  <a:cubicBezTo>
                    <a:pt x="770" y="325"/>
                    <a:pt x="770" y="325"/>
                    <a:pt x="770" y="325"/>
                  </a:cubicBezTo>
                  <a:cubicBezTo>
                    <a:pt x="771" y="326"/>
                    <a:pt x="771" y="326"/>
                    <a:pt x="771" y="326"/>
                  </a:cubicBezTo>
                  <a:cubicBezTo>
                    <a:pt x="775" y="323"/>
                    <a:pt x="775" y="323"/>
                    <a:pt x="775" y="323"/>
                  </a:cubicBezTo>
                  <a:cubicBezTo>
                    <a:pt x="770" y="325"/>
                    <a:pt x="770" y="325"/>
                    <a:pt x="770" y="325"/>
                  </a:cubicBezTo>
                  <a:cubicBezTo>
                    <a:pt x="775" y="323"/>
                    <a:pt x="775" y="323"/>
                    <a:pt x="775" y="323"/>
                  </a:cubicBezTo>
                  <a:cubicBezTo>
                    <a:pt x="769" y="323"/>
                    <a:pt x="769" y="323"/>
                    <a:pt x="769" y="323"/>
                  </a:cubicBezTo>
                  <a:cubicBezTo>
                    <a:pt x="769" y="324"/>
                    <a:pt x="770" y="325"/>
                    <a:pt x="770" y="325"/>
                  </a:cubicBezTo>
                  <a:cubicBezTo>
                    <a:pt x="775" y="323"/>
                    <a:pt x="775" y="323"/>
                    <a:pt x="775" y="323"/>
                  </a:cubicBezTo>
                  <a:cubicBezTo>
                    <a:pt x="769" y="323"/>
                    <a:pt x="769" y="323"/>
                    <a:pt x="769" y="323"/>
                  </a:cubicBezTo>
                  <a:cubicBezTo>
                    <a:pt x="775" y="323"/>
                    <a:pt x="775" y="323"/>
                    <a:pt x="775" y="323"/>
                  </a:cubicBezTo>
                  <a:cubicBezTo>
                    <a:pt x="770" y="320"/>
                    <a:pt x="770" y="320"/>
                    <a:pt x="770" y="320"/>
                  </a:cubicBezTo>
                  <a:cubicBezTo>
                    <a:pt x="775" y="322"/>
                    <a:pt x="775" y="322"/>
                    <a:pt x="775" y="322"/>
                  </a:cubicBezTo>
                  <a:cubicBezTo>
                    <a:pt x="772" y="318"/>
                    <a:pt x="772" y="318"/>
                    <a:pt x="772" y="318"/>
                  </a:cubicBezTo>
                  <a:cubicBezTo>
                    <a:pt x="771" y="318"/>
                    <a:pt x="771" y="319"/>
                    <a:pt x="770" y="320"/>
                  </a:cubicBezTo>
                  <a:cubicBezTo>
                    <a:pt x="775" y="322"/>
                    <a:pt x="775" y="322"/>
                    <a:pt x="775" y="322"/>
                  </a:cubicBezTo>
                  <a:cubicBezTo>
                    <a:pt x="772" y="318"/>
                    <a:pt x="772" y="318"/>
                    <a:pt x="772" y="318"/>
                  </a:cubicBezTo>
                  <a:cubicBezTo>
                    <a:pt x="775" y="322"/>
                    <a:pt x="775" y="322"/>
                    <a:pt x="775" y="322"/>
                  </a:cubicBezTo>
                  <a:cubicBezTo>
                    <a:pt x="773" y="317"/>
                    <a:pt x="773" y="317"/>
                    <a:pt x="773" y="317"/>
                  </a:cubicBezTo>
                  <a:cubicBezTo>
                    <a:pt x="773" y="317"/>
                    <a:pt x="773" y="318"/>
                    <a:pt x="772" y="318"/>
                  </a:cubicBezTo>
                  <a:cubicBezTo>
                    <a:pt x="775" y="322"/>
                    <a:pt x="775" y="322"/>
                    <a:pt x="775" y="322"/>
                  </a:cubicBezTo>
                  <a:cubicBezTo>
                    <a:pt x="773" y="317"/>
                    <a:pt x="773" y="317"/>
                    <a:pt x="773" y="317"/>
                  </a:cubicBezTo>
                  <a:cubicBezTo>
                    <a:pt x="774" y="321"/>
                    <a:pt x="774" y="321"/>
                    <a:pt x="774" y="321"/>
                  </a:cubicBezTo>
                  <a:cubicBezTo>
                    <a:pt x="774" y="317"/>
                    <a:pt x="774" y="317"/>
                    <a:pt x="774" y="317"/>
                  </a:cubicBezTo>
                  <a:cubicBezTo>
                    <a:pt x="774" y="317"/>
                    <a:pt x="774" y="317"/>
                    <a:pt x="773" y="317"/>
                  </a:cubicBezTo>
                  <a:cubicBezTo>
                    <a:pt x="774" y="321"/>
                    <a:pt x="774" y="321"/>
                    <a:pt x="774" y="321"/>
                  </a:cubicBezTo>
                  <a:cubicBezTo>
                    <a:pt x="774" y="317"/>
                    <a:pt x="774" y="317"/>
                    <a:pt x="774" y="317"/>
                  </a:cubicBezTo>
                  <a:cubicBezTo>
                    <a:pt x="774" y="319"/>
                    <a:pt x="774" y="319"/>
                    <a:pt x="774" y="319"/>
                  </a:cubicBezTo>
                  <a:cubicBezTo>
                    <a:pt x="774" y="317"/>
                    <a:pt x="774" y="317"/>
                    <a:pt x="774" y="317"/>
                  </a:cubicBezTo>
                  <a:cubicBezTo>
                    <a:pt x="774" y="317"/>
                    <a:pt x="774" y="317"/>
                    <a:pt x="774" y="317"/>
                  </a:cubicBezTo>
                  <a:cubicBezTo>
                    <a:pt x="774" y="319"/>
                    <a:pt x="774" y="319"/>
                    <a:pt x="774" y="319"/>
                  </a:cubicBezTo>
                  <a:cubicBezTo>
                    <a:pt x="774" y="317"/>
                    <a:pt x="774" y="317"/>
                    <a:pt x="774" y="317"/>
                  </a:cubicBezTo>
                  <a:cubicBezTo>
                    <a:pt x="774" y="317"/>
                    <a:pt x="774" y="317"/>
                    <a:pt x="774" y="317"/>
                  </a:cubicBezTo>
                  <a:cubicBezTo>
                    <a:pt x="774" y="317"/>
                    <a:pt x="772" y="317"/>
                    <a:pt x="770" y="317"/>
                  </a:cubicBezTo>
                  <a:cubicBezTo>
                    <a:pt x="764" y="316"/>
                    <a:pt x="751" y="314"/>
                    <a:pt x="739" y="312"/>
                  </a:cubicBezTo>
                  <a:cubicBezTo>
                    <a:pt x="734" y="311"/>
                    <a:pt x="729" y="310"/>
                    <a:pt x="725" y="309"/>
                  </a:cubicBezTo>
                  <a:cubicBezTo>
                    <a:pt x="721" y="309"/>
                    <a:pt x="719" y="308"/>
                    <a:pt x="719" y="308"/>
                  </a:cubicBezTo>
                  <a:cubicBezTo>
                    <a:pt x="716" y="308"/>
                    <a:pt x="714" y="309"/>
                    <a:pt x="713" y="312"/>
                  </a:cubicBezTo>
                  <a:cubicBezTo>
                    <a:pt x="712" y="314"/>
                    <a:pt x="713" y="317"/>
                    <a:pt x="715" y="318"/>
                  </a:cubicBezTo>
                  <a:cubicBezTo>
                    <a:pt x="715" y="318"/>
                    <a:pt x="717" y="319"/>
                    <a:pt x="719" y="320"/>
                  </a:cubicBezTo>
                  <a:cubicBezTo>
                    <a:pt x="722" y="322"/>
                    <a:pt x="727" y="325"/>
                    <a:pt x="731" y="327"/>
                  </a:cubicBezTo>
                  <a:cubicBezTo>
                    <a:pt x="732" y="329"/>
                    <a:pt x="734" y="330"/>
                    <a:pt x="735" y="331"/>
                  </a:cubicBezTo>
                  <a:cubicBezTo>
                    <a:pt x="736" y="331"/>
                    <a:pt x="736" y="331"/>
                    <a:pt x="736" y="331"/>
                  </a:cubicBezTo>
                  <a:cubicBezTo>
                    <a:pt x="736" y="331"/>
                    <a:pt x="736" y="331"/>
                    <a:pt x="736" y="331"/>
                  </a:cubicBezTo>
                  <a:cubicBezTo>
                    <a:pt x="738" y="329"/>
                    <a:pt x="738" y="329"/>
                    <a:pt x="738" y="329"/>
                  </a:cubicBezTo>
                  <a:cubicBezTo>
                    <a:pt x="736" y="331"/>
                    <a:pt x="736" y="331"/>
                    <a:pt x="736" y="331"/>
                  </a:cubicBezTo>
                  <a:cubicBezTo>
                    <a:pt x="736" y="331"/>
                    <a:pt x="736" y="331"/>
                    <a:pt x="736" y="331"/>
                  </a:cubicBezTo>
                  <a:cubicBezTo>
                    <a:pt x="738" y="329"/>
                    <a:pt x="738" y="329"/>
                    <a:pt x="738" y="329"/>
                  </a:cubicBezTo>
                  <a:cubicBezTo>
                    <a:pt x="736" y="331"/>
                    <a:pt x="736" y="331"/>
                    <a:pt x="736" y="331"/>
                  </a:cubicBezTo>
                  <a:cubicBezTo>
                    <a:pt x="740" y="328"/>
                    <a:pt x="740" y="328"/>
                    <a:pt x="740" y="328"/>
                  </a:cubicBezTo>
                  <a:cubicBezTo>
                    <a:pt x="736" y="330"/>
                    <a:pt x="736" y="330"/>
                    <a:pt x="736" y="330"/>
                  </a:cubicBezTo>
                  <a:cubicBezTo>
                    <a:pt x="736" y="331"/>
                    <a:pt x="736" y="331"/>
                    <a:pt x="736" y="331"/>
                  </a:cubicBezTo>
                  <a:cubicBezTo>
                    <a:pt x="740" y="328"/>
                    <a:pt x="740" y="328"/>
                    <a:pt x="740" y="328"/>
                  </a:cubicBezTo>
                  <a:cubicBezTo>
                    <a:pt x="736" y="330"/>
                    <a:pt x="736" y="330"/>
                    <a:pt x="736" y="330"/>
                  </a:cubicBezTo>
                  <a:cubicBezTo>
                    <a:pt x="740" y="328"/>
                    <a:pt x="740" y="328"/>
                    <a:pt x="740" y="328"/>
                  </a:cubicBezTo>
                  <a:cubicBezTo>
                    <a:pt x="735" y="328"/>
                    <a:pt x="735" y="328"/>
                    <a:pt x="735" y="328"/>
                  </a:cubicBezTo>
                  <a:cubicBezTo>
                    <a:pt x="735" y="329"/>
                    <a:pt x="735" y="330"/>
                    <a:pt x="736" y="330"/>
                  </a:cubicBezTo>
                  <a:cubicBezTo>
                    <a:pt x="740" y="328"/>
                    <a:pt x="740" y="328"/>
                    <a:pt x="740" y="328"/>
                  </a:cubicBezTo>
                  <a:cubicBezTo>
                    <a:pt x="735" y="328"/>
                    <a:pt x="735" y="328"/>
                    <a:pt x="735" y="328"/>
                  </a:cubicBezTo>
                  <a:cubicBezTo>
                    <a:pt x="740" y="328"/>
                    <a:pt x="740" y="328"/>
                    <a:pt x="740" y="328"/>
                  </a:cubicBezTo>
                  <a:cubicBezTo>
                    <a:pt x="736" y="325"/>
                    <a:pt x="736" y="325"/>
                    <a:pt x="736" y="325"/>
                  </a:cubicBezTo>
                  <a:cubicBezTo>
                    <a:pt x="735" y="326"/>
                    <a:pt x="735" y="327"/>
                    <a:pt x="735" y="328"/>
                  </a:cubicBezTo>
                  <a:cubicBezTo>
                    <a:pt x="740" y="328"/>
                    <a:pt x="740" y="328"/>
                    <a:pt x="740" y="328"/>
                  </a:cubicBezTo>
                  <a:cubicBezTo>
                    <a:pt x="736" y="325"/>
                    <a:pt x="736" y="325"/>
                    <a:pt x="736" y="325"/>
                  </a:cubicBezTo>
                  <a:cubicBezTo>
                    <a:pt x="741" y="328"/>
                    <a:pt x="741" y="328"/>
                    <a:pt x="741" y="328"/>
                  </a:cubicBezTo>
                  <a:cubicBezTo>
                    <a:pt x="742" y="322"/>
                    <a:pt x="742" y="322"/>
                    <a:pt x="742" y="322"/>
                  </a:cubicBezTo>
                  <a:cubicBezTo>
                    <a:pt x="687" y="309"/>
                    <a:pt x="687" y="309"/>
                    <a:pt x="687" y="309"/>
                  </a:cubicBezTo>
                  <a:cubicBezTo>
                    <a:pt x="685" y="309"/>
                    <a:pt x="682" y="310"/>
                    <a:pt x="681" y="313"/>
                  </a:cubicBezTo>
                  <a:cubicBezTo>
                    <a:pt x="680" y="315"/>
                    <a:pt x="681" y="318"/>
                    <a:pt x="683" y="320"/>
                  </a:cubicBezTo>
                  <a:cubicBezTo>
                    <a:pt x="683" y="320"/>
                    <a:pt x="685" y="321"/>
                    <a:pt x="689" y="323"/>
                  </a:cubicBezTo>
                  <a:cubicBezTo>
                    <a:pt x="693" y="325"/>
                    <a:pt x="700" y="330"/>
                    <a:pt x="706" y="333"/>
                  </a:cubicBezTo>
                  <a:cubicBezTo>
                    <a:pt x="709" y="335"/>
                    <a:pt x="712" y="337"/>
                    <a:pt x="714" y="338"/>
                  </a:cubicBezTo>
                  <a:cubicBezTo>
                    <a:pt x="715" y="339"/>
                    <a:pt x="715" y="339"/>
                    <a:pt x="716" y="339"/>
                  </a:cubicBezTo>
                  <a:cubicBezTo>
                    <a:pt x="716" y="339"/>
                    <a:pt x="716" y="339"/>
                    <a:pt x="716" y="339"/>
                  </a:cubicBezTo>
                  <a:cubicBezTo>
                    <a:pt x="716" y="339"/>
                    <a:pt x="716" y="339"/>
                    <a:pt x="716" y="339"/>
                  </a:cubicBezTo>
                  <a:cubicBezTo>
                    <a:pt x="718" y="337"/>
                    <a:pt x="718" y="337"/>
                    <a:pt x="718" y="337"/>
                  </a:cubicBezTo>
                  <a:cubicBezTo>
                    <a:pt x="715" y="339"/>
                    <a:pt x="715" y="339"/>
                    <a:pt x="715" y="339"/>
                  </a:cubicBezTo>
                  <a:cubicBezTo>
                    <a:pt x="716" y="339"/>
                    <a:pt x="716" y="339"/>
                    <a:pt x="716" y="339"/>
                  </a:cubicBezTo>
                  <a:cubicBezTo>
                    <a:pt x="718" y="337"/>
                    <a:pt x="718" y="337"/>
                    <a:pt x="718" y="337"/>
                  </a:cubicBezTo>
                  <a:cubicBezTo>
                    <a:pt x="715" y="339"/>
                    <a:pt x="715" y="339"/>
                    <a:pt x="715" y="339"/>
                  </a:cubicBezTo>
                  <a:cubicBezTo>
                    <a:pt x="719" y="336"/>
                    <a:pt x="719" y="336"/>
                    <a:pt x="719" y="336"/>
                  </a:cubicBezTo>
                  <a:cubicBezTo>
                    <a:pt x="715" y="338"/>
                    <a:pt x="715" y="338"/>
                    <a:pt x="715" y="338"/>
                  </a:cubicBezTo>
                  <a:cubicBezTo>
                    <a:pt x="715" y="339"/>
                    <a:pt x="715" y="339"/>
                    <a:pt x="715" y="339"/>
                  </a:cubicBezTo>
                  <a:cubicBezTo>
                    <a:pt x="719" y="336"/>
                    <a:pt x="719" y="336"/>
                    <a:pt x="719" y="336"/>
                  </a:cubicBezTo>
                  <a:cubicBezTo>
                    <a:pt x="715" y="338"/>
                    <a:pt x="715" y="338"/>
                    <a:pt x="715" y="338"/>
                  </a:cubicBezTo>
                  <a:cubicBezTo>
                    <a:pt x="720" y="336"/>
                    <a:pt x="720" y="336"/>
                    <a:pt x="720" y="336"/>
                  </a:cubicBezTo>
                  <a:cubicBezTo>
                    <a:pt x="714" y="336"/>
                    <a:pt x="714" y="336"/>
                    <a:pt x="714" y="336"/>
                  </a:cubicBezTo>
                  <a:cubicBezTo>
                    <a:pt x="714" y="337"/>
                    <a:pt x="715" y="338"/>
                    <a:pt x="715" y="338"/>
                  </a:cubicBezTo>
                  <a:cubicBezTo>
                    <a:pt x="720" y="336"/>
                    <a:pt x="720" y="336"/>
                    <a:pt x="720" y="336"/>
                  </a:cubicBezTo>
                  <a:cubicBezTo>
                    <a:pt x="714" y="336"/>
                    <a:pt x="714" y="336"/>
                    <a:pt x="714" y="336"/>
                  </a:cubicBezTo>
                  <a:cubicBezTo>
                    <a:pt x="720" y="336"/>
                    <a:pt x="720" y="336"/>
                    <a:pt x="720" y="336"/>
                  </a:cubicBezTo>
                  <a:cubicBezTo>
                    <a:pt x="715" y="333"/>
                    <a:pt x="715" y="333"/>
                    <a:pt x="715" y="333"/>
                  </a:cubicBezTo>
                  <a:cubicBezTo>
                    <a:pt x="715" y="334"/>
                    <a:pt x="714" y="335"/>
                    <a:pt x="714" y="336"/>
                  </a:cubicBezTo>
                  <a:cubicBezTo>
                    <a:pt x="720" y="336"/>
                    <a:pt x="720" y="336"/>
                    <a:pt x="720" y="336"/>
                  </a:cubicBezTo>
                  <a:cubicBezTo>
                    <a:pt x="715" y="333"/>
                    <a:pt x="715" y="333"/>
                    <a:pt x="715" y="333"/>
                  </a:cubicBezTo>
                  <a:cubicBezTo>
                    <a:pt x="720" y="336"/>
                    <a:pt x="720" y="336"/>
                    <a:pt x="720" y="336"/>
                  </a:cubicBezTo>
                  <a:cubicBezTo>
                    <a:pt x="715" y="333"/>
                    <a:pt x="715" y="333"/>
                    <a:pt x="715" y="333"/>
                  </a:cubicBezTo>
                  <a:cubicBezTo>
                    <a:pt x="720" y="336"/>
                    <a:pt x="720" y="336"/>
                    <a:pt x="720" y="336"/>
                  </a:cubicBezTo>
                  <a:cubicBezTo>
                    <a:pt x="717" y="331"/>
                    <a:pt x="717" y="331"/>
                    <a:pt x="717" y="331"/>
                  </a:cubicBezTo>
                  <a:cubicBezTo>
                    <a:pt x="717" y="331"/>
                    <a:pt x="716" y="332"/>
                    <a:pt x="715" y="333"/>
                  </a:cubicBezTo>
                  <a:cubicBezTo>
                    <a:pt x="720" y="336"/>
                    <a:pt x="720" y="336"/>
                    <a:pt x="720" y="336"/>
                  </a:cubicBezTo>
                  <a:cubicBezTo>
                    <a:pt x="717" y="331"/>
                    <a:pt x="717" y="331"/>
                    <a:pt x="717" y="331"/>
                  </a:cubicBezTo>
                  <a:cubicBezTo>
                    <a:pt x="720" y="336"/>
                    <a:pt x="720" y="336"/>
                    <a:pt x="720" y="336"/>
                  </a:cubicBezTo>
                  <a:cubicBezTo>
                    <a:pt x="719" y="330"/>
                    <a:pt x="719" y="330"/>
                    <a:pt x="719" y="330"/>
                  </a:cubicBezTo>
                  <a:cubicBezTo>
                    <a:pt x="719" y="330"/>
                    <a:pt x="718" y="331"/>
                    <a:pt x="717" y="331"/>
                  </a:cubicBezTo>
                  <a:cubicBezTo>
                    <a:pt x="720" y="336"/>
                    <a:pt x="720" y="336"/>
                    <a:pt x="720" y="336"/>
                  </a:cubicBezTo>
                  <a:cubicBezTo>
                    <a:pt x="719" y="330"/>
                    <a:pt x="719" y="330"/>
                    <a:pt x="719" y="330"/>
                  </a:cubicBezTo>
                  <a:cubicBezTo>
                    <a:pt x="720" y="335"/>
                    <a:pt x="720" y="335"/>
                    <a:pt x="720" y="335"/>
                  </a:cubicBezTo>
                  <a:cubicBezTo>
                    <a:pt x="720" y="330"/>
                    <a:pt x="720" y="330"/>
                    <a:pt x="720" y="330"/>
                  </a:cubicBezTo>
                  <a:cubicBezTo>
                    <a:pt x="719" y="330"/>
                    <a:pt x="719" y="330"/>
                    <a:pt x="719" y="330"/>
                  </a:cubicBezTo>
                  <a:cubicBezTo>
                    <a:pt x="720" y="335"/>
                    <a:pt x="720" y="335"/>
                    <a:pt x="720" y="335"/>
                  </a:cubicBezTo>
                  <a:cubicBezTo>
                    <a:pt x="720" y="330"/>
                    <a:pt x="720" y="330"/>
                    <a:pt x="720" y="330"/>
                  </a:cubicBezTo>
                  <a:cubicBezTo>
                    <a:pt x="720" y="334"/>
                    <a:pt x="720" y="334"/>
                    <a:pt x="720" y="334"/>
                  </a:cubicBezTo>
                  <a:cubicBezTo>
                    <a:pt x="720" y="330"/>
                    <a:pt x="720" y="330"/>
                    <a:pt x="720" y="330"/>
                  </a:cubicBezTo>
                  <a:cubicBezTo>
                    <a:pt x="720" y="330"/>
                    <a:pt x="720" y="330"/>
                    <a:pt x="720" y="330"/>
                  </a:cubicBezTo>
                  <a:cubicBezTo>
                    <a:pt x="720" y="334"/>
                    <a:pt x="720" y="334"/>
                    <a:pt x="720" y="334"/>
                  </a:cubicBezTo>
                  <a:cubicBezTo>
                    <a:pt x="720" y="330"/>
                    <a:pt x="720" y="330"/>
                    <a:pt x="720" y="330"/>
                  </a:cubicBezTo>
                  <a:cubicBezTo>
                    <a:pt x="720" y="330"/>
                    <a:pt x="720" y="330"/>
                    <a:pt x="720" y="330"/>
                  </a:cubicBezTo>
                  <a:cubicBezTo>
                    <a:pt x="720" y="330"/>
                    <a:pt x="718" y="330"/>
                    <a:pt x="716" y="330"/>
                  </a:cubicBezTo>
                  <a:cubicBezTo>
                    <a:pt x="710" y="328"/>
                    <a:pt x="698" y="325"/>
                    <a:pt x="687" y="322"/>
                  </a:cubicBezTo>
                  <a:cubicBezTo>
                    <a:pt x="682" y="321"/>
                    <a:pt x="677" y="319"/>
                    <a:pt x="674" y="318"/>
                  </a:cubicBezTo>
                  <a:cubicBezTo>
                    <a:pt x="670" y="317"/>
                    <a:pt x="668" y="317"/>
                    <a:pt x="668" y="317"/>
                  </a:cubicBezTo>
                  <a:cubicBezTo>
                    <a:pt x="666" y="316"/>
                    <a:pt x="665" y="316"/>
                    <a:pt x="663" y="318"/>
                  </a:cubicBezTo>
                  <a:cubicBezTo>
                    <a:pt x="662" y="319"/>
                    <a:pt x="661" y="320"/>
                    <a:pt x="661" y="322"/>
                  </a:cubicBezTo>
                  <a:cubicBezTo>
                    <a:pt x="661" y="324"/>
                    <a:pt x="661" y="324"/>
                    <a:pt x="662" y="325"/>
                  </a:cubicBezTo>
                  <a:cubicBezTo>
                    <a:pt x="662" y="326"/>
                    <a:pt x="662" y="326"/>
                    <a:pt x="663" y="326"/>
                  </a:cubicBezTo>
                  <a:cubicBezTo>
                    <a:pt x="663" y="326"/>
                    <a:pt x="663" y="326"/>
                    <a:pt x="663" y="326"/>
                  </a:cubicBezTo>
                  <a:cubicBezTo>
                    <a:pt x="664" y="327"/>
                    <a:pt x="664" y="327"/>
                    <a:pt x="664" y="327"/>
                  </a:cubicBezTo>
                  <a:cubicBezTo>
                    <a:pt x="664" y="327"/>
                    <a:pt x="664" y="327"/>
                    <a:pt x="664" y="327"/>
                  </a:cubicBezTo>
                  <a:cubicBezTo>
                    <a:pt x="667" y="328"/>
                    <a:pt x="675" y="333"/>
                    <a:pt x="682" y="338"/>
                  </a:cubicBezTo>
                  <a:cubicBezTo>
                    <a:pt x="686" y="340"/>
                    <a:pt x="689" y="342"/>
                    <a:pt x="692" y="344"/>
                  </a:cubicBezTo>
                  <a:cubicBezTo>
                    <a:pt x="693" y="344"/>
                    <a:pt x="694" y="345"/>
                    <a:pt x="695" y="346"/>
                  </a:cubicBezTo>
                  <a:cubicBezTo>
                    <a:pt x="695" y="346"/>
                    <a:pt x="695" y="346"/>
                    <a:pt x="695" y="346"/>
                  </a:cubicBezTo>
                  <a:cubicBezTo>
                    <a:pt x="695" y="346"/>
                    <a:pt x="695" y="346"/>
                    <a:pt x="695" y="346"/>
                  </a:cubicBezTo>
                  <a:cubicBezTo>
                    <a:pt x="697" y="344"/>
                    <a:pt x="697" y="344"/>
                    <a:pt x="697" y="344"/>
                  </a:cubicBezTo>
                  <a:cubicBezTo>
                    <a:pt x="695" y="346"/>
                    <a:pt x="695" y="346"/>
                    <a:pt x="695" y="346"/>
                  </a:cubicBezTo>
                  <a:cubicBezTo>
                    <a:pt x="695" y="346"/>
                    <a:pt x="695" y="346"/>
                    <a:pt x="695" y="346"/>
                  </a:cubicBezTo>
                  <a:cubicBezTo>
                    <a:pt x="697" y="344"/>
                    <a:pt x="697" y="344"/>
                    <a:pt x="697" y="344"/>
                  </a:cubicBezTo>
                  <a:cubicBezTo>
                    <a:pt x="695" y="346"/>
                    <a:pt x="695" y="346"/>
                    <a:pt x="695" y="346"/>
                  </a:cubicBezTo>
                  <a:cubicBezTo>
                    <a:pt x="699" y="343"/>
                    <a:pt x="699" y="343"/>
                    <a:pt x="699" y="343"/>
                  </a:cubicBezTo>
                  <a:cubicBezTo>
                    <a:pt x="694" y="345"/>
                    <a:pt x="694" y="345"/>
                    <a:pt x="694" y="345"/>
                  </a:cubicBezTo>
                  <a:cubicBezTo>
                    <a:pt x="694" y="345"/>
                    <a:pt x="695" y="345"/>
                    <a:pt x="695" y="346"/>
                  </a:cubicBezTo>
                  <a:cubicBezTo>
                    <a:pt x="699" y="343"/>
                    <a:pt x="699" y="343"/>
                    <a:pt x="699" y="343"/>
                  </a:cubicBezTo>
                  <a:cubicBezTo>
                    <a:pt x="694" y="345"/>
                    <a:pt x="694" y="345"/>
                    <a:pt x="694" y="345"/>
                  </a:cubicBezTo>
                  <a:cubicBezTo>
                    <a:pt x="699" y="342"/>
                    <a:pt x="699" y="342"/>
                    <a:pt x="699" y="342"/>
                  </a:cubicBezTo>
                  <a:cubicBezTo>
                    <a:pt x="694" y="342"/>
                    <a:pt x="694" y="342"/>
                    <a:pt x="694" y="342"/>
                  </a:cubicBezTo>
                  <a:cubicBezTo>
                    <a:pt x="694" y="344"/>
                    <a:pt x="694" y="344"/>
                    <a:pt x="694" y="345"/>
                  </a:cubicBezTo>
                  <a:cubicBezTo>
                    <a:pt x="699" y="342"/>
                    <a:pt x="699" y="342"/>
                    <a:pt x="699" y="342"/>
                  </a:cubicBezTo>
                  <a:cubicBezTo>
                    <a:pt x="694" y="342"/>
                    <a:pt x="694" y="342"/>
                    <a:pt x="694" y="342"/>
                  </a:cubicBezTo>
                  <a:cubicBezTo>
                    <a:pt x="699" y="342"/>
                    <a:pt x="699" y="342"/>
                    <a:pt x="699" y="342"/>
                  </a:cubicBezTo>
                  <a:cubicBezTo>
                    <a:pt x="694" y="339"/>
                    <a:pt x="694" y="339"/>
                    <a:pt x="694" y="339"/>
                  </a:cubicBezTo>
                  <a:cubicBezTo>
                    <a:pt x="694" y="340"/>
                    <a:pt x="694" y="342"/>
                    <a:pt x="694" y="342"/>
                  </a:cubicBezTo>
                  <a:cubicBezTo>
                    <a:pt x="699" y="342"/>
                    <a:pt x="699" y="342"/>
                    <a:pt x="699" y="342"/>
                  </a:cubicBezTo>
                  <a:cubicBezTo>
                    <a:pt x="694" y="339"/>
                    <a:pt x="694" y="339"/>
                    <a:pt x="694" y="339"/>
                  </a:cubicBezTo>
                  <a:cubicBezTo>
                    <a:pt x="699" y="342"/>
                    <a:pt x="699" y="342"/>
                    <a:pt x="699" y="342"/>
                  </a:cubicBezTo>
                  <a:cubicBezTo>
                    <a:pt x="702" y="337"/>
                    <a:pt x="702" y="337"/>
                    <a:pt x="702" y="337"/>
                  </a:cubicBezTo>
                  <a:cubicBezTo>
                    <a:pt x="702" y="337"/>
                    <a:pt x="654" y="312"/>
                    <a:pt x="604" y="286"/>
                  </a:cubicBezTo>
                  <a:cubicBezTo>
                    <a:pt x="580" y="273"/>
                    <a:pt x="554" y="260"/>
                    <a:pt x="534" y="251"/>
                  </a:cubicBezTo>
                  <a:cubicBezTo>
                    <a:pt x="524" y="246"/>
                    <a:pt x="516" y="242"/>
                    <a:pt x="509" y="239"/>
                  </a:cubicBezTo>
                  <a:cubicBezTo>
                    <a:pt x="506" y="238"/>
                    <a:pt x="503" y="237"/>
                    <a:pt x="501" y="236"/>
                  </a:cubicBezTo>
                  <a:cubicBezTo>
                    <a:pt x="500" y="235"/>
                    <a:pt x="499" y="235"/>
                    <a:pt x="498" y="235"/>
                  </a:cubicBezTo>
                  <a:cubicBezTo>
                    <a:pt x="497" y="234"/>
                    <a:pt x="496" y="234"/>
                    <a:pt x="494" y="234"/>
                  </a:cubicBezTo>
                  <a:cubicBezTo>
                    <a:pt x="494" y="234"/>
                    <a:pt x="493" y="234"/>
                    <a:pt x="492" y="235"/>
                  </a:cubicBezTo>
                  <a:cubicBezTo>
                    <a:pt x="492" y="235"/>
                    <a:pt x="491" y="235"/>
                    <a:pt x="491" y="235"/>
                  </a:cubicBezTo>
                  <a:cubicBezTo>
                    <a:pt x="490" y="236"/>
                    <a:pt x="490" y="236"/>
                    <a:pt x="489" y="237"/>
                  </a:cubicBezTo>
                  <a:cubicBezTo>
                    <a:pt x="488" y="238"/>
                    <a:pt x="488" y="240"/>
                    <a:pt x="488" y="241"/>
                  </a:cubicBezTo>
                  <a:cubicBezTo>
                    <a:pt x="489" y="243"/>
                    <a:pt x="490" y="244"/>
                    <a:pt x="491" y="245"/>
                  </a:cubicBezTo>
                  <a:cubicBezTo>
                    <a:pt x="491" y="245"/>
                    <a:pt x="494" y="246"/>
                    <a:pt x="498" y="249"/>
                  </a:cubicBezTo>
                  <a:cubicBezTo>
                    <a:pt x="514" y="259"/>
                    <a:pt x="555" y="284"/>
                    <a:pt x="591" y="307"/>
                  </a:cubicBezTo>
                  <a:cubicBezTo>
                    <a:pt x="610" y="318"/>
                    <a:pt x="627" y="329"/>
                    <a:pt x="640" y="337"/>
                  </a:cubicBezTo>
                  <a:cubicBezTo>
                    <a:pt x="646" y="341"/>
                    <a:pt x="651" y="344"/>
                    <a:pt x="655" y="346"/>
                  </a:cubicBezTo>
                  <a:cubicBezTo>
                    <a:pt x="656" y="348"/>
                    <a:pt x="658" y="349"/>
                    <a:pt x="659" y="349"/>
                  </a:cubicBezTo>
                  <a:cubicBezTo>
                    <a:pt x="659" y="349"/>
                    <a:pt x="659" y="350"/>
                    <a:pt x="659" y="350"/>
                  </a:cubicBezTo>
                  <a:cubicBezTo>
                    <a:pt x="660" y="350"/>
                    <a:pt x="660" y="350"/>
                    <a:pt x="660" y="350"/>
                  </a:cubicBezTo>
                  <a:cubicBezTo>
                    <a:pt x="662" y="347"/>
                    <a:pt x="662" y="347"/>
                    <a:pt x="662" y="347"/>
                  </a:cubicBezTo>
                  <a:cubicBezTo>
                    <a:pt x="659" y="349"/>
                    <a:pt x="659" y="349"/>
                    <a:pt x="659" y="349"/>
                  </a:cubicBezTo>
                  <a:cubicBezTo>
                    <a:pt x="660" y="350"/>
                    <a:pt x="660" y="350"/>
                    <a:pt x="660" y="350"/>
                  </a:cubicBezTo>
                  <a:cubicBezTo>
                    <a:pt x="662" y="347"/>
                    <a:pt x="662" y="347"/>
                    <a:pt x="662" y="347"/>
                  </a:cubicBezTo>
                  <a:cubicBezTo>
                    <a:pt x="659" y="349"/>
                    <a:pt x="659" y="349"/>
                    <a:pt x="659" y="349"/>
                  </a:cubicBezTo>
                  <a:cubicBezTo>
                    <a:pt x="663" y="346"/>
                    <a:pt x="663" y="346"/>
                    <a:pt x="663" y="346"/>
                  </a:cubicBezTo>
                  <a:cubicBezTo>
                    <a:pt x="659" y="349"/>
                    <a:pt x="659" y="349"/>
                    <a:pt x="659" y="349"/>
                  </a:cubicBezTo>
                  <a:cubicBezTo>
                    <a:pt x="659" y="349"/>
                    <a:pt x="659" y="349"/>
                    <a:pt x="659" y="349"/>
                  </a:cubicBezTo>
                  <a:cubicBezTo>
                    <a:pt x="663" y="346"/>
                    <a:pt x="663" y="346"/>
                    <a:pt x="663" y="346"/>
                  </a:cubicBezTo>
                  <a:cubicBezTo>
                    <a:pt x="659" y="349"/>
                    <a:pt x="659" y="349"/>
                    <a:pt x="659" y="349"/>
                  </a:cubicBezTo>
                  <a:cubicBezTo>
                    <a:pt x="663" y="346"/>
                    <a:pt x="663" y="346"/>
                    <a:pt x="663" y="346"/>
                  </a:cubicBezTo>
                  <a:cubicBezTo>
                    <a:pt x="658" y="348"/>
                    <a:pt x="658" y="348"/>
                    <a:pt x="658" y="348"/>
                  </a:cubicBezTo>
                  <a:cubicBezTo>
                    <a:pt x="658" y="348"/>
                    <a:pt x="659" y="349"/>
                    <a:pt x="659" y="349"/>
                  </a:cubicBezTo>
                  <a:cubicBezTo>
                    <a:pt x="663" y="346"/>
                    <a:pt x="663" y="346"/>
                    <a:pt x="663" y="346"/>
                  </a:cubicBezTo>
                  <a:cubicBezTo>
                    <a:pt x="658" y="348"/>
                    <a:pt x="658" y="348"/>
                    <a:pt x="658" y="348"/>
                  </a:cubicBezTo>
                  <a:cubicBezTo>
                    <a:pt x="663" y="346"/>
                    <a:pt x="663" y="346"/>
                    <a:pt x="663" y="346"/>
                  </a:cubicBezTo>
                  <a:cubicBezTo>
                    <a:pt x="658" y="346"/>
                    <a:pt x="658" y="346"/>
                    <a:pt x="658" y="346"/>
                  </a:cubicBezTo>
                  <a:cubicBezTo>
                    <a:pt x="658" y="347"/>
                    <a:pt x="658" y="347"/>
                    <a:pt x="658" y="348"/>
                  </a:cubicBezTo>
                  <a:cubicBezTo>
                    <a:pt x="663" y="346"/>
                    <a:pt x="663" y="346"/>
                    <a:pt x="663" y="346"/>
                  </a:cubicBezTo>
                  <a:cubicBezTo>
                    <a:pt x="658" y="346"/>
                    <a:pt x="658" y="346"/>
                    <a:pt x="658" y="346"/>
                  </a:cubicBezTo>
                  <a:cubicBezTo>
                    <a:pt x="663" y="346"/>
                    <a:pt x="663" y="346"/>
                    <a:pt x="663" y="346"/>
                  </a:cubicBezTo>
                  <a:cubicBezTo>
                    <a:pt x="659" y="343"/>
                    <a:pt x="659" y="343"/>
                    <a:pt x="659" y="343"/>
                  </a:cubicBezTo>
                  <a:cubicBezTo>
                    <a:pt x="658" y="344"/>
                    <a:pt x="658" y="345"/>
                    <a:pt x="658" y="346"/>
                  </a:cubicBezTo>
                  <a:cubicBezTo>
                    <a:pt x="663" y="346"/>
                    <a:pt x="663" y="346"/>
                    <a:pt x="663" y="346"/>
                  </a:cubicBezTo>
                  <a:cubicBezTo>
                    <a:pt x="659" y="343"/>
                    <a:pt x="659" y="343"/>
                    <a:pt x="659" y="343"/>
                  </a:cubicBezTo>
                  <a:cubicBezTo>
                    <a:pt x="663" y="346"/>
                    <a:pt x="663" y="346"/>
                    <a:pt x="663" y="346"/>
                  </a:cubicBezTo>
                  <a:cubicBezTo>
                    <a:pt x="666" y="341"/>
                    <a:pt x="666" y="341"/>
                    <a:pt x="666" y="341"/>
                  </a:cubicBezTo>
                  <a:cubicBezTo>
                    <a:pt x="462" y="233"/>
                    <a:pt x="462" y="233"/>
                    <a:pt x="462" y="233"/>
                  </a:cubicBezTo>
                  <a:cubicBezTo>
                    <a:pt x="459" y="231"/>
                    <a:pt x="456" y="232"/>
                    <a:pt x="455" y="235"/>
                  </a:cubicBezTo>
                  <a:cubicBezTo>
                    <a:pt x="453" y="237"/>
                    <a:pt x="454" y="241"/>
                    <a:pt x="457" y="242"/>
                  </a:cubicBezTo>
                  <a:cubicBezTo>
                    <a:pt x="513" y="278"/>
                    <a:pt x="513" y="278"/>
                    <a:pt x="513" y="278"/>
                  </a:cubicBezTo>
                  <a:cubicBezTo>
                    <a:pt x="516" y="273"/>
                    <a:pt x="516" y="273"/>
                    <a:pt x="516" y="273"/>
                  </a:cubicBezTo>
                  <a:cubicBezTo>
                    <a:pt x="518" y="268"/>
                    <a:pt x="518" y="268"/>
                    <a:pt x="518" y="268"/>
                  </a:cubicBezTo>
                  <a:cubicBezTo>
                    <a:pt x="518" y="268"/>
                    <a:pt x="495" y="257"/>
                    <a:pt x="470" y="247"/>
                  </a:cubicBezTo>
                  <a:cubicBezTo>
                    <a:pt x="458" y="241"/>
                    <a:pt x="445" y="236"/>
                    <a:pt x="435" y="232"/>
                  </a:cubicBezTo>
                  <a:cubicBezTo>
                    <a:pt x="431" y="230"/>
                    <a:pt x="426" y="228"/>
                    <a:pt x="423" y="227"/>
                  </a:cubicBezTo>
                  <a:cubicBezTo>
                    <a:pt x="421" y="226"/>
                    <a:pt x="420" y="226"/>
                    <a:pt x="419" y="226"/>
                  </a:cubicBezTo>
                  <a:cubicBezTo>
                    <a:pt x="418" y="225"/>
                    <a:pt x="418" y="225"/>
                    <a:pt x="417" y="225"/>
                  </a:cubicBezTo>
                  <a:cubicBezTo>
                    <a:pt x="417" y="225"/>
                    <a:pt x="416" y="225"/>
                    <a:pt x="415" y="225"/>
                  </a:cubicBezTo>
                  <a:cubicBezTo>
                    <a:pt x="415" y="225"/>
                    <a:pt x="414" y="225"/>
                    <a:pt x="413" y="225"/>
                  </a:cubicBezTo>
                  <a:cubicBezTo>
                    <a:pt x="413" y="225"/>
                    <a:pt x="412" y="225"/>
                    <a:pt x="412" y="226"/>
                  </a:cubicBezTo>
                  <a:cubicBezTo>
                    <a:pt x="411" y="226"/>
                    <a:pt x="411" y="227"/>
                    <a:pt x="410" y="227"/>
                  </a:cubicBezTo>
                  <a:cubicBezTo>
                    <a:pt x="409" y="230"/>
                    <a:pt x="409" y="233"/>
                    <a:pt x="412" y="235"/>
                  </a:cubicBezTo>
                  <a:cubicBezTo>
                    <a:pt x="457" y="263"/>
                    <a:pt x="457" y="263"/>
                    <a:pt x="457" y="263"/>
                  </a:cubicBezTo>
                  <a:cubicBezTo>
                    <a:pt x="459" y="258"/>
                    <a:pt x="459" y="258"/>
                    <a:pt x="459" y="258"/>
                  </a:cubicBezTo>
                  <a:cubicBezTo>
                    <a:pt x="455" y="255"/>
                    <a:pt x="455" y="255"/>
                    <a:pt x="455" y="255"/>
                  </a:cubicBezTo>
                  <a:cubicBezTo>
                    <a:pt x="459" y="258"/>
                    <a:pt x="459" y="258"/>
                    <a:pt x="459" y="258"/>
                  </a:cubicBezTo>
                  <a:cubicBezTo>
                    <a:pt x="457" y="254"/>
                    <a:pt x="457" y="254"/>
                    <a:pt x="457" y="254"/>
                  </a:cubicBezTo>
                  <a:cubicBezTo>
                    <a:pt x="456" y="254"/>
                    <a:pt x="455" y="254"/>
                    <a:pt x="455" y="255"/>
                  </a:cubicBezTo>
                  <a:cubicBezTo>
                    <a:pt x="459" y="258"/>
                    <a:pt x="459" y="258"/>
                    <a:pt x="459" y="258"/>
                  </a:cubicBezTo>
                  <a:cubicBezTo>
                    <a:pt x="457" y="254"/>
                    <a:pt x="457" y="254"/>
                    <a:pt x="457" y="254"/>
                  </a:cubicBezTo>
                  <a:cubicBezTo>
                    <a:pt x="459" y="258"/>
                    <a:pt x="459" y="258"/>
                    <a:pt x="459" y="258"/>
                  </a:cubicBezTo>
                  <a:cubicBezTo>
                    <a:pt x="458" y="253"/>
                    <a:pt x="458" y="253"/>
                    <a:pt x="458" y="253"/>
                  </a:cubicBezTo>
                  <a:cubicBezTo>
                    <a:pt x="458" y="253"/>
                    <a:pt x="457" y="253"/>
                    <a:pt x="457" y="254"/>
                  </a:cubicBezTo>
                  <a:cubicBezTo>
                    <a:pt x="459" y="258"/>
                    <a:pt x="459" y="258"/>
                    <a:pt x="459" y="258"/>
                  </a:cubicBezTo>
                  <a:cubicBezTo>
                    <a:pt x="458" y="253"/>
                    <a:pt x="458" y="253"/>
                    <a:pt x="458" y="253"/>
                  </a:cubicBezTo>
                  <a:cubicBezTo>
                    <a:pt x="459" y="257"/>
                    <a:pt x="459" y="257"/>
                    <a:pt x="459" y="257"/>
                  </a:cubicBezTo>
                  <a:cubicBezTo>
                    <a:pt x="459" y="253"/>
                    <a:pt x="459" y="253"/>
                    <a:pt x="459" y="253"/>
                  </a:cubicBezTo>
                  <a:cubicBezTo>
                    <a:pt x="458" y="253"/>
                    <a:pt x="458" y="253"/>
                    <a:pt x="458" y="253"/>
                  </a:cubicBezTo>
                  <a:cubicBezTo>
                    <a:pt x="459" y="257"/>
                    <a:pt x="459" y="257"/>
                    <a:pt x="459" y="257"/>
                  </a:cubicBezTo>
                  <a:cubicBezTo>
                    <a:pt x="459" y="253"/>
                    <a:pt x="459" y="253"/>
                    <a:pt x="459" y="253"/>
                  </a:cubicBezTo>
                  <a:cubicBezTo>
                    <a:pt x="459" y="254"/>
                    <a:pt x="459" y="254"/>
                    <a:pt x="459" y="254"/>
                  </a:cubicBezTo>
                  <a:cubicBezTo>
                    <a:pt x="459" y="253"/>
                    <a:pt x="459" y="253"/>
                    <a:pt x="459" y="253"/>
                  </a:cubicBezTo>
                  <a:cubicBezTo>
                    <a:pt x="459" y="253"/>
                    <a:pt x="459" y="253"/>
                    <a:pt x="459" y="253"/>
                  </a:cubicBezTo>
                  <a:cubicBezTo>
                    <a:pt x="459" y="254"/>
                    <a:pt x="459" y="254"/>
                    <a:pt x="459" y="254"/>
                  </a:cubicBezTo>
                  <a:cubicBezTo>
                    <a:pt x="459" y="253"/>
                    <a:pt x="459" y="253"/>
                    <a:pt x="459" y="253"/>
                  </a:cubicBezTo>
                  <a:cubicBezTo>
                    <a:pt x="459" y="253"/>
                    <a:pt x="458" y="253"/>
                    <a:pt x="457" y="253"/>
                  </a:cubicBezTo>
                  <a:cubicBezTo>
                    <a:pt x="454" y="252"/>
                    <a:pt x="447" y="250"/>
                    <a:pt x="439" y="247"/>
                  </a:cubicBezTo>
                  <a:cubicBezTo>
                    <a:pt x="427" y="243"/>
                    <a:pt x="412" y="238"/>
                    <a:pt x="400" y="234"/>
                  </a:cubicBezTo>
                  <a:cubicBezTo>
                    <a:pt x="394" y="232"/>
                    <a:pt x="389" y="230"/>
                    <a:pt x="385" y="229"/>
                  </a:cubicBezTo>
                  <a:cubicBezTo>
                    <a:pt x="381" y="228"/>
                    <a:pt x="379" y="227"/>
                    <a:pt x="379" y="227"/>
                  </a:cubicBezTo>
                  <a:cubicBezTo>
                    <a:pt x="377" y="226"/>
                    <a:pt x="374" y="227"/>
                    <a:pt x="373" y="229"/>
                  </a:cubicBezTo>
                  <a:cubicBezTo>
                    <a:pt x="372" y="230"/>
                    <a:pt x="372" y="231"/>
                    <a:pt x="372" y="232"/>
                  </a:cubicBezTo>
                  <a:cubicBezTo>
                    <a:pt x="372" y="233"/>
                    <a:pt x="372" y="234"/>
                    <a:pt x="373" y="235"/>
                  </a:cubicBezTo>
                  <a:cubicBezTo>
                    <a:pt x="373" y="236"/>
                    <a:pt x="373" y="236"/>
                    <a:pt x="374" y="236"/>
                  </a:cubicBezTo>
                  <a:cubicBezTo>
                    <a:pt x="374" y="237"/>
                    <a:pt x="375" y="237"/>
                    <a:pt x="375" y="237"/>
                  </a:cubicBezTo>
                  <a:cubicBezTo>
                    <a:pt x="377" y="239"/>
                    <a:pt x="380" y="241"/>
                    <a:pt x="384" y="243"/>
                  </a:cubicBezTo>
                  <a:cubicBezTo>
                    <a:pt x="389" y="246"/>
                    <a:pt x="396" y="250"/>
                    <a:pt x="401" y="253"/>
                  </a:cubicBezTo>
                  <a:cubicBezTo>
                    <a:pt x="404" y="255"/>
                    <a:pt x="406" y="256"/>
                    <a:pt x="408" y="257"/>
                  </a:cubicBezTo>
                  <a:cubicBezTo>
                    <a:pt x="409" y="258"/>
                    <a:pt x="409" y="258"/>
                    <a:pt x="410" y="258"/>
                  </a:cubicBezTo>
                  <a:cubicBezTo>
                    <a:pt x="410" y="258"/>
                    <a:pt x="410" y="258"/>
                    <a:pt x="410" y="258"/>
                  </a:cubicBezTo>
                  <a:cubicBezTo>
                    <a:pt x="410" y="258"/>
                    <a:pt x="410" y="258"/>
                    <a:pt x="410" y="258"/>
                  </a:cubicBezTo>
                  <a:cubicBezTo>
                    <a:pt x="412" y="256"/>
                    <a:pt x="412" y="256"/>
                    <a:pt x="412" y="256"/>
                  </a:cubicBezTo>
                  <a:cubicBezTo>
                    <a:pt x="409" y="258"/>
                    <a:pt x="409" y="258"/>
                    <a:pt x="409" y="258"/>
                  </a:cubicBezTo>
                  <a:cubicBezTo>
                    <a:pt x="410" y="258"/>
                    <a:pt x="410" y="258"/>
                    <a:pt x="410" y="258"/>
                  </a:cubicBezTo>
                  <a:cubicBezTo>
                    <a:pt x="412" y="256"/>
                    <a:pt x="412" y="256"/>
                    <a:pt x="412" y="256"/>
                  </a:cubicBezTo>
                  <a:cubicBezTo>
                    <a:pt x="409" y="258"/>
                    <a:pt x="409" y="258"/>
                    <a:pt x="409" y="258"/>
                  </a:cubicBezTo>
                  <a:cubicBezTo>
                    <a:pt x="413" y="255"/>
                    <a:pt x="413" y="255"/>
                    <a:pt x="413" y="255"/>
                  </a:cubicBezTo>
                  <a:cubicBezTo>
                    <a:pt x="409" y="257"/>
                    <a:pt x="409" y="257"/>
                    <a:pt x="409" y="257"/>
                  </a:cubicBezTo>
                  <a:cubicBezTo>
                    <a:pt x="409" y="258"/>
                    <a:pt x="409" y="258"/>
                    <a:pt x="409" y="258"/>
                  </a:cubicBezTo>
                  <a:cubicBezTo>
                    <a:pt x="413" y="255"/>
                    <a:pt x="413" y="255"/>
                    <a:pt x="413" y="255"/>
                  </a:cubicBezTo>
                  <a:cubicBezTo>
                    <a:pt x="409" y="257"/>
                    <a:pt x="409" y="257"/>
                    <a:pt x="409" y="257"/>
                  </a:cubicBezTo>
                  <a:cubicBezTo>
                    <a:pt x="413" y="254"/>
                    <a:pt x="413" y="254"/>
                    <a:pt x="413" y="254"/>
                  </a:cubicBezTo>
                  <a:cubicBezTo>
                    <a:pt x="408" y="254"/>
                    <a:pt x="408" y="254"/>
                    <a:pt x="408" y="254"/>
                  </a:cubicBezTo>
                  <a:cubicBezTo>
                    <a:pt x="408" y="256"/>
                    <a:pt x="409" y="257"/>
                    <a:pt x="409" y="257"/>
                  </a:cubicBezTo>
                  <a:cubicBezTo>
                    <a:pt x="413" y="254"/>
                    <a:pt x="413" y="254"/>
                    <a:pt x="413" y="254"/>
                  </a:cubicBezTo>
                  <a:cubicBezTo>
                    <a:pt x="408" y="254"/>
                    <a:pt x="408" y="254"/>
                    <a:pt x="408" y="254"/>
                  </a:cubicBezTo>
                  <a:cubicBezTo>
                    <a:pt x="413" y="254"/>
                    <a:pt x="413" y="254"/>
                    <a:pt x="413" y="254"/>
                  </a:cubicBezTo>
                  <a:cubicBezTo>
                    <a:pt x="409" y="252"/>
                    <a:pt x="409" y="252"/>
                    <a:pt x="409" y="252"/>
                  </a:cubicBezTo>
                  <a:cubicBezTo>
                    <a:pt x="408" y="253"/>
                    <a:pt x="408" y="254"/>
                    <a:pt x="408" y="254"/>
                  </a:cubicBezTo>
                  <a:cubicBezTo>
                    <a:pt x="413" y="254"/>
                    <a:pt x="413" y="254"/>
                    <a:pt x="413" y="254"/>
                  </a:cubicBezTo>
                  <a:cubicBezTo>
                    <a:pt x="409" y="252"/>
                    <a:pt x="409" y="252"/>
                    <a:pt x="409" y="252"/>
                  </a:cubicBezTo>
                  <a:cubicBezTo>
                    <a:pt x="414" y="254"/>
                    <a:pt x="414" y="254"/>
                    <a:pt x="414" y="254"/>
                  </a:cubicBezTo>
                  <a:cubicBezTo>
                    <a:pt x="409" y="251"/>
                    <a:pt x="409" y="251"/>
                    <a:pt x="409" y="251"/>
                  </a:cubicBezTo>
                  <a:cubicBezTo>
                    <a:pt x="413" y="254"/>
                    <a:pt x="413" y="254"/>
                    <a:pt x="413" y="254"/>
                  </a:cubicBezTo>
                  <a:cubicBezTo>
                    <a:pt x="411" y="249"/>
                    <a:pt x="411" y="249"/>
                    <a:pt x="411" y="249"/>
                  </a:cubicBezTo>
                  <a:cubicBezTo>
                    <a:pt x="411" y="250"/>
                    <a:pt x="410" y="250"/>
                    <a:pt x="409" y="251"/>
                  </a:cubicBezTo>
                  <a:cubicBezTo>
                    <a:pt x="413" y="254"/>
                    <a:pt x="413" y="254"/>
                    <a:pt x="413" y="254"/>
                  </a:cubicBezTo>
                  <a:cubicBezTo>
                    <a:pt x="411" y="249"/>
                    <a:pt x="411" y="249"/>
                    <a:pt x="411" y="249"/>
                  </a:cubicBezTo>
                  <a:cubicBezTo>
                    <a:pt x="413" y="254"/>
                    <a:pt x="413" y="254"/>
                    <a:pt x="413" y="254"/>
                  </a:cubicBezTo>
                  <a:cubicBezTo>
                    <a:pt x="413" y="249"/>
                    <a:pt x="413" y="249"/>
                    <a:pt x="413" y="249"/>
                  </a:cubicBezTo>
                  <a:cubicBezTo>
                    <a:pt x="413" y="249"/>
                    <a:pt x="412" y="249"/>
                    <a:pt x="411" y="249"/>
                  </a:cubicBezTo>
                  <a:cubicBezTo>
                    <a:pt x="413" y="254"/>
                    <a:pt x="413" y="254"/>
                    <a:pt x="413" y="254"/>
                  </a:cubicBezTo>
                  <a:cubicBezTo>
                    <a:pt x="413" y="249"/>
                    <a:pt x="413" y="249"/>
                    <a:pt x="413" y="249"/>
                  </a:cubicBezTo>
                  <a:cubicBezTo>
                    <a:pt x="413" y="254"/>
                    <a:pt x="413" y="254"/>
                    <a:pt x="413" y="254"/>
                  </a:cubicBezTo>
                  <a:cubicBezTo>
                    <a:pt x="413" y="249"/>
                    <a:pt x="413" y="249"/>
                    <a:pt x="413" y="249"/>
                  </a:cubicBezTo>
                  <a:cubicBezTo>
                    <a:pt x="413" y="249"/>
                    <a:pt x="413" y="249"/>
                    <a:pt x="413" y="249"/>
                  </a:cubicBezTo>
                  <a:cubicBezTo>
                    <a:pt x="413" y="254"/>
                    <a:pt x="413" y="254"/>
                    <a:pt x="413" y="254"/>
                  </a:cubicBezTo>
                  <a:cubicBezTo>
                    <a:pt x="413" y="249"/>
                    <a:pt x="413" y="249"/>
                    <a:pt x="413" y="249"/>
                  </a:cubicBezTo>
                  <a:cubicBezTo>
                    <a:pt x="413" y="253"/>
                    <a:pt x="413" y="253"/>
                    <a:pt x="413" y="253"/>
                  </a:cubicBezTo>
                  <a:cubicBezTo>
                    <a:pt x="414" y="249"/>
                    <a:pt x="414" y="249"/>
                    <a:pt x="414" y="249"/>
                  </a:cubicBezTo>
                  <a:cubicBezTo>
                    <a:pt x="413" y="249"/>
                    <a:pt x="413" y="249"/>
                    <a:pt x="413" y="249"/>
                  </a:cubicBezTo>
                  <a:cubicBezTo>
                    <a:pt x="413" y="253"/>
                    <a:pt x="413" y="253"/>
                    <a:pt x="413" y="253"/>
                  </a:cubicBezTo>
                  <a:cubicBezTo>
                    <a:pt x="414" y="249"/>
                    <a:pt x="414" y="249"/>
                    <a:pt x="414" y="249"/>
                  </a:cubicBezTo>
                  <a:cubicBezTo>
                    <a:pt x="414" y="250"/>
                    <a:pt x="414" y="250"/>
                    <a:pt x="414" y="250"/>
                  </a:cubicBezTo>
                  <a:cubicBezTo>
                    <a:pt x="414" y="249"/>
                    <a:pt x="414" y="249"/>
                    <a:pt x="414" y="249"/>
                  </a:cubicBezTo>
                  <a:cubicBezTo>
                    <a:pt x="414" y="249"/>
                    <a:pt x="414" y="249"/>
                    <a:pt x="414" y="249"/>
                  </a:cubicBezTo>
                  <a:cubicBezTo>
                    <a:pt x="414" y="250"/>
                    <a:pt x="414" y="250"/>
                    <a:pt x="414" y="250"/>
                  </a:cubicBezTo>
                  <a:cubicBezTo>
                    <a:pt x="414" y="249"/>
                    <a:pt x="414" y="249"/>
                    <a:pt x="414" y="249"/>
                  </a:cubicBezTo>
                  <a:cubicBezTo>
                    <a:pt x="414" y="249"/>
                    <a:pt x="413" y="249"/>
                    <a:pt x="413" y="249"/>
                  </a:cubicBezTo>
                  <a:cubicBezTo>
                    <a:pt x="410" y="248"/>
                    <a:pt x="404" y="247"/>
                    <a:pt x="397" y="245"/>
                  </a:cubicBezTo>
                  <a:cubicBezTo>
                    <a:pt x="387" y="243"/>
                    <a:pt x="374" y="240"/>
                    <a:pt x="364" y="238"/>
                  </a:cubicBezTo>
                  <a:cubicBezTo>
                    <a:pt x="353" y="235"/>
                    <a:pt x="345" y="233"/>
                    <a:pt x="345" y="233"/>
                  </a:cubicBezTo>
                  <a:cubicBezTo>
                    <a:pt x="343" y="233"/>
                    <a:pt x="340" y="234"/>
                    <a:pt x="339" y="237"/>
                  </a:cubicBezTo>
                  <a:cubicBezTo>
                    <a:pt x="338" y="239"/>
                    <a:pt x="339" y="242"/>
                    <a:pt x="341" y="243"/>
                  </a:cubicBezTo>
                  <a:cubicBezTo>
                    <a:pt x="375" y="264"/>
                    <a:pt x="375" y="264"/>
                    <a:pt x="375" y="264"/>
                  </a:cubicBezTo>
                  <a:cubicBezTo>
                    <a:pt x="378" y="260"/>
                    <a:pt x="378" y="260"/>
                    <a:pt x="378" y="260"/>
                  </a:cubicBezTo>
                  <a:cubicBezTo>
                    <a:pt x="373" y="257"/>
                    <a:pt x="373" y="257"/>
                    <a:pt x="373" y="257"/>
                  </a:cubicBezTo>
                  <a:cubicBezTo>
                    <a:pt x="378" y="260"/>
                    <a:pt x="378" y="260"/>
                    <a:pt x="378" y="260"/>
                  </a:cubicBezTo>
                  <a:cubicBezTo>
                    <a:pt x="375" y="255"/>
                    <a:pt x="375" y="255"/>
                    <a:pt x="375" y="255"/>
                  </a:cubicBezTo>
                  <a:cubicBezTo>
                    <a:pt x="375" y="255"/>
                    <a:pt x="374" y="256"/>
                    <a:pt x="373" y="257"/>
                  </a:cubicBezTo>
                  <a:cubicBezTo>
                    <a:pt x="378" y="260"/>
                    <a:pt x="378" y="260"/>
                    <a:pt x="378" y="260"/>
                  </a:cubicBezTo>
                  <a:cubicBezTo>
                    <a:pt x="375" y="255"/>
                    <a:pt x="375" y="255"/>
                    <a:pt x="375" y="255"/>
                  </a:cubicBezTo>
                  <a:cubicBezTo>
                    <a:pt x="378" y="260"/>
                    <a:pt x="378" y="260"/>
                    <a:pt x="378" y="260"/>
                  </a:cubicBezTo>
                  <a:cubicBezTo>
                    <a:pt x="377" y="254"/>
                    <a:pt x="377" y="254"/>
                    <a:pt x="377" y="254"/>
                  </a:cubicBezTo>
                  <a:cubicBezTo>
                    <a:pt x="377" y="254"/>
                    <a:pt x="376" y="254"/>
                    <a:pt x="375" y="255"/>
                  </a:cubicBezTo>
                  <a:cubicBezTo>
                    <a:pt x="378" y="260"/>
                    <a:pt x="378" y="260"/>
                    <a:pt x="378" y="260"/>
                  </a:cubicBezTo>
                  <a:cubicBezTo>
                    <a:pt x="377" y="254"/>
                    <a:pt x="377" y="254"/>
                    <a:pt x="377" y="254"/>
                  </a:cubicBezTo>
                  <a:cubicBezTo>
                    <a:pt x="378" y="259"/>
                    <a:pt x="378" y="259"/>
                    <a:pt x="378" y="259"/>
                  </a:cubicBezTo>
                  <a:cubicBezTo>
                    <a:pt x="378" y="254"/>
                    <a:pt x="378" y="254"/>
                    <a:pt x="378" y="254"/>
                  </a:cubicBezTo>
                  <a:cubicBezTo>
                    <a:pt x="377" y="254"/>
                    <a:pt x="377" y="254"/>
                    <a:pt x="377" y="254"/>
                  </a:cubicBezTo>
                  <a:cubicBezTo>
                    <a:pt x="378" y="259"/>
                    <a:pt x="378" y="259"/>
                    <a:pt x="378" y="259"/>
                  </a:cubicBezTo>
                  <a:cubicBezTo>
                    <a:pt x="378" y="254"/>
                    <a:pt x="378" y="254"/>
                    <a:pt x="378" y="254"/>
                  </a:cubicBezTo>
                  <a:cubicBezTo>
                    <a:pt x="378" y="258"/>
                    <a:pt x="378" y="258"/>
                    <a:pt x="378" y="258"/>
                  </a:cubicBezTo>
                  <a:cubicBezTo>
                    <a:pt x="378" y="254"/>
                    <a:pt x="378" y="254"/>
                    <a:pt x="378" y="254"/>
                  </a:cubicBezTo>
                  <a:cubicBezTo>
                    <a:pt x="378" y="254"/>
                    <a:pt x="378" y="254"/>
                    <a:pt x="378" y="254"/>
                  </a:cubicBezTo>
                  <a:cubicBezTo>
                    <a:pt x="378" y="258"/>
                    <a:pt x="378" y="258"/>
                    <a:pt x="378" y="258"/>
                  </a:cubicBezTo>
                  <a:cubicBezTo>
                    <a:pt x="378" y="254"/>
                    <a:pt x="378" y="254"/>
                    <a:pt x="378" y="254"/>
                  </a:cubicBezTo>
                  <a:cubicBezTo>
                    <a:pt x="378" y="255"/>
                    <a:pt x="378" y="255"/>
                    <a:pt x="378" y="255"/>
                  </a:cubicBezTo>
                  <a:cubicBezTo>
                    <a:pt x="378" y="254"/>
                    <a:pt x="378" y="254"/>
                    <a:pt x="378" y="254"/>
                  </a:cubicBezTo>
                  <a:cubicBezTo>
                    <a:pt x="378" y="254"/>
                    <a:pt x="378" y="254"/>
                    <a:pt x="378" y="254"/>
                  </a:cubicBezTo>
                  <a:cubicBezTo>
                    <a:pt x="378" y="255"/>
                    <a:pt x="378" y="255"/>
                    <a:pt x="378" y="255"/>
                  </a:cubicBezTo>
                  <a:cubicBezTo>
                    <a:pt x="378" y="254"/>
                    <a:pt x="378" y="254"/>
                    <a:pt x="378" y="254"/>
                  </a:cubicBezTo>
                  <a:cubicBezTo>
                    <a:pt x="378" y="254"/>
                    <a:pt x="377" y="254"/>
                    <a:pt x="377" y="254"/>
                  </a:cubicBezTo>
                  <a:cubicBezTo>
                    <a:pt x="374" y="254"/>
                    <a:pt x="369" y="252"/>
                    <a:pt x="364" y="251"/>
                  </a:cubicBezTo>
                  <a:cubicBezTo>
                    <a:pt x="355" y="249"/>
                    <a:pt x="344" y="246"/>
                    <a:pt x="335" y="244"/>
                  </a:cubicBezTo>
                  <a:cubicBezTo>
                    <a:pt x="330" y="243"/>
                    <a:pt x="327" y="242"/>
                    <a:pt x="324" y="241"/>
                  </a:cubicBezTo>
                  <a:cubicBezTo>
                    <a:pt x="322" y="241"/>
                    <a:pt x="321" y="241"/>
                    <a:pt x="320" y="240"/>
                  </a:cubicBezTo>
                  <a:cubicBezTo>
                    <a:pt x="320" y="240"/>
                    <a:pt x="319" y="240"/>
                    <a:pt x="319" y="240"/>
                  </a:cubicBezTo>
                  <a:cubicBezTo>
                    <a:pt x="318" y="240"/>
                    <a:pt x="318" y="240"/>
                    <a:pt x="318" y="240"/>
                  </a:cubicBezTo>
                  <a:cubicBezTo>
                    <a:pt x="318" y="240"/>
                    <a:pt x="318" y="240"/>
                    <a:pt x="318" y="240"/>
                  </a:cubicBezTo>
                  <a:cubicBezTo>
                    <a:pt x="318" y="240"/>
                    <a:pt x="318" y="240"/>
                    <a:pt x="317" y="240"/>
                  </a:cubicBezTo>
                  <a:cubicBezTo>
                    <a:pt x="317" y="240"/>
                    <a:pt x="317" y="240"/>
                    <a:pt x="316" y="240"/>
                  </a:cubicBezTo>
                  <a:cubicBezTo>
                    <a:pt x="316" y="240"/>
                    <a:pt x="315" y="240"/>
                    <a:pt x="315" y="240"/>
                  </a:cubicBezTo>
                  <a:cubicBezTo>
                    <a:pt x="314" y="241"/>
                    <a:pt x="313" y="241"/>
                    <a:pt x="313" y="243"/>
                  </a:cubicBezTo>
                  <a:cubicBezTo>
                    <a:pt x="317" y="245"/>
                    <a:pt x="317" y="245"/>
                    <a:pt x="317" y="245"/>
                  </a:cubicBezTo>
                  <a:cubicBezTo>
                    <a:pt x="313" y="242"/>
                    <a:pt x="313" y="242"/>
                    <a:pt x="313" y="242"/>
                  </a:cubicBezTo>
                  <a:cubicBezTo>
                    <a:pt x="312" y="243"/>
                    <a:pt x="312" y="245"/>
                    <a:pt x="312" y="245"/>
                  </a:cubicBezTo>
                  <a:cubicBezTo>
                    <a:pt x="312" y="247"/>
                    <a:pt x="312" y="247"/>
                    <a:pt x="312" y="248"/>
                  </a:cubicBezTo>
                  <a:cubicBezTo>
                    <a:pt x="313" y="249"/>
                    <a:pt x="313" y="249"/>
                    <a:pt x="314" y="249"/>
                  </a:cubicBezTo>
                  <a:cubicBezTo>
                    <a:pt x="314" y="250"/>
                    <a:pt x="314" y="250"/>
                    <a:pt x="315" y="251"/>
                  </a:cubicBezTo>
                  <a:cubicBezTo>
                    <a:pt x="316" y="252"/>
                    <a:pt x="318" y="253"/>
                    <a:pt x="321" y="255"/>
                  </a:cubicBezTo>
                  <a:cubicBezTo>
                    <a:pt x="328" y="259"/>
                    <a:pt x="339" y="266"/>
                    <a:pt x="340" y="266"/>
                  </a:cubicBezTo>
                  <a:cubicBezTo>
                    <a:pt x="342" y="261"/>
                    <a:pt x="342" y="261"/>
                    <a:pt x="342" y="261"/>
                  </a:cubicBezTo>
                  <a:cubicBezTo>
                    <a:pt x="343" y="256"/>
                    <a:pt x="343" y="256"/>
                    <a:pt x="343" y="256"/>
                  </a:cubicBezTo>
                  <a:cubicBezTo>
                    <a:pt x="293" y="246"/>
                    <a:pt x="293" y="246"/>
                    <a:pt x="293" y="246"/>
                  </a:cubicBezTo>
                  <a:cubicBezTo>
                    <a:pt x="290" y="245"/>
                    <a:pt x="287" y="247"/>
                    <a:pt x="286" y="249"/>
                  </a:cubicBezTo>
                  <a:cubicBezTo>
                    <a:pt x="285" y="252"/>
                    <a:pt x="286" y="254"/>
                    <a:pt x="289" y="256"/>
                  </a:cubicBezTo>
                  <a:cubicBezTo>
                    <a:pt x="289" y="256"/>
                    <a:pt x="290" y="257"/>
                    <a:pt x="293" y="258"/>
                  </a:cubicBezTo>
                  <a:cubicBezTo>
                    <a:pt x="296" y="260"/>
                    <a:pt x="302" y="264"/>
                    <a:pt x="306" y="266"/>
                  </a:cubicBezTo>
                  <a:cubicBezTo>
                    <a:pt x="308" y="268"/>
                    <a:pt x="310" y="269"/>
                    <a:pt x="311" y="270"/>
                  </a:cubicBezTo>
                  <a:cubicBezTo>
                    <a:pt x="312" y="270"/>
                    <a:pt x="313" y="271"/>
                    <a:pt x="313" y="271"/>
                  </a:cubicBezTo>
                  <a:cubicBezTo>
                    <a:pt x="313" y="271"/>
                    <a:pt x="313" y="271"/>
                    <a:pt x="313" y="271"/>
                  </a:cubicBezTo>
                  <a:cubicBezTo>
                    <a:pt x="313" y="271"/>
                    <a:pt x="313" y="271"/>
                    <a:pt x="313" y="271"/>
                  </a:cubicBezTo>
                  <a:cubicBezTo>
                    <a:pt x="315" y="268"/>
                    <a:pt x="315" y="268"/>
                    <a:pt x="315" y="268"/>
                  </a:cubicBezTo>
                  <a:cubicBezTo>
                    <a:pt x="313" y="271"/>
                    <a:pt x="313" y="271"/>
                    <a:pt x="313" y="271"/>
                  </a:cubicBezTo>
                  <a:cubicBezTo>
                    <a:pt x="313" y="271"/>
                    <a:pt x="313" y="271"/>
                    <a:pt x="313" y="271"/>
                  </a:cubicBezTo>
                  <a:cubicBezTo>
                    <a:pt x="315" y="268"/>
                    <a:pt x="315" y="268"/>
                    <a:pt x="315" y="268"/>
                  </a:cubicBezTo>
                  <a:cubicBezTo>
                    <a:pt x="313" y="271"/>
                    <a:pt x="313" y="271"/>
                    <a:pt x="313" y="271"/>
                  </a:cubicBezTo>
                  <a:cubicBezTo>
                    <a:pt x="316" y="267"/>
                    <a:pt x="316" y="267"/>
                    <a:pt x="316" y="267"/>
                  </a:cubicBezTo>
                  <a:cubicBezTo>
                    <a:pt x="312" y="270"/>
                    <a:pt x="312" y="270"/>
                    <a:pt x="312" y="270"/>
                  </a:cubicBezTo>
                  <a:cubicBezTo>
                    <a:pt x="313" y="270"/>
                    <a:pt x="313" y="271"/>
                    <a:pt x="313" y="271"/>
                  </a:cubicBezTo>
                  <a:cubicBezTo>
                    <a:pt x="316" y="267"/>
                    <a:pt x="316" y="267"/>
                    <a:pt x="316" y="267"/>
                  </a:cubicBezTo>
                  <a:cubicBezTo>
                    <a:pt x="312" y="270"/>
                    <a:pt x="312" y="270"/>
                    <a:pt x="312" y="270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2" y="269"/>
                    <a:pt x="312" y="269"/>
                    <a:pt x="312" y="269"/>
                  </a:cubicBezTo>
                  <a:cubicBezTo>
                    <a:pt x="312" y="269"/>
                    <a:pt x="312" y="270"/>
                    <a:pt x="312" y="270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2" y="269"/>
                    <a:pt x="312" y="269"/>
                    <a:pt x="312" y="269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1" y="267"/>
                    <a:pt x="311" y="267"/>
                    <a:pt x="311" y="267"/>
                  </a:cubicBezTo>
                  <a:cubicBezTo>
                    <a:pt x="311" y="268"/>
                    <a:pt x="312" y="269"/>
                    <a:pt x="312" y="269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1" y="267"/>
                    <a:pt x="311" y="267"/>
                    <a:pt x="311" y="267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2" y="264"/>
                    <a:pt x="312" y="264"/>
                    <a:pt x="312" y="264"/>
                  </a:cubicBezTo>
                  <a:cubicBezTo>
                    <a:pt x="312" y="265"/>
                    <a:pt x="311" y="266"/>
                    <a:pt x="311" y="267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2" y="264"/>
                    <a:pt x="312" y="264"/>
                    <a:pt x="312" y="264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2" y="264"/>
                    <a:pt x="312" y="264"/>
                    <a:pt x="312" y="264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4" y="262"/>
                    <a:pt x="314" y="262"/>
                    <a:pt x="314" y="262"/>
                  </a:cubicBezTo>
                  <a:cubicBezTo>
                    <a:pt x="314" y="262"/>
                    <a:pt x="313" y="263"/>
                    <a:pt x="312" y="264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4" y="262"/>
                    <a:pt x="314" y="262"/>
                    <a:pt x="314" y="262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6" y="261"/>
                    <a:pt x="316" y="261"/>
                    <a:pt x="316" y="261"/>
                  </a:cubicBezTo>
                  <a:cubicBezTo>
                    <a:pt x="316" y="262"/>
                    <a:pt x="315" y="262"/>
                    <a:pt x="314" y="262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6" y="261"/>
                    <a:pt x="316" y="261"/>
                    <a:pt x="316" y="261"/>
                  </a:cubicBezTo>
                  <a:cubicBezTo>
                    <a:pt x="317" y="266"/>
                    <a:pt x="317" y="266"/>
                    <a:pt x="317" y="266"/>
                  </a:cubicBezTo>
                  <a:cubicBezTo>
                    <a:pt x="317" y="261"/>
                    <a:pt x="317" y="261"/>
                    <a:pt x="317" y="261"/>
                  </a:cubicBezTo>
                  <a:cubicBezTo>
                    <a:pt x="316" y="261"/>
                    <a:pt x="316" y="261"/>
                    <a:pt x="316" y="261"/>
                  </a:cubicBezTo>
                  <a:cubicBezTo>
                    <a:pt x="317" y="266"/>
                    <a:pt x="317" y="266"/>
                    <a:pt x="317" y="266"/>
                  </a:cubicBezTo>
                  <a:cubicBezTo>
                    <a:pt x="317" y="261"/>
                    <a:pt x="317" y="261"/>
                    <a:pt x="317" y="261"/>
                  </a:cubicBezTo>
                  <a:cubicBezTo>
                    <a:pt x="317" y="265"/>
                    <a:pt x="317" y="265"/>
                    <a:pt x="317" y="265"/>
                  </a:cubicBezTo>
                  <a:cubicBezTo>
                    <a:pt x="317" y="261"/>
                    <a:pt x="317" y="261"/>
                    <a:pt x="317" y="261"/>
                  </a:cubicBezTo>
                  <a:cubicBezTo>
                    <a:pt x="317" y="261"/>
                    <a:pt x="317" y="261"/>
                    <a:pt x="317" y="261"/>
                  </a:cubicBezTo>
                  <a:cubicBezTo>
                    <a:pt x="317" y="265"/>
                    <a:pt x="317" y="265"/>
                    <a:pt x="317" y="265"/>
                  </a:cubicBezTo>
                  <a:cubicBezTo>
                    <a:pt x="317" y="261"/>
                    <a:pt x="317" y="261"/>
                    <a:pt x="317" y="261"/>
                  </a:cubicBezTo>
                  <a:cubicBezTo>
                    <a:pt x="317" y="261"/>
                    <a:pt x="317" y="261"/>
                    <a:pt x="317" y="261"/>
                  </a:cubicBezTo>
                  <a:cubicBezTo>
                    <a:pt x="317" y="261"/>
                    <a:pt x="317" y="261"/>
                    <a:pt x="317" y="261"/>
                  </a:cubicBezTo>
                  <a:cubicBezTo>
                    <a:pt x="317" y="261"/>
                    <a:pt x="317" y="261"/>
                    <a:pt x="317" y="261"/>
                  </a:cubicBezTo>
                  <a:cubicBezTo>
                    <a:pt x="317" y="261"/>
                    <a:pt x="317" y="261"/>
                    <a:pt x="317" y="261"/>
                  </a:cubicBezTo>
                  <a:cubicBezTo>
                    <a:pt x="317" y="261"/>
                    <a:pt x="317" y="261"/>
                    <a:pt x="317" y="261"/>
                  </a:cubicBezTo>
                  <a:cubicBezTo>
                    <a:pt x="317" y="261"/>
                    <a:pt x="315" y="261"/>
                    <a:pt x="314" y="261"/>
                  </a:cubicBezTo>
                  <a:cubicBezTo>
                    <a:pt x="308" y="260"/>
                    <a:pt x="297" y="257"/>
                    <a:pt x="287" y="254"/>
                  </a:cubicBezTo>
                  <a:cubicBezTo>
                    <a:pt x="282" y="253"/>
                    <a:pt x="278" y="252"/>
                    <a:pt x="274" y="251"/>
                  </a:cubicBezTo>
                  <a:cubicBezTo>
                    <a:pt x="272" y="251"/>
                    <a:pt x="271" y="250"/>
                    <a:pt x="269" y="250"/>
                  </a:cubicBezTo>
                  <a:cubicBezTo>
                    <a:pt x="269" y="250"/>
                    <a:pt x="268" y="250"/>
                    <a:pt x="268" y="250"/>
                  </a:cubicBezTo>
                  <a:cubicBezTo>
                    <a:pt x="267" y="250"/>
                    <a:pt x="267" y="250"/>
                    <a:pt x="266" y="250"/>
                  </a:cubicBezTo>
                  <a:cubicBezTo>
                    <a:pt x="266" y="250"/>
                    <a:pt x="265" y="250"/>
                    <a:pt x="265" y="250"/>
                  </a:cubicBezTo>
                  <a:cubicBezTo>
                    <a:pt x="264" y="250"/>
                    <a:pt x="264" y="250"/>
                    <a:pt x="263" y="250"/>
                  </a:cubicBezTo>
                  <a:cubicBezTo>
                    <a:pt x="263" y="251"/>
                    <a:pt x="262" y="251"/>
                    <a:pt x="261" y="252"/>
                  </a:cubicBezTo>
                  <a:cubicBezTo>
                    <a:pt x="260" y="253"/>
                    <a:pt x="260" y="254"/>
                    <a:pt x="260" y="255"/>
                  </a:cubicBezTo>
                  <a:cubicBezTo>
                    <a:pt x="260" y="257"/>
                    <a:pt x="261" y="257"/>
                    <a:pt x="261" y="258"/>
                  </a:cubicBezTo>
                  <a:cubicBezTo>
                    <a:pt x="261" y="259"/>
                    <a:pt x="261" y="259"/>
                    <a:pt x="262" y="259"/>
                  </a:cubicBezTo>
                  <a:cubicBezTo>
                    <a:pt x="262" y="260"/>
                    <a:pt x="262" y="260"/>
                    <a:pt x="262" y="260"/>
                  </a:cubicBezTo>
                  <a:cubicBezTo>
                    <a:pt x="263" y="260"/>
                    <a:pt x="264" y="261"/>
                    <a:pt x="265" y="261"/>
                  </a:cubicBezTo>
                  <a:cubicBezTo>
                    <a:pt x="268" y="263"/>
                    <a:pt x="274" y="267"/>
                    <a:pt x="279" y="270"/>
                  </a:cubicBezTo>
                  <a:cubicBezTo>
                    <a:pt x="284" y="273"/>
                    <a:pt x="288" y="276"/>
                    <a:pt x="288" y="276"/>
                  </a:cubicBezTo>
                  <a:cubicBezTo>
                    <a:pt x="291" y="271"/>
                    <a:pt x="291" y="271"/>
                    <a:pt x="291" y="271"/>
                  </a:cubicBezTo>
                  <a:cubicBezTo>
                    <a:pt x="292" y="266"/>
                    <a:pt x="292" y="266"/>
                    <a:pt x="292" y="266"/>
                  </a:cubicBezTo>
                  <a:cubicBezTo>
                    <a:pt x="250" y="260"/>
                    <a:pt x="250" y="260"/>
                    <a:pt x="250" y="260"/>
                  </a:cubicBezTo>
                  <a:cubicBezTo>
                    <a:pt x="247" y="260"/>
                    <a:pt x="245" y="261"/>
                    <a:pt x="244" y="264"/>
                  </a:cubicBezTo>
                  <a:cubicBezTo>
                    <a:pt x="243" y="266"/>
                    <a:pt x="244" y="269"/>
                    <a:pt x="246" y="270"/>
                  </a:cubicBezTo>
                  <a:cubicBezTo>
                    <a:pt x="248" y="272"/>
                    <a:pt x="248" y="272"/>
                    <a:pt x="248" y="272"/>
                  </a:cubicBezTo>
                  <a:cubicBezTo>
                    <a:pt x="228" y="270"/>
                    <a:pt x="228" y="270"/>
                    <a:pt x="228" y="270"/>
                  </a:cubicBezTo>
                  <a:cubicBezTo>
                    <a:pt x="226" y="269"/>
                    <a:pt x="224" y="270"/>
                    <a:pt x="223" y="272"/>
                  </a:cubicBezTo>
                  <a:cubicBezTo>
                    <a:pt x="222" y="273"/>
                    <a:pt x="222" y="274"/>
                    <a:pt x="222" y="275"/>
                  </a:cubicBezTo>
                  <a:cubicBezTo>
                    <a:pt x="222" y="276"/>
                    <a:pt x="222" y="277"/>
                    <a:pt x="223" y="277"/>
                  </a:cubicBezTo>
                  <a:cubicBezTo>
                    <a:pt x="223" y="278"/>
                    <a:pt x="223" y="279"/>
                    <a:pt x="224" y="279"/>
                  </a:cubicBezTo>
                  <a:cubicBezTo>
                    <a:pt x="224" y="280"/>
                    <a:pt x="224" y="280"/>
                    <a:pt x="225" y="280"/>
                  </a:cubicBezTo>
                  <a:cubicBezTo>
                    <a:pt x="225" y="281"/>
                    <a:pt x="226" y="281"/>
                    <a:pt x="227" y="282"/>
                  </a:cubicBezTo>
                  <a:cubicBezTo>
                    <a:pt x="230" y="283"/>
                    <a:pt x="234" y="286"/>
                    <a:pt x="237" y="288"/>
                  </a:cubicBezTo>
                  <a:cubicBezTo>
                    <a:pt x="241" y="290"/>
                    <a:pt x="244" y="292"/>
                    <a:pt x="244" y="292"/>
                  </a:cubicBezTo>
                  <a:cubicBezTo>
                    <a:pt x="247" y="287"/>
                    <a:pt x="247" y="287"/>
                    <a:pt x="247" y="287"/>
                  </a:cubicBezTo>
                  <a:cubicBezTo>
                    <a:pt x="242" y="284"/>
                    <a:pt x="242" y="284"/>
                    <a:pt x="242" y="284"/>
                  </a:cubicBezTo>
                  <a:cubicBezTo>
                    <a:pt x="247" y="287"/>
                    <a:pt x="247" y="287"/>
                    <a:pt x="247" y="287"/>
                  </a:cubicBezTo>
                  <a:cubicBezTo>
                    <a:pt x="244" y="282"/>
                    <a:pt x="244" y="282"/>
                    <a:pt x="244" y="282"/>
                  </a:cubicBezTo>
                  <a:cubicBezTo>
                    <a:pt x="243" y="283"/>
                    <a:pt x="243" y="283"/>
                    <a:pt x="242" y="284"/>
                  </a:cubicBezTo>
                  <a:cubicBezTo>
                    <a:pt x="247" y="287"/>
                    <a:pt x="247" y="287"/>
                    <a:pt x="247" y="287"/>
                  </a:cubicBezTo>
                  <a:cubicBezTo>
                    <a:pt x="244" y="282"/>
                    <a:pt x="244" y="282"/>
                    <a:pt x="244" y="282"/>
                  </a:cubicBezTo>
                  <a:cubicBezTo>
                    <a:pt x="247" y="287"/>
                    <a:pt x="247" y="287"/>
                    <a:pt x="247" y="287"/>
                  </a:cubicBezTo>
                  <a:cubicBezTo>
                    <a:pt x="245" y="282"/>
                    <a:pt x="245" y="282"/>
                    <a:pt x="245" y="282"/>
                  </a:cubicBezTo>
                  <a:cubicBezTo>
                    <a:pt x="245" y="282"/>
                    <a:pt x="244" y="282"/>
                    <a:pt x="244" y="282"/>
                  </a:cubicBezTo>
                  <a:cubicBezTo>
                    <a:pt x="247" y="287"/>
                    <a:pt x="247" y="287"/>
                    <a:pt x="247" y="287"/>
                  </a:cubicBezTo>
                  <a:cubicBezTo>
                    <a:pt x="245" y="282"/>
                    <a:pt x="245" y="282"/>
                    <a:pt x="245" y="282"/>
                  </a:cubicBezTo>
                  <a:cubicBezTo>
                    <a:pt x="246" y="287"/>
                    <a:pt x="246" y="287"/>
                    <a:pt x="246" y="287"/>
                  </a:cubicBezTo>
                  <a:cubicBezTo>
                    <a:pt x="246" y="281"/>
                    <a:pt x="246" y="281"/>
                    <a:pt x="246" y="281"/>
                  </a:cubicBezTo>
                  <a:cubicBezTo>
                    <a:pt x="246" y="281"/>
                    <a:pt x="245" y="282"/>
                    <a:pt x="245" y="282"/>
                  </a:cubicBezTo>
                  <a:cubicBezTo>
                    <a:pt x="246" y="287"/>
                    <a:pt x="246" y="287"/>
                    <a:pt x="246" y="287"/>
                  </a:cubicBezTo>
                  <a:cubicBezTo>
                    <a:pt x="246" y="281"/>
                    <a:pt x="246" y="281"/>
                    <a:pt x="246" y="281"/>
                  </a:cubicBezTo>
                  <a:cubicBezTo>
                    <a:pt x="246" y="286"/>
                    <a:pt x="246" y="286"/>
                    <a:pt x="246" y="286"/>
                  </a:cubicBezTo>
                  <a:cubicBezTo>
                    <a:pt x="246" y="281"/>
                    <a:pt x="246" y="281"/>
                    <a:pt x="246" y="281"/>
                  </a:cubicBezTo>
                  <a:cubicBezTo>
                    <a:pt x="246" y="281"/>
                    <a:pt x="246" y="281"/>
                    <a:pt x="246" y="281"/>
                  </a:cubicBezTo>
                  <a:cubicBezTo>
                    <a:pt x="246" y="286"/>
                    <a:pt x="246" y="286"/>
                    <a:pt x="246" y="286"/>
                  </a:cubicBezTo>
                  <a:cubicBezTo>
                    <a:pt x="246" y="281"/>
                    <a:pt x="246" y="281"/>
                    <a:pt x="246" y="281"/>
                  </a:cubicBezTo>
                  <a:cubicBezTo>
                    <a:pt x="246" y="281"/>
                    <a:pt x="246" y="281"/>
                    <a:pt x="246" y="281"/>
                  </a:cubicBezTo>
                  <a:cubicBezTo>
                    <a:pt x="246" y="281"/>
                    <a:pt x="245" y="281"/>
                    <a:pt x="244" y="281"/>
                  </a:cubicBezTo>
                  <a:cubicBezTo>
                    <a:pt x="240" y="281"/>
                    <a:pt x="231" y="280"/>
                    <a:pt x="223" y="280"/>
                  </a:cubicBezTo>
                  <a:cubicBezTo>
                    <a:pt x="219" y="279"/>
                    <a:pt x="215" y="279"/>
                    <a:pt x="211" y="279"/>
                  </a:cubicBezTo>
                  <a:cubicBezTo>
                    <a:pt x="207" y="279"/>
                    <a:pt x="205" y="279"/>
                    <a:pt x="203" y="279"/>
                  </a:cubicBezTo>
                  <a:cubicBezTo>
                    <a:pt x="202" y="279"/>
                    <a:pt x="202" y="279"/>
                    <a:pt x="201" y="279"/>
                  </a:cubicBezTo>
                  <a:cubicBezTo>
                    <a:pt x="201" y="279"/>
                    <a:pt x="200" y="279"/>
                    <a:pt x="200" y="279"/>
                  </a:cubicBezTo>
                  <a:cubicBezTo>
                    <a:pt x="200" y="279"/>
                    <a:pt x="199" y="279"/>
                    <a:pt x="199" y="279"/>
                  </a:cubicBezTo>
                  <a:cubicBezTo>
                    <a:pt x="198" y="279"/>
                    <a:pt x="198" y="280"/>
                    <a:pt x="198" y="280"/>
                  </a:cubicBezTo>
                  <a:cubicBezTo>
                    <a:pt x="197" y="280"/>
                    <a:pt x="197" y="281"/>
                    <a:pt x="196" y="281"/>
                  </a:cubicBezTo>
                  <a:cubicBezTo>
                    <a:pt x="196" y="283"/>
                    <a:pt x="195" y="284"/>
                    <a:pt x="196" y="286"/>
                  </a:cubicBezTo>
                  <a:cubicBezTo>
                    <a:pt x="196" y="287"/>
                    <a:pt x="197" y="288"/>
                    <a:pt x="198" y="289"/>
                  </a:cubicBezTo>
                  <a:cubicBezTo>
                    <a:pt x="198" y="289"/>
                    <a:pt x="199" y="290"/>
                    <a:pt x="201" y="291"/>
                  </a:cubicBezTo>
                  <a:cubicBezTo>
                    <a:pt x="204" y="292"/>
                    <a:pt x="208" y="295"/>
                    <a:pt x="211" y="297"/>
                  </a:cubicBezTo>
                  <a:cubicBezTo>
                    <a:pt x="213" y="298"/>
                    <a:pt x="214" y="299"/>
                    <a:pt x="216" y="300"/>
                  </a:cubicBezTo>
                  <a:cubicBezTo>
                    <a:pt x="216" y="300"/>
                    <a:pt x="216" y="300"/>
                    <a:pt x="217" y="300"/>
                  </a:cubicBezTo>
                  <a:cubicBezTo>
                    <a:pt x="217" y="300"/>
                    <a:pt x="217" y="300"/>
                    <a:pt x="217" y="300"/>
                  </a:cubicBezTo>
                  <a:cubicBezTo>
                    <a:pt x="219" y="298"/>
                    <a:pt x="219" y="298"/>
                    <a:pt x="219" y="298"/>
                  </a:cubicBezTo>
                  <a:cubicBezTo>
                    <a:pt x="216" y="300"/>
                    <a:pt x="216" y="300"/>
                    <a:pt x="216" y="300"/>
                  </a:cubicBezTo>
                  <a:cubicBezTo>
                    <a:pt x="217" y="300"/>
                    <a:pt x="217" y="300"/>
                    <a:pt x="217" y="300"/>
                  </a:cubicBezTo>
                  <a:cubicBezTo>
                    <a:pt x="219" y="298"/>
                    <a:pt x="219" y="298"/>
                    <a:pt x="219" y="298"/>
                  </a:cubicBezTo>
                  <a:cubicBezTo>
                    <a:pt x="216" y="300"/>
                    <a:pt x="216" y="300"/>
                    <a:pt x="216" y="300"/>
                  </a:cubicBezTo>
                  <a:cubicBezTo>
                    <a:pt x="220" y="297"/>
                    <a:pt x="220" y="297"/>
                    <a:pt x="220" y="297"/>
                  </a:cubicBezTo>
                  <a:cubicBezTo>
                    <a:pt x="216" y="299"/>
                    <a:pt x="216" y="299"/>
                    <a:pt x="216" y="299"/>
                  </a:cubicBezTo>
                  <a:cubicBezTo>
                    <a:pt x="216" y="300"/>
                    <a:pt x="216" y="300"/>
                    <a:pt x="216" y="300"/>
                  </a:cubicBezTo>
                  <a:cubicBezTo>
                    <a:pt x="220" y="297"/>
                    <a:pt x="220" y="297"/>
                    <a:pt x="220" y="297"/>
                  </a:cubicBezTo>
                  <a:cubicBezTo>
                    <a:pt x="216" y="299"/>
                    <a:pt x="216" y="299"/>
                    <a:pt x="216" y="299"/>
                  </a:cubicBezTo>
                  <a:cubicBezTo>
                    <a:pt x="220" y="296"/>
                    <a:pt x="220" y="296"/>
                    <a:pt x="220" y="296"/>
                  </a:cubicBezTo>
                  <a:cubicBezTo>
                    <a:pt x="215" y="298"/>
                    <a:pt x="215" y="298"/>
                    <a:pt x="215" y="298"/>
                  </a:cubicBezTo>
                  <a:cubicBezTo>
                    <a:pt x="215" y="299"/>
                    <a:pt x="216" y="299"/>
                    <a:pt x="216" y="299"/>
                  </a:cubicBezTo>
                  <a:cubicBezTo>
                    <a:pt x="220" y="296"/>
                    <a:pt x="220" y="296"/>
                    <a:pt x="220" y="296"/>
                  </a:cubicBezTo>
                  <a:cubicBezTo>
                    <a:pt x="215" y="298"/>
                    <a:pt x="215" y="298"/>
                    <a:pt x="215" y="298"/>
                  </a:cubicBezTo>
                  <a:cubicBezTo>
                    <a:pt x="220" y="296"/>
                    <a:pt x="220" y="296"/>
                    <a:pt x="220" y="296"/>
                  </a:cubicBezTo>
                  <a:cubicBezTo>
                    <a:pt x="215" y="296"/>
                    <a:pt x="215" y="296"/>
                    <a:pt x="215" y="296"/>
                  </a:cubicBezTo>
                  <a:cubicBezTo>
                    <a:pt x="215" y="297"/>
                    <a:pt x="215" y="298"/>
                    <a:pt x="215" y="298"/>
                  </a:cubicBezTo>
                  <a:cubicBezTo>
                    <a:pt x="220" y="296"/>
                    <a:pt x="220" y="296"/>
                    <a:pt x="220" y="296"/>
                  </a:cubicBezTo>
                  <a:cubicBezTo>
                    <a:pt x="215" y="296"/>
                    <a:pt x="215" y="296"/>
                    <a:pt x="215" y="296"/>
                  </a:cubicBezTo>
                  <a:cubicBezTo>
                    <a:pt x="220" y="296"/>
                    <a:pt x="220" y="296"/>
                    <a:pt x="220" y="296"/>
                  </a:cubicBezTo>
                  <a:cubicBezTo>
                    <a:pt x="216" y="294"/>
                    <a:pt x="216" y="294"/>
                    <a:pt x="216" y="294"/>
                  </a:cubicBezTo>
                  <a:cubicBezTo>
                    <a:pt x="215" y="295"/>
                    <a:pt x="215" y="296"/>
                    <a:pt x="215" y="296"/>
                  </a:cubicBezTo>
                  <a:cubicBezTo>
                    <a:pt x="220" y="296"/>
                    <a:pt x="220" y="296"/>
                    <a:pt x="220" y="296"/>
                  </a:cubicBezTo>
                  <a:cubicBezTo>
                    <a:pt x="216" y="294"/>
                    <a:pt x="216" y="294"/>
                    <a:pt x="216" y="294"/>
                  </a:cubicBezTo>
                  <a:cubicBezTo>
                    <a:pt x="220" y="296"/>
                    <a:pt x="220" y="296"/>
                    <a:pt x="220" y="296"/>
                  </a:cubicBezTo>
                  <a:cubicBezTo>
                    <a:pt x="216" y="293"/>
                    <a:pt x="216" y="293"/>
                    <a:pt x="216" y="293"/>
                  </a:cubicBezTo>
                  <a:cubicBezTo>
                    <a:pt x="220" y="296"/>
                    <a:pt x="220" y="296"/>
                    <a:pt x="220" y="296"/>
                  </a:cubicBezTo>
                  <a:cubicBezTo>
                    <a:pt x="217" y="292"/>
                    <a:pt x="217" y="292"/>
                    <a:pt x="217" y="292"/>
                  </a:cubicBezTo>
                  <a:cubicBezTo>
                    <a:pt x="217" y="292"/>
                    <a:pt x="216" y="293"/>
                    <a:pt x="216" y="293"/>
                  </a:cubicBezTo>
                  <a:cubicBezTo>
                    <a:pt x="220" y="296"/>
                    <a:pt x="220" y="296"/>
                    <a:pt x="220" y="296"/>
                  </a:cubicBezTo>
                  <a:cubicBezTo>
                    <a:pt x="217" y="292"/>
                    <a:pt x="217" y="292"/>
                    <a:pt x="217" y="292"/>
                  </a:cubicBezTo>
                  <a:cubicBezTo>
                    <a:pt x="220" y="296"/>
                    <a:pt x="220" y="296"/>
                    <a:pt x="220" y="296"/>
                  </a:cubicBezTo>
                  <a:cubicBezTo>
                    <a:pt x="218" y="291"/>
                    <a:pt x="218" y="291"/>
                    <a:pt x="218" y="291"/>
                  </a:cubicBezTo>
                  <a:cubicBezTo>
                    <a:pt x="218" y="291"/>
                    <a:pt x="218" y="291"/>
                    <a:pt x="217" y="292"/>
                  </a:cubicBezTo>
                  <a:cubicBezTo>
                    <a:pt x="220" y="296"/>
                    <a:pt x="220" y="296"/>
                    <a:pt x="220" y="296"/>
                  </a:cubicBezTo>
                  <a:cubicBezTo>
                    <a:pt x="218" y="291"/>
                    <a:pt x="218" y="291"/>
                    <a:pt x="218" y="291"/>
                  </a:cubicBezTo>
                  <a:cubicBezTo>
                    <a:pt x="220" y="294"/>
                    <a:pt x="220" y="294"/>
                    <a:pt x="220" y="294"/>
                  </a:cubicBezTo>
                  <a:cubicBezTo>
                    <a:pt x="219" y="291"/>
                    <a:pt x="219" y="291"/>
                    <a:pt x="219" y="291"/>
                  </a:cubicBezTo>
                  <a:cubicBezTo>
                    <a:pt x="219" y="291"/>
                    <a:pt x="219" y="291"/>
                    <a:pt x="218" y="291"/>
                  </a:cubicBezTo>
                  <a:cubicBezTo>
                    <a:pt x="220" y="294"/>
                    <a:pt x="220" y="294"/>
                    <a:pt x="220" y="294"/>
                  </a:cubicBezTo>
                  <a:cubicBezTo>
                    <a:pt x="219" y="291"/>
                    <a:pt x="219" y="291"/>
                    <a:pt x="219" y="291"/>
                  </a:cubicBezTo>
                  <a:cubicBezTo>
                    <a:pt x="219" y="291"/>
                    <a:pt x="218" y="291"/>
                    <a:pt x="217" y="291"/>
                  </a:cubicBezTo>
                  <a:cubicBezTo>
                    <a:pt x="212" y="292"/>
                    <a:pt x="203" y="292"/>
                    <a:pt x="195" y="293"/>
                  </a:cubicBezTo>
                  <a:cubicBezTo>
                    <a:pt x="187" y="293"/>
                    <a:pt x="181" y="294"/>
                    <a:pt x="181" y="294"/>
                  </a:cubicBezTo>
                  <a:cubicBezTo>
                    <a:pt x="178" y="294"/>
                    <a:pt x="176" y="295"/>
                    <a:pt x="176" y="298"/>
                  </a:cubicBezTo>
                  <a:cubicBezTo>
                    <a:pt x="175" y="300"/>
                    <a:pt x="176" y="303"/>
                    <a:pt x="178" y="304"/>
                  </a:cubicBezTo>
                  <a:cubicBezTo>
                    <a:pt x="179" y="304"/>
                    <a:pt x="179" y="304"/>
                    <a:pt x="179" y="304"/>
                  </a:cubicBezTo>
                  <a:cubicBezTo>
                    <a:pt x="165" y="303"/>
                    <a:pt x="165" y="303"/>
                    <a:pt x="165" y="303"/>
                  </a:cubicBezTo>
                  <a:cubicBezTo>
                    <a:pt x="162" y="302"/>
                    <a:pt x="160" y="304"/>
                    <a:pt x="159" y="306"/>
                  </a:cubicBezTo>
                  <a:cubicBezTo>
                    <a:pt x="158" y="309"/>
                    <a:pt x="159" y="311"/>
                    <a:pt x="161" y="313"/>
                  </a:cubicBezTo>
                  <a:cubicBezTo>
                    <a:pt x="182" y="326"/>
                    <a:pt x="182" y="326"/>
                    <a:pt x="182" y="326"/>
                  </a:cubicBezTo>
                  <a:cubicBezTo>
                    <a:pt x="185" y="321"/>
                    <a:pt x="185" y="321"/>
                    <a:pt x="185" y="321"/>
                  </a:cubicBezTo>
                  <a:cubicBezTo>
                    <a:pt x="185" y="315"/>
                    <a:pt x="185" y="315"/>
                    <a:pt x="185" y="315"/>
                  </a:cubicBezTo>
                  <a:cubicBezTo>
                    <a:pt x="185" y="315"/>
                    <a:pt x="178" y="315"/>
                    <a:pt x="170" y="314"/>
                  </a:cubicBezTo>
                  <a:cubicBezTo>
                    <a:pt x="166" y="313"/>
                    <a:pt x="161" y="313"/>
                    <a:pt x="158" y="313"/>
                  </a:cubicBezTo>
                  <a:cubicBezTo>
                    <a:pt x="154" y="312"/>
                    <a:pt x="151" y="312"/>
                    <a:pt x="149" y="312"/>
                  </a:cubicBezTo>
                  <a:cubicBezTo>
                    <a:pt x="148" y="312"/>
                    <a:pt x="148" y="312"/>
                    <a:pt x="148" y="312"/>
                  </a:cubicBezTo>
                  <a:cubicBezTo>
                    <a:pt x="147" y="312"/>
                    <a:pt x="147" y="312"/>
                    <a:pt x="146" y="312"/>
                  </a:cubicBezTo>
                  <a:cubicBezTo>
                    <a:pt x="146" y="313"/>
                    <a:pt x="146" y="313"/>
                    <a:pt x="145" y="313"/>
                  </a:cubicBezTo>
                  <a:cubicBezTo>
                    <a:pt x="145" y="313"/>
                    <a:pt x="144" y="314"/>
                    <a:pt x="143" y="315"/>
                  </a:cubicBezTo>
                  <a:cubicBezTo>
                    <a:pt x="141" y="318"/>
                    <a:pt x="142" y="321"/>
                    <a:pt x="145" y="323"/>
                  </a:cubicBezTo>
                  <a:cubicBezTo>
                    <a:pt x="149" y="325"/>
                    <a:pt x="149" y="325"/>
                    <a:pt x="149" y="325"/>
                  </a:cubicBezTo>
                  <a:cubicBezTo>
                    <a:pt x="126" y="326"/>
                    <a:pt x="126" y="326"/>
                    <a:pt x="126" y="326"/>
                  </a:cubicBezTo>
                  <a:cubicBezTo>
                    <a:pt x="124" y="326"/>
                    <a:pt x="121" y="327"/>
                    <a:pt x="121" y="330"/>
                  </a:cubicBezTo>
                  <a:cubicBezTo>
                    <a:pt x="120" y="332"/>
                    <a:pt x="121" y="335"/>
                    <a:pt x="123" y="336"/>
                  </a:cubicBezTo>
                  <a:cubicBezTo>
                    <a:pt x="143" y="348"/>
                    <a:pt x="143" y="348"/>
                    <a:pt x="143" y="348"/>
                  </a:cubicBezTo>
                  <a:cubicBezTo>
                    <a:pt x="146" y="344"/>
                    <a:pt x="146" y="344"/>
                    <a:pt x="146" y="344"/>
                  </a:cubicBezTo>
                  <a:cubicBezTo>
                    <a:pt x="141" y="341"/>
                    <a:pt x="141" y="341"/>
                    <a:pt x="141" y="341"/>
                  </a:cubicBezTo>
                  <a:cubicBezTo>
                    <a:pt x="146" y="344"/>
                    <a:pt x="146" y="344"/>
                    <a:pt x="146" y="344"/>
                  </a:cubicBezTo>
                  <a:cubicBezTo>
                    <a:pt x="143" y="339"/>
                    <a:pt x="143" y="339"/>
                    <a:pt x="143" y="339"/>
                  </a:cubicBezTo>
                  <a:cubicBezTo>
                    <a:pt x="142" y="339"/>
                    <a:pt x="142" y="340"/>
                    <a:pt x="141" y="341"/>
                  </a:cubicBezTo>
                  <a:cubicBezTo>
                    <a:pt x="146" y="344"/>
                    <a:pt x="146" y="344"/>
                    <a:pt x="146" y="344"/>
                  </a:cubicBezTo>
                  <a:cubicBezTo>
                    <a:pt x="143" y="339"/>
                    <a:pt x="143" y="339"/>
                    <a:pt x="143" y="339"/>
                  </a:cubicBezTo>
                  <a:cubicBezTo>
                    <a:pt x="146" y="343"/>
                    <a:pt x="146" y="343"/>
                    <a:pt x="146" y="343"/>
                  </a:cubicBezTo>
                  <a:cubicBezTo>
                    <a:pt x="144" y="338"/>
                    <a:pt x="144" y="338"/>
                    <a:pt x="144" y="338"/>
                  </a:cubicBezTo>
                  <a:cubicBezTo>
                    <a:pt x="144" y="338"/>
                    <a:pt x="143" y="339"/>
                    <a:pt x="143" y="339"/>
                  </a:cubicBezTo>
                  <a:cubicBezTo>
                    <a:pt x="146" y="343"/>
                    <a:pt x="146" y="343"/>
                    <a:pt x="146" y="343"/>
                  </a:cubicBezTo>
                  <a:cubicBezTo>
                    <a:pt x="144" y="338"/>
                    <a:pt x="144" y="338"/>
                    <a:pt x="144" y="338"/>
                  </a:cubicBezTo>
                  <a:cubicBezTo>
                    <a:pt x="145" y="342"/>
                    <a:pt x="145" y="342"/>
                    <a:pt x="145" y="342"/>
                  </a:cubicBezTo>
                  <a:cubicBezTo>
                    <a:pt x="145" y="338"/>
                    <a:pt x="145" y="338"/>
                    <a:pt x="145" y="338"/>
                  </a:cubicBezTo>
                  <a:cubicBezTo>
                    <a:pt x="145" y="338"/>
                    <a:pt x="145" y="338"/>
                    <a:pt x="144" y="338"/>
                  </a:cubicBezTo>
                  <a:cubicBezTo>
                    <a:pt x="145" y="342"/>
                    <a:pt x="145" y="342"/>
                    <a:pt x="145" y="342"/>
                  </a:cubicBezTo>
                  <a:cubicBezTo>
                    <a:pt x="145" y="338"/>
                    <a:pt x="145" y="338"/>
                    <a:pt x="145" y="338"/>
                  </a:cubicBezTo>
                  <a:cubicBezTo>
                    <a:pt x="145" y="339"/>
                    <a:pt x="145" y="339"/>
                    <a:pt x="145" y="339"/>
                  </a:cubicBezTo>
                  <a:cubicBezTo>
                    <a:pt x="145" y="338"/>
                    <a:pt x="145" y="338"/>
                    <a:pt x="145" y="338"/>
                  </a:cubicBezTo>
                  <a:cubicBezTo>
                    <a:pt x="145" y="338"/>
                    <a:pt x="145" y="338"/>
                    <a:pt x="145" y="338"/>
                  </a:cubicBezTo>
                  <a:cubicBezTo>
                    <a:pt x="145" y="339"/>
                    <a:pt x="145" y="339"/>
                    <a:pt x="145" y="339"/>
                  </a:cubicBezTo>
                  <a:cubicBezTo>
                    <a:pt x="145" y="338"/>
                    <a:pt x="145" y="338"/>
                    <a:pt x="145" y="338"/>
                  </a:cubicBezTo>
                  <a:cubicBezTo>
                    <a:pt x="145" y="338"/>
                    <a:pt x="145" y="338"/>
                    <a:pt x="144" y="338"/>
                  </a:cubicBezTo>
                  <a:cubicBezTo>
                    <a:pt x="142" y="338"/>
                    <a:pt x="135" y="338"/>
                    <a:pt x="129" y="337"/>
                  </a:cubicBezTo>
                  <a:cubicBezTo>
                    <a:pt x="126" y="337"/>
                    <a:pt x="123" y="337"/>
                    <a:pt x="121" y="337"/>
                  </a:cubicBezTo>
                  <a:cubicBezTo>
                    <a:pt x="118" y="337"/>
                    <a:pt x="116" y="337"/>
                    <a:pt x="115" y="337"/>
                  </a:cubicBezTo>
                  <a:cubicBezTo>
                    <a:pt x="114" y="337"/>
                    <a:pt x="114" y="337"/>
                    <a:pt x="114" y="337"/>
                  </a:cubicBezTo>
                  <a:cubicBezTo>
                    <a:pt x="114" y="337"/>
                    <a:pt x="114" y="337"/>
                    <a:pt x="114" y="337"/>
                  </a:cubicBezTo>
                  <a:cubicBezTo>
                    <a:pt x="113" y="337"/>
                    <a:pt x="113" y="337"/>
                    <a:pt x="113" y="337"/>
                  </a:cubicBezTo>
                  <a:cubicBezTo>
                    <a:pt x="112" y="337"/>
                    <a:pt x="112" y="337"/>
                    <a:pt x="112" y="338"/>
                  </a:cubicBezTo>
                  <a:cubicBezTo>
                    <a:pt x="111" y="338"/>
                    <a:pt x="111" y="338"/>
                    <a:pt x="110" y="339"/>
                  </a:cubicBezTo>
                  <a:cubicBezTo>
                    <a:pt x="108" y="342"/>
                    <a:pt x="109" y="345"/>
                    <a:pt x="112" y="347"/>
                  </a:cubicBezTo>
                  <a:cubicBezTo>
                    <a:pt x="135" y="361"/>
                    <a:pt x="135" y="361"/>
                    <a:pt x="135" y="361"/>
                  </a:cubicBezTo>
                  <a:cubicBezTo>
                    <a:pt x="138" y="357"/>
                    <a:pt x="138" y="357"/>
                    <a:pt x="138" y="357"/>
                  </a:cubicBezTo>
                  <a:cubicBezTo>
                    <a:pt x="133" y="354"/>
                    <a:pt x="133" y="354"/>
                    <a:pt x="133" y="354"/>
                  </a:cubicBezTo>
                  <a:cubicBezTo>
                    <a:pt x="138" y="357"/>
                    <a:pt x="138" y="357"/>
                    <a:pt x="138" y="357"/>
                  </a:cubicBezTo>
                  <a:cubicBezTo>
                    <a:pt x="135" y="352"/>
                    <a:pt x="135" y="352"/>
                    <a:pt x="135" y="352"/>
                  </a:cubicBezTo>
                  <a:cubicBezTo>
                    <a:pt x="135" y="352"/>
                    <a:pt x="134" y="353"/>
                    <a:pt x="133" y="354"/>
                  </a:cubicBezTo>
                  <a:cubicBezTo>
                    <a:pt x="138" y="357"/>
                    <a:pt x="138" y="357"/>
                    <a:pt x="138" y="357"/>
                  </a:cubicBezTo>
                  <a:cubicBezTo>
                    <a:pt x="135" y="352"/>
                    <a:pt x="135" y="352"/>
                    <a:pt x="135" y="352"/>
                  </a:cubicBezTo>
                  <a:cubicBezTo>
                    <a:pt x="138" y="356"/>
                    <a:pt x="138" y="356"/>
                    <a:pt x="138" y="356"/>
                  </a:cubicBezTo>
                  <a:cubicBezTo>
                    <a:pt x="136" y="352"/>
                    <a:pt x="136" y="352"/>
                    <a:pt x="136" y="352"/>
                  </a:cubicBezTo>
                  <a:cubicBezTo>
                    <a:pt x="136" y="352"/>
                    <a:pt x="136" y="352"/>
                    <a:pt x="135" y="352"/>
                  </a:cubicBezTo>
                  <a:cubicBezTo>
                    <a:pt x="138" y="356"/>
                    <a:pt x="138" y="356"/>
                    <a:pt x="138" y="356"/>
                  </a:cubicBezTo>
                  <a:cubicBezTo>
                    <a:pt x="136" y="352"/>
                    <a:pt x="136" y="352"/>
                    <a:pt x="136" y="352"/>
                  </a:cubicBezTo>
                  <a:cubicBezTo>
                    <a:pt x="137" y="354"/>
                    <a:pt x="137" y="354"/>
                    <a:pt x="137" y="354"/>
                  </a:cubicBezTo>
                  <a:cubicBezTo>
                    <a:pt x="137" y="351"/>
                    <a:pt x="137" y="351"/>
                    <a:pt x="137" y="351"/>
                  </a:cubicBezTo>
                  <a:cubicBezTo>
                    <a:pt x="136" y="352"/>
                    <a:pt x="136" y="352"/>
                    <a:pt x="136" y="352"/>
                  </a:cubicBezTo>
                  <a:cubicBezTo>
                    <a:pt x="137" y="354"/>
                    <a:pt x="137" y="354"/>
                    <a:pt x="137" y="354"/>
                  </a:cubicBezTo>
                  <a:cubicBezTo>
                    <a:pt x="137" y="351"/>
                    <a:pt x="137" y="351"/>
                    <a:pt x="137" y="351"/>
                  </a:cubicBezTo>
                  <a:cubicBezTo>
                    <a:pt x="137" y="351"/>
                    <a:pt x="136" y="352"/>
                    <a:pt x="135" y="352"/>
                  </a:cubicBezTo>
                  <a:cubicBezTo>
                    <a:pt x="132" y="352"/>
                    <a:pt x="127" y="352"/>
                    <a:pt x="122" y="352"/>
                  </a:cubicBezTo>
                  <a:cubicBezTo>
                    <a:pt x="116" y="352"/>
                    <a:pt x="111" y="352"/>
                    <a:pt x="108" y="352"/>
                  </a:cubicBezTo>
                  <a:cubicBezTo>
                    <a:pt x="106" y="352"/>
                    <a:pt x="105" y="352"/>
                    <a:pt x="105" y="352"/>
                  </a:cubicBezTo>
                  <a:cubicBezTo>
                    <a:pt x="102" y="352"/>
                    <a:pt x="100" y="354"/>
                    <a:pt x="99" y="356"/>
                  </a:cubicBezTo>
                  <a:cubicBezTo>
                    <a:pt x="99" y="358"/>
                    <a:pt x="100" y="361"/>
                    <a:pt x="102" y="362"/>
                  </a:cubicBezTo>
                  <a:cubicBezTo>
                    <a:pt x="107" y="366"/>
                    <a:pt x="107" y="366"/>
                    <a:pt x="107" y="366"/>
                  </a:cubicBezTo>
                  <a:cubicBezTo>
                    <a:pt x="87" y="368"/>
                    <a:pt x="87" y="368"/>
                    <a:pt x="87" y="368"/>
                  </a:cubicBezTo>
                  <a:cubicBezTo>
                    <a:pt x="84" y="369"/>
                    <a:pt x="83" y="370"/>
                    <a:pt x="82" y="373"/>
                  </a:cubicBezTo>
                  <a:cubicBezTo>
                    <a:pt x="82" y="375"/>
                    <a:pt x="83" y="377"/>
                    <a:pt x="85" y="378"/>
                  </a:cubicBezTo>
                  <a:cubicBezTo>
                    <a:pt x="87" y="380"/>
                    <a:pt x="87" y="380"/>
                    <a:pt x="87" y="380"/>
                  </a:cubicBezTo>
                  <a:cubicBezTo>
                    <a:pt x="76" y="380"/>
                    <a:pt x="76" y="380"/>
                    <a:pt x="76" y="380"/>
                  </a:cubicBezTo>
                  <a:cubicBezTo>
                    <a:pt x="74" y="379"/>
                    <a:pt x="72" y="381"/>
                    <a:pt x="71" y="383"/>
                  </a:cubicBezTo>
                  <a:cubicBezTo>
                    <a:pt x="70" y="386"/>
                    <a:pt x="71" y="388"/>
                    <a:pt x="73" y="390"/>
                  </a:cubicBezTo>
                  <a:cubicBezTo>
                    <a:pt x="80" y="394"/>
                    <a:pt x="80" y="394"/>
                    <a:pt x="80" y="394"/>
                  </a:cubicBezTo>
                  <a:cubicBezTo>
                    <a:pt x="61" y="398"/>
                    <a:pt x="61" y="398"/>
                    <a:pt x="61" y="398"/>
                  </a:cubicBezTo>
                  <a:cubicBezTo>
                    <a:pt x="60" y="398"/>
                    <a:pt x="59" y="399"/>
                    <a:pt x="58" y="400"/>
                  </a:cubicBezTo>
                  <a:cubicBezTo>
                    <a:pt x="57" y="401"/>
                    <a:pt x="57" y="402"/>
                    <a:pt x="57" y="403"/>
                  </a:cubicBezTo>
                  <a:cubicBezTo>
                    <a:pt x="57" y="405"/>
                    <a:pt x="57" y="406"/>
                    <a:pt x="57" y="406"/>
                  </a:cubicBezTo>
                  <a:cubicBezTo>
                    <a:pt x="58" y="407"/>
                    <a:pt x="58" y="407"/>
                    <a:pt x="58" y="407"/>
                  </a:cubicBezTo>
                  <a:cubicBezTo>
                    <a:pt x="59" y="408"/>
                    <a:pt x="59" y="408"/>
                    <a:pt x="59" y="408"/>
                  </a:cubicBezTo>
                  <a:cubicBezTo>
                    <a:pt x="60" y="409"/>
                    <a:pt x="61" y="410"/>
                    <a:pt x="63" y="411"/>
                  </a:cubicBezTo>
                  <a:cubicBezTo>
                    <a:pt x="65" y="412"/>
                    <a:pt x="68" y="413"/>
                    <a:pt x="70" y="415"/>
                  </a:cubicBezTo>
                  <a:cubicBezTo>
                    <a:pt x="71" y="415"/>
                    <a:pt x="72" y="416"/>
                    <a:pt x="73" y="416"/>
                  </a:cubicBezTo>
                  <a:cubicBezTo>
                    <a:pt x="73" y="417"/>
                    <a:pt x="73" y="417"/>
                    <a:pt x="73" y="417"/>
                  </a:cubicBezTo>
                  <a:cubicBezTo>
                    <a:pt x="73" y="417"/>
                    <a:pt x="73" y="417"/>
                    <a:pt x="73" y="417"/>
                  </a:cubicBezTo>
                  <a:cubicBezTo>
                    <a:pt x="73" y="417"/>
                    <a:pt x="73" y="417"/>
                    <a:pt x="73" y="417"/>
                  </a:cubicBezTo>
                  <a:cubicBezTo>
                    <a:pt x="75" y="414"/>
                    <a:pt x="75" y="414"/>
                    <a:pt x="75" y="414"/>
                  </a:cubicBezTo>
                  <a:cubicBezTo>
                    <a:pt x="73" y="417"/>
                    <a:pt x="73" y="417"/>
                    <a:pt x="73" y="417"/>
                  </a:cubicBezTo>
                  <a:cubicBezTo>
                    <a:pt x="73" y="417"/>
                    <a:pt x="73" y="417"/>
                    <a:pt x="73" y="417"/>
                  </a:cubicBezTo>
                  <a:cubicBezTo>
                    <a:pt x="75" y="414"/>
                    <a:pt x="75" y="414"/>
                    <a:pt x="75" y="414"/>
                  </a:cubicBezTo>
                  <a:cubicBezTo>
                    <a:pt x="73" y="417"/>
                    <a:pt x="73" y="417"/>
                    <a:pt x="73" y="417"/>
                  </a:cubicBezTo>
                  <a:cubicBezTo>
                    <a:pt x="76" y="412"/>
                    <a:pt x="76" y="412"/>
                    <a:pt x="76" y="412"/>
                  </a:cubicBezTo>
                  <a:cubicBezTo>
                    <a:pt x="73" y="416"/>
                    <a:pt x="73" y="416"/>
                    <a:pt x="73" y="416"/>
                  </a:cubicBezTo>
                  <a:cubicBezTo>
                    <a:pt x="73" y="417"/>
                    <a:pt x="73" y="417"/>
                    <a:pt x="73" y="417"/>
                  </a:cubicBezTo>
                  <a:cubicBezTo>
                    <a:pt x="76" y="412"/>
                    <a:pt x="76" y="412"/>
                    <a:pt x="76" y="412"/>
                  </a:cubicBezTo>
                  <a:cubicBezTo>
                    <a:pt x="73" y="416"/>
                    <a:pt x="73" y="416"/>
                    <a:pt x="73" y="416"/>
                  </a:cubicBezTo>
                  <a:cubicBezTo>
                    <a:pt x="76" y="412"/>
                    <a:pt x="76" y="412"/>
                    <a:pt x="76" y="412"/>
                  </a:cubicBezTo>
                  <a:cubicBezTo>
                    <a:pt x="72" y="416"/>
                    <a:pt x="72" y="416"/>
                    <a:pt x="72" y="416"/>
                  </a:cubicBezTo>
                  <a:cubicBezTo>
                    <a:pt x="73" y="416"/>
                    <a:pt x="73" y="416"/>
                    <a:pt x="73" y="416"/>
                  </a:cubicBezTo>
                  <a:cubicBezTo>
                    <a:pt x="76" y="412"/>
                    <a:pt x="76" y="412"/>
                    <a:pt x="76" y="412"/>
                  </a:cubicBezTo>
                  <a:cubicBezTo>
                    <a:pt x="72" y="416"/>
                    <a:pt x="72" y="416"/>
                    <a:pt x="72" y="416"/>
                  </a:cubicBezTo>
                  <a:cubicBezTo>
                    <a:pt x="76" y="412"/>
                    <a:pt x="76" y="412"/>
                    <a:pt x="76" y="412"/>
                  </a:cubicBezTo>
                  <a:cubicBezTo>
                    <a:pt x="72" y="415"/>
                    <a:pt x="72" y="415"/>
                    <a:pt x="72" y="415"/>
                  </a:cubicBezTo>
                  <a:cubicBezTo>
                    <a:pt x="72" y="415"/>
                    <a:pt x="72" y="416"/>
                    <a:pt x="72" y="416"/>
                  </a:cubicBezTo>
                  <a:cubicBezTo>
                    <a:pt x="76" y="412"/>
                    <a:pt x="76" y="412"/>
                    <a:pt x="76" y="412"/>
                  </a:cubicBezTo>
                  <a:cubicBezTo>
                    <a:pt x="72" y="415"/>
                    <a:pt x="72" y="415"/>
                    <a:pt x="72" y="415"/>
                  </a:cubicBezTo>
                  <a:cubicBezTo>
                    <a:pt x="76" y="412"/>
                    <a:pt x="76" y="412"/>
                    <a:pt x="76" y="412"/>
                  </a:cubicBezTo>
                  <a:cubicBezTo>
                    <a:pt x="71" y="412"/>
                    <a:pt x="71" y="412"/>
                    <a:pt x="71" y="412"/>
                  </a:cubicBezTo>
                  <a:cubicBezTo>
                    <a:pt x="71" y="414"/>
                    <a:pt x="71" y="414"/>
                    <a:pt x="72" y="415"/>
                  </a:cubicBezTo>
                  <a:cubicBezTo>
                    <a:pt x="76" y="412"/>
                    <a:pt x="76" y="412"/>
                    <a:pt x="76" y="412"/>
                  </a:cubicBezTo>
                  <a:cubicBezTo>
                    <a:pt x="71" y="412"/>
                    <a:pt x="71" y="412"/>
                    <a:pt x="71" y="412"/>
                  </a:cubicBezTo>
                  <a:cubicBezTo>
                    <a:pt x="76" y="412"/>
                    <a:pt x="76" y="412"/>
                    <a:pt x="76" y="412"/>
                  </a:cubicBezTo>
                  <a:cubicBezTo>
                    <a:pt x="76" y="407"/>
                    <a:pt x="76" y="407"/>
                    <a:pt x="76" y="407"/>
                  </a:cubicBezTo>
                  <a:cubicBezTo>
                    <a:pt x="49" y="408"/>
                    <a:pt x="49" y="408"/>
                    <a:pt x="49" y="408"/>
                  </a:cubicBezTo>
                  <a:cubicBezTo>
                    <a:pt x="47" y="408"/>
                    <a:pt x="44" y="410"/>
                    <a:pt x="44" y="412"/>
                  </a:cubicBezTo>
                  <a:cubicBezTo>
                    <a:pt x="43" y="414"/>
                    <a:pt x="44" y="417"/>
                    <a:pt x="46" y="418"/>
                  </a:cubicBezTo>
                  <a:cubicBezTo>
                    <a:pt x="58" y="426"/>
                    <a:pt x="58" y="426"/>
                    <a:pt x="58" y="426"/>
                  </a:cubicBezTo>
                  <a:cubicBezTo>
                    <a:pt x="42" y="430"/>
                    <a:pt x="42" y="430"/>
                    <a:pt x="42" y="430"/>
                  </a:cubicBezTo>
                  <a:cubicBezTo>
                    <a:pt x="41" y="430"/>
                    <a:pt x="40" y="431"/>
                    <a:pt x="39" y="432"/>
                  </a:cubicBezTo>
                  <a:cubicBezTo>
                    <a:pt x="38" y="433"/>
                    <a:pt x="38" y="434"/>
                    <a:pt x="38" y="435"/>
                  </a:cubicBezTo>
                  <a:cubicBezTo>
                    <a:pt x="38" y="436"/>
                    <a:pt x="39" y="437"/>
                    <a:pt x="39" y="438"/>
                  </a:cubicBezTo>
                  <a:cubicBezTo>
                    <a:pt x="39" y="439"/>
                    <a:pt x="40" y="439"/>
                    <a:pt x="40" y="439"/>
                  </a:cubicBezTo>
                  <a:cubicBezTo>
                    <a:pt x="40" y="439"/>
                    <a:pt x="41" y="440"/>
                    <a:pt x="41" y="440"/>
                  </a:cubicBezTo>
                  <a:cubicBezTo>
                    <a:pt x="42" y="441"/>
                    <a:pt x="44" y="442"/>
                    <a:pt x="46" y="443"/>
                  </a:cubicBezTo>
                  <a:cubicBezTo>
                    <a:pt x="52" y="447"/>
                    <a:pt x="61" y="452"/>
                    <a:pt x="61" y="452"/>
                  </a:cubicBezTo>
                  <a:cubicBezTo>
                    <a:pt x="64" y="448"/>
                    <a:pt x="64" y="448"/>
                    <a:pt x="64" y="448"/>
                  </a:cubicBezTo>
                  <a:cubicBezTo>
                    <a:pt x="60" y="445"/>
                    <a:pt x="60" y="445"/>
                    <a:pt x="60" y="445"/>
                  </a:cubicBezTo>
                  <a:cubicBezTo>
                    <a:pt x="64" y="448"/>
                    <a:pt x="64" y="448"/>
                    <a:pt x="64" y="448"/>
                  </a:cubicBezTo>
                  <a:cubicBezTo>
                    <a:pt x="61" y="443"/>
                    <a:pt x="61" y="443"/>
                    <a:pt x="61" y="443"/>
                  </a:cubicBezTo>
                  <a:cubicBezTo>
                    <a:pt x="61" y="443"/>
                    <a:pt x="60" y="444"/>
                    <a:pt x="60" y="445"/>
                  </a:cubicBezTo>
                  <a:cubicBezTo>
                    <a:pt x="64" y="448"/>
                    <a:pt x="64" y="448"/>
                    <a:pt x="64" y="448"/>
                  </a:cubicBezTo>
                  <a:cubicBezTo>
                    <a:pt x="61" y="443"/>
                    <a:pt x="61" y="443"/>
                    <a:pt x="61" y="443"/>
                  </a:cubicBezTo>
                  <a:cubicBezTo>
                    <a:pt x="64" y="447"/>
                    <a:pt x="64" y="447"/>
                    <a:pt x="64" y="447"/>
                  </a:cubicBezTo>
                  <a:cubicBezTo>
                    <a:pt x="62" y="443"/>
                    <a:pt x="62" y="443"/>
                    <a:pt x="62" y="443"/>
                  </a:cubicBezTo>
                  <a:cubicBezTo>
                    <a:pt x="62" y="443"/>
                    <a:pt x="62" y="443"/>
                    <a:pt x="61" y="443"/>
                  </a:cubicBezTo>
                  <a:cubicBezTo>
                    <a:pt x="64" y="447"/>
                    <a:pt x="64" y="447"/>
                    <a:pt x="64" y="447"/>
                  </a:cubicBezTo>
                  <a:cubicBezTo>
                    <a:pt x="62" y="443"/>
                    <a:pt x="62" y="443"/>
                    <a:pt x="62" y="443"/>
                  </a:cubicBezTo>
                  <a:cubicBezTo>
                    <a:pt x="63" y="444"/>
                    <a:pt x="63" y="444"/>
                    <a:pt x="63" y="444"/>
                  </a:cubicBezTo>
                  <a:cubicBezTo>
                    <a:pt x="62" y="443"/>
                    <a:pt x="62" y="443"/>
                    <a:pt x="62" y="443"/>
                  </a:cubicBezTo>
                  <a:cubicBezTo>
                    <a:pt x="62" y="443"/>
                    <a:pt x="62" y="443"/>
                    <a:pt x="62" y="443"/>
                  </a:cubicBezTo>
                  <a:cubicBezTo>
                    <a:pt x="63" y="444"/>
                    <a:pt x="63" y="444"/>
                    <a:pt x="63" y="444"/>
                  </a:cubicBezTo>
                  <a:cubicBezTo>
                    <a:pt x="62" y="443"/>
                    <a:pt x="62" y="443"/>
                    <a:pt x="62" y="443"/>
                  </a:cubicBezTo>
                  <a:cubicBezTo>
                    <a:pt x="62" y="443"/>
                    <a:pt x="61" y="443"/>
                    <a:pt x="60" y="443"/>
                  </a:cubicBezTo>
                  <a:cubicBezTo>
                    <a:pt x="56" y="444"/>
                    <a:pt x="48" y="445"/>
                    <a:pt x="40" y="445"/>
                  </a:cubicBezTo>
                  <a:cubicBezTo>
                    <a:pt x="33" y="446"/>
                    <a:pt x="27" y="447"/>
                    <a:pt x="27" y="447"/>
                  </a:cubicBezTo>
                  <a:cubicBezTo>
                    <a:pt x="26" y="447"/>
                    <a:pt x="24" y="448"/>
                    <a:pt x="23" y="449"/>
                  </a:cubicBezTo>
                  <a:cubicBezTo>
                    <a:pt x="22" y="450"/>
                    <a:pt x="22" y="451"/>
                    <a:pt x="22" y="452"/>
                  </a:cubicBezTo>
                  <a:cubicBezTo>
                    <a:pt x="22" y="454"/>
                    <a:pt x="23" y="455"/>
                    <a:pt x="23" y="455"/>
                  </a:cubicBezTo>
                  <a:cubicBezTo>
                    <a:pt x="24" y="456"/>
                    <a:pt x="24" y="456"/>
                    <a:pt x="24" y="456"/>
                  </a:cubicBezTo>
                  <a:cubicBezTo>
                    <a:pt x="25" y="457"/>
                    <a:pt x="25" y="457"/>
                    <a:pt x="25" y="457"/>
                  </a:cubicBezTo>
                  <a:cubicBezTo>
                    <a:pt x="27" y="458"/>
                    <a:pt x="29" y="460"/>
                    <a:pt x="31" y="461"/>
                  </a:cubicBezTo>
                  <a:cubicBezTo>
                    <a:pt x="39" y="466"/>
                    <a:pt x="51" y="473"/>
                    <a:pt x="51" y="473"/>
                  </a:cubicBezTo>
                  <a:cubicBezTo>
                    <a:pt x="53" y="468"/>
                    <a:pt x="53" y="468"/>
                    <a:pt x="53" y="468"/>
                  </a:cubicBezTo>
                  <a:cubicBezTo>
                    <a:pt x="49" y="465"/>
                    <a:pt x="49" y="465"/>
                    <a:pt x="49" y="465"/>
                  </a:cubicBezTo>
                  <a:cubicBezTo>
                    <a:pt x="53" y="468"/>
                    <a:pt x="53" y="468"/>
                    <a:pt x="53" y="468"/>
                  </a:cubicBezTo>
                  <a:cubicBezTo>
                    <a:pt x="50" y="464"/>
                    <a:pt x="50" y="464"/>
                    <a:pt x="50" y="464"/>
                  </a:cubicBezTo>
                  <a:cubicBezTo>
                    <a:pt x="50" y="464"/>
                    <a:pt x="49" y="464"/>
                    <a:pt x="49" y="465"/>
                  </a:cubicBezTo>
                  <a:cubicBezTo>
                    <a:pt x="53" y="468"/>
                    <a:pt x="53" y="468"/>
                    <a:pt x="53" y="468"/>
                  </a:cubicBezTo>
                  <a:cubicBezTo>
                    <a:pt x="50" y="464"/>
                    <a:pt x="50" y="464"/>
                    <a:pt x="50" y="464"/>
                  </a:cubicBezTo>
                  <a:cubicBezTo>
                    <a:pt x="53" y="468"/>
                    <a:pt x="53" y="468"/>
                    <a:pt x="53" y="468"/>
                  </a:cubicBezTo>
                  <a:cubicBezTo>
                    <a:pt x="51" y="463"/>
                    <a:pt x="51" y="463"/>
                    <a:pt x="51" y="463"/>
                  </a:cubicBezTo>
                  <a:cubicBezTo>
                    <a:pt x="51" y="463"/>
                    <a:pt x="50" y="463"/>
                    <a:pt x="50" y="464"/>
                  </a:cubicBezTo>
                  <a:cubicBezTo>
                    <a:pt x="53" y="468"/>
                    <a:pt x="53" y="468"/>
                    <a:pt x="53" y="468"/>
                  </a:cubicBezTo>
                  <a:cubicBezTo>
                    <a:pt x="51" y="463"/>
                    <a:pt x="51" y="463"/>
                    <a:pt x="51" y="463"/>
                  </a:cubicBezTo>
                  <a:cubicBezTo>
                    <a:pt x="53" y="468"/>
                    <a:pt x="53" y="468"/>
                    <a:pt x="53" y="468"/>
                  </a:cubicBezTo>
                  <a:cubicBezTo>
                    <a:pt x="52" y="463"/>
                    <a:pt x="52" y="463"/>
                    <a:pt x="52" y="463"/>
                  </a:cubicBezTo>
                  <a:cubicBezTo>
                    <a:pt x="51" y="463"/>
                    <a:pt x="51" y="463"/>
                    <a:pt x="51" y="463"/>
                  </a:cubicBezTo>
                  <a:cubicBezTo>
                    <a:pt x="53" y="468"/>
                    <a:pt x="53" y="468"/>
                    <a:pt x="53" y="468"/>
                  </a:cubicBezTo>
                  <a:cubicBezTo>
                    <a:pt x="52" y="463"/>
                    <a:pt x="52" y="463"/>
                    <a:pt x="52" y="463"/>
                  </a:cubicBezTo>
                  <a:cubicBezTo>
                    <a:pt x="53" y="466"/>
                    <a:pt x="53" y="466"/>
                    <a:pt x="53" y="466"/>
                  </a:cubicBezTo>
                  <a:cubicBezTo>
                    <a:pt x="52" y="463"/>
                    <a:pt x="52" y="463"/>
                    <a:pt x="52" y="463"/>
                  </a:cubicBezTo>
                  <a:cubicBezTo>
                    <a:pt x="52" y="463"/>
                    <a:pt x="52" y="463"/>
                    <a:pt x="52" y="463"/>
                  </a:cubicBezTo>
                  <a:cubicBezTo>
                    <a:pt x="53" y="466"/>
                    <a:pt x="53" y="466"/>
                    <a:pt x="53" y="466"/>
                  </a:cubicBezTo>
                  <a:cubicBezTo>
                    <a:pt x="52" y="463"/>
                    <a:pt x="52" y="463"/>
                    <a:pt x="52" y="463"/>
                  </a:cubicBezTo>
                  <a:cubicBezTo>
                    <a:pt x="52" y="463"/>
                    <a:pt x="52" y="463"/>
                    <a:pt x="52" y="463"/>
                  </a:cubicBezTo>
                  <a:cubicBezTo>
                    <a:pt x="51" y="463"/>
                    <a:pt x="51" y="463"/>
                    <a:pt x="50" y="463"/>
                  </a:cubicBezTo>
                  <a:cubicBezTo>
                    <a:pt x="47" y="464"/>
                    <a:pt x="40" y="465"/>
                    <a:pt x="35" y="467"/>
                  </a:cubicBezTo>
                  <a:cubicBezTo>
                    <a:pt x="32" y="467"/>
                    <a:pt x="29" y="468"/>
                    <a:pt x="27" y="468"/>
                  </a:cubicBezTo>
                  <a:cubicBezTo>
                    <a:pt x="26" y="468"/>
                    <a:pt x="25" y="469"/>
                    <a:pt x="25" y="469"/>
                  </a:cubicBezTo>
                  <a:cubicBezTo>
                    <a:pt x="24" y="469"/>
                    <a:pt x="24" y="469"/>
                    <a:pt x="24" y="469"/>
                  </a:cubicBezTo>
                  <a:cubicBezTo>
                    <a:pt x="23" y="469"/>
                    <a:pt x="23" y="469"/>
                    <a:pt x="23" y="470"/>
                  </a:cubicBezTo>
                  <a:cubicBezTo>
                    <a:pt x="22" y="470"/>
                    <a:pt x="22" y="470"/>
                    <a:pt x="22" y="470"/>
                  </a:cubicBezTo>
                  <a:cubicBezTo>
                    <a:pt x="22" y="470"/>
                    <a:pt x="21" y="471"/>
                    <a:pt x="21" y="472"/>
                  </a:cubicBezTo>
                  <a:cubicBezTo>
                    <a:pt x="20" y="473"/>
                    <a:pt x="20" y="474"/>
                    <a:pt x="20" y="476"/>
                  </a:cubicBezTo>
                  <a:cubicBezTo>
                    <a:pt x="20" y="477"/>
                    <a:pt x="21" y="479"/>
                    <a:pt x="22" y="479"/>
                  </a:cubicBezTo>
                  <a:cubicBezTo>
                    <a:pt x="22" y="479"/>
                    <a:pt x="23" y="480"/>
                    <a:pt x="24" y="480"/>
                  </a:cubicBezTo>
                  <a:cubicBezTo>
                    <a:pt x="26" y="481"/>
                    <a:pt x="28" y="483"/>
                    <a:pt x="30" y="484"/>
                  </a:cubicBezTo>
                  <a:cubicBezTo>
                    <a:pt x="31" y="484"/>
                    <a:pt x="32" y="485"/>
                    <a:pt x="32" y="485"/>
                  </a:cubicBezTo>
                  <a:cubicBezTo>
                    <a:pt x="33" y="486"/>
                    <a:pt x="33" y="486"/>
                    <a:pt x="33" y="486"/>
                  </a:cubicBezTo>
                  <a:cubicBezTo>
                    <a:pt x="33" y="486"/>
                    <a:pt x="33" y="486"/>
                    <a:pt x="33" y="486"/>
                  </a:cubicBezTo>
                  <a:cubicBezTo>
                    <a:pt x="34" y="483"/>
                    <a:pt x="34" y="483"/>
                    <a:pt x="34" y="483"/>
                  </a:cubicBezTo>
                  <a:cubicBezTo>
                    <a:pt x="33" y="485"/>
                    <a:pt x="33" y="485"/>
                    <a:pt x="33" y="485"/>
                  </a:cubicBezTo>
                  <a:cubicBezTo>
                    <a:pt x="33" y="486"/>
                    <a:pt x="33" y="486"/>
                    <a:pt x="33" y="486"/>
                  </a:cubicBezTo>
                  <a:cubicBezTo>
                    <a:pt x="34" y="483"/>
                    <a:pt x="34" y="483"/>
                    <a:pt x="34" y="483"/>
                  </a:cubicBezTo>
                  <a:cubicBezTo>
                    <a:pt x="33" y="485"/>
                    <a:pt x="33" y="485"/>
                    <a:pt x="33" y="485"/>
                  </a:cubicBezTo>
                  <a:cubicBezTo>
                    <a:pt x="36" y="482"/>
                    <a:pt x="36" y="482"/>
                    <a:pt x="36" y="482"/>
                  </a:cubicBezTo>
                  <a:cubicBezTo>
                    <a:pt x="32" y="485"/>
                    <a:pt x="32" y="485"/>
                    <a:pt x="32" y="485"/>
                  </a:cubicBezTo>
                  <a:cubicBezTo>
                    <a:pt x="32" y="485"/>
                    <a:pt x="32" y="485"/>
                    <a:pt x="33" y="485"/>
                  </a:cubicBezTo>
                  <a:cubicBezTo>
                    <a:pt x="36" y="482"/>
                    <a:pt x="36" y="482"/>
                    <a:pt x="36" y="482"/>
                  </a:cubicBezTo>
                  <a:cubicBezTo>
                    <a:pt x="32" y="485"/>
                    <a:pt x="32" y="485"/>
                    <a:pt x="32" y="485"/>
                  </a:cubicBezTo>
                  <a:cubicBezTo>
                    <a:pt x="36" y="482"/>
                    <a:pt x="36" y="482"/>
                    <a:pt x="36" y="482"/>
                  </a:cubicBezTo>
                  <a:cubicBezTo>
                    <a:pt x="31" y="484"/>
                    <a:pt x="31" y="484"/>
                    <a:pt x="31" y="484"/>
                  </a:cubicBezTo>
                  <a:cubicBezTo>
                    <a:pt x="32" y="484"/>
                    <a:pt x="32" y="484"/>
                    <a:pt x="32" y="485"/>
                  </a:cubicBezTo>
                  <a:cubicBezTo>
                    <a:pt x="36" y="482"/>
                    <a:pt x="36" y="482"/>
                    <a:pt x="36" y="482"/>
                  </a:cubicBezTo>
                  <a:cubicBezTo>
                    <a:pt x="31" y="484"/>
                    <a:pt x="31" y="484"/>
                    <a:pt x="31" y="484"/>
                  </a:cubicBezTo>
                  <a:cubicBezTo>
                    <a:pt x="36" y="482"/>
                    <a:pt x="36" y="482"/>
                    <a:pt x="36" y="482"/>
                  </a:cubicBezTo>
                  <a:cubicBezTo>
                    <a:pt x="31" y="482"/>
                    <a:pt x="31" y="482"/>
                    <a:pt x="31" y="482"/>
                  </a:cubicBezTo>
                  <a:cubicBezTo>
                    <a:pt x="31" y="483"/>
                    <a:pt x="31" y="483"/>
                    <a:pt x="31" y="484"/>
                  </a:cubicBezTo>
                  <a:cubicBezTo>
                    <a:pt x="36" y="482"/>
                    <a:pt x="36" y="482"/>
                    <a:pt x="36" y="482"/>
                  </a:cubicBezTo>
                  <a:cubicBezTo>
                    <a:pt x="31" y="482"/>
                    <a:pt x="31" y="482"/>
                    <a:pt x="31" y="482"/>
                  </a:cubicBezTo>
                  <a:cubicBezTo>
                    <a:pt x="37" y="482"/>
                    <a:pt x="37" y="482"/>
                    <a:pt x="37" y="482"/>
                  </a:cubicBezTo>
                  <a:cubicBezTo>
                    <a:pt x="32" y="479"/>
                    <a:pt x="32" y="479"/>
                    <a:pt x="32" y="479"/>
                  </a:cubicBezTo>
                  <a:cubicBezTo>
                    <a:pt x="31" y="480"/>
                    <a:pt x="31" y="481"/>
                    <a:pt x="31" y="482"/>
                  </a:cubicBezTo>
                  <a:cubicBezTo>
                    <a:pt x="37" y="482"/>
                    <a:pt x="37" y="482"/>
                    <a:pt x="37" y="482"/>
                  </a:cubicBezTo>
                  <a:cubicBezTo>
                    <a:pt x="32" y="479"/>
                    <a:pt x="32" y="479"/>
                    <a:pt x="32" y="479"/>
                  </a:cubicBezTo>
                  <a:cubicBezTo>
                    <a:pt x="37" y="482"/>
                    <a:pt x="37" y="482"/>
                    <a:pt x="37" y="482"/>
                  </a:cubicBezTo>
                  <a:cubicBezTo>
                    <a:pt x="32" y="479"/>
                    <a:pt x="32" y="479"/>
                    <a:pt x="32" y="479"/>
                  </a:cubicBezTo>
                  <a:cubicBezTo>
                    <a:pt x="36" y="482"/>
                    <a:pt x="36" y="482"/>
                    <a:pt x="36" y="482"/>
                  </a:cubicBezTo>
                  <a:cubicBezTo>
                    <a:pt x="33" y="478"/>
                    <a:pt x="33" y="478"/>
                    <a:pt x="33" y="478"/>
                  </a:cubicBezTo>
                  <a:cubicBezTo>
                    <a:pt x="33" y="478"/>
                    <a:pt x="32" y="478"/>
                    <a:pt x="32" y="479"/>
                  </a:cubicBezTo>
                  <a:cubicBezTo>
                    <a:pt x="36" y="482"/>
                    <a:pt x="36" y="482"/>
                    <a:pt x="36" y="482"/>
                  </a:cubicBezTo>
                  <a:cubicBezTo>
                    <a:pt x="33" y="478"/>
                    <a:pt x="33" y="478"/>
                    <a:pt x="33" y="478"/>
                  </a:cubicBezTo>
                  <a:cubicBezTo>
                    <a:pt x="36" y="481"/>
                    <a:pt x="36" y="481"/>
                    <a:pt x="36" y="481"/>
                  </a:cubicBezTo>
                  <a:cubicBezTo>
                    <a:pt x="33" y="477"/>
                    <a:pt x="33" y="477"/>
                    <a:pt x="33" y="477"/>
                  </a:cubicBezTo>
                  <a:cubicBezTo>
                    <a:pt x="33" y="477"/>
                    <a:pt x="33" y="477"/>
                    <a:pt x="33" y="478"/>
                  </a:cubicBezTo>
                  <a:cubicBezTo>
                    <a:pt x="36" y="481"/>
                    <a:pt x="36" y="481"/>
                    <a:pt x="36" y="481"/>
                  </a:cubicBezTo>
                  <a:cubicBezTo>
                    <a:pt x="33" y="477"/>
                    <a:pt x="33" y="477"/>
                    <a:pt x="33" y="477"/>
                  </a:cubicBezTo>
                  <a:cubicBezTo>
                    <a:pt x="35" y="480"/>
                    <a:pt x="35" y="480"/>
                    <a:pt x="35" y="480"/>
                  </a:cubicBezTo>
                  <a:cubicBezTo>
                    <a:pt x="34" y="477"/>
                    <a:pt x="34" y="477"/>
                    <a:pt x="34" y="477"/>
                  </a:cubicBezTo>
                  <a:cubicBezTo>
                    <a:pt x="33" y="477"/>
                    <a:pt x="33" y="477"/>
                    <a:pt x="33" y="477"/>
                  </a:cubicBezTo>
                  <a:cubicBezTo>
                    <a:pt x="35" y="480"/>
                    <a:pt x="35" y="480"/>
                    <a:pt x="35" y="480"/>
                  </a:cubicBezTo>
                  <a:cubicBezTo>
                    <a:pt x="34" y="477"/>
                    <a:pt x="34" y="477"/>
                    <a:pt x="34" y="477"/>
                  </a:cubicBezTo>
                  <a:cubicBezTo>
                    <a:pt x="33" y="477"/>
                    <a:pt x="33" y="477"/>
                    <a:pt x="32" y="478"/>
                  </a:cubicBezTo>
                  <a:cubicBezTo>
                    <a:pt x="29" y="479"/>
                    <a:pt x="24" y="482"/>
                    <a:pt x="20" y="484"/>
                  </a:cubicBezTo>
                  <a:cubicBezTo>
                    <a:pt x="15" y="486"/>
                    <a:pt x="11" y="488"/>
                    <a:pt x="11" y="488"/>
                  </a:cubicBezTo>
                  <a:cubicBezTo>
                    <a:pt x="9" y="489"/>
                    <a:pt x="8" y="491"/>
                    <a:pt x="8" y="493"/>
                  </a:cubicBezTo>
                  <a:cubicBezTo>
                    <a:pt x="8" y="495"/>
                    <a:pt x="9" y="497"/>
                    <a:pt x="10" y="498"/>
                  </a:cubicBezTo>
                  <a:cubicBezTo>
                    <a:pt x="18" y="503"/>
                    <a:pt x="18" y="503"/>
                    <a:pt x="18" y="503"/>
                  </a:cubicBezTo>
                  <a:cubicBezTo>
                    <a:pt x="8" y="510"/>
                    <a:pt x="8" y="510"/>
                    <a:pt x="8" y="510"/>
                  </a:cubicBezTo>
                  <a:cubicBezTo>
                    <a:pt x="6" y="511"/>
                    <a:pt x="5" y="513"/>
                    <a:pt x="6" y="515"/>
                  </a:cubicBezTo>
                  <a:cubicBezTo>
                    <a:pt x="6" y="517"/>
                    <a:pt x="7" y="519"/>
                    <a:pt x="8" y="519"/>
                  </a:cubicBezTo>
                  <a:cubicBezTo>
                    <a:pt x="8" y="519"/>
                    <a:pt x="9" y="520"/>
                    <a:pt x="11" y="521"/>
                  </a:cubicBezTo>
                  <a:cubicBezTo>
                    <a:pt x="13" y="522"/>
                    <a:pt x="17" y="524"/>
                    <a:pt x="19" y="526"/>
                  </a:cubicBezTo>
                  <a:cubicBezTo>
                    <a:pt x="21" y="527"/>
                    <a:pt x="22" y="528"/>
                    <a:pt x="23" y="528"/>
                  </a:cubicBezTo>
                  <a:cubicBezTo>
                    <a:pt x="23" y="529"/>
                    <a:pt x="24" y="529"/>
                    <a:pt x="24" y="529"/>
                  </a:cubicBezTo>
                  <a:cubicBezTo>
                    <a:pt x="24" y="529"/>
                    <a:pt x="24" y="529"/>
                    <a:pt x="24" y="529"/>
                  </a:cubicBezTo>
                  <a:cubicBezTo>
                    <a:pt x="26" y="526"/>
                    <a:pt x="26" y="526"/>
                    <a:pt x="26" y="526"/>
                  </a:cubicBezTo>
                  <a:cubicBezTo>
                    <a:pt x="23" y="528"/>
                    <a:pt x="23" y="528"/>
                    <a:pt x="23" y="528"/>
                  </a:cubicBezTo>
                  <a:cubicBezTo>
                    <a:pt x="24" y="529"/>
                    <a:pt x="24" y="529"/>
                    <a:pt x="24" y="529"/>
                  </a:cubicBezTo>
                  <a:cubicBezTo>
                    <a:pt x="26" y="526"/>
                    <a:pt x="26" y="526"/>
                    <a:pt x="26" y="526"/>
                  </a:cubicBezTo>
                  <a:cubicBezTo>
                    <a:pt x="23" y="528"/>
                    <a:pt x="23" y="528"/>
                    <a:pt x="23" y="528"/>
                  </a:cubicBezTo>
                  <a:cubicBezTo>
                    <a:pt x="27" y="525"/>
                    <a:pt x="27" y="525"/>
                    <a:pt x="27" y="525"/>
                  </a:cubicBezTo>
                  <a:cubicBezTo>
                    <a:pt x="23" y="528"/>
                    <a:pt x="23" y="528"/>
                    <a:pt x="23" y="528"/>
                  </a:cubicBezTo>
                  <a:cubicBezTo>
                    <a:pt x="23" y="528"/>
                    <a:pt x="23" y="528"/>
                    <a:pt x="23" y="528"/>
                  </a:cubicBezTo>
                  <a:cubicBezTo>
                    <a:pt x="27" y="525"/>
                    <a:pt x="27" y="525"/>
                    <a:pt x="27" y="525"/>
                  </a:cubicBezTo>
                  <a:cubicBezTo>
                    <a:pt x="23" y="528"/>
                    <a:pt x="23" y="528"/>
                    <a:pt x="23" y="528"/>
                  </a:cubicBezTo>
                  <a:cubicBezTo>
                    <a:pt x="27" y="525"/>
                    <a:pt x="27" y="525"/>
                    <a:pt x="27" y="525"/>
                  </a:cubicBezTo>
                  <a:cubicBezTo>
                    <a:pt x="22" y="525"/>
                    <a:pt x="22" y="525"/>
                    <a:pt x="22" y="525"/>
                  </a:cubicBezTo>
                  <a:cubicBezTo>
                    <a:pt x="22" y="527"/>
                    <a:pt x="22" y="527"/>
                    <a:pt x="23" y="528"/>
                  </a:cubicBezTo>
                  <a:cubicBezTo>
                    <a:pt x="27" y="525"/>
                    <a:pt x="27" y="525"/>
                    <a:pt x="27" y="525"/>
                  </a:cubicBezTo>
                  <a:cubicBezTo>
                    <a:pt x="22" y="525"/>
                    <a:pt x="22" y="525"/>
                    <a:pt x="22" y="525"/>
                  </a:cubicBezTo>
                  <a:cubicBezTo>
                    <a:pt x="27" y="525"/>
                    <a:pt x="27" y="525"/>
                    <a:pt x="27" y="525"/>
                  </a:cubicBezTo>
                  <a:cubicBezTo>
                    <a:pt x="23" y="522"/>
                    <a:pt x="23" y="522"/>
                    <a:pt x="23" y="522"/>
                  </a:cubicBezTo>
                  <a:cubicBezTo>
                    <a:pt x="22" y="523"/>
                    <a:pt x="22" y="524"/>
                    <a:pt x="22" y="525"/>
                  </a:cubicBezTo>
                  <a:cubicBezTo>
                    <a:pt x="27" y="525"/>
                    <a:pt x="27" y="525"/>
                    <a:pt x="27" y="525"/>
                  </a:cubicBezTo>
                  <a:cubicBezTo>
                    <a:pt x="23" y="522"/>
                    <a:pt x="23" y="522"/>
                    <a:pt x="23" y="522"/>
                  </a:cubicBezTo>
                  <a:cubicBezTo>
                    <a:pt x="27" y="525"/>
                    <a:pt x="27" y="525"/>
                    <a:pt x="27" y="525"/>
                  </a:cubicBezTo>
                  <a:cubicBezTo>
                    <a:pt x="24" y="520"/>
                    <a:pt x="24" y="520"/>
                    <a:pt x="24" y="520"/>
                  </a:cubicBezTo>
                  <a:cubicBezTo>
                    <a:pt x="24" y="520"/>
                    <a:pt x="19" y="524"/>
                    <a:pt x="14" y="527"/>
                  </a:cubicBezTo>
                  <a:cubicBezTo>
                    <a:pt x="11" y="529"/>
                    <a:pt x="8" y="531"/>
                    <a:pt x="6" y="532"/>
                  </a:cubicBezTo>
                  <a:cubicBezTo>
                    <a:pt x="5" y="533"/>
                    <a:pt x="4" y="534"/>
                    <a:pt x="3" y="534"/>
                  </a:cubicBezTo>
                  <a:cubicBezTo>
                    <a:pt x="2" y="535"/>
                    <a:pt x="2" y="535"/>
                    <a:pt x="2" y="535"/>
                  </a:cubicBezTo>
                  <a:cubicBezTo>
                    <a:pt x="2" y="535"/>
                    <a:pt x="2" y="535"/>
                    <a:pt x="2" y="535"/>
                  </a:cubicBezTo>
                  <a:cubicBezTo>
                    <a:pt x="1" y="536"/>
                    <a:pt x="1" y="536"/>
                    <a:pt x="1" y="536"/>
                  </a:cubicBezTo>
                  <a:cubicBezTo>
                    <a:pt x="1" y="536"/>
                    <a:pt x="1" y="536"/>
                    <a:pt x="1" y="537"/>
                  </a:cubicBezTo>
                  <a:cubicBezTo>
                    <a:pt x="0" y="538"/>
                    <a:pt x="0" y="539"/>
                    <a:pt x="0" y="541"/>
                  </a:cubicBezTo>
                  <a:cubicBezTo>
                    <a:pt x="0" y="542"/>
                    <a:pt x="1" y="543"/>
                    <a:pt x="2" y="544"/>
                  </a:cubicBezTo>
                  <a:cubicBezTo>
                    <a:pt x="17" y="553"/>
                    <a:pt x="17" y="553"/>
                    <a:pt x="17" y="553"/>
                  </a:cubicBezTo>
                  <a:cubicBezTo>
                    <a:pt x="19" y="555"/>
                    <a:pt x="23" y="554"/>
                    <a:pt x="24" y="552"/>
                  </a:cubicBezTo>
                  <a:cubicBezTo>
                    <a:pt x="26" y="549"/>
                    <a:pt x="25" y="546"/>
                    <a:pt x="23" y="544"/>
                  </a:cubicBezTo>
                  <a:close/>
                </a:path>
              </a:pathLst>
            </a:custGeom>
            <a:solidFill>
              <a:srgbClr val="C6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253"/>
            <p:cNvSpPr/>
            <p:nvPr/>
          </p:nvSpPr>
          <p:spPr bwMode="auto">
            <a:xfrm>
              <a:off x="3395663" y="3346450"/>
              <a:ext cx="2398713" cy="1189037"/>
            </a:xfrm>
            <a:custGeom>
              <a:avLst/>
              <a:gdLst>
                <a:gd name="T0" fmla="*/ 256 w 1870"/>
                <a:gd name="T1" fmla="*/ 911 h 927"/>
                <a:gd name="T2" fmla="*/ 263 w 1870"/>
                <a:gd name="T3" fmla="*/ 892 h 927"/>
                <a:gd name="T4" fmla="*/ 340 w 1870"/>
                <a:gd name="T5" fmla="*/ 891 h 927"/>
                <a:gd name="T6" fmla="*/ 414 w 1870"/>
                <a:gd name="T7" fmla="*/ 901 h 927"/>
                <a:gd name="T8" fmla="*/ 512 w 1870"/>
                <a:gd name="T9" fmla="*/ 862 h 927"/>
                <a:gd name="T10" fmla="*/ 568 w 1870"/>
                <a:gd name="T11" fmla="*/ 823 h 927"/>
                <a:gd name="T12" fmla="*/ 574 w 1870"/>
                <a:gd name="T13" fmla="*/ 781 h 927"/>
                <a:gd name="T14" fmla="*/ 606 w 1870"/>
                <a:gd name="T15" fmla="*/ 756 h 927"/>
                <a:gd name="T16" fmla="*/ 630 w 1870"/>
                <a:gd name="T17" fmla="*/ 709 h 927"/>
                <a:gd name="T18" fmla="*/ 662 w 1870"/>
                <a:gd name="T19" fmla="*/ 646 h 927"/>
                <a:gd name="T20" fmla="*/ 740 w 1870"/>
                <a:gd name="T21" fmla="*/ 629 h 927"/>
                <a:gd name="T22" fmla="*/ 778 w 1870"/>
                <a:gd name="T23" fmla="*/ 623 h 927"/>
                <a:gd name="T24" fmla="*/ 824 w 1870"/>
                <a:gd name="T25" fmla="*/ 578 h 927"/>
                <a:gd name="T26" fmla="*/ 918 w 1870"/>
                <a:gd name="T27" fmla="*/ 552 h 927"/>
                <a:gd name="T28" fmla="*/ 962 w 1870"/>
                <a:gd name="T29" fmla="*/ 539 h 927"/>
                <a:gd name="T30" fmla="*/ 1097 w 1870"/>
                <a:gd name="T31" fmla="*/ 516 h 927"/>
                <a:gd name="T32" fmla="*/ 1110 w 1870"/>
                <a:gd name="T33" fmla="*/ 518 h 927"/>
                <a:gd name="T34" fmla="*/ 1150 w 1870"/>
                <a:gd name="T35" fmla="*/ 505 h 927"/>
                <a:gd name="T36" fmla="*/ 1207 w 1870"/>
                <a:gd name="T37" fmla="*/ 488 h 927"/>
                <a:gd name="T38" fmla="*/ 1223 w 1870"/>
                <a:gd name="T39" fmla="*/ 487 h 927"/>
                <a:gd name="T40" fmla="*/ 1258 w 1870"/>
                <a:gd name="T41" fmla="*/ 483 h 927"/>
                <a:gd name="T42" fmla="*/ 1294 w 1870"/>
                <a:gd name="T43" fmla="*/ 481 h 927"/>
                <a:gd name="T44" fmla="*/ 1401 w 1870"/>
                <a:gd name="T45" fmla="*/ 448 h 927"/>
                <a:gd name="T46" fmla="*/ 1425 w 1870"/>
                <a:gd name="T47" fmla="*/ 446 h 927"/>
                <a:gd name="T48" fmla="*/ 1539 w 1870"/>
                <a:gd name="T49" fmla="*/ 449 h 927"/>
                <a:gd name="T50" fmla="*/ 1535 w 1870"/>
                <a:gd name="T51" fmla="*/ 427 h 927"/>
                <a:gd name="T52" fmla="*/ 1582 w 1870"/>
                <a:gd name="T53" fmla="*/ 415 h 927"/>
                <a:gd name="T54" fmla="*/ 1717 w 1870"/>
                <a:gd name="T55" fmla="*/ 390 h 927"/>
                <a:gd name="T56" fmla="*/ 1757 w 1870"/>
                <a:gd name="T57" fmla="*/ 357 h 927"/>
                <a:gd name="T58" fmla="*/ 1849 w 1870"/>
                <a:gd name="T59" fmla="*/ 275 h 927"/>
                <a:gd name="T60" fmla="*/ 1840 w 1870"/>
                <a:gd name="T61" fmla="*/ 166 h 927"/>
                <a:gd name="T62" fmla="*/ 1824 w 1870"/>
                <a:gd name="T63" fmla="*/ 123 h 927"/>
                <a:gd name="T64" fmla="*/ 1816 w 1870"/>
                <a:gd name="T65" fmla="*/ 124 h 927"/>
                <a:gd name="T66" fmla="*/ 1855 w 1870"/>
                <a:gd name="T67" fmla="*/ 208 h 927"/>
                <a:gd name="T68" fmla="*/ 1833 w 1870"/>
                <a:gd name="T69" fmla="*/ 306 h 927"/>
                <a:gd name="T70" fmla="*/ 1782 w 1870"/>
                <a:gd name="T71" fmla="*/ 325 h 927"/>
                <a:gd name="T72" fmla="*/ 1729 w 1870"/>
                <a:gd name="T73" fmla="*/ 385 h 927"/>
                <a:gd name="T74" fmla="*/ 1713 w 1870"/>
                <a:gd name="T75" fmla="*/ 392 h 927"/>
                <a:gd name="T76" fmla="*/ 1595 w 1870"/>
                <a:gd name="T77" fmla="*/ 398 h 927"/>
                <a:gd name="T78" fmla="*/ 1524 w 1870"/>
                <a:gd name="T79" fmla="*/ 426 h 927"/>
                <a:gd name="T80" fmla="*/ 1485 w 1870"/>
                <a:gd name="T81" fmla="*/ 460 h 927"/>
                <a:gd name="T82" fmla="*/ 1392 w 1870"/>
                <a:gd name="T83" fmla="*/ 454 h 927"/>
                <a:gd name="T84" fmla="*/ 1348 w 1870"/>
                <a:gd name="T85" fmla="*/ 481 h 927"/>
                <a:gd name="T86" fmla="*/ 1256 w 1870"/>
                <a:gd name="T87" fmla="*/ 486 h 927"/>
                <a:gd name="T88" fmla="*/ 1233 w 1870"/>
                <a:gd name="T89" fmla="*/ 510 h 927"/>
                <a:gd name="T90" fmla="*/ 1212 w 1870"/>
                <a:gd name="T91" fmla="*/ 512 h 927"/>
                <a:gd name="T92" fmla="*/ 1153 w 1870"/>
                <a:gd name="T93" fmla="*/ 526 h 927"/>
                <a:gd name="T94" fmla="*/ 1114 w 1870"/>
                <a:gd name="T95" fmla="*/ 539 h 927"/>
                <a:gd name="T96" fmla="*/ 1057 w 1870"/>
                <a:gd name="T97" fmla="*/ 550 h 927"/>
                <a:gd name="T98" fmla="*/ 1004 w 1870"/>
                <a:gd name="T99" fmla="*/ 560 h 927"/>
                <a:gd name="T100" fmla="*/ 910 w 1870"/>
                <a:gd name="T101" fmla="*/ 552 h 927"/>
                <a:gd name="T102" fmla="*/ 869 w 1870"/>
                <a:gd name="T103" fmla="*/ 582 h 927"/>
                <a:gd name="T104" fmla="*/ 777 w 1870"/>
                <a:gd name="T105" fmla="*/ 612 h 927"/>
                <a:gd name="T106" fmla="*/ 750 w 1870"/>
                <a:gd name="T107" fmla="*/ 624 h 927"/>
                <a:gd name="T108" fmla="*/ 657 w 1870"/>
                <a:gd name="T109" fmla="*/ 646 h 927"/>
                <a:gd name="T110" fmla="*/ 651 w 1870"/>
                <a:gd name="T111" fmla="*/ 728 h 927"/>
                <a:gd name="T112" fmla="*/ 629 w 1870"/>
                <a:gd name="T113" fmla="*/ 749 h 927"/>
                <a:gd name="T114" fmla="*/ 591 w 1870"/>
                <a:gd name="T115" fmla="*/ 788 h 927"/>
                <a:gd name="T116" fmla="*/ 563 w 1870"/>
                <a:gd name="T117" fmla="*/ 818 h 927"/>
                <a:gd name="T118" fmla="*/ 475 w 1870"/>
                <a:gd name="T119" fmla="*/ 849 h 927"/>
                <a:gd name="T120" fmla="*/ 415 w 1870"/>
                <a:gd name="T121" fmla="*/ 891 h 927"/>
                <a:gd name="T122" fmla="*/ 297 w 1870"/>
                <a:gd name="T123" fmla="*/ 893 h 927"/>
                <a:gd name="T124" fmla="*/ 250 w 1870"/>
                <a:gd name="T125" fmla="*/ 911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0" h="927">
                  <a:moveTo>
                    <a:pt x="126" y="878"/>
                  </a:moveTo>
                  <a:cubicBezTo>
                    <a:pt x="126" y="878"/>
                    <a:pt x="121" y="875"/>
                    <a:pt x="114" y="871"/>
                  </a:cubicBezTo>
                  <a:cubicBezTo>
                    <a:pt x="104" y="864"/>
                    <a:pt x="89" y="855"/>
                    <a:pt x="76" y="847"/>
                  </a:cubicBezTo>
                  <a:cubicBezTo>
                    <a:pt x="69" y="843"/>
                    <a:pt x="64" y="839"/>
                    <a:pt x="59" y="837"/>
                  </a:cubicBezTo>
                  <a:cubicBezTo>
                    <a:pt x="57" y="835"/>
                    <a:pt x="56" y="834"/>
                    <a:pt x="55" y="834"/>
                  </a:cubicBezTo>
                  <a:cubicBezTo>
                    <a:pt x="54" y="833"/>
                    <a:pt x="54" y="833"/>
                    <a:pt x="54" y="833"/>
                  </a:cubicBezTo>
                  <a:cubicBezTo>
                    <a:pt x="54" y="833"/>
                    <a:pt x="54" y="833"/>
                    <a:pt x="54" y="833"/>
                  </a:cubicBezTo>
                  <a:cubicBezTo>
                    <a:pt x="51" y="835"/>
                    <a:pt x="51" y="835"/>
                    <a:pt x="51" y="835"/>
                  </a:cubicBezTo>
                  <a:cubicBezTo>
                    <a:pt x="54" y="833"/>
                    <a:pt x="54" y="833"/>
                    <a:pt x="54" y="833"/>
                  </a:cubicBezTo>
                  <a:cubicBezTo>
                    <a:pt x="54" y="833"/>
                    <a:pt x="54" y="833"/>
                    <a:pt x="54" y="833"/>
                  </a:cubicBezTo>
                  <a:cubicBezTo>
                    <a:pt x="51" y="835"/>
                    <a:pt x="51" y="835"/>
                    <a:pt x="51" y="835"/>
                  </a:cubicBezTo>
                  <a:cubicBezTo>
                    <a:pt x="54" y="833"/>
                    <a:pt x="54" y="833"/>
                    <a:pt x="54" y="833"/>
                  </a:cubicBezTo>
                  <a:cubicBezTo>
                    <a:pt x="50" y="836"/>
                    <a:pt x="50" y="836"/>
                    <a:pt x="50" y="836"/>
                  </a:cubicBezTo>
                  <a:cubicBezTo>
                    <a:pt x="54" y="834"/>
                    <a:pt x="54" y="834"/>
                    <a:pt x="54" y="834"/>
                  </a:cubicBezTo>
                  <a:cubicBezTo>
                    <a:pt x="54" y="833"/>
                    <a:pt x="54" y="833"/>
                    <a:pt x="54" y="833"/>
                  </a:cubicBezTo>
                  <a:cubicBezTo>
                    <a:pt x="50" y="836"/>
                    <a:pt x="50" y="836"/>
                    <a:pt x="50" y="836"/>
                  </a:cubicBezTo>
                  <a:cubicBezTo>
                    <a:pt x="54" y="834"/>
                    <a:pt x="54" y="834"/>
                    <a:pt x="54" y="834"/>
                  </a:cubicBezTo>
                  <a:cubicBezTo>
                    <a:pt x="50" y="837"/>
                    <a:pt x="50" y="837"/>
                    <a:pt x="50" y="837"/>
                  </a:cubicBezTo>
                  <a:cubicBezTo>
                    <a:pt x="55" y="835"/>
                    <a:pt x="55" y="835"/>
                    <a:pt x="55" y="835"/>
                  </a:cubicBezTo>
                  <a:cubicBezTo>
                    <a:pt x="55" y="834"/>
                    <a:pt x="55" y="834"/>
                    <a:pt x="54" y="834"/>
                  </a:cubicBezTo>
                  <a:cubicBezTo>
                    <a:pt x="50" y="837"/>
                    <a:pt x="50" y="837"/>
                    <a:pt x="50" y="837"/>
                  </a:cubicBezTo>
                  <a:cubicBezTo>
                    <a:pt x="55" y="835"/>
                    <a:pt x="55" y="835"/>
                    <a:pt x="55" y="835"/>
                  </a:cubicBezTo>
                  <a:cubicBezTo>
                    <a:pt x="50" y="837"/>
                    <a:pt x="50" y="837"/>
                    <a:pt x="50" y="837"/>
                  </a:cubicBezTo>
                  <a:cubicBezTo>
                    <a:pt x="55" y="837"/>
                    <a:pt x="55" y="837"/>
                    <a:pt x="55" y="837"/>
                  </a:cubicBezTo>
                  <a:cubicBezTo>
                    <a:pt x="55" y="836"/>
                    <a:pt x="55" y="835"/>
                    <a:pt x="55" y="835"/>
                  </a:cubicBezTo>
                  <a:cubicBezTo>
                    <a:pt x="50" y="837"/>
                    <a:pt x="50" y="837"/>
                    <a:pt x="50" y="837"/>
                  </a:cubicBezTo>
                  <a:cubicBezTo>
                    <a:pt x="55" y="837"/>
                    <a:pt x="55" y="837"/>
                    <a:pt x="55" y="837"/>
                  </a:cubicBezTo>
                  <a:cubicBezTo>
                    <a:pt x="50" y="837"/>
                    <a:pt x="50" y="837"/>
                    <a:pt x="50" y="837"/>
                  </a:cubicBezTo>
                  <a:cubicBezTo>
                    <a:pt x="54" y="840"/>
                    <a:pt x="54" y="840"/>
                    <a:pt x="54" y="840"/>
                  </a:cubicBezTo>
                  <a:cubicBezTo>
                    <a:pt x="55" y="839"/>
                    <a:pt x="55" y="837"/>
                    <a:pt x="55" y="837"/>
                  </a:cubicBezTo>
                  <a:cubicBezTo>
                    <a:pt x="50" y="837"/>
                    <a:pt x="50" y="837"/>
                    <a:pt x="50" y="837"/>
                  </a:cubicBezTo>
                  <a:cubicBezTo>
                    <a:pt x="54" y="840"/>
                    <a:pt x="54" y="840"/>
                    <a:pt x="54" y="840"/>
                  </a:cubicBezTo>
                  <a:cubicBezTo>
                    <a:pt x="50" y="837"/>
                    <a:pt x="50" y="837"/>
                    <a:pt x="50" y="837"/>
                  </a:cubicBezTo>
                  <a:cubicBezTo>
                    <a:pt x="47" y="842"/>
                    <a:pt x="47" y="842"/>
                    <a:pt x="47" y="842"/>
                  </a:cubicBezTo>
                  <a:cubicBezTo>
                    <a:pt x="204" y="913"/>
                    <a:pt x="204" y="913"/>
                    <a:pt x="204" y="913"/>
                  </a:cubicBezTo>
                  <a:cubicBezTo>
                    <a:pt x="206" y="914"/>
                    <a:pt x="209" y="913"/>
                    <a:pt x="211" y="911"/>
                  </a:cubicBezTo>
                  <a:cubicBezTo>
                    <a:pt x="212" y="908"/>
                    <a:pt x="211" y="905"/>
                    <a:pt x="209" y="903"/>
                  </a:cubicBezTo>
                  <a:cubicBezTo>
                    <a:pt x="209" y="903"/>
                    <a:pt x="206" y="902"/>
                    <a:pt x="200" y="898"/>
                  </a:cubicBezTo>
                  <a:cubicBezTo>
                    <a:pt x="181" y="887"/>
                    <a:pt x="133" y="859"/>
                    <a:pt x="90" y="832"/>
                  </a:cubicBezTo>
                  <a:cubicBezTo>
                    <a:pt x="68" y="819"/>
                    <a:pt x="48" y="807"/>
                    <a:pt x="33" y="797"/>
                  </a:cubicBezTo>
                  <a:cubicBezTo>
                    <a:pt x="26" y="792"/>
                    <a:pt x="20" y="788"/>
                    <a:pt x="15" y="785"/>
                  </a:cubicBezTo>
                  <a:cubicBezTo>
                    <a:pt x="13" y="783"/>
                    <a:pt x="12" y="782"/>
                    <a:pt x="11" y="781"/>
                  </a:cubicBezTo>
                  <a:cubicBezTo>
                    <a:pt x="10" y="781"/>
                    <a:pt x="10" y="781"/>
                    <a:pt x="10" y="781"/>
                  </a:cubicBezTo>
                  <a:cubicBezTo>
                    <a:pt x="8" y="782"/>
                    <a:pt x="8" y="782"/>
                    <a:pt x="8" y="782"/>
                  </a:cubicBezTo>
                  <a:cubicBezTo>
                    <a:pt x="10" y="781"/>
                    <a:pt x="10" y="781"/>
                    <a:pt x="10" y="781"/>
                  </a:cubicBezTo>
                  <a:cubicBezTo>
                    <a:pt x="10" y="781"/>
                    <a:pt x="10" y="781"/>
                    <a:pt x="10" y="781"/>
                  </a:cubicBezTo>
                  <a:cubicBezTo>
                    <a:pt x="8" y="782"/>
                    <a:pt x="8" y="782"/>
                    <a:pt x="8" y="782"/>
                  </a:cubicBezTo>
                  <a:cubicBezTo>
                    <a:pt x="10" y="781"/>
                    <a:pt x="10" y="781"/>
                    <a:pt x="10" y="781"/>
                  </a:cubicBezTo>
                  <a:cubicBezTo>
                    <a:pt x="6" y="783"/>
                    <a:pt x="6" y="783"/>
                    <a:pt x="6" y="783"/>
                  </a:cubicBezTo>
                  <a:cubicBezTo>
                    <a:pt x="11" y="783"/>
                    <a:pt x="11" y="783"/>
                    <a:pt x="11" y="783"/>
                  </a:cubicBezTo>
                  <a:cubicBezTo>
                    <a:pt x="11" y="782"/>
                    <a:pt x="11" y="781"/>
                    <a:pt x="10" y="781"/>
                  </a:cubicBezTo>
                  <a:cubicBezTo>
                    <a:pt x="6" y="783"/>
                    <a:pt x="6" y="783"/>
                    <a:pt x="6" y="783"/>
                  </a:cubicBezTo>
                  <a:cubicBezTo>
                    <a:pt x="11" y="783"/>
                    <a:pt x="11" y="783"/>
                    <a:pt x="11" y="783"/>
                  </a:cubicBezTo>
                  <a:cubicBezTo>
                    <a:pt x="6" y="783"/>
                    <a:pt x="6" y="783"/>
                    <a:pt x="6" y="783"/>
                  </a:cubicBezTo>
                  <a:cubicBezTo>
                    <a:pt x="10" y="786"/>
                    <a:pt x="10" y="786"/>
                    <a:pt x="10" y="786"/>
                  </a:cubicBezTo>
                  <a:cubicBezTo>
                    <a:pt x="11" y="785"/>
                    <a:pt x="11" y="784"/>
                    <a:pt x="11" y="783"/>
                  </a:cubicBezTo>
                  <a:cubicBezTo>
                    <a:pt x="6" y="783"/>
                    <a:pt x="6" y="783"/>
                    <a:pt x="6" y="783"/>
                  </a:cubicBezTo>
                  <a:cubicBezTo>
                    <a:pt x="10" y="786"/>
                    <a:pt x="10" y="786"/>
                    <a:pt x="10" y="786"/>
                  </a:cubicBezTo>
                  <a:cubicBezTo>
                    <a:pt x="6" y="783"/>
                    <a:pt x="6" y="783"/>
                    <a:pt x="6" y="783"/>
                  </a:cubicBezTo>
                  <a:cubicBezTo>
                    <a:pt x="3" y="788"/>
                    <a:pt x="3" y="788"/>
                    <a:pt x="3" y="788"/>
                  </a:cubicBezTo>
                  <a:cubicBezTo>
                    <a:pt x="3" y="788"/>
                    <a:pt x="65" y="821"/>
                    <a:pt x="126" y="854"/>
                  </a:cubicBezTo>
                  <a:cubicBezTo>
                    <a:pt x="157" y="871"/>
                    <a:pt x="188" y="887"/>
                    <a:pt x="212" y="900"/>
                  </a:cubicBezTo>
                  <a:cubicBezTo>
                    <a:pt x="223" y="906"/>
                    <a:pt x="233" y="911"/>
                    <a:pt x="240" y="915"/>
                  </a:cubicBezTo>
                  <a:cubicBezTo>
                    <a:pt x="243" y="916"/>
                    <a:pt x="246" y="918"/>
                    <a:pt x="248" y="919"/>
                  </a:cubicBezTo>
                  <a:cubicBezTo>
                    <a:pt x="249" y="919"/>
                    <a:pt x="249" y="920"/>
                    <a:pt x="250" y="920"/>
                  </a:cubicBezTo>
                  <a:cubicBezTo>
                    <a:pt x="251" y="920"/>
                    <a:pt x="251" y="920"/>
                    <a:pt x="251" y="920"/>
                  </a:cubicBezTo>
                  <a:cubicBezTo>
                    <a:pt x="251" y="921"/>
                    <a:pt x="251" y="921"/>
                    <a:pt x="251" y="921"/>
                  </a:cubicBezTo>
                  <a:cubicBezTo>
                    <a:pt x="251" y="921"/>
                    <a:pt x="251" y="921"/>
                    <a:pt x="251" y="921"/>
                  </a:cubicBezTo>
                  <a:cubicBezTo>
                    <a:pt x="252" y="921"/>
                    <a:pt x="252" y="921"/>
                    <a:pt x="252" y="921"/>
                  </a:cubicBezTo>
                  <a:cubicBezTo>
                    <a:pt x="252" y="921"/>
                    <a:pt x="252" y="921"/>
                    <a:pt x="253" y="921"/>
                  </a:cubicBezTo>
                  <a:cubicBezTo>
                    <a:pt x="255" y="921"/>
                    <a:pt x="256" y="920"/>
                    <a:pt x="257" y="920"/>
                  </a:cubicBezTo>
                  <a:cubicBezTo>
                    <a:pt x="258" y="919"/>
                    <a:pt x="259" y="917"/>
                    <a:pt x="259" y="915"/>
                  </a:cubicBezTo>
                  <a:cubicBezTo>
                    <a:pt x="259" y="913"/>
                    <a:pt x="258" y="912"/>
                    <a:pt x="256" y="911"/>
                  </a:cubicBezTo>
                  <a:cubicBezTo>
                    <a:pt x="256" y="911"/>
                    <a:pt x="253" y="909"/>
                    <a:pt x="249" y="906"/>
                  </a:cubicBezTo>
                  <a:cubicBezTo>
                    <a:pt x="242" y="902"/>
                    <a:pt x="232" y="896"/>
                    <a:pt x="223" y="891"/>
                  </a:cubicBezTo>
                  <a:cubicBezTo>
                    <a:pt x="219" y="888"/>
                    <a:pt x="215" y="886"/>
                    <a:pt x="213" y="884"/>
                  </a:cubicBezTo>
                  <a:cubicBezTo>
                    <a:pt x="211" y="883"/>
                    <a:pt x="210" y="882"/>
                    <a:pt x="209" y="882"/>
                  </a:cubicBezTo>
                  <a:cubicBezTo>
                    <a:pt x="209" y="882"/>
                    <a:pt x="209" y="882"/>
                    <a:pt x="209" y="882"/>
                  </a:cubicBezTo>
                  <a:cubicBezTo>
                    <a:pt x="209" y="882"/>
                    <a:pt x="209" y="882"/>
                    <a:pt x="209" y="882"/>
                  </a:cubicBezTo>
                  <a:cubicBezTo>
                    <a:pt x="208" y="882"/>
                    <a:pt x="208" y="882"/>
                    <a:pt x="208" y="882"/>
                  </a:cubicBezTo>
                  <a:cubicBezTo>
                    <a:pt x="209" y="882"/>
                    <a:pt x="209" y="882"/>
                    <a:pt x="209" y="882"/>
                  </a:cubicBezTo>
                  <a:cubicBezTo>
                    <a:pt x="209" y="882"/>
                    <a:pt x="209" y="882"/>
                    <a:pt x="209" y="882"/>
                  </a:cubicBezTo>
                  <a:cubicBezTo>
                    <a:pt x="208" y="882"/>
                    <a:pt x="208" y="882"/>
                    <a:pt x="208" y="882"/>
                  </a:cubicBezTo>
                  <a:cubicBezTo>
                    <a:pt x="209" y="882"/>
                    <a:pt x="209" y="882"/>
                    <a:pt x="209" y="882"/>
                  </a:cubicBezTo>
                  <a:cubicBezTo>
                    <a:pt x="206" y="885"/>
                    <a:pt x="206" y="885"/>
                    <a:pt x="206" y="885"/>
                  </a:cubicBezTo>
                  <a:cubicBezTo>
                    <a:pt x="209" y="882"/>
                    <a:pt x="209" y="882"/>
                    <a:pt x="209" y="882"/>
                  </a:cubicBezTo>
                  <a:cubicBezTo>
                    <a:pt x="209" y="882"/>
                    <a:pt x="209" y="882"/>
                    <a:pt x="209" y="882"/>
                  </a:cubicBezTo>
                  <a:cubicBezTo>
                    <a:pt x="206" y="885"/>
                    <a:pt x="206" y="885"/>
                    <a:pt x="206" y="885"/>
                  </a:cubicBezTo>
                  <a:cubicBezTo>
                    <a:pt x="209" y="882"/>
                    <a:pt x="209" y="882"/>
                    <a:pt x="209" y="882"/>
                  </a:cubicBezTo>
                  <a:cubicBezTo>
                    <a:pt x="205" y="885"/>
                    <a:pt x="205" y="885"/>
                    <a:pt x="205" y="885"/>
                  </a:cubicBezTo>
                  <a:cubicBezTo>
                    <a:pt x="210" y="883"/>
                    <a:pt x="210" y="883"/>
                    <a:pt x="210" y="883"/>
                  </a:cubicBezTo>
                  <a:cubicBezTo>
                    <a:pt x="210" y="882"/>
                    <a:pt x="210" y="882"/>
                    <a:pt x="209" y="882"/>
                  </a:cubicBezTo>
                  <a:cubicBezTo>
                    <a:pt x="205" y="885"/>
                    <a:pt x="205" y="885"/>
                    <a:pt x="205" y="885"/>
                  </a:cubicBezTo>
                  <a:cubicBezTo>
                    <a:pt x="210" y="883"/>
                    <a:pt x="210" y="883"/>
                    <a:pt x="210" y="883"/>
                  </a:cubicBezTo>
                  <a:cubicBezTo>
                    <a:pt x="205" y="885"/>
                    <a:pt x="205" y="885"/>
                    <a:pt x="205" y="885"/>
                  </a:cubicBezTo>
                  <a:cubicBezTo>
                    <a:pt x="211" y="885"/>
                    <a:pt x="211" y="885"/>
                    <a:pt x="211" y="885"/>
                  </a:cubicBezTo>
                  <a:cubicBezTo>
                    <a:pt x="211" y="884"/>
                    <a:pt x="210" y="883"/>
                    <a:pt x="210" y="883"/>
                  </a:cubicBezTo>
                  <a:cubicBezTo>
                    <a:pt x="205" y="885"/>
                    <a:pt x="205" y="885"/>
                    <a:pt x="205" y="885"/>
                  </a:cubicBezTo>
                  <a:cubicBezTo>
                    <a:pt x="211" y="885"/>
                    <a:pt x="211" y="885"/>
                    <a:pt x="211" y="885"/>
                  </a:cubicBezTo>
                  <a:cubicBezTo>
                    <a:pt x="205" y="885"/>
                    <a:pt x="205" y="885"/>
                    <a:pt x="205" y="885"/>
                  </a:cubicBezTo>
                  <a:cubicBezTo>
                    <a:pt x="210" y="888"/>
                    <a:pt x="210" y="888"/>
                    <a:pt x="210" y="888"/>
                  </a:cubicBezTo>
                  <a:cubicBezTo>
                    <a:pt x="210" y="887"/>
                    <a:pt x="211" y="886"/>
                    <a:pt x="211" y="885"/>
                  </a:cubicBezTo>
                  <a:cubicBezTo>
                    <a:pt x="205" y="885"/>
                    <a:pt x="205" y="885"/>
                    <a:pt x="205" y="885"/>
                  </a:cubicBezTo>
                  <a:cubicBezTo>
                    <a:pt x="210" y="888"/>
                    <a:pt x="210" y="888"/>
                    <a:pt x="210" y="888"/>
                  </a:cubicBezTo>
                  <a:cubicBezTo>
                    <a:pt x="210" y="888"/>
                    <a:pt x="210" y="888"/>
                    <a:pt x="210" y="888"/>
                  </a:cubicBezTo>
                  <a:cubicBezTo>
                    <a:pt x="205" y="885"/>
                    <a:pt x="205" y="885"/>
                    <a:pt x="205" y="885"/>
                  </a:cubicBezTo>
                  <a:cubicBezTo>
                    <a:pt x="208" y="890"/>
                    <a:pt x="208" y="890"/>
                    <a:pt x="208" y="890"/>
                  </a:cubicBezTo>
                  <a:cubicBezTo>
                    <a:pt x="209" y="890"/>
                    <a:pt x="209" y="889"/>
                    <a:pt x="210" y="888"/>
                  </a:cubicBezTo>
                  <a:cubicBezTo>
                    <a:pt x="205" y="885"/>
                    <a:pt x="205" y="885"/>
                    <a:pt x="205" y="885"/>
                  </a:cubicBezTo>
                  <a:cubicBezTo>
                    <a:pt x="208" y="890"/>
                    <a:pt x="208" y="890"/>
                    <a:pt x="208" y="890"/>
                  </a:cubicBezTo>
                  <a:cubicBezTo>
                    <a:pt x="205" y="886"/>
                    <a:pt x="205" y="886"/>
                    <a:pt x="205" y="886"/>
                  </a:cubicBezTo>
                  <a:cubicBezTo>
                    <a:pt x="206" y="891"/>
                    <a:pt x="206" y="891"/>
                    <a:pt x="206" y="891"/>
                  </a:cubicBezTo>
                  <a:cubicBezTo>
                    <a:pt x="207" y="891"/>
                    <a:pt x="207" y="890"/>
                    <a:pt x="208" y="890"/>
                  </a:cubicBezTo>
                  <a:cubicBezTo>
                    <a:pt x="205" y="886"/>
                    <a:pt x="205" y="886"/>
                    <a:pt x="205" y="886"/>
                  </a:cubicBezTo>
                  <a:cubicBezTo>
                    <a:pt x="206" y="891"/>
                    <a:pt x="206" y="891"/>
                    <a:pt x="206" y="891"/>
                  </a:cubicBezTo>
                  <a:cubicBezTo>
                    <a:pt x="205" y="887"/>
                    <a:pt x="205" y="887"/>
                    <a:pt x="205" y="887"/>
                  </a:cubicBezTo>
                  <a:cubicBezTo>
                    <a:pt x="205" y="891"/>
                    <a:pt x="205" y="891"/>
                    <a:pt x="205" y="891"/>
                  </a:cubicBezTo>
                  <a:cubicBezTo>
                    <a:pt x="206" y="891"/>
                    <a:pt x="206" y="891"/>
                    <a:pt x="206" y="891"/>
                  </a:cubicBezTo>
                  <a:cubicBezTo>
                    <a:pt x="205" y="887"/>
                    <a:pt x="205" y="887"/>
                    <a:pt x="205" y="887"/>
                  </a:cubicBezTo>
                  <a:cubicBezTo>
                    <a:pt x="205" y="891"/>
                    <a:pt x="205" y="891"/>
                    <a:pt x="205" y="891"/>
                  </a:cubicBezTo>
                  <a:cubicBezTo>
                    <a:pt x="205" y="889"/>
                    <a:pt x="205" y="889"/>
                    <a:pt x="205" y="889"/>
                  </a:cubicBezTo>
                  <a:cubicBezTo>
                    <a:pt x="205" y="891"/>
                    <a:pt x="205" y="891"/>
                    <a:pt x="205" y="891"/>
                  </a:cubicBezTo>
                  <a:cubicBezTo>
                    <a:pt x="205" y="891"/>
                    <a:pt x="205" y="891"/>
                    <a:pt x="205" y="891"/>
                  </a:cubicBezTo>
                  <a:cubicBezTo>
                    <a:pt x="205" y="889"/>
                    <a:pt x="205" y="889"/>
                    <a:pt x="205" y="889"/>
                  </a:cubicBezTo>
                  <a:cubicBezTo>
                    <a:pt x="205" y="891"/>
                    <a:pt x="205" y="891"/>
                    <a:pt x="205" y="891"/>
                  </a:cubicBezTo>
                  <a:cubicBezTo>
                    <a:pt x="205" y="891"/>
                    <a:pt x="206" y="891"/>
                    <a:pt x="207" y="891"/>
                  </a:cubicBezTo>
                  <a:cubicBezTo>
                    <a:pt x="211" y="892"/>
                    <a:pt x="219" y="895"/>
                    <a:pt x="228" y="898"/>
                  </a:cubicBezTo>
                  <a:cubicBezTo>
                    <a:pt x="242" y="904"/>
                    <a:pt x="259" y="910"/>
                    <a:pt x="273" y="916"/>
                  </a:cubicBezTo>
                  <a:cubicBezTo>
                    <a:pt x="280" y="919"/>
                    <a:pt x="286" y="921"/>
                    <a:pt x="290" y="923"/>
                  </a:cubicBezTo>
                  <a:cubicBezTo>
                    <a:pt x="294" y="924"/>
                    <a:pt x="297" y="926"/>
                    <a:pt x="297" y="926"/>
                  </a:cubicBezTo>
                  <a:cubicBezTo>
                    <a:pt x="300" y="927"/>
                    <a:pt x="303" y="925"/>
                    <a:pt x="304" y="923"/>
                  </a:cubicBezTo>
                  <a:cubicBezTo>
                    <a:pt x="305" y="920"/>
                    <a:pt x="304" y="917"/>
                    <a:pt x="302" y="916"/>
                  </a:cubicBezTo>
                  <a:cubicBezTo>
                    <a:pt x="302" y="916"/>
                    <a:pt x="299" y="914"/>
                    <a:pt x="295" y="912"/>
                  </a:cubicBezTo>
                  <a:cubicBezTo>
                    <a:pt x="290" y="909"/>
                    <a:pt x="281" y="903"/>
                    <a:pt x="274" y="899"/>
                  </a:cubicBezTo>
                  <a:cubicBezTo>
                    <a:pt x="271" y="897"/>
                    <a:pt x="268" y="895"/>
                    <a:pt x="265" y="893"/>
                  </a:cubicBezTo>
                  <a:cubicBezTo>
                    <a:pt x="264" y="893"/>
                    <a:pt x="263" y="892"/>
                    <a:pt x="263" y="892"/>
                  </a:cubicBezTo>
                  <a:cubicBezTo>
                    <a:pt x="263" y="892"/>
                    <a:pt x="263" y="892"/>
                    <a:pt x="263" y="892"/>
                  </a:cubicBezTo>
                  <a:cubicBezTo>
                    <a:pt x="263" y="891"/>
                    <a:pt x="263" y="891"/>
                    <a:pt x="263" y="891"/>
                  </a:cubicBezTo>
                  <a:cubicBezTo>
                    <a:pt x="261" y="894"/>
                    <a:pt x="261" y="894"/>
                    <a:pt x="261" y="894"/>
                  </a:cubicBezTo>
                  <a:cubicBezTo>
                    <a:pt x="263" y="892"/>
                    <a:pt x="263" y="892"/>
                    <a:pt x="263" y="892"/>
                  </a:cubicBezTo>
                  <a:cubicBezTo>
                    <a:pt x="263" y="891"/>
                    <a:pt x="263" y="891"/>
                    <a:pt x="263" y="891"/>
                  </a:cubicBezTo>
                  <a:cubicBezTo>
                    <a:pt x="261" y="894"/>
                    <a:pt x="261" y="894"/>
                    <a:pt x="261" y="894"/>
                  </a:cubicBezTo>
                  <a:cubicBezTo>
                    <a:pt x="263" y="892"/>
                    <a:pt x="263" y="892"/>
                    <a:pt x="263" y="892"/>
                  </a:cubicBezTo>
                  <a:cubicBezTo>
                    <a:pt x="259" y="895"/>
                    <a:pt x="259" y="895"/>
                    <a:pt x="259" y="895"/>
                  </a:cubicBezTo>
                  <a:cubicBezTo>
                    <a:pt x="263" y="893"/>
                    <a:pt x="263" y="893"/>
                    <a:pt x="263" y="893"/>
                  </a:cubicBezTo>
                  <a:cubicBezTo>
                    <a:pt x="263" y="892"/>
                    <a:pt x="263" y="892"/>
                    <a:pt x="263" y="892"/>
                  </a:cubicBezTo>
                  <a:cubicBezTo>
                    <a:pt x="259" y="895"/>
                    <a:pt x="259" y="895"/>
                    <a:pt x="259" y="895"/>
                  </a:cubicBezTo>
                  <a:cubicBezTo>
                    <a:pt x="263" y="893"/>
                    <a:pt x="263" y="893"/>
                    <a:pt x="263" y="893"/>
                  </a:cubicBezTo>
                  <a:cubicBezTo>
                    <a:pt x="259" y="895"/>
                    <a:pt x="259" y="895"/>
                    <a:pt x="259" y="895"/>
                  </a:cubicBezTo>
                  <a:cubicBezTo>
                    <a:pt x="264" y="895"/>
                    <a:pt x="264" y="895"/>
                    <a:pt x="264" y="895"/>
                  </a:cubicBezTo>
                  <a:cubicBezTo>
                    <a:pt x="264" y="894"/>
                    <a:pt x="264" y="893"/>
                    <a:pt x="263" y="893"/>
                  </a:cubicBezTo>
                  <a:cubicBezTo>
                    <a:pt x="259" y="895"/>
                    <a:pt x="259" y="895"/>
                    <a:pt x="259" y="895"/>
                  </a:cubicBezTo>
                  <a:cubicBezTo>
                    <a:pt x="264" y="895"/>
                    <a:pt x="264" y="895"/>
                    <a:pt x="264" y="895"/>
                  </a:cubicBezTo>
                  <a:cubicBezTo>
                    <a:pt x="259" y="895"/>
                    <a:pt x="259" y="895"/>
                    <a:pt x="259" y="895"/>
                  </a:cubicBezTo>
                  <a:cubicBezTo>
                    <a:pt x="263" y="898"/>
                    <a:pt x="263" y="898"/>
                    <a:pt x="263" y="898"/>
                  </a:cubicBezTo>
                  <a:cubicBezTo>
                    <a:pt x="264" y="897"/>
                    <a:pt x="264" y="896"/>
                    <a:pt x="264" y="895"/>
                  </a:cubicBezTo>
                  <a:cubicBezTo>
                    <a:pt x="259" y="895"/>
                    <a:pt x="259" y="895"/>
                    <a:pt x="259" y="895"/>
                  </a:cubicBezTo>
                  <a:cubicBezTo>
                    <a:pt x="263" y="898"/>
                    <a:pt x="263" y="898"/>
                    <a:pt x="263" y="898"/>
                  </a:cubicBezTo>
                  <a:cubicBezTo>
                    <a:pt x="263" y="898"/>
                    <a:pt x="263" y="898"/>
                    <a:pt x="263" y="898"/>
                  </a:cubicBezTo>
                  <a:cubicBezTo>
                    <a:pt x="259" y="895"/>
                    <a:pt x="259" y="895"/>
                    <a:pt x="259" y="895"/>
                  </a:cubicBezTo>
                  <a:cubicBezTo>
                    <a:pt x="261" y="900"/>
                    <a:pt x="261" y="900"/>
                    <a:pt x="261" y="900"/>
                  </a:cubicBezTo>
                  <a:cubicBezTo>
                    <a:pt x="262" y="900"/>
                    <a:pt x="263" y="899"/>
                    <a:pt x="263" y="898"/>
                  </a:cubicBezTo>
                  <a:cubicBezTo>
                    <a:pt x="259" y="895"/>
                    <a:pt x="259" y="895"/>
                    <a:pt x="259" y="895"/>
                  </a:cubicBezTo>
                  <a:cubicBezTo>
                    <a:pt x="261" y="900"/>
                    <a:pt x="261" y="900"/>
                    <a:pt x="261" y="900"/>
                  </a:cubicBezTo>
                  <a:cubicBezTo>
                    <a:pt x="259" y="896"/>
                    <a:pt x="259" y="896"/>
                    <a:pt x="259" y="896"/>
                  </a:cubicBezTo>
                  <a:cubicBezTo>
                    <a:pt x="260" y="901"/>
                    <a:pt x="260" y="901"/>
                    <a:pt x="260" y="901"/>
                  </a:cubicBezTo>
                  <a:cubicBezTo>
                    <a:pt x="260" y="901"/>
                    <a:pt x="261" y="901"/>
                    <a:pt x="261" y="900"/>
                  </a:cubicBezTo>
                  <a:cubicBezTo>
                    <a:pt x="259" y="896"/>
                    <a:pt x="259" y="896"/>
                    <a:pt x="259" y="896"/>
                  </a:cubicBezTo>
                  <a:cubicBezTo>
                    <a:pt x="260" y="901"/>
                    <a:pt x="260" y="901"/>
                    <a:pt x="260" y="901"/>
                  </a:cubicBezTo>
                  <a:cubicBezTo>
                    <a:pt x="259" y="897"/>
                    <a:pt x="259" y="897"/>
                    <a:pt x="259" y="897"/>
                  </a:cubicBezTo>
                  <a:cubicBezTo>
                    <a:pt x="259" y="901"/>
                    <a:pt x="259" y="901"/>
                    <a:pt x="259" y="901"/>
                  </a:cubicBezTo>
                  <a:cubicBezTo>
                    <a:pt x="260" y="901"/>
                    <a:pt x="260" y="901"/>
                    <a:pt x="260" y="901"/>
                  </a:cubicBezTo>
                  <a:cubicBezTo>
                    <a:pt x="259" y="897"/>
                    <a:pt x="259" y="897"/>
                    <a:pt x="259" y="897"/>
                  </a:cubicBezTo>
                  <a:cubicBezTo>
                    <a:pt x="259" y="901"/>
                    <a:pt x="259" y="901"/>
                    <a:pt x="259" y="901"/>
                  </a:cubicBezTo>
                  <a:cubicBezTo>
                    <a:pt x="259" y="899"/>
                    <a:pt x="259" y="899"/>
                    <a:pt x="259" y="899"/>
                  </a:cubicBezTo>
                  <a:cubicBezTo>
                    <a:pt x="259" y="901"/>
                    <a:pt x="259" y="901"/>
                    <a:pt x="259" y="901"/>
                  </a:cubicBezTo>
                  <a:cubicBezTo>
                    <a:pt x="259" y="901"/>
                    <a:pt x="259" y="901"/>
                    <a:pt x="259" y="901"/>
                  </a:cubicBezTo>
                  <a:cubicBezTo>
                    <a:pt x="259" y="899"/>
                    <a:pt x="259" y="899"/>
                    <a:pt x="259" y="899"/>
                  </a:cubicBezTo>
                  <a:cubicBezTo>
                    <a:pt x="259" y="901"/>
                    <a:pt x="259" y="901"/>
                    <a:pt x="259" y="901"/>
                  </a:cubicBezTo>
                  <a:cubicBezTo>
                    <a:pt x="259" y="901"/>
                    <a:pt x="260" y="901"/>
                    <a:pt x="260" y="901"/>
                  </a:cubicBezTo>
                  <a:cubicBezTo>
                    <a:pt x="263" y="902"/>
                    <a:pt x="270" y="903"/>
                    <a:pt x="277" y="906"/>
                  </a:cubicBezTo>
                  <a:cubicBezTo>
                    <a:pt x="288" y="909"/>
                    <a:pt x="303" y="913"/>
                    <a:pt x="314" y="917"/>
                  </a:cubicBezTo>
                  <a:cubicBezTo>
                    <a:pt x="320" y="918"/>
                    <a:pt x="325" y="920"/>
                    <a:pt x="329" y="921"/>
                  </a:cubicBezTo>
                  <a:cubicBezTo>
                    <a:pt x="331" y="922"/>
                    <a:pt x="333" y="922"/>
                    <a:pt x="334" y="922"/>
                  </a:cubicBezTo>
                  <a:cubicBezTo>
                    <a:pt x="335" y="922"/>
                    <a:pt x="335" y="923"/>
                    <a:pt x="336" y="923"/>
                  </a:cubicBezTo>
                  <a:cubicBezTo>
                    <a:pt x="337" y="923"/>
                    <a:pt x="337" y="923"/>
                    <a:pt x="337" y="923"/>
                  </a:cubicBezTo>
                  <a:cubicBezTo>
                    <a:pt x="337" y="923"/>
                    <a:pt x="337" y="923"/>
                    <a:pt x="338" y="923"/>
                  </a:cubicBezTo>
                  <a:cubicBezTo>
                    <a:pt x="338" y="923"/>
                    <a:pt x="339" y="923"/>
                    <a:pt x="339" y="923"/>
                  </a:cubicBezTo>
                  <a:cubicBezTo>
                    <a:pt x="340" y="923"/>
                    <a:pt x="340" y="923"/>
                    <a:pt x="341" y="922"/>
                  </a:cubicBezTo>
                  <a:cubicBezTo>
                    <a:pt x="341" y="922"/>
                    <a:pt x="342" y="921"/>
                    <a:pt x="343" y="920"/>
                  </a:cubicBezTo>
                  <a:cubicBezTo>
                    <a:pt x="344" y="919"/>
                    <a:pt x="344" y="918"/>
                    <a:pt x="343" y="916"/>
                  </a:cubicBezTo>
                  <a:cubicBezTo>
                    <a:pt x="343" y="915"/>
                    <a:pt x="342" y="913"/>
                    <a:pt x="341" y="913"/>
                  </a:cubicBezTo>
                  <a:cubicBezTo>
                    <a:pt x="305" y="890"/>
                    <a:pt x="305" y="890"/>
                    <a:pt x="305" y="890"/>
                  </a:cubicBezTo>
                  <a:cubicBezTo>
                    <a:pt x="302" y="895"/>
                    <a:pt x="302" y="895"/>
                    <a:pt x="302" y="895"/>
                  </a:cubicBezTo>
                  <a:cubicBezTo>
                    <a:pt x="301" y="900"/>
                    <a:pt x="301" y="900"/>
                    <a:pt x="301" y="900"/>
                  </a:cubicBezTo>
                  <a:cubicBezTo>
                    <a:pt x="301" y="900"/>
                    <a:pt x="315" y="905"/>
                    <a:pt x="331" y="910"/>
                  </a:cubicBezTo>
                  <a:cubicBezTo>
                    <a:pt x="339" y="913"/>
                    <a:pt x="346" y="915"/>
                    <a:pt x="353" y="917"/>
                  </a:cubicBezTo>
                  <a:cubicBezTo>
                    <a:pt x="356" y="918"/>
                    <a:pt x="359" y="918"/>
                    <a:pt x="361" y="919"/>
                  </a:cubicBezTo>
                  <a:cubicBezTo>
                    <a:pt x="362" y="919"/>
                    <a:pt x="363" y="920"/>
                    <a:pt x="364" y="920"/>
                  </a:cubicBezTo>
                  <a:cubicBezTo>
                    <a:pt x="365" y="920"/>
                    <a:pt x="366" y="920"/>
                    <a:pt x="367" y="920"/>
                  </a:cubicBezTo>
                  <a:cubicBezTo>
                    <a:pt x="367" y="920"/>
                    <a:pt x="368" y="920"/>
                    <a:pt x="368" y="920"/>
                  </a:cubicBezTo>
                  <a:cubicBezTo>
                    <a:pt x="369" y="920"/>
                    <a:pt x="369" y="920"/>
                    <a:pt x="370" y="919"/>
                  </a:cubicBezTo>
                  <a:cubicBezTo>
                    <a:pt x="371" y="919"/>
                    <a:pt x="371" y="918"/>
                    <a:pt x="372" y="917"/>
                  </a:cubicBezTo>
                  <a:cubicBezTo>
                    <a:pt x="373" y="916"/>
                    <a:pt x="373" y="915"/>
                    <a:pt x="373" y="913"/>
                  </a:cubicBezTo>
                  <a:cubicBezTo>
                    <a:pt x="372" y="912"/>
                    <a:pt x="371" y="910"/>
                    <a:pt x="370" y="910"/>
                  </a:cubicBezTo>
                  <a:cubicBezTo>
                    <a:pt x="370" y="910"/>
                    <a:pt x="368" y="909"/>
                    <a:pt x="365" y="907"/>
                  </a:cubicBezTo>
                  <a:cubicBezTo>
                    <a:pt x="361" y="904"/>
                    <a:pt x="354" y="900"/>
                    <a:pt x="349" y="897"/>
                  </a:cubicBezTo>
                  <a:cubicBezTo>
                    <a:pt x="346" y="895"/>
                    <a:pt x="343" y="893"/>
                    <a:pt x="342" y="892"/>
                  </a:cubicBezTo>
                  <a:cubicBezTo>
                    <a:pt x="341" y="892"/>
                    <a:pt x="340" y="891"/>
                    <a:pt x="340" y="891"/>
                  </a:cubicBezTo>
                  <a:cubicBezTo>
                    <a:pt x="339" y="891"/>
                    <a:pt x="339" y="891"/>
                    <a:pt x="339" y="891"/>
                  </a:cubicBezTo>
                  <a:cubicBezTo>
                    <a:pt x="339" y="891"/>
                    <a:pt x="339" y="891"/>
                    <a:pt x="339" y="891"/>
                  </a:cubicBezTo>
                  <a:cubicBezTo>
                    <a:pt x="337" y="893"/>
                    <a:pt x="337" y="893"/>
                    <a:pt x="337" y="893"/>
                  </a:cubicBezTo>
                  <a:cubicBezTo>
                    <a:pt x="340" y="891"/>
                    <a:pt x="340" y="891"/>
                    <a:pt x="340" y="891"/>
                  </a:cubicBezTo>
                  <a:cubicBezTo>
                    <a:pt x="339" y="891"/>
                    <a:pt x="339" y="891"/>
                    <a:pt x="339" y="891"/>
                  </a:cubicBezTo>
                  <a:cubicBezTo>
                    <a:pt x="337" y="893"/>
                    <a:pt x="337" y="893"/>
                    <a:pt x="337" y="893"/>
                  </a:cubicBezTo>
                  <a:cubicBezTo>
                    <a:pt x="340" y="891"/>
                    <a:pt x="340" y="891"/>
                    <a:pt x="340" y="891"/>
                  </a:cubicBezTo>
                  <a:cubicBezTo>
                    <a:pt x="336" y="894"/>
                    <a:pt x="336" y="894"/>
                    <a:pt x="336" y="894"/>
                  </a:cubicBezTo>
                  <a:cubicBezTo>
                    <a:pt x="340" y="892"/>
                    <a:pt x="340" y="892"/>
                    <a:pt x="340" y="892"/>
                  </a:cubicBezTo>
                  <a:cubicBezTo>
                    <a:pt x="340" y="891"/>
                    <a:pt x="340" y="891"/>
                    <a:pt x="340" y="891"/>
                  </a:cubicBezTo>
                  <a:cubicBezTo>
                    <a:pt x="336" y="894"/>
                    <a:pt x="336" y="894"/>
                    <a:pt x="336" y="894"/>
                  </a:cubicBezTo>
                  <a:cubicBezTo>
                    <a:pt x="340" y="892"/>
                    <a:pt x="340" y="892"/>
                    <a:pt x="340" y="892"/>
                  </a:cubicBezTo>
                  <a:cubicBezTo>
                    <a:pt x="336" y="895"/>
                    <a:pt x="336" y="895"/>
                    <a:pt x="336" y="895"/>
                  </a:cubicBezTo>
                  <a:cubicBezTo>
                    <a:pt x="341" y="893"/>
                    <a:pt x="341" y="893"/>
                    <a:pt x="341" y="893"/>
                  </a:cubicBezTo>
                  <a:cubicBezTo>
                    <a:pt x="341" y="892"/>
                    <a:pt x="340" y="892"/>
                    <a:pt x="340" y="892"/>
                  </a:cubicBezTo>
                  <a:cubicBezTo>
                    <a:pt x="336" y="895"/>
                    <a:pt x="336" y="895"/>
                    <a:pt x="336" y="895"/>
                  </a:cubicBezTo>
                  <a:cubicBezTo>
                    <a:pt x="341" y="893"/>
                    <a:pt x="341" y="893"/>
                    <a:pt x="341" y="893"/>
                  </a:cubicBezTo>
                  <a:cubicBezTo>
                    <a:pt x="336" y="895"/>
                    <a:pt x="336" y="895"/>
                    <a:pt x="336" y="895"/>
                  </a:cubicBezTo>
                  <a:cubicBezTo>
                    <a:pt x="341" y="895"/>
                    <a:pt x="341" y="895"/>
                    <a:pt x="341" y="895"/>
                  </a:cubicBezTo>
                  <a:cubicBezTo>
                    <a:pt x="341" y="894"/>
                    <a:pt x="341" y="893"/>
                    <a:pt x="341" y="893"/>
                  </a:cubicBezTo>
                  <a:cubicBezTo>
                    <a:pt x="336" y="895"/>
                    <a:pt x="336" y="895"/>
                    <a:pt x="336" y="895"/>
                  </a:cubicBezTo>
                  <a:cubicBezTo>
                    <a:pt x="341" y="895"/>
                    <a:pt x="341" y="895"/>
                    <a:pt x="341" y="895"/>
                  </a:cubicBezTo>
                  <a:cubicBezTo>
                    <a:pt x="336" y="895"/>
                    <a:pt x="336" y="895"/>
                    <a:pt x="336" y="895"/>
                  </a:cubicBezTo>
                  <a:cubicBezTo>
                    <a:pt x="340" y="898"/>
                    <a:pt x="340" y="898"/>
                    <a:pt x="340" y="898"/>
                  </a:cubicBezTo>
                  <a:cubicBezTo>
                    <a:pt x="341" y="897"/>
                    <a:pt x="341" y="895"/>
                    <a:pt x="341" y="895"/>
                  </a:cubicBezTo>
                  <a:cubicBezTo>
                    <a:pt x="336" y="895"/>
                    <a:pt x="336" y="895"/>
                    <a:pt x="336" y="895"/>
                  </a:cubicBezTo>
                  <a:cubicBezTo>
                    <a:pt x="340" y="898"/>
                    <a:pt x="340" y="898"/>
                    <a:pt x="340" y="898"/>
                  </a:cubicBezTo>
                  <a:cubicBezTo>
                    <a:pt x="336" y="895"/>
                    <a:pt x="336" y="895"/>
                    <a:pt x="336" y="895"/>
                  </a:cubicBezTo>
                  <a:cubicBezTo>
                    <a:pt x="335" y="900"/>
                    <a:pt x="335" y="900"/>
                    <a:pt x="335" y="900"/>
                  </a:cubicBezTo>
                  <a:cubicBezTo>
                    <a:pt x="390" y="912"/>
                    <a:pt x="390" y="912"/>
                    <a:pt x="390" y="912"/>
                  </a:cubicBezTo>
                  <a:cubicBezTo>
                    <a:pt x="393" y="913"/>
                    <a:pt x="396" y="911"/>
                    <a:pt x="397" y="909"/>
                  </a:cubicBezTo>
                  <a:cubicBezTo>
                    <a:pt x="398" y="906"/>
                    <a:pt x="397" y="903"/>
                    <a:pt x="394" y="902"/>
                  </a:cubicBezTo>
                  <a:cubicBezTo>
                    <a:pt x="394" y="902"/>
                    <a:pt x="393" y="901"/>
                    <a:pt x="390" y="900"/>
                  </a:cubicBezTo>
                  <a:cubicBezTo>
                    <a:pt x="387" y="897"/>
                    <a:pt x="381" y="894"/>
                    <a:pt x="377" y="891"/>
                  </a:cubicBezTo>
                  <a:cubicBezTo>
                    <a:pt x="374" y="890"/>
                    <a:pt x="372" y="889"/>
                    <a:pt x="371" y="888"/>
                  </a:cubicBezTo>
                  <a:cubicBezTo>
                    <a:pt x="370" y="887"/>
                    <a:pt x="370" y="887"/>
                    <a:pt x="370" y="887"/>
                  </a:cubicBezTo>
                  <a:cubicBezTo>
                    <a:pt x="370" y="887"/>
                    <a:pt x="370" y="887"/>
                    <a:pt x="370" y="887"/>
                  </a:cubicBezTo>
                  <a:cubicBezTo>
                    <a:pt x="368" y="889"/>
                    <a:pt x="368" y="889"/>
                    <a:pt x="368" y="889"/>
                  </a:cubicBezTo>
                  <a:cubicBezTo>
                    <a:pt x="370" y="887"/>
                    <a:pt x="370" y="887"/>
                    <a:pt x="370" y="887"/>
                  </a:cubicBezTo>
                  <a:cubicBezTo>
                    <a:pt x="370" y="887"/>
                    <a:pt x="370" y="887"/>
                    <a:pt x="370" y="887"/>
                  </a:cubicBezTo>
                  <a:cubicBezTo>
                    <a:pt x="368" y="889"/>
                    <a:pt x="368" y="889"/>
                    <a:pt x="368" y="889"/>
                  </a:cubicBezTo>
                  <a:cubicBezTo>
                    <a:pt x="370" y="887"/>
                    <a:pt x="370" y="887"/>
                    <a:pt x="370" y="887"/>
                  </a:cubicBezTo>
                  <a:cubicBezTo>
                    <a:pt x="366" y="890"/>
                    <a:pt x="366" y="890"/>
                    <a:pt x="366" y="890"/>
                  </a:cubicBezTo>
                  <a:cubicBezTo>
                    <a:pt x="371" y="888"/>
                    <a:pt x="371" y="888"/>
                    <a:pt x="371" y="888"/>
                  </a:cubicBezTo>
                  <a:cubicBezTo>
                    <a:pt x="370" y="888"/>
                    <a:pt x="370" y="887"/>
                    <a:pt x="370" y="887"/>
                  </a:cubicBezTo>
                  <a:cubicBezTo>
                    <a:pt x="366" y="890"/>
                    <a:pt x="366" y="890"/>
                    <a:pt x="366" y="890"/>
                  </a:cubicBezTo>
                  <a:cubicBezTo>
                    <a:pt x="371" y="888"/>
                    <a:pt x="371" y="888"/>
                    <a:pt x="371" y="888"/>
                  </a:cubicBezTo>
                  <a:cubicBezTo>
                    <a:pt x="366" y="890"/>
                    <a:pt x="366" y="890"/>
                    <a:pt x="366" y="890"/>
                  </a:cubicBezTo>
                  <a:cubicBezTo>
                    <a:pt x="371" y="890"/>
                    <a:pt x="371" y="890"/>
                    <a:pt x="371" y="890"/>
                  </a:cubicBezTo>
                  <a:cubicBezTo>
                    <a:pt x="371" y="889"/>
                    <a:pt x="371" y="888"/>
                    <a:pt x="371" y="888"/>
                  </a:cubicBezTo>
                  <a:cubicBezTo>
                    <a:pt x="366" y="890"/>
                    <a:pt x="366" y="890"/>
                    <a:pt x="366" y="890"/>
                  </a:cubicBezTo>
                  <a:cubicBezTo>
                    <a:pt x="371" y="890"/>
                    <a:pt x="371" y="890"/>
                    <a:pt x="371" y="890"/>
                  </a:cubicBezTo>
                  <a:cubicBezTo>
                    <a:pt x="366" y="890"/>
                    <a:pt x="366" y="890"/>
                    <a:pt x="366" y="890"/>
                  </a:cubicBezTo>
                  <a:cubicBezTo>
                    <a:pt x="370" y="893"/>
                    <a:pt x="370" y="893"/>
                    <a:pt x="370" y="893"/>
                  </a:cubicBezTo>
                  <a:cubicBezTo>
                    <a:pt x="371" y="892"/>
                    <a:pt x="371" y="891"/>
                    <a:pt x="371" y="890"/>
                  </a:cubicBezTo>
                  <a:cubicBezTo>
                    <a:pt x="366" y="890"/>
                    <a:pt x="366" y="890"/>
                    <a:pt x="366" y="890"/>
                  </a:cubicBezTo>
                  <a:cubicBezTo>
                    <a:pt x="370" y="893"/>
                    <a:pt x="370" y="893"/>
                    <a:pt x="370" y="893"/>
                  </a:cubicBezTo>
                  <a:cubicBezTo>
                    <a:pt x="370" y="893"/>
                    <a:pt x="370" y="893"/>
                    <a:pt x="370" y="893"/>
                  </a:cubicBezTo>
                  <a:cubicBezTo>
                    <a:pt x="366" y="890"/>
                    <a:pt x="366" y="890"/>
                    <a:pt x="366" y="890"/>
                  </a:cubicBezTo>
                  <a:cubicBezTo>
                    <a:pt x="368" y="895"/>
                    <a:pt x="368" y="895"/>
                    <a:pt x="368" y="895"/>
                  </a:cubicBezTo>
                  <a:cubicBezTo>
                    <a:pt x="369" y="895"/>
                    <a:pt x="370" y="894"/>
                    <a:pt x="370" y="893"/>
                  </a:cubicBezTo>
                  <a:cubicBezTo>
                    <a:pt x="366" y="890"/>
                    <a:pt x="366" y="890"/>
                    <a:pt x="366" y="890"/>
                  </a:cubicBezTo>
                  <a:cubicBezTo>
                    <a:pt x="368" y="895"/>
                    <a:pt x="368" y="895"/>
                    <a:pt x="368" y="895"/>
                  </a:cubicBezTo>
                  <a:cubicBezTo>
                    <a:pt x="366" y="890"/>
                    <a:pt x="366" y="890"/>
                    <a:pt x="366" y="890"/>
                  </a:cubicBezTo>
                  <a:cubicBezTo>
                    <a:pt x="367" y="896"/>
                    <a:pt x="367" y="896"/>
                    <a:pt x="367" y="896"/>
                  </a:cubicBezTo>
                  <a:cubicBezTo>
                    <a:pt x="367" y="896"/>
                    <a:pt x="367" y="896"/>
                    <a:pt x="368" y="895"/>
                  </a:cubicBezTo>
                  <a:cubicBezTo>
                    <a:pt x="366" y="890"/>
                    <a:pt x="366" y="890"/>
                    <a:pt x="366" y="890"/>
                  </a:cubicBezTo>
                  <a:cubicBezTo>
                    <a:pt x="367" y="896"/>
                    <a:pt x="367" y="896"/>
                    <a:pt x="367" y="896"/>
                  </a:cubicBezTo>
                  <a:cubicBezTo>
                    <a:pt x="366" y="891"/>
                    <a:pt x="366" y="891"/>
                    <a:pt x="366" y="891"/>
                  </a:cubicBezTo>
                  <a:cubicBezTo>
                    <a:pt x="366" y="896"/>
                    <a:pt x="366" y="896"/>
                    <a:pt x="366" y="896"/>
                  </a:cubicBezTo>
                  <a:cubicBezTo>
                    <a:pt x="366" y="896"/>
                    <a:pt x="366" y="896"/>
                    <a:pt x="367" y="896"/>
                  </a:cubicBezTo>
                  <a:cubicBezTo>
                    <a:pt x="366" y="891"/>
                    <a:pt x="366" y="891"/>
                    <a:pt x="366" y="891"/>
                  </a:cubicBezTo>
                  <a:cubicBezTo>
                    <a:pt x="366" y="896"/>
                    <a:pt x="366" y="896"/>
                    <a:pt x="366" y="896"/>
                  </a:cubicBezTo>
                  <a:cubicBezTo>
                    <a:pt x="366" y="892"/>
                    <a:pt x="366" y="892"/>
                    <a:pt x="366" y="892"/>
                  </a:cubicBezTo>
                  <a:cubicBezTo>
                    <a:pt x="366" y="896"/>
                    <a:pt x="366" y="896"/>
                    <a:pt x="366" y="896"/>
                  </a:cubicBezTo>
                  <a:cubicBezTo>
                    <a:pt x="366" y="896"/>
                    <a:pt x="366" y="896"/>
                    <a:pt x="366" y="896"/>
                  </a:cubicBezTo>
                  <a:cubicBezTo>
                    <a:pt x="366" y="892"/>
                    <a:pt x="366" y="892"/>
                    <a:pt x="366" y="892"/>
                  </a:cubicBezTo>
                  <a:cubicBezTo>
                    <a:pt x="366" y="896"/>
                    <a:pt x="366" y="896"/>
                    <a:pt x="366" y="896"/>
                  </a:cubicBezTo>
                  <a:cubicBezTo>
                    <a:pt x="366" y="896"/>
                    <a:pt x="366" y="896"/>
                    <a:pt x="366" y="896"/>
                  </a:cubicBezTo>
                  <a:cubicBezTo>
                    <a:pt x="366" y="896"/>
                    <a:pt x="367" y="896"/>
                    <a:pt x="369" y="896"/>
                  </a:cubicBezTo>
                  <a:cubicBezTo>
                    <a:pt x="374" y="897"/>
                    <a:pt x="385" y="898"/>
                    <a:pt x="395" y="899"/>
                  </a:cubicBezTo>
                  <a:cubicBezTo>
                    <a:pt x="400" y="900"/>
                    <a:pt x="405" y="900"/>
                    <a:pt x="409" y="901"/>
                  </a:cubicBezTo>
                  <a:cubicBezTo>
                    <a:pt x="411" y="901"/>
                    <a:pt x="413" y="901"/>
                    <a:pt x="414" y="901"/>
                  </a:cubicBezTo>
                  <a:cubicBezTo>
                    <a:pt x="415" y="901"/>
                    <a:pt x="416" y="901"/>
                    <a:pt x="417" y="901"/>
                  </a:cubicBezTo>
                  <a:cubicBezTo>
                    <a:pt x="417" y="901"/>
                    <a:pt x="418" y="901"/>
                    <a:pt x="418" y="901"/>
                  </a:cubicBezTo>
                  <a:cubicBezTo>
                    <a:pt x="418" y="901"/>
                    <a:pt x="419" y="901"/>
                    <a:pt x="419" y="901"/>
                  </a:cubicBezTo>
                  <a:cubicBezTo>
                    <a:pt x="419" y="901"/>
                    <a:pt x="420" y="901"/>
                    <a:pt x="420" y="900"/>
                  </a:cubicBezTo>
                  <a:cubicBezTo>
                    <a:pt x="421" y="900"/>
                    <a:pt x="422" y="900"/>
                    <a:pt x="422" y="899"/>
                  </a:cubicBezTo>
                  <a:cubicBezTo>
                    <a:pt x="423" y="897"/>
                    <a:pt x="423" y="896"/>
                    <a:pt x="423" y="894"/>
                  </a:cubicBezTo>
                  <a:cubicBezTo>
                    <a:pt x="423" y="893"/>
                    <a:pt x="422" y="892"/>
                    <a:pt x="421" y="891"/>
                  </a:cubicBezTo>
                  <a:cubicBezTo>
                    <a:pt x="420" y="891"/>
                    <a:pt x="420" y="891"/>
                    <a:pt x="420" y="891"/>
                  </a:cubicBezTo>
                  <a:cubicBezTo>
                    <a:pt x="445" y="894"/>
                    <a:pt x="445" y="894"/>
                    <a:pt x="445" y="894"/>
                  </a:cubicBezTo>
                  <a:cubicBezTo>
                    <a:pt x="448" y="895"/>
                    <a:pt x="451" y="893"/>
                    <a:pt x="451" y="891"/>
                  </a:cubicBezTo>
                  <a:cubicBezTo>
                    <a:pt x="452" y="888"/>
                    <a:pt x="451" y="886"/>
                    <a:pt x="449" y="884"/>
                  </a:cubicBezTo>
                  <a:cubicBezTo>
                    <a:pt x="449" y="884"/>
                    <a:pt x="447" y="883"/>
                    <a:pt x="445" y="882"/>
                  </a:cubicBezTo>
                  <a:cubicBezTo>
                    <a:pt x="441" y="879"/>
                    <a:pt x="435" y="876"/>
                    <a:pt x="430" y="873"/>
                  </a:cubicBezTo>
                  <a:cubicBezTo>
                    <a:pt x="428" y="871"/>
                    <a:pt x="425" y="870"/>
                    <a:pt x="424" y="869"/>
                  </a:cubicBezTo>
                  <a:cubicBezTo>
                    <a:pt x="423" y="868"/>
                    <a:pt x="423" y="868"/>
                    <a:pt x="422" y="868"/>
                  </a:cubicBezTo>
                  <a:cubicBezTo>
                    <a:pt x="422" y="867"/>
                    <a:pt x="422" y="867"/>
                    <a:pt x="422" y="867"/>
                  </a:cubicBezTo>
                  <a:cubicBezTo>
                    <a:pt x="422" y="867"/>
                    <a:pt x="422" y="867"/>
                    <a:pt x="422" y="867"/>
                  </a:cubicBezTo>
                  <a:cubicBezTo>
                    <a:pt x="420" y="870"/>
                    <a:pt x="420" y="870"/>
                    <a:pt x="420" y="870"/>
                  </a:cubicBezTo>
                  <a:cubicBezTo>
                    <a:pt x="422" y="868"/>
                    <a:pt x="422" y="868"/>
                    <a:pt x="422" y="868"/>
                  </a:cubicBezTo>
                  <a:cubicBezTo>
                    <a:pt x="422" y="867"/>
                    <a:pt x="422" y="867"/>
                    <a:pt x="422" y="867"/>
                  </a:cubicBezTo>
                  <a:cubicBezTo>
                    <a:pt x="420" y="870"/>
                    <a:pt x="420" y="870"/>
                    <a:pt x="420" y="870"/>
                  </a:cubicBezTo>
                  <a:cubicBezTo>
                    <a:pt x="422" y="868"/>
                    <a:pt x="422" y="868"/>
                    <a:pt x="422" y="868"/>
                  </a:cubicBezTo>
                  <a:cubicBezTo>
                    <a:pt x="419" y="871"/>
                    <a:pt x="419" y="871"/>
                    <a:pt x="419" y="871"/>
                  </a:cubicBezTo>
                  <a:cubicBezTo>
                    <a:pt x="423" y="868"/>
                    <a:pt x="423" y="868"/>
                    <a:pt x="423" y="868"/>
                  </a:cubicBezTo>
                  <a:cubicBezTo>
                    <a:pt x="422" y="868"/>
                    <a:pt x="422" y="868"/>
                    <a:pt x="422" y="868"/>
                  </a:cubicBezTo>
                  <a:cubicBezTo>
                    <a:pt x="419" y="871"/>
                    <a:pt x="419" y="871"/>
                    <a:pt x="419" y="871"/>
                  </a:cubicBezTo>
                  <a:cubicBezTo>
                    <a:pt x="423" y="868"/>
                    <a:pt x="423" y="868"/>
                    <a:pt x="423" y="868"/>
                  </a:cubicBezTo>
                  <a:cubicBezTo>
                    <a:pt x="418" y="871"/>
                    <a:pt x="418" y="871"/>
                    <a:pt x="418" y="871"/>
                  </a:cubicBezTo>
                  <a:cubicBezTo>
                    <a:pt x="423" y="869"/>
                    <a:pt x="423" y="869"/>
                    <a:pt x="423" y="869"/>
                  </a:cubicBezTo>
                  <a:cubicBezTo>
                    <a:pt x="423" y="869"/>
                    <a:pt x="423" y="868"/>
                    <a:pt x="423" y="868"/>
                  </a:cubicBezTo>
                  <a:cubicBezTo>
                    <a:pt x="418" y="871"/>
                    <a:pt x="418" y="871"/>
                    <a:pt x="418" y="871"/>
                  </a:cubicBezTo>
                  <a:cubicBezTo>
                    <a:pt x="423" y="869"/>
                    <a:pt x="423" y="869"/>
                    <a:pt x="423" y="869"/>
                  </a:cubicBezTo>
                  <a:cubicBezTo>
                    <a:pt x="418" y="872"/>
                    <a:pt x="418" y="872"/>
                    <a:pt x="418" y="872"/>
                  </a:cubicBezTo>
                  <a:cubicBezTo>
                    <a:pt x="424" y="872"/>
                    <a:pt x="424" y="872"/>
                    <a:pt x="424" y="872"/>
                  </a:cubicBezTo>
                  <a:cubicBezTo>
                    <a:pt x="424" y="870"/>
                    <a:pt x="423" y="870"/>
                    <a:pt x="423" y="869"/>
                  </a:cubicBezTo>
                  <a:cubicBezTo>
                    <a:pt x="418" y="872"/>
                    <a:pt x="418" y="872"/>
                    <a:pt x="418" y="872"/>
                  </a:cubicBezTo>
                  <a:cubicBezTo>
                    <a:pt x="424" y="872"/>
                    <a:pt x="424" y="872"/>
                    <a:pt x="424" y="872"/>
                  </a:cubicBezTo>
                  <a:cubicBezTo>
                    <a:pt x="418" y="872"/>
                    <a:pt x="418" y="872"/>
                    <a:pt x="418" y="872"/>
                  </a:cubicBezTo>
                  <a:cubicBezTo>
                    <a:pt x="423" y="875"/>
                    <a:pt x="423" y="875"/>
                    <a:pt x="423" y="875"/>
                  </a:cubicBezTo>
                  <a:cubicBezTo>
                    <a:pt x="424" y="873"/>
                    <a:pt x="424" y="872"/>
                    <a:pt x="424" y="872"/>
                  </a:cubicBezTo>
                  <a:cubicBezTo>
                    <a:pt x="418" y="872"/>
                    <a:pt x="418" y="872"/>
                    <a:pt x="418" y="872"/>
                  </a:cubicBezTo>
                  <a:cubicBezTo>
                    <a:pt x="423" y="875"/>
                    <a:pt x="423" y="875"/>
                    <a:pt x="423" y="875"/>
                  </a:cubicBezTo>
                  <a:cubicBezTo>
                    <a:pt x="418" y="872"/>
                    <a:pt x="418" y="872"/>
                    <a:pt x="418" y="872"/>
                  </a:cubicBezTo>
                  <a:cubicBezTo>
                    <a:pt x="417" y="877"/>
                    <a:pt x="417" y="877"/>
                    <a:pt x="417" y="877"/>
                  </a:cubicBezTo>
                  <a:cubicBezTo>
                    <a:pt x="417" y="877"/>
                    <a:pt x="429" y="879"/>
                    <a:pt x="441" y="881"/>
                  </a:cubicBezTo>
                  <a:cubicBezTo>
                    <a:pt x="447" y="882"/>
                    <a:pt x="454" y="883"/>
                    <a:pt x="459" y="884"/>
                  </a:cubicBezTo>
                  <a:cubicBezTo>
                    <a:pt x="461" y="885"/>
                    <a:pt x="464" y="885"/>
                    <a:pt x="466" y="885"/>
                  </a:cubicBezTo>
                  <a:cubicBezTo>
                    <a:pt x="468" y="885"/>
                    <a:pt x="469" y="886"/>
                    <a:pt x="470" y="886"/>
                  </a:cubicBezTo>
                  <a:cubicBezTo>
                    <a:pt x="471" y="886"/>
                    <a:pt x="471" y="886"/>
                    <a:pt x="472" y="885"/>
                  </a:cubicBezTo>
                  <a:cubicBezTo>
                    <a:pt x="472" y="885"/>
                    <a:pt x="472" y="885"/>
                    <a:pt x="473" y="885"/>
                  </a:cubicBezTo>
                  <a:cubicBezTo>
                    <a:pt x="473" y="885"/>
                    <a:pt x="474" y="885"/>
                    <a:pt x="474" y="885"/>
                  </a:cubicBezTo>
                  <a:cubicBezTo>
                    <a:pt x="474" y="884"/>
                    <a:pt x="475" y="884"/>
                    <a:pt x="476" y="883"/>
                  </a:cubicBezTo>
                  <a:cubicBezTo>
                    <a:pt x="476" y="882"/>
                    <a:pt x="477" y="880"/>
                    <a:pt x="476" y="879"/>
                  </a:cubicBezTo>
                  <a:cubicBezTo>
                    <a:pt x="476" y="877"/>
                    <a:pt x="475" y="876"/>
                    <a:pt x="474" y="875"/>
                  </a:cubicBezTo>
                  <a:cubicBezTo>
                    <a:pt x="454" y="863"/>
                    <a:pt x="454" y="863"/>
                    <a:pt x="454" y="863"/>
                  </a:cubicBezTo>
                  <a:cubicBezTo>
                    <a:pt x="451" y="868"/>
                    <a:pt x="451" y="868"/>
                    <a:pt x="451" y="868"/>
                  </a:cubicBezTo>
                  <a:cubicBezTo>
                    <a:pt x="451" y="873"/>
                    <a:pt x="451" y="873"/>
                    <a:pt x="451" y="873"/>
                  </a:cubicBezTo>
                  <a:cubicBezTo>
                    <a:pt x="451" y="873"/>
                    <a:pt x="461" y="873"/>
                    <a:pt x="472" y="872"/>
                  </a:cubicBezTo>
                  <a:cubicBezTo>
                    <a:pt x="477" y="872"/>
                    <a:pt x="482" y="872"/>
                    <a:pt x="486" y="872"/>
                  </a:cubicBezTo>
                  <a:cubicBezTo>
                    <a:pt x="488" y="872"/>
                    <a:pt x="490" y="872"/>
                    <a:pt x="491" y="872"/>
                  </a:cubicBezTo>
                  <a:cubicBezTo>
                    <a:pt x="492" y="872"/>
                    <a:pt x="492" y="871"/>
                    <a:pt x="493" y="871"/>
                  </a:cubicBezTo>
                  <a:cubicBezTo>
                    <a:pt x="493" y="871"/>
                    <a:pt x="493" y="871"/>
                    <a:pt x="494" y="871"/>
                  </a:cubicBezTo>
                  <a:cubicBezTo>
                    <a:pt x="494" y="871"/>
                    <a:pt x="494" y="871"/>
                    <a:pt x="495" y="871"/>
                  </a:cubicBezTo>
                  <a:cubicBezTo>
                    <a:pt x="495" y="871"/>
                    <a:pt x="495" y="871"/>
                    <a:pt x="495" y="870"/>
                  </a:cubicBezTo>
                  <a:cubicBezTo>
                    <a:pt x="496" y="870"/>
                    <a:pt x="496" y="870"/>
                    <a:pt x="497" y="869"/>
                  </a:cubicBezTo>
                  <a:cubicBezTo>
                    <a:pt x="498" y="867"/>
                    <a:pt x="498" y="866"/>
                    <a:pt x="498" y="865"/>
                  </a:cubicBezTo>
                  <a:cubicBezTo>
                    <a:pt x="497" y="863"/>
                    <a:pt x="496" y="862"/>
                    <a:pt x="495" y="861"/>
                  </a:cubicBezTo>
                  <a:cubicBezTo>
                    <a:pt x="477" y="850"/>
                    <a:pt x="477" y="850"/>
                    <a:pt x="477" y="850"/>
                  </a:cubicBezTo>
                  <a:cubicBezTo>
                    <a:pt x="475" y="855"/>
                    <a:pt x="475" y="855"/>
                    <a:pt x="475" y="855"/>
                  </a:cubicBezTo>
                  <a:cubicBezTo>
                    <a:pt x="474" y="860"/>
                    <a:pt x="474" y="860"/>
                    <a:pt x="474" y="860"/>
                  </a:cubicBezTo>
                  <a:cubicBezTo>
                    <a:pt x="474" y="860"/>
                    <a:pt x="482" y="861"/>
                    <a:pt x="491" y="861"/>
                  </a:cubicBezTo>
                  <a:cubicBezTo>
                    <a:pt x="495" y="861"/>
                    <a:pt x="500" y="862"/>
                    <a:pt x="504" y="862"/>
                  </a:cubicBezTo>
                  <a:cubicBezTo>
                    <a:pt x="507" y="862"/>
                    <a:pt x="510" y="862"/>
                    <a:pt x="512" y="862"/>
                  </a:cubicBezTo>
                  <a:cubicBezTo>
                    <a:pt x="513" y="862"/>
                    <a:pt x="513" y="862"/>
                    <a:pt x="513" y="862"/>
                  </a:cubicBezTo>
                  <a:cubicBezTo>
                    <a:pt x="513" y="862"/>
                    <a:pt x="513" y="862"/>
                    <a:pt x="514" y="862"/>
                  </a:cubicBezTo>
                  <a:cubicBezTo>
                    <a:pt x="514" y="862"/>
                    <a:pt x="514" y="862"/>
                    <a:pt x="515" y="862"/>
                  </a:cubicBezTo>
                  <a:cubicBezTo>
                    <a:pt x="515" y="862"/>
                    <a:pt x="515" y="862"/>
                    <a:pt x="516" y="861"/>
                  </a:cubicBezTo>
                  <a:cubicBezTo>
                    <a:pt x="516" y="861"/>
                    <a:pt x="517" y="861"/>
                    <a:pt x="518" y="860"/>
                  </a:cubicBezTo>
                  <a:cubicBezTo>
                    <a:pt x="518" y="860"/>
                    <a:pt x="518" y="860"/>
                    <a:pt x="518" y="860"/>
                  </a:cubicBezTo>
                  <a:cubicBezTo>
                    <a:pt x="518" y="859"/>
                    <a:pt x="518" y="857"/>
                    <a:pt x="518" y="857"/>
                  </a:cubicBezTo>
                  <a:cubicBezTo>
                    <a:pt x="518" y="855"/>
                    <a:pt x="518" y="854"/>
                    <a:pt x="518" y="854"/>
                  </a:cubicBezTo>
                  <a:cubicBezTo>
                    <a:pt x="517" y="853"/>
                    <a:pt x="517" y="853"/>
                    <a:pt x="517" y="852"/>
                  </a:cubicBezTo>
                  <a:cubicBezTo>
                    <a:pt x="516" y="852"/>
                    <a:pt x="516" y="852"/>
                    <a:pt x="515" y="851"/>
                  </a:cubicBezTo>
                  <a:cubicBezTo>
                    <a:pt x="514" y="851"/>
                    <a:pt x="512" y="849"/>
                    <a:pt x="510" y="848"/>
                  </a:cubicBezTo>
                  <a:cubicBezTo>
                    <a:pt x="506" y="846"/>
                    <a:pt x="502" y="843"/>
                    <a:pt x="498" y="841"/>
                  </a:cubicBezTo>
                  <a:cubicBezTo>
                    <a:pt x="497" y="840"/>
                    <a:pt x="495" y="839"/>
                    <a:pt x="494" y="839"/>
                  </a:cubicBezTo>
                  <a:cubicBezTo>
                    <a:pt x="494" y="838"/>
                    <a:pt x="493" y="838"/>
                    <a:pt x="493" y="838"/>
                  </a:cubicBezTo>
                  <a:cubicBezTo>
                    <a:pt x="493" y="838"/>
                    <a:pt x="493" y="838"/>
                    <a:pt x="493" y="838"/>
                  </a:cubicBezTo>
                  <a:cubicBezTo>
                    <a:pt x="491" y="841"/>
                    <a:pt x="491" y="841"/>
                    <a:pt x="491" y="841"/>
                  </a:cubicBezTo>
                  <a:cubicBezTo>
                    <a:pt x="494" y="838"/>
                    <a:pt x="494" y="838"/>
                    <a:pt x="494" y="838"/>
                  </a:cubicBezTo>
                  <a:cubicBezTo>
                    <a:pt x="493" y="838"/>
                    <a:pt x="493" y="838"/>
                    <a:pt x="493" y="838"/>
                  </a:cubicBezTo>
                  <a:cubicBezTo>
                    <a:pt x="491" y="841"/>
                    <a:pt x="491" y="841"/>
                    <a:pt x="491" y="841"/>
                  </a:cubicBezTo>
                  <a:cubicBezTo>
                    <a:pt x="494" y="838"/>
                    <a:pt x="494" y="838"/>
                    <a:pt x="494" y="838"/>
                  </a:cubicBezTo>
                  <a:cubicBezTo>
                    <a:pt x="490" y="842"/>
                    <a:pt x="490" y="842"/>
                    <a:pt x="490" y="842"/>
                  </a:cubicBezTo>
                  <a:cubicBezTo>
                    <a:pt x="494" y="839"/>
                    <a:pt x="494" y="839"/>
                    <a:pt x="494" y="839"/>
                  </a:cubicBezTo>
                  <a:cubicBezTo>
                    <a:pt x="494" y="839"/>
                    <a:pt x="494" y="839"/>
                    <a:pt x="494" y="838"/>
                  </a:cubicBezTo>
                  <a:cubicBezTo>
                    <a:pt x="490" y="842"/>
                    <a:pt x="490" y="842"/>
                    <a:pt x="490" y="842"/>
                  </a:cubicBezTo>
                  <a:cubicBezTo>
                    <a:pt x="494" y="839"/>
                    <a:pt x="494" y="839"/>
                    <a:pt x="494" y="839"/>
                  </a:cubicBezTo>
                  <a:cubicBezTo>
                    <a:pt x="490" y="842"/>
                    <a:pt x="490" y="842"/>
                    <a:pt x="490" y="842"/>
                  </a:cubicBezTo>
                  <a:cubicBezTo>
                    <a:pt x="495" y="842"/>
                    <a:pt x="495" y="842"/>
                    <a:pt x="495" y="842"/>
                  </a:cubicBezTo>
                  <a:cubicBezTo>
                    <a:pt x="495" y="840"/>
                    <a:pt x="494" y="840"/>
                    <a:pt x="494" y="839"/>
                  </a:cubicBezTo>
                  <a:cubicBezTo>
                    <a:pt x="490" y="842"/>
                    <a:pt x="490" y="842"/>
                    <a:pt x="490" y="842"/>
                  </a:cubicBezTo>
                  <a:cubicBezTo>
                    <a:pt x="495" y="842"/>
                    <a:pt x="495" y="842"/>
                    <a:pt x="495" y="842"/>
                  </a:cubicBezTo>
                  <a:cubicBezTo>
                    <a:pt x="489" y="842"/>
                    <a:pt x="489" y="842"/>
                    <a:pt x="489" y="842"/>
                  </a:cubicBezTo>
                  <a:cubicBezTo>
                    <a:pt x="494" y="845"/>
                    <a:pt x="494" y="845"/>
                    <a:pt x="494" y="845"/>
                  </a:cubicBezTo>
                  <a:cubicBezTo>
                    <a:pt x="495" y="844"/>
                    <a:pt x="495" y="843"/>
                    <a:pt x="495" y="842"/>
                  </a:cubicBezTo>
                  <a:cubicBezTo>
                    <a:pt x="489" y="842"/>
                    <a:pt x="489" y="842"/>
                    <a:pt x="489" y="842"/>
                  </a:cubicBezTo>
                  <a:cubicBezTo>
                    <a:pt x="494" y="845"/>
                    <a:pt x="494" y="845"/>
                    <a:pt x="494" y="845"/>
                  </a:cubicBezTo>
                  <a:cubicBezTo>
                    <a:pt x="489" y="842"/>
                    <a:pt x="489" y="842"/>
                    <a:pt x="489" y="842"/>
                  </a:cubicBezTo>
                  <a:cubicBezTo>
                    <a:pt x="489" y="847"/>
                    <a:pt x="489" y="847"/>
                    <a:pt x="489" y="847"/>
                  </a:cubicBezTo>
                  <a:cubicBezTo>
                    <a:pt x="532" y="849"/>
                    <a:pt x="532" y="849"/>
                    <a:pt x="532" y="849"/>
                  </a:cubicBezTo>
                  <a:cubicBezTo>
                    <a:pt x="535" y="849"/>
                    <a:pt x="537" y="848"/>
                    <a:pt x="538" y="845"/>
                  </a:cubicBezTo>
                  <a:cubicBezTo>
                    <a:pt x="539" y="843"/>
                    <a:pt x="538" y="840"/>
                    <a:pt x="536" y="839"/>
                  </a:cubicBezTo>
                  <a:cubicBezTo>
                    <a:pt x="517" y="828"/>
                    <a:pt x="517" y="828"/>
                    <a:pt x="517" y="828"/>
                  </a:cubicBezTo>
                  <a:cubicBezTo>
                    <a:pt x="514" y="832"/>
                    <a:pt x="514" y="832"/>
                    <a:pt x="514" y="832"/>
                  </a:cubicBezTo>
                  <a:cubicBezTo>
                    <a:pt x="519" y="835"/>
                    <a:pt x="519" y="835"/>
                    <a:pt x="519" y="835"/>
                  </a:cubicBezTo>
                  <a:cubicBezTo>
                    <a:pt x="514" y="832"/>
                    <a:pt x="514" y="832"/>
                    <a:pt x="514" y="832"/>
                  </a:cubicBezTo>
                  <a:cubicBezTo>
                    <a:pt x="517" y="837"/>
                    <a:pt x="517" y="837"/>
                    <a:pt x="517" y="837"/>
                  </a:cubicBezTo>
                  <a:cubicBezTo>
                    <a:pt x="517" y="837"/>
                    <a:pt x="518" y="837"/>
                    <a:pt x="519" y="835"/>
                  </a:cubicBezTo>
                  <a:cubicBezTo>
                    <a:pt x="514" y="832"/>
                    <a:pt x="514" y="832"/>
                    <a:pt x="514" y="832"/>
                  </a:cubicBezTo>
                  <a:cubicBezTo>
                    <a:pt x="517" y="837"/>
                    <a:pt x="517" y="837"/>
                    <a:pt x="517" y="837"/>
                  </a:cubicBezTo>
                  <a:cubicBezTo>
                    <a:pt x="515" y="833"/>
                    <a:pt x="515" y="833"/>
                    <a:pt x="515" y="833"/>
                  </a:cubicBezTo>
                  <a:cubicBezTo>
                    <a:pt x="515" y="838"/>
                    <a:pt x="515" y="838"/>
                    <a:pt x="515" y="838"/>
                  </a:cubicBezTo>
                  <a:cubicBezTo>
                    <a:pt x="516" y="838"/>
                    <a:pt x="516" y="838"/>
                    <a:pt x="517" y="837"/>
                  </a:cubicBezTo>
                  <a:cubicBezTo>
                    <a:pt x="515" y="833"/>
                    <a:pt x="515" y="833"/>
                    <a:pt x="515" y="833"/>
                  </a:cubicBezTo>
                  <a:cubicBezTo>
                    <a:pt x="515" y="838"/>
                    <a:pt x="515" y="838"/>
                    <a:pt x="515" y="838"/>
                  </a:cubicBezTo>
                  <a:cubicBezTo>
                    <a:pt x="515" y="835"/>
                    <a:pt x="515" y="835"/>
                    <a:pt x="515" y="835"/>
                  </a:cubicBezTo>
                  <a:cubicBezTo>
                    <a:pt x="515" y="838"/>
                    <a:pt x="515" y="838"/>
                    <a:pt x="515" y="838"/>
                  </a:cubicBezTo>
                  <a:cubicBezTo>
                    <a:pt x="515" y="838"/>
                    <a:pt x="515" y="838"/>
                    <a:pt x="515" y="838"/>
                  </a:cubicBezTo>
                  <a:cubicBezTo>
                    <a:pt x="515" y="835"/>
                    <a:pt x="515" y="835"/>
                    <a:pt x="515" y="835"/>
                  </a:cubicBezTo>
                  <a:cubicBezTo>
                    <a:pt x="515" y="838"/>
                    <a:pt x="515" y="838"/>
                    <a:pt x="515" y="838"/>
                  </a:cubicBezTo>
                  <a:cubicBezTo>
                    <a:pt x="515" y="838"/>
                    <a:pt x="515" y="838"/>
                    <a:pt x="515" y="838"/>
                  </a:cubicBezTo>
                  <a:cubicBezTo>
                    <a:pt x="515" y="838"/>
                    <a:pt x="515" y="838"/>
                    <a:pt x="515" y="838"/>
                  </a:cubicBezTo>
                  <a:cubicBezTo>
                    <a:pt x="515" y="838"/>
                    <a:pt x="515" y="838"/>
                    <a:pt x="515" y="838"/>
                  </a:cubicBezTo>
                  <a:cubicBezTo>
                    <a:pt x="515" y="838"/>
                    <a:pt x="515" y="838"/>
                    <a:pt x="515" y="838"/>
                  </a:cubicBezTo>
                  <a:cubicBezTo>
                    <a:pt x="515" y="838"/>
                    <a:pt x="515" y="838"/>
                    <a:pt x="515" y="838"/>
                  </a:cubicBezTo>
                  <a:cubicBezTo>
                    <a:pt x="516" y="838"/>
                    <a:pt x="516" y="838"/>
                    <a:pt x="516" y="838"/>
                  </a:cubicBezTo>
                  <a:cubicBezTo>
                    <a:pt x="517" y="838"/>
                    <a:pt x="520" y="838"/>
                    <a:pt x="523" y="838"/>
                  </a:cubicBezTo>
                  <a:cubicBezTo>
                    <a:pt x="528" y="838"/>
                    <a:pt x="534" y="839"/>
                    <a:pt x="539" y="839"/>
                  </a:cubicBezTo>
                  <a:cubicBezTo>
                    <a:pt x="544" y="840"/>
                    <a:pt x="548" y="840"/>
                    <a:pt x="548" y="840"/>
                  </a:cubicBezTo>
                  <a:cubicBezTo>
                    <a:pt x="550" y="840"/>
                    <a:pt x="553" y="839"/>
                    <a:pt x="553" y="836"/>
                  </a:cubicBezTo>
                  <a:cubicBezTo>
                    <a:pt x="554" y="834"/>
                    <a:pt x="553" y="831"/>
                    <a:pt x="551" y="830"/>
                  </a:cubicBezTo>
                  <a:cubicBezTo>
                    <a:pt x="549" y="829"/>
                    <a:pt x="549" y="829"/>
                    <a:pt x="549" y="829"/>
                  </a:cubicBezTo>
                  <a:cubicBezTo>
                    <a:pt x="562" y="829"/>
                    <a:pt x="562" y="829"/>
                    <a:pt x="562" y="829"/>
                  </a:cubicBezTo>
                  <a:cubicBezTo>
                    <a:pt x="564" y="829"/>
                    <a:pt x="566" y="828"/>
                    <a:pt x="567" y="826"/>
                  </a:cubicBezTo>
                  <a:cubicBezTo>
                    <a:pt x="568" y="825"/>
                    <a:pt x="568" y="824"/>
                    <a:pt x="568" y="823"/>
                  </a:cubicBezTo>
                  <a:cubicBezTo>
                    <a:pt x="568" y="822"/>
                    <a:pt x="567" y="821"/>
                    <a:pt x="567" y="821"/>
                  </a:cubicBezTo>
                  <a:cubicBezTo>
                    <a:pt x="567" y="820"/>
                    <a:pt x="566" y="820"/>
                    <a:pt x="566" y="819"/>
                  </a:cubicBezTo>
                  <a:cubicBezTo>
                    <a:pt x="566" y="819"/>
                    <a:pt x="565" y="819"/>
                    <a:pt x="565" y="818"/>
                  </a:cubicBezTo>
                  <a:cubicBezTo>
                    <a:pt x="564" y="817"/>
                    <a:pt x="562" y="816"/>
                    <a:pt x="560" y="815"/>
                  </a:cubicBezTo>
                  <a:cubicBezTo>
                    <a:pt x="554" y="811"/>
                    <a:pt x="544" y="805"/>
                    <a:pt x="544" y="805"/>
                  </a:cubicBezTo>
                  <a:cubicBezTo>
                    <a:pt x="541" y="810"/>
                    <a:pt x="541" y="810"/>
                    <a:pt x="541" y="810"/>
                  </a:cubicBezTo>
                  <a:cubicBezTo>
                    <a:pt x="546" y="813"/>
                    <a:pt x="546" y="813"/>
                    <a:pt x="546" y="813"/>
                  </a:cubicBezTo>
                  <a:cubicBezTo>
                    <a:pt x="541" y="810"/>
                    <a:pt x="541" y="810"/>
                    <a:pt x="541" y="810"/>
                  </a:cubicBezTo>
                  <a:cubicBezTo>
                    <a:pt x="544" y="815"/>
                    <a:pt x="544" y="815"/>
                    <a:pt x="544" y="815"/>
                  </a:cubicBezTo>
                  <a:cubicBezTo>
                    <a:pt x="545" y="815"/>
                    <a:pt x="545" y="814"/>
                    <a:pt x="546" y="813"/>
                  </a:cubicBezTo>
                  <a:cubicBezTo>
                    <a:pt x="541" y="810"/>
                    <a:pt x="541" y="810"/>
                    <a:pt x="541" y="810"/>
                  </a:cubicBezTo>
                  <a:cubicBezTo>
                    <a:pt x="544" y="815"/>
                    <a:pt x="544" y="815"/>
                    <a:pt x="544" y="815"/>
                  </a:cubicBezTo>
                  <a:cubicBezTo>
                    <a:pt x="542" y="811"/>
                    <a:pt x="542" y="811"/>
                    <a:pt x="542" y="811"/>
                  </a:cubicBezTo>
                  <a:cubicBezTo>
                    <a:pt x="543" y="815"/>
                    <a:pt x="543" y="815"/>
                    <a:pt x="543" y="815"/>
                  </a:cubicBezTo>
                  <a:cubicBezTo>
                    <a:pt x="543" y="815"/>
                    <a:pt x="544" y="815"/>
                    <a:pt x="544" y="815"/>
                  </a:cubicBezTo>
                  <a:cubicBezTo>
                    <a:pt x="542" y="811"/>
                    <a:pt x="542" y="811"/>
                    <a:pt x="542" y="811"/>
                  </a:cubicBezTo>
                  <a:cubicBezTo>
                    <a:pt x="543" y="815"/>
                    <a:pt x="543" y="815"/>
                    <a:pt x="543" y="815"/>
                  </a:cubicBezTo>
                  <a:cubicBezTo>
                    <a:pt x="543" y="814"/>
                    <a:pt x="543" y="814"/>
                    <a:pt x="543" y="814"/>
                  </a:cubicBezTo>
                  <a:cubicBezTo>
                    <a:pt x="543" y="815"/>
                    <a:pt x="543" y="815"/>
                    <a:pt x="543" y="815"/>
                  </a:cubicBezTo>
                  <a:cubicBezTo>
                    <a:pt x="543" y="815"/>
                    <a:pt x="543" y="815"/>
                    <a:pt x="543" y="815"/>
                  </a:cubicBezTo>
                  <a:cubicBezTo>
                    <a:pt x="543" y="814"/>
                    <a:pt x="543" y="814"/>
                    <a:pt x="543" y="814"/>
                  </a:cubicBezTo>
                  <a:cubicBezTo>
                    <a:pt x="543" y="815"/>
                    <a:pt x="543" y="815"/>
                    <a:pt x="543" y="815"/>
                  </a:cubicBezTo>
                  <a:cubicBezTo>
                    <a:pt x="543" y="815"/>
                    <a:pt x="544" y="815"/>
                    <a:pt x="545" y="815"/>
                  </a:cubicBezTo>
                  <a:cubicBezTo>
                    <a:pt x="549" y="814"/>
                    <a:pt x="557" y="813"/>
                    <a:pt x="564" y="813"/>
                  </a:cubicBezTo>
                  <a:cubicBezTo>
                    <a:pt x="570" y="812"/>
                    <a:pt x="576" y="811"/>
                    <a:pt x="576" y="811"/>
                  </a:cubicBezTo>
                  <a:cubicBezTo>
                    <a:pt x="578" y="811"/>
                    <a:pt x="579" y="810"/>
                    <a:pt x="580" y="809"/>
                  </a:cubicBezTo>
                  <a:cubicBezTo>
                    <a:pt x="581" y="808"/>
                    <a:pt x="581" y="807"/>
                    <a:pt x="581" y="806"/>
                  </a:cubicBezTo>
                  <a:cubicBezTo>
                    <a:pt x="581" y="804"/>
                    <a:pt x="581" y="803"/>
                    <a:pt x="580" y="803"/>
                  </a:cubicBezTo>
                  <a:cubicBezTo>
                    <a:pt x="580" y="802"/>
                    <a:pt x="579" y="802"/>
                    <a:pt x="579" y="801"/>
                  </a:cubicBezTo>
                  <a:cubicBezTo>
                    <a:pt x="578" y="801"/>
                    <a:pt x="578" y="800"/>
                    <a:pt x="577" y="800"/>
                  </a:cubicBezTo>
                  <a:cubicBezTo>
                    <a:pt x="575" y="799"/>
                    <a:pt x="573" y="798"/>
                    <a:pt x="571" y="796"/>
                  </a:cubicBezTo>
                  <a:cubicBezTo>
                    <a:pt x="570" y="796"/>
                    <a:pt x="569" y="795"/>
                    <a:pt x="568" y="795"/>
                  </a:cubicBezTo>
                  <a:cubicBezTo>
                    <a:pt x="568" y="795"/>
                    <a:pt x="568" y="795"/>
                    <a:pt x="568" y="795"/>
                  </a:cubicBezTo>
                  <a:cubicBezTo>
                    <a:pt x="568" y="795"/>
                    <a:pt x="568" y="795"/>
                    <a:pt x="568" y="795"/>
                  </a:cubicBezTo>
                  <a:cubicBezTo>
                    <a:pt x="567" y="796"/>
                    <a:pt x="567" y="796"/>
                    <a:pt x="567" y="796"/>
                  </a:cubicBezTo>
                  <a:cubicBezTo>
                    <a:pt x="568" y="795"/>
                    <a:pt x="568" y="795"/>
                    <a:pt x="568" y="795"/>
                  </a:cubicBezTo>
                  <a:cubicBezTo>
                    <a:pt x="568" y="795"/>
                    <a:pt x="568" y="795"/>
                    <a:pt x="568" y="795"/>
                  </a:cubicBezTo>
                  <a:cubicBezTo>
                    <a:pt x="567" y="796"/>
                    <a:pt x="567" y="796"/>
                    <a:pt x="567" y="796"/>
                  </a:cubicBezTo>
                  <a:cubicBezTo>
                    <a:pt x="568" y="795"/>
                    <a:pt x="568" y="795"/>
                    <a:pt x="568" y="795"/>
                  </a:cubicBezTo>
                  <a:cubicBezTo>
                    <a:pt x="565" y="798"/>
                    <a:pt x="565" y="798"/>
                    <a:pt x="565" y="798"/>
                  </a:cubicBezTo>
                  <a:cubicBezTo>
                    <a:pt x="569" y="795"/>
                    <a:pt x="569" y="795"/>
                    <a:pt x="569" y="795"/>
                  </a:cubicBezTo>
                  <a:cubicBezTo>
                    <a:pt x="568" y="795"/>
                    <a:pt x="568" y="795"/>
                    <a:pt x="568" y="795"/>
                  </a:cubicBezTo>
                  <a:cubicBezTo>
                    <a:pt x="565" y="798"/>
                    <a:pt x="565" y="798"/>
                    <a:pt x="565" y="798"/>
                  </a:cubicBezTo>
                  <a:cubicBezTo>
                    <a:pt x="569" y="795"/>
                    <a:pt x="569" y="795"/>
                    <a:pt x="569" y="795"/>
                  </a:cubicBezTo>
                  <a:cubicBezTo>
                    <a:pt x="565" y="799"/>
                    <a:pt x="565" y="799"/>
                    <a:pt x="565" y="799"/>
                  </a:cubicBezTo>
                  <a:cubicBezTo>
                    <a:pt x="569" y="796"/>
                    <a:pt x="569" y="796"/>
                    <a:pt x="569" y="796"/>
                  </a:cubicBezTo>
                  <a:cubicBezTo>
                    <a:pt x="569" y="796"/>
                    <a:pt x="569" y="796"/>
                    <a:pt x="569" y="795"/>
                  </a:cubicBezTo>
                  <a:cubicBezTo>
                    <a:pt x="565" y="799"/>
                    <a:pt x="565" y="799"/>
                    <a:pt x="565" y="799"/>
                  </a:cubicBezTo>
                  <a:cubicBezTo>
                    <a:pt x="569" y="796"/>
                    <a:pt x="569" y="796"/>
                    <a:pt x="569" y="796"/>
                  </a:cubicBezTo>
                  <a:cubicBezTo>
                    <a:pt x="564" y="799"/>
                    <a:pt x="564" y="799"/>
                    <a:pt x="564" y="799"/>
                  </a:cubicBezTo>
                  <a:cubicBezTo>
                    <a:pt x="570" y="799"/>
                    <a:pt x="570" y="799"/>
                    <a:pt x="570" y="799"/>
                  </a:cubicBezTo>
                  <a:cubicBezTo>
                    <a:pt x="570" y="798"/>
                    <a:pt x="569" y="797"/>
                    <a:pt x="569" y="796"/>
                  </a:cubicBezTo>
                  <a:cubicBezTo>
                    <a:pt x="564" y="799"/>
                    <a:pt x="564" y="799"/>
                    <a:pt x="564" y="799"/>
                  </a:cubicBezTo>
                  <a:cubicBezTo>
                    <a:pt x="570" y="799"/>
                    <a:pt x="570" y="799"/>
                    <a:pt x="570" y="799"/>
                  </a:cubicBezTo>
                  <a:cubicBezTo>
                    <a:pt x="564" y="799"/>
                    <a:pt x="564" y="799"/>
                    <a:pt x="564" y="799"/>
                  </a:cubicBezTo>
                  <a:cubicBezTo>
                    <a:pt x="569" y="802"/>
                    <a:pt x="569" y="802"/>
                    <a:pt x="569" y="802"/>
                  </a:cubicBezTo>
                  <a:cubicBezTo>
                    <a:pt x="569" y="801"/>
                    <a:pt x="570" y="800"/>
                    <a:pt x="570" y="799"/>
                  </a:cubicBezTo>
                  <a:cubicBezTo>
                    <a:pt x="564" y="799"/>
                    <a:pt x="564" y="799"/>
                    <a:pt x="564" y="799"/>
                  </a:cubicBezTo>
                  <a:cubicBezTo>
                    <a:pt x="569" y="802"/>
                    <a:pt x="569" y="802"/>
                    <a:pt x="569" y="802"/>
                  </a:cubicBezTo>
                  <a:cubicBezTo>
                    <a:pt x="564" y="799"/>
                    <a:pt x="564" y="799"/>
                    <a:pt x="564" y="799"/>
                  </a:cubicBezTo>
                  <a:cubicBezTo>
                    <a:pt x="565" y="804"/>
                    <a:pt x="565" y="804"/>
                    <a:pt x="565" y="804"/>
                  </a:cubicBezTo>
                  <a:cubicBezTo>
                    <a:pt x="593" y="799"/>
                    <a:pt x="593" y="799"/>
                    <a:pt x="593" y="799"/>
                  </a:cubicBezTo>
                  <a:cubicBezTo>
                    <a:pt x="595" y="799"/>
                    <a:pt x="597" y="797"/>
                    <a:pt x="597" y="794"/>
                  </a:cubicBezTo>
                  <a:cubicBezTo>
                    <a:pt x="597" y="792"/>
                    <a:pt x="596" y="790"/>
                    <a:pt x="594" y="789"/>
                  </a:cubicBezTo>
                  <a:cubicBezTo>
                    <a:pt x="594" y="789"/>
                    <a:pt x="593" y="788"/>
                    <a:pt x="591" y="787"/>
                  </a:cubicBezTo>
                  <a:cubicBezTo>
                    <a:pt x="589" y="785"/>
                    <a:pt x="585" y="783"/>
                    <a:pt x="581" y="781"/>
                  </a:cubicBezTo>
                  <a:cubicBezTo>
                    <a:pt x="580" y="780"/>
                    <a:pt x="578" y="779"/>
                    <a:pt x="577" y="778"/>
                  </a:cubicBezTo>
                  <a:cubicBezTo>
                    <a:pt x="577" y="778"/>
                    <a:pt x="577" y="778"/>
                    <a:pt x="576" y="778"/>
                  </a:cubicBezTo>
                  <a:cubicBezTo>
                    <a:pt x="576" y="778"/>
                    <a:pt x="576" y="778"/>
                    <a:pt x="576" y="778"/>
                  </a:cubicBezTo>
                  <a:cubicBezTo>
                    <a:pt x="574" y="781"/>
                    <a:pt x="574" y="781"/>
                    <a:pt x="574" y="781"/>
                  </a:cubicBezTo>
                  <a:cubicBezTo>
                    <a:pt x="577" y="778"/>
                    <a:pt x="577" y="778"/>
                    <a:pt x="577" y="778"/>
                  </a:cubicBezTo>
                  <a:cubicBezTo>
                    <a:pt x="576" y="778"/>
                    <a:pt x="576" y="778"/>
                    <a:pt x="576" y="778"/>
                  </a:cubicBezTo>
                  <a:cubicBezTo>
                    <a:pt x="574" y="781"/>
                    <a:pt x="574" y="781"/>
                    <a:pt x="574" y="781"/>
                  </a:cubicBezTo>
                  <a:cubicBezTo>
                    <a:pt x="577" y="778"/>
                    <a:pt x="577" y="778"/>
                    <a:pt x="577" y="778"/>
                  </a:cubicBezTo>
                  <a:cubicBezTo>
                    <a:pt x="573" y="781"/>
                    <a:pt x="573" y="781"/>
                    <a:pt x="573" y="781"/>
                  </a:cubicBezTo>
                  <a:cubicBezTo>
                    <a:pt x="577" y="779"/>
                    <a:pt x="577" y="779"/>
                    <a:pt x="577" y="779"/>
                  </a:cubicBezTo>
                  <a:cubicBezTo>
                    <a:pt x="577" y="779"/>
                    <a:pt x="577" y="778"/>
                    <a:pt x="577" y="778"/>
                  </a:cubicBezTo>
                  <a:cubicBezTo>
                    <a:pt x="573" y="781"/>
                    <a:pt x="573" y="781"/>
                    <a:pt x="573" y="781"/>
                  </a:cubicBezTo>
                  <a:cubicBezTo>
                    <a:pt x="577" y="779"/>
                    <a:pt x="577" y="779"/>
                    <a:pt x="577" y="779"/>
                  </a:cubicBezTo>
                  <a:cubicBezTo>
                    <a:pt x="573" y="782"/>
                    <a:pt x="573" y="782"/>
                    <a:pt x="573" y="782"/>
                  </a:cubicBezTo>
                  <a:cubicBezTo>
                    <a:pt x="578" y="782"/>
                    <a:pt x="578" y="782"/>
                    <a:pt x="578" y="782"/>
                  </a:cubicBezTo>
                  <a:cubicBezTo>
                    <a:pt x="578" y="780"/>
                    <a:pt x="578" y="779"/>
                    <a:pt x="577" y="779"/>
                  </a:cubicBezTo>
                  <a:cubicBezTo>
                    <a:pt x="573" y="782"/>
                    <a:pt x="573" y="782"/>
                    <a:pt x="573" y="782"/>
                  </a:cubicBezTo>
                  <a:cubicBezTo>
                    <a:pt x="578" y="782"/>
                    <a:pt x="578" y="782"/>
                    <a:pt x="578" y="782"/>
                  </a:cubicBezTo>
                  <a:cubicBezTo>
                    <a:pt x="573" y="782"/>
                    <a:pt x="573" y="782"/>
                    <a:pt x="573" y="782"/>
                  </a:cubicBezTo>
                  <a:cubicBezTo>
                    <a:pt x="577" y="785"/>
                    <a:pt x="577" y="785"/>
                    <a:pt x="577" y="785"/>
                  </a:cubicBezTo>
                  <a:cubicBezTo>
                    <a:pt x="578" y="784"/>
                    <a:pt x="578" y="782"/>
                    <a:pt x="578" y="782"/>
                  </a:cubicBezTo>
                  <a:cubicBezTo>
                    <a:pt x="573" y="782"/>
                    <a:pt x="573" y="782"/>
                    <a:pt x="573" y="782"/>
                  </a:cubicBezTo>
                  <a:cubicBezTo>
                    <a:pt x="577" y="785"/>
                    <a:pt x="577" y="785"/>
                    <a:pt x="577" y="785"/>
                  </a:cubicBezTo>
                  <a:cubicBezTo>
                    <a:pt x="573" y="782"/>
                    <a:pt x="573" y="782"/>
                    <a:pt x="573" y="782"/>
                  </a:cubicBezTo>
                  <a:cubicBezTo>
                    <a:pt x="573" y="787"/>
                    <a:pt x="573" y="787"/>
                    <a:pt x="573" y="787"/>
                  </a:cubicBezTo>
                  <a:cubicBezTo>
                    <a:pt x="607" y="787"/>
                    <a:pt x="607" y="787"/>
                    <a:pt x="607" y="787"/>
                  </a:cubicBezTo>
                  <a:cubicBezTo>
                    <a:pt x="609" y="787"/>
                    <a:pt x="611" y="786"/>
                    <a:pt x="612" y="784"/>
                  </a:cubicBezTo>
                  <a:cubicBezTo>
                    <a:pt x="612" y="783"/>
                    <a:pt x="613" y="782"/>
                    <a:pt x="613" y="781"/>
                  </a:cubicBezTo>
                  <a:cubicBezTo>
                    <a:pt x="613" y="780"/>
                    <a:pt x="612" y="779"/>
                    <a:pt x="612" y="779"/>
                  </a:cubicBezTo>
                  <a:cubicBezTo>
                    <a:pt x="611" y="778"/>
                    <a:pt x="611" y="777"/>
                    <a:pt x="611" y="777"/>
                  </a:cubicBezTo>
                  <a:cubicBezTo>
                    <a:pt x="610" y="777"/>
                    <a:pt x="610" y="776"/>
                    <a:pt x="610" y="776"/>
                  </a:cubicBezTo>
                  <a:cubicBezTo>
                    <a:pt x="608" y="775"/>
                    <a:pt x="606" y="774"/>
                    <a:pt x="604" y="773"/>
                  </a:cubicBezTo>
                  <a:cubicBezTo>
                    <a:pt x="600" y="770"/>
                    <a:pt x="596" y="768"/>
                    <a:pt x="592" y="766"/>
                  </a:cubicBezTo>
                  <a:cubicBezTo>
                    <a:pt x="591" y="765"/>
                    <a:pt x="589" y="764"/>
                    <a:pt x="588" y="763"/>
                  </a:cubicBezTo>
                  <a:cubicBezTo>
                    <a:pt x="588" y="763"/>
                    <a:pt x="587" y="763"/>
                    <a:pt x="587" y="762"/>
                  </a:cubicBezTo>
                  <a:cubicBezTo>
                    <a:pt x="587" y="762"/>
                    <a:pt x="587" y="762"/>
                    <a:pt x="587" y="762"/>
                  </a:cubicBezTo>
                  <a:cubicBezTo>
                    <a:pt x="585" y="765"/>
                    <a:pt x="585" y="765"/>
                    <a:pt x="585" y="765"/>
                  </a:cubicBezTo>
                  <a:cubicBezTo>
                    <a:pt x="587" y="763"/>
                    <a:pt x="587" y="763"/>
                    <a:pt x="587" y="763"/>
                  </a:cubicBezTo>
                  <a:cubicBezTo>
                    <a:pt x="587" y="762"/>
                    <a:pt x="587" y="762"/>
                    <a:pt x="587" y="762"/>
                  </a:cubicBezTo>
                  <a:cubicBezTo>
                    <a:pt x="585" y="765"/>
                    <a:pt x="585" y="765"/>
                    <a:pt x="585" y="765"/>
                  </a:cubicBezTo>
                  <a:cubicBezTo>
                    <a:pt x="587" y="763"/>
                    <a:pt x="587" y="763"/>
                    <a:pt x="587" y="763"/>
                  </a:cubicBezTo>
                  <a:cubicBezTo>
                    <a:pt x="584" y="766"/>
                    <a:pt x="584" y="766"/>
                    <a:pt x="584" y="766"/>
                  </a:cubicBezTo>
                  <a:cubicBezTo>
                    <a:pt x="588" y="763"/>
                    <a:pt x="588" y="763"/>
                    <a:pt x="588" y="763"/>
                  </a:cubicBezTo>
                  <a:cubicBezTo>
                    <a:pt x="587" y="763"/>
                    <a:pt x="587" y="763"/>
                    <a:pt x="587" y="763"/>
                  </a:cubicBezTo>
                  <a:cubicBezTo>
                    <a:pt x="584" y="766"/>
                    <a:pt x="584" y="766"/>
                    <a:pt x="584" y="766"/>
                  </a:cubicBezTo>
                  <a:cubicBezTo>
                    <a:pt x="588" y="763"/>
                    <a:pt x="588" y="763"/>
                    <a:pt x="588" y="763"/>
                  </a:cubicBezTo>
                  <a:cubicBezTo>
                    <a:pt x="583" y="767"/>
                    <a:pt x="583" y="767"/>
                    <a:pt x="583" y="767"/>
                  </a:cubicBezTo>
                  <a:cubicBezTo>
                    <a:pt x="588" y="764"/>
                    <a:pt x="588" y="764"/>
                    <a:pt x="588" y="764"/>
                  </a:cubicBezTo>
                  <a:cubicBezTo>
                    <a:pt x="588" y="764"/>
                    <a:pt x="588" y="763"/>
                    <a:pt x="588" y="763"/>
                  </a:cubicBezTo>
                  <a:cubicBezTo>
                    <a:pt x="583" y="767"/>
                    <a:pt x="583" y="767"/>
                    <a:pt x="583" y="767"/>
                  </a:cubicBezTo>
                  <a:cubicBezTo>
                    <a:pt x="588" y="764"/>
                    <a:pt x="588" y="764"/>
                    <a:pt x="588" y="764"/>
                  </a:cubicBezTo>
                  <a:cubicBezTo>
                    <a:pt x="583" y="767"/>
                    <a:pt x="583" y="767"/>
                    <a:pt x="583" y="767"/>
                  </a:cubicBezTo>
                  <a:cubicBezTo>
                    <a:pt x="589" y="767"/>
                    <a:pt x="589" y="767"/>
                    <a:pt x="589" y="767"/>
                  </a:cubicBezTo>
                  <a:cubicBezTo>
                    <a:pt x="589" y="765"/>
                    <a:pt x="589" y="765"/>
                    <a:pt x="588" y="764"/>
                  </a:cubicBezTo>
                  <a:cubicBezTo>
                    <a:pt x="583" y="767"/>
                    <a:pt x="583" y="767"/>
                    <a:pt x="583" y="767"/>
                  </a:cubicBezTo>
                  <a:cubicBezTo>
                    <a:pt x="589" y="767"/>
                    <a:pt x="589" y="767"/>
                    <a:pt x="589" y="767"/>
                  </a:cubicBezTo>
                  <a:cubicBezTo>
                    <a:pt x="583" y="767"/>
                    <a:pt x="583" y="767"/>
                    <a:pt x="583" y="767"/>
                  </a:cubicBezTo>
                  <a:cubicBezTo>
                    <a:pt x="584" y="772"/>
                    <a:pt x="584" y="772"/>
                    <a:pt x="584" y="772"/>
                  </a:cubicBezTo>
                  <a:cubicBezTo>
                    <a:pt x="618" y="767"/>
                    <a:pt x="618" y="767"/>
                    <a:pt x="618" y="767"/>
                  </a:cubicBezTo>
                  <a:cubicBezTo>
                    <a:pt x="620" y="767"/>
                    <a:pt x="622" y="765"/>
                    <a:pt x="622" y="763"/>
                  </a:cubicBezTo>
                  <a:cubicBezTo>
                    <a:pt x="623" y="761"/>
                    <a:pt x="622" y="758"/>
                    <a:pt x="620" y="757"/>
                  </a:cubicBezTo>
                  <a:cubicBezTo>
                    <a:pt x="608" y="750"/>
                    <a:pt x="608" y="750"/>
                    <a:pt x="608" y="750"/>
                  </a:cubicBezTo>
                  <a:cubicBezTo>
                    <a:pt x="605" y="754"/>
                    <a:pt x="605" y="754"/>
                    <a:pt x="605" y="754"/>
                  </a:cubicBezTo>
                  <a:cubicBezTo>
                    <a:pt x="610" y="757"/>
                    <a:pt x="610" y="757"/>
                    <a:pt x="610" y="757"/>
                  </a:cubicBezTo>
                  <a:cubicBezTo>
                    <a:pt x="605" y="754"/>
                    <a:pt x="605" y="754"/>
                    <a:pt x="605" y="754"/>
                  </a:cubicBezTo>
                  <a:cubicBezTo>
                    <a:pt x="608" y="759"/>
                    <a:pt x="608" y="759"/>
                    <a:pt x="608" y="759"/>
                  </a:cubicBezTo>
                  <a:cubicBezTo>
                    <a:pt x="609" y="758"/>
                    <a:pt x="609" y="758"/>
                    <a:pt x="610" y="757"/>
                  </a:cubicBezTo>
                  <a:cubicBezTo>
                    <a:pt x="605" y="754"/>
                    <a:pt x="605" y="754"/>
                    <a:pt x="605" y="754"/>
                  </a:cubicBezTo>
                  <a:cubicBezTo>
                    <a:pt x="608" y="759"/>
                    <a:pt x="608" y="759"/>
                    <a:pt x="608" y="759"/>
                  </a:cubicBezTo>
                  <a:cubicBezTo>
                    <a:pt x="605" y="754"/>
                    <a:pt x="605" y="754"/>
                    <a:pt x="605" y="754"/>
                  </a:cubicBezTo>
                  <a:cubicBezTo>
                    <a:pt x="607" y="759"/>
                    <a:pt x="607" y="759"/>
                    <a:pt x="607" y="759"/>
                  </a:cubicBezTo>
                  <a:cubicBezTo>
                    <a:pt x="608" y="759"/>
                    <a:pt x="608" y="759"/>
                    <a:pt x="608" y="759"/>
                  </a:cubicBezTo>
                  <a:cubicBezTo>
                    <a:pt x="605" y="754"/>
                    <a:pt x="605" y="754"/>
                    <a:pt x="605" y="754"/>
                  </a:cubicBezTo>
                  <a:cubicBezTo>
                    <a:pt x="607" y="759"/>
                    <a:pt x="607" y="759"/>
                    <a:pt x="607" y="759"/>
                  </a:cubicBezTo>
                  <a:cubicBezTo>
                    <a:pt x="605" y="755"/>
                    <a:pt x="605" y="755"/>
                    <a:pt x="605" y="755"/>
                  </a:cubicBezTo>
                  <a:cubicBezTo>
                    <a:pt x="607" y="759"/>
                    <a:pt x="607" y="759"/>
                    <a:pt x="607" y="759"/>
                  </a:cubicBezTo>
                  <a:cubicBezTo>
                    <a:pt x="607" y="759"/>
                    <a:pt x="607" y="759"/>
                    <a:pt x="607" y="759"/>
                  </a:cubicBezTo>
                  <a:cubicBezTo>
                    <a:pt x="605" y="755"/>
                    <a:pt x="605" y="755"/>
                    <a:pt x="605" y="755"/>
                  </a:cubicBezTo>
                  <a:cubicBezTo>
                    <a:pt x="607" y="759"/>
                    <a:pt x="607" y="759"/>
                    <a:pt x="607" y="759"/>
                  </a:cubicBezTo>
                  <a:cubicBezTo>
                    <a:pt x="606" y="756"/>
                    <a:pt x="606" y="756"/>
                    <a:pt x="606" y="756"/>
                  </a:cubicBezTo>
                  <a:cubicBezTo>
                    <a:pt x="607" y="760"/>
                    <a:pt x="607" y="760"/>
                    <a:pt x="607" y="760"/>
                  </a:cubicBezTo>
                  <a:cubicBezTo>
                    <a:pt x="607" y="759"/>
                    <a:pt x="607" y="759"/>
                    <a:pt x="607" y="759"/>
                  </a:cubicBezTo>
                  <a:cubicBezTo>
                    <a:pt x="606" y="756"/>
                    <a:pt x="606" y="756"/>
                    <a:pt x="606" y="756"/>
                  </a:cubicBezTo>
                  <a:cubicBezTo>
                    <a:pt x="607" y="760"/>
                    <a:pt x="607" y="760"/>
                    <a:pt x="607" y="760"/>
                  </a:cubicBezTo>
                  <a:cubicBezTo>
                    <a:pt x="606" y="759"/>
                    <a:pt x="606" y="759"/>
                    <a:pt x="606" y="759"/>
                  </a:cubicBezTo>
                  <a:cubicBezTo>
                    <a:pt x="607" y="760"/>
                    <a:pt x="607" y="760"/>
                    <a:pt x="607" y="760"/>
                  </a:cubicBezTo>
                  <a:cubicBezTo>
                    <a:pt x="607" y="760"/>
                    <a:pt x="607" y="760"/>
                    <a:pt x="607" y="760"/>
                  </a:cubicBezTo>
                  <a:cubicBezTo>
                    <a:pt x="606" y="759"/>
                    <a:pt x="606" y="759"/>
                    <a:pt x="606" y="759"/>
                  </a:cubicBezTo>
                  <a:cubicBezTo>
                    <a:pt x="607" y="760"/>
                    <a:pt x="607" y="760"/>
                    <a:pt x="607" y="760"/>
                  </a:cubicBezTo>
                  <a:cubicBezTo>
                    <a:pt x="607" y="760"/>
                    <a:pt x="607" y="759"/>
                    <a:pt x="608" y="759"/>
                  </a:cubicBezTo>
                  <a:cubicBezTo>
                    <a:pt x="611" y="759"/>
                    <a:pt x="616" y="757"/>
                    <a:pt x="621" y="756"/>
                  </a:cubicBezTo>
                  <a:cubicBezTo>
                    <a:pt x="623" y="756"/>
                    <a:pt x="626" y="755"/>
                    <a:pt x="627" y="755"/>
                  </a:cubicBezTo>
                  <a:cubicBezTo>
                    <a:pt x="628" y="755"/>
                    <a:pt x="629" y="754"/>
                    <a:pt x="629" y="754"/>
                  </a:cubicBezTo>
                  <a:cubicBezTo>
                    <a:pt x="630" y="754"/>
                    <a:pt x="630" y="754"/>
                    <a:pt x="630" y="754"/>
                  </a:cubicBezTo>
                  <a:cubicBezTo>
                    <a:pt x="631" y="754"/>
                    <a:pt x="631" y="754"/>
                    <a:pt x="631" y="754"/>
                  </a:cubicBezTo>
                  <a:cubicBezTo>
                    <a:pt x="632" y="753"/>
                    <a:pt x="632" y="753"/>
                    <a:pt x="632" y="753"/>
                  </a:cubicBezTo>
                  <a:cubicBezTo>
                    <a:pt x="632" y="753"/>
                    <a:pt x="633" y="753"/>
                    <a:pt x="633" y="751"/>
                  </a:cubicBezTo>
                  <a:cubicBezTo>
                    <a:pt x="634" y="750"/>
                    <a:pt x="634" y="749"/>
                    <a:pt x="634" y="747"/>
                  </a:cubicBezTo>
                  <a:cubicBezTo>
                    <a:pt x="634" y="746"/>
                    <a:pt x="633" y="745"/>
                    <a:pt x="632" y="744"/>
                  </a:cubicBezTo>
                  <a:cubicBezTo>
                    <a:pt x="629" y="742"/>
                    <a:pt x="629" y="742"/>
                    <a:pt x="629" y="742"/>
                  </a:cubicBezTo>
                  <a:cubicBezTo>
                    <a:pt x="642" y="737"/>
                    <a:pt x="642" y="737"/>
                    <a:pt x="642" y="737"/>
                  </a:cubicBezTo>
                  <a:cubicBezTo>
                    <a:pt x="643" y="737"/>
                    <a:pt x="644" y="736"/>
                    <a:pt x="644" y="735"/>
                  </a:cubicBezTo>
                  <a:cubicBezTo>
                    <a:pt x="645" y="734"/>
                    <a:pt x="645" y="733"/>
                    <a:pt x="645" y="732"/>
                  </a:cubicBezTo>
                  <a:cubicBezTo>
                    <a:pt x="645" y="730"/>
                    <a:pt x="644" y="729"/>
                    <a:pt x="644" y="729"/>
                  </a:cubicBezTo>
                  <a:cubicBezTo>
                    <a:pt x="644" y="728"/>
                    <a:pt x="643" y="728"/>
                    <a:pt x="643" y="727"/>
                  </a:cubicBezTo>
                  <a:cubicBezTo>
                    <a:pt x="642" y="727"/>
                    <a:pt x="642" y="727"/>
                    <a:pt x="642" y="726"/>
                  </a:cubicBezTo>
                  <a:cubicBezTo>
                    <a:pt x="640" y="725"/>
                    <a:pt x="638" y="724"/>
                    <a:pt x="636" y="723"/>
                  </a:cubicBezTo>
                  <a:cubicBezTo>
                    <a:pt x="634" y="722"/>
                    <a:pt x="632" y="721"/>
                    <a:pt x="632" y="721"/>
                  </a:cubicBezTo>
                  <a:cubicBezTo>
                    <a:pt x="630" y="726"/>
                    <a:pt x="630" y="726"/>
                    <a:pt x="630" y="726"/>
                  </a:cubicBezTo>
                  <a:cubicBezTo>
                    <a:pt x="630" y="731"/>
                    <a:pt x="630" y="731"/>
                    <a:pt x="630" y="731"/>
                  </a:cubicBezTo>
                  <a:cubicBezTo>
                    <a:pt x="655" y="730"/>
                    <a:pt x="655" y="730"/>
                    <a:pt x="655" y="730"/>
                  </a:cubicBezTo>
                  <a:cubicBezTo>
                    <a:pt x="658" y="729"/>
                    <a:pt x="660" y="727"/>
                    <a:pt x="660" y="724"/>
                  </a:cubicBezTo>
                  <a:cubicBezTo>
                    <a:pt x="660" y="723"/>
                    <a:pt x="660" y="722"/>
                    <a:pt x="659" y="721"/>
                  </a:cubicBezTo>
                  <a:cubicBezTo>
                    <a:pt x="659" y="721"/>
                    <a:pt x="659" y="720"/>
                    <a:pt x="658" y="720"/>
                  </a:cubicBezTo>
                  <a:cubicBezTo>
                    <a:pt x="658" y="720"/>
                    <a:pt x="658" y="720"/>
                    <a:pt x="658" y="720"/>
                  </a:cubicBezTo>
                  <a:cubicBezTo>
                    <a:pt x="657" y="719"/>
                    <a:pt x="657" y="719"/>
                    <a:pt x="657" y="719"/>
                  </a:cubicBezTo>
                  <a:cubicBezTo>
                    <a:pt x="657" y="719"/>
                    <a:pt x="656" y="719"/>
                    <a:pt x="656" y="718"/>
                  </a:cubicBezTo>
                  <a:cubicBezTo>
                    <a:pt x="653" y="717"/>
                    <a:pt x="647" y="713"/>
                    <a:pt x="642" y="710"/>
                  </a:cubicBezTo>
                  <a:cubicBezTo>
                    <a:pt x="640" y="709"/>
                    <a:pt x="637" y="707"/>
                    <a:pt x="636" y="706"/>
                  </a:cubicBezTo>
                  <a:cubicBezTo>
                    <a:pt x="635" y="706"/>
                    <a:pt x="634" y="705"/>
                    <a:pt x="634" y="705"/>
                  </a:cubicBezTo>
                  <a:cubicBezTo>
                    <a:pt x="634" y="705"/>
                    <a:pt x="634" y="705"/>
                    <a:pt x="634" y="705"/>
                  </a:cubicBezTo>
                  <a:cubicBezTo>
                    <a:pt x="633" y="705"/>
                    <a:pt x="633" y="705"/>
                    <a:pt x="633" y="705"/>
                  </a:cubicBezTo>
                  <a:cubicBezTo>
                    <a:pt x="631" y="707"/>
                    <a:pt x="631" y="707"/>
                    <a:pt x="631" y="707"/>
                  </a:cubicBezTo>
                  <a:cubicBezTo>
                    <a:pt x="634" y="705"/>
                    <a:pt x="634" y="705"/>
                    <a:pt x="634" y="705"/>
                  </a:cubicBezTo>
                  <a:cubicBezTo>
                    <a:pt x="633" y="705"/>
                    <a:pt x="633" y="705"/>
                    <a:pt x="633" y="705"/>
                  </a:cubicBezTo>
                  <a:cubicBezTo>
                    <a:pt x="631" y="707"/>
                    <a:pt x="631" y="707"/>
                    <a:pt x="631" y="707"/>
                  </a:cubicBezTo>
                  <a:cubicBezTo>
                    <a:pt x="634" y="705"/>
                    <a:pt x="634" y="705"/>
                    <a:pt x="634" y="705"/>
                  </a:cubicBezTo>
                  <a:cubicBezTo>
                    <a:pt x="630" y="709"/>
                    <a:pt x="630" y="709"/>
                    <a:pt x="630" y="709"/>
                  </a:cubicBezTo>
                  <a:cubicBezTo>
                    <a:pt x="634" y="706"/>
                    <a:pt x="634" y="706"/>
                    <a:pt x="634" y="706"/>
                  </a:cubicBezTo>
                  <a:cubicBezTo>
                    <a:pt x="634" y="705"/>
                    <a:pt x="634" y="705"/>
                    <a:pt x="634" y="705"/>
                  </a:cubicBezTo>
                  <a:cubicBezTo>
                    <a:pt x="630" y="709"/>
                    <a:pt x="630" y="709"/>
                    <a:pt x="630" y="709"/>
                  </a:cubicBezTo>
                  <a:cubicBezTo>
                    <a:pt x="634" y="706"/>
                    <a:pt x="634" y="706"/>
                    <a:pt x="634" y="706"/>
                  </a:cubicBezTo>
                  <a:cubicBezTo>
                    <a:pt x="630" y="709"/>
                    <a:pt x="630" y="709"/>
                    <a:pt x="630" y="709"/>
                  </a:cubicBezTo>
                  <a:cubicBezTo>
                    <a:pt x="635" y="707"/>
                    <a:pt x="635" y="707"/>
                    <a:pt x="635" y="707"/>
                  </a:cubicBezTo>
                  <a:cubicBezTo>
                    <a:pt x="635" y="706"/>
                    <a:pt x="634" y="706"/>
                    <a:pt x="634" y="706"/>
                  </a:cubicBezTo>
                  <a:cubicBezTo>
                    <a:pt x="630" y="709"/>
                    <a:pt x="630" y="709"/>
                    <a:pt x="630" y="709"/>
                  </a:cubicBezTo>
                  <a:cubicBezTo>
                    <a:pt x="635" y="707"/>
                    <a:pt x="635" y="707"/>
                    <a:pt x="635" y="707"/>
                  </a:cubicBezTo>
                  <a:cubicBezTo>
                    <a:pt x="630" y="709"/>
                    <a:pt x="630" y="709"/>
                    <a:pt x="630" y="709"/>
                  </a:cubicBezTo>
                  <a:cubicBezTo>
                    <a:pt x="635" y="709"/>
                    <a:pt x="635" y="709"/>
                    <a:pt x="635" y="709"/>
                  </a:cubicBezTo>
                  <a:cubicBezTo>
                    <a:pt x="635" y="708"/>
                    <a:pt x="635" y="707"/>
                    <a:pt x="635" y="707"/>
                  </a:cubicBezTo>
                  <a:cubicBezTo>
                    <a:pt x="630" y="709"/>
                    <a:pt x="630" y="709"/>
                    <a:pt x="630" y="709"/>
                  </a:cubicBezTo>
                  <a:cubicBezTo>
                    <a:pt x="635" y="709"/>
                    <a:pt x="635" y="709"/>
                    <a:pt x="635" y="709"/>
                  </a:cubicBezTo>
                  <a:cubicBezTo>
                    <a:pt x="630" y="709"/>
                    <a:pt x="630" y="709"/>
                    <a:pt x="630" y="709"/>
                  </a:cubicBezTo>
                  <a:cubicBezTo>
                    <a:pt x="635" y="710"/>
                    <a:pt x="635" y="710"/>
                    <a:pt x="635" y="710"/>
                  </a:cubicBezTo>
                  <a:cubicBezTo>
                    <a:pt x="635" y="710"/>
                    <a:pt x="635" y="709"/>
                    <a:pt x="635" y="709"/>
                  </a:cubicBezTo>
                  <a:cubicBezTo>
                    <a:pt x="630" y="709"/>
                    <a:pt x="630" y="709"/>
                    <a:pt x="630" y="709"/>
                  </a:cubicBezTo>
                  <a:cubicBezTo>
                    <a:pt x="635" y="710"/>
                    <a:pt x="635" y="710"/>
                    <a:pt x="635" y="710"/>
                  </a:cubicBezTo>
                  <a:cubicBezTo>
                    <a:pt x="630" y="709"/>
                    <a:pt x="630" y="709"/>
                    <a:pt x="630" y="709"/>
                  </a:cubicBezTo>
                  <a:cubicBezTo>
                    <a:pt x="634" y="713"/>
                    <a:pt x="634" y="713"/>
                    <a:pt x="634" y="713"/>
                  </a:cubicBezTo>
                  <a:cubicBezTo>
                    <a:pt x="634" y="712"/>
                    <a:pt x="635" y="711"/>
                    <a:pt x="635" y="710"/>
                  </a:cubicBezTo>
                  <a:cubicBezTo>
                    <a:pt x="630" y="709"/>
                    <a:pt x="630" y="709"/>
                    <a:pt x="630" y="709"/>
                  </a:cubicBezTo>
                  <a:cubicBezTo>
                    <a:pt x="634" y="713"/>
                    <a:pt x="634" y="713"/>
                    <a:pt x="634" y="713"/>
                  </a:cubicBezTo>
                  <a:cubicBezTo>
                    <a:pt x="630" y="709"/>
                    <a:pt x="630" y="709"/>
                    <a:pt x="630" y="709"/>
                  </a:cubicBezTo>
                  <a:cubicBezTo>
                    <a:pt x="630" y="714"/>
                    <a:pt x="630" y="714"/>
                    <a:pt x="630" y="714"/>
                  </a:cubicBezTo>
                  <a:cubicBezTo>
                    <a:pt x="630" y="714"/>
                    <a:pt x="638" y="713"/>
                    <a:pt x="647" y="712"/>
                  </a:cubicBezTo>
                  <a:cubicBezTo>
                    <a:pt x="651" y="712"/>
                    <a:pt x="655" y="711"/>
                    <a:pt x="658" y="711"/>
                  </a:cubicBezTo>
                  <a:cubicBezTo>
                    <a:pt x="659" y="711"/>
                    <a:pt x="661" y="710"/>
                    <a:pt x="662" y="710"/>
                  </a:cubicBezTo>
                  <a:cubicBezTo>
                    <a:pt x="662" y="710"/>
                    <a:pt x="662" y="710"/>
                    <a:pt x="663" y="710"/>
                  </a:cubicBezTo>
                  <a:cubicBezTo>
                    <a:pt x="664" y="710"/>
                    <a:pt x="664" y="710"/>
                    <a:pt x="664" y="710"/>
                  </a:cubicBezTo>
                  <a:cubicBezTo>
                    <a:pt x="664" y="710"/>
                    <a:pt x="664" y="710"/>
                    <a:pt x="664" y="709"/>
                  </a:cubicBezTo>
                  <a:cubicBezTo>
                    <a:pt x="665" y="709"/>
                    <a:pt x="665" y="709"/>
                    <a:pt x="665" y="709"/>
                  </a:cubicBezTo>
                  <a:cubicBezTo>
                    <a:pt x="666" y="709"/>
                    <a:pt x="666" y="708"/>
                    <a:pt x="667" y="707"/>
                  </a:cubicBezTo>
                  <a:cubicBezTo>
                    <a:pt x="668" y="705"/>
                    <a:pt x="668" y="701"/>
                    <a:pt x="665" y="700"/>
                  </a:cubicBezTo>
                  <a:cubicBezTo>
                    <a:pt x="644" y="687"/>
                    <a:pt x="644" y="687"/>
                    <a:pt x="644" y="687"/>
                  </a:cubicBezTo>
                  <a:cubicBezTo>
                    <a:pt x="642" y="692"/>
                    <a:pt x="642" y="692"/>
                    <a:pt x="642" y="692"/>
                  </a:cubicBezTo>
                  <a:cubicBezTo>
                    <a:pt x="646" y="694"/>
                    <a:pt x="646" y="694"/>
                    <a:pt x="646" y="694"/>
                  </a:cubicBezTo>
                  <a:cubicBezTo>
                    <a:pt x="642" y="692"/>
                    <a:pt x="642" y="692"/>
                    <a:pt x="642" y="692"/>
                  </a:cubicBezTo>
                  <a:cubicBezTo>
                    <a:pt x="645" y="696"/>
                    <a:pt x="645" y="696"/>
                    <a:pt x="645" y="696"/>
                  </a:cubicBezTo>
                  <a:cubicBezTo>
                    <a:pt x="645" y="696"/>
                    <a:pt x="646" y="695"/>
                    <a:pt x="646" y="694"/>
                  </a:cubicBezTo>
                  <a:cubicBezTo>
                    <a:pt x="642" y="692"/>
                    <a:pt x="642" y="692"/>
                    <a:pt x="642" y="692"/>
                  </a:cubicBezTo>
                  <a:cubicBezTo>
                    <a:pt x="645" y="696"/>
                    <a:pt x="645" y="696"/>
                    <a:pt x="645" y="696"/>
                  </a:cubicBezTo>
                  <a:cubicBezTo>
                    <a:pt x="642" y="692"/>
                    <a:pt x="642" y="692"/>
                    <a:pt x="642" y="692"/>
                  </a:cubicBezTo>
                  <a:cubicBezTo>
                    <a:pt x="643" y="697"/>
                    <a:pt x="643" y="697"/>
                    <a:pt x="643" y="697"/>
                  </a:cubicBezTo>
                  <a:cubicBezTo>
                    <a:pt x="644" y="697"/>
                    <a:pt x="644" y="696"/>
                    <a:pt x="645" y="696"/>
                  </a:cubicBezTo>
                  <a:cubicBezTo>
                    <a:pt x="642" y="692"/>
                    <a:pt x="642" y="692"/>
                    <a:pt x="642" y="692"/>
                  </a:cubicBezTo>
                  <a:cubicBezTo>
                    <a:pt x="643" y="697"/>
                    <a:pt x="643" y="697"/>
                    <a:pt x="643" y="697"/>
                  </a:cubicBezTo>
                  <a:cubicBezTo>
                    <a:pt x="642" y="692"/>
                    <a:pt x="642" y="692"/>
                    <a:pt x="642" y="692"/>
                  </a:cubicBezTo>
                  <a:cubicBezTo>
                    <a:pt x="643" y="697"/>
                    <a:pt x="643" y="697"/>
                    <a:pt x="643" y="697"/>
                  </a:cubicBezTo>
                  <a:cubicBezTo>
                    <a:pt x="643" y="697"/>
                    <a:pt x="643" y="697"/>
                    <a:pt x="643" y="697"/>
                  </a:cubicBezTo>
                  <a:cubicBezTo>
                    <a:pt x="642" y="692"/>
                    <a:pt x="642" y="692"/>
                    <a:pt x="642" y="692"/>
                  </a:cubicBezTo>
                  <a:cubicBezTo>
                    <a:pt x="643" y="697"/>
                    <a:pt x="643" y="697"/>
                    <a:pt x="643" y="697"/>
                  </a:cubicBezTo>
                  <a:cubicBezTo>
                    <a:pt x="642" y="694"/>
                    <a:pt x="642" y="694"/>
                    <a:pt x="642" y="694"/>
                  </a:cubicBezTo>
                  <a:cubicBezTo>
                    <a:pt x="642" y="697"/>
                    <a:pt x="642" y="697"/>
                    <a:pt x="642" y="697"/>
                  </a:cubicBezTo>
                  <a:cubicBezTo>
                    <a:pt x="643" y="697"/>
                    <a:pt x="643" y="697"/>
                    <a:pt x="643" y="697"/>
                  </a:cubicBezTo>
                  <a:cubicBezTo>
                    <a:pt x="642" y="694"/>
                    <a:pt x="642" y="694"/>
                    <a:pt x="642" y="694"/>
                  </a:cubicBezTo>
                  <a:cubicBezTo>
                    <a:pt x="642" y="697"/>
                    <a:pt x="642" y="697"/>
                    <a:pt x="642" y="697"/>
                  </a:cubicBezTo>
                  <a:cubicBezTo>
                    <a:pt x="642" y="697"/>
                    <a:pt x="643" y="697"/>
                    <a:pt x="644" y="697"/>
                  </a:cubicBezTo>
                  <a:cubicBezTo>
                    <a:pt x="644" y="697"/>
                    <a:pt x="645" y="697"/>
                    <a:pt x="647" y="697"/>
                  </a:cubicBezTo>
                  <a:cubicBezTo>
                    <a:pt x="651" y="697"/>
                    <a:pt x="657" y="697"/>
                    <a:pt x="663" y="697"/>
                  </a:cubicBezTo>
                  <a:cubicBezTo>
                    <a:pt x="668" y="697"/>
                    <a:pt x="673" y="697"/>
                    <a:pt x="673" y="697"/>
                  </a:cubicBezTo>
                  <a:cubicBezTo>
                    <a:pt x="675" y="697"/>
                    <a:pt x="677" y="696"/>
                    <a:pt x="678" y="693"/>
                  </a:cubicBezTo>
                  <a:cubicBezTo>
                    <a:pt x="679" y="691"/>
                    <a:pt x="678" y="688"/>
                    <a:pt x="676" y="687"/>
                  </a:cubicBezTo>
                  <a:cubicBezTo>
                    <a:pt x="665" y="681"/>
                    <a:pt x="665" y="681"/>
                    <a:pt x="665" y="681"/>
                  </a:cubicBezTo>
                  <a:cubicBezTo>
                    <a:pt x="674" y="679"/>
                    <a:pt x="674" y="679"/>
                    <a:pt x="674" y="679"/>
                  </a:cubicBezTo>
                  <a:cubicBezTo>
                    <a:pt x="676" y="678"/>
                    <a:pt x="678" y="676"/>
                    <a:pt x="679" y="674"/>
                  </a:cubicBezTo>
                  <a:cubicBezTo>
                    <a:pt x="679" y="672"/>
                    <a:pt x="678" y="670"/>
                    <a:pt x="676" y="669"/>
                  </a:cubicBezTo>
                  <a:cubicBezTo>
                    <a:pt x="661" y="659"/>
                    <a:pt x="661" y="659"/>
                    <a:pt x="661" y="659"/>
                  </a:cubicBezTo>
                  <a:cubicBezTo>
                    <a:pt x="658" y="664"/>
                    <a:pt x="658" y="664"/>
                    <a:pt x="658" y="664"/>
                  </a:cubicBezTo>
                  <a:cubicBezTo>
                    <a:pt x="659" y="669"/>
                    <a:pt x="659" y="669"/>
                    <a:pt x="659" y="669"/>
                  </a:cubicBezTo>
                  <a:cubicBezTo>
                    <a:pt x="659" y="669"/>
                    <a:pt x="666" y="668"/>
                    <a:pt x="674" y="667"/>
                  </a:cubicBezTo>
                  <a:cubicBezTo>
                    <a:pt x="678" y="666"/>
                    <a:pt x="681" y="665"/>
                    <a:pt x="684" y="665"/>
                  </a:cubicBezTo>
                  <a:cubicBezTo>
                    <a:pt x="686" y="665"/>
                    <a:pt x="687" y="664"/>
                    <a:pt x="688" y="664"/>
                  </a:cubicBezTo>
                  <a:cubicBezTo>
                    <a:pt x="688" y="664"/>
                    <a:pt x="689" y="664"/>
                    <a:pt x="689" y="664"/>
                  </a:cubicBezTo>
                  <a:cubicBezTo>
                    <a:pt x="689" y="664"/>
                    <a:pt x="690" y="664"/>
                    <a:pt x="690" y="664"/>
                  </a:cubicBezTo>
                  <a:cubicBezTo>
                    <a:pt x="690" y="664"/>
                    <a:pt x="690" y="663"/>
                    <a:pt x="691" y="663"/>
                  </a:cubicBezTo>
                  <a:cubicBezTo>
                    <a:pt x="692" y="663"/>
                    <a:pt x="692" y="663"/>
                    <a:pt x="692" y="663"/>
                  </a:cubicBezTo>
                  <a:cubicBezTo>
                    <a:pt x="692" y="662"/>
                    <a:pt x="692" y="662"/>
                    <a:pt x="693" y="661"/>
                  </a:cubicBezTo>
                  <a:cubicBezTo>
                    <a:pt x="694" y="659"/>
                    <a:pt x="694" y="655"/>
                    <a:pt x="691" y="654"/>
                  </a:cubicBezTo>
                  <a:cubicBezTo>
                    <a:pt x="663" y="636"/>
                    <a:pt x="663" y="636"/>
                    <a:pt x="663" y="636"/>
                  </a:cubicBezTo>
                  <a:cubicBezTo>
                    <a:pt x="660" y="641"/>
                    <a:pt x="660" y="641"/>
                    <a:pt x="660" y="641"/>
                  </a:cubicBezTo>
                  <a:cubicBezTo>
                    <a:pt x="665" y="644"/>
                    <a:pt x="665" y="644"/>
                    <a:pt x="665" y="644"/>
                  </a:cubicBezTo>
                  <a:cubicBezTo>
                    <a:pt x="660" y="641"/>
                    <a:pt x="660" y="641"/>
                    <a:pt x="660" y="641"/>
                  </a:cubicBezTo>
                  <a:cubicBezTo>
                    <a:pt x="664" y="645"/>
                    <a:pt x="664" y="645"/>
                    <a:pt x="664" y="645"/>
                  </a:cubicBezTo>
                  <a:cubicBezTo>
                    <a:pt x="664" y="645"/>
                    <a:pt x="664" y="645"/>
                    <a:pt x="665" y="644"/>
                  </a:cubicBezTo>
                  <a:cubicBezTo>
                    <a:pt x="660" y="641"/>
                    <a:pt x="660" y="641"/>
                    <a:pt x="660" y="641"/>
                  </a:cubicBezTo>
                  <a:cubicBezTo>
                    <a:pt x="664" y="645"/>
                    <a:pt x="664" y="645"/>
                    <a:pt x="664" y="645"/>
                  </a:cubicBezTo>
                  <a:cubicBezTo>
                    <a:pt x="660" y="641"/>
                    <a:pt x="660" y="641"/>
                    <a:pt x="660" y="641"/>
                  </a:cubicBezTo>
                  <a:cubicBezTo>
                    <a:pt x="663" y="646"/>
                    <a:pt x="663" y="646"/>
                    <a:pt x="663" y="646"/>
                  </a:cubicBezTo>
                  <a:cubicBezTo>
                    <a:pt x="663" y="646"/>
                    <a:pt x="663" y="646"/>
                    <a:pt x="664" y="645"/>
                  </a:cubicBezTo>
                  <a:cubicBezTo>
                    <a:pt x="660" y="641"/>
                    <a:pt x="660" y="641"/>
                    <a:pt x="660" y="641"/>
                  </a:cubicBezTo>
                  <a:cubicBezTo>
                    <a:pt x="663" y="646"/>
                    <a:pt x="663" y="646"/>
                    <a:pt x="663" y="646"/>
                  </a:cubicBezTo>
                  <a:cubicBezTo>
                    <a:pt x="660" y="641"/>
                    <a:pt x="660" y="641"/>
                    <a:pt x="660" y="641"/>
                  </a:cubicBezTo>
                  <a:cubicBezTo>
                    <a:pt x="662" y="646"/>
                    <a:pt x="662" y="646"/>
                    <a:pt x="662" y="646"/>
                  </a:cubicBezTo>
                  <a:cubicBezTo>
                    <a:pt x="662" y="646"/>
                    <a:pt x="662" y="646"/>
                    <a:pt x="663" y="646"/>
                  </a:cubicBezTo>
                  <a:cubicBezTo>
                    <a:pt x="660" y="641"/>
                    <a:pt x="660" y="641"/>
                    <a:pt x="660" y="641"/>
                  </a:cubicBezTo>
                  <a:cubicBezTo>
                    <a:pt x="662" y="646"/>
                    <a:pt x="662" y="646"/>
                    <a:pt x="662" y="646"/>
                  </a:cubicBezTo>
                  <a:cubicBezTo>
                    <a:pt x="661" y="643"/>
                    <a:pt x="661" y="643"/>
                    <a:pt x="661" y="643"/>
                  </a:cubicBezTo>
                  <a:cubicBezTo>
                    <a:pt x="662" y="646"/>
                    <a:pt x="662" y="646"/>
                    <a:pt x="662" y="646"/>
                  </a:cubicBezTo>
                  <a:cubicBezTo>
                    <a:pt x="662" y="646"/>
                    <a:pt x="662" y="646"/>
                    <a:pt x="662" y="646"/>
                  </a:cubicBezTo>
                  <a:cubicBezTo>
                    <a:pt x="661" y="643"/>
                    <a:pt x="661" y="643"/>
                    <a:pt x="661" y="643"/>
                  </a:cubicBezTo>
                  <a:cubicBezTo>
                    <a:pt x="662" y="646"/>
                    <a:pt x="662" y="646"/>
                    <a:pt x="662" y="646"/>
                  </a:cubicBezTo>
                  <a:cubicBezTo>
                    <a:pt x="662" y="646"/>
                    <a:pt x="662" y="646"/>
                    <a:pt x="662" y="646"/>
                  </a:cubicBezTo>
                  <a:cubicBezTo>
                    <a:pt x="662" y="646"/>
                    <a:pt x="663" y="646"/>
                    <a:pt x="664" y="646"/>
                  </a:cubicBezTo>
                  <a:cubicBezTo>
                    <a:pt x="668" y="645"/>
                    <a:pt x="677" y="644"/>
                    <a:pt x="684" y="643"/>
                  </a:cubicBezTo>
                  <a:cubicBezTo>
                    <a:pt x="691" y="642"/>
                    <a:pt x="697" y="641"/>
                    <a:pt x="697" y="641"/>
                  </a:cubicBezTo>
                  <a:cubicBezTo>
                    <a:pt x="700" y="641"/>
                    <a:pt x="701" y="639"/>
                    <a:pt x="702" y="637"/>
                  </a:cubicBezTo>
                  <a:cubicBezTo>
                    <a:pt x="702" y="635"/>
                    <a:pt x="701" y="632"/>
                    <a:pt x="699" y="631"/>
                  </a:cubicBezTo>
                  <a:cubicBezTo>
                    <a:pt x="679" y="618"/>
                    <a:pt x="679" y="618"/>
                    <a:pt x="679" y="618"/>
                  </a:cubicBezTo>
                  <a:cubicBezTo>
                    <a:pt x="676" y="623"/>
                    <a:pt x="676" y="623"/>
                    <a:pt x="676" y="623"/>
                  </a:cubicBezTo>
                  <a:cubicBezTo>
                    <a:pt x="680" y="626"/>
                    <a:pt x="680" y="626"/>
                    <a:pt x="680" y="626"/>
                  </a:cubicBezTo>
                  <a:cubicBezTo>
                    <a:pt x="676" y="623"/>
                    <a:pt x="676" y="623"/>
                    <a:pt x="676" y="623"/>
                  </a:cubicBezTo>
                  <a:cubicBezTo>
                    <a:pt x="679" y="627"/>
                    <a:pt x="679" y="627"/>
                    <a:pt x="679" y="627"/>
                  </a:cubicBezTo>
                  <a:cubicBezTo>
                    <a:pt x="679" y="627"/>
                    <a:pt x="680" y="626"/>
                    <a:pt x="680" y="626"/>
                  </a:cubicBezTo>
                  <a:cubicBezTo>
                    <a:pt x="676" y="623"/>
                    <a:pt x="676" y="623"/>
                    <a:pt x="676" y="623"/>
                  </a:cubicBezTo>
                  <a:cubicBezTo>
                    <a:pt x="679" y="627"/>
                    <a:pt x="679" y="627"/>
                    <a:pt x="679" y="627"/>
                  </a:cubicBezTo>
                  <a:cubicBezTo>
                    <a:pt x="676" y="623"/>
                    <a:pt x="676" y="623"/>
                    <a:pt x="676" y="623"/>
                  </a:cubicBezTo>
                  <a:cubicBezTo>
                    <a:pt x="677" y="628"/>
                    <a:pt x="677" y="628"/>
                    <a:pt x="677" y="628"/>
                  </a:cubicBezTo>
                  <a:cubicBezTo>
                    <a:pt x="678" y="628"/>
                    <a:pt x="678" y="628"/>
                    <a:pt x="679" y="627"/>
                  </a:cubicBezTo>
                  <a:cubicBezTo>
                    <a:pt x="676" y="623"/>
                    <a:pt x="676" y="623"/>
                    <a:pt x="676" y="623"/>
                  </a:cubicBezTo>
                  <a:cubicBezTo>
                    <a:pt x="677" y="628"/>
                    <a:pt x="677" y="628"/>
                    <a:pt x="677" y="628"/>
                  </a:cubicBezTo>
                  <a:cubicBezTo>
                    <a:pt x="676" y="623"/>
                    <a:pt x="676" y="623"/>
                    <a:pt x="676" y="623"/>
                  </a:cubicBezTo>
                  <a:cubicBezTo>
                    <a:pt x="676" y="628"/>
                    <a:pt x="676" y="628"/>
                    <a:pt x="676" y="628"/>
                  </a:cubicBezTo>
                  <a:cubicBezTo>
                    <a:pt x="676" y="628"/>
                    <a:pt x="677" y="628"/>
                    <a:pt x="677" y="628"/>
                  </a:cubicBezTo>
                  <a:cubicBezTo>
                    <a:pt x="676" y="623"/>
                    <a:pt x="676" y="623"/>
                    <a:pt x="676" y="623"/>
                  </a:cubicBezTo>
                  <a:cubicBezTo>
                    <a:pt x="676" y="628"/>
                    <a:pt x="676" y="628"/>
                    <a:pt x="676" y="628"/>
                  </a:cubicBezTo>
                  <a:cubicBezTo>
                    <a:pt x="676" y="625"/>
                    <a:pt x="676" y="625"/>
                    <a:pt x="676" y="625"/>
                  </a:cubicBezTo>
                  <a:cubicBezTo>
                    <a:pt x="676" y="628"/>
                    <a:pt x="676" y="628"/>
                    <a:pt x="676" y="628"/>
                  </a:cubicBezTo>
                  <a:cubicBezTo>
                    <a:pt x="676" y="628"/>
                    <a:pt x="676" y="628"/>
                    <a:pt x="676" y="628"/>
                  </a:cubicBezTo>
                  <a:cubicBezTo>
                    <a:pt x="676" y="625"/>
                    <a:pt x="676" y="625"/>
                    <a:pt x="676" y="625"/>
                  </a:cubicBezTo>
                  <a:cubicBezTo>
                    <a:pt x="676" y="628"/>
                    <a:pt x="676" y="628"/>
                    <a:pt x="676" y="628"/>
                  </a:cubicBezTo>
                  <a:cubicBezTo>
                    <a:pt x="676" y="628"/>
                    <a:pt x="676" y="628"/>
                    <a:pt x="676" y="628"/>
                  </a:cubicBezTo>
                  <a:cubicBezTo>
                    <a:pt x="676" y="628"/>
                    <a:pt x="678" y="628"/>
                    <a:pt x="679" y="629"/>
                  </a:cubicBezTo>
                  <a:cubicBezTo>
                    <a:pt x="685" y="629"/>
                    <a:pt x="695" y="631"/>
                    <a:pt x="704" y="633"/>
                  </a:cubicBezTo>
                  <a:cubicBezTo>
                    <a:pt x="709" y="634"/>
                    <a:pt x="713" y="634"/>
                    <a:pt x="716" y="635"/>
                  </a:cubicBezTo>
                  <a:cubicBezTo>
                    <a:pt x="719" y="635"/>
                    <a:pt x="721" y="636"/>
                    <a:pt x="721" y="636"/>
                  </a:cubicBezTo>
                  <a:cubicBezTo>
                    <a:pt x="723" y="636"/>
                    <a:pt x="726" y="635"/>
                    <a:pt x="727" y="633"/>
                  </a:cubicBezTo>
                  <a:cubicBezTo>
                    <a:pt x="727" y="632"/>
                    <a:pt x="728" y="631"/>
                    <a:pt x="728" y="630"/>
                  </a:cubicBezTo>
                  <a:cubicBezTo>
                    <a:pt x="728" y="629"/>
                    <a:pt x="727" y="628"/>
                    <a:pt x="727" y="628"/>
                  </a:cubicBezTo>
                  <a:cubicBezTo>
                    <a:pt x="726" y="627"/>
                    <a:pt x="726" y="626"/>
                    <a:pt x="726" y="626"/>
                  </a:cubicBezTo>
                  <a:cubicBezTo>
                    <a:pt x="725" y="626"/>
                    <a:pt x="725" y="625"/>
                    <a:pt x="725" y="625"/>
                  </a:cubicBezTo>
                  <a:cubicBezTo>
                    <a:pt x="723" y="624"/>
                    <a:pt x="722" y="623"/>
                    <a:pt x="719" y="622"/>
                  </a:cubicBezTo>
                  <a:cubicBezTo>
                    <a:pt x="716" y="620"/>
                    <a:pt x="712" y="618"/>
                    <a:pt x="709" y="616"/>
                  </a:cubicBezTo>
                  <a:cubicBezTo>
                    <a:pt x="707" y="615"/>
                    <a:pt x="706" y="614"/>
                    <a:pt x="705" y="614"/>
                  </a:cubicBezTo>
                  <a:cubicBezTo>
                    <a:pt x="705" y="613"/>
                    <a:pt x="704" y="613"/>
                    <a:pt x="704" y="613"/>
                  </a:cubicBezTo>
                  <a:cubicBezTo>
                    <a:pt x="704" y="613"/>
                    <a:pt x="704" y="613"/>
                    <a:pt x="704" y="613"/>
                  </a:cubicBezTo>
                  <a:cubicBezTo>
                    <a:pt x="702" y="616"/>
                    <a:pt x="702" y="616"/>
                    <a:pt x="702" y="616"/>
                  </a:cubicBezTo>
                  <a:cubicBezTo>
                    <a:pt x="705" y="613"/>
                    <a:pt x="705" y="613"/>
                    <a:pt x="705" y="613"/>
                  </a:cubicBezTo>
                  <a:cubicBezTo>
                    <a:pt x="704" y="613"/>
                    <a:pt x="704" y="613"/>
                    <a:pt x="704" y="613"/>
                  </a:cubicBezTo>
                  <a:cubicBezTo>
                    <a:pt x="702" y="616"/>
                    <a:pt x="702" y="616"/>
                    <a:pt x="702" y="616"/>
                  </a:cubicBezTo>
                  <a:cubicBezTo>
                    <a:pt x="705" y="613"/>
                    <a:pt x="705" y="613"/>
                    <a:pt x="705" y="613"/>
                  </a:cubicBezTo>
                  <a:cubicBezTo>
                    <a:pt x="701" y="617"/>
                    <a:pt x="701" y="617"/>
                    <a:pt x="701" y="617"/>
                  </a:cubicBezTo>
                  <a:cubicBezTo>
                    <a:pt x="705" y="614"/>
                    <a:pt x="705" y="614"/>
                    <a:pt x="705" y="614"/>
                  </a:cubicBezTo>
                  <a:cubicBezTo>
                    <a:pt x="705" y="614"/>
                    <a:pt x="705" y="613"/>
                    <a:pt x="705" y="613"/>
                  </a:cubicBezTo>
                  <a:cubicBezTo>
                    <a:pt x="701" y="617"/>
                    <a:pt x="701" y="617"/>
                    <a:pt x="701" y="617"/>
                  </a:cubicBezTo>
                  <a:cubicBezTo>
                    <a:pt x="705" y="614"/>
                    <a:pt x="705" y="614"/>
                    <a:pt x="705" y="614"/>
                  </a:cubicBezTo>
                  <a:cubicBezTo>
                    <a:pt x="701" y="617"/>
                    <a:pt x="701" y="617"/>
                    <a:pt x="701" y="617"/>
                  </a:cubicBezTo>
                  <a:cubicBezTo>
                    <a:pt x="706" y="617"/>
                    <a:pt x="706" y="617"/>
                    <a:pt x="706" y="617"/>
                  </a:cubicBezTo>
                  <a:cubicBezTo>
                    <a:pt x="706" y="615"/>
                    <a:pt x="706" y="615"/>
                    <a:pt x="705" y="614"/>
                  </a:cubicBezTo>
                  <a:cubicBezTo>
                    <a:pt x="701" y="617"/>
                    <a:pt x="701" y="617"/>
                    <a:pt x="701" y="617"/>
                  </a:cubicBezTo>
                  <a:cubicBezTo>
                    <a:pt x="706" y="617"/>
                    <a:pt x="706" y="617"/>
                    <a:pt x="706" y="617"/>
                  </a:cubicBezTo>
                  <a:cubicBezTo>
                    <a:pt x="701" y="617"/>
                    <a:pt x="701" y="617"/>
                    <a:pt x="701" y="617"/>
                  </a:cubicBezTo>
                  <a:cubicBezTo>
                    <a:pt x="705" y="620"/>
                    <a:pt x="705" y="620"/>
                    <a:pt x="705" y="620"/>
                  </a:cubicBezTo>
                  <a:cubicBezTo>
                    <a:pt x="706" y="619"/>
                    <a:pt x="706" y="618"/>
                    <a:pt x="706" y="617"/>
                  </a:cubicBezTo>
                  <a:cubicBezTo>
                    <a:pt x="701" y="617"/>
                    <a:pt x="701" y="617"/>
                    <a:pt x="701" y="617"/>
                  </a:cubicBezTo>
                  <a:cubicBezTo>
                    <a:pt x="705" y="620"/>
                    <a:pt x="705" y="620"/>
                    <a:pt x="705" y="620"/>
                  </a:cubicBezTo>
                  <a:cubicBezTo>
                    <a:pt x="701" y="617"/>
                    <a:pt x="701" y="617"/>
                    <a:pt x="701" y="617"/>
                  </a:cubicBezTo>
                  <a:cubicBezTo>
                    <a:pt x="700" y="622"/>
                    <a:pt x="700" y="622"/>
                    <a:pt x="700" y="622"/>
                  </a:cubicBezTo>
                  <a:cubicBezTo>
                    <a:pt x="700" y="622"/>
                    <a:pt x="711" y="624"/>
                    <a:pt x="723" y="626"/>
                  </a:cubicBezTo>
                  <a:cubicBezTo>
                    <a:pt x="729" y="627"/>
                    <a:pt x="735" y="628"/>
                    <a:pt x="740" y="629"/>
                  </a:cubicBezTo>
                  <a:cubicBezTo>
                    <a:pt x="742" y="629"/>
                    <a:pt x="744" y="630"/>
                    <a:pt x="746" y="630"/>
                  </a:cubicBezTo>
                  <a:cubicBezTo>
                    <a:pt x="747" y="630"/>
                    <a:pt x="747" y="630"/>
                    <a:pt x="748" y="630"/>
                  </a:cubicBezTo>
                  <a:cubicBezTo>
                    <a:pt x="749" y="630"/>
                    <a:pt x="749" y="630"/>
                    <a:pt x="750" y="630"/>
                  </a:cubicBezTo>
                  <a:cubicBezTo>
                    <a:pt x="750" y="630"/>
                    <a:pt x="750" y="630"/>
                    <a:pt x="751" y="630"/>
                  </a:cubicBezTo>
                  <a:cubicBezTo>
                    <a:pt x="751" y="630"/>
                    <a:pt x="751" y="630"/>
                    <a:pt x="752" y="630"/>
                  </a:cubicBezTo>
                  <a:cubicBezTo>
                    <a:pt x="752" y="630"/>
                    <a:pt x="752" y="630"/>
                    <a:pt x="753" y="629"/>
                  </a:cubicBezTo>
                  <a:cubicBezTo>
                    <a:pt x="753" y="629"/>
                    <a:pt x="754" y="629"/>
                    <a:pt x="754" y="628"/>
                  </a:cubicBezTo>
                  <a:cubicBezTo>
                    <a:pt x="755" y="627"/>
                    <a:pt x="755" y="626"/>
                    <a:pt x="755" y="625"/>
                  </a:cubicBezTo>
                  <a:cubicBezTo>
                    <a:pt x="755" y="623"/>
                    <a:pt x="755" y="622"/>
                    <a:pt x="755" y="622"/>
                  </a:cubicBezTo>
                  <a:cubicBezTo>
                    <a:pt x="754" y="621"/>
                    <a:pt x="754" y="621"/>
                    <a:pt x="754" y="621"/>
                  </a:cubicBezTo>
                  <a:cubicBezTo>
                    <a:pt x="753" y="620"/>
                    <a:pt x="753" y="620"/>
                    <a:pt x="753" y="620"/>
                  </a:cubicBezTo>
                  <a:cubicBezTo>
                    <a:pt x="752" y="619"/>
                    <a:pt x="751" y="619"/>
                    <a:pt x="750" y="618"/>
                  </a:cubicBezTo>
                  <a:cubicBezTo>
                    <a:pt x="746" y="616"/>
                    <a:pt x="739" y="611"/>
                    <a:pt x="733" y="607"/>
                  </a:cubicBezTo>
                  <a:cubicBezTo>
                    <a:pt x="729" y="605"/>
                    <a:pt x="726" y="604"/>
                    <a:pt x="724" y="602"/>
                  </a:cubicBezTo>
                  <a:cubicBezTo>
                    <a:pt x="723" y="602"/>
                    <a:pt x="722" y="601"/>
                    <a:pt x="722" y="601"/>
                  </a:cubicBezTo>
                  <a:cubicBezTo>
                    <a:pt x="721" y="600"/>
                    <a:pt x="721" y="600"/>
                    <a:pt x="721" y="600"/>
                  </a:cubicBezTo>
                  <a:cubicBezTo>
                    <a:pt x="721" y="600"/>
                    <a:pt x="721" y="600"/>
                    <a:pt x="721" y="600"/>
                  </a:cubicBezTo>
                  <a:cubicBezTo>
                    <a:pt x="719" y="603"/>
                    <a:pt x="719" y="603"/>
                    <a:pt x="719" y="603"/>
                  </a:cubicBezTo>
                  <a:cubicBezTo>
                    <a:pt x="721" y="600"/>
                    <a:pt x="721" y="600"/>
                    <a:pt x="721" y="600"/>
                  </a:cubicBezTo>
                  <a:cubicBezTo>
                    <a:pt x="721" y="600"/>
                    <a:pt x="721" y="600"/>
                    <a:pt x="721" y="600"/>
                  </a:cubicBezTo>
                  <a:cubicBezTo>
                    <a:pt x="719" y="603"/>
                    <a:pt x="719" y="603"/>
                    <a:pt x="719" y="603"/>
                  </a:cubicBezTo>
                  <a:cubicBezTo>
                    <a:pt x="721" y="600"/>
                    <a:pt x="721" y="600"/>
                    <a:pt x="721" y="600"/>
                  </a:cubicBezTo>
                  <a:cubicBezTo>
                    <a:pt x="718" y="604"/>
                    <a:pt x="718" y="604"/>
                    <a:pt x="718" y="604"/>
                  </a:cubicBezTo>
                  <a:cubicBezTo>
                    <a:pt x="722" y="601"/>
                    <a:pt x="722" y="601"/>
                    <a:pt x="722" y="601"/>
                  </a:cubicBezTo>
                  <a:cubicBezTo>
                    <a:pt x="721" y="600"/>
                    <a:pt x="721" y="600"/>
                    <a:pt x="721" y="600"/>
                  </a:cubicBezTo>
                  <a:cubicBezTo>
                    <a:pt x="718" y="604"/>
                    <a:pt x="718" y="604"/>
                    <a:pt x="718" y="604"/>
                  </a:cubicBezTo>
                  <a:cubicBezTo>
                    <a:pt x="722" y="601"/>
                    <a:pt x="722" y="601"/>
                    <a:pt x="722" y="601"/>
                  </a:cubicBezTo>
                  <a:cubicBezTo>
                    <a:pt x="718" y="605"/>
                    <a:pt x="718" y="605"/>
                    <a:pt x="718" y="605"/>
                  </a:cubicBezTo>
                  <a:cubicBezTo>
                    <a:pt x="722" y="602"/>
                    <a:pt x="722" y="602"/>
                    <a:pt x="722" y="602"/>
                  </a:cubicBezTo>
                  <a:cubicBezTo>
                    <a:pt x="722" y="601"/>
                    <a:pt x="722" y="601"/>
                    <a:pt x="722" y="601"/>
                  </a:cubicBezTo>
                  <a:cubicBezTo>
                    <a:pt x="718" y="605"/>
                    <a:pt x="718" y="605"/>
                    <a:pt x="718" y="605"/>
                  </a:cubicBezTo>
                  <a:cubicBezTo>
                    <a:pt x="722" y="602"/>
                    <a:pt x="722" y="602"/>
                    <a:pt x="722" y="602"/>
                  </a:cubicBezTo>
                  <a:cubicBezTo>
                    <a:pt x="718" y="605"/>
                    <a:pt x="718" y="605"/>
                    <a:pt x="718" y="605"/>
                  </a:cubicBezTo>
                  <a:cubicBezTo>
                    <a:pt x="723" y="603"/>
                    <a:pt x="723" y="603"/>
                    <a:pt x="723" y="603"/>
                  </a:cubicBezTo>
                  <a:cubicBezTo>
                    <a:pt x="723" y="602"/>
                    <a:pt x="723" y="602"/>
                    <a:pt x="722" y="602"/>
                  </a:cubicBezTo>
                  <a:cubicBezTo>
                    <a:pt x="718" y="605"/>
                    <a:pt x="718" y="605"/>
                    <a:pt x="718" y="605"/>
                  </a:cubicBezTo>
                  <a:cubicBezTo>
                    <a:pt x="723" y="603"/>
                    <a:pt x="723" y="603"/>
                    <a:pt x="723" y="603"/>
                  </a:cubicBezTo>
                  <a:cubicBezTo>
                    <a:pt x="718" y="605"/>
                    <a:pt x="718" y="605"/>
                    <a:pt x="718" y="605"/>
                  </a:cubicBezTo>
                  <a:cubicBezTo>
                    <a:pt x="723" y="605"/>
                    <a:pt x="723" y="605"/>
                    <a:pt x="723" y="605"/>
                  </a:cubicBezTo>
                  <a:cubicBezTo>
                    <a:pt x="723" y="604"/>
                    <a:pt x="723" y="603"/>
                    <a:pt x="723" y="603"/>
                  </a:cubicBezTo>
                  <a:cubicBezTo>
                    <a:pt x="718" y="605"/>
                    <a:pt x="718" y="605"/>
                    <a:pt x="718" y="605"/>
                  </a:cubicBezTo>
                  <a:cubicBezTo>
                    <a:pt x="723" y="605"/>
                    <a:pt x="723" y="605"/>
                    <a:pt x="723" y="605"/>
                  </a:cubicBezTo>
                  <a:cubicBezTo>
                    <a:pt x="718" y="605"/>
                    <a:pt x="718" y="605"/>
                    <a:pt x="718" y="605"/>
                  </a:cubicBezTo>
                  <a:cubicBezTo>
                    <a:pt x="722" y="608"/>
                    <a:pt x="722" y="608"/>
                    <a:pt x="722" y="608"/>
                  </a:cubicBezTo>
                  <a:cubicBezTo>
                    <a:pt x="718" y="605"/>
                    <a:pt x="718" y="605"/>
                    <a:pt x="718" y="605"/>
                  </a:cubicBezTo>
                  <a:cubicBezTo>
                    <a:pt x="720" y="610"/>
                    <a:pt x="720" y="610"/>
                    <a:pt x="720" y="610"/>
                  </a:cubicBezTo>
                  <a:cubicBezTo>
                    <a:pt x="721" y="609"/>
                    <a:pt x="722" y="609"/>
                    <a:pt x="722" y="608"/>
                  </a:cubicBezTo>
                  <a:cubicBezTo>
                    <a:pt x="718" y="605"/>
                    <a:pt x="718" y="605"/>
                    <a:pt x="718" y="605"/>
                  </a:cubicBezTo>
                  <a:cubicBezTo>
                    <a:pt x="720" y="610"/>
                    <a:pt x="720" y="610"/>
                    <a:pt x="720" y="610"/>
                  </a:cubicBezTo>
                  <a:cubicBezTo>
                    <a:pt x="718" y="605"/>
                    <a:pt x="718" y="605"/>
                    <a:pt x="718" y="605"/>
                  </a:cubicBezTo>
                  <a:cubicBezTo>
                    <a:pt x="719" y="610"/>
                    <a:pt x="719" y="610"/>
                    <a:pt x="719" y="610"/>
                  </a:cubicBezTo>
                  <a:cubicBezTo>
                    <a:pt x="719" y="610"/>
                    <a:pt x="719" y="610"/>
                    <a:pt x="720" y="610"/>
                  </a:cubicBezTo>
                  <a:cubicBezTo>
                    <a:pt x="718" y="605"/>
                    <a:pt x="718" y="605"/>
                    <a:pt x="718" y="605"/>
                  </a:cubicBezTo>
                  <a:cubicBezTo>
                    <a:pt x="719" y="610"/>
                    <a:pt x="719" y="610"/>
                    <a:pt x="719" y="610"/>
                  </a:cubicBezTo>
                  <a:cubicBezTo>
                    <a:pt x="718" y="606"/>
                    <a:pt x="718" y="606"/>
                    <a:pt x="718" y="606"/>
                  </a:cubicBezTo>
                  <a:cubicBezTo>
                    <a:pt x="718" y="610"/>
                    <a:pt x="718" y="610"/>
                    <a:pt x="718" y="610"/>
                  </a:cubicBezTo>
                  <a:cubicBezTo>
                    <a:pt x="719" y="610"/>
                    <a:pt x="719" y="610"/>
                    <a:pt x="719" y="610"/>
                  </a:cubicBezTo>
                  <a:cubicBezTo>
                    <a:pt x="718" y="606"/>
                    <a:pt x="718" y="606"/>
                    <a:pt x="718" y="606"/>
                  </a:cubicBezTo>
                  <a:cubicBezTo>
                    <a:pt x="718" y="610"/>
                    <a:pt x="718" y="610"/>
                    <a:pt x="718" y="610"/>
                  </a:cubicBezTo>
                  <a:cubicBezTo>
                    <a:pt x="718" y="608"/>
                    <a:pt x="718" y="608"/>
                    <a:pt x="718" y="608"/>
                  </a:cubicBezTo>
                  <a:cubicBezTo>
                    <a:pt x="718" y="610"/>
                    <a:pt x="718" y="610"/>
                    <a:pt x="718" y="610"/>
                  </a:cubicBezTo>
                  <a:cubicBezTo>
                    <a:pt x="718" y="610"/>
                    <a:pt x="718" y="610"/>
                    <a:pt x="718" y="610"/>
                  </a:cubicBezTo>
                  <a:cubicBezTo>
                    <a:pt x="718" y="608"/>
                    <a:pt x="718" y="608"/>
                    <a:pt x="718" y="608"/>
                  </a:cubicBezTo>
                  <a:cubicBezTo>
                    <a:pt x="718" y="610"/>
                    <a:pt x="718" y="610"/>
                    <a:pt x="718" y="610"/>
                  </a:cubicBezTo>
                  <a:cubicBezTo>
                    <a:pt x="718" y="610"/>
                    <a:pt x="718" y="610"/>
                    <a:pt x="719" y="610"/>
                  </a:cubicBezTo>
                  <a:cubicBezTo>
                    <a:pt x="721" y="611"/>
                    <a:pt x="726" y="612"/>
                    <a:pt x="732" y="613"/>
                  </a:cubicBezTo>
                  <a:cubicBezTo>
                    <a:pt x="741" y="615"/>
                    <a:pt x="752" y="617"/>
                    <a:pt x="761" y="619"/>
                  </a:cubicBezTo>
                  <a:cubicBezTo>
                    <a:pt x="766" y="621"/>
                    <a:pt x="770" y="621"/>
                    <a:pt x="772" y="622"/>
                  </a:cubicBezTo>
                  <a:cubicBezTo>
                    <a:pt x="774" y="622"/>
                    <a:pt x="775" y="623"/>
                    <a:pt x="776" y="623"/>
                  </a:cubicBezTo>
                  <a:cubicBezTo>
                    <a:pt x="776" y="623"/>
                    <a:pt x="777" y="623"/>
                    <a:pt x="777" y="623"/>
                  </a:cubicBezTo>
                  <a:cubicBezTo>
                    <a:pt x="777" y="623"/>
                    <a:pt x="777" y="623"/>
                    <a:pt x="777" y="623"/>
                  </a:cubicBezTo>
                  <a:cubicBezTo>
                    <a:pt x="778" y="623"/>
                    <a:pt x="778" y="623"/>
                    <a:pt x="778" y="623"/>
                  </a:cubicBezTo>
                  <a:cubicBezTo>
                    <a:pt x="778" y="623"/>
                    <a:pt x="778" y="623"/>
                    <a:pt x="778" y="623"/>
                  </a:cubicBezTo>
                  <a:cubicBezTo>
                    <a:pt x="779" y="623"/>
                    <a:pt x="779" y="623"/>
                    <a:pt x="779" y="623"/>
                  </a:cubicBezTo>
                  <a:cubicBezTo>
                    <a:pt x="779" y="623"/>
                    <a:pt x="779" y="623"/>
                    <a:pt x="780" y="623"/>
                  </a:cubicBezTo>
                  <a:cubicBezTo>
                    <a:pt x="780" y="623"/>
                    <a:pt x="781" y="623"/>
                    <a:pt x="782" y="622"/>
                  </a:cubicBezTo>
                  <a:cubicBezTo>
                    <a:pt x="783" y="621"/>
                    <a:pt x="784" y="619"/>
                    <a:pt x="784" y="618"/>
                  </a:cubicBezTo>
                  <a:cubicBezTo>
                    <a:pt x="784" y="616"/>
                    <a:pt x="783" y="614"/>
                    <a:pt x="781" y="613"/>
                  </a:cubicBezTo>
                  <a:cubicBezTo>
                    <a:pt x="751" y="594"/>
                    <a:pt x="751" y="594"/>
                    <a:pt x="751" y="594"/>
                  </a:cubicBezTo>
                  <a:cubicBezTo>
                    <a:pt x="748" y="599"/>
                    <a:pt x="748" y="599"/>
                    <a:pt x="748" y="599"/>
                  </a:cubicBezTo>
                  <a:cubicBezTo>
                    <a:pt x="753" y="602"/>
                    <a:pt x="753" y="602"/>
                    <a:pt x="753" y="602"/>
                  </a:cubicBezTo>
                  <a:cubicBezTo>
                    <a:pt x="748" y="599"/>
                    <a:pt x="748" y="599"/>
                    <a:pt x="748" y="599"/>
                  </a:cubicBezTo>
                  <a:cubicBezTo>
                    <a:pt x="750" y="604"/>
                    <a:pt x="750" y="604"/>
                    <a:pt x="750" y="604"/>
                  </a:cubicBezTo>
                  <a:cubicBezTo>
                    <a:pt x="751" y="603"/>
                    <a:pt x="752" y="603"/>
                    <a:pt x="753" y="602"/>
                  </a:cubicBezTo>
                  <a:cubicBezTo>
                    <a:pt x="748" y="599"/>
                    <a:pt x="748" y="599"/>
                    <a:pt x="748" y="599"/>
                  </a:cubicBezTo>
                  <a:cubicBezTo>
                    <a:pt x="750" y="604"/>
                    <a:pt x="750" y="604"/>
                    <a:pt x="750" y="604"/>
                  </a:cubicBezTo>
                  <a:cubicBezTo>
                    <a:pt x="748" y="599"/>
                    <a:pt x="748" y="599"/>
                    <a:pt x="748" y="599"/>
                  </a:cubicBezTo>
                  <a:cubicBezTo>
                    <a:pt x="749" y="604"/>
                    <a:pt x="749" y="604"/>
                    <a:pt x="749" y="604"/>
                  </a:cubicBezTo>
                  <a:cubicBezTo>
                    <a:pt x="749" y="604"/>
                    <a:pt x="749" y="604"/>
                    <a:pt x="750" y="604"/>
                  </a:cubicBezTo>
                  <a:cubicBezTo>
                    <a:pt x="748" y="599"/>
                    <a:pt x="748" y="599"/>
                    <a:pt x="748" y="599"/>
                  </a:cubicBezTo>
                  <a:cubicBezTo>
                    <a:pt x="749" y="604"/>
                    <a:pt x="749" y="604"/>
                    <a:pt x="749" y="604"/>
                  </a:cubicBezTo>
                  <a:cubicBezTo>
                    <a:pt x="748" y="601"/>
                    <a:pt x="748" y="601"/>
                    <a:pt x="748" y="601"/>
                  </a:cubicBezTo>
                  <a:cubicBezTo>
                    <a:pt x="748" y="604"/>
                    <a:pt x="748" y="604"/>
                    <a:pt x="748" y="604"/>
                  </a:cubicBezTo>
                  <a:cubicBezTo>
                    <a:pt x="749" y="604"/>
                    <a:pt x="749" y="604"/>
                    <a:pt x="749" y="604"/>
                  </a:cubicBezTo>
                  <a:cubicBezTo>
                    <a:pt x="748" y="601"/>
                    <a:pt x="748" y="601"/>
                    <a:pt x="748" y="601"/>
                  </a:cubicBezTo>
                  <a:cubicBezTo>
                    <a:pt x="748" y="604"/>
                    <a:pt x="748" y="604"/>
                    <a:pt x="748" y="604"/>
                  </a:cubicBezTo>
                  <a:cubicBezTo>
                    <a:pt x="748" y="603"/>
                    <a:pt x="748" y="603"/>
                    <a:pt x="748" y="603"/>
                  </a:cubicBezTo>
                  <a:cubicBezTo>
                    <a:pt x="748" y="604"/>
                    <a:pt x="748" y="604"/>
                    <a:pt x="748" y="604"/>
                  </a:cubicBezTo>
                  <a:cubicBezTo>
                    <a:pt x="748" y="604"/>
                    <a:pt x="748" y="604"/>
                    <a:pt x="748" y="604"/>
                  </a:cubicBezTo>
                  <a:cubicBezTo>
                    <a:pt x="748" y="603"/>
                    <a:pt x="748" y="603"/>
                    <a:pt x="748" y="603"/>
                  </a:cubicBezTo>
                  <a:cubicBezTo>
                    <a:pt x="748" y="604"/>
                    <a:pt x="748" y="604"/>
                    <a:pt x="748" y="604"/>
                  </a:cubicBezTo>
                  <a:cubicBezTo>
                    <a:pt x="748" y="604"/>
                    <a:pt x="750" y="604"/>
                    <a:pt x="751" y="605"/>
                  </a:cubicBezTo>
                  <a:cubicBezTo>
                    <a:pt x="758" y="606"/>
                    <a:pt x="769" y="608"/>
                    <a:pt x="779" y="611"/>
                  </a:cubicBezTo>
                  <a:cubicBezTo>
                    <a:pt x="784" y="612"/>
                    <a:pt x="789" y="613"/>
                    <a:pt x="792" y="614"/>
                  </a:cubicBezTo>
                  <a:cubicBezTo>
                    <a:pt x="796" y="615"/>
                    <a:pt x="798" y="615"/>
                    <a:pt x="798" y="615"/>
                  </a:cubicBezTo>
                  <a:cubicBezTo>
                    <a:pt x="800" y="616"/>
                    <a:pt x="803" y="615"/>
                    <a:pt x="804" y="612"/>
                  </a:cubicBezTo>
                  <a:cubicBezTo>
                    <a:pt x="805" y="610"/>
                    <a:pt x="804" y="607"/>
                    <a:pt x="802" y="605"/>
                  </a:cubicBezTo>
                  <a:cubicBezTo>
                    <a:pt x="772" y="586"/>
                    <a:pt x="772" y="586"/>
                    <a:pt x="772" y="586"/>
                  </a:cubicBezTo>
                  <a:cubicBezTo>
                    <a:pt x="769" y="591"/>
                    <a:pt x="769" y="591"/>
                    <a:pt x="769" y="591"/>
                  </a:cubicBezTo>
                  <a:cubicBezTo>
                    <a:pt x="768" y="597"/>
                    <a:pt x="768" y="597"/>
                    <a:pt x="768" y="597"/>
                  </a:cubicBezTo>
                  <a:cubicBezTo>
                    <a:pt x="768" y="597"/>
                    <a:pt x="778" y="599"/>
                    <a:pt x="790" y="600"/>
                  </a:cubicBezTo>
                  <a:cubicBezTo>
                    <a:pt x="796" y="601"/>
                    <a:pt x="801" y="602"/>
                    <a:pt x="806" y="603"/>
                  </a:cubicBezTo>
                  <a:cubicBezTo>
                    <a:pt x="809" y="603"/>
                    <a:pt x="811" y="604"/>
                    <a:pt x="812" y="604"/>
                  </a:cubicBezTo>
                  <a:cubicBezTo>
                    <a:pt x="813" y="604"/>
                    <a:pt x="814" y="604"/>
                    <a:pt x="815" y="604"/>
                  </a:cubicBezTo>
                  <a:cubicBezTo>
                    <a:pt x="815" y="604"/>
                    <a:pt x="816" y="604"/>
                    <a:pt x="817" y="604"/>
                  </a:cubicBezTo>
                  <a:cubicBezTo>
                    <a:pt x="817" y="604"/>
                    <a:pt x="817" y="604"/>
                    <a:pt x="818" y="604"/>
                  </a:cubicBezTo>
                  <a:cubicBezTo>
                    <a:pt x="818" y="604"/>
                    <a:pt x="818" y="604"/>
                    <a:pt x="819" y="604"/>
                  </a:cubicBezTo>
                  <a:cubicBezTo>
                    <a:pt x="819" y="604"/>
                    <a:pt x="820" y="604"/>
                    <a:pt x="820" y="603"/>
                  </a:cubicBezTo>
                  <a:cubicBezTo>
                    <a:pt x="820" y="603"/>
                    <a:pt x="821" y="603"/>
                    <a:pt x="822" y="602"/>
                  </a:cubicBezTo>
                  <a:cubicBezTo>
                    <a:pt x="822" y="601"/>
                    <a:pt x="823" y="599"/>
                    <a:pt x="822" y="598"/>
                  </a:cubicBezTo>
                  <a:cubicBezTo>
                    <a:pt x="822" y="596"/>
                    <a:pt x="821" y="595"/>
                    <a:pt x="820" y="594"/>
                  </a:cubicBezTo>
                  <a:cubicBezTo>
                    <a:pt x="800" y="582"/>
                    <a:pt x="800" y="582"/>
                    <a:pt x="800" y="582"/>
                  </a:cubicBezTo>
                  <a:cubicBezTo>
                    <a:pt x="797" y="587"/>
                    <a:pt x="797" y="587"/>
                    <a:pt x="797" y="587"/>
                  </a:cubicBezTo>
                  <a:cubicBezTo>
                    <a:pt x="796" y="592"/>
                    <a:pt x="796" y="592"/>
                    <a:pt x="796" y="592"/>
                  </a:cubicBezTo>
                  <a:cubicBezTo>
                    <a:pt x="842" y="601"/>
                    <a:pt x="842" y="601"/>
                    <a:pt x="842" y="601"/>
                  </a:cubicBezTo>
                  <a:cubicBezTo>
                    <a:pt x="844" y="601"/>
                    <a:pt x="847" y="600"/>
                    <a:pt x="848" y="597"/>
                  </a:cubicBezTo>
                  <a:cubicBezTo>
                    <a:pt x="849" y="595"/>
                    <a:pt x="848" y="592"/>
                    <a:pt x="846" y="590"/>
                  </a:cubicBezTo>
                  <a:cubicBezTo>
                    <a:pt x="846" y="590"/>
                    <a:pt x="844" y="590"/>
                    <a:pt x="842" y="588"/>
                  </a:cubicBezTo>
                  <a:cubicBezTo>
                    <a:pt x="839" y="586"/>
                    <a:pt x="834" y="583"/>
                    <a:pt x="830" y="581"/>
                  </a:cubicBezTo>
                  <a:cubicBezTo>
                    <a:pt x="828" y="580"/>
                    <a:pt x="826" y="579"/>
                    <a:pt x="825" y="578"/>
                  </a:cubicBezTo>
                  <a:cubicBezTo>
                    <a:pt x="824" y="577"/>
                    <a:pt x="824" y="577"/>
                    <a:pt x="824" y="577"/>
                  </a:cubicBezTo>
                  <a:cubicBezTo>
                    <a:pt x="824" y="577"/>
                    <a:pt x="824" y="577"/>
                    <a:pt x="824" y="577"/>
                  </a:cubicBezTo>
                  <a:cubicBezTo>
                    <a:pt x="824" y="577"/>
                    <a:pt x="824" y="577"/>
                    <a:pt x="824" y="577"/>
                  </a:cubicBezTo>
                  <a:cubicBezTo>
                    <a:pt x="822" y="579"/>
                    <a:pt x="822" y="579"/>
                    <a:pt x="822" y="579"/>
                  </a:cubicBezTo>
                  <a:cubicBezTo>
                    <a:pt x="824" y="577"/>
                    <a:pt x="824" y="577"/>
                    <a:pt x="824" y="577"/>
                  </a:cubicBezTo>
                  <a:cubicBezTo>
                    <a:pt x="824" y="577"/>
                    <a:pt x="824" y="577"/>
                    <a:pt x="824" y="577"/>
                  </a:cubicBezTo>
                  <a:cubicBezTo>
                    <a:pt x="822" y="579"/>
                    <a:pt x="822" y="579"/>
                    <a:pt x="822" y="579"/>
                  </a:cubicBezTo>
                  <a:cubicBezTo>
                    <a:pt x="824" y="577"/>
                    <a:pt x="824" y="577"/>
                    <a:pt x="824" y="577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4" y="578"/>
                    <a:pt x="824" y="578"/>
                    <a:pt x="824" y="578"/>
                  </a:cubicBezTo>
                  <a:cubicBezTo>
                    <a:pt x="824" y="577"/>
                    <a:pt x="824" y="577"/>
                    <a:pt x="824" y="577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4" y="578"/>
                    <a:pt x="824" y="578"/>
                    <a:pt x="824" y="578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5" y="579"/>
                    <a:pt x="825" y="579"/>
                    <a:pt x="825" y="579"/>
                  </a:cubicBezTo>
                  <a:cubicBezTo>
                    <a:pt x="825" y="578"/>
                    <a:pt x="825" y="578"/>
                    <a:pt x="824" y="578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5" y="579"/>
                    <a:pt x="825" y="579"/>
                    <a:pt x="825" y="579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5" y="581"/>
                    <a:pt x="825" y="581"/>
                    <a:pt x="825" y="581"/>
                  </a:cubicBezTo>
                  <a:cubicBezTo>
                    <a:pt x="825" y="580"/>
                    <a:pt x="825" y="579"/>
                    <a:pt x="825" y="579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5" y="581"/>
                    <a:pt x="825" y="581"/>
                    <a:pt x="825" y="581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5" y="582"/>
                    <a:pt x="825" y="582"/>
                    <a:pt x="825" y="582"/>
                  </a:cubicBezTo>
                  <a:cubicBezTo>
                    <a:pt x="825" y="582"/>
                    <a:pt x="825" y="581"/>
                    <a:pt x="825" y="581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5" y="582"/>
                    <a:pt x="825" y="582"/>
                    <a:pt x="825" y="582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4" y="584"/>
                    <a:pt x="824" y="584"/>
                    <a:pt x="824" y="584"/>
                  </a:cubicBezTo>
                  <a:cubicBezTo>
                    <a:pt x="825" y="584"/>
                    <a:pt x="825" y="583"/>
                    <a:pt x="825" y="582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4" y="584"/>
                    <a:pt x="824" y="584"/>
                    <a:pt x="824" y="584"/>
                  </a:cubicBezTo>
                  <a:cubicBezTo>
                    <a:pt x="825" y="584"/>
                    <a:pt x="825" y="584"/>
                    <a:pt x="825" y="584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3" y="585"/>
                    <a:pt x="823" y="585"/>
                    <a:pt x="823" y="585"/>
                  </a:cubicBezTo>
                  <a:cubicBezTo>
                    <a:pt x="823" y="585"/>
                    <a:pt x="824" y="585"/>
                    <a:pt x="825" y="584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3" y="585"/>
                    <a:pt x="823" y="585"/>
                    <a:pt x="823" y="585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1" y="586"/>
                    <a:pt x="821" y="586"/>
                    <a:pt x="821" y="586"/>
                  </a:cubicBezTo>
                  <a:cubicBezTo>
                    <a:pt x="822" y="586"/>
                    <a:pt x="822" y="586"/>
                    <a:pt x="823" y="585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1" y="586"/>
                    <a:pt x="821" y="586"/>
                    <a:pt x="821" y="586"/>
                  </a:cubicBezTo>
                  <a:cubicBezTo>
                    <a:pt x="820" y="582"/>
                    <a:pt x="820" y="582"/>
                    <a:pt x="820" y="582"/>
                  </a:cubicBezTo>
                  <a:cubicBezTo>
                    <a:pt x="821" y="586"/>
                    <a:pt x="821" y="586"/>
                    <a:pt x="821" y="586"/>
                  </a:cubicBezTo>
                  <a:cubicBezTo>
                    <a:pt x="821" y="586"/>
                    <a:pt x="821" y="586"/>
                    <a:pt x="821" y="586"/>
                  </a:cubicBezTo>
                  <a:cubicBezTo>
                    <a:pt x="820" y="582"/>
                    <a:pt x="820" y="582"/>
                    <a:pt x="820" y="582"/>
                  </a:cubicBezTo>
                  <a:cubicBezTo>
                    <a:pt x="821" y="586"/>
                    <a:pt x="821" y="586"/>
                    <a:pt x="821" y="586"/>
                  </a:cubicBezTo>
                  <a:cubicBezTo>
                    <a:pt x="821" y="585"/>
                    <a:pt x="821" y="585"/>
                    <a:pt x="821" y="585"/>
                  </a:cubicBezTo>
                  <a:cubicBezTo>
                    <a:pt x="821" y="586"/>
                    <a:pt x="821" y="586"/>
                    <a:pt x="821" y="586"/>
                  </a:cubicBezTo>
                  <a:cubicBezTo>
                    <a:pt x="821" y="586"/>
                    <a:pt x="821" y="586"/>
                    <a:pt x="821" y="586"/>
                  </a:cubicBezTo>
                  <a:cubicBezTo>
                    <a:pt x="821" y="585"/>
                    <a:pt x="821" y="585"/>
                    <a:pt x="821" y="585"/>
                  </a:cubicBezTo>
                  <a:cubicBezTo>
                    <a:pt x="821" y="586"/>
                    <a:pt x="821" y="586"/>
                    <a:pt x="821" y="586"/>
                  </a:cubicBezTo>
                  <a:cubicBezTo>
                    <a:pt x="821" y="586"/>
                    <a:pt x="821" y="586"/>
                    <a:pt x="821" y="586"/>
                  </a:cubicBezTo>
                  <a:cubicBezTo>
                    <a:pt x="821" y="586"/>
                    <a:pt x="822" y="586"/>
                    <a:pt x="824" y="587"/>
                  </a:cubicBezTo>
                  <a:cubicBezTo>
                    <a:pt x="830" y="587"/>
                    <a:pt x="841" y="589"/>
                    <a:pt x="850" y="590"/>
                  </a:cubicBezTo>
                  <a:cubicBezTo>
                    <a:pt x="855" y="591"/>
                    <a:pt x="859" y="592"/>
                    <a:pt x="862" y="592"/>
                  </a:cubicBezTo>
                  <a:cubicBezTo>
                    <a:pt x="865" y="593"/>
                    <a:pt x="867" y="593"/>
                    <a:pt x="867" y="593"/>
                  </a:cubicBezTo>
                  <a:cubicBezTo>
                    <a:pt x="869" y="594"/>
                    <a:pt x="872" y="593"/>
                    <a:pt x="873" y="591"/>
                  </a:cubicBezTo>
                  <a:cubicBezTo>
                    <a:pt x="873" y="590"/>
                    <a:pt x="874" y="589"/>
                    <a:pt x="874" y="588"/>
                  </a:cubicBezTo>
                  <a:cubicBezTo>
                    <a:pt x="874" y="586"/>
                    <a:pt x="873" y="586"/>
                    <a:pt x="873" y="585"/>
                  </a:cubicBezTo>
                  <a:cubicBezTo>
                    <a:pt x="872" y="584"/>
                    <a:pt x="872" y="584"/>
                    <a:pt x="872" y="584"/>
                  </a:cubicBezTo>
                  <a:cubicBezTo>
                    <a:pt x="871" y="583"/>
                    <a:pt x="871" y="583"/>
                    <a:pt x="871" y="583"/>
                  </a:cubicBezTo>
                  <a:cubicBezTo>
                    <a:pt x="869" y="582"/>
                    <a:pt x="867" y="580"/>
                    <a:pt x="864" y="578"/>
                  </a:cubicBezTo>
                  <a:cubicBezTo>
                    <a:pt x="856" y="574"/>
                    <a:pt x="845" y="567"/>
                    <a:pt x="845" y="567"/>
                  </a:cubicBezTo>
                  <a:cubicBezTo>
                    <a:pt x="842" y="571"/>
                    <a:pt x="842" y="571"/>
                    <a:pt x="842" y="571"/>
                  </a:cubicBezTo>
                  <a:cubicBezTo>
                    <a:pt x="840" y="577"/>
                    <a:pt x="840" y="577"/>
                    <a:pt x="840" y="577"/>
                  </a:cubicBezTo>
                  <a:cubicBezTo>
                    <a:pt x="891" y="590"/>
                    <a:pt x="891" y="590"/>
                    <a:pt x="891" y="590"/>
                  </a:cubicBezTo>
                  <a:cubicBezTo>
                    <a:pt x="893" y="590"/>
                    <a:pt x="896" y="589"/>
                    <a:pt x="897" y="586"/>
                  </a:cubicBezTo>
                  <a:cubicBezTo>
                    <a:pt x="898" y="584"/>
                    <a:pt x="897" y="581"/>
                    <a:pt x="895" y="580"/>
                  </a:cubicBezTo>
                  <a:cubicBezTo>
                    <a:pt x="895" y="579"/>
                    <a:pt x="895" y="579"/>
                    <a:pt x="895" y="579"/>
                  </a:cubicBezTo>
                  <a:cubicBezTo>
                    <a:pt x="912" y="582"/>
                    <a:pt x="912" y="582"/>
                    <a:pt x="912" y="582"/>
                  </a:cubicBezTo>
                  <a:cubicBezTo>
                    <a:pt x="914" y="583"/>
                    <a:pt x="917" y="581"/>
                    <a:pt x="918" y="579"/>
                  </a:cubicBezTo>
                  <a:cubicBezTo>
                    <a:pt x="919" y="576"/>
                    <a:pt x="918" y="574"/>
                    <a:pt x="916" y="572"/>
                  </a:cubicBezTo>
                  <a:cubicBezTo>
                    <a:pt x="912" y="570"/>
                    <a:pt x="912" y="570"/>
                    <a:pt x="912" y="570"/>
                  </a:cubicBezTo>
                  <a:cubicBezTo>
                    <a:pt x="936" y="576"/>
                    <a:pt x="936" y="576"/>
                    <a:pt x="936" y="576"/>
                  </a:cubicBezTo>
                  <a:cubicBezTo>
                    <a:pt x="939" y="576"/>
                    <a:pt x="941" y="575"/>
                    <a:pt x="942" y="573"/>
                  </a:cubicBezTo>
                  <a:cubicBezTo>
                    <a:pt x="943" y="572"/>
                    <a:pt x="943" y="571"/>
                    <a:pt x="943" y="570"/>
                  </a:cubicBezTo>
                  <a:cubicBezTo>
                    <a:pt x="943" y="569"/>
                    <a:pt x="943" y="568"/>
                    <a:pt x="943" y="568"/>
                  </a:cubicBezTo>
                  <a:cubicBezTo>
                    <a:pt x="942" y="567"/>
                    <a:pt x="942" y="566"/>
                    <a:pt x="941" y="566"/>
                  </a:cubicBezTo>
                  <a:cubicBezTo>
                    <a:pt x="941" y="566"/>
                    <a:pt x="941" y="565"/>
                    <a:pt x="940" y="565"/>
                  </a:cubicBezTo>
                  <a:cubicBezTo>
                    <a:pt x="939" y="564"/>
                    <a:pt x="937" y="563"/>
                    <a:pt x="935" y="561"/>
                  </a:cubicBezTo>
                  <a:cubicBezTo>
                    <a:pt x="931" y="559"/>
                    <a:pt x="927" y="557"/>
                    <a:pt x="923" y="555"/>
                  </a:cubicBezTo>
                  <a:cubicBezTo>
                    <a:pt x="921" y="554"/>
                    <a:pt x="920" y="553"/>
                    <a:pt x="919" y="552"/>
                  </a:cubicBezTo>
                  <a:cubicBezTo>
                    <a:pt x="918" y="552"/>
                    <a:pt x="918" y="551"/>
                    <a:pt x="918" y="551"/>
                  </a:cubicBezTo>
                  <a:cubicBezTo>
                    <a:pt x="918" y="551"/>
                    <a:pt x="918" y="551"/>
                    <a:pt x="918" y="551"/>
                  </a:cubicBezTo>
                  <a:cubicBezTo>
                    <a:pt x="916" y="554"/>
                    <a:pt x="916" y="554"/>
                    <a:pt x="916" y="554"/>
                  </a:cubicBezTo>
                  <a:cubicBezTo>
                    <a:pt x="918" y="552"/>
                    <a:pt x="918" y="552"/>
                    <a:pt x="918" y="552"/>
                  </a:cubicBezTo>
                  <a:cubicBezTo>
                    <a:pt x="918" y="551"/>
                    <a:pt x="918" y="551"/>
                    <a:pt x="918" y="551"/>
                  </a:cubicBezTo>
                  <a:cubicBezTo>
                    <a:pt x="916" y="554"/>
                    <a:pt x="916" y="554"/>
                    <a:pt x="916" y="554"/>
                  </a:cubicBezTo>
                  <a:cubicBezTo>
                    <a:pt x="918" y="552"/>
                    <a:pt x="918" y="552"/>
                    <a:pt x="918" y="552"/>
                  </a:cubicBezTo>
                  <a:cubicBezTo>
                    <a:pt x="914" y="555"/>
                    <a:pt x="914" y="555"/>
                    <a:pt x="914" y="555"/>
                  </a:cubicBezTo>
                  <a:cubicBezTo>
                    <a:pt x="919" y="552"/>
                    <a:pt x="919" y="552"/>
                    <a:pt x="919" y="552"/>
                  </a:cubicBezTo>
                  <a:cubicBezTo>
                    <a:pt x="918" y="552"/>
                    <a:pt x="918" y="552"/>
                    <a:pt x="918" y="552"/>
                  </a:cubicBezTo>
                  <a:cubicBezTo>
                    <a:pt x="914" y="555"/>
                    <a:pt x="914" y="555"/>
                    <a:pt x="914" y="555"/>
                  </a:cubicBezTo>
                  <a:cubicBezTo>
                    <a:pt x="919" y="552"/>
                    <a:pt x="919" y="552"/>
                    <a:pt x="919" y="552"/>
                  </a:cubicBezTo>
                  <a:cubicBezTo>
                    <a:pt x="914" y="555"/>
                    <a:pt x="914" y="555"/>
                    <a:pt x="914" y="555"/>
                  </a:cubicBezTo>
                  <a:cubicBezTo>
                    <a:pt x="919" y="553"/>
                    <a:pt x="919" y="553"/>
                    <a:pt x="919" y="553"/>
                  </a:cubicBezTo>
                  <a:cubicBezTo>
                    <a:pt x="919" y="553"/>
                    <a:pt x="919" y="552"/>
                    <a:pt x="919" y="552"/>
                  </a:cubicBezTo>
                  <a:cubicBezTo>
                    <a:pt x="914" y="555"/>
                    <a:pt x="914" y="555"/>
                    <a:pt x="914" y="555"/>
                  </a:cubicBezTo>
                  <a:cubicBezTo>
                    <a:pt x="919" y="553"/>
                    <a:pt x="919" y="553"/>
                    <a:pt x="919" y="553"/>
                  </a:cubicBezTo>
                  <a:cubicBezTo>
                    <a:pt x="914" y="555"/>
                    <a:pt x="914" y="555"/>
                    <a:pt x="914" y="555"/>
                  </a:cubicBezTo>
                  <a:cubicBezTo>
                    <a:pt x="920" y="555"/>
                    <a:pt x="920" y="555"/>
                    <a:pt x="920" y="555"/>
                  </a:cubicBezTo>
                  <a:cubicBezTo>
                    <a:pt x="920" y="554"/>
                    <a:pt x="919" y="554"/>
                    <a:pt x="919" y="553"/>
                  </a:cubicBezTo>
                  <a:cubicBezTo>
                    <a:pt x="914" y="555"/>
                    <a:pt x="914" y="555"/>
                    <a:pt x="914" y="555"/>
                  </a:cubicBezTo>
                  <a:cubicBezTo>
                    <a:pt x="920" y="555"/>
                    <a:pt x="920" y="555"/>
                    <a:pt x="920" y="555"/>
                  </a:cubicBezTo>
                  <a:cubicBezTo>
                    <a:pt x="914" y="555"/>
                    <a:pt x="914" y="555"/>
                    <a:pt x="914" y="555"/>
                  </a:cubicBezTo>
                  <a:cubicBezTo>
                    <a:pt x="919" y="557"/>
                    <a:pt x="919" y="557"/>
                    <a:pt x="919" y="557"/>
                  </a:cubicBezTo>
                  <a:cubicBezTo>
                    <a:pt x="920" y="556"/>
                    <a:pt x="920" y="556"/>
                    <a:pt x="920" y="555"/>
                  </a:cubicBezTo>
                  <a:cubicBezTo>
                    <a:pt x="914" y="555"/>
                    <a:pt x="914" y="555"/>
                    <a:pt x="914" y="555"/>
                  </a:cubicBezTo>
                  <a:cubicBezTo>
                    <a:pt x="919" y="557"/>
                    <a:pt x="919" y="557"/>
                    <a:pt x="919" y="557"/>
                  </a:cubicBezTo>
                  <a:cubicBezTo>
                    <a:pt x="914" y="555"/>
                    <a:pt x="914" y="555"/>
                    <a:pt x="914" y="555"/>
                  </a:cubicBezTo>
                  <a:cubicBezTo>
                    <a:pt x="918" y="559"/>
                    <a:pt x="918" y="559"/>
                    <a:pt x="918" y="559"/>
                  </a:cubicBezTo>
                  <a:cubicBezTo>
                    <a:pt x="919" y="559"/>
                    <a:pt x="919" y="558"/>
                    <a:pt x="919" y="557"/>
                  </a:cubicBezTo>
                  <a:cubicBezTo>
                    <a:pt x="914" y="555"/>
                    <a:pt x="914" y="555"/>
                    <a:pt x="914" y="555"/>
                  </a:cubicBezTo>
                  <a:cubicBezTo>
                    <a:pt x="918" y="559"/>
                    <a:pt x="918" y="559"/>
                    <a:pt x="918" y="559"/>
                  </a:cubicBezTo>
                  <a:cubicBezTo>
                    <a:pt x="914" y="555"/>
                    <a:pt x="914" y="555"/>
                    <a:pt x="914" y="555"/>
                  </a:cubicBezTo>
                  <a:cubicBezTo>
                    <a:pt x="913" y="561"/>
                    <a:pt x="913" y="561"/>
                    <a:pt x="913" y="561"/>
                  </a:cubicBezTo>
                  <a:cubicBezTo>
                    <a:pt x="913" y="561"/>
                    <a:pt x="924" y="563"/>
                    <a:pt x="935" y="565"/>
                  </a:cubicBezTo>
                  <a:cubicBezTo>
                    <a:pt x="940" y="566"/>
                    <a:pt x="946" y="567"/>
                    <a:pt x="951" y="568"/>
                  </a:cubicBezTo>
                  <a:cubicBezTo>
                    <a:pt x="953" y="568"/>
                    <a:pt x="956" y="569"/>
                    <a:pt x="957" y="569"/>
                  </a:cubicBezTo>
                  <a:cubicBezTo>
                    <a:pt x="959" y="569"/>
                    <a:pt x="960" y="569"/>
                    <a:pt x="962" y="569"/>
                  </a:cubicBezTo>
                  <a:cubicBezTo>
                    <a:pt x="962" y="569"/>
                    <a:pt x="962" y="569"/>
                    <a:pt x="963" y="569"/>
                  </a:cubicBezTo>
                  <a:cubicBezTo>
                    <a:pt x="963" y="569"/>
                    <a:pt x="964" y="569"/>
                    <a:pt x="964" y="569"/>
                  </a:cubicBezTo>
                  <a:cubicBezTo>
                    <a:pt x="965" y="569"/>
                    <a:pt x="966" y="568"/>
                    <a:pt x="967" y="567"/>
                  </a:cubicBezTo>
                  <a:cubicBezTo>
                    <a:pt x="968" y="565"/>
                    <a:pt x="968" y="564"/>
                    <a:pt x="968" y="562"/>
                  </a:cubicBezTo>
                  <a:cubicBezTo>
                    <a:pt x="967" y="561"/>
                    <a:pt x="967" y="560"/>
                    <a:pt x="965" y="559"/>
                  </a:cubicBezTo>
                  <a:cubicBezTo>
                    <a:pt x="944" y="545"/>
                    <a:pt x="944" y="545"/>
                    <a:pt x="944" y="545"/>
                  </a:cubicBezTo>
                  <a:cubicBezTo>
                    <a:pt x="941" y="550"/>
                    <a:pt x="941" y="550"/>
                    <a:pt x="941" y="550"/>
                  </a:cubicBezTo>
                  <a:cubicBezTo>
                    <a:pt x="945" y="553"/>
                    <a:pt x="945" y="553"/>
                    <a:pt x="945" y="553"/>
                  </a:cubicBezTo>
                  <a:cubicBezTo>
                    <a:pt x="941" y="550"/>
                    <a:pt x="941" y="550"/>
                    <a:pt x="941" y="550"/>
                  </a:cubicBezTo>
                  <a:cubicBezTo>
                    <a:pt x="943" y="555"/>
                    <a:pt x="943" y="555"/>
                    <a:pt x="943" y="555"/>
                  </a:cubicBezTo>
                  <a:cubicBezTo>
                    <a:pt x="944" y="555"/>
                    <a:pt x="945" y="554"/>
                    <a:pt x="945" y="553"/>
                  </a:cubicBezTo>
                  <a:cubicBezTo>
                    <a:pt x="941" y="550"/>
                    <a:pt x="941" y="550"/>
                    <a:pt x="941" y="550"/>
                  </a:cubicBezTo>
                  <a:cubicBezTo>
                    <a:pt x="943" y="555"/>
                    <a:pt x="943" y="555"/>
                    <a:pt x="943" y="555"/>
                  </a:cubicBezTo>
                  <a:cubicBezTo>
                    <a:pt x="941" y="550"/>
                    <a:pt x="941" y="550"/>
                    <a:pt x="941" y="550"/>
                  </a:cubicBezTo>
                  <a:cubicBezTo>
                    <a:pt x="941" y="556"/>
                    <a:pt x="941" y="556"/>
                    <a:pt x="941" y="556"/>
                  </a:cubicBezTo>
                  <a:cubicBezTo>
                    <a:pt x="942" y="556"/>
                    <a:pt x="942" y="556"/>
                    <a:pt x="943" y="555"/>
                  </a:cubicBezTo>
                  <a:cubicBezTo>
                    <a:pt x="941" y="550"/>
                    <a:pt x="941" y="550"/>
                    <a:pt x="941" y="550"/>
                  </a:cubicBezTo>
                  <a:cubicBezTo>
                    <a:pt x="941" y="556"/>
                    <a:pt x="941" y="556"/>
                    <a:pt x="941" y="556"/>
                  </a:cubicBezTo>
                  <a:cubicBezTo>
                    <a:pt x="941" y="550"/>
                    <a:pt x="941" y="550"/>
                    <a:pt x="941" y="550"/>
                  </a:cubicBezTo>
                  <a:cubicBezTo>
                    <a:pt x="941" y="556"/>
                    <a:pt x="941" y="556"/>
                    <a:pt x="941" y="556"/>
                  </a:cubicBezTo>
                  <a:cubicBezTo>
                    <a:pt x="941" y="556"/>
                    <a:pt x="941" y="556"/>
                    <a:pt x="941" y="556"/>
                  </a:cubicBezTo>
                  <a:cubicBezTo>
                    <a:pt x="941" y="550"/>
                    <a:pt x="941" y="550"/>
                    <a:pt x="941" y="550"/>
                  </a:cubicBezTo>
                  <a:cubicBezTo>
                    <a:pt x="941" y="556"/>
                    <a:pt x="941" y="556"/>
                    <a:pt x="941" y="556"/>
                  </a:cubicBezTo>
                  <a:cubicBezTo>
                    <a:pt x="941" y="552"/>
                    <a:pt x="941" y="552"/>
                    <a:pt x="941" y="552"/>
                  </a:cubicBezTo>
                  <a:cubicBezTo>
                    <a:pt x="940" y="556"/>
                    <a:pt x="940" y="556"/>
                    <a:pt x="940" y="556"/>
                  </a:cubicBezTo>
                  <a:cubicBezTo>
                    <a:pt x="940" y="556"/>
                    <a:pt x="940" y="556"/>
                    <a:pt x="941" y="556"/>
                  </a:cubicBezTo>
                  <a:cubicBezTo>
                    <a:pt x="941" y="552"/>
                    <a:pt x="941" y="552"/>
                    <a:pt x="941" y="552"/>
                  </a:cubicBezTo>
                  <a:cubicBezTo>
                    <a:pt x="940" y="556"/>
                    <a:pt x="940" y="556"/>
                    <a:pt x="940" y="556"/>
                  </a:cubicBezTo>
                  <a:cubicBezTo>
                    <a:pt x="940" y="556"/>
                    <a:pt x="941" y="556"/>
                    <a:pt x="942" y="556"/>
                  </a:cubicBezTo>
                  <a:cubicBezTo>
                    <a:pt x="946" y="557"/>
                    <a:pt x="955" y="559"/>
                    <a:pt x="963" y="560"/>
                  </a:cubicBezTo>
                  <a:cubicBezTo>
                    <a:pt x="966" y="561"/>
                    <a:pt x="970" y="562"/>
                    <a:pt x="973" y="562"/>
                  </a:cubicBezTo>
                  <a:cubicBezTo>
                    <a:pt x="975" y="562"/>
                    <a:pt x="976" y="563"/>
                    <a:pt x="977" y="563"/>
                  </a:cubicBezTo>
                  <a:cubicBezTo>
                    <a:pt x="979" y="563"/>
                    <a:pt x="980" y="563"/>
                    <a:pt x="981" y="563"/>
                  </a:cubicBezTo>
                  <a:cubicBezTo>
                    <a:pt x="981" y="563"/>
                    <a:pt x="981" y="563"/>
                    <a:pt x="982" y="563"/>
                  </a:cubicBezTo>
                  <a:cubicBezTo>
                    <a:pt x="982" y="563"/>
                    <a:pt x="983" y="563"/>
                    <a:pt x="983" y="563"/>
                  </a:cubicBezTo>
                  <a:cubicBezTo>
                    <a:pt x="984" y="562"/>
                    <a:pt x="985" y="562"/>
                    <a:pt x="986" y="560"/>
                  </a:cubicBezTo>
                  <a:cubicBezTo>
                    <a:pt x="987" y="559"/>
                    <a:pt x="987" y="558"/>
                    <a:pt x="987" y="556"/>
                  </a:cubicBezTo>
                  <a:cubicBezTo>
                    <a:pt x="986" y="555"/>
                    <a:pt x="985" y="554"/>
                    <a:pt x="984" y="553"/>
                  </a:cubicBezTo>
                  <a:cubicBezTo>
                    <a:pt x="962" y="539"/>
                    <a:pt x="962" y="539"/>
                    <a:pt x="962" y="539"/>
                  </a:cubicBezTo>
                  <a:cubicBezTo>
                    <a:pt x="959" y="543"/>
                    <a:pt x="959" y="543"/>
                    <a:pt x="959" y="543"/>
                  </a:cubicBezTo>
                  <a:cubicBezTo>
                    <a:pt x="957" y="549"/>
                    <a:pt x="957" y="549"/>
                    <a:pt x="957" y="549"/>
                  </a:cubicBezTo>
                  <a:cubicBezTo>
                    <a:pt x="1007" y="562"/>
                    <a:pt x="1007" y="562"/>
                    <a:pt x="1007" y="562"/>
                  </a:cubicBezTo>
                  <a:cubicBezTo>
                    <a:pt x="1009" y="562"/>
                    <a:pt x="1012" y="561"/>
                    <a:pt x="1013" y="559"/>
                  </a:cubicBezTo>
                  <a:cubicBezTo>
                    <a:pt x="1014" y="558"/>
                    <a:pt x="1014" y="557"/>
                    <a:pt x="1014" y="556"/>
                  </a:cubicBezTo>
                  <a:cubicBezTo>
                    <a:pt x="1014" y="555"/>
                    <a:pt x="1014" y="554"/>
                    <a:pt x="1013" y="554"/>
                  </a:cubicBezTo>
                  <a:cubicBezTo>
                    <a:pt x="1013" y="553"/>
                    <a:pt x="1012" y="552"/>
                    <a:pt x="1012" y="552"/>
                  </a:cubicBezTo>
                  <a:cubicBezTo>
                    <a:pt x="1012" y="552"/>
                    <a:pt x="1011" y="551"/>
                    <a:pt x="1011" y="551"/>
                  </a:cubicBezTo>
                  <a:cubicBezTo>
                    <a:pt x="1010" y="550"/>
                    <a:pt x="1007" y="549"/>
                    <a:pt x="1005" y="547"/>
                  </a:cubicBezTo>
                  <a:cubicBezTo>
                    <a:pt x="997" y="542"/>
                    <a:pt x="985" y="535"/>
                    <a:pt x="985" y="535"/>
                  </a:cubicBezTo>
                  <a:cubicBezTo>
                    <a:pt x="983" y="540"/>
                    <a:pt x="983" y="540"/>
                    <a:pt x="983" y="540"/>
                  </a:cubicBezTo>
                  <a:cubicBezTo>
                    <a:pt x="982" y="546"/>
                    <a:pt x="982" y="546"/>
                    <a:pt x="982" y="546"/>
                  </a:cubicBezTo>
                  <a:cubicBezTo>
                    <a:pt x="1033" y="556"/>
                    <a:pt x="1033" y="556"/>
                    <a:pt x="1033" y="556"/>
                  </a:cubicBezTo>
                  <a:cubicBezTo>
                    <a:pt x="1035" y="557"/>
                    <a:pt x="1037" y="556"/>
                    <a:pt x="1039" y="554"/>
                  </a:cubicBezTo>
                  <a:cubicBezTo>
                    <a:pt x="1039" y="553"/>
                    <a:pt x="1039" y="552"/>
                    <a:pt x="1039" y="551"/>
                  </a:cubicBezTo>
                  <a:cubicBezTo>
                    <a:pt x="1039" y="550"/>
                    <a:pt x="1039" y="549"/>
                    <a:pt x="1039" y="548"/>
                  </a:cubicBezTo>
                  <a:cubicBezTo>
                    <a:pt x="1038" y="548"/>
                    <a:pt x="1038" y="547"/>
                    <a:pt x="1038" y="547"/>
                  </a:cubicBezTo>
                  <a:cubicBezTo>
                    <a:pt x="1037" y="547"/>
                    <a:pt x="1037" y="547"/>
                    <a:pt x="1037" y="546"/>
                  </a:cubicBezTo>
                  <a:cubicBezTo>
                    <a:pt x="1036" y="546"/>
                    <a:pt x="1036" y="545"/>
                    <a:pt x="1034" y="545"/>
                  </a:cubicBezTo>
                  <a:cubicBezTo>
                    <a:pt x="1030" y="542"/>
                    <a:pt x="1023" y="538"/>
                    <a:pt x="1017" y="534"/>
                  </a:cubicBezTo>
                  <a:cubicBezTo>
                    <a:pt x="1013" y="532"/>
                    <a:pt x="1010" y="530"/>
                    <a:pt x="1008" y="529"/>
                  </a:cubicBezTo>
                  <a:cubicBezTo>
                    <a:pt x="1007" y="528"/>
                    <a:pt x="1006" y="527"/>
                    <a:pt x="1006" y="527"/>
                  </a:cubicBezTo>
                  <a:cubicBezTo>
                    <a:pt x="1005" y="527"/>
                    <a:pt x="1005" y="527"/>
                    <a:pt x="1005" y="527"/>
                  </a:cubicBezTo>
                  <a:cubicBezTo>
                    <a:pt x="1004" y="529"/>
                    <a:pt x="1004" y="529"/>
                    <a:pt x="1004" y="529"/>
                  </a:cubicBezTo>
                  <a:cubicBezTo>
                    <a:pt x="1006" y="527"/>
                    <a:pt x="1006" y="527"/>
                    <a:pt x="1006" y="527"/>
                  </a:cubicBezTo>
                  <a:cubicBezTo>
                    <a:pt x="1005" y="527"/>
                    <a:pt x="1005" y="527"/>
                    <a:pt x="1005" y="527"/>
                  </a:cubicBezTo>
                  <a:cubicBezTo>
                    <a:pt x="1004" y="529"/>
                    <a:pt x="1004" y="529"/>
                    <a:pt x="1004" y="529"/>
                  </a:cubicBezTo>
                  <a:cubicBezTo>
                    <a:pt x="1006" y="527"/>
                    <a:pt x="1006" y="527"/>
                    <a:pt x="1006" y="527"/>
                  </a:cubicBezTo>
                  <a:cubicBezTo>
                    <a:pt x="1002" y="531"/>
                    <a:pt x="1002" y="531"/>
                    <a:pt x="1002" y="531"/>
                  </a:cubicBezTo>
                  <a:cubicBezTo>
                    <a:pt x="1006" y="527"/>
                    <a:pt x="1006" y="527"/>
                    <a:pt x="1006" y="527"/>
                  </a:cubicBezTo>
                  <a:cubicBezTo>
                    <a:pt x="1006" y="527"/>
                    <a:pt x="1006" y="527"/>
                    <a:pt x="1006" y="527"/>
                  </a:cubicBezTo>
                  <a:cubicBezTo>
                    <a:pt x="1002" y="531"/>
                    <a:pt x="1002" y="531"/>
                    <a:pt x="1002" y="531"/>
                  </a:cubicBezTo>
                  <a:cubicBezTo>
                    <a:pt x="1006" y="527"/>
                    <a:pt x="1006" y="527"/>
                    <a:pt x="1006" y="527"/>
                  </a:cubicBezTo>
                  <a:cubicBezTo>
                    <a:pt x="1002" y="531"/>
                    <a:pt x="1002" y="531"/>
                    <a:pt x="1002" y="531"/>
                  </a:cubicBezTo>
                  <a:cubicBezTo>
                    <a:pt x="1007" y="528"/>
                    <a:pt x="1007" y="528"/>
                    <a:pt x="1007" y="528"/>
                  </a:cubicBezTo>
                  <a:cubicBezTo>
                    <a:pt x="1006" y="528"/>
                    <a:pt x="1006" y="528"/>
                    <a:pt x="1006" y="527"/>
                  </a:cubicBezTo>
                  <a:cubicBezTo>
                    <a:pt x="1002" y="531"/>
                    <a:pt x="1002" y="531"/>
                    <a:pt x="1002" y="531"/>
                  </a:cubicBezTo>
                  <a:cubicBezTo>
                    <a:pt x="1007" y="528"/>
                    <a:pt x="1007" y="528"/>
                    <a:pt x="1007" y="528"/>
                  </a:cubicBezTo>
                  <a:cubicBezTo>
                    <a:pt x="1002" y="531"/>
                    <a:pt x="1002" y="531"/>
                    <a:pt x="1002" y="531"/>
                  </a:cubicBezTo>
                  <a:cubicBezTo>
                    <a:pt x="1007" y="531"/>
                    <a:pt x="1007" y="531"/>
                    <a:pt x="1007" y="531"/>
                  </a:cubicBezTo>
                  <a:cubicBezTo>
                    <a:pt x="1007" y="529"/>
                    <a:pt x="1007" y="529"/>
                    <a:pt x="1007" y="528"/>
                  </a:cubicBezTo>
                  <a:cubicBezTo>
                    <a:pt x="1002" y="531"/>
                    <a:pt x="1002" y="531"/>
                    <a:pt x="1002" y="531"/>
                  </a:cubicBezTo>
                  <a:cubicBezTo>
                    <a:pt x="1007" y="531"/>
                    <a:pt x="1007" y="531"/>
                    <a:pt x="1007" y="531"/>
                  </a:cubicBezTo>
                  <a:cubicBezTo>
                    <a:pt x="1002" y="531"/>
                    <a:pt x="1002" y="531"/>
                    <a:pt x="1002" y="531"/>
                  </a:cubicBezTo>
                  <a:cubicBezTo>
                    <a:pt x="1001" y="536"/>
                    <a:pt x="1001" y="536"/>
                    <a:pt x="1001" y="536"/>
                  </a:cubicBezTo>
                  <a:cubicBezTo>
                    <a:pt x="1060" y="552"/>
                    <a:pt x="1060" y="552"/>
                    <a:pt x="1060" y="552"/>
                  </a:cubicBezTo>
                  <a:cubicBezTo>
                    <a:pt x="1062" y="552"/>
                    <a:pt x="1065" y="551"/>
                    <a:pt x="1066" y="549"/>
                  </a:cubicBezTo>
                  <a:cubicBezTo>
                    <a:pt x="1067" y="548"/>
                    <a:pt x="1067" y="547"/>
                    <a:pt x="1067" y="546"/>
                  </a:cubicBezTo>
                  <a:cubicBezTo>
                    <a:pt x="1067" y="544"/>
                    <a:pt x="1066" y="544"/>
                    <a:pt x="1066" y="543"/>
                  </a:cubicBezTo>
                  <a:cubicBezTo>
                    <a:pt x="1065" y="542"/>
                    <a:pt x="1065" y="542"/>
                    <a:pt x="1065" y="542"/>
                  </a:cubicBezTo>
                  <a:cubicBezTo>
                    <a:pt x="1064" y="542"/>
                    <a:pt x="1064" y="541"/>
                    <a:pt x="1064" y="541"/>
                  </a:cubicBezTo>
                  <a:cubicBezTo>
                    <a:pt x="1062" y="540"/>
                    <a:pt x="1059" y="538"/>
                    <a:pt x="1056" y="536"/>
                  </a:cubicBezTo>
                  <a:cubicBezTo>
                    <a:pt x="1047" y="531"/>
                    <a:pt x="1033" y="522"/>
                    <a:pt x="1033" y="522"/>
                  </a:cubicBezTo>
                  <a:cubicBezTo>
                    <a:pt x="1031" y="527"/>
                    <a:pt x="1031" y="527"/>
                    <a:pt x="1031" y="527"/>
                  </a:cubicBezTo>
                  <a:cubicBezTo>
                    <a:pt x="1029" y="533"/>
                    <a:pt x="1029" y="533"/>
                    <a:pt x="1029" y="533"/>
                  </a:cubicBezTo>
                  <a:cubicBezTo>
                    <a:pt x="1088" y="545"/>
                    <a:pt x="1088" y="545"/>
                    <a:pt x="1088" y="545"/>
                  </a:cubicBezTo>
                  <a:cubicBezTo>
                    <a:pt x="1090" y="545"/>
                    <a:pt x="1092" y="544"/>
                    <a:pt x="1094" y="542"/>
                  </a:cubicBezTo>
                  <a:cubicBezTo>
                    <a:pt x="1094" y="541"/>
                    <a:pt x="1094" y="540"/>
                    <a:pt x="1094" y="539"/>
                  </a:cubicBezTo>
                  <a:cubicBezTo>
                    <a:pt x="1094" y="538"/>
                    <a:pt x="1094" y="537"/>
                    <a:pt x="1094" y="537"/>
                  </a:cubicBezTo>
                  <a:cubicBezTo>
                    <a:pt x="1093" y="536"/>
                    <a:pt x="1093" y="535"/>
                    <a:pt x="1093" y="535"/>
                  </a:cubicBezTo>
                  <a:cubicBezTo>
                    <a:pt x="1092" y="535"/>
                    <a:pt x="1092" y="534"/>
                    <a:pt x="1091" y="534"/>
                  </a:cubicBezTo>
                  <a:cubicBezTo>
                    <a:pt x="1089" y="533"/>
                    <a:pt x="1087" y="531"/>
                    <a:pt x="1083" y="529"/>
                  </a:cubicBezTo>
                  <a:cubicBezTo>
                    <a:pt x="1073" y="522"/>
                    <a:pt x="1058" y="513"/>
                    <a:pt x="1058" y="513"/>
                  </a:cubicBezTo>
                  <a:cubicBezTo>
                    <a:pt x="1055" y="518"/>
                    <a:pt x="1055" y="518"/>
                    <a:pt x="1055" y="518"/>
                  </a:cubicBezTo>
                  <a:cubicBezTo>
                    <a:pt x="1054" y="523"/>
                    <a:pt x="1054" y="523"/>
                    <a:pt x="1054" y="523"/>
                  </a:cubicBezTo>
                  <a:cubicBezTo>
                    <a:pt x="1116" y="541"/>
                    <a:pt x="1116" y="541"/>
                    <a:pt x="1116" y="541"/>
                  </a:cubicBezTo>
                  <a:cubicBezTo>
                    <a:pt x="1119" y="541"/>
                    <a:pt x="1121" y="540"/>
                    <a:pt x="1123" y="538"/>
                  </a:cubicBezTo>
                  <a:cubicBezTo>
                    <a:pt x="1123" y="537"/>
                    <a:pt x="1123" y="536"/>
                    <a:pt x="1123" y="535"/>
                  </a:cubicBezTo>
                  <a:cubicBezTo>
                    <a:pt x="1123" y="534"/>
                    <a:pt x="1123" y="533"/>
                    <a:pt x="1122" y="532"/>
                  </a:cubicBezTo>
                  <a:cubicBezTo>
                    <a:pt x="1122" y="531"/>
                    <a:pt x="1122" y="531"/>
                    <a:pt x="1121" y="531"/>
                  </a:cubicBezTo>
                  <a:cubicBezTo>
                    <a:pt x="1121" y="531"/>
                    <a:pt x="1120" y="530"/>
                    <a:pt x="1120" y="530"/>
                  </a:cubicBezTo>
                  <a:cubicBezTo>
                    <a:pt x="1118" y="529"/>
                    <a:pt x="1116" y="527"/>
                    <a:pt x="1112" y="525"/>
                  </a:cubicBezTo>
                  <a:cubicBezTo>
                    <a:pt x="1108" y="522"/>
                    <a:pt x="1102" y="519"/>
                    <a:pt x="1097" y="516"/>
                  </a:cubicBezTo>
                  <a:cubicBezTo>
                    <a:pt x="1094" y="515"/>
                    <a:pt x="1092" y="513"/>
                    <a:pt x="1091" y="512"/>
                  </a:cubicBezTo>
                  <a:cubicBezTo>
                    <a:pt x="1090" y="512"/>
                    <a:pt x="1090" y="512"/>
                    <a:pt x="1089" y="511"/>
                  </a:cubicBezTo>
                  <a:cubicBezTo>
                    <a:pt x="1089" y="511"/>
                    <a:pt x="1089" y="511"/>
                    <a:pt x="1089" y="511"/>
                  </a:cubicBezTo>
                  <a:cubicBezTo>
                    <a:pt x="1088" y="514"/>
                    <a:pt x="1088" y="514"/>
                    <a:pt x="1088" y="514"/>
                  </a:cubicBezTo>
                  <a:cubicBezTo>
                    <a:pt x="1090" y="512"/>
                    <a:pt x="1090" y="512"/>
                    <a:pt x="1090" y="512"/>
                  </a:cubicBezTo>
                  <a:cubicBezTo>
                    <a:pt x="1089" y="511"/>
                    <a:pt x="1089" y="511"/>
                    <a:pt x="1089" y="511"/>
                  </a:cubicBezTo>
                  <a:cubicBezTo>
                    <a:pt x="1088" y="514"/>
                    <a:pt x="1088" y="514"/>
                    <a:pt x="1088" y="514"/>
                  </a:cubicBezTo>
                  <a:cubicBezTo>
                    <a:pt x="1090" y="512"/>
                    <a:pt x="1090" y="512"/>
                    <a:pt x="1090" y="512"/>
                  </a:cubicBezTo>
                  <a:cubicBezTo>
                    <a:pt x="1086" y="515"/>
                    <a:pt x="1086" y="515"/>
                    <a:pt x="1086" y="515"/>
                  </a:cubicBezTo>
                  <a:cubicBezTo>
                    <a:pt x="1090" y="512"/>
                    <a:pt x="1090" y="512"/>
                    <a:pt x="1090" y="512"/>
                  </a:cubicBezTo>
                  <a:cubicBezTo>
                    <a:pt x="1090" y="512"/>
                    <a:pt x="1090" y="512"/>
                    <a:pt x="1090" y="512"/>
                  </a:cubicBezTo>
                  <a:cubicBezTo>
                    <a:pt x="1086" y="515"/>
                    <a:pt x="1086" y="515"/>
                    <a:pt x="1086" y="515"/>
                  </a:cubicBezTo>
                  <a:cubicBezTo>
                    <a:pt x="1090" y="512"/>
                    <a:pt x="1090" y="512"/>
                    <a:pt x="1090" y="512"/>
                  </a:cubicBezTo>
                  <a:cubicBezTo>
                    <a:pt x="1086" y="515"/>
                    <a:pt x="1086" y="515"/>
                    <a:pt x="1086" y="515"/>
                  </a:cubicBezTo>
                  <a:cubicBezTo>
                    <a:pt x="1091" y="515"/>
                    <a:pt x="1091" y="515"/>
                    <a:pt x="1091" y="515"/>
                  </a:cubicBezTo>
                  <a:cubicBezTo>
                    <a:pt x="1091" y="514"/>
                    <a:pt x="1090" y="513"/>
                    <a:pt x="1090" y="512"/>
                  </a:cubicBezTo>
                  <a:cubicBezTo>
                    <a:pt x="1086" y="515"/>
                    <a:pt x="1086" y="515"/>
                    <a:pt x="1086" y="515"/>
                  </a:cubicBezTo>
                  <a:cubicBezTo>
                    <a:pt x="1091" y="515"/>
                    <a:pt x="1091" y="515"/>
                    <a:pt x="1091" y="515"/>
                  </a:cubicBezTo>
                  <a:cubicBezTo>
                    <a:pt x="1086" y="515"/>
                    <a:pt x="1086" y="515"/>
                    <a:pt x="1086" y="515"/>
                  </a:cubicBezTo>
                  <a:cubicBezTo>
                    <a:pt x="1090" y="519"/>
                    <a:pt x="1090" y="519"/>
                    <a:pt x="1090" y="519"/>
                  </a:cubicBezTo>
                  <a:cubicBezTo>
                    <a:pt x="1091" y="517"/>
                    <a:pt x="1091" y="516"/>
                    <a:pt x="1091" y="515"/>
                  </a:cubicBezTo>
                  <a:cubicBezTo>
                    <a:pt x="1086" y="515"/>
                    <a:pt x="1086" y="515"/>
                    <a:pt x="1086" y="515"/>
                  </a:cubicBezTo>
                  <a:cubicBezTo>
                    <a:pt x="1090" y="519"/>
                    <a:pt x="1090" y="519"/>
                    <a:pt x="1090" y="519"/>
                  </a:cubicBezTo>
                  <a:cubicBezTo>
                    <a:pt x="1090" y="518"/>
                    <a:pt x="1090" y="518"/>
                    <a:pt x="1090" y="518"/>
                  </a:cubicBezTo>
                  <a:cubicBezTo>
                    <a:pt x="1086" y="515"/>
                    <a:pt x="1086" y="515"/>
                    <a:pt x="1086" y="515"/>
                  </a:cubicBezTo>
                  <a:cubicBezTo>
                    <a:pt x="1088" y="520"/>
                    <a:pt x="1088" y="520"/>
                    <a:pt x="1088" y="520"/>
                  </a:cubicBezTo>
                  <a:cubicBezTo>
                    <a:pt x="1089" y="520"/>
                    <a:pt x="1090" y="519"/>
                    <a:pt x="1090" y="518"/>
                  </a:cubicBezTo>
                  <a:cubicBezTo>
                    <a:pt x="1086" y="515"/>
                    <a:pt x="1086" y="515"/>
                    <a:pt x="1086" y="515"/>
                  </a:cubicBezTo>
                  <a:cubicBezTo>
                    <a:pt x="1088" y="520"/>
                    <a:pt x="1088" y="520"/>
                    <a:pt x="1088" y="520"/>
                  </a:cubicBezTo>
                  <a:cubicBezTo>
                    <a:pt x="1086" y="515"/>
                    <a:pt x="1086" y="515"/>
                    <a:pt x="1086" y="515"/>
                  </a:cubicBezTo>
                  <a:cubicBezTo>
                    <a:pt x="1086" y="521"/>
                    <a:pt x="1086" y="521"/>
                    <a:pt x="1086" y="521"/>
                  </a:cubicBezTo>
                  <a:cubicBezTo>
                    <a:pt x="1087" y="521"/>
                    <a:pt x="1087" y="521"/>
                    <a:pt x="1088" y="520"/>
                  </a:cubicBezTo>
                  <a:cubicBezTo>
                    <a:pt x="1086" y="515"/>
                    <a:pt x="1086" y="515"/>
                    <a:pt x="1086" y="515"/>
                  </a:cubicBezTo>
                  <a:cubicBezTo>
                    <a:pt x="1086" y="521"/>
                    <a:pt x="1086" y="521"/>
                    <a:pt x="1086" y="521"/>
                  </a:cubicBezTo>
                  <a:cubicBezTo>
                    <a:pt x="1086" y="516"/>
                    <a:pt x="1086" y="516"/>
                    <a:pt x="1086" y="516"/>
                  </a:cubicBezTo>
                  <a:cubicBezTo>
                    <a:pt x="1086" y="521"/>
                    <a:pt x="1086" y="521"/>
                    <a:pt x="1086" y="521"/>
                  </a:cubicBezTo>
                  <a:cubicBezTo>
                    <a:pt x="1086" y="521"/>
                    <a:pt x="1086" y="521"/>
                    <a:pt x="1086" y="521"/>
                  </a:cubicBezTo>
                  <a:cubicBezTo>
                    <a:pt x="1086" y="516"/>
                    <a:pt x="1086" y="516"/>
                    <a:pt x="1086" y="516"/>
                  </a:cubicBezTo>
                  <a:cubicBezTo>
                    <a:pt x="1086" y="521"/>
                    <a:pt x="1086" y="521"/>
                    <a:pt x="1086" y="521"/>
                  </a:cubicBezTo>
                  <a:cubicBezTo>
                    <a:pt x="1086" y="518"/>
                    <a:pt x="1086" y="518"/>
                    <a:pt x="1086" y="518"/>
                  </a:cubicBezTo>
                  <a:cubicBezTo>
                    <a:pt x="1085" y="521"/>
                    <a:pt x="1085" y="521"/>
                    <a:pt x="1085" y="521"/>
                  </a:cubicBezTo>
                  <a:cubicBezTo>
                    <a:pt x="1085" y="521"/>
                    <a:pt x="1085" y="521"/>
                    <a:pt x="1086" y="521"/>
                  </a:cubicBezTo>
                  <a:cubicBezTo>
                    <a:pt x="1086" y="518"/>
                    <a:pt x="1086" y="518"/>
                    <a:pt x="1086" y="518"/>
                  </a:cubicBezTo>
                  <a:cubicBezTo>
                    <a:pt x="1085" y="521"/>
                    <a:pt x="1085" y="521"/>
                    <a:pt x="1085" y="521"/>
                  </a:cubicBezTo>
                  <a:cubicBezTo>
                    <a:pt x="1085" y="521"/>
                    <a:pt x="1087" y="521"/>
                    <a:pt x="1088" y="522"/>
                  </a:cubicBezTo>
                  <a:cubicBezTo>
                    <a:pt x="1095" y="523"/>
                    <a:pt x="1107" y="527"/>
                    <a:pt x="1117" y="530"/>
                  </a:cubicBezTo>
                  <a:cubicBezTo>
                    <a:pt x="1122" y="532"/>
                    <a:pt x="1127" y="534"/>
                    <a:pt x="1131" y="535"/>
                  </a:cubicBezTo>
                  <a:cubicBezTo>
                    <a:pt x="1133" y="536"/>
                    <a:pt x="1134" y="536"/>
                    <a:pt x="1136" y="536"/>
                  </a:cubicBezTo>
                  <a:cubicBezTo>
                    <a:pt x="1136" y="537"/>
                    <a:pt x="1137" y="537"/>
                    <a:pt x="1137" y="537"/>
                  </a:cubicBezTo>
                  <a:cubicBezTo>
                    <a:pt x="1138" y="537"/>
                    <a:pt x="1138" y="537"/>
                    <a:pt x="1138" y="537"/>
                  </a:cubicBezTo>
                  <a:cubicBezTo>
                    <a:pt x="1138" y="537"/>
                    <a:pt x="1138" y="537"/>
                    <a:pt x="1138" y="537"/>
                  </a:cubicBezTo>
                  <a:cubicBezTo>
                    <a:pt x="1138" y="537"/>
                    <a:pt x="1139" y="537"/>
                    <a:pt x="1139" y="537"/>
                  </a:cubicBezTo>
                  <a:cubicBezTo>
                    <a:pt x="1139" y="537"/>
                    <a:pt x="1140" y="537"/>
                    <a:pt x="1140" y="537"/>
                  </a:cubicBezTo>
                  <a:cubicBezTo>
                    <a:pt x="1141" y="537"/>
                    <a:pt x="1141" y="537"/>
                    <a:pt x="1142" y="536"/>
                  </a:cubicBezTo>
                  <a:cubicBezTo>
                    <a:pt x="1142" y="536"/>
                    <a:pt x="1143" y="536"/>
                    <a:pt x="1144" y="535"/>
                  </a:cubicBezTo>
                  <a:cubicBezTo>
                    <a:pt x="1145" y="534"/>
                    <a:pt x="1145" y="532"/>
                    <a:pt x="1145" y="530"/>
                  </a:cubicBezTo>
                  <a:cubicBezTo>
                    <a:pt x="1144" y="529"/>
                    <a:pt x="1143" y="528"/>
                    <a:pt x="1142" y="527"/>
                  </a:cubicBezTo>
                  <a:cubicBezTo>
                    <a:pt x="1112" y="508"/>
                    <a:pt x="1112" y="508"/>
                    <a:pt x="1112" y="508"/>
                  </a:cubicBezTo>
                  <a:cubicBezTo>
                    <a:pt x="1109" y="513"/>
                    <a:pt x="1109" y="513"/>
                    <a:pt x="1109" y="513"/>
                  </a:cubicBezTo>
                  <a:cubicBezTo>
                    <a:pt x="1114" y="516"/>
                    <a:pt x="1114" y="516"/>
                    <a:pt x="1114" y="516"/>
                  </a:cubicBezTo>
                  <a:cubicBezTo>
                    <a:pt x="1109" y="513"/>
                    <a:pt x="1109" y="513"/>
                    <a:pt x="1109" y="513"/>
                  </a:cubicBezTo>
                  <a:cubicBezTo>
                    <a:pt x="1112" y="518"/>
                    <a:pt x="1112" y="518"/>
                    <a:pt x="1112" y="518"/>
                  </a:cubicBezTo>
                  <a:cubicBezTo>
                    <a:pt x="1112" y="517"/>
                    <a:pt x="1113" y="517"/>
                    <a:pt x="1114" y="516"/>
                  </a:cubicBezTo>
                  <a:cubicBezTo>
                    <a:pt x="1109" y="513"/>
                    <a:pt x="1109" y="513"/>
                    <a:pt x="1109" y="513"/>
                  </a:cubicBezTo>
                  <a:cubicBezTo>
                    <a:pt x="1112" y="518"/>
                    <a:pt x="1112" y="518"/>
                    <a:pt x="1112" y="518"/>
                  </a:cubicBezTo>
                  <a:cubicBezTo>
                    <a:pt x="1109" y="513"/>
                    <a:pt x="1109" y="513"/>
                    <a:pt x="1109" y="513"/>
                  </a:cubicBezTo>
                  <a:cubicBezTo>
                    <a:pt x="1110" y="518"/>
                    <a:pt x="1110" y="518"/>
                    <a:pt x="1110" y="518"/>
                  </a:cubicBezTo>
                  <a:cubicBezTo>
                    <a:pt x="1110" y="518"/>
                    <a:pt x="1111" y="518"/>
                    <a:pt x="1112" y="518"/>
                  </a:cubicBezTo>
                  <a:cubicBezTo>
                    <a:pt x="1109" y="513"/>
                    <a:pt x="1109" y="513"/>
                    <a:pt x="1109" y="513"/>
                  </a:cubicBezTo>
                  <a:cubicBezTo>
                    <a:pt x="1110" y="518"/>
                    <a:pt x="1110" y="518"/>
                    <a:pt x="1110" y="518"/>
                  </a:cubicBezTo>
                  <a:cubicBezTo>
                    <a:pt x="1109" y="514"/>
                    <a:pt x="1109" y="514"/>
                    <a:pt x="1109" y="514"/>
                  </a:cubicBezTo>
                  <a:cubicBezTo>
                    <a:pt x="1109" y="518"/>
                    <a:pt x="1109" y="518"/>
                    <a:pt x="1109" y="518"/>
                  </a:cubicBezTo>
                  <a:cubicBezTo>
                    <a:pt x="1110" y="518"/>
                    <a:pt x="1110" y="518"/>
                    <a:pt x="1110" y="518"/>
                  </a:cubicBezTo>
                  <a:cubicBezTo>
                    <a:pt x="1109" y="514"/>
                    <a:pt x="1109" y="514"/>
                    <a:pt x="1109" y="514"/>
                  </a:cubicBezTo>
                  <a:cubicBezTo>
                    <a:pt x="1109" y="518"/>
                    <a:pt x="1109" y="518"/>
                    <a:pt x="1109" y="518"/>
                  </a:cubicBezTo>
                  <a:cubicBezTo>
                    <a:pt x="1109" y="516"/>
                    <a:pt x="1109" y="516"/>
                    <a:pt x="1109" y="516"/>
                  </a:cubicBezTo>
                  <a:cubicBezTo>
                    <a:pt x="1109" y="518"/>
                    <a:pt x="1109" y="518"/>
                    <a:pt x="1109" y="518"/>
                  </a:cubicBezTo>
                  <a:cubicBezTo>
                    <a:pt x="1109" y="518"/>
                    <a:pt x="1109" y="518"/>
                    <a:pt x="1109" y="518"/>
                  </a:cubicBezTo>
                  <a:cubicBezTo>
                    <a:pt x="1109" y="516"/>
                    <a:pt x="1109" y="516"/>
                    <a:pt x="1109" y="516"/>
                  </a:cubicBezTo>
                  <a:cubicBezTo>
                    <a:pt x="1109" y="518"/>
                    <a:pt x="1109" y="518"/>
                    <a:pt x="1109" y="518"/>
                  </a:cubicBezTo>
                  <a:cubicBezTo>
                    <a:pt x="1109" y="518"/>
                    <a:pt x="1109" y="518"/>
                    <a:pt x="1109" y="518"/>
                  </a:cubicBezTo>
                  <a:cubicBezTo>
                    <a:pt x="1110" y="518"/>
                    <a:pt x="1111" y="518"/>
                    <a:pt x="1113" y="519"/>
                  </a:cubicBezTo>
                  <a:cubicBezTo>
                    <a:pt x="1119" y="520"/>
                    <a:pt x="1130" y="523"/>
                    <a:pt x="1139" y="526"/>
                  </a:cubicBezTo>
                  <a:cubicBezTo>
                    <a:pt x="1144" y="528"/>
                    <a:pt x="1149" y="529"/>
                    <a:pt x="1152" y="530"/>
                  </a:cubicBezTo>
                  <a:cubicBezTo>
                    <a:pt x="1153" y="530"/>
                    <a:pt x="1155" y="531"/>
                    <a:pt x="1156" y="531"/>
                  </a:cubicBezTo>
                  <a:cubicBezTo>
                    <a:pt x="1156" y="531"/>
                    <a:pt x="1157" y="531"/>
                    <a:pt x="1157" y="531"/>
                  </a:cubicBezTo>
                  <a:cubicBezTo>
                    <a:pt x="1157" y="532"/>
                    <a:pt x="1157" y="532"/>
                    <a:pt x="1157" y="532"/>
                  </a:cubicBezTo>
                  <a:cubicBezTo>
                    <a:pt x="1158" y="532"/>
                    <a:pt x="1158" y="532"/>
                    <a:pt x="1158" y="532"/>
                  </a:cubicBezTo>
                  <a:cubicBezTo>
                    <a:pt x="1158" y="532"/>
                    <a:pt x="1158" y="532"/>
                    <a:pt x="1158" y="532"/>
                  </a:cubicBezTo>
                  <a:cubicBezTo>
                    <a:pt x="1158" y="532"/>
                    <a:pt x="1158" y="532"/>
                    <a:pt x="1159" y="532"/>
                  </a:cubicBezTo>
                  <a:cubicBezTo>
                    <a:pt x="1161" y="532"/>
                    <a:pt x="1163" y="531"/>
                    <a:pt x="1164" y="529"/>
                  </a:cubicBezTo>
                  <a:cubicBezTo>
                    <a:pt x="1164" y="528"/>
                    <a:pt x="1164" y="527"/>
                    <a:pt x="1164" y="526"/>
                  </a:cubicBezTo>
                  <a:cubicBezTo>
                    <a:pt x="1164" y="525"/>
                    <a:pt x="1164" y="524"/>
                    <a:pt x="1164" y="523"/>
                  </a:cubicBezTo>
                  <a:cubicBezTo>
                    <a:pt x="1163" y="523"/>
                    <a:pt x="1163" y="522"/>
                    <a:pt x="1163" y="522"/>
                  </a:cubicBezTo>
                  <a:cubicBezTo>
                    <a:pt x="1162" y="521"/>
                    <a:pt x="1162" y="521"/>
                    <a:pt x="1161" y="521"/>
                  </a:cubicBezTo>
                  <a:cubicBezTo>
                    <a:pt x="1159" y="520"/>
                    <a:pt x="1157" y="518"/>
                    <a:pt x="1154" y="516"/>
                  </a:cubicBezTo>
                  <a:cubicBezTo>
                    <a:pt x="1144" y="510"/>
                    <a:pt x="1129" y="501"/>
                    <a:pt x="1129" y="501"/>
                  </a:cubicBezTo>
                  <a:cubicBezTo>
                    <a:pt x="1127" y="506"/>
                    <a:pt x="1127" y="506"/>
                    <a:pt x="1127" y="506"/>
                  </a:cubicBezTo>
                  <a:cubicBezTo>
                    <a:pt x="1125" y="511"/>
                    <a:pt x="1125" y="511"/>
                    <a:pt x="1125" y="511"/>
                  </a:cubicBezTo>
                  <a:cubicBezTo>
                    <a:pt x="1178" y="524"/>
                    <a:pt x="1178" y="524"/>
                    <a:pt x="1178" y="524"/>
                  </a:cubicBezTo>
                  <a:cubicBezTo>
                    <a:pt x="1180" y="524"/>
                    <a:pt x="1182" y="523"/>
                    <a:pt x="1184" y="521"/>
                  </a:cubicBezTo>
                  <a:cubicBezTo>
                    <a:pt x="1184" y="520"/>
                    <a:pt x="1185" y="519"/>
                    <a:pt x="1185" y="518"/>
                  </a:cubicBezTo>
                  <a:cubicBezTo>
                    <a:pt x="1185" y="517"/>
                    <a:pt x="1184" y="516"/>
                    <a:pt x="1184" y="516"/>
                  </a:cubicBezTo>
                  <a:cubicBezTo>
                    <a:pt x="1183" y="515"/>
                    <a:pt x="1183" y="515"/>
                    <a:pt x="1183" y="514"/>
                  </a:cubicBezTo>
                  <a:cubicBezTo>
                    <a:pt x="1182" y="514"/>
                    <a:pt x="1182" y="514"/>
                    <a:pt x="1181" y="513"/>
                  </a:cubicBezTo>
                  <a:cubicBezTo>
                    <a:pt x="1180" y="512"/>
                    <a:pt x="1177" y="510"/>
                    <a:pt x="1174" y="509"/>
                  </a:cubicBezTo>
                  <a:cubicBezTo>
                    <a:pt x="1170" y="506"/>
                    <a:pt x="1164" y="503"/>
                    <a:pt x="1160" y="500"/>
                  </a:cubicBezTo>
                  <a:cubicBezTo>
                    <a:pt x="1158" y="499"/>
                    <a:pt x="1156" y="498"/>
                    <a:pt x="1155" y="497"/>
                  </a:cubicBezTo>
                  <a:cubicBezTo>
                    <a:pt x="1154" y="496"/>
                    <a:pt x="1153" y="496"/>
                    <a:pt x="1153" y="496"/>
                  </a:cubicBezTo>
                  <a:cubicBezTo>
                    <a:pt x="1153" y="496"/>
                    <a:pt x="1153" y="496"/>
                    <a:pt x="1153" y="496"/>
                  </a:cubicBezTo>
                  <a:cubicBezTo>
                    <a:pt x="1153" y="496"/>
                    <a:pt x="1153" y="496"/>
                    <a:pt x="1153" y="496"/>
                  </a:cubicBezTo>
                  <a:cubicBezTo>
                    <a:pt x="1151" y="499"/>
                    <a:pt x="1151" y="499"/>
                    <a:pt x="1151" y="499"/>
                  </a:cubicBezTo>
                  <a:cubicBezTo>
                    <a:pt x="1153" y="496"/>
                    <a:pt x="1153" y="496"/>
                    <a:pt x="1153" y="496"/>
                  </a:cubicBezTo>
                  <a:cubicBezTo>
                    <a:pt x="1153" y="496"/>
                    <a:pt x="1153" y="496"/>
                    <a:pt x="1153" y="496"/>
                  </a:cubicBezTo>
                  <a:cubicBezTo>
                    <a:pt x="1151" y="499"/>
                    <a:pt x="1151" y="499"/>
                    <a:pt x="1151" y="499"/>
                  </a:cubicBezTo>
                  <a:cubicBezTo>
                    <a:pt x="1153" y="496"/>
                    <a:pt x="1153" y="496"/>
                    <a:pt x="1153" y="496"/>
                  </a:cubicBezTo>
                  <a:cubicBezTo>
                    <a:pt x="1150" y="500"/>
                    <a:pt x="1150" y="500"/>
                    <a:pt x="1150" y="500"/>
                  </a:cubicBezTo>
                  <a:cubicBezTo>
                    <a:pt x="1154" y="497"/>
                    <a:pt x="1154" y="497"/>
                    <a:pt x="1154" y="497"/>
                  </a:cubicBezTo>
                  <a:cubicBezTo>
                    <a:pt x="1154" y="496"/>
                    <a:pt x="1153" y="496"/>
                    <a:pt x="1153" y="496"/>
                  </a:cubicBezTo>
                  <a:cubicBezTo>
                    <a:pt x="1150" y="500"/>
                    <a:pt x="1150" y="500"/>
                    <a:pt x="1150" y="500"/>
                  </a:cubicBezTo>
                  <a:cubicBezTo>
                    <a:pt x="1154" y="497"/>
                    <a:pt x="1154" y="497"/>
                    <a:pt x="1154" y="497"/>
                  </a:cubicBezTo>
                  <a:cubicBezTo>
                    <a:pt x="1150" y="500"/>
                    <a:pt x="1150" y="500"/>
                    <a:pt x="1150" y="500"/>
                  </a:cubicBezTo>
                  <a:cubicBezTo>
                    <a:pt x="1154" y="498"/>
                    <a:pt x="1154" y="498"/>
                    <a:pt x="1154" y="498"/>
                  </a:cubicBezTo>
                  <a:cubicBezTo>
                    <a:pt x="1154" y="497"/>
                    <a:pt x="1154" y="497"/>
                    <a:pt x="1154" y="497"/>
                  </a:cubicBezTo>
                  <a:cubicBezTo>
                    <a:pt x="1150" y="500"/>
                    <a:pt x="1150" y="500"/>
                    <a:pt x="1150" y="500"/>
                  </a:cubicBezTo>
                  <a:cubicBezTo>
                    <a:pt x="1154" y="498"/>
                    <a:pt x="1154" y="498"/>
                    <a:pt x="1154" y="498"/>
                  </a:cubicBezTo>
                  <a:cubicBezTo>
                    <a:pt x="1150" y="500"/>
                    <a:pt x="1150" y="500"/>
                    <a:pt x="1150" y="500"/>
                  </a:cubicBezTo>
                  <a:cubicBezTo>
                    <a:pt x="1155" y="500"/>
                    <a:pt x="1155" y="500"/>
                    <a:pt x="1155" y="500"/>
                  </a:cubicBezTo>
                  <a:cubicBezTo>
                    <a:pt x="1155" y="499"/>
                    <a:pt x="1155" y="498"/>
                    <a:pt x="1154" y="498"/>
                  </a:cubicBezTo>
                  <a:cubicBezTo>
                    <a:pt x="1150" y="500"/>
                    <a:pt x="1150" y="500"/>
                    <a:pt x="1150" y="500"/>
                  </a:cubicBezTo>
                  <a:cubicBezTo>
                    <a:pt x="1155" y="500"/>
                    <a:pt x="1155" y="500"/>
                    <a:pt x="1155" y="500"/>
                  </a:cubicBezTo>
                  <a:cubicBezTo>
                    <a:pt x="1149" y="500"/>
                    <a:pt x="1149" y="500"/>
                    <a:pt x="1149" y="500"/>
                  </a:cubicBezTo>
                  <a:cubicBezTo>
                    <a:pt x="1154" y="503"/>
                    <a:pt x="1154" y="503"/>
                    <a:pt x="1154" y="503"/>
                  </a:cubicBezTo>
                  <a:cubicBezTo>
                    <a:pt x="1150" y="500"/>
                    <a:pt x="1150" y="500"/>
                    <a:pt x="1150" y="500"/>
                  </a:cubicBezTo>
                  <a:cubicBezTo>
                    <a:pt x="1152" y="505"/>
                    <a:pt x="1152" y="505"/>
                    <a:pt x="1152" y="505"/>
                  </a:cubicBezTo>
                  <a:cubicBezTo>
                    <a:pt x="1153" y="505"/>
                    <a:pt x="1154" y="504"/>
                    <a:pt x="1154" y="503"/>
                  </a:cubicBezTo>
                  <a:cubicBezTo>
                    <a:pt x="1150" y="500"/>
                    <a:pt x="1150" y="500"/>
                    <a:pt x="1150" y="500"/>
                  </a:cubicBezTo>
                  <a:cubicBezTo>
                    <a:pt x="1152" y="505"/>
                    <a:pt x="1152" y="505"/>
                    <a:pt x="1152" y="505"/>
                  </a:cubicBezTo>
                  <a:cubicBezTo>
                    <a:pt x="1150" y="500"/>
                    <a:pt x="1150" y="500"/>
                    <a:pt x="1150" y="500"/>
                  </a:cubicBezTo>
                  <a:cubicBezTo>
                    <a:pt x="1150" y="505"/>
                    <a:pt x="1150" y="505"/>
                    <a:pt x="1150" y="505"/>
                  </a:cubicBezTo>
                  <a:cubicBezTo>
                    <a:pt x="1151" y="505"/>
                    <a:pt x="1151" y="505"/>
                    <a:pt x="1152" y="505"/>
                  </a:cubicBezTo>
                  <a:cubicBezTo>
                    <a:pt x="1150" y="500"/>
                    <a:pt x="1150" y="500"/>
                    <a:pt x="1150" y="500"/>
                  </a:cubicBezTo>
                  <a:cubicBezTo>
                    <a:pt x="1150" y="505"/>
                    <a:pt x="1150" y="505"/>
                    <a:pt x="1150" y="505"/>
                  </a:cubicBezTo>
                  <a:cubicBezTo>
                    <a:pt x="1150" y="501"/>
                    <a:pt x="1150" y="501"/>
                    <a:pt x="1150" y="501"/>
                  </a:cubicBezTo>
                  <a:cubicBezTo>
                    <a:pt x="1150" y="506"/>
                    <a:pt x="1150" y="506"/>
                    <a:pt x="1150" y="506"/>
                  </a:cubicBezTo>
                  <a:cubicBezTo>
                    <a:pt x="1150" y="505"/>
                    <a:pt x="1150" y="505"/>
                    <a:pt x="1150" y="505"/>
                  </a:cubicBezTo>
                  <a:cubicBezTo>
                    <a:pt x="1150" y="501"/>
                    <a:pt x="1150" y="501"/>
                    <a:pt x="1150" y="501"/>
                  </a:cubicBezTo>
                  <a:cubicBezTo>
                    <a:pt x="1150" y="506"/>
                    <a:pt x="1150" y="506"/>
                    <a:pt x="1150" y="506"/>
                  </a:cubicBezTo>
                  <a:cubicBezTo>
                    <a:pt x="1150" y="502"/>
                    <a:pt x="1150" y="502"/>
                    <a:pt x="1150" y="502"/>
                  </a:cubicBezTo>
                  <a:cubicBezTo>
                    <a:pt x="1149" y="506"/>
                    <a:pt x="1149" y="506"/>
                    <a:pt x="1149" y="506"/>
                  </a:cubicBezTo>
                  <a:cubicBezTo>
                    <a:pt x="1150" y="506"/>
                    <a:pt x="1150" y="506"/>
                    <a:pt x="1150" y="506"/>
                  </a:cubicBezTo>
                  <a:cubicBezTo>
                    <a:pt x="1150" y="502"/>
                    <a:pt x="1150" y="502"/>
                    <a:pt x="1150" y="502"/>
                  </a:cubicBezTo>
                  <a:cubicBezTo>
                    <a:pt x="1149" y="506"/>
                    <a:pt x="1149" y="506"/>
                    <a:pt x="1149" y="506"/>
                  </a:cubicBezTo>
                  <a:cubicBezTo>
                    <a:pt x="1149" y="506"/>
                    <a:pt x="1149" y="506"/>
                    <a:pt x="1149" y="506"/>
                  </a:cubicBezTo>
                  <a:cubicBezTo>
                    <a:pt x="1150" y="506"/>
                    <a:pt x="1151" y="506"/>
                    <a:pt x="1153" y="506"/>
                  </a:cubicBezTo>
                  <a:cubicBezTo>
                    <a:pt x="1160" y="508"/>
                    <a:pt x="1173" y="512"/>
                    <a:pt x="1185" y="516"/>
                  </a:cubicBezTo>
                  <a:cubicBezTo>
                    <a:pt x="1191" y="518"/>
                    <a:pt x="1197" y="520"/>
                    <a:pt x="1201" y="521"/>
                  </a:cubicBezTo>
                  <a:cubicBezTo>
                    <a:pt x="1204" y="521"/>
                    <a:pt x="1206" y="522"/>
                    <a:pt x="1207" y="522"/>
                  </a:cubicBezTo>
                  <a:cubicBezTo>
                    <a:pt x="1208" y="523"/>
                    <a:pt x="1209" y="523"/>
                    <a:pt x="1209" y="523"/>
                  </a:cubicBezTo>
                  <a:cubicBezTo>
                    <a:pt x="1210" y="523"/>
                    <a:pt x="1211" y="523"/>
                    <a:pt x="1211" y="523"/>
                  </a:cubicBezTo>
                  <a:cubicBezTo>
                    <a:pt x="1212" y="523"/>
                    <a:pt x="1212" y="523"/>
                    <a:pt x="1213" y="523"/>
                  </a:cubicBezTo>
                  <a:cubicBezTo>
                    <a:pt x="1213" y="523"/>
                    <a:pt x="1214" y="523"/>
                    <a:pt x="1214" y="522"/>
                  </a:cubicBezTo>
                  <a:cubicBezTo>
                    <a:pt x="1215" y="522"/>
                    <a:pt x="1216" y="521"/>
                    <a:pt x="1216" y="520"/>
                  </a:cubicBezTo>
                  <a:cubicBezTo>
                    <a:pt x="1216" y="520"/>
                    <a:pt x="1216" y="520"/>
                    <a:pt x="1216" y="520"/>
                  </a:cubicBezTo>
                  <a:cubicBezTo>
                    <a:pt x="1217" y="519"/>
                    <a:pt x="1217" y="518"/>
                    <a:pt x="1217" y="517"/>
                  </a:cubicBezTo>
                  <a:cubicBezTo>
                    <a:pt x="1217" y="516"/>
                    <a:pt x="1217" y="515"/>
                    <a:pt x="1217" y="515"/>
                  </a:cubicBezTo>
                  <a:cubicBezTo>
                    <a:pt x="1216" y="514"/>
                    <a:pt x="1216" y="514"/>
                    <a:pt x="1215" y="513"/>
                  </a:cubicBezTo>
                  <a:cubicBezTo>
                    <a:pt x="1215" y="513"/>
                    <a:pt x="1215" y="513"/>
                    <a:pt x="1214" y="512"/>
                  </a:cubicBezTo>
                  <a:cubicBezTo>
                    <a:pt x="1213" y="511"/>
                    <a:pt x="1210" y="510"/>
                    <a:pt x="1208" y="508"/>
                  </a:cubicBezTo>
                  <a:cubicBezTo>
                    <a:pt x="1199" y="503"/>
                    <a:pt x="1186" y="495"/>
                    <a:pt x="1186" y="495"/>
                  </a:cubicBezTo>
                  <a:cubicBezTo>
                    <a:pt x="1184" y="500"/>
                    <a:pt x="1184" y="500"/>
                    <a:pt x="1184" y="500"/>
                  </a:cubicBezTo>
                  <a:cubicBezTo>
                    <a:pt x="1188" y="502"/>
                    <a:pt x="1188" y="502"/>
                    <a:pt x="1188" y="502"/>
                  </a:cubicBezTo>
                  <a:cubicBezTo>
                    <a:pt x="1184" y="500"/>
                    <a:pt x="1184" y="500"/>
                    <a:pt x="1184" y="500"/>
                  </a:cubicBezTo>
                  <a:cubicBezTo>
                    <a:pt x="1186" y="505"/>
                    <a:pt x="1186" y="505"/>
                    <a:pt x="1186" y="505"/>
                  </a:cubicBezTo>
                  <a:cubicBezTo>
                    <a:pt x="1187" y="504"/>
                    <a:pt x="1188" y="504"/>
                    <a:pt x="1188" y="502"/>
                  </a:cubicBezTo>
                  <a:cubicBezTo>
                    <a:pt x="1184" y="500"/>
                    <a:pt x="1184" y="500"/>
                    <a:pt x="1184" y="500"/>
                  </a:cubicBezTo>
                  <a:cubicBezTo>
                    <a:pt x="1186" y="505"/>
                    <a:pt x="1186" y="505"/>
                    <a:pt x="1186" y="505"/>
                  </a:cubicBezTo>
                  <a:cubicBezTo>
                    <a:pt x="1184" y="500"/>
                    <a:pt x="1184" y="500"/>
                    <a:pt x="1184" y="500"/>
                  </a:cubicBezTo>
                  <a:cubicBezTo>
                    <a:pt x="1184" y="505"/>
                    <a:pt x="1184" y="505"/>
                    <a:pt x="1184" y="505"/>
                  </a:cubicBezTo>
                  <a:cubicBezTo>
                    <a:pt x="1185" y="505"/>
                    <a:pt x="1185" y="505"/>
                    <a:pt x="1186" y="505"/>
                  </a:cubicBezTo>
                  <a:cubicBezTo>
                    <a:pt x="1184" y="500"/>
                    <a:pt x="1184" y="500"/>
                    <a:pt x="1184" y="500"/>
                  </a:cubicBezTo>
                  <a:cubicBezTo>
                    <a:pt x="1184" y="505"/>
                    <a:pt x="1184" y="505"/>
                    <a:pt x="1184" y="505"/>
                  </a:cubicBezTo>
                  <a:cubicBezTo>
                    <a:pt x="1184" y="500"/>
                    <a:pt x="1184" y="500"/>
                    <a:pt x="1184" y="500"/>
                  </a:cubicBezTo>
                  <a:cubicBezTo>
                    <a:pt x="1184" y="505"/>
                    <a:pt x="1184" y="505"/>
                    <a:pt x="1184" y="505"/>
                  </a:cubicBezTo>
                  <a:cubicBezTo>
                    <a:pt x="1184" y="505"/>
                    <a:pt x="1184" y="505"/>
                    <a:pt x="1184" y="505"/>
                  </a:cubicBezTo>
                  <a:cubicBezTo>
                    <a:pt x="1184" y="500"/>
                    <a:pt x="1184" y="500"/>
                    <a:pt x="1184" y="500"/>
                  </a:cubicBezTo>
                  <a:cubicBezTo>
                    <a:pt x="1184" y="505"/>
                    <a:pt x="1184" y="505"/>
                    <a:pt x="1184" y="505"/>
                  </a:cubicBezTo>
                  <a:cubicBezTo>
                    <a:pt x="1184" y="501"/>
                    <a:pt x="1184" y="501"/>
                    <a:pt x="1184" y="501"/>
                  </a:cubicBezTo>
                  <a:cubicBezTo>
                    <a:pt x="1183" y="505"/>
                    <a:pt x="1183" y="505"/>
                    <a:pt x="1183" y="505"/>
                  </a:cubicBezTo>
                  <a:cubicBezTo>
                    <a:pt x="1183" y="505"/>
                    <a:pt x="1183" y="505"/>
                    <a:pt x="1184" y="505"/>
                  </a:cubicBezTo>
                  <a:cubicBezTo>
                    <a:pt x="1184" y="501"/>
                    <a:pt x="1184" y="501"/>
                    <a:pt x="1184" y="501"/>
                  </a:cubicBezTo>
                  <a:cubicBezTo>
                    <a:pt x="1183" y="505"/>
                    <a:pt x="1183" y="505"/>
                    <a:pt x="1183" y="505"/>
                  </a:cubicBezTo>
                  <a:cubicBezTo>
                    <a:pt x="1183" y="504"/>
                    <a:pt x="1183" y="504"/>
                    <a:pt x="1183" y="504"/>
                  </a:cubicBezTo>
                  <a:cubicBezTo>
                    <a:pt x="1183" y="505"/>
                    <a:pt x="1183" y="505"/>
                    <a:pt x="1183" y="505"/>
                  </a:cubicBezTo>
                  <a:cubicBezTo>
                    <a:pt x="1183" y="505"/>
                    <a:pt x="1183" y="505"/>
                    <a:pt x="1183" y="505"/>
                  </a:cubicBezTo>
                  <a:cubicBezTo>
                    <a:pt x="1183" y="504"/>
                    <a:pt x="1183" y="504"/>
                    <a:pt x="1183" y="504"/>
                  </a:cubicBezTo>
                  <a:cubicBezTo>
                    <a:pt x="1183" y="505"/>
                    <a:pt x="1183" y="505"/>
                    <a:pt x="1183" y="505"/>
                  </a:cubicBezTo>
                  <a:cubicBezTo>
                    <a:pt x="1183" y="505"/>
                    <a:pt x="1184" y="506"/>
                    <a:pt x="1186" y="506"/>
                  </a:cubicBezTo>
                  <a:cubicBezTo>
                    <a:pt x="1191" y="507"/>
                    <a:pt x="1202" y="510"/>
                    <a:pt x="1212" y="512"/>
                  </a:cubicBezTo>
                  <a:cubicBezTo>
                    <a:pt x="1217" y="513"/>
                    <a:pt x="1222" y="514"/>
                    <a:pt x="1226" y="515"/>
                  </a:cubicBezTo>
                  <a:cubicBezTo>
                    <a:pt x="1227" y="515"/>
                    <a:pt x="1229" y="516"/>
                    <a:pt x="1230" y="516"/>
                  </a:cubicBezTo>
                  <a:cubicBezTo>
                    <a:pt x="1231" y="516"/>
                    <a:pt x="1231" y="516"/>
                    <a:pt x="1232" y="516"/>
                  </a:cubicBezTo>
                  <a:cubicBezTo>
                    <a:pt x="1232" y="516"/>
                    <a:pt x="1232" y="516"/>
                    <a:pt x="1232" y="516"/>
                  </a:cubicBezTo>
                  <a:cubicBezTo>
                    <a:pt x="1233" y="516"/>
                    <a:pt x="1233" y="516"/>
                    <a:pt x="1233" y="516"/>
                  </a:cubicBezTo>
                  <a:cubicBezTo>
                    <a:pt x="1234" y="516"/>
                    <a:pt x="1234" y="516"/>
                    <a:pt x="1234" y="516"/>
                  </a:cubicBezTo>
                  <a:cubicBezTo>
                    <a:pt x="1235" y="516"/>
                    <a:pt x="1235" y="516"/>
                    <a:pt x="1236" y="516"/>
                  </a:cubicBezTo>
                  <a:cubicBezTo>
                    <a:pt x="1236" y="516"/>
                    <a:pt x="1237" y="515"/>
                    <a:pt x="1238" y="514"/>
                  </a:cubicBezTo>
                  <a:cubicBezTo>
                    <a:pt x="1239" y="513"/>
                    <a:pt x="1239" y="511"/>
                    <a:pt x="1239" y="510"/>
                  </a:cubicBezTo>
                  <a:cubicBezTo>
                    <a:pt x="1238" y="508"/>
                    <a:pt x="1238" y="507"/>
                    <a:pt x="1236" y="506"/>
                  </a:cubicBezTo>
                  <a:cubicBezTo>
                    <a:pt x="1236" y="506"/>
                    <a:pt x="1234" y="505"/>
                    <a:pt x="1231" y="503"/>
                  </a:cubicBezTo>
                  <a:cubicBezTo>
                    <a:pt x="1227" y="501"/>
                    <a:pt x="1221" y="497"/>
                    <a:pt x="1215" y="494"/>
                  </a:cubicBezTo>
                  <a:cubicBezTo>
                    <a:pt x="1212" y="492"/>
                    <a:pt x="1210" y="490"/>
                    <a:pt x="1208" y="489"/>
                  </a:cubicBezTo>
                  <a:cubicBezTo>
                    <a:pt x="1208" y="489"/>
                    <a:pt x="1207" y="488"/>
                    <a:pt x="1207" y="488"/>
                  </a:cubicBezTo>
                  <a:cubicBezTo>
                    <a:pt x="1206" y="488"/>
                    <a:pt x="1206" y="488"/>
                    <a:pt x="1206" y="488"/>
                  </a:cubicBezTo>
                  <a:cubicBezTo>
                    <a:pt x="1206" y="489"/>
                    <a:pt x="1206" y="489"/>
                    <a:pt x="1206" y="489"/>
                  </a:cubicBezTo>
                  <a:cubicBezTo>
                    <a:pt x="1207" y="488"/>
                    <a:pt x="1207" y="488"/>
                    <a:pt x="1207" y="488"/>
                  </a:cubicBezTo>
                  <a:cubicBezTo>
                    <a:pt x="1206" y="488"/>
                    <a:pt x="1206" y="488"/>
                    <a:pt x="1206" y="488"/>
                  </a:cubicBezTo>
                  <a:cubicBezTo>
                    <a:pt x="1206" y="489"/>
                    <a:pt x="1206" y="489"/>
                    <a:pt x="1206" y="489"/>
                  </a:cubicBezTo>
                  <a:cubicBezTo>
                    <a:pt x="1207" y="488"/>
                    <a:pt x="1207" y="488"/>
                    <a:pt x="1207" y="488"/>
                  </a:cubicBezTo>
                  <a:cubicBezTo>
                    <a:pt x="1204" y="491"/>
                    <a:pt x="1204" y="491"/>
                    <a:pt x="1204" y="491"/>
                  </a:cubicBezTo>
                  <a:cubicBezTo>
                    <a:pt x="1207" y="489"/>
                    <a:pt x="1207" y="489"/>
                    <a:pt x="1207" y="489"/>
                  </a:cubicBezTo>
                  <a:cubicBezTo>
                    <a:pt x="1207" y="488"/>
                    <a:pt x="1207" y="488"/>
                    <a:pt x="1207" y="488"/>
                  </a:cubicBezTo>
                  <a:cubicBezTo>
                    <a:pt x="1204" y="491"/>
                    <a:pt x="1204" y="491"/>
                    <a:pt x="1204" y="491"/>
                  </a:cubicBezTo>
                  <a:cubicBezTo>
                    <a:pt x="1207" y="489"/>
                    <a:pt x="1207" y="489"/>
                    <a:pt x="1207" y="489"/>
                  </a:cubicBezTo>
                  <a:cubicBezTo>
                    <a:pt x="1203" y="491"/>
                    <a:pt x="1203" y="491"/>
                    <a:pt x="1203" y="491"/>
                  </a:cubicBezTo>
                  <a:cubicBezTo>
                    <a:pt x="1207" y="489"/>
                    <a:pt x="1207" y="489"/>
                    <a:pt x="1207" y="489"/>
                  </a:cubicBezTo>
                  <a:cubicBezTo>
                    <a:pt x="1207" y="489"/>
                    <a:pt x="1207" y="489"/>
                    <a:pt x="1207" y="489"/>
                  </a:cubicBezTo>
                  <a:cubicBezTo>
                    <a:pt x="1203" y="491"/>
                    <a:pt x="1203" y="491"/>
                    <a:pt x="1203" y="491"/>
                  </a:cubicBezTo>
                  <a:cubicBezTo>
                    <a:pt x="1207" y="489"/>
                    <a:pt x="1207" y="489"/>
                    <a:pt x="1207" y="489"/>
                  </a:cubicBezTo>
                  <a:cubicBezTo>
                    <a:pt x="1203" y="492"/>
                    <a:pt x="1203" y="492"/>
                    <a:pt x="1203" y="492"/>
                  </a:cubicBezTo>
                  <a:cubicBezTo>
                    <a:pt x="1208" y="492"/>
                    <a:pt x="1208" y="492"/>
                    <a:pt x="1208" y="492"/>
                  </a:cubicBezTo>
                  <a:cubicBezTo>
                    <a:pt x="1208" y="490"/>
                    <a:pt x="1208" y="490"/>
                    <a:pt x="1207" y="489"/>
                  </a:cubicBezTo>
                  <a:cubicBezTo>
                    <a:pt x="1203" y="492"/>
                    <a:pt x="1203" y="492"/>
                    <a:pt x="1203" y="492"/>
                  </a:cubicBezTo>
                  <a:cubicBezTo>
                    <a:pt x="1208" y="492"/>
                    <a:pt x="1208" y="492"/>
                    <a:pt x="1208" y="492"/>
                  </a:cubicBezTo>
                  <a:cubicBezTo>
                    <a:pt x="1202" y="492"/>
                    <a:pt x="1202" y="492"/>
                    <a:pt x="1202" y="492"/>
                  </a:cubicBezTo>
                  <a:cubicBezTo>
                    <a:pt x="1207" y="495"/>
                    <a:pt x="1207" y="495"/>
                    <a:pt x="1207" y="495"/>
                  </a:cubicBezTo>
                  <a:cubicBezTo>
                    <a:pt x="1208" y="494"/>
                    <a:pt x="1208" y="492"/>
                    <a:pt x="1208" y="492"/>
                  </a:cubicBezTo>
                  <a:cubicBezTo>
                    <a:pt x="1202" y="492"/>
                    <a:pt x="1202" y="492"/>
                    <a:pt x="1202" y="492"/>
                  </a:cubicBezTo>
                  <a:cubicBezTo>
                    <a:pt x="1207" y="495"/>
                    <a:pt x="1207" y="495"/>
                    <a:pt x="1207" y="495"/>
                  </a:cubicBezTo>
                  <a:cubicBezTo>
                    <a:pt x="1207" y="494"/>
                    <a:pt x="1207" y="494"/>
                    <a:pt x="1207" y="494"/>
                  </a:cubicBezTo>
                  <a:cubicBezTo>
                    <a:pt x="1202" y="492"/>
                    <a:pt x="1202" y="492"/>
                    <a:pt x="1202" y="492"/>
                  </a:cubicBezTo>
                  <a:cubicBezTo>
                    <a:pt x="1205" y="496"/>
                    <a:pt x="1205" y="496"/>
                    <a:pt x="1205" y="496"/>
                  </a:cubicBezTo>
                  <a:cubicBezTo>
                    <a:pt x="1206" y="496"/>
                    <a:pt x="1206" y="496"/>
                    <a:pt x="1207" y="494"/>
                  </a:cubicBezTo>
                  <a:cubicBezTo>
                    <a:pt x="1202" y="492"/>
                    <a:pt x="1202" y="492"/>
                    <a:pt x="1202" y="492"/>
                  </a:cubicBezTo>
                  <a:cubicBezTo>
                    <a:pt x="1205" y="496"/>
                    <a:pt x="1205" y="496"/>
                    <a:pt x="1205" y="496"/>
                  </a:cubicBezTo>
                  <a:cubicBezTo>
                    <a:pt x="1203" y="492"/>
                    <a:pt x="1203" y="492"/>
                    <a:pt x="1203" y="492"/>
                  </a:cubicBezTo>
                  <a:cubicBezTo>
                    <a:pt x="1203" y="497"/>
                    <a:pt x="1203" y="497"/>
                    <a:pt x="1203" y="497"/>
                  </a:cubicBezTo>
                  <a:cubicBezTo>
                    <a:pt x="1204" y="497"/>
                    <a:pt x="1204" y="497"/>
                    <a:pt x="1205" y="496"/>
                  </a:cubicBezTo>
                  <a:cubicBezTo>
                    <a:pt x="1203" y="492"/>
                    <a:pt x="1203" y="492"/>
                    <a:pt x="1203" y="492"/>
                  </a:cubicBezTo>
                  <a:cubicBezTo>
                    <a:pt x="1203" y="497"/>
                    <a:pt x="1203" y="497"/>
                    <a:pt x="1203" y="497"/>
                  </a:cubicBezTo>
                  <a:cubicBezTo>
                    <a:pt x="1203" y="492"/>
                    <a:pt x="1203" y="492"/>
                    <a:pt x="1203" y="492"/>
                  </a:cubicBezTo>
                  <a:cubicBezTo>
                    <a:pt x="1203" y="497"/>
                    <a:pt x="1203" y="497"/>
                    <a:pt x="1203" y="497"/>
                  </a:cubicBezTo>
                  <a:cubicBezTo>
                    <a:pt x="1203" y="497"/>
                    <a:pt x="1203" y="497"/>
                    <a:pt x="1203" y="497"/>
                  </a:cubicBezTo>
                  <a:cubicBezTo>
                    <a:pt x="1203" y="492"/>
                    <a:pt x="1203" y="492"/>
                    <a:pt x="1203" y="492"/>
                  </a:cubicBezTo>
                  <a:cubicBezTo>
                    <a:pt x="1203" y="497"/>
                    <a:pt x="1203" y="497"/>
                    <a:pt x="1203" y="497"/>
                  </a:cubicBezTo>
                  <a:cubicBezTo>
                    <a:pt x="1203" y="493"/>
                    <a:pt x="1203" y="493"/>
                    <a:pt x="1203" y="493"/>
                  </a:cubicBezTo>
                  <a:cubicBezTo>
                    <a:pt x="1202" y="497"/>
                    <a:pt x="1202" y="497"/>
                    <a:pt x="1202" y="497"/>
                  </a:cubicBezTo>
                  <a:cubicBezTo>
                    <a:pt x="1203" y="497"/>
                    <a:pt x="1203" y="497"/>
                    <a:pt x="1203" y="497"/>
                  </a:cubicBezTo>
                  <a:cubicBezTo>
                    <a:pt x="1203" y="493"/>
                    <a:pt x="1203" y="493"/>
                    <a:pt x="1203" y="493"/>
                  </a:cubicBezTo>
                  <a:cubicBezTo>
                    <a:pt x="1202" y="497"/>
                    <a:pt x="1202" y="497"/>
                    <a:pt x="1202" y="497"/>
                  </a:cubicBezTo>
                  <a:cubicBezTo>
                    <a:pt x="1202" y="496"/>
                    <a:pt x="1202" y="496"/>
                    <a:pt x="1202" y="496"/>
                  </a:cubicBezTo>
                  <a:cubicBezTo>
                    <a:pt x="1202" y="497"/>
                    <a:pt x="1202" y="497"/>
                    <a:pt x="1202" y="497"/>
                  </a:cubicBezTo>
                  <a:cubicBezTo>
                    <a:pt x="1202" y="497"/>
                    <a:pt x="1202" y="497"/>
                    <a:pt x="1202" y="497"/>
                  </a:cubicBezTo>
                  <a:cubicBezTo>
                    <a:pt x="1202" y="496"/>
                    <a:pt x="1202" y="496"/>
                    <a:pt x="1202" y="496"/>
                  </a:cubicBezTo>
                  <a:cubicBezTo>
                    <a:pt x="1202" y="497"/>
                    <a:pt x="1202" y="497"/>
                    <a:pt x="1202" y="497"/>
                  </a:cubicBezTo>
                  <a:cubicBezTo>
                    <a:pt x="1202" y="497"/>
                    <a:pt x="1204" y="497"/>
                    <a:pt x="1205" y="498"/>
                  </a:cubicBezTo>
                  <a:cubicBezTo>
                    <a:pt x="1211" y="499"/>
                    <a:pt x="1222" y="502"/>
                    <a:pt x="1231" y="505"/>
                  </a:cubicBezTo>
                  <a:cubicBezTo>
                    <a:pt x="1236" y="506"/>
                    <a:pt x="1241" y="507"/>
                    <a:pt x="1244" y="508"/>
                  </a:cubicBezTo>
                  <a:cubicBezTo>
                    <a:pt x="1247" y="509"/>
                    <a:pt x="1249" y="510"/>
                    <a:pt x="1249" y="510"/>
                  </a:cubicBezTo>
                  <a:cubicBezTo>
                    <a:pt x="1251" y="510"/>
                    <a:pt x="1254" y="509"/>
                    <a:pt x="1255" y="507"/>
                  </a:cubicBezTo>
                  <a:cubicBezTo>
                    <a:pt x="1256" y="506"/>
                    <a:pt x="1256" y="505"/>
                    <a:pt x="1256" y="504"/>
                  </a:cubicBezTo>
                  <a:cubicBezTo>
                    <a:pt x="1256" y="503"/>
                    <a:pt x="1256" y="502"/>
                    <a:pt x="1255" y="502"/>
                  </a:cubicBezTo>
                  <a:cubicBezTo>
                    <a:pt x="1255" y="501"/>
                    <a:pt x="1255" y="500"/>
                    <a:pt x="1254" y="500"/>
                  </a:cubicBezTo>
                  <a:cubicBezTo>
                    <a:pt x="1254" y="500"/>
                    <a:pt x="1253" y="499"/>
                    <a:pt x="1253" y="499"/>
                  </a:cubicBezTo>
                  <a:cubicBezTo>
                    <a:pt x="1251" y="498"/>
                    <a:pt x="1249" y="496"/>
                    <a:pt x="1246" y="495"/>
                  </a:cubicBezTo>
                  <a:cubicBezTo>
                    <a:pt x="1238" y="489"/>
                    <a:pt x="1225" y="482"/>
                    <a:pt x="1225" y="482"/>
                  </a:cubicBezTo>
                  <a:cubicBezTo>
                    <a:pt x="1222" y="487"/>
                    <a:pt x="1222" y="487"/>
                    <a:pt x="1222" y="487"/>
                  </a:cubicBezTo>
                  <a:cubicBezTo>
                    <a:pt x="1227" y="490"/>
                    <a:pt x="1227" y="490"/>
                    <a:pt x="1227" y="490"/>
                  </a:cubicBezTo>
                  <a:cubicBezTo>
                    <a:pt x="1222" y="487"/>
                    <a:pt x="1222" y="487"/>
                    <a:pt x="1222" y="487"/>
                  </a:cubicBezTo>
                  <a:cubicBezTo>
                    <a:pt x="1226" y="491"/>
                    <a:pt x="1226" y="491"/>
                    <a:pt x="1226" y="491"/>
                  </a:cubicBezTo>
                  <a:cubicBezTo>
                    <a:pt x="1226" y="491"/>
                    <a:pt x="1227" y="490"/>
                    <a:pt x="1227" y="490"/>
                  </a:cubicBezTo>
                  <a:cubicBezTo>
                    <a:pt x="1222" y="487"/>
                    <a:pt x="1222" y="487"/>
                    <a:pt x="1222" y="487"/>
                  </a:cubicBezTo>
                  <a:cubicBezTo>
                    <a:pt x="1226" y="491"/>
                    <a:pt x="1226" y="491"/>
                    <a:pt x="1226" y="491"/>
                  </a:cubicBezTo>
                  <a:cubicBezTo>
                    <a:pt x="1222" y="487"/>
                    <a:pt x="1222" y="487"/>
                    <a:pt x="1222" y="487"/>
                  </a:cubicBezTo>
                  <a:cubicBezTo>
                    <a:pt x="1224" y="492"/>
                    <a:pt x="1224" y="492"/>
                    <a:pt x="1224" y="492"/>
                  </a:cubicBezTo>
                  <a:cubicBezTo>
                    <a:pt x="1224" y="492"/>
                    <a:pt x="1225" y="492"/>
                    <a:pt x="1226" y="491"/>
                  </a:cubicBezTo>
                  <a:cubicBezTo>
                    <a:pt x="1222" y="487"/>
                    <a:pt x="1222" y="487"/>
                    <a:pt x="1222" y="487"/>
                  </a:cubicBezTo>
                  <a:cubicBezTo>
                    <a:pt x="1224" y="492"/>
                    <a:pt x="1224" y="492"/>
                    <a:pt x="1224" y="492"/>
                  </a:cubicBezTo>
                  <a:cubicBezTo>
                    <a:pt x="1223" y="487"/>
                    <a:pt x="1223" y="487"/>
                    <a:pt x="1223" y="487"/>
                  </a:cubicBezTo>
                  <a:cubicBezTo>
                    <a:pt x="1223" y="492"/>
                    <a:pt x="1223" y="492"/>
                    <a:pt x="1223" y="492"/>
                  </a:cubicBezTo>
                  <a:cubicBezTo>
                    <a:pt x="1223" y="492"/>
                    <a:pt x="1223" y="492"/>
                    <a:pt x="1224" y="492"/>
                  </a:cubicBezTo>
                  <a:cubicBezTo>
                    <a:pt x="1223" y="487"/>
                    <a:pt x="1223" y="487"/>
                    <a:pt x="1223" y="487"/>
                  </a:cubicBezTo>
                  <a:cubicBezTo>
                    <a:pt x="1223" y="492"/>
                    <a:pt x="1223" y="492"/>
                    <a:pt x="1223" y="492"/>
                  </a:cubicBezTo>
                  <a:cubicBezTo>
                    <a:pt x="1223" y="488"/>
                    <a:pt x="1223" y="488"/>
                    <a:pt x="1223" y="488"/>
                  </a:cubicBezTo>
                  <a:cubicBezTo>
                    <a:pt x="1223" y="492"/>
                    <a:pt x="1223" y="492"/>
                    <a:pt x="1223" y="492"/>
                  </a:cubicBezTo>
                  <a:cubicBezTo>
                    <a:pt x="1223" y="492"/>
                    <a:pt x="1223" y="492"/>
                    <a:pt x="1223" y="492"/>
                  </a:cubicBezTo>
                  <a:cubicBezTo>
                    <a:pt x="1223" y="488"/>
                    <a:pt x="1223" y="488"/>
                    <a:pt x="1223" y="488"/>
                  </a:cubicBezTo>
                  <a:cubicBezTo>
                    <a:pt x="1223" y="492"/>
                    <a:pt x="1223" y="492"/>
                    <a:pt x="1223" y="492"/>
                  </a:cubicBezTo>
                  <a:cubicBezTo>
                    <a:pt x="1223" y="490"/>
                    <a:pt x="1223" y="490"/>
                    <a:pt x="1223" y="490"/>
                  </a:cubicBezTo>
                  <a:cubicBezTo>
                    <a:pt x="1222" y="492"/>
                    <a:pt x="1222" y="492"/>
                    <a:pt x="1222" y="492"/>
                  </a:cubicBezTo>
                  <a:cubicBezTo>
                    <a:pt x="1223" y="492"/>
                    <a:pt x="1223" y="492"/>
                    <a:pt x="1223" y="492"/>
                  </a:cubicBezTo>
                  <a:cubicBezTo>
                    <a:pt x="1223" y="490"/>
                    <a:pt x="1223" y="490"/>
                    <a:pt x="1223" y="490"/>
                  </a:cubicBezTo>
                  <a:cubicBezTo>
                    <a:pt x="1222" y="492"/>
                    <a:pt x="1222" y="492"/>
                    <a:pt x="1222" y="492"/>
                  </a:cubicBezTo>
                  <a:cubicBezTo>
                    <a:pt x="1222" y="492"/>
                    <a:pt x="1223" y="492"/>
                    <a:pt x="1224" y="492"/>
                  </a:cubicBezTo>
                  <a:cubicBezTo>
                    <a:pt x="1226" y="493"/>
                    <a:pt x="1231" y="494"/>
                    <a:pt x="1237" y="495"/>
                  </a:cubicBezTo>
                  <a:cubicBezTo>
                    <a:pt x="1247" y="496"/>
                    <a:pt x="1259" y="499"/>
                    <a:pt x="1268" y="500"/>
                  </a:cubicBezTo>
                  <a:cubicBezTo>
                    <a:pt x="1277" y="502"/>
                    <a:pt x="1285" y="504"/>
                    <a:pt x="1285" y="504"/>
                  </a:cubicBezTo>
                  <a:cubicBezTo>
                    <a:pt x="1287" y="504"/>
                    <a:pt x="1290" y="503"/>
                    <a:pt x="1291" y="500"/>
                  </a:cubicBezTo>
                  <a:cubicBezTo>
                    <a:pt x="1292" y="498"/>
                    <a:pt x="1291" y="495"/>
                    <a:pt x="1288" y="493"/>
                  </a:cubicBezTo>
                  <a:cubicBezTo>
                    <a:pt x="1288" y="493"/>
                    <a:pt x="1287" y="492"/>
                    <a:pt x="1284" y="491"/>
                  </a:cubicBezTo>
                  <a:cubicBezTo>
                    <a:pt x="1280" y="489"/>
                    <a:pt x="1274" y="485"/>
                    <a:pt x="1270" y="482"/>
                  </a:cubicBezTo>
                  <a:cubicBezTo>
                    <a:pt x="1267" y="481"/>
                    <a:pt x="1265" y="479"/>
                    <a:pt x="1264" y="478"/>
                  </a:cubicBezTo>
                  <a:cubicBezTo>
                    <a:pt x="1263" y="478"/>
                    <a:pt x="1262" y="477"/>
                    <a:pt x="1262" y="477"/>
                  </a:cubicBezTo>
                  <a:cubicBezTo>
                    <a:pt x="1262" y="477"/>
                    <a:pt x="1262" y="477"/>
                    <a:pt x="1262" y="477"/>
                  </a:cubicBezTo>
                  <a:cubicBezTo>
                    <a:pt x="1262" y="477"/>
                    <a:pt x="1262" y="477"/>
                    <a:pt x="1262" y="477"/>
                  </a:cubicBezTo>
                  <a:cubicBezTo>
                    <a:pt x="1260" y="479"/>
                    <a:pt x="1260" y="479"/>
                    <a:pt x="1260" y="479"/>
                  </a:cubicBezTo>
                  <a:cubicBezTo>
                    <a:pt x="1262" y="477"/>
                    <a:pt x="1262" y="477"/>
                    <a:pt x="1262" y="477"/>
                  </a:cubicBezTo>
                  <a:cubicBezTo>
                    <a:pt x="1262" y="477"/>
                    <a:pt x="1262" y="477"/>
                    <a:pt x="1262" y="477"/>
                  </a:cubicBezTo>
                  <a:cubicBezTo>
                    <a:pt x="1260" y="479"/>
                    <a:pt x="1260" y="479"/>
                    <a:pt x="1260" y="479"/>
                  </a:cubicBezTo>
                  <a:cubicBezTo>
                    <a:pt x="1262" y="477"/>
                    <a:pt x="1262" y="477"/>
                    <a:pt x="1262" y="477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63" y="478"/>
                    <a:pt x="1263" y="478"/>
                    <a:pt x="1263" y="478"/>
                  </a:cubicBezTo>
                  <a:cubicBezTo>
                    <a:pt x="1262" y="478"/>
                    <a:pt x="1262" y="477"/>
                    <a:pt x="1262" y="477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63" y="478"/>
                    <a:pt x="1263" y="478"/>
                    <a:pt x="1263" y="478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63" y="481"/>
                    <a:pt x="1263" y="481"/>
                    <a:pt x="1263" y="481"/>
                  </a:cubicBezTo>
                  <a:cubicBezTo>
                    <a:pt x="1263" y="479"/>
                    <a:pt x="1263" y="478"/>
                    <a:pt x="1263" y="478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63" y="481"/>
                    <a:pt x="1263" y="481"/>
                    <a:pt x="1263" y="481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63" y="482"/>
                    <a:pt x="1263" y="482"/>
                    <a:pt x="1263" y="482"/>
                  </a:cubicBezTo>
                  <a:cubicBezTo>
                    <a:pt x="1263" y="482"/>
                    <a:pt x="1263" y="481"/>
                    <a:pt x="1263" y="481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63" y="482"/>
                    <a:pt x="1263" y="482"/>
                    <a:pt x="1263" y="482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62" y="484"/>
                    <a:pt x="1262" y="484"/>
                    <a:pt x="1262" y="484"/>
                  </a:cubicBezTo>
                  <a:cubicBezTo>
                    <a:pt x="1263" y="484"/>
                    <a:pt x="1263" y="483"/>
                    <a:pt x="1263" y="482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62" y="484"/>
                    <a:pt x="1262" y="484"/>
                    <a:pt x="1262" y="484"/>
                  </a:cubicBezTo>
                  <a:cubicBezTo>
                    <a:pt x="1263" y="483"/>
                    <a:pt x="1263" y="483"/>
                    <a:pt x="1263" y="483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61" y="486"/>
                    <a:pt x="1261" y="486"/>
                    <a:pt x="1261" y="486"/>
                  </a:cubicBezTo>
                  <a:cubicBezTo>
                    <a:pt x="1261" y="485"/>
                    <a:pt x="1262" y="485"/>
                    <a:pt x="1263" y="483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61" y="486"/>
                    <a:pt x="1261" y="486"/>
                    <a:pt x="1261" y="486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59" y="486"/>
                    <a:pt x="1259" y="486"/>
                    <a:pt x="1259" y="486"/>
                  </a:cubicBezTo>
                  <a:cubicBezTo>
                    <a:pt x="1259" y="486"/>
                    <a:pt x="1260" y="486"/>
                    <a:pt x="1261" y="486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59" y="486"/>
                    <a:pt x="1259" y="486"/>
                    <a:pt x="1259" y="486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58" y="486"/>
                    <a:pt x="1258" y="486"/>
                    <a:pt x="1258" y="486"/>
                  </a:cubicBezTo>
                  <a:cubicBezTo>
                    <a:pt x="1258" y="486"/>
                    <a:pt x="1258" y="486"/>
                    <a:pt x="1259" y="486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58" y="486"/>
                    <a:pt x="1258" y="486"/>
                    <a:pt x="1258" y="486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57" y="486"/>
                    <a:pt x="1257" y="486"/>
                    <a:pt x="1257" y="486"/>
                  </a:cubicBezTo>
                  <a:cubicBezTo>
                    <a:pt x="1257" y="486"/>
                    <a:pt x="1258" y="486"/>
                    <a:pt x="1258" y="486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57" y="486"/>
                    <a:pt x="1257" y="486"/>
                    <a:pt x="1257" y="486"/>
                  </a:cubicBezTo>
                  <a:cubicBezTo>
                    <a:pt x="1258" y="483"/>
                    <a:pt x="1258" y="483"/>
                    <a:pt x="1258" y="483"/>
                  </a:cubicBezTo>
                  <a:cubicBezTo>
                    <a:pt x="1257" y="486"/>
                    <a:pt x="1257" y="486"/>
                    <a:pt x="1257" y="486"/>
                  </a:cubicBezTo>
                  <a:cubicBezTo>
                    <a:pt x="1257" y="486"/>
                    <a:pt x="1257" y="486"/>
                    <a:pt x="1257" y="486"/>
                  </a:cubicBezTo>
                  <a:cubicBezTo>
                    <a:pt x="1258" y="483"/>
                    <a:pt x="1258" y="483"/>
                    <a:pt x="1258" y="483"/>
                  </a:cubicBezTo>
                  <a:cubicBezTo>
                    <a:pt x="1257" y="486"/>
                    <a:pt x="1257" y="486"/>
                    <a:pt x="1257" y="486"/>
                  </a:cubicBezTo>
                  <a:cubicBezTo>
                    <a:pt x="1257" y="486"/>
                    <a:pt x="1259" y="487"/>
                    <a:pt x="1261" y="487"/>
                  </a:cubicBezTo>
                  <a:cubicBezTo>
                    <a:pt x="1268" y="488"/>
                    <a:pt x="1282" y="491"/>
                    <a:pt x="1296" y="494"/>
                  </a:cubicBezTo>
                  <a:cubicBezTo>
                    <a:pt x="1302" y="495"/>
                    <a:pt x="1309" y="496"/>
                    <a:pt x="1313" y="497"/>
                  </a:cubicBezTo>
                  <a:cubicBezTo>
                    <a:pt x="1316" y="498"/>
                    <a:pt x="1318" y="498"/>
                    <a:pt x="1319" y="498"/>
                  </a:cubicBezTo>
                  <a:cubicBezTo>
                    <a:pt x="1320" y="498"/>
                    <a:pt x="1321" y="499"/>
                    <a:pt x="1321" y="499"/>
                  </a:cubicBezTo>
                  <a:cubicBezTo>
                    <a:pt x="1322" y="499"/>
                    <a:pt x="1322" y="499"/>
                    <a:pt x="1322" y="499"/>
                  </a:cubicBezTo>
                  <a:cubicBezTo>
                    <a:pt x="1322" y="499"/>
                    <a:pt x="1322" y="499"/>
                    <a:pt x="1323" y="499"/>
                  </a:cubicBezTo>
                  <a:cubicBezTo>
                    <a:pt x="1323" y="499"/>
                    <a:pt x="1323" y="499"/>
                    <a:pt x="1324" y="499"/>
                  </a:cubicBezTo>
                  <a:cubicBezTo>
                    <a:pt x="1324" y="499"/>
                    <a:pt x="1324" y="499"/>
                    <a:pt x="1325" y="499"/>
                  </a:cubicBezTo>
                  <a:cubicBezTo>
                    <a:pt x="1325" y="498"/>
                    <a:pt x="1325" y="498"/>
                    <a:pt x="1326" y="498"/>
                  </a:cubicBezTo>
                  <a:cubicBezTo>
                    <a:pt x="1326" y="498"/>
                    <a:pt x="1327" y="497"/>
                    <a:pt x="1327" y="497"/>
                  </a:cubicBezTo>
                  <a:cubicBezTo>
                    <a:pt x="1328" y="495"/>
                    <a:pt x="1329" y="494"/>
                    <a:pt x="1328" y="492"/>
                  </a:cubicBezTo>
                  <a:cubicBezTo>
                    <a:pt x="1328" y="491"/>
                    <a:pt x="1327" y="489"/>
                    <a:pt x="1326" y="489"/>
                  </a:cubicBezTo>
                  <a:cubicBezTo>
                    <a:pt x="1326" y="489"/>
                    <a:pt x="1324" y="488"/>
                    <a:pt x="1321" y="486"/>
                  </a:cubicBezTo>
                  <a:cubicBezTo>
                    <a:pt x="1317" y="484"/>
                    <a:pt x="1311" y="480"/>
                    <a:pt x="1306" y="477"/>
                  </a:cubicBezTo>
                  <a:cubicBezTo>
                    <a:pt x="1304" y="475"/>
                    <a:pt x="1302" y="474"/>
                    <a:pt x="1300" y="473"/>
                  </a:cubicBezTo>
                  <a:cubicBezTo>
                    <a:pt x="1299" y="472"/>
                    <a:pt x="1299" y="472"/>
                    <a:pt x="1298" y="472"/>
                  </a:cubicBezTo>
                  <a:cubicBezTo>
                    <a:pt x="1298" y="472"/>
                    <a:pt x="1298" y="472"/>
                    <a:pt x="1298" y="472"/>
                  </a:cubicBezTo>
                  <a:cubicBezTo>
                    <a:pt x="1298" y="472"/>
                    <a:pt x="1298" y="472"/>
                    <a:pt x="1298" y="472"/>
                  </a:cubicBezTo>
                  <a:cubicBezTo>
                    <a:pt x="1297" y="474"/>
                    <a:pt x="1297" y="474"/>
                    <a:pt x="1297" y="474"/>
                  </a:cubicBezTo>
                  <a:cubicBezTo>
                    <a:pt x="1299" y="472"/>
                    <a:pt x="1299" y="472"/>
                    <a:pt x="1299" y="472"/>
                  </a:cubicBezTo>
                  <a:cubicBezTo>
                    <a:pt x="1298" y="472"/>
                    <a:pt x="1298" y="472"/>
                    <a:pt x="1298" y="472"/>
                  </a:cubicBezTo>
                  <a:cubicBezTo>
                    <a:pt x="1297" y="474"/>
                    <a:pt x="1297" y="474"/>
                    <a:pt x="1297" y="474"/>
                  </a:cubicBezTo>
                  <a:cubicBezTo>
                    <a:pt x="1299" y="472"/>
                    <a:pt x="1299" y="472"/>
                    <a:pt x="1299" y="472"/>
                  </a:cubicBezTo>
                  <a:cubicBezTo>
                    <a:pt x="1295" y="475"/>
                    <a:pt x="1295" y="475"/>
                    <a:pt x="1295" y="475"/>
                  </a:cubicBezTo>
                  <a:cubicBezTo>
                    <a:pt x="1299" y="472"/>
                    <a:pt x="1299" y="472"/>
                    <a:pt x="1299" y="472"/>
                  </a:cubicBezTo>
                  <a:cubicBezTo>
                    <a:pt x="1299" y="472"/>
                    <a:pt x="1299" y="472"/>
                    <a:pt x="1299" y="472"/>
                  </a:cubicBezTo>
                  <a:cubicBezTo>
                    <a:pt x="1295" y="475"/>
                    <a:pt x="1295" y="475"/>
                    <a:pt x="1295" y="475"/>
                  </a:cubicBezTo>
                  <a:cubicBezTo>
                    <a:pt x="1299" y="472"/>
                    <a:pt x="1299" y="472"/>
                    <a:pt x="1299" y="472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300" y="473"/>
                    <a:pt x="1300" y="473"/>
                    <a:pt x="1300" y="473"/>
                  </a:cubicBezTo>
                  <a:cubicBezTo>
                    <a:pt x="1299" y="473"/>
                    <a:pt x="1299" y="473"/>
                    <a:pt x="1299" y="472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300" y="473"/>
                    <a:pt x="1300" y="473"/>
                    <a:pt x="1300" y="473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300" y="476"/>
                    <a:pt x="1300" y="476"/>
                    <a:pt x="1300" y="476"/>
                  </a:cubicBezTo>
                  <a:cubicBezTo>
                    <a:pt x="1300" y="474"/>
                    <a:pt x="1300" y="474"/>
                    <a:pt x="1300" y="473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300" y="476"/>
                    <a:pt x="1300" y="476"/>
                    <a:pt x="1300" y="476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300" y="477"/>
                    <a:pt x="1300" y="477"/>
                    <a:pt x="1300" y="477"/>
                  </a:cubicBezTo>
                  <a:cubicBezTo>
                    <a:pt x="1300" y="476"/>
                    <a:pt x="1300" y="476"/>
                    <a:pt x="1300" y="476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300" y="477"/>
                    <a:pt x="1300" y="477"/>
                    <a:pt x="1300" y="477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299" y="479"/>
                    <a:pt x="1299" y="479"/>
                    <a:pt x="1299" y="479"/>
                  </a:cubicBezTo>
                  <a:cubicBezTo>
                    <a:pt x="1299" y="478"/>
                    <a:pt x="1300" y="478"/>
                    <a:pt x="1300" y="477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299" y="479"/>
                    <a:pt x="1299" y="479"/>
                    <a:pt x="1299" y="479"/>
                  </a:cubicBezTo>
                  <a:cubicBezTo>
                    <a:pt x="1299" y="478"/>
                    <a:pt x="1299" y="478"/>
                    <a:pt x="1299" y="478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297" y="481"/>
                    <a:pt x="1297" y="481"/>
                    <a:pt x="1297" y="481"/>
                  </a:cubicBezTo>
                  <a:cubicBezTo>
                    <a:pt x="1297" y="480"/>
                    <a:pt x="1298" y="480"/>
                    <a:pt x="1299" y="478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297" y="481"/>
                    <a:pt x="1297" y="481"/>
                    <a:pt x="1297" y="481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295" y="481"/>
                    <a:pt x="1295" y="481"/>
                    <a:pt x="1295" y="481"/>
                  </a:cubicBezTo>
                  <a:cubicBezTo>
                    <a:pt x="1296" y="481"/>
                    <a:pt x="1296" y="481"/>
                    <a:pt x="1297" y="481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295" y="481"/>
                    <a:pt x="1295" y="481"/>
                    <a:pt x="1295" y="481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295" y="481"/>
                    <a:pt x="1295" y="481"/>
                    <a:pt x="1295" y="481"/>
                  </a:cubicBezTo>
                  <a:cubicBezTo>
                    <a:pt x="1295" y="481"/>
                    <a:pt x="1295" y="481"/>
                    <a:pt x="1295" y="481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295" y="481"/>
                    <a:pt x="1295" y="481"/>
                    <a:pt x="1295" y="481"/>
                  </a:cubicBezTo>
                  <a:cubicBezTo>
                    <a:pt x="1295" y="478"/>
                    <a:pt x="1295" y="478"/>
                    <a:pt x="1295" y="478"/>
                  </a:cubicBezTo>
                  <a:cubicBezTo>
                    <a:pt x="1294" y="481"/>
                    <a:pt x="1294" y="481"/>
                    <a:pt x="1294" y="481"/>
                  </a:cubicBezTo>
                  <a:cubicBezTo>
                    <a:pt x="1295" y="481"/>
                    <a:pt x="1295" y="481"/>
                    <a:pt x="1295" y="481"/>
                  </a:cubicBezTo>
                  <a:cubicBezTo>
                    <a:pt x="1295" y="478"/>
                    <a:pt x="1295" y="478"/>
                    <a:pt x="1295" y="478"/>
                  </a:cubicBezTo>
                  <a:cubicBezTo>
                    <a:pt x="1294" y="481"/>
                    <a:pt x="1294" y="481"/>
                    <a:pt x="1294" y="481"/>
                  </a:cubicBezTo>
                  <a:cubicBezTo>
                    <a:pt x="1295" y="480"/>
                    <a:pt x="1295" y="480"/>
                    <a:pt x="1295" y="480"/>
                  </a:cubicBezTo>
                  <a:cubicBezTo>
                    <a:pt x="1294" y="481"/>
                    <a:pt x="1294" y="481"/>
                    <a:pt x="1294" y="481"/>
                  </a:cubicBezTo>
                  <a:cubicBezTo>
                    <a:pt x="1294" y="481"/>
                    <a:pt x="1294" y="481"/>
                    <a:pt x="1294" y="481"/>
                  </a:cubicBezTo>
                  <a:cubicBezTo>
                    <a:pt x="1295" y="480"/>
                    <a:pt x="1295" y="480"/>
                    <a:pt x="1295" y="480"/>
                  </a:cubicBezTo>
                  <a:cubicBezTo>
                    <a:pt x="1294" y="481"/>
                    <a:pt x="1294" y="481"/>
                    <a:pt x="1294" y="481"/>
                  </a:cubicBezTo>
                  <a:cubicBezTo>
                    <a:pt x="1295" y="481"/>
                    <a:pt x="1296" y="481"/>
                    <a:pt x="1297" y="482"/>
                  </a:cubicBezTo>
                  <a:cubicBezTo>
                    <a:pt x="1303" y="483"/>
                    <a:pt x="1315" y="485"/>
                    <a:pt x="1325" y="488"/>
                  </a:cubicBezTo>
                  <a:cubicBezTo>
                    <a:pt x="1331" y="489"/>
                    <a:pt x="1336" y="490"/>
                    <a:pt x="1339" y="491"/>
                  </a:cubicBezTo>
                  <a:cubicBezTo>
                    <a:pt x="1341" y="491"/>
                    <a:pt x="1343" y="492"/>
                    <a:pt x="1344" y="492"/>
                  </a:cubicBezTo>
                  <a:cubicBezTo>
                    <a:pt x="1345" y="492"/>
                    <a:pt x="1345" y="492"/>
                    <a:pt x="1346" y="492"/>
                  </a:cubicBezTo>
                  <a:cubicBezTo>
                    <a:pt x="1346" y="492"/>
                    <a:pt x="1346" y="492"/>
                    <a:pt x="1346" y="492"/>
                  </a:cubicBezTo>
                  <a:cubicBezTo>
                    <a:pt x="1347" y="492"/>
                    <a:pt x="1347" y="492"/>
                    <a:pt x="1347" y="492"/>
                  </a:cubicBezTo>
                  <a:cubicBezTo>
                    <a:pt x="1348" y="492"/>
                    <a:pt x="1348" y="492"/>
                    <a:pt x="1348" y="492"/>
                  </a:cubicBezTo>
                  <a:cubicBezTo>
                    <a:pt x="1349" y="492"/>
                    <a:pt x="1349" y="492"/>
                    <a:pt x="1350" y="492"/>
                  </a:cubicBezTo>
                  <a:cubicBezTo>
                    <a:pt x="1350" y="492"/>
                    <a:pt x="1351" y="491"/>
                    <a:pt x="1352" y="490"/>
                  </a:cubicBezTo>
                  <a:cubicBezTo>
                    <a:pt x="1353" y="489"/>
                    <a:pt x="1353" y="487"/>
                    <a:pt x="1353" y="486"/>
                  </a:cubicBezTo>
                  <a:cubicBezTo>
                    <a:pt x="1353" y="484"/>
                    <a:pt x="1352" y="483"/>
                    <a:pt x="1350" y="482"/>
                  </a:cubicBezTo>
                  <a:cubicBezTo>
                    <a:pt x="1326" y="467"/>
                    <a:pt x="1326" y="467"/>
                    <a:pt x="1326" y="467"/>
                  </a:cubicBezTo>
                  <a:cubicBezTo>
                    <a:pt x="1323" y="472"/>
                    <a:pt x="1323" y="472"/>
                    <a:pt x="1323" y="472"/>
                  </a:cubicBezTo>
                  <a:cubicBezTo>
                    <a:pt x="1322" y="477"/>
                    <a:pt x="1322" y="477"/>
                    <a:pt x="1322" y="477"/>
                  </a:cubicBezTo>
                  <a:cubicBezTo>
                    <a:pt x="1371" y="491"/>
                    <a:pt x="1371" y="491"/>
                    <a:pt x="1371" y="491"/>
                  </a:cubicBezTo>
                  <a:cubicBezTo>
                    <a:pt x="1373" y="491"/>
                    <a:pt x="1376" y="490"/>
                    <a:pt x="1377" y="487"/>
                  </a:cubicBezTo>
                  <a:cubicBezTo>
                    <a:pt x="1378" y="485"/>
                    <a:pt x="1377" y="482"/>
                    <a:pt x="1375" y="481"/>
                  </a:cubicBezTo>
                  <a:cubicBezTo>
                    <a:pt x="1375" y="480"/>
                    <a:pt x="1373" y="479"/>
                    <a:pt x="1369" y="477"/>
                  </a:cubicBezTo>
                  <a:cubicBezTo>
                    <a:pt x="1364" y="474"/>
                    <a:pt x="1357" y="470"/>
                    <a:pt x="1351" y="466"/>
                  </a:cubicBezTo>
                  <a:cubicBezTo>
                    <a:pt x="1347" y="464"/>
                    <a:pt x="1345" y="462"/>
                    <a:pt x="1343" y="461"/>
                  </a:cubicBezTo>
                  <a:cubicBezTo>
                    <a:pt x="1342" y="460"/>
                    <a:pt x="1341" y="460"/>
                    <a:pt x="1340" y="459"/>
                  </a:cubicBezTo>
                  <a:cubicBezTo>
                    <a:pt x="1340" y="459"/>
                    <a:pt x="1340" y="459"/>
                    <a:pt x="1340" y="459"/>
                  </a:cubicBezTo>
                  <a:cubicBezTo>
                    <a:pt x="1340" y="459"/>
                    <a:pt x="1340" y="459"/>
                    <a:pt x="1340" y="459"/>
                  </a:cubicBezTo>
                  <a:cubicBezTo>
                    <a:pt x="1340" y="460"/>
                    <a:pt x="1340" y="460"/>
                    <a:pt x="1340" y="460"/>
                  </a:cubicBezTo>
                  <a:cubicBezTo>
                    <a:pt x="1340" y="459"/>
                    <a:pt x="1340" y="459"/>
                    <a:pt x="1340" y="459"/>
                  </a:cubicBezTo>
                  <a:cubicBezTo>
                    <a:pt x="1340" y="459"/>
                    <a:pt x="1340" y="459"/>
                    <a:pt x="1340" y="459"/>
                  </a:cubicBezTo>
                  <a:cubicBezTo>
                    <a:pt x="1340" y="460"/>
                    <a:pt x="1340" y="460"/>
                    <a:pt x="1340" y="460"/>
                  </a:cubicBezTo>
                  <a:cubicBezTo>
                    <a:pt x="1340" y="459"/>
                    <a:pt x="1340" y="459"/>
                    <a:pt x="1340" y="459"/>
                  </a:cubicBezTo>
                  <a:cubicBezTo>
                    <a:pt x="1338" y="462"/>
                    <a:pt x="1338" y="462"/>
                    <a:pt x="1338" y="462"/>
                  </a:cubicBezTo>
                  <a:cubicBezTo>
                    <a:pt x="1341" y="460"/>
                    <a:pt x="1341" y="460"/>
                    <a:pt x="1341" y="460"/>
                  </a:cubicBezTo>
                  <a:cubicBezTo>
                    <a:pt x="1340" y="459"/>
                    <a:pt x="1340" y="459"/>
                    <a:pt x="1340" y="459"/>
                  </a:cubicBezTo>
                  <a:cubicBezTo>
                    <a:pt x="1338" y="462"/>
                    <a:pt x="1338" y="462"/>
                    <a:pt x="1338" y="462"/>
                  </a:cubicBezTo>
                  <a:cubicBezTo>
                    <a:pt x="1341" y="460"/>
                    <a:pt x="1341" y="460"/>
                    <a:pt x="1341" y="460"/>
                  </a:cubicBezTo>
                  <a:cubicBezTo>
                    <a:pt x="1337" y="463"/>
                    <a:pt x="1337" y="463"/>
                    <a:pt x="1337" y="463"/>
                  </a:cubicBezTo>
                  <a:cubicBezTo>
                    <a:pt x="1341" y="460"/>
                    <a:pt x="1341" y="460"/>
                    <a:pt x="1341" y="460"/>
                  </a:cubicBezTo>
                  <a:cubicBezTo>
                    <a:pt x="1341" y="460"/>
                    <a:pt x="1341" y="460"/>
                    <a:pt x="1341" y="460"/>
                  </a:cubicBezTo>
                  <a:cubicBezTo>
                    <a:pt x="1337" y="463"/>
                    <a:pt x="1337" y="463"/>
                    <a:pt x="1337" y="463"/>
                  </a:cubicBezTo>
                  <a:cubicBezTo>
                    <a:pt x="1341" y="460"/>
                    <a:pt x="1341" y="460"/>
                    <a:pt x="1341" y="460"/>
                  </a:cubicBezTo>
                  <a:cubicBezTo>
                    <a:pt x="1336" y="463"/>
                    <a:pt x="1336" y="463"/>
                    <a:pt x="1336" y="463"/>
                  </a:cubicBezTo>
                  <a:cubicBezTo>
                    <a:pt x="1342" y="463"/>
                    <a:pt x="1342" y="463"/>
                    <a:pt x="1342" y="463"/>
                  </a:cubicBezTo>
                  <a:cubicBezTo>
                    <a:pt x="1342" y="461"/>
                    <a:pt x="1341" y="461"/>
                    <a:pt x="1341" y="460"/>
                  </a:cubicBezTo>
                  <a:cubicBezTo>
                    <a:pt x="1336" y="463"/>
                    <a:pt x="1336" y="463"/>
                    <a:pt x="1336" y="463"/>
                  </a:cubicBezTo>
                  <a:cubicBezTo>
                    <a:pt x="1342" y="463"/>
                    <a:pt x="1342" y="463"/>
                    <a:pt x="1342" y="463"/>
                  </a:cubicBezTo>
                  <a:cubicBezTo>
                    <a:pt x="1336" y="463"/>
                    <a:pt x="1336" y="463"/>
                    <a:pt x="1336" y="463"/>
                  </a:cubicBezTo>
                  <a:cubicBezTo>
                    <a:pt x="1341" y="466"/>
                    <a:pt x="1341" y="466"/>
                    <a:pt x="1341" y="466"/>
                  </a:cubicBezTo>
                  <a:cubicBezTo>
                    <a:pt x="1342" y="465"/>
                    <a:pt x="1342" y="464"/>
                    <a:pt x="1342" y="463"/>
                  </a:cubicBezTo>
                  <a:cubicBezTo>
                    <a:pt x="1336" y="463"/>
                    <a:pt x="1336" y="463"/>
                    <a:pt x="1336" y="463"/>
                  </a:cubicBezTo>
                  <a:cubicBezTo>
                    <a:pt x="1341" y="466"/>
                    <a:pt x="1341" y="466"/>
                    <a:pt x="1341" y="466"/>
                  </a:cubicBezTo>
                  <a:cubicBezTo>
                    <a:pt x="1336" y="463"/>
                    <a:pt x="1336" y="463"/>
                    <a:pt x="1336" y="463"/>
                  </a:cubicBezTo>
                  <a:cubicBezTo>
                    <a:pt x="1335" y="468"/>
                    <a:pt x="1335" y="468"/>
                    <a:pt x="1335" y="468"/>
                  </a:cubicBezTo>
                  <a:cubicBezTo>
                    <a:pt x="1399" y="481"/>
                    <a:pt x="1399" y="481"/>
                    <a:pt x="1399" y="481"/>
                  </a:cubicBezTo>
                  <a:cubicBezTo>
                    <a:pt x="1402" y="481"/>
                    <a:pt x="1404" y="480"/>
                    <a:pt x="1405" y="477"/>
                  </a:cubicBezTo>
                  <a:cubicBezTo>
                    <a:pt x="1406" y="475"/>
                    <a:pt x="1405" y="472"/>
                    <a:pt x="1403" y="471"/>
                  </a:cubicBezTo>
                  <a:cubicBezTo>
                    <a:pt x="1375" y="453"/>
                    <a:pt x="1375" y="453"/>
                    <a:pt x="1375" y="453"/>
                  </a:cubicBezTo>
                  <a:cubicBezTo>
                    <a:pt x="1372" y="458"/>
                    <a:pt x="1372" y="458"/>
                    <a:pt x="1372" y="458"/>
                  </a:cubicBezTo>
                  <a:cubicBezTo>
                    <a:pt x="1370" y="463"/>
                    <a:pt x="1370" y="463"/>
                    <a:pt x="1370" y="463"/>
                  </a:cubicBezTo>
                  <a:cubicBezTo>
                    <a:pt x="1430" y="478"/>
                    <a:pt x="1430" y="478"/>
                    <a:pt x="1430" y="478"/>
                  </a:cubicBezTo>
                  <a:cubicBezTo>
                    <a:pt x="1432" y="479"/>
                    <a:pt x="1434" y="478"/>
                    <a:pt x="1436" y="476"/>
                  </a:cubicBezTo>
                  <a:cubicBezTo>
                    <a:pt x="1436" y="475"/>
                    <a:pt x="1436" y="474"/>
                    <a:pt x="1436" y="473"/>
                  </a:cubicBezTo>
                  <a:cubicBezTo>
                    <a:pt x="1436" y="472"/>
                    <a:pt x="1436" y="471"/>
                    <a:pt x="1436" y="471"/>
                  </a:cubicBezTo>
                  <a:cubicBezTo>
                    <a:pt x="1436" y="470"/>
                    <a:pt x="1435" y="470"/>
                    <a:pt x="1435" y="469"/>
                  </a:cubicBezTo>
                  <a:cubicBezTo>
                    <a:pt x="1435" y="469"/>
                    <a:pt x="1434" y="469"/>
                    <a:pt x="1434" y="468"/>
                  </a:cubicBezTo>
                  <a:cubicBezTo>
                    <a:pt x="1434" y="468"/>
                    <a:pt x="1433" y="468"/>
                    <a:pt x="1433" y="467"/>
                  </a:cubicBezTo>
                  <a:cubicBezTo>
                    <a:pt x="1431" y="466"/>
                    <a:pt x="1428" y="465"/>
                    <a:pt x="1425" y="462"/>
                  </a:cubicBezTo>
                  <a:cubicBezTo>
                    <a:pt x="1420" y="459"/>
                    <a:pt x="1414" y="456"/>
                    <a:pt x="1409" y="453"/>
                  </a:cubicBezTo>
                  <a:cubicBezTo>
                    <a:pt x="1406" y="451"/>
                    <a:pt x="1404" y="450"/>
                    <a:pt x="1403" y="449"/>
                  </a:cubicBezTo>
                  <a:cubicBezTo>
                    <a:pt x="1402" y="448"/>
                    <a:pt x="1401" y="448"/>
                    <a:pt x="1401" y="448"/>
                  </a:cubicBezTo>
                  <a:cubicBezTo>
                    <a:pt x="1401" y="448"/>
                    <a:pt x="1401" y="448"/>
                    <a:pt x="1401" y="448"/>
                  </a:cubicBezTo>
                  <a:cubicBezTo>
                    <a:pt x="1401" y="448"/>
                    <a:pt x="1401" y="448"/>
                    <a:pt x="1401" y="448"/>
                  </a:cubicBezTo>
                  <a:cubicBezTo>
                    <a:pt x="1399" y="450"/>
                    <a:pt x="1399" y="450"/>
                    <a:pt x="1399" y="450"/>
                  </a:cubicBezTo>
                  <a:cubicBezTo>
                    <a:pt x="1401" y="448"/>
                    <a:pt x="1401" y="448"/>
                    <a:pt x="1401" y="448"/>
                  </a:cubicBezTo>
                  <a:cubicBezTo>
                    <a:pt x="1401" y="448"/>
                    <a:pt x="1401" y="448"/>
                    <a:pt x="1401" y="448"/>
                  </a:cubicBezTo>
                  <a:cubicBezTo>
                    <a:pt x="1399" y="450"/>
                    <a:pt x="1399" y="450"/>
                    <a:pt x="1399" y="450"/>
                  </a:cubicBezTo>
                  <a:cubicBezTo>
                    <a:pt x="1401" y="448"/>
                    <a:pt x="1401" y="448"/>
                    <a:pt x="1401" y="448"/>
                  </a:cubicBezTo>
                  <a:cubicBezTo>
                    <a:pt x="1397" y="452"/>
                    <a:pt x="1397" y="452"/>
                    <a:pt x="1397" y="452"/>
                  </a:cubicBezTo>
                  <a:cubicBezTo>
                    <a:pt x="1401" y="448"/>
                    <a:pt x="1401" y="448"/>
                    <a:pt x="1401" y="448"/>
                  </a:cubicBezTo>
                  <a:cubicBezTo>
                    <a:pt x="1401" y="448"/>
                    <a:pt x="1401" y="448"/>
                    <a:pt x="1401" y="448"/>
                  </a:cubicBezTo>
                  <a:cubicBezTo>
                    <a:pt x="1397" y="452"/>
                    <a:pt x="1397" y="452"/>
                    <a:pt x="1397" y="452"/>
                  </a:cubicBezTo>
                  <a:cubicBezTo>
                    <a:pt x="1401" y="448"/>
                    <a:pt x="1401" y="448"/>
                    <a:pt x="1401" y="448"/>
                  </a:cubicBezTo>
                  <a:cubicBezTo>
                    <a:pt x="1397" y="452"/>
                    <a:pt x="1397" y="452"/>
                    <a:pt x="1397" y="452"/>
                  </a:cubicBezTo>
                  <a:cubicBezTo>
                    <a:pt x="1402" y="449"/>
                    <a:pt x="1402" y="449"/>
                    <a:pt x="1402" y="449"/>
                  </a:cubicBezTo>
                  <a:cubicBezTo>
                    <a:pt x="1402" y="449"/>
                    <a:pt x="1402" y="449"/>
                    <a:pt x="1401" y="448"/>
                  </a:cubicBezTo>
                  <a:cubicBezTo>
                    <a:pt x="1397" y="452"/>
                    <a:pt x="1397" y="452"/>
                    <a:pt x="1397" y="452"/>
                  </a:cubicBezTo>
                  <a:cubicBezTo>
                    <a:pt x="1402" y="449"/>
                    <a:pt x="1402" y="449"/>
                    <a:pt x="1402" y="449"/>
                  </a:cubicBezTo>
                  <a:cubicBezTo>
                    <a:pt x="1397" y="452"/>
                    <a:pt x="1397" y="452"/>
                    <a:pt x="1397" y="452"/>
                  </a:cubicBezTo>
                  <a:cubicBezTo>
                    <a:pt x="1403" y="452"/>
                    <a:pt x="1403" y="452"/>
                    <a:pt x="1403" y="452"/>
                  </a:cubicBezTo>
                  <a:cubicBezTo>
                    <a:pt x="1403" y="450"/>
                    <a:pt x="1402" y="450"/>
                    <a:pt x="1402" y="449"/>
                  </a:cubicBezTo>
                  <a:cubicBezTo>
                    <a:pt x="1397" y="452"/>
                    <a:pt x="1397" y="452"/>
                    <a:pt x="1397" y="452"/>
                  </a:cubicBezTo>
                  <a:cubicBezTo>
                    <a:pt x="1403" y="452"/>
                    <a:pt x="1403" y="452"/>
                    <a:pt x="1403" y="452"/>
                  </a:cubicBezTo>
                  <a:cubicBezTo>
                    <a:pt x="1397" y="452"/>
                    <a:pt x="1397" y="452"/>
                    <a:pt x="1397" y="452"/>
                  </a:cubicBezTo>
                  <a:cubicBezTo>
                    <a:pt x="1402" y="455"/>
                    <a:pt x="1402" y="455"/>
                    <a:pt x="1402" y="455"/>
                  </a:cubicBezTo>
                  <a:cubicBezTo>
                    <a:pt x="1397" y="452"/>
                    <a:pt x="1397" y="452"/>
                    <a:pt x="1397" y="452"/>
                  </a:cubicBezTo>
                  <a:cubicBezTo>
                    <a:pt x="1400" y="457"/>
                    <a:pt x="1400" y="457"/>
                    <a:pt x="1400" y="457"/>
                  </a:cubicBezTo>
                  <a:cubicBezTo>
                    <a:pt x="1400" y="456"/>
                    <a:pt x="1401" y="456"/>
                    <a:pt x="1402" y="455"/>
                  </a:cubicBezTo>
                  <a:cubicBezTo>
                    <a:pt x="1397" y="452"/>
                    <a:pt x="1397" y="452"/>
                    <a:pt x="1397" y="452"/>
                  </a:cubicBezTo>
                  <a:cubicBezTo>
                    <a:pt x="1400" y="457"/>
                    <a:pt x="1400" y="457"/>
                    <a:pt x="1400" y="457"/>
                  </a:cubicBezTo>
                  <a:cubicBezTo>
                    <a:pt x="1397" y="452"/>
                    <a:pt x="1397" y="452"/>
                    <a:pt x="1397" y="452"/>
                  </a:cubicBezTo>
                  <a:cubicBezTo>
                    <a:pt x="1398" y="457"/>
                    <a:pt x="1398" y="457"/>
                    <a:pt x="1398" y="457"/>
                  </a:cubicBezTo>
                  <a:cubicBezTo>
                    <a:pt x="1398" y="457"/>
                    <a:pt x="1399" y="457"/>
                    <a:pt x="1400" y="457"/>
                  </a:cubicBezTo>
                  <a:cubicBezTo>
                    <a:pt x="1397" y="452"/>
                    <a:pt x="1397" y="452"/>
                    <a:pt x="1397" y="452"/>
                  </a:cubicBezTo>
                  <a:cubicBezTo>
                    <a:pt x="1398" y="457"/>
                    <a:pt x="1398" y="457"/>
                    <a:pt x="1398" y="457"/>
                  </a:cubicBezTo>
                  <a:cubicBezTo>
                    <a:pt x="1397" y="452"/>
                    <a:pt x="1397" y="452"/>
                    <a:pt x="1397" y="452"/>
                  </a:cubicBezTo>
                  <a:cubicBezTo>
                    <a:pt x="1397" y="457"/>
                    <a:pt x="1397" y="457"/>
                    <a:pt x="1397" y="457"/>
                  </a:cubicBezTo>
                  <a:cubicBezTo>
                    <a:pt x="1398" y="457"/>
                    <a:pt x="1398" y="457"/>
                    <a:pt x="1398" y="457"/>
                  </a:cubicBezTo>
                  <a:cubicBezTo>
                    <a:pt x="1397" y="452"/>
                    <a:pt x="1397" y="452"/>
                    <a:pt x="1397" y="452"/>
                  </a:cubicBezTo>
                  <a:cubicBezTo>
                    <a:pt x="1397" y="457"/>
                    <a:pt x="1397" y="457"/>
                    <a:pt x="1397" y="457"/>
                  </a:cubicBezTo>
                  <a:cubicBezTo>
                    <a:pt x="1397" y="453"/>
                    <a:pt x="1397" y="453"/>
                    <a:pt x="1397" y="453"/>
                  </a:cubicBezTo>
                  <a:cubicBezTo>
                    <a:pt x="1397" y="457"/>
                    <a:pt x="1397" y="457"/>
                    <a:pt x="1397" y="457"/>
                  </a:cubicBezTo>
                  <a:cubicBezTo>
                    <a:pt x="1397" y="457"/>
                    <a:pt x="1397" y="457"/>
                    <a:pt x="1397" y="457"/>
                  </a:cubicBezTo>
                  <a:cubicBezTo>
                    <a:pt x="1397" y="453"/>
                    <a:pt x="1397" y="453"/>
                    <a:pt x="1397" y="453"/>
                  </a:cubicBezTo>
                  <a:cubicBezTo>
                    <a:pt x="1397" y="457"/>
                    <a:pt x="1397" y="457"/>
                    <a:pt x="1397" y="457"/>
                  </a:cubicBezTo>
                  <a:cubicBezTo>
                    <a:pt x="1397" y="456"/>
                    <a:pt x="1397" y="456"/>
                    <a:pt x="1397" y="456"/>
                  </a:cubicBezTo>
                  <a:cubicBezTo>
                    <a:pt x="1397" y="457"/>
                    <a:pt x="1397" y="457"/>
                    <a:pt x="1397" y="457"/>
                  </a:cubicBezTo>
                  <a:cubicBezTo>
                    <a:pt x="1397" y="457"/>
                    <a:pt x="1397" y="457"/>
                    <a:pt x="1397" y="457"/>
                  </a:cubicBezTo>
                  <a:cubicBezTo>
                    <a:pt x="1397" y="456"/>
                    <a:pt x="1397" y="456"/>
                    <a:pt x="1397" y="456"/>
                  </a:cubicBezTo>
                  <a:cubicBezTo>
                    <a:pt x="1397" y="457"/>
                    <a:pt x="1397" y="457"/>
                    <a:pt x="1397" y="457"/>
                  </a:cubicBezTo>
                  <a:cubicBezTo>
                    <a:pt x="1397" y="457"/>
                    <a:pt x="1397" y="457"/>
                    <a:pt x="1398" y="458"/>
                  </a:cubicBezTo>
                  <a:cubicBezTo>
                    <a:pt x="1400" y="458"/>
                    <a:pt x="1405" y="459"/>
                    <a:pt x="1410" y="461"/>
                  </a:cubicBezTo>
                  <a:cubicBezTo>
                    <a:pt x="1419" y="463"/>
                    <a:pt x="1429" y="466"/>
                    <a:pt x="1438" y="468"/>
                  </a:cubicBezTo>
                  <a:cubicBezTo>
                    <a:pt x="1443" y="469"/>
                    <a:pt x="1447" y="470"/>
                    <a:pt x="1450" y="471"/>
                  </a:cubicBezTo>
                  <a:cubicBezTo>
                    <a:pt x="1452" y="471"/>
                    <a:pt x="1453" y="471"/>
                    <a:pt x="1454" y="472"/>
                  </a:cubicBezTo>
                  <a:cubicBezTo>
                    <a:pt x="1455" y="472"/>
                    <a:pt x="1455" y="472"/>
                    <a:pt x="1456" y="472"/>
                  </a:cubicBezTo>
                  <a:cubicBezTo>
                    <a:pt x="1456" y="472"/>
                    <a:pt x="1457" y="472"/>
                    <a:pt x="1457" y="472"/>
                  </a:cubicBezTo>
                  <a:cubicBezTo>
                    <a:pt x="1458" y="472"/>
                    <a:pt x="1458" y="472"/>
                    <a:pt x="1459" y="472"/>
                  </a:cubicBezTo>
                  <a:cubicBezTo>
                    <a:pt x="1459" y="472"/>
                    <a:pt x="1459" y="472"/>
                    <a:pt x="1460" y="471"/>
                  </a:cubicBezTo>
                  <a:cubicBezTo>
                    <a:pt x="1461" y="471"/>
                    <a:pt x="1461" y="471"/>
                    <a:pt x="1462" y="469"/>
                  </a:cubicBezTo>
                  <a:cubicBezTo>
                    <a:pt x="1463" y="468"/>
                    <a:pt x="1463" y="467"/>
                    <a:pt x="1463" y="465"/>
                  </a:cubicBezTo>
                  <a:cubicBezTo>
                    <a:pt x="1463" y="464"/>
                    <a:pt x="1462" y="463"/>
                    <a:pt x="1461" y="462"/>
                  </a:cubicBezTo>
                  <a:cubicBezTo>
                    <a:pt x="1428" y="441"/>
                    <a:pt x="1428" y="441"/>
                    <a:pt x="1428" y="441"/>
                  </a:cubicBezTo>
                  <a:cubicBezTo>
                    <a:pt x="1425" y="446"/>
                    <a:pt x="1425" y="446"/>
                    <a:pt x="1425" y="446"/>
                  </a:cubicBezTo>
                  <a:cubicBezTo>
                    <a:pt x="1430" y="449"/>
                    <a:pt x="1430" y="449"/>
                    <a:pt x="1430" y="449"/>
                  </a:cubicBezTo>
                  <a:cubicBezTo>
                    <a:pt x="1425" y="446"/>
                    <a:pt x="1425" y="446"/>
                    <a:pt x="1425" y="446"/>
                  </a:cubicBezTo>
                  <a:cubicBezTo>
                    <a:pt x="1427" y="451"/>
                    <a:pt x="1427" y="451"/>
                    <a:pt x="1427" y="451"/>
                  </a:cubicBezTo>
                  <a:cubicBezTo>
                    <a:pt x="1428" y="451"/>
                    <a:pt x="1429" y="450"/>
                    <a:pt x="1430" y="449"/>
                  </a:cubicBezTo>
                  <a:cubicBezTo>
                    <a:pt x="1425" y="446"/>
                    <a:pt x="1425" y="446"/>
                    <a:pt x="1425" y="446"/>
                  </a:cubicBezTo>
                  <a:cubicBezTo>
                    <a:pt x="1427" y="451"/>
                    <a:pt x="1427" y="451"/>
                    <a:pt x="1427" y="451"/>
                  </a:cubicBezTo>
                  <a:cubicBezTo>
                    <a:pt x="1425" y="446"/>
                    <a:pt x="1425" y="446"/>
                    <a:pt x="1425" y="446"/>
                  </a:cubicBezTo>
                  <a:cubicBezTo>
                    <a:pt x="1426" y="452"/>
                    <a:pt x="1426" y="452"/>
                    <a:pt x="1426" y="452"/>
                  </a:cubicBezTo>
                  <a:cubicBezTo>
                    <a:pt x="1426" y="451"/>
                    <a:pt x="1427" y="451"/>
                    <a:pt x="1427" y="451"/>
                  </a:cubicBezTo>
                  <a:cubicBezTo>
                    <a:pt x="1425" y="446"/>
                    <a:pt x="1425" y="446"/>
                    <a:pt x="1425" y="446"/>
                  </a:cubicBezTo>
                  <a:cubicBezTo>
                    <a:pt x="1426" y="452"/>
                    <a:pt x="1426" y="452"/>
                    <a:pt x="1426" y="452"/>
                  </a:cubicBezTo>
                  <a:cubicBezTo>
                    <a:pt x="1425" y="446"/>
                    <a:pt x="1425" y="446"/>
                    <a:pt x="1425" y="446"/>
                  </a:cubicBezTo>
                  <a:cubicBezTo>
                    <a:pt x="1425" y="452"/>
                    <a:pt x="1425" y="452"/>
                    <a:pt x="1425" y="452"/>
                  </a:cubicBezTo>
                  <a:cubicBezTo>
                    <a:pt x="1426" y="452"/>
                    <a:pt x="1426" y="452"/>
                    <a:pt x="1426" y="452"/>
                  </a:cubicBezTo>
                  <a:cubicBezTo>
                    <a:pt x="1425" y="446"/>
                    <a:pt x="1425" y="446"/>
                    <a:pt x="1425" y="446"/>
                  </a:cubicBezTo>
                  <a:cubicBezTo>
                    <a:pt x="1425" y="452"/>
                    <a:pt x="1425" y="452"/>
                    <a:pt x="1425" y="452"/>
                  </a:cubicBezTo>
                  <a:cubicBezTo>
                    <a:pt x="1425" y="447"/>
                    <a:pt x="1425" y="447"/>
                    <a:pt x="1425" y="447"/>
                  </a:cubicBezTo>
                  <a:cubicBezTo>
                    <a:pt x="1425" y="452"/>
                    <a:pt x="1425" y="452"/>
                    <a:pt x="1425" y="452"/>
                  </a:cubicBezTo>
                  <a:cubicBezTo>
                    <a:pt x="1425" y="452"/>
                    <a:pt x="1425" y="452"/>
                    <a:pt x="1425" y="452"/>
                  </a:cubicBezTo>
                  <a:cubicBezTo>
                    <a:pt x="1425" y="447"/>
                    <a:pt x="1425" y="447"/>
                    <a:pt x="1425" y="447"/>
                  </a:cubicBezTo>
                  <a:cubicBezTo>
                    <a:pt x="1425" y="452"/>
                    <a:pt x="1425" y="452"/>
                    <a:pt x="1425" y="452"/>
                  </a:cubicBezTo>
                  <a:cubicBezTo>
                    <a:pt x="1425" y="450"/>
                    <a:pt x="1425" y="450"/>
                    <a:pt x="1425" y="450"/>
                  </a:cubicBezTo>
                  <a:cubicBezTo>
                    <a:pt x="1425" y="452"/>
                    <a:pt x="1425" y="452"/>
                    <a:pt x="1425" y="452"/>
                  </a:cubicBezTo>
                  <a:cubicBezTo>
                    <a:pt x="1425" y="452"/>
                    <a:pt x="1425" y="452"/>
                    <a:pt x="1425" y="452"/>
                  </a:cubicBezTo>
                  <a:cubicBezTo>
                    <a:pt x="1425" y="450"/>
                    <a:pt x="1425" y="450"/>
                    <a:pt x="1425" y="450"/>
                  </a:cubicBezTo>
                  <a:cubicBezTo>
                    <a:pt x="1425" y="452"/>
                    <a:pt x="1425" y="452"/>
                    <a:pt x="1425" y="452"/>
                  </a:cubicBezTo>
                  <a:cubicBezTo>
                    <a:pt x="1425" y="452"/>
                    <a:pt x="1425" y="452"/>
                    <a:pt x="1426" y="452"/>
                  </a:cubicBezTo>
                  <a:cubicBezTo>
                    <a:pt x="1428" y="452"/>
                    <a:pt x="1432" y="453"/>
                    <a:pt x="1438" y="455"/>
                  </a:cubicBezTo>
                  <a:cubicBezTo>
                    <a:pt x="1446" y="457"/>
                    <a:pt x="1456" y="459"/>
                    <a:pt x="1465" y="462"/>
                  </a:cubicBezTo>
                  <a:cubicBezTo>
                    <a:pt x="1470" y="463"/>
                    <a:pt x="1474" y="464"/>
                    <a:pt x="1477" y="464"/>
                  </a:cubicBezTo>
                  <a:cubicBezTo>
                    <a:pt x="1479" y="465"/>
                    <a:pt x="1480" y="465"/>
                    <a:pt x="1481" y="465"/>
                  </a:cubicBezTo>
                  <a:cubicBezTo>
                    <a:pt x="1482" y="465"/>
                    <a:pt x="1482" y="465"/>
                    <a:pt x="1483" y="465"/>
                  </a:cubicBezTo>
                  <a:cubicBezTo>
                    <a:pt x="1483" y="465"/>
                    <a:pt x="1484" y="465"/>
                    <a:pt x="1485" y="465"/>
                  </a:cubicBezTo>
                  <a:cubicBezTo>
                    <a:pt x="1485" y="465"/>
                    <a:pt x="1485" y="465"/>
                    <a:pt x="1486" y="465"/>
                  </a:cubicBezTo>
                  <a:cubicBezTo>
                    <a:pt x="1486" y="465"/>
                    <a:pt x="1487" y="465"/>
                    <a:pt x="1487" y="465"/>
                  </a:cubicBezTo>
                  <a:cubicBezTo>
                    <a:pt x="1488" y="465"/>
                    <a:pt x="1489" y="464"/>
                    <a:pt x="1490" y="463"/>
                  </a:cubicBezTo>
                  <a:cubicBezTo>
                    <a:pt x="1490" y="463"/>
                    <a:pt x="1490" y="463"/>
                    <a:pt x="1490" y="463"/>
                  </a:cubicBezTo>
                  <a:cubicBezTo>
                    <a:pt x="1490" y="462"/>
                    <a:pt x="1490" y="461"/>
                    <a:pt x="1490" y="460"/>
                  </a:cubicBezTo>
                  <a:cubicBezTo>
                    <a:pt x="1490" y="458"/>
                    <a:pt x="1490" y="457"/>
                    <a:pt x="1490" y="457"/>
                  </a:cubicBezTo>
                  <a:cubicBezTo>
                    <a:pt x="1489" y="456"/>
                    <a:pt x="1489" y="456"/>
                    <a:pt x="1488" y="456"/>
                  </a:cubicBezTo>
                  <a:cubicBezTo>
                    <a:pt x="1488" y="455"/>
                    <a:pt x="1488" y="455"/>
                    <a:pt x="1487" y="455"/>
                  </a:cubicBezTo>
                  <a:cubicBezTo>
                    <a:pt x="1486" y="454"/>
                    <a:pt x="1484" y="452"/>
                    <a:pt x="1481" y="451"/>
                  </a:cubicBezTo>
                  <a:cubicBezTo>
                    <a:pt x="1473" y="446"/>
                    <a:pt x="1461" y="439"/>
                    <a:pt x="1461" y="439"/>
                  </a:cubicBezTo>
                  <a:cubicBezTo>
                    <a:pt x="1458" y="443"/>
                    <a:pt x="1458" y="443"/>
                    <a:pt x="1458" y="443"/>
                  </a:cubicBezTo>
                  <a:cubicBezTo>
                    <a:pt x="1457" y="449"/>
                    <a:pt x="1457" y="449"/>
                    <a:pt x="1457" y="449"/>
                  </a:cubicBezTo>
                  <a:cubicBezTo>
                    <a:pt x="1515" y="459"/>
                    <a:pt x="1515" y="459"/>
                    <a:pt x="1515" y="459"/>
                  </a:cubicBezTo>
                  <a:cubicBezTo>
                    <a:pt x="1516" y="459"/>
                    <a:pt x="1518" y="459"/>
                    <a:pt x="1519" y="458"/>
                  </a:cubicBezTo>
                  <a:cubicBezTo>
                    <a:pt x="1521" y="457"/>
                    <a:pt x="1521" y="455"/>
                    <a:pt x="1521" y="454"/>
                  </a:cubicBezTo>
                  <a:cubicBezTo>
                    <a:pt x="1521" y="452"/>
                    <a:pt x="1521" y="452"/>
                    <a:pt x="1521" y="451"/>
                  </a:cubicBezTo>
                  <a:cubicBezTo>
                    <a:pt x="1520" y="450"/>
                    <a:pt x="1520" y="450"/>
                    <a:pt x="1520" y="450"/>
                  </a:cubicBezTo>
                  <a:cubicBezTo>
                    <a:pt x="1519" y="449"/>
                    <a:pt x="1519" y="449"/>
                    <a:pt x="1519" y="449"/>
                  </a:cubicBezTo>
                  <a:cubicBezTo>
                    <a:pt x="1518" y="449"/>
                    <a:pt x="1518" y="448"/>
                    <a:pt x="1517" y="447"/>
                  </a:cubicBezTo>
                  <a:cubicBezTo>
                    <a:pt x="1513" y="445"/>
                    <a:pt x="1506" y="441"/>
                    <a:pt x="1500" y="437"/>
                  </a:cubicBezTo>
                  <a:cubicBezTo>
                    <a:pt x="1495" y="434"/>
                    <a:pt x="1490" y="431"/>
                    <a:pt x="1490" y="431"/>
                  </a:cubicBezTo>
                  <a:cubicBezTo>
                    <a:pt x="1487" y="436"/>
                    <a:pt x="1487" y="436"/>
                    <a:pt x="1487" y="436"/>
                  </a:cubicBezTo>
                  <a:cubicBezTo>
                    <a:pt x="1491" y="438"/>
                    <a:pt x="1491" y="438"/>
                    <a:pt x="1491" y="438"/>
                  </a:cubicBezTo>
                  <a:cubicBezTo>
                    <a:pt x="1487" y="436"/>
                    <a:pt x="1487" y="436"/>
                    <a:pt x="1487" y="436"/>
                  </a:cubicBezTo>
                  <a:cubicBezTo>
                    <a:pt x="1490" y="440"/>
                    <a:pt x="1490" y="440"/>
                    <a:pt x="1490" y="440"/>
                  </a:cubicBezTo>
                  <a:cubicBezTo>
                    <a:pt x="1490" y="440"/>
                    <a:pt x="1491" y="439"/>
                    <a:pt x="1491" y="438"/>
                  </a:cubicBezTo>
                  <a:cubicBezTo>
                    <a:pt x="1487" y="436"/>
                    <a:pt x="1487" y="436"/>
                    <a:pt x="1487" y="436"/>
                  </a:cubicBezTo>
                  <a:cubicBezTo>
                    <a:pt x="1490" y="440"/>
                    <a:pt x="1490" y="440"/>
                    <a:pt x="1490" y="440"/>
                  </a:cubicBezTo>
                  <a:cubicBezTo>
                    <a:pt x="1487" y="436"/>
                    <a:pt x="1487" y="436"/>
                    <a:pt x="1487" y="436"/>
                  </a:cubicBezTo>
                  <a:cubicBezTo>
                    <a:pt x="1488" y="441"/>
                    <a:pt x="1488" y="441"/>
                    <a:pt x="1488" y="441"/>
                  </a:cubicBezTo>
                  <a:cubicBezTo>
                    <a:pt x="1489" y="441"/>
                    <a:pt x="1489" y="441"/>
                    <a:pt x="1490" y="440"/>
                  </a:cubicBezTo>
                  <a:cubicBezTo>
                    <a:pt x="1487" y="436"/>
                    <a:pt x="1487" y="436"/>
                    <a:pt x="1487" y="436"/>
                  </a:cubicBezTo>
                  <a:cubicBezTo>
                    <a:pt x="1488" y="441"/>
                    <a:pt x="1488" y="441"/>
                    <a:pt x="1488" y="441"/>
                  </a:cubicBezTo>
                  <a:cubicBezTo>
                    <a:pt x="1487" y="436"/>
                    <a:pt x="1487" y="436"/>
                    <a:pt x="1487" y="436"/>
                  </a:cubicBezTo>
                  <a:cubicBezTo>
                    <a:pt x="1487" y="441"/>
                    <a:pt x="1487" y="441"/>
                    <a:pt x="1487" y="441"/>
                  </a:cubicBezTo>
                  <a:cubicBezTo>
                    <a:pt x="1487" y="441"/>
                    <a:pt x="1488" y="441"/>
                    <a:pt x="1488" y="441"/>
                  </a:cubicBezTo>
                  <a:cubicBezTo>
                    <a:pt x="1487" y="436"/>
                    <a:pt x="1487" y="436"/>
                    <a:pt x="1487" y="436"/>
                  </a:cubicBezTo>
                  <a:cubicBezTo>
                    <a:pt x="1487" y="441"/>
                    <a:pt x="1487" y="441"/>
                    <a:pt x="1487" y="441"/>
                  </a:cubicBezTo>
                  <a:cubicBezTo>
                    <a:pt x="1487" y="437"/>
                    <a:pt x="1487" y="437"/>
                    <a:pt x="1487" y="437"/>
                  </a:cubicBezTo>
                  <a:cubicBezTo>
                    <a:pt x="1487" y="441"/>
                    <a:pt x="1487" y="441"/>
                    <a:pt x="1487" y="441"/>
                  </a:cubicBezTo>
                  <a:cubicBezTo>
                    <a:pt x="1487" y="441"/>
                    <a:pt x="1487" y="441"/>
                    <a:pt x="1487" y="441"/>
                  </a:cubicBezTo>
                  <a:cubicBezTo>
                    <a:pt x="1487" y="437"/>
                    <a:pt x="1487" y="437"/>
                    <a:pt x="1487" y="437"/>
                  </a:cubicBezTo>
                  <a:cubicBezTo>
                    <a:pt x="1487" y="441"/>
                    <a:pt x="1487" y="441"/>
                    <a:pt x="1487" y="441"/>
                  </a:cubicBezTo>
                  <a:cubicBezTo>
                    <a:pt x="1487" y="440"/>
                    <a:pt x="1487" y="440"/>
                    <a:pt x="1487" y="440"/>
                  </a:cubicBezTo>
                  <a:cubicBezTo>
                    <a:pt x="1487" y="441"/>
                    <a:pt x="1487" y="441"/>
                    <a:pt x="1487" y="441"/>
                  </a:cubicBezTo>
                  <a:cubicBezTo>
                    <a:pt x="1487" y="441"/>
                    <a:pt x="1487" y="441"/>
                    <a:pt x="1487" y="441"/>
                  </a:cubicBezTo>
                  <a:cubicBezTo>
                    <a:pt x="1487" y="440"/>
                    <a:pt x="1487" y="440"/>
                    <a:pt x="1487" y="440"/>
                  </a:cubicBezTo>
                  <a:cubicBezTo>
                    <a:pt x="1487" y="441"/>
                    <a:pt x="1487" y="441"/>
                    <a:pt x="1487" y="441"/>
                  </a:cubicBezTo>
                  <a:cubicBezTo>
                    <a:pt x="1487" y="441"/>
                    <a:pt x="1489" y="441"/>
                    <a:pt x="1490" y="441"/>
                  </a:cubicBezTo>
                  <a:cubicBezTo>
                    <a:pt x="1496" y="442"/>
                    <a:pt x="1509" y="444"/>
                    <a:pt x="1519" y="446"/>
                  </a:cubicBezTo>
                  <a:cubicBezTo>
                    <a:pt x="1525" y="447"/>
                    <a:pt x="1529" y="448"/>
                    <a:pt x="1533" y="448"/>
                  </a:cubicBezTo>
                  <a:cubicBezTo>
                    <a:pt x="1537" y="449"/>
                    <a:pt x="1539" y="449"/>
                    <a:pt x="1539" y="449"/>
                  </a:cubicBezTo>
                  <a:cubicBezTo>
                    <a:pt x="1541" y="450"/>
                    <a:pt x="1544" y="448"/>
                    <a:pt x="1545" y="446"/>
                  </a:cubicBezTo>
                  <a:cubicBezTo>
                    <a:pt x="1546" y="443"/>
                    <a:pt x="1545" y="441"/>
                    <a:pt x="1543" y="439"/>
                  </a:cubicBezTo>
                  <a:cubicBezTo>
                    <a:pt x="1523" y="427"/>
                    <a:pt x="1523" y="427"/>
                    <a:pt x="1523" y="427"/>
                  </a:cubicBezTo>
                  <a:cubicBezTo>
                    <a:pt x="1520" y="431"/>
                    <a:pt x="1520" y="431"/>
                    <a:pt x="1520" y="431"/>
                  </a:cubicBezTo>
                  <a:cubicBezTo>
                    <a:pt x="1524" y="434"/>
                    <a:pt x="1524" y="434"/>
                    <a:pt x="1524" y="434"/>
                  </a:cubicBezTo>
                  <a:cubicBezTo>
                    <a:pt x="1520" y="431"/>
                    <a:pt x="1520" y="431"/>
                    <a:pt x="1520" y="431"/>
                  </a:cubicBezTo>
                  <a:cubicBezTo>
                    <a:pt x="1522" y="436"/>
                    <a:pt x="1522" y="436"/>
                    <a:pt x="1522" y="436"/>
                  </a:cubicBezTo>
                  <a:cubicBezTo>
                    <a:pt x="1522" y="436"/>
                    <a:pt x="1523" y="436"/>
                    <a:pt x="1524" y="434"/>
                  </a:cubicBezTo>
                  <a:cubicBezTo>
                    <a:pt x="1520" y="431"/>
                    <a:pt x="1520" y="431"/>
                    <a:pt x="1520" y="431"/>
                  </a:cubicBezTo>
                  <a:cubicBezTo>
                    <a:pt x="1522" y="436"/>
                    <a:pt x="1522" y="436"/>
                    <a:pt x="1522" y="436"/>
                  </a:cubicBezTo>
                  <a:cubicBezTo>
                    <a:pt x="1520" y="432"/>
                    <a:pt x="1520" y="432"/>
                    <a:pt x="1520" y="432"/>
                  </a:cubicBezTo>
                  <a:cubicBezTo>
                    <a:pt x="1520" y="437"/>
                    <a:pt x="1520" y="437"/>
                    <a:pt x="1520" y="437"/>
                  </a:cubicBezTo>
                  <a:cubicBezTo>
                    <a:pt x="1521" y="437"/>
                    <a:pt x="1521" y="437"/>
                    <a:pt x="1522" y="436"/>
                  </a:cubicBezTo>
                  <a:cubicBezTo>
                    <a:pt x="1520" y="432"/>
                    <a:pt x="1520" y="432"/>
                    <a:pt x="1520" y="432"/>
                  </a:cubicBezTo>
                  <a:cubicBezTo>
                    <a:pt x="1520" y="437"/>
                    <a:pt x="1520" y="437"/>
                    <a:pt x="1520" y="437"/>
                  </a:cubicBezTo>
                  <a:cubicBezTo>
                    <a:pt x="1520" y="433"/>
                    <a:pt x="1520" y="433"/>
                    <a:pt x="1520" y="433"/>
                  </a:cubicBezTo>
                  <a:cubicBezTo>
                    <a:pt x="1520" y="437"/>
                    <a:pt x="1520" y="437"/>
                    <a:pt x="1520" y="437"/>
                  </a:cubicBezTo>
                  <a:cubicBezTo>
                    <a:pt x="1520" y="437"/>
                    <a:pt x="1520" y="437"/>
                    <a:pt x="1520" y="437"/>
                  </a:cubicBezTo>
                  <a:cubicBezTo>
                    <a:pt x="1520" y="433"/>
                    <a:pt x="1520" y="433"/>
                    <a:pt x="1520" y="433"/>
                  </a:cubicBezTo>
                  <a:cubicBezTo>
                    <a:pt x="1520" y="437"/>
                    <a:pt x="1520" y="437"/>
                    <a:pt x="1520" y="437"/>
                  </a:cubicBezTo>
                  <a:cubicBezTo>
                    <a:pt x="1520" y="437"/>
                    <a:pt x="1520" y="437"/>
                    <a:pt x="1520" y="437"/>
                  </a:cubicBezTo>
                  <a:cubicBezTo>
                    <a:pt x="1520" y="437"/>
                    <a:pt x="1520" y="437"/>
                    <a:pt x="1520" y="437"/>
                  </a:cubicBezTo>
                  <a:cubicBezTo>
                    <a:pt x="1520" y="437"/>
                    <a:pt x="1520" y="437"/>
                    <a:pt x="1520" y="437"/>
                  </a:cubicBezTo>
                  <a:cubicBezTo>
                    <a:pt x="1520" y="437"/>
                    <a:pt x="1520" y="437"/>
                    <a:pt x="1520" y="437"/>
                  </a:cubicBezTo>
                  <a:cubicBezTo>
                    <a:pt x="1520" y="437"/>
                    <a:pt x="1520" y="437"/>
                    <a:pt x="1520" y="437"/>
                  </a:cubicBezTo>
                  <a:cubicBezTo>
                    <a:pt x="1520" y="437"/>
                    <a:pt x="1521" y="437"/>
                    <a:pt x="1523" y="437"/>
                  </a:cubicBezTo>
                  <a:cubicBezTo>
                    <a:pt x="1528" y="438"/>
                    <a:pt x="1538" y="440"/>
                    <a:pt x="1546" y="441"/>
                  </a:cubicBezTo>
                  <a:cubicBezTo>
                    <a:pt x="1550" y="442"/>
                    <a:pt x="1554" y="443"/>
                    <a:pt x="1557" y="443"/>
                  </a:cubicBezTo>
                  <a:cubicBezTo>
                    <a:pt x="1560" y="444"/>
                    <a:pt x="1562" y="444"/>
                    <a:pt x="1562" y="444"/>
                  </a:cubicBezTo>
                  <a:cubicBezTo>
                    <a:pt x="1564" y="445"/>
                    <a:pt x="1567" y="443"/>
                    <a:pt x="1568" y="441"/>
                  </a:cubicBezTo>
                  <a:cubicBezTo>
                    <a:pt x="1569" y="438"/>
                    <a:pt x="1568" y="435"/>
                    <a:pt x="1565" y="434"/>
                  </a:cubicBezTo>
                  <a:cubicBezTo>
                    <a:pt x="1565" y="434"/>
                    <a:pt x="1564" y="433"/>
                    <a:pt x="1561" y="432"/>
                  </a:cubicBezTo>
                  <a:cubicBezTo>
                    <a:pt x="1557" y="429"/>
                    <a:pt x="1551" y="426"/>
                    <a:pt x="1546" y="423"/>
                  </a:cubicBezTo>
                  <a:cubicBezTo>
                    <a:pt x="1544" y="421"/>
                    <a:pt x="1542" y="420"/>
                    <a:pt x="1540" y="419"/>
                  </a:cubicBezTo>
                  <a:cubicBezTo>
                    <a:pt x="1539" y="418"/>
                    <a:pt x="1539" y="418"/>
                    <a:pt x="1538" y="417"/>
                  </a:cubicBezTo>
                  <a:cubicBezTo>
                    <a:pt x="1538" y="417"/>
                    <a:pt x="1538" y="417"/>
                    <a:pt x="1538" y="417"/>
                  </a:cubicBezTo>
                  <a:cubicBezTo>
                    <a:pt x="1538" y="417"/>
                    <a:pt x="1538" y="417"/>
                    <a:pt x="1538" y="417"/>
                  </a:cubicBezTo>
                  <a:cubicBezTo>
                    <a:pt x="1536" y="420"/>
                    <a:pt x="1536" y="420"/>
                    <a:pt x="1536" y="420"/>
                  </a:cubicBezTo>
                  <a:cubicBezTo>
                    <a:pt x="1539" y="418"/>
                    <a:pt x="1539" y="418"/>
                    <a:pt x="1539" y="418"/>
                  </a:cubicBezTo>
                  <a:cubicBezTo>
                    <a:pt x="1538" y="417"/>
                    <a:pt x="1538" y="417"/>
                    <a:pt x="1538" y="417"/>
                  </a:cubicBezTo>
                  <a:cubicBezTo>
                    <a:pt x="1536" y="420"/>
                    <a:pt x="1536" y="420"/>
                    <a:pt x="1536" y="420"/>
                  </a:cubicBezTo>
                  <a:cubicBezTo>
                    <a:pt x="1539" y="418"/>
                    <a:pt x="1539" y="418"/>
                    <a:pt x="1539" y="418"/>
                  </a:cubicBezTo>
                  <a:cubicBezTo>
                    <a:pt x="1535" y="421"/>
                    <a:pt x="1535" y="421"/>
                    <a:pt x="1535" y="421"/>
                  </a:cubicBezTo>
                  <a:cubicBezTo>
                    <a:pt x="1539" y="418"/>
                    <a:pt x="1539" y="418"/>
                    <a:pt x="1539" y="418"/>
                  </a:cubicBezTo>
                  <a:cubicBezTo>
                    <a:pt x="1539" y="418"/>
                    <a:pt x="1539" y="418"/>
                    <a:pt x="1539" y="418"/>
                  </a:cubicBezTo>
                  <a:cubicBezTo>
                    <a:pt x="1535" y="421"/>
                    <a:pt x="1535" y="421"/>
                    <a:pt x="1535" y="421"/>
                  </a:cubicBezTo>
                  <a:cubicBezTo>
                    <a:pt x="1539" y="418"/>
                    <a:pt x="1539" y="418"/>
                    <a:pt x="1539" y="418"/>
                  </a:cubicBezTo>
                  <a:cubicBezTo>
                    <a:pt x="1534" y="421"/>
                    <a:pt x="1534" y="421"/>
                    <a:pt x="1534" y="421"/>
                  </a:cubicBezTo>
                  <a:cubicBezTo>
                    <a:pt x="1540" y="421"/>
                    <a:pt x="1540" y="421"/>
                    <a:pt x="1540" y="421"/>
                  </a:cubicBezTo>
                  <a:cubicBezTo>
                    <a:pt x="1540" y="420"/>
                    <a:pt x="1539" y="419"/>
                    <a:pt x="1539" y="418"/>
                  </a:cubicBezTo>
                  <a:cubicBezTo>
                    <a:pt x="1534" y="421"/>
                    <a:pt x="1534" y="421"/>
                    <a:pt x="1534" y="421"/>
                  </a:cubicBezTo>
                  <a:cubicBezTo>
                    <a:pt x="1540" y="421"/>
                    <a:pt x="1540" y="421"/>
                    <a:pt x="1540" y="421"/>
                  </a:cubicBezTo>
                  <a:cubicBezTo>
                    <a:pt x="1534" y="421"/>
                    <a:pt x="1534" y="421"/>
                    <a:pt x="1534" y="421"/>
                  </a:cubicBezTo>
                  <a:cubicBezTo>
                    <a:pt x="1540" y="423"/>
                    <a:pt x="1540" y="423"/>
                    <a:pt x="1540" y="423"/>
                  </a:cubicBezTo>
                  <a:cubicBezTo>
                    <a:pt x="1540" y="422"/>
                    <a:pt x="1540" y="422"/>
                    <a:pt x="1540" y="421"/>
                  </a:cubicBezTo>
                  <a:cubicBezTo>
                    <a:pt x="1534" y="421"/>
                    <a:pt x="1534" y="421"/>
                    <a:pt x="1534" y="421"/>
                  </a:cubicBezTo>
                  <a:cubicBezTo>
                    <a:pt x="1540" y="423"/>
                    <a:pt x="1540" y="423"/>
                    <a:pt x="1540" y="423"/>
                  </a:cubicBezTo>
                  <a:cubicBezTo>
                    <a:pt x="1534" y="421"/>
                    <a:pt x="1534" y="421"/>
                    <a:pt x="1534" y="421"/>
                  </a:cubicBezTo>
                  <a:cubicBezTo>
                    <a:pt x="1539" y="425"/>
                    <a:pt x="1539" y="425"/>
                    <a:pt x="1539" y="425"/>
                  </a:cubicBezTo>
                  <a:cubicBezTo>
                    <a:pt x="1539" y="424"/>
                    <a:pt x="1540" y="423"/>
                    <a:pt x="1540" y="423"/>
                  </a:cubicBezTo>
                  <a:cubicBezTo>
                    <a:pt x="1534" y="421"/>
                    <a:pt x="1534" y="421"/>
                    <a:pt x="1534" y="421"/>
                  </a:cubicBezTo>
                  <a:cubicBezTo>
                    <a:pt x="1539" y="425"/>
                    <a:pt x="1539" y="425"/>
                    <a:pt x="1539" y="425"/>
                  </a:cubicBezTo>
                  <a:cubicBezTo>
                    <a:pt x="1539" y="424"/>
                    <a:pt x="1539" y="424"/>
                    <a:pt x="1539" y="424"/>
                  </a:cubicBezTo>
                  <a:cubicBezTo>
                    <a:pt x="1534" y="421"/>
                    <a:pt x="1534" y="421"/>
                    <a:pt x="1534" y="421"/>
                  </a:cubicBezTo>
                  <a:cubicBezTo>
                    <a:pt x="1537" y="426"/>
                    <a:pt x="1537" y="426"/>
                    <a:pt x="1537" y="426"/>
                  </a:cubicBezTo>
                  <a:cubicBezTo>
                    <a:pt x="1537" y="426"/>
                    <a:pt x="1538" y="425"/>
                    <a:pt x="1539" y="424"/>
                  </a:cubicBezTo>
                  <a:cubicBezTo>
                    <a:pt x="1534" y="421"/>
                    <a:pt x="1534" y="421"/>
                    <a:pt x="1534" y="421"/>
                  </a:cubicBezTo>
                  <a:cubicBezTo>
                    <a:pt x="1537" y="426"/>
                    <a:pt x="1537" y="426"/>
                    <a:pt x="1537" y="426"/>
                  </a:cubicBezTo>
                  <a:cubicBezTo>
                    <a:pt x="1534" y="421"/>
                    <a:pt x="1534" y="421"/>
                    <a:pt x="1534" y="421"/>
                  </a:cubicBezTo>
                  <a:cubicBezTo>
                    <a:pt x="1535" y="427"/>
                    <a:pt x="1535" y="427"/>
                    <a:pt x="1535" y="427"/>
                  </a:cubicBezTo>
                  <a:cubicBezTo>
                    <a:pt x="1536" y="427"/>
                    <a:pt x="1536" y="427"/>
                    <a:pt x="1537" y="426"/>
                  </a:cubicBezTo>
                  <a:cubicBezTo>
                    <a:pt x="1534" y="421"/>
                    <a:pt x="1534" y="421"/>
                    <a:pt x="1534" y="421"/>
                  </a:cubicBezTo>
                  <a:cubicBezTo>
                    <a:pt x="1535" y="427"/>
                    <a:pt x="1535" y="427"/>
                    <a:pt x="1535" y="427"/>
                  </a:cubicBezTo>
                  <a:cubicBezTo>
                    <a:pt x="1535" y="422"/>
                    <a:pt x="1535" y="422"/>
                    <a:pt x="1535" y="422"/>
                  </a:cubicBezTo>
                  <a:cubicBezTo>
                    <a:pt x="1535" y="427"/>
                    <a:pt x="1535" y="427"/>
                    <a:pt x="1535" y="427"/>
                  </a:cubicBezTo>
                  <a:cubicBezTo>
                    <a:pt x="1535" y="427"/>
                    <a:pt x="1535" y="427"/>
                    <a:pt x="1535" y="427"/>
                  </a:cubicBezTo>
                  <a:cubicBezTo>
                    <a:pt x="1535" y="422"/>
                    <a:pt x="1535" y="422"/>
                    <a:pt x="1535" y="422"/>
                  </a:cubicBezTo>
                  <a:cubicBezTo>
                    <a:pt x="1535" y="427"/>
                    <a:pt x="1535" y="427"/>
                    <a:pt x="1535" y="427"/>
                  </a:cubicBezTo>
                  <a:cubicBezTo>
                    <a:pt x="1535" y="423"/>
                    <a:pt x="1535" y="423"/>
                    <a:pt x="1535" y="423"/>
                  </a:cubicBezTo>
                  <a:cubicBezTo>
                    <a:pt x="1534" y="427"/>
                    <a:pt x="1534" y="427"/>
                    <a:pt x="1534" y="427"/>
                  </a:cubicBezTo>
                  <a:cubicBezTo>
                    <a:pt x="1535" y="427"/>
                    <a:pt x="1535" y="427"/>
                    <a:pt x="1535" y="427"/>
                  </a:cubicBezTo>
                  <a:cubicBezTo>
                    <a:pt x="1535" y="423"/>
                    <a:pt x="1535" y="423"/>
                    <a:pt x="1535" y="423"/>
                  </a:cubicBezTo>
                  <a:cubicBezTo>
                    <a:pt x="1534" y="427"/>
                    <a:pt x="1534" y="427"/>
                    <a:pt x="1534" y="427"/>
                  </a:cubicBezTo>
                  <a:cubicBezTo>
                    <a:pt x="1534" y="425"/>
                    <a:pt x="1534" y="425"/>
                    <a:pt x="1534" y="425"/>
                  </a:cubicBezTo>
                  <a:cubicBezTo>
                    <a:pt x="1534" y="427"/>
                    <a:pt x="1534" y="427"/>
                    <a:pt x="1534" y="427"/>
                  </a:cubicBezTo>
                  <a:cubicBezTo>
                    <a:pt x="1534" y="427"/>
                    <a:pt x="1534" y="427"/>
                    <a:pt x="1534" y="427"/>
                  </a:cubicBezTo>
                  <a:cubicBezTo>
                    <a:pt x="1534" y="425"/>
                    <a:pt x="1534" y="425"/>
                    <a:pt x="1534" y="425"/>
                  </a:cubicBezTo>
                  <a:cubicBezTo>
                    <a:pt x="1534" y="427"/>
                    <a:pt x="1534" y="427"/>
                    <a:pt x="1534" y="427"/>
                  </a:cubicBezTo>
                  <a:cubicBezTo>
                    <a:pt x="1534" y="427"/>
                    <a:pt x="1535" y="427"/>
                    <a:pt x="1535" y="427"/>
                  </a:cubicBezTo>
                  <a:cubicBezTo>
                    <a:pt x="1537" y="427"/>
                    <a:pt x="1541" y="428"/>
                    <a:pt x="1545" y="429"/>
                  </a:cubicBezTo>
                  <a:cubicBezTo>
                    <a:pt x="1552" y="431"/>
                    <a:pt x="1560" y="433"/>
                    <a:pt x="1567" y="435"/>
                  </a:cubicBezTo>
                  <a:cubicBezTo>
                    <a:pt x="1574" y="437"/>
                    <a:pt x="1579" y="438"/>
                    <a:pt x="1579" y="438"/>
                  </a:cubicBezTo>
                  <a:cubicBezTo>
                    <a:pt x="1582" y="439"/>
                    <a:pt x="1584" y="438"/>
                    <a:pt x="1585" y="435"/>
                  </a:cubicBezTo>
                  <a:cubicBezTo>
                    <a:pt x="1587" y="433"/>
                    <a:pt x="1586" y="430"/>
                    <a:pt x="1583" y="428"/>
                  </a:cubicBezTo>
                  <a:cubicBezTo>
                    <a:pt x="1561" y="414"/>
                    <a:pt x="1561" y="414"/>
                    <a:pt x="1561" y="414"/>
                  </a:cubicBezTo>
                  <a:cubicBezTo>
                    <a:pt x="1558" y="419"/>
                    <a:pt x="1558" y="419"/>
                    <a:pt x="1558" y="419"/>
                  </a:cubicBezTo>
                  <a:cubicBezTo>
                    <a:pt x="1562" y="422"/>
                    <a:pt x="1562" y="422"/>
                    <a:pt x="1562" y="422"/>
                  </a:cubicBezTo>
                  <a:cubicBezTo>
                    <a:pt x="1558" y="419"/>
                    <a:pt x="1558" y="419"/>
                    <a:pt x="1558" y="419"/>
                  </a:cubicBezTo>
                  <a:cubicBezTo>
                    <a:pt x="1561" y="423"/>
                    <a:pt x="1561" y="423"/>
                    <a:pt x="1561" y="423"/>
                  </a:cubicBezTo>
                  <a:cubicBezTo>
                    <a:pt x="1561" y="423"/>
                    <a:pt x="1562" y="423"/>
                    <a:pt x="1562" y="422"/>
                  </a:cubicBezTo>
                  <a:cubicBezTo>
                    <a:pt x="1558" y="419"/>
                    <a:pt x="1558" y="419"/>
                    <a:pt x="1558" y="419"/>
                  </a:cubicBezTo>
                  <a:cubicBezTo>
                    <a:pt x="1561" y="423"/>
                    <a:pt x="1561" y="423"/>
                    <a:pt x="1561" y="423"/>
                  </a:cubicBezTo>
                  <a:cubicBezTo>
                    <a:pt x="1558" y="419"/>
                    <a:pt x="1558" y="419"/>
                    <a:pt x="1558" y="419"/>
                  </a:cubicBezTo>
                  <a:cubicBezTo>
                    <a:pt x="1559" y="424"/>
                    <a:pt x="1559" y="424"/>
                    <a:pt x="1559" y="424"/>
                  </a:cubicBezTo>
                  <a:cubicBezTo>
                    <a:pt x="1559" y="424"/>
                    <a:pt x="1560" y="424"/>
                    <a:pt x="1561" y="423"/>
                  </a:cubicBezTo>
                  <a:cubicBezTo>
                    <a:pt x="1558" y="419"/>
                    <a:pt x="1558" y="419"/>
                    <a:pt x="1558" y="419"/>
                  </a:cubicBezTo>
                  <a:cubicBezTo>
                    <a:pt x="1559" y="424"/>
                    <a:pt x="1559" y="424"/>
                    <a:pt x="1559" y="424"/>
                  </a:cubicBezTo>
                  <a:cubicBezTo>
                    <a:pt x="1558" y="420"/>
                    <a:pt x="1558" y="420"/>
                    <a:pt x="1558" y="420"/>
                  </a:cubicBezTo>
                  <a:cubicBezTo>
                    <a:pt x="1558" y="424"/>
                    <a:pt x="1558" y="424"/>
                    <a:pt x="1558" y="424"/>
                  </a:cubicBezTo>
                  <a:cubicBezTo>
                    <a:pt x="1558" y="424"/>
                    <a:pt x="1559" y="424"/>
                    <a:pt x="1559" y="424"/>
                  </a:cubicBezTo>
                  <a:cubicBezTo>
                    <a:pt x="1558" y="420"/>
                    <a:pt x="1558" y="420"/>
                    <a:pt x="1558" y="420"/>
                  </a:cubicBezTo>
                  <a:cubicBezTo>
                    <a:pt x="1558" y="424"/>
                    <a:pt x="1558" y="424"/>
                    <a:pt x="1558" y="424"/>
                  </a:cubicBezTo>
                  <a:cubicBezTo>
                    <a:pt x="1558" y="422"/>
                    <a:pt x="1558" y="422"/>
                    <a:pt x="1558" y="422"/>
                  </a:cubicBezTo>
                  <a:cubicBezTo>
                    <a:pt x="1558" y="424"/>
                    <a:pt x="1558" y="424"/>
                    <a:pt x="1558" y="424"/>
                  </a:cubicBezTo>
                  <a:cubicBezTo>
                    <a:pt x="1558" y="424"/>
                    <a:pt x="1558" y="424"/>
                    <a:pt x="1558" y="424"/>
                  </a:cubicBezTo>
                  <a:cubicBezTo>
                    <a:pt x="1558" y="422"/>
                    <a:pt x="1558" y="422"/>
                    <a:pt x="1558" y="422"/>
                  </a:cubicBezTo>
                  <a:cubicBezTo>
                    <a:pt x="1558" y="424"/>
                    <a:pt x="1558" y="424"/>
                    <a:pt x="1558" y="424"/>
                  </a:cubicBezTo>
                  <a:cubicBezTo>
                    <a:pt x="1558" y="424"/>
                    <a:pt x="1559" y="424"/>
                    <a:pt x="1561" y="424"/>
                  </a:cubicBezTo>
                  <a:cubicBezTo>
                    <a:pt x="1566" y="425"/>
                    <a:pt x="1577" y="427"/>
                    <a:pt x="1586" y="428"/>
                  </a:cubicBezTo>
                  <a:cubicBezTo>
                    <a:pt x="1591" y="429"/>
                    <a:pt x="1596" y="429"/>
                    <a:pt x="1599" y="430"/>
                  </a:cubicBezTo>
                  <a:cubicBezTo>
                    <a:pt x="1601" y="430"/>
                    <a:pt x="1602" y="430"/>
                    <a:pt x="1603" y="430"/>
                  </a:cubicBezTo>
                  <a:cubicBezTo>
                    <a:pt x="1603" y="430"/>
                    <a:pt x="1604" y="430"/>
                    <a:pt x="1604" y="430"/>
                  </a:cubicBezTo>
                  <a:cubicBezTo>
                    <a:pt x="1605" y="430"/>
                    <a:pt x="1605" y="430"/>
                    <a:pt x="1605" y="430"/>
                  </a:cubicBezTo>
                  <a:cubicBezTo>
                    <a:pt x="1605" y="430"/>
                    <a:pt x="1605" y="430"/>
                    <a:pt x="1605" y="430"/>
                  </a:cubicBezTo>
                  <a:cubicBezTo>
                    <a:pt x="1606" y="430"/>
                    <a:pt x="1606" y="430"/>
                    <a:pt x="1606" y="430"/>
                  </a:cubicBezTo>
                  <a:cubicBezTo>
                    <a:pt x="1606" y="430"/>
                    <a:pt x="1606" y="430"/>
                    <a:pt x="1607" y="430"/>
                  </a:cubicBezTo>
                  <a:cubicBezTo>
                    <a:pt x="1608" y="430"/>
                    <a:pt x="1608" y="430"/>
                    <a:pt x="1608" y="430"/>
                  </a:cubicBezTo>
                  <a:cubicBezTo>
                    <a:pt x="1608" y="430"/>
                    <a:pt x="1608" y="430"/>
                    <a:pt x="1609" y="429"/>
                  </a:cubicBezTo>
                  <a:cubicBezTo>
                    <a:pt x="1610" y="428"/>
                    <a:pt x="1611" y="426"/>
                    <a:pt x="1611" y="424"/>
                  </a:cubicBezTo>
                  <a:cubicBezTo>
                    <a:pt x="1611" y="423"/>
                    <a:pt x="1610" y="421"/>
                    <a:pt x="1608" y="420"/>
                  </a:cubicBezTo>
                  <a:cubicBezTo>
                    <a:pt x="1584" y="405"/>
                    <a:pt x="1584" y="405"/>
                    <a:pt x="1584" y="405"/>
                  </a:cubicBezTo>
                  <a:cubicBezTo>
                    <a:pt x="1581" y="410"/>
                    <a:pt x="1581" y="410"/>
                    <a:pt x="1581" y="410"/>
                  </a:cubicBezTo>
                  <a:cubicBezTo>
                    <a:pt x="1586" y="413"/>
                    <a:pt x="1586" y="413"/>
                    <a:pt x="1586" y="413"/>
                  </a:cubicBezTo>
                  <a:cubicBezTo>
                    <a:pt x="1581" y="410"/>
                    <a:pt x="1581" y="410"/>
                    <a:pt x="1581" y="410"/>
                  </a:cubicBezTo>
                  <a:cubicBezTo>
                    <a:pt x="1584" y="415"/>
                    <a:pt x="1584" y="415"/>
                    <a:pt x="1584" y="415"/>
                  </a:cubicBezTo>
                  <a:cubicBezTo>
                    <a:pt x="1584" y="414"/>
                    <a:pt x="1585" y="414"/>
                    <a:pt x="1586" y="413"/>
                  </a:cubicBezTo>
                  <a:cubicBezTo>
                    <a:pt x="1581" y="410"/>
                    <a:pt x="1581" y="410"/>
                    <a:pt x="1581" y="410"/>
                  </a:cubicBezTo>
                  <a:cubicBezTo>
                    <a:pt x="1584" y="415"/>
                    <a:pt x="1584" y="415"/>
                    <a:pt x="1584" y="415"/>
                  </a:cubicBezTo>
                  <a:cubicBezTo>
                    <a:pt x="1582" y="410"/>
                    <a:pt x="1582" y="410"/>
                    <a:pt x="1582" y="410"/>
                  </a:cubicBezTo>
                  <a:cubicBezTo>
                    <a:pt x="1582" y="415"/>
                    <a:pt x="1582" y="415"/>
                    <a:pt x="1582" y="415"/>
                  </a:cubicBezTo>
                  <a:cubicBezTo>
                    <a:pt x="1583" y="415"/>
                    <a:pt x="1583" y="415"/>
                    <a:pt x="1584" y="415"/>
                  </a:cubicBezTo>
                  <a:cubicBezTo>
                    <a:pt x="1582" y="410"/>
                    <a:pt x="1582" y="410"/>
                    <a:pt x="1582" y="410"/>
                  </a:cubicBezTo>
                  <a:cubicBezTo>
                    <a:pt x="1582" y="415"/>
                    <a:pt x="1582" y="415"/>
                    <a:pt x="1582" y="415"/>
                  </a:cubicBezTo>
                  <a:cubicBezTo>
                    <a:pt x="1582" y="412"/>
                    <a:pt x="1582" y="412"/>
                    <a:pt x="1582" y="412"/>
                  </a:cubicBezTo>
                  <a:cubicBezTo>
                    <a:pt x="1582" y="415"/>
                    <a:pt x="1582" y="415"/>
                    <a:pt x="1582" y="415"/>
                  </a:cubicBezTo>
                  <a:cubicBezTo>
                    <a:pt x="1582" y="415"/>
                    <a:pt x="1582" y="415"/>
                    <a:pt x="1582" y="415"/>
                  </a:cubicBezTo>
                  <a:cubicBezTo>
                    <a:pt x="1582" y="412"/>
                    <a:pt x="1582" y="412"/>
                    <a:pt x="1582" y="412"/>
                  </a:cubicBezTo>
                  <a:cubicBezTo>
                    <a:pt x="1582" y="415"/>
                    <a:pt x="1582" y="415"/>
                    <a:pt x="1582" y="415"/>
                  </a:cubicBezTo>
                  <a:cubicBezTo>
                    <a:pt x="1582" y="415"/>
                    <a:pt x="1582" y="415"/>
                    <a:pt x="1582" y="415"/>
                  </a:cubicBezTo>
                  <a:cubicBezTo>
                    <a:pt x="1582" y="415"/>
                    <a:pt x="1582" y="415"/>
                    <a:pt x="1582" y="415"/>
                  </a:cubicBezTo>
                  <a:cubicBezTo>
                    <a:pt x="1582" y="415"/>
                    <a:pt x="1582" y="415"/>
                    <a:pt x="1582" y="415"/>
                  </a:cubicBezTo>
                  <a:cubicBezTo>
                    <a:pt x="1582" y="415"/>
                    <a:pt x="1582" y="415"/>
                    <a:pt x="1582" y="415"/>
                  </a:cubicBezTo>
                  <a:cubicBezTo>
                    <a:pt x="1582" y="415"/>
                    <a:pt x="1582" y="415"/>
                    <a:pt x="1582" y="415"/>
                  </a:cubicBezTo>
                  <a:cubicBezTo>
                    <a:pt x="1582" y="415"/>
                    <a:pt x="1583" y="415"/>
                    <a:pt x="1585" y="416"/>
                  </a:cubicBezTo>
                  <a:cubicBezTo>
                    <a:pt x="1591" y="417"/>
                    <a:pt x="1603" y="420"/>
                    <a:pt x="1614" y="422"/>
                  </a:cubicBezTo>
                  <a:cubicBezTo>
                    <a:pt x="1619" y="424"/>
                    <a:pt x="1623" y="425"/>
                    <a:pt x="1627" y="426"/>
                  </a:cubicBezTo>
                  <a:cubicBezTo>
                    <a:pt x="1630" y="426"/>
                    <a:pt x="1632" y="427"/>
                    <a:pt x="1632" y="427"/>
                  </a:cubicBezTo>
                  <a:cubicBezTo>
                    <a:pt x="1635" y="428"/>
                    <a:pt x="1638" y="426"/>
                    <a:pt x="1639" y="424"/>
                  </a:cubicBezTo>
                  <a:cubicBezTo>
                    <a:pt x="1640" y="421"/>
                    <a:pt x="1639" y="418"/>
                    <a:pt x="1637" y="417"/>
                  </a:cubicBezTo>
                  <a:cubicBezTo>
                    <a:pt x="1634" y="415"/>
                    <a:pt x="1634" y="415"/>
                    <a:pt x="1634" y="415"/>
                  </a:cubicBezTo>
                  <a:cubicBezTo>
                    <a:pt x="1654" y="420"/>
                    <a:pt x="1654" y="420"/>
                    <a:pt x="1654" y="420"/>
                  </a:cubicBezTo>
                  <a:cubicBezTo>
                    <a:pt x="1657" y="421"/>
                    <a:pt x="1660" y="420"/>
                    <a:pt x="1661" y="417"/>
                  </a:cubicBezTo>
                  <a:cubicBezTo>
                    <a:pt x="1662" y="415"/>
                    <a:pt x="1661" y="412"/>
                    <a:pt x="1658" y="410"/>
                  </a:cubicBezTo>
                  <a:cubicBezTo>
                    <a:pt x="1632" y="394"/>
                    <a:pt x="1632" y="394"/>
                    <a:pt x="1632" y="394"/>
                  </a:cubicBezTo>
                  <a:cubicBezTo>
                    <a:pt x="1629" y="398"/>
                    <a:pt x="1629" y="398"/>
                    <a:pt x="1629" y="398"/>
                  </a:cubicBezTo>
                  <a:cubicBezTo>
                    <a:pt x="1633" y="401"/>
                    <a:pt x="1633" y="401"/>
                    <a:pt x="1633" y="401"/>
                  </a:cubicBezTo>
                  <a:cubicBezTo>
                    <a:pt x="1629" y="398"/>
                    <a:pt x="1629" y="398"/>
                    <a:pt x="1629" y="398"/>
                  </a:cubicBezTo>
                  <a:cubicBezTo>
                    <a:pt x="1632" y="403"/>
                    <a:pt x="1632" y="403"/>
                    <a:pt x="1632" y="403"/>
                  </a:cubicBezTo>
                  <a:cubicBezTo>
                    <a:pt x="1632" y="402"/>
                    <a:pt x="1633" y="402"/>
                    <a:pt x="1633" y="401"/>
                  </a:cubicBezTo>
                  <a:cubicBezTo>
                    <a:pt x="1629" y="398"/>
                    <a:pt x="1629" y="398"/>
                    <a:pt x="1629" y="398"/>
                  </a:cubicBezTo>
                  <a:cubicBezTo>
                    <a:pt x="1632" y="403"/>
                    <a:pt x="1632" y="403"/>
                    <a:pt x="1632" y="403"/>
                  </a:cubicBezTo>
                  <a:cubicBezTo>
                    <a:pt x="1629" y="398"/>
                    <a:pt x="1629" y="398"/>
                    <a:pt x="1629" y="398"/>
                  </a:cubicBezTo>
                  <a:cubicBezTo>
                    <a:pt x="1630" y="403"/>
                    <a:pt x="1630" y="403"/>
                    <a:pt x="1630" y="403"/>
                  </a:cubicBezTo>
                  <a:cubicBezTo>
                    <a:pt x="1631" y="403"/>
                    <a:pt x="1631" y="403"/>
                    <a:pt x="1632" y="403"/>
                  </a:cubicBezTo>
                  <a:cubicBezTo>
                    <a:pt x="1629" y="398"/>
                    <a:pt x="1629" y="398"/>
                    <a:pt x="1629" y="398"/>
                  </a:cubicBezTo>
                  <a:cubicBezTo>
                    <a:pt x="1630" y="403"/>
                    <a:pt x="1630" y="403"/>
                    <a:pt x="1630" y="403"/>
                  </a:cubicBezTo>
                  <a:cubicBezTo>
                    <a:pt x="1629" y="399"/>
                    <a:pt x="1629" y="399"/>
                    <a:pt x="1629" y="399"/>
                  </a:cubicBezTo>
                  <a:cubicBezTo>
                    <a:pt x="1630" y="404"/>
                    <a:pt x="1630" y="404"/>
                    <a:pt x="1630" y="404"/>
                  </a:cubicBezTo>
                  <a:cubicBezTo>
                    <a:pt x="1630" y="404"/>
                    <a:pt x="1630" y="404"/>
                    <a:pt x="1630" y="403"/>
                  </a:cubicBezTo>
                  <a:cubicBezTo>
                    <a:pt x="1629" y="399"/>
                    <a:pt x="1629" y="399"/>
                    <a:pt x="1629" y="399"/>
                  </a:cubicBezTo>
                  <a:cubicBezTo>
                    <a:pt x="1630" y="404"/>
                    <a:pt x="1630" y="404"/>
                    <a:pt x="1630" y="404"/>
                  </a:cubicBezTo>
                  <a:cubicBezTo>
                    <a:pt x="1629" y="401"/>
                    <a:pt x="1629" y="401"/>
                    <a:pt x="1629" y="401"/>
                  </a:cubicBezTo>
                  <a:cubicBezTo>
                    <a:pt x="1629" y="404"/>
                    <a:pt x="1629" y="404"/>
                    <a:pt x="1629" y="404"/>
                  </a:cubicBezTo>
                  <a:cubicBezTo>
                    <a:pt x="1630" y="404"/>
                    <a:pt x="1630" y="404"/>
                    <a:pt x="1630" y="404"/>
                  </a:cubicBezTo>
                  <a:cubicBezTo>
                    <a:pt x="1629" y="401"/>
                    <a:pt x="1629" y="401"/>
                    <a:pt x="1629" y="401"/>
                  </a:cubicBezTo>
                  <a:cubicBezTo>
                    <a:pt x="1629" y="404"/>
                    <a:pt x="1629" y="404"/>
                    <a:pt x="1629" y="404"/>
                  </a:cubicBezTo>
                  <a:cubicBezTo>
                    <a:pt x="1629" y="404"/>
                    <a:pt x="1629" y="404"/>
                    <a:pt x="1629" y="404"/>
                  </a:cubicBezTo>
                  <a:cubicBezTo>
                    <a:pt x="1630" y="404"/>
                    <a:pt x="1630" y="404"/>
                    <a:pt x="1630" y="404"/>
                  </a:cubicBezTo>
                  <a:cubicBezTo>
                    <a:pt x="1631" y="404"/>
                    <a:pt x="1635" y="404"/>
                    <a:pt x="1640" y="404"/>
                  </a:cubicBezTo>
                  <a:cubicBezTo>
                    <a:pt x="1647" y="405"/>
                    <a:pt x="1657" y="405"/>
                    <a:pt x="1664" y="406"/>
                  </a:cubicBezTo>
                  <a:cubicBezTo>
                    <a:pt x="1668" y="406"/>
                    <a:pt x="1672" y="407"/>
                    <a:pt x="1674" y="407"/>
                  </a:cubicBezTo>
                  <a:cubicBezTo>
                    <a:pt x="1676" y="407"/>
                    <a:pt x="1677" y="407"/>
                    <a:pt x="1678" y="407"/>
                  </a:cubicBezTo>
                  <a:cubicBezTo>
                    <a:pt x="1678" y="407"/>
                    <a:pt x="1678" y="407"/>
                    <a:pt x="1679" y="407"/>
                  </a:cubicBezTo>
                  <a:cubicBezTo>
                    <a:pt x="1679" y="407"/>
                    <a:pt x="1679" y="407"/>
                    <a:pt x="1679" y="407"/>
                  </a:cubicBezTo>
                  <a:cubicBezTo>
                    <a:pt x="1680" y="407"/>
                    <a:pt x="1680" y="407"/>
                    <a:pt x="1680" y="407"/>
                  </a:cubicBezTo>
                  <a:cubicBezTo>
                    <a:pt x="1681" y="407"/>
                    <a:pt x="1681" y="407"/>
                    <a:pt x="1681" y="407"/>
                  </a:cubicBezTo>
                  <a:cubicBezTo>
                    <a:pt x="1681" y="407"/>
                    <a:pt x="1681" y="407"/>
                    <a:pt x="1681" y="407"/>
                  </a:cubicBezTo>
                  <a:cubicBezTo>
                    <a:pt x="1682" y="407"/>
                    <a:pt x="1682" y="407"/>
                    <a:pt x="1684" y="405"/>
                  </a:cubicBezTo>
                  <a:cubicBezTo>
                    <a:pt x="1684" y="405"/>
                    <a:pt x="1684" y="405"/>
                    <a:pt x="1684" y="405"/>
                  </a:cubicBezTo>
                  <a:cubicBezTo>
                    <a:pt x="1685" y="403"/>
                    <a:pt x="1685" y="402"/>
                    <a:pt x="1685" y="402"/>
                  </a:cubicBezTo>
                  <a:cubicBezTo>
                    <a:pt x="1685" y="400"/>
                    <a:pt x="1685" y="399"/>
                    <a:pt x="1684" y="399"/>
                  </a:cubicBezTo>
                  <a:cubicBezTo>
                    <a:pt x="1684" y="398"/>
                    <a:pt x="1683" y="398"/>
                    <a:pt x="1683" y="397"/>
                  </a:cubicBezTo>
                  <a:cubicBezTo>
                    <a:pt x="1683" y="397"/>
                    <a:pt x="1682" y="397"/>
                    <a:pt x="1682" y="397"/>
                  </a:cubicBezTo>
                  <a:cubicBezTo>
                    <a:pt x="1681" y="396"/>
                    <a:pt x="1679" y="394"/>
                    <a:pt x="1676" y="393"/>
                  </a:cubicBezTo>
                  <a:cubicBezTo>
                    <a:pt x="1668" y="388"/>
                    <a:pt x="1657" y="381"/>
                    <a:pt x="1657" y="381"/>
                  </a:cubicBezTo>
                  <a:cubicBezTo>
                    <a:pt x="1654" y="386"/>
                    <a:pt x="1654" y="386"/>
                    <a:pt x="1654" y="386"/>
                  </a:cubicBezTo>
                  <a:cubicBezTo>
                    <a:pt x="1653" y="391"/>
                    <a:pt x="1653" y="391"/>
                    <a:pt x="1653" y="391"/>
                  </a:cubicBezTo>
                  <a:cubicBezTo>
                    <a:pt x="1653" y="391"/>
                    <a:pt x="1666" y="394"/>
                    <a:pt x="1680" y="396"/>
                  </a:cubicBezTo>
                  <a:cubicBezTo>
                    <a:pt x="1687" y="397"/>
                    <a:pt x="1695" y="398"/>
                    <a:pt x="1700" y="399"/>
                  </a:cubicBezTo>
                  <a:cubicBezTo>
                    <a:pt x="1703" y="400"/>
                    <a:pt x="1706" y="400"/>
                    <a:pt x="1708" y="400"/>
                  </a:cubicBezTo>
                  <a:cubicBezTo>
                    <a:pt x="1710" y="400"/>
                    <a:pt x="1712" y="401"/>
                    <a:pt x="1713" y="401"/>
                  </a:cubicBezTo>
                  <a:cubicBezTo>
                    <a:pt x="1714" y="401"/>
                    <a:pt x="1714" y="401"/>
                    <a:pt x="1715" y="401"/>
                  </a:cubicBezTo>
                  <a:cubicBezTo>
                    <a:pt x="1715" y="400"/>
                    <a:pt x="1715" y="400"/>
                    <a:pt x="1716" y="400"/>
                  </a:cubicBezTo>
                  <a:cubicBezTo>
                    <a:pt x="1716" y="400"/>
                    <a:pt x="1717" y="400"/>
                    <a:pt x="1717" y="400"/>
                  </a:cubicBezTo>
                  <a:cubicBezTo>
                    <a:pt x="1718" y="399"/>
                    <a:pt x="1718" y="399"/>
                    <a:pt x="1719" y="398"/>
                  </a:cubicBezTo>
                  <a:cubicBezTo>
                    <a:pt x="1719" y="397"/>
                    <a:pt x="1720" y="396"/>
                    <a:pt x="1720" y="395"/>
                  </a:cubicBezTo>
                  <a:cubicBezTo>
                    <a:pt x="1719" y="394"/>
                    <a:pt x="1719" y="393"/>
                    <a:pt x="1719" y="392"/>
                  </a:cubicBezTo>
                  <a:cubicBezTo>
                    <a:pt x="1718" y="392"/>
                    <a:pt x="1718" y="391"/>
                    <a:pt x="1718" y="391"/>
                  </a:cubicBezTo>
                  <a:cubicBezTo>
                    <a:pt x="1717" y="391"/>
                    <a:pt x="1717" y="391"/>
                    <a:pt x="1717" y="390"/>
                  </a:cubicBezTo>
                  <a:cubicBezTo>
                    <a:pt x="1717" y="390"/>
                    <a:pt x="1716" y="390"/>
                    <a:pt x="1716" y="390"/>
                  </a:cubicBezTo>
                  <a:cubicBezTo>
                    <a:pt x="1714" y="389"/>
                    <a:pt x="1712" y="387"/>
                    <a:pt x="1709" y="385"/>
                  </a:cubicBezTo>
                  <a:cubicBezTo>
                    <a:pt x="1705" y="383"/>
                    <a:pt x="1699" y="380"/>
                    <a:pt x="1695" y="377"/>
                  </a:cubicBezTo>
                  <a:cubicBezTo>
                    <a:pt x="1693" y="376"/>
                    <a:pt x="1691" y="374"/>
                    <a:pt x="1690" y="374"/>
                  </a:cubicBezTo>
                  <a:cubicBezTo>
                    <a:pt x="1689" y="373"/>
                    <a:pt x="1689" y="373"/>
                    <a:pt x="1688" y="373"/>
                  </a:cubicBezTo>
                  <a:cubicBezTo>
                    <a:pt x="1688" y="373"/>
                    <a:pt x="1688" y="373"/>
                    <a:pt x="1688" y="373"/>
                  </a:cubicBezTo>
                  <a:cubicBezTo>
                    <a:pt x="1686" y="375"/>
                    <a:pt x="1686" y="375"/>
                    <a:pt x="1686" y="375"/>
                  </a:cubicBezTo>
                  <a:cubicBezTo>
                    <a:pt x="1689" y="373"/>
                    <a:pt x="1689" y="373"/>
                    <a:pt x="1689" y="373"/>
                  </a:cubicBezTo>
                  <a:cubicBezTo>
                    <a:pt x="1688" y="373"/>
                    <a:pt x="1688" y="373"/>
                    <a:pt x="1688" y="373"/>
                  </a:cubicBezTo>
                  <a:cubicBezTo>
                    <a:pt x="1686" y="375"/>
                    <a:pt x="1686" y="375"/>
                    <a:pt x="1686" y="375"/>
                  </a:cubicBezTo>
                  <a:cubicBezTo>
                    <a:pt x="1689" y="373"/>
                    <a:pt x="1689" y="373"/>
                    <a:pt x="1689" y="373"/>
                  </a:cubicBezTo>
                  <a:cubicBezTo>
                    <a:pt x="1685" y="376"/>
                    <a:pt x="1685" y="376"/>
                    <a:pt x="1685" y="376"/>
                  </a:cubicBezTo>
                  <a:cubicBezTo>
                    <a:pt x="1689" y="374"/>
                    <a:pt x="1689" y="374"/>
                    <a:pt x="1689" y="374"/>
                  </a:cubicBezTo>
                  <a:cubicBezTo>
                    <a:pt x="1689" y="373"/>
                    <a:pt x="1689" y="373"/>
                    <a:pt x="1689" y="373"/>
                  </a:cubicBezTo>
                  <a:cubicBezTo>
                    <a:pt x="1685" y="376"/>
                    <a:pt x="1685" y="376"/>
                    <a:pt x="1685" y="376"/>
                  </a:cubicBezTo>
                  <a:cubicBezTo>
                    <a:pt x="1689" y="374"/>
                    <a:pt x="1689" y="374"/>
                    <a:pt x="1689" y="374"/>
                  </a:cubicBezTo>
                  <a:cubicBezTo>
                    <a:pt x="1685" y="377"/>
                    <a:pt x="1685" y="377"/>
                    <a:pt x="1685" y="377"/>
                  </a:cubicBezTo>
                  <a:cubicBezTo>
                    <a:pt x="1690" y="377"/>
                    <a:pt x="1690" y="377"/>
                    <a:pt x="1690" y="377"/>
                  </a:cubicBezTo>
                  <a:cubicBezTo>
                    <a:pt x="1690" y="375"/>
                    <a:pt x="1689" y="374"/>
                    <a:pt x="1689" y="374"/>
                  </a:cubicBezTo>
                  <a:cubicBezTo>
                    <a:pt x="1685" y="377"/>
                    <a:pt x="1685" y="377"/>
                    <a:pt x="1685" y="377"/>
                  </a:cubicBezTo>
                  <a:cubicBezTo>
                    <a:pt x="1690" y="377"/>
                    <a:pt x="1690" y="377"/>
                    <a:pt x="1690" y="377"/>
                  </a:cubicBezTo>
                  <a:cubicBezTo>
                    <a:pt x="1685" y="377"/>
                    <a:pt x="1685" y="377"/>
                    <a:pt x="1685" y="377"/>
                  </a:cubicBezTo>
                  <a:cubicBezTo>
                    <a:pt x="1689" y="380"/>
                    <a:pt x="1689" y="380"/>
                    <a:pt x="1689" y="380"/>
                  </a:cubicBezTo>
                  <a:cubicBezTo>
                    <a:pt x="1690" y="379"/>
                    <a:pt x="1690" y="377"/>
                    <a:pt x="1690" y="377"/>
                  </a:cubicBezTo>
                  <a:cubicBezTo>
                    <a:pt x="1685" y="377"/>
                    <a:pt x="1685" y="377"/>
                    <a:pt x="1685" y="377"/>
                  </a:cubicBezTo>
                  <a:cubicBezTo>
                    <a:pt x="1689" y="380"/>
                    <a:pt x="1689" y="380"/>
                    <a:pt x="1689" y="380"/>
                  </a:cubicBezTo>
                  <a:cubicBezTo>
                    <a:pt x="1684" y="377"/>
                    <a:pt x="1684" y="377"/>
                    <a:pt x="1684" y="377"/>
                  </a:cubicBezTo>
                  <a:cubicBezTo>
                    <a:pt x="1684" y="382"/>
                    <a:pt x="1684" y="382"/>
                    <a:pt x="1684" y="382"/>
                  </a:cubicBezTo>
                  <a:cubicBezTo>
                    <a:pt x="1733" y="387"/>
                    <a:pt x="1733" y="387"/>
                    <a:pt x="1733" y="387"/>
                  </a:cubicBezTo>
                  <a:cubicBezTo>
                    <a:pt x="1735" y="387"/>
                    <a:pt x="1737" y="386"/>
                    <a:pt x="1738" y="385"/>
                  </a:cubicBezTo>
                  <a:cubicBezTo>
                    <a:pt x="1739" y="384"/>
                    <a:pt x="1739" y="382"/>
                    <a:pt x="1739" y="382"/>
                  </a:cubicBezTo>
                  <a:cubicBezTo>
                    <a:pt x="1739" y="380"/>
                    <a:pt x="1738" y="379"/>
                    <a:pt x="1738" y="378"/>
                  </a:cubicBezTo>
                  <a:cubicBezTo>
                    <a:pt x="1737" y="378"/>
                    <a:pt x="1737" y="377"/>
                    <a:pt x="1737" y="377"/>
                  </a:cubicBezTo>
                  <a:cubicBezTo>
                    <a:pt x="1736" y="376"/>
                    <a:pt x="1736" y="376"/>
                    <a:pt x="1735" y="376"/>
                  </a:cubicBezTo>
                  <a:cubicBezTo>
                    <a:pt x="1733" y="374"/>
                    <a:pt x="1729" y="372"/>
                    <a:pt x="1726" y="370"/>
                  </a:cubicBezTo>
                  <a:cubicBezTo>
                    <a:pt x="1723" y="369"/>
                    <a:pt x="1721" y="367"/>
                    <a:pt x="1721" y="367"/>
                  </a:cubicBezTo>
                  <a:cubicBezTo>
                    <a:pt x="1718" y="372"/>
                    <a:pt x="1718" y="372"/>
                    <a:pt x="1718" y="372"/>
                  </a:cubicBezTo>
                  <a:cubicBezTo>
                    <a:pt x="1718" y="378"/>
                    <a:pt x="1718" y="378"/>
                    <a:pt x="1718" y="378"/>
                  </a:cubicBezTo>
                  <a:cubicBezTo>
                    <a:pt x="1762" y="379"/>
                    <a:pt x="1762" y="379"/>
                    <a:pt x="1762" y="379"/>
                  </a:cubicBezTo>
                  <a:cubicBezTo>
                    <a:pt x="1764" y="379"/>
                    <a:pt x="1766" y="378"/>
                    <a:pt x="1767" y="376"/>
                  </a:cubicBezTo>
                  <a:cubicBezTo>
                    <a:pt x="1768" y="375"/>
                    <a:pt x="1768" y="374"/>
                    <a:pt x="1768" y="373"/>
                  </a:cubicBezTo>
                  <a:cubicBezTo>
                    <a:pt x="1768" y="372"/>
                    <a:pt x="1768" y="371"/>
                    <a:pt x="1768" y="371"/>
                  </a:cubicBezTo>
                  <a:cubicBezTo>
                    <a:pt x="1767" y="370"/>
                    <a:pt x="1767" y="369"/>
                    <a:pt x="1766" y="369"/>
                  </a:cubicBezTo>
                  <a:cubicBezTo>
                    <a:pt x="1766" y="369"/>
                    <a:pt x="1766" y="368"/>
                    <a:pt x="1765" y="368"/>
                  </a:cubicBezTo>
                  <a:cubicBezTo>
                    <a:pt x="1764" y="367"/>
                    <a:pt x="1762" y="366"/>
                    <a:pt x="1760" y="364"/>
                  </a:cubicBezTo>
                  <a:cubicBezTo>
                    <a:pt x="1753" y="360"/>
                    <a:pt x="1743" y="354"/>
                    <a:pt x="1743" y="354"/>
                  </a:cubicBezTo>
                  <a:cubicBezTo>
                    <a:pt x="1740" y="359"/>
                    <a:pt x="1740" y="359"/>
                    <a:pt x="1740" y="359"/>
                  </a:cubicBezTo>
                  <a:cubicBezTo>
                    <a:pt x="1739" y="364"/>
                    <a:pt x="1739" y="364"/>
                    <a:pt x="1739" y="364"/>
                  </a:cubicBezTo>
                  <a:cubicBezTo>
                    <a:pt x="1773" y="368"/>
                    <a:pt x="1773" y="368"/>
                    <a:pt x="1773" y="368"/>
                  </a:cubicBezTo>
                  <a:cubicBezTo>
                    <a:pt x="1776" y="368"/>
                    <a:pt x="1778" y="367"/>
                    <a:pt x="1779" y="364"/>
                  </a:cubicBezTo>
                  <a:cubicBezTo>
                    <a:pt x="1780" y="362"/>
                    <a:pt x="1779" y="359"/>
                    <a:pt x="1777" y="358"/>
                  </a:cubicBezTo>
                  <a:cubicBezTo>
                    <a:pt x="1759" y="347"/>
                    <a:pt x="1759" y="347"/>
                    <a:pt x="1759" y="347"/>
                  </a:cubicBezTo>
                  <a:cubicBezTo>
                    <a:pt x="1756" y="351"/>
                    <a:pt x="1756" y="351"/>
                    <a:pt x="1756" y="351"/>
                  </a:cubicBezTo>
                  <a:cubicBezTo>
                    <a:pt x="1761" y="354"/>
                    <a:pt x="1761" y="354"/>
                    <a:pt x="1761" y="354"/>
                  </a:cubicBezTo>
                  <a:cubicBezTo>
                    <a:pt x="1756" y="351"/>
                    <a:pt x="1756" y="351"/>
                    <a:pt x="1756" y="351"/>
                  </a:cubicBezTo>
                  <a:cubicBezTo>
                    <a:pt x="1759" y="356"/>
                    <a:pt x="1759" y="356"/>
                    <a:pt x="1759" y="356"/>
                  </a:cubicBezTo>
                  <a:cubicBezTo>
                    <a:pt x="1759" y="356"/>
                    <a:pt x="1760" y="356"/>
                    <a:pt x="1761" y="354"/>
                  </a:cubicBezTo>
                  <a:cubicBezTo>
                    <a:pt x="1756" y="351"/>
                    <a:pt x="1756" y="351"/>
                    <a:pt x="1756" y="351"/>
                  </a:cubicBezTo>
                  <a:cubicBezTo>
                    <a:pt x="1759" y="356"/>
                    <a:pt x="1759" y="356"/>
                    <a:pt x="1759" y="356"/>
                  </a:cubicBezTo>
                  <a:cubicBezTo>
                    <a:pt x="1756" y="352"/>
                    <a:pt x="1756" y="352"/>
                    <a:pt x="1756" y="352"/>
                  </a:cubicBezTo>
                  <a:cubicBezTo>
                    <a:pt x="1757" y="357"/>
                    <a:pt x="1757" y="357"/>
                    <a:pt x="1757" y="357"/>
                  </a:cubicBezTo>
                  <a:cubicBezTo>
                    <a:pt x="1757" y="357"/>
                    <a:pt x="1758" y="357"/>
                    <a:pt x="1759" y="356"/>
                  </a:cubicBezTo>
                  <a:cubicBezTo>
                    <a:pt x="1756" y="352"/>
                    <a:pt x="1756" y="352"/>
                    <a:pt x="1756" y="352"/>
                  </a:cubicBezTo>
                  <a:cubicBezTo>
                    <a:pt x="1757" y="357"/>
                    <a:pt x="1757" y="357"/>
                    <a:pt x="1757" y="357"/>
                  </a:cubicBezTo>
                  <a:cubicBezTo>
                    <a:pt x="1756" y="353"/>
                    <a:pt x="1756" y="353"/>
                    <a:pt x="1756" y="353"/>
                  </a:cubicBezTo>
                  <a:cubicBezTo>
                    <a:pt x="1757" y="357"/>
                    <a:pt x="1757" y="357"/>
                    <a:pt x="1757" y="357"/>
                  </a:cubicBezTo>
                  <a:cubicBezTo>
                    <a:pt x="1757" y="357"/>
                    <a:pt x="1757" y="357"/>
                    <a:pt x="1757" y="357"/>
                  </a:cubicBezTo>
                  <a:cubicBezTo>
                    <a:pt x="1756" y="353"/>
                    <a:pt x="1756" y="353"/>
                    <a:pt x="1756" y="353"/>
                  </a:cubicBezTo>
                  <a:cubicBezTo>
                    <a:pt x="1757" y="357"/>
                    <a:pt x="1757" y="357"/>
                    <a:pt x="1757" y="357"/>
                  </a:cubicBezTo>
                  <a:cubicBezTo>
                    <a:pt x="1757" y="357"/>
                    <a:pt x="1757" y="357"/>
                    <a:pt x="1757" y="357"/>
                  </a:cubicBezTo>
                  <a:cubicBezTo>
                    <a:pt x="1757" y="357"/>
                    <a:pt x="1757" y="357"/>
                    <a:pt x="1757" y="357"/>
                  </a:cubicBezTo>
                  <a:cubicBezTo>
                    <a:pt x="1757" y="357"/>
                    <a:pt x="1757" y="357"/>
                    <a:pt x="1757" y="357"/>
                  </a:cubicBezTo>
                  <a:cubicBezTo>
                    <a:pt x="1757" y="357"/>
                    <a:pt x="1757" y="357"/>
                    <a:pt x="1757" y="357"/>
                  </a:cubicBezTo>
                  <a:cubicBezTo>
                    <a:pt x="1757" y="357"/>
                    <a:pt x="1757" y="357"/>
                    <a:pt x="1757" y="357"/>
                  </a:cubicBezTo>
                  <a:cubicBezTo>
                    <a:pt x="1757" y="357"/>
                    <a:pt x="1757" y="357"/>
                    <a:pt x="1757" y="357"/>
                  </a:cubicBezTo>
                  <a:cubicBezTo>
                    <a:pt x="1760" y="357"/>
                    <a:pt x="1767" y="357"/>
                    <a:pt x="1774" y="357"/>
                  </a:cubicBezTo>
                  <a:cubicBezTo>
                    <a:pt x="1782" y="358"/>
                    <a:pt x="1789" y="358"/>
                    <a:pt x="1794" y="358"/>
                  </a:cubicBezTo>
                  <a:cubicBezTo>
                    <a:pt x="1796" y="358"/>
                    <a:pt x="1797" y="358"/>
                    <a:pt x="1798" y="358"/>
                  </a:cubicBezTo>
                  <a:cubicBezTo>
                    <a:pt x="1799" y="358"/>
                    <a:pt x="1799" y="358"/>
                    <a:pt x="1800" y="358"/>
                  </a:cubicBezTo>
                  <a:cubicBezTo>
                    <a:pt x="1800" y="358"/>
                    <a:pt x="1800" y="358"/>
                    <a:pt x="1801" y="357"/>
                  </a:cubicBezTo>
                  <a:cubicBezTo>
                    <a:pt x="1801" y="357"/>
                    <a:pt x="1801" y="357"/>
                    <a:pt x="1802" y="357"/>
                  </a:cubicBezTo>
                  <a:cubicBezTo>
                    <a:pt x="1802" y="357"/>
                    <a:pt x="1803" y="356"/>
                    <a:pt x="1804" y="355"/>
                  </a:cubicBezTo>
                  <a:cubicBezTo>
                    <a:pt x="1804" y="354"/>
                    <a:pt x="1805" y="352"/>
                    <a:pt x="1804" y="351"/>
                  </a:cubicBezTo>
                  <a:cubicBezTo>
                    <a:pt x="1804" y="349"/>
                    <a:pt x="1803" y="348"/>
                    <a:pt x="1802" y="347"/>
                  </a:cubicBezTo>
                  <a:cubicBezTo>
                    <a:pt x="1797" y="344"/>
                    <a:pt x="1797" y="344"/>
                    <a:pt x="1797" y="344"/>
                  </a:cubicBezTo>
                  <a:cubicBezTo>
                    <a:pt x="1808" y="344"/>
                    <a:pt x="1808" y="344"/>
                    <a:pt x="1808" y="344"/>
                  </a:cubicBezTo>
                  <a:cubicBezTo>
                    <a:pt x="1810" y="345"/>
                    <a:pt x="1813" y="343"/>
                    <a:pt x="1813" y="341"/>
                  </a:cubicBezTo>
                  <a:cubicBezTo>
                    <a:pt x="1814" y="338"/>
                    <a:pt x="1813" y="336"/>
                    <a:pt x="1811" y="334"/>
                  </a:cubicBezTo>
                  <a:cubicBezTo>
                    <a:pt x="1791" y="322"/>
                    <a:pt x="1791" y="322"/>
                    <a:pt x="1791" y="322"/>
                  </a:cubicBezTo>
                  <a:cubicBezTo>
                    <a:pt x="1788" y="326"/>
                    <a:pt x="1788" y="326"/>
                    <a:pt x="1788" y="326"/>
                  </a:cubicBezTo>
                  <a:cubicBezTo>
                    <a:pt x="1788" y="332"/>
                    <a:pt x="1788" y="332"/>
                    <a:pt x="1788" y="332"/>
                  </a:cubicBezTo>
                  <a:cubicBezTo>
                    <a:pt x="1788" y="332"/>
                    <a:pt x="1797" y="331"/>
                    <a:pt x="1805" y="331"/>
                  </a:cubicBezTo>
                  <a:cubicBezTo>
                    <a:pt x="1810" y="330"/>
                    <a:pt x="1814" y="330"/>
                    <a:pt x="1817" y="330"/>
                  </a:cubicBezTo>
                  <a:cubicBezTo>
                    <a:pt x="1819" y="330"/>
                    <a:pt x="1820" y="329"/>
                    <a:pt x="1821" y="329"/>
                  </a:cubicBezTo>
                  <a:cubicBezTo>
                    <a:pt x="1822" y="329"/>
                    <a:pt x="1823" y="329"/>
                    <a:pt x="1823" y="329"/>
                  </a:cubicBezTo>
                  <a:cubicBezTo>
                    <a:pt x="1823" y="329"/>
                    <a:pt x="1823" y="329"/>
                    <a:pt x="1824" y="329"/>
                  </a:cubicBezTo>
                  <a:cubicBezTo>
                    <a:pt x="1824" y="329"/>
                    <a:pt x="1824" y="329"/>
                    <a:pt x="1825" y="329"/>
                  </a:cubicBezTo>
                  <a:cubicBezTo>
                    <a:pt x="1825" y="328"/>
                    <a:pt x="1825" y="328"/>
                    <a:pt x="1826" y="328"/>
                  </a:cubicBezTo>
                  <a:cubicBezTo>
                    <a:pt x="1826" y="328"/>
                    <a:pt x="1827" y="327"/>
                    <a:pt x="1827" y="326"/>
                  </a:cubicBezTo>
                  <a:cubicBezTo>
                    <a:pt x="1827" y="326"/>
                    <a:pt x="1827" y="326"/>
                    <a:pt x="1827" y="326"/>
                  </a:cubicBezTo>
                  <a:cubicBezTo>
                    <a:pt x="1828" y="325"/>
                    <a:pt x="1828" y="324"/>
                    <a:pt x="1828" y="324"/>
                  </a:cubicBezTo>
                  <a:cubicBezTo>
                    <a:pt x="1828" y="322"/>
                    <a:pt x="1828" y="322"/>
                    <a:pt x="1827" y="321"/>
                  </a:cubicBezTo>
                  <a:cubicBezTo>
                    <a:pt x="1827" y="320"/>
                    <a:pt x="1827" y="320"/>
                    <a:pt x="1827" y="320"/>
                  </a:cubicBezTo>
                  <a:cubicBezTo>
                    <a:pt x="1826" y="319"/>
                    <a:pt x="1826" y="319"/>
                    <a:pt x="1826" y="319"/>
                  </a:cubicBezTo>
                  <a:cubicBezTo>
                    <a:pt x="1825" y="318"/>
                    <a:pt x="1825" y="318"/>
                    <a:pt x="1825" y="318"/>
                  </a:cubicBezTo>
                  <a:cubicBezTo>
                    <a:pt x="1824" y="318"/>
                    <a:pt x="1822" y="316"/>
                    <a:pt x="1819" y="315"/>
                  </a:cubicBezTo>
                  <a:cubicBezTo>
                    <a:pt x="1813" y="311"/>
                    <a:pt x="1803" y="305"/>
                    <a:pt x="1803" y="305"/>
                  </a:cubicBezTo>
                  <a:cubicBezTo>
                    <a:pt x="1800" y="310"/>
                    <a:pt x="1800" y="310"/>
                    <a:pt x="1800" y="310"/>
                  </a:cubicBezTo>
                  <a:cubicBezTo>
                    <a:pt x="1800" y="315"/>
                    <a:pt x="1800" y="315"/>
                    <a:pt x="1800" y="315"/>
                  </a:cubicBezTo>
                  <a:cubicBezTo>
                    <a:pt x="1800" y="315"/>
                    <a:pt x="1809" y="314"/>
                    <a:pt x="1817" y="313"/>
                  </a:cubicBezTo>
                  <a:cubicBezTo>
                    <a:pt x="1821" y="313"/>
                    <a:pt x="1825" y="312"/>
                    <a:pt x="1828" y="312"/>
                  </a:cubicBezTo>
                  <a:cubicBezTo>
                    <a:pt x="1830" y="312"/>
                    <a:pt x="1831" y="312"/>
                    <a:pt x="1832" y="312"/>
                  </a:cubicBezTo>
                  <a:cubicBezTo>
                    <a:pt x="1833" y="312"/>
                    <a:pt x="1833" y="311"/>
                    <a:pt x="1833" y="311"/>
                  </a:cubicBezTo>
                  <a:cubicBezTo>
                    <a:pt x="1834" y="311"/>
                    <a:pt x="1834" y="311"/>
                    <a:pt x="1834" y="311"/>
                  </a:cubicBezTo>
                  <a:cubicBezTo>
                    <a:pt x="1835" y="311"/>
                    <a:pt x="1835" y="311"/>
                    <a:pt x="1835" y="311"/>
                  </a:cubicBezTo>
                  <a:cubicBezTo>
                    <a:pt x="1835" y="311"/>
                    <a:pt x="1835" y="311"/>
                    <a:pt x="1836" y="311"/>
                  </a:cubicBezTo>
                  <a:cubicBezTo>
                    <a:pt x="1836" y="310"/>
                    <a:pt x="1836" y="310"/>
                    <a:pt x="1836" y="310"/>
                  </a:cubicBezTo>
                  <a:cubicBezTo>
                    <a:pt x="1837" y="310"/>
                    <a:pt x="1837" y="310"/>
                    <a:pt x="1838" y="309"/>
                  </a:cubicBezTo>
                  <a:cubicBezTo>
                    <a:pt x="1838" y="308"/>
                    <a:pt x="1839" y="306"/>
                    <a:pt x="1838" y="305"/>
                  </a:cubicBezTo>
                  <a:cubicBezTo>
                    <a:pt x="1838" y="303"/>
                    <a:pt x="1837" y="302"/>
                    <a:pt x="1836" y="301"/>
                  </a:cubicBezTo>
                  <a:cubicBezTo>
                    <a:pt x="1828" y="296"/>
                    <a:pt x="1828" y="296"/>
                    <a:pt x="1828" y="296"/>
                  </a:cubicBezTo>
                  <a:cubicBezTo>
                    <a:pt x="1841" y="291"/>
                    <a:pt x="1841" y="291"/>
                    <a:pt x="1841" y="291"/>
                  </a:cubicBezTo>
                  <a:cubicBezTo>
                    <a:pt x="1843" y="290"/>
                    <a:pt x="1844" y="288"/>
                    <a:pt x="1844" y="286"/>
                  </a:cubicBezTo>
                  <a:cubicBezTo>
                    <a:pt x="1844" y="284"/>
                    <a:pt x="1843" y="282"/>
                    <a:pt x="1841" y="281"/>
                  </a:cubicBezTo>
                  <a:cubicBezTo>
                    <a:pt x="1826" y="272"/>
                    <a:pt x="1826" y="272"/>
                    <a:pt x="1826" y="272"/>
                  </a:cubicBezTo>
                  <a:cubicBezTo>
                    <a:pt x="1823" y="276"/>
                    <a:pt x="1823" y="276"/>
                    <a:pt x="1823" y="276"/>
                  </a:cubicBezTo>
                  <a:cubicBezTo>
                    <a:pt x="1828" y="279"/>
                    <a:pt x="1828" y="279"/>
                    <a:pt x="1828" y="279"/>
                  </a:cubicBezTo>
                  <a:cubicBezTo>
                    <a:pt x="1824" y="277"/>
                    <a:pt x="1824" y="277"/>
                    <a:pt x="1824" y="277"/>
                  </a:cubicBezTo>
                  <a:cubicBezTo>
                    <a:pt x="1827" y="281"/>
                    <a:pt x="1827" y="281"/>
                    <a:pt x="1827" y="281"/>
                  </a:cubicBezTo>
                  <a:cubicBezTo>
                    <a:pt x="1827" y="281"/>
                    <a:pt x="1827" y="280"/>
                    <a:pt x="1828" y="279"/>
                  </a:cubicBezTo>
                  <a:cubicBezTo>
                    <a:pt x="1824" y="277"/>
                    <a:pt x="1824" y="277"/>
                    <a:pt x="1824" y="277"/>
                  </a:cubicBezTo>
                  <a:cubicBezTo>
                    <a:pt x="1827" y="281"/>
                    <a:pt x="1827" y="281"/>
                    <a:pt x="1827" y="281"/>
                  </a:cubicBezTo>
                  <a:cubicBezTo>
                    <a:pt x="1824" y="277"/>
                    <a:pt x="1824" y="277"/>
                    <a:pt x="1824" y="277"/>
                  </a:cubicBezTo>
                  <a:cubicBezTo>
                    <a:pt x="1826" y="281"/>
                    <a:pt x="1826" y="281"/>
                    <a:pt x="1826" y="281"/>
                  </a:cubicBezTo>
                  <a:cubicBezTo>
                    <a:pt x="1826" y="281"/>
                    <a:pt x="1826" y="281"/>
                    <a:pt x="1827" y="281"/>
                  </a:cubicBezTo>
                  <a:cubicBezTo>
                    <a:pt x="1824" y="277"/>
                    <a:pt x="1824" y="277"/>
                    <a:pt x="1824" y="277"/>
                  </a:cubicBezTo>
                  <a:cubicBezTo>
                    <a:pt x="1826" y="281"/>
                    <a:pt x="1826" y="281"/>
                    <a:pt x="1826" y="281"/>
                  </a:cubicBezTo>
                  <a:cubicBezTo>
                    <a:pt x="1825" y="279"/>
                    <a:pt x="1825" y="279"/>
                    <a:pt x="1825" y="279"/>
                  </a:cubicBezTo>
                  <a:cubicBezTo>
                    <a:pt x="1826" y="281"/>
                    <a:pt x="1826" y="281"/>
                    <a:pt x="1826" y="281"/>
                  </a:cubicBezTo>
                  <a:cubicBezTo>
                    <a:pt x="1826" y="281"/>
                    <a:pt x="1826" y="281"/>
                    <a:pt x="1826" y="281"/>
                  </a:cubicBezTo>
                  <a:cubicBezTo>
                    <a:pt x="1825" y="279"/>
                    <a:pt x="1825" y="279"/>
                    <a:pt x="1825" y="279"/>
                  </a:cubicBezTo>
                  <a:cubicBezTo>
                    <a:pt x="1826" y="281"/>
                    <a:pt x="1826" y="281"/>
                    <a:pt x="1826" y="281"/>
                  </a:cubicBezTo>
                  <a:cubicBezTo>
                    <a:pt x="1826" y="281"/>
                    <a:pt x="1826" y="281"/>
                    <a:pt x="1826" y="281"/>
                  </a:cubicBezTo>
                  <a:cubicBezTo>
                    <a:pt x="1826" y="281"/>
                    <a:pt x="1827" y="281"/>
                    <a:pt x="1827" y="281"/>
                  </a:cubicBezTo>
                  <a:cubicBezTo>
                    <a:pt x="1830" y="280"/>
                    <a:pt x="1836" y="279"/>
                    <a:pt x="1840" y="277"/>
                  </a:cubicBezTo>
                  <a:cubicBezTo>
                    <a:pt x="1845" y="276"/>
                    <a:pt x="1849" y="275"/>
                    <a:pt x="1849" y="275"/>
                  </a:cubicBezTo>
                  <a:cubicBezTo>
                    <a:pt x="1851" y="275"/>
                    <a:pt x="1853" y="273"/>
                    <a:pt x="1853" y="271"/>
                  </a:cubicBezTo>
                  <a:cubicBezTo>
                    <a:pt x="1853" y="269"/>
                    <a:pt x="1852" y="266"/>
                    <a:pt x="1850" y="265"/>
                  </a:cubicBezTo>
                  <a:cubicBezTo>
                    <a:pt x="1844" y="261"/>
                    <a:pt x="1844" y="261"/>
                    <a:pt x="1844" y="261"/>
                  </a:cubicBezTo>
                  <a:cubicBezTo>
                    <a:pt x="1855" y="260"/>
                    <a:pt x="1855" y="260"/>
                    <a:pt x="1855" y="260"/>
                  </a:cubicBezTo>
                  <a:cubicBezTo>
                    <a:pt x="1858" y="260"/>
                    <a:pt x="1860" y="259"/>
                    <a:pt x="1860" y="256"/>
                  </a:cubicBezTo>
                  <a:cubicBezTo>
                    <a:pt x="1861" y="254"/>
                    <a:pt x="1860" y="252"/>
                    <a:pt x="1858" y="250"/>
                  </a:cubicBezTo>
                  <a:cubicBezTo>
                    <a:pt x="1845" y="242"/>
                    <a:pt x="1845" y="242"/>
                    <a:pt x="1845" y="242"/>
                  </a:cubicBezTo>
                  <a:cubicBezTo>
                    <a:pt x="1859" y="234"/>
                    <a:pt x="1859" y="234"/>
                    <a:pt x="1859" y="234"/>
                  </a:cubicBezTo>
                  <a:cubicBezTo>
                    <a:pt x="1860" y="234"/>
                    <a:pt x="1860" y="233"/>
                    <a:pt x="1861" y="232"/>
                  </a:cubicBezTo>
                  <a:cubicBezTo>
                    <a:pt x="1861" y="231"/>
                    <a:pt x="1861" y="230"/>
                    <a:pt x="1861" y="229"/>
                  </a:cubicBezTo>
                  <a:cubicBezTo>
                    <a:pt x="1861" y="228"/>
                    <a:pt x="1861" y="228"/>
                    <a:pt x="1861" y="227"/>
                  </a:cubicBezTo>
                  <a:cubicBezTo>
                    <a:pt x="1860" y="226"/>
                    <a:pt x="1860" y="226"/>
                    <a:pt x="1860" y="225"/>
                  </a:cubicBezTo>
                  <a:cubicBezTo>
                    <a:pt x="1859" y="225"/>
                    <a:pt x="1859" y="225"/>
                    <a:pt x="1859" y="224"/>
                  </a:cubicBezTo>
                  <a:cubicBezTo>
                    <a:pt x="1858" y="224"/>
                    <a:pt x="1858" y="224"/>
                    <a:pt x="1857" y="223"/>
                  </a:cubicBezTo>
                  <a:cubicBezTo>
                    <a:pt x="1854" y="221"/>
                    <a:pt x="1850" y="219"/>
                    <a:pt x="1847" y="217"/>
                  </a:cubicBezTo>
                  <a:cubicBezTo>
                    <a:pt x="1843" y="215"/>
                    <a:pt x="1841" y="213"/>
                    <a:pt x="1841" y="213"/>
                  </a:cubicBezTo>
                  <a:cubicBezTo>
                    <a:pt x="1838" y="218"/>
                    <a:pt x="1838" y="218"/>
                    <a:pt x="1838" y="218"/>
                  </a:cubicBezTo>
                  <a:cubicBezTo>
                    <a:pt x="1841" y="223"/>
                    <a:pt x="1841" y="223"/>
                    <a:pt x="1841" y="223"/>
                  </a:cubicBezTo>
                  <a:cubicBezTo>
                    <a:pt x="1859" y="212"/>
                    <a:pt x="1859" y="212"/>
                    <a:pt x="1859" y="212"/>
                  </a:cubicBezTo>
                  <a:cubicBezTo>
                    <a:pt x="1860" y="211"/>
                    <a:pt x="1861" y="210"/>
                    <a:pt x="1861" y="208"/>
                  </a:cubicBezTo>
                  <a:cubicBezTo>
                    <a:pt x="1861" y="206"/>
                    <a:pt x="1861" y="206"/>
                    <a:pt x="1861" y="205"/>
                  </a:cubicBezTo>
                  <a:cubicBezTo>
                    <a:pt x="1860" y="204"/>
                    <a:pt x="1860" y="204"/>
                    <a:pt x="1860" y="204"/>
                  </a:cubicBezTo>
                  <a:cubicBezTo>
                    <a:pt x="1860" y="203"/>
                    <a:pt x="1859" y="203"/>
                    <a:pt x="1859" y="203"/>
                  </a:cubicBezTo>
                  <a:cubicBezTo>
                    <a:pt x="1858" y="202"/>
                    <a:pt x="1858" y="202"/>
                    <a:pt x="1858" y="202"/>
                  </a:cubicBezTo>
                  <a:cubicBezTo>
                    <a:pt x="1857" y="202"/>
                    <a:pt x="1855" y="200"/>
                    <a:pt x="1853" y="199"/>
                  </a:cubicBezTo>
                  <a:cubicBezTo>
                    <a:pt x="1850" y="197"/>
                    <a:pt x="1846" y="195"/>
                    <a:pt x="1842" y="193"/>
                  </a:cubicBezTo>
                  <a:cubicBezTo>
                    <a:pt x="1841" y="192"/>
                    <a:pt x="1839" y="191"/>
                    <a:pt x="1838" y="190"/>
                  </a:cubicBezTo>
                  <a:cubicBezTo>
                    <a:pt x="1838" y="190"/>
                    <a:pt x="1837" y="190"/>
                    <a:pt x="1837" y="189"/>
                  </a:cubicBezTo>
                  <a:cubicBezTo>
                    <a:pt x="1837" y="189"/>
                    <a:pt x="1837" y="189"/>
                    <a:pt x="1837" y="189"/>
                  </a:cubicBezTo>
                  <a:cubicBezTo>
                    <a:pt x="1837" y="189"/>
                    <a:pt x="1837" y="189"/>
                    <a:pt x="1837" y="189"/>
                  </a:cubicBezTo>
                  <a:cubicBezTo>
                    <a:pt x="1837" y="189"/>
                    <a:pt x="1837" y="189"/>
                    <a:pt x="1837" y="189"/>
                  </a:cubicBezTo>
                  <a:cubicBezTo>
                    <a:pt x="1837" y="189"/>
                    <a:pt x="1837" y="189"/>
                    <a:pt x="1837" y="189"/>
                  </a:cubicBezTo>
                  <a:cubicBezTo>
                    <a:pt x="1837" y="189"/>
                    <a:pt x="1837" y="189"/>
                    <a:pt x="1837" y="189"/>
                  </a:cubicBezTo>
                  <a:cubicBezTo>
                    <a:pt x="1837" y="189"/>
                    <a:pt x="1837" y="189"/>
                    <a:pt x="1837" y="189"/>
                  </a:cubicBezTo>
                  <a:cubicBezTo>
                    <a:pt x="1834" y="193"/>
                    <a:pt x="1834" y="193"/>
                    <a:pt x="1834" y="193"/>
                  </a:cubicBezTo>
                  <a:cubicBezTo>
                    <a:pt x="1837" y="189"/>
                    <a:pt x="1837" y="189"/>
                    <a:pt x="1837" y="189"/>
                  </a:cubicBezTo>
                  <a:cubicBezTo>
                    <a:pt x="1837" y="189"/>
                    <a:pt x="1837" y="189"/>
                    <a:pt x="1837" y="189"/>
                  </a:cubicBezTo>
                  <a:cubicBezTo>
                    <a:pt x="1834" y="193"/>
                    <a:pt x="1834" y="193"/>
                    <a:pt x="1834" y="193"/>
                  </a:cubicBezTo>
                  <a:cubicBezTo>
                    <a:pt x="1837" y="189"/>
                    <a:pt x="1837" y="189"/>
                    <a:pt x="1837" y="189"/>
                  </a:cubicBezTo>
                  <a:cubicBezTo>
                    <a:pt x="1834" y="194"/>
                    <a:pt x="1834" y="194"/>
                    <a:pt x="1834" y="194"/>
                  </a:cubicBezTo>
                  <a:cubicBezTo>
                    <a:pt x="1837" y="190"/>
                    <a:pt x="1837" y="190"/>
                    <a:pt x="1837" y="190"/>
                  </a:cubicBezTo>
                  <a:cubicBezTo>
                    <a:pt x="1837" y="189"/>
                    <a:pt x="1837" y="189"/>
                    <a:pt x="1837" y="189"/>
                  </a:cubicBezTo>
                  <a:cubicBezTo>
                    <a:pt x="1834" y="194"/>
                    <a:pt x="1834" y="194"/>
                    <a:pt x="1834" y="194"/>
                  </a:cubicBezTo>
                  <a:cubicBezTo>
                    <a:pt x="1837" y="190"/>
                    <a:pt x="1837" y="190"/>
                    <a:pt x="1837" y="190"/>
                  </a:cubicBezTo>
                  <a:cubicBezTo>
                    <a:pt x="1834" y="194"/>
                    <a:pt x="1834" y="194"/>
                    <a:pt x="1834" y="194"/>
                  </a:cubicBezTo>
                  <a:cubicBezTo>
                    <a:pt x="1838" y="190"/>
                    <a:pt x="1838" y="190"/>
                    <a:pt x="1838" y="190"/>
                  </a:cubicBezTo>
                  <a:cubicBezTo>
                    <a:pt x="1837" y="190"/>
                    <a:pt x="1837" y="190"/>
                    <a:pt x="1837" y="190"/>
                  </a:cubicBezTo>
                  <a:cubicBezTo>
                    <a:pt x="1834" y="194"/>
                    <a:pt x="1834" y="194"/>
                    <a:pt x="1834" y="194"/>
                  </a:cubicBezTo>
                  <a:cubicBezTo>
                    <a:pt x="1838" y="190"/>
                    <a:pt x="1838" y="190"/>
                    <a:pt x="1838" y="190"/>
                  </a:cubicBezTo>
                  <a:cubicBezTo>
                    <a:pt x="1834" y="194"/>
                    <a:pt x="1834" y="194"/>
                    <a:pt x="1834" y="194"/>
                  </a:cubicBezTo>
                  <a:cubicBezTo>
                    <a:pt x="1838" y="191"/>
                    <a:pt x="1838" y="191"/>
                    <a:pt x="1838" y="191"/>
                  </a:cubicBezTo>
                  <a:cubicBezTo>
                    <a:pt x="1838" y="190"/>
                    <a:pt x="1838" y="190"/>
                    <a:pt x="1838" y="190"/>
                  </a:cubicBezTo>
                  <a:cubicBezTo>
                    <a:pt x="1834" y="194"/>
                    <a:pt x="1834" y="194"/>
                    <a:pt x="1834" y="194"/>
                  </a:cubicBezTo>
                  <a:cubicBezTo>
                    <a:pt x="1838" y="191"/>
                    <a:pt x="1838" y="191"/>
                    <a:pt x="1838" y="191"/>
                  </a:cubicBezTo>
                  <a:cubicBezTo>
                    <a:pt x="1834" y="194"/>
                    <a:pt x="1834" y="194"/>
                    <a:pt x="1834" y="194"/>
                  </a:cubicBezTo>
                  <a:cubicBezTo>
                    <a:pt x="1839" y="192"/>
                    <a:pt x="1839" y="192"/>
                    <a:pt x="1839" y="192"/>
                  </a:cubicBezTo>
                  <a:cubicBezTo>
                    <a:pt x="1839" y="191"/>
                    <a:pt x="1838" y="191"/>
                    <a:pt x="1838" y="191"/>
                  </a:cubicBezTo>
                  <a:cubicBezTo>
                    <a:pt x="1834" y="194"/>
                    <a:pt x="1834" y="194"/>
                    <a:pt x="1834" y="194"/>
                  </a:cubicBezTo>
                  <a:cubicBezTo>
                    <a:pt x="1839" y="192"/>
                    <a:pt x="1839" y="192"/>
                    <a:pt x="1839" y="192"/>
                  </a:cubicBezTo>
                  <a:cubicBezTo>
                    <a:pt x="1834" y="194"/>
                    <a:pt x="1834" y="194"/>
                    <a:pt x="1834" y="194"/>
                  </a:cubicBezTo>
                  <a:cubicBezTo>
                    <a:pt x="1839" y="194"/>
                    <a:pt x="1839" y="194"/>
                    <a:pt x="1839" y="194"/>
                  </a:cubicBezTo>
                  <a:cubicBezTo>
                    <a:pt x="1839" y="193"/>
                    <a:pt x="1839" y="192"/>
                    <a:pt x="1839" y="192"/>
                  </a:cubicBezTo>
                  <a:cubicBezTo>
                    <a:pt x="1834" y="194"/>
                    <a:pt x="1834" y="194"/>
                    <a:pt x="1834" y="194"/>
                  </a:cubicBezTo>
                  <a:cubicBezTo>
                    <a:pt x="1839" y="194"/>
                    <a:pt x="1839" y="194"/>
                    <a:pt x="1839" y="194"/>
                  </a:cubicBezTo>
                  <a:cubicBezTo>
                    <a:pt x="1834" y="194"/>
                    <a:pt x="1834" y="194"/>
                    <a:pt x="1834" y="194"/>
                  </a:cubicBezTo>
                  <a:cubicBezTo>
                    <a:pt x="1835" y="199"/>
                    <a:pt x="1835" y="199"/>
                    <a:pt x="1835" y="199"/>
                  </a:cubicBezTo>
                  <a:cubicBezTo>
                    <a:pt x="1865" y="193"/>
                    <a:pt x="1865" y="193"/>
                    <a:pt x="1865" y="193"/>
                  </a:cubicBezTo>
                  <a:cubicBezTo>
                    <a:pt x="1867" y="192"/>
                    <a:pt x="1869" y="190"/>
                    <a:pt x="1869" y="188"/>
                  </a:cubicBezTo>
                  <a:cubicBezTo>
                    <a:pt x="1870" y="186"/>
                    <a:pt x="1868" y="184"/>
                    <a:pt x="1867" y="182"/>
                  </a:cubicBezTo>
                  <a:cubicBezTo>
                    <a:pt x="1867" y="182"/>
                    <a:pt x="1865" y="181"/>
                    <a:pt x="1862" y="180"/>
                  </a:cubicBezTo>
                  <a:cubicBezTo>
                    <a:pt x="1858" y="178"/>
                    <a:pt x="1853" y="174"/>
                    <a:pt x="1848" y="171"/>
                  </a:cubicBezTo>
                  <a:cubicBezTo>
                    <a:pt x="1845" y="170"/>
                    <a:pt x="1843" y="168"/>
                    <a:pt x="1842" y="167"/>
                  </a:cubicBezTo>
                  <a:cubicBezTo>
                    <a:pt x="1841" y="167"/>
                    <a:pt x="1840" y="166"/>
                    <a:pt x="1840" y="166"/>
                  </a:cubicBezTo>
                  <a:cubicBezTo>
                    <a:pt x="1840" y="166"/>
                    <a:pt x="1840" y="166"/>
                    <a:pt x="1840" y="166"/>
                  </a:cubicBezTo>
                  <a:cubicBezTo>
                    <a:pt x="1838" y="168"/>
                    <a:pt x="1838" y="168"/>
                    <a:pt x="1838" y="168"/>
                  </a:cubicBezTo>
                  <a:cubicBezTo>
                    <a:pt x="1840" y="166"/>
                    <a:pt x="1840" y="166"/>
                    <a:pt x="1840" y="166"/>
                  </a:cubicBezTo>
                  <a:cubicBezTo>
                    <a:pt x="1840" y="166"/>
                    <a:pt x="1840" y="166"/>
                    <a:pt x="1840" y="166"/>
                  </a:cubicBezTo>
                  <a:cubicBezTo>
                    <a:pt x="1838" y="168"/>
                    <a:pt x="1838" y="168"/>
                    <a:pt x="1838" y="168"/>
                  </a:cubicBezTo>
                  <a:cubicBezTo>
                    <a:pt x="1840" y="166"/>
                    <a:pt x="1840" y="166"/>
                    <a:pt x="1840" y="166"/>
                  </a:cubicBezTo>
                  <a:cubicBezTo>
                    <a:pt x="1837" y="170"/>
                    <a:pt x="1837" y="170"/>
                    <a:pt x="1837" y="170"/>
                  </a:cubicBezTo>
                  <a:cubicBezTo>
                    <a:pt x="1841" y="167"/>
                    <a:pt x="1841" y="167"/>
                    <a:pt x="1841" y="167"/>
                  </a:cubicBezTo>
                  <a:cubicBezTo>
                    <a:pt x="1841" y="167"/>
                    <a:pt x="1840" y="167"/>
                    <a:pt x="1840" y="166"/>
                  </a:cubicBezTo>
                  <a:cubicBezTo>
                    <a:pt x="1837" y="170"/>
                    <a:pt x="1837" y="170"/>
                    <a:pt x="1837" y="170"/>
                  </a:cubicBezTo>
                  <a:cubicBezTo>
                    <a:pt x="1841" y="167"/>
                    <a:pt x="1841" y="167"/>
                    <a:pt x="1841" y="167"/>
                  </a:cubicBezTo>
                  <a:cubicBezTo>
                    <a:pt x="1836" y="170"/>
                    <a:pt x="1836" y="170"/>
                    <a:pt x="1836" y="170"/>
                  </a:cubicBezTo>
                  <a:cubicBezTo>
                    <a:pt x="1842" y="170"/>
                    <a:pt x="1842" y="170"/>
                    <a:pt x="1842" y="170"/>
                  </a:cubicBezTo>
                  <a:cubicBezTo>
                    <a:pt x="1842" y="168"/>
                    <a:pt x="1841" y="168"/>
                    <a:pt x="1841" y="167"/>
                  </a:cubicBezTo>
                  <a:cubicBezTo>
                    <a:pt x="1836" y="170"/>
                    <a:pt x="1836" y="170"/>
                    <a:pt x="1836" y="170"/>
                  </a:cubicBezTo>
                  <a:cubicBezTo>
                    <a:pt x="1842" y="170"/>
                    <a:pt x="1842" y="170"/>
                    <a:pt x="1842" y="170"/>
                  </a:cubicBezTo>
                  <a:cubicBezTo>
                    <a:pt x="1836" y="170"/>
                    <a:pt x="1836" y="170"/>
                    <a:pt x="1836" y="170"/>
                  </a:cubicBezTo>
                  <a:cubicBezTo>
                    <a:pt x="1841" y="171"/>
                    <a:pt x="1841" y="171"/>
                    <a:pt x="1841" y="171"/>
                  </a:cubicBezTo>
                  <a:cubicBezTo>
                    <a:pt x="1842" y="171"/>
                    <a:pt x="1842" y="170"/>
                    <a:pt x="1842" y="170"/>
                  </a:cubicBezTo>
                  <a:cubicBezTo>
                    <a:pt x="1836" y="170"/>
                    <a:pt x="1836" y="170"/>
                    <a:pt x="1836" y="170"/>
                  </a:cubicBezTo>
                  <a:cubicBezTo>
                    <a:pt x="1841" y="171"/>
                    <a:pt x="1841" y="171"/>
                    <a:pt x="1841" y="171"/>
                  </a:cubicBezTo>
                  <a:cubicBezTo>
                    <a:pt x="1836" y="170"/>
                    <a:pt x="1836" y="170"/>
                    <a:pt x="1836" y="170"/>
                  </a:cubicBezTo>
                  <a:cubicBezTo>
                    <a:pt x="1840" y="173"/>
                    <a:pt x="1840" y="173"/>
                    <a:pt x="1840" y="173"/>
                  </a:cubicBezTo>
                  <a:cubicBezTo>
                    <a:pt x="1841" y="173"/>
                    <a:pt x="1841" y="172"/>
                    <a:pt x="1841" y="171"/>
                  </a:cubicBezTo>
                  <a:cubicBezTo>
                    <a:pt x="1836" y="170"/>
                    <a:pt x="1836" y="170"/>
                    <a:pt x="1836" y="170"/>
                  </a:cubicBezTo>
                  <a:cubicBezTo>
                    <a:pt x="1840" y="173"/>
                    <a:pt x="1840" y="173"/>
                    <a:pt x="1840" y="173"/>
                  </a:cubicBezTo>
                  <a:cubicBezTo>
                    <a:pt x="1836" y="170"/>
                    <a:pt x="1836" y="170"/>
                    <a:pt x="1836" y="170"/>
                  </a:cubicBezTo>
                  <a:cubicBezTo>
                    <a:pt x="1837" y="175"/>
                    <a:pt x="1837" y="175"/>
                    <a:pt x="1837" y="175"/>
                  </a:cubicBezTo>
                  <a:cubicBezTo>
                    <a:pt x="1860" y="170"/>
                    <a:pt x="1860" y="170"/>
                    <a:pt x="1860" y="170"/>
                  </a:cubicBezTo>
                  <a:cubicBezTo>
                    <a:pt x="1862" y="169"/>
                    <a:pt x="1863" y="168"/>
                    <a:pt x="1864" y="167"/>
                  </a:cubicBezTo>
                  <a:cubicBezTo>
                    <a:pt x="1864" y="166"/>
                    <a:pt x="1864" y="165"/>
                    <a:pt x="1864" y="164"/>
                  </a:cubicBezTo>
                  <a:cubicBezTo>
                    <a:pt x="1864" y="163"/>
                    <a:pt x="1864" y="162"/>
                    <a:pt x="1864" y="162"/>
                  </a:cubicBezTo>
                  <a:cubicBezTo>
                    <a:pt x="1864" y="161"/>
                    <a:pt x="1863" y="161"/>
                    <a:pt x="1863" y="161"/>
                  </a:cubicBezTo>
                  <a:cubicBezTo>
                    <a:pt x="1863" y="160"/>
                    <a:pt x="1862" y="160"/>
                    <a:pt x="1862" y="160"/>
                  </a:cubicBezTo>
                  <a:cubicBezTo>
                    <a:pt x="1862" y="160"/>
                    <a:pt x="1862" y="159"/>
                    <a:pt x="1861" y="159"/>
                  </a:cubicBezTo>
                  <a:cubicBezTo>
                    <a:pt x="1860" y="158"/>
                    <a:pt x="1857" y="157"/>
                    <a:pt x="1855" y="155"/>
                  </a:cubicBezTo>
                  <a:cubicBezTo>
                    <a:pt x="1846" y="150"/>
                    <a:pt x="1834" y="142"/>
                    <a:pt x="1834" y="142"/>
                  </a:cubicBezTo>
                  <a:cubicBezTo>
                    <a:pt x="1831" y="147"/>
                    <a:pt x="1831" y="147"/>
                    <a:pt x="1831" y="147"/>
                  </a:cubicBezTo>
                  <a:cubicBezTo>
                    <a:pt x="1834" y="152"/>
                    <a:pt x="1834" y="152"/>
                    <a:pt x="1834" y="152"/>
                  </a:cubicBezTo>
                  <a:cubicBezTo>
                    <a:pt x="1853" y="144"/>
                    <a:pt x="1853" y="144"/>
                    <a:pt x="1853" y="144"/>
                  </a:cubicBezTo>
                  <a:cubicBezTo>
                    <a:pt x="1855" y="143"/>
                    <a:pt x="1857" y="141"/>
                    <a:pt x="1857" y="139"/>
                  </a:cubicBezTo>
                  <a:cubicBezTo>
                    <a:pt x="1857" y="137"/>
                    <a:pt x="1856" y="135"/>
                    <a:pt x="1854" y="134"/>
                  </a:cubicBezTo>
                  <a:cubicBezTo>
                    <a:pt x="1854" y="134"/>
                    <a:pt x="1852" y="133"/>
                    <a:pt x="1849" y="131"/>
                  </a:cubicBezTo>
                  <a:cubicBezTo>
                    <a:pt x="1845" y="129"/>
                    <a:pt x="1838" y="125"/>
                    <a:pt x="1833" y="121"/>
                  </a:cubicBezTo>
                  <a:cubicBezTo>
                    <a:pt x="1830" y="120"/>
                    <a:pt x="1828" y="118"/>
                    <a:pt x="1826" y="117"/>
                  </a:cubicBezTo>
                  <a:cubicBezTo>
                    <a:pt x="1825" y="117"/>
                    <a:pt x="1824" y="116"/>
                    <a:pt x="1824" y="116"/>
                  </a:cubicBezTo>
                  <a:cubicBezTo>
                    <a:pt x="1824" y="116"/>
                    <a:pt x="1824" y="116"/>
                    <a:pt x="1824" y="116"/>
                  </a:cubicBezTo>
                  <a:cubicBezTo>
                    <a:pt x="1824" y="116"/>
                    <a:pt x="1824" y="116"/>
                    <a:pt x="1824" y="116"/>
                  </a:cubicBezTo>
                  <a:cubicBezTo>
                    <a:pt x="1822" y="118"/>
                    <a:pt x="1822" y="118"/>
                    <a:pt x="1822" y="118"/>
                  </a:cubicBezTo>
                  <a:cubicBezTo>
                    <a:pt x="1824" y="116"/>
                    <a:pt x="1824" y="116"/>
                    <a:pt x="1824" y="116"/>
                  </a:cubicBezTo>
                  <a:cubicBezTo>
                    <a:pt x="1824" y="116"/>
                    <a:pt x="1824" y="116"/>
                    <a:pt x="1824" y="116"/>
                  </a:cubicBezTo>
                  <a:cubicBezTo>
                    <a:pt x="1822" y="118"/>
                    <a:pt x="1822" y="118"/>
                    <a:pt x="1822" y="118"/>
                  </a:cubicBezTo>
                  <a:cubicBezTo>
                    <a:pt x="1824" y="116"/>
                    <a:pt x="1824" y="116"/>
                    <a:pt x="1824" y="116"/>
                  </a:cubicBezTo>
                  <a:cubicBezTo>
                    <a:pt x="1820" y="119"/>
                    <a:pt x="1820" y="119"/>
                    <a:pt x="1820" y="119"/>
                  </a:cubicBezTo>
                  <a:cubicBezTo>
                    <a:pt x="1825" y="117"/>
                    <a:pt x="1825" y="117"/>
                    <a:pt x="1825" y="117"/>
                  </a:cubicBezTo>
                  <a:cubicBezTo>
                    <a:pt x="1825" y="116"/>
                    <a:pt x="1824" y="116"/>
                    <a:pt x="1824" y="116"/>
                  </a:cubicBezTo>
                  <a:cubicBezTo>
                    <a:pt x="1820" y="119"/>
                    <a:pt x="1820" y="119"/>
                    <a:pt x="1820" y="119"/>
                  </a:cubicBezTo>
                  <a:cubicBezTo>
                    <a:pt x="1825" y="117"/>
                    <a:pt x="1825" y="117"/>
                    <a:pt x="1825" y="117"/>
                  </a:cubicBezTo>
                  <a:cubicBezTo>
                    <a:pt x="1820" y="119"/>
                    <a:pt x="1820" y="119"/>
                    <a:pt x="1820" y="119"/>
                  </a:cubicBezTo>
                  <a:cubicBezTo>
                    <a:pt x="1825" y="119"/>
                    <a:pt x="1825" y="119"/>
                    <a:pt x="1825" y="119"/>
                  </a:cubicBezTo>
                  <a:cubicBezTo>
                    <a:pt x="1825" y="118"/>
                    <a:pt x="1825" y="117"/>
                    <a:pt x="1825" y="117"/>
                  </a:cubicBezTo>
                  <a:cubicBezTo>
                    <a:pt x="1820" y="119"/>
                    <a:pt x="1820" y="119"/>
                    <a:pt x="1820" y="119"/>
                  </a:cubicBezTo>
                  <a:cubicBezTo>
                    <a:pt x="1825" y="119"/>
                    <a:pt x="1825" y="119"/>
                    <a:pt x="1825" y="119"/>
                  </a:cubicBezTo>
                  <a:cubicBezTo>
                    <a:pt x="1820" y="119"/>
                    <a:pt x="1820" y="119"/>
                    <a:pt x="1820" y="119"/>
                  </a:cubicBezTo>
                  <a:cubicBezTo>
                    <a:pt x="1825" y="121"/>
                    <a:pt x="1825" y="121"/>
                    <a:pt x="1825" y="121"/>
                  </a:cubicBezTo>
                  <a:cubicBezTo>
                    <a:pt x="1825" y="120"/>
                    <a:pt x="1825" y="120"/>
                    <a:pt x="1825" y="119"/>
                  </a:cubicBezTo>
                  <a:cubicBezTo>
                    <a:pt x="1820" y="119"/>
                    <a:pt x="1820" y="119"/>
                    <a:pt x="1820" y="119"/>
                  </a:cubicBezTo>
                  <a:cubicBezTo>
                    <a:pt x="1825" y="121"/>
                    <a:pt x="1825" y="121"/>
                    <a:pt x="1825" y="121"/>
                  </a:cubicBezTo>
                  <a:cubicBezTo>
                    <a:pt x="1820" y="119"/>
                    <a:pt x="1820" y="119"/>
                    <a:pt x="1820" y="119"/>
                  </a:cubicBezTo>
                  <a:cubicBezTo>
                    <a:pt x="1824" y="123"/>
                    <a:pt x="1824" y="123"/>
                    <a:pt x="1824" y="123"/>
                  </a:cubicBezTo>
                  <a:cubicBezTo>
                    <a:pt x="1825" y="122"/>
                    <a:pt x="1825" y="121"/>
                    <a:pt x="1825" y="121"/>
                  </a:cubicBezTo>
                  <a:cubicBezTo>
                    <a:pt x="1820" y="119"/>
                    <a:pt x="1820" y="119"/>
                    <a:pt x="1820" y="119"/>
                  </a:cubicBezTo>
                  <a:cubicBezTo>
                    <a:pt x="1824" y="123"/>
                    <a:pt x="1824" y="123"/>
                    <a:pt x="1824" y="123"/>
                  </a:cubicBezTo>
                  <a:cubicBezTo>
                    <a:pt x="1820" y="119"/>
                    <a:pt x="1820" y="119"/>
                    <a:pt x="1820" y="119"/>
                  </a:cubicBezTo>
                  <a:cubicBezTo>
                    <a:pt x="1823" y="124"/>
                    <a:pt x="1823" y="124"/>
                    <a:pt x="1823" y="124"/>
                  </a:cubicBezTo>
                  <a:cubicBezTo>
                    <a:pt x="1840" y="111"/>
                    <a:pt x="1840" y="111"/>
                    <a:pt x="1840" y="111"/>
                  </a:cubicBezTo>
                  <a:cubicBezTo>
                    <a:pt x="1840" y="111"/>
                    <a:pt x="1841" y="110"/>
                    <a:pt x="1841" y="110"/>
                  </a:cubicBezTo>
                  <a:cubicBezTo>
                    <a:pt x="1842" y="109"/>
                    <a:pt x="1842" y="107"/>
                    <a:pt x="1842" y="106"/>
                  </a:cubicBezTo>
                  <a:cubicBezTo>
                    <a:pt x="1842" y="105"/>
                    <a:pt x="1841" y="104"/>
                    <a:pt x="1841" y="103"/>
                  </a:cubicBezTo>
                  <a:cubicBezTo>
                    <a:pt x="1841" y="102"/>
                    <a:pt x="1840" y="102"/>
                    <a:pt x="1839" y="101"/>
                  </a:cubicBezTo>
                  <a:cubicBezTo>
                    <a:pt x="1838" y="100"/>
                    <a:pt x="1837" y="99"/>
                    <a:pt x="1835" y="97"/>
                  </a:cubicBezTo>
                  <a:cubicBezTo>
                    <a:pt x="1827" y="92"/>
                    <a:pt x="1814" y="84"/>
                    <a:pt x="1798" y="74"/>
                  </a:cubicBezTo>
                  <a:cubicBezTo>
                    <a:pt x="1774" y="60"/>
                    <a:pt x="1744" y="43"/>
                    <a:pt x="1720" y="29"/>
                  </a:cubicBezTo>
                  <a:cubicBezTo>
                    <a:pt x="1708" y="22"/>
                    <a:pt x="1697" y="15"/>
                    <a:pt x="1690" y="10"/>
                  </a:cubicBezTo>
                  <a:cubicBezTo>
                    <a:pt x="1686" y="8"/>
                    <a:pt x="1683" y="6"/>
                    <a:pt x="1681" y="5"/>
                  </a:cubicBezTo>
                  <a:cubicBezTo>
                    <a:pt x="1681" y="4"/>
                    <a:pt x="1680" y="3"/>
                    <a:pt x="1680" y="3"/>
                  </a:cubicBezTo>
                  <a:cubicBezTo>
                    <a:pt x="1680" y="3"/>
                    <a:pt x="1680" y="3"/>
                    <a:pt x="1680" y="3"/>
                  </a:cubicBezTo>
                  <a:cubicBezTo>
                    <a:pt x="1678" y="5"/>
                    <a:pt x="1678" y="5"/>
                    <a:pt x="1678" y="5"/>
                  </a:cubicBezTo>
                  <a:cubicBezTo>
                    <a:pt x="1680" y="3"/>
                    <a:pt x="1680" y="3"/>
                    <a:pt x="1680" y="3"/>
                  </a:cubicBezTo>
                  <a:cubicBezTo>
                    <a:pt x="1680" y="3"/>
                    <a:pt x="1680" y="3"/>
                    <a:pt x="1680" y="3"/>
                  </a:cubicBezTo>
                  <a:cubicBezTo>
                    <a:pt x="1678" y="5"/>
                    <a:pt x="1678" y="5"/>
                    <a:pt x="1678" y="5"/>
                  </a:cubicBezTo>
                  <a:cubicBezTo>
                    <a:pt x="1680" y="3"/>
                    <a:pt x="1680" y="3"/>
                    <a:pt x="1680" y="3"/>
                  </a:cubicBezTo>
                  <a:cubicBezTo>
                    <a:pt x="1676" y="6"/>
                    <a:pt x="1676" y="6"/>
                    <a:pt x="1676" y="6"/>
                  </a:cubicBezTo>
                  <a:cubicBezTo>
                    <a:pt x="1680" y="6"/>
                    <a:pt x="1680" y="6"/>
                    <a:pt x="1680" y="6"/>
                  </a:cubicBezTo>
                  <a:cubicBezTo>
                    <a:pt x="1680" y="4"/>
                    <a:pt x="1680" y="4"/>
                    <a:pt x="1680" y="3"/>
                  </a:cubicBezTo>
                  <a:cubicBezTo>
                    <a:pt x="1676" y="6"/>
                    <a:pt x="1676" y="6"/>
                    <a:pt x="1676" y="6"/>
                  </a:cubicBezTo>
                  <a:cubicBezTo>
                    <a:pt x="1680" y="6"/>
                    <a:pt x="1680" y="6"/>
                    <a:pt x="1680" y="6"/>
                  </a:cubicBezTo>
                  <a:cubicBezTo>
                    <a:pt x="1675" y="6"/>
                    <a:pt x="1675" y="6"/>
                    <a:pt x="1675" y="6"/>
                  </a:cubicBezTo>
                  <a:cubicBezTo>
                    <a:pt x="1680" y="9"/>
                    <a:pt x="1680" y="9"/>
                    <a:pt x="1680" y="9"/>
                  </a:cubicBezTo>
                  <a:cubicBezTo>
                    <a:pt x="1680" y="8"/>
                    <a:pt x="1680" y="7"/>
                    <a:pt x="1680" y="6"/>
                  </a:cubicBezTo>
                  <a:cubicBezTo>
                    <a:pt x="1675" y="6"/>
                    <a:pt x="1675" y="6"/>
                    <a:pt x="1675" y="6"/>
                  </a:cubicBezTo>
                  <a:cubicBezTo>
                    <a:pt x="1680" y="9"/>
                    <a:pt x="1680" y="9"/>
                    <a:pt x="1680" y="9"/>
                  </a:cubicBezTo>
                  <a:cubicBezTo>
                    <a:pt x="1675" y="6"/>
                    <a:pt x="1675" y="6"/>
                    <a:pt x="1675" y="6"/>
                  </a:cubicBezTo>
                  <a:cubicBezTo>
                    <a:pt x="1673" y="11"/>
                    <a:pt x="1673" y="11"/>
                    <a:pt x="1673" y="11"/>
                  </a:cubicBezTo>
                  <a:cubicBezTo>
                    <a:pt x="1797" y="66"/>
                    <a:pt x="1797" y="66"/>
                    <a:pt x="1797" y="66"/>
                  </a:cubicBezTo>
                  <a:cubicBezTo>
                    <a:pt x="1800" y="68"/>
                    <a:pt x="1803" y="67"/>
                    <a:pt x="1804" y="64"/>
                  </a:cubicBezTo>
                  <a:cubicBezTo>
                    <a:pt x="1805" y="61"/>
                    <a:pt x="1804" y="58"/>
                    <a:pt x="1802" y="57"/>
                  </a:cubicBezTo>
                  <a:cubicBezTo>
                    <a:pt x="1722" y="7"/>
                    <a:pt x="1722" y="7"/>
                    <a:pt x="1722" y="7"/>
                  </a:cubicBezTo>
                  <a:cubicBezTo>
                    <a:pt x="1720" y="5"/>
                    <a:pt x="1716" y="6"/>
                    <a:pt x="1715" y="9"/>
                  </a:cubicBezTo>
                  <a:cubicBezTo>
                    <a:pt x="1713" y="11"/>
                    <a:pt x="1714" y="15"/>
                    <a:pt x="1716" y="16"/>
                  </a:cubicBezTo>
                  <a:cubicBezTo>
                    <a:pt x="1728" y="24"/>
                    <a:pt x="1728" y="24"/>
                    <a:pt x="1728" y="24"/>
                  </a:cubicBezTo>
                  <a:cubicBezTo>
                    <a:pt x="1677" y="1"/>
                    <a:pt x="1677" y="1"/>
                    <a:pt x="1677" y="1"/>
                  </a:cubicBezTo>
                  <a:cubicBezTo>
                    <a:pt x="1675" y="0"/>
                    <a:pt x="1672" y="0"/>
                    <a:pt x="1670" y="3"/>
                  </a:cubicBezTo>
                  <a:cubicBezTo>
                    <a:pt x="1670" y="4"/>
                    <a:pt x="1669" y="5"/>
                    <a:pt x="1669" y="6"/>
                  </a:cubicBezTo>
                  <a:cubicBezTo>
                    <a:pt x="1669" y="8"/>
                    <a:pt x="1670" y="8"/>
                    <a:pt x="1670" y="9"/>
                  </a:cubicBezTo>
                  <a:cubicBezTo>
                    <a:pt x="1671" y="10"/>
                    <a:pt x="1672" y="11"/>
                    <a:pt x="1672" y="11"/>
                  </a:cubicBezTo>
                  <a:cubicBezTo>
                    <a:pt x="1673" y="12"/>
                    <a:pt x="1675" y="14"/>
                    <a:pt x="1677" y="15"/>
                  </a:cubicBezTo>
                  <a:cubicBezTo>
                    <a:pt x="1684" y="20"/>
                    <a:pt x="1697" y="28"/>
                    <a:pt x="1713" y="37"/>
                  </a:cubicBezTo>
                  <a:cubicBezTo>
                    <a:pt x="1737" y="52"/>
                    <a:pt x="1767" y="69"/>
                    <a:pt x="1791" y="83"/>
                  </a:cubicBezTo>
                  <a:cubicBezTo>
                    <a:pt x="1803" y="90"/>
                    <a:pt x="1814" y="97"/>
                    <a:pt x="1821" y="102"/>
                  </a:cubicBezTo>
                  <a:cubicBezTo>
                    <a:pt x="1825" y="104"/>
                    <a:pt x="1828" y="106"/>
                    <a:pt x="1830" y="107"/>
                  </a:cubicBezTo>
                  <a:cubicBezTo>
                    <a:pt x="1831" y="108"/>
                    <a:pt x="1831" y="109"/>
                    <a:pt x="1832" y="109"/>
                  </a:cubicBezTo>
                  <a:cubicBezTo>
                    <a:pt x="1832" y="109"/>
                    <a:pt x="1832" y="109"/>
                    <a:pt x="1832" y="109"/>
                  </a:cubicBezTo>
                  <a:cubicBezTo>
                    <a:pt x="1834" y="107"/>
                    <a:pt x="1834" y="107"/>
                    <a:pt x="1834" y="107"/>
                  </a:cubicBezTo>
                  <a:cubicBezTo>
                    <a:pt x="1831" y="109"/>
                    <a:pt x="1831" y="109"/>
                    <a:pt x="1831" y="109"/>
                  </a:cubicBezTo>
                  <a:cubicBezTo>
                    <a:pt x="1832" y="109"/>
                    <a:pt x="1832" y="109"/>
                    <a:pt x="1832" y="109"/>
                  </a:cubicBezTo>
                  <a:cubicBezTo>
                    <a:pt x="1834" y="107"/>
                    <a:pt x="1834" y="107"/>
                    <a:pt x="1834" y="107"/>
                  </a:cubicBezTo>
                  <a:cubicBezTo>
                    <a:pt x="1831" y="109"/>
                    <a:pt x="1831" y="109"/>
                    <a:pt x="1831" y="109"/>
                  </a:cubicBezTo>
                  <a:cubicBezTo>
                    <a:pt x="1836" y="106"/>
                    <a:pt x="1836" y="106"/>
                    <a:pt x="1836" y="106"/>
                  </a:cubicBezTo>
                  <a:cubicBezTo>
                    <a:pt x="1831" y="106"/>
                    <a:pt x="1831" y="106"/>
                    <a:pt x="1831" y="106"/>
                  </a:cubicBezTo>
                  <a:cubicBezTo>
                    <a:pt x="1831" y="108"/>
                    <a:pt x="1831" y="108"/>
                    <a:pt x="1831" y="109"/>
                  </a:cubicBezTo>
                  <a:cubicBezTo>
                    <a:pt x="1836" y="106"/>
                    <a:pt x="1836" y="106"/>
                    <a:pt x="1836" y="106"/>
                  </a:cubicBezTo>
                  <a:cubicBezTo>
                    <a:pt x="1831" y="106"/>
                    <a:pt x="1831" y="106"/>
                    <a:pt x="1831" y="106"/>
                  </a:cubicBezTo>
                  <a:cubicBezTo>
                    <a:pt x="1836" y="106"/>
                    <a:pt x="1836" y="106"/>
                    <a:pt x="1836" y="106"/>
                  </a:cubicBezTo>
                  <a:cubicBezTo>
                    <a:pt x="1832" y="104"/>
                    <a:pt x="1832" y="104"/>
                    <a:pt x="1832" y="104"/>
                  </a:cubicBezTo>
                  <a:cubicBezTo>
                    <a:pt x="1831" y="105"/>
                    <a:pt x="1831" y="106"/>
                    <a:pt x="1831" y="106"/>
                  </a:cubicBezTo>
                  <a:cubicBezTo>
                    <a:pt x="1836" y="106"/>
                    <a:pt x="1836" y="106"/>
                    <a:pt x="1836" y="106"/>
                  </a:cubicBezTo>
                  <a:cubicBezTo>
                    <a:pt x="1832" y="104"/>
                    <a:pt x="1832" y="104"/>
                    <a:pt x="1832" y="104"/>
                  </a:cubicBezTo>
                  <a:cubicBezTo>
                    <a:pt x="1836" y="107"/>
                    <a:pt x="1836" y="107"/>
                    <a:pt x="1836" y="107"/>
                  </a:cubicBezTo>
                  <a:cubicBezTo>
                    <a:pt x="1833" y="102"/>
                    <a:pt x="1833" y="102"/>
                    <a:pt x="1833" y="102"/>
                  </a:cubicBezTo>
                  <a:cubicBezTo>
                    <a:pt x="1817" y="115"/>
                    <a:pt x="1817" y="115"/>
                    <a:pt x="1817" y="115"/>
                  </a:cubicBezTo>
                  <a:cubicBezTo>
                    <a:pt x="1816" y="115"/>
                    <a:pt x="1816" y="116"/>
                    <a:pt x="1815" y="116"/>
                  </a:cubicBezTo>
                  <a:cubicBezTo>
                    <a:pt x="1815" y="117"/>
                    <a:pt x="1815" y="117"/>
                    <a:pt x="1815" y="118"/>
                  </a:cubicBezTo>
                  <a:cubicBezTo>
                    <a:pt x="1814" y="119"/>
                    <a:pt x="1814" y="119"/>
                    <a:pt x="1814" y="119"/>
                  </a:cubicBezTo>
                  <a:cubicBezTo>
                    <a:pt x="1814" y="121"/>
                    <a:pt x="1815" y="122"/>
                    <a:pt x="1815" y="122"/>
                  </a:cubicBezTo>
                  <a:cubicBezTo>
                    <a:pt x="1816" y="123"/>
                    <a:pt x="1816" y="123"/>
                    <a:pt x="1816" y="124"/>
                  </a:cubicBezTo>
                  <a:cubicBezTo>
                    <a:pt x="1817" y="124"/>
                    <a:pt x="1817" y="124"/>
                    <a:pt x="1818" y="125"/>
                  </a:cubicBezTo>
                  <a:cubicBezTo>
                    <a:pt x="1819" y="126"/>
                    <a:pt x="1822" y="128"/>
                    <a:pt x="1825" y="130"/>
                  </a:cubicBezTo>
                  <a:cubicBezTo>
                    <a:pt x="1834" y="135"/>
                    <a:pt x="1848" y="144"/>
                    <a:pt x="1848" y="144"/>
                  </a:cubicBezTo>
                  <a:cubicBezTo>
                    <a:pt x="1851" y="139"/>
                    <a:pt x="1851" y="139"/>
                    <a:pt x="1851" y="139"/>
                  </a:cubicBezTo>
                  <a:cubicBezTo>
                    <a:pt x="1849" y="134"/>
                    <a:pt x="1849" y="134"/>
                    <a:pt x="1849" y="134"/>
                  </a:cubicBezTo>
                  <a:cubicBezTo>
                    <a:pt x="1829" y="142"/>
                    <a:pt x="1829" y="142"/>
                    <a:pt x="1829" y="142"/>
                  </a:cubicBezTo>
                  <a:cubicBezTo>
                    <a:pt x="1827" y="143"/>
                    <a:pt x="1826" y="145"/>
                    <a:pt x="1826" y="147"/>
                  </a:cubicBezTo>
                  <a:cubicBezTo>
                    <a:pt x="1826" y="149"/>
                    <a:pt x="1827" y="151"/>
                    <a:pt x="1829" y="152"/>
                  </a:cubicBezTo>
                  <a:cubicBezTo>
                    <a:pt x="1829" y="152"/>
                    <a:pt x="1830" y="153"/>
                    <a:pt x="1833" y="154"/>
                  </a:cubicBezTo>
                  <a:cubicBezTo>
                    <a:pt x="1837" y="157"/>
                    <a:pt x="1843" y="160"/>
                    <a:pt x="1847" y="163"/>
                  </a:cubicBezTo>
                  <a:cubicBezTo>
                    <a:pt x="1850" y="165"/>
                    <a:pt x="1852" y="166"/>
                    <a:pt x="1853" y="167"/>
                  </a:cubicBezTo>
                  <a:cubicBezTo>
                    <a:pt x="1854" y="168"/>
                    <a:pt x="1855" y="168"/>
                    <a:pt x="1855" y="168"/>
                  </a:cubicBezTo>
                  <a:cubicBezTo>
                    <a:pt x="1855" y="168"/>
                    <a:pt x="1855" y="168"/>
                    <a:pt x="1855" y="168"/>
                  </a:cubicBezTo>
                  <a:cubicBezTo>
                    <a:pt x="1855" y="168"/>
                    <a:pt x="1855" y="168"/>
                    <a:pt x="1855" y="168"/>
                  </a:cubicBezTo>
                  <a:cubicBezTo>
                    <a:pt x="1857" y="166"/>
                    <a:pt x="1857" y="166"/>
                    <a:pt x="1857" y="166"/>
                  </a:cubicBezTo>
                  <a:cubicBezTo>
                    <a:pt x="1855" y="168"/>
                    <a:pt x="1855" y="168"/>
                    <a:pt x="1855" y="168"/>
                  </a:cubicBezTo>
                  <a:cubicBezTo>
                    <a:pt x="1855" y="168"/>
                    <a:pt x="1855" y="168"/>
                    <a:pt x="1855" y="168"/>
                  </a:cubicBezTo>
                  <a:cubicBezTo>
                    <a:pt x="1857" y="166"/>
                    <a:pt x="1857" y="166"/>
                    <a:pt x="1857" y="166"/>
                  </a:cubicBezTo>
                  <a:cubicBezTo>
                    <a:pt x="1855" y="168"/>
                    <a:pt x="1855" y="168"/>
                    <a:pt x="1855" y="168"/>
                  </a:cubicBezTo>
                  <a:cubicBezTo>
                    <a:pt x="1859" y="165"/>
                    <a:pt x="1859" y="165"/>
                    <a:pt x="1859" y="165"/>
                  </a:cubicBezTo>
                  <a:cubicBezTo>
                    <a:pt x="1854" y="168"/>
                    <a:pt x="1854" y="168"/>
                    <a:pt x="1854" y="168"/>
                  </a:cubicBezTo>
                  <a:cubicBezTo>
                    <a:pt x="1855" y="168"/>
                    <a:pt x="1855" y="168"/>
                    <a:pt x="1855" y="168"/>
                  </a:cubicBezTo>
                  <a:cubicBezTo>
                    <a:pt x="1859" y="165"/>
                    <a:pt x="1859" y="165"/>
                    <a:pt x="1859" y="165"/>
                  </a:cubicBezTo>
                  <a:cubicBezTo>
                    <a:pt x="1854" y="168"/>
                    <a:pt x="1854" y="168"/>
                    <a:pt x="1854" y="168"/>
                  </a:cubicBezTo>
                  <a:cubicBezTo>
                    <a:pt x="1859" y="164"/>
                    <a:pt x="1859" y="164"/>
                    <a:pt x="1859" y="164"/>
                  </a:cubicBezTo>
                  <a:cubicBezTo>
                    <a:pt x="1854" y="167"/>
                    <a:pt x="1854" y="167"/>
                    <a:pt x="1854" y="167"/>
                  </a:cubicBezTo>
                  <a:cubicBezTo>
                    <a:pt x="1854" y="167"/>
                    <a:pt x="1854" y="167"/>
                    <a:pt x="1854" y="168"/>
                  </a:cubicBezTo>
                  <a:cubicBezTo>
                    <a:pt x="1859" y="164"/>
                    <a:pt x="1859" y="164"/>
                    <a:pt x="1859" y="164"/>
                  </a:cubicBezTo>
                  <a:cubicBezTo>
                    <a:pt x="1854" y="167"/>
                    <a:pt x="1854" y="167"/>
                    <a:pt x="1854" y="167"/>
                  </a:cubicBezTo>
                  <a:cubicBezTo>
                    <a:pt x="1859" y="164"/>
                    <a:pt x="1859" y="164"/>
                    <a:pt x="1859" y="164"/>
                  </a:cubicBezTo>
                  <a:cubicBezTo>
                    <a:pt x="1853" y="164"/>
                    <a:pt x="1853" y="164"/>
                    <a:pt x="1853" y="164"/>
                  </a:cubicBezTo>
                  <a:cubicBezTo>
                    <a:pt x="1853" y="165"/>
                    <a:pt x="1854" y="166"/>
                    <a:pt x="1854" y="167"/>
                  </a:cubicBezTo>
                  <a:cubicBezTo>
                    <a:pt x="1859" y="164"/>
                    <a:pt x="1859" y="164"/>
                    <a:pt x="1859" y="164"/>
                  </a:cubicBezTo>
                  <a:cubicBezTo>
                    <a:pt x="1853" y="164"/>
                    <a:pt x="1853" y="164"/>
                    <a:pt x="1853" y="164"/>
                  </a:cubicBezTo>
                  <a:cubicBezTo>
                    <a:pt x="1859" y="164"/>
                    <a:pt x="1859" y="164"/>
                    <a:pt x="1859" y="164"/>
                  </a:cubicBezTo>
                  <a:cubicBezTo>
                    <a:pt x="1854" y="162"/>
                    <a:pt x="1854" y="162"/>
                    <a:pt x="1854" y="162"/>
                  </a:cubicBezTo>
                  <a:cubicBezTo>
                    <a:pt x="1854" y="163"/>
                    <a:pt x="1853" y="164"/>
                    <a:pt x="1853" y="164"/>
                  </a:cubicBezTo>
                  <a:cubicBezTo>
                    <a:pt x="1859" y="164"/>
                    <a:pt x="1859" y="164"/>
                    <a:pt x="1859" y="164"/>
                  </a:cubicBezTo>
                  <a:cubicBezTo>
                    <a:pt x="1854" y="162"/>
                    <a:pt x="1854" y="162"/>
                    <a:pt x="1854" y="162"/>
                  </a:cubicBezTo>
                  <a:cubicBezTo>
                    <a:pt x="1859" y="164"/>
                    <a:pt x="1859" y="164"/>
                    <a:pt x="1859" y="164"/>
                  </a:cubicBezTo>
                  <a:cubicBezTo>
                    <a:pt x="1858" y="159"/>
                    <a:pt x="1858" y="159"/>
                    <a:pt x="1858" y="159"/>
                  </a:cubicBezTo>
                  <a:cubicBezTo>
                    <a:pt x="1835" y="165"/>
                    <a:pt x="1835" y="165"/>
                    <a:pt x="1835" y="165"/>
                  </a:cubicBezTo>
                  <a:cubicBezTo>
                    <a:pt x="1834" y="165"/>
                    <a:pt x="1833" y="166"/>
                    <a:pt x="1832" y="166"/>
                  </a:cubicBezTo>
                  <a:cubicBezTo>
                    <a:pt x="1831" y="167"/>
                    <a:pt x="1831" y="168"/>
                    <a:pt x="1831" y="169"/>
                  </a:cubicBezTo>
                  <a:cubicBezTo>
                    <a:pt x="1831" y="169"/>
                    <a:pt x="1831" y="170"/>
                    <a:pt x="1831" y="170"/>
                  </a:cubicBezTo>
                  <a:cubicBezTo>
                    <a:pt x="1831" y="172"/>
                    <a:pt x="1831" y="172"/>
                    <a:pt x="1831" y="173"/>
                  </a:cubicBezTo>
                  <a:cubicBezTo>
                    <a:pt x="1832" y="174"/>
                    <a:pt x="1832" y="174"/>
                    <a:pt x="1832" y="174"/>
                  </a:cubicBezTo>
                  <a:cubicBezTo>
                    <a:pt x="1833" y="175"/>
                    <a:pt x="1833" y="175"/>
                    <a:pt x="1834" y="175"/>
                  </a:cubicBezTo>
                  <a:cubicBezTo>
                    <a:pt x="1835" y="176"/>
                    <a:pt x="1837" y="178"/>
                    <a:pt x="1840" y="179"/>
                  </a:cubicBezTo>
                  <a:cubicBezTo>
                    <a:pt x="1849" y="185"/>
                    <a:pt x="1861" y="192"/>
                    <a:pt x="1861" y="192"/>
                  </a:cubicBezTo>
                  <a:cubicBezTo>
                    <a:pt x="1864" y="187"/>
                    <a:pt x="1864" y="187"/>
                    <a:pt x="1864" y="187"/>
                  </a:cubicBezTo>
                  <a:cubicBezTo>
                    <a:pt x="1863" y="182"/>
                    <a:pt x="1863" y="182"/>
                    <a:pt x="1863" y="182"/>
                  </a:cubicBezTo>
                  <a:cubicBezTo>
                    <a:pt x="1833" y="188"/>
                    <a:pt x="1833" y="188"/>
                    <a:pt x="1833" y="188"/>
                  </a:cubicBezTo>
                  <a:cubicBezTo>
                    <a:pt x="1830" y="189"/>
                    <a:pt x="1828" y="191"/>
                    <a:pt x="1828" y="194"/>
                  </a:cubicBezTo>
                  <a:cubicBezTo>
                    <a:pt x="1828" y="195"/>
                    <a:pt x="1829" y="196"/>
                    <a:pt x="1829" y="197"/>
                  </a:cubicBezTo>
                  <a:cubicBezTo>
                    <a:pt x="1829" y="197"/>
                    <a:pt x="1830" y="198"/>
                    <a:pt x="1830" y="198"/>
                  </a:cubicBezTo>
                  <a:cubicBezTo>
                    <a:pt x="1830" y="198"/>
                    <a:pt x="1830" y="198"/>
                    <a:pt x="1830" y="198"/>
                  </a:cubicBezTo>
                  <a:cubicBezTo>
                    <a:pt x="1831" y="198"/>
                    <a:pt x="1831" y="198"/>
                    <a:pt x="1831" y="198"/>
                  </a:cubicBezTo>
                  <a:cubicBezTo>
                    <a:pt x="1831" y="199"/>
                    <a:pt x="1831" y="199"/>
                    <a:pt x="1831" y="199"/>
                  </a:cubicBezTo>
                  <a:cubicBezTo>
                    <a:pt x="1833" y="200"/>
                    <a:pt x="1838" y="203"/>
                    <a:pt x="1843" y="206"/>
                  </a:cubicBezTo>
                  <a:cubicBezTo>
                    <a:pt x="1846" y="208"/>
                    <a:pt x="1848" y="209"/>
                    <a:pt x="1850" y="210"/>
                  </a:cubicBezTo>
                  <a:cubicBezTo>
                    <a:pt x="1851" y="211"/>
                    <a:pt x="1851" y="211"/>
                    <a:pt x="1852" y="211"/>
                  </a:cubicBezTo>
                  <a:cubicBezTo>
                    <a:pt x="1852" y="212"/>
                    <a:pt x="1852" y="212"/>
                    <a:pt x="1852" y="212"/>
                  </a:cubicBezTo>
                  <a:cubicBezTo>
                    <a:pt x="1852" y="212"/>
                    <a:pt x="1852" y="212"/>
                    <a:pt x="1852" y="212"/>
                  </a:cubicBezTo>
                  <a:cubicBezTo>
                    <a:pt x="1854" y="209"/>
                    <a:pt x="1854" y="209"/>
                    <a:pt x="1854" y="209"/>
                  </a:cubicBezTo>
                  <a:cubicBezTo>
                    <a:pt x="1852" y="211"/>
                    <a:pt x="1852" y="211"/>
                    <a:pt x="1852" y="211"/>
                  </a:cubicBezTo>
                  <a:cubicBezTo>
                    <a:pt x="1852" y="212"/>
                    <a:pt x="1852" y="212"/>
                    <a:pt x="1852" y="212"/>
                  </a:cubicBezTo>
                  <a:cubicBezTo>
                    <a:pt x="1854" y="209"/>
                    <a:pt x="1854" y="209"/>
                    <a:pt x="1854" y="209"/>
                  </a:cubicBezTo>
                  <a:cubicBezTo>
                    <a:pt x="1852" y="211"/>
                    <a:pt x="1852" y="211"/>
                    <a:pt x="1852" y="211"/>
                  </a:cubicBezTo>
                  <a:cubicBezTo>
                    <a:pt x="1855" y="208"/>
                    <a:pt x="1855" y="208"/>
                    <a:pt x="1855" y="208"/>
                  </a:cubicBezTo>
                  <a:cubicBezTo>
                    <a:pt x="1851" y="211"/>
                    <a:pt x="1851" y="211"/>
                    <a:pt x="1851" y="211"/>
                  </a:cubicBezTo>
                  <a:cubicBezTo>
                    <a:pt x="1852" y="211"/>
                    <a:pt x="1852" y="211"/>
                    <a:pt x="1852" y="211"/>
                  </a:cubicBezTo>
                  <a:cubicBezTo>
                    <a:pt x="1855" y="208"/>
                    <a:pt x="1855" y="208"/>
                    <a:pt x="1855" y="208"/>
                  </a:cubicBezTo>
                  <a:cubicBezTo>
                    <a:pt x="1851" y="211"/>
                    <a:pt x="1851" y="211"/>
                    <a:pt x="1851" y="211"/>
                  </a:cubicBezTo>
                  <a:cubicBezTo>
                    <a:pt x="1856" y="208"/>
                    <a:pt x="1856" y="208"/>
                    <a:pt x="1856" y="208"/>
                  </a:cubicBezTo>
                  <a:cubicBezTo>
                    <a:pt x="1851" y="210"/>
                    <a:pt x="1851" y="210"/>
                    <a:pt x="1851" y="210"/>
                  </a:cubicBezTo>
                  <a:cubicBezTo>
                    <a:pt x="1851" y="210"/>
                    <a:pt x="1851" y="211"/>
                    <a:pt x="1851" y="211"/>
                  </a:cubicBezTo>
                  <a:cubicBezTo>
                    <a:pt x="1856" y="208"/>
                    <a:pt x="1856" y="208"/>
                    <a:pt x="1856" y="208"/>
                  </a:cubicBezTo>
                  <a:cubicBezTo>
                    <a:pt x="1851" y="210"/>
                    <a:pt x="1851" y="210"/>
                    <a:pt x="1851" y="210"/>
                  </a:cubicBezTo>
                  <a:cubicBezTo>
                    <a:pt x="1856" y="208"/>
                    <a:pt x="1856" y="208"/>
                    <a:pt x="1856" y="208"/>
                  </a:cubicBezTo>
                  <a:cubicBezTo>
                    <a:pt x="1850" y="208"/>
                    <a:pt x="1850" y="208"/>
                    <a:pt x="1850" y="208"/>
                  </a:cubicBezTo>
                  <a:cubicBezTo>
                    <a:pt x="1850" y="209"/>
                    <a:pt x="1851" y="209"/>
                    <a:pt x="1851" y="210"/>
                  </a:cubicBezTo>
                  <a:cubicBezTo>
                    <a:pt x="1856" y="208"/>
                    <a:pt x="1856" y="208"/>
                    <a:pt x="1856" y="208"/>
                  </a:cubicBezTo>
                  <a:cubicBezTo>
                    <a:pt x="1850" y="208"/>
                    <a:pt x="1850" y="208"/>
                    <a:pt x="1850" y="208"/>
                  </a:cubicBezTo>
                  <a:cubicBezTo>
                    <a:pt x="1856" y="208"/>
                    <a:pt x="1856" y="208"/>
                    <a:pt x="1856" y="208"/>
                  </a:cubicBezTo>
                  <a:cubicBezTo>
                    <a:pt x="1853" y="203"/>
                    <a:pt x="1853" y="203"/>
                    <a:pt x="1853" y="203"/>
                  </a:cubicBezTo>
                  <a:cubicBezTo>
                    <a:pt x="1835" y="213"/>
                    <a:pt x="1835" y="213"/>
                    <a:pt x="1835" y="213"/>
                  </a:cubicBezTo>
                  <a:cubicBezTo>
                    <a:pt x="1833" y="214"/>
                    <a:pt x="1832" y="216"/>
                    <a:pt x="1832" y="218"/>
                  </a:cubicBezTo>
                  <a:cubicBezTo>
                    <a:pt x="1832" y="220"/>
                    <a:pt x="1834" y="222"/>
                    <a:pt x="1835" y="223"/>
                  </a:cubicBezTo>
                  <a:cubicBezTo>
                    <a:pt x="1835" y="223"/>
                    <a:pt x="1836" y="224"/>
                    <a:pt x="1838" y="225"/>
                  </a:cubicBezTo>
                  <a:cubicBezTo>
                    <a:pt x="1841" y="226"/>
                    <a:pt x="1844" y="228"/>
                    <a:pt x="1847" y="230"/>
                  </a:cubicBezTo>
                  <a:cubicBezTo>
                    <a:pt x="1849" y="231"/>
                    <a:pt x="1850" y="232"/>
                    <a:pt x="1851" y="233"/>
                  </a:cubicBezTo>
                  <a:cubicBezTo>
                    <a:pt x="1852" y="233"/>
                    <a:pt x="1852" y="233"/>
                    <a:pt x="1852" y="233"/>
                  </a:cubicBezTo>
                  <a:cubicBezTo>
                    <a:pt x="1852" y="233"/>
                    <a:pt x="1852" y="233"/>
                    <a:pt x="1852" y="233"/>
                  </a:cubicBezTo>
                  <a:cubicBezTo>
                    <a:pt x="1854" y="231"/>
                    <a:pt x="1854" y="231"/>
                    <a:pt x="1854" y="231"/>
                  </a:cubicBezTo>
                  <a:cubicBezTo>
                    <a:pt x="1852" y="233"/>
                    <a:pt x="1852" y="233"/>
                    <a:pt x="1852" y="233"/>
                  </a:cubicBezTo>
                  <a:cubicBezTo>
                    <a:pt x="1852" y="233"/>
                    <a:pt x="1852" y="233"/>
                    <a:pt x="1852" y="233"/>
                  </a:cubicBezTo>
                  <a:cubicBezTo>
                    <a:pt x="1854" y="231"/>
                    <a:pt x="1854" y="231"/>
                    <a:pt x="1854" y="231"/>
                  </a:cubicBezTo>
                  <a:cubicBezTo>
                    <a:pt x="1852" y="233"/>
                    <a:pt x="1852" y="233"/>
                    <a:pt x="1852" y="233"/>
                  </a:cubicBezTo>
                  <a:cubicBezTo>
                    <a:pt x="1855" y="230"/>
                    <a:pt x="1855" y="230"/>
                    <a:pt x="1855" y="230"/>
                  </a:cubicBezTo>
                  <a:cubicBezTo>
                    <a:pt x="1851" y="232"/>
                    <a:pt x="1851" y="232"/>
                    <a:pt x="1851" y="232"/>
                  </a:cubicBezTo>
                  <a:cubicBezTo>
                    <a:pt x="1851" y="232"/>
                    <a:pt x="1852" y="233"/>
                    <a:pt x="1852" y="233"/>
                  </a:cubicBezTo>
                  <a:cubicBezTo>
                    <a:pt x="1855" y="230"/>
                    <a:pt x="1855" y="230"/>
                    <a:pt x="1855" y="230"/>
                  </a:cubicBezTo>
                  <a:cubicBezTo>
                    <a:pt x="1851" y="232"/>
                    <a:pt x="1851" y="232"/>
                    <a:pt x="1851" y="232"/>
                  </a:cubicBezTo>
                  <a:cubicBezTo>
                    <a:pt x="1856" y="229"/>
                    <a:pt x="1856" y="229"/>
                    <a:pt x="1856" y="229"/>
                  </a:cubicBezTo>
                  <a:cubicBezTo>
                    <a:pt x="1850" y="229"/>
                    <a:pt x="1850" y="229"/>
                    <a:pt x="1850" y="229"/>
                  </a:cubicBezTo>
                  <a:cubicBezTo>
                    <a:pt x="1850" y="231"/>
                    <a:pt x="1851" y="232"/>
                    <a:pt x="1851" y="232"/>
                  </a:cubicBezTo>
                  <a:cubicBezTo>
                    <a:pt x="1856" y="229"/>
                    <a:pt x="1856" y="229"/>
                    <a:pt x="1856" y="229"/>
                  </a:cubicBezTo>
                  <a:cubicBezTo>
                    <a:pt x="1850" y="229"/>
                    <a:pt x="1850" y="229"/>
                    <a:pt x="1850" y="229"/>
                  </a:cubicBezTo>
                  <a:cubicBezTo>
                    <a:pt x="1856" y="229"/>
                    <a:pt x="1856" y="229"/>
                    <a:pt x="1856" y="229"/>
                  </a:cubicBezTo>
                  <a:cubicBezTo>
                    <a:pt x="1851" y="227"/>
                    <a:pt x="1851" y="227"/>
                    <a:pt x="1851" y="227"/>
                  </a:cubicBezTo>
                  <a:cubicBezTo>
                    <a:pt x="1851" y="228"/>
                    <a:pt x="1850" y="229"/>
                    <a:pt x="1850" y="229"/>
                  </a:cubicBezTo>
                  <a:cubicBezTo>
                    <a:pt x="1856" y="229"/>
                    <a:pt x="1856" y="229"/>
                    <a:pt x="1856" y="229"/>
                  </a:cubicBezTo>
                  <a:cubicBezTo>
                    <a:pt x="1851" y="227"/>
                    <a:pt x="1851" y="227"/>
                    <a:pt x="1851" y="227"/>
                  </a:cubicBezTo>
                  <a:cubicBezTo>
                    <a:pt x="1856" y="229"/>
                    <a:pt x="1856" y="229"/>
                    <a:pt x="1856" y="229"/>
                  </a:cubicBezTo>
                  <a:cubicBezTo>
                    <a:pt x="1853" y="225"/>
                    <a:pt x="1853" y="225"/>
                    <a:pt x="1853" y="225"/>
                  </a:cubicBezTo>
                  <a:cubicBezTo>
                    <a:pt x="1832" y="238"/>
                    <a:pt x="1832" y="238"/>
                    <a:pt x="1832" y="238"/>
                  </a:cubicBezTo>
                  <a:cubicBezTo>
                    <a:pt x="1830" y="239"/>
                    <a:pt x="1829" y="240"/>
                    <a:pt x="1829" y="242"/>
                  </a:cubicBezTo>
                  <a:cubicBezTo>
                    <a:pt x="1829" y="244"/>
                    <a:pt x="1830" y="246"/>
                    <a:pt x="1832" y="247"/>
                  </a:cubicBezTo>
                  <a:cubicBezTo>
                    <a:pt x="1837" y="250"/>
                    <a:pt x="1837" y="250"/>
                    <a:pt x="1837" y="250"/>
                  </a:cubicBezTo>
                  <a:cubicBezTo>
                    <a:pt x="1825" y="251"/>
                    <a:pt x="1825" y="251"/>
                    <a:pt x="1825" y="251"/>
                  </a:cubicBezTo>
                  <a:cubicBezTo>
                    <a:pt x="1823" y="251"/>
                    <a:pt x="1821" y="252"/>
                    <a:pt x="1820" y="255"/>
                  </a:cubicBezTo>
                  <a:cubicBezTo>
                    <a:pt x="1820" y="257"/>
                    <a:pt x="1821" y="260"/>
                    <a:pt x="1823" y="261"/>
                  </a:cubicBezTo>
                  <a:cubicBezTo>
                    <a:pt x="1845" y="275"/>
                    <a:pt x="1845" y="275"/>
                    <a:pt x="1845" y="275"/>
                  </a:cubicBezTo>
                  <a:cubicBezTo>
                    <a:pt x="1848" y="270"/>
                    <a:pt x="1848" y="270"/>
                    <a:pt x="1848" y="270"/>
                  </a:cubicBezTo>
                  <a:cubicBezTo>
                    <a:pt x="1846" y="265"/>
                    <a:pt x="1846" y="265"/>
                    <a:pt x="1846" y="265"/>
                  </a:cubicBezTo>
                  <a:cubicBezTo>
                    <a:pt x="1846" y="265"/>
                    <a:pt x="1840" y="266"/>
                    <a:pt x="1834" y="268"/>
                  </a:cubicBezTo>
                  <a:cubicBezTo>
                    <a:pt x="1831" y="268"/>
                    <a:pt x="1828" y="269"/>
                    <a:pt x="1826" y="270"/>
                  </a:cubicBezTo>
                  <a:cubicBezTo>
                    <a:pt x="1825" y="270"/>
                    <a:pt x="1824" y="270"/>
                    <a:pt x="1823" y="271"/>
                  </a:cubicBezTo>
                  <a:cubicBezTo>
                    <a:pt x="1822" y="271"/>
                    <a:pt x="1822" y="271"/>
                    <a:pt x="1822" y="271"/>
                  </a:cubicBezTo>
                  <a:cubicBezTo>
                    <a:pt x="1821" y="272"/>
                    <a:pt x="1821" y="272"/>
                    <a:pt x="1821" y="272"/>
                  </a:cubicBezTo>
                  <a:cubicBezTo>
                    <a:pt x="1820" y="272"/>
                    <a:pt x="1820" y="272"/>
                    <a:pt x="1820" y="272"/>
                  </a:cubicBezTo>
                  <a:cubicBezTo>
                    <a:pt x="1820" y="272"/>
                    <a:pt x="1819" y="273"/>
                    <a:pt x="1819" y="274"/>
                  </a:cubicBezTo>
                  <a:cubicBezTo>
                    <a:pt x="1818" y="275"/>
                    <a:pt x="1818" y="276"/>
                    <a:pt x="1818" y="278"/>
                  </a:cubicBezTo>
                  <a:cubicBezTo>
                    <a:pt x="1818" y="279"/>
                    <a:pt x="1819" y="280"/>
                    <a:pt x="1820" y="281"/>
                  </a:cubicBezTo>
                  <a:cubicBezTo>
                    <a:pt x="1827" y="285"/>
                    <a:pt x="1827" y="285"/>
                    <a:pt x="1827" y="285"/>
                  </a:cubicBezTo>
                  <a:cubicBezTo>
                    <a:pt x="1814" y="291"/>
                    <a:pt x="1814" y="291"/>
                    <a:pt x="1814" y="291"/>
                  </a:cubicBezTo>
                  <a:cubicBezTo>
                    <a:pt x="1812" y="291"/>
                    <a:pt x="1811" y="293"/>
                    <a:pt x="1811" y="295"/>
                  </a:cubicBezTo>
                  <a:cubicBezTo>
                    <a:pt x="1811" y="297"/>
                    <a:pt x="1812" y="299"/>
                    <a:pt x="1814" y="300"/>
                  </a:cubicBezTo>
                  <a:cubicBezTo>
                    <a:pt x="1830" y="311"/>
                    <a:pt x="1830" y="311"/>
                    <a:pt x="1830" y="311"/>
                  </a:cubicBezTo>
                  <a:cubicBezTo>
                    <a:pt x="1833" y="306"/>
                    <a:pt x="1833" y="306"/>
                    <a:pt x="1833" y="306"/>
                  </a:cubicBezTo>
                  <a:cubicBezTo>
                    <a:pt x="1828" y="303"/>
                    <a:pt x="1828" y="303"/>
                    <a:pt x="1828" y="303"/>
                  </a:cubicBezTo>
                  <a:cubicBezTo>
                    <a:pt x="1833" y="306"/>
                    <a:pt x="1833" y="306"/>
                    <a:pt x="1833" y="306"/>
                  </a:cubicBezTo>
                  <a:cubicBezTo>
                    <a:pt x="1829" y="302"/>
                    <a:pt x="1829" y="302"/>
                    <a:pt x="1829" y="302"/>
                  </a:cubicBezTo>
                  <a:cubicBezTo>
                    <a:pt x="1829" y="302"/>
                    <a:pt x="1829" y="302"/>
                    <a:pt x="1828" y="303"/>
                  </a:cubicBezTo>
                  <a:cubicBezTo>
                    <a:pt x="1833" y="306"/>
                    <a:pt x="1833" y="306"/>
                    <a:pt x="1833" y="306"/>
                  </a:cubicBezTo>
                  <a:cubicBezTo>
                    <a:pt x="1829" y="302"/>
                    <a:pt x="1829" y="302"/>
                    <a:pt x="1829" y="302"/>
                  </a:cubicBezTo>
                  <a:cubicBezTo>
                    <a:pt x="1833" y="306"/>
                    <a:pt x="1833" y="306"/>
                    <a:pt x="1833" y="306"/>
                  </a:cubicBezTo>
                  <a:cubicBezTo>
                    <a:pt x="1831" y="301"/>
                    <a:pt x="1831" y="301"/>
                    <a:pt x="1831" y="301"/>
                  </a:cubicBezTo>
                  <a:cubicBezTo>
                    <a:pt x="1830" y="301"/>
                    <a:pt x="1830" y="301"/>
                    <a:pt x="1829" y="302"/>
                  </a:cubicBezTo>
                  <a:cubicBezTo>
                    <a:pt x="1833" y="306"/>
                    <a:pt x="1833" y="306"/>
                    <a:pt x="1833" y="306"/>
                  </a:cubicBezTo>
                  <a:cubicBezTo>
                    <a:pt x="1831" y="301"/>
                    <a:pt x="1831" y="301"/>
                    <a:pt x="1831" y="301"/>
                  </a:cubicBezTo>
                  <a:cubicBezTo>
                    <a:pt x="1833" y="305"/>
                    <a:pt x="1833" y="305"/>
                    <a:pt x="1833" y="305"/>
                  </a:cubicBezTo>
                  <a:cubicBezTo>
                    <a:pt x="1831" y="301"/>
                    <a:pt x="1831" y="301"/>
                    <a:pt x="1831" y="301"/>
                  </a:cubicBezTo>
                  <a:cubicBezTo>
                    <a:pt x="1831" y="301"/>
                    <a:pt x="1831" y="301"/>
                    <a:pt x="1831" y="301"/>
                  </a:cubicBezTo>
                  <a:cubicBezTo>
                    <a:pt x="1833" y="305"/>
                    <a:pt x="1833" y="305"/>
                    <a:pt x="1833" y="305"/>
                  </a:cubicBezTo>
                  <a:cubicBezTo>
                    <a:pt x="1831" y="301"/>
                    <a:pt x="1831" y="301"/>
                    <a:pt x="1831" y="301"/>
                  </a:cubicBezTo>
                  <a:cubicBezTo>
                    <a:pt x="1832" y="304"/>
                    <a:pt x="1832" y="304"/>
                    <a:pt x="1832" y="304"/>
                  </a:cubicBezTo>
                  <a:cubicBezTo>
                    <a:pt x="1832" y="301"/>
                    <a:pt x="1832" y="301"/>
                    <a:pt x="1832" y="301"/>
                  </a:cubicBezTo>
                  <a:cubicBezTo>
                    <a:pt x="1831" y="301"/>
                    <a:pt x="1831" y="301"/>
                    <a:pt x="1831" y="301"/>
                  </a:cubicBezTo>
                  <a:cubicBezTo>
                    <a:pt x="1832" y="304"/>
                    <a:pt x="1832" y="304"/>
                    <a:pt x="1832" y="304"/>
                  </a:cubicBezTo>
                  <a:cubicBezTo>
                    <a:pt x="1832" y="301"/>
                    <a:pt x="1832" y="301"/>
                    <a:pt x="1832" y="301"/>
                  </a:cubicBezTo>
                  <a:cubicBezTo>
                    <a:pt x="1832" y="301"/>
                    <a:pt x="1832" y="301"/>
                    <a:pt x="1832" y="301"/>
                  </a:cubicBezTo>
                  <a:cubicBezTo>
                    <a:pt x="1831" y="301"/>
                    <a:pt x="1831" y="301"/>
                    <a:pt x="1829" y="301"/>
                  </a:cubicBezTo>
                  <a:cubicBezTo>
                    <a:pt x="1826" y="301"/>
                    <a:pt x="1818" y="302"/>
                    <a:pt x="1811" y="303"/>
                  </a:cubicBezTo>
                  <a:cubicBezTo>
                    <a:pt x="1805" y="303"/>
                    <a:pt x="1799" y="304"/>
                    <a:pt x="1799" y="304"/>
                  </a:cubicBezTo>
                  <a:cubicBezTo>
                    <a:pt x="1797" y="304"/>
                    <a:pt x="1795" y="306"/>
                    <a:pt x="1795" y="308"/>
                  </a:cubicBezTo>
                  <a:cubicBezTo>
                    <a:pt x="1794" y="311"/>
                    <a:pt x="1795" y="313"/>
                    <a:pt x="1797" y="314"/>
                  </a:cubicBezTo>
                  <a:cubicBezTo>
                    <a:pt x="1797" y="314"/>
                    <a:pt x="1798" y="315"/>
                    <a:pt x="1801" y="316"/>
                  </a:cubicBezTo>
                  <a:cubicBezTo>
                    <a:pt x="1804" y="318"/>
                    <a:pt x="1808" y="321"/>
                    <a:pt x="1812" y="324"/>
                  </a:cubicBezTo>
                  <a:cubicBezTo>
                    <a:pt x="1814" y="325"/>
                    <a:pt x="1816" y="326"/>
                    <a:pt x="1817" y="327"/>
                  </a:cubicBezTo>
                  <a:cubicBezTo>
                    <a:pt x="1818" y="327"/>
                    <a:pt x="1818" y="327"/>
                    <a:pt x="1819" y="328"/>
                  </a:cubicBezTo>
                  <a:cubicBezTo>
                    <a:pt x="1819" y="328"/>
                    <a:pt x="1819" y="328"/>
                    <a:pt x="1819" y="328"/>
                  </a:cubicBezTo>
                  <a:cubicBezTo>
                    <a:pt x="1820" y="326"/>
                    <a:pt x="1820" y="326"/>
                    <a:pt x="1820" y="326"/>
                  </a:cubicBezTo>
                  <a:cubicBezTo>
                    <a:pt x="1819" y="327"/>
                    <a:pt x="1819" y="327"/>
                    <a:pt x="1819" y="327"/>
                  </a:cubicBezTo>
                  <a:cubicBezTo>
                    <a:pt x="1819" y="328"/>
                    <a:pt x="1819" y="328"/>
                    <a:pt x="1819" y="328"/>
                  </a:cubicBezTo>
                  <a:cubicBezTo>
                    <a:pt x="1820" y="326"/>
                    <a:pt x="1820" y="326"/>
                    <a:pt x="1820" y="326"/>
                  </a:cubicBezTo>
                  <a:cubicBezTo>
                    <a:pt x="1819" y="327"/>
                    <a:pt x="1819" y="327"/>
                    <a:pt x="1819" y="327"/>
                  </a:cubicBezTo>
                  <a:cubicBezTo>
                    <a:pt x="1822" y="324"/>
                    <a:pt x="1822" y="324"/>
                    <a:pt x="1822" y="324"/>
                  </a:cubicBezTo>
                  <a:cubicBezTo>
                    <a:pt x="1818" y="327"/>
                    <a:pt x="1818" y="327"/>
                    <a:pt x="1818" y="327"/>
                  </a:cubicBezTo>
                  <a:cubicBezTo>
                    <a:pt x="1818" y="327"/>
                    <a:pt x="1818" y="327"/>
                    <a:pt x="1819" y="327"/>
                  </a:cubicBezTo>
                  <a:cubicBezTo>
                    <a:pt x="1822" y="324"/>
                    <a:pt x="1822" y="324"/>
                    <a:pt x="1822" y="324"/>
                  </a:cubicBezTo>
                  <a:cubicBezTo>
                    <a:pt x="1818" y="327"/>
                    <a:pt x="1818" y="327"/>
                    <a:pt x="1818" y="327"/>
                  </a:cubicBezTo>
                  <a:cubicBezTo>
                    <a:pt x="1822" y="324"/>
                    <a:pt x="1822" y="324"/>
                    <a:pt x="1822" y="324"/>
                  </a:cubicBezTo>
                  <a:cubicBezTo>
                    <a:pt x="1817" y="326"/>
                    <a:pt x="1817" y="326"/>
                    <a:pt x="1817" y="326"/>
                  </a:cubicBezTo>
                  <a:cubicBezTo>
                    <a:pt x="1818" y="326"/>
                    <a:pt x="1818" y="327"/>
                    <a:pt x="1818" y="327"/>
                  </a:cubicBezTo>
                  <a:cubicBezTo>
                    <a:pt x="1822" y="324"/>
                    <a:pt x="1822" y="324"/>
                    <a:pt x="1822" y="324"/>
                  </a:cubicBezTo>
                  <a:cubicBezTo>
                    <a:pt x="1817" y="326"/>
                    <a:pt x="1817" y="326"/>
                    <a:pt x="1817" y="326"/>
                  </a:cubicBezTo>
                  <a:cubicBezTo>
                    <a:pt x="1822" y="324"/>
                    <a:pt x="1822" y="324"/>
                    <a:pt x="1822" y="324"/>
                  </a:cubicBezTo>
                  <a:cubicBezTo>
                    <a:pt x="1817" y="324"/>
                    <a:pt x="1817" y="324"/>
                    <a:pt x="1817" y="324"/>
                  </a:cubicBezTo>
                  <a:cubicBezTo>
                    <a:pt x="1817" y="325"/>
                    <a:pt x="1817" y="325"/>
                    <a:pt x="1817" y="326"/>
                  </a:cubicBezTo>
                  <a:cubicBezTo>
                    <a:pt x="1822" y="324"/>
                    <a:pt x="1822" y="324"/>
                    <a:pt x="1822" y="324"/>
                  </a:cubicBezTo>
                  <a:cubicBezTo>
                    <a:pt x="1817" y="324"/>
                    <a:pt x="1817" y="324"/>
                    <a:pt x="1817" y="324"/>
                  </a:cubicBezTo>
                  <a:cubicBezTo>
                    <a:pt x="1822" y="324"/>
                    <a:pt x="1822" y="324"/>
                    <a:pt x="1822" y="324"/>
                  </a:cubicBezTo>
                  <a:cubicBezTo>
                    <a:pt x="1818" y="321"/>
                    <a:pt x="1818" y="321"/>
                    <a:pt x="1818" y="321"/>
                  </a:cubicBezTo>
                  <a:cubicBezTo>
                    <a:pt x="1817" y="322"/>
                    <a:pt x="1817" y="323"/>
                    <a:pt x="1817" y="324"/>
                  </a:cubicBezTo>
                  <a:cubicBezTo>
                    <a:pt x="1822" y="324"/>
                    <a:pt x="1822" y="324"/>
                    <a:pt x="1822" y="324"/>
                  </a:cubicBezTo>
                  <a:cubicBezTo>
                    <a:pt x="1818" y="321"/>
                    <a:pt x="1818" y="321"/>
                    <a:pt x="1818" y="321"/>
                  </a:cubicBezTo>
                  <a:cubicBezTo>
                    <a:pt x="1822" y="324"/>
                    <a:pt x="1822" y="324"/>
                    <a:pt x="1822" y="324"/>
                  </a:cubicBezTo>
                  <a:cubicBezTo>
                    <a:pt x="1818" y="321"/>
                    <a:pt x="1818" y="321"/>
                    <a:pt x="1818" y="321"/>
                  </a:cubicBezTo>
                  <a:cubicBezTo>
                    <a:pt x="1822" y="324"/>
                    <a:pt x="1822" y="324"/>
                    <a:pt x="1822" y="324"/>
                  </a:cubicBezTo>
                  <a:cubicBezTo>
                    <a:pt x="1819" y="319"/>
                    <a:pt x="1819" y="319"/>
                    <a:pt x="1819" y="319"/>
                  </a:cubicBezTo>
                  <a:cubicBezTo>
                    <a:pt x="1819" y="319"/>
                    <a:pt x="1818" y="320"/>
                    <a:pt x="1818" y="321"/>
                  </a:cubicBezTo>
                  <a:cubicBezTo>
                    <a:pt x="1822" y="324"/>
                    <a:pt x="1822" y="324"/>
                    <a:pt x="1822" y="324"/>
                  </a:cubicBezTo>
                  <a:cubicBezTo>
                    <a:pt x="1819" y="319"/>
                    <a:pt x="1819" y="319"/>
                    <a:pt x="1819" y="319"/>
                  </a:cubicBezTo>
                  <a:cubicBezTo>
                    <a:pt x="1822" y="323"/>
                    <a:pt x="1822" y="323"/>
                    <a:pt x="1822" y="323"/>
                  </a:cubicBezTo>
                  <a:cubicBezTo>
                    <a:pt x="1820" y="318"/>
                    <a:pt x="1820" y="318"/>
                    <a:pt x="1820" y="318"/>
                  </a:cubicBezTo>
                  <a:cubicBezTo>
                    <a:pt x="1820" y="319"/>
                    <a:pt x="1820" y="319"/>
                    <a:pt x="1819" y="319"/>
                  </a:cubicBezTo>
                  <a:cubicBezTo>
                    <a:pt x="1822" y="323"/>
                    <a:pt x="1822" y="323"/>
                    <a:pt x="1822" y="323"/>
                  </a:cubicBezTo>
                  <a:cubicBezTo>
                    <a:pt x="1820" y="318"/>
                    <a:pt x="1820" y="318"/>
                    <a:pt x="1820" y="318"/>
                  </a:cubicBezTo>
                  <a:cubicBezTo>
                    <a:pt x="1822" y="322"/>
                    <a:pt x="1822" y="322"/>
                    <a:pt x="1822" y="322"/>
                  </a:cubicBezTo>
                  <a:cubicBezTo>
                    <a:pt x="1821" y="318"/>
                    <a:pt x="1821" y="318"/>
                    <a:pt x="1821" y="318"/>
                  </a:cubicBezTo>
                  <a:cubicBezTo>
                    <a:pt x="1821" y="318"/>
                    <a:pt x="1821" y="318"/>
                    <a:pt x="1820" y="318"/>
                  </a:cubicBezTo>
                  <a:cubicBezTo>
                    <a:pt x="1822" y="322"/>
                    <a:pt x="1822" y="322"/>
                    <a:pt x="1822" y="322"/>
                  </a:cubicBezTo>
                  <a:cubicBezTo>
                    <a:pt x="1821" y="318"/>
                    <a:pt x="1821" y="318"/>
                    <a:pt x="1821" y="318"/>
                  </a:cubicBezTo>
                  <a:cubicBezTo>
                    <a:pt x="1821" y="318"/>
                    <a:pt x="1820" y="318"/>
                    <a:pt x="1819" y="319"/>
                  </a:cubicBezTo>
                  <a:cubicBezTo>
                    <a:pt x="1815" y="319"/>
                    <a:pt x="1807" y="319"/>
                    <a:pt x="1800" y="320"/>
                  </a:cubicBezTo>
                  <a:cubicBezTo>
                    <a:pt x="1793" y="320"/>
                    <a:pt x="1787" y="321"/>
                    <a:pt x="1787" y="321"/>
                  </a:cubicBezTo>
                  <a:cubicBezTo>
                    <a:pt x="1785" y="321"/>
                    <a:pt x="1783" y="323"/>
                    <a:pt x="1782" y="325"/>
                  </a:cubicBezTo>
                  <a:cubicBezTo>
                    <a:pt x="1782" y="327"/>
                    <a:pt x="1783" y="330"/>
                    <a:pt x="1785" y="331"/>
                  </a:cubicBezTo>
                  <a:cubicBezTo>
                    <a:pt x="1788" y="333"/>
                    <a:pt x="1788" y="333"/>
                    <a:pt x="1788" y="333"/>
                  </a:cubicBezTo>
                  <a:cubicBezTo>
                    <a:pt x="1776" y="332"/>
                    <a:pt x="1776" y="332"/>
                    <a:pt x="1776" y="332"/>
                  </a:cubicBezTo>
                  <a:cubicBezTo>
                    <a:pt x="1774" y="332"/>
                    <a:pt x="1772" y="334"/>
                    <a:pt x="1771" y="336"/>
                  </a:cubicBezTo>
                  <a:cubicBezTo>
                    <a:pt x="1770" y="339"/>
                    <a:pt x="1771" y="341"/>
                    <a:pt x="1773" y="343"/>
                  </a:cubicBezTo>
                  <a:cubicBezTo>
                    <a:pt x="1796" y="357"/>
                    <a:pt x="1796" y="357"/>
                    <a:pt x="1796" y="357"/>
                  </a:cubicBezTo>
                  <a:cubicBezTo>
                    <a:pt x="1799" y="352"/>
                    <a:pt x="1799" y="352"/>
                    <a:pt x="1799" y="352"/>
                  </a:cubicBezTo>
                  <a:cubicBezTo>
                    <a:pt x="1794" y="349"/>
                    <a:pt x="1794" y="349"/>
                    <a:pt x="1794" y="349"/>
                  </a:cubicBezTo>
                  <a:cubicBezTo>
                    <a:pt x="1799" y="352"/>
                    <a:pt x="1799" y="352"/>
                    <a:pt x="1799" y="352"/>
                  </a:cubicBezTo>
                  <a:cubicBezTo>
                    <a:pt x="1796" y="347"/>
                    <a:pt x="1796" y="347"/>
                    <a:pt x="1796" y="347"/>
                  </a:cubicBezTo>
                  <a:cubicBezTo>
                    <a:pt x="1796" y="348"/>
                    <a:pt x="1795" y="348"/>
                    <a:pt x="1794" y="349"/>
                  </a:cubicBezTo>
                  <a:cubicBezTo>
                    <a:pt x="1799" y="352"/>
                    <a:pt x="1799" y="352"/>
                    <a:pt x="1799" y="352"/>
                  </a:cubicBezTo>
                  <a:cubicBezTo>
                    <a:pt x="1796" y="347"/>
                    <a:pt x="1796" y="347"/>
                    <a:pt x="1796" y="347"/>
                  </a:cubicBezTo>
                  <a:cubicBezTo>
                    <a:pt x="1799" y="352"/>
                    <a:pt x="1799" y="352"/>
                    <a:pt x="1799" y="352"/>
                  </a:cubicBezTo>
                  <a:cubicBezTo>
                    <a:pt x="1797" y="347"/>
                    <a:pt x="1797" y="347"/>
                    <a:pt x="1797" y="347"/>
                  </a:cubicBezTo>
                  <a:cubicBezTo>
                    <a:pt x="1797" y="347"/>
                    <a:pt x="1797" y="347"/>
                    <a:pt x="1796" y="347"/>
                  </a:cubicBezTo>
                  <a:cubicBezTo>
                    <a:pt x="1799" y="352"/>
                    <a:pt x="1799" y="352"/>
                    <a:pt x="1799" y="352"/>
                  </a:cubicBezTo>
                  <a:cubicBezTo>
                    <a:pt x="1797" y="347"/>
                    <a:pt x="1797" y="347"/>
                    <a:pt x="1797" y="347"/>
                  </a:cubicBezTo>
                  <a:cubicBezTo>
                    <a:pt x="1798" y="350"/>
                    <a:pt x="1798" y="350"/>
                    <a:pt x="1798" y="350"/>
                  </a:cubicBezTo>
                  <a:cubicBezTo>
                    <a:pt x="1798" y="347"/>
                    <a:pt x="1798" y="347"/>
                    <a:pt x="1798" y="347"/>
                  </a:cubicBezTo>
                  <a:cubicBezTo>
                    <a:pt x="1797" y="347"/>
                    <a:pt x="1797" y="347"/>
                    <a:pt x="1797" y="347"/>
                  </a:cubicBezTo>
                  <a:cubicBezTo>
                    <a:pt x="1798" y="350"/>
                    <a:pt x="1798" y="350"/>
                    <a:pt x="1798" y="350"/>
                  </a:cubicBezTo>
                  <a:cubicBezTo>
                    <a:pt x="1798" y="347"/>
                    <a:pt x="1798" y="347"/>
                    <a:pt x="1798" y="347"/>
                  </a:cubicBezTo>
                  <a:cubicBezTo>
                    <a:pt x="1798" y="347"/>
                    <a:pt x="1798" y="347"/>
                    <a:pt x="1798" y="347"/>
                  </a:cubicBezTo>
                  <a:cubicBezTo>
                    <a:pt x="1797" y="347"/>
                    <a:pt x="1796" y="347"/>
                    <a:pt x="1794" y="347"/>
                  </a:cubicBezTo>
                  <a:cubicBezTo>
                    <a:pt x="1790" y="347"/>
                    <a:pt x="1782" y="347"/>
                    <a:pt x="1775" y="346"/>
                  </a:cubicBezTo>
                  <a:cubicBezTo>
                    <a:pt x="1767" y="346"/>
                    <a:pt x="1761" y="346"/>
                    <a:pt x="1757" y="346"/>
                  </a:cubicBezTo>
                  <a:cubicBezTo>
                    <a:pt x="1757" y="346"/>
                    <a:pt x="1756" y="346"/>
                    <a:pt x="1756" y="346"/>
                  </a:cubicBezTo>
                  <a:cubicBezTo>
                    <a:pt x="1756" y="346"/>
                    <a:pt x="1756" y="346"/>
                    <a:pt x="1755" y="346"/>
                  </a:cubicBezTo>
                  <a:cubicBezTo>
                    <a:pt x="1755" y="346"/>
                    <a:pt x="1755" y="346"/>
                    <a:pt x="1754" y="346"/>
                  </a:cubicBezTo>
                  <a:cubicBezTo>
                    <a:pt x="1754" y="346"/>
                    <a:pt x="1754" y="346"/>
                    <a:pt x="1753" y="347"/>
                  </a:cubicBezTo>
                  <a:cubicBezTo>
                    <a:pt x="1753" y="347"/>
                    <a:pt x="1752" y="347"/>
                    <a:pt x="1751" y="349"/>
                  </a:cubicBezTo>
                  <a:cubicBezTo>
                    <a:pt x="1750" y="351"/>
                    <a:pt x="1750" y="355"/>
                    <a:pt x="1753" y="356"/>
                  </a:cubicBezTo>
                  <a:cubicBezTo>
                    <a:pt x="1771" y="367"/>
                    <a:pt x="1771" y="367"/>
                    <a:pt x="1771" y="367"/>
                  </a:cubicBezTo>
                  <a:cubicBezTo>
                    <a:pt x="1774" y="363"/>
                    <a:pt x="1774" y="363"/>
                    <a:pt x="1774" y="363"/>
                  </a:cubicBezTo>
                  <a:cubicBezTo>
                    <a:pt x="1774" y="357"/>
                    <a:pt x="1774" y="357"/>
                    <a:pt x="1774" y="357"/>
                  </a:cubicBezTo>
                  <a:cubicBezTo>
                    <a:pt x="1740" y="353"/>
                    <a:pt x="1740" y="353"/>
                    <a:pt x="1740" y="353"/>
                  </a:cubicBezTo>
                  <a:cubicBezTo>
                    <a:pt x="1738" y="353"/>
                    <a:pt x="1735" y="355"/>
                    <a:pt x="1735" y="357"/>
                  </a:cubicBezTo>
                  <a:cubicBezTo>
                    <a:pt x="1734" y="360"/>
                    <a:pt x="1735" y="362"/>
                    <a:pt x="1737" y="364"/>
                  </a:cubicBezTo>
                  <a:cubicBezTo>
                    <a:pt x="1737" y="364"/>
                    <a:pt x="1738" y="364"/>
                    <a:pt x="1741" y="366"/>
                  </a:cubicBezTo>
                  <a:cubicBezTo>
                    <a:pt x="1744" y="367"/>
                    <a:pt x="1749" y="370"/>
                    <a:pt x="1752" y="373"/>
                  </a:cubicBezTo>
                  <a:cubicBezTo>
                    <a:pt x="1754" y="374"/>
                    <a:pt x="1756" y="375"/>
                    <a:pt x="1757" y="376"/>
                  </a:cubicBezTo>
                  <a:cubicBezTo>
                    <a:pt x="1758" y="376"/>
                    <a:pt x="1758" y="377"/>
                    <a:pt x="1759" y="377"/>
                  </a:cubicBezTo>
                  <a:cubicBezTo>
                    <a:pt x="1759" y="377"/>
                    <a:pt x="1759" y="377"/>
                    <a:pt x="1759" y="377"/>
                  </a:cubicBezTo>
                  <a:cubicBezTo>
                    <a:pt x="1759" y="377"/>
                    <a:pt x="1759" y="377"/>
                    <a:pt x="1759" y="377"/>
                  </a:cubicBezTo>
                  <a:cubicBezTo>
                    <a:pt x="1761" y="374"/>
                    <a:pt x="1761" y="374"/>
                    <a:pt x="1761" y="374"/>
                  </a:cubicBezTo>
                  <a:cubicBezTo>
                    <a:pt x="1758" y="376"/>
                    <a:pt x="1758" y="376"/>
                    <a:pt x="1758" y="376"/>
                  </a:cubicBezTo>
                  <a:cubicBezTo>
                    <a:pt x="1759" y="377"/>
                    <a:pt x="1759" y="377"/>
                    <a:pt x="1759" y="377"/>
                  </a:cubicBezTo>
                  <a:cubicBezTo>
                    <a:pt x="1761" y="374"/>
                    <a:pt x="1761" y="374"/>
                    <a:pt x="1761" y="374"/>
                  </a:cubicBezTo>
                  <a:cubicBezTo>
                    <a:pt x="1758" y="376"/>
                    <a:pt x="1758" y="376"/>
                    <a:pt x="1758" y="376"/>
                  </a:cubicBezTo>
                  <a:cubicBezTo>
                    <a:pt x="1762" y="373"/>
                    <a:pt x="1762" y="373"/>
                    <a:pt x="1762" y="373"/>
                  </a:cubicBezTo>
                  <a:cubicBezTo>
                    <a:pt x="1758" y="376"/>
                    <a:pt x="1758" y="376"/>
                    <a:pt x="1758" y="376"/>
                  </a:cubicBezTo>
                  <a:cubicBezTo>
                    <a:pt x="1758" y="376"/>
                    <a:pt x="1758" y="376"/>
                    <a:pt x="1758" y="376"/>
                  </a:cubicBezTo>
                  <a:cubicBezTo>
                    <a:pt x="1762" y="373"/>
                    <a:pt x="1762" y="373"/>
                    <a:pt x="1762" y="373"/>
                  </a:cubicBezTo>
                  <a:cubicBezTo>
                    <a:pt x="1758" y="376"/>
                    <a:pt x="1758" y="376"/>
                    <a:pt x="1758" y="376"/>
                  </a:cubicBezTo>
                  <a:cubicBezTo>
                    <a:pt x="1762" y="373"/>
                    <a:pt x="1762" y="373"/>
                    <a:pt x="1762" y="373"/>
                  </a:cubicBezTo>
                  <a:cubicBezTo>
                    <a:pt x="1757" y="373"/>
                    <a:pt x="1757" y="373"/>
                    <a:pt x="1757" y="373"/>
                  </a:cubicBezTo>
                  <a:cubicBezTo>
                    <a:pt x="1757" y="374"/>
                    <a:pt x="1758" y="375"/>
                    <a:pt x="1758" y="376"/>
                  </a:cubicBezTo>
                  <a:cubicBezTo>
                    <a:pt x="1762" y="373"/>
                    <a:pt x="1762" y="373"/>
                    <a:pt x="1762" y="373"/>
                  </a:cubicBezTo>
                  <a:cubicBezTo>
                    <a:pt x="1757" y="373"/>
                    <a:pt x="1757" y="373"/>
                    <a:pt x="1757" y="373"/>
                  </a:cubicBezTo>
                  <a:cubicBezTo>
                    <a:pt x="1763" y="373"/>
                    <a:pt x="1763" y="373"/>
                    <a:pt x="1763" y="373"/>
                  </a:cubicBezTo>
                  <a:cubicBezTo>
                    <a:pt x="1758" y="370"/>
                    <a:pt x="1758" y="370"/>
                    <a:pt x="1758" y="370"/>
                  </a:cubicBezTo>
                  <a:cubicBezTo>
                    <a:pt x="1757" y="371"/>
                    <a:pt x="1757" y="372"/>
                    <a:pt x="1757" y="373"/>
                  </a:cubicBezTo>
                  <a:cubicBezTo>
                    <a:pt x="1763" y="373"/>
                    <a:pt x="1763" y="373"/>
                    <a:pt x="1763" y="373"/>
                  </a:cubicBezTo>
                  <a:cubicBezTo>
                    <a:pt x="1758" y="370"/>
                    <a:pt x="1758" y="370"/>
                    <a:pt x="1758" y="370"/>
                  </a:cubicBezTo>
                  <a:cubicBezTo>
                    <a:pt x="1763" y="373"/>
                    <a:pt x="1763" y="373"/>
                    <a:pt x="1763" y="373"/>
                  </a:cubicBezTo>
                  <a:cubicBezTo>
                    <a:pt x="1763" y="368"/>
                    <a:pt x="1763" y="368"/>
                    <a:pt x="1763" y="368"/>
                  </a:cubicBezTo>
                  <a:cubicBezTo>
                    <a:pt x="1718" y="367"/>
                    <a:pt x="1718" y="367"/>
                    <a:pt x="1718" y="367"/>
                  </a:cubicBezTo>
                  <a:cubicBezTo>
                    <a:pt x="1716" y="367"/>
                    <a:pt x="1714" y="368"/>
                    <a:pt x="1713" y="371"/>
                  </a:cubicBezTo>
                  <a:cubicBezTo>
                    <a:pt x="1712" y="373"/>
                    <a:pt x="1713" y="376"/>
                    <a:pt x="1716" y="377"/>
                  </a:cubicBezTo>
                  <a:cubicBezTo>
                    <a:pt x="1716" y="377"/>
                    <a:pt x="1716" y="377"/>
                    <a:pt x="1718" y="378"/>
                  </a:cubicBezTo>
                  <a:cubicBezTo>
                    <a:pt x="1720" y="379"/>
                    <a:pt x="1723" y="381"/>
                    <a:pt x="1726" y="383"/>
                  </a:cubicBezTo>
                  <a:cubicBezTo>
                    <a:pt x="1727" y="384"/>
                    <a:pt x="1728" y="384"/>
                    <a:pt x="1729" y="385"/>
                  </a:cubicBezTo>
                  <a:cubicBezTo>
                    <a:pt x="1730" y="385"/>
                    <a:pt x="1730" y="385"/>
                    <a:pt x="1730" y="385"/>
                  </a:cubicBezTo>
                  <a:cubicBezTo>
                    <a:pt x="1732" y="383"/>
                    <a:pt x="1732" y="383"/>
                    <a:pt x="1732" y="383"/>
                  </a:cubicBezTo>
                  <a:cubicBezTo>
                    <a:pt x="1729" y="385"/>
                    <a:pt x="1729" y="385"/>
                    <a:pt x="1729" y="385"/>
                  </a:cubicBezTo>
                  <a:cubicBezTo>
                    <a:pt x="1730" y="385"/>
                    <a:pt x="1730" y="385"/>
                    <a:pt x="1730" y="385"/>
                  </a:cubicBezTo>
                  <a:cubicBezTo>
                    <a:pt x="1732" y="383"/>
                    <a:pt x="1732" y="383"/>
                    <a:pt x="1732" y="383"/>
                  </a:cubicBezTo>
                  <a:cubicBezTo>
                    <a:pt x="1729" y="385"/>
                    <a:pt x="1729" y="385"/>
                    <a:pt x="1729" y="385"/>
                  </a:cubicBezTo>
                  <a:cubicBezTo>
                    <a:pt x="1733" y="382"/>
                    <a:pt x="1733" y="382"/>
                    <a:pt x="1733" y="382"/>
                  </a:cubicBezTo>
                  <a:cubicBezTo>
                    <a:pt x="1729" y="384"/>
                    <a:pt x="1729" y="384"/>
                    <a:pt x="1729" y="384"/>
                  </a:cubicBezTo>
                  <a:cubicBezTo>
                    <a:pt x="1729" y="385"/>
                    <a:pt x="1729" y="385"/>
                    <a:pt x="1729" y="385"/>
                  </a:cubicBezTo>
                  <a:cubicBezTo>
                    <a:pt x="1733" y="382"/>
                    <a:pt x="1733" y="382"/>
                    <a:pt x="1733" y="382"/>
                  </a:cubicBezTo>
                  <a:cubicBezTo>
                    <a:pt x="1729" y="384"/>
                    <a:pt x="1729" y="384"/>
                    <a:pt x="1729" y="384"/>
                  </a:cubicBezTo>
                  <a:cubicBezTo>
                    <a:pt x="1733" y="382"/>
                    <a:pt x="1733" y="382"/>
                    <a:pt x="1733" y="382"/>
                  </a:cubicBezTo>
                  <a:cubicBezTo>
                    <a:pt x="1728" y="382"/>
                    <a:pt x="1728" y="382"/>
                    <a:pt x="1728" y="382"/>
                  </a:cubicBezTo>
                  <a:cubicBezTo>
                    <a:pt x="1728" y="383"/>
                    <a:pt x="1728" y="384"/>
                    <a:pt x="1729" y="384"/>
                  </a:cubicBezTo>
                  <a:cubicBezTo>
                    <a:pt x="1733" y="382"/>
                    <a:pt x="1733" y="382"/>
                    <a:pt x="1733" y="382"/>
                  </a:cubicBezTo>
                  <a:cubicBezTo>
                    <a:pt x="1728" y="382"/>
                    <a:pt x="1728" y="382"/>
                    <a:pt x="1728" y="382"/>
                  </a:cubicBezTo>
                  <a:cubicBezTo>
                    <a:pt x="1733" y="382"/>
                    <a:pt x="1733" y="382"/>
                    <a:pt x="1733" y="382"/>
                  </a:cubicBezTo>
                  <a:cubicBezTo>
                    <a:pt x="1729" y="379"/>
                    <a:pt x="1729" y="379"/>
                    <a:pt x="1729" y="379"/>
                  </a:cubicBezTo>
                  <a:cubicBezTo>
                    <a:pt x="1728" y="380"/>
                    <a:pt x="1728" y="381"/>
                    <a:pt x="1728" y="382"/>
                  </a:cubicBezTo>
                  <a:cubicBezTo>
                    <a:pt x="1733" y="382"/>
                    <a:pt x="1733" y="382"/>
                    <a:pt x="1733" y="382"/>
                  </a:cubicBezTo>
                  <a:cubicBezTo>
                    <a:pt x="1729" y="379"/>
                    <a:pt x="1729" y="379"/>
                    <a:pt x="1729" y="379"/>
                  </a:cubicBezTo>
                  <a:cubicBezTo>
                    <a:pt x="1733" y="382"/>
                    <a:pt x="1733" y="382"/>
                    <a:pt x="1733" y="382"/>
                  </a:cubicBezTo>
                  <a:cubicBezTo>
                    <a:pt x="1734" y="376"/>
                    <a:pt x="1734" y="376"/>
                    <a:pt x="1734" y="376"/>
                  </a:cubicBezTo>
                  <a:cubicBezTo>
                    <a:pt x="1685" y="371"/>
                    <a:pt x="1685" y="371"/>
                    <a:pt x="1685" y="371"/>
                  </a:cubicBezTo>
                  <a:cubicBezTo>
                    <a:pt x="1683" y="371"/>
                    <a:pt x="1681" y="372"/>
                    <a:pt x="1680" y="373"/>
                  </a:cubicBezTo>
                  <a:cubicBezTo>
                    <a:pt x="1679" y="374"/>
                    <a:pt x="1679" y="376"/>
                    <a:pt x="1679" y="377"/>
                  </a:cubicBezTo>
                  <a:cubicBezTo>
                    <a:pt x="1679" y="378"/>
                    <a:pt x="1680" y="379"/>
                    <a:pt x="1680" y="380"/>
                  </a:cubicBezTo>
                  <a:cubicBezTo>
                    <a:pt x="1680" y="380"/>
                    <a:pt x="1681" y="381"/>
                    <a:pt x="1681" y="381"/>
                  </a:cubicBezTo>
                  <a:cubicBezTo>
                    <a:pt x="1681" y="381"/>
                    <a:pt x="1682" y="382"/>
                    <a:pt x="1682" y="382"/>
                  </a:cubicBezTo>
                  <a:cubicBezTo>
                    <a:pt x="1684" y="383"/>
                    <a:pt x="1686" y="384"/>
                    <a:pt x="1689" y="386"/>
                  </a:cubicBezTo>
                  <a:cubicBezTo>
                    <a:pt x="1694" y="389"/>
                    <a:pt x="1699" y="392"/>
                    <a:pt x="1703" y="395"/>
                  </a:cubicBezTo>
                  <a:cubicBezTo>
                    <a:pt x="1706" y="396"/>
                    <a:pt x="1708" y="397"/>
                    <a:pt x="1709" y="398"/>
                  </a:cubicBezTo>
                  <a:cubicBezTo>
                    <a:pt x="1710" y="399"/>
                    <a:pt x="1710" y="399"/>
                    <a:pt x="1710" y="399"/>
                  </a:cubicBezTo>
                  <a:cubicBezTo>
                    <a:pt x="1710" y="399"/>
                    <a:pt x="1710" y="399"/>
                    <a:pt x="1710" y="399"/>
                  </a:cubicBezTo>
                  <a:cubicBezTo>
                    <a:pt x="1710" y="399"/>
                    <a:pt x="1710" y="399"/>
                    <a:pt x="1710" y="399"/>
                  </a:cubicBezTo>
                  <a:cubicBezTo>
                    <a:pt x="1712" y="396"/>
                    <a:pt x="1712" y="396"/>
                    <a:pt x="1712" y="396"/>
                  </a:cubicBezTo>
                  <a:cubicBezTo>
                    <a:pt x="1710" y="399"/>
                    <a:pt x="1710" y="399"/>
                    <a:pt x="1710" y="399"/>
                  </a:cubicBezTo>
                  <a:cubicBezTo>
                    <a:pt x="1710" y="399"/>
                    <a:pt x="1710" y="399"/>
                    <a:pt x="1710" y="399"/>
                  </a:cubicBezTo>
                  <a:cubicBezTo>
                    <a:pt x="1712" y="396"/>
                    <a:pt x="1712" y="396"/>
                    <a:pt x="1712" y="396"/>
                  </a:cubicBezTo>
                  <a:cubicBezTo>
                    <a:pt x="1710" y="399"/>
                    <a:pt x="1710" y="399"/>
                    <a:pt x="1710" y="399"/>
                  </a:cubicBezTo>
                  <a:cubicBezTo>
                    <a:pt x="1714" y="395"/>
                    <a:pt x="1714" y="395"/>
                    <a:pt x="1714" y="395"/>
                  </a:cubicBezTo>
                  <a:cubicBezTo>
                    <a:pt x="1710" y="398"/>
                    <a:pt x="1710" y="398"/>
                    <a:pt x="1710" y="398"/>
                  </a:cubicBezTo>
                  <a:cubicBezTo>
                    <a:pt x="1710" y="399"/>
                    <a:pt x="1710" y="399"/>
                    <a:pt x="1710" y="399"/>
                  </a:cubicBezTo>
                  <a:cubicBezTo>
                    <a:pt x="1714" y="395"/>
                    <a:pt x="1714" y="395"/>
                    <a:pt x="1714" y="395"/>
                  </a:cubicBezTo>
                  <a:cubicBezTo>
                    <a:pt x="1710" y="398"/>
                    <a:pt x="1710" y="398"/>
                    <a:pt x="1710" y="398"/>
                  </a:cubicBezTo>
                  <a:cubicBezTo>
                    <a:pt x="1714" y="395"/>
                    <a:pt x="1714" y="395"/>
                    <a:pt x="1714" y="395"/>
                  </a:cubicBezTo>
                  <a:cubicBezTo>
                    <a:pt x="1709" y="397"/>
                    <a:pt x="1709" y="397"/>
                    <a:pt x="1709" y="397"/>
                  </a:cubicBezTo>
                  <a:cubicBezTo>
                    <a:pt x="1709" y="398"/>
                    <a:pt x="1709" y="398"/>
                    <a:pt x="1710" y="398"/>
                  </a:cubicBezTo>
                  <a:cubicBezTo>
                    <a:pt x="1714" y="395"/>
                    <a:pt x="1714" y="395"/>
                    <a:pt x="1714" y="395"/>
                  </a:cubicBezTo>
                  <a:cubicBezTo>
                    <a:pt x="1709" y="397"/>
                    <a:pt x="1709" y="397"/>
                    <a:pt x="1709" y="397"/>
                  </a:cubicBezTo>
                  <a:cubicBezTo>
                    <a:pt x="1714" y="395"/>
                    <a:pt x="1714" y="395"/>
                    <a:pt x="1714" y="395"/>
                  </a:cubicBezTo>
                  <a:cubicBezTo>
                    <a:pt x="1708" y="395"/>
                    <a:pt x="1708" y="395"/>
                    <a:pt x="1708" y="395"/>
                  </a:cubicBezTo>
                  <a:cubicBezTo>
                    <a:pt x="1708" y="396"/>
                    <a:pt x="1709" y="397"/>
                    <a:pt x="1709" y="397"/>
                  </a:cubicBezTo>
                  <a:cubicBezTo>
                    <a:pt x="1714" y="395"/>
                    <a:pt x="1714" y="395"/>
                    <a:pt x="1714" y="395"/>
                  </a:cubicBezTo>
                  <a:cubicBezTo>
                    <a:pt x="1708" y="395"/>
                    <a:pt x="1708" y="395"/>
                    <a:pt x="1708" y="395"/>
                  </a:cubicBezTo>
                  <a:cubicBezTo>
                    <a:pt x="1714" y="395"/>
                    <a:pt x="1714" y="395"/>
                    <a:pt x="1714" y="395"/>
                  </a:cubicBezTo>
                  <a:cubicBezTo>
                    <a:pt x="1709" y="392"/>
                    <a:pt x="1709" y="392"/>
                    <a:pt x="1709" y="392"/>
                  </a:cubicBezTo>
                  <a:cubicBezTo>
                    <a:pt x="1714" y="395"/>
                    <a:pt x="1714" y="395"/>
                    <a:pt x="1714" y="395"/>
                  </a:cubicBezTo>
                  <a:cubicBezTo>
                    <a:pt x="1711" y="390"/>
                    <a:pt x="1711" y="390"/>
                    <a:pt x="1711" y="390"/>
                  </a:cubicBezTo>
                  <a:cubicBezTo>
                    <a:pt x="1710" y="391"/>
                    <a:pt x="1710" y="391"/>
                    <a:pt x="1709" y="392"/>
                  </a:cubicBezTo>
                  <a:cubicBezTo>
                    <a:pt x="1714" y="395"/>
                    <a:pt x="1714" y="395"/>
                    <a:pt x="1714" y="395"/>
                  </a:cubicBezTo>
                  <a:cubicBezTo>
                    <a:pt x="1711" y="390"/>
                    <a:pt x="1711" y="390"/>
                    <a:pt x="1711" y="390"/>
                  </a:cubicBezTo>
                  <a:cubicBezTo>
                    <a:pt x="1714" y="395"/>
                    <a:pt x="1714" y="395"/>
                    <a:pt x="1714" y="395"/>
                  </a:cubicBezTo>
                  <a:cubicBezTo>
                    <a:pt x="1712" y="390"/>
                    <a:pt x="1712" y="390"/>
                    <a:pt x="1712" y="390"/>
                  </a:cubicBezTo>
                  <a:cubicBezTo>
                    <a:pt x="1712" y="390"/>
                    <a:pt x="1712" y="390"/>
                    <a:pt x="1711" y="390"/>
                  </a:cubicBezTo>
                  <a:cubicBezTo>
                    <a:pt x="1714" y="395"/>
                    <a:pt x="1714" y="395"/>
                    <a:pt x="1714" y="395"/>
                  </a:cubicBezTo>
                  <a:cubicBezTo>
                    <a:pt x="1712" y="390"/>
                    <a:pt x="1712" y="390"/>
                    <a:pt x="1712" y="390"/>
                  </a:cubicBezTo>
                  <a:cubicBezTo>
                    <a:pt x="1714" y="394"/>
                    <a:pt x="1714" y="394"/>
                    <a:pt x="1714" y="394"/>
                  </a:cubicBezTo>
                  <a:cubicBezTo>
                    <a:pt x="1713" y="390"/>
                    <a:pt x="1713" y="390"/>
                    <a:pt x="1713" y="390"/>
                  </a:cubicBezTo>
                  <a:cubicBezTo>
                    <a:pt x="1713" y="390"/>
                    <a:pt x="1713" y="390"/>
                    <a:pt x="1712" y="390"/>
                  </a:cubicBezTo>
                  <a:cubicBezTo>
                    <a:pt x="1714" y="394"/>
                    <a:pt x="1714" y="394"/>
                    <a:pt x="1714" y="394"/>
                  </a:cubicBezTo>
                  <a:cubicBezTo>
                    <a:pt x="1713" y="390"/>
                    <a:pt x="1713" y="390"/>
                    <a:pt x="1713" y="390"/>
                  </a:cubicBezTo>
                  <a:cubicBezTo>
                    <a:pt x="1713" y="392"/>
                    <a:pt x="1713" y="392"/>
                    <a:pt x="1713" y="392"/>
                  </a:cubicBezTo>
                  <a:cubicBezTo>
                    <a:pt x="1713" y="390"/>
                    <a:pt x="1713" y="390"/>
                    <a:pt x="1713" y="390"/>
                  </a:cubicBezTo>
                  <a:cubicBezTo>
                    <a:pt x="1713" y="390"/>
                    <a:pt x="1713" y="390"/>
                    <a:pt x="1713" y="390"/>
                  </a:cubicBezTo>
                  <a:cubicBezTo>
                    <a:pt x="1713" y="392"/>
                    <a:pt x="1713" y="392"/>
                    <a:pt x="1713" y="392"/>
                  </a:cubicBezTo>
                  <a:cubicBezTo>
                    <a:pt x="1713" y="390"/>
                    <a:pt x="1713" y="390"/>
                    <a:pt x="1713" y="390"/>
                  </a:cubicBezTo>
                  <a:cubicBezTo>
                    <a:pt x="1713" y="390"/>
                    <a:pt x="1713" y="390"/>
                    <a:pt x="1713" y="390"/>
                  </a:cubicBezTo>
                  <a:cubicBezTo>
                    <a:pt x="1713" y="390"/>
                    <a:pt x="1711" y="389"/>
                    <a:pt x="1709" y="389"/>
                  </a:cubicBezTo>
                  <a:cubicBezTo>
                    <a:pt x="1702" y="388"/>
                    <a:pt x="1689" y="386"/>
                    <a:pt x="1677" y="384"/>
                  </a:cubicBezTo>
                  <a:cubicBezTo>
                    <a:pt x="1671" y="383"/>
                    <a:pt x="1666" y="382"/>
                    <a:pt x="1662" y="382"/>
                  </a:cubicBezTo>
                  <a:cubicBezTo>
                    <a:pt x="1658" y="381"/>
                    <a:pt x="1655" y="380"/>
                    <a:pt x="1655" y="380"/>
                  </a:cubicBezTo>
                  <a:cubicBezTo>
                    <a:pt x="1653" y="380"/>
                    <a:pt x="1650" y="381"/>
                    <a:pt x="1649" y="384"/>
                  </a:cubicBezTo>
                  <a:cubicBezTo>
                    <a:pt x="1648" y="386"/>
                    <a:pt x="1649" y="389"/>
                    <a:pt x="1651" y="391"/>
                  </a:cubicBezTo>
                  <a:cubicBezTo>
                    <a:pt x="1651" y="391"/>
                    <a:pt x="1653" y="392"/>
                    <a:pt x="1655" y="393"/>
                  </a:cubicBezTo>
                  <a:cubicBezTo>
                    <a:pt x="1659" y="395"/>
                    <a:pt x="1664" y="398"/>
                    <a:pt x="1669" y="401"/>
                  </a:cubicBezTo>
                  <a:cubicBezTo>
                    <a:pt x="1671" y="402"/>
                    <a:pt x="1673" y="404"/>
                    <a:pt x="1674" y="404"/>
                  </a:cubicBezTo>
                  <a:cubicBezTo>
                    <a:pt x="1675" y="405"/>
                    <a:pt x="1675" y="405"/>
                    <a:pt x="1676" y="405"/>
                  </a:cubicBezTo>
                  <a:cubicBezTo>
                    <a:pt x="1676" y="406"/>
                    <a:pt x="1676" y="406"/>
                    <a:pt x="1676" y="406"/>
                  </a:cubicBezTo>
                  <a:cubicBezTo>
                    <a:pt x="1677" y="403"/>
                    <a:pt x="1677" y="403"/>
                    <a:pt x="1677" y="403"/>
                  </a:cubicBezTo>
                  <a:cubicBezTo>
                    <a:pt x="1675" y="405"/>
                    <a:pt x="1675" y="405"/>
                    <a:pt x="1675" y="405"/>
                  </a:cubicBezTo>
                  <a:cubicBezTo>
                    <a:pt x="1676" y="406"/>
                    <a:pt x="1676" y="406"/>
                    <a:pt x="1676" y="406"/>
                  </a:cubicBezTo>
                  <a:cubicBezTo>
                    <a:pt x="1677" y="403"/>
                    <a:pt x="1677" y="403"/>
                    <a:pt x="1677" y="403"/>
                  </a:cubicBezTo>
                  <a:cubicBezTo>
                    <a:pt x="1675" y="405"/>
                    <a:pt x="1675" y="405"/>
                    <a:pt x="1675" y="405"/>
                  </a:cubicBezTo>
                  <a:cubicBezTo>
                    <a:pt x="1679" y="402"/>
                    <a:pt x="1679" y="402"/>
                    <a:pt x="1679" y="402"/>
                  </a:cubicBezTo>
                  <a:cubicBezTo>
                    <a:pt x="1675" y="405"/>
                    <a:pt x="1675" y="405"/>
                    <a:pt x="1675" y="405"/>
                  </a:cubicBezTo>
                  <a:cubicBezTo>
                    <a:pt x="1675" y="405"/>
                    <a:pt x="1675" y="405"/>
                    <a:pt x="1675" y="405"/>
                  </a:cubicBezTo>
                  <a:cubicBezTo>
                    <a:pt x="1679" y="402"/>
                    <a:pt x="1679" y="402"/>
                    <a:pt x="1679" y="402"/>
                  </a:cubicBezTo>
                  <a:cubicBezTo>
                    <a:pt x="1675" y="405"/>
                    <a:pt x="1675" y="405"/>
                    <a:pt x="1675" y="405"/>
                  </a:cubicBezTo>
                  <a:cubicBezTo>
                    <a:pt x="1679" y="402"/>
                    <a:pt x="1679" y="402"/>
                    <a:pt x="1679" y="402"/>
                  </a:cubicBezTo>
                  <a:cubicBezTo>
                    <a:pt x="1674" y="402"/>
                    <a:pt x="1674" y="402"/>
                    <a:pt x="1674" y="402"/>
                  </a:cubicBezTo>
                  <a:cubicBezTo>
                    <a:pt x="1674" y="403"/>
                    <a:pt x="1675" y="404"/>
                    <a:pt x="1675" y="405"/>
                  </a:cubicBezTo>
                  <a:cubicBezTo>
                    <a:pt x="1679" y="402"/>
                    <a:pt x="1679" y="402"/>
                    <a:pt x="1679" y="402"/>
                  </a:cubicBezTo>
                  <a:cubicBezTo>
                    <a:pt x="1674" y="402"/>
                    <a:pt x="1674" y="402"/>
                    <a:pt x="1674" y="402"/>
                  </a:cubicBezTo>
                  <a:cubicBezTo>
                    <a:pt x="1680" y="402"/>
                    <a:pt x="1680" y="402"/>
                    <a:pt x="1680" y="402"/>
                  </a:cubicBezTo>
                  <a:cubicBezTo>
                    <a:pt x="1675" y="399"/>
                    <a:pt x="1675" y="399"/>
                    <a:pt x="1675" y="399"/>
                  </a:cubicBezTo>
                  <a:cubicBezTo>
                    <a:pt x="1674" y="400"/>
                    <a:pt x="1674" y="401"/>
                    <a:pt x="1674" y="402"/>
                  </a:cubicBezTo>
                  <a:cubicBezTo>
                    <a:pt x="1680" y="402"/>
                    <a:pt x="1680" y="402"/>
                    <a:pt x="1680" y="402"/>
                  </a:cubicBezTo>
                  <a:cubicBezTo>
                    <a:pt x="1675" y="399"/>
                    <a:pt x="1675" y="399"/>
                    <a:pt x="1675" y="399"/>
                  </a:cubicBezTo>
                  <a:cubicBezTo>
                    <a:pt x="1680" y="402"/>
                    <a:pt x="1680" y="402"/>
                    <a:pt x="1680" y="402"/>
                  </a:cubicBezTo>
                  <a:cubicBezTo>
                    <a:pt x="1676" y="398"/>
                    <a:pt x="1676" y="398"/>
                    <a:pt x="1676" y="398"/>
                  </a:cubicBezTo>
                  <a:cubicBezTo>
                    <a:pt x="1680" y="402"/>
                    <a:pt x="1680" y="402"/>
                    <a:pt x="1680" y="402"/>
                  </a:cubicBezTo>
                  <a:cubicBezTo>
                    <a:pt x="1678" y="397"/>
                    <a:pt x="1678" y="397"/>
                    <a:pt x="1678" y="397"/>
                  </a:cubicBezTo>
                  <a:cubicBezTo>
                    <a:pt x="1677" y="397"/>
                    <a:pt x="1677" y="397"/>
                    <a:pt x="1676" y="398"/>
                  </a:cubicBezTo>
                  <a:cubicBezTo>
                    <a:pt x="1680" y="402"/>
                    <a:pt x="1680" y="402"/>
                    <a:pt x="1680" y="402"/>
                  </a:cubicBezTo>
                  <a:cubicBezTo>
                    <a:pt x="1678" y="397"/>
                    <a:pt x="1678" y="397"/>
                    <a:pt x="1678" y="397"/>
                  </a:cubicBezTo>
                  <a:cubicBezTo>
                    <a:pt x="1680" y="402"/>
                    <a:pt x="1680" y="402"/>
                    <a:pt x="1680" y="402"/>
                  </a:cubicBezTo>
                  <a:cubicBezTo>
                    <a:pt x="1679" y="396"/>
                    <a:pt x="1679" y="396"/>
                    <a:pt x="1679" y="396"/>
                  </a:cubicBezTo>
                  <a:cubicBezTo>
                    <a:pt x="1679" y="396"/>
                    <a:pt x="1678" y="396"/>
                    <a:pt x="1678" y="397"/>
                  </a:cubicBezTo>
                  <a:cubicBezTo>
                    <a:pt x="1680" y="402"/>
                    <a:pt x="1680" y="402"/>
                    <a:pt x="1680" y="402"/>
                  </a:cubicBezTo>
                  <a:cubicBezTo>
                    <a:pt x="1679" y="396"/>
                    <a:pt x="1679" y="396"/>
                    <a:pt x="1679" y="396"/>
                  </a:cubicBezTo>
                  <a:cubicBezTo>
                    <a:pt x="1679" y="401"/>
                    <a:pt x="1679" y="401"/>
                    <a:pt x="1679" y="401"/>
                  </a:cubicBezTo>
                  <a:cubicBezTo>
                    <a:pt x="1679" y="396"/>
                    <a:pt x="1679" y="396"/>
                    <a:pt x="1679" y="396"/>
                  </a:cubicBezTo>
                  <a:cubicBezTo>
                    <a:pt x="1679" y="396"/>
                    <a:pt x="1679" y="396"/>
                    <a:pt x="1679" y="396"/>
                  </a:cubicBezTo>
                  <a:cubicBezTo>
                    <a:pt x="1679" y="401"/>
                    <a:pt x="1679" y="401"/>
                    <a:pt x="1679" y="401"/>
                  </a:cubicBezTo>
                  <a:cubicBezTo>
                    <a:pt x="1679" y="396"/>
                    <a:pt x="1679" y="396"/>
                    <a:pt x="1679" y="396"/>
                  </a:cubicBezTo>
                  <a:cubicBezTo>
                    <a:pt x="1679" y="398"/>
                    <a:pt x="1679" y="398"/>
                    <a:pt x="1679" y="398"/>
                  </a:cubicBezTo>
                  <a:cubicBezTo>
                    <a:pt x="1680" y="396"/>
                    <a:pt x="1680" y="396"/>
                    <a:pt x="1680" y="396"/>
                  </a:cubicBezTo>
                  <a:cubicBezTo>
                    <a:pt x="1679" y="396"/>
                    <a:pt x="1679" y="396"/>
                    <a:pt x="1679" y="396"/>
                  </a:cubicBezTo>
                  <a:cubicBezTo>
                    <a:pt x="1679" y="398"/>
                    <a:pt x="1679" y="398"/>
                    <a:pt x="1679" y="398"/>
                  </a:cubicBezTo>
                  <a:cubicBezTo>
                    <a:pt x="1680" y="396"/>
                    <a:pt x="1680" y="396"/>
                    <a:pt x="1680" y="396"/>
                  </a:cubicBezTo>
                  <a:cubicBezTo>
                    <a:pt x="1679" y="396"/>
                    <a:pt x="1678" y="396"/>
                    <a:pt x="1677" y="396"/>
                  </a:cubicBezTo>
                  <a:cubicBezTo>
                    <a:pt x="1672" y="396"/>
                    <a:pt x="1662" y="395"/>
                    <a:pt x="1652" y="394"/>
                  </a:cubicBezTo>
                  <a:cubicBezTo>
                    <a:pt x="1647" y="394"/>
                    <a:pt x="1643" y="393"/>
                    <a:pt x="1639" y="393"/>
                  </a:cubicBezTo>
                  <a:cubicBezTo>
                    <a:pt x="1635" y="393"/>
                    <a:pt x="1632" y="393"/>
                    <a:pt x="1630" y="393"/>
                  </a:cubicBezTo>
                  <a:cubicBezTo>
                    <a:pt x="1629" y="393"/>
                    <a:pt x="1629" y="393"/>
                    <a:pt x="1628" y="393"/>
                  </a:cubicBezTo>
                  <a:cubicBezTo>
                    <a:pt x="1628" y="393"/>
                    <a:pt x="1628" y="393"/>
                    <a:pt x="1627" y="393"/>
                  </a:cubicBezTo>
                  <a:cubicBezTo>
                    <a:pt x="1627" y="393"/>
                    <a:pt x="1627" y="393"/>
                    <a:pt x="1626" y="393"/>
                  </a:cubicBezTo>
                  <a:cubicBezTo>
                    <a:pt x="1626" y="393"/>
                    <a:pt x="1626" y="394"/>
                    <a:pt x="1625" y="394"/>
                  </a:cubicBezTo>
                  <a:cubicBezTo>
                    <a:pt x="1625" y="394"/>
                    <a:pt x="1624" y="395"/>
                    <a:pt x="1624" y="395"/>
                  </a:cubicBezTo>
                  <a:cubicBezTo>
                    <a:pt x="1622" y="398"/>
                    <a:pt x="1623" y="401"/>
                    <a:pt x="1626" y="403"/>
                  </a:cubicBezTo>
                  <a:cubicBezTo>
                    <a:pt x="1653" y="420"/>
                    <a:pt x="1653" y="420"/>
                    <a:pt x="1653" y="420"/>
                  </a:cubicBezTo>
                  <a:cubicBezTo>
                    <a:pt x="1656" y="415"/>
                    <a:pt x="1656" y="415"/>
                    <a:pt x="1656" y="415"/>
                  </a:cubicBezTo>
                  <a:cubicBezTo>
                    <a:pt x="1657" y="410"/>
                    <a:pt x="1657" y="410"/>
                    <a:pt x="1657" y="410"/>
                  </a:cubicBezTo>
                  <a:cubicBezTo>
                    <a:pt x="1601" y="395"/>
                    <a:pt x="1601" y="395"/>
                    <a:pt x="1601" y="395"/>
                  </a:cubicBezTo>
                  <a:cubicBezTo>
                    <a:pt x="1599" y="395"/>
                    <a:pt x="1596" y="396"/>
                    <a:pt x="1595" y="398"/>
                  </a:cubicBezTo>
                  <a:cubicBezTo>
                    <a:pt x="1594" y="401"/>
                    <a:pt x="1595" y="404"/>
                    <a:pt x="1597" y="405"/>
                  </a:cubicBezTo>
                  <a:cubicBezTo>
                    <a:pt x="1631" y="426"/>
                    <a:pt x="1631" y="426"/>
                    <a:pt x="1631" y="426"/>
                  </a:cubicBezTo>
                  <a:cubicBezTo>
                    <a:pt x="1634" y="422"/>
                    <a:pt x="1634" y="422"/>
                    <a:pt x="1634" y="422"/>
                  </a:cubicBezTo>
                  <a:cubicBezTo>
                    <a:pt x="1635" y="416"/>
                    <a:pt x="1635" y="416"/>
                    <a:pt x="1635" y="416"/>
                  </a:cubicBezTo>
                  <a:cubicBezTo>
                    <a:pt x="1635" y="416"/>
                    <a:pt x="1623" y="413"/>
                    <a:pt x="1611" y="410"/>
                  </a:cubicBezTo>
                  <a:cubicBezTo>
                    <a:pt x="1605" y="409"/>
                    <a:pt x="1599" y="407"/>
                    <a:pt x="1593" y="406"/>
                  </a:cubicBezTo>
                  <a:cubicBezTo>
                    <a:pt x="1591" y="406"/>
                    <a:pt x="1588" y="405"/>
                    <a:pt x="1587" y="405"/>
                  </a:cubicBezTo>
                  <a:cubicBezTo>
                    <a:pt x="1586" y="405"/>
                    <a:pt x="1585" y="405"/>
                    <a:pt x="1584" y="404"/>
                  </a:cubicBezTo>
                  <a:cubicBezTo>
                    <a:pt x="1583" y="404"/>
                    <a:pt x="1583" y="404"/>
                    <a:pt x="1582" y="404"/>
                  </a:cubicBezTo>
                  <a:cubicBezTo>
                    <a:pt x="1581" y="404"/>
                    <a:pt x="1581" y="404"/>
                    <a:pt x="1580" y="404"/>
                  </a:cubicBezTo>
                  <a:cubicBezTo>
                    <a:pt x="1580" y="404"/>
                    <a:pt x="1580" y="405"/>
                    <a:pt x="1579" y="405"/>
                  </a:cubicBezTo>
                  <a:cubicBezTo>
                    <a:pt x="1578" y="405"/>
                    <a:pt x="1577" y="406"/>
                    <a:pt x="1577" y="407"/>
                  </a:cubicBezTo>
                  <a:cubicBezTo>
                    <a:pt x="1575" y="410"/>
                    <a:pt x="1576" y="413"/>
                    <a:pt x="1578" y="415"/>
                  </a:cubicBezTo>
                  <a:cubicBezTo>
                    <a:pt x="1603" y="430"/>
                    <a:pt x="1603" y="430"/>
                    <a:pt x="1603" y="430"/>
                  </a:cubicBezTo>
                  <a:cubicBezTo>
                    <a:pt x="1605" y="425"/>
                    <a:pt x="1605" y="425"/>
                    <a:pt x="1605" y="425"/>
                  </a:cubicBezTo>
                  <a:cubicBezTo>
                    <a:pt x="1602" y="421"/>
                    <a:pt x="1602" y="421"/>
                    <a:pt x="1602" y="421"/>
                  </a:cubicBezTo>
                  <a:cubicBezTo>
                    <a:pt x="1605" y="425"/>
                    <a:pt x="1605" y="425"/>
                    <a:pt x="1605" y="425"/>
                  </a:cubicBezTo>
                  <a:cubicBezTo>
                    <a:pt x="1603" y="420"/>
                    <a:pt x="1603" y="420"/>
                    <a:pt x="1603" y="420"/>
                  </a:cubicBezTo>
                  <a:cubicBezTo>
                    <a:pt x="1603" y="420"/>
                    <a:pt x="1602" y="420"/>
                    <a:pt x="1602" y="421"/>
                  </a:cubicBezTo>
                  <a:cubicBezTo>
                    <a:pt x="1605" y="425"/>
                    <a:pt x="1605" y="425"/>
                    <a:pt x="1605" y="425"/>
                  </a:cubicBezTo>
                  <a:cubicBezTo>
                    <a:pt x="1603" y="420"/>
                    <a:pt x="1603" y="420"/>
                    <a:pt x="1603" y="420"/>
                  </a:cubicBezTo>
                  <a:cubicBezTo>
                    <a:pt x="1605" y="425"/>
                    <a:pt x="1605" y="425"/>
                    <a:pt x="1605" y="425"/>
                  </a:cubicBezTo>
                  <a:cubicBezTo>
                    <a:pt x="1604" y="419"/>
                    <a:pt x="1604" y="419"/>
                    <a:pt x="1604" y="419"/>
                  </a:cubicBezTo>
                  <a:cubicBezTo>
                    <a:pt x="1604" y="420"/>
                    <a:pt x="1604" y="420"/>
                    <a:pt x="1603" y="420"/>
                  </a:cubicBezTo>
                  <a:cubicBezTo>
                    <a:pt x="1605" y="425"/>
                    <a:pt x="1605" y="425"/>
                    <a:pt x="1605" y="425"/>
                  </a:cubicBezTo>
                  <a:cubicBezTo>
                    <a:pt x="1604" y="419"/>
                    <a:pt x="1604" y="419"/>
                    <a:pt x="1604" y="419"/>
                  </a:cubicBezTo>
                  <a:cubicBezTo>
                    <a:pt x="1605" y="425"/>
                    <a:pt x="1605" y="425"/>
                    <a:pt x="1605" y="425"/>
                  </a:cubicBezTo>
                  <a:cubicBezTo>
                    <a:pt x="1605" y="419"/>
                    <a:pt x="1605" y="419"/>
                    <a:pt x="1605" y="419"/>
                  </a:cubicBezTo>
                  <a:cubicBezTo>
                    <a:pt x="1605" y="419"/>
                    <a:pt x="1605" y="419"/>
                    <a:pt x="1604" y="419"/>
                  </a:cubicBezTo>
                  <a:cubicBezTo>
                    <a:pt x="1605" y="425"/>
                    <a:pt x="1605" y="425"/>
                    <a:pt x="1605" y="425"/>
                  </a:cubicBezTo>
                  <a:cubicBezTo>
                    <a:pt x="1605" y="419"/>
                    <a:pt x="1605" y="419"/>
                    <a:pt x="1605" y="419"/>
                  </a:cubicBezTo>
                  <a:cubicBezTo>
                    <a:pt x="1605" y="424"/>
                    <a:pt x="1605" y="424"/>
                    <a:pt x="1605" y="424"/>
                  </a:cubicBezTo>
                  <a:cubicBezTo>
                    <a:pt x="1606" y="419"/>
                    <a:pt x="1606" y="419"/>
                    <a:pt x="1606" y="419"/>
                  </a:cubicBezTo>
                  <a:cubicBezTo>
                    <a:pt x="1605" y="419"/>
                    <a:pt x="1605" y="419"/>
                    <a:pt x="1605" y="419"/>
                  </a:cubicBezTo>
                  <a:cubicBezTo>
                    <a:pt x="1605" y="424"/>
                    <a:pt x="1605" y="424"/>
                    <a:pt x="1605" y="424"/>
                  </a:cubicBezTo>
                  <a:cubicBezTo>
                    <a:pt x="1606" y="419"/>
                    <a:pt x="1606" y="419"/>
                    <a:pt x="1606" y="419"/>
                  </a:cubicBezTo>
                  <a:cubicBezTo>
                    <a:pt x="1606" y="419"/>
                    <a:pt x="1606" y="419"/>
                    <a:pt x="1606" y="419"/>
                  </a:cubicBezTo>
                  <a:cubicBezTo>
                    <a:pt x="1605" y="419"/>
                    <a:pt x="1604" y="419"/>
                    <a:pt x="1603" y="419"/>
                  </a:cubicBezTo>
                  <a:cubicBezTo>
                    <a:pt x="1598" y="418"/>
                    <a:pt x="1588" y="417"/>
                    <a:pt x="1579" y="416"/>
                  </a:cubicBezTo>
                  <a:cubicBezTo>
                    <a:pt x="1574" y="415"/>
                    <a:pt x="1570" y="414"/>
                    <a:pt x="1566" y="414"/>
                  </a:cubicBezTo>
                  <a:cubicBezTo>
                    <a:pt x="1564" y="414"/>
                    <a:pt x="1563" y="414"/>
                    <a:pt x="1561" y="413"/>
                  </a:cubicBezTo>
                  <a:cubicBezTo>
                    <a:pt x="1560" y="413"/>
                    <a:pt x="1559" y="413"/>
                    <a:pt x="1558" y="413"/>
                  </a:cubicBezTo>
                  <a:cubicBezTo>
                    <a:pt x="1558" y="413"/>
                    <a:pt x="1558" y="413"/>
                    <a:pt x="1557" y="413"/>
                  </a:cubicBezTo>
                  <a:cubicBezTo>
                    <a:pt x="1557" y="413"/>
                    <a:pt x="1557" y="413"/>
                    <a:pt x="1556" y="414"/>
                  </a:cubicBezTo>
                  <a:cubicBezTo>
                    <a:pt x="1556" y="414"/>
                    <a:pt x="1555" y="414"/>
                    <a:pt x="1555" y="414"/>
                  </a:cubicBezTo>
                  <a:cubicBezTo>
                    <a:pt x="1554" y="414"/>
                    <a:pt x="1554" y="415"/>
                    <a:pt x="1553" y="416"/>
                  </a:cubicBezTo>
                  <a:cubicBezTo>
                    <a:pt x="1551" y="418"/>
                    <a:pt x="1552" y="422"/>
                    <a:pt x="1555" y="423"/>
                  </a:cubicBezTo>
                  <a:cubicBezTo>
                    <a:pt x="1577" y="438"/>
                    <a:pt x="1577" y="438"/>
                    <a:pt x="1577" y="438"/>
                  </a:cubicBezTo>
                  <a:cubicBezTo>
                    <a:pt x="1580" y="433"/>
                    <a:pt x="1580" y="433"/>
                    <a:pt x="1580" y="433"/>
                  </a:cubicBezTo>
                  <a:cubicBezTo>
                    <a:pt x="1582" y="428"/>
                    <a:pt x="1582" y="428"/>
                    <a:pt x="1582" y="428"/>
                  </a:cubicBezTo>
                  <a:cubicBezTo>
                    <a:pt x="1582" y="428"/>
                    <a:pt x="1571" y="425"/>
                    <a:pt x="1560" y="422"/>
                  </a:cubicBezTo>
                  <a:cubicBezTo>
                    <a:pt x="1554" y="420"/>
                    <a:pt x="1549" y="419"/>
                    <a:pt x="1544" y="418"/>
                  </a:cubicBezTo>
                  <a:cubicBezTo>
                    <a:pt x="1542" y="417"/>
                    <a:pt x="1540" y="417"/>
                    <a:pt x="1539" y="416"/>
                  </a:cubicBezTo>
                  <a:cubicBezTo>
                    <a:pt x="1538" y="416"/>
                    <a:pt x="1537" y="416"/>
                    <a:pt x="1537" y="416"/>
                  </a:cubicBezTo>
                  <a:cubicBezTo>
                    <a:pt x="1536" y="416"/>
                    <a:pt x="1536" y="416"/>
                    <a:pt x="1536" y="416"/>
                  </a:cubicBezTo>
                  <a:cubicBezTo>
                    <a:pt x="1535" y="416"/>
                    <a:pt x="1535" y="416"/>
                    <a:pt x="1535" y="416"/>
                  </a:cubicBezTo>
                  <a:cubicBezTo>
                    <a:pt x="1534" y="416"/>
                    <a:pt x="1534" y="416"/>
                    <a:pt x="1533" y="416"/>
                  </a:cubicBezTo>
                  <a:cubicBezTo>
                    <a:pt x="1533" y="416"/>
                    <a:pt x="1533" y="416"/>
                    <a:pt x="1532" y="416"/>
                  </a:cubicBezTo>
                  <a:cubicBezTo>
                    <a:pt x="1531" y="417"/>
                    <a:pt x="1530" y="417"/>
                    <a:pt x="1530" y="418"/>
                  </a:cubicBezTo>
                  <a:cubicBezTo>
                    <a:pt x="1534" y="421"/>
                    <a:pt x="1534" y="421"/>
                    <a:pt x="1534" y="421"/>
                  </a:cubicBezTo>
                  <a:cubicBezTo>
                    <a:pt x="1530" y="418"/>
                    <a:pt x="1530" y="418"/>
                    <a:pt x="1530" y="418"/>
                  </a:cubicBezTo>
                  <a:cubicBezTo>
                    <a:pt x="1530" y="418"/>
                    <a:pt x="1529" y="419"/>
                    <a:pt x="1529" y="420"/>
                  </a:cubicBezTo>
                  <a:cubicBezTo>
                    <a:pt x="1529" y="420"/>
                    <a:pt x="1529" y="421"/>
                    <a:pt x="1529" y="421"/>
                  </a:cubicBezTo>
                  <a:cubicBezTo>
                    <a:pt x="1529" y="423"/>
                    <a:pt x="1529" y="424"/>
                    <a:pt x="1530" y="424"/>
                  </a:cubicBezTo>
                  <a:cubicBezTo>
                    <a:pt x="1530" y="425"/>
                    <a:pt x="1531" y="425"/>
                    <a:pt x="1531" y="425"/>
                  </a:cubicBezTo>
                  <a:cubicBezTo>
                    <a:pt x="1531" y="426"/>
                    <a:pt x="1532" y="426"/>
                    <a:pt x="1532" y="426"/>
                  </a:cubicBezTo>
                  <a:cubicBezTo>
                    <a:pt x="1533" y="428"/>
                    <a:pt x="1536" y="429"/>
                    <a:pt x="1539" y="431"/>
                  </a:cubicBezTo>
                  <a:cubicBezTo>
                    <a:pt x="1547" y="436"/>
                    <a:pt x="1560" y="444"/>
                    <a:pt x="1560" y="444"/>
                  </a:cubicBezTo>
                  <a:cubicBezTo>
                    <a:pt x="1563" y="439"/>
                    <a:pt x="1563" y="439"/>
                    <a:pt x="1563" y="439"/>
                  </a:cubicBezTo>
                  <a:cubicBezTo>
                    <a:pt x="1564" y="433"/>
                    <a:pt x="1564" y="433"/>
                    <a:pt x="1564" y="433"/>
                  </a:cubicBezTo>
                  <a:cubicBezTo>
                    <a:pt x="1564" y="433"/>
                    <a:pt x="1554" y="432"/>
                    <a:pt x="1544" y="430"/>
                  </a:cubicBezTo>
                  <a:cubicBezTo>
                    <a:pt x="1539" y="429"/>
                    <a:pt x="1534" y="428"/>
                    <a:pt x="1530" y="427"/>
                  </a:cubicBezTo>
                  <a:cubicBezTo>
                    <a:pt x="1527" y="427"/>
                    <a:pt x="1525" y="426"/>
                    <a:pt x="1524" y="426"/>
                  </a:cubicBezTo>
                  <a:cubicBezTo>
                    <a:pt x="1523" y="426"/>
                    <a:pt x="1522" y="426"/>
                    <a:pt x="1522" y="426"/>
                  </a:cubicBezTo>
                  <a:cubicBezTo>
                    <a:pt x="1521" y="426"/>
                    <a:pt x="1521" y="426"/>
                    <a:pt x="1520" y="426"/>
                  </a:cubicBezTo>
                  <a:cubicBezTo>
                    <a:pt x="1520" y="426"/>
                    <a:pt x="1519" y="426"/>
                    <a:pt x="1519" y="426"/>
                  </a:cubicBezTo>
                  <a:cubicBezTo>
                    <a:pt x="1519" y="426"/>
                    <a:pt x="1518" y="426"/>
                    <a:pt x="1518" y="426"/>
                  </a:cubicBezTo>
                  <a:cubicBezTo>
                    <a:pt x="1517" y="426"/>
                    <a:pt x="1516" y="427"/>
                    <a:pt x="1515" y="428"/>
                  </a:cubicBezTo>
                  <a:cubicBezTo>
                    <a:pt x="1513" y="431"/>
                    <a:pt x="1514" y="434"/>
                    <a:pt x="1517" y="436"/>
                  </a:cubicBezTo>
                  <a:cubicBezTo>
                    <a:pt x="1537" y="449"/>
                    <a:pt x="1537" y="449"/>
                    <a:pt x="1537" y="449"/>
                  </a:cubicBezTo>
                  <a:cubicBezTo>
                    <a:pt x="1540" y="444"/>
                    <a:pt x="1540" y="444"/>
                    <a:pt x="1540" y="444"/>
                  </a:cubicBezTo>
                  <a:cubicBezTo>
                    <a:pt x="1541" y="438"/>
                    <a:pt x="1541" y="438"/>
                    <a:pt x="1541" y="438"/>
                  </a:cubicBezTo>
                  <a:cubicBezTo>
                    <a:pt x="1541" y="438"/>
                    <a:pt x="1528" y="436"/>
                    <a:pt x="1516" y="434"/>
                  </a:cubicBezTo>
                  <a:cubicBezTo>
                    <a:pt x="1509" y="433"/>
                    <a:pt x="1503" y="432"/>
                    <a:pt x="1498" y="431"/>
                  </a:cubicBezTo>
                  <a:cubicBezTo>
                    <a:pt x="1495" y="431"/>
                    <a:pt x="1493" y="431"/>
                    <a:pt x="1491" y="430"/>
                  </a:cubicBezTo>
                  <a:cubicBezTo>
                    <a:pt x="1490" y="430"/>
                    <a:pt x="1489" y="430"/>
                    <a:pt x="1489" y="430"/>
                  </a:cubicBezTo>
                  <a:cubicBezTo>
                    <a:pt x="1488" y="430"/>
                    <a:pt x="1488" y="430"/>
                    <a:pt x="1487" y="430"/>
                  </a:cubicBezTo>
                  <a:cubicBezTo>
                    <a:pt x="1487" y="430"/>
                    <a:pt x="1487" y="430"/>
                    <a:pt x="1486" y="430"/>
                  </a:cubicBezTo>
                  <a:cubicBezTo>
                    <a:pt x="1486" y="430"/>
                    <a:pt x="1485" y="430"/>
                    <a:pt x="1485" y="430"/>
                  </a:cubicBezTo>
                  <a:cubicBezTo>
                    <a:pt x="1485" y="431"/>
                    <a:pt x="1484" y="431"/>
                    <a:pt x="1484" y="431"/>
                  </a:cubicBezTo>
                  <a:cubicBezTo>
                    <a:pt x="1483" y="431"/>
                    <a:pt x="1483" y="432"/>
                    <a:pt x="1482" y="433"/>
                  </a:cubicBezTo>
                  <a:cubicBezTo>
                    <a:pt x="1481" y="434"/>
                    <a:pt x="1481" y="435"/>
                    <a:pt x="1481" y="437"/>
                  </a:cubicBezTo>
                  <a:cubicBezTo>
                    <a:pt x="1482" y="438"/>
                    <a:pt x="1483" y="440"/>
                    <a:pt x="1484" y="440"/>
                  </a:cubicBezTo>
                  <a:cubicBezTo>
                    <a:pt x="1484" y="440"/>
                    <a:pt x="1486" y="441"/>
                    <a:pt x="1488" y="443"/>
                  </a:cubicBezTo>
                  <a:cubicBezTo>
                    <a:pt x="1493" y="446"/>
                    <a:pt x="1499" y="449"/>
                    <a:pt x="1504" y="452"/>
                  </a:cubicBezTo>
                  <a:cubicBezTo>
                    <a:pt x="1506" y="454"/>
                    <a:pt x="1509" y="455"/>
                    <a:pt x="1510" y="456"/>
                  </a:cubicBezTo>
                  <a:cubicBezTo>
                    <a:pt x="1511" y="457"/>
                    <a:pt x="1512" y="457"/>
                    <a:pt x="1512" y="458"/>
                  </a:cubicBezTo>
                  <a:cubicBezTo>
                    <a:pt x="1512" y="458"/>
                    <a:pt x="1512" y="458"/>
                    <a:pt x="1512" y="458"/>
                  </a:cubicBezTo>
                  <a:cubicBezTo>
                    <a:pt x="1512" y="458"/>
                    <a:pt x="1512" y="458"/>
                    <a:pt x="1512" y="458"/>
                  </a:cubicBezTo>
                  <a:cubicBezTo>
                    <a:pt x="1514" y="455"/>
                    <a:pt x="1514" y="455"/>
                    <a:pt x="1514" y="455"/>
                  </a:cubicBezTo>
                  <a:cubicBezTo>
                    <a:pt x="1512" y="458"/>
                    <a:pt x="1512" y="458"/>
                    <a:pt x="1512" y="458"/>
                  </a:cubicBezTo>
                  <a:cubicBezTo>
                    <a:pt x="1512" y="458"/>
                    <a:pt x="1512" y="458"/>
                    <a:pt x="1512" y="458"/>
                  </a:cubicBezTo>
                  <a:cubicBezTo>
                    <a:pt x="1514" y="455"/>
                    <a:pt x="1514" y="455"/>
                    <a:pt x="1514" y="455"/>
                  </a:cubicBezTo>
                  <a:cubicBezTo>
                    <a:pt x="1512" y="458"/>
                    <a:pt x="1512" y="458"/>
                    <a:pt x="1512" y="458"/>
                  </a:cubicBezTo>
                  <a:cubicBezTo>
                    <a:pt x="1515" y="454"/>
                    <a:pt x="1515" y="454"/>
                    <a:pt x="1515" y="454"/>
                  </a:cubicBezTo>
                  <a:cubicBezTo>
                    <a:pt x="1511" y="457"/>
                    <a:pt x="1511" y="457"/>
                    <a:pt x="1511" y="457"/>
                  </a:cubicBezTo>
                  <a:cubicBezTo>
                    <a:pt x="1512" y="457"/>
                    <a:pt x="1512" y="457"/>
                    <a:pt x="1512" y="458"/>
                  </a:cubicBezTo>
                  <a:cubicBezTo>
                    <a:pt x="1515" y="454"/>
                    <a:pt x="1515" y="454"/>
                    <a:pt x="1515" y="454"/>
                  </a:cubicBezTo>
                  <a:cubicBezTo>
                    <a:pt x="1511" y="457"/>
                    <a:pt x="1511" y="457"/>
                    <a:pt x="1511" y="457"/>
                  </a:cubicBezTo>
                  <a:cubicBezTo>
                    <a:pt x="1516" y="454"/>
                    <a:pt x="1516" y="454"/>
                    <a:pt x="1516" y="454"/>
                  </a:cubicBezTo>
                  <a:cubicBezTo>
                    <a:pt x="1511" y="456"/>
                    <a:pt x="1511" y="456"/>
                    <a:pt x="1511" y="456"/>
                  </a:cubicBezTo>
                  <a:cubicBezTo>
                    <a:pt x="1511" y="456"/>
                    <a:pt x="1511" y="457"/>
                    <a:pt x="1511" y="457"/>
                  </a:cubicBezTo>
                  <a:cubicBezTo>
                    <a:pt x="1516" y="454"/>
                    <a:pt x="1516" y="454"/>
                    <a:pt x="1516" y="454"/>
                  </a:cubicBezTo>
                  <a:cubicBezTo>
                    <a:pt x="1511" y="456"/>
                    <a:pt x="1511" y="456"/>
                    <a:pt x="1511" y="456"/>
                  </a:cubicBezTo>
                  <a:cubicBezTo>
                    <a:pt x="1516" y="454"/>
                    <a:pt x="1516" y="454"/>
                    <a:pt x="1516" y="454"/>
                  </a:cubicBezTo>
                  <a:cubicBezTo>
                    <a:pt x="1510" y="454"/>
                    <a:pt x="1510" y="454"/>
                    <a:pt x="1510" y="454"/>
                  </a:cubicBezTo>
                  <a:cubicBezTo>
                    <a:pt x="1510" y="455"/>
                    <a:pt x="1511" y="456"/>
                    <a:pt x="1511" y="456"/>
                  </a:cubicBezTo>
                  <a:cubicBezTo>
                    <a:pt x="1516" y="454"/>
                    <a:pt x="1516" y="454"/>
                    <a:pt x="1516" y="454"/>
                  </a:cubicBezTo>
                  <a:cubicBezTo>
                    <a:pt x="1510" y="454"/>
                    <a:pt x="1510" y="454"/>
                    <a:pt x="1510" y="454"/>
                  </a:cubicBezTo>
                  <a:cubicBezTo>
                    <a:pt x="1516" y="454"/>
                    <a:pt x="1516" y="454"/>
                    <a:pt x="1516" y="454"/>
                  </a:cubicBezTo>
                  <a:cubicBezTo>
                    <a:pt x="1517" y="448"/>
                    <a:pt x="1517" y="448"/>
                    <a:pt x="1517" y="448"/>
                  </a:cubicBezTo>
                  <a:cubicBezTo>
                    <a:pt x="1459" y="438"/>
                    <a:pt x="1459" y="438"/>
                    <a:pt x="1459" y="438"/>
                  </a:cubicBezTo>
                  <a:cubicBezTo>
                    <a:pt x="1457" y="437"/>
                    <a:pt x="1454" y="439"/>
                    <a:pt x="1453" y="441"/>
                  </a:cubicBezTo>
                  <a:cubicBezTo>
                    <a:pt x="1452" y="444"/>
                    <a:pt x="1453" y="447"/>
                    <a:pt x="1455" y="448"/>
                  </a:cubicBezTo>
                  <a:cubicBezTo>
                    <a:pt x="1455" y="448"/>
                    <a:pt x="1457" y="449"/>
                    <a:pt x="1460" y="450"/>
                  </a:cubicBezTo>
                  <a:cubicBezTo>
                    <a:pt x="1463" y="453"/>
                    <a:pt x="1469" y="456"/>
                    <a:pt x="1474" y="459"/>
                  </a:cubicBezTo>
                  <a:cubicBezTo>
                    <a:pt x="1476" y="460"/>
                    <a:pt x="1478" y="462"/>
                    <a:pt x="1479" y="463"/>
                  </a:cubicBezTo>
                  <a:cubicBezTo>
                    <a:pt x="1480" y="463"/>
                    <a:pt x="1481" y="463"/>
                    <a:pt x="1481" y="464"/>
                  </a:cubicBezTo>
                  <a:cubicBezTo>
                    <a:pt x="1481" y="464"/>
                    <a:pt x="1481" y="464"/>
                    <a:pt x="1481" y="464"/>
                  </a:cubicBezTo>
                  <a:cubicBezTo>
                    <a:pt x="1481" y="464"/>
                    <a:pt x="1481" y="464"/>
                    <a:pt x="1481" y="464"/>
                  </a:cubicBezTo>
                  <a:cubicBezTo>
                    <a:pt x="1483" y="461"/>
                    <a:pt x="1483" y="461"/>
                    <a:pt x="1483" y="461"/>
                  </a:cubicBezTo>
                  <a:cubicBezTo>
                    <a:pt x="1481" y="463"/>
                    <a:pt x="1481" y="463"/>
                    <a:pt x="1481" y="463"/>
                  </a:cubicBezTo>
                  <a:cubicBezTo>
                    <a:pt x="1481" y="464"/>
                    <a:pt x="1481" y="464"/>
                    <a:pt x="1481" y="464"/>
                  </a:cubicBezTo>
                  <a:cubicBezTo>
                    <a:pt x="1483" y="461"/>
                    <a:pt x="1483" y="461"/>
                    <a:pt x="1483" y="461"/>
                  </a:cubicBezTo>
                  <a:cubicBezTo>
                    <a:pt x="1481" y="463"/>
                    <a:pt x="1481" y="463"/>
                    <a:pt x="1481" y="463"/>
                  </a:cubicBezTo>
                  <a:cubicBezTo>
                    <a:pt x="1484" y="460"/>
                    <a:pt x="1484" y="460"/>
                    <a:pt x="1484" y="460"/>
                  </a:cubicBezTo>
                  <a:cubicBezTo>
                    <a:pt x="1480" y="463"/>
                    <a:pt x="1480" y="463"/>
                    <a:pt x="1480" y="463"/>
                  </a:cubicBezTo>
                  <a:cubicBezTo>
                    <a:pt x="1480" y="463"/>
                    <a:pt x="1481" y="463"/>
                    <a:pt x="1481" y="463"/>
                  </a:cubicBezTo>
                  <a:cubicBezTo>
                    <a:pt x="1484" y="460"/>
                    <a:pt x="1484" y="460"/>
                    <a:pt x="1484" y="460"/>
                  </a:cubicBezTo>
                  <a:cubicBezTo>
                    <a:pt x="1480" y="463"/>
                    <a:pt x="1480" y="463"/>
                    <a:pt x="1480" y="463"/>
                  </a:cubicBezTo>
                  <a:cubicBezTo>
                    <a:pt x="1485" y="460"/>
                    <a:pt x="1485" y="460"/>
                    <a:pt x="1485" y="460"/>
                  </a:cubicBezTo>
                  <a:cubicBezTo>
                    <a:pt x="1479" y="460"/>
                    <a:pt x="1479" y="460"/>
                    <a:pt x="1479" y="460"/>
                  </a:cubicBezTo>
                  <a:cubicBezTo>
                    <a:pt x="1479" y="462"/>
                    <a:pt x="1480" y="462"/>
                    <a:pt x="1480" y="463"/>
                  </a:cubicBezTo>
                  <a:cubicBezTo>
                    <a:pt x="1485" y="460"/>
                    <a:pt x="1485" y="460"/>
                    <a:pt x="1485" y="460"/>
                  </a:cubicBezTo>
                  <a:cubicBezTo>
                    <a:pt x="1479" y="460"/>
                    <a:pt x="1479" y="460"/>
                    <a:pt x="1479" y="460"/>
                  </a:cubicBezTo>
                  <a:cubicBezTo>
                    <a:pt x="1485" y="460"/>
                    <a:pt x="1485" y="460"/>
                    <a:pt x="1485" y="460"/>
                  </a:cubicBezTo>
                  <a:cubicBezTo>
                    <a:pt x="1480" y="457"/>
                    <a:pt x="1480" y="457"/>
                    <a:pt x="1480" y="457"/>
                  </a:cubicBezTo>
                  <a:cubicBezTo>
                    <a:pt x="1480" y="458"/>
                    <a:pt x="1479" y="459"/>
                    <a:pt x="1479" y="460"/>
                  </a:cubicBezTo>
                  <a:cubicBezTo>
                    <a:pt x="1485" y="460"/>
                    <a:pt x="1485" y="460"/>
                    <a:pt x="1485" y="460"/>
                  </a:cubicBezTo>
                  <a:cubicBezTo>
                    <a:pt x="1480" y="457"/>
                    <a:pt x="1480" y="457"/>
                    <a:pt x="1480" y="457"/>
                  </a:cubicBezTo>
                  <a:cubicBezTo>
                    <a:pt x="1485" y="460"/>
                    <a:pt x="1485" y="460"/>
                    <a:pt x="1485" y="460"/>
                  </a:cubicBezTo>
                  <a:cubicBezTo>
                    <a:pt x="1480" y="457"/>
                    <a:pt x="1480" y="457"/>
                    <a:pt x="1480" y="457"/>
                  </a:cubicBezTo>
                  <a:cubicBezTo>
                    <a:pt x="1485" y="460"/>
                    <a:pt x="1485" y="460"/>
                    <a:pt x="1485" y="460"/>
                  </a:cubicBezTo>
                  <a:cubicBezTo>
                    <a:pt x="1482" y="455"/>
                    <a:pt x="1482" y="455"/>
                    <a:pt x="1482" y="455"/>
                  </a:cubicBezTo>
                  <a:cubicBezTo>
                    <a:pt x="1482" y="455"/>
                    <a:pt x="1481" y="456"/>
                    <a:pt x="1480" y="457"/>
                  </a:cubicBezTo>
                  <a:cubicBezTo>
                    <a:pt x="1485" y="460"/>
                    <a:pt x="1485" y="460"/>
                    <a:pt x="1485" y="460"/>
                  </a:cubicBezTo>
                  <a:cubicBezTo>
                    <a:pt x="1482" y="455"/>
                    <a:pt x="1482" y="455"/>
                    <a:pt x="1482" y="455"/>
                  </a:cubicBezTo>
                  <a:cubicBezTo>
                    <a:pt x="1485" y="460"/>
                    <a:pt x="1485" y="460"/>
                    <a:pt x="1485" y="460"/>
                  </a:cubicBezTo>
                  <a:cubicBezTo>
                    <a:pt x="1484" y="455"/>
                    <a:pt x="1484" y="455"/>
                    <a:pt x="1484" y="455"/>
                  </a:cubicBezTo>
                  <a:cubicBezTo>
                    <a:pt x="1484" y="455"/>
                    <a:pt x="1483" y="455"/>
                    <a:pt x="1482" y="455"/>
                  </a:cubicBezTo>
                  <a:cubicBezTo>
                    <a:pt x="1485" y="460"/>
                    <a:pt x="1485" y="460"/>
                    <a:pt x="1485" y="460"/>
                  </a:cubicBezTo>
                  <a:cubicBezTo>
                    <a:pt x="1484" y="455"/>
                    <a:pt x="1484" y="455"/>
                    <a:pt x="1484" y="455"/>
                  </a:cubicBezTo>
                  <a:cubicBezTo>
                    <a:pt x="1485" y="458"/>
                    <a:pt x="1485" y="458"/>
                    <a:pt x="1485" y="458"/>
                  </a:cubicBezTo>
                  <a:cubicBezTo>
                    <a:pt x="1485" y="454"/>
                    <a:pt x="1485" y="454"/>
                    <a:pt x="1485" y="454"/>
                  </a:cubicBezTo>
                  <a:cubicBezTo>
                    <a:pt x="1484" y="455"/>
                    <a:pt x="1484" y="455"/>
                    <a:pt x="1484" y="455"/>
                  </a:cubicBezTo>
                  <a:cubicBezTo>
                    <a:pt x="1485" y="458"/>
                    <a:pt x="1485" y="458"/>
                    <a:pt x="1485" y="458"/>
                  </a:cubicBezTo>
                  <a:cubicBezTo>
                    <a:pt x="1485" y="454"/>
                    <a:pt x="1485" y="454"/>
                    <a:pt x="1485" y="454"/>
                  </a:cubicBezTo>
                  <a:cubicBezTo>
                    <a:pt x="1485" y="454"/>
                    <a:pt x="1485" y="454"/>
                    <a:pt x="1485" y="454"/>
                  </a:cubicBezTo>
                  <a:cubicBezTo>
                    <a:pt x="1485" y="454"/>
                    <a:pt x="1485" y="454"/>
                    <a:pt x="1485" y="454"/>
                  </a:cubicBezTo>
                  <a:cubicBezTo>
                    <a:pt x="1485" y="454"/>
                    <a:pt x="1485" y="454"/>
                    <a:pt x="1485" y="454"/>
                  </a:cubicBezTo>
                  <a:cubicBezTo>
                    <a:pt x="1485" y="454"/>
                    <a:pt x="1485" y="454"/>
                    <a:pt x="1485" y="454"/>
                  </a:cubicBezTo>
                  <a:cubicBezTo>
                    <a:pt x="1485" y="454"/>
                    <a:pt x="1485" y="454"/>
                    <a:pt x="1485" y="454"/>
                  </a:cubicBezTo>
                  <a:cubicBezTo>
                    <a:pt x="1484" y="454"/>
                    <a:pt x="1482" y="454"/>
                    <a:pt x="1480" y="454"/>
                  </a:cubicBezTo>
                  <a:cubicBezTo>
                    <a:pt x="1473" y="452"/>
                    <a:pt x="1460" y="449"/>
                    <a:pt x="1449" y="446"/>
                  </a:cubicBezTo>
                  <a:cubicBezTo>
                    <a:pt x="1443" y="445"/>
                    <a:pt x="1438" y="443"/>
                    <a:pt x="1434" y="442"/>
                  </a:cubicBezTo>
                  <a:cubicBezTo>
                    <a:pt x="1432" y="442"/>
                    <a:pt x="1430" y="441"/>
                    <a:pt x="1429" y="441"/>
                  </a:cubicBezTo>
                  <a:cubicBezTo>
                    <a:pt x="1428" y="441"/>
                    <a:pt x="1427" y="441"/>
                    <a:pt x="1427" y="441"/>
                  </a:cubicBezTo>
                  <a:cubicBezTo>
                    <a:pt x="1426" y="441"/>
                    <a:pt x="1426" y="441"/>
                    <a:pt x="1426" y="441"/>
                  </a:cubicBezTo>
                  <a:cubicBezTo>
                    <a:pt x="1426" y="441"/>
                    <a:pt x="1426" y="441"/>
                    <a:pt x="1425" y="441"/>
                  </a:cubicBezTo>
                  <a:cubicBezTo>
                    <a:pt x="1425" y="441"/>
                    <a:pt x="1425" y="441"/>
                    <a:pt x="1424" y="441"/>
                  </a:cubicBezTo>
                  <a:cubicBezTo>
                    <a:pt x="1424" y="441"/>
                    <a:pt x="1423" y="441"/>
                    <a:pt x="1423" y="441"/>
                  </a:cubicBezTo>
                  <a:cubicBezTo>
                    <a:pt x="1422" y="441"/>
                    <a:pt x="1421" y="442"/>
                    <a:pt x="1420" y="443"/>
                  </a:cubicBezTo>
                  <a:cubicBezTo>
                    <a:pt x="1419" y="446"/>
                    <a:pt x="1420" y="449"/>
                    <a:pt x="1422" y="451"/>
                  </a:cubicBezTo>
                  <a:cubicBezTo>
                    <a:pt x="1455" y="471"/>
                    <a:pt x="1455" y="471"/>
                    <a:pt x="1455" y="471"/>
                  </a:cubicBezTo>
                  <a:cubicBezTo>
                    <a:pt x="1458" y="466"/>
                    <a:pt x="1458" y="466"/>
                    <a:pt x="1458" y="466"/>
                  </a:cubicBezTo>
                  <a:cubicBezTo>
                    <a:pt x="1453" y="463"/>
                    <a:pt x="1453" y="463"/>
                    <a:pt x="1453" y="463"/>
                  </a:cubicBezTo>
                  <a:cubicBezTo>
                    <a:pt x="1458" y="466"/>
                    <a:pt x="1458" y="466"/>
                    <a:pt x="1458" y="466"/>
                  </a:cubicBezTo>
                  <a:cubicBezTo>
                    <a:pt x="1455" y="461"/>
                    <a:pt x="1455" y="461"/>
                    <a:pt x="1455" y="461"/>
                  </a:cubicBezTo>
                  <a:cubicBezTo>
                    <a:pt x="1455" y="462"/>
                    <a:pt x="1454" y="462"/>
                    <a:pt x="1453" y="463"/>
                  </a:cubicBezTo>
                  <a:cubicBezTo>
                    <a:pt x="1458" y="466"/>
                    <a:pt x="1458" y="466"/>
                    <a:pt x="1458" y="466"/>
                  </a:cubicBezTo>
                  <a:cubicBezTo>
                    <a:pt x="1455" y="461"/>
                    <a:pt x="1455" y="461"/>
                    <a:pt x="1455" y="461"/>
                  </a:cubicBezTo>
                  <a:cubicBezTo>
                    <a:pt x="1457" y="466"/>
                    <a:pt x="1457" y="466"/>
                    <a:pt x="1457" y="466"/>
                  </a:cubicBezTo>
                  <a:cubicBezTo>
                    <a:pt x="1457" y="461"/>
                    <a:pt x="1457" y="461"/>
                    <a:pt x="1457" y="461"/>
                  </a:cubicBezTo>
                  <a:cubicBezTo>
                    <a:pt x="1456" y="461"/>
                    <a:pt x="1456" y="461"/>
                    <a:pt x="1455" y="461"/>
                  </a:cubicBezTo>
                  <a:cubicBezTo>
                    <a:pt x="1457" y="466"/>
                    <a:pt x="1457" y="466"/>
                    <a:pt x="1457" y="466"/>
                  </a:cubicBezTo>
                  <a:cubicBezTo>
                    <a:pt x="1457" y="461"/>
                    <a:pt x="1457" y="461"/>
                    <a:pt x="1457" y="461"/>
                  </a:cubicBezTo>
                  <a:cubicBezTo>
                    <a:pt x="1457" y="466"/>
                    <a:pt x="1457" y="466"/>
                    <a:pt x="1457" y="466"/>
                  </a:cubicBezTo>
                  <a:cubicBezTo>
                    <a:pt x="1457" y="461"/>
                    <a:pt x="1457" y="461"/>
                    <a:pt x="1457" y="461"/>
                  </a:cubicBezTo>
                  <a:cubicBezTo>
                    <a:pt x="1457" y="461"/>
                    <a:pt x="1457" y="461"/>
                    <a:pt x="1457" y="461"/>
                  </a:cubicBezTo>
                  <a:cubicBezTo>
                    <a:pt x="1457" y="466"/>
                    <a:pt x="1457" y="466"/>
                    <a:pt x="1457" y="466"/>
                  </a:cubicBezTo>
                  <a:cubicBezTo>
                    <a:pt x="1457" y="461"/>
                    <a:pt x="1457" y="461"/>
                    <a:pt x="1457" y="461"/>
                  </a:cubicBezTo>
                  <a:cubicBezTo>
                    <a:pt x="1457" y="464"/>
                    <a:pt x="1457" y="464"/>
                    <a:pt x="1457" y="464"/>
                  </a:cubicBezTo>
                  <a:cubicBezTo>
                    <a:pt x="1458" y="461"/>
                    <a:pt x="1458" y="461"/>
                    <a:pt x="1458" y="461"/>
                  </a:cubicBezTo>
                  <a:cubicBezTo>
                    <a:pt x="1457" y="461"/>
                    <a:pt x="1457" y="461"/>
                    <a:pt x="1457" y="461"/>
                  </a:cubicBezTo>
                  <a:cubicBezTo>
                    <a:pt x="1457" y="464"/>
                    <a:pt x="1457" y="464"/>
                    <a:pt x="1457" y="464"/>
                  </a:cubicBezTo>
                  <a:cubicBezTo>
                    <a:pt x="1458" y="461"/>
                    <a:pt x="1458" y="461"/>
                    <a:pt x="1458" y="461"/>
                  </a:cubicBezTo>
                  <a:cubicBezTo>
                    <a:pt x="1458" y="461"/>
                    <a:pt x="1458" y="461"/>
                    <a:pt x="1458" y="461"/>
                  </a:cubicBezTo>
                  <a:cubicBezTo>
                    <a:pt x="1457" y="461"/>
                    <a:pt x="1456" y="461"/>
                    <a:pt x="1454" y="460"/>
                  </a:cubicBezTo>
                  <a:cubicBezTo>
                    <a:pt x="1447" y="459"/>
                    <a:pt x="1433" y="455"/>
                    <a:pt x="1422" y="452"/>
                  </a:cubicBezTo>
                  <a:cubicBezTo>
                    <a:pt x="1416" y="451"/>
                    <a:pt x="1410" y="449"/>
                    <a:pt x="1406" y="448"/>
                  </a:cubicBezTo>
                  <a:cubicBezTo>
                    <a:pt x="1404" y="448"/>
                    <a:pt x="1402" y="447"/>
                    <a:pt x="1401" y="447"/>
                  </a:cubicBezTo>
                  <a:cubicBezTo>
                    <a:pt x="1400" y="447"/>
                    <a:pt x="1400" y="447"/>
                    <a:pt x="1399" y="447"/>
                  </a:cubicBezTo>
                  <a:cubicBezTo>
                    <a:pt x="1398" y="446"/>
                    <a:pt x="1398" y="446"/>
                    <a:pt x="1398" y="446"/>
                  </a:cubicBezTo>
                  <a:cubicBezTo>
                    <a:pt x="1398" y="446"/>
                    <a:pt x="1398" y="446"/>
                    <a:pt x="1397" y="446"/>
                  </a:cubicBezTo>
                  <a:cubicBezTo>
                    <a:pt x="1397" y="446"/>
                    <a:pt x="1397" y="446"/>
                    <a:pt x="1396" y="446"/>
                  </a:cubicBezTo>
                  <a:cubicBezTo>
                    <a:pt x="1396" y="447"/>
                    <a:pt x="1395" y="447"/>
                    <a:pt x="1395" y="447"/>
                  </a:cubicBezTo>
                  <a:cubicBezTo>
                    <a:pt x="1394" y="447"/>
                    <a:pt x="1393" y="448"/>
                    <a:pt x="1392" y="449"/>
                  </a:cubicBezTo>
                  <a:cubicBezTo>
                    <a:pt x="1392" y="450"/>
                    <a:pt x="1392" y="451"/>
                    <a:pt x="1392" y="452"/>
                  </a:cubicBezTo>
                  <a:cubicBezTo>
                    <a:pt x="1392" y="453"/>
                    <a:pt x="1392" y="454"/>
                    <a:pt x="1392" y="454"/>
                  </a:cubicBezTo>
                  <a:cubicBezTo>
                    <a:pt x="1392" y="455"/>
                    <a:pt x="1393" y="455"/>
                    <a:pt x="1393" y="455"/>
                  </a:cubicBezTo>
                  <a:cubicBezTo>
                    <a:pt x="1393" y="456"/>
                    <a:pt x="1394" y="456"/>
                    <a:pt x="1394" y="456"/>
                  </a:cubicBezTo>
                  <a:cubicBezTo>
                    <a:pt x="1394" y="457"/>
                    <a:pt x="1394" y="457"/>
                    <a:pt x="1394" y="457"/>
                  </a:cubicBezTo>
                  <a:cubicBezTo>
                    <a:pt x="1395" y="457"/>
                    <a:pt x="1396" y="458"/>
                    <a:pt x="1397" y="458"/>
                  </a:cubicBezTo>
                  <a:cubicBezTo>
                    <a:pt x="1401" y="461"/>
                    <a:pt x="1409" y="466"/>
                    <a:pt x="1416" y="470"/>
                  </a:cubicBezTo>
                  <a:cubicBezTo>
                    <a:pt x="1419" y="472"/>
                    <a:pt x="1422" y="474"/>
                    <a:pt x="1424" y="475"/>
                  </a:cubicBezTo>
                  <a:cubicBezTo>
                    <a:pt x="1425" y="476"/>
                    <a:pt x="1426" y="476"/>
                    <a:pt x="1427" y="477"/>
                  </a:cubicBezTo>
                  <a:cubicBezTo>
                    <a:pt x="1427" y="477"/>
                    <a:pt x="1427" y="477"/>
                    <a:pt x="1427" y="477"/>
                  </a:cubicBezTo>
                  <a:cubicBezTo>
                    <a:pt x="1427" y="477"/>
                    <a:pt x="1427" y="477"/>
                    <a:pt x="1427" y="477"/>
                  </a:cubicBezTo>
                  <a:cubicBezTo>
                    <a:pt x="1429" y="475"/>
                    <a:pt x="1429" y="475"/>
                    <a:pt x="1429" y="475"/>
                  </a:cubicBezTo>
                  <a:cubicBezTo>
                    <a:pt x="1427" y="477"/>
                    <a:pt x="1427" y="477"/>
                    <a:pt x="1427" y="477"/>
                  </a:cubicBezTo>
                  <a:cubicBezTo>
                    <a:pt x="1427" y="477"/>
                    <a:pt x="1427" y="477"/>
                    <a:pt x="1427" y="477"/>
                  </a:cubicBezTo>
                  <a:cubicBezTo>
                    <a:pt x="1429" y="475"/>
                    <a:pt x="1429" y="475"/>
                    <a:pt x="1429" y="475"/>
                  </a:cubicBezTo>
                  <a:cubicBezTo>
                    <a:pt x="1427" y="477"/>
                    <a:pt x="1427" y="477"/>
                    <a:pt x="1427" y="477"/>
                  </a:cubicBezTo>
                  <a:cubicBezTo>
                    <a:pt x="1430" y="473"/>
                    <a:pt x="1430" y="473"/>
                    <a:pt x="1430" y="473"/>
                  </a:cubicBezTo>
                  <a:cubicBezTo>
                    <a:pt x="1426" y="476"/>
                    <a:pt x="1426" y="476"/>
                    <a:pt x="1426" y="476"/>
                  </a:cubicBezTo>
                  <a:cubicBezTo>
                    <a:pt x="1427" y="476"/>
                    <a:pt x="1427" y="476"/>
                    <a:pt x="1427" y="477"/>
                  </a:cubicBezTo>
                  <a:cubicBezTo>
                    <a:pt x="1430" y="473"/>
                    <a:pt x="1430" y="473"/>
                    <a:pt x="1430" y="473"/>
                  </a:cubicBezTo>
                  <a:cubicBezTo>
                    <a:pt x="1426" y="476"/>
                    <a:pt x="1426" y="476"/>
                    <a:pt x="1426" y="476"/>
                  </a:cubicBezTo>
                  <a:cubicBezTo>
                    <a:pt x="1431" y="473"/>
                    <a:pt x="1431" y="473"/>
                    <a:pt x="1431" y="473"/>
                  </a:cubicBezTo>
                  <a:cubicBezTo>
                    <a:pt x="1425" y="473"/>
                    <a:pt x="1425" y="473"/>
                    <a:pt x="1425" y="473"/>
                  </a:cubicBezTo>
                  <a:cubicBezTo>
                    <a:pt x="1425" y="475"/>
                    <a:pt x="1426" y="475"/>
                    <a:pt x="1426" y="476"/>
                  </a:cubicBezTo>
                  <a:cubicBezTo>
                    <a:pt x="1431" y="473"/>
                    <a:pt x="1431" y="473"/>
                    <a:pt x="1431" y="473"/>
                  </a:cubicBezTo>
                  <a:cubicBezTo>
                    <a:pt x="1425" y="473"/>
                    <a:pt x="1425" y="473"/>
                    <a:pt x="1425" y="473"/>
                  </a:cubicBezTo>
                  <a:cubicBezTo>
                    <a:pt x="1431" y="473"/>
                    <a:pt x="1431" y="473"/>
                    <a:pt x="1431" y="473"/>
                  </a:cubicBezTo>
                  <a:cubicBezTo>
                    <a:pt x="1426" y="470"/>
                    <a:pt x="1426" y="470"/>
                    <a:pt x="1426" y="470"/>
                  </a:cubicBezTo>
                  <a:cubicBezTo>
                    <a:pt x="1426" y="471"/>
                    <a:pt x="1425" y="472"/>
                    <a:pt x="1425" y="473"/>
                  </a:cubicBezTo>
                  <a:cubicBezTo>
                    <a:pt x="1431" y="473"/>
                    <a:pt x="1431" y="473"/>
                    <a:pt x="1431" y="473"/>
                  </a:cubicBezTo>
                  <a:cubicBezTo>
                    <a:pt x="1426" y="470"/>
                    <a:pt x="1426" y="470"/>
                    <a:pt x="1426" y="470"/>
                  </a:cubicBezTo>
                  <a:cubicBezTo>
                    <a:pt x="1431" y="473"/>
                    <a:pt x="1431" y="473"/>
                    <a:pt x="1431" y="473"/>
                  </a:cubicBezTo>
                  <a:cubicBezTo>
                    <a:pt x="1432" y="468"/>
                    <a:pt x="1432" y="468"/>
                    <a:pt x="1432" y="468"/>
                  </a:cubicBezTo>
                  <a:cubicBezTo>
                    <a:pt x="1373" y="452"/>
                    <a:pt x="1373" y="452"/>
                    <a:pt x="1373" y="452"/>
                  </a:cubicBezTo>
                  <a:cubicBezTo>
                    <a:pt x="1370" y="452"/>
                    <a:pt x="1368" y="453"/>
                    <a:pt x="1367" y="456"/>
                  </a:cubicBezTo>
                  <a:cubicBezTo>
                    <a:pt x="1366" y="458"/>
                    <a:pt x="1367" y="461"/>
                    <a:pt x="1369" y="462"/>
                  </a:cubicBezTo>
                  <a:cubicBezTo>
                    <a:pt x="1372" y="464"/>
                    <a:pt x="1372" y="464"/>
                    <a:pt x="1372" y="464"/>
                  </a:cubicBezTo>
                  <a:cubicBezTo>
                    <a:pt x="1337" y="457"/>
                    <a:pt x="1337" y="457"/>
                    <a:pt x="1337" y="457"/>
                  </a:cubicBezTo>
                  <a:cubicBezTo>
                    <a:pt x="1335" y="457"/>
                    <a:pt x="1333" y="458"/>
                    <a:pt x="1332" y="460"/>
                  </a:cubicBezTo>
                  <a:cubicBezTo>
                    <a:pt x="1331" y="461"/>
                    <a:pt x="1331" y="462"/>
                    <a:pt x="1331" y="463"/>
                  </a:cubicBezTo>
                  <a:cubicBezTo>
                    <a:pt x="1331" y="465"/>
                    <a:pt x="1331" y="465"/>
                    <a:pt x="1332" y="466"/>
                  </a:cubicBezTo>
                  <a:cubicBezTo>
                    <a:pt x="1332" y="467"/>
                    <a:pt x="1333" y="467"/>
                    <a:pt x="1333" y="467"/>
                  </a:cubicBezTo>
                  <a:cubicBezTo>
                    <a:pt x="1333" y="468"/>
                    <a:pt x="1334" y="468"/>
                    <a:pt x="1334" y="468"/>
                  </a:cubicBezTo>
                  <a:cubicBezTo>
                    <a:pt x="1336" y="470"/>
                    <a:pt x="1339" y="471"/>
                    <a:pt x="1343" y="474"/>
                  </a:cubicBezTo>
                  <a:cubicBezTo>
                    <a:pt x="1353" y="480"/>
                    <a:pt x="1369" y="490"/>
                    <a:pt x="1369" y="490"/>
                  </a:cubicBezTo>
                  <a:cubicBezTo>
                    <a:pt x="1372" y="485"/>
                    <a:pt x="1372" y="485"/>
                    <a:pt x="1372" y="485"/>
                  </a:cubicBezTo>
                  <a:cubicBezTo>
                    <a:pt x="1374" y="480"/>
                    <a:pt x="1374" y="480"/>
                    <a:pt x="1374" y="480"/>
                  </a:cubicBezTo>
                  <a:cubicBezTo>
                    <a:pt x="1325" y="466"/>
                    <a:pt x="1325" y="466"/>
                    <a:pt x="1325" y="466"/>
                  </a:cubicBezTo>
                  <a:cubicBezTo>
                    <a:pt x="1322" y="466"/>
                    <a:pt x="1319" y="467"/>
                    <a:pt x="1318" y="470"/>
                  </a:cubicBezTo>
                  <a:cubicBezTo>
                    <a:pt x="1317" y="472"/>
                    <a:pt x="1318" y="475"/>
                    <a:pt x="1320" y="476"/>
                  </a:cubicBezTo>
                  <a:cubicBezTo>
                    <a:pt x="1345" y="492"/>
                    <a:pt x="1345" y="492"/>
                    <a:pt x="1345" y="492"/>
                  </a:cubicBezTo>
                  <a:cubicBezTo>
                    <a:pt x="1348" y="487"/>
                    <a:pt x="1348" y="487"/>
                    <a:pt x="1348" y="487"/>
                  </a:cubicBezTo>
                  <a:cubicBezTo>
                    <a:pt x="1343" y="484"/>
                    <a:pt x="1343" y="484"/>
                    <a:pt x="1343" y="484"/>
                  </a:cubicBezTo>
                  <a:cubicBezTo>
                    <a:pt x="1348" y="487"/>
                    <a:pt x="1348" y="487"/>
                    <a:pt x="1348" y="487"/>
                  </a:cubicBezTo>
                  <a:cubicBezTo>
                    <a:pt x="1345" y="482"/>
                    <a:pt x="1345" y="482"/>
                    <a:pt x="1345" y="482"/>
                  </a:cubicBezTo>
                  <a:cubicBezTo>
                    <a:pt x="1345" y="482"/>
                    <a:pt x="1344" y="483"/>
                    <a:pt x="1343" y="484"/>
                  </a:cubicBezTo>
                  <a:cubicBezTo>
                    <a:pt x="1348" y="487"/>
                    <a:pt x="1348" y="487"/>
                    <a:pt x="1348" y="487"/>
                  </a:cubicBezTo>
                  <a:cubicBezTo>
                    <a:pt x="1345" y="482"/>
                    <a:pt x="1345" y="482"/>
                    <a:pt x="1345" y="482"/>
                  </a:cubicBezTo>
                  <a:cubicBezTo>
                    <a:pt x="1347" y="487"/>
                    <a:pt x="1347" y="487"/>
                    <a:pt x="1347" y="487"/>
                  </a:cubicBezTo>
                  <a:cubicBezTo>
                    <a:pt x="1347" y="481"/>
                    <a:pt x="1347" y="481"/>
                    <a:pt x="1347" y="481"/>
                  </a:cubicBezTo>
                  <a:cubicBezTo>
                    <a:pt x="1347" y="481"/>
                    <a:pt x="1346" y="481"/>
                    <a:pt x="1345" y="482"/>
                  </a:cubicBezTo>
                  <a:cubicBezTo>
                    <a:pt x="1347" y="487"/>
                    <a:pt x="1347" y="487"/>
                    <a:pt x="1347" y="487"/>
                  </a:cubicBezTo>
                  <a:cubicBezTo>
                    <a:pt x="1347" y="481"/>
                    <a:pt x="1347" y="481"/>
                    <a:pt x="1347" y="481"/>
                  </a:cubicBezTo>
                  <a:cubicBezTo>
                    <a:pt x="1347" y="486"/>
                    <a:pt x="1347" y="486"/>
                    <a:pt x="1347" y="486"/>
                  </a:cubicBezTo>
                  <a:cubicBezTo>
                    <a:pt x="1347" y="481"/>
                    <a:pt x="1347" y="481"/>
                    <a:pt x="1347" y="481"/>
                  </a:cubicBezTo>
                  <a:cubicBezTo>
                    <a:pt x="1347" y="481"/>
                    <a:pt x="1347" y="481"/>
                    <a:pt x="1347" y="481"/>
                  </a:cubicBezTo>
                  <a:cubicBezTo>
                    <a:pt x="1347" y="486"/>
                    <a:pt x="1347" y="486"/>
                    <a:pt x="1347" y="486"/>
                  </a:cubicBezTo>
                  <a:cubicBezTo>
                    <a:pt x="1347" y="481"/>
                    <a:pt x="1347" y="481"/>
                    <a:pt x="1347" y="481"/>
                  </a:cubicBezTo>
                  <a:cubicBezTo>
                    <a:pt x="1347" y="485"/>
                    <a:pt x="1347" y="485"/>
                    <a:pt x="1347" y="485"/>
                  </a:cubicBezTo>
                  <a:cubicBezTo>
                    <a:pt x="1348" y="481"/>
                    <a:pt x="1348" y="481"/>
                    <a:pt x="1348" y="481"/>
                  </a:cubicBezTo>
                  <a:cubicBezTo>
                    <a:pt x="1347" y="481"/>
                    <a:pt x="1347" y="481"/>
                    <a:pt x="1347" y="481"/>
                  </a:cubicBezTo>
                  <a:cubicBezTo>
                    <a:pt x="1347" y="485"/>
                    <a:pt x="1347" y="485"/>
                    <a:pt x="1347" y="485"/>
                  </a:cubicBezTo>
                  <a:cubicBezTo>
                    <a:pt x="1348" y="481"/>
                    <a:pt x="1348" y="481"/>
                    <a:pt x="1348" y="481"/>
                  </a:cubicBezTo>
                  <a:cubicBezTo>
                    <a:pt x="1348" y="482"/>
                    <a:pt x="1348" y="482"/>
                    <a:pt x="1348" y="482"/>
                  </a:cubicBezTo>
                  <a:cubicBezTo>
                    <a:pt x="1348" y="481"/>
                    <a:pt x="1348" y="481"/>
                    <a:pt x="1348" y="481"/>
                  </a:cubicBezTo>
                  <a:cubicBezTo>
                    <a:pt x="1348" y="481"/>
                    <a:pt x="1348" y="481"/>
                    <a:pt x="1348" y="481"/>
                  </a:cubicBezTo>
                  <a:cubicBezTo>
                    <a:pt x="1348" y="482"/>
                    <a:pt x="1348" y="482"/>
                    <a:pt x="1348" y="482"/>
                  </a:cubicBezTo>
                  <a:cubicBezTo>
                    <a:pt x="1348" y="481"/>
                    <a:pt x="1348" y="481"/>
                    <a:pt x="1348" y="481"/>
                  </a:cubicBezTo>
                  <a:cubicBezTo>
                    <a:pt x="1347" y="481"/>
                    <a:pt x="1346" y="481"/>
                    <a:pt x="1345" y="481"/>
                  </a:cubicBezTo>
                  <a:cubicBezTo>
                    <a:pt x="1339" y="480"/>
                    <a:pt x="1327" y="477"/>
                    <a:pt x="1317" y="475"/>
                  </a:cubicBezTo>
                  <a:cubicBezTo>
                    <a:pt x="1312" y="473"/>
                    <a:pt x="1307" y="472"/>
                    <a:pt x="1303" y="472"/>
                  </a:cubicBezTo>
                  <a:cubicBezTo>
                    <a:pt x="1301" y="471"/>
                    <a:pt x="1299" y="471"/>
                    <a:pt x="1298" y="471"/>
                  </a:cubicBezTo>
                  <a:cubicBezTo>
                    <a:pt x="1297" y="470"/>
                    <a:pt x="1297" y="470"/>
                    <a:pt x="1296" y="470"/>
                  </a:cubicBezTo>
                  <a:cubicBezTo>
                    <a:pt x="1296" y="470"/>
                    <a:pt x="1296" y="470"/>
                    <a:pt x="1295" y="470"/>
                  </a:cubicBezTo>
                  <a:cubicBezTo>
                    <a:pt x="1294" y="470"/>
                    <a:pt x="1294" y="470"/>
                    <a:pt x="1294" y="470"/>
                  </a:cubicBezTo>
                  <a:cubicBezTo>
                    <a:pt x="1293" y="470"/>
                    <a:pt x="1293" y="470"/>
                    <a:pt x="1292" y="471"/>
                  </a:cubicBezTo>
                  <a:cubicBezTo>
                    <a:pt x="1292" y="471"/>
                    <a:pt x="1291" y="471"/>
                    <a:pt x="1290" y="473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290" y="472"/>
                    <a:pt x="1290" y="472"/>
                    <a:pt x="1290" y="472"/>
                  </a:cubicBezTo>
                  <a:cubicBezTo>
                    <a:pt x="1290" y="473"/>
                    <a:pt x="1289" y="474"/>
                    <a:pt x="1289" y="474"/>
                  </a:cubicBezTo>
                  <a:cubicBezTo>
                    <a:pt x="1289" y="475"/>
                    <a:pt x="1289" y="475"/>
                    <a:pt x="1289" y="476"/>
                  </a:cubicBezTo>
                  <a:cubicBezTo>
                    <a:pt x="1289" y="477"/>
                    <a:pt x="1289" y="478"/>
                    <a:pt x="1290" y="478"/>
                  </a:cubicBezTo>
                  <a:cubicBezTo>
                    <a:pt x="1290" y="479"/>
                    <a:pt x="1290" y="479"/>
                    <a:pt x="1291" y="479"/>
                  </a:cubicBezTo>
                  <a:cubicBezTo>
                    <a:pt x="1291" y="480"/>
                    <a:pt x="1291" y="480"/>
                    <a:pt x="1291" y="480"/>
                  </a:cubicBezTo>
                  <a:cubicBezTo>
                    <a:pt x="1292" y="480"/>
                    <a:pt x="1292" y="481"/>
                    <a:pt x="1292" y="481"/>
                  </a:cubicBezTo>
                  <a:cubicBezTo>
                    <a:pt x="1294" y="482"/>
                    <a:pt x="1296" y="483"/>
                    <a:pt x="1299" y="485"/>
                  </a:cubicBezTo>
                  <a:cubicBezTo>
                    <a:pt x="1308" y="491"/>
                    <a:pt x="1320" y="498"/>
                    <a:pt x="1320" y="498"/>
                  </a:cubicBezTo>
                  <a:cubicBezTo>
                    <a:pt x="1323" y="493"/>
                    <a:pt x="1323" y="493"/>
                    <a:pt x="1323" y="493"/>
                  </a:cubicBezTo>
                  <a:cubicBezTo>
                    <a:pt x="1319" y="490"/>
                    <a:pt x="1319" y="490"/>
                    <a:pt x="1319" y="490"/>
                  </a:cubicBezTo>
                  <a:cubicBezTo>
                    <a:pt x="1323" y="493"/>
                    <a:pt x="1323" y="493"/>
                    <a:pt x="1323" y="493"/>
                  </a:cubicBezTo>
                  <a:cubicBezTo>
                    <a:pt x="1320" y="489"/>
                    <a:pt x="1320" y="489"/>
                    <a:pt x="1320" y="489"/>
                  </a:cubicBezTo>
                  <a:cubicBezTo>
                    <a:pt x="1320" y="489"/>
                    <a:pt x="1319" y="489"/>
                    <a:pt x="1319" y="490"/>
                  </a:cubicBezTo>
                  <a:cubicBezTo>
                    <a:pt x="1323" y="493"/>
                    <a:pt x="1323" y="493"/>
                    <a:pt x="1323" y="493"/>
                  </a:cubicBezTo>
                  <a:cubicBezTo>
                    <a:pt x="1320" y="489"/>
                    <a:pt x="1320" y="489"/>
                    <a:pt x="1320" y="489"/>
                  </a:cubicBezTo>
                  <a:cubicBezTo>
                    <a:pt x="1323" y="493"/>
                    <a:pt x="1323" y="493"/>
                    <a:pt x="1323" y="493"/>
                  </a:cubicBezTo>
                  <a:cubicBezTo>
                    <a:pt x="1322" y="488"/>
                    <a:pt x="1322" y="488"/>
                    <a:pt x="1322" y="488"/>
                  </a:cubicBezTo>
                  <a:cubicBezTo>
                    <a:pt x="1321" y="488"/>
                    <a:pt x="1321" y="488"/>
                    <a:pt x="1320" y="489"/>
                  </a:cubicBezTo>
                  <a:cubicBezTo>
                    <a:pt x="1323" y="493"/>
                    <a:pt x="1323" y="493"/>
                    <a:pt x="1323" y="493"/>
                  </a:cubicBezTo>
                  <a:cubicBezTo>
                    <a:pt x="1322" y="488"/>
                    <a:pt x="1322" y="488"/>
                    <a:pt x="1322" y="488"/>
                  </a:cubicBezTo>
                  <a:cubicBezTo>
                    <a:pt x="1323" y="493"/>
                    <a:pt x="1323" y="493"/>
                    <a:pt x="1323" y="493"/>
                  </a:cubicBezTo>
                  <a:cubicBezTo>
                    <a:pt x="1322" y="488"/>
                    <a:pt x="1322" y="488"/>
                    <a:pt x="1322" y="488"/>
                  </a:cubicBezTo>
                  <a:cubicBezTo>
                    <a:pt x="1322" y="488"/>
                    <a:pt x="1322" y="488"/>
                    <a:pt x="1322" y="488"/>
                  </a:cubicBezTo>
                  <a:cubicBezTo>
                    <a:pt x="1323" y="493"/>
                    <a:pt x="1323" y="493"/>
                    <a:pt x="1323" y="493"/>
                  </a:cubicBezTo>
                  <a:cubicBezTo>
                    <a:pt x="1322" y="488"/>
                    <a:pt x="1322" y="488"/>
                    <a:pt x="1322" y="488"/>
                  </a:cubicBezTo>
                  <a:cubicBezTo>
                    <a:pt x="1323" y="493"/>
                    <a:pt x="1323" y="493"/>
                    <a:pt x="1323" y="493"/>
                  </a:cubicBezTo>
                  <a:cubicBezTo>
                    <a:pt x="1323" y="488"/>
                    <a:pt x="1323" y="488"/>
                    <a:pt x="1323" y="488"/>
                  </a:cubicBezTo>
                  <a:cubicBezTo>
                    <a:pt x="1322" y="488"/>
                    <a:pt x="1322" y="488"/>
                    <a:pt x="1322" y="488"/>
                  </a:cubicBezTo>
                  <a:cubicBezTo>
                    <a:pt x="1323" y="493"/>
                    <a:pt x="1323" y="493"/>
                    <a:pt x="1323" y="493"/>
                  </a:cubicBezTo>
                  <a:cubicBezTo>
                    <a:pt x="1323" y="488"/>
                    <a:pt x="1323" y="488"/>
                    <a:pt x="1323" y="488"/>
                  </a:cubicBezTo>
                  <a:cubicBezTo>
                    <a:pt x="1323" y="492"/>
                    <a:pt x="1323" y="492"/>
                    <a:pt x="1323" y="492"/>
                  </a:cubicBezTo>
                  <a:cubicBezTo>
                    <a:pt x="1323" y="488"/>
                    <a:pt x="1323" y="488"/>
                    <a:pt x="1323" y="488"/>
                  </a:cubicBezTo>
                  <a:cubicBezTo>
                    <a:pt x="1323" y="488"/>
                    <a:pt x="1323" y="488"/>
                    <a:pt x="1323" y="488"/>
                  </a:cubicBezTo>
                  <a:cubicBezTo>
                    <a:pt x="1323" y="492"/>
                    <a:pt x="1323" y="492"/>
                    <a:pt x="1323" y="492"/>
                  </a:cubicBezTo>
                  <a:cubicBezTo>
                    <a:pt x="1323" y="488"/>
                    <a:pt x="1323" y="488"/>
                    <a:pt x="1323" y="488"/>
                  </a:cubicBezTo>
                  <a:cubicBezTo>
                    <a:pt x="1323" y="488"/>
                    <a:pt x="1323" y="488"/>
                    <a:pt x="1323" y="488"/>
                  </a:cubicBezTo>
                  <a:cubicBezTo>
                    <a:pt x="1323" y="488"/>
                    <a:pt x="1323" y="488"/>
                    <a:pt x="1323" y="488"/>
                  </a:cubicBezTo>
                  <a:cubicBezTo>
                    <a:pt x="1323" y="488"/>
                    <a:pt x="1323" y="488"/>
                    <a:pt x="1323" y="488"/>
                  </a:cubicBezTo>
                  <a:cubicBezTo>
                    <a:pt x="1323" y="488"/>
                    <a:pt x="1323" y="488"/>
                    <a:pt x="1323" y="488"/>
                  </a:cubicBezTo>
                  <a:cubicBezTo>
                    <a:pt x="1323" y="488"/>
                    <a:pt x="1323" y="488"/>
                    <a:pt x="1323" y="488"/>
                  </a:cubicBezTo>
                  <a:cubicBezTo>
                    <a:pt x="1323" y="488"/>
                    <a:pt x="1323" y="488"/>
                    <a:pt x="1322" y="488"/>
                  </a:cubicBezTo>
                  <a:cubicBezTo>
                    <a:pt x="1317" y="487"/>
                    <a:pt x="1301" y="484"/>
                    <a:pt x="1287" y="481"/>
                  </a:cubicBezTo>
                  <a:cubicBezTo>
                    <a:pt x="1280" y="479"/>
                    <a:pt x="1273" y="478"/>
                    <a:pt x="1268" y="477"/>
                  </a:cubicBezTo>
                  <a:cubicBezTo>
                    <a:pt x="1265" y="477"/>
                    <a:pt x="1263" y="476"/>
                    <a:pt x="1261" y="476"/>
                  </a:cubicBezTo>
                  <a:cubicBezTo>
                    <a:pt x="1261" y="476"/>
                    <a:pt x="1260" y="476"/>
                    <a:pt x="1260" y="476"/>
                  </a:cubicBezTo>
                  <a:cubicBezTo>
                    <a:pt x="1259" y="475"/>
                    <a:pt x="1259" y="475"/>
                    <a:pt x="1259" y="475"/>
                  </a:cubicBezTo>
                  <a:cubicBezTo>
                    <a:pt x="1259" y="475"/>
                    <a:pt x="1259" y="475"/>
                    <a:pt x="1259" y="475"/>
                  </a:cubicBezTo>
                  <a:cubicBezTo>
                    <a:pt x="1259" y="475"/>
                    <a:pt x="1259" y="475"/>
                    <a:pt x="1259" y="475"/>
                  </a:cubicBezTo>
                  <a:cubicBezTo>
                    <a:pt x="1258" y="475"/>
                    <a:pt x="1258" y="475"/>
                    <a:pt x="1258" y="475"/>
                  </a:cubicBezTo>
                  <a:cubicBezTo>
                    <a:pt x="1258" y="475"/>
                    <a:pt x="1257" y="475"/>
                    <a:pt x="1257" y="475"/>
                  </a:cubicBezTo>
                  <a:cubicBezTo>
                    <a:pt x="1256" y="476"/>
                    <a:pt x="1256" y="476"/>
                    <a:pt x="1255" y="476"/>
                  </a:cubicBezTo>
                  <a:cubicBezTo>
                    <a:pt x="1255" y="476"/>
                    <a:pt x="1254" y="477"/>
                    <a:pt x="1253" y="478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54" y="477"/>
                    <a:pt x="1254" y="477"/>
                    <a:pt x="1254" y="477"/>
                  </a:cubicBezTo>
                  <a:cubicBezTo>
                    <a:pt x="1253" y="478"/>
                    <a:pt x="1253" y="479"/>
                    <a:pt x="1253" y="479"/>
                  </a:cubicBezTo>
                  <a:cubicBezTo>
                    <a:pt x="1252" y="480"/>
                    <a:pt x="1252" y="480"/>
                    <a:pt x="1252" y="481"/>
                  </a:cubicBezTo>
                  <a:cubicBezTo>
                    <a:pt x="1252" y="483"/>
                    <a:pt x="1253" y="483"/>
                    <a:pt x="1253" y="484"/>
                  </a:cubicBezTo>
                  <a:cubicBezTo>
                    <a:pt x="1254" y="485"/>
                    <a:pt x="1254" y="485"/>
                    <a:pt x="1254" y="485"/>
                  </a:cubicBezTo>
                  <a:cubicBezTo>
                    <a:pt x="1255" y="486"/>
                    <a:pt x="1255" y="486"/>
                    <a:pt x="1256" y="486"/>
                  </a:cubicBezTo>
                  <a:cubicBezTo>
                    <a:pt x="1257" y="487"/>
                    <a:pt x="1259" y="489"/>
                    <a:pt x="1262" y="490"/>
                  </a:cubicBezTo>
                  <a:cubicBezTo>
                    <a:pt x="1270" y="496"/>
                    <a:pt x="1283" y="503"/>
                    <a:pt x="1283" y="503"/>
                  </a:cubicBezTo>
                  <a:cubicBezTo>
                    <a:pt x="1286" y="498"/>
                    <a:pt x="1286" y="498"/>
                    <a:pt x="1286" y="498"/>
                  </a:cubicBezTo>
                  <a:cubicBezTo>
                    <a:pt x="1287" y="493"/>
                    <a:pt x="1287" y="493"/>
                    <a:pt x="1287" y="493"/>
                  </a:cubicBezTo>
                  <a:cubicBezTo>
                    <a:pt x="1287" y="493"/>
                    <a:pt x="1272" y="490"/>
                    <a:pt x="1256" y="487"/>
                  </a:cubicBezTo>
                  <a:cubicBezTo>
                    <a:pt x="1249" y="486"/>
                    <a:pt x="1241" y="484"/>
                    <a:pt x="1235" y="483"/>
                  </a:cubicBezTo>
                  <a:cubicBezTo>
                    <a:pt x="1232" y="483"/>
                    <a:pt x="1229" y="482"/>
                    <a:pt x="1227" y="482"/>
                  </a:cubicBezTo>
                  <a:cubicBezTo>
                    <a:pt x="1226" y="482"/>
                    <a:pt x="1225" y="482"/>
                    <a:pt x="1225" y="481"/>
                  </a:cubicBezTo>
                  <a:cubicBezTo>
                    <a:pt x="1224" y="481"/>
                    <a:pt x="1224" y="481"/>
                    <a:pt x="1224" y="481"/>
                  </a:cubicBezTo>
                  <a:cubicBezTo>
                    <a:pt x="1223" y="481"/>
                    <a:pt x="1223" y="481"/>
                    <a:pt x="1223" y="481"/>
                  </a:cubicBezTo>
                  <a:cubicBezTo>
                    <a:pt x="1222" y="481"/>
                    <a:pt x="1222" y="481"/>
                    <a:pt x="1222" y="481"/>
                  </a:cubicBezTo>
                  <a:cubicBezTo>
                    <a:pt x="1221" y="481"/>
                    <a:pt x="1221" y="481"/>
                    <a:pt x="1220" y="482"/>
                  </a:cubicBezTo>
                  <a:cubicBezTo>
                    <a:pt x="1220" y="482"/>
                    <a:pt x="1220" y="482"/>
                    <a:pt x="1219" y="482"/>
                  </a:cubicBezTo>
                  <a:cubicBezTo>
                    <a:pt x="1219" y="483"/>
                    <a:pt x="1218" y="483"/>
                    <a:pt x="1218" y="484"/>
                  </a:cubicBezTo>
                  <a:cubicBezTo>
                    <a:pt x="1217" y="485"/>
                    <a:pt x="1217" y="487"/>
                    <a:pt x="1217" y="488"/>
                  </a:cubicBezTo>
                  <a:cubicBezTo>
                    <a:pt x="1217" y="490"/>
                    <a:pt x="1218" y="491"/>
                    <a:pt x="1220" y="492"/>
                  </a:cubicBezTo>
                  <a:cubicBezTo>
                    <a:pt x="1220" y="492"/>
                    <a:pt x="1221" y="493"/>
                    <a:pt x="1224" y="494"/>
                  </a:cubicBezTo>
                  <a:cubicBezTo>
                    <a:pt x="1228" y="496"/>
                    <a:pt x="1234" y="500"/>
                    <a:pt x="1239" y="503"/>
                  </a:cubicBezTo>
                  <a:cubicBezTo>
                    <a:pt x="1241" y="504"/>
                    <a:pt x="1243" y="506"/>
                    <a:pt x="1245" y="507"/>
                  </a:cubicBezTo>
                  <a:cubicBezTo>
                    <a:pt x="1246" y="507"/>
                    <a:pt x="1246" y="508"/>
                    <a:pt x="1246" y="508"/>
                  </a:cubicBezTo>
                  <a:cubicBezTo>
                    <a:pt x="1247" y="508"/>
                    <a:pt x="1247" y="508"/>
                    <a:pt x="1247" y="508"/>
                  </a:cubicBezTo>
                  <a:cubicBezTo>
                    <a:pt x="1248" y="506"/>
                    <a:pt x="1248" y="506"/>
                    <a:pt x="1248" y="506"/>
                  </a:cubicBezTo>
                  <a:cubicBezTo>
                    <a:pt x="1246" y="508"/>
                    <a:pt x="1246" y="508"/>
                    <a:pt x="1246" y="508"/>
                  </a:cubicBezTo>
                  <a:cubicBezTo>
                    <a:pt x="1247" y="508"/>
                    <a:pt x="1247" y="508"/>
                    <a:pt x="1247" y="508"/>
                  </a:cubicBezTo>
                  <a:cubicBezTo>
                    <a:pt x="1248" y="506"/>
                    <a:pt x="1248" y="506"/>
                    <a:pt x="1248" y="506"/>
                  </a:cubicBezTo>
                  <a:cubicBezTo>
                    <a:pt x="1246" y="508"/>
                    <a:pt x="1246" y="508"/>
                    <a:pt x="1246" y="508"/>
                  </a:cubicBezTo>
                  <a:cubicBezTo>
                    <a:pt x="1250" y="505"/>
                    <a:pt x="1250" y="505"/>
                    <a:pt x="1250" y="505"/>
                  </a:cubicBezTo>
                  <a:cubicBezTo>
                    <a:pt x="1246" y="507"/>
                    <a:pt x="1246" y="507"/>
                    <a:pt x="1246" y="507"/>
                  </a:cubicBezTo>
                  <a:cubicBezTo>
                    <a:pt x="1246" y="507"/>
                    <a:pt x="1246" y="508"/>
                    <a:pt x="1246" y="508"/>
                  </a:cubicBezTo>
                  <a:cubicBezTo>
                    <a:pt x="1250" y="505"/>
                    <a:pt x="1250" y="505"/>
                    <a:pt x="1250" y="505"/>
                  </a:cubicBezTo>
                  <a:cubicBezTo>
                    <a:pt x="1246" y="507"/>
                    <a:pt x="1246" y="507"/>
                    <a:pt x="1246" y="507"/>
                  </a:cubicBezTo>
                  <a:cubicBezTo>
                    <a:pt x="1250" y="504"/>
                    <a:pt x="1250" y="504"/>
                    <a:pt x="1250" y="504"/>
                  </a:cubicBezTo>
                  <a:cubicBezTo>
                    <a:pt x="1245" y="504"/>
                    <a:pt x="1245" y="504"/>
                    <a:pt x="1245" y="504"/>
                  </a:cubicBezTo>
                  <a:cubicBezTo>
                    <a:pt x="1245" y="506"/>
                    <a:pt x="1246" y="507"/>
                    <a:pt x="1246" y="507"/>
                  </a:cubicBezTo>
                  <a:cubicBezTo>
                    <a:pt x="1250" y="504"/>
                    <a:pt x="1250" y="504"/>
                    <a:pt x="1250" y="504"/>
                  </a:cubicBezTo>
                  <a:cubicBezTo>
                    <a:pt x="1245" y="504"/>
                    <a:pt x="1245" y="504"/>
                    <a:pt x="1245" y="504"/>
                  </a:cubicBezTo>
                  <a:cubicBezTo>
                    <a:pt x="1250" y="504"/>
                    <a:pt x="1250" y="504"/>
                    <a:pt x="1250" y="504"/>
                  </a:cubicBezTo>
                  <a:cubicBezTo>
                    <a:pt x="1246" y="501"/>
                    <a:pt x="1246" y="501"/>
                    <a:pt x="1246" y="501"/>
                  </a:cubicBezTo>
                  <a:cubicBezTo>
                    <a:pt x="1245" y="502"/>
                    <a:pt x="1245" y="504"/>
                    <a:pt x="1245" y="504"/>
                  </a:cubicBezTo>
                  <a:cubicBezTo>
                    <a:pt x="1250" y="504"/>
                    <a:pt x="1250" y="504"/>
                    <a:pt x="1250" y="504"/>
                  </a:cubicBezTo>
                  <a:cubicBezTo>
                    <a:pt x="1246" y="501"/>
                    <a:pt x="1246" y="501"/>
                    <a:pt x="1246" y="501"/>
                  </a:cubicBezTo>
                  <a:cubicBezTo>
                    <a:pt x="1251" y="504"/>
                    <a:pt x="1251" y="504"/>
                    <a:pt x="1251" y="504"/>
                  </a:cubicBezTo>
                  <a:cubicBezTo>
                    <a:pt x="1252" y="499"/>
                    <a:pt x="1252" y="499"/>
                    <a:pt x="1252" y="499"/>
                  </a:cubicBezTo>
                  <a:cubicBezTo>
                    <a:pt x="1252" y="499"/>
                    <a:pt x="1241" y="496"/>
                    <a:pt x="1229" y="493"/>
                  </a:cubicBezTo>
                  <a:cubicBezTo>
                    <a:pt x="1223" y="491"/>
                    <a:pt x="1217" y="489"/>
                    <a:pt x="1213" y="488"/>
                  </a:cubicBezTo>
                  <a:cubicBezTo>
                    <a:pt x="1210" y="488"/>
                    <a:pt x="1208" y="487"/>
                    <a:pt x="1207" y="487"/>
                  </a:cubicBezTo>
                  <a:cubicBezTo>
                    <a:pt x="1206" y="487"/>
                    <a:pt x="1205" y="486"/>
                    <a:pt x="1205" y="486"/>
                  </a:cubicBezTo>
                  <a:cubicBezTo>
                    <a:pt x="1204" y="486"/>
                    <a:pt x="1204" y="486"/>
                    <a:pt x="1204" y="486"/>
                  </a:cubicBezTo>
                  <a:cubicBezTo>
                    <a:pt x="1203" y="486"/>
                    <a:pt x="1203" y="486"/>
                    <a:pt x="1203" y="486"/>
                  </a:cubicBezTo>
                  <a:cubicBezTo>
                    <a:pt x="1202" y="486"/>
                    <a:pt x="1202" y="486"/>
                    <a:pt x="1201" y="486"/>
                  </a:cubicBezTo>
                  <a:cubicBezTo>
                    <a:pt x="1201" y="486"/>
                    <a:pt x="1201" y="486"/>
                    <a:pt x="1200" y="487"/>
                  </a:cubicBezTo>
                  <a:cubicBezTo>
                    <a:pt x="1199" y="487"/>
                    <a:pt x="1198" y="488"/>
                    <a:pt x="1198" y="489"/>
                  </a:cubicBezTo>
                  <a:cubicBezTo>
                    <a:pt x="1202" y="492"/>
                    <a:pt x="1202" y="492"/>
                    <a:pt x="1202" y="492"/>
                  </a:cubicBezTo>
                  <a:cubicBezTo>
                    <a:pt x="1198" y="488"/>
                    <a:pt x="1198" y="488"/>
                    <a:pt x="1198" y="488"/>
                  </a:cubicBezTo>
                  <a:cubicBezTo>
                    <a:pt x="1197" y="490"/>
                    <a:pt x="1197" y="491"/>
                    <a:pt x="1197" y="492"/>
                  </a:cubicBezTo>
                  <a:cubicBezTo>
                    <a:pt x="1197" y="493"/>
                    <a:pt x="1197" y="494"/>
                    <a:pt x="1198" y="494"/>
                  </a:cubicBezTo>
                  <a:cubicBezTo>
                    <a:pt x="1198" y="495"/>
                    <a:pt x="1198" y="495"/>
                    <a:pt x="1199" y="496"/>
                  </a:cubicBezTo>
                  <a:cubicBezTo>
                    <a:pt x="1199" y="496"/>
                    <a:pt x="1200" y="497"/>
                    <a:pt x="1200" y="497"/>
                  </a:cubicBezTo>
                  <a:cubicBezTo>
                    <a:pt x="1202" y="498"/>
                    <a:pt x="1204" y="500"/>
                    <a:pt x="1207" y="502"/>
                  </a:cubicBezTo>
                  <a:cubicBezTo>
                    <a:pt x="1217" y="508"/>
                    <a:pt x="1231" y="516"/>
                    <a:pt x="1231" y="516"/>
                  </a:cubicBezTo>
                  <a:cubicBezTo>
                    <a:pt x="1233" y="511"/>
                    <a:pt x="1233" y="511"/>
                    <a:pt x="1233" y="511"/>
                  </a:cubicBezTo>
                  <a:cubicBezTo>
                    <a:pt x="1229" y="508"/>
                    <a:pt x="1229" y="508"/>
                    <a:pt x="1229" y="508"/>
                  </a:cubicBezTo>
                  <a:cubicBezTo>
                    <a:pt x="1233" y="511"/>
                    <a:pt x="1233" y="511"/>
                    <a:pt x="1233" y="511"/>
                  </a:cubicBezTo>
                  <a:cubicBezTo>
                    <a:pt x="1231" y="506"/>
                    <a:pt x="1231" y="506"/>
                    <a:pt x="1231" y="506"/>
                  </a:cubicBezTo>
                  <a:cubicBezTo>
                    <a:pt x="1231" y="506"/>
                    <a:pt x="1230" y="507"/>
                    <a:pt x="1229" y="508"/>
                  </a:cubicBezTo>
                  <a:cubicBezTo>
                    <a:pt x="1233" y="511"/>
                    <a:pt x="1233" y="511"/>
                    <a:pt x="1233" y="511"/>
                  </a:cubicBezTo>
                  <a:cubicBezTo>
                    <a:pt x="1231" y="506"/>
                    <a:pt x="1231" y="506"/>
                    <a:pt x="1231" y="506"/>
                  </a:cubicBezTo>
                  <a:cubicBezTo>
                    <a:pt x="1233" y="511"/>
                    <a:pt x="1233" y="511"/>
                    <a:pt x="1233" y="511"/>
                  </a:cubicBezTo>
                  <a:cubicBezTo>
                    <a:pt x="1233" y="505"/>
                    <a:pt x="1233" y="505"/>
                    <a:pt x="1233" y="505"/>
                  </a:cubicBezTo>
                  <a:cubicBezTo>
                    <a:pt x="1232" y="506"/>
                    <a:pt x="1232" y="506"/>
                    <a:pt x="1231" y="506"/>
                  </a:cubicBezTo>
                  <a:cubicBezTo>
                    <a:pt x="1233" y="511"/>
                    <a:pt x="1233" y="511"/>
                    <a:pt x="1233" y="511"/>
                  </a:cubicBezTo>
                  <a:cubicBezTo>
                    <a:pt x="1233" y="505"/>
                    <a:pt x="1233" y="505"/>
                    <a:pt x="1233" y="505"/>
                  </a:cubicBezTo>
                  <a:cubicBezTo>
                    <a:pt x="1233" y="510"/>
                    <a:pt x="1233" y="510"/>
                    <a:pt x="1233" y="510"/>
                  </a:cubicBezTo>
                  <a:cubicBezTo>
                    <a:pt x="1233" y="505"/>
                    <a:pt x="1233" y="505"/>
                    <a:pt x="1233" y="505"/>
                  </a:cubicBezTo>
                  <a:cubicBezTo>
                    <a:pt x="1233" y="505"/>
                    <a:pt x="1233" y="505"/>
                    <a:pt x="1233" y="505"/>
                  </a:cubicBezTo>
                  <a:cubicBezTo>
                    <a:pt x="1233" y="510"/>
                    <a:pt x="1233" y="510"/>
                    <a:pt x="1233" y="510"/>
                  </a:cubicBezTo>
                  <a:cubicBezTo>
                    <a:pt x="1233" y="505"/>
                    <a:pt x="1233" y="505"/>
                    <a:pt x="1233" y="505"/>
                  </a:cubicBezTo>
                  <a:cubicBezTo>
                    <a:pt x="1233" y="509"/>
                    <a:pt x="1233" y="509"/>
                    <a:pt x="1233" y="509"/>
                  </a:cubicBezTo>
                  <a:cubicBezTo>
                    <a:pt x="1234" y="505"/>
                    <a:pt x="1234" y="505"/>
                    <a:pt x="1234" y="505"/>
                  </a:cubicBezTo>
                  <a:cubicBezTo>
                    <a:pt x="1233" y="505"/>
                    <a:pt x="1233" y="505"/>
                    <a:pt x="1233" y="505"/>
                  </a:cubicBezTo>
                  <a:cubicBezTo>
                    <a:pt x="1233" y="509"/>
                    <a:pt x="1233" y="509"/>
                    <a:pt x="1233" y="509"/>
                  </a:cubicBezTo>
                  <a:cubicBezTo>
                    <a:pt x="1234" y="505"/>
                    <a:pt x="1234" y="505"/>
                    <a:pt x="1234" y="505"/>
                  </a:cubicBezTo>
                  <a:cubicBezTo>
                    <a:pt x="1234" y="507"/>
                    <a:pt x="1234" y="507"/>
                    <a:pt x="1234" y="507"/>
                  </a:cubicBezTo>
                  <a:cubicBezTo>
                    <a:pt x="1234" y="505"/>
                    <a:pt x="1234" y="505"/>
                    <a:pt x="1234" y="505"/>
                  </a:cubicBezTo>
                  <a:cubicBezTo>
                    <a:pt x="1234" y="505"/>
                    <a:pt x="1234" y="505"/>
                    <a:pt x="1234" y="505"/>
                  </a:cubicBezTo>
                  <a:cubicBezTo>
                    <a:pt x="1234" y="507"/>
                    <a:pt x="1234" y="507"/>
                    <a:pt x="1234" y="507"/>
                  </a:cubicBezTo>
                  <a:cubicBezTo>
                    <a:pt x="1234" y="505"/>
                    <a:pt x="1234" y="505"/>
                    <a:pt x="1234" y="505"/>
                  </a:cubicBezTo>
                  <a:cubicBezTo>
                    <a:pt x="1234" y="505"/>
                    <a:pt x="1233" y="505"/>
                    <a:pt x="1233" y="505"/>
                  </a:cubicBezTo>
                  <a:cubicBezTo>
                    <a:pt x="1231" y="505"/>
                    <a:pt x="1227" y="504"/>
                    <a:pt x="1222" y="503"/>
                  </a:cubicBezTo>
                  <a:cubicBezTo>
                    <a:pt x="1215" y="501"/>
                    <a:pt x="1206" y="499"/>
                    <a:pt x="1198" y="498"/>
                  </a:cubicBezTo>
                  <a:cubicBezTo>
                    <a:pt x="1195" y="497"/>
                    <a:pt x="1191" y="496"/>
                    <a:pt x="1189" y="495"/>
                  </a:cubicBezTo>
                  <a:cubicBezTo>
                    <a:pt x="1188" y="495"/>
                    <a:pt x="1187" y="495"/>
                    <a:pt x="1186" y="495"/>
                  </a:cubicBezTo>
                  <a:cubicBezTo>
                    <a:pt x="1186" y="495"/>
                    <a:pt x="1185" y="495"/>
                    <a:pt x="1185" y="494"/>
                  </a:cubicBezTo>
                  <a:cubicBezTo>
                    <a:pt x="1185" y="494"/>
                    <a:pt x="1185" y="494"/>
                    <a:pt x="1185" y="494"/>
                  </a:cubicBezTo>
                  <a:cubicBezTo>
                    <a:pt x="1184" y="494"/>
                    <a:pt x="1184" y="494"/>
                    <a:pt x="1184" y="494"/>
                  </a:cubicBezTo>
                  <a:cubicBezTo>
                    <a:pt x="1183" y="494"/>
                    <a:pt x="1183" y="494"/>
                    <a:pt x="1182" y="494"/>
                  </a:cubicBezTo>
                  <a:cubicBezTo>
                    <a:pt x="1182" y="495"/>
                    <a:pt x="1182" y="495"/>
                    <a:pt x="1181" y="495"/>
                  </a:cubicBezTo>
                  <a:cubicBezTo>
                    <a:pt x="1180" y="495"/>
                    <a:pt x="1179" y="496"/>
                    <a:pt x="1179" y="497"/>
                  </a:cubicBezTo>
                  <a:cubicBezTo>
                    <a:pt x="1177" y="500"/>
                    <a:pt x="1178" y="503"/>
                    <a:pt x="1181" y="505"/>
                  </a:cubicBezTo>
                  <a:cubicBezTo>
                    <a:pt x="1181" y="505"/>
                    <a:pt x="1183" y="506"/>
                    <a:pt x="1185" y="507"/>
                  </a:cubicBezTo>
                  <a:cubicBezTo>
                    <a:pt x="1189" y="510"/>
                    <a:pt x="1195" y="513"/>
                    <a:pt x="1200" y="516"/>
                  </a:cubicBezTo>
                  <a:cubicBezTo>
                    <a:pt x="1202" y="518"/>
                    <a:pt x="1205" y="519"/>
                    <a:pt x="1206" y="520"/>
                  </a:cubicBezTo>
                  <a:cubicBezTo>
                    <a:pt x="1207" y="521"/>
                    <a:pt x="1207" y="521"/>
                    <a:pt x="1208" y="521"/>
                  </a:cubicBezTo>
                  <a:cubicBezTo>
                    <a:pt x="1208" y="521"/>
                    <a:pt x="1208" y="521"/>
                    <a:pt x="1208" y="521"/>
                  </a:cubicBezTo>
                  <a:cubicBezTo>
                    <a:pt x="1210" y="519"/>
                    <a:pt x="1210" y="519"/>
                    <a:pt x="1210" y="519"/>
                  </a:cubicBezTo>
                  <a:cubicBezTo>
                    <a:pt x="1208" y="521"/>
                    <a:pt x="1208" y="521"/>
                    <a:pt x="1208" y="521"/>
                  </a:cubicBezTo>
                  <a:cubicBezTo>
                    <a:pt x="1208" y="521"/>
                    <a:pt x="1208" y="521"/>
                    <a:pt x="1208" y="521"/>
                  </a:cubicBezTo>
                  <a:cubicBezTo>
                    <a:pt x="1210" y="519"/>
                    <a:pt x="1210" y="519"/>
                    <a:pt x="1210" y="519"/>
                  </a:cubicBezTo>
                  <a:cubicBezTo>
                    <a:pt x="1208" y="521"/>
                    <a:pt x="1208" y="521"/>
                    <a:pt x="1208" y="521"/>
                  </a:cubicBezTo>
                  <a:cubicBezTo>
                    <a:pt x="1211" y="518"/>
                    <a:pt x="1211" y="518"/>
                    <a:pt x="1211" y="518"/>
                  </a:cubicBezTo>
                  <a:cubicBezTo>
                    <a:pt x="1207" y="520"/>
                    <a:pt x="1207" y="520"/>
                    <a:pt x="1207" y="520"/>
                  </a:cubicBezTo>
                  <a:cubicBezTo>
                    <a:pt x="1207" y="521"/>
                    <a:pt x="1207" y="521"/>
                    <a:pt x="1208" y="521"/>
                  </a:cubicBezTo>
                  <a:cubicBezTo>
                    <a:pt x="1211" y="518"/>
                    <a:pt x="1211" y="518"/>
                    <a:pt x="1211" y="518"/>
                  </a:cubicBezTo>
                  <a:cubicBezTo>
                    <a:pt x="1207" y="520"/>
                    <a:pt x="1207" y="520"/>
                    <a:pt x="1207" y="520"/>
                  </a:cubicBezTo>
                  <a:cubicBezTo>
                    <a:pt x="1212" y="517"/>
                    <a:pt x="1212" y="517"/>
                    <a:pt x="1212" y="517"/>
                  </a:cubicBezTo>
                  <a:cubicBezTo>
                    <a:pt x="1206" y="517"/>
                    <a:pt x="1206" y="517"/>
                    <a:pt x="1206" y="517"/>
                  </a:cubicBezTo>
                  <a:cubicBezTo>
                    <a:pt x="1206" y="519"/>
                    <a:pt x="1207" y="520"/>
                    <a:pt x="1207" y="520"/>
                  </a:cubicBezTo>
                  <a:cubicBezTo>
                    <a:pt x="1212" y="517"/>
                    <a:pt x="1212" y="517"/>
                    <a:pt x="1212" y="517"/>
                  </a:cubicBezTo>
                  <a:cubicBezTo>
                    <a:pt x="1206" y="517"/>
                    <a:pt x="1206" y="517"/>
                    <a:pt x="1206" y="517"/>
                  </a:cubicBezTo>
                  <a:cubicBezTo>
                    <a:pt x="1212" y="517"/>
                    <a:pt x="1212" y="517"/>
                    <a:pt x="1212" y="517"/>
                  </a:cubicBezTo>
                  <a:cubicBezTo>
                    <a:pt x="1207" y="515"/>
                    <a:pt x="1207" y="515"/>
                    <a:pt x="1207" y="515"/>
                  </a:cubicBezTo>
                  <a:cubicBezTo>
                    <a:pt x="1206" y="516"/>
                    <a:pt x="1206" y="517"/>
                    <a:pt x="1206" y="517"/>
                  </a:cubicBezTo>
                  <a:cubicBezTo>
                    <a:pt x="1212" y="517"/>
                    <a:pt x="1212" y="517"/>
                    <a:pt x="1212" y="517"/>
                  </a:cubicBezTo>
                  <a:cubicBezTo>
                    <a:pt x="1207" y="515"/>
                    <a:pt x="1207" y="515"/>
                    <a:pt x="1207" y="515"/>
                  </a:cubicBezTo>
                  <a:cubicBezTo>
                    <a:pt x="1212" y="517"/>
                    <a:pt x="1212" y="517"/>
                    <a:pt x="1212" y="517"/>
                  </a:cubicBezTo>
                  <a:cubicBezTo>
                    <a:pt x="1207" y="515"/>
                    <a:pt x="1207" y="515"/>
                    <a:pt x="1207" y="515"/>
                  </a:cubicBezTo>
                  <a:cubicBezTo>
                    <a:pt x="1212" y="517"/>
                    <a:pt x="1212" y="517"/>
                    <a:pt x="1212" y="517"/>
                  </a:cubicBezTo>
                  <a:cubicBezTo>
                    <a:pt x="1209" y="513"/>
                    <a:pt x="1209" y="513"/>
                    <a:pt x="1209" y="513"/>
                  </a:cubicBezTo>
                  <a:cubicBezTo>
                    <a:pt x="1209" y="513"/>
                    <a:pt x="1208" y="514"/>
                    <a:pt x="1207" y="515"/>
                  </a:cubicBezTo>
                  <a:cubicBezTo>
                    <a:pt x="1212" y="517"/>
                    <a:pt x="1212" y="517"/>
                    <a:pt x="1212" y="517"/>
                  </a:cubicBezTo>
                  <a:cubicBezTo>
                    <a:pt x="1209" y="513"/>
                    <a:pt x="1209" y="513"/>
                    <a:pt x="1209" y="513"/>
                  </a:cubicBezTo>
                  <a:cubicBezTo>
                    <a:pt x="1212" y="517"/>
                    <a:pt x="1212" y="517"/>
                    <a:pt x="1212" y="517"/>
                  </a:cubicBezTo>
                  <a:cubicBezTo>
                    <a:pt x="1211" y="512"/>
                    <a:pt x="1211" y="512"/>
                    <a:pt x="1211" y="512"/>
                  </a:cubicBezTo>
                  <a:cubicBezTo>
                    <a:pt x="1210" y="512"/>
                    <a:pt x="1210" y="512"/>
                    <a:pt x="1209" y="513"/>
                  </a:cubicBezTo>
                  <a:cubicBezTo>
                    <a:pt x="1212" y="517"/>
                    <a:pt x="1212" y="517"/>
                    <a:pt x="1212" y="517"/>
                  </a:cubicBezTo>
                  <a:cubicBezTo>
                    <a:pt x="1211" y="512"/>
                    <a:pt x="1211" y="512"/>
                    <a:pt x="1211" y="512"/>
                  </a:cubicBezTo>
                  <a:cubicBezTo>
                    <a:pt x="1211" y="517"/>
                    <a:pt x="1211" y="517"/>
                    <a:pt x="1211" y="517"/>
                  </a:cubicBezTo>
                  <a:cubicBezTo>
                    <a:pt x="1211" y="512"/>
                    <a:pt x="1211" y="512"/>
                    <a:pt x="1211" y="512"/>
                  </a:cubicBezTo>
                  <a:cubicBezTo>
                    <a:pt x="1211" y="512"/>
                    <a:pt x="1211" y="512"/>
                    <a:pt x="1211" y="512"/>
                  </a:cubicBezTo>
                  <a:cubicBezTo>
                    <a:pt x="1211" y="517"/>
                    <a:pt x="1211" y="517"/>
                    <a:pt x="1211" y="517"/>
                  </a:cubicBezTo>
                  <a:cubicBezTo>
                    <a:pt x="1211" y="512"/>
                    <a:pt x="1211" y="512"/>
                    <a:pt x="1211" y="512"/>
                  </a:cubicBezTo>
                  <a:cubicBezTo>
                    <a:pt x="1211" y="515"/>
                    <a:pt x="1211" y="515"/>
                    <a:pt x="1211" y="515"/>
                  </a:cubicBezTo>
                  <a:cubicBezTo>
                    <a:pt x="1212" y="512"/>
                    <a:pt x="1212" y="512"/>
                    <a:pt x="1212" y="512"/>
                  </a:cubicBezTo>
                  <a:cubicBezTo>
                    <a:pt x="1211" y="512"/>
                    <a:pt x="1211" y="512"/>
                    <a:pt x="1211" y="512"/>
                  </a:cubicBezTo>
                  <a:cubicBezTo>
                    <a:pt x="1211" y="515"/>
                    <a:pt x="1211" y="515"/>
                    <a:pt x="1211" y="515"/>
                  </a:cubicBezTo>
                  <a:cubicBezTo>
                    <a:pt x="1212" y="512"/>
                    <a:pt x="1212" y="512"/>
                    <a:pt x="1212" y="512"/>
                  </a:cubicBezTo>
                  <a:cubicBezTo>
                    <a:pt x="1212" y="512"/>
                    <a:pt x="1212" y="512"/>
                    <a:pt x="1212" y="512"/>
                  </a:cubicBezTo>
                  <a:cubicBezTo>
                    <a:pt x="1212" y="512"/>
                    <a:pt x="1212" y="512"/>
                    <a:pt x="1212" y="512"/>
                  </a:cubicBezTo>
                  <a:cubicBezTo>
                    <a:pt x="1212" y="512"/>
                    <a:pt x="1212" y="512"/>
                    <a:pt x="1212" y="512"/>
                  </a:cubicBezTo>
                  <a:cubicBezTo>
                    <a:pt x="1212" y="512"/>
                    <a:pt x="1212" y="512"/>
                    <a:pt x="1212" y="512"/>
                  </a:cubicBezTo>
                  <a:cubicBezTo>
                    <a:pt x="1212" y="512"/>
                    <a:pt x="1212" y="512"/>
                    <a:pt x="1212" y="512"/>
                  </a:cubicBezTo>
                  <a:cubicBezTo>
                    <a:pt x="1212" y="512"/>
                    <a:pt x="1210" y="512"/>
                    <a:pt x="1208" y="511"/>
                  </a:cubicBezTo>
                  <a:cubicBezTo>
                    <a:pt x="1201" y="509"/>
                    <a:pt x="1188" y="505"/>
                    <a:pt x="1176" y="502"/>
                  </a:cubicBezTo>
                  <a:cubicBezTo>
                    <a:pt x="1170" y="500"/>
                    <a:pt x="1164" y="498"/>
                    <a:pt x="1160" y="497"/>
                  </a:cubicBezTo>
                  <a:cubicBezTo>
                    <a:pt x="1157" y="496"/>
                    <a:pt x="1155" y="496"/>
                    <a:pt x="1154" y="495"/>
                  </a:cubicBezTo>
                  <a:cubicBezTo>
                    <a:pt x="1153" y="495"/>
                    <a:pt x="1152" y="495"/>
                    <a:pt x="1152" y="495"/>
                  </a:cubicBezTo>
                  <a:cubicBezTo>
                    <a:pt x="1151" y="495"/>
                    <a:pt x="1151" y="495"/>
                    <a:pt x="1150" y="495"/>
                  </a:cubicBezTo>
                  <a:cubicBezTo>
                    <a:pt x="1149" y="495"/>
                    <a:pt x="1149" y="495"/>
                    <a:pt x="1148" y="495"/>
                  </a:cubicBezTo>
                  <a:cubicBezTo>
                    <a:pt x="1148" y="495"/>
                    <a:pt x="1147" y="495"/>
                    <a:pt x="1147" y="495"/>
                  </a:cubicBezTo>
                  <a:cubicBezTo>
                    <a:pt x="1146" y="496"/>
                    <a:pt x="1145" y="496"/>
                    <a:pt x="1145" y="497"/>
                  </a:cubicBezTo>
                  <a:cubicBezTo>
                    <a:pt x="1144" y="498"/>
                    <a:pt x="1144" y="499"/>
                    <a:pt x="1144" y="500"/>
                  </a:cubicBezTo>
                  <a:cubicBezTo>
                    <a:pt x="1144" y="502"/>
                    <a:pt x="1144" y="502"/>
                    <a:pt x="1145" y="503"/>
                  </a:cubicBezTo>
                  <a:cubicBezTo>
                    <a:pt x="1145" y="504"/>
                    <a:pt x="1146" y="504"/>
                    <a:pt x="1146" y="504"/>
                  </a:cubicBezTo>
                  <a:cubicBezTo>
                    <a:pt x="1146" y="505"/>
                    <a:pt x="1146" y="505"/>
                    <a:pt x="1147" y="505"/>
                  </a:cubicBezTo>
                  <a:cubicBezTo>
                    <a:pt x="1147" y="505"/>
                    <a:pt x="1148" y="506"/>
                    <a:pt x="1149" y="506"/>
                  </a:cubicBezTo>
                  <a:cubicBezTo>
                    <a:pt x="1153" y="509"/>
                    <a:pt x="1159" y="512"/>
                    <a:pt x="1165" y="516"/>
                  </a:cubicBezTo>
                  <a:cubicBezTo>
                    <a:pt x="1168" y="518"/>
                    <a:pt x="1171" y="519"/>
                    <a:pt x="1173" y="521"/>
                  </a:cubicBezTo>
                  <a:cubicBezTo>
                    <a:pt x="1174" y="521"/>
                    <a:pt x="1174" y="522"/>
                    <a:pt x="1175" y="522"/>
                  </a:cubicBezTo>
                  <a:cubicBezTo>
                    <a:pt x="1175" y="522"/>
                    <a:pt x="1175" y="522"/>
                    <a:pt x="1175" y="522"/>
                  </a:cubicBezTo>
                  <a:cubicBezTo>
                    <a:pt x="1175" y="522"/>
                    <a:pt x="1175" y="522"/>
                    <a:pt x="1175" y="522"/>
                  </a:cubicBezTo>
                  <a:cubicBezTo>
                    <a:pt x="1177" y="520"/>
                    <a:pt x="1177" y="520"/>
                    <a:pt x="1177" y="520"/>
                  </a:cubicBezTo>
                  <a:cubicBezTo>
                    <a:pt x="1175" y="522"/>
                    <a:pt x="1175" y="522"/>
                    <a:pt x="1175" y="522"/>
                  </a:cubicBezTo>
                  <a:cubicBezTo>
                    <a:pt x="1175" y="522"/>
                    <a:pt x="1175" y="522"/>
                    <a:pt x="1175" y="522"/>
                  </a:cubicBezTo>
                  <a:cubicBezTo>
                    <a:pt x="1177" y="520"/>
                    <a:pt x="1177" y="520"/>
                    <a:pt x="1177" y="520"/>
                  </a:cubicBezTo>
                  <a:cubicBezTo>
                    <a:pt x="1175" y="522"/>
                    <a:pt x="1175" y="522"/>
                    <a:pt x="1175" y="522"/>
                  </a:cubicBezTo>
                  <a:cubicBezTo>
                    <a:pt x="1178" y="519"/>
                    <a:pt x="1178" y="519"/>
                    <a:pt x="1178" y="519"/>
                  </a:cubicBezTo>
                  <a:cubicBezTo>
                    <a:pt x="1174" y="521"/>
                    <a:pt x="1174" y="521"/>
                    <a:pt x="1174" y="521"/>
                  </a:cubicBezTo>
                  <a:cubicBezTo>
                    <a:pt x="1174" y="521"/>
                    <a:pt x="1175" y="522"/>
                    <a:pt x="1175" y="522"/>
                  </a:cubicBezTo>
                  <a:cubicBezTo>
                    <a:pt x="1178" y="519"/>
                    <a:pt x="1178" y="519"/>
                    <a:pt x="1178" y="519"/>
                  </a:cubicBezTo>
                  <a:cubicBezTo>
                    <a:pt x="1174" y="521"/>
                    <a:pt x="1174" y="521"/>
                    <a:pt x="1174" y="521"/>
                  </a:cubicBezTo>
                  <a:cubicBezTo>
                    <a:pt x="1179" y="518"/>
                    <a:pt x="1179" y="518"/>
                    <a:pt x="1179" y="518"/>
                  </a:cubicBezTo>
                  <a:cubicBezTo>
                    <a:pt x="1174" y="518"/>
                    <a:pt x="1174" y="518"/>
                    <a:pt x="1174" y="518"/>
                  </a:cubicBezTo>
                  <a:cubicBezTo>
                    <a:pt x="1174" y="520"/>
                    <a:pt x="1174" y="521"/>
                    <a:pt x="1174" y="521"/>
                  </a:cubicBezTo>
                  <a:cubicBezTo>
                    <a:pt x="1179" y="518"/>
                    <a:pt x="1179" y="518"/>
                    <a:pt x="1179" y="518"/>
                  </a:cubicBezTo>
                  <a:cubicBezTo>
                    <a:pt x="1174" y="518"/>
                    <a:pt x="1174" y="518"/>
                    <a:pt x="1174" y="518"/>
                  </a:cubicBezTo>
                  <a:cubicBezTo>
                    <a:pt x="1179" y="518"/>
                    <a:pt x="1179" y="518"/>
                    <a:pt x="1179" y="518"/>
                  </a:cubicBezTo>
                  <a:cubicBezTo>
                    <a:pt x="1174" y="516"/>
                    <a:pt x="1174" y="516"/>
                    <a:pt x="1174" y="516"/>
                  </a:cubicBezTo>
                  <a:cubicBezTo>
                    <a:pt x="1174" y="517"/>
                    <a:pt x="1174" y="518"/>
                    <a:pt x="1174" y="518"/>
                  </a:cubicBezTo>
                  <a:cubicBezTo>
                    <a:pt x="1179" y="518"/>
                    <a:pt x="1179" y="518"/>
                    <a:pt x="1179" y="518"/>
                  </a:cubicBezTo>
                  <a:cubicBezTo>
                    <a:pt x="1174" y="516"/>
                    <a:pt x="1174" y="516"/>
                    <a:pt x="1174" y="516"/>
                  </a:cubicBezTo>
                  <a:cubicBezTo>
                    <a:pt x="1179" y="519"/>
                    <a:pt x="1179" y="519"/>
                    <a:pt x="1179" y="519"/>
                  </a:cubicBezTo>
                  <a:cubicBezTo>
                    <a:pt x="1180" y="513"/>
                    <a:pt x="1180" y="513"/>
                    <a:pt x="1180" y="513"/>
                  </a:cubicBezTo>
                  <a:cubicBezTo>
                    <a:pt x="1128" y="501"/>
                    <a:pt x="1128" y="501"/>
                    <a:pt x="1128" y="501"/>
                  </a:cubicBezTo>
                  <a:cubicBezTo>
                    <a:pt x="1125" y="500"/>
                    <a:pt x="1122" y="501"/>
                    <a:pt x="1121" y="504"/>
                  </a:cubicBezTo>
                  <a:cubicBezTo>
                    <a:pt x="1120" y="507"/>
                    <a:pt x="1121" y="509"/>
                    <a:pt x="1124" y="511"/>
                  </a:cubicBezTo>
                  <a:cubicBezTo>
                    <a:pt x="1124" y="511"/>
                    <a:pt x="1126" y="512"/>
                    <a:pt x="1129" y="514"/>
                  </a:cubicBezTo>
                  <a:cubicBezTo>
                    <a:pt x="1133" y="516"/>
                    <a:pt x="1140" y="520"/>
                    <a:pt x="1146" y="524"/>
                  </a:cubicBezTo>
                  <a:cubicBezTo>
                    <a:pt x="1149" y="526"/>
                    <a:pt x="1151" y="527"/>
                    <a:pt x="1153" y="528"/>
                  </a:cubicBezTo>
                  <a:cubicBezTo>
                    <a:pt x="1154" y="529"/>
                    <a:pt x="1154" y="529"/>
                    <a:pt x="1155" y="530"/>
                  </a:cubicBezTo>
                  <a:cubicBezTo>
                    <a:pt x="1155" y="530"/>
                    <a:pt x="1155" y="530"/>
                    <a:pt x="1155" y="530"/>
                  </a:cubicBezTo>
                  <a:cubicBezTo>
                    <a:pt x="1155" y="530"/>
                    <a:pt x="1155" y="530"/>
                    <a:pt x="1155" y="530"/>
                  </a:cubicBezTo>
                  <a:cubicBezTo>
                    <a:pt x="1157" y="528"/>
                    <a:pt x="1157" y="528"/>
                    <a:pt x="1157" y="528"/>
                  </a:cubicBezTo>
                  <a:cubicBezTo>
                    <a:pt x="1155" y="530"/>
                    <a:pt x="1155" y="530"/>
                    <a:pt x="1155" y="530"/>
                  </a:cubicBezTo>
                  <a:cubicBezTo>
                    <a:pt x="1155" y="530"/>
                    <a:pt x="1155" y="530"/>
                    <a:pt x="1155" y="530"/>
                  </a:cubicBezTo>
                  <a:cubicBezTo>
                    <a:pt x="1157" y="528"/>
                    <a:pt x="1157" y="528"/>
                    <a:pt x="1157" y="528"/>
                  </a:cubicBezTo>
                  <a:cubicBezTo>
                    <a:pt x="1155" y="530"/>
                    <a:pt x="1155" y="530"/>
                    <a:pt x="1155" y="530"/>
                  </a:cubicBezTo>
                  <a:cubicBezTo>
                    <a:pt x="1158" y="526"/>
                    <a:pt x="1158" y="526"/>
                    <a:pt x="1158" y="526"/>
                  </a:cubicBezTo>
                  <a:cubicBezTo>
                    <a:pt x="1154" y="529"/>
                    <a:pt x="1154" y="529"/>
                    <a:pt x="1154" y="529"/>
                  </a:cubicBezTo>
                  <a:cubicBezTo>
                    <a:pt x="1154" y="529"/>
                    <a:pt x="1154" y="529"/>
                    <a:pt x="1155" y="530"/>
                  </a:cubicBezTo>
                  <a:cubicBezTo>
                    <a:pt x="1158" y="526"/>
                    <a:pt x="1158" y="526"/>
                    <a:pt x="1158" y="526"/>
                  </a:cubicBezTo>
                  <a:cubicBezTo>
                    <a:pt x="1154" y="529"/>
                    <a:pt x="1154" y="529"/>
                    <a:pt x="1154" y="529"/>
                  </a:cubicBezTo>
                  <a:cubicBezTo>
                    <a:pt x="1159" y="526"/>
                    <a:pt x="1159" y="526"/>
                    <a:pt x="1159" y="526"/>
                  </a:cubicBezTo>
                  <a:cubicBezTo>
                    <a:pt x="1153" y="526"/>
                    <a:pt x="1153" y="526"/>
                    <a:pt x="1153" y="526"/>
                  </a:cubicBezTo>
                  <a:cubicBezTo>
                    <a:pt x="1153" y="528"/>
                    <a:pt x="1154" y="528"/>
                    <a:pt x="1154" y="529"/>
                  </a:cubicBezTo>
                  <a:cubicBezTo>
                    <a:pt x="1159" y="526"/>
                    <a:pt x="1159" y="526"/>
                    <a:pt x="1159" y="526"/>
                  </a:cubicBezTo>
                  <a:cubicBezTo>
                    <a:pt x="1153" y="526"/>
                    <a:pt x="1153" y="526"/>
                    <a:pt x="1153" y="526"/>
                  </a:cubicBezTo>
                  <a:cubicBezTo>
                    <a:pt x="1159" y="526"/>
                    <a:pt x="1159" y="526"/>
                    <a:pt x="1159" y="526"/>
                  </a:cubicBezTo>
                  <a:cubicBezTo>
                    <a:pt x="1154" y="523"/>
                    <a:pt x="1154" y="523"/>
                    <a:pt x="1154" y="523"/>
                  </a:cubicBezTo>
                  <a:cubicBezTo>
                    <a:pt x="1154" y="524"/>
                    <a:pt x="1153" y="525"/>
                    <a:pt x="1153" y="526"/>
                  </a:cubicBezTo>
                  <a:cubicBezTo>
                    <a:pt x="1159" y="526"/>
                    <a:pt x="1159" y="526"/>
                    <a:pt x="1159" y="526"/>
                  </a:cubicBezTo>
                  <a:cubicBezTo>
                    <a:pt x="1154" y="523"/>
                    <a:pt x="1154" y="523"/>
                    <a:pt x="1154" y="523"/>
                  </a:cubicBezTo>
                  <a:cubicBezTo>
                    <a:pt x="1159" y="526"/>
                    <a:pt x="1159" y="526"/>
                    <a:pt x="1159" y="526"/>
                  </a:cubicBezTo>
                  <a:cubicBezTo>
                    <a:pt x="1159" y="521"/>
                    <a:pt x="1159" y="521"/>
                    <a:pt x="1159" y="521"/>
                  </a:cubicBezTo>
                  <a:cubicBezTo>
                    <a:pt x="1159" y="526"/>
                    <a:pt x="1159" y="526"/>
                    <a:pt x="1159" y="526"/>
                  </a:cubicBezTo>
                  <a:cubicBezTo>
                    <a:pt x="1160" y="521"/>
                    <a:pt x="1160" y="521"/>
                    <a:pt x="1160" y="521"/>
                  </a:cubicBezTo>
                  <a:cubicBezTo>
                    <a:pt x="1160" y="521"/>
                    <a:pt x="1160" y="521"/>
                    <a:pt x="1159" y="521"/>
                  </a:cubicBezTo>
                  <a:cubicBezTo>
                    <a:pt x="1159" y="526"/>
                    <a:pt x="1159" y="526"/>
                    <a:pt x="1159" y="526"/>
                  </a:cubicBezTo>
                  <a:cubicBezTo>
                    <a:pt x="1160" y="521"/>
                    <a:pt x="1160" y="521"/>
                    <a:pt x="1160" y="521"/>
                  </a:cubicBezTo>
                  <a:cubicBezTo>
                    <a:pt x="1159" y="525"/>
                    <a:pt x="1159" y="525"/>
                    <a:pt x="1159" y="525"/>
                  </a:cubicBezTo>
                  <a:cubicBezTo>
                    <a:pt x="1160" y="521"/>
                    <a:pt x="1160" y="521"/>
                    <a:pt x="1160" y="521"/>
                  </a:cubicBezTo>
                  <a:cubicBezTo>
                    <a:pt x="1160" y="521"/>
                    <a:pt x="1160" y="521"/>
                    <a:pt x="1160" y="521"/>
                  </a:cubicBezTo>
                  <a:cubicBezTo>
                    <a:pt x="1159" y="525"/>
                    <a:pt x="1159" y="525"/>
                    <a:pt x="1159" y="525"/>
                  </a:cubicBezTo>
                  <a:cubicBezTo>
                    <a:pt x="1160" y="521"/>
                    <a:pt x="1160" y="521"/>
                    <a:pt x="1160" y="521"/>
                  </a:cubicBezTo>
                  <a:cubicBezTo>
                    <a:pt x="1160" y="521"/>
                    <a:pt x="1160" y="521"/>
                    <a:pt x="1160" y="521"/>
                  </a:cubicBezTo>
                  <a:cubicBezTo>
                    <a:pt x="1160" y="521"/>
                    <a:pt x="1159" y="520"/>
                    <a:pt x="1157" y="520"/>
                  </a:cubicBezTo>
                  <a:cubicBezTo>
                    <a:pt x="1152" y="518"/>
                    <a:pt x="1141" y="515"/>
                    <a:pt x="1132" y="513"/>
                  </a:cubicBezTo>
                  <a:cubicBezTo>
                    <a:pt x="1127" y="511"/>
                    <a:pt x="1122" y="510"/>
                    <a:pt x="1118" y="509"/>
                  </a:cubicBezTo>
                  <a:cubicBezTo>
                    <a:pt x="1116" y="508"/>
                    <a:pt x="1115" y="508"/>
                    <a:pt x="1113" y="508"/>
                  </a:cubicBezTo>
                  <a:cubicBezTo>
                    <a:pt x="1113" y="508"/>
                    <a:pt x="1112" y="507"/>
                    <a:pt x="1111" y="507"/>
                  </a:cubicBezTo>
                  <a:cubicBezTo>
                    <a:pt x="1111" y="507"/>
                    <a:pt x="1110" y="507"/>
                    <a:pt x="1109" y="507"/>
                  </a:cubicBezTo>
                  <a:cubicBezTo>
                    <a:pt x="1109" y="507"/>
                    <a:pt x="1109" y="507"/>
                    <a:pt x="1108" y="507"/>
                  </a:cubicBezTo>
                  <a:cubicBezTo>
                    <a:pt x="1108" y="507"/>
                    <a:pt x="1107" y="508"/>
                    <a:pt x="1107" y="508"/>
                  </a:cubicBezTo>
                  <a:cubicBezTo>
                    <a:pt x="1106" y="508"/>
                    <a:pt x="1105" y="509"/>
                    <a:pt x="1104" y="510"/>
                  </a:cubicBezTo>
                  <a:cubicBezTo>
                    <a:pt x="1103" y="512"/>
                    <a:pt x="1104" y="516"/>
                    <a:pt x="1106" y="517"/>
                  </a:cubicBezTo>
                  <a:cubicBezTo>
                    <a:pt x="1136" y="536"/>
                    <a:pt x="1136" y="536"/>
                    <a:pt x="1136" y="536"/>
                  </a:cubicBezTo>
                  <a:cubicBezTo>
                    <a:pt x="1139" y="532"/>
                    <a:pt x="1139" y="532"/>
                    <a:pt x="1139" y="532"/>
                  </a:cubicBezTo>
                  <a:cubicBezTo>
                    <a:pt x="1135" y="528"/>
                    <a:pt x="1135" y="528"/>
                    <a:pt x="1135" y="528"/>
                  </a:cubicBezTo>
                  <a:cubicBezTo>
                    <a:pt x="1139" y="532"/>
                    <a:pt x="1139" y="532"/>
                    <a:pt x="1139" y="532"/>
                  </a:cubicBezTo>
                  <a:cubicBezTo>
                    <a:pt x="1137" y="527"/>
                    <a:pt x="1137" y="527"/>
                    <a:pt x="1137" y="527"/>
                  </a:cubicBezTo>
                  <a:cubicBezTo>
                    <a:pt x="1136" y="527"/>
                    <a:pt x="1135" y="527"/>
                    <a:pt x="1135" y="528"/>
                  </a:cubicBezTo>
                  <a:cubicBezTo>
                    <a:pt x="1139" y="532"/>
                    <a:pt x="1139" y="532"/>
                    <a:pt x="1139" y="532"/>
                  </a:cubicBezTo>
                  <a:cubicBezTo>
                    <a:pt x="1137" y="527"/>
                    <a:pt x="1137" y="527"/>
                    <a:pt x="1137" y="527"/>
                  </a:cubicBezTo>
                  <a:cubicBezTo>
                    <a:pt x="1139" y="532"/>
                    <a:pt x="1139" y="532"/>
                    <a:pt x="1139" y="532"/>
                  </a:cubicBezTo>
                  <a:cubicBezTo>
                    <a:pt x="1138" y="526"/>
                    <a:pt x="1138" y="526"/>
                    <a:pt x="1138" y="526"/>
                  </a:cubicBezTo>
                  <a:cubicBezTo>
                    <a:pt x="1138" y="526"/>
                    <a:pt x="1138" y="526"/>
                    <a:pt x="1137" y="527"/>
                  </a:cubicBezTo>
                  <a:cubicBezTo>
                    <a:pt x="1139" y="532"/>
                    <a:pt x="1139" y="532"/>
                    <a:pt x="1139" y="532"/>
                  </a:cubicBezTo>
                  <a:cubicBezTo>
                    <a:pt x="1138" y="526"/>
                    <a:pt x="1138" y="526"/>
                    <a:pt x="1138" y="526"/>
                  </a:cubicBezTo>
                  <a:cubicBezTo>
                    <a:pt x="1139" y="531"/>
                    <a:pt x="1139" y="531"/>
                    <a:pt x="1139" y="531"/>
                  </a:cubicBezTo>
                  <a:cubicBezTo>
                    <a:pt x="1139" y="526"/>
                    <a:pt x="1139" y="526"/>
                    <a:pt x="1139" y="526"/>
                  </a:cubicBezTo>
                  <a:cubicBezTo>
                    <a:pt x="1138" y="526"/>
                    <a:pt x="1138" y="526"/>
                    <a:pt x="1138" y="526"/>
                  </a:cubicBezTo>
                  <a:cubicBezTo>
                    <a:pt x="1139" y="531"/>
                    <a:pt x="1139" y="531"/>
                    <a:pt x="1139" y="531"/>
                  </a:cubicBezTo>
                  <a:cubicBezTo>
                    <a:pt x="1139" y="526"/>
                    <a:pt x="1139" y="526"/>
                    <a:pt x="1139" y="526"/>
                  </a:cubicBezTo>
                  <a:cubicBezTo>
                    <a:pt x="1139" y="531"/>
                    <a:pt x="1139" y="531"/>
                    <a:pt x="1139" y="531"/>
                  </a:cubicBezTo>
                  <a:cubicBezTo>
                    <a:pt x="1140" y="526"/>
                    <a:pt x="1140" y="526"/>
                    <a:pt x="1140" y="526"/>
                  </a:cubicBezTo>
                  <a:cubicBezTo>
                    <a:pt x="1140" y="526"/>
                    <a:pt x="1140" y="526"/>
                    <a:pt x="1139" y="526"/>
                  </a:cubicBezTo>
                  <a:cubicBezTo>
                    <a:pt x="1139" y="531"/>
                    <a:pt x="1139" y="531"/>
                    <a:pt x="1139" y="531"/>
                  </a:cubicBezTo>
                  <a:cubicBezTo>
                    <a:pt x="1140" y="526"/>
                    <a:pt x="1140" y="526"/>
                    <a:pt x="1140" y="526"/>
                  </a:cubicBezTo>
                  <a:cubicBezTo>
                    <a:pt x="1140" y="528"/>
                    <a:pt x="1140" y="528"/>
                    <a:pt x="1140" y="528"/>
                  </a:cubicBezTo>
                  <a:cubicBezTo>
                    <a:pt x="1140" y="526"/>
                    <a:pt x="1140" y="526"/>
                    <a:pt x="1140" y="526"/>
                  </a:cubicBezTo>
                  <a:cubicBezTo>
                    <a:pt x="1140" y="526"/>
                    <a:pt x="1140" y="526"/>
                    <a:pt x="1140" y="526"/>
                  </a:cubicBezTo>
                  <a:cubicBezTo>
                    <a:pt x="1140" y="528"/>
                    <a:pt x="1140" y="528"/>
                    <a:pt x="1140" y="528"/>
                  </a:cubicBezTo>
                  <a:cubicBezTo>
                    <a:pt x="1140" y="526"/>
                    <a:pt x="1140" y="526"/>
                    <a:pt x="1140" y="526"/>
                  </a:cubicBezTo>
                  <a:cubicBezTo>
                    <a:pt x="1140" y="526"/>
                    <a:pt x="1140" y="526"/>
                    <a:pt x="1139" y="526"/>
                  </a:cubicBezTo>
                  <a:cubicBezTo>
                    <a:pt x="1137" y="525"/>
                    <a:pt x="1133" y="524"/>
                    <a:pt x="1128" y="522"/>
                  </a:cubicBezTo>
                  <a:cubicBezTo>
                    <a:pt x="1120" y="520"/>
                    <a:pt x="1111" y="517"/>
                    <a:pt x="1103" y="514"/>
                  </a:cubicBezTo>
                  <a:cubicBezTo>
                    <a:pt x="1099" y="513"/>
                    <a:pt x="1095" y="512"/>
                    <a:pt x="1092" y="511"/>
                  </a:cubicBezTo>
                  <a:cubicBezTo>
                    <a:pt x="1091" y="511"/>
                    <a:pt x="1090" y="510"/>
                    <a:pt x="1089" y="510"/>
                  </a:cubicBezTo>
                  <a:cubicBezTo>
                    <a:pt x="1088" y="510"/>
                    <a:pt x="1088" y="510"/>
                    <a:pt x="1087" y="510"/>
                  </a:cubicBezTo>
                  <a:cubicBezTo>
                    <a:pt x="1087" y="510"/>
                    <a:pt x="1087" y="510"/>
                    <a:pt x="1086" y="510"/>
                  </a:cubicBezTo>
                  <a:cubicBezTo>
                    <a:pt x="1085" y="510"/>
                    <a:pt x="1085" y="510"/>
                    <a:pt x="1084" y="510"/>
                  </a:cubicBezTo>
                  <a:cubicBezTo>
                    <a:pt x="1084" y="510"/>
                    <a:pt x="1083" y="510"/>
                    <a:pt x="1083" y="510"/>
                  </a:cubicBezTo>
                  <a:cubicBezTo>
                    <a:pt x="1082" y="511"/>
                    <a:pt x="1081" y="511"/>
                    <a:pt x="1081" y="512"/>
                  </a:cubicBezTo>
                  <a:cubicBezTo>
                    <a:pt x="1085" y="515"/>
                    <a:pt x="1085" y="515"/>
                    <a:pt x="1085" y="515"/>
                  </a:cubicBezTo>
                  <a:cubicBezTo>
                    <a:pt x="1081" y="512"/>
                    <a:pt x="1081" y="512"/>
                    <a:pt x="1081" y="512"/>
                  </a:cubicBezTo>
                  <a:cubicBezTo>
                    <a:pt x="1080" y="513"/>
                    <a:pt x="1080" y="514"/>
                    <a:pt x="1080" y="515"/>
                  </a:cubicBezTo>
                  <a:cubicBezTo>
                    <a:pt x="1080" y="517"/>
                    <a:pt x="1081" y="518"/>
                    <a:pt x="1081" y="518"/>
                  </a:cubicBezTo>
                  <a:cubicBezTo>
                    <a:pt x="1081" y="519"/>
                    <a:pt x="1082" y="519"/>
                    <a:pt x="1082" y="520"/>
                  </a:cubicBezTo>
                  <a:cubicBezTo>
                    <a:pt x="1083" y="520"/>
                    <a:pt x="1083" y="520"/>
                    <a:pt x="1083" y="521"/>
                  </a:cubicBezTo>
                  <a:cubicBezTo>
                    <a:pt x="1085" y="522"/>
                    <a:pt x="1088" y="523"/>
                    <a:pt x="1091" y="525"/>
                  </a:cubicBezTo>
                  <a:cubicBezTo>
                    <a:pt x="1096" y="528"/>
                    <a:pt x="1102" y="532"/>
                    <a:pt x="1107" y="535"/>
                  </a:cubicBezTo>
                  <a:cubicBezTo>
                    <a:pt x="1109" y="536"/>
                    <a:pt x="1111" y="537"/>
                    <a:pt x="1112" y="538"/>
                  </a:cubicBezTo>
                  <a:cubicBezTo>
                    <a:pt x="1113" y="539"/>
                    <a:pt x="1114" y="539"/>
                    <a:pt x="1114" y="539"/>
                  </a:cubicBezTo>
                  <a:cubicBezTo>
                    <a:pt x="1114" y="539"/>
                    <a:pt x="1114" y="539"/>
                    <a:pt x="1114" y="539"/>
                  </a:cubicBezTo>
                  <a:cubicBezTo>
                    <a:pt x="1116" y="537"/>
                    <a:pt x="1116" y="537"/>
                    <a:pt x="1116" y="537"/>
                  </a:cubicBezTo>
                  <a:cubicBezTo>
                    <a:pt x="1114" y="539"/>
                    <a:pt x="1114" y="539"/>
                    <a:pt x="1114" y="539"/>
                  </a:cubicBezTo>
                  <a:cubicBezTo>
                    <a:pt x="1114" y="539"/>
                    <a:pt x="1114" y="539"/>
                    <a:pt x="1114" y="539"/>
                  </a:cubicBezTo>
                  <a:cubicBezTo>
                    <a:pt x="1116" y="537"/>
                    <a:pt x="1116" y="537"/>
                    <a:pt x="1116" y="537"/>
                  </a:cubicBezTo>
                  <a:cubicBezTo>
                    <a:pt x="1114" y="539"/>
                    <a:pt x="1114" y="539"/>
                    <a:pt x="1114" y="539"/>
                  </a:cubicBezTo>
                  <a:cubicBezTo>
                    <a:pt x="1117" y="536"/>
                    <a:pt x="1117" y="536"/>
                    <a:pt x="1117" y="536"/>
                  </a:cubicBezTo>
                  <a:cubicBezTo>
                    <a:pt x="1113" y="538"/>
                    <a:pt x="1113" y="538"/>
                    <a:pt x="1113" y="538"/>
                  </a:cubicBezTo>
                  <a:cubicBezTo>
                    <a:pt x="1113" y="539"/>
                    <a:pt x="1114" y="539"/>
                    <a:pt x="1114" y="539"/>
                  </a:cubicBezTo>
                  <a:cubicBezTo>
                    <a:pt x="1117" y="536"/>
                    <a:pt x="1117" y="536"/>
                    <a:pt x="1117" y="536"/>
                  </a:cubicBezTo>
                  <a:cubicBezTo>
                    <a:pt x="1113" y="538"/>
                    <a:pt x="1113" y="538"/>
                    <a:pt x="1113" y="538"/>
                  </a:cubicBezTo>
                  <a:cubicBezTo>
                    <a:pt x="1118" y="535"/>
                    <a:pt x="1118" y="535"/>
                    <a:pt x="1118" y="535"/>
                  </a:cubicBezTo>
                  <a:cubicBezTo>
                    <a:pt x="1112" y="535"/>
                    <a:pt x="1112" y="535"/>
                    <a:pt x="1112" y="535"/>
                  </a:cubicBezTo>
                  <a:cubicBezTo>
                    <a:pt x="1112" y="537"/>
                    <a:pt x="1113" y="538"/>
                    <a:pt x="1113" y="538"/>
                  </a:cubicBezTo>
                  <a:cubicBezTo>
                    <a:pt x="1118" y="535"/>
                    <a:pt x="1118" y="535"/>
                    <a:pt x="1118" y="535"/>
                  </a:cubicBezTo>
                  <a:cubicBezTo>
                    <a:pt x="1112" y="535"/>
                    <a:pt x="1112" y="535"/>
                    <a:pt x="1112" y="535"/>
                  </a:cubicBezTo>
                  <a:cubicBezTo>
                    <a:pt x="1118" y="535"/>
                    <a:pt x="1118" y="535"/>
                    <a:pt x="1118" y="535"/>
                  </a:cubicBezTo>
                  <a:cubicBezTo>
                    <a:pt x="1113" y="533"/>
                    <a:pt x="1113" y="533"/>
                    <a:pt x="1113" y="533"/>
                  </a:cubicBezTo>
                  <a:cubicBezTo>
                    <a:pt x="1113" y="534"/>
                    <a:pt x="1112" y="535"/>
                    <a:pt x="1112" y="535"/>
                  </a:cubicBezTo>
                  <a:cubicBezTo>
                    <a:pt x="1118" y="535"/>
                    <a:pt x="1118" y="535"/>
                    <a:pt x="1118" y="535"/>
                  </a:cubicBezTo>
                  <a:cubicBezTo>
                    <a:pt x="1113" y="533"/>
                    <a:pt x="1113" y="533"/>
                    <a:pt x="1113" y="533"/>
                  </a:cubicBezTo>
                  <a:cubicBezTo>
                    <a:pt x="1118" y="535"/>
                    <a:pt x="1118" y="535"/>
                    <a:pt x="1118" y="535"/>
                  </a:cubicBezTo>
                  <a:cubicBezTo>
                    <a:pt x="1119" y="530"/>
                    <a:pt x="1119" y="530"/>
                    <a:pt x="1119" y="530"/>
                  </a:cubicBezTo>
                  <a:cubicBezTo>
                    <a:pt x="1056" y="513"/>
                    <a:pt x="1056" y="513"/>
                    <a:pt x="1056" y="513"/>
                  </a:cubicBezTo>
                  <a:cubicBezTo>
                    <a:pt x="1054" y="512"/>
                    <a:pt x="1051" y="513"/>
                    <a:pt x="1050" y="516"/>
                  </a:cubicBezTo>
                  <a:cubicBezTo>
                    <a:pt x="1049" y="519"/>
                    <a:pt x="1050" y="522"/>
                    <a:pt x="1052" y="523"/>
                  </a:cubicBezTo>
                  <a:cubicBezTo>
                    <a:pt x="1052" y="523"/>
                    <a:pt x="1054" y="524"/>
                    <a:pt x="1057" y="526"/>
                  </a:cubicBezTo>
                  <a:cubicBezTo>
                    <a:pt x="1062" y="529"/>
                    <a:pt x="1069" y="533"/>
                    <a:pt x="1075" y="537"/>
                  </a:cubicBezTo>
                  <a:cubicBezTo>
                    <a:pt x="1078" y="539"/>
                    <a:pt x="1081" y="540"/>
                    <a:pt x="1083" y="542"/>
                  </a:cubicBezTo>
                  <a:cubicBezTo>
                    <a:pt x="1084" y="542"/>
                    <a:pt x="1084" y="543"/>
                    <a:pt x="1085" y="543"/>
                  </a:cubicBezTo>
                  <a:cubicBezTo>
                    <a:pt x="1085" y="543"/>
                    <a:pt x="1085" y="543"/>
                    <a:pt x="1085" y="543"/>
                  </a:cubicBezTo>
                  <a:cubicBezTo>
                    <a:pt x="1085" y="543"/>
                    <a:pt x="1085" y="543"/>
                    <a:pt x="1085" y="543"/>
                  </a:cubicBezTo>
                  <a:cubicBezTo>
                    <a:pt x="1085" y="543"/>
                    <a:pt x="1085" y="543"/>
                    <a:pt x="1085" y="543"/>
                  </a:cubicBezTo>
                  <a:cubicBezTo>
                    <a:pt x="1085" y="543"/>
                    <a:pt x="1085" y="543"/>
                    <a:pt x="1085" y="543"/>
                  </a:cubicBezTo>
                  <a:cubicBezTo>
                    <a:pt x="1085" y="543"/>
                    <a:pt x="1085" y="543"/>
                    <a:pt x="1085" y="543"/>
                  </a:cubicBezTo>
                  <a:cubicBezTo>
                    <a:pt x="1085" y="543"/>
                    <a:pt x="1085" y="543"/>
                    <a:pt x="1085" y="543"/>
                  </a:cubicBezTo>
                  <a:cubicBezTo>
                    <a:pt x="1087" y="540"/>
                    <a:pt x="1087" y="540"/>
                    <a:pt x="1087" y="540"/>
                  </a:cubicBezTo>
                  <a:cubicBezTo>
                    <a:pt x="1085" y="543"/>
                    <a:pt x="1085" y="543"/>
                    <a:pt x="1085" y="543"/>
                  </a:cubicBezTo>
                  <a:cubicBezTo>
                    <a:pt x="1085" y="543"/>
                    <a:pt x="1085" y="543"/>
                    <a:pt x="1085" y="543"/>
                  </a:cubicBezTo>
                  <a:cubicBezTo>
                    <a:pt x="1087" y="540"/>
                    <a:pt x="1087" y="540"/>
                    <a:pt x="1087" y="540"/>
                  </a:cubicBezTo>
                  <a:cubicBezTo>
                    <a:pt x="1085" y="543"/>
                    <a:pt x="1085" y="543"/>
                    <a:pt x="1085" y="543"/>
                  </a:cubicBezTo>
                  <a:cubicBezTo>
                    <a:pt x="1088" y="540"/>
                    <a:pt x="1088" y="540"/>
                    <a:pt x="1088" y="540"/>
                  </a:cubicBezTo>
                  <a:cubicBezTo>
                    <a:pt x="1084" y="542"/>
                    <a:pt x="1084" y="542"/>
                    <a:pt x="1084" y="542"/>
                  </a:cubicBezTo>
                  <a:cubicBezTo>
                    <a:pt x="1084" y="542"/>
                    <a:pt x="1084" y="542"/>
                    <a:pt x="1085" y="543"/>
                  </a:cubicBezTo>
                  <a:cubicBezTo>
                    <a:pt x="1088" y="540"/>
                    <a:pt x="1088" y="540"/>
                    <a:pt x="1088" y="540"/>
                  </a:cubicBezTo>
                  <a:cubicBezTo>
                    <a:pt x="1084" y="542"/>
                    <a:pt x="1084" y="542"/>
                    <a:pt x="1084" y="542"/>
                  </a:cubicBezTo>
                  <a:cubicBezTo>
                    <a:pt x="1089" y="539"/>
                    <a:pt x="1089" y="539"/>
                    <a:pt x="1089" y="539"/>
                  </a:cubicBezTo>
                  <a:cubicBezTo>
                    <a:pt x="1083" y="539"/>
                    <a:pt x="1083" y="539"/>
                    <a:pt x="1083" y="539"/>
                  </a:cubicBezTo>
                  <a:cubicBezTo>
                    <a:pt x="1083" y="541"/>
                    <a:pt x="1084" y="541"/>
                    <a:pt x="1084" y="542"/>
                  </a:cubicBezTo>
                  <a:cubicBezTo>
                    <a:pt x="1089" y="539"/>
                    <a:pt x="1089" y="539"/>
                    <a:pt x="1089" y="539"/>
                  </a:cubicBezTo>
                  <a:cubicBezTo>
                    <a:pt x="1083" y="539"/>
                    <a:pt x="1083" y="539"/>
                    <a:pt x="1083" y="539"/>
                  </a:cubicBezTo>
                  <a:cubicBezTo>
                    <a:pt x="1089" y="539"/>
                    <a:pt x="1089" y="539"/>
                    <a:pt x="1089" y="539"/>
                  </a:cubicBezTo>
                  <a:cubicBezTo>
                    <a:pt x="1084" y="537"/>
                    <a:pt x="1084" y="537"/>
                    <a:pt x="1084" y="537"/>
                  </a:cubicBezTo>
                  <a:cubicBezTo>
                    <a:pt x="1084" y="538"/>
                    <a:pt x="1083" y="539"/>
                    <a:pt x="1083" y="539"/>
                  </a:cubicBezTo>
                  <a:cubicBezTo>
                    <a:pt x="1089" y="539"/>
                    <a:pt x="1089" y="539"/>
                    <a:pt x="1089" y="539"/>
                  </a:cubicBezTo>
                  <a:cubicBezTo>
                    <a:pt x="1084" y="537"/>
                    <a:pt x="1084" y="537"/>
                    <a:pt x="1084" y="537"/>
                  </a:cubicBezTo>
                  <a:cubicBezTo>
                    <a:pt x="1089" y="539"/>
                    <a:pt x="1089" y="539"/>
                    <a:pt x="1089" y="539"/>
                  </a:cubicBezTo>
                  <a:cubicBezTo>
                    <a:pt x="1090" y="534"/>
                    <a:pt x="1090" y="534"/>
                    <a:pt x="1090" y="534"/>
                  </a:cubicBezTo>
                  <a:cubicBezTo>
                    <a:pt x="1032" y="522"/>
                    <a:pt x="1032" y="522"/>
                    <a:pt x="1032" y="522"/>
                  </a:cubicBezTo>
                  <a:cubicBezTo>
                    <a:pt x="1029" y="521"/>
                    <a:pt x="1026" y="523"/>
                    <a:pt x="1025" y="525"/>
                  </a:cubicBezTo>
                  <a:cubicBezTo>
                    <a:pt x="1025" y="528"/>
                    <a:pt x="1025" y="531"/>
                    <a:pt x="1028" y="532"/>
                  </a:cubicBezTo>
                  <a:cubicBezTo>
                    <a:pt x="1028" y="532"/>
                    <a:pt x="1030" y="533"/>
                    <a:pt x="1033" y="535"/>
                  </a:cubicBezTo>
                  <a:cubicBezTo>
                    <a:pt x="1037" y="537"/>
                    <a:pt x="1043" y="541"/>
                    <a:pt x="1049" y="544"/>
                  </a:cubicBezTo>
                  <a:cubicBezTo>
                    <a:pt x="1051" y="546"/>
                    <a:pt x="1054" y="548"/>
                    <a:pt x="1055" y="549"/>
                  </a:cubicBezTo>
                  <a:cubicBezTo>
                    <a:pt x="1056" y="549"/>
                    <a:pt x="1057" y="550"/>
                    <a:pt x="1057" y="550"/>
                  </a:cubicBezTo>
                  <a:cubicBezTo>
                    <a:pt x="1057" y="550"/>
                    <a:pt x="1057" y="550"/>
                    <a:pt x="1057" y="550"/>
                  </a:cubicBezTo>
                  <a:cubicBezTo>
                    <a:pt x="1057" y="550"/>
                    <a:pt x="1057" y="550"/>
                    <a:pt x="1057" y="550"/>
                  </a:cubicBezTo>
                  <a:cubicBezTo>
                    <a:pt x="1057" y="550"/>
                    <a:pt x="1057" y="550"/>
                    <a:pt x="1057" y="550"/>
                  </a:cubicBezTo>
                  <a:cubicBezTo>
                    <a:pt x="1057" y="550"/>
                    <a:pt x="1057" y="550"/>
                    <a:pt x="1057" y="550"/>
                  </a:cubicBezTo>
                  <a:cubicBezTo>
                    <a:pt x="1057" y="550"/>
                    <a:pt x="1057" y="550"/>
                    <a:pt x="1057" y="550"/>
                  </a:cubicBezTo>
                  <a:cubicBezTo>
                    <a:pt x="1057" y="550"/>
                    <a:pt x="1057" y="550"/>
                    <a:pt x="1057" y="550"/>
                  </a:cubicBezTo>
                  <a:cubicBezTo>
                    <a:pt x="1060" y="547"/>
                    <a:pt x="1060" y="547"/>
                    <a:pt x="1060" y="547"/>
                  </a:cubicBezTo>
                  <a:cubicBezTo>
                    <a:pt x="1057" y="550"/>
                    <a:pt x="1057" y="550"/>
                    <a:pt x="1057" y="550"/>
                  </a:cubicBezTo>
                  <a:cubicBezTo>
                    <a:pt x="1057" y="550"/>
                    <a:pt x="1057" y="550"/>
                    <a:pt x="1057" y="550"/>
                  </a:cubicBezTo>
                  <a:cubicBezTo>
                    <a:pt x="1060" y="547"/>
                    <a:pt x="1060" y="547"/>
                    <a:pt x="1060" y="547"/>
                  </a:cubicBezTo>
                  <a:cubicBezTo>
                    <a:pt x="1057" y="550"/>
                    <a:pt x="1057" y="550"/>
                    <a:pt x="1057" y="550"/>
                  </a:cubicBezTo>
                  <a:cubicBezTo>
                    <a:pt x="1061" y="546"/>
                    <a:pt x="1061" y="546"/>
                    <a:pt x="1061" y="546"/>
                  </a:cubicBezTo>
                  <a:cubicBezTo>
                    <a:pt x="1056" y="549"/>
                    <a:pt x="1056" y="549"/>
                    <a:pt x="1056" y="549"/>
                  </a:cubicBezTo>
                  <a:cubicBezTo>
                    <a:pt x="1057" y="549"/>
                    <a:pt x="1057" y="549"/>
                    <a:pt x="1057" y="550"/>
                  </a:cubicBezTo>
                  <a:cubicBezTo>
                    <a:pt x="1061" y="546"/>
                    <a:pt x="1061" y="546"/>
                    <a:pt x="1061" y="546"/>
                  </a:cubicBezTo>
                  <a:cubicBezTo>
                    <a:pt x="1056" y="549"/>
                    <a:pt x="1056" y="549"/>
                    <a:pt x="1056" y="549"/>
                  </a:cubicBezTo>
                  <a:cubicBezTo>
                    <a:pt x="1061" y="546"/>
                    <a:pt x="1061" y="546"/>
                    <a:pt x="1061" y="546"/>
                  </a:cubicBezTo>
                  <a:cubicBezTo>
                    <a:pt x="1056" y="546"/>
                    <a:pt x="1056" y="546"/>
                    <a:pt x="1056" y="546"/>
                  </a:cubicBezTo>
                  <a:cubicBezTo>
                    <a:pt x="1056" y="548"/>
                    <a:pt x="1056" y="548"/>
                    <a:pt x="1056" y="549"/>
                  </a:cubicBezTo>
                  <a:cubicBezTo>
                    <a:pt x="1061" y="546"/>
                    <a:pt x="1061" y="546"/>
                    <a:pt x="1061" y="546"/>
                  </a:cubicBezTo>
                  <a:cubicBezTo>
                    <a:pt x="1056" y="546"/>
                    <a:pt x="1056" y="546"/>
                    <a:pt x="1056" y="546"/>
                  </a:cubicBezTo>
                  <a:cubicBezTo>
                    <a:pt x="1061" y="546"/>
                    <a:pt x="1061" y="546"/>
                    <a:pt x="1061" y="546"/>
                  </a:cubicBezTo>
                  <a:cubicBezTo>
                    <a:pt x="1057" y="543"/>
                    <a:pt x="1057" y="543"/>
                    <a:pt x="1057" y="543"/>
                  </a:cubicBezTo>
                  <a:cubicBezTo>
                    <a:pt x="1056" y="544"/>
                    <a:pt x="1056" y="545"/>
                    <a:pt x="1056" y="546"/>
                  </a:cubicBezTo>
                  <a:cubicBezTo>
                    <a:pt x="1061" y="546"/>
                    <a:pt x="1061" y="546"/>
                    <a:pt x="1061" y="546"/>
                  </a:cubicBezTo>
                  <a:cubicBezTo>
                    <a:pt x="1057" y="543"/>
                    <a:pt x="1057" y="543"/>
                    <a:pt x="1057" y="543"/>
                  </a:cubicBezTo>
                  <a:cubicBezTo>
                    <a:pt x="1061" y="546"/>
                    <a:pt x="1061" y="546"/>
                    <a:pt x="1061" y="546"/>
                  </a:cubicBezTo>
                  <a:cubicBezTo>
                    <a:pt x="1063" y="541"/>
                    <a:pt x="1063" y="541"/>
                    <a:pt x="1063" y="541"/>
                  </a:cubicBezTo>
                  <a:cubicBezTo>
                    <a:pt x="1003" y="526"/>
                    <a:pt x="1003" y="526"/>
                    <a:pt x="1003" y="526"/>
                  </a:cubicBezTo>
                  <a:cubicBezTo>
                    <a:pt x="1002" y="525"/>
                    <a:pt x="1000" y="526"/>
                    <a:pt x="999" y="527"/>
                  </a:cubicBezTo>
                  <a:cubicBezTo>
                    <a:pt x="997" y="528"/>
                    <a:pt x="996" y="529"/>
                    <a:pt x="996" y="531"/>
                  </a:cubicBezTo>
                  <a:cubicBezTo>
                    <a:pt x="996" y="532"/>
                    <a:pt x="997" y="533"/>
                    <a:pt x="997" y="533"/>
                  </a:cubicBezTo>
                  <a:cubicBezTo>
                    <a:pt x="997" y="534"/>
                    <a:pt x="997" y="534"/>
                    <a:pt x="998" y="535"/>
                  </a:cubicBezTo>
                  <a:cubicBezTo>
                    <a:pt x="998" y="535"/>
                    <a:pt x="998" y="535"/>
                    <a:pt x="998" y="535"/>
                  </a:cubicBezTo>
                  <a:cubicBezTo>
                    <a:pt x="999" y="536"/>
                    <a:pt x="999" y="536"/>
                    <a:pt x="999" y="536"/>
                  </a:cubicBezTo>
                  <a:cubicBezTo>
                    <a:pt x="1000" y="536"/>
                    <a:pt x="1000" y="537"/>
                    <a:pt x="1002" y="537"/>
                  </a:cubicBezTo>
                  <a:cubicBezTo>
                    <a:pt x="1005" y="540"/>
                    <a:pt x="1013" y="544"/>
                    <a:pt x="1019" y="548"/>
                  </a:cubicBezTo>
                  <a:cubicBezTo>
                    <a:pt x="1022" y="550"/>
                    <a:pt x="1025" y="552"/>
                    <a:pt x="1027" y="553"/>
                  </a:cubicBezTo>
                  <a:cubicBezTo>
                    <a:pt x="1028" y="554"/>
                    <a:pt x="1029" y="554"/>
                    <a:pt x="1030" y="555"/>
                  </a:cubicBezTo>
                  <a:cubicBezTo>
                    <a:pt x="1030" y="555"/>
                    <a:pt x="1030" y="555"/>
                    <a:pt x="1030" y="555"/>
                  </a:cubicBezTo>
                  <a:cubicBezTo>
                    <a:pt x="1030" y="555"/>
                    <a:pt x="1030" y="555"/>
                    <a:pt x="1030" y="555"/>
                  </a:cubicBezTo>
                  <a:cubicBezTo>
                    <a:pt x="1032" y="553"/>
                    <a:pt x="1032" y="553"/>
                    <a:pt x="1032" y="553"/>
                  </a:cubicBezTo>
                  <a:cubicBezTo>
                    <a:pt x="1030" y="555"/>
                    <a:pt x="1030" y="555"/>
                    <a:pt x="1030" y="555"/>
                  </a:cubicBezTo>
                  <a:cubicBezTo>
                    <a:pt x="1030" y="555"/>
                    <a:pt x="1030" y="555"/>
                    <a:pt x="1030" y="555"/>
                  </a:cubicBezTo>
                  <a:cubicBezTo>
                    <a:pt x="1032" y="553"/>
                    <a:pt x="1032" y="553"/>
                    <a:pt x="1032" y="553"/>
                  </a:cubicBezTo>
                  <a:cubicBezTo>
                    <a:pt x="1030" y="555"/>
                    <a:pt x="1030" y="555"/>
                    <a:pt x="1030" y="555"/>
                  </a:cubicBezTo>
                  <a:cubicBezTo>
                    <a:pt x="1033" y="551"/>
                    <a:pt x="1033" y="551"/>
                    <a:pt x="1033" y="551"/>
                  </a:cubicBezTo>
                  <a:cubicBezTo>
                    <a:pt x="1029" y="554"/>
                    <a:pt x="1029" y="554"/>
                    <a:pt x="1029" y="554"/>
                  </a:cubicBezTo>
                  <a:cubicBezTo>
                    <a:pt x="1030" y="555"/>
                    <a:pt x="1030" y="555"/>
                    <a:pt x="1030" y="555"/>
                  </a:cubicBezTo>
                  <a:cubicBezTo>
                    <a:pt x="1033" y="551"/>
                    <a:pt x="1033" y="551"/>
                    <a:pt x="1033" y="551"/>
                  </a:cubicBezTo>
                  <a:cubicBezTo>
                    <a:pt x="1029" y="554"/>
                    <a:pt x="1029" y="554"/>
                    <a:pt x="1029" y="554"/>
                  </a:cubicBezTo>
                  <a:cubicBezTo>
                    <a:pt x="1034" y="551"/>
                    <a:pt x="1034" y="551"/>
                    <a:pt x="1034" y="551"/>
                  </a:cubicBezTo>
                  <a:cubicBezTo>
                    <a:pt x="1029" y="553"/>
                    <a:pt x="1029" y="553"/>
                    <a:pt x="1029" y="553"/>
                  </a:cubicBezTo>
                  <a:cubicBezTo>
                    <a:pt x="1029" y="554"/>
                    <a:pt x="1029" y="554"/>
                    <a:pt x="1029" y="554"/>
                  </a:cubicBezTo>
                  <a:cubicBezTo>
                    <a:pt x="1034" y="551"/>
                    <a:pt x="1034" y="551"/>
                    <a:pt x="1034" y="551"/>
                  </a:cubicBezTo>
                  <a:cubicBezTo>
                    <a:pt x="1029" y="553"/>
                    <a:pt x="1029" y="553"/>
                    <a:pt x="1029" y="553"/>
                  </a:cubicBezTo>
                  <a:cubicBezTo>
                    <a:pt x="1034" y="551"/>
                    <a:pt x="1034" y="551"/>
                    <a:pt x="1034" y="551"/>
                  </a:cubicBezTo>
                  <a:cubicBezTo>
                    <a:pt x="1028" y="551"/>
                    <a:pt x="1028" y="551"/>
                    <a:pt x="1028" y="551"/>
                  </a:cubicBezTo>
                  <a:cubicBezTo>
                    <a:pt x="1028" y="552"/>
                    <a:pt x="1029" y="553"/>
                    <a:pt x="1029" y="553"/>
                  </a:cubicBezTo>
                  <a:cubicBezTo>
                    <a:pt x="1034" y="551"/>
                    <a:pt x="1034" y="551"/>
                    <a:pt x="1034" y="551"/>
                  </a:cubicBezTo>
                  <a:cubicBezTo>
                    <a:pt x="1028" y="551"/>
                    <a:pt x="1028" y="551"/>
                    <a:pt x="1028" y="551"/>
                  </a:cubicBezTo>
                  <a:cubicBezTo>
                    <a:pt x="1034" y="551"/>
                    <a:pt x="1034" y="551"/>
                    <a:pt x="1034" y="551"/>
                  </a:cubicBezTo>
                  <a:cubicBezTo>
                    <a:pt x="1029" y="548"/>
                    <a:pt x="1029" y="548"/>
                    <a:pt x="1029" y="548"/>
                  </a:cubicBezTo>
                  <a:cubicBezTo>
                    <a:pt x="1029" y="549"/>
                    <a:pt x="1028" y="550"/>
                    <a:pt x="1028" y="551"/>
                  </a:cubicBezTo>
                  <a:cubicBezTo>
                    <a:pt x="1034" y="551"/>
                    <a:pt x="1034" y="551"/>
                    <a:pt x="1034" y="551"/>
                  </a:cubicBezTo>
                  <a:cubicBezTo>
                    <a:pt x="1029" y="548"/>
                    <a:pt x="1029" y="548"/>
                    <a:pt x="1029" y="548"/>
                  </a:cubicBezTo>
                  <a:cubicBezTo>
                    <a:pt x="1034" y="551"/>
                    <a:pt x="1034" y="551"/>
                    <a:pt x="1034" y="551"/>
                  </a:cubicBezTo>
                  <a:cubicBezTo>
                    <a:pt x="1035" y="546"/>
                    <a:pt x="1035" y="546"/>
                    <a:pt x="1035" y="546"/>
                  </a:cubicBezTo>
                  <a:cubicBezTo>
                    <a:pt x="984" y="535"/>
                    <a:pt x="984" y="535"/>
                    <a:pt x="984" y="535"/>
                  </a:cubicBezTo>
                  <a:cubicBezTo>
                    <a:pt x="981" y="534"/>
                    <a:pt x="978" y="536"/>
                    <a:pt x="978" y="538"/>
                  </a:cubicBezTo>
                  <a:cubicBezTo>
                    <a:pt x="977" y="541"/>
                    <a:pt x="978" y="544"/>
                    <a:pt x="980" y="545"/>
                  </a:cubicBezTo>
                  <a:cubicBezTo>
                    <a:pt x="980" y="545"/>
                    <a:pt x="981" y="546"/>
                    <a:pt x="984" y="547"/>
                  </a:cubicBezTo>
                  <a:cubicBezTo>
                    <a:pt x="987" y="549"/>
                    <a:pt x="993" y="553"/>
                    <a:pt x="997" y="555"/>
                  </a:cubicBezTo>
                  <a:cubicBezTo>
                    <a:pt x="1000" y="557"/>
                    <a:pt x="1002" y="558"/>
                    <a:pt x="1003" y="559"/>
                  </a:cubicBezTo>
                  <a:cubicBezTo>
                    <a:pt x="1004" y="559"/>
                    <a:pt x="1004" y="560"/>
                    <a:pt x="1004" y="560"/>
                  </a:cubicBezTo>
                  <a:cubicBezTo>
                    <a:pt x="1004" y="560"/>
                    <a:pt x="1004" y="560"/>
                    <a:pt x="1004" y="560"/>
                  </a:cubicBezTo>
                  <a:cubicBezTo>
                    <a:pt x="1006" y="558"/>
                    <a:pt x="1006" y="558"/>
                    <a:pt x="1006" y="558"/>
                  </a:cubicBezTo>
                  <a:cubicBezTo>
                    <a:pt x="1004" y="560"/>
                    <a:pt x="1004" y="560"/>
                    <a:pt x="1004" y="560"/>
                  </a:cubicBezTo>
                  <a:cubicBezTo>
                    <a:pt x="1004" y="560"/>
                    <a:pt x="1004" y="560"/>
                    <a:pt x="1004" y="560"/>
                  </a:cubicBezTo>
                  <a:cubicBezTo>
                    <a:pt x="1006" y="558"/>
                    <a:pt x="1006" y="558"/>
                    <a:pt x="1006" y="558"/>
                  </a:cubicBezTo>
                  <a:cubicBezTo>
                    <a:pt x="1004" y="560"/>
                    <a:pt x="1004" y="560"/>
                    <a:pt x="1004" y="560"/>
                  </a:cubicBezTo>
                  <a:cubicBezTo>
                    <a:pt x="1008" y="556"/>
                    <a:pt x="1008" y="556"/>
                    <a:pt x="1008" y="556"/>
                  </a:cubicBezTo>
                  <a:cubicBezTo>
                    <a:pt x="1004" y="559"/>
                    <a:pt x="1004" y="559"/>
                    <a:pt x="1004" y="559"/>
                  </a:cubicBezTo>
                  <a:cubicBezTo>
                    <a:pt x="1004" y="559"/>
                    <a:pt x="1004" y="559"/>
                    <a:pt x="1004" y="560"/>
                  </a:cubicBezTo>
                  <a:cubicBezTo>
                    <a:pt x="1008" y="556"/>
                    <a:pt x="1008" y="556"/>
                    <a:pt x="1008" y="556"/>
                  </a:cubicBezTo>
                  <a:cubicBezTo>
                    <a:pt x="1004" y="559"/>
                    <a:pt x="1004" y="559"/>
                    <a:pt x="1004" y="559"/>
                  </a:cubicBezTo>
                  <a:cubicBezTo>
                    <a:pt x="1008" y="556"/>
                    <a:pt x="1008" y="556"/>
                    <a:pt x="1008" y="556"/>
                  </a:cubicBezTo>
                  <a:cubicBezTo>
                    <a:pt x="1003" y="556"/>
                    <a:pt x="1003" y="556"/>
                    <a:pt x="1003" y="556"/>
                  </a:cubicBezTo>
                  <a:cubicBezTo>
                    <a:pt x="1003" y="558"/>
                    <a:pt x="1003" y="558"/>
                    <a:pt x="1004" y="559"/>
                  </a:cubicBezTo>
                  <a:cubicBezTo>
                    <a:pt x="1008" y="556"/>
                    <a:pt x="1008" y="556"/>
                    <a:pt x="1008" y="556"/>
                  </a:cubicBezTo>
                  <a:cubicBezTo>
                    <a:pt x="1003" y="556"/>
                    <a:pt x="1003" y="556"/>
                    <a:pt x="1003" y="556"/>
                  </a:cubicBezTo>
                  <a:cubicBezTo>
                    <a:pt x="1008" y="556"/>
                    <a:pt x="1008" y="556"/>
                    <a:pt x="1008" y="556"/>
                  </a:cubicBezTo>
                  <a:cubicBezTo>
                    <a:pt x="1004" y="553"/>
                    <a:pt x="1004" y="553"/>
                    <a:pt x="1004" y="553"/>
                  </a:cubicBezTo>
                  <a:cubicBezTo>
                    <a:pt x="1003" y="554"/>
                    <a:pt x="1003" y="555"/>
                    <a:pt x="1003" y="556"/>
                  </a:cubicBezTo>
                  <a:cubicBezTo>
                    <a:pt x="1008" y="556"/>
                    <a:pt x="1008" y="556"/>
                    <a:pt x="1008" y="556"/>
                  </a:cubicBezTo>
                  <a:cubicBezTo>
                    <a:pt x="1004" y="553"/>
                    <a:pt x="1004" y="553"/>
                    <a:pt x="1004" y="553"/>
                  </a:cubicBezTo>
                  <a:cubicBezTo>
                    <a:pt x="1008" y="556"/>
                    <a:pt x="1008" y="556"/>
                    <a:pt x="1008" y="556"/>
                  </a:cubicBezTo>
                  <a:cubicBezTo>
                    <a:pt x="1010" y="551"/>
                    <a:pt x="1010" y="551"/>
                    <a:pt x="1010" y="551"/>
                  </a:cubicBezTo>
                  <a:cubicBezTo>
                    <a:pt x="960" y="538"/>
                    <a:pt x="960" y="538"/>
                    <a:pt x="960" y="538"/>
                  </a:cubicBezTo>
                  <a:cubicBezTo>
                    <a:pt x="958" y="537"/>
                    <a:pt x="955" y="539"/>
                    <a:pt x="954" y="541"/>
                  </a:cubicBezTo>
                  <a:cubicBezTo>
                    <a:pt x="953" y="544"/>
                    <a:pt x="954" y="547"/>
                    <a:pt x="956" y="548"/>
                  </a:cubicBezTo>
                  <a:cubicBezTo>
                    <a:pt x="978" y="562"/>
                    <a:pt x="978" y="562"/>
                    <a:pt x="978" y="562"/>
                  </a:cubicBezTo>
                  <a:cubicBezTo>
                    <a:pt x="981" y="557"/>
                    <a:pt x="981" y="557"/>
                    <a:pt x="981" y="557"/>
                  </a:cubicBezTo>
                  <a:cubicBezTo>
                    <a:pt x="977" y="555"/>
                    <a:pt x="977" y="555"/>
                    <a:pt x="977" y="555"/>
                  </a:cubicBezTo>
                  <a:cubicBezTo>
                    <a:pt x="981" y="557"/>
                    <a:pt x="981" y="557"/>
                    <a:pt x="981" y="557"/>
                  </a:cubicBezTo>
                  <a:cubicBezTo>
                    <a:pt x="979" y="553"/>
                    <a:pt x="979" y="553"/>
                    <a:pt x="979" y="553"/>
                  </a:cubicBezTo>
                  <a:cubicBezTo>
                    <a:pt x="978" y="553"/>
                    <a:pt x="977" y="553"/>
                    <a:pt x="977" y="555"/>
                  </a:cubicBezTo>
                  <a:cubicBezTo>
                    <a:pt x="981" y="557"/>
                    <a:pt x="981" y="557"/>
                    <a:pt x="981" y="557"/>
                  </a:cubicBezTo>
                  <a:cubicBezTo>
                    <a:pt x="979" y="553"/>
                    <a:pt x="979" y="553"/>
                    <a:pt x="979" y="553"/>
                  </a:cubicBezTo>
                  <a:cubicBezTo>
                    <a:pt x="981" y="557"/>
                    <a:pt x="981" y="557"/>
                    <a:pt x="981" y="557"/>
                  </a:cubicBezTo>
                  <a:cubicBezTo>
                    <a:pt x="980" y="552"/>
                    <a:pt x="980" y="552"/>
                    <a:pt x="980" y="552"/>
                  </a:cubicBezTo>
                  <a:cubicBezTo>
                    <a:pt x="980" y="552"/>
                    <a:pt x="980" y="552"/>
                    <a:pt x="979" y="553"/>
                  </a:cubicBezTo>
                  <a:cubicBezTo>
                    <a:pt x="981" y="557"/>
                    <a:pt x="981" y="557"/>
                    <a:pt x="981" y="557"/>
                  </a:cubicBezTo>
                  <a:cubicBezTo>
                    <a:pt x="980" y="552"/>
                    <a:pt x="980" y="552"/>
                    <a:pt x="980" y="552"/>
                  </a:cubicBezTo>
                  <a:cubicBezTo>
                    <a:pt x="981" y="555"/>
                    <a:pt x="981" y="555"/>
                    <a:pt x="981" y="555"/>
                  </a:cubicBezTo>
                  <a:cubicBezTo>
                    <a:pt x="981" y="552"/>
                    <a:pt x="981" y="552"/>
                    <a:pt x="981" y="552"/>
                  </a:cubicBezTo>
                  <a:cubicBezTo>
                    <a:pt x="980" y="552"/>
                    <a:pt x="980" y="552"/>
                    <a:pt x="980" y="552"/>
                  </a:cubicBezTo>
                  <a:cubicBezTo>
                    <a:pt x="981" y="555"/>
                    <a:pt x="981" y="555"/>
                    <a:pt x="981" y="555"/>
                  </a:cubicBezTo>
                  <a:cubicBezTo>
                    <a:pt x="981" y="552"/>
                    <a:pt x="981" y="552"/>
                    <a:pt x="981" y="552"/>
                  </a:cubicBezTo>
                  <a:cubicBezTo>
                    <a:pt x="981" y="552"/>
                    <a:pt x="981" y="552"/>
                    <a:pt x="981" y="552"/>
                  </a:cubicBezTo>
                  <a:cubicBezTo>
                    <a:pt x="980" y="552"/>
                    <a:pt x="979" y="552"/>
                    <a:pt x="978" y="552"/>
                  </a:cubicBezTo>
                  <a:cubicBezTo>
                    <a:pt x="973" y="551"/>
                    <a:pt x="964" y="549"/>
                    <a:pt x="957" y="548"/>
                  </a:cubicBezTo>
                  <a:cubicBezTo>
                    <a:pt x="953" y="547"/>
                    <a:pt x="949" y="546"/>
                    <a:pt x="947" y="546"/>
                  </a:cubicBezTo>
                  <a:cubicBezTo>
                    <a:pt x="945" y="545"/>
                    <a:pt x="944" y="545"/>
                    <a:pt x="943" y="545"/>
                  </a:cubicBezTo>
                  <a:cubicBezTo>
                    <a:pt x="943" y="545"/>
                    <a:pt x="942" y="545"/>
                    <a:pt x="942" y="545"/>
                  </a:cubicBezTo>
                  <a:cubicBezTo>
                    <a:pt x="942" y="545"/>
                    <a:pt x="942" y="545"/>
                    <a:pt x="942" y="545"/>
                  </a:cubicBezTo>
                  <a:cubicBezTo>
                    <a:pt x="941" y="545"/>
                    <a:pt x="941" y="545"/>
                    <a:pt x="941" y="545"/>
                  </a:cubicBezTo>
                  <a:cubicBezTo>
                    <a:pt x="940" y="545"/>
                    <a:pt x="940" y="545"/>
                    <a:pt x="940" y="545"/>
                  </a:cubicBezTo>
                  <a:cubicBezTo>
                    <a:pt x="939" y="545"/>
                    <a:pt x="939" y="545"/>
                    <a:pt x="938" y="545"/>
                  </a:cubicBezTo>
                  <a:cubicBezTo>
                    <a:pt x="938" y="545"/>
                    <a:pt x="937" y="546"/>
                    <a:pt x="936" y="547"/>
                  </a:cubicBezTo>
                  <a:cubicBezTo>
                    <a:pt x="934" y="550"/>
                    <a:pt x="935" y="553"/>
                    <a:pt x="938" y="555"/>
                  </a:cubicBezTo>
                  <a:cubicBezTo>
                    <a:pt x="959" y="568"/>
                    <a:pt x="959" y="568"/>
                    <a:pt x="959" y="568"/>
                  </a:cubicBezTo>
                  <a:cubicBezTo>
                    <a:pt x="962" y="564"/>
                    <a:pt x="962" y="564"/>
                    <a:pt x="962" y="564"/>
                  </a:cubicBezTo>
                  <a:cubicBezTo>
                    <a:pt x="958" y="561"/>
                    <a:pt x="958" y="561"/>
                    <a:pt x="958" y="561"/>
                  </a:cubicBezTo>
                  <a:cubicBezTo>
                    <a:pt x="962" y="564"/>
                    <a:pt x="962" y="564"/>
                    <a:pt x="962" y="564"/>
                  </a:cubicBezTo>
                  <a:cubicBezTo>
                    <a:pt x="960" y="559"/>
                    <a:pt x="960" y="559"/>
                    <a:pt x="960" y="559"/>
                  </a:cubicBezTo>
                  <a:cubicBezTo>
                    <a:pt x="960" y="559"/>
                    <a:pt x="959" y="559"/>
                    <a:pt x="958" y="561"/>
                  </a:cubicBezTo>
                  <a:cubicBezTo>
                    <a:pt x="962" y="564"/>
                    <a:pt x="962" y="564"/>
                    <a:pt x="962" y="564"/>
                  </a:cubicBezTo>
                  <a:cubicBezTo>
                    <a:pt x="960" y="559"/>
                    <a:pt x="960" y="559"/>
                    <a:pt x="960" y="559"/>
                  </a:cubicBezTo>
                  <a:cubicBezTo>
                    <a:pt x="962" y="563"/>
                    <a:pt x="962" y="563"/>
                    <a:pt x="962" y="563"/>
                  </a:cubicBezTo>
                  <a:cubicBezTo>
                    <a:pt x="962" y="558"/>
                    <a:pt x="962" y="558"/>
                    <a:pt x="962" y="558"/>
                  </a:cubicBezTo>
                  <a:cubicBezTo>
                    <a:pt x="961" y="558"/>
                    <a:pt x="961" y="558"/>
                    <a:pt x="960" y="559"/>
                  </a:cubicBezTo>
                  <a:cubicBezTo>
                    <a:pt x="962" y="563"/>
                    <a:pt x="962" y="563"/>
                    <a:pt x="962" y="563"/>
                  </a:cubicBezTo>
                  <a:cubicBezTo>
                    <a:pt x="962" y="558"/>
                    <a:pt x="962" y="558"/>
                    <a:pt x="962" y="558"/>
                  </a:cubicBezTo>
                  <a:cubicBezTo>
                    <a:pt x="962" y="561"/>
                    <a:pt x="962" y="561"/>
                    <a:pt x="962" y="561"/>
                  </a:cubicBezTo>
                  <a:cubicBezTo>
                    <a:pt x="962" y="558"/>
                    <a:pt x="962" y="558"/>
                    <a:pt x="962" y="558"/>
                  </a:cubicBezTo>
                  <a:cubicBezTo>
                    <a:pt x="962" y="558"/>
                    <a:pt x="962" y="558"/>
                    <a:pt x="962" y="558"/>
                  </a:cubicBezTo>
                  <a:cubicBezTo>
                    <a:pt x="962" y="561"/>
                    <a:pt x="962" y="561"/>
                    <a:pt x="962" y="561"/>
                  </a:cubicBezTo>
                  <a:cubicBezTo>
                    <a:pt x="962" y="558"/>
                    <a:pt x="962" y="558"/>
                    <a:pt x="962" y="558"/>
                  </a:cubicBezTo>
                  <a:cubicBezTo>
                    <a:pt x="962" y="558"/>
                    <a:pt x="960" y="558"/>
                    <a:pt x="959" y="558"/>
                  </a:cubicBezTo>
                  <a:cubicBezTo>
                    <a:pt x="953" y="557"/>
                    <a:pt x="942" y="555"/>
                    <a:pt x="933" y="553"/>
                  </a:cubicBezTo>
                  <a:cubicBezTo>
                    <a:pt x="928" y="553"/>
                    <a:pt x="924" y="552"/>
                    <a:pt x="920" y="551"/>
                  </a:cubicBezTo>
                  <a:cubicBezTo>
                    <a:pt x="917" y="550"/>
                    <a:pt x="915" y="550"/>
                    <a:pt x="915" y="550"/>
                  </a:cubicBezTo>
                  <a:cubicBezTo>
                    <a:pt x="913" y="550"/>
                    <a:pt x="911" y="550"/>
                    <a:pt x="910" y="552"/>
                  </a:cubicBezTo>
                  <a:cubicBezTo>
                    <a:pt x="909" y="552"/>
                    <a:pt x="909" y="553"/>
                    <a:pt x="909" y="554"/>
                  </a:cubicBezTo>
                  <a:cubicBezTo>
                    <a:pt x="909" y="554"/>
                    <a:pt x="909" y="555"/>
                    <a:pt x="909" y="555"/>
                  </a:cubicBezTo>
                  <a:cubicBezTo>
                    <a:pt x="909" y="557"/>
                    <a:pt x="909" y="557"/>
                    <a:pt x="909" y="558"/>
                  </a:cubicBezTo>
                  <a:cubicBezTo>
                    <a:pt x="910" y="559"/>
                    <a:pt x="910" y="559"/>
                    <a:pt x="910" y="559"/>
                  </a:cubicBezTo>
                  <a:cubicBezTo>
                    <a:pt x="911" y="560"/>
                    <a:pt x="911" y="560"/>
                    <a:pt x="911" y="560"/>
                  </a:cubicBezTo>
                  <a:cubicBezTo>
                    <a:pt x="911" y="560"/>
                    <a:pt x="912" y="560"/>
                    <a:pt x="912" y="561"/>
                  </a:cubicBezTo>
                  <a:cubicBezTo>
                    <a:pt x="913" y="562"/>
                    <a:pt x="915" y="563"/>
                    <a:pt x="917" y="564"/>
                  </a:cubicBezTo>
                  <a:cubicBezTo>
                    <a:pt x="921" y="566"/>
                    <a:pt x="925" y="569"/>
                    <a:pt x="929" y="571"/>
                  </a:cubicBezTo>
                  <a:cubicBezTo>
                    <a:pt x="930" y="572"/>
                    <a:pt x="932" y="573"/>
                    <a:pt x="933" y="573"/>
                  </a:cubicBezTo>
                  <a:cubicBezTo>
                    <a:pt x="933" y="574"/>
                    <a:pt x="934" y="574"/>
                    <a:pt x="934" y="574"/>
                  </a:cubicBezTo>
                  <a:cubicBezTo>
                    <a:pt x="934" y="574"/>
                    <a:pt x="934" y="574"/>
                    <a:pt x="934" y="574"/>
                  </a:cubicBezTo>
                  <a:cubicBezTo>
                    <a:pt x="936" y="571"/>
                    <a:pt x="936" y="571"/>
                    <a:pt x="936" y="571"/>
                  </a:cubicBezTo>
                  <a:cubicBezTo>
                    <a:pt x="933" y="574"/>
                    <a:pt x="933" y="574"/>
                    <a:pt x="933" y="574"/>
                  </a:cubicBezTo>
                  <a:cubicBezTo>
                    <a:pt x="934" y="574"/>
                    <a:pt x="934" y="574"/>
                    <a:pt x="934" y="574"/>
                  </a:cubicBezTo>
                  <a:cubicBezTo>
                    <a:pt x="936" y="571"/>
                    <a:pt x="936" y="571"/>
                    <a:pt x="936" y="571"/>
                  </a:cubicBezTo>
                  <a:cubicBezTo>
                    <a:pt x="933" y="574"/>
                    <a:pt x="933" y="574"/>
                    <a:pt x="933" y="574"/>
                  </a:cubicBezTo>
                  <a:cubicBezTo>
                    <a:pt x="937" y="570"/>
                    <a:pt x="937" y="570"/>
                    <a:pt x="937" y="570"/>
                  </a:cubicBezTo>
                  <a:cubicBezTo>
                    <a:pt x="933" y="573"/>
                    <a:pt x="933" y="573"/>
                    <a:pt x="933" y="573"/>
                  </a:cubicBezTo>
                  <a:cubicBezTo>
                    <a:pt x="933" y="573"/>
                    <a:pt x="933" y="573"/>
                    <a:pt x="933" y="574"/>
                  </a:cubicBezTo>
                  <a:cubicBezTo>
                    <a:pt x="937" y="570"/>
                    <a:pt x="937" y="570"/>
                    <a:pt x="937" y="570"/>
                  </a:cubicBezTo>
                  <a:cubicBezTo>
                    <a:pt x="933" y="573"/>
                    <a:pt x="933" y="573"/>
                    <a:pt x="933" y="573"/>
                  </a:cubicBezTo>
                  <a:cubicBezTo>
                    <a:pt x="938" y="570"/>
                    <a:pt x="938" y="570"/>
                    <a:pt x="938" y="570"/>
                  </a:cubicBezTo>
                  <a:cubicBezTo>
                    <a:pt x="932" y="570"/>
                    <a:pt x="932" y="570"/>
                    <a:pt x="932" y="570"/>
                  </a:cubicBezTo>
                  <a:cubicBezTo>
                    <a:pt x="932" y="572"/>
                    <a:pt x="933" y="572"/>
                    <a:pt x="933" y="573"/>
                  </a:cubicBezTo>
                  <a:cubicBezTo>
                    <a:pt x="938" y="570"/>
                    <a:pt x="938" y="570"/>
                    <a:pt x="938" y="570"/>
                  </a:cubicBezTo>
                  <a:cubicBezTo>
                    <a:pt x="932" y="570"/>
                    <a:pt x="932" y="570"/>
                    <a:pt x="932" y="570"/>
                  </a:cubicBezTo>
                  <a:cubicBezTo>
                    <a:pt x="938" y="570"/>
                    <a:pt x="938" y="570"/>
                    <a:pt x="938" y="570"/>
                  </a:cubicBezTo>
                  <a:cubicBezTo>
                    <a:pt x="933" y="567"/>
                    <a:pt x="933" y="567"/>
                    <a:pt x="933" y="567"/>
                  </a:cubicBezTo>
                  <a:cubicBezTo>
                    <a:pt x="932" y="568"/>
                    <a:pt x="932" y="569"/>
                    <a:pt x="932" y="570"/>
                  </a:cubicBezTo>
                  <a:cubicBezTo>
                    <a:pt x="938" y="570"/>
                    <a:pt x="938" y="570"/>
                    <a:pt x="938" y="570"/>
                  </a:cubicBezTo>
                  <a:cubicBezTo>
                    <a:pt x="933" y="567"/>
                    <a:pt x="933" y="567"/>
                    <a:pt x="933" y="567"/>
                  </a:cubicBezTo>
                  <a:cubicBezTo>
                    <a:pt x="938" y="570"/>
                    <a:pt x="938" y="570"/>
                    <a:pt x="938" y="570"/>
                  </a:cubicBezTo>
                  <a:cubicBezTo>
                    <a:pt x="939" y="565"/>
                    <a:pt x="939" y="565"/>
                    <a:pt x="939" y="565"/>
                  </a:cubicBezTo>
                  <a:cubicBezTo>
                    <a:pt x="883" y="553"/>
                    <a:pt x="883" y="553"/>
                    <a:pt x="883" y="553"/>
                  </a:cubicBezTo>
                  <a:cubicBezTo>
                    <a:pt x="881" y="552"/>
                    <a:pt x="878" y="553"/>
                    <a:pt x="877" y="556"/>
                  </a:cubicBezTo>
                  <a:cubicBezTo>
                    <a:pt x="876" y="558"/>
                    <a:pt x="877" y="561"/>
                    <a:pt x="879" y="563"/>
                  </a:cubicBezTo>
                  <a:cubicBezTo>
                    <a:pt x="886" y="566"/>
                    <a:pt x="886" y="566"/>
                    <a:pt x="886" y="566"/>
                  </a:cubicBezTo>
                  <a:cubicBezTo>
                    <a:pt x="869" y="563"/>
                    <a:pt x="869" y="563"/>
                    <a:pt x="869" y="563"/>
                  </a:cubicBezTo>
                  <a:cubicBezTo>
                    <a:pt x="866" y="563"/>
                    <a:pt x="863" y="564"/>
                    <a:pt x="862" y="567"/>
                  </a:cubicBezTo>
                  <a:cubicBezTo>
                    <a:pt x="862" y="569"/>
                    <a:pt x="862" y="572"/>
                    <a:pt x="865" y="574"/>
                  </a:cubicBezTo>
                  <a:cubicBezTo>
                    <a:pt x="889" y="589"/>
                    <a:pt x="889" y="589"/>
                    <a:pt x="889" y="589"/>
                  </a:cubicBezTo>
                  <a:cubicBezTo>
                    <a:pt x="892" y="584"/>
                    <a:pt x="892" y="584"/>
                    <a:pt x="892" y="584"/>
                  </a:cubicBezTo>
                  <a:cubicBezTo>
                    <a:pt x="893" y="579"/>
                    <a:pt x="893" y="579"/>
                    <a:pt x="893" y="579"/>
                  </a:cubicBezTo>
                  <a:cubicBezTo>
                    <a:pt x="843" y="566"/>
                    <a:pt x="843" y="566"/>
                    <a:pt x="843" y="566"/>
                  </a:cubicBezTo>
                  <a:cubicBezTo>
                    <a:pt x="841" y="565"/>
                    <a:pt x="838" y="567"/>
                    <a:pt x="837" y="569"/>
                  </a:cubicBezTo>
                  <a:cubicBezTo>
                    <a:pt x="836" y="572"/>
                    <a:pt x="837" y="575"/>
                    <a:pt x="839" y="576"/>
                  </a:cubicBezTo>
                  <a:cubicBezTo>
                    <a:pt x="839" y="576"/>
                    <a:pt x="841" y="577"/>
                    <a:pt x="843" y="579"/>
                  </a:cubicBezTo>
                  <a:cubicBezTo>
                    <a:pt x="847" y="581"/>
                    <a:pt x="852" y="584"/>
                    <a:pt x="857" y="587"/>
                  </a:cubicBezTo>
                  <a:cubicBezTo>
                    <a:pt x="859" y="588"/>
                    <a:pt x="861" y="590"/>
                    <a:pt x="863" y="590"/>
                  </a:cubicBezTo>
                  <a:cubicBezTo>
                    <a:pt x="863" y="591"/>
                    <a:pt x="864" y="591"/>
                    <a:pt x="864" y="592"/>
                  </a:cubicBezTo>
                  <a:cubicBezTo>
                    <a:pt x="864" y="592"/>
                    <a:pt x="864" y="592"/>
                    <a:pt x="864" y="592"/>
                  </a:cubicBezTo>
                  <a:cubicBezTo>
                    <a:pt x="866" y="589"/>
                    <a:pt x="866" y="589"/>
                    <a:pt x="866" y="589"/>
                  </a:cubicBezTo>
                  <a:cubicBezTo>
                    <a:pt x="864" y="591"/>
                    <a:pt x="864" y="591"/>
                    <a:pt x="864" y="591"/>
                  </a:cubicBezTo>
                  <a:cubicBezTo>
                    <a:pt x="864" y="592"/>
                    <a:pt x="864" y="592"/>
                    <a:pt x="864" y="592"/>
                  </a:cubicBezTo>
                  <a:cubicBezTo>
                    <a:pt x="866" y="589"/>
                    <a:pt x="866" y="589"/>
                    <a:pt x="866" y="589"/>
                  </a:cubicBezTo>
                  <a:cubicBezTo>
                    <a:pt x="864" y="591"/>
                    <a:pt x="864" y="591"/>
                    <a:pt x="864" y="591"/>
                  </a:cubicBezTo>
                  <a:cubicBezTo>
                    <a:pt x="868" y="588"/>
                    <a:pt x="868" y="588"/>
                    <a:pt x="868" y="588"/>
                  </a:cubicBezTo>
                  <a:cubicBezTo>
                    <a:pt x="863" y="591"/>
                    <a:pt x="863" y="591"/>
                    <a:pt x="863" y="591"/>
                  </a:cubicBezTo>
                  <a:cubicBezTo>
                    <a:pt x="864" y="591"/>
                    <a:pt x="864" y="591"/>
                    <a:pt x="864" y="591"/>
                  </a:cubicBezTo>
                  <a:cubicBezTo>
                    <a:pt x="868" y="588"/>
                    <a:pt x="868" y="588"/>
                    <a:pt x="868" y="588"/>
                  </a:cubicBezTo>
                  <a:cubicBezTo>
                    <a:pt x="863" y="591"/>
                    <a:pt x="863" y="591"/>
                    <a:pt x="863" y="591"/>
                  </a:cubicBezTo>
                  <a:cubicBezTo>
                    <a:pt x="868" y="588"/>
                    <a:pt x="868" y="588"/>
                    <a:pt x="868" y="588"/>
                  </a:cubicBezTo>
                  <a:cubicBezTo>
                    <a:pt x="863" y="588"/>
                    <a:pt x="863" y="588"/>
                    <a:pt x="863" y="588"/>
                  </a:cubicBezTo>
                  <a:cubicBezTo>
                    <a:pt x="863" y="589"/>
                    <a:pt x="863" y="590"/>
                    <a:pt x="863" y="591"/>
                  </a:cubicBezTo>
                  <a:cubicBezTo>
                    <a:pt x="868" y="588"/>
                    <a:pt x="868" y="588"/>
                    <a:pt x="868" y="588"/>
                  </a:cubicBezTo>
                  <a:cubicBezTo>
                    <a:pt x="863" y="588"/>
                    <a:pt x="863" y="588"/>
                    <a:pt x="863" y="588"/>
                  </a:cubicBezTo>
                  <a:cubicBezTo>
                    <a:pt x="868" y="588"/>
                    <a:pt x="868" y="588"/>
                    <a:pt x="868" y="588"/>
                  </a:cubicBezTo>
                  <a:cubicBezTo>
                    <a:pt x="863" y="585"/>
                    <a:pt x="863" y="585"/>
                    <a:pt x="863" y="585"/>
                  </a:cubicBezTo>
                  <a:cubicBezTo>
                    <a:pt x="863" y="586"/>
                    <a:pt x="863" y="587"/>
                    <a:pt x="863" y="588"/>
                  </a:cubicBezTo>
                  <a:cubicBezTo>
                    <a:pt x="868" y="588"/>
                    <a:pt x="868" y="588"/>
                    <a:pt x="868" y="588"/>
                  </a:cubicBezTo>
                  <a:cubicBezTo>
                    <a:pt x="863" y="585"/>
                    <a:pt x="863" y="585"/>
                    <a:pt x="863" y="585"/>
                  </a:cubicBezTo>
                  <a:cubicBezTo>
                    <a:pt x="868" y="588"/>
                    <a:pt x="868" y="588"/>
                    <a:pt x="868" y="588"/>
                  </a:cubicBezTo>
                  <a:cubicBezTo>
                    <a:pt x="869" y="582"/>
                    <a:pt x="869" y="582"/>
                    <a:pt x="869" y="582"/>
                  </a:cubicBezTo>
                  <a:cubicBezTo>
                    <a:pt x="869" y="582"/>
                    <a:pt x="859" y="581"/>
                    <a:pt x="848" y="579"/>
                  </a:cubicBezTo>
                  <a:cubicBezTo>
                    <a:pt x="842" y="578"/>
                    <a:pt x="836" y="577"/>
                    <a:pt x="831" y="576"/>
                  </a:cubicBezTo>
                  <a:cubicBezTo>
                    <a:pt x="829" y="576"/>
                    <a:pt x="827" y="576"/>
                    <a:pt x="825" y="576"/>
                  </a:cubicBezTo>
                  <a:cubicBezTo>
                    <a:pt x="823" y="575"/>
                    <a:pt x="822" y="575"/>
                    <a:pt x="821" y="575"/>
                  </a:cubicBezTo>
                  <a:cubicBezTo>
                    <a:pt x="820" y="575"/>
                    <a:pt x="820" y="575"/>
                    <a:pt x="819" y="575"/>
                  </a:cubicBezTo>
                  <a:cubicBezTo>
                    <a:pt x="819" y="575"/>
                    <a:pt x="819" y="575"/>
                    <a:pt x="818" y="576"/>
                  </a:cubicBezTo>
                  <a:cubicBezTo>
                    <a:pt x="818" y="576"/>
                    <a:pt x="817" y="576"/>
                    <a:pt x="817" y="576"/>
                  </a:cubicBezTo>
                  <a:cubicBezTo>
                    <a:pt x="816" y="577"/>
                    <a:pt x="816" y="577"/>
                    <a:pt x="815" y="578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16" y="577"/>
                    <a:pt x="816" y="577"/>
                    <a:pt x="816" y="577"/>
                  </a:cubicBezTo>
                  <a:cubicBezTo>
                    <a:pt x="815" y="578"/>
                    <a:pt x="815" y="579"/>
                    <a:pt x="815" y="580"/>
                  </a:cubicBezTo>
                  <a:cubicBezTo>
                    <a:pt x="814" y="580"/>
                    <a:pt x="814" y="581"/>
                    <a:pt x="814" y="581"/>
                  </a:cubicBezTo>
                  <a:cubicBezTo>
                    <a:pt x="814" y="582"/>
                    <a:pt x="815" y="583"/>
                    <a:pt x="815" y="583"/>
                  </a:cubicBezTo>
                  <a:cubicBezTo>
                    <a:pt x="815" y="584"/>
                    <a:pt x="816" y="584"/>
                    <a:pt x="816" y="585"/>
                  </a:cubicBezTo>
                  <a:cubicBezTo>
                    <a:pt x="816" y="585"/>
                    <a:pt x="816" y="585"/>
                    <a:pt x="817" y="585"/>
                  </a:cubicBezTo>
                  <a:cubicBezTo>
                    <a:pt x="818" y="586"/>
                    <a:pt x="818" y="586"/>
                    <a:pt x="818" y="586"/>
                  </a:cubicBezTo>
                  <a:cubicBezTo>
                    <a:pt x="819" y="587"/>
                    <a:pt x="821" y="588"/>
                    <a:pt x="823" y="590"/>
                  </a:cubicBezTo>
                  <a:cubicBezTo>
                    <a:pt x="830" y="594"/>
                    <a:pt x="840" y="600"/>
                    <a:pt x="840" y="600"/>
                  </a:cubicBezTo>
                  <a:cubicBezTo>
                    <a:pt x="843" y="595"/>
                    <a:pt x="843" y="595"/>
                    <a:pt x="843" y="595"/>
                  </a:cubicBezTo>
                  <a:cubicBezTo>
                    <a:pt x="844" y="590"/>
                    <a:pt x="844" y="590"/>
                    <a:pt x="844" y="590"/>
                  </a:cubicBezTo>
                  <a:cubicBezTo>
                    <a:pt x="798" y="581"/>
                    <a:pt x="798" y="581"/>
                    <a:pt x="798" y="581"/>
                  </a:cubicBezTo>
                  <a:cubicBezTo>
                    <a:pt x="796" y="581"/>
                    <a:pt x="793" y="582"/>
                    <a:pt x="792" y="585"/>
                  </a:cubicBezTo>
                  <a:cubicBezTo>
                    <a:pt x="791" y="587"/>
                    <a:pt x="792" y="590"/>
                    <a:pt x="795" y="591"/>
                  </a:cubicBezTo>
                  <a:cubicBezTo>
                    <a:pt x="814" y="603"/>
                    <a:pt x="814" y="603"/>
                    <a:pt x="814" y="603"/>
                  </a:cubicBezTo>
                  <a:cubicBezTo>
                    <a:pt x="817" y="599"/>
                    <a:pt x="817" y="599"/>
                    <a:pt x="817" y="599"/>
                  </a:cubicBezTo>
                  <a:cubicBezTo>
                    <a:pt x="812" y="596"/>
                    <a:pt x="812" y="596"/>
                    <a:pt x="812" y="596"/>
                  </a:cubicBezTo>
                  <a:cubicBezTo>
                    <a:pt x="817" y="599"/>
                    <a:pt x="817" y="599"/>
                    <a:pt x="817" y="599"/>
                  </a:cubicBezTo>
                  <a:cubicBezTo>
                    <a:pt x="814" y="594"/>
                    <a:pt x="814" y="594"/>
                    <a:pt x="814" y="594"/>
                  </a:cubicBezTo>
                  <a:cubicBezTo>
                    <a:pt x="813" y="595"/>
                    <a:pt x="813" y="595"/>
                    <a:pt x="812" y="596"/>
                  </a:cubicBezTo>
                  <a:cubicBezTo>
                    <a:pt x="817" y="599"/>
                    <a:pt x="817" y="599"/>
                    <a:pt x="817" y="599"/>
                  </a:cubicBezTo>
                  <a:cubicBezTo>
                    <a:pt x="814" y="594"/>
                    <a:pt x="814" y="594"/>
                    <a:pt x="814" y="594"/>
                  </a:cubicBezTo>
                  <a:cubicBezTo>
                    <a:pt x="817" y="599"/>
                    <a:pt x="817" y="599"/>
                    <a:pt x="817" y="599"/>
                  </a:cubicBezTo>
                  <a:cubicBezTo>
                    <a:pt x="815" y="594"/>
                    <a:pt x="815" y="594"/>
                    <a:pt x="815" y="594"/>
                  </a:cubicBezTo>
                  <a:cubicBezTo>
                    <a:pt x="815" y="594"/>
                    <a:pt x="815" y="594"/>
                    <a:pt x="814" y="594"/>
                  </a:cubicBezTo>
                  <a:cubicBezTo>
                    <a:pt x="817" y="599"/>
                    <a:pt x="817" y="599"/>
                    <a:pt x="817" y="599"/>
                  </a:cubicBezTo>
                  <a:cubicBezTo>
                    <a:pt x="815" y="594"/>
                    <a:pt x="815" y="594"/>
                    <a:pt x="815" y="594"/>
                  </a:cubicBezTo>
                  <a:cubicBezTo>
                    <a:pt x="817" y="598"/>
                    <a:pt x="817" y="598"/>
                    <a:pt x="817" y="598"/>
                  </a:cubicBezTo>
                  <a:cubicBezTo>
                    <a:pt x="816" y="593"/>
                    <a:pt x="816" y="593"/>
                    <a:pt x="816" y="593"/>
                  </a:cubicBezTo>
                  <a:cubicBezTo>
                    <a:pt x="816" y="593"/>
                    <a:pt x="816" y="593"/>
                    <a:pt x="815" y="594"/>
                  </a:cubicBezTo>
                  <a:cubicBezTo>
                    <a:pt x="817" y="598"/>
                    <a:pt x="817" y="598"/>
                    <a:pt x="817" y="598"/>
                  </a:cubicBezTo>
                  <a:cubicBezTo>
                    <a:pt x="816" y="593"/>
                    <a:pt x="816" y="593"/>
                    <a:pt x="816" y="593"/>
                  </a:cubicBezTo>
                  <a:cubicBezTo>
                    <a:pt x="817" y="596"/>
                    <a:pt x="817" y="596"/>
                    <a:pt x="817" y="596"/>
                  </a:cubicBezTo>
                  <a:cubicBezTo>
                    <a:pt x="817" y="593"/>
                    <a:pt x="817" y="593"/>
                    <a:pt x="817" y="593"/>
                  </a:cubicBezTo>
                  <a:cubicBezTo>
                    <a:pt x="816" y="593"/>
                    <a:pt x="816" y="593"/>
                    <a:pt x="816" y="593"/>
                  </a:cubicBezTo>
                  <a:cubicBezTo>
                    <a:pt x="817" y="596"/>
                    <a:pt x="817" y="596"/>
                    <a:pt x="817" y="596"/>
                  </a:cubicBezTo>
                  <a:cubicBezTo>
                    <a:pt x="817" y="593"/>
                    <a:pt x="817" y="593"/>
                    <a:pt x="817" y="593"/>
                  </a:cubicBezTo>
                  <a:cubicBezTo>
                    <a:pt x="817" y="593"/>
                    <a:pt x="817" y="593"/>
                    <a:pt x="817" y="593"/>
                  </a:cubicBezTo>
                  <a:cubicBezTo>
                    <a:pt x="816" y="593"/>
                    <a:pt x="815" y="593"/>
                    <a:pt x="813" y="593"/>
                  </a:cubicBezTo>
                  <a:cubicBezTo>
                    <a:pt x="808" y="592"/>
                    <a:pt x="797" y="590"/>
                    <a:pt x="787" y="589"/>
                  </a:cubicBezTo>
                  <a:cubicBezTo>
                    <a:pt x="782" y="588"/>
                    <a:pt x="778" y="587"/>
                    <a:pt x="775" y="587"/>
                  </a:cubicBezTo>
                  <a:cubicBezTo>
                    <a:pt x="772" y="586"/>
                    <a:pt x="770" y="586"/>
                    <a:pt x="770" y="586"/>
                  </a:cubicBezTo>
                  <a:cubicBezTo>
                    <a:pt x="767" y="585"/>
                    <a:pt x="764" y="587"/>
                    <a:pt x="763" y="589"/>
                  </a:cubicBezTo>
                  <a:cubicBezTo>
                    <a:pt x="763" y="592"/>
                    <a:pt x="763" y="594"/>
                    <a:pt x="766" y="596"/>
                  </a:cubicBezTo>
                  <a:cubicBezTo>
                    <a:pt x="796" y="615"/>
                    <a:pt x="796" y="615"/>
                    <a:pt x="796" y="615"/>
                  </a:cubicBezTo>
                  <a:cubicBezTo>
                    <a:pt x="799" y="610"/>
                    <a:pt x="799" y="610"/>
                    <a:pt x="799" y="610"/>
                  </a:cubicBezTo>
                  <a:cubicBezTo>
                    <a:pt x="800" y="605"/>
                    <a:pt x="800" y="605"/>
                    <a:pt x="800" y="605"/>
                  </a:cubicBezTo>
                  <a:cubicBezTo>
                    <a:pt x="800" y="605"/>
                    <a:pt x="789" y="602"/>
                    <a:pt x="777" y="599"/>
                  </a:cubicBezTo>
                  <a:cubicBezTo>
                    <a:pt x="771" y="598"/>
                    <a:pt x="765" y="596"/>
                    <a:pt x="760" y="595"/>
                  </a:cubicBezTo>
                  <a:cubicBezTo>
                    <a:pt x="757" y="594"/>
                    <a:pt x="755" y="594"/>
                    <a:pt x="753" y="594"/>
                  </a:cubicBezTo>
                  <a:cubicBezTo>
                    <a:pt x="752" y="594"/>
                    <a:pt x="751" y="593"/>
                    <a:pt x="750" y="593"/>
                  </a:cubicBezTo>
                  <a:cubicBezTo>
                    <a:pt x="750" y="593"/>
                    <a:pt x="749" y="593"/>
                    <a:pt x="748" y="593"/>
                  </a:cubicBezTo>
                  <a:cubicBezTo>
                    <a:pt x="748" y="593"/>
                    <a:pt x="748" y="593"/>
                    <a:pt x="747" y="593"/>
                  </a:cubicBezTo>
                  <a:cubicBezTo>
                    <a:pt x="747" y="593"/>
                    <a:pt x="746" y="593"/>
                    <a:pt x="745" y="594"/>
                  </a:cubicBezTo>
                  <a:cubicBezTo>
                    <a:pt x="745" y="594"/>
                    <a:pt x="744" y="595"/>
                    <a:pt x="743" y="596"/>
                  </a:cubicBezTo>
                  <a:cubicBezTo>
                    <a:pt x="742" y="598"/>
                    <a:pt x="742" y="602"/>
                    <a:pt x="745" y="603"/>
                  </a:cubicBezTo>
                  <a:cubicBezTo>
                    <a:pt x="775" y="622"/>
                    <a:pt x="775" y="622"/>
                    <a:pt x="775" y="622"/>
                  </a:cubicBezTo>
                  <a:cubicBezTo>
                    <a:pt x="778" y="618"/>
                    <a:pt x="778" y="618"/>
                    <a:pt x="778" y="618"/>
                  </a:cubicBezTo>
                  <a:cubicBezTo>
                    <a:pt x="775" y="613"/>
                    <a:pt x="775" y="613"/>
                    <a:pt x="775" y="613"/>
                  </a:cubicBezTo>
                  <a:cubicBezTo>
                    <a:pt x="778" y="618"/>
                    <a:pt x="778" y="618"/>
                    <a:pt x="778" y="618"/>
                  </a:cubicBezTo>
                  <a:cubicBezTo>
                    <a:pt x="777" y="612"/>
                    <a:pt x="777" y="612"/>
                    <a:pt x="777" y="612"/>
                  </a:cubicBezTo>
                  <a:cubicBezTo>
                    <a:pt x="777" y="613"/>
                    <a:pt x="776" y="613"/>
                    <a:pt x="775" y="613"/>
                  </a:cubicBezTo>
                  <a:cubicBezTo>
                    <a:pt x="778" y="618"/>
                    <a:pt x="778" y="618"/>
                    <a:pt x="778" y="618"/>
                  </a:cubicBezTo>
                  <a:cubicBezTo>
                    <a:pt x="777" y="612"/>
                    <a:pt x="777" y="612"/>
                    <a:pt x="777" y="612"/>
                  </a:cubicBezTo>
                  <a:cubicBezTo>
                    <a:pt x="778" y="618"/>
                    <a:pt x="778" y="618"/>
                    <a:pt x="778" y="618"/>
                  </a:cubicBezTo>
                  <a:cubicBezTo>
                    <a:pt x="778" y="612"/>
                    <a:pt x="778" y="612"/>
                    <a:pt x="778" y="612"/>
                  </a:cubicBezTo>
                  <a:cubicBezTo>
                    <a:pt x="778" y="612"/>
                    <a:pt x="778" y="612"/>
                    <a:pt x="777" y="612"/>
                  </a:cubicBezTo>
                  <a:cubicBezTo>
                    <a:pt x="778" y="618"/>
                    <a:pt x="778" y="618"/>
                    <a:pt x="778" y="618"/>
                  </a:cubicBezTo>
                  <a:cubicBezTo>
                    <a:pt x="778" y="612"/>
                    <a:pt x="778" y="612"/>
                    <a:pt x="778" y="612"/>
                  </a:cubicBezTo>
                  <a:cubicBezTo>
                    <a:pt x="778" y="618"/>
                    <a:pt x="778" y="618"/>
                    <a:pt x="778" y="618"/>
                  </a:cubicBezTo>
                  <a:cubicBezTo>
                    <a:pt x="778" y="612"/>
                    <a:pt x="778" y="612"/>
                    <a:pt x="778" y="612"/>
                  </a:cubicBezTo>
                  <a:cubicBezTo>
                    <a:pt x="778" y="612"/>
                    <a:pt x="778" y="612"/>
                    <a:pt x="778" y="612"/>
                  </a:cubicBezTo>
                  <a:cubicBezTo>
                    <a:pt x="778" y="618"/>
                    <a:pt x="778" y="618"/>
                    <a:pt x="778" y="618"/>
                  </a:cubicBezTo>
                  <a:cubicBezTo>
                    <a:pt x="778" y="612"/>
                    <a:pt x="778" y="612"/>
                    <a:pt x="778" y="612"/>
                  </a:cubicBezTo>
                  <a:cubicBezTo>
                    <a:pt x="778" y="618"/>
                    <a:pt x="778" y="618"/>
                    <a:pt x="778" y="618"/>
                  </a:cubicBezTo>
                  <a:cubicBezTo>
                    <a:pt x="779" y="612"/>
                    <a:pt x="779" y="612"/>
                    <a:pt x="779" y="612"/>
                  </a:cubicBezTo>
                  <a:cubicBezTo>
                    <a:pt x="779" y="612"/>
                    <a:pt x="779" y="612"/>
                    <a:pt x="778" y="612"/>
                  </a:cubicBezTo>
                  <a:cubicBezTo>
                    <a:pt x="778" y="618"/>
                    <a:pt x="778" y="618"/>
                    <a:pt x="778" y="618"/>
                  </a:cubicBezTo>
                  <a:cubicBezTo>
                    <a:pt x="779" y="612"/>
                    <a:pt x="779" y="612"/>
                    <a:pt x="779" y="612"/>
                  </a:cubicBezTo>
                  <a:cubicBezTo>
                    <a:pt x="779" y="616"/>
                    <a:pt x="779" y="616"/>
                    <a:pt x="779" y="616"/>
                  </a:cubicBezTo>
                  <a:cubicBezTo>
                    <a:pt x="779" y="612"/>
                    <a:pt x="779" y="612"/>
                    <a:pt x="779" y="612"/>
                  </a:cubicBezTo>
                  <a:cubicBezTo>
                    <a:pt x="779" y="612"/>
                    <a:pt x="779" y="612"/>
                    <a:pt x="779" y="612"/>
                  </a:cubicBezTo>
                  <a:cubicBezTo>
                    <a:pt x="779" y="616"/>
                    <a:pt x="779" y="616"/>
                    <a:pt x="779" y="616"/>
                  </a:cubicBezTo>
                  <a:cubicBezTo>
                    <a:pt x="779" y="612"/>
                    <a:pt x="779" y="612"/>
                    <a:pt x="779" y="612"/>
                  </a:cubicBezTo>
                  <a:cubicBezTo>
                    <a:pt x="779" y="612"/>
                    <a:pt x="779" y="612"/>
                    <a:pt x="778" y="612"/>
                  </a:cubicBezTo>
                  <a:cubicBezTo>
                    <a:pt x="774" y="611"/>
                    <a:pt x="760" y="608"/>
                    <a:pt x="747" y="605"/>
                  </a:cubicBezTo>
                  <a:cubicBezTo>
                    <a:pt x="740" y="603"/>
                    <a:pt x="734" y="602"/>
                    <a:pt x="729" y="601"/>
                  </a:cubicBezTo>
                  <a:cubicBezTo>
                    <a:pt x="726" y="600"/>
                    <a:pt x="724" y="600"/>
                    <a:pt x="722" y="600"/>
                  </a:cubicBezTo>
                  <a:cubicBezTo>
                    <a:pt x="721" y="599"/>
                    <a:pt x="721" y="599"/>
                    <a:pt x="720" y="599"/>
                  </a:cubicBezTo>
                  <a:cubicBezTo>
                    <a:pt x="719" y="599"/>
                    <a:pt x="719" y="599"/>
                    <a:pt x="718" y="599"/>
                  </a:cubicBezTo>
                  <a:cubicBezTo>
                    <a:pt x="718" y="599"/>
                    <a:pt x="717" y="599"/>
                    <a:pt x="717" y="599"/>
                  </a:cubicBezTo>
                  <a:cubicBezTo>
                    <a:pt x="716" y="599"/>
                    <a:pt x="716" y="599"/>
                    <a:pt x="715" y="600"/>
                  </a:cubicBezTo>
                  <a:cubicBezTo>
                    <a:pt x="715" y="600"/>
                    <a:pt x="714" y="600"/>
                    <a:pt x="713" y="602"/>
                  </a:cubicBezTo>
                  <a:cubicBezTo>
                    <a:pt x="713" y="603"/>
                    <a:pt x="712" y="604"/>
                    <a:pt x="712" y="605"/>
                  </a:cubicBezTo>
                  <a:cubicBezTo>
                    <a:pt x="712" y="606"/>
                    <a:pt x="713" y="607"/>
                    <a:pt x="713" y="607"/>
                  </a:cubicBezTo>
                  <a:cubicBezTo>
                    <a:pt x="714" y="608"/>
                    <a:pt x="714" y="608"/>
                    <a:pt x="714" y="609"/>
                  </a:cubicBezTo>
                  <a:cubicBezTo>
                    <a:pt x="715" y="609"/>
                    <a:pt x="715" y="609"/>
                    <a:pt x="715" y="609"/>
                  </a:cubicBezTo>
                  <a:cubicBezTo>
                    <a:pt x="715" y="609"/>
                    <a:pt x="715" y="609"/>
                    <a:pt x="715" y="610"/>
                  </a:cubicBezTo>
                  <a:cubicBezTo>
                    <a:pt x="717" y="611"/>
                    <a:pt x="719" y="612"/>
                    <a:pt x="722" y="614"/>
                  </a:cubicBezTo>
                  <a:cubicBezTo>
                    <a:pt x="727" y="617"/>
                    <a:pt x="733" y="621"/>
                    <a:pt x="738" y="624"/>
                  </a:cubicBezTo>
                  <a:cubicBezTo>
                    <a:pt x="741" y="625"/>
                    <a:pt x="743" y="627"/>
                    <a:pt x="744" y="628"/>
                  </a:cubicBezTo>
                  <a:cubicBezTo>
                    <a:pt x="745" y="628"/>
                    <a:pt x="746" y="628"/>
                    <a:pt x="746" y="629"/>
                  </a:cubicBezTo>
                  <a:cubicBezTo>
                    <a:pt x="746" y="629"/>
                    <a:pt x="746" y="629"/>
                    <a:pt x="746" y="629"/>
                  </a:cubicBezTo>
                  <a:cubicBezTo>
                    <a:pt x="746" y="629"/>
                    <a:pt x="746" y="629"/>
                    <a:pt x="746" y="629"/>
                  </a:cubicBezTo>
                  <a:cubicBezTo>
                    <a:pt x="748" y="626"/>
                    <a:pt x="748" y="626"/>
                    <a:pt x="748" y="626"/>
                  </a:cubicBezTo>
                  <a:cubicBezTo>
                    <a:pt x="746" y="629"/>
                    <a:pt x="746" y="629"/>
                    <a:pt x="746" y="629"/>
                  </a:cubicBezTo>
                  <a:cubicBezTo>
                    <a:pt x="746" y="629"/>
                    <a:pt x="746" y="629"/>
                    <a:pt x="746" y="629"/>
                  </a:cubicBezTo>
                  <a:cubicBezTo>
                    <a:pt x="748" y="626"/>
                    <a:pt x="748" y="626"/>
                    <a:pt x="748" y="626"/>
                  </a:cubicBezTo>
                  <a:cubicBezTo>
                    <a:pt x="746" y="629"/>
                    <a:pt x="746" y="629"/>
                    <a:pt x="746" y="629"/>
                  </a:cubicBezTo>
                  <a:cubicBezTo>
                    <a:pt x="750" y="625"/>
                    <a:pt x="750" y="625"/>
                    <a:pt x="750" y="625"/>
                  </a:cubicBezTo>
                  <a:cubicBezTo>
                    <a:pt x="745" y="628"/>
                    <a:pt x="745" y="628"/>
                    <a:pt x="745" y="628"/>
                  </a:cubicBezTo>
                  <a:cubicBezTo>
                    <a:pt x="746" y="628"/>
                    <a:pt x="746" y="628"/>
                    <a:pt x="746" y="629"/>
                  </a:cubicBezTo>
                  <a:cubicBezTo>
                    <a:pt x="750" y="625"/>
                    <a:pt x="750" y="625"/>
                    <a:pt x="750" y="625"/>
                  </a:cubicBezTo>
                  <a:cubicBezTo>
                    <a:pt x="745" y="628"/>
                    <a:pt x="745" y="628"/>
                    <a:pt x="745" y="628"/>
                  </a:cubicBezTo>
                  <a:cubicBezTo>
                    <a:pt x="750" y="625"/>
                    <a:pt x="750" y="625"/>
                    <a:pt x="750" y="625"/>
                  </a:cubicBezTo>
                  <a:cubicBezTo>
                    <a:pt x="745" y="627"/>
                    <a:pt x="745" y="627"/>
                    <a:pt x="745" y="627"/>
                  </a:cubicBezTo>
                  <a:cubicBezTo>
                    <a:pt x="745" y="628"/>
                    <a:pt x="745" y="628"/>
                    <a:pt x="745" y="628"/>
                  </a:cubicBezTo>
                  <a:cubicBezTo>
                    <a:pt x="750" y="625"/>
                    <a:pt x="750" y="625"/>
                    <a:pt x="750" y="625"/>
                  </a:cubicBezTo>
                  <a:cubicBezTo>
                    <a:pt x="745" y="627"/>
                    <a:pt x="745" y="627"/>
                    <a:pt x="745" y="627"/>
                  </a:cubicBezTo>
                  <a:cubicBezTo>
                    <a:pt x="750" y="625"/>
                    <a:pt x="750" y="625"/>
                    <a:pt x="750" y="625"/>
                  </a:cubicBezTo>
                  <a:cubicBezTo>
                    <a:pt x="744" y="625"/>
                    <a:pt x="744" y="625"/>
                    <a:pt x="744" y="625"/>
                  </a:cubicBezTo>
                  <a:cubicBezTo>
                    <a:pt x="744" y="626"/>
                    <a:pt x="745" y="627"/>
                    <a:pt x="745" y="627"/>
                  </a:cubicBezTo>
                  <a:cubicBezTo>
                    <a:pt x="750" y="625"/>
                    <a:pt x="750" y="625"/>
                    <a:pt x="750" y="625"/>
                  </a:cubicBezTo>
                  <a:cubicBezTo>
                    <a:pt x="744" y="625"/>
                    <a:pt x="744" y="625"/>
                    <a:pt x="744" y="625"/>
                  </a:cubicBezTo>
                  <a:cubicBezTo>
                    <a:pt x="750" y="625"/>
                    <a:pt x="750" y="625"/>
                    <a:pt x="750" y="625"/>
                  </a:cubicBezTo>
                  <a:cubicBezTo>
                    <a:pt x="745" y="622"/>
                    <a:pt x="745" y="622"/>
                    <a:pt x="745" y="622"/>
                  </a:cubicBezTo>
                  <a:cubicBezTo>
                    <a:pt x="750" y="625"/>
                    <a:pt x="750" y="625"/>
                    <a:pt x="750" y="625"/>
                  </a:cubicBezTo>
                  <a:cubicBezTo>
                    <a:pt x="747" y="620"/>
                    <a:pt x="747" y="620"/>
                    <a:pt x="747" y="620"/>
                  </a:cubicBezTo>
                  <a:cubicBezTo>
                    <a:pt x="746" y="620"/>
                    <a:pt x="746" y="621"/>
                    <a:pt x="745" y="622"/>
                  </a:cubicBezTo>
                  <a:cubicBezTo>
                    <a:pt x="750" y="625"/>
                    <a:pt x="750" y="625"/>
                    <a:pt x="750" y="625"/>
                  </a:cubicBezTo>
                  <a:cubicBezTo>
                    <a:pt x="747" y="620"/>
                    <a:pt x="747" y="620"/>
                    <a:pt x="747" y="620"/>
                  </a:cubicBezTo>
                  <a:cubicBezTo>
                    <a:pt x="750" y="625"/>
                    <a:pt x="750" y="625"/>
                    <a:pt x="750" y="625"/>
                  </a:cubicBezTo>
                  <a:cubicBezTo>
                    <a:pt x="748" y="619"/>
                    <a:pt x="748" y="619"/>
                    <a:pt x="748" y="619"/>
                  </a:cubicBezTo>
                  <a:cubicBezTo>
                    <a:pt x="748" y="619"/>
                    <a:pt x="748" y="620"/>
                    <a:pt x="747" y="620"/>
                  </a:cubicBezTo>
                  <a:cubicBezTo>
                    <a:pt x="750" y="625"/>
                    <a:pt x="750" y="625"/>
                    <a:pt x="750" y="625"/>
                  </a:cubicBezTo>
                  <a:cubicBezTo>
                    <a:pt x="748" y="619"/>
                    <a:pt x="748" y="619"/>
                    <a:pt x="748" y="619"/>
                  </a:cubicBezTo>
                  <a:cubicBezTo>
                    <a:pt x="750" y="624"/>
                    <a:pt x="750" y="624"/>
                    <a:pt x="750" y="624"/>
                  </a:cubicBezTo>
                  <a:cubicBezTo>
                    <a:pt x="749" y="619"/>
                    <a:pt x="749" y="619"/>
                    <a:pt x="749" y="619"/>
                  </a:cubicBezTo>
                  <a:cubicBezTo>
                    <a:pt x="749" y="619"/>
                    <a:pt x="749" y="619"/>
                    <a:pt x="748" y="619"/>
                  </a:cubicBezTo>
                  <a:cubicBezTo>
                    <a:pt x="750" y="624"/>
                    <a:pt x="750" y="624"/>
                    <a:pt x="750" y="624"/>
                  </a:cubicBezTo>
                  <a:cubicBezTo>
                    <a:pt x="749" y="619"/>
                    <a:pt x="749" y="619"/>
                    <a:pt x="749" y="619"/>
                  </a:cubicBezTo>
                  <a:cubicBezTo>
                    <a:pt x="750" y="624"/>
                    <a:pt x="750" y="624"/>
                    <a:pt x="750" y="624"/>
                  </a:cubicBezTo>
                  <a:cubicBezTo>
                    <a:pt x="750" y="619"/>
                    <a:pt x="750" y="619"/>
                    <a:pt x="750" y="619"/>
                  </a:cubicBezTo>
                  <a:cubicBezTo>
                    <a:pt x="749" y="619"/>
                    <a:pt x="749" y="619"/>
                    <a:pt x="749" y="619"/>
                  </a:cubicBezTo>
                  <a:cubicBezTo>
                    <a:pt x="750" y="624"/>
                    <a:pt x="750" y="624"/>
                    <a:pt x="750" y="624"/>
                  </a:cubicBezTo>
                  <a:cubicBezTo>
                    <a:pt x="750" y="619"/>
                    <a:pt x="750" y="619"/>
                    <a:pt x="750" y="619"/>
                  </a:cubicBezTo>
                  <a:cubicBezTo>
                    <a:pt x="750" y="622"/>
                    <a:pt x="750" y="622"/>
                    <a:pt x="750" y="622"/>
                  </a:cubicBezTo>
                  <a:cubicBezTo>
                    <a:pt x="750" y="619"/>
                    <a:pt x="750" y="619"/>
                    <a:pt x="750" y="619"/>
                  </a:cubicBezTo>
                  <a:cubicBezTo>
                    <a:pt x="750" y="619"/>
                    <a:pt x="750" y="619"/>
                    <a:pt x="750" y="619"/>
                  </a:cubicBezTo>
                  <a:cubicBezTo>
                    <a:pt x="750" y="622"/>
                    <a:pt x="750" y="622"/>
                    <a:pt x="750" y="622"/>
                  </a:cubicBezTo>
                  <a:cubicBezTo>
                    <a:pt x="750" y="619"/>
                    <a:pt x="750" y="619"/>
                    <a:pt x="750" y="619"/>
                  </a:cubicBezTo>
                  <a:cubicBezTo>
                    <a:pt x="750" y="619"/>
                    <a:pt x="749" y="619"/>
                    <a:pt x="747" y="619"/>
                  </a:cubicBezTo>
                  <a:cubicBezTo>
                    <a:pt x="741" y="618"/>
                    <a:pt x="730" y="616"/>
                    <a:pt x="720" y="615"/>
                  </a:cubicBezTo>
                  <a:cubicBezTo>
                    <a:pt x="715" y="614"/>
                    <a:pt x="710" y="613"/>
                    <a:pt x="707" y="612"/>
                  </a:cubicBezTo>
                  <a:cubicBezTo>
                    <a:pt x="704" y="612"/>
                    <a:pt x="702" y="611"/>
                    <a:pt x="702" y="611"/>
                  </a:cubicBezTo>
                  <a:cubicBezTo>
                    <a:pt x="700" y="611"/>
                    <a:pt x="697" y="612"/>
                    <a:pt x="696" y="614"/>
                  </a:cubicBezTo>
                  <a:cubicBezTo>
                    <a:pt x="695" y="615"/>
                    <a:pt x="695" y="616"/>
                    <a:pt x="695" y="617"/>
                  </a:cubicBezTo>
                  <a:cubicBezTo>
                    <a:pt x="695" y="618"/>
                    <a:pt x="696" y="619"/>
                    <a:pt x="696" y="620"/>
                  </a:cubicBezTo>
                  <a:cubicBezTo>
                    <a:pt x="696" y="621"/>
                    <a:pt x="697" y="621"/>
                    <a:pt x="697" y="621"/>
                  </a:cubicBezTo>
                  <a:cubicBezTo>
                    <a:pt x="697" y="622"/>
                    <a:pt x="698" y="622"/>
                    <a:pt x="698" y="622"/>
                  </a:cubicBezTo>
                  <a:cubicBezTo>
                    <a:pt x="699" y="623"/>
                    <a:pt x="701" y="624"/>
                    <a:pt x="703" y="625"/>
                  </a:cubicBezTo>
                  <a:cubicBezTo>
                    <a:pt x="706" y="627"/>
                    <a:pt x="711" y="629"/>
                    <a:pt x="714" y="631"/>
                  </a:cubicBezTo>
                  <a:cubicBezTo>
                    <a:pt x="715" y="632"/>
                    <a:pt x="717" y="633"/>
                    <a:pt x="717" y="634"/>
                  </a:cubicBezTo>
                  <a:cubicBezTo>
                    <a:pt x="718" y="634"/>
                    <a:pt x="718" y="634"/>
                    <a:pt x="718" y="634"/>
                  </a:cubicBezTo>
                  <a:cubicBezTo>
                    <a:pt x="718" y="634"/>
                    <a:pt x="718" y="634"/>
                    <a:pt x="718" y="634"/>
                  </a:cubicBezTo>
                  <a:cubicBezTo>
                    <a:pt x="720" y="632"/>
                    <a:pt x="720" y="632"/>
                    <a:pt x="720" y="632"/>
                  </a:cubicBezTo>
                  <a:cubicBezTo>
                    <a:pt x="718" y="634"/>
                    <a:pt x="718" y="634"/>
                    <a:pt x="718" y="634"/>
                  </a:cubicBezTo>
                  <a:cubicBezTo>
                    <a:pt x="718" y="634"/>
                    <a:pt x="718" y="634"/>
                    <a:pt x="718" y="634"/>
                  </a:cubicBezTo>
                  <a:cubicBezTo>
                    <a:pt x="720" y="632"/>
                    <a:pt x="720" y="632"/>
                    <a:pt x="720" y="632"/>
                  </a:cubicBezTo>
                  <a:cubicBezTo>
                    <a:pt x="718" y="634"/>
                    <a:pt x="718" y="634"/>
                    <a:pt x="718" y="634"/>
                  </a:cubicBezTo>
                  <a:cubicBezTo>
                    <a:pt x="722" y="630"/>
                    <a:pt x="722" y="630"/>
                    <a:pt x="722" y="630"/>
                  </a:cubicBezTo>
                  <a:cubicBezTo>
                    <a:pt x="717" y="633"/>
                    <a:pt x="717" y="633"/>
                    <a:pt x="717" y="633"/>
                  </a:cubicBezTo>
                  <a:cubicBezTo>
                    <a:pt x="718" y="634"/>
                    <a:pt x="718" y="634"/>
                    <a:pt x="718" y="634"/>
                  </a:cubicBezTo>
                  <a:cubicBezTo>
                    <a:pt x="722" y="630"/>
                    <a:pt x="722" y="630"/>
                    <a:pt x="722" y="630"/>
                  </a:cubicBezTo>
                  <a:cubicBezTo>
                    <a:pt x="717" y="633"/>
                    <a:pt x="717" y="633"/>
                    <a:pt x="717" y="633"/>
                  </a:cubicBezTo>
                  <a:cubicBezTo>
                    <a:pt x="722" y="630"/>
                    <a:pt x="722" y="630"/>
                    <a:pt x="722" y="630"/>
                  </a:cubicBezTo>
                  <a:cubicBezTo>
                    <a:pt x="717" y="630"/>
                    <a:pt x="717" y="630"/>
                    <a:pt x="717" y="630"/>
                  </a:cubicBezTo>
                  <a:cubicBezTo>
                    <a:pt x="717" y="632"/>
                    <a:pt x="717" y="633"/>
                    <a:pt x="717" y="633"/>
                  </a:cubicBezTo>
                  <a:cubicBezTo>
                    <a:pt x="722" y="630"/>
                    <a:pt x="722" y="630"/>
                    <a:pt x="722" y="630"/>
                  </a:cubicBezTo>
                  <a:cubicBezTo>
                    <a:pt x="717" y="630"/>
                    <a:pt x="717" y="630"/>
                    <a:pt x="717" y="630"/>
                  </a:cubicBezTo>
                  <a:cubicBezTo>
                    <a:pt x="722" y="630"/>
                    <a:pt x="722" y="630"/>
                    <a:pt x="722" y="630"/>
                  </a:cubicBezTo>
                  <a:cubicBezTo>
                    <a:pt x="717" y="627"/>
                    <a:pt x="717" y="627"/>
                    <a:pt x="717" y="627"/>
                  </a:cubicBezTo>
                  <a:cubicBezTo>
                    <a:pt x="717" y="628"/>
                    <a:pt x="717" y="629"/>
                    <a:pt x="717" y="630"/>
                  </a:cubicBezTo>
                  <a:cubicBezTo>
                    <a:pt x="722" y="630"/>
                    <a:pt x="722" y="630"/>
                    <a:pt x="722" y="630"/>
                  </a:cubicBezTo>
                  <a:cubicBezTo>
                    <a:pt x="717" y="627"/>
                    <a:pt x="717" y="627"/>
                    <a:pt x="717" y="627"/>
                  </a:cubicBezTo>
                  <a:cubicBezTo>
                    <a:pt x="722" y="630"/>
                    <a:pt x="722" y="630"/>
                    <a:pt x="722" y="630"/>
                  </a:cubicBezTo>
                  <a:cubicBezTo>
                    <a:pt x="723" y="625"/>
                    <a:pt x="723" y="625"/>
                    <a:pt x="723" y="625"/>
                  </a:cubicBezTo>
                  <a:cubicBezTo>
                    <a:pt x="723" y="625"/>
                    <a:pt x="713" y="623"/>
                    <a:pt x="702" y="621"/>
                  </a:cubicBezTo>
                  <a:cubicBezTo>
                    <a:pt x="696" y="620"/>
                    <a:pt x="691" y="619"/>
                    <a:pt x="686" y="618"/>
                  </a:cubicBezTo>
                  <a:cubicBezTo>
                    <a:pt x="684" y="618"/>
                    <a:pt x="682" y="618"/>
                    <a:pt x="680" y="618"/>
                  </a:cubicBezTo>
                  <a:cubicBezTo>
                    <a:pt x="679" y="617"/>
                    <a:pt x="679" y="617"/>
                    <a:pt x="678" y="617"/>
                  </a:cubicBezTo>
                  <a:cubicBezTo>
                    <a:pt x="677" y="617"/>
                    <a:pt x="677" y="617"/>
                    <a:pt x="676" y="617"/>
                  </a:cubicBezTo>
                  <a:cubicBezTo>
                    <a:pt x="676" y="617"/>
                    <a:pt x="676" y="617"/>
                    <a:pt x="675" y="617"/>
                  </a:cubicBezTo>
                  <a:cubicBezTo>
                    <a:pt x="675" y="617"/>
                    <a:pt x="674" y="617"/>
                    <a:pt x="674" y="618"/>
                  </a:cubicBezTo>
                  <a:cubicBezTo>
                    <a:pt x="673" y="618"/>
                    <a:pt x="673" y="618"/>
                    <a:pt x="673" y="618"/>
                  </a:cubicBezTo>
                  <a:cubicBezTo>
                    <a:pt x="672" y="619"/>
                    <a:pt x="672" y="619"/>
                    <a:pt x="671" y="620"/>
                  </a:cubicBezTo>
                  <a:cubicBezTo>
                    <a:pt x="669" y="622"/>
                    <a:pt x="670" y="626"/>
                    <a:pt x="673" y="627"/>
                  </a:cubicBezTo>
                  <a:cubicBezTo>
                    <a:pt x="694" y="640"/>
                    <a:pt x="694" y="640"/>
                    <a:pt x="694" y="640"/>
                  </a:cubicBezTo>
                  <a:cubicBezTo>
                    <a:pt x="696" y="636"/>
                    <a:pt x="696" y="636"/>
                    <a:pt x="696" y="636"/>
                  </a:cubicBezTo>
                  <a:cubicBezTo>
                    <a:pt x="696" y="630"/>
                    <a:pt x="696" y="630"/>
                    <a:pt x="696" y="630"/>
                  </a:cubicBezTo>
                  <a:cubicBezTo>
                    <a:pt x="696" y="630"/>
                    <a:pt x="687" y="632"/>
                    <a:pt x="678" y="633"/>
                  </a:cubicBezTo>
                  <a:cubicBezTo>
                    <a:pt x="673" y="633"/>
                    <a:pt x="669" y="634"/>
                    <a:pt x="665" y="635"/>
                  </a:cubicBezTo>
                  <a:cubicBezTo>
                    <a:pt x="663" y="635"/>
                    <a:pt x="662" y="635"/>
                    <a:pt x="661" y="635"/>
                  </a:cubicBezTo>
                  <a:cubicBezTo>
                    <a:pt x="660" y="635"/>
                    <a:pt x="660" y="635"/>
                    <a:pt x="660" y="635"/>
                  </a:cubicBezTo>
                  <a:cubicBezTo>
                    <a:pt x="659" y="636"/>
                    <a:pt x="659" y="636"/>
                    <a:pt x="659" y="636"/>
                  </a:cubicBezTo>
                  <a:cubicBezTo>
                    <a:pt x="658" y="636"/>
                    <a:pt x="658" y="636"/>
                    <a:pt x="658" y="636"/>
                  </a:cubicBezTo>
                  <a:cubicBezTo>
                    <a:pt x="658" y="636"/>
                    <a:pt x="658" y="636"/>
                    <a:pt x="657" y="636"/>
                  </a:cubicBezTo>
                  <a:cubicBezTo>
                    <a:pt x="657" y="637"/>
                    <a:pt x="657" y="637"/>
                    <a:pt x="657" y="637"/>
                  </a:cubicBezTo>
                  <a:cubicBezTo>
                    <a:pt x="656" y="637"/>
                    <a:pt x="656" y="637"/>
                    <a:pt x="656" y="638"/>
                  </a:cubicBezTo>
                  <a:cubicBezTo>
                    <a:pt x="654" y="641"/>
                    <a:pt x="655" y="644"/>
                    <a:pt x="657" y="646"/>
                  </a:cubicBezTo>
                  <a:cubicBezTo>
                    <a:pt x="685" y="663"/>
                    <a:pt x="685" y="663"/>
                    <a:pt x="685" y="663"/>
                  </a:cubicBezTo>
                  <a:cubicBezTo>
                    <a:pt x="688" y="658"/>
                    <a:pt x="688" y="658"/>
                    <a:pt x="688" y="658"/>
                  </a:cubicBezTo>
                  <a:cubicBezTo>
                    <a:pt x="683" y="656"/>
                    <a:pt x="683" y="656"/>
                    <a:pt x="683" y="656"/>
                  </a:cubicBezTo>
                  <a:cubicBezTo>
                    <a:pt x="688" y="658"/>
                    <a:pt x="688" y="658"/>
                    <a:pt x="688" y="658"/>
                  </a:cubicBezTo>
                  <a:cubicBezTo>
                    <a:pt x="685" y="654"/>
                    <a:pt x="685" y="654"/>
                    <a:pt x="685" y="654"/>
                  </a:cubicBezTo>
                  <a:cubicBezTo>
                    <a:pt x="684" y="654"/>
                    <a:pt x="684" y="655"/>
                    <a:pt x="683" y="656"/>
                  </a:cubicBezTo>
                  <a:cubicBezTo>
                    <a:pt x="688" y="658"/>
                    <a:pt x="688" y="658"/>
                    <a:pt x="688" y="658"/>
                  </a:cubicBezTo>
                  <a:cubicBezTo>
                    <a:pt x="685" y="654"/>
                    <a:pt x="685" y="654"/>
                    <a:pt x="685" y="654"/>
                  </a:cubicBezTo>
                  <a:cubicBezTo>
                    <a:pt x="688" y="658"/>
                    <a:pt x="688" y="658"/>
                    <a:pt x="688" y="658"/>
                  </a:cubicBezTo>
                  <a:cubicBezTo>
                    <a:pt x="686" y="653"/>
                    <a:pt x="686" y="653"/>
                    <a:pt x="686" y="653"/>
                  </a:cubicBezTo>
                  <a:cubicBezTo>
                    <a:pt x="686" y="654"/>
                    <a:pt x="685" y="654"/>
                    <a:pt x="685" y="654"/>
                  </a:cubicBezTo>
                  <a:cubicBezTo>
                    <a:pt x="688" y="658"/>
                    <a:pt x="688" y="658"/>
                    <a:pt x="688" y="658"/>
                  </a:cubicBezTo>
                  <a:cubicBezTo>
                    <a:pt x="686" y="653"/>
                    <a:pt x="686" y="653"/>
                    <a:pt x="686" y="653"/>
                  </a:cubicBezTo>
                  <a:cubicBezTo>
                    <a:pt x="687" y="657"/>
                    <a:pt x="687" y="657"/>
                    <a:pt x="687" y="657"/>
                  </a:cubicBezTo>
                  <a:cubicBezTo>
                    <a:pt x="686" y="653"/>
                    <a:pt x="686" y="653"/>
                    <a:pt x="686" y="653"/>
                  </a:cubicBezTo>
                  <a:cubicBezTo>
                    <a:pt x="686" y="653"/>
                    <a:pt x="686" y="653"/>
                    <a:pt x="686" y="653"/>
                  </a:cubicBezTo>
                  <a:cubicBezTo>
                    <a:pt x="687" y="657"/>
                    <a:pt x="687" y="657"/>
                    <a:pt x="687" y="657"/>
                  </a:cubicBezTo>
                  <a:cubicBezTo>
                    <a:pt x="686" y="653"/>
                    <a:pt x="686" y="653"/>
                    <a:pt x="686" y="653"/>
                  </a:cubicBezTo>
                  <a:cubicBezTo>
                    <a:pt x="686" y="653"/>
                    <a:pt x="686" y="653"/>
                    <a:pt x="686" y="653"/>
                  </a:cubicBezTo>
                  <a:cubicBezTo>
                    <a:pt x="686" y="653"/>
                    <a:pt x="685" y="654"/>
                    <a:pt x="684" y="654"/>
                  </a:cubicBezTo>
                  <a:cubicBezTo>
                    <a:pt x="681" y="654"/>
                    <a:pt x="674" y="656"/>
                    <a:pt x="668" y="657"/>
                  </a:cubicBezTo>
                  <a:cubicBezTo>
                    <a:pt x="662" y="657"/>
                    <a:pt x="657" y="658"/>
                    <a:pt x="657" y="658"/>
                  </a:cubicBezTo>
                  <a:cubicBezTo>
                    <a:pt x="655" y="659"/>
                    <a:pt x="653" y="660"/>
                    <a:pt x="652" y="663"/>
                  </a:cubicBezTo>
                  <a:cubicBezTo>
                    <a:pt x="652" y="665"/>
                    <a:pt x="653" y="667"/>
                    <a:pt x="655" y="668"/>
                  </a:cubicBezTo>
                  <a:cubicBezTo>
                    <a:pt x="659" y="671"/>
                    <a:pt x="659" y="671"/>
                    <a:pt x="659" y="671"/>
                  </a:cubicBezTo>
                  <a:cubicBezTo>
                    <a:pt x="649" y="673"/>
                    <a:pt x="649" y="673"/>
                    <a:pt x="649" y="673"/>
                  </a:cubicBezTo>
                  <a:cubicBezTo>
                    <a:pt x="647" y="673"/>
                    <a:pt x="646" y="675"/>
                    <a:pt x="645" y="677"/>
                  </a:cubicBezTo>
                  <a:cubicBezTo>
                    <a:pt x="645" y="679"/>
                    <a:pt x="646" y="681"/>
                    <a:pt x="648" y="683"/>
                  </a:cubicBezTo>
                  <a:cubicBezTo>
                    <a:pt x="670" y="696"/>
                    <a:pt x="670" y="696"/>
                    <a:pt x="670" y="696"/>
                  </a:cubicBezTo>
                  <a:cubicBezTo>
                    <a:pt x="673" y="692"/>
                    <a:pt x="673" y="692"/>
                    <a:pt x="673" y="692"/>
                  </a:cubicBezTo>
                  <a:cubicBezTo>
                    <a:pt x="673" y="686"/>
                    <a:pt x="673" y="686"/>
                    <a:pt x="673" y="686"/>
                  </a:cubicBezTo>
                  <a:cubicBezTo>
                    <a:pt x="673" y="686"/>
                    <a:pt x="655" y="686"/>
                    <a:pt x="647" y="686"/>
                  </a:cubicBezTo>
                  <a:cubicBezTo>
                    <a:pt x="645" y="686"/>
                    <a:pt x="644" y="686"/>
                    <a:pt x="643" y="686"/>
                  </a:cubicBezTo>
                  <a:cubicBezTo>
                    <a:pt x="642" y="686"/>
                    <a:pt x="642" y="686"/>
                    <a:pt x="642" y="686"/>
                  </a:cubicBezTo>
                  <a:cubicBezTo>
                    <a:pt x="641" y="686"/>
                    <a:pt x="641" y="686"/>
                    <a:pt x="641" y="686"/>
                  </a:cubicBezTo>
                  <a:cubicBezTo>
                    <a:pt x="641" y="686"/>
                    <a:pt x="640" y="686"/>
                    <a:pt x="640" y="686"/>
                  </a:cubicBezTo>
                  <a:cubicBezTo>
                    <a:pt x="640" y="686"/>
                    <a:pt x="640" y="686"/>
                    <a:pt x="639" y="687"/>
                  </a:cubicBezTo>
                  <a:cubicBezTo>
                    <a:pt x="639" y="687"/>
                    <a:pt x="639" y="687"/>
                    <a:pt x="638" y="687"/>
                  </a:cubicBezTo>
                  <a:cubicBezTo>
                    <a:pt x="638" y="687"/>
                    <a:pt x="637" y="688"/>
                    <a:pt x="637" y="689"/>
                  </a:cubicBezTo>
                  <a:cubicBezTo>
                    <a:pt x="636" y="690"/>
                    <a:pt x="636" y="691"/>
                    <a:pt x="636" y="693"/>
                  </a:cubicBezTo>
                  <a:cubicBezTo>
                    <a:pt x="636" y="694"/>
                    <a:pt x="637" y="695"/>
                    <a:pt x="639" y="696"/>
                  </a:cubicBezTo>
                  <a:cubicBezTo>
                    <a:pt x="659" y="709"/>
                    <a:pt x="659" y="709"/>
                    <a:pt x="659" y="709"/>
                  </a:cubicBezTo>
                  <a:cubicBezTo>
                    <a:pt x="662" y="704"/>
                    <a:pt x="662" y="704"/>
                    <a:pt x="662" y="704"/>
                  </a:cubicBezTo>
                  <a:cubicBezTo>
                    <a:pt x="657" y="702"/>
                    <a:pt x="657" y="702"/>
                    <a:pt x="657" y="702"/>
                  </a:cubicBezTo>
                  <a:cubicBezTo>
                    <a:pt x="662" y="704"/>
                    <a:pt x="662" y="704"/>
                    <a:pt x="662" y="704"/>
                  </a:cubicBezTo>
                  <a:cubicBezTo>
                    <a:pt x="659" y="700"/>
                    <a:pt x="659" y="700"/>
                    <a:pt x="659" y="700"/>
                  </a:cubicBezTo>
                  <a:cubicBezTo>
                    <a:pt x="659" y="700"/>
                    <a:pt x="658" y="701"/>
                    <a:pt x="657" y="702"/>
                  </a:cubicBezTo>
                  <a:cubicBezTo>
                    <a:pt x="662" y="704"/>
                    <a:pt x="662" y="704"/>
                    <a:pt x="662" y="704"/>
                  </a:cubicBezTo>
                  <a:cubicBezTo>
                    <a:pt x="659" y="700"/>
                    <a:pt x="659" y="700"/>
                    <a:pt x="659" y="700"/>
                  </a:cubicBezTo>
                  <a:cubicBezTo>
                    <a:pt x="662" y="704"/>
                    <a:pt x="662" y="704"/>
                    <a:pt x="662" y="704"/>
                  </a:cubicBezTo>
                  <a:cubicBezTo>
                    <a:pt x="660" y="699"/>
                    <a:pt x="660" y="699"/>
                    <a:pt x="660" y="699"/>
                  </a:cubicBezTo>
                  <a:cubicBezTo>
                    <a:pt x="660" y="699"/>
                    <a:pt x="660" y="699"/>
                    <a:pt x="659" y="700"/>
                  </a:cubicBezTo>
                  <a:cubicBezTo>
                    <a:pt x="662" y="704"/>
                    <a:pt x="662" y="704"/>
                    <a:pt x="662" y="704"/>
                  </a:cubicBezTo>
                  <a:cubicBezTo>
                    <a:pt x="660" y="699"/>
                    <a:pt x="660" y="699"/>
                    <a:pt x="660" y="699"/>
                  </a:cubicBezTo>
                  <a:cubicBezTo>
                    <a:pt x="661" y="703"/>
                    <a:pt x="661" y="703"/>
                    <a:pt x="661" y="703"/>
                  </a:cubicBezTo>
                  <a:cubicBezTo>
                    <a:pt x="661" y="699"/>
                    <a:pt x="661" y="699"/>
                    <a:pt x="661" y="699"/>
                  </a:cubicBezTo>
                  <a:cubicBezTo>
                    <a:pt x="660" y="699"/>
                    <a:pt x="660" y="699"/>
                    <a:pt x="660" y="699"/>
                  </a:cubicBezTo>
                  <a:cubicBezTo>
                    <a:pt x="661" y="703"/>
                    <a:pt x="661" y="703"/>
                    <a:pt x="661" y="703"/>
                  </a:cubicBezTo>
                  <a:cubicBezTo>
                    <a:pt x="661" y="699"/>
                    <a:pt x="661" y="699"/>
                    <a:pt x="661" y="699"/>
                  </a:cubicBezTo>
                  <a:cubicBezTo>
                    <a:pt x="661" y="699"/>
                    <a:pt x="660" y="699"/>
                    <a:pt x="659" y="700"/>
                  </a:cubicBezTo>
                  <a:cubicBezTo>
                    <a:pt x="655" y="700"/>
                    <a:pt x="648" y="701"/>
                    <a:pt x="641" y="702"/>
                  </a:cubicBezTo>
                  <a:cubicBezTo>
                    <a:pt x="635" y="703"/>
                    <a:pt x="629" y="703"/>
                    <a:pt x="629" y="703"/>
                  </a:cubicBezTo>
                  <a:cubicBezTo>
                    <a:pt x="628" y="703"/>
                    <a:pt x="627" y="704"/>
                    <a:pt x="626" y="705"/>
                  </a:cubicBezTo>
                  <a:cubicBezTo>
                    <a:pt x="625" y="706"/>
                    <a:pt x="625" y="706"/>
                    <a:pt x="625" y="707"/>
                  </a:cubicBezTo>
                  <a:cubicBezTo>
                    <a:pt x="624" y="708"/>
                    <a:pt x="624" y="708"/>
                    <a:pt x="624" y="709"/>
                  </a:cubicBezTo>
                  <a:cubicBezTo>
                    <a:pt x="624" y="710"/>
                    <a:pt x="625" y="711"/>
                    <a:pt x="625" y="711"/>
                  </a:cubicBezTo>
                  <a:cubicBezTo>
                    <a:pt x="625" y="712"/>
                    <a:pt x="626" y="712"/>
                    <a:pt x="626" y="712"/>
                  </a:cubicBezTo>
                  <a:cubicBezTo>
                    <a:pt x="626" y="713"/>
                    <a:pt x="626" y="713"/>
                    <a:pt x="627" y="713"/>
                  </a:cubicBezTo>
                  <a:cubicBezTo>
                    <a:pt x="628" y="714"/>
                    <a:pt x="628" y="714"/>
                    <a:pt x="628" y="714"/>
                  </a:cubicBezTo>
                  <a:cubicBezTo>
                    <a:pt x="629" y="715"/>
                    <a:pt x="631" y="716"/>
                    <a:pt x="633" y="718"/>
                  </a:cubicBezTo>
                  <a:cubicBezTo>
                    <a:pt x="637" y="720"/>
                    <a:pt x="642" y="723"/>
                    <a:pt x="645" y="725"/>
                  </a:cubicBezTo>
                  <a:cubicBezTo>
                    <a:pt x="647" y="726"/>
                    <a:pt x="649" y="727"/>
                    <a:pt x="650" y="728"/>
                  </a:cubicBezTo>
                  <a:cubicBezTo>
                    <a:pt x="650" y="728"/>
                    <a:pt x="651" y="728"/>
                    <a:pt x="651" y="728"/>
                  </a:cubicBezTo>
                  <a:cubicBezTo>
                    <a:pt x="651" y="729"/>
                    <a:pt x="651" y="729"/>
                    <a:pt x="651" y="729"/>
                  </a:cubicBezTo>
                  <a:cubicBezTo>
                    <a:pt x="653" y="726"/>
                    <a:pt x="653" y="726"/>
                    <a:pt x="653" y="726"/>
                  </a:cubicBezTo>
                  <a:cubicBezTo>
                    <a:pt x="651" y="729"/>
                    <a:pt x="651" y="729"/>
                    <a:pt x="651" y="729"/>
                  </a:cubicBezTo>
                  <a:cubicBezTo>
                    <a:pt x="651" y="729"/>
                    <a:pt x="651" y="729"/>
                    <a:pt x="651" y="729"/>
                  </a:cubicBezTo>
                  <a:cubicBezTo>
                    <a:pt x="653" y="726"/>
                    <a:pt x="653" y="726"/>
                    <a:pt x="653" y="726"/>
                  </a:cubicBezTo>
                  <a:cubicBezTo>
                    <a:pt x="651" y="729"/>
                    <a:pt x="651" y="729"/>
                    <a:pt x="651" y="729"/>
                  </a:cubicBezTo>
                  <a:cubicBezTo>
                    <a:pt x="654" y="724"/>
                    <a:pt x="654" y="724"/>
                    <a:pt x="654" y="724"/>
                  </a:cubicBezTo>
                  <a:cubicBezTo>
                    <a:pt x="651" y="728"/>
                    <a:pt x="651" y="728"/>
                    <a:pt x="651" y="728"/>
                  </a:cubicBezTo>
                  <a:cubicBezTo>
                    <a:pt x="651" y="729"/>
                    <a:pt x="651" y="729"/>
                    <a:pt x="651" y="729"/>
                  </a:cubicBezTo>
                  <a:cubicBezTo>
                    <a:pt x="654" y="724"/>
                    <a:pt x="654" y="724"/>
                    <a:pt x="654" y="724"/>
                  </a:cubicBezTo>
                  <a:cubicBezTo>
                    <a:pt x="651" y="728"/>
                    <a:pt x="651" y="728"/>
                    <a:pt x="651" y="728"/>
                  </a:cubicBezTo>
                  <a:cubicBezTo>
                    <a:pt x="654" y="724"/>
                    <a:pt x="654" y="724"/>
                    <a:pt x="654" y="724"/>
                  </a:cubicBezTo>
                  <a:cubicBezTo>
                    <a:pt x="650" y="728"/>
                    <a:pt x="650" y="728"/>
                    <a:pt x="650" y="728"/>
                  </a:cubicBezTo>
                  <a:cubicBezTo>
                    <a:pt x="651" y="728"/>
                    <a:pt x="651" y="728"/>
                    <a:pt x="651" y="728"/>
                  </a:cubicBezTo>
                  <a:cubicBezTo>
                    <a:pt x="654" y="724"/>
                    <a:pt x="654" y="724"/>
                    <a:pt x="654" y="724"/>
                  </a:cubicBezTo>
                  <a:cubicBezTo>
                    <a:pt x="650" y="728"/>
                    <a:pt x="650" y="728"/>
                    <a:pt x="650" y="728"/>
                  </a:cubicBezTo>
                  <a:cubicBezTo>
                    <a:pt x="654" y="724"/>
                    <a:pt x="654" y="724"/>
                    <a:pt x="654" y="724"/>
                  </a:cubicBezTo>
                  <a:cubicBezTo>
                    <a:pt x="650" y="727"/>
                    <a:pt x="650" y="727"/>
                    <a:pt x="650" y="727"/>
                  </a:cubicBezTo>
                  <a:cubicBezTo>
                    <a:pt x="650" y="728"/>
                    <a:pt x="650" y="728"/>
                    <a:pt x="650" y="728"/>
                  </a:cubicBezTo>
                  <a:cubicBezTo>
                    <a:pt x="654" y="724"/>
                    <a:pt x="654" y="724"/>
                    <a:pt x="654" y="724"/>
                  </a:cubicBezTo>
                  <a:cubicBezTo>
                    <a:pt x="650" y="727"/>
                    <a:pt x="650" y="727"/>
                    <a:pt x="650" y="727"/>
                  </a:cubicBezTo>
                  <a:cubicBezTo>
                    <a:pt x="654" y="724"/>
                    <a:pt x="654" y="724"/>
                    <a:pt x="654" y="724"/>
                  </a:cubicBezTo>
                  <a:cubicBezTo>
                    <a:pt x="649" y="726"/>
                    <a:pt x="649" y="726"/>
                    <a:pt x="649" y="726"/>
                  </a:cubicBezTo>
                  <a:cubicBezTo>
                    <a:pt x="650" y="727"/>
                    <a:pt x="650" y="727"/>
                    <a:pt x="650" y="727"/>
                  </a:cubicBezTo>
                  <a:cubicBezTo>
                    <a:pt x="654" y="724"/>
                    <a:pt x="654" y="724"/>
                    <a:pt x="654" y="724"/>
                  </a:cubicBezTo>
                  <a:cubicBezTo>
                    <a:pt x="649" y="726"/>
                    <a:pt x="649" y="726"/>
                    <a:pt x="649" y="726"/>
                  </a:cubicBezTo>
                  <a:cubicBezTo>
                    <a:pt x="654" y="724"/>
                    <a:pt x="654" y="724"/>
                    <a:pt x="654" y="724"/>
                  </a:cubicBezTo>
                  <a:cubicBezTo>
                    <a:pt x="649" y="724"/>
                    <a:pt x="649" y="724"/>
                    <a:pt x="649" y="724"/>
                  </a:cubicBezTo>
                  <a:cubicBezTo>
                    <a:pt x="649" y="725"/>
                    <a:pt x="649" y="726"/>
                    <a:pt x="649" y="726"/>
                  </a:cubicBezTo>
                  <a:cubicBezTo>
                    <a:pt x="654" y="724"/>
                    <a:pt x="654" y="724"/>
                    <a:pt x="654" y="724"/>
                  </a:cubicBezTo>
                  <a:cubicBezTo>
                    <a:pt x="649" y="724"/>
                    <a:pt x="649" y="724"/>
                    <a:pt x="649" y="724"/>
                  </a:cubicBezTo>
                  <a:cubicBezTo>
                    <a:pt x="654" y="724"/>
                    <a:pt x="654" y="724"/>
                    <a:pt x="654" y="724"/>
                  </a:cubicBezTo>
                  <a:cubicBezTo>
                    <a:pt x="654" y="719"/>
                    <a:pt x="654" y="719"/>
                    <a:pt x="654" y="719"/>
                  </a:cubicBezTo>
                  <a:cubicBezTo>
                    <a:pt x="629" y="720"/>
                    <a:pt x="629" y="720"/>
                    <a:pt x="629" y="720"/>
                  </a:cubicBezTo>
                  <a:cubicBezTo>
                    <a:pt x="627" y="721"/>
                    <a:pt x="625" y="722"/>
                    <a:pt x="624" y="725"/>
                  </a:cubicBezTo>
                  <a:cubicBezTo>
                    <a:pt x="624" y="727"/>
                    <a:pt x="625" y="729"/>
                    <a:pt x="627" y="731"/>
                  </a:cubicBezTo>
                  <a:cubicBezTo>
                    <a:pt x="627" y="731"/>
                    <a:pt x="628" y="731"/>
                    <a:pt x="629" y="731"/>
                  </a:cubicBezTo>
                  <a:cubicBezTo>
                    <a:pt x="630" y="732"/>
                    <a:pt x="632" y="733"/>
                    <a:pt x="634" y="734"/>
                  </a:cubicBezTo>
                  <a:cubicBezTo>
                    <a:pt x="634" y="735"/>
                    <a:pt x="635" y="735"/>
                    <a:pt x="635" y="736"/>
                  </a:cubicBezTo>
                  <a:cubicBezTo>
                    <a:pt x="636" y="736"/>
                    <a:pt x="636" y="736"/>
                    <a:pt x="636" y="736"/>
                  </a:cubicBezTo>
                  <a:cubicBezTo>
                    <a:pt x="636" y="736"/>
                    <a:pt x="636" y="736"/>
                    <a:pt x="636" y="736"/>
                  </a:cubicBezTo>
                  <a:cubicBezTo>
                    <a:pt x="638" y="733"/>
                    <a:pt x="638" y="733"/>
                    <a:pt x="638" y="733"/>
                  </a:cubicBezTo>
                  <a:cubicBezTo>
                    <a:pt x="635" y="735"/>
                    <a:pt x="635" y="735"/>
                    <a:pt x="635" y="735"/>
                  </a:cubicBezTo>
                  <a:cubicBezTo>
                    <a:pt x="636" y="736"/>
                    <a:pt x="636" y="736"/>
                    <a:pt x="636" y="736"/>
                  </a:cubicBezTo>
                  <a:cubicBezTo>
                    <a:pt x="638" y="733"/>
                    <a:pt x="638" y="733"/>
                    <a:pt x="638" y="733"/>
                  </a:cubicBezTo>
                  <a:cubicBezTo>
                    <a:pt x="635" y="735"/>
                    <a:pt x="635" y="735"/>
                    <a:pt x="635" y="735"/>
                  </a:cubicBezTo>
                  <a:cubicBezTo>
                    <a:pt x="639" y="732"/>
                    <a:pt x="639" y="732"/>
                    <a:pt x="639" y="732"/>
                  </a:cubicBezTo>
                  <a:cubicBezTo>
                    <a:pt x="635" y="734"/>
                    <a:pt x="635" y="734"/>
                    <a:pt x="635" y="734"/>
                  </a:cubicBezTo>
                  <a:cubicBezTo>
                    <a:pt x="635" y="735"/>
                    <a:pt x="635" y="735"/>
                    <a:pt x="635" y="735"/>
                  </a:cubicBezTo>
                  <a:cubicBezTo>
                    <a:pt x="639" y="732"/>
                    <a:pt x="639" y="732"/>
                    <a:pt x="639" y="732"/>
                  </a:cubicBezTo>
                  <a:cubicBezTo>
                    <a:pt x="635" y="734"/>
                    <a:pt x="635" y="734"/>
                    <a:pt x="635" y="734"/>
                  </a:cubicBezTo>
                  <a:cubicBezTo>
                    <a:pt x="639" y="732"/>
                    <a:pt x="639" y="732"/>
                    <a:pt x="639" y="732"/>
                  </a:cubicBezTo>
                  <a:cubicBezTo>
                    <a:pt x="634" y="732"/>
                    <a:pt x="634" y="732"/>
                    <a:pt x="634" y="732"/>
                  </a:cubicBezTo>
                  <a:cubicBezTo>
                    <a:pt x="634" y="733"/>
                    <a:pt x="634" y="734"/>
                    <a:pt x="635" y="734"/>
                  </a:cubicBezTo>
                  <a:cubicBezTo>
                    <a:pt x="639" y="732"/>
                    <a:pt x="639" y="732"/>
                    <a:pt x="639" y="732"/>
                  </a:cubicBezTo>
                  <a:cubicBezTo>
                    <a:pt x="634" y="732"/>
                    <a:pt x="634" y="732"/>
                    <a:pt x="634" y="732"/>
                  </a:cubicBezTo>
                  <a:cubicBezTo>
                    <a:pt x="639" y="732"/>
                    <a:pt x="639" y="732"/>
                    <a:pt x="639" y="732"/>
                  </a:cubicBezTo>
                  <a:cubicBezTo>
                    <a:pt x="635" y="729"/>
                    <a:pt x="635" y="729"/>
                    <a:pt x="635" y="729"/>
                  </a:cubicBezTo>
                  <a:cubicBezTo>
                    <a:pt x="634" y="730"/>
                    <a:pt x="634" y="731"/>
                    <a:pt x="634" y="732"/>
                  </a:cubicBezTo>
                  <a:cubicBezTo>
                    <a:pt x="639" y="732"/>
                    <a:pt x="639" y="732"/>
                    <a:pt x="639" y="732"/>
                  </a:cubicBezTo>
                  <a:cubicBezTo>
                    <a:pt x="635" y="729"/>
                    <a:pt x="635" y="729"/>
                    <a:pt x="635" y="729"/>
                  </a:cubicBezTo>
                  <a:cubicBezTo>
                    <a:pt x="639" y="732"/>
                    <a:pt x="639" y="732"/>
                    <a:pt x="639" y="732"/>
                  </a:cubicBezTo>
                  <a:cubicBezTo>
                    <a:pt x="637" y="727"/>
                    <a:pt x="637" y="727"/>
                    <a:pt x="637" y="727"/>
                  </a:cubicBezTo>
                  <a:cubicBezTo>
                    <a:pt x="615" y="736"/>
                    <a:pt x="615" y="736"/>
                    <a:pt x="615" y="736"/>
                  </a:cubicBezTo>
                  <a:cubicBezTo>
                    <a:pt x="613" y="737"/>
                    <a:pt x="612" y="739"/>
                    <a:pt x="611" y="741"/>
                  </a:cubicBezTo>
                  <a:cubicBezTo>
                    <a:pt x="611" y="743"/>
                    <a:pt x="612" y="745"/>
                    <a:pt x="614" y="746"/>
                  </a:cubicBezTo>
                  <a:cubicBezTo>
                    <a:pt x="626" y="753"/>
                    <a:pt x="626" y="753"/>
                    <a:pt x="626" y="753"/>
                  </a:cubicBezTo>
                  <a:cubicBezTo>
                    <a:pt x="629" y="749"/>
                    <a:pt x="629" y="749"/>
                    <a:pt x="629" y="749"/>
                  </a:cubicBezTo>
                  <a:cubicBezTo>
                    <a:pt x="624" y="746"/>
                    <a:pt x="624" y="746"/>
                    <a:pt x="624" y="746"/>
                  </a:cubicBezTo>
                  <a:cubicBezTo>
                    <a:pt x="629" y="749"/>
                    <a:pt x="629" y="749"/>
                    <a:pt x="629" y="749"/>
                  </a:cubicBezTo>
                  <a:cubicBezTo>
                    <a:pt x="625" y="744"/>
                    <a:pt x="625" y="744"/>
                    <a:pt x="625" y="744"/>
                  </a:cubicBezTo>
                  <a:cubicBezTo>
                    <a:pt x="625" y="745"/>
                    <a:pt x="624" y="745"/>
                    <a:pt x="624" y="746"/>
                  </a:cubicBezTo>
                  <a:cubicBezTo>
                    <a:pt x="629" y="749"/>
                    <a:pt x="629" y="749"/>
                    <a:pt x="629" y="749"/>
                  </a:cubicBezTo>
                  <a:cubicBezTo>
                    <a:pt x="625" y="744"/>
                    <a:pt x="625" y="744"/>
                    <a:pt x="625" y="744"/>
                  </a:cubicBezTo>
                  <a:cubicBezTo>
                    <a:pt x="629" y="748"/>
                    <a:pt x="629" y="748"/>
                    <a:pt x="629" y="748"/>
                  </a:cubicBezTo>
                  <a:cubicBezTo>
                    <a:pt x="626" y="744"/>
                    <a:pt x="626" y="744"/>
                    <a:pt x="626" y="744"/>
                  </a:cubicBezTo>
                  <a:cubicBezTo>
                    <a:pt x="626" y="744"/>
                    <a:pt x="626" y="744"/>
                    <a:pt x="625" y="744"/>
                  </a:cubicBezTo>
                  <a:cubicBezTo>
                    <a:pt x="629" y="748"/>
                    <a:pt x="629" y="748"/>
                    <a:pt x="629" y="748"/>
                  </a:cubicBezTo>
                  <a:cubicBezTo>
                    <a:pt x="626" y="744"/>
                    <a:pt x="626" y="744"/>
                    <a:pt x="626" y="744"/>
                  </a:cubicBezTo>
                  <a:cubicBezTo>
                    <a:pt x="628" y="747"/>
                    <a:pt x="628" y="747"/>
                    <a:pt x="628" y="747"/>
                  </a:cubicBezTo>
                  <a:cubicBezTo>
                    <a:pt x="627" y="744"/>
                    <a:pt x="627" y="744"/>
                    <a:pt x="627" y="744"/>
                  </a:cubicBezTo>
                  <a:cubicBezTo>
                    <a:pt x="626" y="744"/>
                    <a:pt x="626" y="744"/>
                    <a:pt x="626" y="744"/>
                  </a:cubicBezTo>
                  <a:cubicBezTo>
                    <a:pt x="628" y="747"/>
                    <a:pt x="628" y="747"/>
                    <a:pt x="628" y="747"/>
                  </a:cubicBezTo>
                  <a:cubicBezTo>
                    <a:pt x="627" y="744"/>
                    <a:pt x="627" y="744"/>
                    <a:pt x="627" y="744"/>
                  </a:cubicBezTo>
                  <a:cubicBezTo>
                    <a:pt x="627" y="744"/>
                    <a:pt x="627" y="744"/>
                    <a:pt x="627" y="744"/>
                  </a:cubicBezTo>
                  <a:cubicBezTo>
                    <a:pt x="627" y="744"/>
                    <a:pt x="627" y="744"/>
                    <a:pt x="627" y="744"/>
                  </a:cubicBezTo>
                  <a:cubicBezTo>
                    <a:pt x="627" y="744"/>
                    <a:pt x="627" y="744"/>
                    <a:pt x="627" y="744"/>
                  </a:cubicBezTo>
                  <a:cubicBezTo>
                    <a:pt x="627" y="744"/>
                    <a:pt x="627" y="744"/>
                    <a:pt x="627" y="744"/>
                  </a:cubicBezTo>
                  <a:cubicBezTo>
                    <a:pt x="627" y="744"/>
                    <a:pt x="627" y="744"/>
                    <a:pt x="627" y="744"/>
                  </a:cubicBezTo>
                  <a:cubicBezTo>
                    <a:pt x="626" y="744"/>
                    <a:pt x="626" y="744"/>
                    <a:pt x="625" y="744"/>
                  </a:cubicBezTo>
                  <a:cubicBezTo>
                    <a:pt x="622" y="745"/>
                    <a:pt x="617" y="746"/>
                    <a:pt x="612" y="747"/>
                  </a:cubicBezTo>
                  <a:cubicBezTo>
                    <a:pt x="610" y="747"/>
                    <a:pt x="608" y="748"/>
                    <a:pt x="606" y="748"/>
                  </a:cubicBezTo>
                  <a:cubicBezTo>
                    <a:pt x="605" y="748"/>
                    <a:pt x="605" y="749"/>
                    <a:pt x="604" y="749"/>
                  </a:cubicBezTo>
                  <a:cubicBezTo>
                    <a:pt x="604" y="749"/>
                    <a:pt x="604" y="749"/>
                    <a:pt x="604" y="749"/>
                  </a:cubicBezTo>
                  <a:cubicBezTo>
                    <a:pt x="603" y="749"/>
                    <a:pt x="603" y="749"/>
                    <a:pt x="603" y="749"/>
                  </a:cubicBezTo>
                  <a:cubicBezTo>
                    <a:pt x="603" y="749"/>
                    <a:pt x="603" y="749"/>
                    <a:pt x="603" y="749"/>
                  </a:cubicBezTo>
                  <a:cubicBezTo>
                    <a:pt x="602" y="750"/>
                    <a:pt x="602" y="750"/>
                    <a:pt x="602" y="750"/>
                  </a:cubicBezTo>
                  <a:cubicBezTo>
                    <a:pt x="602" y="750"/>
                    <a:pt x="601" y="750"/>
                    <a:pt x="600" y="751"/>
                  </a:cubicBezTo>
                  <a:cubicBezTo>
                    <a:pt x="599" y="753"/>
                    <a:pt x="599" y="754"/>
                    <a:pt x="599" y="756"/>
                  </a:cubicBezTo>
                  <a:cubicBezTo>
                    <a:pt x="600" y="757"/>
                    <a:pt x="601" y="758"/>
                    <a:pt x="602" y="759"/>
                  </a:cubicBezTo>
                  <a:cubicBezTo>
                    <a:pt x="614" y="767"/>
                    <a:pt x="614" y="767"/>
                    <a:pt x="614" y="767"/>
                  </a:cubicBezTo>
                  <a:cubicBezTo>
                    <a:pt x="617" y="762"/>
                    <a:pt x="617" y="762"/>
                    <a:pt x="617" y="762"/>
                  </a:cubicBezTo>
                  <a:cubicBezTo>
                    <a:pt x="616" y="756"/>
                    <a:pt x="616" y="756"/>
                    <a:pt x="616" y="756"/>
                  </a:cubicBezTo>
                  <a:cubicBezTo>
                    <a:pt x="583" y="761"/>
                    <a:pt x="583" y="761"/>
                    <a:pt x="583" y="761"/>
                  </a:cubicBezTo>
                  <a:cubicBezTo>
                    <a:pt x="580" y="761"/>
                    <a:pt x="578" y="764"/>
                    <a:pt x="578" y="767"/>
                  </a:cubicBezTo>
                  <a:cubicBezTo>
                    <a:pt x="578" y="768"/>
                    <a:pt x="578" y="768"/>
                    <a:pt x="578" y="769"/>
                  </a:cubicBezTo>
                  <a:cubicBezTo>
                    <a:pt x="579" y="770"/>
                    <a:pt x="579" y="770"/>
                    <a:pt x="579" y="770"/>
                  </a:cubicBezTo>
                  <a:cubicBezTo>
                    <a:pt x="580" y="771"/>
                    <a:pt x="580" y="771"/>
                    <a:pt x="580" y="771"/>
                  </a:cubicBezTo>
                  <a:cubicBezTo>
                    <a:pt x="581" y="772"/>
                    <a:pt x="581" y="772"/>
                    <a:pt x="581" y="772"/>
                  </a:cubicBezTo>
                  <a:cubicBezTo>
                    <a:pt x="582" y="773"/>
                    <a:pt x="584" y="774"/>
                    <a:pt x="587" y="775"/>
                  </a:cubicBezTo>
                  <a:cubicBezTo>
                    <a:pt x="590" y="777"/>
                    <a:pt x="595" y="780"/>
                    <a:pt x="598" y="782"/>
                  </a:cubicBezTo>
                  <a:cubicBezTo>
                    <a:pt x="600" y="783"/>
                    <a:pt x="601" y="784"/>
                    <a:pt x="602" y="785"/>
                  </a:cubicBezTo>
                  <a:cubicBezTo>
                    <a:pt x="603" y="785"/>
                    <a:pt x="603" y="785"/>
                    <a:pt x="603" y="785"/>
                  </a:cubicBezTo>
                  <a:cubicBezTo>
                    <a:pt x="603" y="785"/>
                    <a:pt x="603" y="785"/>
                    <a:pt x="603" y="785"/>
                  </a:cubicBezTo>
                  <a:cubicBezTo>
                    <a:pt x="605" y="783"/>
                    <a:pt x="605" y="783"/>
                    <a:pt x="605" y="783"/>
                  </a:cubicBezTo>
                  <a:cubicBezTo>
                    <a:pt x="603" y="785"/>
                    <a:pt x="603" y="785"/>
                    <a:pt x="603" y="785"/>
                  </a:cubicBezTo>
                  <a:cubicBezTo>
                    <a:pt x="603" y="785"/>
                    <a:pt x="603" y="785"/>
                    <a:pt x="603" y="785"/>
                  </a:cubicBezTo>
                  <a:cubicBezTo>
                    <a:pt x="605" y="783"/>
                    <a:pt x="605" y="783"/>
                    <a:pt x="605" y="783"/>
                  </a:cubicBezTo>
                  <a:cubicBezTo>
                    <a:pt x="603" y="785"/>
                    <a:pt x="603" y="785"/>
                    <a:pt x="603" y="785"/>
                  </a:cubicBezTo>
                  <a:cubicBezTo>
                    <a:pt x="607" y="782"/>
                    <a:pt x="607" y="782"/>
                    <a:pt x="607" y="782"/>
                  </a:cubicBezTo>
                  <a:cubicBezTo>
                    <a:pt x="602" y="784"/>
                    <a:pt x="602" y="784"/>
                    <a:pt x="602" y="784"/>
                  </a:cubicBezTo>
                  <a:cubicBezTo>
                    <a:pt x="603" y="785"/>
                    <a:pt x="603" y="785"/>
                    <a:pt x="603" y="785"/>
                  </a:cubicBezTo>
                  <a:cubicBezTo>
                    <a:pt x="607" y="782"/>
                    <a:pt x="607" y="782"/>
                    <a:pt x="607" y="782"/>
                  </a:cubicBezTo>
                  <a:cubicBezTo>
                    <a:pt x="602" y="784"/>
                    <a:pt x="602" y="784"/>
                    <a:pt x="602" y="784"/>
                  </a:cubicBezTo>
                  <a:cubicBezTo>
                    <a:pt x="607" y="781"/>
                    <a:pt x="607" y="781"/>
                    <a:pt x="607" y="781"/>
                  </a:cubicBezTo>
                  <a:cubicBezTo>
                    <a:pt x="602" y="781"/>
                    <a:pt x="602" y="781"/>
                    <a:pt x="602" y="781"/>
                  </a:cubicBezTo>
                  <a:cubicBezTo>
                    <a:pt x="602" y="783"/>
                    <a:pt x="602" y="784"/>
                    <a:pt x="602" y="784"/>
                  </a:cubicBezTo>
                  <a:cubicBezTo>
                    <a:pt x="607" y="781"/>
                    <a:pt x="607" y="781"/>
                    <a:pt x="607" y="781"/>
                  </a:cubicBezTo>
                  <a:cubicBezTo>
                    <a:pt x="602" y="781"/>
                    <a:pt x="602" y="781"/>
                    <a:pt x="602" y="781"/>
                  </a:cubicBezTo>
                  <a:cubicBezTo>
                    <a:pt x="607" y="781"/>
                    <a:pt x="607" y="781"/>
                    <a:pt x="607" y="781"/>
                  </a:cubicBezTo>
                  <a:cubicBezTo>
                    <a:pt x="602" y="778"/>
                    <a:pt x="602" y="778"/>
                    <a:pt x="602" y="778"/>
                  </a:cubicBezTo>
                  <a:cubicBezTo>
                    <a:pt x="602" y="779"/>
                    <a:pt x="602" y="781"/>
                    <a:pt x="602" y="781"/>
                  </a:cubicBezTo>
                  <a:cubicBezTo>
                    <a:pt x="607" y="781"/>
                    <a:pt x="607" y="781"/>
                    <a:pt x="607" y="781"/>
                  </a:cubicBezTo>
                  <a:cubicBezTo>
                    <a:pt x="602" y="778"/>
                    <a:pt x="602" y="778"/>
                    <a:pt x="602" y="778"/>
                  </a:cubicBezTo>
                  <a:cubicBezTo>
                    <a:pt x="607" y="781"/>
                    <a:pt x="607" y="781"/>
                    <a:pt x="607" y="781"/>
                  </a:cubicBezTo>
                  <a:cubicBezTo>
                    <a:pt x="607" y="776"/>
                    <a:pt x="607" y="776"/>
                    <a:pt x="607" y="776"/>
                  </a:cubicBezTo>
                  <a:cubicBezTo>
                    <a:pt x="572" y="776"/>
                    <a:pt x="572" y="776"/>
                    <a:pt x="572" y="776"/>
                  </a:cubicBezTo>
                  <a:cubicBezTo>
                    <a:pt x="571" y="776"/>
                    <a:pt x="569" y="777"/>
                    <a:pt x="568" y="778"/>
                  </a:cubicBezTo>
                  <a:cubicBezTo>
                    <a:pt x="567" y="780"/>
                    <a:pt x="567" y="781"/>
                    <a:pt x="567" y="782"/>
                  </a:cubicBezTo>
                  <a:cubicBezTo>
                    <a:pt x="567" y="783"/>
                    <a:pt x="567" y="784"/>
                    <a:pt x="568" y="784"/>
                  </a:cubicBezTo>
                  <a:cubicBezTo>
                    <a:pt x="568" y="785"/>
                    <a:pt x="568" y="785"/>
                    <a:pt x="569" y="786"/>
                  </a:cubicBezTo>
                  <a:cubicBezTo>
                    <a:pt x="569" y="786"/>
                    <a:pt x="569" y="786"/>
                    <a:pt x="570" y="787"/>
                  </a:cubicBezTo>
                  <a:cubicBezTo>
                    <a:pt x="571" y="787"/>
                    <a:pt x="572" y="788"/>
                    <a:pt x="574" y="790"/>
                  </a:cubicBezTo>
                  <a:cubicBezTo>
                    <a:pt x="580" y="793"/>
                    <a:pt x="589" y="798"/>
                    <a:pt x="589" y="798"/>
                  </a:cubicBezTo>
                  <a:cubicBezTo>
                    <a:pt x="592" y="794"/>
                    <a:pt x="592" y="794"/>
                    <a:pt x="592" y="794"/>
                  </a:cubicBezTo>
                  <a:cubicBezTo>
                    <a:pt x="591" y="788"/>
                    <a:pt x="591" y="788"/>
                    <a:pt x="591" y="788"/>
                  </a:cubicBezTo>
                  <a:cubicBezTo>
                    <a:pt x="563" y="793"/>
                    <a:pt x="563" y="793"/>
                    <a:pt x="563" y="793"/>
                  </a:cubicBezTo>
                  <a:cubicBezTo>
                    <a:pt x="562" y="794"/>
                    <a:pt x="560" y="794"/>
                    <a:pt x="560" y="796"/>
                  </a:cubicBezTo>
                  <a:cubicBezTo>
                    <a:pt x="559" y="797"/>
                    <a:pt x="559" y="798"/>
                    <a:pt x="559" y="799"/>
                  </a:cubicBezTo>
                  <a:cubicBezTo>
                    <a:pt x="559" y="800"/>
                    <a:pt x="559" y="801"/>
                    <a:pt x="559" y="802"/>
                  </a:cubicBezTo>
                  <a:cubicBezTo>
                    <a:pt x="560" y="803"/>
                    <a:pt x="561" y="803"/>
                    <a:pt x="561" y="803"/>
                  </a:cubicBezTo>
                  <a:cubicBezTo>
                    <a:pt x="562" y="804"/>
                    <a:pt x="562" y="804"/>
                    <a:pt x="563" y="804"/>
                  </a:cubicBezTo>
                  <a:cubicBezTo>
                    <a:pt x="564" y="806"/>
                    <a:pt x="567" y="807"/>
                    <a:pt x="569" y="808"/>
                  </a:cubicBezTo>
                  <a:cubicBezTo>
                    <a:pt x="570" y="809"/>
                    <a:pt x="571" y="809"/>
                    <a:pt x="571" y="809"/>
                  </a:cubicBezTo>
                  <a:cubicBezTo>
                    <a:pt x="572" y="810"/>
                    <a:pt x="572" y="810"/>
                    <a:pt x="572" y="810"/>
                  </a:cubicBezTo>
                  <a:cubicBezTo>
                    <a:pt x="572" y="810"/>
                    <a:pt x="572" y="810"/>
                    <a:pt x="572" y="810"/>
                  </a:cubicBezTo>
                  <a:cubicBezTo>
                    <a:pt x="572" y="809"/>
                    <a:pt x="572" y="809"/>
                    <a:pt x="572" y="809"/>
                  </a:cubicBezTo>
                  <a:cubicBezTo>
                    <a:pt x="572" y="810"/>
                    <a:pt x="572" y="810"/>
                    <a:pt x="572" y="810"/>
                  </a:cubicBezTo>
                  <a:cubicBezTo>
                    <a:pt x="572" y="810"/>
                    <a:pt x="572" y="810"/>
                    <a:pt x="572" y="810"/>
                  </a:cubicBezTo>
                  <a:cubicBezTo>
                    <a:pt x="572" y="809"/>
                    <a:pt x="572" y="809"/>
                    <a:pt x="572" y="809"/>
                  </a:cubicBezTo>
                  <a:cubicBezTo>
                    <a:pt x="572" y="810"/>
                    <a:pt x="572" y="810"/>
                    <a:pt x="572" y="810"/>
                  </a:cubicBezTo>
                  <a:cubicBezTo>
                    <a:pt x="574" y="807"/>
                    <a:pt x="574" y="807"/>
                    <a:pt x="574" y="807"/>
                  </a:cubicBezTo>
                  <a:cubicBezTo>
                    <a:pt x="571" y="809"/>
                    <a:pt x="571" y="809"/>
                    <a:pt x="571" y="809"/>
                  </a:cubicBezTo>
                  <a:cubicBezTo>
                    <a:pt x="571" y="809"/>
                    <a:pt x="572" y="810"/>
                    <a:pt x="572" y="810"/>
                  </a:cubicBezTo>
                  <a:cubicBezTo>
                    <a:pt x="574" y="807"/>
                    <a:pt x="574" y="807"/>
                    <a:pt x="574" y="807"/>
                  </a:cubicBezTo>
                  <a:cubicBezTo>
                    <a:pt x="571" y="809"/>
                    <a:pt x="571" y="809"/>
                    <a:pt x="571" y="809"/>
                  </a:cubicBezTo>
                  <a:cubicBezTo>
                    <a:pt x="575" y="806"/>
                    <a:pt x="575" y="806"/>
                    <a:pt x="575" y="806"/>
                  </a:cubicBezTo>
                  <a:cubicBezTo>
                    <a:pt x="571" y="808"/>
                    <a:pt x="571" y="808"/>
                    <a:pt x="571" y="808"/>
                  </a:cubicBezTo>
                  <a:cubicBezTo>
                    <a:pt x="571" y="809"/>
                    <a:pt x="571" y="809"/>
                    <a:pt x="571" y="809"/>
                  </a:cubicBezTo>
                  <a:cubicBezTo>
                    <a:pt x="575" y="806"/>
                    <a:pt x="575" y="806"/>
                    <a:pt x="575" y="806"/>
                  </a:cubicBezTo>
                  <a:cubicBezTo>
                    <a:pt x="571" y="808"/>
                    <a:pt x="571" y="808"/>
                    <a:pt x="571" y="808"/>
                  </a:cubicBezTo>
                  <a:cubicBezTo>
                    <a:pt x="575" y="806"/>
                    <a:pt x="575" y="806"/>
                    <a:pt x="575" y="806"/>
                  </a:cubicBezTo>
                  <a:cubicBezTo>
                    <a:pt x="570" y="806"/>
                    <a:pt x="570" y="806"/>
                    <a:pt x="570" y="806"/>
                  </a:cubicBezTo>
                  <a:cubicBezTo>
                    <a:pt x="570" y="807"/>
                    <a:pt x="570" y="808"/>
                    <a:pt x="571" y="808"/>
                  </a:cubicBezTo>
                  <a:cubicBezTo>
                    <a:pt x="575" y="806"/>
                    <a:pt x="575" y="806"/>
                    <a:pt x="575" y="806"/>
                  </a:cubicBezTo>
                  <a:cubicBezTo>
                    <a:pt x="570" y="806"/>
                    <a:pt x="570" y="806"/>
                    <a:pt x="570" y="806"/>
                  </a:cubicBezTo>
                  <a:cubicBezTo>
                    <a:pt x="575" y="806"/>
                    <a:pt x="575" y="806"/>
                    <a:pt x="575" y="806"/>
                  </a:cubicBezTo>
                  <a:cubicBezTo>
                    <a:pt x="571" y="803"/>
                    <a:pt x="571" y="803"/>
                    <a:pt x="571" y="803"/>
                  </a:cubicBezTo>
                  <a:cubicBezTo>
                    <a:pt x="570" y="804"/>
                    <a:pt x="570" y="805"/>
                    <a:pt x="570" y="806"/>
                  </a:cubicBezTo>
                  <a:cubicBezTo>
                    <a:pt x="575" y="806"/>
                    <a:pt x="575" y="806"/>
                    <a:pt x="575" y="806"/>
                  </a:cubicBezTo>
                  <a:cubicBezTo>
                    <a:pt x="571" y="803"/>
                    <a:pt x="571" y="803"/>
                    <a:pt x="571" y="803"/>
                  </a:cubicBezTo>
                  <a:cubicBezTo>
                    <a:pt x="575" y="806"/>
                    <a:pt x="575" y="806"/>
                    <a:pt x="575" y="806"/>
                  </a:cubicBezTo>
                  <a:cubicBezTo>
                    <a:pt x="575" y="800"/>
                    <a:pt x="575" y="800"/>
                    <a:pt x="575" y="800"/>
                  </a:cubicBezTo>
                  <a:cubicBezTo>
                    <a:pt x="575" y="800"/>
                    <a:pt x="566" y="801"/>
                    <a:pt x="558" y="802"/>
                  </a:cubicBezTo>
                  <a:cubicBezTo>
                    <a:pt x="554" y="803"/>
                    <a:pt x="549" y="803"/>
                    <a:pt x="546" y="804"/>
                  </a:cubicBezTo>
                  <a:cubicBezTo>
                    <a:pt x="544" y="804"/>
                    <a:pt x="543" y="804"/>
                    <a:pt x="542" y="804"/>
                  </a:cubicBezTo>
                  <a:cubicBezTo>
                    <a:pt x="541" y="804"/>
                    <a:pt x="541" y="805"/>
                    <a:pt x="540" y="805"/>
                  </a:cubicBezTo>
                  <a:cubicBezTo>
                    <a:pt x="540" y="805"/>
                    <a:pt x="540" y="805"/>
                    <a:pt x="539" y="805"/>
                  </a:cubicBezTo>
                  <a:cubicBezTo>
                    <a:pt x="539" y="805"/>
                    <a:pt x="539" y="805"/>
                    <a:pt x="538" y="806"/>
                  </a:cubicBezTo>
                  <a:cubicBezTo>
                    <a:pt x="538" y="806"/>
                    <a:pt x="537" y="806"/>
                    <a:pt x="537" y="807"/>
                  </a:cubicBezTo>
                  <a:cubicBezTo>
                    <a:pt x="536" y="809"/>
                    <a:pt x="536" y="810"/>
                    <a:pt x="536" y="812"/>
                  </a:cubicBezTo>
                  <a:cubicBezTo>
                    <a:pt x="536" y="813"/>
                    <a:pt x="537" y="814"/>
                    <a:pt x="538" y="815"/>
                  </a:cubicBezTo>
                  <a:cubicBezTo>
                    <a:pt x="538" y="815"/>
                    <a:pt x="540" y="816"/>
                    <a:pt x="542" y="817"/>
                  </a:cubicBezTo>
                  <a:cubicBezTo>
                    <a:pt x="545" y="819"/>
                    <a:pt x="549" y="821"/>
                    <a:pt x="553" y="824"/>
                  </a:cubicBezTo>
                  <a:cubicBezTo>
                    <a:pt x="555" y="825"/>
                    <a:pt x="556" y="826"/>
                    <a:pt x="557" y="826"/>
                  </a:cubicBezTo>
                  <a:cubicBezTo>
                    <a:pt x="558" y="827"/>
                    <a:pt x="558" y="827"/>
                    <a:pt x="559" y="827"/>
                  </a:cubicBezTo>
                  <a:cubicBezTo>
                    <a:pt x="559" y="827"/>
                    <a:pt x="559" y="827"/>
                    <a:pt x="559" y="827"/>
                  </a:cubicBezTo>
                  <a:cubicBezTo>
                    <a:pt x="561" y="825"/>
                    <a:pt x="561" y="825"/>
                    <a:pt x="561" y="825"/>
                  </a:cubicBezTo>
                  <a:cubicBezTo>
                    <a:pt x="558" y="827"/>
                    <a:pt x="558" y="827"/>
                    <a:pt x="558" y="827"/>
                  </a:cubicBezTo>
                  <a:cubicBezTo>
                    <a:pt x="559" y="827"/>
                    <a:pt x="559" y="827"/>
                    <a:pt x="559" y="827"/>
                  </a:cubicBezTo>
                  <a:cubicBezTo>
                    <a:pt x="561" y="825"/>
                    <a:pt x="561" y="825"/>
                    <a:pt x="561" y="825"/>
                  </a:cubicBezTo>
                  <a:cubicBezTo>
                    <a:pt x="558" y="827"/>
                    <a:pt x="558" y="827"/>
                    <a:pt x="558" y="827"/>
                  </a:cubicBezTo>
                  <a:cubicBezTo>
                    <a:pt x="562" y="824"/>
                    <a:pt x="562" y="824"/>
                    <a:pt x="562" y="824"/>
                  </a:cubicBezTo>
                  <a:cubicBezTo>
                    <a:pt x="558" y="826"/>
                    <a:pt x="558" y="826"/>
                    <a:pt x="558" y="826"/>
                  </a:cubicBezTo>
                  <a:cubicBezTo>
                    <a:pt x="558" y="827"/>
                    <a:pt x="558" y="827"/>
                    <a:pt x="558" y="827"/>
                  </a:cubicBezTo>
                  <a:cubicBezTo>
                    <a:pt x="562" y="824"/>
                    <a:pt x="562" y="824"/>
                    <a:pt x="562" y="824"/>
                  </a:cubicBezTo>
                  <a:cubicBezTo>
                    <a:pt x="558" y="826"/>
                    <a:pt x="558" y="826"/>
                    <a:pt x="558" y="826"/>
                  </a:cubicBezTo>
                  <a:cubicBezTo>
                    <a:pt x="562" y="823"/>
                    <a:pt x="562" y="823"/>
                    <a:pt x="562" y="823"/>
                  </a:cubicBezTo>
                  <a:cubicBezTo>
                    <a:pt x="557" y="823"/>
                    <a:pt x="557" y="823"/>
                    <a:pt x="557" y="823"/>
                  </a:cubicBezTo>
                  <a:cubicBezTo>
                    <a:pt x="557" y="825"/>
                    <a:pt x="557" y="826"/>
                    <a:pt x="558" y="826"/>
                  </a:cubicBezTo>
                  <a:cubicBezTo>
                    <a:pt x="562" y="823"/>
                    <a:pt x="562" y="823"/>
                    <a:pt x="562" y="823"/>
                  </a:cubicBezTo>
                  <a:cubicBezTo>
                    <a:pt x="557" y="823"/>
                    <a:pt x="557" y="823"/>
                    <a:pt x="557" y="823"/>
                  </a:cubicBezTo>
                  <a:cubicBezTo>
                    <a:pt x="562" y="823"/>
                    <a:pt x="562" y="823"/>
                    <a:pt x="562" y="823"/>
                  </a:cubicBezTo>
                  <a:cubicBezTo>
                    <a:pt x="558" y="821"/>
                    <a:pt x="558" y="821"/>
                    <a:pt x="558" y="821"/>
                  </a:cubicBezTo>
                  <a:cubicBezTo>
                    <a:pt x="557" y="822"/>
                    <a:pt x="557" y="823"/>
                    <a:pt x="557" y="823"/>
                  </a:cubicBezTo>
                  <a:cubicBezTo>
                    <a:pt x="562" y="823"/>
                    <a:pt x="562" y="823"/>
                    <a:pt x="562" y="823"/>
                  </a:cubicBezTo>
                  <a:cubicBezTo>
                    <a:pt x="558" y="821"/>
                    <a:pt x="558" y="821"/>
                    <a:pt x="558" y="821"/>
                  </a:cubicBezTo>
                  <a:cubicBezTo>
                    <a:pt x="562" y="823"/>
                    <a:pt x="562" y="823"/>
                    <a:pt x="562" y="823"/>
                  </a:cubicBezTo>
                  <a:cubicBezTo>
                    <a:pt x="563" y="818"/>
                    <a:pt x="563" y="818"/>
                    <a:pt x="563" y="818"/>
                  </a:cubicBezTo>
                  <a:cubicBezTo>
                    <a:pt x="529" y="817"/>
                    <a:pt x="529" y="817"/>
                    <a:pt x="529" y="817"/>
                  </a:cubicBezTo>
                  <a:cubicBezTo>
                    <a:pt x="527" y="817"/>
                    <a:pt x="524" y="819"/>
                    <a:pt x="524" y="821"/>
                  </a:cubicBezTo>
                  <a:cubicBezTo>
                    <a:pt x="523" y="823"/>
                    <a:pt x="524" y="826"/>
                    <a:pt x="526" y="827"/>
                  </a:cubicBezTo>
                  <a:cubicBezTo>
                    <a:pt x="545" y="839"/>
                    <a:pt x="545" y="839"/>
                    <a:pt x="545" y="839"/>
                  </a:cubicBezTo>
                  <a:cubicBezTo>
                    <a:pt x="548" y="835"/>
                    <a:pt x="548" y="835"/>
                    <a:pt x="548" y="835"/>
                  </a:cubicBezTo>
                  <a:cubicBezTo>
                    <a:pt x="549" y="829"/>
                    <a:pt x="549" y="829"/>
                    <a:pt x="549" y="829"/>
                  </a:cubicBezTo>
                  <a:cubicBezTo>
                    <a:pt x="549" y="829"/>
                    <a:pt x="542" y="828"/>
                    <a:pt x="535" y="828"/>
                  </a:cubicBezTo>
                  <a:cubicBezTo>
                    <a:pt x="531" y="828"/>
                    <a:pt x="527" y="827"/>
                    <a:pt x="524" y="827"/>
                  </a:cubicBezTo>
                  <a:cubicBezTo>
                    <a:pt x="520" y="827"/>
                    <a:pt x="517" y="827"/>
                    <a:pt x="516" y="827"/>
                  </a:cubicBezTo>
                  <a:cubicBezTo>
                    <a:pt x="515" y="827"/>
                    <a:pt x="515" y="827"/>
                    <a:pt x="514" y="827"/>
                  </a:cubicBezTo>
                  <a:cubicBezTo>
                    <a:pt x="514" y="827"/>
                    <a:pt x="514" y="827"/>
                    <a:pt x="513" y="827"/>
                  </a:cubicBezTo>
                  <a:cubicBezTo>
                    <a:pt x="513" y="827"/>
                    <a:pt x="512" y="827"/>
                    <a:pt x="512" y="827"/>
                  </a:cubicBezTo>
                  <a:cubicBezTo>
                    <a:pt x="511" y="828"/>
                    <a:pt x="511" y="828"/>
                    <a:pt x="510" y="829"/>
                  </a:cubicBezTo>
                  <a:cubicBezTo>
                    <a:pt x="508" y="832"/>
                    <a:pt x="509" y="835"/>
                    <a:pt x="511" y="837"/>
                  </a:cubicBezTo>
                  <a:cubicBezTo>
                    <a:pt x="512" y="837"/>
                    <a:pt x="512" y="837"/>
                    <a:pt x="512" y="837"/>
                  </a:cubicBezTo>
                  <a:cubicBezTo>
                    <a:pt x="490" y="836"/>
                    <a:pt x="490" y="836"/>
                    <a:pt x="490" y="836"/>
                  </a:cubicBezTo>
                  <a:cubicBezTo>
                    <a:pt x="488" y="836"/>
                    <a:pt x="486" y="837"/>
                    <a:pt x="485" y="839"/>
                  </a:cubicBezTo>
                  <a:cubicBezTo>
                    <a:pt x="484" y="840"/>
                    <a:pt x="484" y="841"/>
                    <a:pt x="484" y="842"/>
                  </a:cubicBezTo>
                  <a:cubicBezTo>
                    <a:pt x="484" y="843"/>
                    <a:pt x="484" y="844"/>
                    <a:pt x="485" y="845"/>
                  </a:cubicBezTo>
                  <a:cubicBezTo>
                    <a:pt x="485" y="846"/>
                    <a:pt x="485" y="846"/>
                    <a:pt x="486" y="846"/>
                  </a:cubicBezTo>
                  <a:cubicBezTo>
                    <a:pt x="486" y="847"/>
                    <a:pt x="487" y="847"/>
                    <a:pt x="487" y="847"/>
                  </a:cubicBezTo>
                  <a:cubicBezTo>
                    <a:pt x="488" y="848"/>
                    <a:pt x="490" y="849"/>
                    <a:pt x="493" y="851"/>
                  </a:cubicBezTo>
                  <a:cubicBezTo>
                    <a:pt x="496" y="853"/>
                    <a:pt x="500" y="855"/>
                    <a:pt x="504" y="857"/>
                  </a:cubicBezTo>
                  <a:cubicBezTo>
                    <a:pt x="506" y="858"/>
                    <a:pt x="507" y="859"/>
                    <a:pt x="508" y="860"/>
                  </a:cubicBezTo>
                  <a:cubicBezTo>
                    <a:pt x="509" y="860"/>
                    <a:pt x="509" y="860"/>
                    <a:pt x="509" y="861"/>
                  </a:cubicBezTo>
                  <a:cubicBezTo>
                    <a:pt x="509" y="861"/>
                    <a:pt x="509" y="861"/>
                    <a:pt x="509" y="861"/>
                  </a:cubicBezTo>
                  <a:cubicBezTo>
                    <a:pt x="511" y="858"/>
                    <a:pt x="511" y="858"/>
                    <a:pt x="511" y="858"/>
                  </a:cubicBezTo>
                  <a:cubicBezTo>
                    <a:pt x="509" y="860"/>
                    <a:pt x="509" y="860"/>
                    <a:pt x="509" y="860"/>
                  </a:cubicBezTo>
                  <a:cubicBezTo>
                    <a:pt x="509" y="861"/>
                    <a:pt x="509" y="861"/>
                    <a:pt x="509" y="861"/>
                  </a:cubicBezTo>
                  <a:cubicBezTo>
                    <a:pt x="511" y="858"/>
                    <a:pt x="511" y="858"/>
                    <a:pt x="511" y="858"/>
                  </a:cubicBezTo>
                  <a:cubicBezTo>
                    <a:pt x="509" y="860"/>
                    <a:pt x="509" y="860"/>
                    <a:pt x="509" y="860"/>
                  </a:cubicBezTo>
                  <a:cubicBezTo>
                    <a:pt x="512" y="857"/>
                    <a:pt x="512" y="857"/>
                    <a:pt x="512" y="857"/>
                  </a:cubicBezTo>
                  <a:cubicBezTo>
                    <a:pt x="508" y="859"/>
                    <a:pt x="508" y="859"/>
                    <a:pt x="508" y="859"/>
                  </a:cubicBezTo>
                  <a:cubicBezTo>
                    <a:pt x="508" y="860"/>
                    <a:pt x="509" y="860"/>
                    <a:pt x="509" y="860"/>
                  </a:cubicBezTo>
                  <a:cubicBezTo>
                    <a:pt x="512" y="857"/>
                    <a:pt x="512" y="857"/>
                    <a:pt x="512" y="857"/>
                  </a:cubicBezTo>
                  <a:cubicBezTo>
                    <a:pt x="508" y="859"/>
                    <a:pt x="508" y="859"/>
                    <a:pt x="508" y="859"/>
                  </a:cubicBezTo>
                  <a:cubicBezTo>
                    <a:pt x="513" y="857"/>
                    <a:pt x="513" y="857"/>
                    <a:pt x="513" y="857"/>
                  </a:cubicBezTo>
                  <a:cubicBezTo>
                    <a:pt x="507" y="857"/>
                    <a:pt x="507" y="857"/>
                    <a:pt x="507" y="857"/>
                  </a:cubicBezTo>
                  <a:cubicBezTo>
                    <a:pt x="507" y="858"/>
                    <a:pt x="508" y="859"/>
                    <a:pt x="508" y="859"/>
                  </a:cubicBezTo>
                  <a:cubicBezTo>
                    <a:pt x="513" y="857"/>
                    <a:pt x="513" y="857"/>
                    <a:pt x="513" y="857"/>
                  </a:cubicBezTo>
                  <a:cubicBezTo>
                    <a:pt x="507" y="857"/>
                    <a:pt x="507" y="857"/>
                    <a:pt x="507" y="857"/>
                  </a:cubicBezTo>
                  <a:cubicBezTo>
                    <a:pt x="513" y="857"/>
                    <a:pt x="513" y="857"/>
                    <a:pt x="513" y="857"/>
                  </a:cubicBezTo>
                  <a:cubicBezTo>
                    <a:pt x="508" y="854"/>
                    <a:pt x="508" y="854"/>
                    <a:pt x="508" y="854"/>
                  </a:cubicBezTo>
                  <a:cubicBezTo>
                    <a:pt x="508" y="855"/>
                    <a:pt x="507" y="856"/>
                    <a:pt x="507" y="857"/>
                  </a:cubicBezTo>
                  <a:cubicBezTo>
                    <a:pt x="513" y="857"/>
                    <a:pt x="513" y="857"/>
                    <a:pt x="513" y="857"/>
                  </a:cubicBezTo>
                  <a:cubicBezTo>
                    <a:pt x="508" y="854"/>
                    <a:pt x="508" y="854"/>
                    <a:pt x="508" y="854"/>
                  </a:cubicBezTo>
                  <a:cubicBezTo>
                    <a:pt x="513" y="857"/>
                    <a:pt x="513" y="857"/>
                    <a:pt x="513" y="857"/>
                  </a:cubicBezTo>
                  <a:cubicBezTo>
                    <a:pt x="508" y="854"/>
                    <a:pt x="508" y="854"/>
                    <a:pt x="508" y="854"/>
                  </a:cubicBezTo>
                  <a:cubicBezTo>
                    <a:pt x="513" y="857"/>
                    <a:pt x="513" y="857"/>
                    <a:pt x="513" y="857"/>
                  </a:cubicBezTo>
                  <a:cubicBezTo>
                    <a:pt x="510" y="852"/>
                    <a:pt x="510" y="852"/>
                    <a:pt x="510" y="852"/>
                  </a:cubicBezTo>
                  <a:cubicBezTo>
                    <a:pt x="510" y="852"/>
                    <a:pt x="509" y="853"/>
                    <a:pt x="508" y="854"/>
                  </a:cubicBezTo>
                  <a:cubicBezTo>
                    <a:pt x="513" y="857"/>
                    <a:pt x="513" y="857"/>
                    <a:pt x="513" y="857"/>
                  </a:cubicBezTo>
                  <a:cubicBezTo>
                    <a:pt x="510" y="852"/>
                    <a:pt x="510" y="852"/>
                    <a:pt x="510" y="852"/>
                  </a:cubicBezTo>
                  <a:cubicBezTo>
                    <a:pt x="513" y="857"/>
                    <a:pt x="513" y="857"/>
                    <a:pt x="513" y="857"/>
                  </a:cubicBezTo>
                  <a:cubicBezTo>
                    <a:pt x="512" y="851"/>
                    <a:pt x="512" y="851"/>
                    <a:pt x="512" y="851"/>
                  </a:cubicBezTo>
                  <a:cubicBezTo>
                    <a:pt x="511" y="851"/>
                    <a:pt x="511" y="851"/>
                    <a:pt x="510" y="852"/>
                  </a:cubicBezTo>
                  <a:cubicBezTo>
                    <a:pt x="513" y="857"/>
                    <a:pt x="513" y="857"/>
                    <a:pt x="513" y="857"/>
                  </a:cubicBezTo>
                  <a:cubicBezTo>
                    <a:pt x="512" y="851"/>
                    <a:pt x="512" y="851"/>
                    <a:pt x="512" y="851"/>
                  </a:cubicBezTo>
                  <a:cubicBezTo>
                    <a:pt x="513" y="856"/>
                    <a:pt x="513" y="856"/>
                    <a:pt x="513" y="856"/>
                  </a:cubicBezTo>
                  <a:cubicBezTo>
                    <a:pt x="512" y="851"/>
                    <a:pt x="512" y="851"/>
                    <a:pt x="512" y="851"/>
                  </a:cubicBezTo>
                  <a:cubicBezTo>
                    <a:pt x="512" y="851"/>
                    <a:pt x="512" y="851"/>
                    <a:pt x="512" y="851"/>
                  </a:cubicBezTo>
                  <a:cubicBezTo>
                    <a:pt x="513" y="856"/>
                    <a:pt x="513" y="856"/>
                    <a:pt x="513" y="856"/>
                  </a:cubicBezTo>
                  <a:cubicBezTo>
                    <a:pt x="512" y="851"/>
                    <a:pt x="512" y="851"/>
                    <a:pt x="512" y="851"/>
                  </a:cubicBezTo>
                  <a:cubicBezTo>
                    <a:pt x="512" y="854"/>
                    <a:pt x="512" y="854"/>
                    <a:pt x="512" y="854"/>
                  </a:cubicBezTo>
                  <a:cubicBezTo>
                    <a:pt x="512" y="851"/>
                    <a:pt x="512" y="851"/>
                    <a:pt x="512" y="851"/>
                  </a:cubicBezTo>
                  <a:cubicBezTo>
                    <a:pt x="512" y="851"/>
                    <a:pt x="512" y="851"/>
                    <a:pt x="512" y="851"/>
                  </a:cubicBezTo>
                  <a:cubicBezTo>
                    <a:pt x="512" y="854"/>
                    <a:pt x="512" y="854"/>
                    <a:pt x="512" y="854"/>
                  </a:cubicBezTo>
                  <a:cubicBezTo>
                    <a:pt x="512" y="851"/>
                    <a:pt x="512" y="851"/>
                    <a:pt x="512" y="851"/>
                  </a:cubicBezTo>
                  <a:cubicBezTo>
                    <a:pt x="512" y="851"/>
                    <a:pt x="512" y="851"/>
                    <a:pt x="512" y="851"/>
                  </a:cubicBezTo>
                  <a:cubicBezTo>
                    <a:pt x="512" y="851"/>
                    <a:pt x="512" y="851"/>
                    <a:pt x="512" y="851"/>
                  </a:cubicBezTo>
                  <a:cubicBezTo>
                    <a:pt x="511" y="851"/>
                    <a:pt x="508" y="851"/>
                    <a:pt x="504" y="851"/>
                  </a:cubicBezTo>
                  <a:cubicBezTo>
                    <a:pt x="499" y="851"/>
                    <a:pt x="491" y="850"/>
                    <a:pt x="485" y="850"/>
                  </a:cubicBezTo>
                  <a:cubicBezTo>
                    <a:pt x="479" y="849"/>
                    <a:pt x="475" y="849"/>
                    <a:pt x="475" y="849"/>
                  </a:cubicBezTo>
                  <a:cubicBezTo>
                    <a:pt x="472" y="849"/>
                    <a:pt x="470" y="851"/>
                    <a:pt x="469" y="853"/>
                  </a:cubicBezTo>
                  <a:cubicBezTo>
                    <a:pt x="469" y="855"/>
                    <a:pt x="469" y="858"/>
                    <a:pt x="472" y="859"/>
                  </a:cubicBezTo>
                  <a:cubicBezTo>
                    <a:pt x="489" y="870"/>
                    <a:pt x="489" y="870"/>
                    <a:pt x="489" y="870"/>
                  </a:cubicBezTo>
                  <a:cubicBezTo>
                    <a:pt x="492" y="866"/>
                    <a:pt x="492" y="866"/>
                    <a:pt x="492" y="866"/>
                  </a:cubicBezTo>
                  <a:cubicBezTo>
                    <a:pt x="488" y="863"/>
                    <a:pt x="488" y="863"/>
                    <a:pt x="488" y="863"/>
                  </a:cubicBezTo>
                  <a:cubicBezTo>
                    <a:pt x="492" y="866"/>
                    <a:pt x="492" y="866"/>
                    <a:pt x="492" y="866"/>
                  </a:cubicBezTo>
                  <a:cubicBezTo>
                    <a:pt x="489" y="861"/>
                    <a:pt x="489" y="861"/>
                    <a:pt x="489" y="861"/>
                  </a:cubicBezTo>
                  <a:cubicBezTo>
                    <a:pt x="489" y="862"/>
                    <a:pt x="488" y="862"/>
                    <a:pt x="488" y="863"/>
                  </a:cubicBezTo>
                  <a:cubicBezTo>
                    <a:pt x="492" y="866"/>
                    <a:pt x="492" y="866"/>
                    <a:pt x="492" y="866"/>
                  </a:cubicBezTo>
                  <a:cubicBezTo>
                    <a:pt x="489" y="861"/>
                    <a:pt x="489" y="861"/>
                    <a:pt x="489" y="861"/>
                  </a:cubicBezTo>
                  <a:cubicBezTo>
                    <a:pt x="492" y="866"/>
                    <a:pt x="492" y="866"/>
                    <a:pt x="492" y="866"/>
                  </a:cubicBezTo>
                  <a:cubicBezTo>
                    <a:pt x="490" y="861"/>
                    <a:pt x="490" y="861"/>
                    <a:pt x="490" y="861"/>
                  </a:cubicBezTo>
                  <a:cubicBezTo>
                    <a:pt x="490" y="861"/>
                    <a:pt x="490" y="861"/>
                    <a:pt x="489" y="861"/>
                  </a:cubicBezTo>
                  <a:cubicBezTo>
                    <a:pt x="492" y="866"/>
                    <a:pt x="492" y="866"/>
                    <a:pt x="492" y="866"/>
                  </a:cubicBezTo>
                  <a:cubicBezTo>
                    <a:pt x="490" y="861"/>
                    <a:pt x="490" y="861"/>
                    <a:pt x="490" y="861"/>
                  </a:cubicBezTo>
                  <a:cubicBezTo>
                    <a:pt x="492" y="864"/>
                    <a:pt x="492" y="864"/>
                    <a:pt x="492" y="864"/>
                  </a:cubicBezTo>
                  <a:cubicBezTo>
                    <a:pt x="491" y="860"/>
                    <a:pt x="491" y="860"/>
                    <a:pt x="491" y="860"/>
                  </a:cubicBezTo>
                  <a:cubicBezTo>
                    <a:pt x="491" y="860"/>
                    <a:pt x="491" y="860"/>
                    <a:pt x="490" y="861"/>
                  </a:cubicBezTo>
                  <a:cubicBezTo>
                    <a:pt x="492" y="864"/>
                    <a:pt x="492" y="864"/>
                    <a:pt x="492" y="864"/>
                  </a:cubicBezTo>
                  <a:cubicBezTo>
                    <a:pt x="491" y="860"/>
                    <a:pt x="491" y="860"/>
                    <a:pt x="491" y="860"/>
                  </a:cubicBezTo>
                  <a:cubicBezTo>
                    <a:pt x="491" y="861"/>
                    <a:pt x="490" y="861"/>
                    <a:pt x="488" y="861"/>
                  </a:cubicBezTo>
                  <a:cubicBezTo>
                    <a:pt x="484" y="861"/>
                    <a:pt x="474" y="861"/>
                    <a:pt x="466" y="862"/>
                  </a:cubicBezTo>
                  <a:cubicBezTo>
                    <a:pt x="458" y="862"/>
                    <a:pt x="451" y="862"/>
                    <a:pt x="451" y="862"/>
                  </a:cubicBezTo>
                  <a:cubicBezTo>
                    <a:pt x="449" y="862"/>
                    <a:pt x="446" y="864"/>
                    <a:pt x="446" y="866"/>
                  </a:cubicBezTo>
                  <a:cubicBezTo>
                    <a:pt x="445" y="868"/>
                    <a:pt x="446" y="871"/>
                    <a:pt x="448" y="872"/>
                  </a:cubicBezTo>
                  <a:cubicBezTo>
                    <a:pt x="468" y="885"/>
                    <a:pt x="468" y="885"/>
                    <a:pt x="468" y="885"/>
                  </a:cubicBezTo>
                  <a:cubicBezTo>
                    <a:pt x="471" y="880"/>
                    <a:pt x="471" y="880"/>
                    <a:pt x="471" y="880"/>
                  </a:cubicBezTo>
                  <a:cubicBezTo>
                    <a:pt x="466" y="877"/>
                    <a:pt x="466" y="877"/>
                    <a:pt x="466" y="877"/>
                  </a:cubicBezTo>
                  <a:cubicBezTo>
                    <a:pt x="471" y="880"/>
                    <a:pt x="471" y="880"/>
                    <a:pt x="471" y="880"/>
                  </a:cubicBezTo>
                  <a:cubicBezTo>
                    <a:pt x="468" y="875"/>
                    <a:pt x="468" y="875"/>
                    <a:pt x="468" y="875"/>
                  </a:cubicBezTo>
                  <a:cubicBezTo>
                    <a:pt x="467" y="876"/>
                    <a:pt x="467" y="876"/>
                    <a:pt x="466" y="877"/>
                  </a:cubicBezTo>
                  <a:cubicBezTo>
                    <a:pt x="471" y="880"/>
                    <a:pt x="471" y="880"/>
                    <a:pt x="471" y="880"/>
                  </a:cubicBezTo>
                  <a:cubicBezTo>
                    <a:pt x="468" y="875"/>
                    <a:pt x="468" y="875"/>
                    <a:pt x="468" y="875"/>
                  </a:cubicBezTo>
                  <a:cubicBezTo>
                    <a:pt x="471" y="880"/>
                    <a:pt x="471" y="880"/>
                    <a:pt x="471" y="880"/>
                  </a:cubicBezTo>
                  <a:cubicBezTo>
                    <a:pt x="469" y="875"/>
                    <a:pt x="469" y="875"/>
                    <a:pt x="469" y="875"/>
                  </a:cubicBezTo>
                  <a:cubicBezTo>
                    <a:pt x="469" y="875"/>
                    <a:pt x="469" y="875"/>
                    <a:pt x="468" y="875"/>
                  </a:cubicBezTo>
                  <a:cubicBezTo>
                    <a:pt x="471" y="880"/>
                    <a:pt x="471" y="880"/>
                    <a:pt x="471" y="880"/>
                  </a:cubicBezTo>
                  <a:cubicBezTo>
                    <a:pt x="469" y="875"/>
                    <a:pt x="469" y="875"/>
                    <a:pt x="469" y="875"/>
                  </a:cubicBezTo>
                  <a:cubicBezTo>
                    <a:pt x="470" y="879"/>
                    <a:pt x="470" y="879"/>
                    <a:pt x="470" y="879"/>
                  </a:cubicBezTo>
                  <a:cubicBezTo>
                    <a:pt x="470" y="875"/>
                    <a:pt x="470" y="875"/>
                    <a:pt x="470" y="875"/>
                  </a:cubicBezTo>
                  <a:cubicBezTo>
                    <a:pt x="470" y="875"/>
                    <a:pt x="470" y="875"/>
                    <a:pt x="469" y="875"/>
                  </a:cubicBezTo>
                  <a:cubicBezTo>
                    <a:pt x="470" y="879"/>
                    <a:pt x="470" y="879"/>
                    <a:pt x="470" y="879"/>
                  </a:cubicBezTo>
                  <a:cubicBezTo>
                    <a:pt x="470" y="875"/>
                    <a:pt x="470" y="875"/>
                    <a:pt x="470" y="875"/>
                  </a:cubicBezTo>
                  <a:cubicBezTo>
                    <a:pt x="470" y="876"/>
                    <a:pt x="470" y="876"/>
                    <a:pt x="470" y="876"/>
                  </a:cubicBezTo>
                  <a:cubicBezTo>
                    <a:pt x="470" y="875"/>
                    <a:pt x="470" y="875"/>
                    <a:pt x="470" y="875"/>
                  </a:cubicBezTo>
                  <a:cubicBezTo>
                    <a:pt x="470" y="875"/>
                    <a:pt x="470" y="875"/>
                    <a:pt x="470" y="875"/>
                  </a:cubicBezTo>
                  <a:cubicBezTo>
                    <a:pt x="470" y="876"/>
                    <a:pt x="470" y="876"/>
                    <a:pt x="470" y="876"/>
                  </a:cubicBezTo>
                  <a:cubicBezTo>
                    <a:pt x="470" y="875"/>
                    <a:pt x="470" y="875"/>
                    <a:pt x="470" y="875"/>
                  </a:cubicBezTo>
                  <a:cubicBezTo>
                    <a:pt x="470" y="875"/>
                    <a:pt x="469" y="874"/>
                    <a:pt x="467" y="874"/>
                  </a:cubicBezTo>
                  <a:cubicBezTo>
                    <a:pt x="461" y="873"/>
                    <a:pt x="449" y="871"/>
                    <a:pt x="438" y="870"/>
                  </a:cubicBezTo>
                  <a:cubicBezTo>
                    <a:pt x="433" y="869"/>
                    <a:pt x="428" y="868"/>
                    <a:pt x="425" y="867"/>
                  </a:cubicBezTo>
                  <a:cubicBezTo>
                    <a:pt x="421" y="866"/>
                    <a:pt x="419" y="866"/>
                    <a:pt x="419" y="866"/>
                  </a:cubicBezTo>
                  <a:cubicBezTo>
                    <a:pt x="417" y="866"/>
                    <a:pt x="415" y="867"/>
                    <a:pt x="414" y="868"/>
                  </a:cubicBezTo>
                  <a:cubicBezTo>
                    <a:pt x="413" y="870"/>
                    <a:pt x="413" y="871"/>
                    <a:pt x="413" y="872"/>
                  </a:cubicBezTo>
                  <a:cubicBezTo>
                    <a:pt x="413" y="873"/>
                    <a:pt x="413" y="873"/>
                    <a:pt x="413" y="874"/>
                  </a:cubicBezTo>
                  <a:cubicBezTo>
                    <a:pt x="414" y="875"/>
                    <a:pt x="414" y="875"/>
                    <a:pt x="414" y="875"/>
                  </a:cubicBezTo>
                  <a:cubicBezTo>
                    <a:pt x="415" y="876"/>
                    <a:pt x="415" y="876"/>
                    <a:pt x="415" y="876"/>
                  </a:cubicBezTo>
                  <a:cubicBezTo>
                    <a:pt x="415" y="876"/>
                    <a:pt x="416" y="877"/>
                    <a:pt x="416" y="877"/>
                  </a:cubicBezTo>
                  <a:cubicBezTo>
                    <a:pt x="418" y="878"/>
                    <a:pt x="420" y="879"/>
                    <a:pt x="423" y="881"/>
                  </a:cubicBezTo>
                  <a:cubicBezTo>
                    <a:pt x="431" y="886"/>
                    <a:pt x="443" y="894"/>
                    <a:pt x="443" y="894"/>
                  </a:cubicBezTo>
                  <a:cubicBezTo>
                    <a:pt x="446" y="889"/>
                    <a:pt x="446" y="889"/>
                    <a:pt x="446" y="889"/>
                  </a:cubicBezTo>
                  <a:cubicBezTo>
                    <a:pt x="447" y="883"/>
                    <a:pt x="447" y="883"/>
                    <a:pt x="447" y="883"/>
                  </a:cubicBezTo>
                  <a:cubicBezTo>
                    <a:pt x="396" y="876"/>
                    <a:pt x="396" y="876"/>
                    <a:pt x="396" y="876"/>
                  </a:cubicBezTo>
                  <a:cubicBezTo>
                    <a:pt x="393" y="876"/>
                    <a:pt x="391" y="877"/>
                    <a:pt x="390" y="880"/>
                  </a:cubicBezTo>
                  <a:cubicBezTo>
                    <a:pt x="389" y="882"/>
                    <a:pt x="390" y="885"/>
                    <a:pt x="392" y="886"/>
                  </a:cubicBezTo>
                  <a:cubicBezTo>
                    <a:pt x="415" y="900"/>
                    <a:pt x="415" y="900"/>
                    <a:pt x="415" y="900"/>
                  </a:cubicBezTo>
                  <a:cubicBezTo>
                    <a:pt x="418" y="896"/>
                    <a:pt x="418" y="896"/>
                    <a:pt x="418" y="896"/>
                  </a:cubicBezTo>
                  <a:cubicBezTo>
                    <a:pt x="413" y="893"/>
                    <a:pt x="413" y="893"/>
                    <a:pt x="413" y="893"/>
                  </a:cubicBezTo>
                  <a:cubicBezTo>
                    <a:pt x="418" y="896"/>
                    <a:pt x="418" y="896"/>
                    <a:pt x="418" y="896"/>
                  </a:cubicBezTo>
                  <a:cubicBezTo>
                    <a:pt x="415" y="891"/>
                    <a:pt x="415" y="891"/>
                    <a:pt x="415" y="891"/>
                  </a:cubicBezTo>
                  <a:cubicBezTo>
                    <a:pt x="414" y="891"/>
                    <a:pt x="414" y="892"/>
                    <a:pt x="413" y="893"/>
                  </a:cubicBezTo>
                  <a:cubicBezTo>
                    <a:pt x="418" y="896"/>
                    <a:pt x="418" y="896"/>
                    <a:pt x="418" y="896"/>
                  </a:cubicBezTo>
                  <a:cubicBezTo>
                    <a:pt x="415" y="891"/>
                    <a:pt x="415" y="891"/>
                    <a:pt x="415" y="891"/>
                  </a:cubicBezTo>
                  <a:cubicBezTo>
                    <a:pt x="418" y="895"/>
                    <a:pt x="418" y="895"/>
                    <a:pt x="418" y="895"/>
                  </a:cubicBezTo>
                  <a:cubicBezTo>
                    <a:pt x="416" y="890"/>
                    <a:pt x="416" y="890"/>
                    <a:pt x="416" y="890"/>
                  </a:cubicBezTo>
                  <a:cubicBezTo>
                    <a:pt x="416" y="890"/>
                    <a:pt x="416" y="890"/>
                    <a:pt x="415" y="891"/>
                  </a:cubicBezTo>
                  <a:cubicBezTo>
                    <a:pt x="418" y="895"/>
                    <a:pt x="418" y="895"/>
                    <a:pt x="418" y="895"/>
                  </a:cubicBezTo>
                  <a:cubicBezTo>
                    <a:pt x="416" y="890"/>
                    <a:pt x="416" y="890"/>
                    <a:pt x="416" y="890"/>
                  </a:cubicBezTo>
                  <a:cubicBezTo>
                    <a:pt x="417" y="895"/>
                    <a:pt x="417" y="895"/>
                    <a:pt x="417" y="895"/>
                  </a:cubicBezTo>
                  <a:cubicBezTo>
                    <a:pt x="417" y="890"/>
                    <a:pt x="417" y="890"/>
                    <a:pt x="417" y="890"/>
                  </a:cubicBezTo>
                  <a:cubicBezTo>
                    <a:pt x="417" y="890"/>
                    <a:pt x="417" y="890"/>
                    <a:pt x="416" y="890"/>
                  </a:cubicBezTo>
                  <a:cubicBezTo>
                    <a:pt x="417" y="895"/>
                    <a:pt x="417" y="895"/>
                    <a:pt x="417" y="895"/>
                  </a:cubicBezTo>
                  <a:cubicBezTo>
                    <a:pt x="417" y="890"/>
                    <a:pt x="417" y="890"/>
                    <a:pt x="417" y="890"/>
                  </a:cubicBezTo>
                  <a:cubicBezTo>
                    <a:pt x="417" y="892"/>
                    <a:pt x="417" y="892"/>
                    <a:pt x="417" y="892"/>
                  </a:cubicBezTo>
                  <a:cubicBezTo>
                    <a:pt x="417" y="890"/>
                    <a:pt x="417" y="890"/>
                    <a:pt x="417" y="890"/>
                  </a:cubicBezTo>
                  <a:cubicBezTo>
                    <a:pt x="417" y="890"/>
                    <a:pt x="417" y="890"/>
                    <a:pt x="417" y="890"/>
                  </a:cubicBezTo>
                  <a:cubicBezTo>
                    <a:pt x="417" y="892"/>
                    <a:pt x="417" y="892"/>
                    <a:pt x="417" y="892"/>
                  </a:cubicBezTo>
                  <a:cubicBezTo>
                    <a:pt x="417" y="890"/>
                    <a:pt x="417" y="890"/>
                    <a:pt x="417" y="890"/>
                  </a:cubicBezTo>
                  <a:cubicBezTo>
                    <a:pt x="417" y="890"/>
                    <a:pt x="416" y="890"/>
                    <a:pt x="414" y="890"/>
                  </a:cubicBezTo>
                  <a:cubicBezTo>
                    <a:pt x="409" y="889"/>
                    <a:pt x="398" y="888"/>
                    <a:pt x="387" y="887"/>
                  </a:cubicBezTo>
                  <a:cubicBezTo>
                    <a:pt x="382" y="886"/>
                    <a:pt x="377" y="886"/>
                    <a:pt x="374" y="885"/>
                  </a:cubicBezTo>
                  <a:cubicBezTo>
                    <a:pt x="372" y="885"/>
                    <a:pt x="370" y="885"/>
                    <a:pt x="369" y="885"/>
                  </a:cubicBezTo>
                  <a:cubicBezTo>
                    <a:pt x="368" y="885"/>
                    <a:pt x="368" y="885"/>
                    <a:pt x="367" y="885"/>
                  </a:cubicBezTo>
                  <a:cubicBezTo>
                    <a:pt x="367" y="885"/>
                    <a:pt x="366" y="885"/>
                    <a:pt x="366" y="885"/>
                  </a:cubicBezTo>
                  <a:cubicBezTo>
                    <a:pt x="366" y="885"/>
                    <a:pt x="365" y="885"/>
                    <a:pt x="365" y="885"/>
                  </a:cubicBezTo>
                  <a:cubicBezTo>
                    <a:pt x="365" y="885"/>
                    <a:pt x="365" y="885"/>
                    <a:pt x="364" y="885"/>
                  </a:cubicBezTo>
                  <a:cubicBezTo>
                    <a:pt x="364" y="885"/>
                    <a:pt x="363" y="885"/>
                    <a:pt x="363" y="886"/>
                  </a:cubicBezTo>
                  <a:cubicBezTo>
                    <a:pt x="362" y="886"/>
                    <a:pt x="362" y="886"/>
                    <a:pt x="361" y="887"/>
                  </a:cubicBezTo>
                  <a:cubicBezTo>
                    <a:pt x="366" y="890"/>
                    <a:pt x="366" y="890"/>
                    <a:pt x="366" y="890"/>
                  </a:cubicBezTo>
                  <a:cubicBezTo>
                    <a:pt x="361" y="887"/>
                    <a:pt x="361" y="887"/>
                    <a:pt x="361" y="887"/>
                  </a:cubicBezTo>
                  <a:cubicBezTo>
                    <a:pt x="360" y="888"/>
                    <a:pt x="360" y="890"/>
                    <a:pt x="360" y="890"/>
                  </a:cubicBezTo>
                  <a:cubicBezTo>
                    <a:pt x="360" y="892"/>
                    <a:pt x="360" y="892"/>
                    <a:pt x="361" y="893"/>
                  </a:cubicBezTo>
                  <a:cubicBezTo>
                    <a:pt x="361" y="894"/>
                    <a:pt x="361" y="894"/>
                    <a:pt x="362" y="894"/>
                  </a:cubicBezTo>
                  <a:cubicBezTo>
                    <a:pt x="362" y="895"/>
                    <a:pt x="363" y="895"/>
                    <a:pt x="363" y="896"/>
                  </a:cubicBezTo>
                  <a:cubicBezTo>
                    <a:pt x="364" y="896"/>
                    <a:pt x="365" y="897"/>
                    <a:pt x="366" y="897"/>
                  </a:cubicBezTo>
                  <a:cubicBezTo>
                    <a:pt x="369" y="900"/>
                    <a:pt x="375" y="903"/>
                    <a:pt x="380" y="906"/>
                  </a:cubicBezTo>
                  <a:cubicBezTo>
                    <a:pt x="385" y="909"/>
                    <a:pt x="389" y="911"/>
                    <a:pt x="389" y="911"/>
                  </a:cubicBezTo>
                  <a:cubicBezTo>
                    <a:pt x="392" y="907"/>
                    <a:pt x="392" y="907"/>
                    <a:pt x="392" y="907"/>
                  </a:cubicBezTo>
                  <a:cubicBezTo>
                    <a:pt x="393" y="901"/>
                    <a:pt x="393" y="901"/>
                    <a:pt x="393" y="901"/>
                  </a:cubicBezTo>
                  <a:cubicBezTo>
                    <a:pt x="337" y="889"/>
                    <a:pt x="337" y="889"/>
                    <a:pt x="337" y="889"/>
                  </a:cubicBezTo>
                  <a:cubicBezTo>
                    <a:pt x="335" y="889"/>
                    <a:pt x="332" y="890"/>
                    <a:pt x="331" y="891"/>
                  </a:cubicBezTo>
                  <a:cubicBezTo>
                    <a:pt x="330" y="893"/>
                    <a:pt x="330" y="894"/>
                    <a:pt x="330" y="895"/>
                  </a:cubicBezTo>
                  <a:cubicBezTo>
                    <a:pt x="330" y="896"/>
                    <a:pt x="330" y="896"/>
                    <a:pt x="331" y="897"/>
                  </a:cubicBezTo>
                  <a:cubicBezTo>
                    <a:pt x="331" y="898"/>
                    <a:pt x="331" y="898"/>
                    <a:pt x="332" y="898"/>
                  </a:cubicBezTo>
                  <a:cubicBezTo>
                    <a:pt x="332" y="899"/>
                    <a:pt x="332" y="899"/>
                    <a:pt x="332" y="899"/>
                  </a:cubicBezTo>
                  <a:cubicBezTo>
                    <a:pt x="333" y="900"/>
                    <a:pt x="333" y="900"/>
                    <a:pt x="334" y="900"/>
                  </a:cubicBezTo>
                  <a:cubicBezTo>
                    <a:pt x="335" y="901"/>
                    <a:pt x="338" y="903"/>
                    <a:pt x="341" y="905"/>
                  </a:cubicBezTo>
                  <a:cubicBezTo>
                    <a:pt x="350" y="911"/>
                    <a:pt x="364" y="919"/>
                    <a:pt x="364" y="919"/>
                  </a:cubicBezTo>
                  <a:cubicBezTo>
                    <a:pt x="367" y="914"/>
                    <a:pt x="367" y="914"/>
                    <a:pt x="367" y="914"/>
                  </a:cubicBezTo>
                  <a:cubicBezTo>
                    <a:pt x="363" y="911"/>
                    <a:pt x="363" y="911"/>
                    <a:pt x="363" y="911"/>
                  </a:cubicBezTo>
                  <a:cubicBezTo>
                    <a:pt x="367" y="914"/>
                    <a:pt x="367" y="914"/>
                    <a:pt x="367" y="914"/>
                  </a:cubicBezTo>
                  <a:cubicBezTo>
                    <a:pt x="365" y="910"/>
                    <a:pt x="365" y="910"/>
                    <a:pt x="365" y="910"/>
                  </a:cubicBezTo>
                  <a:cubicBezTo>
                    <a:pt x="364" y="910"/>
                    <a:pt x="363" y="911"/>
                    <a:pt x="363" y="911"/>
                  </a:cubicBezTo>
                  <a:cubicBezTo>
                    <a:pt x="367" y="914"/>
                    <a:pt x="367" y="914"/>
                    <a:pt x="367" y="914"/>
                  </a:cubicBezTo>
                  <a:cubicBezTo>
                    <a:pt x="365" y="910"/>
                    <a:pt x="365" y="910"/>
                    <a:pt x="365" y="910"/>
                  </a:cubicBezTo>
                  <a:cubicBezTo>
                    <a:pt x="367" y="914"/>
                    <a:pt x="367" y="914"/>
                    <a:pt x="367" y="914"/>
                  </a:cubicBezTo>
                  <a:cubicBezTo>
                    <a:pt x="366" y="909"/>
                    <a:pt x="366" y="909"/>
                    <a:pt x="366" y="909"/>
                  </a:cubicBezTo>
                  <a:cubicBezTo>
                    <a:pt x="366" y="909"/>
                    <a:pt x="365" y="909"/>
                    <a:pt x="365" y="910"/>
                  </a:cubicBezTo>
                  <a:cubicBezTo>
                    <a:pt x="367" y="914"/>
                    <a:pt x="367" y="914"/>
                    <a:pt x="367" y="914"/>
                  </a:cubicBezTo>
                  <a:cubicBezTo>
                    <a:pt x="366" y="909"/>
                    <a:pt x="366" y="909"/>
                    <a:pt x="366" y="909"/>
                  </a:cubicBezTo>
                  <a:cubicBezTo>
                    <a:pt x="367" y="913"/>
                    <a:pt x="367" y="913"/>
                    <a:pt x="367" y="913"/>
                  </a:cubicBezTo>
                  <a:cubicBezTo>
                    <a:pt x="367" y="909"/>
                    <a:pt x="367" y="909"/>
                    <a:pt x="367" y="909"/>
                  </a:cubicBezTo>
                  <a:cubicBezTo>
                    <a:pt x="366" y="909"/>
                    <a:pt x="366" y="909"/>
                    <a:pt x="366" y="909"/>
                  </a:cubicBezTo>
                  <a:cubicBezTo>
                    <a:pt x="367" y="913"/>
                    <a:pt x="367" y="913"/>
                    <a:pt x="367" y="913"/>
                  </a:cubicBezTo>
                  <a:cubicBezTo>
                    <a:pt x="367" y="909"/>
                    <a:pt x="367" y="909"/>
                    <a:pt x="367" y="909"/>
                  </a:cubicBezTo>
                  <a:cubicBezTo>
                    <a:pt x="367" y="911"/>
                    <a:pt x="367" y="911"/>
                    <a:pt x="367" y="911"/>
                  </a:cubicBezTo>
                  <a:cubicBezTo>
                    <a:pt x="367" y="909"/>
                    <a:pt x="367" y="909"/>
                    <a:pt x="367" y="909"/>
                  </a:cubicBezTo>
                  <a:cubicBezTo>
                    <a:pt x="367" y="909"/>
                    <a:pt x="367" y="909"/>
                    <a:pt x="367" y="909"/>
                  </a:cubicBezTo>
                  <a:cubicBezTo>
                    <a:pt x="367" y="911"/>
                    <a:pt x="367" y="911"/>
                    <a:pt x="367" y="911"/>
                  </a:cubicBezTo>
                  <a:cubicBezTo>
                    <a:pt x="367" y="909"/>
                    <a:pt x="367" y="909"/>
                    <a:pt x="367" y="909"/>
                  </a:cubicBezTo>
                  <a:cubicBezTo>
                    <a:pt x="367" y="909"/>
                    <a:pt x="366" y="909"/>
                    <a:pt x="366" y="909"/>
                  </a:cubicBezTo>
                  <a:cubicBezTo>
                    <a:pt x="363" y="908"/>
                    <a:pt x="358" y="907"/>
                    <a:pt x="351" y="905"/>
                  </a:cubicBezTo>
                  <a:cubicBezTo>
                    <a:pt x="342" y="902"/>
                    <a:pt x="330" y="898"/>
                    <a:pt x="321" y="895"/>
                  </a:cubicBezTo>
                  <a:cubicBezTo>
                    <a:pt x="316" y="894"/>
                    <a:pt x="312" y="892"/>
                    <a:pt x="309" y="891"/>
                  </a:cubicBezTo>
                  <a:cubicBezTo>
                    <a:pt x="306" y="890"/>
                    <a:pt x="304" y="890"/>
                    <a:pt x="304" y="890"/>
                  </a:cubicBezTo>
                  <a:cubicBezTo>
                    <a:pt x="302" y="889"/>
                    <a:pt x="299" y="890"/>
                    <a:pt x="297" y="893"/>
                  </a:cubicBezTo>
                  <a:cubicBezTo>
                    <a:pt x="296" y="895"/>
                    <a:pt x="297" y="898"/>
                    <a:pt x="300" y="900"/>
                  </a:cubicBezTo>
                  <a:cubicBezTo>
                    <a:pt x="335" y="922"/>
                    <a:pt x="335" y="922"/>
                    <a:pt x="335" y="922"/>
                  </a:cubicBezTo>
                  <a:cubicBezTo>
                    <a:pt x="338" y="917"/>
                    <a:pt x="338" y="917"/>
                    <a:pt x="338" y="917"/>
                  </a:cubicBezTo>
                  <a:cubicBezTo>
                    <a:pt x="333" y="914"/>
                    <a:pt x="333" y="914"/>
                    <a:pt x="333" y="914"/>
                  </a:cubicBezTo>
                  <a:cubicBezTo>
                    <a:pt x="338" y="917"/>
                    <a:pt x="338" y="917"/>
                    <a:pt x="338" y="917"/>
                  </a:cubicBezTo>
                  <a:cubicBezTo>
                    <a:pt x="335" y="913"/>
                    <a:pt x="335" y="913"/>
                    <a:pt x="335" y="913"/>
                  </a:cubicBezTo>
                  <a:cubicBezTo>
                    <a:pt x="335" y="913"/>
                    <a:pt x="334" y="913"/>
                    <a:pt x="333" y="914"/>
                  </a:cubicBezTo>
                  <a:cubicBezTo>
                    <a:pt x="338" y="917"/>
                    <a:pt x="338" y="917"/>
                    <a:pt x="338" y="917"/>
                  </a:cubicBezTo>
                  <a:cubicBezTo>
                    <a:pt x="335" y="913"/>
                    <a:pt x="335" y="913"/>
                    <a:pt x="335" y="913"/>
                  </a:cubicBezTo>
                  <a:cubicBezTo>
                    <a:pt x="338" y="917"/>
                    <a:pt x="338" y="917"/>
                    <a:pt x="338" y="917"/>
                  </a:cubicBezTo>
                  <a:cubicBezTo>
                    <a:pt x="337" y="912"/>
                    <a:pt x="337" y="912"/>
                    <a:pt x="337" y="912"/>
                  </a:cubicBezTo>
                  <a:cubicBezTo>
                    <a:pt x="337" y="912"/>
                    <a:pt x="336" y="912"/>
                    <a:pt x="335" y="913"/>
                  </a:cubicBezTo>
                  <a:cubicBezTo>
                    <a:pt x="338" y="917"/>
                    <a:pt x="338" y="917"/>
                    <a:pt x="338" y="917"/>
                  </a:cubicBezTo>
                  <a:cubicBezTo>
                    <a:pt x="337" y="912"/>
                    <a:pt x="337" y="912"/>
                    <a:pt x="337" y="912"/>
                  </a:cubicBezTo>
                  <a:cubicBezTo>
                    <a:pt x="338" y="917"/>
                    <a:pt x="338" y="917"/>
                    <a:pt x="338" y="917"/>
                  </a:cubicBezTo>
                  <a:cubicBezTo>
                    <a:pt x="338" y="912"/>
                    <a:pt x="338" y="912"/>
                    <a:pt x="338" y="912"/>
                  </a:cubicBezTo>
                  <a:cubicBezTo>
                    <a:pt x="337" y="912"/>
                    <a:pt x="337" y="912"/>
                    <a:pt x="337" y="912"/>
                  </a:cubicBezTo>
                  <a:cubicBezTo>
                    <a:pt x="338" y="917"/>
                    <a:pt x="338" y="917"/>
                    <a:pt x="338" y="917"/>
                  </a:cubicBezTo>
                  <a:cubicBezTo>
                    <a:pt x="338" y="912"/>
                    <a:pt x="338" y="912"/>
                    <a:pt x="338" y="912"/>
                  </a:cubicBezTo>
                  <a:cubicBezTo>
                    <a:pt x="338" y="915"/>
                    <a:pt x="338" y="915"/>
                    <a:pt x="338" y="915"/>
                  </a:cubicBezTo>
                  <a:cubicBezTo>
                    <a:pt x="338" y="912"/>
                    <a:pt x="338" y="912"/>
                    <a:pt x="338" y="912"/>
                  </a:cubicBezTo>
                  <a:cubicBezTo>
                    <a:pt x="338" y="912"/>
                    <a:pt x="338" y="912"/>
                    <a:pt x="338" y="912"/>
                  </a:cubicBezTo>
                  <a:cubicBezTo>
                    <a:pt x="338" y="915"/>
                    <a:pt x="338" y="915"/>
                    <a:pt x="338" y="915"/>
                  </a:cubicBezTo>
                  <a:cubicBezTo>
                    <a:pt x="338" y="912"/>
                    <a:pt x="338" y="912"/>
                    <a:pt x="338" y="912"/>
                  </a:cubicBezTo>
                  <a:cubicBezTo>
                    <a:pt x="338" y="913"/>
                    <a:pt x="338" y="913"/>
                    <a:pt x="338" y="913"/>
                  </a:cubicBezTo>
                  <a:cubicBezTo>
                    <a:pt x="338" y="912"/>
                    <a:pt x="338" y="912"/>
                    <a:pt x="338" y="912"/>
                  </a:cubicBezTo>
                  <a:cubicBezTo>
                    <a:pt x="338" y="912"/>
                    <a:pt x="338" y="912"/>
                    <a:pt x="338" y="912"/>
                  </a:cubicBezTo>
                  <a:cubicBezTo>
                    <a:pt x="338" y="913"/>
                    <a:pt x="338" y="913"/>
                    <a:pt x="338" y="913"/>
                  </a:cubicBezTo>
                  <a:cubicBezTo>
                    <a:pt x="338" y="912"/>
                    <a:pt x="338" y="912"/>
                    <a:pt x="338" y="912"/>
                  </a:cubicBezTo>
                  <a:cubicBezTo>
                    <a:pt x="338" y="912"/>
                    <a:pt x="338" y="912"/>
                    <a:pt x="337" y="912"/>
                  </a:cubicBezTo>
                  <a:cubicBezTo>
                    <a:pt x="334" y="911"/>
                    <a:pt x="328" y="909"/>
                    <a:pt x="321" y="907"/>
                  </a:cubicBezTo>
                  <a:cubicBezTo>
                    <a:pt x="310" y="904"/>
                    <a:pt x="296" y="899"/>
                    <a:pt x="284" y="896"/>
                  </a:cubicBezTo>
                  <a:cubicBezTo>
                    <a:pt x="278" y="894"/>
                    <a:pt x="273" y="893"/>
                    <a:pt x="268" y="892"/>
                  </a:cubicBezTo>
                  <a:cubicBezTo>
                    <a:pt x="266" y="891"/>
                    <a:pt x="265" y="891"/>
                    <a:pt x="263" y="890"/>
                  </a:cubicBezTo>
                  <a:cubicBezTo>
                    <a:pt x="262" y="890"/>
                    <a:pt x="262" y="890"/>
                    <a:pt x="261" y="890"/>
                  </a:cubicBezTo>
                  <a:cubicBezTo>
                    <a:pt x="260" y="890"/>
                    <a:pt x="260" y="890"/>
                    <a:pt x="259" y="890"/>
                  </a:cubicBezTo>
                  <a:cubicBezTo>
                    <a:pt x="259" y="890"/>
                    <a:pt x="258" y="890"/>
                    <a:pt x="258" y="890"/>
                  </a:cubicBezTo>
                  <a:cubicBezTo>
                    <a:pt x="257" y="890"/>
                    <a:pt x="257" y="890"/>
                    <a:pt x="256" y="890"/>
                  </a:cubicBezTo>
                  <a:cubicBezTo>
                    <a:pt x="255" y="891"/>
                    <a:pt x="255" y="891"/>
                    <a:pt x="254" y="892"/>
                  </a:cubicBezTo>
                  <a:cubicBezTo>
                    <a:pt x="259" y="895"/>
                    <a:pt x="259" y="895"/>
                    <a:pt x="259" y="895"/>
                  </a:cubicBezTo>
                  <a:cubicBezTo>
                    <a:pt x="254" y="892"/>
                    <a:pt x="254" y="892"/>
                    <a:pt x="254" y="892"/>
                  </a:cubicBezTo>
                  <a:cubicBezTo>
                    <a:pt x="253" y="893"/>
                    <a:pt x="253" y="895"/>
                    <a:pt x="253" y="895"/>
                  </a:cubicBezTo>
                  <a:cubicBezTo>
                    <a:pt x="253" y="896"/>
                    <a:pt x="253" y="897"/>
                    <a:pt x="254" y="897"/>
                  </a:cubicBezTo>
                  <a:cubicBezTo>
                    <a:pt x="254" y="898"/>
                    <a:pt x="254" y="899"/>
                    <a:pt x="254" y="899"/>
                  </a:cubicBezTo>
                  <a:cubicBezTo>
                    <a:pt x="255" y="899"/>
                    <a:pt x="255" y="900"/>
                    <a:pt x="255" y="900"/>
                  </a:cubicBezTo>
                  <a:cubicBezTo>
                    <a:pt x="256" y="900"/>
                    <a:pt x="256" y="901"/>
                    <a:pt x="257" y="901"/>
                  </a:cubicBezTo>
                  <a:cubicBezTo>
                    <a:pt x="259" y="902"/>
                    <a:pt x="262" y="905"/>
                    <a:pt x="266" y="907"/>
                  </a:cubicBezTo>
                  <a:cubicBezTo>
                    <a:pt x="278" y="915"/>
                    <a:pt x="296" y="925"/>
                    <a:pt x="296" y="925"/>
                  </a:cubicBezTo>
                  <a:cubicBezTo>
                    <a:pt x="299" y="920"/>
                    <a:pt x="299" y="920"/>
                    <a:pt x="299" y="920"/>
                  </a:cubicBezTo>
                  <a:cubicBezTo>
                    <a:pt x="301" y="915"/>
                    <a:pt x="301" y="915"/>
                    <a:pt x="301" y="915"/>
                  </a:cubicBezTo>
                  <a:cubicBezTo>
                    <a:pt x="301" y="915"/>
                    <a:pt x="279" y="907"/>
                    <a:pt x="257" y="898"/>
                  </a:cubicBezTo>
                  <a:cubicBezTo>
                    <a:pt x="246" y="893"/>
                    <a:pt x="234" y="889"/>
                    <a:pt x="225" y="886"/>
                  </a:cubicBezTo>
                  <a:cubicBezTo>
                    <a:pt x="220" y="884"/>
                    <a:pt x="216" y="882"/>
                    <a:pt x="213" y="881"/>
                  </a:cubicBezTo>
                  <a:cubicBezTo>
                    <a:pt x="212" y="881"/>
                    <a:pt x="210" y="881"/>
                    <a:pt x="209" y="880"/>
                  </a:cubicBezTo>
                  <a:cubicBezTo>
                    <a:pt x="208" y="880"/>
                    <a:pt x="208" y="880"/>
                    <a:pt x="207" y="880"/>
                  </a:cubicBezTo>
                  <a:cubicBezTo>
                    <a:pt x="207" y="880"/>
                    <a:pt x="206" y="880"/>
                    <a:pt x="205" y="880"/>
                  </a:cubicBezTo>
                  <a:cubicBezTo>
                    <a:pt x="205" y="880"/>
                    <a:pt x="205" y="880"/>
                    <a:pt x="204" y="880"/>
                  </a:cubicBezTo>
                  <a:cubicBezTo>
                    <a:pt x="203" y="880"/>
                    <a:pt x="203" y="880"/>
                    <a:pt x="202" y="881"/>
                  </a:cubicBezTo>
                  <a:cubicBezTo>
                    <a:pt x="202" y="881"/>
                    <a:pt x="201" y="882"/>
                    <a:pt x="200" y="882"/>
                  </a:cubicBezTo>
                  <a:cubicBezTo>
                    <a:pt x="205" y="885"/>
                    <a:pt x="205" y="885"/>
                    <a:pt x="205" y="885"/>
                  </a:cubicBezTo>
                  <a:cubicBezTo>
                    <a:pt x="200" y="882"/>
                    <a:pt x="200" y="882"/>
                    <a:pt x="200" y="882"/>
                  </a:cubicBezTo>
                  <a:cubicBezTo>
                    <a:pt x="200" y="883"/>
                    <a:pt x="200" y="885"/>
                    <a:pt x="200" y="885"/>
                  </a:cubicBezTo>
                  <a:cubicBezTo>
                    <a:pt x="200" y="886"/>
                    <a:pt x="200" y="887"/>
                    <a:pt x="200" y="888"/>
                  </a:cubicBezTo>
                  <a:cubicBezTo>
                    <a:pt x="200" y="888"/>
                    <a:pt x="201" y="889"/>
                    <a:pt x="201" y="889"/>
                  </a:cubicBezTo>
                  <a:cubicBezTo>
                    <a:pt x="201" y="890"/>
                    <a:pt x="202" y="890"/>
                    <a:pt x="202" y="890"/>
                  </a:cubicBezTo>
                  <a:cubicBezTo>
                    <a:pt x="202" y="890"/>
                    <a:pt x="203" y="891"/>
                    <a:pt x="204" y="891"/>
                  </a:cubicBezTo>
                  <a:cubicBezTo>
                    <a:pt x="206" y="893"/>
                    <a:pt x="210" y="895"/>
                    <a:pt x="215" y="898"/>
                  </a:cubicBezTo>
                  <a:cubicBezTo>
                    <a:pt x="229" y="907"/>
                    <a:pt x="250" y="920"/>
                    <a:pt x="250" y="920"/>
                  </a:cubicBezTo>
                  <a:cubicBezTo>
                    <a:pt x="253" y="915"/>
                    <a:pt x="253" y="915"/>
                    <a:pt x="253" y="915"/>
                  </a:cubicBezTo>
                  <a:cubicBezTo>
                    <a:pt x="250" y="911"/>
                    <a:pt x="250" y="911"/>
                    <a:pt x="250" y="911"/>
                  </a:cubicBezTo>
                  <a:cubicBezTo>
                    <a:pt x="253" y="915"/>
                    <a:pt x="253" y="915"/>
                    <a:pt x="253" y="915"/>
                  </a:cubicBezTo>
                  <a:cubicBezTo>
                    <a:pt x="253" y="910"/>
                    <a:pt x="253" y="910"/>
                    <a:pt x="253" y="910"/>
                  </a:cubicBezTo>
                  <a:cubicBezTo>
                    <a:pt x="252" y="910"/>
                    <a:pt x="251" y="910"/>
                    <a:pt x="250" y="911"/>
                  </a:cubicBezTo>
                  <a:cubicBezTo>
                    <a:pt x="253" y="915"/>
                    <a:pt x="253" y="915"/>
                    <a:pt x="253" y="915"/>
                  </a:cubicBezTo>
                  <a:cubicBezTo>
                    <a:pt x="253" y="910"/>
                    <a:pt x="253" y="910"/>
                    <a:pt x="253" y="910"/>
                  </a:cubicBezTo>
                  <a:cubicBezTo>
                    <a:pt x="253" y="915"/>
                    <a:pt x="253" y="915"/>
                    <a:pt x="253" y="915"/>
                  </a:cubicBezTo>
                  <a:cubicBezTo>
                    <a:pt x="255" y="910"/>
                    <a:pt x="255" y="910"/>
                    <a:pt x="255" y="910"/>
                  </a:cubicBezTo>
                  <a:cubicBezTo>
                    <a:pt x="254" y="910"/>
                    <a:pt x="254" y="910"/>
                    <a:pt x="253" y="910"/>
                  </a:cubicBezTo>
                  <a:cubicBezTo>
                    <a:pt x="253" y="915"/>
                    <a:pt x="253" y="915"/>
                    <a:pt x="253" y="915"/>
                  </a:cubicBezTo>
                  <a:cubicBezTo>
                    <a:pt x="255" y="910"/>
                    <a:pt x="255" y="910"/>
                    <a:pt x="255" y="910"/>
                  </a:cubicBezTo>
                  <a:cubicBezTo>
                    <a:pt x="253" y="915"/>
                    <a:pt x="253" y="915"/>
                    <a:pt x="253" y="915"/>
                  </a:cubicBezTo>
                  <a:cubicBezTo>
                    <a:pt x="255" y="910"/>
                    <a:pt x="255" y="910"/>
                    <a:pt x="255" y="910"/>
                  </a:cubicBezTo>
                  <a:cubicBezTo>
                    <a:pt x="255" y="910"/>
                    <a:pt x="255" y="910"/>
                    <a:pt x="255" y="910"/>
                  </a:cubicBezTo>
                  <a:cubicBezTo>
                    <a:pt x="253" y="915"/>
                    <a:pt x="253" y="915"/>
                    <a:pt x="253" y="915"/>
                  </a:cubicBezTo>
                  <a:cubicBezTo>
                    <a:pt x="255" y="910"/>
                    <a:pt x="255" y="910"/>
                    <a:pt x="255" y="910"/>
                  </a:cubicBezTo>
                  <a:cubicBezTo>
                    <a:pt x="254" y="913"/>
                    <a:pt x="254" y="913"/>
                    <a:pt x="254" y="913"/>
                  </a:cubicBezTo>
                  <a:cubicBezTo>
                    <a:pt x="255" y="910"/>
                    <a:pt x="255" y="910"/>
                    <a:pt x="255" y="910"/>
                  </a:cubicBezTo>
                  <a:cubicBezTo>
                    <a:pt x="255" y="910"/>
                    <a:pt x="255" y="910"/>
                    <a:pt x="255" y="910"/>
                  </a:cubicBezTo>
                  <a:cubicBezTo>
                    <a:pt x="254" y="913"/>
                    <a:pt x="254" y="913"/>
                    <a:pt x="254" y="913"/>
                  </a:cubicBezTo>
                  <a:cubicBezTo>
                    <a:pt x="255" y="910"/>
                    <a:pt x="255" y="910"/>
                    <a:pt x="255" y="910"/>
                  </a:cubicBezTo>
                  <a:cubicBezTo>
                    <a:pt x="255" y="910"/>
                    <a:pt x="255" y="910"/>
                    <a:pt x="254" y="910"/>
                  </a:cubicBezTo>
                  <a:cubicBezTo>
                    <a:pt x="249" y="907"/>
                    <a:pt x="231" y="898"/>
                    <a:pt x="207" y="885"/>
                  </a:cubicBezTo>
                  <a:cubicBezTo>
                    <a:pt x="171" y="865"/>
                    <a:pt x="121" y="839"/>
                    <a:pt x="80" y="817"/>
                  </a:cubicBezTo>
                  <a:cubicBezTo>
                    <a:pt x="60" y="806"/>
                    <a:pt x="42" y="796"/>
                    <a:pt x="29" y="789"/>
                  </a:cubicBezTo>
                  <a:cubicBezTo>
                    <a:pt x="23" y="786"/>
                    <a:pt x="17" y="783"/>
                    <a:pt x="14" y="781"/>
                  </a:cubicBezTo>
                  <a:cubicBezTo>
                    <a:pt x="10" y="779"/>
                    <a:pt x="8" y="778"/>
                    <a:pt x="8" y="778"/>
                  </a:cubicBezTo>
                  <a:cubicBezTo>
                    <a:pt x="6" y="777"/>
                    <a:pt x="2" y="778"/>
                    <a:pt x="1" y="780"/>
                  </a:cubicBezTo>
                  <a:cubicBezTo>
                    <a:pt x="0" y="781"/>
                    <a:pt x="0" y="782"/>
                    <a:pt x="0" y="783"/>
                  </a:cubicBezTo>
                  <a:cubicBezTo>
                    <a:pt x="0" y="785"/>
                    <a:pt x="1" y="786"/>
                    <a:pt x="1" y="786"/>
                  </a:cubicBezTo>
                  <a:cubicBezTo>
                    <a:pt x="2" y="788"/>
                    <a:pt x="2" y="788"/>
                    <a:pt x="3" y="789"/>
                  </a:cubicBezTo>
                  <a:cubicBezTo>
                    <a:pt x="4" y="790"/>
                    <a:pt x="6" y="792"/>
                    <a:pt x="8" y="793"/>
                  </a:cubicBezTo>
                  <a:cubicBezTo>
                    <a:pt x="17" y="800"/>
                    <a:pt x="34" y="811"/>
                    <a:pt x="53" y="823"/>
                  </a:cubicBezTo>
                  <a:cubicBezTo>
                    <a:pt x="113" y="860"/>
                    <a:pt x="203" y="913"/>
                    <a:pt x="203" y="913"/>
                  </a:cubicBezTo>
                  <a:cubicBezTo>
                    <a:pt x="206" y="908"/>
                    <a:pt x="206" y="908"/>
                    <a:pt x="206" y="908"/>
                  </a:cubicBezTo>
                  <a:cubicBezTo>
                    <a:pt x="208" y="903"/>
                    <a:pt x="208" y="903"/>
                    <a:pt x="208" y="903"/>
                  </a:cubicBezTo>
                  <a:cubicBezTo>
                    <a:pt x="52" y="832"/>
                    <a:pt x="52" y="832"/>
                    <a:pt x="52" y="832"/>
                  </a:cubicBezTo>
                  <a:cubicBezTo>
                    <a:pt x="50" y="831"/>
                    <a:pt x="47" y="831"/>
                    <a:pt x="45" y="834"/>
                  </a:cubicBezTo>
                  <a:cubicBezTo>
                    <a:pt x="44" y="835"/>
                    <a:pt x="44" y="836"/>
                    <a:pt x="44" y="837"/>
                  </a:cubicBezTo>
                  <a:cubicBezTo>
                    <a:pt x="44" y="838"/>
                    <a:pt x="45" y="839"/>
                    <a:pt x="45" y="840"/>
                  </a:cubicBezTo>
                  <a:cubicBezTo>
                    <a:pt x="46" y="840"/>
                    <a:pt x="46" y="841"/>
                    <a:pt x="46" y="841"/>
                  </a:cubicBezTo>
                  <a:cubicBezTo>
                    <a:pt x="46" y="841"/>
                    <a:pt x="47" y="841"/>
                    <a:pt x="47" y="842"/>
                  </a:cubicBezTo>
                  <a:cubicBezTo>
                    <a:pt x="48" y="843"/>
                    <a:pt x="50" y="844"/>
                    <a:pt x="53" y="845"/>
                  </a:cubicBezTo>
                  <a:cubicBezTo>
                    <a:pt x="61" y="851"/>
                    <a:pt x="78" y="861"/>
                    <a:pt x="93" y="870"/>
                  </a:cubicBezTo>
                  <a:cubicBezTo>
                    <a:pt x="107" y="879"/>
                    <a:pt x="120" y="887"/>
                    <a:pt x="120" y="887"/>
                  </a:cubicBezTo>
                  <a:cubicBezTo>
                    <a:pt x="123" y="889"/>
                    <a:pt x="126" y="888"/>
                    <a:pt x="128" y="885"/>
                  </a:cubicBezTo>
                  <a:cubicBezTo>
                    <a:pt x="129" y="883"/>
                    <a:pt x="128" y="879"/>
                    <a:pt x="126" y="878"/>
                  </a:cubicBezTo>
                  <a:close/>
                </a:path>
              </a:pathLst>
            </a:custGeom>
            <a:solidFill>
              <a:srgbClr val="C6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254"/>
            <p:cNvSpPr/>
            <p:nvPr/>
          </p:nvSpPr>
          <p:spPr bwMode="auto">
            <a:xfrm>
              <a:off x="3297238" y="3306763"/>
              <a:ext cx="2517775" cy="1239837"/>
            </a:xfrm>
            <a:custGeom>
              <a:avLst/>
              <a:gdLst>
                <a:gd name="T0" fmla="*/ 380 w 1964"/>
                <a:gd name="T1" fmla="*/ 927 h 966"/>
                <a:gd name="T2" fmla="*/ 102 w 1964"/>
                <a:gd name="T3" fmla="*/ 839 h 966"/>
                <a:gd name="T4" fmla="*/ 449 w 1964"/>
                <a:gd name="T5" fmla="*/ 727 h 966"/>
                <a:gd name="T6" fmla="*/ 412 w 1964"/>
                <a:gd name="T7" fmla="*/ 513 h 966"/>
                <a:gd name="T8" fmla="*/ 356 w 1964"/>
                <a:gd name="T9" fmla="*/ 473 h 966"/>
                <a:gd name="T10" fmla="*/ 22 w 1964"/>
                <a:gd name="T11" fmla="*/ 587 h 966"/>
                <a:gd name="T12" fmla="*/ 307 w 1964"/>
                <a:gd name="T13" fmla="*/ 281 h 966"/>
                <a:gd name="T14" fmla="*/ 668 w 1964"/>
                <a:gd name="T15" fmla="*/ 365 h 966"/>
                <a:gd name="T16" fmla="*/ 727 w 1964"/>
                <a:gd name="T17" fmla="*/ 356 h 966"/>
                <a:gd name="T18" fmla="*/ 1258 w 1964"/>
                <a:gd name="T19" fmla="*/ 173 h 966"/>
                <a:gd name="T20" fmla="*/ 1738 w 1964"/>
                <a:gd name="T21" fmla="*/ 38 h 966"/>
                <a:gd name="T22" fmla="*/ 1779 w 1964"/>
                <a:gd name="T23" fmla="*/ 42 h 966"/>
                <a:gd name="T24" fmla="*/ 1782 w 1964"/>
                <a:gd name="T25" fmla="*/ 29 h 966"/>
                <a:gd name="T26" fmla="*/ 1782 w 1964"/>
                <a:gd name="T27" fmla="*/ 29 h 966"/>
                <a:gd name="T28" fmla="*/ 1789 w 1964"/>
                <a:gd name="T29" fmla="*/ 41 h 966"/>
                <a:gd name="T30" fmla="*/ 1789 w 1964"/>
                <a:gd name="T31" fmla="*/ 41 h 966"/>
                <a:gd name="T32" fmla="*/ 1788 w 1964"/>
                <a:gd name="T33" fmla="*/ 40 h 966"/>
                <a:gd name="T34" fmla="*/ 1788 w 1964"/>
                <a:gd name="T35" fmla="*/ 40 h 966"/>
                <a:gd name="T36" fmla="*/ 1797 w 1964"/>
                <a:gd name="T37" fmla="*/ 43 h 966"/>
                <a:gd name="T38" fmla="*/ 1918 w 1964"/>
                <a:gd name="T39" fmla="*/ 162 h 966"/>
                <a:gd name="T40" fmla="*/ 1893 w 1964"/>
                <a:gd name="T41" fmla="*/ 327 h 966"/>
                <a:gd name="T42" fmla="*/ 1764 w 1964"/>
                <a:gd name="T43" fmla="*/ 400 h 966"/>
                <a:gd name="T44" fmla="*/ 1466 w 1964"/>
                <a:gd name="T45" fmla="*/ 476 h 966"/>
                <a:gd name="T46" fmla="*/ 993 w 1964"/>
                <a:gd name="T47" fmla="*/ 574 h 966"/>
                <a:gd name="T48" fmla="*/ 773 w 1964"/>
                <a:gd name="T49" fmla="*/ 638 h 966"/>
                <a:gd name="T50" fmla="*/ 747 w 1964"/>
                <a:gd name="T51" fmla="*/ 656 h 966"/>
                <a:gd name="T52" fmla="*/ 500 w 1964"/>
                <a:gd name="T53" fmla="*/ 949 h 966"/>
                <a:gd name="T54" fmla="*/ 773 w 1964"/>
                <a:gd name="T55" fmla="*/ 678 h 966"/>
                <a:gd name="T56" fmla="*/ 1003 w 1964"/>
                <a:gd name="T57" fmla="*/ 611 h 966"/>
                <a:gd name="T58" fmla="*/ 1581 w 1964"/>
                <a:gd name="T59" fmla="*/ 492 h 966"/>
                <a:gd name="T60" fmla="*/ 1805 w 1964"/>
                <a:gd name="T61" fmla="*/ 427 h 966"/>
                <a:gd name="T62" fmla="*/ 1926 w 1964"/>
                <a:gd name="T63" fmla="*/ 348 h 966"/>
                <a:gd name="T64" fmla="*/ 1955 w 1964"/>
                <a:gd name="T65" fmla="*/ 151 h 966"/>
                <a:gd name="T66" fmla="*/ 1819 w 1964"/>
                <a:gd name="T67" fmla="*/ 11 h 966"/>
                <a:gd name="T68" fmla="*/ 1779 w 1964"/>
                <a:gd name="T69" fmla="*/ 4 h 966"/>
                <a:gd name="T70" fmla="*/ 1738 w 1964"/>
                <a:gd name="T71" fmla="*/ 0 h 966"/>
                <a:gd name="T72" fmla="*/ 885 w 1964"/>
                <a:gd name="T73" fmla="*/ 268 h 966"/>
                <a:gd name="T74" fmla="*/ 703 w 1964"/>
                <a:gd name="T75" fmla="*/ 320 h 966"/>
                <a:gd name="T76" fmla="*/ 673 w 1964"/>
                <a:gd name="T77" fmla="*/ 344 h 966"/>
                <a:gd name="T78" fmla="*/ 297 w 1964"/>
                <a:gd name="T79" fmla="*/ 244 h 966"/>
                <a:gd name="T80" fmla="*/ 0 w 1964"/>
                <a:gd name="T81" fmla="*/ 613 h 966"/>
                <a:gd name="T82" fmla="*/ 369 w 1964"/>
                <a:gd name="T83" fmla="*/ 515 h 966"/>
                <a:gd name="T84" fmla="*/ 422 w 1964"/>
                <a:gd name="T85" fmla="*/ 688 h 966"/>
                <a:gd name="T86" fmla="*/ 406 w 1964"/>
                <a:gd name="T87" fmla="*/ 711 h 966"/>
                <a:gd name="T88" fmla="*/ 82 w 1964"/>
                <a:gd name="T89" fmla="*/ 833 h 966"/>
                <a:gd name="T90" fmla="*/ 495 w 1964"/>
                <a:gd name="T91" fmla="*/ 930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64" h="966">
                  <a:moveTo>
                    <a:pt x="495" y="930"/>
                  </a:moveTo>
                  <a:cubicBezTo>
                    <a:pt x="489" y="912"/>
                    <a:pt x="489" y="912"/>
                    <a:pt x="489" y="912"/>
                  </a:cubicBezTo>
                  <a:cubicBezTo>
                    <a:pt x="453" y="922"/>
                    <a:pt x="416" y="927"/>
                    <a:pt x="380" y="927"/>
                  </a:cubicBezTo>
                  <a:cubicBezTo>
                    <a:pt x="274" y="927"/>
                    <a:pt x="175" y="883"/>
                    <a:pt x="112" y="808"/>
                  </a:cubicBezTo>
                  <a:cubicBezTo>
                    <a:pt x="97" y="820"/>
                    <a:pt x="97" y="820"/>
                    <a:pt x="97" y="820"/>
                  </a:cubicBezTo>
                  <a:cubicBezTo>
                    <a:pt x="102" y="839"/>
                    <a:pt x="102" y="839"/>
                    <a:pt x="102" y="839"/>
                  </a:cubicBezTo>
                  <a:cubicBezTo>
                    <a:pt x="417" y="748"/>
                    <a:pt x="417" y="748"/>
                    <a:pt x="417" y="748"/>
                  </a:cubicBezTo>
                  <a:cubicBezTo>
                    <a:pt x="417" y="748"/>
                    <a:pt x="417" y="748"/>
                    <a:pt x="417" y="748"/>
                  </a:cubicBezTo>
                  <a:cubicBezTo>
                    <a:pt x="430" y="744"/>
                    <a:pt x="441" y="737"/>
                    <a:pt x="449" y="727"/>
                  </a:cubicBezTo>
                  <a:cubicBezTo>
                    <a:pt x="456" y="717"/>
                    <a:pt x="461" y="705"/>
                    <a:pt x="461" y="692"/>
                  </a:cubicBezTo>
                  <a:cubicBezTo>
                    <a:pt x="461" y="687"/>
                    <a:pt x="461" y="682"/>
                    <a:pt x="459" y="677"/>
                  </a:cubicBezTo>
                  <a:cubicBezTo>
                    <a:pt x="412" y="513"/>
                    <a:pt x="412" y="513"/>
                    <a:pt x="412" y="513"/>
                  </a:cubicBezTo>
                  <a:cubicBezTo>
                    <a:pt x="412" y="513"/>
                    <a:pt x="412" y="513"/>
                    <a:pt x="412" y="513"/>
                  </a:cubicBezTo>
                  <a:cubicBezTo>
                    <a:pt x="408" y="501"/>
                    <a:pt x="400" y="490"/>
                    <a:pt x="390" y="484"/>
                  </a:cubicBezTo>
                  <a:cubicBezTo>
                    <a:pt x="380" y="477"/>
                    <a:pt x="368" y="473"/>
                    <a:pt x="356" y="473"/>
                  </a:cubicBezTo>
                  <a:cubicBezTo>
                    <a:pt x="350" y="473"/>
                    <a:pt x="344" y="474"/>
                    <a:pt x="338" y="476"/>
                  </a:cubicBezTo>
                  <a:cubicBezTo>
                    <a:pt x="16" y="569"/>
                    <a:pt x="16" y="569"/>
                    <a:pt x="16" y="569"/>
                  </a:cubicBezTo>
                  <a:cubicBezTo>
                    <a:pt x="22" y="587"/>
                    <a:pt x="22" y="587"/>
                    <a:pt x="22" y="587"/>
                  </a:cubicBezTo>
                  <a:cubicBezTo>
                    <a:pt x="41" y="589"/>
                    <a:pt x="41" y="589"/>
                    <a:pt x="41" y="589"/>
                  </a:cubicBezTo>
                  <a:cubicBezTo>
                    <a:pt x="46" y="520"/>
                    <a:pt x="75" y="454"/>
                    <a:pt x="121" y="400"/>
                  </a:cubicBezTo>
                  <a:cubicBezTo>
                    <a:pt x="167" y="346"/>
                    <a:pt x="231" y="303"/>
                    <a:pt x="307" y="281"/>
                  </a:cubicBezTo>
                  <a:cubicBezTo>
                    <a:pt x="344" y="270"/>
                    <a:pt x="381" y="265"/>
                    <a:pt x="416" y="265"/>
                  </a:cubicBezTo>
                  <a:cubicBezTo>
                    <a:pt x="510" y="265"/>
                    <a:pt x="597" y="300"/>
                    <a:pt x="660" y="358"/>
                  </a:cubicBezTo>
                  <a:cubicBezTo>
                    <a:pt x="668" y="365"/>
                    <a:pt x="668" y="365"/>
                    <a:pt x="668" y="365"/>
                  </a:cubicBezTo>
                  <a:cubicBezTo>
                    <a:pt x="678" y="363"/>
                    <a:pt x="678" y="363"/>
                    <a:pt x="678" y="363"/>
                  </a:cubicBezTo>
                  <a:cubicBezTo>
                    <a:pt x="688" y="360"/>
                    <a:pt x="695" y="359"/>
                    <a:pt x="703" y="358"/>
                  </a:cubicBezTo>
                  <a:cubicBezTo>
                    <a:pt x="710" y="358"/>
                    <a:pt x="717" y="357"/>
                    <a:pt x="727" y="356"/>
                  </a:cubicBezTo>
                  <a:cubicBezTo>
                    <a:pt x="741" y="354"/>
                    <a:pt x="759" y="350"/>
                    <a:pt x="786" y="342"/>
                  </a:cubicBezTo>
                  <a:cubicBezTo>
                    <a:pt x="813" y="335"/>
                    <a:pt x="849" y="323"/>
                    <a:pt x="899" y="304"/>
                  </a:cubicBezTo>
                  <a:cubicBezTo>
                    <a:pt x="987" y="271"/>
                    <a:pt x="1125" y="220"/>
                    <a:pt x="1258" y="173"/>
                  </a:cubicBezTo>
                  <a:cubicBezTo>
                    <a:pt x="1324" y="149"/>
                    <a:pt x="1389" y="127"/>
                    <a:pt x="1445" y="107"/>
                  </a:cubicBezTo>
                  <a:cubicBezTo>
                    <a:pt x="1501" y="88"/>
                    <a:pt x="1549" y="73"/>
                    <a:pt x="1581" y="63"/>
                  </a:cubicBezTo>
                  <a:cubicBezTo>
                    <a:pt x="1652" y="43"/>
                    <a:pt x="1705" y="38"/>
                    <a:pt x="1738" y="38"/>
                  </a:cubicBezTo>
                  <a:cubicBezTo>
                    <a:pt x="1752" y="38"/>
                    <a:pt x="1763" y="39"/>
                    <a:pt x="1770" y="40"/>
                  </a:cubicBezTo>
                  <a:cubicBezTo>
                    <a:pt x="1773" y="40"/>
                    <a:pt x="1776" y="41"/>
                    <a:pt x="1778" y="41"/>
                  </a:cubicBezTo>
                  <a:cubicBezTo>
                    <a:pt x="1778" y="41"/>
                    <a:pt x="1779" y="41"/>
                    <a:pt x="1779" y="42"/>
                  </a:cubicBezTo>
                  <a:cubicBezTo>
                    <a:pt x="1780" y="42"/>
                    <a:pt x="1780" y="42"/>
                    <a:pt x="1780" y="42"/>
                  </a:cubicBezTo>
                  <a:cubicBezTo>
                    <a:pt x="1780" y="42"/>
                    <a:pt x="1780" y="42"/>
                    <a:pt x="1780" y="42"/>
                  </a:cubicBezTo>
                  <a:cubicBezTo>
                    <a:pt x="1782" y="29"/>
                    <a:pt x="1782" y="29"/>
                    <a:pt x="1782" y="29"/>
                  </a:cubicBezTo>
                  <a:cubicBezTo>
                    <a:pt x="1779" y="42"/>
                    <a:pt x="1779" y="42"/>
                    <a:pt x="1779" y="42"/>
                  </a:cubicBezTo>
                  <a:cubicBezTo>
                    <a:pt x="1780" y="42"/>
                    <a:pt x="1780" y="42"/>
                    <a:pt x="1780" y="42"/>
                  </a:cubicBezTo>
                  <a:cubicBezTo>
                    <a:pt x="1782" y="29"/>
                    <a:pt x="1782" y="29"/>
                    <a:pt x="1782" y="29"/>
                  </a:cubicBezTo>
                  <a:cubicBezTo>
                    <a:pt x="1779" y="42"/>
                    <a:pt x="1779" y="42"/>
                    <a:pt x="1779" y="42"/>
                  </a:cubicBezTo>
                  <a:cubicBezTo>
                    <a:pt x="1784" y="43"/>
                    <a:pt x="1784" y="43"/>
                    <a:pt x="1784" y="43"/>
                  </a:cubicBezTo>
                  <a:cubicBezTo>
                    <a:pt x="1789" y="41"/>
                    <a:pt x="1789" y="41"/>
                    <a:pt x="1789" y="41"/>
                  </a:cubicBezTo>
                  <a:cubicBezTo>
                    <a:pt x="1788" y="36"/>
                    <a:pt x="1788" y="36"/>
                    <a:pt x="1788" y="36"/>
                  </a:cubicBezTo>
                  <a:cubicBezTo>
                    <a:pt x="1788" y="42"/>
                    <a:pt x="1788" y="42"/>
                    <a:pt x="1788" y="42"/>
                  </a:cubicBezTo>
                  <a:cubicBezTo>
                    <a:pt x="1789" y="42"/>
                    <a:pt x="1789" y="41"/>
                    <a:pt x="1789" y="41"/>
                  </a:cubicBezTo>
                  <a:cubicBezTo>
                    <a:pt x="1788" y="36"/>
                    <a:pt x="1788" y="36"/>
                    <a:pt x="1788" y="36"/>
                  </a:cubicBezTo>
                  <a:cubicBezTo>
                    <a:pt x="1788" y="42"/>
                    <a:pt x="1788" y="42"/>
                    <a:pt x="1788" y="42"/>
                  </a:cubicBezTo>
                  <a:cubicBezTo>
                    <a:pt x="1788" y="40"/>
                    <a:pt x="1788" y="40"/>
                    <a:pt x="1788" y="40"/>
                  </a:cubicBezTo>
                  <a:cubicBezTo>
                    <a:pt x="1788" y="42"/>
                    <a:pt x="1788" y="42"/>
                    <a:pt x="1788" y="42"/>
                  </a:cubicBezTo>
                  <a:cubicBezTo>
                    <a:pt x="1788" y="42"/>
                    <a:pt x="1788" y="42"/>
                    <a:pt x="1788" y="42"/>
                  </a:cubicBezTo>
                  <a:cubicBezTo>
                    <a:pt x="1788" y="40"/>
                    <a:pt x="1788" y="40"/>
                    <a:pt x="1788" y="40"/>
                  </a:cubicBezTo>
                  <a:cubicBezTo>
                    <a:pt x="1788" y="42"/>
                    <a:pt x="1788" y="42"/>
                    <a:pt x="1788" y="42"/>
                  </a:cubicBezTo>
                  <a:cubicBezTo>
                    <a:pt x="1789" y="42"/>
                    <a:pt x="1789" y="42"/>
                    <a:pt x="1789" y="42"/>
                  </a:cubicBezTo>
                  <a:cubicBezTo>
                    <a:pt x="1789" y="42"/>
                    <a:pt x="1793" y="42"/>
                    <a:pt x="1797" y="43"/>
                  </a:cubicBezTo>
                  <a:cubicBezTo>
                    <a:pt x="1805" y="46"/>
                    <a:pt x="1816" y="51"/>
                    <a:pt x="1828" y="58"/>
                  </a:cubicBezTo>
                  <a:cubicBezTo>
                    <a:pt x="1845" y="69"/>
                    <a:pt x="1865" y="84"/>
                    <a:pt x="1882" y="102"/>
                  </a:cubicBezTo>
                  <a:cubicBezTo>
                    <a:pt x="1899" y="120"/>
                    <a:pt x="1912" y="141"/>
                    <a:pt x="1918" y="162"/>
                  </a:cubicBezTo>
                  <a:cubicBezTo>
                    <a:pt x="1923" y="179"/>
                    <a:pt x="1925" y="197"/>
                    <a:pt x="1925" y="214"/>
                  </a:cubicBezTo>
                  <a:cubicBezTo>
                    <a:pt x="1925" y="243"/>
                    <a:pt x="1919" y="271"/>
                    <a:pt x="1910" y="295"/>
                  </a:cubicBezTo>
                  <a:cubicBezTo>
                    <a:pt x="1905" y="307"/>
                    <a:pt x="1899" y="318"/>
                    <a:pt x="1893" y="327"/>
                  </a:cubicBezTo>
                  <a:cubicBezTo>
                    <a:pt x="1887" y="337"/>
                    <a:pt x="1881" y="345"/>
                    <a:pt x="1875" y="350"/>
                  </a:cubicBezTo>
                  <a:cubicBezTo>
                    <a:pt x="1867" y="358"/>
                    <a:pt x="1856" y="365"/>
                    <a:pt x="1842" y="371"/>
                  </a:cubicBezTo>
                  <a:cubicBezTo>
                    <a:pt x="1821" y="381"/>
                    <a:pt x="1795" y="390"/>
                    <a:pt x="1764" y="400"/>
                  </a:cubicBezTo>
                  <a:cubicBezTo>
                    <a:pt x="1733" y="410"/>
                    <a:pt x="1697" y="420"/>
                    <a:pt x="1658" y="432"/>
                  </a:cubicBezTo>
                  <a:cubicBezTo>
                    <a:pt x="1646" y="436"/>
                    <a:pt x="1629" y="441"/>
                    <a:pt x="1607" y="446"/>
                  </a:cubicBezTo>
                  <a:cubicBezTo>
                    <a:pt x="1570" y="455"/>
                    <a:pt x="1521" y="465"/>
                    <a:pt x="1466" y="476"/>
                  </a:cubicBezTo>
                  <a:cubicBezTo>
                    <a:pt x="1384" y="493"/>
                    <a:pt x="1290" y="511"/>
                    <a:pt x="1204" y="528"/>
                  </a:cubicBezTo>
                  <a:cubicBezTo>
                    <a:pt x="1161" y="537"/>
                    <a:pt x="1121" y="545"/>
                    <a:pt x="1084" y="553"/>
                  </a:cubicBezTo>
                  <a:cubicBezTo>
                    <a:pt x="1048" y="560"/>
                    <a:pt x="1017" y="568"/>
                    <a:pt x="993" y="574"/>
                  </a:cubicBezTo>
                  <a:cubicBezTo>
                    <a:pt x="946" y="587"/>
                    <a:pt x="894" y="601"/>
                    <a:pt x="850" y="614"/>
                  </a:cubicBezTo>
                  <a:cubicBezTo>
                    <a:pt x="829" y="620"/>
                    <a:pt x="809" y="626"/>
                    <a:pt x="793" y="631"/>
                  </a:cubicBezTo>
                  <a:cubicBezTo>
                    <a:pt x="785" y="633"/>
                    <a:pt x="778" y="636"/>
                    <a:pt x="773" y="638"/>
                  </a:cubicBezTo>
                  <a:cubicBezTo>
                    <a:pt x="767" y="640"/>
                    <a:pt x="762" y="641"/>
                    <a:pt x="758" y="643"/>
                  </a:cubicBezTo>
                  <a:cubicBezTo>
                    <a:pt x="749" y="646"/>
                    <a:pt x="749" y="646"/>
                    <a:pt x="749" y="646"/>
                  </a:cubicBezTo>
                  <a:cubicBezTo>
                    <a:pt x="747" y="656"/>
                    <a:pt x="747" y="656"/>
                    <a:pt x="747" y="656"/>
                  </a:cubicBezTo>
                  <a:cubicBezTo>
                    <a:pt x="718" y="772"/>
                    <a:pt x="622" y="873"/>
                    <a:pt x="489" y="912"/>
                  </a:cubicBezTo>
                  <a:cubicBezTo>
                    <a:pt x="495" y="930"/>
                    <a:pt x="495" y="930"/>
                    <a:pt x="495" y="930"/>
                  </a:cubicBezTo>
                  <a:cubicBezTo>
                    <a:pt x="500" y="949"/>
                    <a:pt x="500" y="949"/>
                    <a:pt x="500" y="949"/>
                  </a:cubicBezTo>
                  <a:cubicBezTo>
                    <a:pt x="646" y="906"/>
                    <a:pt x="751" y="795"/>
                    <a:pt x="784" y="665"/>
                  </a:cubicBezTo>
                  <a:cubicBezTo>
                    <a:pt x="766" y="660"/>
                    <a:pt x="766" y="660"/>
                    <a:pt x="766" y="660"/>
                  </a:cubicBezTo>
                  <a:cubicBezTo>
                    <a:pt x="773" y="678"/>
                    <a:pt x="773" y="678"/>
                    <a:pt x="773" y="678"/>
                  </a:cubicBezTo>
                  <a:cubicBezTo>
                    <a:pt x="775" y="677"/>
                    <a:pt x="779" y="676"/>
                    <a:pt x="785" y="674"/>
                  </a:cubicBezTo>
                  <a:cubicBezTo>
                    <a:pt x="794" y="671"/>
                    <a:pt x="808" y="666"/>
                    <a:pt x="824" y="662"/>
                  </a:cubicBezTo>
                  <a:cubicBezTo>
                    <a:pt x="871" y="647"/>
                    <a:pt x="941" y="627"/>
                    <a:pt x="1003" y="611"/>
                  </a:cubicBezTo>
                  <a:cubicBezTo>
                    <a:pt x="1038" y="602"/>
                    <a:pt x="1091" y="590"/>
                    <a:pt x="1152" y="578"/>
                  </a:cubicBezTo>
                  <a:cubicBezTo>
                    <a:pt x="1244" y="559"/>
                    <a:pt x="1354" y="538"/>
                    <a:pt x="1450" y="519"/>
                  </a:cubicBezTo>
                  <a:cubicBezTo>
                    <a:pt x="1498" y="509"/>
                    <a:pt x="1543" y="500"/>
                    <a:pt x="1581" y="492"/>
                  </a:cubicBezTo>
                  <a:cubicBezTo>
                    <a:pt x="1600" y="487"/>
                    <a:pt x="1617" y="483"/>
                    <a:pt x="1632" y="479"/>
                  </a:cubicBezTo>
                  <a:cubicBezTo>
                    <a:pt x="1647" y="476"/>
                    <a:pt x="1660" y="472"/>
                    <a:pt x="1670" y="469"/>
                  </a:cubicBezTo>
                  <a:cubicBezTo>
                    <a:pt x="1721" y="452"/>
                    <a:pt x="1767" y="440"/>
                    <a:pt x="1805" y="427"/>
                  </a:cubicBezTo>
                  <a:cubicBezTo>
                    <a:pt x="1825" y="420"/>
                    <a:pt x="1843" y="414"/>
                    <a:pt x="1859" y="406"/>
                  </a:cubicBezTo>
                  <a:cubicBezTo>
                    <a:pt x="1875" y="398"/>
                    <a:pt x="1889" y="389"/>
                    <a:pt x="1901" y="379"/>
                  </a:cubicBezTo>
                  <a:cubicBezTo>
                    <a:pt x="1910" y="370"/>
                    <a:pt x="1918" y="360"/>
                    <a:pt x="1926" y="348"/>
                  </a:cubicBezTo>
                  <a:cubicBezTo>
                    <a:pt x="1937" y="331"/>
                    <a:pt x="1946" y="310"/>
                    <a:pt x="1953" y="287"/>
                  </a:cubicBezTo>
                  <a:cubicBezTo>
                    <a:pt x="1960" y="264"/>
                    <a:pt x="1964" y="240"/>
                    <a:pt x="1964" y="214"/>
                  </a:cubicBezTo>
                  <a:cubicBezTo>
                    <a:pt x="1964" y="193"/>
                    <a:pt x="1961" y="172"/>
                    <a:pt x="1955" y="151"/>
                  </a:cubicBezTo>
                  <a:cubicBezTo>
                    <a:pt x="1948" y="129"/>
                    <a:pt x="1937" y="110"/>
                    <a:pt x="1924" y="92"/>
                  </a:cubicBezTo>
                  <a:cubicBezTo>
                    <a:pt x="1903" y="66"/>
                    <a:pt x="1877" y="44"/>
                    <a:pt x="1853" y="29"/>
                  </a:cubicBezTo>
                  <a:cubicBezTo>
                    <a:pt x="1841" y="21"/>
                    <a:pt x="1830" y="15"/>
                    <a:pt x="1819" y="11"/>
                  </a:cubicBezTo>
                  <a:cubicBezTo>
                    <a:pt x="1814" y="8"/>
                    <a:pt x="1809" y="7"/>
                    <a:pt x="1804" y="5"/>
                  </a:cubicBezTo>
                  <a:cubicBezTo>
                    <a:pt x="1799" y="4"/>
                    <a:pt x="1794" y="3"/>
                    <a:pt x="1789" y="3"/>
                  </a:cubicBezTo>
                  <a:cubicBezTo>
                    <a:pt x="1785" y="3"/>
                    <a:pt x="1782" y="3"/>
                    <a:pt x="1779" y="4"/>
                  </a:cubicBezTo>
                  <a:cubicBezTo>
                    <a:pt x="1784" y="23"/>
                    <a:pt x="1784" y="23"/>
                    <a:pt x="1784" y="23"/>
                  </a:cubicBezTo>
                  <a:cubicBezTo>
                    <a:pt x="1789" y="4"/>
                    <a:pt x="1789" y="4"/>
                    <a:pt x="1789" y="4"/>
                  </a:cubicBezTo>
                  <a:cubicBezTo>
                    <a:pt x="1787" y="4"/>
                    <a:pt x="1770" y="0"/>
                    <a:pt x="1738" y="0"/>
                  </a:cubicBezTo>
                  <a:cubicBezTo>
                    <a:pt x="1701" y="0"/>
                    <a:pt x="1645" y="5"/>
                    <a:pt x="1571" y="26"/>
                  </a:cubicBezTo>
                  <a:cubicBezTo>
                    <a:pt x="1537" y="36"/>
                    <a:pt x="1489" y="52"/>
                    <a:pt x="1433" y="71"/>
                  </a:cubicBezTo>
                  <a:cubicBezTo>
                    <a:pt x="1263" y="129"/>
                    <a:pt x="1017" y="219"/>
                    <a:pt x="885" y="268"/>
                  </a:cubicBezTo>
                  <a:cubicBezTo>
                    <a:pt x="842" y="284"/>
                    <a:pt x="809" y="295"/>
                    <a:pt x="785" y="303"/>
                  </a:cubicBezTo>
                  <a:cubicBezTo>
                    <a:pt x="766" y="308"/>
                    <a:pt x="752" y="312"/>
                    <a:pt x="741" y="314"/>
                  </a:cubicBezTo>
                  <a:cubicBezTo>
                    <a:pt x="724" y="318"/>
                    <a:pt x="713" y="319"/>
                    <a:pt x="703" y="320"/>
                  </a:cubicBezTo>
                  <a:cubicBezTo>
                    <a:pt x="698" y="320"/>
                    <a:pt x="693" y="321"/>
                    <a:pt x="687" y="322"/>
                  </a:cubicBezTo>
                  <a:cubicBezTo>
                    <a:pt x="681" y="322"/>
                    <a:pt x="675" y="324"/>
                    <a:pt x="668" y="326"/>
                  </a:cubicBezTo>
                  <a:cubicBezTo>
                    <a:pt x="673" y="344"/>
                    <a:pt x="673" y="344"/>
                    <a:pt x="673" y="344"/>
                  </a:cubicBezTo>
                  <a:cubicBezTo>
                    <a:pt x="686" y="330"/>
                    <a:pt x="686" y="330"/>
                    <a:pt x="686" y="330"/>
                  </a:cubicBezTo>
                  <a:cubicBezTo>
                    <a:pt x="616" y="264"/>
                    <a:pt x="519" y="227"/>
                    <a:pt x="416" y="227"/>
                  </a:cubicBezTo>
                  <a:cubicBezTo>
                    <a:pt x="377" y="227"/>
                    <a:pt x="337" y="232"/>
                    <a:pt x="297" y="244"/>
                  </a:cubicBezTo>
                  <a:cubicBezTo>
                    <a:pt x="213" y="268"/>
                    <a:pt x="143" y="315"/>
                    <a:pt x="92" y="375"/>
                  </a:cubicBezTo>
                  <a:cubicBezTo>
                    <a:pt x="41" y="435"/>
                    <a:pt x="9" y="509"/>
                    <a:pt x="3" y="586"/>
                  </a:cubicBezTo>
                  <a:cubicBezTo>
                    <a:pt x="0" y="613"/>
                    <a:pt x="0" y="613"/>
                    <a:pt x="0" y="613"/>
                  </a:cubicBezTo>
                  <a:cubicBezTo>
                    <a:pt x="349" y="513"/>
                    <a:pt x="349" y="513"/>
                    <a:pt x="349" y="513"/>
                  </a:cubicBezTo>
                  <a:cubicBezTo>
                    <a:pt x="351" y="512"/>
                    <a:pt x="354" y="512"/>
                    <a:pt x="356" y="512"/>
                  </a:cubicBezTo>
                  <a:cubicBezTo>
                    <a:pt x="361" y="512"/>
                    <a:pt x="365" y="513"/>
                    <a:pt x="369" y="515"/>
                  </a:cubicBezTo>
                  <a:cubicBezTo>
                    <a:pt x="372" y="518"/>
                    <a:pt x="374" y="520"/>
                    <a:pt x="375" y="524"/>
                  </a:cubicBezTo>
                  <a:cubicBezTo>
                    <a:pt x="375" y="524"/>
                    <a:pt x="375" y="524"/>
                    <a:pt x="375" y="524"/>
                  </a:cubicBezTo>
                  <a:cubicBezTo>
                    <a:pt x="422" y="688"/>
                    <a:pt x="422" y="688"/>
                    <a:pt x="422" y="688"/>
                  </a:cubicBezTo>
                  <a:cubicBezTo>
                    <a:pt x="423" y="689"/>
                    <a:pt x="423" y="691"/>
                    <a:pt x="423" y="692"/>
                  </a:cubicBezTo>
                  <a:cubicBezTo>
                    <a:pt x="423" y="696"/>
                    <a:pt x="422" y="699"/>
                    <a:pt x="419" y="703"/>
                  </a:cubicBezTo>
                  <a:cubicBezTo>
                    <a:pt x="416" y="707"/>
                    <a:pt x="412" y="710"/>
                    <a:pt x="406" y="711"/>
                  </a:cubicBezTo>
                  <a:cubicBezTo>
                    <a:pt x="406" y="711"/>
                    <a:pt x="406" y="711"/>
                    <a:pt x="406" y="711"/>
                  </a:cubicBezTo>
                  <a:cubicBezTo>
                    <a:pt x="63" y="810"/>
                    <a:pt x="63" y="810"/>
                    <a:pt x="63" y="810"/>
                  </a:cubicBezTo>
                  <a:cubicBezTo>
                    <a:pt x="82" y="833"/>
                    <a:pt x="82" y="833"/>
                    <a:pt x="82" y="833"/>
                  </a:cubicBezTo>
                  <a:cubicBezTo>
                    <a:pt x="154" y="917"/>
                    <a:pt x="263" y="966"/>
                    <a:pt x="380" y="966"/>
                  </a:cubicBezTo>
                  <a:cubicBezTo>
                    <a:pt x="420" y="966"/>
                    <a:pt x="460" y="960"/>
                    <a:pt x="500" y="949"/>
                  </a:cubicBezTo>
                  <a:lnTo>
                    <a:pt x="495" y="93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255"/>
            <p:cNvSpPr/>
            <p:nvPr/>
          </p:nvSpPr>
          <p:spPr bwMode="auto">
            <a:xfrm>
              <a:off x="5275263" y="3425825"/>
              <a:ext cx="371475" cy="371475"/>
            </a:xfrm>
            <a:custGeom>
              <a:avLst/>
              <a:gdLst>
                <a:gd name="T0" fmla="*/ 193 w 234"/>
                <a:gd name="T1" fmla="*/ 192 h 234"/>
                <a:gd name="T2" fmla="*/ 205 w 234"/>
                <a:gd name="T3" fmla="*/ 195 h 234"/>
                <a:gd name="T4" fmla="*/ 234 w 234"/>
                <a:gd name="T5" fmla="*/ 85 h 234"/>
                <a:gd name="T6" fmla="*/ 147 w 234"/>
                <a:gd name="T7" fmla="*/ 0 h 234"/>
                <a:gd name="T8" fmla="*/ 31 w 234"/>
                <a:gd name="T9" fmla="*/ 32 h 234"/>
                <a:gd name="T10" fmla="*/ 0 w 234"/>
                <a:gd name="T11" fmla="*/ 149 h 234"/>
                <a:gd name="T12" fmla="*/ 87 w 234"/>
                <a:gd name="T13" fmla="*/ 234 h 234"/>
                <a:gd name="T14" fmla="*/ 203 w 234"/>
                <a:gd name="T15" fmla="*/ 202 h 234"/>
                <a:gd name="T16" fmla="*/ 205 w 234"/>
                <a:gd name="T17" fmla="*/ 195 h 234"/>
                <a:gd name="T18" fmla="*/ 193 w 234"/>
                <a:gd name="T19" fmla="*/ 192 h 234"/>
                <a:gd name="T20" fmla="*/ 190 w 234"/>
                <a:gd name="T21" fmla="*/ 180 h 234"/>
                <a:gd name="T22" fmla="*/ 94 w 234"/>
                <a:gd name="T23" fmla="*/ 206 h 234"/>
                <a:gd name="T24" fmla="*/ 29 w 234"/>
                <a:gd name="T25" fmla="*/ 142 h 234"/>
                <a:gd name="T26" fmla="*/ 51 w 234"/>
                <a:gd name="T27" fmla="*/ 52 h 234"/>
                <a:gd name="T28" fmla="*/ 140 w 234"/>
                <a:gd name="T29" fmla="*/ 28 h 234"/>
                <a:gd name="T30" fmla="*/ 206 w 234"/>
                <a:gd name="T31" fmla="*/ 92 h 234"/>
                <a:gd name="T32" fmla="*/ 181 w 234"/>
                <a:gd name="T33" fmla="*/ 189 h 234"/>
                <a:gd name="T34" fmla="*/ 193 w 234"/>
                <a:gd name="T35" fmla="*/ 192 h 234"/>
                <a:gd name="T36" fmla="*/ 190 w 234"/>
                <a:gd name="T37" fmla="*/ 180 h 234"/>
                <a:gd name="T38" fmla="*/ 193 w 234"/>
                <a:gd name="T39" fmla="*/ 19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234">
                  <a:moveTo>
                    <a:pt x="193" y="192"/>
                  </a:moveTo>
                  <a:lnTo>
                    <a:pt x="205" y="195"/>
                  </a:lnTo>
                  <a:lnTo>
                    <a:pt x="234" y="85"/>
                  </a:lnTo>
                  <a:lnTo>
                    <a:pt x="147" y="0"/>
                  </a:lnTo>
                  <a:lnTo>
                    <a:pt x="31" y="32"/>
                  </a:lnTo>
                  <a:lnTo>
                    <a:pt x="0" y="149"/>
                  </a:lnTo>
                  <a:lnTo>
                    <a:pt x="87" y="234"/>
                  </a:lnTo>
                  <a:lnTo>
                    <a:pt x="203" y="202"/>
                  </a:lnTo>
                  <a:lnTo>
                    <a:pt x="205" y="195"/>
                  </a:lnTo>
                  <a:lnTo>
                    <a:pt x="193" y="192"/>
                  </a:lnTo>
                  <a:lnTo>
                    <a:pt x="190" y="180"/>
                  </a:lnTo>
                  <a:lnTo>
                    <a:pt x="94" y="206"/>
                  </a:lnTo>
                  <a:lnTo>
                    <a:pt x="29" y="142"/>
                  </a:lnTo>
                  <a:lnTo>
                    <a:pt x="51" y="52"/>
                  </a:lnTo>
                  <a:lnTo>
                    <a:pt x="140" y="28"/>
                  </a:lnTo>
                  <a:lnTo>
                    <a:pt x="206" y="92"/>
                  </a:lnTo>
                  <a:lnTo>
                    <a:pt x="181" y="189"/>
                  </a:lnTo>
                  <a:lnTo>
                    <a:pt x="193" y="192"/>
                  </a:lnTo>
                  <a:lnTo>
                    <a:pt x="190" y="180"/>
                  </a:lnTo>
                  <a:lnTo>
                    <a:pt x="193" y="192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256"/>
            <p:cNvSpPr/>
            <p:nvPr/>
          </p:nvSpPr>
          <p:spPr bwMode="auto">
            <a:xfrm>
              <a:off x="4159251" y="6419850"/>
              <a:ext cx="471488" cy="115887"/>
            </a:xfrm>
            <a:custGeom>
              <a:avLst/>
              <a:gdLst>
                <a:gd name="T0" fmla="*/ 334 w 367"/>
                <a:gd name="T1" fmla="*/ 5 h 91"/>
                <a:gd name="T2" fmla="*/ 198 w 367"/>
                <a:gd name="T3" fmla="*/ 43 h 91"/>
                <a:gd name="T4" fmla="*/ 46 w 367"/>
                <a:gd name="T5" fmla="*/ 45 h 91"/>
                <a:gd name="T6" fmla="*/ 9 w 367"/>
                <a:gd name="T7" fmla="*/ 55 h 91"/>
                <a:gd name="T8" fmla="*/ 14 w 367"/>
                <a:gd name="T9" fmla="*/ 75 h 91"/>
                <a:gd name="T10" fmla="*/ 182 w 367"/>
                <a:gd name="T11" fmla="*/ 78 h 91"/>
                <a:gd name="T12" fmla="*/ 342 w 367"/>
                <a:gd name="T13" fmla="*/ 34 h 91"/>
                <a:gd name="T14" fmla="*/ 364 w 367"/>
                <a:gd name="T15" fmla="*/ 12 h 91"/>
                <a:gd name="T16" fmla="*/ 334 w 367"/>
                <a:gd name="T17" fmla="*/ 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7" h="91">
                  <a:moveTo>
                    <a:pt x="334" y="5"/>
                  </a:moveTo>
                  <a:cubicBezTo>
                    <a:pt x="288" y="14"/>
                    <a:pt x="244" y="31"/>
                    <a:pt x="198" y="43"/>
                  </a:cubicBezTo>
                  <a:cubicBezTo>
                    <a:pt x="147" y="57"/>
                    <a:pt x="97" y="60"/>
                    <a:pt x="46" y="45"/>
                  </a:cubicBezTo>
                  <a:cubicBezTo>
                    <a:pt x="34" y="41"/>
                    <a:pt x="18" y="46"/>
                    <a:pt x="9" y="55"/>
                  </a:cubicBezTo>
                  <a:cubicBezTo>
                    <a:pt x="0" y="63"/>
                    <a:pt x="4" y="72"/>
                    <a:pt x="14" y="75"/>
                  </a:cubicBezTo>
                  <a:cubicBezTo>
                    <a:pt x="70" y="91"/>
                    <a:pt x="126" y="90"/>
                    <a:pt x="182" y="78"/>
                  </a:cubicBezTo>
                  <a:cubicBezTo>
                    <a:pt x="236" y="67"/>
                    <a:pt x="288" y="45"/>
                    <a:pt x="342" y="34"/>
                  </a:cubicBezTo>
                  <a:cubicBezTo>
                    <a:pt x="350" y="32"/>
                    <a:pt x="367" y="24"/>
                    <a:pt x="364" y="12"/>
                  </a:cubicBezTo>
                  <a:cubicBezTo>
                    <a:pt x="361" y="0"/>
                    <a:pt x="342" y="3"/>
                    <a:pt x="334" y="5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257"/>
            <p:cNvSpPr/>
            <p:nvPr/>
          </p:nvSpPr>
          <p:spPr bwMode="auto">
            <a:xfrm>
              <a:off x="4283076" y="4795838"/>
              <a:ext cx="458788" cy="1697037"/>
            </a:xfrm>
            <a:custGeom>
              <a:avLst/>
              <a:gdLst>
                <a:gd name="T0" fmla="*/ 301 w 358"/>
                <a:gd name="T1" fmla="*/ 16 h 1323"/>
                <a:gd name="T2" fmla="*/ 22 w 358"/>
                <a:gd name="T3" fmla="*/ 499 h 1323"/>
                <a:gd name="T4" fmla="*/ 32 w 358"/>
                <a:gd name="T5" fmla="*/ 826 h 1323"/>
                <a:gd name="T6" fmla="*/ 141 w 358"/>
                <a:gd name="T7" fmla="*/ 1133 h 1323"/>
                <a:gd name="T8" fmla="*/ 194 w 358"/>
                <a:gd name="T9" fmla="*/ 1314 h 1323"/>
                <a:gd name="T10" fmla="*/ 247 w 358"/>
                <a:gd name="T11" fmla="*/ 1300 h 1323"/>
                <a:gd name="T12" fmla="*/ 142 w 358"/>
                <a:gd name="T13" fmla="*/ 985 h 1323"/>
                <a:gd name="T14" fmla="*/ 63 w 358"/>
                <a:gd name="T15" fmla="*/ 664 h 1323"/>
                <a:gd name="T16" fmla="*/ 112 w 358"/>
                <a:gd name="T17" fmla="*/ 357 h 1323"/>
                <a:gd name="T18" fmla="*/ 258 w 358"/>
                <a:gd name="T19" fmla="*/ 118 h 1323"/>
                <a:gd name="T20" fmla="*/ 352 w 358"/>
                <a:gd name="T21" fmla="*/ 6 h 1323"/>
                <a:gd name="T22" fmla="*/ 332 w 358"/>
                <a:gd name="T23" fmla="*/ 3 h 1323"/>
                <a:gd name="T24" fmla="*/ 301 w 358"/>
                <a:gd name="T25" fmla="*/ 16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1323">
                  <a:moveTo>
                    <a:pt x="301" y="16"/>
                  </a:moveTo>
                  <a:cubicBezTo>
                    <a:pt x="176" y="158"/>
                    <a:pt x="59" y="309"/>
                    <a:pt x="22" y="499"/>
                  </a:cubicBezTo>
                  <a:cubicBezTo>
                    <a:pt x="0" y="607"/>
                    <a:pt x="7" y="720"/>
                    <a:pt x="32" y="826"/>
                  </a:cubicBezTo>
                  <a:cubicBezTo>
                    <a:pt x="58" y="932"/>
                    <a:pt x="103" y="1032"/>
                    <a:pt x="141" y="1133"/>
                  </a:cubicBezTo>
                  <a:cubicBezTo>
                    <a:pt x="163" y="1192"/>
                    <a:pt x="182" y="1252"/>
                    <a:pt x="194" y="1314"/>
                  </a:cubicBezTo>
                  <a:cubicBezTo>
                    <a:pt x="196" y="1323"/>
                    <a:pt x="249" y="1311"/>
                    <a:pt x="247" y="1300"/>
                  </a:cubicBezTo>
                  <a:cubicBezTo>
                    <a:pt x="225" y="1191"/>
                    <a:pt x="182" y="1089"/>
                    <a:pt x="142" y="985"/>
                  </a:cubicBezTo>
                  <a:cubicBezTo>
                    <a:pt x="102" y="881"/>
                    <a:pt x="70" y="776"/>
                    <a:pt x="63" y="664"/>
                  </a:cubicBezTo>
                  <a:cubicBezTo>
                    <a:pt x="56" y="559"/>
                    <a:pt x="73" y="455"/>
                    <a:pt x="112" y="357"/>
                  </a:cubicBezTo>
                  <a:cubicBezTo>
                    <a:pt x="148" y="270"/>
                    <a:pt x="200" y="191"/>
                    <a:pt x="258" y="118"/>
                  </a:cubicBezTo>
                  <a:cubicBezTo>
                    <a:pt x="289" y="79"/>
                    <a:pt x="320" y="43"/>
                    <a:pt x="352" y="6"/>
                  </a:cubicBezTo>
                  <a:cubicBezTo>
                    <a:pt x="358" y="0"/>
                    <a:pt x="333" y="3"/>
                    <a:pt x="332" y="3"/>
                  </a:cubicBezTo>
                  <a:cubicBezTo>
                    <a:pt x="321" y="5"/>
                    <a:pt x="308" y="8"/>
                    <a:pt x="301" y="16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258"/>
            <p:cNvSpPr/>
            <p:nvPr/>
          </p:nvSpPr>
          <p:spPr bwMode="auto">
            <a:xfrm>
              <a:off x="4770438" y="4789488"/>
              <a:ext cx="698500" cy="1109662"/>
            </a:xfrm>
            <a:custGeom>
              <a:avLst/>
              <a:gdLst>
                <a:gd name="T0" fmla="*/ 2 w 545"/>
                <a:gd name="T1" fmla="*/ 26 h 866"/>
                <a:gd name="T2" fmla="*/ 43 w 545"/>
                <a:gd name="T3" fmla="*/ 480 h 866"/>
                <a:gd name="T4" fmla="*/ 113 w 545"/>
                <a:gd name="T5" fmla="*/ 660 h 866"/>
                <a:gd name="T6" fmla="*/ 258 w 545"/>
                <a:gd name="T7" fmla="*/ 792 h 866"/>
                <a:gd name="T8" fmla="*/ 499 w 545"/>
                <a:gd name="T9" fmla="*/ 864 h 866"/>
                <a:gd name="T10" fmla="*/ 536 w 545"/>
                <a:gd name="T11" fmla="*/ 854 h 866"/>
                <a:gd name="T12" fmla="*/ 533 w 545"/>
                <a:gd name="T13" fmla="*/ 841 h 866"/>
                <a:gd name="T14" fmla="*/ 150 w 545"/>
                <a:gd name="T15" fmla="*/ 620 h 866"/>
                <a:gd name="T16" fmla="*/ 68 w 545"/>
                <a:gd name="T17" fmla="*/ 214 h 866"/>
                <a:gd name="T18" fmla="*/ 54 w 545"/>
                <a:gd name="T19" fmla="*/ 12 h 866"/>
                <a:gd name="T20" fmla="*/ 2 w 545"/>
                <a:gd name="T21" fmla="*/ 26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5" h="866">
                  <a:moveTo>
                    <a:pt x="2" y="26"/>
                  </a:moveTo>
                  <a:cubicBezTo>
                    <a:pt x="16" y="177"/>
                    <a:pt x="13" y="331"/>
                    <a:pt x="43" y="480"/>
                  </a:cubicBezTo>
                  <a:cubicBezTo>
                    <a:pt x="56" y="543"/>
                    <a:pt x="77" y="605"/>
                    <a:pt x="113" y="660"/>
                  </a:cubicBezTo>
                  <a:cubicBezTo>
                    <a:pt x="149" y="716"/>
                    <a:pt x="199" y="760"/>
                    <a:pt x="258" y="792"/>
                  </a:cubicBezTo>
                  <a:cubicBezTo>
                    <a:pt x="332" y="832"/>
                    <a:pt x="416" y="852"/>
                    <a:pt x="499" y="864"/>
                  </a:cubicBezTo>
                  <a:cubicBezTo>
                    <a:pt x="511" y="866"/>
                    <a:pt x="527" y="861"/>
                    <a:pt x="536" y="854"/>
                  </a:cubicBezTo>
                  <a:cubicBezTo>
                    <a:pt x="545" y="848"/>
                    <a:pt x="543" y="842"/>
                    <a:pt x="533" y="841"/>
                  </a:cubicBezTo>
                  <a:cubicBezTo>
                    <a:pt x="381" y="819"/>
                    <a:pt x="228" y="761"/>
                    <a:pt x="150" y="620"/>
                  </a:cubicBezTo>
                  <a:cubicBezTo>
                    <a:pt x="82" y="498"/>
                    <a:pt x="77" y="350"/>
                    <a:pt x="68" y="214"/>
                  </a:cubicBezTo>
                  <a:cubicBezTo>
                    <a:pt x="64" y="147"/>
                    <a:pt x="61" y="79"/>
                    <a:pt x="54" y="12"/>
                  </a:cubicBezTo>
                  <a:cubicBezTo>
                    <a:pt x="53" y="0"/>
                    <a:pt x="0" y="11"/>
                    <a:pt x="2" y="26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259"/>
            <p:cNvSpPr/>
            <p:nvPr/>
          </p:nvSpPr>
          <p:spPr bwMode="auto">
            <a:xfrm>
              <a:off x="5278438" y="5894388"/>
              <a:ext cx="254000" cy="527050"/>
            </a:xfrm>
            <a:custGeom>
              <a:avLst/>
              <a:gdLst>
                <a:gd name="T0" fmla="*/ 119 w 198"/>
                <a:gd name="T1" fmla="*/ 29 h 411"/>
                <a:gd name="T2" fmla="*/ 26 w 198"/>
                <a:gd name="T3" fmla="*/ 383 h 411"/>
                <a:gd name="T4" fmla="*/ 2 w 198"/>
                <a:gd name="T5" fmla="*/ 401 h 411"/>
                <a:gd name="T6" fmla="*/ 32 w 198"/>
                <a:gd name="T7" fmla="*/ 405 h 411"/>
                <a:gd name="T8" fmla="*/ 177 w 198"/>
                <a:gd name="T9" fmla="*/ 268 h 411"/>
                <a:gd name="T10" fmla="*/ 171 w 198"/>
                <a:gd name="T11" fmla="*/ 15 h 411"/>
                <a:gd name="T12" fmla="*/ 119 w 198"/>
                <a:gd name="T13" fmla="*/ 29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411">
                  <a:moveTo>
                    <a:pt x="119" y="29"/>
                  </a:moveTo>
                  <a:cubicBezTo>
                    <a:pt x="135" y="134"/>
                    <a:pt x="172" y="352"/>
                    <a:pt x="26" y="383"/>
                  </a:cubicBezTo>
                  <a:cubicBezTo>
                    <a:pt x="19" y="384"/>
                    <a:pt x="0" y="391"/>
                    <a:pt x="2" y="401"/>
                  </a:cubicBezTo>
                  <a:cubicBezTo>
                    <a:pt x="5" y="411"/>
                    <a:pt x="25" y="406"/>
                    <a:pt x="32" y="405"/>
                  </a:cubicBezTo>
                  <a:cubicBezTo>
                    <a:pt x="106" y="389"/>
                    <a:pt x="158" y="341"/>
                    <a:pt x="177" y="268"/>
                  </a:cubicBezTo>
                  <a:cubicBezTo>
                    <a:pt x="198" y="186"/>
                    <a:pt x="184" y="97"/>
                    <a:pt x="171" y="15"/>
                  </a:cubicBezTo>
                  <a:cubicBezTo>
                    <a:pt x="169" y="0"/>
                    <a:pt x="116" y="12"/>
                    <a:pt x="119" y="29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260"/>
            <p:cNvSpPr/>
            <p:nvPr/>
          </p:nvSpPr>
          <p:spPr bwMode="auto">
            <a:xfrm>
              <a:off x="4144963" y="3652838"/>
              <a:ext cx="274638" cy="219075"/>
            </a:xfrm>
            <a:custGeom>
              <a:avLst/>
              <a:gdLst>
                <a:gd name="T0" fmla="*/ 144 w 214"/>
                <a:gd name="T1" fmla="*/ 50 h 171"/>
                <a:gd name="T2" fmla="*/ 23 w 214"/>
                <a:gd name="T3" fmla="*/ 106 h 171"/>
                <a:gd name="T4" fmla="*/ 134 w 214"/>
                <a:gd name="T5" fmla="*/ 3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" h="171">
                  <a:moveTo>
                    <a:pt x="144" y="50"/>
                  </a:moveTo>
                  <a:cubicBezTo>
                    <a:pt x="102" y="0"/>
                    <a:pt x="0" y="35"/>
                    <a:pt x="23" y="106"/>
                  </a:cubicBezTo>
                  <a:cubicBezTo>
                    <a:pt x="46" y="171"/>
                    <a:pt x="214" y="124"/>
                    <a:pt x="134" y="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261"/>
            <p:cNvSpPr/>
            <p:nvPr/>
          </p:nvSpPr>
          <p:spPr bwMode="auto">
            <a:xfrm>
              <a:off x="4119563" y="3652838"/>
              <a:ext cx="266700" cy="207962"/>
            </a:xfrm>
            <a:custGeom>
              <a:avLst/>
              <a:gdLst>
                <a:gd name="T0" fmla="*/ 186 w 207"/>
                <a:gd name="T1" fmla="*/ 39 h 162"/>
                <a:gd name="T2" fmla="*/ 47 w 207"/>
                <a:gd name="T3" fmla="*/ 30 h 162"/>
                <a:gd name="T4" fmla="*/ 42 w 207"/>
                <a:gd name="T5" fmla="*/ 140 h 162"/>
                <a:gd name="T6" fmla="*/ 166 w 207"/>
                <a:gd name="T7" fmla="*/ 130 h 162"/>
                <a:gd name="T8" fmla="*/ 175 w 207"/>
                <a:gd name="T9" fmla="*/ 24 h 162"/>
                <a:gd name="T10" fmla="*/ 130 w 207"/>
                <a:gd name="T11" fmla="*/ 44 h 162"/>
                <a:gd name="T12" fmla="*/ 139 w 207"/>
                <a:gd name="T13" fmla="*/ 107 h 162"/>
                <a:gd name="T14" fmla="*/ 87 w 207"/>
                <a:gd name="T15" fmla="*/ 117 h 162"/>
                <a:gd name="T16" fmla="*/ 73 w 207"/>
                <a:gd name="T17" fmla="*/ 55 h 162"/>
                <a:gd name="T18" fmla="*/ 141 w 207"/>
                <a:gd name="T19" fmla="*/ 59 h 162"/>
                <a:gd name="T20" fmla="*/ 186 w 207"/>
                <a:gd name="T21" fmla="*/ 3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7" h="162">
                  <a:moveTo>
                    <a:pt x="186" y="39"/>
                  </a:moveTo>
                  <a:cubicBezTo>
                    <a:pt x="151" y="0"/>
                    <a:pt x="89" y="3"/>
                    <a:pt x="47" y="30"/>
                  </a:cubicBezTo>
                  <a:cubicBezTo>
                    <a:pt x="10" y="55"/>
                    <a:pt x="0" y="115"/>
                    <a:pt x="42" y="140"/>
                  </a:cubicBezTo>
                  <a:cubicBezTo>
                    <a:pt x="79" y="162"/>
                    <a:pt x="132" y="151"/>
                    <a:pt x="166" y="130"/>
                  </a:cubicBezTo>
                  <a:cubicBezTo>
                    <a:pt x="207" y="103"/>
                    <a:pt x="205" y="58"/>
                    <a:pt x="175" y="24"/>
                  </a:cubicBezTo>
                  <a:cubicBezTo>
                    <a:pt x="162" y="9"/>
                    <a:pt x="115" y="27"/>
                    <a:pt x="130" y="44"/>
                  </a:cubicBezTo>
                  <a:cubicBezTo>
                    <a:pt x="145" y="62"/>
                    <a:pt x="159" y="87"/>
                    <a:pt x="139" y="107"/>
                  </a:cubicBezTo>
                  <a:cubicBezTo>
                    <a:pt x="126" y="120"/>
                    <a:pt x="104" y="122"/>
                    <a:pt x="87" y="117"/>
                  </a:cubicBezTo>
                  <a:cubicBezTo>
                    <a:pt x="62" y="109"/>
                    <a:pt x="58" y="73"/>
                    <a:pt x="73" y="55"/>
                  </a:cubicBezTo>
                  <a:cubicBezTo>
                    <a:pt x="91" y="33"/>
                    <a:pt x="124" y="41"/>
                    <a:pt x="141" y="59"/>
                  </a:cubicBezTo>
                  <a:cubicBezTo>
                    <a:pt x="154" y="74"/>
                    <a:pt x="201" y="55"/>
                    <a:pt x="186" y="39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262"/>
            <p:cNvSpPr/>
            <p:nvPr/>
          </p:nvSpPr>
          <p:spPr bwMode="auto">
            <a:xfrm>
              <a:off x="4713288" y="3857625"/>
              <a:ext cx="144463" cy="914400"/>
            </a:xfrm>
            <a:custGeom>
              <a:avLst/>
              <a:gdLst>
                <a:gd name="T0" fmla="*/ 85 w 113"/>
                <a:gd name="T1" fmla="*/ 684 h 713"/>
                <a:gd name="T2" fmla="*/ 68 w 113"/>
                <a:gd name="T3" fmla="*/ 348 h 713"/>
                <a:gd name="T4" fmla="*/ 111 w 113"/>
                <a:gd name="T5" fmla="*/ 15 h 713"/>
                <a:gd name="T6" fmla="*/ 50 w 113"/>
                <a:gd name="T7" fmla="*/ 26 h 713"/>
                <a:gd name="T8" fmla="*/ 7 w 113"/>
                <a:gd name="T9" fmla="*/ 354 h 713"/>
                <a:gd name="T10" fmla="*/ 23 w 113"/>
                <a:gd name="T11" fmla="*/ 700 h 713"/>
                <a:gd name="T12" fmla="*/ 85 w 113"/>
                <a:gd name="T13" fmla="*/ 684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713">
                  <a:moveTo>
                    <a:pt x="85" y="684"/>
                  </a:moveTo>
                  <a:cubicBezTo>
                    <a:pt x="71" y="573"/>
                    <a:pt x="62" y="461"/>
                    <a:pt x="68" y="348"/>
                  </a:cubicBezTo>
                  <a:cubicBezTo>
                    <a:pt x="73" y="237"/>
                    <a:pt x="93" y="126"/>
                    <a:pt x="111" y="15"/>
                  </a:cubicBezTo>
                  <a:cubicBezTo>
                    <a:pt x="113" y="0"/>
                    <a:pt x="53" y="11"/>
                    <a:pt x="50" y="26"/>
                  </a:cubicBezTo>
                  <a:cubicBezTo>
                    <a:pt x="32" y="135"/>
                    <a:pt x="13" y="244"/>
                    <a:pt x="7" y="354"/>
                  </a:cubicBezTo>
                  <a:cubicBezTo>
                    <a:pt x="0" y="470"/>
                    <a:pt x="9" y="586"/>
                    <a:pt x="23" y="700"/>
                  </a:cubicBezTo>
                  <a:cubicBezTo>
                    <a:pt x="25" y="713"/>
                    <a:pt x="87" y="701"/>
                    <a:pt x="85" y="684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263"/>
            <p:cNvSpPr/>
            <p:nvPr/>
          </p:nvSpPr>
          <p:spPr bwMode="auto">
            <a:xfrm>
              <a:off x="4344988" y="4021138"/>
              <a:ext cx="471488" cy="641350"/>
            </a:xfrm>
            <a:custGeom>
              <a:avLst/>
              <a:gdLst>
                <a:gd name="T0" fmla="*/ 322 w 368"/>
                <a:gd name="T1" fmla="*/ 12 h 500"/>
                <a:gd name="T2" fmla="*/ 144 w 368"/>
                <a:gd name="T3" fmla="*/ 216 h 500"/>
                <a:gd name="T4" fmla="*/ 92 w 368"/>
                <a:gd name="T5" fmla="*/ 336 h 500"/>
                <a:gd name="T6" fmla="*/ 50 w 368"/>
                <a:gd name="T7" fmla="*/ 478 h 500"/>
                <a:gd name="T8" fmla="*/ 96 w 368"/>
                <a:gd name="T9" fmla="*/ 472 h 500"/>
                <a:gd name="T10" fmla="*/ 51 w 368"/>
                <a:gd name="T11" fmla="*/ 87 h 500"/>
                <a:gd name="T12" fmla="*/ 3 w 368"/>
                <a:gd name="T13" fmla="*/ 99 h 500"/>
                <a:gd name="T14" fmla="*/ 49 w 368"/>
                <a:gd name="T15" fmla="*/ 485 h 500"/>
                <a:gd name="T16" fmla="*/ 95 w 368"/>
                <a:gd name="T17" fmla="*/ 478 h 500"/>
                <a:gd name="T18" fmla="*/ 134 w 368"/>
                <a:gd name="T19" fmla="*/ 346 h 500"/>
                <a:gd name="T20" fmla="*/ 184 w 368"/>
                <a:gd name="T21" fmla="*/ 224 h 500"/>
                <a:gd name="T22" fmla="*/ 360 w 368"/>
                <a:gd name="T23" fmla="*/ 18 h 500"/>
                <a:gd name="T24" fmla="*/ 355 w 368"/>
                <a:gd name="T25" fmla="*/ 2 h 500"/>
                <a:gd name="T26" fmla="*/ 322 w 368"/>
                <a:gd name="T27" fmla="*/ 1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8" h="500">
                  <a:moveTo>
                    <a:pt x="322" y="12"/>
                  </a:moveTo>
                  <a:cubicBezTo>
                    <a:pt x="246" y="64"/>
                    <a:pt x="187" y="136"/>
                    <a:pt x="144" y="216"/>
                  </a:cubicBezTo>
                  <a:cubicBezTo>
                    <a:pt x="123" y="255"/>
                    <a:pt x="106" y="295"/>
                    <a:pt x="92" y="336"/>
                  </a:cubicBezTo>
                  <a:cubicBezTo>
                    <a:pt x="76" y="383"/>
                    <a:pt x="77" y="436"/>
                    <a:pt x="50" y="478"/>
                  </a:cubicBezTo>
                  <a:cubicBezTo>
                    <a:pt x="66" y="476"/>
                    <a:pt x="81" y="474"/>
                    <a:pt x="96" y="472"/>
                  </a:cubicBezTo>
                  <a:cubicBezTo>
                    <a:pt x="55" y="349"/>
                    <a:pt x="72" y="213"/>
                    <a:pt x="51" y="87"/>
                  </a:cubicBezTo>
                  <a:cubicBezTo>
                    <a:pt x="48" y="72"/>
                    <a:pt x="0" y="83"/>
                    <a:pt x="3" y="99"/>
                  </a:cubicBezTo>
                  <a:cubicBezTo>
                    <a:pt x="24" y="226"/>
                    <a:pt x="7" y="362"/>
                    <a:pt x="49" y="485"/>
                  </a:cubicBezTo>
                  <a:cubicBezTo>
                    <a:pt x="54" y="500"/>
                    <a:pt x="89" y="488"/>
                    <a:pt x="95" y="478"/>
                  </a:cubicBezTo>
                  <a:cubicBezTo>
                    <a:pt x="120" y="438"/>
                    <a:pt x="122" y="391"/>
                    <a:pt x="134" y="346"/>
                  </a:cubicBezTo>
                  <a:cubicBezTo>
                    <a:pt x="146" y="304"/>
                    <a:pt x="164" y="263"/>
                    <a:pt x="184" y="224"/>
                  </a:cubicBezTo>
                  <a:cubicBezTo>
                    <a:pt x="225" y="143"/>
                    <a:pt x="284" y="70"/>
                    <a:pt x="360" y="18"/>
                  </a:cubicBezTo>
                  <a:cubicBezTo>
                    <a:pt x="368" y="12"/>
                    <a:pt x="364" y="4"/>
                    <a:pt x="355" y="2"/>
                  </a:cubicBezTo>
                  <a:cubicBezTo>
                    <a:pt x="343" y="0"/>
                    <a:pt x="331" y="5"/>
                    <a:pt x="322" y="12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264"/>
            <p:cNvSpPr/>
            <p:nvPr/>
          </p:nvSpPr>
          <p:spPr bwMode="auto">
            <a:xfrm>
              <a:off x="4816476" y="4017963"/>
              <a:ext cx="731838" cy="711200"/>
            </a:xfrm>
            <a:custGeom>
              <a:avLst/>
              <a:gdLst>
                <a:gd name="T0" fmla="*/ 23 w 570"/>
                <a:gd name="T1" fmla="*/ 38 h 555"/>
                <a:gd name="T2" fmla="*/ 187 w 570"/>
                <a:gd name="T3" fmla="*/ 46 h 555"/>
                <a:gd name="T4" fmla="*/ 357 w 570"/>
                <a:gd name="T5" fmla="*/ 102 h 555"/>
                <a:gd name="T6" fmla="*/ 418 w 570"/>
                <a:gd name="T7" fmla="*/ 299 h 555"/>
                <a:gd name="T8" fmla="*/ 514 w 570"/>
                <a:gd name="T9" fmla="*/ 538 h 555"/>
                <a:gd name="T10" fmla="*/ 559 w 570"/>
                <a:gd name="T11" fmla="*/ 518 h 555"/>
                <a:gd name="T12" fmla="*/ 464 w 570"/>
                <a:gd name="T13" fmla="*/ 267 h 555"/>
                <a:gd name="T14" fmla="*/ 443 w 570"/>
                <a:gd name="T15" fmla="*/ 140 h 555"/>
                <a:gd name="T16" fmla="*/ 388 w 570"/>
                <a:gd name="T17" fmla="*/ 72 h 555"/>
                <a:gd name="T18" fmla="*/ 209 w 570"/>
                <a:gd name="T19" fmla="*/ 15 h 555"/>
                <a:gd name="T20" fmla="*/ 28 w 570"/>
                <a:gd name="T21" fmla="*/ 6 h 555"/>
                <a:gd name="T22" fmla="*/ 1 w 570"/>
                <a:gd name="T23" fmla="*/ 24 h 555"/>
                <a:gd name="T24" fmla="*/ 23 w 570"/>
                <a:gd name="T25" fmla="*/ 38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0" h="555">
                  <a:moveTo>
                    <a:pt x="23" y="38"/>
                  </a:moveTo>
                  <a:cubicBezTo>
                    <a:pt x="77" y="32"/>
                    <a:pt x="133" y="38"/>
                    <a:pt x="187" y="46"/>
                  </a:cubicBezTo>
                  <a:cubicBezTo>
                    <a:pt x="245" y="55"/>
                    <a:pt x="307" y="69"/>
                    <a:pt x="357" y="102"/>
                  </a:cubicBezTo>
                  <a:cubicBezTo>
                    <a:pt x="418" y="143"/>
                    <a:pt x="410" y="235"/>
                    <a:pt x="418" y="299"/>
                  </a:cubicBezTo>
                  <a:cubicBezTo>
                    <a:pt x="430" y="386"/>
                    <a:pt x="473" y="463"/>
                    <a:pt x="514" y="538"/>
                  </a:cubicBezTo>
                  <a:cubicBezTo>
                    <a:pt x="523" y="555"/>
                    <a:pt x="570" y="538"/>
                    <a:pt x="559" y="518"/>
                  </a:cubicBezTo>
                  <a:cubicBezTo>
                    <a:pt x="515" y="438"/>
                    <a:pt x="474" y="359"/>
                    <a:pt x="464" y="267"/>
                  </a:cubicBezTo>
                  <a:cubicBezTo>
                    <a:pt x="459" y="224"/>
                    <a:pt x="458" y="181"/>
                    <a:pt x="443" y="140"/>
                  </a:cubicBezTo>
                  <a:cubicBezTo>
                    <a:pt x="433" y="110"/>
                    <a:pt x="415" y="89"/>
                    <a:pt x="388" y="72"/>
                  </a:cubicBezTo>
                  <a:cubicBezTo>
                    <a:pt x="335" y="38"/>
                    <a:pt x="270" y="25"/>
                    <a:pt x="209" y="15"/>
                  </a:cubicBezTo>
                  <a:cubicBezTo>
                    <a:pt x="150" y="5"/>
                    <a:pt x="88" y="0"/>
                    <a:pt x="28" y="6"/>
                  </a:cubicBezTo>
                  <a:cubicBezTo>
                    <a:pt x="18" y="7"/>
                    <a:pt x="3" y="13"/>
                    <a:pt x="1" y="24"/>
                  </a:cubicBezTo>
                  <a:cubicBezTo>
                    <a:pt x="0" y="36"/>
                    <a:pt x="15" y="38"/>
                    <a:pt x="23" y="38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265"/>
            <p:cNvSpPr/>
            <p:nvPr/>
          </p:nvSpPr>
          <p:spPr bwMode="auto">
            <a:xfrm>
              <a:off x="5429251" y="4675188"/>
              <a:ext cx="315913" cy="271462"/>
            </a:xfrm>
            <a:custGeom>
              <a:avLst/>
              <a:gdLst>
                <a:gd name="T0" fmla="*/ 94 w 246"/>
                <a:gd name="T1" fmla="*/ 49 h 211"/>
                <a:gd name="T2" fmla="*/ 180 w 246"/>
                <a:gd name="T3" fmla="*/ 157 h 211"/>
                <a:gd name="T4" fmla="*/ 141 w 246"/>
                <a:gd name="T5" fmla="*/ 175 h 211"/>
                <a:gd name="T6" fmla="*/ 82 w 246"/>
                <a:gd name="T7" fmla="*/ 168 h 211"/>
                <a:gd name="T8" fmla="*/ 57 w 246"/>
                <a:gd name="T9" fmla="*/ 110 h 211"/>
                <a:gd name="T10" fmla="*/ 66 w 246"/>
                <a:gd name="T11" fmla="*/ 36 h 211"/>
                <a:gd name="T12" fmla="*/ 77 w 246"/>
                <a:gd name="T13" fmla="*/ 12 h 211"/>
                <a:gd name="T14" fmla="*/ 45 w 246"/>
                <a:gd name="T15" fmla="*/ 9 h 211"/>
                <a:gd name="T16" fmla="*/ 4 w 246"/>
                <a:gd name="T17" fmla="*/ 97 h 211"/>
                <a:gd name="T18" fmla="*/ 37 w 246"/>
                <a:gd name="T19" fmla="*/ 188 h 211"/>
                <a:gd name="T20" fmla="*/ 124 w 246"/>
                <a:gd name="T21" fmla="*/ 209 h 211"/>
                <a:gd name="T22" fmla="*/ 208 w 246"/>
                <a:gd name="T23" fmla="*/ 182 h 211"/>
                <a:gd name="T24" fmla="*/ 215 w 246"/>
                <a:gd name="T25" fmla="*/ 56 h 211"/>
                <a:gd name="T26" fmla="*/ 73 w 246"/>
                <a:gd name="T27" fmla="*/ 22 h 211"/>
                <a:gd name="T28" fmla="*/ 62 w 246"/>
                <a:gd name="T29" fmla="*/ 46 h 211"/>
                <a:gd name="T30" fmla="*/ 94 w 246"/>
                <a:gd name="T31" fmla="*/ 4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6" h="211">
                  <a:moveTo>
                    <a:pt x="94" y="49"/>
                  </a:moveTo>
                  <a:cubicBezTo>
                    <a:pt x="149" y="25"/>
                    <a:pt x="214" y="108"/>
                    <a:pt x="180" y="157"/>
                  </a:cubicBezTo>
                  <a:cubicBezTo>
                    <a:pt x="170" y="169"/>
                    <a:pt x="156" y="173"/>
                    <a:pt x="141" y="175"/>
                  </a:cubicBezTo>
                  <a:cubicBezTo>
                    <a:pt x="124" y="177"/>
                    <a:pt x="97" y="178"/>
                    <a:pt x="82" y="168"/>
                  </a:cubicBezTo>
                  <a:cubicBezTo>
                    <a:pt x="67" y="158"/>
                    <a:pt x="60" y="126"/>
                    <a:pt x="57" y="110"/>
                  </a:cubicBezTo>
                  <a:cubicBezTo>
                    <a:pt x="53" y="90"/>
                    <a:pt x="41" y="47"/>
                    <a:pt x="66" y="36"/>
                  </a:cubicBezTo>
                  <a:cubicBezTo>
                    <a:pt x="74" y="32"/>
                    <a:pt x="84" y="21"/>
                    <a:pt x="77" y="12"/>
                  </a:cubicBezTo>
                  <a:cubicBezTo>
                    <a:pt x="70" y="2"/>
                    <a:pt x="54" y="4"/>
                    <a:pt x="45" y="9"/>
                  </a:cubicBezTo>
                  <a:cubicBezTo>
                    <a:pt x="7" y="26"/>
                    <a:pt x="0" y="59"/>
                    <a:pt x="4" y="97"/>
                  </a:cubicBezTo>
                  <a:cubicBezTo>
                    <a:pt x="8" y="126"/>
                    <a:pt x="16" y="166"/>
                    <a:pt x="37" y="188"/>
                  </a:cubicBezTo>
                  <a:cubicBezTo>
                    <a:pt x="58" y="211"/>
                    <a:pt x="96" y="210"/>
                    <a:pt x="124" y="209"/>
                  </a:cubicBezTo>
                  <a:cubicBezTo>
                    <a:pt x="153" y="209"/>
                    <a:pt x="185" y="202"/>
                    <a:pt x="208" y="182"/>
                  </a:cubicBezTo>
                  <a:cubicBezTo>
                    <a:pt x="246" y="149"/>
                    <a:pt x="242" y="96"/>
                    <a:pt x="215" y="56"/>
                  </a:cubicBezTo>
                  <a:cubicBezTo>
                    <a:pt x="183" y="9"/>
                    <a:pt x="123" y="0"/>
                    <a:pt x="73" y="22"/>
                  </a:cubicBezTo>
                  <a:cubicBezTo>
                    <a:pt x="65" y="25"/>
                    <a:pt x="55" y="36"/>
                    <a:pt x="62" y="46"/>
                  </a:cubicBezTo>
                  <a:cubicBezTo>
                    <a:pt x="69" y="55"/>
                    <a:pt x="85" y="53"/>
                    <a:pt x="94" y="49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266"/>
            <p:cNvSpPr/>
            <p:nvPr/>
          </p:nvSpPr>
          <p:spPr bwMode="auto">
            <a:xfrm>
              <a:off x="5246688" y="5267325"/>
              <a:ext cx="454025" cy="533400"/>
            </a:xfrm>
            <a:custGeom>
              <a:avLst/>
              <a:gdLst>
                <a:gd name="T0" fmla="*/ 178 w 354"/>
                <a:gd name="T1" fmla="*/ 365 h 416"/>
                <a:gd name="T2" fmla="*/ 174 w 354"/>
                <a:gd name="T3" fmla="*/ 368 h 416"/>
                <a:gd name="T4" fmla="*/ 174 w 354"/>
                <a:gd name="T5" fmla="*/ 372 h 416"/>
                <a:gd name="T6" fmla="*/ 205 w 354"/>
                <a:gd name="T7" fmla="*/ 361 h 416"/>
                <a:gd name="T8" fmla="*/ 283 w 354"/>
                <a:gd name="T9" fmla="*/ 409 h 416"/>
                <a:gd name="T10" fmla="*/ 156 w 354"/>
                <a:gd name="T11" fmla="*/ 319 h 416"/>
                <a:gd name="T12" fmla="*/ 331 w 354"/>
                <a:gd name="T13" fmla="*/ 414 h 416"/>
                <a:gd name="T14" fmla="*/ 135 w 354"/>
                <a:gd name="T15" fmla="*/ 291 h 416"/>
                <a:gd name="T16" fmla="*/ 342 w 354"/>
                <a:gd name="T17" fmla="*/ 386 h 416"/>
                <a:gd name="T18" fmla="*/ 125 w 354"/>
                <a:gd name="T19" fmla="*/ 256 h 416"/>
                <a:gd name="T20" fmla="*/ 109 w 354"/>
                <a:gd name="T21" fmla="*/ 225 h 416"/>
                <a:gd name="T22" fmla="*/ 105 w 354"/>
                <a:gd name="T23" fmla="*/ 227 h 416"/>
                <a:gd name="T24" fmla="*/ 307 w 354"/>
                <a:gd name="T25" fmla="*/ 345 h 416"/>
                <a:gd name="T26" fmla="*/ 97 w 354"/>
                <a:gd name="T27" fmla="*/ 204 h 416"/>
                <a:gd name="T28" fmla="*/ 96 w 354"/>
                <a:gd name="T29" fmla="*/ 206 h 416"/>
                <a:gd name="T30" fmla="*/ 81 w 354"/>
                <a:gd name="T31" fmla="*/ 177 h 416"/>
                <a:gd name="T32" fmla="*/ 75 w 354"/>
                <a:gd name="T33" fmla="*/ 152 h 416"/>
                <a:gd name="T34" fmla="*/ 71 w 354"/>
                <a:gd name="T35" fmla="*/ 154 h 416"/>
                <a:gd name="T36" fmla="*/ 288 w 354"/>
                <a:gd name="T37" fmla="*/ 267 h 416"/>
                <a:gd name="T38" fmla="*/ 59 w 354"/>
                <a:gd name="T39" fmla="*/ 128 h 416"/>
                <a:gd name="T40" fmla="*/ 269 w 354"/>
                <a:gd name="T41" fmla="*/ 243 h 416"/>
                <a:gd name="T42" fmla="*/ 43 w 354"/>
                <a:gd name="T43" fmla="*/ 101 h 416"/>
                <a:gd name="T44" fmla="*/ 29 w 354"/>
                <a:gd name="T45" fmla="*/ 68 h 416"/>
                <a:gd name="T46" fmla="*/ 156 w 354"/>
                <a:gd name="T47" fmla="*/ 146 h 416"/>
                <a:gd name="T48" fmla="*/ 233 w 354"/>
                <a:gd name="T49" fmla="*/ 161 h 416"/>
                <a:gd name="T50" fmla="*/ 36 w 354"/>
                <a:gd name="T51" fmla="*/ 15 h 416"/>
                <a:gd name="T52" fmla="*/ 35 w 354"/>
                <a:gd name="T53" fmla="*/ 21 h 416"/>
                <a:gd name="T54" fmla="*/ 65 w 354"/>
                <a:gd name="T55" fmla="*/ 13 h 416"/>
                <a:gd name="T56" fmla="*/ 64 w 354"/>
                <a:gd name="T57" fmla="*/ 18 h 416"/>
                <a:gd name="T58" fmla="*/ 60 w 354"/>
                <a:gd name="T59" fmla="*/ 19 h 416"/>
                <a:gd name="T60" fmla="*/ 92 w 354"/>
                <a:gd name="T61" fmla="*/ 10 h 416"/>
                <a:gd name="T62" fmla="*/ 88 w 354"/>
                <a:gd name="T63" fmla="*/ 13 h 416"/>
                <a:gd name="T64" fmla="*/ 115 w 354"/>
                <a:gd name="T65" fmla="*/ 4 h 416"/>
                <a:gd name="T66" fmla="*/ 143 w 354"/>
                <a:gd name="T67" fmla="*/ 7 h 416"/>
                <a:gd name="T68" fmla="*/ 140 w 354"/>
                <a:gd name="T69" fmla="*/ 10 h 416"/>
                <a:gd name="T70" fmla="*/ 110 w 354"/>
                <a:gd name="T71" fmla="*/ 3 h 416"/>
                <a:gd name="T72" fmla="*/ 186 w 354"/>
                <a:gd name="T73" fmla="*/ 53 h 416"/>
                <a:gd name="T74" fmla="*/ 202 w 354"/>
                <a:gd name="T75" fmla="*/ 83 h 416"/>
                <a:gd name="T76" fmla="*/ 63 w 354"/>
                <a:gd name="T77" fmla="*/ 10 h 416"/>
                <a:gd name="T78" fmla="*/ 35 w 354"/>
                <a:gd name="T79" fmla="*/ 13 h 416"/>
                <a:gd name="T80" fmla="*/ 229 w 354"/>
                <a:gd name="T81" fmla="*/ 158 h 416"/>
                <a:gd name="T82" fmla="*/ 233 w 354"/>
                <a:gd name="T83" fmla="*/ 152 h 416"/>
                <a:gd name="T84" fmla="*/ 243 w 354"/>
                <a:gd name="T85" fmla="*/ 182 h 416"/>
                <a:gd name="T86" fmla="*/ 30 w 354"/>
                <a:gd name="T87" fmla="*/ 64 h 416"/>
                <a:gd name="T88" fmla="*/ 268 w 354"/>
                <a:gd name="T89" fmla="*/ 234 h 416"/>
                <a:gd name="T90" fmla="*/ 120 w 354"/>
                <a:gd name="T91" fmla="*/ 152 h 416"/>
                <a:gd name="T92" fmla="*/ 283 w 354"/>
                <a:gd name="T93" fmla="*/ 267 h 416"/>
                <a:gd name="T94" fmla="*/ 71 w 354"/>
                <a:gd name="T95" fmla="*/ 149 h 416"/>
                <a:gd name="T96" fmla="*/ 292 w 354"/>
                <a:gd name="T97" fmla="*/ 296 h 416"/>
                <a:gd name="T98" fmla="*/ 94 w 354"/>
                <a:gd name="T99" fmla="*/ 202 h 416"/>
                <a:gd name="T100" fmla="*/ 310 w 354"/>
                <a:gd name="T101" fmla="*/ 343 h 416"/>
                <a:gd name="T102" fmla="*/ 315 w 354"/>
                <a:gd name="T103" fmla="*/ 338 h 416"/>
                <a:gd name="T104" fmla="*/ 330 w 354"/>
                <a:gd name="T105" fmla="*/ 368 h 416"/>
                <a:gd name="T106" fmla="*/ 116 w 354"/>
                <a:gd name="T107" fmla="*/ 253 h 416"/>
                <a:gd name="T108" fmla="*/ 348 w 354"/>
                <a:gd name="T109" fmla="*/ 405 h 416"/>
                <a:gd name="T110" fmla="*/ 133 w 354"/>
                <a:gd name="T111" fmla="*/ 296 h 416"/>
                <a:gd name="T112" fmla="*/ 327 w 354"/>
                <a:gd name="T113" fmla="*/ 411 h 416"/>
                <a:gd name="T114" fmla="*/ 327 w 354"/>
                <a:gd name="T115" fmla="*/ 410 h 416"/>
                <a:gd name="T116" fmla="*/ 297 w 354"/>
                <a:gd name="T117" fmla="*/ 406 h 416"/>
                <a:gd name="T118" fmla="*/ 160 w 354"/>
                <a:gd name="T119" fmla="*/ 336 h 416"/>
                <a:gd name="T120" fmla="*/ 266 w 354"/>
                <a:gd name="T121" fmla="*/ 408 h 416"/>
                <a:gd name="T122" fmla="*/ 174 w 354"/>
                <a:gd name="T123" fmla="*/ 368 h 416"/>
                <a:gd name="T124" fmla="*/ 236 w 354"/>
                <a:gd name="T125" fmla="*/ 402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4" h="416">
                  <a:moveTo>
                    <a:pt x="198" y="400"/>
                  </a:moveTo>
                  <a:cubicBezTo>
                    <a:pt x="190" y="396"/>
                    <a:pt x="190" y="396"/>
                    <a:pt x="190" y="396"/>
                  </a:cubicBezTo>
                  <a:cubicBezTo>
                    <a:pt x="188" y="400"/>
                    <a:pt x="188" y="400"/>
                    <a:pt x="188" y="400"/>
                  </a:cubicBezTo>
                  <a:cubicBezTo>
                    <a:pt x="187" y="404"/>
                    <a:pt x="187" y="404"/>
                    <a:pt x="187" y="404"/>
                  </a:cubicBezTo>
                  <a:cubicBezTo>
                    <a:pt x="187" y="404"/>
                    <a:pt x="197" y="406"/>
                    <a:pt x="209" y="408"/>
                  </a:cubicBezTo>
                  <a:cubicBezTo>
                    <a:pt x="215" y="409"/>
                    <a:pt x="220" y="409"/>
                    <a:pt x="225" y="410"/>
                  </a:cubicBezTo>
                  <a:cubicBezTo>
                    <a:pt x="228" y="410"/>
                    <a:pt x="230" y="411"/>
                    <a:pt x="232" y="411"/>
                  </a:cubicBezTo>
                  <a:cubicBezTo>
                    <a:pt x="233" y="411"/>
                    <a:pt x="235" y="411"/>
                    <a:pt x="236" y="411"/>
                  </a:cubicBezTo>
                  <a:cubicBezTo>
                    <a:pt x="236" y="411"/>
                    <a:pt x="236" y="411"/>
                    <a:pt x="237" y="411"/>
                  </a:cubicBezTo>
                  <a:cubicBezTo>
                    <a:pt x="237" y="411"/>
                    <a:pt x="237" y="411"/>
                    <a:pt x="238" y="411"/>
                  </a:cubicBezTo>
                  <a:cubicBezTo>
                    <a:pt x="238" y="411"/>
                    <a:pt x="238" y="411"/>
                    <a:pt x="239" y="410"/>
                  </a:cubicBezTo>
                  <a:cubicBezTo>
                    <a:pt x="239" y="410"/>
                    <a:pt x="240" y="410"/>
                    <a:pt x="240" y="409"/>
                  </a:cubicBezTo>
                  <a:cubicBezTo>
                    <a:pt x="241" y="408"/>
                    <a:pt x="241" y="407"/>
                    <a:pt x="241" y="406"/>
                  </a:cubicBezTo>
                  <a:cubicBezTo>
                    <a:pt x="241" y="404"/>
                    <a:pt x="240" y="403"/>
                    <a:pt x="239" y="403"/>
                  </a:cubicBezTo>
                  <a:cubicBezTo>
                    <a:pt x="239" y="403"/>
                    <a:pt x="235" y="400"/>
                    <a:pt x="229" y="397"/>
                  </a:cubicBezTo>
                  <a:cubicBezTo>
                    <a:pt x="220" y="392"/>
                    <a:pt x="207" y="383"/>
                    <a:pt x="196" y="377"/>
                  </a:cubicBezTo>
                  <a:cubicBezTo>
                    <a:pt x="191" y="373"/>
                    <a:pt x="186" y="370"/>
                    <a:pt x="182" y="368"/>
                  </a:cubicBezTo>
                  <a:cubicBezTo>
                    <a:pt x="181" y="367"/>
                    <a:pt x="179" y="366"/>
                    <a:pt x="178" y="365"/>
                  </a:cubicBezTo>
                  <a:cubicBezTo>
                    <a:pt x="178" y="365"/>
                    <a:pt x="177" y="365"/>
                    <a:pt x="177" y="365"/>
                  </a:cubicBezTo>
                  <a:cubicBezTo>
                    <a:pt x="177" y="365"/>
                    <a:pt x="177" y="365"/>
                    <a:pt x="177" y="365"/>
                  </a:cubicBezTo>
                  <a:cubicBezTo>
                    <a:pt x="176" y="367"/>
                    <a:pt x="176" y="367"/>
                    <a:pt x="176" y="367"/>
                  </a:cubicBezTo>
                  <a:cubicBezTo>
                    <a:pt x="178" y="365"/>
                    <a:pt x="178" y="365"/>
                    <a:pt x="178" y="365"/>
                  </a:cubicBezTo>
                  <a:cubicBezTo>
                    <a:pt x="177" y="365"/>
                    <a:pt x="177" y="365"/>
                    <a:pt x="177" y="365"/>
                  </a:cubicBezTo>
                  <a:cubicBezTo>
                    <a:pt x="176" y="367"/>
                    <a:pt x="176" y="367"/>
                    <a:pt x="176" y="367"/>
                  </a:cubicBezTo>
                  <a:cubicBezTo>
                    <a:pt x="178" y="365"/>
                    <a:pt x="178" y="365"/>
                    <a:pt x="178" y="365"/>
                  </a:cubicBezTo>
                  <a:cubicBezTo>
                    <a:pt x="175" y="368"/>
                    <a:pt x="175" y="368"/>
                    <a:pt x="175" y="368"/>
                  </a:cubicBezTo>
                  <a:cubicBezTo>
                    <a:pt x="178" y="365"/>
                    <a:pt x="178" y="365"/>
                    <a:pt x="178" y="365"/>
                  </a:cubicBezTo>
                  <a:cubicBezTo>
                    <a:pt x="178" y="365"/>
                    <a:pt x="178" y="365"/>
                    <a:pt x="178" y="365"/>
                  </a:cubicBezTo>
                  <a:cubicBezTo>
                    <a:pt x="175" y="368"/>
                    <a:pt x="175" y="368"/>
                    <a:pt x="175" y="368"/>
                  </a:cubicBezTo>
                  <a:cubicBezTo>
                    <a:pt x="178" y="365"/>
                    <a:pt x="178" y="365"/>
                    <a:pt x="178" y="365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8" y="366"/>
                    <a:pt x="178" y="366"/>
                    <a:pt x="178" y="366"/>
                  </a:cubicBezTo>
                  <a:cubicBezTo>
                    <a:pt x="178" y="366"/>
                    <a:pt x="178" y="365"/>
                    <a:pt x="178" y="365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8" y="366"/>
                    <a:pt x="178" y="366"/>
                    <a:pt x="178" y="366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9" y="368"/>
                    <a:pt x="179" y="368"/>
                    <a:pt x="179" y="368"/>
                  </a:cubicBezTo>
                  <a:cubicBezTo>
                    <a:pt x="179" y="367"/>
                    <a:pt x="179" y="366"/>
                    <a:pt x="178" y="366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9" y="368"/>
                    <a:pt x="179" y="368"/>
                    <a:pt x="179" y="368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9" y="369"/>
                    <a:pt x="179" y="369"/>
                    <a:pt x="179" y="369"/>
                  </a:cubicBezTo>
                  <a:cubicBezTo>
                    <a:pt x="179" y="368"/>
                    <a:pt x="179" y="368"/>
                    <a:pt x="179" y="368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9" y="369"/>
                    <a:pt x="179" y="369"/>
                    <a:pt x="179" y="369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8" y="371"/>
                    <a:pt x="178" y="371"/>
                    <a:pt x="178" y="371"/>
                  </a:cubicBezTo>
                  <a:cubicBezTo>
                    <a:pt x="178" y="370"/>
                    <a:pt x="178" y="370"/>
                    <a:pt x="179" y="369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8" y="371"/>
                    <a:pt x="178" y="371"/>
                    <a:pt x="178" y="371"/>
                  </a:cubicBezTo>
                  <a:cubicBezTo>
                    <a:pt x="178" y="370"/>
                    <a:pt x="178" y="370"/>
                    <a:pt x="178" y="370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7" y="372"/>
                    <a:pt x="177" y="372"/>
                    <a:pt x="177" y="372"/>
                  </a:cubicBezTo>
                  <a:cubicBezTo>
                    <a:pt x="177" y="371"/>
                    <a:pt x="178" y="371"/>
                    <a:pt x="178" y="370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7" y="372"/>
                    <a:pt x="177" y="372"/>
                    <a:pt x="177" y="372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5" y="372"/>
                    <a:pt x="175" y="372"/>
                    <a:pt x="175" y="372"/>
                  </a:cubicBezTo>
                  <a:cubicBezTo>
                    <a:pt x="175" y="372"/>
                    <a:pt x="176" y="372"/>
                    <a:pt x="177" y="372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5" y="372"/>
                    <a:pt x="175" y="372"/>
                    <a:pt x="175" y="372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4" y="372"/>
                    <a:pt x="174" y="372"/>
                    <a:pt x="174" y="372"/>
                  </a:cubicBezTo>
                  <a:cubicBezTo>
                    <a:pt x="174" y="372"/>
                    <a:pt x="175" y="372"/>
                    <a:pt x="175" y="372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4" y="372"/>
                    <a:pt x="174" y="372"/>
                    <a:pt x="174" y="372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3" y="372"/>
                    <a:pt x="173" y="372"/>
                    <a:pt x="173" y="372"/>
                  </a:cubicBezTo>
                  <a:cubicBezTo>
                    <a:pt x="174" y="372"/>
                    <a:pt x="174" y="372"/>
                    <a:pt x="174" y="372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3" y="372"/>
                    <a:pt x="173" y="372"/>
                    <a:pt x="173" y="372"/>
                  </a:cubicBezTo>
                  <a:cubicBezTo>
                    <a:pt x="174" y="370"/>
                    <a:pt x="174" y="370"/>
                    <a:pt x="174" y="370"/>
                  </a:cubicBezTo>
                  <a:cubicBezTo>
                    <a:pt x="173" y="372"/>
                    <a:pt x="173" y="372"/>
                    <a:pt x="173" y="372"/>
                  </a:cubicBezTo>
                  <a:cubicBezTo>
                    <a:pt x="173" y="372"/>
                    <a:pt x="173" y="372"/>
                    <a:pt x="173" y="372"/>
                  </a:cubicBezTo>
                  <a:cubicBezTo>
                    <a:pt x="174" y="370"/>
                    <a:pt x="174" y="370"/>
                    <a:pt x="174" y="370"/>
                  </a:cubicBezTo>
                  <a:cubicBezTo>
                    <a:pt x="173" y="372"/>
                    <a:pt x="173" y="372"/>
                    <a:pt x="173" y="372"/>
                  </a:cubicBezTo>
                  <a:cubicBezTo>
                    <a:pt x="173" y="372"/>
                    <a:pt x="174" y="373"/>
                    <a:pt x="175" y="373"/>
                  </a:cubicBezTo>
                  <a:cubicBezTo>
                    <a:pt x="179" y="374"/>
                    <a:pt x="186" y="377"/>
                    <a:pt x="196" y="381"/>
                  </a:cubicBezTo>
                  <a:cubicBezTo>
                    <a:pt x="210" y="387"/>
                    <a:pt x="228" y="395"/>
                    <a:pt x="243" y="401"/>
                  </a:cubicBezTo>
                  <a:cubicBezTo>
                    <a:pt x="250" y="404"/>
                    <a:pt x="257" y="407"/>
                    <a:pt x="261" y="409"/>
                  </a:cubicBezTo>
                  <a:cubicBezTo>
                    <a:pt x="266" y="411"/>
                    <a:pt x="269" y="412"/>
                    <a:pt x="269" y="412"/>
                  </a:cubicBezTo>
                  <a:cubicBezTo>
                    <a:pt x="271" y="413"/>
                    <a:pt x="273" y="412"/>
                    <a:pt x="274" y="410"/>
                  </a:cubicBezTo>
                  <a:cubicBezTo>
                    <a:pt x="275" y="409"/>
                    <a:pt x="275" y="409"/>
                    <a:pt x="275" y="408"/>
                  </a:cubicBezTo>
                  <a:cubicBezTo>
                    <a:pt x="275" y="407"/>
                    <a:pt x="275" y="406"/>
                    <a:pt x="275" y="406"/>
                  </a:cubicBezTo>
                  <a:cubicBezTo>
                    <a:pt x="274" y="405"/>
                    <a:pt x="274" y="405"/>
                    <a:pt x="274" y="405"/>
                  </a:cubicBezTo>
                  <a:cubicBezTo>
                    <a:pt x="273" y="404"/>
                    <a:pt x="273" y="404"/>
                    <a:pt x="273" y="403"/>
                  </a:cubicBezTo>
                  <a:cubicBezTo>
                    <a:pt x="271" y="402"/>
                    <a:pt x="268" y="400"/>
                    <a:pt x="265" y="398"/>
                  </a:cubicBezTo>
                  <a:cubicBezTo>
                    <a:pt x="252" y="389"/>
                    <a:pt x="227" y="374"/>
                    <a:pt x="205" y="361"/>
                  </a:cubicBezTo>
                  <a:cubicBezTo>
                    <a:pt x="183" y="347"/>
                    <a:pt x="164" y="336"/>
                    <a:pt x="164" y="336"/>
                  </a:cubicBezTo>
                  <a:cubicBezTo>
                    <a:pt x="162" y="340"/>
                    <a:pt x="162" y="340"/>
                    <a:pt x="162" y="340"/>
                  </a:cubicBezTo>
                  <a:cubicBezTo>
                    <a:pt x="166" y="342"/>
                    <a:pt x="166" y="342"/>
                    <a:pt x="166" y="342"/>
                  </a:cubicBezTo>
                  <a:cubicBezTo>
                    <a:pt x="162" y="340"/>
                    <a:pt x="162" y="340"/>
                    <a:pt x="162" y="340"/>
                  </a:cubicBezTo>
                  <a:cubicBezTo>
                    <a:pt x="163" y="344"/>
                    <a:pt x="163" y="344"/>
                    <a:pt x="163" y="344"/>
                  </a:cubicBezTo>
                  <a:cubicBezTo>
                    <a:pt x="164" y="344"/>
                    <a:pt x="165" y="343"/>
                    <a:pt x="166" y="342"/>
                  </a:cubicBezTo>
                  <a:cubicBezTo>
                    <a:pt x="162" y="340"/>
                    <a:pt x="162" y="340"/>
                    <a:pt x="162" y="340"/>
                  </a:cubicBezTo>
                  <a:cubicBezTo>
                    <a:pt x="163" y="344"/>
                    <a:pt x="163" y="344"/>
                    <a:pt x="163" y="344"/>
                  </a:cubicBezTo>
                  <a:cubicBezTo>
                    <a:pt x="162" y="341"/>
                    <a:pt x="162" y="341"/>
                    <a:pt x="162" y="341"/>
                  </a:cubicBezTo>
                  <a:cubicBezTo>
                    <a:pt x="162" y="344"/>
                    <a:pt x="162" y="344"/>
                    <a:pt x="162" y="344"/>
                  </a:cubicBezTo>
                  <a:cubicBezTo>
                    <a:pt x="162" y="344"/>
                    <a:pt x="163" y="344"/>
                    <a:pt x="163" y="344"/>
                  </a:cubicBezTo>
                  <a:cubicBezTo>
                    <a:pt x="162" y="341"/>
                    <a:pt x="162" y="341"/>
                    <a:pt x="162" y="341"/>
                  </a:cubicBezTo>
                  <a:cubicBezTo>
                    <a:pt x="162" y="344"/>
                    <a:pt x="162" y="344"/>
                    <a:pt x="162" y="344"/>
                  </a:cubicBezTo>
                  <a:cubicBezTo>
                    <a:pt x="162" y="342"/>
                    <a:pt x="162" y="342"/>
                    <a:pt x="162" y="342"/>
                  </a:cubicBezTo>
                  <a:cubicBezTo>
                    <a:pt x="162" y="344"/>
                    <a:pt x="162" y="344"/>
                    <a:pt x="162" y="344"/>
                  </a:cubicBezTo>
                  <a:cubicBezTo>
                    <a:pt x="162" y="344"/>
                    <a:pt x="162" y="344"/>
                    <a:pt x="162" y="344"/>
                  </a:cubicBezTo>
                  <a:cubicBezTo>
                    <a:pt x="162" y="342"/>
                    <a:pt x="162" y="342"/>
                    <a:pt x="162" y="342"/>
                  </a:cubicBezTo>
                  <a:cubicBezTo>
                    <a:pt x="162" y="344"/>
                    <a:pt x="162" y="344"/>
                    <a:pt x="162" y="344"/>
                  </a:cubicBezTo>
                  <a:cubicBezTo>
                    <a:pt x="162" y="344"/>
                    <a:pt x="163" y="345"/>
                    <a:pt x="164" y="345"/>
                  </a:cubicBezTo>
                  <a:cubicBezTo>
                    <a:pt x="169" y="347"/>
                    <a:pt x="180" y="353"/>
                    <a:pt x="193" y="360"/>
                  </a:cubicBezTo>
                  <a:cubicBezTo>
                    <a:pt x="212" y="370"/>
                    <a:pt x="236" y="384"/>
                    <a:pt x="256" y="395"/>
                  </a:cubicBezTo>
                  <a:cubicBezTo>
                    <a:pt x="267" y="401"/>
                    <a:pt x="276" y="406"/>
                    <a:pt x="283" y="409"/>
                  </a:cubicBezTo>
                  <a:cubicBezTo>
                    <a:pt x="286" y="411"/>
                    <a:pt x="289" y="412"/>
                    <a:pt x="292" y="413"/>
                  </a:cubicBezTo>
                  <a:cubicBezTo>
                    <a:pt x="293" y="414"/>
                    <a:pt x="294" y="414"/>
                    <a:pt x="295" y="415"/>
                  </a:cubicBezTo>
                  <a:cubicBezTo>
                    <a:pt x="295" y="415"/>
                    <a:pt x="296" y="415"/>
                    <a:pt x="296" y="415"/>
                  </a:cubicBezTo>
                  <a:cubicBezTo>
                    <a:pt x="297" y="415"/>
                    <a:pt x="297" y="415"/>
                    <a:pt x="298" y="415"/>
                  </a:cubicBezTo>
                  <a:cubicBezTo>
                    <a:pt x="298" y="415"/>
                    <a:pt x="299" y="415"/>
                    <a:pt x="300" y="415"/>
                  </a:cubicBezTo>
                  <a:cubicBezTo>
                    <a:pt x="300" y="415"/>
                    <a:pt x="302" y="414"/>
                    <a:pt x="302" y="413"/>
                  </a:cubicBezTo>
                  <a:cubicBezTo>
                    <a:pt x="303" y="412"/>
                    <a:pt x="303" y="411"/>
                    <a:pt x="303" y="409"/>
                  </a:cubicBezTo>
                  <a:cubicBezTo>
                    <a:pt x="303" y="408"/>
                    <a:pt x="302" y="407"/>
                    <a:pt x="301" y="407"/>
                  </a:cubicBezTo>
                  <a:cubicBezTo>
                    <a:pt x="301" y="407"/>
                    <a:pt x="298" y="405"/>
                    <a:pt x="294" y="403"/>
                  </a:cubicBezTo>
                  <a:cubicBezTo>
                    <a:pt x="280" y="395"/>
                    <a:pt x="245" y="374"/>
                    <a:pt x="214" y="355"/>
                  </a:cubicBezTo>
                  <a:cubicBezTo>
                    <a:pt x="198" y="345"/>
                    <a:pt x="183" y="336"/>
                    <a:pt x="172" y="329"/>
                  </a:cubicBezTo>
                  <a:cubicBezTo>
                    <a:pt x="167" y="325"/>
                    <a:pt x="162" y="322"/>
                    <a:pt x="159" y="320"/>
                  </a:cubicBezTo>
                  <a:cubicBezTo>
                    <a:pt x="158" y="319"/>
                    <a:pt x="157" y="318"/>
                    <a:pt x="156" y="317"/>
                  </a:cubicBezTo>
                  <a:cubicBezTo>
                    <a:pt x="156" y="317"/>
                    <a:pt x="156" y="317"/>
                    <a:pt x="156" y="317"/>
                  </a:cubicBezTo>
                  <a:cubicBezTo>
                    <a:pt x="156" y="317"/>
                    <a:pt x="156" y="317"/>
                    <a:pt x="156" y="317"/>
                  </a:cubicBezTo>
                  <a:cubicBezTo>
                    <a:pt x="154" y="318"/>
                    <a:pt x="154" y="318"/>
                    <a:pt x="154" y="318"/>
                  </a:cubicBezTo>
                  <a:cubicBezTo>
                    <a:pt x="156" y="317"/>
                    <a:pt x="156" y="317"/>
                    <a:pt x="156" y="317"/>
                  </a:cubicBezTo>
                  <a:cubicBezTo>
                    <a:pt x="156" y="317"/>
                    <a:pt x="156" y="317"/>
                    <a:pt x="156" y="317"/>
                  </a:cubicBezTo>
                  <a:cubicBezTo>
                    <a:pt x="154" y="318"/>
                    <a:pt x="154" y="318"/>
                    <a:pt x="154" y="318"/>
                  </a:cubicBezTo>
                  <a:cubicBezTo>
                    <a:pt x="156" y="317"/>
                    <a:pt x="156" y="317"/>
                    <a:pt x="156" y="317"/>
                  </a:cubicBezTo>
                  <a:cubicBezTo>
                    <a:pt x="152" y="319"/>
                    <a:pt x="152" y="319"/>
                    <a:pt x="152" y="319"/>
                  </a:cubicBezTo>
                  <a:cubicBezTo>
                    <a:pt x="156" y="319"/>
                    <a:pt x="156" y="319"/>
                    <a:pt x="156" y="319"/>
                  </a:cubicBezTo>
                  <a:cubicBezTo>
                    <a:pt x="156" y="318"/>
                    <a:pt x="156" y="317"/>
                    <a:pt x="156" y="317"/>
                  </a:cubicBezTo>
                  <a:cubicBezTo>
                    <a:pt x="152" y="319"/>
                    <a:pt x="152" y="319"/>
                    <a:pt x="152" y="319"/>
                  </a:cubicBezTo>
                  <a:cubicBezTo>
                    <a:pt x="156" y="319"/>
                    <a:pt x="156" y="319"/>
                    <a:pt x="156" y="319"/>
                  </a:cubicBezTo>
                  <a:cubicBezTo>
                    <a:pt x="152" y="319"/>
                    <a:pt x="152" y="319"/>
                    <a:pt x="152" y="319"/>
                  </a:cubicBezTo>
                  <a:cubicBezTo>
                    <a:pt x="155" y="321"/>
                    <a:pt x="155" y="321"/>
                    <a:pt x="155" y="321"/>
                  </a:cubicBezTo>
                  <a:cubicBezTo>
                    <a:pt x="156" y="320"/>
                    <a:pt x="156" y="320"/>
                    <a:pt x="156" y="319"/>
                  </a:cubicBezTo>
                  <a:cubicBezTo>
                    <a:pt x="152" y="319"/>
                    <a:pt x="152" y="319"/>
                    <a:pt x="152" y="319"/>
                  </a:cubicBezTo>
                  <a:cubicBezTo>
                    <a:pt x="155" y="321"/>
                    <a:pt x="155" y="321"/>
                    <a:pt x="155" y="321"/>
                  </a:cubicBezTo>
                  <a:cubicBezTo>
                    <a:pt x="152" y="319"/>
                    <a:pt x="152" y="319"/>
                    <a:pt x="152" y="319"/>
                  </a:cubicBezTo>
                  <a:cubicBezTo>
                    <a:pt x="149" y="323"/>
                    <a:pt x="149" y="323"/>
                    <a:pt x="149" y="323"/>
                  </a:cubicBezTo>
                  <a:cubicBezTo>
                    <a:pt x="149" y="323"/>
                    <a:pt x="193" y="346"/>
                    <a:pt x="236" y="369"/>
                  </a:cubicBezTo>
                  <a:cubicBezTo>
                    <a:pt x="258" y="381"/>
                    <a:pt x="280" y="392"/>
                    <a:pt x="297" y="401"/>
                  </a:cubicBezTo>
                  <a:cubicBezTo>
                    <a:pt x="305" y="405"/>
                    <a:pt x="312" y="409"/>
                    <a:pt x="317" y="411"/>
                  </a:cubicBezTo>
                  <a:cubicBezTo>
                    <a:pt x="319" y="413"/>
                    <a:pt x="321" y="414"/>
                    <a:pt x="323" y="414"/>
                  </a:cubicBezTo>
                  <a:cubicBezTo>
                    <a:pt x="323" y="415"/>
                    <a:pt x="324" y="415"/>
                    <a:pt x="324" y="415"/>
                  </a:cubicBezTo>
                  <a:cubicBezTo>
                    <a:pt x="325" y="415"/>
                    <a:pt x="325" y="415"/>
                    <a:pt x="325" y="415"/>
                  </a:cubicBezTo>
                  <a:cubicBezTo>
                    <a:pt x="325" y="416"/>
                    <a:pt x="325" y="416"/>
                    <a:pt x="325" y="416"/>
                  </a:cubicBezTo>
                  <a:cubicBezTo>
                    <a:pt x="326" y="416"/>
                    <a:pt x="326" y="416"/>
                    <a:pt x="326" y="416"/>
                  </a:cubicBezTo>
                  <a:cubicBezTo>
                    <a:pt x="326" y="416"/>
                    <a:pt x="326" y="416"/>
                    <a:pt x="327" y="416"/>
                  </a:cubicBezTo>
                  <a:cubicBezTo>
                    <a:pt x="327" y="416"/>
                    <a:pt x="328" y="416"/>
                    <a:pt x="328" y="416"/>
                  </a:cubicBezTo>
                  <a:cubicBezTo>
                    <a:pt x="329" y="415"/>
                    <a:pt x="330" y="415"/>
                    <a:pt x="330" y="414"/>
                  </a:cubicBezTo>
                  <a:cubicBezTo>
                    <a:pt x="331" y="414"/>
                    <a:pt x="331" y="414"/>
                    <a:pt x="331" y="414"/>
                  </a:cubicBezTo>
                  <a:cubicBezTo>
                    <a:pt x="331" y="413"/>
                    <a:pt x="331" y="412"/>
                    <a:pt x="331" y="411"/>
                  </a:cubicBezTo>
                  <a:cubicBezTo>
                    <a:pt x="331" y="409"/>
                    <a:pt x="331" y="409"/>
                    <a:pt x="331" y="408"/>
                  </a:cubicBezTo>
                  <a:cubicBezTo>
                    <a:pt x="330" y="407"/>
                    <a:pt x="329" y="407"/>
                    <a:pt x="329" y="406"/>
                  </a:cubicBezTo>
                  <a:cubicBezTo>
                    <a:pt x="327" y="405"/>
                    <a:pt x="326" y="404"/>
                    <a:pt x="323" y="402"/>
                  </a:cubicBezTo>
                  <a:cubicBezTo>
                    <a:pt x="315" y="397"/>
                    <a:pt x="299" y="387"/>
                    <a:pt x="280" y="376"/>
                  </a:cubicBezTo>
                  <a:cubicBezTo>
                    <a:pt x="252" y="359"/>
                    <a:pt x="216" y="338"/>
                    <a:pt x="187" y="321"/>
                  </a:cubicBezTo>
                  <a:cubicBezTo>
                    <a:pt x="173" y="312"/>
                    <a:pt x="161" y="305"/>
                    <a:pt x="152" y="299"/>
                  </a:cubicBezTo>
                  <a:cubicBezTo>
                    <a:pt x="147" y="296"/>
                    <a:pt x="144" y="294"/>
                    <a:pt x="141" y="292"/>
                  </a:cubicBezTo>
                  <a:cubicBezTo>
                    <a:pt x="140" y="291"/>
                    <a:pt x="139" y="290"/>
                    <a:pt x="139" y="290"/>
                  </a:cubicBezTo>
                  <a:cubicBezTo>
                    <a:pt x="139" y="290"/>
                    <a:pt x="139" y="290"/>
                    <a:pt x="139" y="290"/>
                  </a:cubicBezTo>
                  <a:cubicBezTo>
                    <a:pt x="139" y="289"/>
                    <a:pt x="139" y="289"/>
                    <a:pt x="139" y="289"/>
                  </a:cubicBezTo>
                  <a:cubicBezTo>
                    <a:pt x="138" y="291"/>
                    <a:pt x="138" y="291"/>
                    <a:pt x="138" y="291"/>
                  </a:cubicBezTo>
                  <a:cubicBezTo>
                    <a:pt x="139" y="290"/>
                    <a:pt x="139" y="290"/>
                    <a:pt x="139" y="290"/>
                  </a:cubicBezTo>
                  <a:cubicBezTo>
                    <a:pt x="139" y="289"/>
                    <a:pt x="139" y="289"/>
                    <a:pt x="139" y="289"/>
                  </a:cubicBezTo>
                  <a:cubicBezTo>
                    <a:pt x="138" y="291"/>
                    <a:pt x="138" y="291"/>
                    <a:pt x="138" y="291"/>
                  </a:cubicBezTo>
                  <a:cubicBezTo>
                    <a:pt x="139" y="290"/>
                    <a:pt x="139" y="290"/>
                    <a:pt x="139" y="290"/>
                  </a:cubicBezTo>
                  <a:cubicBezTo>
                    <a:pt x="136" y="291"/>
                    <a:pt x="136" y="291"/>
                    <a:pt x="136" y="291"/>
                  </a:cubicBezTo>
                  <a:cubicBezTo>
                    <a:pt x="139" y="291"/>
                    <a:pt x="139" y="291"/>
                    <a:pt x="139" y="291"/>
                  </a:cubicBezTo>
                  <a:cubicBezTo>
                    <a:pt x="139" y="290"/>
                    <a:pt x="139" y="290"/>
                    <a:pt x="139" y="290"/>
                  </a:cubicBezTo>
                  <a:cubicBezTo>
                    <a:pt x="136" y="291"/>
                    <a:pt x="136" y="291"/>
                    <a:pt x="136" y="291"/>
                  </a:cubicBezTo>
                  <a:cubicBezTo>
                    <a:pt x="139" y="291"/>
                    <a:pt x="139" y="291"/>
                    <a:pt x="139" y="291"/>
                  </a:cubicBezTo>
                  <a:cubicBezTo>
                    <a:pt x="135" y="291"/>
                    <a:pt x="135" y="291"/>
                    <a:pt x="135" y="291"/>
                  </a:cubicBezTo>
                  <a:cubicBezTo>
                    <a:pt x="139" y="294"/>
                    <a:pt x="139" y="294"/>
                    <a:pt x="139" y="294"/>
                  </a:cubicBezTo>
                  <a:cubicBezTo>
                    <a:pt x="139" y="293"/>
                    <a:pt x="139" y="292"/>
                    <a:pt x="139" y="291"/>
                  </a:cubicBezTo>
                  <a:cubicBezTo>
                    <a:pt x="135" y="291"/>
                    <a:pt x="135" y="291"/>
                    <a:pt x="135" y="291"/>
                  </a:cubicBezTo>
                  <a:cubicBezTo>
                    <a:pt x="139" y="294"/>
                    <a:pt x="139" y="294"/>
                    <a:pt x="139" y="294"/>
                  </a:cubicBezTo>
                  <a:cubicBezTo>
                    <a:pt x="135" y="291"/>
                    <a:pt x="135" y="291"/>
                    <a:pt x="135" y="291"/>
                  </a:cubicBezTo>
                  <a:cubicBezTo>
                    <a:pt x="133" y="295"/>
                    <a:pt x="133" y="295"/>
                    <a:pt x="133" y="295"/>
                  </a:cubicBezTo>
                  <a:cubicBezTo>
                    <a:pt x="133" y="295"/>
                    <a:pt x="185" y="325"/>
                    <a:pt x="238" y="354"/>
                  </a:cubicBezTo>
                  <a:cubicBezTo>
                    <a:pt x="265" y="369"/>
                    <a:pt x="291" y="384"/>
                    <a:pt x="312" y="395"/>
                  </a:cubicBezTo>
                  <a:cubicBezTo>
                    <a:pt x="322" y="401"/>
                    <a:pt x="330" y="405"/>
                    <a:pt x="337" y="409"/>
                  </a:cubicBezTo>
                  <a:cubicBezTo>
                    <a:pt x="340" y="410"/>
                    <a:pt x="342" y="412"/>
                    <a:pt x="344" y="413"/>
                  </a:cubicBezTo>
                  <a:cubicBezTo>
                    <a:pt x="345" y="413"/>
                    <a:pt x="346" y="413"/>
                    <a:pt x="346" y="414"/>
                  </a:cubicBezTo>
                  <a:cubicBezTo>
                    <a:pt x="347" y="414"/>
                    <a:pt x="347" y="414"/>
                    <a:pt x="347" y="414"/>
                  </a:cubicBezTo>
                  <a:cubicBezTo>
                    <a:pt x="348" y="414"/>
                    <a:pt x="348" y="414"/>
                    <a:pt x="348" y="414"/>
                  </a:cubicBezTo>
                  <a:cubicBezTo>
                    <a:pt x="348" y="414"/>
                    <a:pt x="348" y="414"/>
                    <a:pt x="349" y="414"/>
                  </a:cubicBezTo>
                  <a:cubicBezTo>
                    <a:pt x="349" y="414"/>
                    <a:pt x="350" y="414"/>
                    <a:pt x="351" y="414"/>
                  </a:cubicBezTo>
                  <a:cubicBezTo>
                    <a:pt x="351" y="414"/>
                    <a:pt x="352" y="413"/>
                    <a:pt x="353" y="412"/>
                  </a:cubicBezTo>
                  <a:cubicBezTo>
                    <a:pt x="354" y="411"/>
                    <a:pt x="354" y="410"/>
                    <a:pt x="354" y="409"/>
                  </a:cubicBezTo>
                  <a:cubicBezTo>
                    <a:pt x="353" y="408"/>
                    <a:pt x="353" y="407"/>
                    <a:pt x="352" y="406"/>
                  </a:cubicBezTo>
                  <a:cubicBezTo>
                    <a:pt x="288" y="366"/>
                    <a:pt x="288" y="366"/>
                    <a:pt x="288" y="366"/>
                  </a:cubicBezTo>
                  <a:cubicBezTo>
                    <a:pt x="338" y="394"/>
                    <a:pt x="338" y="394"/>
                    <a:pt x="338" y="394"/>
                  </a:cubicBezTo>
                  <a:cubicBezTo>
                    <a:pt x="340" y="395"/>
                    <a:pt x="343" y="394"/>
                    <a:pt x="344" y="392"/>
                  </a:cubicBezTo>
                  <a:cubicBezTo>
                    <a:pt x="345" y="390"/>
                    <a:pt x="344" y="387"/>
                    <a:pt x="342" y="386"/>
                  </a:cubicBezTo>
                  <a:cubicBezTo>
                    <a:pt x="342" y="386"/>
                    <a:pt x="339" y="384"/>
                    <a:pt x="333" y="380"/>
                  </a:cubicBezTo>
                  <a:cubicBezTo>
                    <a:pt x="312" y="368"/>
                    <a:pt x="259" y="336"/>
                    <a:pt x="212" y="307"/>
                  </a:cubicBezTo>
                  <a:cubicBezTo>
                    <a:pt x="189" y="292"/>
                    <a:pt x="166" y="279"/>
                    <a:pt x="150" y="268"/>
                  </a:cubicBezTo>
                  <a:cubicBezTo>
                    <a:pt x="142" y="263"/>
                    <a:pt x="135" y="258"/>
                    <a:pt x="131" y="255"/>
                  </a:cubicBezTo>
                  <a:cubicBezTo>
                    <a:pt x="128" y="254"/>
                    <a:pt x="127" y="252"/>
                    <a:pt x="125" y="252"/>
                  </a:cubicBezTo>
                  <a:cubicBezTo>
                    <a:pt x="125" y="251"/>
                    <a:pt x="125" y="251"/>
                    <a:pt x="124" y="251"/>
                  </a:cubicBezTo>
                  <a:cubicBezTo>
                    <a:pt x="124" y="251"/>
                    <a:pt x="124" y="251"/>
                    <a:pt x="124" y="251"/>
                  </a:cubicBezTo>
                  <a:cubicBezTo>
                    <a:pt x="123" y="252"/>
                    <a:pt x="123" y="252"/>
                    <a:pt x="123" y="252"/>
                  </a:cubicBezTo>
                  <a:cubicBezTo>
                    <a:pt x="125" y="251"/>
                    <a:pt x="125" y="251"/>
                    <a:pt x="125" y="251"/>
                  </a:cubicBezTo>
                  <a:cubicBezTo>
                    <a:pt x="124" y="251"/>
                    <a:pt x="124" y="251"/>
                    <a:pt x="124" y="251"/>
                  </a:cubicBezTo>
                  <a:cubicBezTo>
                    <a:pt x="123" y="252"/>
                    <a:pt x="123" y="252"/>
                    <a:pt x="123" y="252"/>
                  </a:cubicBezTo>
                  <a:cubicBezTo>
                    <a:pt x="125" y="251"/>
                    <a:pt x="125" y="251"/>
                    <a:pt x="125" y="251"/>
                  </a:cubicBezTo>
                  <a:cubicBezTo>
                    <a:pt x="121" y="253"/>
                    <a:pt x="121" y="253"/>
                    <a:pt x="121" y="253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2"/>
                    <a:pt x="125" y="251"/>
                    <a:pt x="125" y="251"/>
                  </a:cubicBezTo>
                  <a:cubicBezTo>
                    <a:pt x="121" y="253"/>
                    <a:pt x="121" y="253"/>
                    <a:pt x="121" y="253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1" y="253"/>
                    <a:pt x="121" y="253"/>
                    <a:pt x="121" y="253"/>
                  </a:cubicBezTo>
                  <a:cubicBezTo>
                    <a:pt x="125" y="256"/>
                    <a:pt x="125" y="256"/>
                    <a:pt x="125" y="256"/>
                  </a:cubicBezTo>
                  <a:cubicBezTo>
                    <a:pt x="125" y="255"/>
                    <a:pt x="125" y="254"/>
                    <a:pt x="125" y="253"/>
                  </a:cubicBezTo>
                  <a:cubicBezTo>
                    <a:pt x="121" y="253"/>
                    <a:pt x="121" y="253"/>
                    <a:pt x="121" y="253"/>
                  </a:cubicBezTo>
                  <a:cubicBezTo>
                    <a:pt x="125" y="256"/>
                    <a:pt x="125" y="256"/>
                    <a:pt x="125" y="256"/>
                  </a:cubicBezTo>
                  <a:cubicBezTo>
                    <a:pt x="121" y="253"/>
                    <a:pt x="121" y="253"/>
                    <a:pt x="121" y="253"/>
                  </a:cubicBezTo>
                  <a:cubicBezTo>
                    <a:pt x="118" y="257"/>
                    <a:pt x="118" y="257"/>
                    <a:pt x="118" y="257"/>
                  </a:cubicBezTo>
                  <a:cubicBezTo>
                    <a:pt x="118" y="257"/>
                    <a:pt x="169" y="286"/>
                    <a:pt x="220" y="314"/>
                  </a:cubicBezTo>
                  <a:cubicBezTo>
                    <a:pt x="246" y="329"/>
                    <a:pt x="272" y="343"/>
                    <a:pt x="292" y="354"/>
                  </a:cubicBezTo>
                  <a:cubicBezTo>
                    <a:pt x="302" y="359"/>
                    <a:pt x="310" y="364"/>
                    <a:pt x="317" y="367"/>
                  </a:cubicBezTo>
                  <a:cubicBezTo>
                    <a:pt x="320" y="368"/>
                    <a:pt x="322" y="370"/>
                    <a:pt x="324" y="371"/>
                  </a:cubicBezTo>
                  <a:cubicBezTo>
                    <a:pt x="325" y="371"/>
                    <a:pt x="326" y="371"/>
                    <a:pt x="327" y="372"/>
                  </a:cubicBezTo>
                  <a:cubicBezTo>
                    <a:pt x="328" y="372"/>
                    <a:pt x="328" y="372"/>
                    <a:pt x="328" y="372"/>
                  </a:cubicBezTo>
                  <a:cubicBezTo>
                    <a:pt x="329" y="372"/>
                    <a:pt x="329" y="372"/>
                    <a:pt x="330" y="372"/>
                  </a:cubicBezTo>
                  <a:cubicBezTo>
                    <a:pt x="330" y="372"/>
                    <a:pt x="331" y="372"/>
                    <a:pt x="332" y="372"/>
                  </a:cubicBezTo>
                  <a:cubicBezTo>
                    <a:pt x="332" y="372"/>
                    <a:pt x="333" y="371"/>
                    <a:pt x="334" y="370"/>
                  </a:cubicBezTo>
                  <a:cubicBezTo>
                    <a:pt x="335" y="369"/>
                    <a:pt x="335" y="368"/>
                    <a:pt x="335" y="367"/>
                  </a:cubicBezTo>
                  <a:cubicBezTo>
                    <a:pt x="334" y="365"/>
                    <a:pt x="334" y="364"/>
                    <a:pt x="333" y="364"/>
                  </a:cubicBezTo>
                  <a:cubicBezTo>
                    <a:pt x="333" y="364"/>
                    <a:pt x="329" y="362"/>
                    <a:pt x="323" y="358"/>
                  </a:cubicBezTo>
                  <a:cubicBezTo>
                    <a:pt x="301" y="345"/>
                    <a:pt x="248" y="313"/>
                    <a:pt x="199" y="284"/>
                  </a:cubicBezTo>
                  <a:cubicBezTo>
                    <a:pt x="175" y="269"/>
                    <a:pt x="152" y="255"/>
                    <a:pt x="135" y="244"/>
                  </a:cubicBezTo>
                  <a:cubicBezTo>
                    <a:pt x="127" y="238"/>
                    <a:pt x="120" y="234"/>
                    <a:pt x="115" y="230"/>
                  </a:cubicBezTo>
                  <a:cubicBezTo>
                    <a:pt x="113" y="229"/>
                    <a:pt x="111" y="227"/>
                    <a:pt x="110" y="226"/>
                  </a:cubicBezTo>
                  <a:cubicBezTo>
                    <a:pt x="110" y="226"/>
                    <a:pt x="109" y="225"/>
                    <a:pt x="109" y="225"/>
                  </a:cubicBezTo>
                  <a:cubicBezTo>
                    <a:pt x="109" y="225"/>
                    <a:pt x="109" y="225"/>
                    <a:pt x="109" y="225"/>
                  </a:cubicBezTo>
                  <a:cubicBezTo>
                    <a:pt x="109" y="225"/>
                    <a:pt x="109" y="225"/>
                    <a:pt x="109" y="225"/>
                  </a:cubicBezTo>
                  <a:cubicBezTo>
                    <a:pt x="109" y="225"/>
                    <a:pt x="109" y="225"/>
                    <a:pt x="109" y="225"/>
                  </a:cubicBezTo>
                  <a:cubicBezTo>
                    <a:pt x="109" y="225"/>
                    <a:pt x="109" y="225"/>
                    <a:pt x="109" y="225"/>
                  </a:cubicBezTo>
                  <a:cubicBezTo>
                    <a:pt x="109" y="225"/>
                    <a:pt x="109" y="225"/>
                    <a:pt x="109" y="225"/>
                  </a:cubicBezTo>
                  <a:cubicBezTo>
                    <a:pt x="107" y="227"/>
                    <a:pt x="107" y="227"/>
                    <a:pt x="107" y="227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9" y="225"/>
                    <a:pt x="109" y="225"/>
                    <a:pt x="109" y="225"/>
                  </a:cubicBezTo>
                  <a:cubicBezTo>
                    <a:pt x="107" y="227"/>
                    <a:pt x="107" y="227"/>
                    <a:pt x="107" y="227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6" y="227"/>
                    <a:pt x="106" y="227"/>
                    <a:pt x="106" y="227"/>
                  </a:cubicBezTo>
                  <a:cubicBezTo>
                    <a:pt x="110" y="227"/>
                    <a:pt x="110" y="227"/>
                    <a:pt x="110" y="227"/>
                  </a:cubicBezTo>
                  <a:cubicBezTo>
                    <a:pt x="110" y="226"/>
                    <a:pt x="110" y="226"/>
                    <a:pt x="109" y="226"/>
                  </a:cubicBezTo>
                  <a:cubicBezTo>
                    <a:pt x="106" y="227"/>
                    <a:pt x="106" y="227"/>
                    <a:pt x="106" y="227"/>
                  </a:cubicBezTo>
                  <a:cubicBezTo>
                    <a:pt x="110" y="227"/>
                    <a:pt x="110" y="227"/>
                    <a:pt x="110" y="227"/>
                  </a:cubicBezTo>
                  <a:cubicBezTo>
                    <a:pt x="106" y="227"/>
                    <a:pt x="106" y="227"/>
                    <a:pt x="106" y="227"/>
                  </a:cubicBezTo>
                  <a:cubicBezTo>
                    <a:pt x="109" y="229"/>
                    <a:pt x="109" y="229"/>
                    <a:pt x="109" y="229"/>
                  </a:cubicBezTo>
                  <a:cubicBezTo>
                    <a:pt x="110" y="229"/>
                    <a:pt x="110" y="228"/>
                    <a:pt x="110" y="227"/>
                  </a:cubicBezTo>
                  <a:cubicBezTo>
                    <a:pt x="106" y="227"/>
                    <a:pt x="106" y="227"/>
                    <a:pt x="106" y="227"/>
                  </a:cubicBezTo>
                  <a:cubicBezTo>
                    <a:pt x="109" y="229"/>
                    <a:pt x="109" y="229"/>
                    <a:pt x="109" y="229"/>
                  </a:cubicBezTo>
                  <a:cubicBezTo>
                    <a:pt x="109" y="229"/>
                    <a:pt x="109" y="229"/>
                    <a:pt x="109" y="229"/>
                  </a:cubicBezTo>
                  <a:cubicBezTo>
                    <a:pt x="105" y="227"/>
                    <a:pt x="105" y="227"/>
                    <a:pt x="105" y="227"/>
                  </a:cubicBezTo>
                  <a:cubicBezTo>
                    <a:pt x="107" y="231"/>
                    <a:pt x="107" y="231"/>
                    <a:pt x="107" y="231"/>
                  </a:cubicBezTo>
                  <a:cubicBezTo>
                    <a:pt x="107" y="231"/>
                    <a:pt x="108" y="231"/>
                    <a:pt x="109" y="229"/>
                  </a:cubicBezTo>
                  <a:cubicBezTo>
                    <a:pt x="105" y="227"/>
                    <a:pt x="105" y="227"/>
                    <a:pt x="105" y="227"/>
                  </a:cubicBezTo>
                  <a:cubicBezTo>
                    <a:pt x="107" y="231"/>
                    <a:pt x="107" y="231"/>
                    <a:pt x="107" y="231"/>
                  </a:cubicBezTo>
                  <a:cubicBezTo>
                    <a:pt x="105" y="227"/>
                    <a:pt x="105" y="227"/>
                    <a:pt x="105" y="227"/>
                  </a:cubicBezTo>
                  <a:cubicBezTo>
                    <a:pt x="105" y="232"/>
                    <a:pt x="105" y="232"/>
                    <a:pt x="105" y="232"/>
                  </a:cubicBezTo>
                  <a:cubicBezTo>
                    <a:pt x="106" y="232"/>
                    <a:pt x="106" y="232"/>
                    <a:pt x="107" y="231"/>
                  </a:cubicBezTo>
                  <a:cubicBezTo>
                    <a:pt x="105" y="227"/>
                    <a:pt x="105" y="227"/>
                    <a:pt x="105" y="227"/>
                  </a:cubicBezTo>
                  <a:cubicBezTo>
                    <a:pt x="105" y="232"/>
                    <a:pt x="105" y="232"/>
                    <a:pt x="105" y="232"/>
                  </a:cubicBezTo>
                  <a:cubicBezTo>
                    <a:pt x="105" y="228"/>
                    <a:pt x="105" y="228"/>
                    <a:pt x="105" y="228"/>
                  </a:cubicBezTo>
                  <a:cubicBezTo>
                    <a:pt x="105" y="231"/>
                    <a:pt x="105" y="231"/>
                    <a:pt x="105" y="231"/>
                  </a:cubicBezTo>
                  <a:cubicBezTo>
                    <a:pt x="105" y="231"/>
                    <a:pt x="105" y="232"/>
                    <a:pt x="105" y="232"/>
                  </a:cubicBezTo>
                  <a:cubicBezTo>
                    <a:pt x="105" y="228"/>
                    <a:pt x="105" y="228"/>
                    <a:pt x="105" y="228"/>
                  </a:cubicBezTo>
                  <a:cubicBezTo>
                    <a:pt x="105" y="231"/>
                    <a:pt x="105" y="231"/>
                    <a:pt x="105" y="231"/>
                  </a:cubicBezTo>
                  <a:cubicBezTo>
                    <a:pt x="105" y="229"/>
                    <a:pt x="105" y="229"/>
                    <a:pt x="105" y="229"/>
                  </a:cubicBezTo>
                  <a:cubicBezTo>
                    <a:pt x="104" y="231"/>
                    <a:pt x="104" y="231"/>
                    <a:pt x="104" y="231"/>
                  </a:cubicBezTo>
                  <a:cubicBezTo>
                    <a:pt x="105" y="231"/>
                    <a:pt x="105" y="231"/>
                    <a:pt x="105" y="231"/>
                  </a:cubicBezTo>
                  <a:cubicBezTo>
                    <a:pt x="105" y="229"/>
                    <a:pt x="105" y="229"/>
                    <a:pt x="105" y="229"/>
                  </a:cubicBezTo>
                  <a:cubicBezTo>
                    <a:pt x="104" y="231"/>
                    <a:pt x="104" y="231"/>
                    <a:pt x="104" y="231"/>
                  </a:cubicBezTo>
                  <a:cubicBezTo>
                    <a:pt x="105" y="231"/>
                    <a:pt x="105" y="231"/>
                    <a:pt x="105" y="231"/>
                  </a:cubicBezTo>
                  <a:cubicBezTo>
                    <a:pt x="105" y="232"/>
                    <a:pt x="107" y="233"/>
                    <a:pt x="109" y="234"/>
                  </a:cubicBezTo>
                  <a:cubicBezTo>
                    <a:pt x="117" y="238"/>
                    <a:pt x="134" y="247"/>
                    <a:pt x="154" y="259"/>
                  </a:cubicBezTo>
                  <a:cubicBezTo>
                    <a:pt x="184" y="276"/>
                    <a:pt x="223" y="298"/>
                    <a:pt x="254" y="316"/>
                  </a:cubicBezTo>
                  <a:cubicBezTo>
                    <a:pt x="270" y="325"/>
                    <a:pt x="284" y="332"/>
                    <a:pt x="294" y="338"/>
                  </a:cubicBezTo>
                  <a:cubicBezTo>
                    <a:pt x="299" y="341"/>
                    <a:pt x="304" y="343"/>
                    <a:pt x="307" y="345"/>
                  </a:cubicBezTo>
                  <a:cubicBezTo>
                    <a:pt x="309" y="345"/>
                    <a:pt x="310" y="346"/>
                    <a:pt x="311" y="346"/>
                  </a:cubicBezTo>
                  <a:cubicBezTo>
                    <a:pt x="312" y="347"/>
                    <a:pt x="312" y="347"/>
                    <a:pt x="313" y="347"/>
                  </a:cubicBezTo>
                  <a:cubicBezTo>
                    <a:pt x="313" y="347"/>
                    <a:pt x="314" y="347"/>
                    <a:pt x="315" y="347"/>
                  </a:cubicBezTo>
                  <a:cubicBezTo>
                    <a:pt x="315" y="347"/>
                    <a:pt x="316" y="347"/>
                    <a:pt x="316" y="347"/>
                  </a:cubicBezTo>
                  <a:cubicBezTo>
                    <a:pt x="317" y="347"/>
                    <a:pt x="318" y="346"/>
                    <a:pt x="319" y="345"/>
                  </a:cubicBezTo>
                  <a:cubicBezTo>
                    <a:pt x="319" y="345"/>
                    <a:pt x="319" y="345"/>
                    <a:pt x="319" y="345"/>
                  </a:cubicBezTo>
                  <a:cubicBezTo>
                    <a:pt x="319" y="344"/>
                    <a:pt x="320" y="343"/>
                    <a:pt x="320" y="343"/>
                  </a:cubicBezTo>
                  <a:cubicBezTo>
                    <a:pt x="320" y="342"/>
                    <a:pt x="319" y="341"/>
                    <a:pt x="319" y="341"/>
                  </a:cubicBezTo>
                  <a:cubicBezTo>
                    <a:pt x="319" y="340"/>
                    <a:pt x="318" y="340"/>
                    <a:pt x="318" y="339"/>
                  </a:cubicBezTo>
                  <a:cubicBezTo>
                    <a:pt x="317" y="338"/>
                    <a:pt x="317" y="338"/>
                    <a:pt x="316" y="337"/>
                  </a:cubicBezTo>
                  <a:cubicBezTo>
                    <a:pt x="313" y="335"/>
                    <a:pt x="308" y="331"/>
                    <a:pt x="300" y="326"/>
                  </a:cubicBezTo>
                  <a:cubicBezTo>
                    <a:pt x="274" y="309"/>
                    <a:pt x="224" y="278"/>
                    <a:pt x="180" y="251"/>
                  </a:cubicBezTo>
                  <a:cubicBezTo>
                    <a:pt x="158" y="238"/>
                    <a:pt x="137" y="226"/>
                    <a:pt x="122" y="217"/>
                  </a:cubicBezTo>
                  <a:cubicBezTo>
                    <a:pt x="115" y="212"/>
                    <a:pt x="109" y="209"/>
                    <a:pt x="105" y="206"/>
                  </a:cubicBezTo>
                  <a:cubicBezTo>
                    <a:pt x="103" y="205"/>
                    <a:pt x="101" y="204"/>
                    <a:pt x="100" y="203"/>
                  </a:cubicBezTo>
                  <a:cubicBezTo>
                    <a:pt x="99" y="203"/>
                    <a:pt x="99" y="203"/>
                    <a:pt x="99" y="202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97" y="204"/>
                    <a:pt x="97" y="204"/>
                    <a:pt x="97" y="204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97" y="204"/>
                    <a:pt x="97" y="204"/>
                    <a:pt x="97" y="204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99" y="203"/>
                    <a:pt x="99" y="203"/>
                    <a:pt x="99" y="203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99" y="203"/>
                    <a:pt x="99" y="203"/>
                    <a:pt x="99" y="203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100" y="203"/>
                    <a:pt x="100" y="203"/>
                    <a:pt x="100" y="203"/>
                  </a:cubicBezTo>
                  <a:cubicBezTo>
                    <a:pt x="99" y="203"/>
                    <a:pt x="99" y="203"/>
                    <a:pt x="99" y="203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100" y="203"/>
                    <a:pt x="100" y="203"/>
                    <a:pt x="100" y="203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100" y="204"/>
                    <a:pt x="100" y="204"/>
                    <a:pt x="100" y="204"/>
                  </a:cubicBezTo>
                  <a:cubicBezTo>
                    <a:pt x="100" y="204"/>
                    <a:pt x="100" y="203"/>
                    <a:pt x="100" y="203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100" y="204"/>
                    <a:pt x="100" y="204"/>
                    <a:pt x="100" y="204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100" y="206"/>
                    <a:pt x="100" y="206"/>
                    <a:pt x="100" y="206"/>
                  </a:cubicBezTo>
                  <a:cubicBezTo>
                    <a:pt x="100" y="205"/>
                    <a:pt x="100" y="204"/>
                    <a:pt x="100" y="204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100" y="206"/>
                    <a:pt x="100" y="206"/>
                    <a:pt x="100" y="206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94" y="210"/>
                    <a:pt x="94" y="210"/>
                    <a:pt x="94" y="210"/>
                  </a:cubicBezTo>
                  <a:cubicBezTo>
                    <a:pt x="305" y="323"/>
                    <a:pt x="305" y="323"/>
                    <a:pt x="305" y="323"/>
                  </a:cubicBezTo>
                  <a:cubicBezTo>
                    <a:pt x="307" y="324"/>
                    <a:pt x="310" y="323"/>
                    <a:pt x="311" y="321"/>
                  </a:cubicBezTo>
                  <a:cubicBezTo>
                    <a:pt x="313" y="319"/>
                    <a:pt x="312" y="316"/>
                    <a:pt x="310" y="315"/>
                  </a:cubicBezTo>
                  <a:cubicBezTo>
                    <a:pt x="310" y="315"/>
                    <a:pt x="306" y="313"/>
                    <a:pt x="300" y="309"/>
                  </a:cubicBezTo>
                  <a:cubicBezTo>
                    <a:pt x="278" y="296"/>
                    <a:pt x="224" y="263"/>
                    <a:pt x="175" y="233"/>
                  </a:cubicBezTo>
                  <a:cubicBezTo>
                    <a:pt x="151" y="218"/>
                    <a:pt x="128" y="204"/>
                    <a:pt x="111" y="193"/>
                  </a:cubicBezTo>
                  <a:cubicBezTo>
                    <a:pt x="102" y="188"/>
                    <a:pt x="96" y="183"/>
                    <a:pt x="91" y="180"/>
                  </a:cubicBezTo>
                  <a:cubicBezTo>
                    <a:pt x="88" y="178"/>
                    <a:pt x="87" y="177"/>
                    <a:pt x="85" y="176"/>
                  </a:cubicBezTo>
                  <a:cubicBezTo>
                    <a:pt x="85" y="175"/>
                    <a:pt x="84" y="175"/>
                    <a:pt x="84" y="175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83" y="176"/>
                    <a:pt x="83" y="176"/>
                    <a:pt x="83" y="176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83" y="176"/>
                    <a:pt x="83" y="176"/>
                    <a:pt x="83" y="176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5" y="176"/>
                    <a:pt x="85" y="176"/>
                    <a:pt x="85" y="176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5" y="176"/>
                    <a:pt x="85" y="176"/>
                    <a:pt x="85" y="176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5" y="177"/>
                    <a:pt x="85" y="176"/>
                    <a:pt x="85" y="176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4" y="180"/>
                    <a:pt x="84" y="180"/>
                    <a:pt x="84" y="180"/>
                  </a:cubicBezTo>
                  <a:cubicBezTo>
                    <a:pt x="85" y="179"/>
                    <a:pt x="85" y="178"/>
                    <a:pt x="85" y="177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4" y="180"/>
                    <a:pt x="84" y="180"/>
                    <a:pt x="84" y="180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78" y="181"/>
                    <a:pt x="78" y="181"/>
                    <a:pt x="78" y="181"/>
                  </a:cubicBezTo>
                  <a:cubicBezTo>
                    <a:pt x="294" y="298"/>
                    <a:pt x="294" y="298"/>
                    <a:pt x="294" y="298"/>
                  </a:cubicBezTo>
                  <a:cubicBezTo>
                    <a:pt x="296" y="299"/>
                    <a:pt x="299" y="299"/>
                    <a:pt x="300" y="297"/>
                  </a:cubicBezTo>
                  <a:cubicBezTo>
                    <a:pt x="300" y="296"/>
                    <a:pt x="301" y="295"/>
                    <a:pt x="301" y="294"/>
                  </a:cubicBezTo>
                  <a:cubicBezTo>
                    <a:pt x="301" y="293"/>
                    <a:pt x="300" y="292"/>
                    <a:pt x="300" y="291"/>
                  </a:cubicBezTo>
                  <a:cubicBezTo>
                    <a:pt x="299" y="290"/>
                    <a:pt x="298" y="290"/>
                    <a:pt x="298" y="289"/>
                  </a:cubicBezTo>
                  <a:cubicBezTo>
                    <a:pt x="296" y="288"/>
                    <a:pt x="294" y="286"/>
                    <a:pt x="292" y="284"/>
                  </a:cubicBezTo>
                  <a:cubicBezTo>
                    <a:pt x="282" y="277"/>
                    <a:pt x="263" y="266"/>
                    <a:pt x="241" y="253"/>
                  </a:cubicBezTo>
                  <a:cubicBezTo>
                    <a:pt x="208" y="233"/>
                    <a:pt x="166" y="209"/>
                    <a:pt x="132" y="189"/>
                  </a:cubicBezTo>
                  <a:cubicBezTo>
                    <a:pt x="115" y="178"/>
                    <a:pt x="100" y="170"/>
                    <a:pt x="90" y="163"/>
                  </a:cubicBezTo>
                  <a:cubicBezTo>
                    <a:pt x="85" y="159"/>
                    <a:pt x="81" y="157"/>
                    <a:pt x="78" y="154"/>
                  </a:cubicBezTo>
                  <a:cubicBezTo>
                    <a:pt x="77" y="153"/>
                    <a:pt x="76" y="153"/>
                    <a:pt x="75" y="152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73" y="153"/>
                    <a:pt x="73" y="153"/>
                    <a:pt x="73" y="153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73" y="153"/>
                    <a:pt x="73" y="153"/>
                    <a:pt x="73" y="153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72" y="154"/>
                    <a:pt x="72" y="154"/>
                    <a:pt x="72" y="154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5" y="153"/>
                    <a:pt x="75" y="152"/>
                    <a:pt x="75" y="152"/>
                  </a:cubicBezTo>
                  <a:cubicBezTo>
                    <a:pt x="72" y="154"/>
                    <a:pt x="72" y="154"/>
                    <a:pt x="72" y="154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1" y="154"/>
                    <a:pt x="71" y="154"/>
                    <a:pt x="71" y="154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75" y="155"/>
                    <a:pt x="75" y="154"/>
                    <a:pt x="75" y="154"/>
                  </a:cubicBezTo>
                  <a:cubicBezTo>
                    <a:pt x="71" y="154"/>
                    <a:pt x="71" y="154"/>
                    <a:pt x="71" y="154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71" y="154"/>
                    <a:pt x="71" y="154"/>
                    <a:pt x="71" y="154"/>
                  </a:cubicBezTo>
                  <a:cubicBezTo>
                    <a:pt x="72" y="158"/>
                    <a:pt x="72" y="158"/>
                    <a:pt x="72" y="158"/>
                  </a:cubicBezTo>
                  <a:cubicBezTo>
                    <a:pt x="73" y="157"/>
                    <a:pt x="74" y="157"/>
                    <a:pt x="75" y="156"/>
                  </a:cubicBezTo>
                  <a:cubicBezTo>
                    <a:pt x="71" y="154"/>
                    <a:pt x="71" y="154"/>
                    <a:pt x="71" y="154"/>
                  </a:cubicBezTo>
                  <a:cubicBezTo>
                    <a:pt x="72" y="158"/>
                    <a:pt x="72" y="158"/>
                    <a:pt x="72" y="158"/>
                  </a:cubicBezTo>
                  <a:cubicBezTo>
                    <a:pt x="71" y="154"/>
                    <a:pt x="71" y="154"/>
                    <a:pt x="71" y="154"/>
                  </a:cubicBezTo>
                  <a:cubicBezTo>
                    <a:pt x="71" y="158"/>
                    <a:pt x="71" y="158"/>
                    <a:pt x="71" y="158"/>
                  </a:cubicBezTo>
                  <a:cubicBezTo>
                    <a:pt x="71" y="158"/>
                    <a:pt x="72" y="158"/>
                    <a:pt x="72" y="158"/>
                  </a:cubicBezTo>
                  <a:cubicBezTo>
                    <a:pt x="71" y="154"/>
                    <a:pt x="71" y="154"/>
                    <a:pt x="71" y="154"/>
                  </a:cubicBezTo>
                  <a:cubicBezTo>
                    <a:pt x="71" y="158"/>
                    <a:pt x="71" y="158"/>
                    <a:pt x="71" y="158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1" y="158"/>
                    <a:pt x="71" y="158"/>
                    <a:pt x="71" y="158"/>
                  </a:cubicBezTo>
                  <a:cubicBezTo>
                    <a:pt x="71" y="158"/>
                    <a:pt x="71" y="158"/>
                    <a:pt x="71" y="158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1" y="158"/>
                    <a:pt x="71" y="158"/>
                    <a:pt x="71" y="158"/>
                  </a:cubicBezTo>
                  <a:cubicBezTo>
                    <a:pt x="71" y="158"/>
                    <a:pt x="72" y="158"/>
                    <a:pt x="74" y="159"/>
                  </a:cubicBezTo>
                  <a:cubicBezTo>
                    <a:pt x="82" y="163"/>
                    <a:pt x="98" y="172"/>
                    <a:pt x="118" y="183"/>
                  </a:cubicBezTo>
                  <a:cubicBezTo>
                    <a:pt x="148" y="200"/>
                    <a:pt x="187" y="222"/>
                    <a:pt x="219" y="240"/>
                  </a:cubicBezTo>
                  <a:cubicBezTo>
                    <a:pt x="235" y="249"/>
                    <a:pt x="249" y="257"/>
                    <a:pt x="260" y="263"/>
                  </a:cubicBezTo>
                  <a:cubicBezTo>
                    <a:pt x="266" y="266"/>
                    <a:pt x="270" y="268"/>
                    <a:pt x="274" y="270"/>
                  </a:cubicBezTo>
                  <a:cubicBezTo>
                    <a:pt x="276" y="270"/>
                    <a:pt x="277" y="271"/>
                    <a:pt x="278" y="272"/>
                  </a:cubicBezTo>
                  <a:cubicBezTo>
                    <a:pt x="279" y="272"/>
                    <a:pt x="280" y="272"/>
                    <a:pt x="280" y="272"/>
                  </a:cubicBezTo>
                  <a:cubicBezTo>
                    <a:pt x="281" y="272"/>
                    <a:pt x="282" y="272"/>
                    <a:pt x="283" y="272"/>
                  </a:cubicBezTo>
                  <a:cubicBezTo>
                    <a:pt x="283" y="272"/>
                    <a:pt x="284" y="272"/>
                    <a:pt x="284" y="272"/>
                  </a:cubicBezTo>
                  <a:cubicBezTo>
                    <a:pt x="285" y="272"/>
                    <a:pt x="286" y="271"/>
                    <a:pt x="287" y="270"/>
                  </a:cubicBezTo>
                  <a:cubicBezTo>
                    <a:pt x="288" y="269"/>
                    <a:pt x="288" y="268"/>
                    <a:pt x="288" y="267"/>
                  </a:cubicBezTo>
                  <a:cubicBezTo>
                    <a:pt x="287" y="265"/>
                    <a:pt x="286" y="264"/>
                    <a:pt x="285" y="264"/>
                  </a:cubicBezTo>
                  <a:cubicBezTo>
                    <a:pt x="285" y="264"/>
                    <a:pt x="282" y="262"/>
                    <a:pt x="276" y="258"/>
                  </a:cubicBezTo>
                  <a:cubicBezTo>
                    <a:pt x="254" y="245"/>
                    <a:pt x="199" y="213"/>
                    <a:pt x="150" y="183"/>
                  </a:cubicBezTo>
                  <a:cubicBezTo>
                    <a:pt x="126" y="168"/>
                    <a:pt x="103" y="154"/>
                    <a:pt x="86" y="143"/>
                  </a:cubicBezTo>
                  <a:cubicBezTo>
                    <a:pt x="77" y="137"/>
                    <a:pt x="70" y="133"/>
                    <a:pt x="66" y="129"/>
                  </a:cubicBezTo>
                  <a:cubicBezTo>
                    <a:pt x="63" y="127"/>
                    <a:pt x="61" y="126"/>
                    <a:pt x="60" y="125"/>
                  </a:cubicBezTo>
                  <a:cubicBezTo>
                    <a:pt x="60" y="124"/>
                    <a:pt x="60" y="124"/>
                    <a:pt x="59" y="124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7" y="126"/>
                    <a:pt x="57" y="126"/>
                    <a:pt x="57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4"/>
                    <a:pt x="59" y="124"/>
                    <a:pt x="59" y="124"/>
                  </a:cubicBezTo>
                  <a:cubicBezTo>
                    <a:pt x="57" y="126"/>
                    <a:pt x="57" y="126"/>
                    <a:pt x="57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60" y="127"/>
                    <a:pt x="60" y="126"/>
                    <a:pt x="60" y="126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8" y="129"/>
                    <a:pt x="59" y="129"/>
                    <a:pt x="59" y="128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56" y="130"/>
                    <a:pt x="56" y="130"/>
                    <a:pt x="56" y="130"/>
                  </a:cubicBezTo>
                  <a:cubicBezTo>
                    <a:pt x="56" y="130"/>
                    <a:pt x="56" y="130"/>
                    <a:pt x="57" y="130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56" y="130"/>
                    <a:pt x="56" y="130"/>
                    <a:pt x="56" y="130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56" y="130"/>
                    <a:pt x="56" y="130"/>
                    <a:pt x="56" y="130"/>
                  </a:cubicBezTo>
                  <a:cubicBezTo>
                    <a:pt x="56" y="130"/>
                    <a:pt x="56" y="130"/>
                    <a:pt x="56" y="130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56" y="130"/>
                    <a:pt x="56" y="130"/>
                    <a:pt x="56" y="130"/>
                  </a:cubicBezTo>
                  <a:cubicBezTo>
                    <a:pt x="56" y="130"/>
                    <a:pt x="56" y="130"/>
                    <a:pt x="56" y="130"/>
                  </a:cubicBezTo>
                  <a:cubicBezTo>
                    <a:pt x="56" y="130"/>
                    <a:pt x="58" y="130"/>
                    <a:pt x="60" y="131"/>
                  </a:cubicBezTo>
                  <a:cubicBezTo>
                    <a:pt x="69" y="135"/>
                    <a:pt x="86" y="144"/>
                    <a:pt x="107" y="155"/>
                  </a:cubicBezTo>
                  <a:cubicBezTo>
                    <a:pt x="138" y="171"/>
                    <a:pt x="177" y="193"/>
                    <a:pt x="209" y="211"/>
                  </a:cubicBezTo>
                  <a:cubicBezTo>
                    <a:pt x="225" y="220"/>
                    <a:pt x="239" y="227"/>
                    <a:pt x="250" y="233"/>
                  </a:cubicBezTo>
                  <a:cubicBezTo>
                    <a:pt x="255" y="236"/>
                    <a:pt x="259" y="238"/>
                    <a:pt x="262" y="240"/>
                  </a:cubicBezTo>
                  <a:cubicBezTo>
                    <a:pt x="264" y="240"/>
                    <a:pt x="265" y="241"/>
                    <a:pt x="266" y="242"/>
                  </a:cubicBezTo>
                  <a:cubicBezTo>
                    <a:pt x="266" y="242"/>
                    <a:pt x="267" y="242"/>
                    <a:pt x="267" y="242"/>
                  </a:cubicBezTo>
                  <a:cubicBezTo>
                    <a:pt x="268" y="242"/>
                    <a:pt x="268" y="242"/>
                    <a:pt x="268" y="242"/>
                  </a:cubicBezTo>
                  <a:cubicBezTo>
                    <a:pt x="268" y="242"/>
                    <a:pt x="268" y="243"/>
                    <a:pt x="269" y="243"/>
                  </a:cubicBezTo>
                  <a:cubicBezTo>
                    <a:pt x="270" y="243"/>
                    <a:pt x="270" y="243"/>
                    <a:pt x="271" y="242"/>
                  </a:cubicBezTo>
                  <a:cubicBezTo>
                    <a:pt x="271" y="242"/>
                    <a:pt x="272" y="242"/>
                    <a:pt x="273" y="241"/>
                  </a:cubicBezTo>
                  <a:cubicBezTo>
                    <a:pt x="274" y="240"/>
                    <a:pt x="274" y="238"/>
                    <a:pt x="274" y="237"/>
                  </a:cubicBezTo>
                  <a:cubicBezTo>
                    <a:pt x="274" y="236"/>
                    <a:pt x="273" y="235"/>
                    <a:pt x="272" y="234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6" y="101"/>
                    <a:pt x="47" y="100"/>
                    <a:pt x="47" y="99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4" y="101"/>
                    <a:pt x="44" y="101"/>
                    <a:pt x="45" y="101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4" y="101"/>
                    <a:pt x="46" y="102"/>
                    <a:pt x="48" y="103"/>
                  </a:cubicBezTo>
                  <a:cubicBezTo>
                    <a:pt x="56" y="106"/>
                    <a:pt x="73" y="115"/>
                    <a:pt x="94" y="126"/>
                  </a:cubicBezTo>
                  <a:cubicBezTo>
                    <a:pt x="126" y="143"/>
                    <a:pt x="166" y="165"/>
                    <a:pt x="198" y="183"/>
                  </a:cubicBezTo>
                  <a:cubicBezTo>
                    <a:pt x="214" y="192"/>
                    <a:pt x="228" y="200"/>
                    <a:pt x="238" y="205"/>
                  </a:cubicBezTo>
                  <a:cubicBezTo>
                    <a:pt x="243" y="208"/>
                    <a:pt x="247" y="210"/>
                    <a:pt x="249" y="212"/>
                  </a:cubicBezTo>
                  <a:cubicBezTo>
                    <a:pt x="252" y="213"/>
                    <a:pt x="254" y="214"/>
                    <a:pt x="254" y="214"/>
                  </a:cubicBezTo>
                  <a:cubicBezTo>
                    <a:pt x="256" y="216"/>
                    <a:pt x="258" y="215"/>
                    <a:pt x="260" y="213"/>
                  </a:cubicBezTo>
                  <a:cubicBezTo>
                    <a:pt x="261" y="211"/>
                    <a:pt x="260" y="208"/>
                    <a:pt x="258" y="207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1" y="72"/>
                    <a:pt x="32" y="72"/>
                    <a:pt x="32" y="71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29" y="73"/>
                    <a:pt x="29" y="73"/>
                    <a:pt x="30" y="73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8" y="73"/>
                    <a:pt x="28" y="73"/>
                    <a:pt x="29" y="73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7" y="73"/>
                    <a:pt x="27" y="73"/>
                    <a:pt x="28" y="73"/>
                  </a:cubicBezTo>
                  <a:cubicBezTo>
                    <a:pt x="30" y="74"/>
                    <a:pt x="35" y="77"/>
                    <a:pt x="42" y="81"/>
                  </a:cubicBezTo>
                  <a:cubicBezTo>
                    <a:pt x="66" y="94"/>
                    <a:pt x="113" y="122"/>
                    <a:pt x="156" y="146"/>
                  </a:cubicBezTo>
                  <a:cubicBezTo>
                    <a:pt x="177" y="158"/>
                    <a:pt x="197" y="169"/>
                    <a:pt x="213" y="177"/>
                  </a:cubicBezTo>
                  <a:cubicBezTo>
                    <a:pt x="221" y="181"/>
                    <a:pt x="227" y="184"/>
                    <a:pt x="232" y="187"/>
                  </a:cubicBezTo>
                  <a:cubicBezTo>
                    <a:pt x="235" y="188"/>
                    <a:pt x="237" y="189"/>
                    <a:pt x="239" y="190"/>
                  </a:cubicBezTo>
                  <a:cubicBezTo>
                    <a:pt x="240" y="190"/>
                    <a:pt x="241" y="190"/>
                    <a:pt x="241" y="190"/>
                  </a:cubicBezTo>
                  <a:cubicBezTo>
                    <a:pt x="242" y="191"/>
                    <a:pt x="243" y="191"/>
                    <a:pt x="244" y="191"/>
                  </a:cubicBezTo>
                  <a:cubicBezTo>
                    <a:pt x="244" y="191"/>
                    <a:pt x="245" y="191"/>
                    <a:pt x="246" y="191"/>
                  </a:cubicBezTo>
                  <a:cubicBezTo>
                    <a:pt x="247" y="190"/>
                    <a:pt x="248" y="190"/>
                    <a:pt x="248" y="189"/>
                  </a:cubicBezTo>
                  <a:cubicBezTo>
                    <a:pt x="249" y="187"/>
                    <a:pt x="249" y="186"/>
                    <a:pt x="249" y="185"/>
                  </a:cubicBezTo>
                  <a:cubicBezTo>
                    <a:pt x="249" y="184"/>
                    <a:pt x="248" y="183"/>
                    <a:pt x="247" y="182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72" y="78"/>
                    <a:pt x="124" y="105"/>
                  </a:cubicBezTo>
                  <a:cubicBezTo>
                    <a:pt x="151" y="119"/>
                    <a:pt x="177" y="133"/>
                    <a:pt x="197" y="143"/>
                  </a:cubicBezTo>
                  <a:cubicBezTo>
                    <a:pt x="207" y="148"/>
                    <a:pt x="215" y="153"/>
                    <a:pt x="221" y="156"/>
                  </a:cubicBezTo>
                  <a:cubicBezTo>
                    <a:pt x="224" y="157"/>
                    <a:pt x="226" y="158"/>
                    <a:pt x="228" y="159"/>
                  </a:cubicBezTo>
                  <a:cubicBezTo>
                    <a:pt x="229" y="159"/>
                    <a:pt x="229" y="160"/>
                    <a:pt x="230" y="160"/>
                  </a:cubicBezTo>
                  <a:cubicBezTo>
                    <a:pt x="230" y="160"/>
                    <a:pt x="230" y="160"/>
                    <a:pt x="230" y="160"/>
                  </a:cubicBezTo>
                  <a:cubicBezTo>
                    <a:pt x="231" y="160"/>
                    <a:pt x="231" y="160"/>
                    <a:pt x="231" y="160"/>
                  </a:cubicBezTo>
                  <a:cubicBezTo>
                    <a:pt x="231" y="161"/>
                    <a:pt x="231" y="161"/>
                    <a:pt x="231" y="161"/>
                  </a:cubicBezTo>
                  <a:cubicBezTo>
                    <a:pt x="232" y="161"/>
                    <a:pt x="232" y="161"/>
                    <a:pt x="232" y="161"/>
                  </a:cubicBezTo>
                  <a:cubicBezTo>
                    <a:pt x="232" y="161"/>
                    <a:pt x="232" y="161"/>
                    <a:pt x="233" y="161"/>
                  </a:cubicBezTo>
                  <a:cubicBezTo>
                    <a:pt x="234" y="161"/>
                    <a:pt x="236" y="160"/>
                    <a:pt x="236" y="159"/>
                  </a:cubicBezTo>
                  <a:cubicBezTo>
                    <a:pt x="237" y="158"/>
                    <a:pt x="237" y="157"/>
                    <a:pt x="237" y="156"/>
                  </a:cubicBezTo>
                  <a:cubicBezTo>
                    <a:pt x="237" y="155"/>
                    <a:pt x="237" y="154"/>
                    <a:pt x="236" y="153"/>
                  </a:cubicBezTo>
                  <a:cubicBezTo>
                    <a:pt x="236" y="152"/>
                    <a:pt x="235" y="152"/>
                    <a:pt x="234" y="151"/>
                  </a:cubicBezTo>
                  <a:cubicBezTo>
                    <a:pt x="233" y="150"/>
                    <a:pt x="231" y="148"/>
                    <a:pt x="228" y="146"/>
                  </a:cubicBezTo>
                  <a:cubicBezTo>
                    <a:pt x="218" y="139"/>
                    <a:pt x="200" y="127"/>
                    <a:pt x="177" y="113"/>
                  </a:cubicBezTo>
                  <a:cubicBezTo>
                    <a:pt x="110" y="71"/>
                    <a:pt x="7" y="10"/>
                    <a:pt x="7" y="10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8" y="144"/>
                    <a:pt x="231" y="144"/>
                    <a:pt x="232" y="141"/>
                  </a:cubicBezTo>
                  <a:cubicBezTo>
                    <a:pt x="234" y="139"/>
                    <a:pt x="233" y="136"/>
                    <a:pt x="231" y="135"/>
                  </a:cubicBezTo>
                  <a:cubicBezTo>
                    <a:pt x="231" y="135"/>
                    <a:pt x="228" y="133"/>
                    <a:pt x="222" y="130"/>
                  </a:cubicBezTo>
                  <a:cubicBezTo>
                    <a:pt x="204" y="119"/>
                    <a:pt x="157" y="91"/>
                    <a:pt x="115" y="66"/>
                  </a:cubicBezTo>
                  <a:cubicBezTo>
                    <a:pt x="94" y="53"/>
                    <a:pt x="74" y="41"/>
                    <a:pt x="59" y="31"/>
                  </a:cubicBezTo>
                  <a:cubicBezTo>
                    <a:pt x="52" y="26"/>
                    <a:pt x="46" y="22"/>
                    <a:pt x="42" y="19"/>
                  </a:cubicBezTo>
                  <a:cubicBezTo>
                    <a:pt x="40" y="18"/>
                    <a:pt x="39" y="17"/>
                    <a:pt x="38" y="16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6"/>
                    <a:pt x="37" y="16"/>
                    <a:pt x="37" y="16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8" y="18"/>
                    <a:pt x="38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6" y="21"/>
                    <a:pt x="37" y="19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4" y="21"/>
                    <a:pt x="35" y="21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4" y="22"/>
                    <a:pt x="36" y="23"/>
                  </a:cubicBezTo>
                  <a:cubicBezTo>
                    <a:pt x="43" y="26"/>
                    <a:pt x="57" y="33"/>
                    <a:pt x="75" y="42"/>
                  </a:cubicBezTo>
                  <a:cubicBezTo>
                    <a:pt x="102" y="56"/>
                    <a:pt x="136" y="74"/>
                    <a:pt x="163" y="88"/>
                  </a:cubicBezTo>
                  <a:cubicBezTo>
                    <a:pt x="177" y="95"/>
                    <a:pt x="189" y="102"/>
                    <a:pt x="197" y="106"/>
                  </a:cubicBezTo>
                  <a:cubicBezTo>
                    <a:pt x="206" y="111"/>
                    <a:pt x="211" y="114"/>
                    <a:pt x="211" y="114"/>
                  </a:cubicBezTo>
                  <a:cubicBezTo>
                    <a:pt x="213" y="115"/>
                    <a:pt x="216" y="114"/>
                    <a:pt x="217" y="112"/>
                  </a:cubicBezTo>
                  <a:cubicBezTo>
                    <a:pt x="218" y="110"/>
                    <a:pt x="218" y="107"/>
                    <a:pt x="215" y="106"/>
                  </a:cubicBezTo>
                  <a:cubicBezTo>
                    <a:pt x="215" y="106"/>
                    <a:pt x="213" y="105"/>
                    <a:pt x="209" y="102"/>
                  </a:cubicBezTo>
                  <a:cubicBezTo>
                    <a:pt x="194" y="93"/>
                    <a:pt x="158" y="71"/>
                    <a:pt x="125" y="51"/>
                  </a:cubicBezTo>
                  <a:cubicBezTo>
                    <a:pt x="109" y="41"/>
                    <a:pt x="93" y="32"/>
                    <a:pt x="82" y="24"/>
                  </a:cubicBezTo>
                  <a:cubicBezTo>
                    <a:pt x="76" y="21"/>
                    <a:pt x="72" y="18"/>
                    <a:pt x="69" y="15"/>
                  </a:cubicBezTo>
                  <a:cubicBezTo>
                    <a:pt x="67" y="14"/>
                    <a:pt x="66" y="13"/>
                    <a:pt x="65" y="13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6"/>
                    <a:pt x="65" y="15"/>
                    <a:pt x="65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8"/>
                    <a:pt x="64" y="18"/>
                    <a:pt x="65" y="17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3" y="19"/>
                    <a:pt x="64" y="18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2" y="19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1" y="19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1" y="20"/>
                    <a:pt x="62" y="20"/>
                  </a:cubicBezTo>
                  <a:cubicBezTo>
                    <a:pt x="67" y="23"/>
                    <a:pt x="78" y="28"/>
                    <a:pt x="92" y="35"/>
                  </a:cubicBezTo>
                  <a:cubicBezTo>
                    <a:pt x="112" y="45"/>
                    <a:pt x="138" y="58"/>
                    <a:pt x="160" y="69"/>
                  </a:cubicBezTo>
                  <a:cubicBezTo>
                    <a:pt x="171" y="74"/>
                    <a:pt x="180" y="79"/>
                    <a:pt x="187" y="82"/>
                  </a:cubicBezTo>
                  <a:cubicBezTo>
                    <a:pt x="191" y="84"/>
                    <a:pt x="194" y="85"/>
                    <a:pt x="196" y="86"/>
                  </a:cubicBezTo>
                  <a:cubicBezTo>
                    <a:pt x="197" y="87"/>
                    <a:pt x="198" y="87"/>
                    <a:pt x="199" y="87"/>
                  </a:cubicBezTo>
                  <a:cubicBezTo>
                    <a:pt x="199" y="88"/>
                    <a:pt x="200" y="88"/>
                    <a:pt x="200" y="88"/>
                  </a:cubicBezTo>
                  <a:cubicBezTo>
                    <a:pt x="201" y="88"/>
                    <a:pt x="201" y="88"/>
                    <a:pt x="201" y="88"/>
                  </a:cubicBezTo>
                  <a:cubicBezTo>
                    <a:pt x="201" y="88"/>
                    <a:pt x="201" y="88"/>
                    <a:pt x="202" y="88"/>
                  </a:cubicBezTo>
                  <a:cubicBezTo>
                    <a:pt x="202" y="88"/>
                    <a:pt x="202" y="88"/>
                    <a:pt x="203" y="88"/>
                  </a:cubicBezTo>
                  <a:cubicBezTo>
                    <a:pt x="204" y="88"/>
                    <a:pt x="205" y="87"/>
                    <a:pt x="206" y="86"/>
                  </a:cubicBezTo>
                  <a:cubicBezTo>
                    <a:pt x="206" y="85"/>
                    <a:pt x="207" y="84"/>
                    <a:pt x="206" y="82"/>
                  </a:cubicBezTo>
                  <a:cubicBezTo>
                    <a:pt x="206" y="81"/>
                    <a:pt x="205" y="80"/>
                    <a:pt x="204" y="80"/>
                  </a:cubicBezTo>
                  <a:cubicBezTo>
                    <a:pt x="204" y="80"/>
                    <a:pt x="202" y="79"/>
                    <a:pt x="199" y="77"/>
                  </a:cubicBezTo>
                  <a:cubicBezTo>
                    <a:pt x="188" y="70"/>
                    <a:pt x="161" y="54"/>
                    <a:pt x="137" y="39"/>
                  </a:cubicBezTo>
                  <a:cubicBezTo>
                    <a:pt x="125" y="32"/>
                    <a:pt x="113" y="25"/>
                    <a:pt x="105" y="19"/>
                  </a:cubicBezTo>
                  <a:cubicBezTo>
                    <a:pt x="101" y="17"/>
                    <a:pt x="97" y="14"/>
                    <a:pt x="95" y="13"/>
                  </a:cubicBezTo>
                  <a:cubicBezTo>
                    <a:pt x="94" y="12"/>
                    <a:pt x="93" y="11"/>
                    <a:pt x="92" y="11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2"/>
                    <a:pt x="93" y="11"/>
                    <a:pt x="92" y="11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3" y="14"/>
                    <a:pt x="93" y="13"/>
                    <a:pt x="93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185" y="57"/>
                    <a:pt x="185" y="57"/>
                    <a:pt x="185" y="57"/>
                  </a:cubicBezTo>
                  <a:cubicBezTo>
                    <a:pt x="187" y="58"/>
                    <a:pt x="189" y="58"/>
                    <a:pt x="190" y="56"/>
                  </a:cubicBezTo>
                  <a:cubicBezTo>
                    <a:pt x="191" y="55"/>
                    <a:pt x="191" y="54"/>
                    <a:pt x="191" y="53"/>
                  </a:cubicBezTo>
                  <a:cubicBezTo>
                    <a:pt x="191" y="52"/>
                    <a:pt x="191" y="52"/>
                    <a:pt x="190" y="51"/>
                  </a:cubicBezTo>
                  <a:cubicBezTo>
                    <a:pt x="190" y="50"/>
                    <a:pt x="190" y="50"/>
                    <a:pt x="189" y="50"/>
                  </a:cubicBezTo>
                  <a:cubicBezTo>
                    <a:pt x="189" y="50"/>
                    <a:pt x="189" y="49"/>
                    <a:pt x="189" y="49"/>
                  </a:cubicBezTo>
                  <a:cubicBezTo>
                    <a:pt x="187" y="48"/>
                    <a:pt x="186" y="47"/>
                    <a:pt x="183" y="45"/>
                  </a:cubicBezTo>
                  <a:cubicBezTo>
                    <a:pt x="174" y="40"/>
                    <a:pt x="157" y="29"/>
                    <a:pt x="142" y="20"/>
                  </a:cubicBezTo>
                  <a:cubicBezTo>
                    <a:pt x="135" y="16"/>
                    <a:pt x="128" y="11"/>
                    <a:pt x="123" y="8"/>
                  </a:cubicBezTo>
                  <a:cubicBezTo>
                    <a:pt x="120" y="7"/>
                    <a:pt x="118" y="5"/>
                    <a:pt x="117" y="5"/>
                  </a:cubicBezTo>
                  <a:cubicBezTo>
                    <a:pt x="116" y="4"/>
                    <a:pt x="115" y="4"/>
                    <a:pt x="115" y="4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7" y="6"/>
                    <a:pt x="116" y="5"/>
                    <a:pt x="116" y="5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81" y="41"/>
                    <a:pt x="181" y="41"/>
                    <a:pt x="181" y="41"/>
                  </a:cubicBezTo>
                  <a:cubicBezTo>
                    <a:pt x="183" y="42"/>
                    <a:pt x="186" y="41"/>
                    <a:pt x="187" y="39"/>
                  </a:cubicBezTo>
                  <a:cubicBezTo>
                    <a:pt x="188" y="36"/>
                    <a:pt x="187" y="34"/>
                    <a:pt x="185" y="33"/>
                  </a:cubicBezTo>
                  <a:cubicBezTo>
                    <a:pt x="185" y="33"/>
                    <a:pt x="183" y="31"/>
                    <a:pt x="178" y="29"/>
                  </a:cubicBezTo>
                  <a:cubicBezTo>
                    <a:pt x="172" y="25"/>
                    <a:pt x="163" y="20"/>
                    <a:pt x="156" y="15"/>
                  </a:cubicBezTo>
                  <a:cubicBezTo>
                    <a:pt x="152" y="13"/>
                    <a:pt x="149" y="10"/>
                    <a:pt x="146" y="9"/>
                  </a:cubicBezTo>
                  <a:cubicBezTo>
                    <a:pt x="145" y="8"/>
                    <a:pt x="144" y="7"/>
                    <a:pt x="144" y="7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3" y="12"/>
                    <a:pt x="143" y="12"/>
                    <a:pt x="143" y="12"/>
                  </a:cubicBezTo>
                  <a:cubicBezTo>
                    <a:pt x="144" y="11"/>
                    <a:pt x="144" y="10"/>
                    <a:pt x="144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3" y="12"/>
                    <a:pt x="143" y="12"/>
                    <a:pt x="143" y="12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39" y="14"/>
                    <a:pt x="139" y="14"/>
                    <a:pt x="139" y="14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73" y="17"/>
                    <a:pt x="175" y="15"/>
                    <a:pt x="175" y="13"/>
                  </a:cubicBezTo>
                  <a:cubicBezTo>
                    <a:pt x="176" y="11"/>
                    <a:pt x="175" y="9"/>
                    <a:pt x="174" y="8"/>
                  </a:cubicBezTo>
                  <a:cubicBezTo>
                    <a:pt x="162" y="1"/>
                    <a:pt x="162" y="1"/>
                    <a:pt x="162" y="1"/>
                  </a:cubicBezTo>
                  <a:cubicBezTo>
                    <a:pt x="160" y="0"/>
                    <a:pt x="157" y="0"/>
                    <a:pt x="156" y="2"/>
                  </a:cubicBezTo>
                  <a:cubicBezTo>
                    <a:pt x="155" y="5"/>
                    <a:pt x="155" y="7"/>
                    <a:pt x="158" y="9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72" y="7"/>
                    <a:pt x="172" y="7"/>
                    <a:pt x="172" y="7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9" y="5"/>
                    <a:pt x="137" y="6"/>
                    <a:pt x="136" y="7"/>
                  </a:cubicBezTo>
                  <a:cubicBezTo>
                    <a:pt x="135" y="8"/>
                    <a:pt x="135" y="9"/>
                    <a:pt x="135" y="10"/>
                  </a:cubicBezTo>
                  <a:cubicBezTo>
                    <a:pt x="135" y="11"/>
                    <a:pt x="136" y="12"/>
                    <a:pt x="136" y="12"/>
                  </a:cubicBezTo>
                  <a:cubicBezTo>
                    <a:pt x="136" y="13"/>
                    <a:pt x="137" y="13"/>
                    <a:pt x="137" y="13"/>
                  </a:cubicBezTo>
                  <a:cubicBezTo>
                    <a:pt x="137" y="14"/>
                    <a:pt x="138" y="14"/>
                    <a:pt x="138" y="14"/>
                  </a:cubicBezTo>
                  <a:cubicBezTo>
                    <a:pt x="141" y="16"/>
                    <a:pt x="144" y="18"/>
                    <a:pt x="148" y="21"/>
                  </a:cubicBezTo>
                  <a:cubicBezTo>
                    <a:pt x="161" y="29"/>
                    <a:pt x="181" y="40"/>
                    <a:pt x="181" y="40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85" y="32"/>
                    <a:pt x="185" y="32"/>
                    <a:pt x="185" y="32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2" y="2"/>
                    <a:pt x="111" y="2"/>
                    <a:pt x="110" y="3"/>
                  </a:cubicBezTo>
                  <a:cubicBezTo>
                    <a:pt x="108" y="4"/>
                    <a:pt x="107" y="5"/>
                    <a:pt x="107" y="7"/>
                  </a:cubicBezTo>
                  <a:cubicBezTo>
                    <a:pt x="108" y="8"/>
                    <a:pt x="108" y="9"/>
                    <a:pt x="108" y="9"/>
                  </a:cubicBezTo>
                  <a:cubicBezTo>
                    <a:pt x="108" y="10"/>
                    <a:pt x="109" y="10"/>
                    <a:pt x="109" y="10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10" y="11"/>
                    <a:pt x="110" y="11"/>
                    <a:pt x="111" y="12"/>
                  </a:cubicBezTo>
                  <a:cubicBezTo>
                    <a:pt x="114" y="14"/>
                    <a:pt x="120" y="17"/>
                    <a:pt x="127" y="22"/>
                  </a:cubicBezTo>
                  <a:cubicBezTo>
                    <a:pt x="138" y="28"/>
                    <a:pt x="152" y="37"/>
                    <a:pt x="164" y="44"/>
                  </a:cubicBezTo>
                  <a:cubicBezTo>
                    <a:pt x="170" y="48"/>
                    <a:pt x="175" y="51"/>
                    <a:pt x="178" y="53"/>
                  </a:cubicBezTo>
                  <a:cubicBezTo>
                    <a:pt x="180" y="54"/>
                    <a:pt x="181" y="55"/>
                    <a:pt x="182" y="56"/>
                  </a:cubicBezTo>
                  <a:cubicBezTo>
                    <a:pt x="183" y="56"/>
                    <a:pt x="183" y="56"/>
                    <a:pt x="183" y="56"/>
                  </a:cubicBezTo>
                  <a:cubicBezTo>
                    <a:pt x="183" y="56"/>
                    <a:pt x="183" y="56"/>
                    <a:pt x="183" y="56"/>
                  </a:cubicBezTo>
                  <a:cubicBezTo>
                    <a:pt x="185" y="55"/>
                    <a:pt x="185" y="55"/>
                    <a:pt x="185" y="55"/>
                  </a:cubicBezTo>
                  <a:cubicBezTo>
                    <a:pt x="183" y="56"/>
                    <a:pt x="183" y="56"/>
                    <a:pt x="183" y="56"/>
                  </a:cubicBezTo>
                  <a:cubicBezTo>
                    <a:pt x="183" y="56"/>
                    <a:pt x="183" y="56"/>
                    <a:pt x="183" y="56"/>
                  </a:cubicBezTo>
                  <a:cubicBezTo>
                    <a:pt x="185" y="55"/>
                    <a:pt x="185" y="55"/>
                    <a:pt x="185" y="55"/>
                  </a:cubicBezTo>
                  <a:cubicBezTo>
                    <a:pt x="183" y="56"/>
                    <a:pt x="183" y="56"/>
                    <a:pt x="183" y="56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2" y="56"/>
                    <a:pt x="182" y="56"/>
                    <a:pt x="182" y="56"/>
                  </a:cubicBezTo>
                  <a:cubicBezTo>
                    <a:pt x="183" y="56"/>
                    <a:pt x="183" y="56"/>
                    <a:pt x="183" y="56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2" y="56"/>
                    <a:pt x="182" y="56"/>
                    <a:pt x="182" y="56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2" y="53"/>
                    <a:pt x="182" y="53"/>
                    <a:pt x="182" y="53"/>
                  </a:cubicBezTo>
                  <a:cubicBezTo>
                    <a:pt x="182" y="55"/>
                    <a:pt x="182" y="55"/>
                    <a:pt x="182" y="56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2" y="53"/>
                    <a:pt x="182" y="53"/>
                    <a:pt x="182" y="53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2" y="51"/>
                    <a:pt x="182" y="51"/>
                    <a:pt x="182" y="51"/>
                  </a:cubicBezTo>
                  <a:cubicBezTo>
                    <a:pt x="182" y="52"/>
                    <a:pt x="182" y="53"/>
                    <a:pt x="182" y="53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2" y="51"/>
                    <a:pt x="182" y="51"/>
                    <a:pt x="182" y="51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8" y="49"/>
                    <a:pt x="188" y="49"/>
                    <a:pt x="188" y="49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88" y="8"/>
                    <a:pt x="86" y="8"/>
                    <a:pt x="85" y="10"/>
                  </a:cubicBezTo>
                  <a:cubicBezTo>
                    <a:pt x="84" y="11"/>
                    <a:pt x="84" y="12"/>
                    <a:pt x="84" y="13"/>
                  </a:cubicBezTo>
                  <a:cubicBezTo>
                    <a:pt x="84" y="14"/>
                    <a:pt x="84" y="15"/>
                    <a:pt x="85" y="15"/>
                  </a:cubicBezTo>
                  <a:cubicBezTo>
                    <a:pt x="85" y="16"/>
                    <a:pt x="86" y="17"/>
                    <a:pt x="86" y="17"/>
                  </a:cubicBezTo>
                  <a:cubicBezTo>
                    <a:pt x="87" y="18"/>
                    <a:pt x="88" y="19"/>
                    <a:pt x="89" y="20"/>
                  </a:cubicBezTo>
                  <a:cubicBezTo>
                    <a:pt x="94" y="23"/>
                    <a:pt x="104" y="29"/>
                    <a:pt x="115" y="36"/>
                  </a:cubicBezTo>
                  <a:cubicBezTo>
                    <a:pt x="149" y="57"/>
                    <a:pt x="200" y="87"/>
                    <a:pt x="200" y="87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198" y="81"/>
                    <a:pt x="198" y="81"/>
                    <a:pt x="198" y="81"/>
                  </a:cubicBezTo>
                  <a:cubicBezTo>
                    <a:pt x="202" y="83"/>
                    <a:pt x="202" y="83"/>
                    <a:pt x="202" y="83"/>
                  </a:cubicBezTo>
                  <a:cubicBezTo>
                    <a:pt x="200" y="79"/>
                    <a:pt x="200" y="79"/>
                    <a:pt x="200" y="79"/>
                  </a:cubicBezTo>
                  <a:cubicBezTo>
                    <a:pt x="200" y="79"/>
                    <a:pt x="199" y="80"/>
                    <a:pt x="198" y="81"/>
                  </a:cubicBezTo>
                  <a:cubicBezTo>
                    <a:pt x="202" y="83"/>
                    <a:pt x="202" y="83"/>
                    <a:pt x="202" y="83"/>
                  </a:cubicBezTo>
                  <a:cubicBezTo>
                    <a:pt x="200" y="79"/>
                    <a:pt x="200" y="79"/>
                    <a:pt x="200" y="79"/>
                  </a:cubicBezTo>
                  <a:cubicBezTo>
                    <a:pt x="202" y="83"/>
                    <a:pt x="202" y="83"/>
                    <a:pt x="202" y="83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1" y="79"/>
                    <a:pt x="201" y="79"/>
                    <a:pt x="200" y="79"/>
                  </a:cubicBezTo>
                  <a:cubicBezTo>
                    <a:pt x="202" y="83"/>
                    <a:pt x="202" y="83"/>
                    <a:pt x="202" y="83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2" y="82"/>
                    <a:pt x="202" y="82"/>
                    <a:pt x="202" y="82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2" y="82"/>
                    <a:pt x="202" y="82"/>
                    <a:pt x="202" y="82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202" y="79"/>
                    <a:pt x="201" y="79"/>
                    <a:pt x="200" y="78"/>
                  </a:cubicBezTo>
                  <a:cubicBezTo>
                    <a:pt x="194" y="76"/>
                    <a:pt x="183" y="70"/>
                    <a:pt x="169" y="63"/>
                  </a:cubicBezTo>
                  <a:cubicBezTo>
                    <a:pt x="149" y="53"/>
                    <a:pt x="123" y="40"/>
                    <a:pt x="101" y="29"/>
                  </a:cubicBezTo>
                  <a:cubicBezTo>
                    <a:pt x="91" y="24"/>
                    <a:pt x="81" y="19"/>
                    <a:pt x="75" y="16"/>
                  </a:cubicBezTo>
                  <a:cubicBezTo>
                    <a:pt x="71" y="14"/>
                    <a:pt x="68" y="13"/>
                    <a:pt x="66" y="12"/>
                  </a:cubicBezTo>
                  <a:cubicBezTo>
                    <a:pt x="65" y="12"/>
                    <a:pt x="64" y="11"/>
                    <a:pt x="64" y="11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2" y="10"/>
                    <a:pt x="61" y="10"/>
                  </a:cubicBezTo>
                  <a:cubicBezTo>
                    <a:pt x="61" y="10"/>
                    <a:pt x="60" y="10"/>
                    <a:pt x="60" y="10"/>
                  </a:cubicBezTo>
                  <a:cubicBezTo>
                    <a:pt x="59" y="10"/>
                    <a:pt x="59" y="11"/>
                    <a:pt x="58" y="11"/>
                  </a:cubicBezTo>
                  <a:cubicBezTo>
                    <a:pt x="58" y="11"/>
                    <a:pt x="57" y="12"/>
                    <a:pt x="57" y="12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3"/>
                    <a:pt x="56" y="14"/>
                    <a:pt x="56" y="15"/>
                  </a:cubicBezTo>
                  <a:cubicBezTo>
                    <a:pt x="56" y="16"/>
                    <a:pt x="57" y="16"/>
                    <a:pt x="57" y="17"/>
                  </a:cubicBezTo>
                  <a:cubicBezTo>
                    <a:pt x="57" y="17"/>
                    <a:pt x="57" y="18"/>
                    <a:pt x="58" y="18"/>
                  </a:cubicBezTo>
                  <a:cubicBezTo>
                    <a:pt x="58" y="19"/>
                    <a:pt x="59" y="19"/>
                    <a:pt x="59" y="20"/>
                  </a:cubicBezTo>
                  <a:cubicBezTo>
                    <a:pt x="61" y="21"/>
                    <a:pt x="65" y="24"/>
                    <a:pt x="70" y="28"/>
                  </a:cubicBezTo>
                  <a:cubicBezTo>
                    <a:pt x="88" y="40"/>
                    <a:pt x="124" y="61"/>
                    <a:pt x="154" y="80"/>
                  </a:cubicBezTo>
                  <a:cubicBezTo>
                    <a:pt x="185" y="98"/>
                    <a:pt x="211" y="114"/>
                    <a:pt x="211" y="114"/>
                  </a:cubicBezTo>
                  <a:cubicBezTo>
                    <a:pt x="213" y="110"/>
                    <a:pt x="213" y="110"/>
                    <a:pt x="213" y="110"/>
                  </a:cubicBezTo>
                  <a:cubicBezTo>
                    <a:pt x="215" y="106"/>
                    <a:pt x="215" y="106"/>
                    <a:pt x="215" y="106"/>
                  </a:cubicBezTo>
                  <a:cubicBezTo>
                    <a:pt x="215" y="106"/>
                    <a:pt x="172" y="83"/>
                    <a:pt x="128" y="59"/>
                  </a:cubicBezTo>
                  <a:cubicBezTo>
                    <a:pt x="106" y="48"/>
                    <a:pt x="84" y="36"/>
                    <a:pt x="66" y="27"/>
                  </a:cubicBezTo>
                  <a:cubicBezTo>
                    <a:pt x="58" y="23"/>
                    <a:pt x="50" y="19"/>
                    <a:pt x="45" y="17"/>
                  </a:cubicBezTo>
                  <a:cubicBezTo>
                    <a:pt x="42" y="16"/>
                    <a:pt x="40" y="14"/>
                    <a:pt x="38" y="14"/>
                  </a:cubicBezTo>
                  <a:cubicBezTo>
                    <a:pt x="37" y="13"/>
                    <a:pt x="36" y="13"/>
                    <a:pt x="36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4" y="12"/>
                    <a:pt x="34" y="12"/>
                    <a:pt x="33" y="12"/>
                  </a:cubicBezTo>
                  <a:cubicBezTo>
                    <a:pt x="33" y="12"/>
                    <a:pt x="32" y="12"/>
                    <a:pt x="32" y="13"/>
                  </a:cubicBezTo>
                  <a:cubicBezTo>
                    <a:pt x="31" y="13"/>
                    <a:pt x="30" y="13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8" y="16"/>
                    <a:pt x="28" y="17"/>
                  </a:cubicBezTo>
                  <a:cubicBezTo>
                    <a:pt x="28" y="19"/>
                    <a:pt x="29" y="19"/>
                    <a:pt x="29" y="20"/>
                  </a:cubicBezTo>
                  <a:cubicBezTo>
                    <a:pt x="30" y="21"/>
                    <a:pt x="30" y="21"/>
                    <a:pt x="31" y="22"/>
                  </a:cubicBezTo>
                  <a:cubicBezTo>
                    <a:pt x="32" y="23"/>
                    <a:pt x="34" y="25"/>
                    <a:pt x="36" y="26"/>
                  </a:cubicBezTo>
                  <a:cubicBezTo>
                    <a:pt x="45" y="33"/>
                    <a:pt x="61" y="43"/>
                    <a:pt x="80" y="55"/>
                  </a:cubicBezTo>
                  <a:cubicBezTo>
                    <a:pt x="138" y="91"/>
                    <a:pt x="226" y="143"/>
                    <a:pt x="226" y="143"/>
                  </a:cubicBezTo>
                  <a:cubicBezTo>
                    <a:pt x="229" y="139"/>
                    <a:pt x="229" y="139"/>
                    <a:pt x="229" y="139"/>
                  </a:cubicBezTo>
                  <a:cubicBezTo>
                    <a:pt x="231" y="135"/>
                    <a:pt x="231" y="135"/>
                    <a:pt x="231" y="135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9"/>
                    <a:pt x="2" y="10"/>
                    <a:pt x="1" y="12"/>
                  </a:cubicBezTo>
                  <a:cubicBezTo>
                    <a:pt x="0" y="14"/>
                    <a:pt x="1" y="17"/>
                    <a:pt x="3" y="18"/>
                  </a:cubicBezTo>
                  <a:cubicBezTo>
                    <a:pt x="3" y="18"/>
                    <a:pt x="6" y="20"/>
                    <a:pt x="13" y="24"/>
                  </a:cubicBezTo>
                  <a:cubicBezTo>
                    <a:pt x="34" y="37"/>
                    <a:pt x="89" y="69"/>
                    <a:pt x="138" y="99"/>
                  </a:cubicBezTo>
                  <a:cubicBezTo>
                    <a:pt x="162" y="114"/>
                    <a:pt x="185" y="128"/>
                    <a:pt x="202" y="139"/>
                  </a:cubicBezTo>
                  <a:cubicBezTo>
                    <a:pt x="211" y="145"/>
                    <a:pt x="218" y="150"/>
                    <a:pt x="222" y="153"/>
                  </a:cubicBezTo>
                  <a:cubicBezTo>
                    <a:pt x="225" y="155"/>
                    <a:pt x="226" y="156"/>
                    <a:pt x="228" y="157"/>
                  </a:cubicBezTo>
                  <a:cubicBezTo>
                    <a:pt x="228" y="158"/>
                    <a:pt x="228" y="158"/>
                    <a:pt x="229" y="158"/>
                  </a:cubicBezTo>
                  <a:cubicBezTo>
                    <a:pt x="229" y="158"/>
                    <a:pt x="229" y="158"/>
                    <a:pt x="229" y="158"/>
                  </a:cubicBezTo>
                  <a:cubicBezTo>
                    <a:pt x="231" y="157"/>
                    <a:pt x="231" y="157"/>
                    <a:pt x="231" y="157"/>
                  </a:cubicBezTo>
                  <a:cubicBezTo>
                    <a:pt x="228" y="158"/>
                    <a:pt x="228" y="158"/>
                    <a:pt x="228" y="158"/>
                  </a:cubicBezTo>
                  <a:cubicBezTo>
                    <a:pt x="229" y="158"/>
                    <a:pt x="229" y="158"/>
                    <a:pt x="229" y="158"/>
                  </a:cubicBezTo>
                  <a:cubicBezTo>
                    <a:pt x="231" y="157"/>
                    <a:pt x="231" y="157"/>
                    <a:pt x="231" y="157"/>
                  </a:cubicBezTo>
                  <a:cubicBezTo>
                    <a:pt x="228" y="158"/>
                    <a:pt x="228" y="158"/>
                    <a:pt x="228" y="158"/>
                  </a:cubicBezTo>
                  <a:cubicBezTo>
                    <a:pt x="232" y="156"/>
                    <a:pt x="232" y="156"/>
                    <a:pt x="232" y="156"/>
                  </a:cubicBezTo>
                  <a:cubicBezTo>
                    <a:pt x="228" y="156"/>
                    <a:pt x="228" y="156"/>
                    <a:pt x="228" y="156"/>
                  </a:cubicBezTo>
                  <a:cubicBezTo>
                    <a:pt x="228" y="157"/>
                    <a:pt x="228" y="157"/>
                    <a:pt x="228" y="158"/>
                  </a:cubicBezTo>
                  <a:cubicBezTo>
                    <a:pt x="232" y="156"/>
                    <a:pt x="232" y="156"/>
                    <a:pt x="232" y="156"/>
                  </a:cubicBezTo>
                  <a:cubicBezTo>
                    <a:pt x="228" y="156"/>
                    <a:pt x="228" y="156"/>
                    <a:pt x="228" y="156"/>
                  </a:cubicBezTo>
                  <a:cubicBezTo>
                    <a:pt x="232" y="156"/>
                    <a:pt x="232" y="156"/>
                    <a:pt x="232" y="156"/>
                  </a:cubicBezTo>
                  <a:cubicBezTo>
                    <a:pt x="229" y="154"/>
                    <a:pt x="229" y="154"/>
                    <a:pt x="229" y="154"/>
                  </a:cubicBezTo>
                  <a:cubicBezTo>
                    <a:pt x="228" y="155"/>
                    <a:pt x="228" y="155"/>
                    <a:pt x="228" y="156"/>
                  </a:cubicBezTo>
                  <a:cubicBezTo>
                    <a:pt x="232" y="156"/>
                    <a:pt x="232" y="156"/>
                    <a:pt x="232" y="156"/>
                  </a:cubicBezTo>
                  <a:cubicBezTo>
                    <a:pt x="229" y="154"/>
                    <a:pt x="229" y="154"/>
                    <a:pt x="229" y="154"/>
                  </a:cubicBezTo>
                  <a:cubicBezTo>
                    <a:pt x="233" y="156"/>
                    <a:pt x="233" y="156"/>
                    <a:pt x="233" y="156"/>
                  </a:cubicBezTo>
                  <a:cubicBezTo>
                    <a:pt x="233" y="152"/>
                    <a:pt x="233" y="152"/>
                    <a:pt x="233" y="152"/>
                  </a:cubicBezTo>
                  <a:cubicBezTo>
                    <a:pt x="233" y="156"/>
                    <a:pt x="233" y="156"/>
                    <a:pt x="233" y="156"/>
                  </a:cubicBezTo>
                  <a:cubicBezTo>
                    <a:pt x="233" y="152"/>
                    <a:pt x="233" y="152"/>
                    <a:pt x="233" y="152"/>
                  </a:cubicBezTo>
                  <a:cubicBezTo>
                    <a:pt x="233" y="152"/>
                    <a:pt x="233" y="152"/>
                    <a:pt x="233" y="152"/>
                  </a:cubicBezTo>
                  <a:cubicBezTo>
                    <a:pt x="233" y="156"/>
                    <a:pt x="233" y="156"/>
                    <a:pt x="233" y="156"/>
                  </a:cubicBezTo>
                  <a:cubicBezTo>
                    <a:pt x="233" y="152"/>
                    <a:pt x="233" y="152"/>
                    <a:pt x="233" y="152"/>
                  </a:cubicBezTo>
                  <a:cubicBezTo>
                    <a:pt x="233" y="156"/>
                    <a:pt x="233" y="156"/>
                    <a:pt x="233" y="156"/>
                  </a:cubicBezTo>
                  <a:cubicBezTo>
                    <a:pt x="234" y="152"/>
                    <a:pt x="234" y="152"/>
                    <a:pt x="234" y="152"/>
                  </a:cubicBezTo>
                  <a:cubicBezTo>
                    <a:pt x="234" y="152"/>
                    <a:pt x="234" y="152"/>
                    <a:pt x="233" y="152"/>
                  </a:cubicBezTo>
                  <a:cubicBezTo>
                    <a:pt x="233" y="156"/>
                    <a:pt x="233" y="156"/>
                    <a:pt x="233" y="156"/>
                  </a:cubicBezTo>
                  <a:cubicBezTo>
                    <a:pt x="234" y="152"/>
                    <a:pt x="234" y="152"/>
                    <a:pt x="234" y="152"/>
                  </a:cubicBezTo>
                  <a:cubicBezTo>
                    <a:pt x="234" y="152"/>
                    <a:pt x="234" y="152"/>
                    <a:pt x="234" y="152"/>
                  </a:cubicBezTo>
                  <a:cubicBezTo>
                    <a:pt x="234" y="152"/>
                    <a:pt x="234" y="152"/>
                    <a:pt x="234" y="152"/>
                  </a:cubicBezTo>
                  <a:cubicBezTo>
                    <a:pt x="234" y="152"/>
                    <a:pt x="234" y="152"/>
                    <a:pt x="234" y="152"/>
                  </a:cubicBezTo>
                  <a:cubicBezTo>
                    <a:pt x="234" y="152"/>
                    <a:pt x="234" y="152"/>
                    <a:pt x="234" y="152"/>
                  </a:cubicBezTo>
                  <a:cubicBezTo>
                    <a:pt x="234" y="152"/>
                    <a:pt x="234" y="152"/>
                    <a:pt x="234" y="152"/>
                  </a:cubicBezTo>
                  <a:cubicBezTo>
                    <a:pt x="234" y="152"/>
                    <a:pt x="232" y="151"/>
                    <a:pt x="231" y="150"/>
                  </a:cubicBezTo>
                  <a:cubicBezTo>
                    <a:pt x="216" y="143"/>
                    <a:pt x="164" y="116"/>
                    <a:pt x="116" y="91"/>
                  </a:cubicBezTo>
                  <a:cubicBezTo>
                    <a:pt x="92" y="78"/>
                    <a:pt x="69" y="66"/>
                    <a:pt x="52" y="57"/>
                  </a:cubicBezTo>
                  <a:cubicBezTo>
                    <a:pt x="43" y="53"/>
                    <a:pt x="36" y="49"/>
                    <a:pt x="31" y="47"/>
                  </a:cubicBezTo>
                  <a:cubicBezTo>
                    <a:pt x="26" y="44"/>
                    <a:pt x="23" y="43"/>
                    <a:pt x="23" y="43"/>
                  </a:cubicBezTo>
                  <a:cubicBezTo>
                    <a:pt x="21" y="41"/>
                    <a:pt x="18" y="42"/>
                    <a:pt x="17" y="44"/>
                  </a:cubicBezTo>
                  <a:cubicBezTo>
                    <a:pt x="16" y="46"/>
                    <a:pt x="17" y="49"/>
                    <a:pt x="19" y="50"/>
                  </a:cubicBezTo>
                  <a:cubicBezTo>
                    <a:pt x="242" y="190"/>
                    <a:pt x="242" y="190"/>
                    <a:pt x="242" y="190"/>
                  </a:cubicBezTo>
                  <a:cubicBezTo>
                    <a:pt x="245" y="186"/>
                    <a:pt x="245" y="186"/>
                    <a:pt x="245" y="186"/>
                  </a:cubicBezTo>
                  <a:cubicBezTo>
                    <a:pt x="241" y="184"/>
                    <a:pt x="241" y="184"/>
                    <a:pt x="241" y="184"/>
                  </a:cubicBezTo>
                  <a:cubicBezTo>
                    <a:pt x="244" y="186"/>
                    <a:pt x="244" y="186"/>
                    <a:pt x="244" y="186"/>
                  </a:cubicBezTo>
                  <a:cubicBezTo>
                    <a:pt x="243" y="182"/>
                    <a:pt x="243" y="182"/>
                    <a:pt x="243" y="182"/>
                  </a:cubicBezTo>
                  <a:cubicBezTo>
                    <a:pt x="242" y="182"/>
                    <a:pt x="241" y="183"/>
                    <a:pt x="241" y="184"/>
                  </a:cubicBezTo>
                  <a:cubicBezTo>
                    <a:pt x="244" y="186"/>
                    <a:pt x="244" y="186"/>
                    <a:pt x="244" y="186"/>
                  </a:cubicBezTo>
                  <a:cubicBezTo>
                    <a:pt x="243" y="182"/>
                    <a:pt x="243" y="182"/>
                    <a:pt x="243" y="182"/>
                  </a:cubicBezTo>
                  <a:cubicBezTo>
                    <a:pt x="244" y="185"/>
                    <a:pt x="244" y="185"/>
                    <a:pt x="244" y="185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4" y="182"/>
                    <a:pt x="243" y="182"/>
                    <a:pt x="243" y="182"/>
                  </a:cubicBezTo>
                  <a:cubicBezTo>
                    <a:pt x="244" y="185"/>
                    <a:pt x="244" y="185"/>
                    <a:pt x="244" y="185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4" y="183"/>
                    <a:pt x="244" y="183"/>
                    <a:pt x="244" y="183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4" y="183"/>
                    <a:pt x="244" y="183"/>
                    <a:pt x="244" y="183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4" y="182"/>
                    <a:pt x="242" y="181"/>
                    <a:pt x="240" y="180"/>
                  </a:cubicBezTo>
                  <a:cubicBezTo>
                    <a:pt x="231" y="176"/>
                    <a:pt x="213" y="167"/>
                    <a:pt x="192" y="156"/>
                  </a:cubicBezTo>
                  <a:cubicBezTo>
                    <a:pt x="161" y="138"/>
                    <a:pt x="121" y="115"/>
                    <a:pt x="88" y="97"/>
                  </a:cubicBezTo>
                  <a:cubicBezTo>
                    <a:pt x="72" y="88"/>
                    <a:pt x="58" y="80"/>
                    <a:pt x="48" y="74"/>
                  </a:cubicBezTo>
                  <a:cubicBezTo>
                    <a:pt x="43" y="71"/>
                    <a:pt x="38" y="68"/>
                    <a:pt x="36" y="67"/>
                  </a:cubicBezTo>
                  <a:cubicBezTo>
                    <a:pt x="34" y="66"/>
                    <a:pt x="33" y="65"/>
                    <a:pt x="32" y="65"/>
                  </a:cubicBezTo>
                  <a:cubicBezTo>
                    <a:pt x="32" y="65"/>
                    <a:pt x="31" y="65"/>
                    <a:pt x="31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29" y="64"/>
                    <a:pt x="29" y="64"/>
                  </a:cubicBezTo>
                  <a:cubicBezTo>
                    <a:pt x="28" y="64"/>
                    <a:pt x="28" y="64"/>
                    <a:pt x="27" y="64"/>
                  </a:cubicBezTo>
                  <a:cubicBezTo>
                    <a:pt x="26" y="64"/>
                    <a:pt x="25" y="65"/>
                    <a:pt x="25" y="66"/>
                  </a:cubicBezTo>
                  <a:cubicBezTo>
                    <a:pt x="23" y="68"/>
                    <a:pt x="24" y="71"/>
                    <a:pt x="26" y="72"/>
                  </a:cubicBezTo>
                  <a:cubicBezTo>
                    <a:pt x="253" y="214"/>
                    <a:pt x="253" y="214"/>
                    <a:pt x="253" y="214"/>
                  </a:cubicBezTo>
                  <a:cubicBezTo>
                    <a:pt x="256" y="210"/>
                    <a:pt x="256" y="210"/>
                    <a:pt x="256" y="210"/>
                  </a:cubicBezTo>
                  <a:cubicBezTo>
                    <a:pt x="258" y="206"/>
                    <a:pt x="258" y="206"/>
                    <a:pt x="258" y="206"/>
                  </a:cubicBezTo>
                  <a:cubicBezTo>
                    <a:pt x="258" y="206"/>
                    <a:pt x="208" y="178"/>
                    <a:pt x="156" y="150"/>
                  </a:cubicBezTo>
                  <a:cubicBezTo>
                    <a:pt x="130" y="135"/>
                    <a:pt x="104" y="121"/>
                    <a:pt x="84" y="110"/>
                  </a:cubicBezTo>
                  <a:cubicBezTo>
                    <a:pt x="73" y="105"/>
                    <a:pt x="65" y="101"/>
                    <a:pt x="58" y="97"/>
                  </a:cubicBezTo>
                  <a:cubicBezTo>
                    <a:pt x="55" y="96"/>
                    <a:pt x="52" y="95"/>
                    <a:pt x="50" y="94"/>
                  </a:cubicBezTo>
                  <a:cubicBezTo>
                    <a:pt x="49" y="93"/>
                    <a:pt x="48" y="93"/>
                    <a:pt x="47" y="93"/>
                  </a:cubicBezTo>
                  <a:cubicBezTo>
                    <a:pt x="46" y="92"/>
                    <a:pt x="45" y="92"/>
                    <a:pt x="44" y="92"/>
                  </a:cubicBezTo>
                  <a:cubicBezTo>
                    <a:pt x="43" y="92"/>
                    <a:pt x="43" y="92"/>
                    <a:pt x="42" y="92"/>
                  </a:cubicBezTo>
                  <a:cubicBezTo>
                    <a:pt x="41" y="93"/>
                    <a:pt x="40" y="93"/>
                    <a:pt x="40" y="94"/>
                  </a:cubicBezTo>
                  <a:cubicBezTo>
                    <a:pt x="38" y="97"/>
                    <a:pt x="39" y="99"/>
                    <a:pt x="41" y="101"/>
                  </a:cubicBezTo>
                  <a:cubicBezTo>
                    <a:pt x="267" y="242"/>
                    <a:pt x="267" y="242"/>
                    <a:pt x="267" y="242"/>
                  </a:cubicBezTo>
                  <a:cubicBezTo>
                    <a:pt x="269" y="238"/>
                    <a:pt x="269" y="238"/>
                    <a:pt x="269" y="238"/>
                  </a:cubicBezTo>
                  <a:cubicBezTo>
                    <a:pt x="266" y="235"/>
                    <a:pt x="266" y="235"/>
                    <a:pt x="266" y="235"/>
                  </a:cubicBezTo>
                  <a:cubicBezTo>
                    <a:pt x="269" y="238"/>
                    <a:pt x="269" y="238"/>
                    <a:pt x="269" y="238"/>
                  </a:cubicBezTo>
                  <a:cubicBezTo>
                    <a:pt x="268" y="234"/>
                    <a:pt x="268" y="234"/>
                    <a:pt x="268" y="234"/>
                  </a:cubicBezTo>
                  <a:cubicBezTo>
                    <a:pt x="267" y="234"/>
                    <a:pt x="266" y="234"/>
                    <a:pt x="266" y="235"/>
                  </a:cubicBezTo>
                  <a:cubicBezTo>
                    <a:pt x="269" y="238"/>
                    <a:pt x="269" y="238"/>
                    <a:pt x="269" y="238"/>
                  </a:cubicBezTo>
                  <a:cubicBezTo>
                    <a:pt x="268" y="234"/>
                    <a:pt x="268" y="234"/>
                    <a:pt x="268" y="234"/>
                  </a:cubicBezTo>
                  <a:cubicBezTo>
                    <a:pt x="269" y="238"/>
                    <a:pt x="269" y="238"/>
                    <a:pt x="269" y="238"/>
                  </a:cubicBezTo>
                  <a:cubicBezTo>
                    <a:pt x="269" y="233"/>
                    <a:pt x="269" y="233"/>
                    <a:pt x="269" y="233"/>
                  </a:cubicBezTo>
                  <a:cubicBezTo>
                    <a:pt x="269" y="233"/>
                    <a:pt x="269" y="234"/>
                    <a:pt x="268" y="234"/>
                  </a:cubicBezTo>
                  <a:cubicBezTo>
                    <a:pt x="269" y="238"/>
                    <a:pt x="269" y="238"/>
                    <a:pt x="269" y="238"/>
                  </a:cubicBezTo>
                  <a:cubicBezTo>
                    <a:pt x="269" y="233"/>
                    <a:pt x="269" y="233"/>
                    <a:pt x="269" y="233"/>
                  </a:cubicBezTo>
                  <a:cubicBezTo>
                    <a:pt x="269" y="237"/>
                    <a:pt x="269" y="237"/>
                    <a:pt x="269" y="237"/>
                  </a:cubicBezTo>
                  <a:cubicBezTo>
                    <a:pt x="270" y="234"/>
                    <a:pt x="270" y="234"/>
                    <a:pt x="270" y="234"/>
                  </a:cubicBezTo>
                  <a:cubicBezTo>
                    <a:pt x="270" y="234"/>
                    <a:pt x="270" y="233"/>
                    <a:pt x="269" y="233"/>
                  </a:cubicBezTo>
                  <a:cubicBezTo>
                    <a:pt x="269" y="237"/>
                    <a:pt x="269" y="237"/>
                    <a:pt x="269" y="237"/>
                  </a:cubicBezTo>
                  <a:cubicBezTo>
                    <a:pt x="270" y="234"/>
                    <a:pt x="270" y="234"/>
                    <a:pt x="270" y="234"/>
                  </a:cubicBezTo>
                  <a:cubicBezTo>
                    <a:pt x="270" y="236"/>
                    <a:pt x="270" y="236"/>
                    <a:pt x="270" y="236"/>
                  </a:cubicBezTo>
                  <a:cubicBezTo>
                    <a:pt x="270" y="234"/>
                    <a:pt x="270" y="234"/>
                    <a:pt x="270" y="234"/>
                  </a:cubicBezTo>
                  <a:cubicBezTo>
                    <a:pt x="270" y="234"/>
                    <a:pt x="270" y="234"/>
                    <a:pt x="270" y="234"/>
                  </a:cubicBezTo>
                  <a:cubicBezTo>
                    <a:pt x="270" y="236"/>
                    <a:pt x="270" y="236"/>
                    <a:pt x="270" y="236"/>
                  </a:cubicBezTo>
                  <a:cubicBezTo>
                    <a:pt x="270" y="234"/>
                    <a:pt x="270" y="234"/>
                    <a:pt x="270" y="234"/>
                  </a:cubicBezTo>
                  <a:cubicBezTo>
                    <a:pt x="270" y="234"/>
                    <a:pt x="270" y="234"/>
                    <a:pt x="270" y="234"/>
                  </a:cubicBezTo>
                  <a:cubicBezTo>
                    <a:pt x="269" y="233"/>
                    <a:pt x="268" y="232"/>
                    <a:pt x="266" y="231"/>
                  </a:cubicBezTo>
                  <a:cubicBezTo>
                    <a:pt x="258" y="227"/>
                    <a:pt x="241" y="218"/>
                    <a:pt x="221" y="207"/>
                  </a:cubicBezTo>
                  <a:cubicBezTo>
                    <a:pt x="191" y="190"/>
                    <a:pt x="152" y="169"/>
                    <a:pt x="120" y="152"/>
                  </a:cubicBezTo>
                  <a:cubicBezTo>
                    <a:pt x="104" y="143"/>
                    <a:pt x="90" y="135"/>
                    <a:pt x="78" y="130"/>
                  </a:cubicBezTo>
                  <a:cubicBezTo>
                    <a:pt x="73" y="127"/>
                    <a:pt x="68" y="125"/>
                    <a:pt x="65" y="123"/>
                  </a:cubicBezTo>
                  <a:cubicBezTo>
                    <a:pt x="63" y="123"/>
                    <a:pt x="61" y="122"/>
                    <a:pt x="60" y="122"/>
                  </a:cubicBezTo>
                  <a:cubicBezTo>
                    <a:pt x="59" y="121"/>
                    <a:pt x="59" y="121"/>
                    <a:pt x="58" y="121"/>
                  </a:cubicBezTo>
                  <a:cubicBezTo>
                    <a:pt x="57" y="121"/>
                    <a:pt x="57" y="121"/>
                    <a:pt x="56" y="121"/>
                  </a:cubicBezTo>
                  <a:cubicBezTo>
                    <a:pt x="55" y="121"/>
                    <a:pt x="55" y="121"/>
                    <a:pt x="54" y="121"/>
                  </a:cubicBezTo>
                  <a:cubicBezTo>
                    <a:pt x="53" y="121"/>
                    <a:pt x="52" y="122"/>
                    <a:pt x="52" y="123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51" y="124"/>
                    <a:pt x="51" y="125"/>
                    <a:pt x="51" y="126"/>
                  </a:cubicBezTo>
                  <a:cubicBezTo>
                    <a:pt x="51" y="127"/>
                    <a:pt x="51" y="128"/>
                    <a:pt x="52" y="128"/>
                  </a:cubicBezTo>
                  <a:cubicBezTo>
                    <a:pt x="52" y="129"/>
                    <a:pt x="53" y="130"/>
                    <a:pt x="54" y="131"/>
                  </a:cubicBezTo>
                  <a:cubicBezTo>
                    <a:pt x="55" y="132"/>
                    <a:pt x="57" y="134"/>
                    <a:pt x="60" y="136"/>
                  </a:cubicBezTo>
                  <a:cubicBezTo>
                    <a:pt x="70" y="143"/>
                    <a:pt x="88" y="156"/>
                    <a:pt x="111" y="170"/>
                  </a:cubicBezTo>
                  <a:cubicBezTo>
                    <a:pt x="178" y="212"/>
                    <a:pt x="281" y="272"/>
                    <a:pt x="281" y="272"/>
                  </a:cubicBezTo>
                  <a:cubicBezTo>
                    <a:pt x="283" y="268"/>
                    <a:pt x="283" y="268"/>
                    <a:pt x="283" y="268"/>
                  </a:cubicBezTo>
                  <a:cubicBezTo>
                    <a:pt x="279" y="265"/>
                    <a:pt x="279" y="265"/>
                    <a:pt x="279" y="265"/>
                  </a:cubicBezTo>
                  <a:cubicBezTo>
                    <a:pt x="283" y="268"/>
                    <a:pt x="283" y="268"/>
                    <a:pt x="283" y="268"/>
                  </a:cubicBezTo>
                  <a:cubicBezTo>
                    <a:pt x="281" y="264"/>
                    <a:pt x="281" y="264"/>
                    <a:pt x="281" y="264"/>
                  </a:cubicBezTo>
                  <a:cubicBezTo>
                    <a:pt x="281" y="264"/>
                    <a:pt x="280" y="264"/>
                    <a:pt x="279" y="265"/>
                  </a:cubicBezTo>
                  <a:cubicBezTo>
                    <a:pt x="283" y="268"/>
                    <a:pt x="283" y="268"/>
                    <a:pt x="283" y="268"/>
                  </a:cubicBezTo>
                  <a:cubicBezTo>
                    <a:pt x="281" y="264"/>
                    <a:pt x="281" y="264"/>
                    <a:pt x="281" y="264"/>
                  </a:cubicBezTo>
                  <a:cubicBezTo>
                    <a:pt x="283" y="267"/>
                    <a:pt x="283" y="267"/>
                    <a:pt x="283" y="267"/>
                  </a:cubicBezTo>
                  <a:cubicBezTo>
                    <a:pt x="283" y="263"/>
                    <a:pt x="283" y="263"/>
                    <a:pt x="283" y="263"/>
                  </a:cubicBezTo>
                  <a:cubicBezTo>
                    <a:pt x="282" y="263"/>
                    <a:pt x="282" y="263"/>
                    <a:pt x="281" y="264"/>
                  </a:cubicBezTo>
                  <a:cubicBezTo>
                    <a:pt x="283" y="267"/>
                    <a:pt x="283" y="267"/>
                    <a:pt x="283" y="267"/>
                  </a:cubicBezTo>
                  <a:cubicBezTo>
                    <a:pt x="283" y="263"/>
                    <a:pt x="283" y="263"/>
                    <a:pt x="283" y="263"/>
                  </a:cubicBezTo>
                  <a:cubicBezTo>
                    <a:pt x="283" y="265"/>
                    <a:pt x="283" y="265"/>
                    <a:pt x="283" y="265"/>
                  </a:cubicBezTo>
                  <a:cubicBezTo>
                    <a:pt x="283" y="263"/>
                    <a:pt x="283" y="263"/>
                    <a:pt x="283" y="263"/>
                  </a:cubicBezTo>
                  <a:cubicBezTo>
                    <a:pt x="283" y="263"/>
                    <a:pt x="283" y="263"/>
                    <a:pt x="283" y="263"/>
                  </a:cubicBezTo>
                  <a:cubicBezTo>
                    <a:pt x="283" y="265"/>
                    <a:pt x="283" y="265"/>
                    <a:pt x="283" y="265"/>
                  </a:cubicBezTo>
                  <a:cubicBezTo>
                    <a:pt x="283" y="263"/>
                    <a:pt x="283" y="263"/>
                    <a:pt x="283" y="263"/>
                  </a:cubicBezTo>
                  <a:cubicBezTo>
                    <a:pt x="283" y="264"/>
                    <a:pt x="283" y="264"/>
                    <a:pt x="283" y="264"/>
                  </a:cubicBezTo>
                  <a:cubicBezTo>
                    <a:pt x="283" y="263"/>
                    <a:pt x="283" y="263"/>
                    <a:pt x="283" y="263"/>
                  </a:cubicBezTo>
                  <a:cubicBezTo>
                    <a:pt x="283" y="263"/>
                    <a:pt x="283" y="263"/>
                    <a:pt x="283" y="263"/>
                  </a:cubicBezTo>
                  <a:cubicBezTo>
                    <a:pt x="283" y="264"/>
                    <a:pt x="283" y="264"/>
                    <a:pt x="283" y="264"/>
                  </a:cubicBezTo>
                  <a:cubicBezTo>
                    <a:pt x="283" y="263"/>
                    <a:pt x="283" y="263"/>
                    <a:pt x="283" y="263"/>
                  </a:cubicBezTo>
                  <a:cubicBezTo>
                    <a:pt x="283" y="263"/>
                    <a:pt x="282" y="263"/>
                    <a:pt x="282" y="263"/>
                  </a:cubicBezTo>
                  <a:cubicBezTo>
                    <a:pt x="279" y="262"/>
                    <a:pt x="273" y="259"/>
                    <a:pt x="266" y="256"/>
                  </a:cubicBezTo>
                  <a:cubicBezTo>
                    <a:pt x="241" y="243"/>
                    <a:pt x="195" y="216"/>
                    <a:pt x="154" y="193"/>
                  </a:cubicBezTo>
                  <a:cubicBezTo>
                    <a:pt x="133" y="181"/>
                    <a:pt x="114" y="170"/>
                    <a:pt x="99" y="162"/>
                  </a:cubicBezTo>
                  <a:cubicBezTo>
                    <a:pt x="92" y="158"/>
                    <a:pt x="86" y="155"/>
                    <a:pt x="81" y="153"/>
                  </a:cubicBezTo>
                  <a:cubicBezTo>
                    <a:pt x="79" y="152"/>
                    <a:pt x="77" y="151"/>
                    <a:pt x="76" y="150"/>
                  </a:cubicBezTo>
                  <a:cubicBezTo>
                    <a:pt x="75" y="150"/>
                    <a:pt x="74" y="149"/>
                    <a:pt x="74" y="149"/>
                  </a:cubicBezTo>
                  <a:cubicBezTo>
                    <a:pt x="73" y="149"/>
                    <a:pt x="72" y="149"/>
                    <a:pt x="71" y="149"/>
                  </a:cubicBezTo>
                  <a:cubicBezTo>
                    <a:pt x="71" y="149"/>
                    <a:pt x="70" y="149"/>
                    <a:pt x="69" y="149"/>
                  </a:cubicBezTo>
                  <a:cubicBezTo>
                    <a:pt x="69" y="149"/>
                    <a:pt x="68" y="150"/>
                    <a:pt x="67" y="151"/>
                  </a:cubicBezTo>
                  <a:cubicBezTo>
                    <a:pt x="67" y="151"/>
                    <a:pt x="67" y="151"/>
                    <a:pt x="67" y="151"/>
                  </a:cubicBezTo>
                  <a:cubicBezTo>
                    <a:pt x="66" y="152"/>
                    <a:pt x="66" y="153"/>
                    <a:pt x="66" y="154"/>
                  </a:cubicBezTo>
                  <a:cubicBezTo>
                    <a:pt x="66" y="155"/>
                    <a:pt x="67" y="156"/>
                    <a:pt x="67" y="156"/>
                  </a:cubicBezTo>
                  <a:cubicBezTo>
                    <a:pt x="68" y="158"/>
                    <a:pt x="68" y="158"/>
                    <a:pt x="69" y="159"/>
                  </a:cubicBezTo>
                  <a:cubicBezTo>
                    <a:pt x="70" y="160"/>
                    <a:pt x="72" y="162"/>
                    <a:pt x="75" y="164"/>
                  </a:cubicBezTo>
                  <a:cubicBezTo>
                    <a:pt x="85" y="171"/>
                    <a:pt x="103" y="182"/>
                    <a:pt x="126" y="195"/>
                  </a:cubicBezTo>
                  <a:cubicBezTo>
                    <a:pt x="159" y="215"/>
                    <a:pt x="201" y="240"/>
                    <a:pt x="235" y="260"/>
                  </a:cubicBezTo>
                  <a:cubicBezTo>
                    <a:pt x="252" y="270"/>
                    <a:pt x="266" y="278"/>
                    <a:pt x="277" y="285"/>
                  </a:cubicBezTo>
                  <a:cubicBezTo>
                    <a:pt x="282" y="289"/>
                    <a:pt x="286" y="291"/>
                    <a:pt x="289" y="293"/>
                  </a:cubicBezTo>
                  <a:cubicBezTo>
                    <a:pt x="290" y="294"/>
                    <a:pt x="291" y="295"/>
                    <a:pt x="292" y="296"/>
                  </a:cubicBezTo>
                  <a:cubicBezTo>
                    <a:pt x="292" y="296"/>
                    <a:pt x="292" y="296"/>
                    <a:pt x="292" y="296"/>
                  </a:cubicBezTo>
                  <a:cubicBezTo>
                    <a:pt x="292" y="296"/>
                    <a:pt x="292" y="296"/>
                    <a:pt x="292" y="296"/>
                  </a:cubicBezTo>
                  <a:cubicBezTo>
                    <a:pt x="294" y="295"/>
                    <a:pt x="294" y="295"/>
                    <a:pt x="294" y="295"/>
                  </a:cubicBezTo>
                  <a:cubicBezTo>
                    <a:pt x="292" y="296"/>
                    <a:pt x="292" y="296"/>
                    <a:pt x="292" y="296"/>
                  </a:cubicBezTo>
                  <a:cubicBezTo>
                    <a:pt x="292" y="296"/>
                    <a:pt x="292" y="296"/>
                    <a:pt x="292" y="296"/>
                  </a:cubicBezTo>
                  <a:cubicBezTo>
                    <a:pt x="294" y="295"/>
                    <a:pt x="294" y="295"/>
                    <a:pt x="294" y="295"/>
                  </a:cubicBezTo>
                  <a:cubicBezTo>
                    <a:pt x="292" y="296"/>
                    <a:pt x="292" y="296"/>
                    <a:pt x="292" y="296"/>
                  </a:cubicBezTo>
                  <a:cubicBezTo>
                    <a:pt x="295" y="294"/>
                    <a:pt x="295" y="294"/>
                    <a:pt x="295" y="294"/>
                  </a:cubicBezTo>
                  <a:cubicBezTo>
                    <a:pt x="292" y="294"/>
                    <a:pt x="292" y="294"/>
                    <a:pt x="292" y="294"/>
                  </a:cubicBezTo>
                  <a:cubicBezTo>
                    <a:pt x="292" y="295"/>
                    <a:pt x="292" y="295"/>
                    <a:pt x="292" y="296"/>
                  </a:cubicBezTo>
                  <a:cubicBezTo>
                    <a:pt x="295" y="294"/>
                    <a:pt x="295" y="294"/>
                    <a:pt x="295" y="294"/>
                  </a:cubicBezTo>
                  <a:cubicBezTo>
                    <a:pt x="292" y="294"/>
                    <a:pt x="292" y="294"/>
                    <a:pt x="292" y="294"/>
                  </a:cubicBezTo>
                  <a:cubicBezTo>
                    <a:pt x="296" y="294"/>
                    <a:pt x="296" y="294"/>
                    <a:pt x="296" y="294"/>
                  </a:cubicBezTo>
                  <a:cubicBezTo>
                    <a:pt x="292" y="292"/>
                    <a:pt x="292" y="292"/>
                    <a:pt x="292" y="292"/>
                  </a:cubicBezTo>
                  <a:cubicBezTo>
                    <a:pt x="292" y="293"/>
                    <a:pt x="291" y="293"/>
                    <a:pt x="292" y="294"/>
                  </a:cubicBezTo>
                  <a:cubicBezTo>
                    <a:pt x="296" y="294"/>
                    <a:pt x="296" y="294"/>
                    <a:pt x="296" y="294"/>
                  </a:cubicBezTo>
                  <a:cubicBezTo>
                    <a:pt x="292" y="292"/>
                    <a:pt x="292" y="292"/>
                    <a:pt x="292" y="292"/>
                  </a:cubicBezTo>
                  <a:cubicBezTo>
                    <a:pt x="296" y="294"/>
                    <a:pt x="296" y="294"/>
                    <a:pt x="296" y="294"/>
                  </a:cubicBezTo>
                  <a:cubicBezTo>
                    <a:pt x="298" y="290"/>
                    <a:pt x="298" y="290"/>
                    <a:pt x="298" y="290"/>
                  </a:cubicBezTo>
                  <a:cubicBezTo>
                    <a:pt x="83" y="173"/>
                    <a:pt x="83" y="173"/>
                    <a:pt x="83" y="173"/>
                  </a:cubicBezTo>
                  <a:cubicBezTo>
                    <a:pt x="81" y="172"/>
                    <a:pt x="78" y="173"/>
                    <a:pt x="77" y="175"/>
                  </a:cubicBezTo>
                  <a:cubicBezTo>
                    <a:pt x="76" y="176"/>
                    <a:pt x="76" y="177"/>
                    <a:pt x="76" y="177"/>
                  </a:cubicBezTo>
                  <a:cubicBezTo>
                    <a:pt x="76" y="179"/>
                    <a:pt x="76" y="179"/>
                    <a:pt x="77" y="180"/>
                  </a:cubicBezTo>
                  <a:cubicBezTo>
                    <a:pt x="77" y="180"/>
                    <a:pt x="77" y="181"/>
                    <a:pt x="78" y="181"/>
                  </a:cubicBezTo>
                  <a:cubicBezTo>
                    <a:pt x="78" y="182"/>
                    <a:pt x="79" y="182"/>
                    <a:pt x="80" y="183"/>
                  </a:cubicBezTo>
                  <a:cubicBezTo>
                    <a:pt x="83" y="185"/>
                    <a:pt x="88" y="189"/>
                    <a:pt x="96" y="194"/>
                  </a:cubicBezTo>
                  <a:cubicBezTo>
                    <a:pt x="123" y="212"/>
                    <a:pt x="175" y="244"/>
                    <a:pt x="221" y="272"/>
                  </a:cubicBezTo>
                  <a:cubicBezTo>
                    <a:pt x="266" y="300"/>
                    <a:pt x="305" y="323"/>
                    <a:pt x="305" y="323"/>
                  </a:cubicBezTo>
                  <a:cubicBezTo>
                    <a:pt x="307" y="319"/>
                    <a:pt x="307" y="319"/>
                    <a:pt x="307" y="319"/>
                  </a:cubicBezTo>
                  <a:cubicBezTo>
                    <a:pt x="310" y="315"/>
                    <a:pt x="310" y="315"/>
                    <a:pt x="310" y="315"/>
                  </a:cubicBezTo>
                  <a:cubicBezTo>
                    <a:pt x="98" y="202"/>
                    <a:pt x="98" y="202"/>
                    <a:pt x="98" y="202"/>
                  </a:cubicBezTo>
                  <a:cubicBezTo>
                    <a:pt x="97" y="201"/>
                    <a:pt x="95" y="201"/>
                    <a:pt x="94" y="202"/>
                  </a:cubicBezTo>
                  <a:cubicBezTo>
                    <a:pt x="92" y="203"/>
                    <a:pt x="91" y="204"/>
                    <a:pt x="91" y="206"/>
                  </a:cubicBezTo>
                  <a:cubicBezTo>
                    <a:pt x="91" y="207"/>
                    <a:pt x="92" y="207"/>
                    <a:pt x="92" y="208"/>
                  </a:cubicBezTo>
                  <a:cubicBezTo>
                    <a:pt x="92" y="209"/>
                    <a:pt x="92" y="209"/>
                    <a:pt x="92" y="209"/>
                  </a:cubicBezTo>
                  <a:cubicBezTo>
                    <a:pt x="93" y="209"/>
                    <a:pt x="93" y="209"/>
                    <a:pt x="93" y="209"/>
                  </a:cubicBezTo>
                  <a:cubicBezTo>
                    <a:pt x="94" y="210"/>
                    <a:pt x="94" y="210"/>
                    <a:pt x="94" y="210"/>
                  </a:cubicBezTo>
                  <a:cubicBezTo>
                    <a:pt x="94" y="210"/>
                    <a:pt x="96" y="211"/>
                    <a:pt x="98" y="213"/>
                  </a:cubicBezTo>
                  <a:cubicBezTo>
                    <a:pt x="113" y="222"/>
                    <a:pt x="167" y="254"/>
                    <a:pt x="217" y="285"/>
                  </a:cubicBezTo>
                  <a:cubicBezTo>
                    <a:pt x="242" y="300"/>
                    <a:pt x="266" y="315"/>
                    <a:pt x="283" y="326"/>
                  </a:cubicBezTo>
                  <a:cubicBezTo>
                    <a:pt x="292" y="332"/>
                    <a:pt x="299" y="336"/>
                    <a:pt x="304" y="340"/>
                  </a:cubicBezTo>
                  <a:cubicBezTo>
                    <a:pt x="307" y="342"/>
                    <a:pt x="309" y="343"/>
                    <a:pt x="310" y="344"/>
                  </a:cubicBezTo>
                  <a:cubicBezTo>
                    <a:pt x="311" y="345"/>
                    <a:pt x="311" y="345"/>
                    <a:pt x="311" y="345"/>
                  </a:cubicBezTo>
                  <a:cubicBezTo>
                    <a:pt x="311" y="345"/>
                    <a:pt x="311" y="345"/>
                    <a:pt x="311" y="345"/>
                  </a:cubicBezTo>
                  <a:cubicBezTo>
                    <a:pt x="313" y="344"/>
                    <a:pt x="313" y="344"/>
                    <a:pt x="313" y="344"/>
                  </a:cubicBezTo>
                  <a:cubicBezTo>
                    <a:pt x="311" y="345"/>
                    <a:pt x="311" y="345"/>
                    <a:pt x="311" y="345"/>
                  </a:cubicBezTo>
                  <a:cubicBezTo>
                    <a:pt x="311" y="345"/>
                    <a:pt x="311" y="345"/>
                    <a:pt x="311" y="345"/>
                  </a:cubicBezTo>
                  <a:cubicBezTo>
                    <a:pt x="313" y="344"/>
                    <a:pt x="313" y="344"/>
                    <a:pt x="313" y="344"/>
                  </a:cubicBezTo>
                  <a:cubicBezTo>
                    <a:pt x="311" y="345"/>
                    <a:pt x="311" y="345"/>
                    <a:pt x="311" y="345"/>
                  </a:cubicBezTo>
                  <a:cubicBezTo>
                    <a:pt x="314" y="343"/>
                    <a:pt x="314" y="343"/>
                    <a:pt x="314" y="343"/>
                  </a:cubicBezTo>
                  <a:cubicBezTo>
                    <a:pt x="310" y="343"/>
                    <a:pt x="310" y="343"/>
                    <a:pt x="310" y="343"/>
                  </a:cubicBezTo>
                  <a:cubicBezTo>
                    <a:pt x="310" y="344"/>
                    <a:pt x="311" y="345"/>
                    <a:pt x="311" y="345"/>
                  </a:cubicBezTo>
                  <a:cubicBezTo>
                    <a:pt x="314" y="343"/>
                    <a:pt x="314" y="343"/>
                    <a:pt x="314" y="343"/>
                  </a:cubicBezTo>
                  <a:cubicBezTo>
                    <a:pt x="310" y="343"/>
                    <a:pt x="310" y="343"/>
                    <a:pt x="310" y="343"/>
                  </a:cubicBezTo>
                  <a:cubicBezTo>
                    <a:pt x="315" y="343"/>
                    <a:pt x="315" y="343"/>
                    <a:pt x="315" y="343"/>
                  </a:cubicBezTo>
                  <a:cubicBezTo>
                    <a:pt x="311" y="340"/>
                    <a:pt x="311" y="340"/>
                    <a:pt x="311" y="340"/>
                  </a:cubicBezTo>
                  <a:cubicBezTo>
                    <a:pt x="311" y="341"/>
                    <a:pt x="310" y="342"/>
                    <a:pt x="310" y="343"/>
                  </a:cubicBezTo>
                  <a:cubicBezTo>
                    <a:pt x="315" y="343"/>
                    <a:pt x="315" y="343"/>
                    <a:pt x="315" y="343"/>
                  </a:cubicBezTo>
                  <a:cubicBezTo>
                    <a:pt x="311" y="340"/>
                    <a:pt x="311" y="340"/>
                    <a:pt x="311" y="340"/>
                  </a:cubicBezTo>
                  <a:cubicBezTo>
                    <a:pt x="315" y="343"/>
                    <a:pt x="315" y="343"/>
                    <a:pt x="315" y="343"/>
                  </a:cubicBezTo>
                  <a:cubicBezTo>
                    <a:pt x="311" y="340"/>
                    <a:pt x="311" y="340"/>
                    <a:pt x="311" y="340"/>
                  </a:cubicBezTo>
                  <a:cubicBezTo>
                    <a:pt x="315" y="343"/>
                    <a:pt x="315" y="343"/>
                    <a:pt x="315" y="343"/>
                  </a:cubicBezTo>
                  <a:cubicBezTo>
                    <a:pt x="313" y="339"/>
                    <a:pt x="313" y="339"/>
                    <a:pt x="313" y="339"/>
                  </a:cubicBezTo>
                  <a:cubicBezTo>
                    <a:pt x="313" y="339"/>
                    <a:pt x="312" y="339"/>
                    <a:pt x="311" y="340"/>
                  </a:cubicBezTo>
                  <a:cubicBezTo>
                    <a:pt x="315" y="343"/>
                    <a:pt x="315" y="343"/>
                    <a:pt x="315" y="343"/>
                  </a:cubicBezTo>
                  <a:cubicBezTo>
                    <a:pt x="313" y="339"/>
                    <a:pt x="313" y="339"/>
                    <a:pt x="313" y="339"/>
                  </a:cubicBezTo>
                  <a:cubicBezTo>
                    <a:pt x="315" y="343"/>
                    <a:pt x="315" y="343"/>
                    <a:pt x="315" y="343"/>
                  </a:cubicBezTo>
                  <a:cubicBezTo>
                    <a:pt x="315" y="338"/>
                    <a:pt x="315" y="338"/>
                    <a:pt x="315" y="338"/>
                  </a:cubicBezTo>
                  <a:cubicBezTo>
                    <a:pt x="314" y="338"/>
                    <a:pt x="314" y="338"/>
                    <a:pt x="313" y="339"/>
                  </a:cubicBezTo>
                  <a:cubicBezTo>
                    <a:pt x="315" y="343"/>
                    <a:pt x="315" y="343"/>
                    <a:pt x="315" y="343"/>
                  </a:cubicBezTo>
                  <a:cubicBezTo>
                    <a:pt x="315" y="338"/>
                    <a:pt x="315" y="338"/>
                    <a:pt x="315" y="338"/>
                  </a:cubicBezTo>
                  <a:cubicBezTo>
                    <a:pt x="315" y="341"/>
                    <a:pt x="315" y="341"/>
                    <a:pt x="315" y="341"/>
                  </a:cubicBezTo>
                  <a:cubicBezTo>
                    <a:pt x="315" y="338"/>
                    <a:pt x="315" y="338"/>
                    <a:pt x="315" y="338"/>
                  </a:cubicBezTo>
                  <a:cubicBezTo>
                    <a:pt x="315" y="338"/>
                    <a:pt x="315" y="338"/>
                    <a:pt x="315" y="338"/>
                  </a:cubicBezTo>
                  <a:cubicBezTo>
                    <a:pt x="315" y="341"/>
                    <a:pt x="315" y="341"/>
                    <a:pt x="315" y="341"/>
                  </a:cubicBezTo>
                  <a:cubicBezTo>
                    <a:pt x="315" y="338"/>
                    <a:pt x="315" y="338"/>
                    <a:pt x="315" y="338"/>
                  </a:cubicBezTo>
                  <a:cubicBezTo>
                    <a:pt x="315" y="338"/>
                    <a:pt x="315" y="338"/>
                    <a:pt x="314" y="338"/>
                  </a:cubicBezTo>
                  <a:cubicBezTo>
                    <a:pt x="312" y="337"/>
                    <a:pt x="306" y="334"/>
                    <a:pt x="299" y="330"/>
                  </a:cubicBezTo>
                  <a:cubicBezTo>
                    <a:pt x="275" y="317"/>
                    <a:pt x="228" y="290"/>
                    <a:pt x="186" y="267"/>
                  </a:cubicBezTo>
                  <a:cubicBezTo>
                    <a:pt x="166" y="255"/>
                    <a:pt x="147" y="244"/>
                    <a:pt x="132" y="236"/>
                  </a:cubicBezTo>
                  <a:cubicBezTo>
                    <a:pt x="125" y="232"/>
                    <a:pt x="119" y="229"/>
                    <a:pt x="115" y="226"/>
                  </a:cubicBezTo>
                  <a:cubicBezTo>
                    <a:pt x="113" y="225"/>
                    <a:pt x="111" y="224"/>
                    <a:pt x="110" y="224"/>
                  </a:cubicBezTo>
                  <a:cubicBezTo>
                    <a:pt x="109" y="223"/>
                    <a:pt x="108" y="223"/>
                    <a:pt x="108" y="223"/>
                  </a:cubicBezTo>
                  <a:cubicBezTo>
                    <a:pt x="107" y="223"/>
                    <a:pt x="107" y="223"/>
                    <a:pt x="107" y="223"/>
                  </a:cubicBezTo>
                  <a:cubicBezTo>
                    <a:pt x="107" y="223"/>
                    <a:pt x="106" y="222"/>
                    <a:pt x="105" y="222"/>
                  </a:cubicBezTo>
                  <a:cubicBezTo>
                    <a:pt x="105" y="222"/>
                    <a:pt x="105" y="222"/>
                    <a:pt x="104" y="223"/>
                  </a:cubicBezTo>
                  <a:cubicBezTo>
                    <a:pt x="103" y="223"/>
                    <a:pt x="102" y="224"/>
                    <a:pt x="101" y="225"/>
                  </a:cubicBezTo>
                  <a:cubicBezTo>
                    <a:pt x="105" y="227"/>
                    <a:pt x="105" y="227"/>
                    <a:pt x="105" y="227"/>
                  </a:cubicBezTo>
                  <a:cubicBezTo>
                    <a:pt x="101" y="225"/>
                    <a:pt x="101" y="225"/>
                    <a:pt x="101" y="225"/>
                  </a:cubicBezTo>
                  <a:cubicBezTo>
                    <a:pt x="101" y="225"/>
                    <a:pt x="101" y="226"/>
                    <a:pt x="101" y="227"/>
                  </a:cubicBezTo>
                  <a:cubicBezTo>
                    <a:pt x="101" y="229"/>
                    <a:pt x="101" y="229"/>
                    <a:pt x="102" y="230"/>
                  </a:cubicBezTo>
                  <a:cubicBezTo>
                    <a:pt x="102" y="231"/>
                    <a:pt x="103" y="232"/>
                    <a:pt x="104" y="232"/>
                  </a:cubicBezTo>
                  <a:cubicBezTo>
                    <a:pt x="105" y="234"/>
                    <a:pt x="107" y="235"/>
                    <a:pt x="110" y="237"/>
                  </a:cubicBezTo>
                  <a:cubicBezTo>
                    <a:pt x="119" y="244"/>
                    <a:pt x="138" y="256"/>
                    <a:pt x="160" y="270"/>
                  </a:cubicBezTo>
                  <a:cubicBezTo>
                    <a:pt x="227" y="312"/>
                    <a:pt x="328" y="372"/>
                    <a:pt x="328" y="372"/>
                  </a:cubicBezTo>
                  <a:cubicBezTo>
                    <a:pt x="330" y="368"/>
                    <a:pt x="330" y="368"/>
                    <a:pt x="330" y="368"/>
                  </a:cubicBezTo>
                  <a:cubicBezTo>
                    <a:pt x="326" y="365"/>
                    <a:pt x="326" y="365"/>
                    <a:pt x="326" y="365"/>
                  </a:cubicBezTo>
                  <a:cubicBezTo>
                    <a:pt x="330" y="368"/>
                    <a:pt x="330" y="368"/>
                    <a:pt x="330" y="368"/>
                  </a:cubicBezTo>
                  <a:cubicBezTo>
                    <a:pt x="329" y="363"/>
                    <a:pt x="329" y="363"/>
                    <a:pt x="329" y="363"/>
                  </a:cubicBezTo>
                  <a:cubicBezTo>
                    <a:pt x="328" y="364"/>
                    <a:pt x="327" y="364"/>
                    <a:pt x="326" y="365"/>
                  </a:cubicBezTo>
                  <a:cubicBezTo>
                    <a:pt x="330" y="368"/>
                    <a:pt x="330" y="368"/>
                    <a:pt x="330" y="368"/>
                  </a:cubicBezTo>
                  <a:cubicBezTo>
                    <a:pt x="329" y="363"/>
                    <a:pt x="329" y="363"/>
                    <a:pt x="329" y="363"/>
                  </a:cubicBezTo>
                  <a:cubicBezTo>
                    <a:pt x="330" y="367"/>
                    <a:pt x="330" y="367"/>
                    <a:pt x="330" y="367"/>
                  </a:cubicBezTo>
                  <a:cubicBezTo>
                    <a:pt x="330" y="363"/>
                    <a:pt x="330" y="363"/>
                    <a:pt x="330" y="363"/>
                  </a:cubicBezTo>
                  <a:cubicBezTo>
                    <a:pt x="330" y="363"/>
                    <a:pt x="329" y="363"/>
                    <a:pt x="329" y="363"/>
                  </a:cubicBezTo>
                  <a:cubicBezTo>
                    <a:pt x="330" y="367"/>
                    <a:pt x="330" y="367"/>
                    <a:pt x="330" y="367"/>
                  </a:cubicBezTo>
                  <a:cubicBezTo>
                    <a:pt x="330" y="363"/>
                    <a:pt x="330" y="363"/>
                    <a:pt x="330" y="363"/>
                  </a:cubicBezTo>
                  <a:cubicBezTo>
                    <a:pt x="330" y="365"/>
                    <a:pt x="330" y="365"/>
                    <a:pt x="330" y="365"/>
                  </a:cubicBezTo>
                  <a:cubicBezTo>
                    <a:pt x="331" y="363"/>
                    <a:pt x="331" y="363"/>
                    <a:pt x="331" y="363"/>
                  </a:cubicBezTo>
                  <a:cubicBezTo>
                    <a:pt x="331" y="363"/>
                    <a:pt x="331" y="363"/>
                    <a:pt x="330" y="363"/>
                  </a:cubicBezTo>
                  <a:cubicBezTo>
                    <a:pt x="330" y="365"/>
                    <a:pt x="330" y="365"/>
                    <a:pt x="330" y="365"/>
                  </a:cubicBezTo>
                  <a:cubicBezTo>
                    <a:pt x="331" y="363"/>
                    <a:pt x="331" y="363"/>
                    <a:pt x="331" y="363"/>
                  </a:cubicBezTo>
                  <a:cubicBezTo>
                    <a:pt x="330" y="363"/>
                    <a:pt x="330" y="363"/>
                    <a:pt x="329" y="363"/>
                  </a:cubicBezTo>
                  <a:cubicBezTo>
                    <a:pt x="327" y="362"/>
                    <a:pt x="321" y="359"/>
                    <a:pt x="314" y="355"/>
                  </a:cubicBezTo>
                  <a:cubicBezTo>
                    <a:pt x="288" y="342"/>
                    <a:pt x="241" y="316"/>
                    <a:pt x="199" y="292"/>
                  </a:cubicBezTo>
                  <a:cubicBezTo>
                    <a:pt x="179" y="281"/>
                    <a:pt x="160" y="270"/>
                    <a:pt x="146" y="262"/>
                  </a:cubicBezTo>
                  <a:cubicBezTo>
                    <a:pt x="139" y="258"/>
                    <a:pt x="133" y="255"/>
                    <a:pt x="129" y="253"/>
                  </a:cubicBezTo>
                  <a:cubicBezTo>
                    <a:pt x="125" y="250"/>
                    <a:pt x="123" y="249"/>
                    <a:pt x="123" y="249"/>
                  </a:cubicBezTo>
                  <a:cubicBezTo>
                    <a:pt x="121" y="248"/>
                    <a:pt x="118" y="249"/>
                    <a:pt x="117" y="251"/>
                  </a:cubicBezTo>
                  <a:cubicBezTo>
                    <a:pt x="116" y="251"/>
                    <a:pt x="116" y="252"/>
                    <a:pt x="116" y="253"/>
                  </a:cubicBezTo>
                  <a:cubicBezTo>
                    <a:pt x="116" y="254"/>
                    <a:pt x="116" y="255"/>
                    <a:pt x="117" y="255"/>
                  </a:cubicBezTo>
                  <a:cubicBezTo>
                    <a:pt x="117" y="256"/>
                    <a:pt x="117" y="256"/>
                    <a:pt x="118" y="257"/>
                  </a:cubicBezTo>
                  <a:cubicBezTo>
                    <a:pt x="118" y="257"/>
                    <a:pt x="119" y="258"/>
                    <a:pt x="120" y="259"/>
                  </a:cubicBezTo>
                  <a:cubicBezTo>
                    <a:pt x="123" y="261"/>
                    <a:pt x="128" y="265"/>
                    <a:pt x="135" y="269"/>
                  </a:cubicBezTo>
                  <a:cubicBezTo>
                    <a:pt x="161" y="287"/>
                    <a:pt x="212" y="318"/>
                    <a:pt x="256" y="344"/>
                  </a:cubicBezTo>
                  <a:cubicBezTo>
                    <a:pt x="300" y="371"/>
                    <a:pt x="338" y="394"/>
                    <a:pt x="338" y="394"/>
                  </a:cubicBezTo>
                  <a:cubicBezTo>
                    <a:pt x="340" y="390"/>
                    <a:pt x="340" y="390"/>
                    <a:pt x="340" y="390"/>
                  </a:cubicBezTo>
                  <a:cubicBezTo>
                    <a:pt x="342" y="386"/>
                    <a:pt x="342" y="386"/>
                    <a:pt x="342" y="386"/>
                  </a:cubicBezTo>
                  <a:cubicBezTo>
                    <a:pt x="129" y="267"/>
                    <a:pt x="129" y="267"/>
                    <a:pt x="129" y="267"/>
                  </a:cubicBezTo>
                  <a:cubicBezTo>
                    <a:pt x="127" y="266"/>
                    <a:pt x="124" y="267"/>
                    <a:pt x="123" y="269"/>
                  </a:cubicBezTo>
                  <a:cubicBezTo>
                    <a:pt x="122" y="271"/>
                    <a:pt x="123" y="274"/>
                    <a:pt x="125" y="275"/>
                  </a:cubicBezTo>
                  <a:cubicBezTo>
                    <a:pt x="347" y="414"/>
                    <a:pt x="347" y="414"/>
                    <a:pt x="347" y="414"/>
                  </a:cubicBezTo>
                  <a:cubicBezTo>
                    <a:pt x="349" y="410"/>
                    <a:pt x="349" y="410"/>
                    <a:pt x="349" y="410"/>
                  </a:cubicBezTo>
                  <a:cubicBezTo>
                    <a:pt x="345" y="407"/>
                    <a:pt x="345" y="407"/>
                    <a:pt x="345" y="407"/>
                  </a:cubicBezTo>
                  <a:cubicBezTo>
                    <a:pt x="349" y="410"/>
                    <a:pt x="349" y="410"/>
                    <a:pt x="349" y="410"/>
                  </a:cubicBezTo>
                  <a:cubicBezTo>
                    <a:pt x="348" y="405"/>
                    <a:pt x="348" y="405"/>
                    <a:pt x="348" y="405"/>
                  </a:cubicBezTo>
                  <a:cubicBezTo>
                    <a:pt x="347" y="406"/>
                    <a:pt x="346" y="406"/>
                    <a:pt x="345" y="407"/>
                  </a:cubicBezTo>
                  <a:cubicBezTo>
                    <a:pt x="349" y="410"/>
                    <a:pt x="349" y="410"/>
                    <a:pt x="349" y="410"/>
                  </a:cubicBezTo>
                  <a:cubicBezTo>
                    <a:pt x="348" y="405"/>
                    <a:pt x="348" y="405"/>
                    <a:pt x="348" y="405"/>
                  </a:cubicBezTo>
                  <a:cubicBezTo>
                    <a:pt x="349" y="410"/>
                    <a:pt x="349" y="410"/>
                    <a:pt x="349" y="410"/>
                  </a:cubicBezTo>
                  <a:cubicBezTo>
                    <a:pt x="349" y="405"/>
                    <a:pt x="349" y="405"/>
                    <a:pt x="349" y="405"/>
                  </a:cubicBezTo>
                  <a:cubicBezTo>
                    <a:pt x="349" y="405"/>
                    <a:pt x="348" y="405"/>
                    <a:pt x="348" y="405"/>
                  </a:cubicBezTo>
                  <a:cubicBezTo>
                    <a:pt x="349" y="410"/>
                    <a:pt x="349" y="410"/>
                    <a:pt x="349" y="410"/>
                  </a:cubicBezTo>
                  <a:cubicBezTo>
                    <a:pt x="349" y="405"/>
                    <a:pt x="349" y="405"/>
                    <a:pt x="349" y="405"/>
                  </a:cubicBezTo>
                  <a:cubicBezTo>
                    <a:pt x="349" y="409"/>
                    <a:pt x="349" y="409"/>
                    <a:pt x="349" y="409"/>
                  </a:cubicBezTo>
                  <a:cubicBezTo>
                    <a:pt x="350" y="405"/>
                    <a:pt x="350" y="405"/>
                    <a:pt x="350" y="405"/>
                  </a:cubicBezTo>
                  <a:cubicBezTo>
                    <a:pt x="350" y="405"/>
                    <a:pt x="350" y="405"/>
                    <a:pt x="349" y="405"/>
                  </a:cubicBezTo>
                  <a:cubicBezTo>
                    <a:pt x="349" y="409"/>
                    <a:pt x="349" y="409"/>
                    <a:pt x="349" y="409"/>
                  </a:cubicBezTo>
                  <a:cubicBezTo>
                    <a:pt x="350" y="405"/>
                    <a:pt x="350" y="405"/>
                    <a:pt x="350" y="405"/>
                  </a:cubicBezTo>
                  <a:cubicBezTo>
                    <a:pt x="350" y="407"/>
                    <a:pt x="350" y="407"/>
                    <a:pt x="350" y="407"/>
                  </a:cubicBezTo>
                  <a:cubicBezTo>
                    <a:pt x="350" y="405"/>
                    <a:pt x="350" y="405"/>
                    <a:pt x="350" y="405"/>
                  </a:cubicBezTo>
                  <a:cubicBezTo>
                    <a:pt x="350" y="405"/>
                    <a:pt x="350" y="405"/>
                    <a:pt x="350" y="405"/>
                  </a:cubicBezTo>
                  <a:cubicBezTo>
                    <a:pt x="350" y="407"/>
                    <a:pt x="350" y="407"/>
                    <a:pt x="350" y="407"/>
                  </a:cubicBezTo>
                  <a:cubicBezTo>
                    <a:pt x="350" y="405"/>
                    <a:pt x="350" y="405"/>
                    <a:pt x="350" y="405"/>
                  </a:cubicBezTo>
                  <a:cubicBezTo>
                    <a:pt x="350" y="405"/>
                    <a:pt x="350" y="405"/>
                    <a:pt x="349" y="405"/>
                  </a:cubicBezTo>
                  <a:cubicBezTo>
                    <a:pt x="347" y="404"/>
                    <a:pt x="341" y="401"/>
                    <a:pt x="334" y="397"/>
                  </a:cubicBezTo>
                  <a:cubicBezTo>
                    <a:pt x="309" y="383"/>
                    <a:pt x="260" y="356"/>
                    <a:pt x="217" y="332"/>
                  </a:cubicBezTo>
                  <a:cubicBezTo>
                    <a:pt x="195" y="320"/>
                    <a:pt x="175" y="309"/>
                    <a:pt x="161" y="301"/>
                  </a:cubicBezTo>
                  <a:cubicBezTo>
                    <a:pt x="154" y="297"/>
                    <a:pt x="148" y="293"/>
                    <a:pt x="144" y="291"/>
                  </a:cubicBezTo>
                  <a:cubicBezTo>
                    <a:pt x="139" y="289"/>
                    <a:pt x="137" y="287"/>
                    <a:pt x="137" y="287"/>
                  </a:cubicBezTo>
                  <a:cubicBezTo>
                    <a:pt x="135" y="286"/>
                    <a:pt x="132" y="287"/>
                    <a:pt x="131" y="289"/>
                  </a:cubicBezTo>
                  <a:cubicBezTo>
                    <a:pt x="131" y="290"/>
                    <a:pt x="130" y="291"/>
                    <a:pt x="130" y="291"/>
                  </a:cubicBezTo>
                  <a:cubicBezTo>
                    <a:pt x="130" y="293"/>
                    <a:pt x="131" y="294"/>
                    <a:pt x="131" y="294"/>
                  </a:cubicBezTo>
                  <a:cubicBezTo>
                    <a:pt x="132" y="295"/>
                    <a:pt x="132" y="296"/>
                    <a:pt x="133" y="296"/>
                  </a:cubicBezTo>
                  <a:cubicBezTo>
                    <a:pt x="134" y="298"/>
                    <a:pt x="136" y="299"/>
                    <a:pt x="138" y="301"/>
                  </a:cubicBezTo>
                  <a:cubicBezTo>
                    <a:pt x="147" y="307"/>
                    <a:pt x="162" y="317"/>
                    <a:pt x="181" y="328"/>
                  </a:cubicBezTo>
                  <a:cubicBezTo>
                    <a:pt x="210" y="345"/>
                    <a:pt x="246" y="366"/>
                    <a:pt x="274" y="383"/>
                  </a:cubicBezTo>
                  <a:cubicBezTo>
                    <a:pt x="289" y="391"/>
                    <a:pt x="301" y="399"/>
                    <a:pt x="310" y="405"/>
                  </a:cubicBezTo>
                  <a:cubicBezTo>
                    <a:pt x="315" y="407"/>
                    <a:pt x="318" y="410"/>
                    <a:pt x="320" y="411"/>
                  </a:cubicBezTo>
                  <a:cubicBezTo>
                    <a:pt x="322" y="412"/>
                    <a:pt x="323" y="413"/>
                    <a:pt x="323" y="413"/>
                  </a:cubicBezTo>
                  <a:cubicBezTo>
                    <a:pt x="323" y="414"/>
                    <a:pt x="323" y="414"/>
                    <a:pt x="323" y="414"/>
                  </a:cubicBezTo>
                  <a:cubicBezTo>
                    <a:pt x="323" y="414"/>
                    <a:pt x="323" y="414"/>
                    <a:pt x="323" y="414"/>
                  </a:cubicBezTo>
                  <a:cubicBezTo>
                    <a:pt x="325" y="412"/>
                    <a:pt x="325" y="412"/>
                    <a:pt x="325" y="412"/>
                  </a:cubicBezTo>
                  <a:cubicBezTo>
                    <a:pt x="323" y="413"/>
                    <a:pt x="323" y="413"/>
                    <a:pt x="323" y="413"/>
                  </a:cubicBezTo>
                  <a:cubicBezTo>
                    <a:pt x="323" y="414"/>
                    <a:pt x="323" y="414"/>
                    <a:pt x="323" y="414"/>
                  </a:cubicBezTo>
                  <a:cubicBezTo>
                    <a:pt x="325" y="412"/>
                    <a:pt x="325" y="412"/>
                    <a:pt x="325" y="412"/>
                  </a:cubicBezTo>
                  <a:cubicBezTo>
                    <a:pt x="323" y="413"/>
                    <a:pt x="323" y="413"/>
                    <a:pt x="323" y="413"/>
                  </a:cubicBezTo>
                  <a:cubicBezTo>
                    <a:pt x="326" y="411"/>
                    <a:pt x="326" y="411"/>
                    <a:pt x="326" y="411"/>
                  </a:cubicBezTo>
                  <a:cubicBezTo>
                    <a:pt x="322" y="411"/>
                    <a:pt x="322" y="411"/>
                    <a:pt x="322" y="411"/>
                  </a:cubicBezTo>
                  <a:cubicBezTo>
                    <a:pt x="322" y="413"/>
                    <a:pt x="323" y="413"/>
                    <a:pt x="323" y="413"/>
                  </a:cubicBezTo>
                  <a:cubicBezTo>
                    <a:pt x="326" y="411"/>
                    <a:pt x="326" y="411"/>
                    <a:pt x="326" y="411"/>
                  </a:cubicBezTo>
                  <a:cubicBezTo>
                    <a:pt x="322" y="411"/>
                    <a:pt x="322" y="411"/>
                    <a:pt x="322" y="411"/>
                  </a:cubicBezTo>
                  <a:cubicBezTo>
                    <a:pt x="327" y="411"/>
                    <a:pt x="327" y="411"/>
                    <a:pt x="327" y="411"/>
                  </a:cubicBezTo>
                  <a:cubicBezTo>
                    <a:pt x="323" y="409"/>
                    <a:pt x="323" y="409"/>
                    <a:pt x="323" y="409"/>
                  </a:cubicBezTo>
                  <a:cubicBezTo>
                    <a:pt x="323" y="410"/>
                    <a:pt x="322" y="410"/>
                    <a:pt x="322" y="411"/>
                  </a:cubicBezTo>
                  <a:cubicBezTo>
                    <a:pt x="327" y="411"/>
                    <a:pt x="327" y="411"/>
                    <a:pt x="327" y="411"/>
                  </a:cubicBezTo>
                  <a:cubicBezTo>
                    <a:pt x="323" y="409"/>
                    <a:pt x="323" y="409"/>
                    <a:pt x="323" y="409"/>
                  </a:cubicBezTo>
                  <a:cubicBezTo>
                    <a:pt x="327" y="411"/>
                    <a:pt x="327" y="411"/>
                    <a:pt x="327" y="411"/>
                  </a:cubicBezTo>
                  <a:cubicBezTo>
                    <a:pt x="324" y="408"/>
                    <a:pt x="324" y="408"/>
                    <a:pt x="324" y="408"/>
                  </a:cubicBezTo>
                  <a:cubicBezTo>
                    <a:pt x="327" y="411"/>
                    <a:pt x="327" y="411"/>
                    <a:pt x="327" y="411"/>
                  </a:cubicBezTo>
                  <a:cubicBezTo>
                    <a:pt x="326" y="407"/>
                    <a:pt x="326" y="407"/>
                    <a:pt x="326" y="407"/>
                  </a:cubicBezTo>
                  <a:cubicBezTo>
                    <a:pt x="325" y="407"/>
                    <a:pt x="324" y="408"/>
                    <a:pt x="324" y="408"/>
                  </a:cubicBezTo>
                  <a:cubicBezTo>
                    <a:pt x="327" y="411"/>
                    <a:pt x="327" y="411"/>
                    <a:pt x="327" y="411"/>
                  </a:cubicBezTo>
                  <a:cubicBezTo>
                    <a:pt x="326" y="407"/>
                    <a:pt x="326" y="407"/>
                    <a:pt x="326" y="407"/>
                  </a:cubicBezTo>
                  <a:cubicBezTo>
                    <a:pt x="327" y="411"/>
                    <a:pt x="327" y="411"/>
                    <a:pt x="327" y="411"/>
                  </a:cubicBezTo>
                  <a:cubicBezTo>
                    <a:pt x="327" y="407"/>
                    <a:pt x="327" y="407"/>
                    <a:pt x="327" y="407"/>
                  </a:cubicBezTo>
                  <a:cubicBezTo>
                    <a:pt x="327" y="407"/>
                    <a:pt x="326" y="407"/>
                    <a:pt x="326" y="407"/>
                  </a:cubicBezTo>
                  <a:cubicBezTo>
                    <a:pt x="327" y="411"/>
                    <a:pt x="327" y="411"/>
                    <a:pt x="327" y="411"/>
                  </a:cubicBezTo>
                  <a:cubicBezTo>
                    <a:pt x="327" y="407"/>
                    <a:pt x="327" y="407"/>
                    <a:pt x="327" y="407"/>
                  </a:cubicBezTo>
                  <a:cubicBezTo>
                    <a:pt x="327" y="411"/>
                    <a:pt x="327" y="411"/>
                    <a:pt x="327" y="411"/>
                  </a:cubicBezTo>
                  <a:cubicBezTo>
                    <a:pt x="328" y="407"/>
                    <a:pt x="328" y="407"/>
                    <a:pt x="328" y="407"/>
                  </a:cubicBezTo>
                  <a:cubicBezTo>
                    <a:pt x="328" y="407"/>
                    <a:pt x="328" y="407"/>
                    <a:pt x="327" y="407"/>
                  </a:cubicBezTo>
                  <a:cubicBezTo>
                    <a:pt x="327" y="411"/>
                    <a:pt x="327" y="411"/>
                    <a:pt x="327" y="411"/>
                  </a:cubicBezTo>
                  <a:cubicBezTo>
                    <a:pt x="328" y="407"/>
                    <a:pt x="328" y="407"/>
                    <a:pt x="328" y="407"/>
                  </a:cubicBezTo>
                  <a:cubicBezTo>
                    <a:pt x="327" y="410"/>
                    <a:pt x="327" y="410"/>
                    <a:pt x="327" y="410"/>
                  </a:cubicBezTo>
                  <a:cubicBezTo>
                    <a:pt x="328" y="407"/>
                    <a:pt x="328" y="407"/>
                    <a:pt x="328" y="407"/>
                  </a:cubicBezTo>
                  <a:cubicBezTo>
                    <a:pt x="328" y="407"/>
                    <a:pt x="328" y="407"/>
                    <a:pt x="328" y="407"/>
                  </a:cubicBezTo>
                  <a:cubicBezTo>
                    <a:pt x="327" y="410"/>
                    <a:pt x="327" y="410"/>
                    <a:pt x="327" y="410"/>
                  </a:cubicBezTo>
                  <a:cubicBezTo>
                    <a:pt x="328" y="407"/>
                    <a:pt x="328" y="407"/>
                    <a:pt x="328" y="407"/>
                  </a:cubicBezTo>
                  <a:cubicBezTo>
                    <a:pt x="328" y="408"/>
                    <a:pt x="328" y="408"/>
                    <a:pt x="328" y="408"/>
                  </a:cubicBezTo>
                  <a:cubicBezTo>
                    <a:pt x="328" y="407"/>
                    <a:pt x="328" y="407"/>
                    <a:pt x="328" y="407"/>
                  </a:cubicBezTo>
                  <a:cubicBezTo>
                    <a:pt x="328" y="407"/>
                    <a:pt x="328" y="407"/>
                    <a:pt x="328" y="407"/>
                  </a:cubicBezTo>
                  <a:cubicBezTo>
                    <a:pt x="328" y="408"/>
                    <a:pt x="328" y="408"/>
                    <a:pt x="328" y="408"/>
                  </a:cubicBezTo>
                  <a:cubicBezTo>
                    <a:pt x="328" y="407"/>
                    <a:pt x="328" y="407"/>
                    <a:pt x="328" y="407"/>
                  </a:cubicBezTo>
                  <a:cubicBezTo>
                    <a:pt x="328" y="407"/>
                    <a:pt x="328" y="407"/>
                    <a:pt x="328" y="407"/>
                  </a:cubicBezTo>
                  <a:cubicBezTo>
                    <a:pt x="324" y="405"/>
                    <a:pt x="311" y="398"/>
                    <a:pt x="294" y="389"/>
                  </a:cubicBezTo>
                  <a:cubicBezTo>
                    <a:pt x="268" y="376"/>
                    <a:pt x="233" y="357"/>
                    <a:pt x="205" y="342"/>
                  </a:cubicBezTo>
                  <a:cubicBezTo>
                    <a:pt x="190" y="334"/>
                    <a:pt x="178" y="327"/>
                    <a:pt x="168" y="323"/>
                  </a:cubicBezTo>
                  <a:cubicBezTo>
                    <a:pt x="159" y="318"/>
                    <a:pt x="154" y="315"/>
                    <a:pt x="154" y="315"/>
                  </a:cubicBezTo>
                  <a:cubicBezTo>
                    <a:pt x="152" y="314"/>
                    <a:pt x="149" y="314"/>
                    <a:pt x="148" y="316"/>
                  </a:cubicBezTo>
                  <a:cubicBezTo>
                    <a:pt x="147" y="317"/>
                    <a:pt x="147" y="318"/>
                    <a:pt x="147" y="319"/>
                  </a:cubicBezTo>
                  <a:cubicBezTo>
                    <a:pt x="147" y="320"/>
                    <a:pt x="147" y="321"/>
                    <a:pt x="148" y="321"/>
                  </a:cubicBezTo>
                  <a:cubicBezTo>
                    <a:pt x="148" y="322"/>
                    <a:pt x="149" y="323"/>
                    <a:pt x="149" y="323"/>
                  </a:cubicBezTo>
                  <a:cubicBezTo>
                    <a:pt x="150" y="325"/>
                    <a:pt x="152" y="326"/>
                    <a:pt x="153" y="327"/>
                  </a:cubicBezTo>
                  <a:cubicBezTo>
                    <a:pt x="160" y="332"/>
                    <a:pt x="172" y="340"/>
                    <a:pt x="186" y="349"/>
                  </a:cubicBezTo>
                  <a:cubicBezTo>
                    <a:pt x="230" y="376"/>
                    <a:pt x="296" y="414"/>
                    <a:pt x="296" y="414"/>
                  </a:cubicBezTo>
                  <a:cubicBezTo>
                    <a:pt x="298" y="411"/>
                    <a:pt x="298" y="411"/>
                    <a:pt x="298" y="411"/>
                  </a:cubicBezTo>
                  <a:cubicBezTo>
                    <a:pt x="295" y="408"/>
                    <a:pt x="295" y="408"/>
                    <a:pt x="295" y="408"/>
                  </a:cubicBezTo>
                  <a:cubicBezTo>
                    <a:pt x="298" y="410"/>
                    <a:pt x="298" y="410"/>
                    <a:pt x="298" y="410"/>
                  </a:cubicBezTo>
                  <a:cubicBezTo>
                    <a:pt x="297" y="406"/>
                    <a:pt x="297" y="406"/>
                    <a:pt x="297" y="406"/>
                  </a:cubicBezTo>
                  <a:cubicBezTo>
                    <a:pt x="296" y="407"/>
                    <a:pt x="295" y="407"/>
                    <a:pt x="295" y="408"/>
                  </a:cubicBezTo>
                  <a:cubicBezTo>
                    <a:pt x="298" y="410"/>
                    <a:pt x="298" y="410"/>
                    <a:pt x="298" y="410"/>
                  </a:cubicBezTo>
                  <a:cubicBezTo>
                    <a:pt x="297" y="406"/>
                    <a:pt x="297" y="406"/>
                    <a:pt x="297" y="406"/>
                  </a:cubicBezTo>
                  <a:cubicBezTo>
                    <a:pt x="298" y="410"/>
                    <a:pt x="298" y="410"/>
                    <a:pt x="298" y="410"/>
                  </a:cubicBezTo>
                  <a:cubicBezTo>
                    <a:pt x="298" y="406"/>
                    <a:pt x="298" y="406"/>
                    <a:pt x="298" y="406"/>
                  </a:cubicBezTo>
                  <a:cubicBezTo>
                    <a:pt x="298" y="406"/>
                    <a:pt x="297" y="406"/>
                    <a:pt x="297" y="406"/>
                  </a:cubicBezTo>
                  <a:cubicBezTo>
                    <a:pt x="298" y="410"/>
                    <a:pt x="298" y="410"/>
                    <a:pt x="298" y="410"/>
                  </a:cubicBezTo>
                  <a:cubicBezTo>
                    <a:pt x="298" y="406"/>
                    <a:pt x="298" y="406"/>
                    <a:pt x="298" y="406"/>
                  </a:cubicBezTo>
                  <a:cubicBezTo>
                    <a:pt x="298" y="408"/>
                    <a:pt x="298" y="408"/>
                    <a:pt x="298" y="408"/>
                  </a:cubicBezTo>
                  <a:cubicBezTo>
                    <a:pt x="298" y="406"/>
                    <a:pt x="298" y="406"/>
                    <a:pt x="298" y="406"/>
                  </a:cubicBezTo>
                  <a:cubicBezTo>
                    <a:pt x="298" y="406"/>
                    <a:pt x="298" y="406"/>
                    <a:pt x="298" y="406"/>
                  </a:cubicBezTo>
                  <a:cubicBezTo>
                    <a:pt x="298" y="408"/>
                    <a:pt x="298" y="408"/>
                    <a:pt x="298" y="408"/>
                  </a:cubicBezTo>
                  <a:cubicBezTo>
                    <a:pt x="298" y="406"/>
                    <a:pt x="298" y="406"/>
                    <a:pt x="298" y="406"/>
                  </a:cubicBezTo>
                  <a:cubicBezTo>
                    <a:pt x="298" y="406"/>
                    <a:pt x="297" y="406"/>
                    <a:pt x="296" y="405"/>
                  </a:cubicBezTo>
                  <a:cubicBezTo>
                    <a:pt x="291" y="403"/>
                    <a:pt x="280" y="398"/>
                    <a:pt x="267" y="391"/>
                  </a:cubicBezTo>
                  <a:cubicBezTo>
                    <a:pt x="248" y="380"/>
                    <a:pt x="224" y="367"/>
                    <a:pt x="204" y="355"/>
                  </a:cubicBezTo>
                  <a:cubicBezTo>
                    <a:pt x="193" y="350"/>
                    <a:pt x="184" y="345"/>
                    <a:pt x="177" y="341"/>
                  </a:cubicBezTo>
                  <a:cubicBezTo>
                    <a:pt x="174" y="340"/>
                    <a:pt x="171" y="338"/>
                    <a:pt x="169" y="337"/>
                  </a:cubicBezTo>
                  <a:cubicBezTo>
                    <a:pt x="167" y="337"/>
                    <a:pt x="166" y="336"/>
                    <a:pt x="165" y="336"/>
                  </a:cubicBezTo>
                  <a:cubicBezTo>
                    <a:pt x="165" y="336"/>
                    <a:pt x="164" y="336"/>
                    <a:pt x="164" y="336"/>
                  </a:cubicBezTo>
                  <a:cubicBezTo>
                    <a:pt x="163" y="335"/>
                    <a:pt x="163" y="335"/>
                    <a:pt x="162" y="335"/>
                  </a:cubicBezTo>
                  <a:cubicBezTo>
                    <a:pt x="162" y="335"/>
                    <a:pt x="161" y="335"/>
                    <a:pt x="160" y="336"/>
                  </a:cubicBezTo>
                  <a:cubicBezTo>
                    <a:pt x="160" y="336"/>
                    <a:pt x="159" y="336"/>
                    <a:pt x="158" y="338"/>
                  </a:cubicBezTo>
                  <a:cubicBezTo>
                    <a:pt x="157" y="339"/>
                    <a:pt x="157" y="340"/>
                    <a:pt x="157" y="341"/>
                  </a:cubicBezTo>
                  <a:cubicBezTo>
                    <a:pt x="158" y="342"/>
                    <a:pt x="158" y="343"/>
                    <a:pt x="160" y="344"/>
                  </a:cubicBezTo>
                  <a:cubicBezTo>
                    <a:pt x="160" y="344"/>
                    <a:pt x="161" y="345"/>
                    <a:pt x="164" y="347"/>
                  </a:cubicBezTo>
                  <a:cubicBezTo>
                    <a:pt x="175" y="353"/>
                    <a:pt x="201" y="369"/>
                    <a:pt x="224" y="383"/>
                  </a:cubicBezTo>
                  <a:cubicBezTo>
                    <a:pt x="236" y="390"/>
                    <a:pt x="247" y="397"/>
                    <a:pt x="255" y="402"/>
                  </a:cubicBezTo>
                  <a:cubicBezTo>
                    <a:pt x="259" y="405"/>
                    <a:pt x="262" y="407"/>
                    <a:pt x="264" y="409"/>
                  </a:cubicBezTo>
                  <a:cubicBezTo>
                    <a:pt x="265" y="409"/>
                    <a:pt x="266" y="410"/>
                    <a:pt x="267" y="410"/>
                  </a:cubicBezTo>
                  <a:cubicBezTo>
                    <a:pt x="267" y="411"/>
                    <a:pt x="267" y="411"/>
                    <a:pt x="267" y="411"/>
                  </a:cubicBezTo>
                  <a:cubicBezTo>
                    <a:pt x="267" y="411"/>
                    <a:pt x="267" y="411"/>
                    <a:pt x="267" y="411"/>
                  </a:cubicBezTo>
                  <a:cubicBezTo>
                    <a:pt x="269" y="409"/>
                    <a:pt x="269" y="409"/>
                    <a:pt x="269" y="409"/>
                  </a:cubicBezTo>
                  <a:cubicBezTo>
                    <a:pt x="267" y="410"/>
                    <a:pt x="267" y="410"/>
                    <a:pt x="267" y="410"/>
                  </a:cubicBezTo>
                  <a:cubicBezTo>
                    <a:pt x="267" y="411"/>
                    <a:pt x="267" y="411"/>
                    <a:pt x="267" y="411"/>
                  </a:cubicBezTo>
                  <a:cubicBezTo>
                    <a:pt x="269" y="409"/>
                    <a:pt x="269" y="409"/>
                    <a:pt x="269" y="409"/>
                  </a:cubicBezTo>
                  <a:cubicBezTo>
                    <a:pt x="267" y="410"/>
                    <a:pt x="267" y="410"/>
                    <a:pt x="267" y="410"/>
                  </a:cubicBezTo>
                  <a:cubicBezTo>
                    <a:pt x="270" y="408"/>
                    <a:pt x="270" y="408"/>
                    <a:pt x="270" y="408"/>
                  </a:cubicBezTo>
                  <a:cubicBezTo>
                    <a:pt x="266" y="410"/>
                    <a:pt x="266" y="410"/>
                    <a:pt x="266" y="410"/>
                  </a:cubicBezTo>
                  <a:cubicBezTo>
                    <a:pt x="267" y="410"/>
                    <a:pt x="267" y="410"/>
                    <a:pt x="267" y="410"/>
                  </a:cubicBezTo>
                  <a:cubicBezTo>
                    <a:pt x="270" y="408"/>
                    <a:pt x="270" y="408"/>
                    <a:pt x="270" y="408"/>
                  </a:cubicBezTo>
                  <a:cubicBezTo>
                    <a:pt x="266" y="410"/>
                    <a:pt x="266" y="410"/>
                    <a:pt x="266" y="410"/>
                  </a:cubicBezTo>
                  <a:cubicBezTo>
                    <a:pt x="270" y="408"/>
                    <a:pt x="270" y="408"/>
                    <a:pt x="270" y="408"/>
                  </a:cubicBezTo>
                  <a:cubicBezTo>
                    <a:pt x="266" y="408"/>
                    <a:pt x="266" y="408"/>
                    <a:pt x="266" y="408"/>
                  </a:cubicBezTo>
                  <a:cubicBezTo>
                    <a:pt x="266" y="409"/>
                    <a:pt x="266" y="409"/>
                    <a:pt x="266" y="410"/>
                  </a:cubicBezTo>
                  <a:cubicBezTo>
                    <a:pt x="270" y="408"/>
                    <a:pt x="270" y="408"/>
                    <a:pt x="270" y="408"/>
                  </a:cubicBezTo>
                  <a:cubicBezTo>
                    <a:pt x="266" y="408"/>
                    <a:pt x="266" y="408"/>
                    <a:pt x="266" y="408"/>
                  </a:cubicBezTo>
                  <a:cubicBezTo>
                    <a:pt x="271" y="408"/>
                    <a:pt x="271" y="408"/>
                    <a:pt x="271" y="408"/>
                  </a:cubicBezTo>
                  <a:cubicBezTo>
                    <a:pt x="267" y="406"/>
                    <a:pt x="267" y="406"/>
                    <a:pt x="267" y="406"/>
                  </a:cubicBezTo>
                  <a:cubicBezTo>
                    <a:pt x="266" y="406"/>
                    <a:pt x="266" y="407"/>
                    <a:pt x="266" y="408"/>
                  </a:cubicBezTo>
                  <a:cubicBezTo>
                    <a:pt x="271" y="408"/>
                    <a:pt x="271" y="408"/>
                    <a:pt x="271" y="408"/>
                  </a:cubicBezTo>
                  <a:cubicBezTo>
                    <a:pt x="267" y="406"/>
                    <a:pt x="267" y="406"/>
                    <a:pt x="267" y="406"/>
                  </a:cubicBezTo>
                  <a:cubicBezTo>
                    <a:pt x="271" y="408"/>
                    <a:pt x="271" y="408"/>
                    <a:pt x="271" y="408"/>
                  </a:cubicBezTo>
                  <a:cubicBezTo>
                    <a:pt x="272" y="404"/>
                    <a:pt x="272" y="404"/>
                    <a:pt x="272" y="404"/>
                  </a:cubicBezTo>
                  <a:cubicBezTo>
                    <a:pt x="272" y="404"/>
                    <a:pt x="249" y="394"/>
                    <a:pt x="225" y="384"/>
                  </a:cubicBezTo>
                  <a:cubicBezTo>
                    <a:pt x="213" y="379"/>
                    <a:pt x="201" y="374"/>
                    <a:pt x="192" y="370"/>
                  </a:cubicBezTo>
                  <a:cubicBezTo>
                    <a:pt x="187" y="368"/>
                    <a:pt x="183" y="366"/>
                    <a:pt x="181" y="365"/>
                  </a:cubicBezTo>
                  <a:cubicBezTo>
                    <a:pt x="179" y="365"/>
                    <a:pt x="178" y="364"/>
                    <a:pt x="177" y="364"/>
                  </a:cubicBezTo>
                  <a:cubicBezTo>
                    <a:pt x="177" y="364"/>
                    <a:pt x="176" y="364"/>
                    <a:pt x="176" y="364"/>
                  </a:cubicBezTo>
                  <a:cubicBezTo>
                    <a:pt x="176" y="363"/>
                    <a:pt x="176" y="363"/>
                    <a:pt x="176" y="363"/>
                  </a:cubicBezTo>
                  <a:cubicBezTo>
                    <a:pt x="175" y="363"/>
                    <a:pt x="175" y="363"/>
                    <a:pt x="175" y="363"/>
                  </a:cubicBezTo>
                  <a:cubicBezTo>
                    <a:pt x="175" y="363"/>
                    <a:pt x="175" y="363"/>
                    <a:pt x="174" y="363"/>
                  </a:cubicBezTo>
                  <a:cubicBezTo>
                    <a:pt x="174" y="363"/>
                    <a:pt x="174" y="363"/>
                    <a:pt x="173" y="363"/>
                  </a:cubicBezTo>
                  <a:cubicBezTo>
                    <a:pt x="173" y="364"/>
                    <a:pt x="172" y="364"/>
                    <a:pt x="172" y="364"/>
                  </a:cubicBezTo>
                  <a:cubicBezTo>
                    <a:pt x="171" y="364"/>
                    <a:pt x="171" y="365"/>
                    <a:pt x="170" y="366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1" y="365"/>
                    <a:pt x="171" y="365"/>
                    <a:pt x="171" y="365"/>
                  </a:cubicBezTo>
                  <a:cubicBezTo>
                    <a:pt x="170" y="365"/>
                    <a:pt x="170" y="366"/>
                    <a:pt x="170" y="367"/>
                  </a:cubicBezTo>
                  <a:cubicBezTo>
                    <a:pt x="170" y="367"/>
                    <a:pt x="170" y="368"/>
                    <a:pt x="170" y="368"/>
                  </a:cubicBezTo>
                  <a:cubicBezTo>
                    <a:pt x="170" y="369"/>
                    <a:pt x="170" y="370"/>
                    <a:pt x="170" y="370"/>
                  </a:cubicBezTo>
                  <a:cubicBezTo>
                    <a:pt x="171" y="371"/>
                    <a:pt x="171" y="371"/>
                    <a:pt x="171" y="371"/>
                  </a:cubicBezTo>
                  <a:cubicBezTo>
                    <a:pt x="172" y="372"/>
                    <a:pt x="172" y="372"/>
                    <a:pt x="172" y="372"/>
                  </a:cubicBezTo>
                  <a:cubicBezTo>
                    <a:pt x="173" y="373"/>
                    <a:pt x="174" y="374"/>
                    <a:pt x="177" y="375"/>
                  </a:cubicBezTo>
                  <a:cubicBezTo>
                    <a:pt x="191" y="385"/>
                    <a:pt x="234" y="411"/>
                    <a:pt x="234" y="411"/>
                  </a:cubicBezTo>
                  <a:cubicBezTo>
                    <a:pt x="236" y="407"/>
                    <a:pt x="236" y="407"/>
                    <a:pt x="236" y="407"/>
                  </a:cubicBezTo>
                  <a:cubicBezTo>
                    <a:pt x="233" y="404"/>
                    <a:pt x="233" y="404"/>
                    <a:pt x="233" y="404"/>
                  </a:cubicBezTo>
                  <a:cubicBezTo>
                    <a:pt x="236" y="407"/>
                    <a:pt x="236" y="407"/>
                    <a:pt x="236" y="407"/>
                  </a:cubicBezTo>
                  <a:cubicBezTo>
                    <a:pt x="234" y="403"/>
                    <a:pt x="234" y="403"/>
                    <a:pt x="234" y="403"/>
                  </a:cubicBezTo>
                  <a:cubicBezTo>
                    <a:pt x="233" y="403"/>
                    <a:pt x="233" y="404"/>
                    <a:pt x="233" y="404"/>
                  </a:cubicBezTo>
                  <a:cubicBezTo>
                    <a:pt x="236" y="407"/>
                    <a:pt x="236" y="407"/>
                    <a:pt x="236" y="407"/>
                  </a:cubicBezTo>
                  <a:cubicBezTo>
                    <a:pt x="234" y="403"/>
                    <a:pt x="234" y="403"/>
                    <a:pt x="234" y="403"/>
                  </a:cubicBezTo>
                  <a:cubicBezTo>
                    <a:pt x="236" y="406"/>
                    <a:pt x="236" y="406"/>
                    <a:pt x="236" y="406"/>
                  </a:cubicBezTo>
                  <a:cubicBezTo>
                    <a:pt x="235" y="402"/>
                    <a:pt x="235" y="402"/>
                    <a:pt x="235" y="402"/>
                  </a:cubicBezTo>
                  <a:cubicBezTo>
                    <a:pt x="235" y="402"/>
                    <a:pt x="235" y="403"/>
                    <a:pt x="234" y="403"/>
                  </a:cubicBezTo>
                  <a:cubicBezTo>
                    <a:pt x="236" y="406"/>
                    <a:pt x="236" y="406"/>
                    <a:pt x="236" y="406"/>
                  </a:cubicBezTo>
                  <a:cubicBezTo>
                    <a:pt x="235" y="402"/>
                    <a:pt x="235" y="402"/>
                    <a:pt x="235" y="402"/>
                  </a:cubicBezTo>
                  <a:cubicBezTo>
                    <a:pt x="236" y="406"/>
                    <a:pt x="236" y="406"/>
                    <a:pt x="236" y="406"/>
                  </a:cubicBezTo>
                  <a:cubicBezTo>
                    <a:pt x="236" y="402"/>
                    <a:pt x="236" y="402"/>
                    <a:pt x="236" y="402"/>
                  </a:cubicBezTo>
                  <a:cubicBezTo>
                    <a:pt x="236" y="402"/>
                    <a:pt x="236" y="402"/>
                    <a:pt x="235" y="402"/>
                  </a:cubicBezTo>
                  <a:cubicBezTo>
                    <a:pt x="236" y="406"/>
                    <a:pt x="236" y="406"/>
                    <a:pt x="236" y="406"/>
                  </a:cubicBezTo>
                  <a:cubicBezTo>
                    <a:pt x="236" y="402"/>
                    <a:pt x="236" y="402"/>
                    <a:pt x="236" y="402"/>
                  </a:cubicBezTo>
                  <a:cubicBezTo>
                    <a:pt x="236" y="404"/>
                    <a:pt x="236" y="404"/>
                    <a:pt x="236" y="404"/>
                  </a:cubicBezTo>
                  <a:cubicBezTo>
                    <a:pt x="236" y="402"/>
                    <a:pt x="236" y="402"/>
                    <a:pt x="236" y="402"/>
                  </a:cubicBezTo>
                  <a:cubicBezTo>
                    <a:pt x="236" y="402"/>
                    <a:pt x="236" y="402"/>
                    <a:pt x="236" y="402"/>
                  </a:cubicBezTo>
                  <a:cubicBezTo>
                    <a:pt x="236" y="404"/>
                    <a:pt x="236" y="404"/>
                    <a:pt x="236" y="404"/>
                  </a:cubicBezTo>
                  <a:cubicBezTo>
                    <a:pt x="236" y="402"/>
                    <a:pt x="236" y="402"/>
                    <a:pt x="236" y="402"/>
                  </a:cubicBezTo>
                  <a:cubicBezTo>
                    <a:pt x="236" y="402"/>
                    <a:pt x="236" y="402"/>
                    <a:pt x="236" y="402"/>
                  </a:cubicBezTo>
                  <a:cubicBezTo>
                    <a:pt x="235" y="402"/>
                    <a:pt x="234" y="402"/>
                    <a:pt x="233" y="402"/>
                  </a:cubicBezTo>
                  <a:cubicBezTo>
                    <a:pt x="227" y="401"/>
                    <a:pt x="216" y="400"/>
                    <a:pt x="206" y="398"/>
                  </a:cubicBezTo>
                  <a:cubicBezTo>
                    <a:pt x="201" y="397"/>
                    <a:pt x="197" y="396"/>
                    <a:pt x="194" y="396"/>
                  </a:cubicBezTo>
                  <a:cubicBezTo>
                    <a:pt x="190" y="395"/>
                    <a:pt x="188" y="395"/>
                    <a:pt x="188" y="395"/>
                  </a:cubicBezTo>
                  <a:cubicBezTo>
                    <a:pt x="186" y="395"/>
                    <a:pt x="184" y="396"/>
                    <a:pt x="183" y="398"/>
                  </a:cubicBezTo>
                  <a:cubicBezTo>
                    <a:pt x="183" y="400"/>
                    <a:pt x="183" y="402"/>
                    <a:pt x="185" y="403"/>
                  </a:cubicBezTo>
                  <a:cubicBezTo>
                    <a:pt x="193" y="408"/>
                    <a:pt x="193" y="408"/>
                    <a:pt x="193" y="408"/>
                  </a:cubicBezTo>
                  <a:cubicBezTo>
                    <a:pt x="195" y="409"/>
                    <a:pt x="198" y="409"/>
                    <a:pt x="199" y="407"/>
                  </a:cubicBezTo>
                  <a:cubicBezTo>
                    <a:pt x="200" y="405"/>
                    <a:pt x="200" y="402"/>
                    <a:pt x="198" y="400"/>
                  </a:cubicBezTo>
                  <a:close/>
                </a:path>
              </a:pathLst>
            </a:custGeom>
            <a:solidFill>
              <a:srgbClr val="F3D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267"/>
            <p:cNvSpPr/>
            <p:nvPr/>
          </p:nvSpPr>
          <p:spPr bwMode="auto">
            <a:xfrm>
              <a:off x="5478463" y="4856163"/>
              <a:ext cx="823913" cy="944562"/>
            </a:xfrm>
            <a:custGeom>
              <a:avLst/>
              <a:gdLst>
                <a:gd name="T0" fmla="*/ 231 w 642"/>
                <a:gd name="T1" fmla="*/ 701 h 737"/>
                <a:gd name="T2" fmla="*/ 136 w 642"/>
                <a:gd name="T3" fmla="*/ 631 h 737"/>
                <a:gd name="T4" fmla="*/ 257 w 642"/>
                <a:gd name="T5" fmla="*/ 676 h 737"/>
                <a:gd name="T6" fmla="*/ 98 w 642"/>
                <a:gd name="T7" fmla="*/ 555 h 737"/>
                <a:gd name="T8" fmla="*/ 301 w 642"/>
                <a:gd name="T9" fmla="*/ 644 h 737"/>
                <a:gd name="T10" fmla="*/ 318 w 642"/>
                <a:gd name="T11" fmla="*/ 622 h 737"/>
                <a:gd name="T12" fmla="*/ 34 w 642"/>
                <a:gd name="T13" fmla="*/ 422 h 737"/>
                <a:gd name="T14" fmla="*/ 345 w 642"/>
                <a:gd name="T15" fmla="*/ 582 h 737"/>
                <a:gd name="T16" fmla="*/ 6 w 642"/>
                <a:gd name="T17" fmla="*/ 352 h 737"/>
                <a:gd name="T18" fmla="*/ 21 w 642"/>
                <a:gd name="T19" fmla="*/ 344 h 737"/>
                <a:gd name="T20" fmla="*/ 37 w 642"/>
                <a:gd name="T21" fmla="*/ 318 h 737"/>
                <a:gd name="T22" fmla="*/ 442 w 642"/>
                <a:gd name="T23" fmla="*/ 525 h 737"/>
                <a:gd name="T24" fmla="*/ 155 w 642"/>
                <a:gd name="T25" fmla="*/ 294 h 737"/>
                <a:gd name="T26" fmla="*/ 143 w 642"/>
                <a:gd name="T27" fmla="*/ 255 h 737"/>
                <a:gd name="T28" fmla="*/ 154 w 642"/>
                <a:gd name="T29" fmla="*/ 246 h 737"/>
                <a:gd name="T30" fmla="*/ 329 w 642"/>
                <a:gd name="T31" fmla="*/ 312 h 737"/>
                <a:gd name="T32" fmla="*/ 181 w 642"/>
                <a:gd name="T33" fmla="*/ 229 h 737"/>
                <a:gd name="T34" fmla="*/ 211 w 642"/>
                <a:gd name="T35" fmla="*/ 206 h 737"/>
                <a:gd name="T36" fmla="*/ 224 w 642"/>
                <a:gd name="T37" fmla="*/ 199 h 737"/>
                <a:gd name="T38" fmla="*/ 399 w 642"/>
                <a:gd name="T39" fmla="*/ 266 h 737"/>
                <a:gd name="T40" fmla="*/ 616 w 642"/>
                <a:gd name="T41" fmla="*/ 383 h 737"/>
                <a:gd name="T42" fmla="*/ 280 w 642"/>
                <a:gd name="T43" fmla="*/ 158 h 737"/>
                <a:gd name="T44" fmla="*/ 286 w 642"/>
                <a:gd name="T45" fmla="*/ 149 h 737"/>
                <a:gd name="T46" fmla="*/ 300 w 642"/>
                <a:gd name="T47" fmla="*/ 140 h 737"/>
                <a:gd name="T48" fmla="*/ 444 w 642"/>
                <a:gd name="T49" fmla="*/ 193 h 737"/>
                <a:gd name="T50" fmla="*/ 352 w 642"/>
                <a:gd name="T51" fmla="*/ 111 h 737"/>
                <a:gd name="T52" fmla="*/ 574 w 642"/>
                <a:gd name="T53" fmla="*/ 218 h 737"/>
                <a:gd name="T54" fmla="*/ 394 w 642"/>
                <a:gd name="T55" fmla="*/ 74 h 737"/>
                <a:gd name="T56" fmla="*/ 425 w 642"/>
                <a:gd name="T57" fmla="*/ 62 h 737"/>
                <a:gd name="T58" fmla="*/ 437 w 642"/>
                <a:gd name="T59" fmla="*/ 46 h 737"/>
                <a:gd name="T60" fmla="*/ 449 w 642"/>
                <a:gd name="T61" fmla="*/ 33 h 737"/>
                <a:gd name="T62" fmla="*/ 468 w 642"/>
                <a:gd name="T63" fmla="*/ 27 h 737"/>
                <a:gd name="T64" fmla="*/ 518 w 642"/>
                <a:gd name="T65" fmla="*/ 81 h 737"/>
                <a:gd name="T66" fmla="*/ 536 w 642"/>
                <a:gd name="T67" fmla="*/ 103 h 737"/>
                <a:gd name="T68" fmla="*/ 564 w 642"/>
                <a:gd name="T69" fmla="*/ 189 h 737"/>
                <a:gd name="T70" fmla="*/ 574 w 642"/>
                <a:gd name="T71" fmla="*/ 213 h 737"/>
                <a:gd name="T72" fmla="*/ 591 w 642"/>
                <a:gd name="T73" fmla="*/ 246 h 737"/>
                <a:gd name="T74" fmla="*/ 324 w 642"/>
                <a:gd name="T75" fmla="*/ 115 h 737"/>
                <a:gd name="T76" fmla="*/ 297 w 642"/>
                <a:gd name="T77" fmla="*/ 144 h 737"/>
                <a:gd name="T78" fmla="*/ 636 w 642"/>
                <a:gd name="T79" fmla="*/ 365 h 737"/>
                <a:gd name="T80" fmla="*/ 398 w 642"/>
                <a:gd name="T81" fmla="*/ 242 h 737"/>
                <a:gd name="T82" fmla="*/ 284 w 642"/>
                <a:gd name="T83" fmla="*/ 190 h 737"/>
                <a:gd name="T84" fmla="*/ 591 w 642"/>
                <a:gd name="T85" fmla="*/ 405 h 737"/>
                <a:gd name="T86" fmla="*/ 572 w 642"/>
                <a:gd name="T87" fmla="*/ 412 h 737"/>
                <a:gd name="T88" fmla="*/ 551 w 642"/>
                <a:gd name="T89" fmla="*/ 430 h 737"/>
                <a:gd name="T90" fmla="*/ 524 w 642"/>
                <a:gd name="T91" fmla="*/ 459 h 737"/>
                <a:gd name="T92" fmla="*/ 140 w 642"/>
                <a:gd name="T93" fmla="*/ 261 h 737"/>
                <a:gd name="T94" fmla="*/ 472 w 642"/>
                <a:gd name="T95" fmla="*/ 496 h 737"/>
                <a:gd name="T96" fmla="*/ 432 w 642"/>
                <a:gd name="T97" fmla="*/ 515 h 737"/>
                <a:gd name="T98" fmla="*/ 72 w 642"/>
                <a:gd name="T99" fmla="*/ 309 h 737"/>
                <a:gd name="T100" fmla="*/ 418 w 642"/>
                <a:gd name="T101" fmla="*/ 546 h 737"/>
                <a:gd name="T102" fmla="*/ 258 w 642"/>
                <a:gd name="T103" fmla="*/ 480 h 737"/>
                <a:gd name="T104" fmla="*/ 385 w 642"/>
                <a:gd name="T105" fmla="*/ 571 h 737"/>
                <a:gd name="T106" fmla="*/ 362 w 642"/>
                <a:gd name="T107" fmla="*/ 587 h 737"/>
                <a:gd name="T108" fmla="*/ 351 w 642"/>
                <a:gd name="T109" fmla="*/ 599 h 737"/>
                <a:gd name="T110" fmla="*/ 318 w 642"/>
                <a:gd name="T111" fmla="*/ 615 h 737"/>
                <a:gd name="T112" fmla="*/ 80 w 642"/>
                <a:gd name="T113" fmla="*/ 495 h 737"/>
                <a:gd name="T114" fmla="*/ 301 w 642"/>
                <a:gd name="T115" fmla="*/ 635 h 737"/>
                <a:gd name="T116" fmla="*/ 276 w 642"/>
                <a:gd name="T117" fmla="*/ 662 h 737"/>
                <a:gd name="T118" fmla="*/ 255 w 642"/>
                <a:gd name="T119" fmla="*/ 668 h 737"/>
                <a:gd name="T120" fmla="*/ 142 w 642"/>
                <a:gd name="T121" fmla="*/ 640 h 737"/>
                <a:gd name="T122" fmla="*/ 212 w 642"/>
                <a:gd name="T123" fmla="*/ 708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2" h="737">
                  <a:moveTo>
                    <a:pt x="185" y="728"/>
                  </a:moveTo>
                  <a:cubicBezTo>
                    <a:pt x="183" y="727"/>
                    <a:pt x="183" y="727"/>
                    <a:pt x="183" y="727"/>
                  </a:cubicBezTo>
                  <a:cubicBezTo>
                    <a:pt x="181" y="731"/>
                    <a:pt x="181" y="731"/>
                    <a:pt x="181" y="731"/>
                  </a:cubicBezTo>
                  <a:cubicBezTo>
                    <a:pt x="185" y="733"/>
                    <a:pt x="185" y="733"/>
                    <a:pt x="185" y="733"/>
                  </a:cubicBezTo>
                  <a:cubicBezTo>
                    <a:pt x="181" y="731"/>
                    <a:pt x="181" y="731"/>
                    <a:pt x="181" y="731"/>
                  </a:cubicBezTo>
                  <a:cubicBezTo>
                    <a:pt x="184" y="734"/>
                    <a:pt x="184" y="734"/>
                    <a:pt x="184" y="734"/>
                  </a:cubicBezTo>
                  <a:cubicBezTo>
                    <a:pt x="184" y="734"/>
                    <a:pt x="184" y="734"/>
                    <a:pt x="185" y="733"/>
                  </a:cubicBezTo>
                  <a:cubicBezTo>
                    <a:pt x="181" y="731"/>
                    <a:pt x="181" y="731"/>
                    <a:pt x="181" y="731"/>
                  </a:cubicBezTo>
                  <a:cubicBezTo>
                    <a:pt x="184" y="734"/>
                    <a:pt x="184" y="734"/>
                    <a:pt x="184" y="734"/>
                  </a:cubicBezTo>
                  <a:cubicBezTo>
                    <a:pt x="181" y="731"/>
                    <a:pt x="181" y="731"/>
                    <a:pt x="181" y="731"/>
                  </a:cubicBezTo>
                  <a:cubicBezTo>
                    <a:pt x="183" y="735"/>
                    <a:pt x="183" y="735"/>
                    <a:pt x="183" y="735"/>
                  </a:cubicBezTo>
                  <a:cubicBezTo>
                    <a:pt x="183" y="735"/>
                    <a:pt x="183" y="735"/>
                    <a:pt x="184" y="734"/>
                  </a:cubicBezTo>
                  <a:cubicBezTo>
                    <a:pt x="181" y="731"/>
                    <a:pt x="181" y="731"/>
                    <a:pt x="181" y="731"/>
                  </a:cubicBezTo>
                  <a:cubicBezTo>
                    <a:pt x="183" y="735"/>
                    <a:pt x="183" y="735"/>
                    <a:pt x="183" y="735"/>
                  </a:cubicBezTo>
                  <a:cubicBezTo>
                    <a:pt x="182" y="732"/>
                    <a:pt x="182" y="732"/>
                    <a:pt x="182" y="732"/>
                  </a:cubicBezTo>
                  <a:cubicBezTo>
                    <a:pt x="183" y="735"/>
                    <a:pt x="183" y="735"/>
                    <a:pt x="183" y="735"/>
                  </a:cubicBezTo>
                  <a:cubicBezTo>
                    <a:pt x="183" y="735"/>
                    <a:pt x="183" y="735"/>
                    <a:pt x="183" y="735"/>
                  </a:cubicBezTo>
                  <a:cubicBezTo>
                    <a:pt x="182" y="732"/>
                    <a:pt x="182" y="732"/>
                    <a:pt x="182" y="732"/>
                  </a:cubicBezTo>
                  <a:cubicBezTo>
                    <a:pt x="183" y="735"/>
                    <a:pt x="183" y="735"/>
                    <a:pt x="183" y="735"/>
                  </a:cubicBezTo>
                  <a:cubicBezTo>
                    <a:pt x="183" y="735"/>
                    <a:pt x="183" y="735"/>
                    <a:pt x="183" y="735"/>
                  </a:cubicBezTo>
                  <a:cubicBezTo>
                    <a:pt x="183" y="735"/>
                    <a:pt x="185" y="734"/>
                    <a:pt x="187" y="734"/>
                  </a:cubicBezTo>
                  <a:cubicBezTo>
                    <a:pt x="190" y="733"/>
                    <a:pt x="194" y="732"/>
                    <a:pt x="198" y="732"/>
                  </a:cubicBezTo>
                  <a:cubicBezTo>
                    <a:pt x="199" y="731"/>
                    <a:pt x="201" y="731"/>
                    <a:pt x="202" y="731"/>
                  </a:cubicBezTo>
                  <a:cubicBezTo>
                    <a:pt x="203" y="731"/>
                    <a:pt x="203" y="731"/>
                    <a:pt x="203" y="731"/>
                  </a:cubicBezTo>
                  <a:cubicBezTo>
                    <a:pt x="204" y="730"/>
                    <a:pt x="204" y="730"/>
                    <a:pt x="204" y="730"/>
                  </a:cubicBezTo>
                  <a:cubicBezTo>
                    <a:pt x="204" y="730"/>
                    <a:pt x="204" y="730"/>
                    <a:pt x="204" y="730"/>
                  </a:cubicBezTo>
                  <a:cubicBezTo>
                    <a:pt x="205" y="730"/>
                    <a:pt x="205" y="730"/>
                    <a:pt x="205" y="730"/>
                  </a:cubicBezTo>
                  <a:cubicBezTo>
                    <a:pt x="205" y="730"/>
                    <a:pt x="205" y="730"/>
                    <a:pt x="205" y="730"/>
                  </a:cubicBezTo>
                  <a:cubicBezTo>
                    <a:pt x="206" y="730"/>
                    <a:pt x="206" y="729"/>
                    <a:pt x="207" y="728"/>
                  </a:cubicBezTo>
                  <a:cubicBezTo>
                    <a:pt x="208" y="726"/>
                    <a:pt x="207" y="724"/>
                    <a:pt x="205" y="722"/>
                  </a:cubicBezTo>
                  <a:cubicBezTo>
                    <a:pt x="171" y="701"/>
                    <a:pt x="171" y="701"/>
                    <a:pt x="171" y="701"/>
                  </a:cubicBezTo>
                  <a:cubicBezTo>
                    <a:pt x="168" y="705"/>
                    <a:pt x="168" y="705"/>
                    <a:pt x="168" y="705"/>
                  </a:cubicBezTo>
                  <a:cubicBezTo>
                    <a:pt x="167" y="709"/>
                    <a:pt x="167" y="709"/>
                    <a:pt x="167" y="709"/>
                  </a:cubicBezTo>
                  <a:cubicBezTo>
                    <a:pt x="167" y="709"/>
                    <a:pt x="177" y="711"/>
                    <a:pt x="187" y="713"/>
                  </a:cubicBezTo>
                  <a:cubicBezTo>
                    <a:pt x="193" y="714"/>
                    <a:pt x="198" y="715"/>
                    <a:pt x="202" y="716"/>
                  </a:cubicBezTo>
                  <a:cubicBezTo>
                    <a:pt x="204" y="717"/>
                    <a:pt x="206" y="717"/>
                    <a:pt x="208" y="717"/>
                  </a:cubicBezTo>
                  <a:cubicBezTo>
                    <a:pt x="210" y="717"/>
                    <a:pt x="211" y="717"/>
                    <a:pt x="212" y="717"/>
                  </a:cubicBezTo>
                  <a:cubicBezTo>
                    <a:pt x="212" y="717"/>
                    <a:pt x="213" y="717"/>
                    <a:pt x="213" y="717"/>
                  </a:cubicBezTo>
                  <a:cubicBezTo>
                    <a:pt x="214" y="717"/>
                    <a:pt x="214" y="717"/>
                    <a:pt x="214" y="717"/>
                  </a:cubicBezTo>
                  <a:cubicBezTo>
                    <a:pt x="215" y="717"/>
                    <a:pt x="216" y="716"/>
                    <a:pt x="216" y="715"/>
                  </a:cubicBezTo>
                  <a:cubicBezTo>
                    <a:pt x="216" y="715"/>
                    <a:pt x="216" y="715"/>
                    <a:pt x="216" y="715"/>
                  </a:cubicBezTo>
                  <a:cubicBezTo>
                    <a:pt x="217" y="714"/>
                    <a:pt x="217" y="713"/>
                    <a:pt x="217" y="713"/>
                  </a:cubicBezTo>
                  <a:cubicBezTo>
                    <a:pt x="217" y="712"/>
                    <a:pt x="217" y="711"/>
                    <a:pt x="217" y="711"/>
                  </a:cubicBezTo>
                  <a:cubicBezTo>
                    <a:pt x="216" y="710"/>
                    <a:pt x="216" y="710"/>
                    <a:pt x="216" y="710"/>
                  </a:cubicBezTo>
                  <a:cubicBezTo>
                    <a:pt x="215" y="709"/>
                    <a:pt x="215" y="709"/>
                    <a:pt x="215" y="709"/>
                  </a:cubicBezTo>
                  <a:cubicBezTo>
                    <a:pt x="214" y="708"/>
                    <a:pt x="213" y="707"/>
                    <a:pt x="211" y="706"/>
                  </a:cubicBezTo>
                  <a:cubicBezTo>
                    <a:pt x="205" y="702"/>
                    <a:pt x="192" y="694"/>
                    <a:pt x="182" y="688"/>
                  </a:cubicBezTo>
                  <a:cubicBezTo>
                    <a:pt x="171" y="681"/>
                    <a:pt x="162" y="676"/>
                    <a:pt x="162" y="676"/>
                  </a:cubicBezTo>
                  <a:cubicBezTo>
                    <a:pt x="160" y="680"/>
                    <a:pt x="160" y="680"/>
                    <a:pt x="160" y="680"/>
                  </a:cubicBezTo>
                  <a:cubicBezTo>
                    <a:pt x="158" y="684"/>
                    <a:pt x="158" y="684"/>
                    <a:pt x="158" y="684"/>
                  </a:cubicBezTo>
                  <a:cubicBezTo>
                    <a:pt x="226" y="703"/>
                    <a:pt x="226" y="703"/>
                    <a:pt x="226" y="703"/>
                  </a:cubicBezTo>
                  <a:cubicBezTo>
                    <a:pt x="228" y="704"/>
                    <a:pt x="230" y="703"/>
                    <a:pt x="231" y="701"/>
                  </a:cubicBezTo>
                  <a:cubicBezTo>
                    <a:pt x="232" y="699"/>
                    <a:pt x="231" y="696"/>
                    <a:pt x="230" y="695"/>
                  </a:cubicBezTo>
                  <a:cubicBezTo>
                    <a:pt x="141" y="640"/>
                    <a:pt x="141" y="640"/>
                    <a:pt x="141" y="640"/>
                  </a:cubicBezTo>
                  <a:cubicBezTo>
                    <a:pt x="139" y="644"/>
                    <a:pt x="139" y="644"/>
                    <a:pt x="139" y="644"/>
                  </a:cubicBezTo>
                  <a:cubicBezTo>
                    <a:pt x="143" y="646"/>
                    <a:pt x="143" y="646"/>
                    <a:pt x="143" y="646"/>
                  </a:cubicBezTo>
                  <a:cubicBezTo>
                    <a:pt x="139" y="644"/>
                    <a:pt x="139" y="644"/>
                    <a:pt x="139" y="644"/>
                  </a:cubicBezTo>
                  <a:cubicBezTo>
                    <a:pt x="141" y="648"/>
                    <a:pt x="141" y="648"/>
                    <a:pt x="141" y="648"/>
                  </a:cubicBezTo>
                  <a:cubicBezTo>
                    <a:pt x="142" y="647"/>
                    <a:pt x="142" y="647"/>
                    <a:pt x="143" y="646"/>
                  </a:cubicBezTo>
                  <a:cubicBezTo>
                    <a:pt x="139" y="644"/>
                    <a:pt x="139" y="644"/>
                    <a:pt x="139" y="644"/>
                  </a:cubicBezTo>
                  <a:cubicBezTo>
                    <a:pt x="141" y="648"/>
                    <a:pt x="141" y="648"/>
                    <a:pt x="141" y="648"/>
                  </a:cubicBezTo>
                  <a:cubicBezTo>
                    <a:pt x="139" y="644"/>
                    <a:pt x="139" y="644"/>
                    <a:pt x="139" y="644"/>
                  </a:cubicBezTo>
                  <a:cubicBezTo>
                    <a:pt x="140" y="648"/>
                    <a:pt x="140" y="648"/>
                    <a:pt x="140" y="648"/>
                  </a:cubicBezTo>
                  <a:cubicBezTo>
                    <a:pt x="140" y="648"/>
                    <a:pt x="141" y="648"/>
                    <a:pt x="141" y="648"/>
                  </a:cubicBezTo>
                  <a:cubicBezTo>
                    <a:pt x="139" y="644"/>
                    <a:pt x="139" y="644"/>
                    <a:pt x="139" y="644"/>
                  </a:cubicBezTo>
                  <a:cubicBezTo>
                    <a:pt x="140" y="648"/>
                    <a:pt x="140" y="648"/>
                    <a:pt x="140" y="648"/>
                  </a:cubicBezTo>
                  <a:cubicBezTo>
                    <a:pt x="139" y="644"/>
                    <a:pt x="139" y="644"/>
                    <a:pt x="139" y="644"/>
                  </a:cubicBezTo>
                  <a:cubicBezTo>
                    <a:pt x="139" y="648"/>
                    <a:pt x="139" y="648"/>
                    <a:pt x="139" y="648"/>
                  </a:cubicBezTo>
                  <a:cubicBezTo>
                    <a:pt x="139" y="648"/>
                    <a:pt x="139" y="648"/>
                    <a:pt x="140" y="648"/>
                  </a:cubicBezTo>
                  <a:cubicBezTo>
                    <a:pt x="139" y="644"/>
                    <a:pt x="139" y="644"/>
                    <a:pt x="139" y="644"/>
                  </a:cubicBezTo>
                  <a:cubicBezTo>
                    <a:pt x="139" y="648"/>
                    <a:pt x="139" y="648"/>
                    <a:pt x="139" y="648"/>
                  </a:cubicBezTo>
                  <a:cubicBezTo>
                    <a:pt x="139" y="645"/>
                    <a:pt x="139" y="645"/>
                    <a:pt x="139" y="645"/>
                  </a:cubicBezTo>
                  <a:cubicBezTo>
                    <a:pt x="138" y="648"/>
                    <a:pt x="138" y="648"/>
                    <a:pt x="138" y="648"/>
                  </a:cubicBezTo>
                  <a:cubicBezTo>
                    <a:pt x="138" y="648"/>
                    <a:pt x="139" y="648"/>
                    <a:pt x="139" y="648"/>
                  </a:cubicBezTo>
                  <a:cubicBezTo>
                    <a:pt x="139" y="645"/>
                    <a:pt x="139" y="645"/>
                    <a:pt x="139" y="645"/>
                  </a:cubicBezTo>
                  <a:cubicBezTo>
                    <a:pt x="138" y="648"/>
                    <a:pt x="138" y="648"/>
                    <a:pt x="138" y="648"/>
                  </a:cubicBezTo>
                  <a:cubicBezTo>
                    <a:pt x="138" y="648"/>
                    <a:pt x="138" y="648"/>
                    <a:pt x="138" y="648"/>
                  </a:cubicBezTo>
                  <a:cubicBezTo>
                    <a:pt x="138" y="648"/>
                    <a:pt x="138" y="648"/>
                    <a:pt x="138" y="648"/>
                  </a:cubicBezTo>
                  <a:cubicBezTo>
                    <a:pt x="138" y="648"/>
                    <a:pt x="138" y="648"/>
                    <a:pt x="138" y="648"/>
                  </a:cubicBezTo>
                  <a:cubicBezTo>
                    <a:pt x="138" y="648"/>
                    <a:pt x="138" y="648"/>
                    <a:pt x="138" y="648"/>
                  </a:cubicBezTo>
                  <a:cubicBezTo>
                    <a:pt x="138" y="648"/>
                    <a:pt x="138" y="648"/>
                    <a:pt x="138" y="648"/>
                  </a:cubicBezTo>
                  <a:cubicBezTo>
                    <a:pt x="138" y="648"/>
                    <a:pt x="139" y="649"/>
                    <a:pt x="140" y="649"/>
                  </a:cubicBezTo>
                  <a:cubicBezTo>
                    <a:pt x="144" y="651"/>
                    <a:pt x="152" y="654"/>
                    <a:pt x="162" y="659"/>
                  </a:cubicBezTo>
                  <a:cubicBezTo>
                    <a:pt x="177" y="666"/>
                    <a:pt x="196" y="675"/>
                    <a:pt x="211" y="683"/>
                  </a:cubicBezTo>
                  <a:cubicBezTo>
                    <a:pt x="219" y="687"/>
                    <a:pt x="225" y="690"/>
                    <a:pt x="230" y="692"/>
                  </a:cubicBezTo>
                  <a:cubicBezTo>
                    <a:pt x="235" y="695"/>
                    <a:pt x="238" y="696"/>
                    <a:pt x="238" y="696"/>
                  </a:cubicBezTo>
                  <a:cubicBezTo>
                    <a:pt x="240" y="697"/>
                    <a:pt x="243" y="696"/>
                    <a:pt x="244" y="694"/>
                  </a:cubicBezTo>
                  <a:cubicBezTo>
                    <a:pt x="245" y="692"/>
                    <a:pt x="244" y="689"/>
                    <a:pt x="242" y="688"/>
                  </a:cubicBezTo>
                  <a:cubicBezTo>
                    <a:pt x="137" y="623"/>
                    <a:pt x="137" y="623"/>
                    <a:pt x="137" y="623"/>
                  </a:cubicBezTo>
                  <a:cubicBezTo>
                    <a:pt x="135" y="626"/>
                    <a:pt x="135" y="626"/>
                    <a:pt x="135" y="626"/>
                  </a:cubicBezTo>
                  <a:cubicBezTo>
                    <a:pt x="139" y="629"/>
                    <a:pt x="139" y="629"/>
                    <a:pt x="139" y="629"/>
                  </a:cubicBezTo>
                  <a:cubicBezTo>
                    <a:pt x="135" y="626"/>
                    <a:pt x="135" y="626"/>
                    <a:pt x="135" y="626"/>
                  </a:cubicBezTo>
                  <a:cubicBezTo>
                    <a:pt x="137" y="630"/>
                    <a:pt x="137" y="630"/>
                    <a:pt x="137" y="630"/>
                  </a:cubicBezTo>
                  <a:cubicBezTo>
                    <a:pt x="138" y="630"/>
                    <a:pt x="138" y="629"/>
                    <a:pt x="139" y="629"/>
                  </a:cubicBezTo>
                  <a:cubicBezTo>
                    <a:pt x="135" y="626"/>
                    <a:pt x="135" y="626"/>
                    <a:pt x="135" y="626"/>
                  </a:cubicBezTo>
                  <a:cubicBezTo>
                    <a:pt x="137" y="630"/>
                    <a:pt x="137" y="630"/>
                    <a:pt x="137" y="630"/>
                  </a:cubicBezTo>
                  <a:cubicBezTo>
                    <a:pt x="135" y="626"/>
                    <a:pt x="135" y="626"/>
                    <a:pt x="135" y="626"/>
                  </a:cubicBezTo>
                  <a:cubicBezTo>
                    <a:pt x="136" y="631"/>
                    <a:pt x="136" y="631"/>
                    <a:pt x="136" y="631"/>
                  </a:cubicBezTo>
                  <a:cubicBezTo>
                    <a:pt x="136" y="631"/>
                    <a:pt x="137" y="631"/>
                    <a:pt x="137" y="630"/>
                  </a:cubicBezTo>
                  <a:cubicBezTo>
                    <a:pt x="135" y="626"/>
                    <a:pt x="135" y="626"/>
                    <a:pt x="135" y="626"/>
                  </a:cubicBezTo>
                  <a:cubicBezTo>
                    <a:pt x="136" y="631"/>
                    <a:pt x="136" y="631"/>
                    <a:pt x="136" y="631"/>
                  </a:cubicBezTo>
                  <a:cubicBezTo>
                    <a:pt x="135" y="627"/>
                    <a:pt x="135" y="627"/>
                    <a:pt x="135" y="627"/>
                  </a:cubicBezTo>
                  <a:cubicBezTo>
                    <a:pt x="135" y="631"/>
                    <a:pt x="135" y="631"/>
                    <a:pt x="135" y="631"/>
                  </a:cubicBezTo>
                  <a:cubicBezTo>
                    <a:pt x="135" y="631"/>
                    <a:pt x="135" y="631"/>
                    <a:pt x="136" y="631"/>
                  </a:cubicBezTo>
                  <a:cubicBezTo>
                    <a:pt x="135" y="627"/>
                    <a:pt x="135" y="627"/>
                    <a:pt x="135" y="627"/>
                  </a:cubicBezTo>
                  <a:cubicBezTo>
                    <a:pt x="135" y="631"/>
                    <a:pt x="135" y="631"/>
                    <a:pt x="135" y="631"/>
                  </a:cubicBezTo>
                  <a:cubicBezTo>
                    <a:pt x="135" y="627"/>
                    <a:pt x="135" y="627"/>
                    <a:pt x="135" y="627"/>
                  </a:cubicBezTo>
                  <a:cubicBezTo>
                    <a:pt x="134" y="631"/>
                    <a:pt x="134" y="631"/>
                    <a:pt x="134" y="631"/>
                  </a:cubicBezTo>
                  <a:cubicBezTo>
                    <a:pt x="134" y="631"/>
                    <a:pt x="134" y="631"/>
                    <a:pt x="135" y="631"/>
                  </a:cubicBezTo>
                  <a:cubicBezTo>
                    <a:pt x="135" y="627"/>
                    <a:pt x="135" y="627"/>
                    <a:pt x="135" y="627"/>
                  </a:cubicBezTo>
                  <a:cubicBezTo>
                    <a:pt x="134" y="631"/>
                    <a:pt x="134" y="631"/>
                    <a:pt x="134" y="631"/>
                  </a:cubicBezTo>
                  <a:cubicBezTo>
                    <a:pt x="135" y="629"/>
                    <a:pt x="135" y="629"/>
                    <a:pt x="135" y="629"/>
                  </a:cubicBezTo>
                  <a:cubicBezTo>
                    <a:pt x="134" y="631"/>
                    <a:pt x="134" y="631"/>
                    <a:pt x="134" y="631"/>
                  </a:cubicBezTo>
                  <a:cubicBezTo>
                    <a:pt x="134" y="631"/>
                    <a:pt x="134" y="631"/>
                    <a:pt x="134" y="631"/>
                  </a:cubicBezTo>
                  <a:cubicBezTo>
                    <a:pt x="135" y="629"/>
                    <a:pt x="135" y="629"/>
                    <a:pt x="135" y="629"/>
                  </a:cubicBezTo>
                  <a:cubicBezTo>
                    <a:pt x="134" y="631"/>
                    <a:pt x="134" y="631"/>
                    <a:pt x="134" y="631"/>
                  </a:cubicBezTo>
                  <a:cubicBezTo>
                    <a:pt x="134" y="631"/>
                    <a:pt x="135" y="631"/>
                    <a:pt x="136" y="632"/>
                  </a:cubicBezTo>
                  <a:cubicBezTo>
                    <a:pt x="140" y="634"/>
                    <a:pt x="149" y="638"/>
                    <a:pt x="160" y="644"/>
                  </a:cubicBezTo>
                  <a:cubicBezTo>
                    <a:pt x="177" y="652"/>
                    <a:pt x="198" y="663"/>
                    <a:pt x="216" y="672"/>
                  </a:cubicBezTo>
                  <a:cubicBezTo>
                    <a:pt x="224" y="676"/>
                    <a:pt x="232" y="680"/>
                    <a:pt x="237" y="683"/>
                  </a:cubicBezTo>
                  <a:cubicBezTo>
                    <a:pt x="242" y="685"/>
                    <a:pt x="246" y="687"/>
                    <a:pt x="246" y="687"/>
                  </a:cubicBezTo>
                  <a:cubicBezTo>
                    <a:pt x="248" y="688"/>
                    <a:pt x="250" y="687"/>
                    <a:pt x="252" y="685"/>
                  </a:cubicBezTo>
                  <a:cubicBezTo>
                    <a:pt x="252" y="684"/>
                    <a:pt x="252" y="684"/>
                    <a:pt x="252" y="683"/>
                  </a:cubicBezTo>
                  <a:cubicBezTo>
                    <a:pt x="252" y="681"/>
                    <a:pt x="252" y="681"/>
                    <a:pt x="252" y="680"/>
                  </a:cubicBezTo>
                  <a:cubicBezTo>
                    <a:pt x="251" y="679"/>
                    <a:pt x="251" y="679"/>
                    <a:pt x="250" y="678"/>
                  </a:cubicBezTo>
                  <a:cubicBezTo>
                    <a:pt x="249" y="678"/>
                    <a:pt x="248" y="677"/>
                    <a:pt x="247" y="676"/>
                  </a:cubicBezTo>
                  <a:cubicBezTo>
                    <a:pt x="241" y="672"/>
                    <a:pt x="231" y="665"/>
                    <a:pt x="218" y="658"/>
                  </a:cubicBezTo>
                  <a:cubicBezTo>
                    <a:pt x="200" y="647"/>
                    <a:pt x="176" y="633"/>
                    <a:pt x="158" y="622"/>
                  </a:cubicBezTo>
                  <a:cubicBezTo>
                    <a:pt x="148" y="617"/>
                    <a:pt x="140" y="612"/>
                    <a:pt x="134" y="608"/>
                  </a:cubicBezTo>
                  <a:cubicBezTo>
                    <a:pt x="131" y="606"/>
                    <a:pt x="129" y="605"/>
                    <a:pt x="128" y="603"/>
                  </a:cubicBezTo>
                  <a:cubicBezTo>
                    <a:pt x="127" y="603"/>
                    <a:pt x="126" y="602"/>
                    <a:pt x="126" y="602"/>
                  </a:cubicBezTo>
                  <a:cubicBezTo>
                    <a:pt x="126" y="602"/>
                    <a:pt x="126" y="602"/>
                    <a:pt x="126" y="602"/>
                  </a:cubicBezTo>
                  <a:cubicBezTo>
                    <a:pt x="124" y="604"/>
                    <a:pt x="124" y="604"/>
                    <a:pt x="124" y="604"/>
                  </a:cubicBezTo>
                  <a:cubicBezTo>
                    <a:pt x="126" y="603"/>
                    <a:pt x="126" y="603"/>
                    <a:pt x="126" y="603"/>
                  </a:cubicBezTo>
                  <a:cubicBezTo>
                    <a:pt x="126" y="602"/>
                    <a:pt x="126" y="602"/>
                    <a:pt x="126" y="602"/>
                  </a:cubicBezTo>
                  <a:cubicBezTo>
                    <a:pt x="124" y="604"/>
                    <a:pt x="124" y="604"/>
                    <a:pt x="124" y="604"/>
                  </a:cubicBezTo>
                  <a:cubicBezTo>
                    <a:pt x="126" y="603"/>
                    <a:pt x="126" y="603"/>
                    <a:pt x="126" y="603"/>
                  </a:cubicBezTo>
                  <a:cubicBezTo>
                    <a:pt x="123" y="605"/>
                    <a:pt x="123" y="605"/>
                    <a:pt x="123" y="605"/>
                  </a:cubicBezTo>
                  <a:cubicBezTo>
                    <a:pt x="127" y="605"/>
                    <a:pt x="127" y="605"/>
                    <a:pt x="127" y="605"/>
                  </a:cubicBezTo>
                  <a:cubicBezTo>
                    <a:pt x="127" y="603"/>
                    <a:pt x="127" y="603"/>
                    <a:pt x="126" y="603"/>
                  </a:cubicBezTo>
                  <a:cubicBezTo>
                    <a:pt x="123" y="605"/>
                    <a:pt x="123" y="605"/>
                    <a:pt x="123" y="605"/>
                  </a:cubicBezTo>
                  <a:cubicBezTo>
                    <a:pt x="127" y="605"/>
                    <a:pt x="127" y="605"/>
                    <a:pt x="127" y="605"/>
                  </a:cubicBezTo>
                  <a:cubicBezTo>
                    <a:pt x="123" y="605"/>
                    <a:pt x="123" y="605"/>
                    <a:pt x="123" y="605"/>
                  </a:cubicBezTo>
                  <a:cubicBezTo>
                    <a:pt x="126" y="607"/>
                    <a:pt x="126" y="607"/>
                    <a:pt x="126" y="607"/>
                  </a:cubicBezTo>
                  <a:cubicBezTo>
                    <a:pt x="127" y="606"/>
                    <a:pt x="127" y="605"/>
                    <a:pt x="127" y="605"/>
                  </a:cubicBezTo>
                  <a:cubicBezTo>
                    <a:pt x="123" y="605"/>
                    <a:pt x="123" y="605"/>
                    <a:pt x="123" y="605"/>
                  </a:cubicBezTo>
                  <a:cubicBezTo>
                    <a:pt x="126" y="607"/>
                    <a:pt x="126" y="607"/>
                    <a:pt x="126" y="607"/>
                  </a:cubicBezTo>
                  <a:cubicBezTo>
                    <a:pt x="122" y="605"/>
                    <a:pt x="122" y="605"/>
                    <a:pt x="122" y="605"/>
                  </a:cubicBezTo>
                  <a:cubicBezTo>
                    <a:pt x="120" y="609"/>
                    <a:pt x="120" y="609"/>
                    <a:pt x="120" y="609"/>
                  </a:cubicBezTo>
                  <a:cubicBezTo>
                    <a:pt x="120" y="609"/>
                    <a:pt x="151" y="625"/>
                    <a:pt x="183" y="642"/>
                  </a:cubicBezTo>
                  <a:cubicBezTo>
                    <a:pt x="199" y="651"/>
                    <a:pt x="216" y="659"/>
                    <a:pt x="229" y="666"/>
                  </a:cubicBezTo>
                  <a:cubicBezTo>
                    <a:pt x="235" y="669"/>
                    <a:pt x="241" y="672"/>
                    <a:pt x="245" y="673"/>
                  </a:cubicBezTo>
                  <a:cubicBezTo>
                    <a:pt x="247" y="674"/>
                    <a:pt x="249" y="675"/>
                    <a:pt x="251" y="676"/>
                  </a:cubicBezTo>
                  <a:cubicBezTo>
                    <a:pt x="251" y="676"/>
                    <a:pt x="252" y="676"/>
                    <a:pt x="253" y="676"/>
                  </a:cubicBezTo>
                  <a:cubicBezTo>
                    <a:pt x="254" y="677"/>
                    <a:pt x="254" y="677"/>
                    <a:pt x="255" y="677"/>
                  </a:cubicBezTo>
                  <a:cubicBezTo>
                    <a:pt x="256" y="677"/>
                    <a:pt x="256" y="677"/>
                    <a:pt x="257" y="676"/>
                  </a:cubicBezTo>
                  <a:cubicBezTo>
                    <a:pt x="258" y="676"/>
                    <a:pt x="259" y="676"/>
                    <a:pt x="259" y="674"/>
                  </a:cubicBezTo>
                  <a:cubicBezTo>
                    <a:pt x="260" y="673"/>
                    <a:pt x="260" y="672"/>
                    <a:pt x="260" y="671"/>
                  </a:cubicBezTo>
                  <a:cubicBezTo>
                    <a:pt x="260" y="670"/>
                    <a:pt x="259" y="669"/>
                    <a:pt x="258" y="668"/>
                  </a:cubicBezTo>
                  <a:cubicBezTo>
                    <a:pt x="116" y="579"/>
                    <a:pt x="116" y="579"/>
                    <a:pt x="116" y="579"/>
                  </a:cubicBezTo>
                  <a:cubicBezTo>
                    <a:pt x="113" y="583"/>
                    <a:pt x="113" y="583"/>
                    <a:pt x="113" y="583"/>
                  </a:cubicBezTo>
                  <a:cubicBezTo>
                    <a:pt x="117" y="585"/>
                    <a:pt x="117" y="585"/>
                    <a:pt x="117" y="585"/>
                  </a:cubicBezTo>
                  <a:cubicBezTo>
                    <a:pt x="113" y="583"/>
                    <a:pt x="113" y="583"/>
                    <a:pt x="113" y="583"/>
                  </a:cubicBezTo>
                  <a:cubicBezTo>
                    <a:pt x="116" y="587"/>
                    <a:pt x="116" y="587"/>
                    <a:pt x="116" y="587"/>
                  </a:cubicBezTo>
                  <a:cubicBezTo>
                    <a:pt x="116" y="587"/>
                    <a:pt x="117" y="586"/>
                    <a:pt x="117" y="585"/>
                  </a:cubicBezTo>
                  <a:cubicBezTo>
                    <a:pt x="113" y="583"/>
                    <a:pt x="113" y="583"/>
                    <a:pt x="113" y="583"/>
                  </a:cubicBezTo>
                  <a:cubicBezTo>
                    <a:pt x="116" y="587"/>
                    <a:pt x="116" y="587"/>
                    <a:pt x="116" y="587"/>
                  </a:cubicBezTo>
                  <a:cubicBezTo>
                    <a:pt x="113" y="583"/>
                    <a:pt x="113" y="583"/>
                    <a:pt x="113" y="583"/>
                  </a:cubicBezTo>
                  <a:cubicBezTo>
                    <a:pt x="114" y="588"/>
                    <a:pt x="114" y="588"/>
                    <a:pt x="114" y="588"/>
                  </a:cubicBezTo>
                  <a:cubicBezTo>
                    <a:pt x="115" y="587"/>
                    <a:pt x="115" y="587"/>
                    <a:pt x="116" y="587"/>
                  </a:cubicBezTo>
                  <a:cubicBezTo>
                    <a:pt x="113" y="583"/>
                    <a:pt x="113" y="583"/>
                    <a:pt x="113" y="583"/>
                  </a:cubicBezTo>
                  <a:cubicBezTo>
                    <a:pt x="114" y="588"/>
                    <a:pt x="114" y="588"/>
                    <a:pt x="114" y="588"/>
                  </a:cubicBezTo>
                  <a:cubicBezTo>
                    <a:pt x="113" y="583"/>
                    <a:pt x="113" y="583"/>
                    <a:pt x="113" y="583"/>
                  </a:cubicBezTo>
                  <a:cubicBezTo>
                    <a:pt x="113" y="588"/>
                    <a:pt x="113" y="588"/>
                    <a:pt x="113" y="588"/>
                  </a:cubicBezTo>
                  <a:cubicBezTo>
                    <a:pt x="114" y="588"/>
                    <a:pt x="114" y="588"/>
                    <a:pt x="114" y="588"/>
                  </a:cubicBezTo>
                  <a:cubicBezTo>
                    <a:pt x="113" y="583"/>
                    <a:pt x="113" y="583"/>
                    <a:pt x="113" y="583"/>
                  </a:cubicBezTo>
                  <a:cubicBezTo>
                    <a:pt x="113" y="588"/>
                    <a:pt x="113" y="588"/>
                    <a:pt x="113" y="588"/>
                  </a:cubicBezTo>
                  <a:cubicBezTo>
                    <a:pt x="113" y="584"/>
                    <a:pt x="113" y="584"/>
                    <a:pt x="113" y="584"/>
                  </a:cubicBezTo>
                  <a:cubicBezTo>
                    <a:pt x="112" y="588"/>
                    <a:pt x="112" y="588"/>
                    <a:pt x="112" y="588"/>
                  </a:cubicBezTo>
                  <a:cubicBezTo>
                    <a:pt x="113" y="588"/>
                    <a:pt x="113" y="588"/>
                    <a:pt x="113" y="588"/>
                  </a:cubicBezTo>
                  <a:cubicBezTo>
                    <a:pt x="113" y="584"/>
                    <a:pt x="113" y="584"/>
                    <a:pt x="113" y="584"/>
                  </a:cubicBezTo>
                  <a:cubicBezTo>
                    <a:pt x="112" y="588"/>
                    <a:pt x="112" y="588"/>
                    <a:pt x="112" y="588"/>
                  </a:cubicBezTo>
                  <a:cubicBezTo>
                    <a:pt x="113" y="585"/>
                    <a:pt x="113" y="585"/>
                    <a:pt x="113" y="585"/>
                  </a:cubicBezTo>
                  <a:cubicBezTo>
                    <a:pt x="112" y="587"/>
                    <a:pt x="112" y="587"/>
                    <a:pt x="112" y="587"/>
                  </a:cubicBezTo>
                  <a:cubicBezTo>
                    <a:pt x="112" y="588"/>
                    <a:pt x="112" y="588"/>
                    <a:pt x="112" y="588"/>
                  </a:cubicBezTo>
                  <a:cubicBezTo>
                    <a:pt x="113" y="585"/>
                    <a:pt x="113" y="585"/>
                    <a:pt x="113" y="585"/>
                  </a:cubicBezTo>
                  <a:cubicBezTo>
                    <a:pt x="112" y="587"/>
                    <a:pt x="112" y="587"/>
                    <a:pt x="112" y="587"/>
                  </a:cubicBezTo>
                  <a:cubicBezTo>
                    <a:pt x="112" y="587"/>
                    <a:pt x="112" y="587"/>
                    <a:pt x="112" y="587"/>
                  </a:cubicBezTo>
                  <a:cubicBezTo>
                    <a:pt x="112" y="587"/>
                    <a:pt x="112" y="587"/>
                    <a:pt x="112" y="587"/>
                  </a:cubicBezTo>
                  <a:cubicBezTo>
                    <a:pt x="112" y="587"/>
                    <a:pt x="112" y="587"/>
                    <a:pt x="112" y="587"/>
                  </a:cubicBezTo>
                  <a:cubicBezTo>
                    <a:pt x="112" y="587"/>
                    <a:pt x="112" y="587"/>
                    <a:pt x="112" y="587"/>
                  </a:cubicBezTo>
                  <a:cubicBezTo>
                    <a:pt x="112" y="587"/>
                    <a:pt x="112" y="587"/>
                    <a:pt x="112" y="587"/>
                  </a:cubicBezTo>
                  <a:cubicBezTo>
                    <a:pt x="112" y="588"/>
                    <a:pt x="114" y="588"/>
                    <a:pt x="115" y="589"/>
                  </a:cubicBezTo>
                  <a:cubicBezTo>
                    <a:pt x="121" y="591"/>
                    <a:pt x="134" y="597"/>
                    <a:pt x="149" y="605"/>
                  </a:cubicBezTo>
                  <a:cubicBezTo>
                    <a:pt x="173" y="617"/>
                    <a:pt x="204" y="632"/>
                    <a:pt x="229" y="644"/>
                  </a:cubicBezTo>
                  <a:cubicBezTo>
                    <a:pt x="241" y="650"/>
                    <a:pt x="252" y="656"/>
                    <a:pt x="260" y="660"/>
                  </a:cubicBezTo>
                  <a:cubicBezTo>
                    <a:pt x="265" y="662"/>
                    <a:pt x="268" y="663"/>
                    <a:pt x="270" y="664"/>
                  </a:cubicBezTo>
                  <a:cubicBezTo>
                    <a:pt x="272" y="665"/>
                    <a:pt x="272" y="665"/>
                    <a:pt x="273" y="666"/>
                  </a:cubicBezTo>
                  <a:cubicBezTo>
                    <a:pt x="274" y="666"/>
                    <a:pt x="274" y="666"/>
                    <a:pt x="274" y="666"/>
                  </a:cubicBezTo>
                  <a:cubicBezTo>
                    <a:pt x="275" y="666"/>
                    <a:pt x="275" y="666"/>
                    <a:pt x="275" y="666"/>
                  </a:cubicBezTo>
                  <a:cubicBezTo>
                    <a:pt x="275" y="666"/>
                    <a:pt x="276" y="666"/>
                    <a:pt x="276" y="666"/>
                  </a:cubicBezTo>
                  <a:cubicBezTo>
                    <a:pt x="277" y="666"/>
                    <a:pt x="277" y="666"/>
                    <a:pt x="278" y="666"/>
                  </a:cubicBezTo>
                  <a:cubicBezTo>
                    <a:pt x="278" y="666"/>
                    <a:pt x="279" y="666"/>
                    <a:pt x="280" y="665"/>
                  </a:cubicBezTo>
                  <a:cubicBezTo>
                    <a:pt x="281" y="663"/>
                    <a:pt x="281" y="662"/>
                    <a:pt x="281" y="661"/>
                  </a:cubicBezTo>
                  <a:cubicBezTo>
                    <a:pt x="281" y="660"/>
                    <a:pt x="280" y="659"/>
                    <a:pt x="279" y="658"/>
                  </a:cubicBezTo>
                  <a:cubicBezTo>
                    <a:pt x="100" y="546"/>
                    <a:pt x="100" y="546"/>
                    <a:pt x="100" y="546"/>
                  </a:cubicBezTo>
                  <a:cubicBezTo>
                    <a:pt x="98" y="550"/>
                    <a:pt x="98" y="550"/>
                    <a:pt x="98" y="550"/>
                  </a:cubicBezTo>
                  <a:cubicBezTo>
                    <a:pt x="98" y="555"/>
                    <a:pt x="98" y="555"/>
                    <a:pt x="98" y="555"/>
                  </a:cubicBezTo>
                  <a:cubicBezTo>
                    <a:pt x="98" y="550"/>
                    <a:pt x="98" y="550"/>
                    <a:pt x="98" y="550"/>
                  </a:cubicBezTo>
                  <a:cubicBezTo>
                    <a:pt x="97" y="555"/>
                    <a:pt x="97" y="555"/>
                    <a:pt x="97" y="555"/>
                  </a:cubicBezTo>
                  <a:cubicBezTo>
                    <a:pt x="97" y="555"/>
                    <a:pt x="97" y="555"/>
                    <a:pt x="98" y="555"/>
                  </a:cubicBezTo>
                  <a:cubicBezTo>
                    <a:pt x="98" y="550"/>
                    <a:pt x="98" y="550"/>
                    <a:pt x="98" y="550"/>
                  </a:cubicBezTo>
                  <a:cubicBezTo>
                    <a:pt x="97" y="555"/>
                    <a:pt x="97" y="555"/>
                    <a:pt x="97" y="555"/>
                  </a:cubicBezTo>
                  <a:cubicBezTo>
                    <a:pt x="98" y="551"/>
                    <a:pt x="98" y="551"/>
                    <a:pt x="98" y="551"/>
                  </a:cubicBezTo>
                  <a:cubicBezTo>
                    <a:pt x="96" y="555"/>
                    <a:pt x="96" y="555"/>
                    <a:pt x="96" y="555"/>
                  </a:cubicBezTo>
                  <a:cubicBezTo>
                    <a:pt x="96" y="555"/>
                    <a:pt x="96" y="555"/>
                    <a:pt x="97" y="555"/>
                  </a:cubicBezTo>
                  <a:cubicBezTo>
                    <a:pt x="98" y="551"/>
                    <a:pt x="98" y="551"/>
                    <a:pt x="98" y="551"/>
                  </a:cubicBezTo>
                  <a:cubicBezTo>
                    <a:pt x="96" y="555"/>
                    <a:pt x="96" y="555"/>
                    <a:pt x="96" y="555"/>
                  </a:cubicBezTo>
                  <a:cubicBezTo>
                    <a:pt x="97" y="552"/>
                    <a:pt x="97" y="552"/>
                    <a:pt x="97" y="552"/>
                  </a:cubicBezTo>
                  <a:cubicBezTo>
                    <a:pt x="96" y="554"/>
                    <a:pt x="96" y="554"/>
                    <a:pt x="96" y="554"/>
                  </a:cubicBezTo>
                  <a:cubicBezTo>
                    <a:pt x="96" y="555"/>
                    <a:pt x="96" y="555"/>
                    <a:pt x="96" y="555"/>
                  </a:cubicBezTo>
                  <a:cubicBezTo>
                    <a:pt x="97" y="552"/>
                    <a:pt x="97" y="552"/>
                    <a:pt x="97" y="552"/>
                  </a:cubicBezTo>
                  <a:cubicBezTo>
                    <a:pt x="96" y="554"/>
                    <a:pt x="96" y="554"/>
                    <a:pt x="96" y="554"/>
                  </a:cubicBezTo>
                  <a:cubicBezTo>
                    <a:pt x="96" y="554"/>
                    <a:pt x="96" y="555"/>
                    <a:pt x="97" y="555"/>
                  </a:cubicBezTo>
                  <a:cubicBezTo>
                    <a:pt x="100" y="557"/>
                    <a:pt x="114" y="564"/>
                    <a:pt x="131" y="574"/>
                  </a:cubicBezTo>
                  <a:cubicBezTo>
                    <a:pt x="158" y="588"/>
                    <a:pt x="194" y="608"/>
                    <a:pt x="226" y="625"/>
                  </a:cubicBezTo>
                  <a:cubicBezTo>
                    <a:pt x="242" y="633"/>
                    <a:pt x="256" y="640"/>
                    <a:pt x="267" y="646"/>
                  </a:cubicBezTo>
                  <a:cubicBezTo>
                    <a:pt x="273" y="648"/>
                    <a:pt x="277" y="650"/>
                    <a:pt x="281" y="652"/>
                  </a:cubicBezTo>
                  <a:cubicBezTo>
                    <a:pt x="283" y="653"/>
                    <a:pt x="285" y="653"/>
                    <a:pt x="286" y="654"/>
                  </a:cubicBezTo>
                  <a:cubicBezTo>
                    <a:pt x="288" y="654"/>
                    <a:pt x="289" y="655"/>
                    <a:pt x="290" y="655"/>
                  </a:cubicBezTo>
                  <a:cubicBezTo>
                    <a:pt x="291" y="655"/>
                    <a:pt x="291" y="654"/>
                    <a:pt x="292" y="654"/>
                  </a:cubicBezTo>
                  <a:cubicBezTo>
                    <a:pt x="293" y="654"/>
                    <a:pt x="294" y="653"/>
                    <a:pt x="295" y="652"/>
                  </a:cubicBezTo>
                  <a:cubicBezTo>
                    <a:pt x="296" y="651"/>
                    <a:pt x="296" y="650"/>
                    <a:pt x="296" y="649"/>
                  </a:cubicBezTo>
                  <a:cubicBezTo>
                    <a:pt x="295" y="648"/>
                    <a:pt x="295" y="647"/>
                    <a:pt x="294" y="646"/>
                  </a:cubicBezTo>
                  <a:cubicBezTo>
                    <a:pt x="82" y="513"/>
                    <a:pt x="82" y="513"/>
                    <a:pt x="82" y="513"/>
                  </a:cubicBezTo>
                  <a:cubicBezTo>
                    <a:pt x="79" y="517"/>
                    <a:pt x="79" y="517"/>
                    <a:pt x="79" y="517"/>
                  </a:cubicBezTo>
                  <a:cubicBezTo>
                    <a:pt x="83" y="520"/>
                    <a:pt x="83" y="520"/>
                    <a:pt x="83" y="520"/>
                  </a:cubicBezTo>
                  <a:cubicBezTo>
                    <a:pt x="79" y="517"/>
                    <a:pt x="79" y="517"/>
                    <a:pt x="79" y="517"/>
                  </a:cubicBezTo>
                  <a:cubicBezTo>
                    <a:pt x="81" y="522"/>
                    <a:pt x="81" y="522"/>
                    <a:pt x="81" y="522"/>
                  </a:cubicBezTo>
                  <a:cubicBezTo>
                    <a:pt x="81" y="521"/>
                    <a:pt x="82" y="521"/>
                    <a:pt x="83" y="520"/>
                  </a:cubicBezTo>
                  <a:cubicBezTo>
                    <a:pt x="79" y="517"/>
                    <a:pt x="79" y="517"/>
                    <a:pt x="79" y="517"/>
                  </a:cubicBezTo>
                  <a:cubicBezTo>
                    <a:pt x="81" y="522"/>
                    <a:pt x="81" y="522"/>
                    <a:pt x="81" y="522"/>
                  </a:cubicBezTo>
                  <a:cubicBezTo>
                    <a:pt x="79" y="517"/>
                    <a:pt x="79" y="517"/>
                    <a:pt x="79" y="517"/>
                  </a:cubicBezTo>
                  <a:cubicBezTo>
                    <a:pt x="79" y="522"/>
                    <a:pt x="79" y="522"/>
                    <a:pt x="79" y="522"/>
                  </a:cubicBezTo>
                  <a:cubicBezTo>
                    <a:pt x="80" y="522"/>
                    <a:pt x="80" y="522"/>
                    <a:pt x="81" y="522"/>
                  </a:cubicBezTo>
                  <a:cubicBezTo>
                    <a:pt x="79" y="517"/>
                    <a:pt x="79" y="517"/>
                    <a:pt x="79" y="517"/>
                  </a:cubicBezTo>
                  <a:cubicBezTo>
                    <a:pt x="79" y="522"/>
                    <a:pt x="79" y="522"/>
                    <a:pt x="79" y="522"/>
                  </a:cubicBezTo>
                  <a:cubicBezTo>
                    <a:pt x="79" y="519"/>
                    <a:pt x="79" y="519"/>
                    <a:pt x="79" y="519"/>
                  </a:cubicBezTo>
                  <a:cubicBezTo>
                    <a:pt x="78" y="522"/>
                    <a:pt x="78" y="522"/>
                    <a:pt x="78" y="522"/>
                  </a:cubicBezTo>
                  <a:cubicBezTo>
                    <a:pt x="78" y="522"/>
                    <a:pt x="78" y="522"/>
                    <a:pt x="79" y="522"/>
                  </a:cubicBezTo>
                  <a:cubicBezTo>
                    <a:pt x="79" y="519"/>
                    <a:pt x="79" y="519"/>
                    <a:pt x="79" y="519"/>
                  </a:cubicBezTo>
                  <a:cubicBezTo>
                    <a:pt x="78" y="522"/>
                    <a:pt x="78" y="522"/>
                    <a:pt x="78" y="522"/>
                  </a:cubicBezTo>
                  <a:cubicBezTo>
                    <a:pt x="78" y="522"/>
                    <a:pt x="79" y="522"/>
                    <a:pt x="79" y="522"/>
                  </a:cubicBezTo>
                  <a:cubicBezTo>
                    <a:pt x="82" y="523"/>
                    <a:pt x="87" y="526"/>
                    <a:pt x="94" y="530"/>
                  </a:cubicBezTo>
                  <a:cubicBezTo>
                    <a:pt x="119" y="544"/>
                    <a:pt x="168" y="573"/>
                    <a:pt x="211" y="597"/>
                  </a:cubicBezTo>
                  <a:cubicBezTo>
                    <a:pt x="233" y="610"/>
                    <a:pt x="253" y="621"/>
                    <a:pt x="269" y="630"/>
                  </a:cubicBezTo>
                  <a:cubicBezTo>
                    <a:pt x="277" y="634"/>
                    <a:pt x="284" y="637"/>
                    <a:pt x="289" y="640"/>
                  </a:cubicBezTo>
                  <a:cubicBezTo>
                    <a:pt x="291" y="641"/>
                    <a:pt x="294" y="642"/>
                    <a:pt x="296" y="643"/>
                  </a:cubicBezTo>
                  <a:cubicBezTo>
                    <a:pt x="296" y="643"/>
                    <a:pt x="297" y="643"/>
                    <a:pt x="298" y="644"/>
                  </a:cubicBezTo>
                  <a:cubicBezTo>
                    <a:pt x="299" y="644"/>
                    <a:pt x="300" y="644"/>
                    <a:pt x="301" y="644"/>
                  </a:cubicBezTo>
                  <a:cubicBezTo>
                    <a:pt x="301" y="644"/>
                    <a:pt x="302" y="644"/>
                    <a:pt x="303" y="644"/>
                  </a:cubicBezTo>
                  <a:cubicBezTo>
                    <a:pt x="303" y="643"/>
                    <a:pt x="304" y="643"/>
                    <a:pt x="305" y="642"/>
                  </a:cubicBezTo>
                  <a:cubicBezTo>
                    <a:pt x="305" y="642"/>
                    <a:pt x="305" y="642"/>
                    <a:pt x="305" y="642"/>
                  </a:cubicBezTo>
                  <a:cubicBezTo>
                    <a:pt x="306" y="641"/>
                    <a:pt x="306" y="640"/>
                    <a:pt x="306" y="639"/>
                  </a:cubicBezTo>
                  <a:cubicBezTo>
                    <a:pt x="306" y="638"/>
                    <a:pt x="305" y="637"/>
                    <a:pt x="305" y="637"/>
                  </a:cubicBezTo>
                  <a:cubicBezTo>
                    <a:pt x="305" y="636"/>
                    <a:pt x="304" y="636"/>
                    <a:pt x="304" y="636"/>
                  </a:cubicBezTo>
                  <a:cubicBezTo>
                    <a:pt x="304" y="635"/>
                    <a:pt x="303" y="634"/>
                    <a:pt x="302" y="634"/>
                  </a:cubicBezTo>
                  <a:cubicBezTo>
                    <a:pt x="299" y="631"/>
                    <a:pt x="293" y="628"/>
                    <a:pt x="286" y="622"/>
                  </a:cubicBezTo>
                  <a:cubicBezTo>
                    <a:pt x="258" y="605"/>
                    <a:pt x="205" y="572"/>
                    <a:pt x="158" y="543"/>
                  </a:cubicBezTo>
                  <a:cubicBezTo>
                    <a:pt x="112" y="515"/>
                    <a:pt x="72" y="491"/>
                    <a:pt x="72" y="491"/>
                  </a:cubicBezTo>
                  <a:cubicBezTo>
                    <a:pt x="70" y="495"/>
                    <a:pt x="70" y="495"/>
                    <a:pt x="70" y="495"/>
                  </a:cubicBezTo>
                  <a:cubicBezTo>
                    <a:pt x="74" y="497"/>
                    <a:pt x="74" y="497"/>
                    <a:pt x="74" y="497"/>
                  </a:cubicBezTo>
                  <a:cubicBezTo>
                    <a:pt x="70" y="495"/>
                    <a:pt x="70" y="495"/>
                    <a:pt x="70" y="495"/>
                  </a:cubicBezTo>
                  <a:cubicBezTo>
                    <a:pt x="72" y="499"/>
                    <a:pt x="72" y="499"/>
                    <a:pt x="72" y="499"/>
                  </a:cubicBezTo>
                  <a:cubicBezTo>
                    <a:pt x="72" y="499"/>
                    <a:pt x="73" y="498"/>
                    <a:pt x="74" y="497"/>
                  </a:cubicBezTo>
                  <a:cubicBezTo>
                    <a:pt x="70" y="495"/>
                    <a:pt x="70" y="495"/>
                    <a:pt x="70" y="495"/>
                  </a:cubicBezTo>
                  <a:cubicBezTo>
                    <a:pt x="72" y="499"/>
                    <a:pt x="72" y="499"/>
                    <a:pt x="72" y="499"/>
                  </a:cubicBezTo>
                  <a:cubicBezTo>
                    <a:pt x="70" y="495"/>
                    <a:pt x="70" y="495"/>
                    <a:pt x="70" y="495"/>
                  </a:cubicBezTo>
                  <a:cubicBezTo>
                    <a:pt x="70" y="499"/>
                    <a:pt x="70" y="499"/>
                    <a:pt x="70" y="499"/>
                  </a:cubicBezTo>
                  <a:cubicBezTo>
                    <a:pt x="70" y="499"/>
                    <a:pt x="71" y="499"/>
                    <a:pt x="72" y="499"/>
                  </a:cubicBezTo>
                  <a:cubicBezTo>
                    <a:pt x="70" y="495"/>
                    <a:pt x="70" y="495"/>
                    <a:pt x="70" y="495"/>
                  </a:cubicBezTo>
                  <a:cubicBezTo>
                    <a:pt x="70" y="499"/>
                    <a:pt x="70" y="499"/>
                    <a:pt x="70" y="499"/>
                  </a:cubicBezTo>
                  <a:cubicBezTo>
                    <a:pt x="70" y="495"/>
                    <a:pt x="70" y="495"/>
                    <a:pt x="70" y="495"/>
                  </a:cubicBezTo>
                  <a:cubicBezTo>
                    <a:pt x="69" y="499"/>
                    <a:pt x="69" y="499"/>
                    <a:pt x="69" y="499"/>
                  </a:cubicBezTo>
                  <a:cubicBezTo>
                    <a:pt x="69" y="499"/>
                    <a:pt x="69" y="499"/>
                    <a:pt x="70" y="499"/>
                  </a:cubicBezTo>
                  <a:cubicBezTo>
                    <a:pt x="70" y="495"/>
                    <a:pt x="70" y="495"/>
                    <a:pt x="70" y="495"/>
                  </a:cubicBezTo>
                  <a:cubicBezTo>
                    <a:pt x="69" y="499"/>
                    <a:pt x="69" y="499"/>
                    <a:pt x="69" y="499"/>
                  </a:cubicBezTo>
                  <a:cubicBezTo>
                    <a:pt x="69" y="497"/>
                    <a:pt x="69" y="497"/>
                    <a:pt x="69" y="497"/>
                  </a:cubicBezTo>
                  <a:cubicBezTo>
                    <a:pt x="69" y="499"/>
                    <a:pt x="69" y="499"/>
                    <a:pt x="69" y="499"/>
                  </a:cubicBezTo>
                  <a:cubicBezTo>
                    <a:pt x="69" y="499"/>
                    <a:pt x="69" y="499"/>
                    <a:pt x="69" y="499"/>
                  </a:cubicBezTo>
                  <a:cubicBezTo>
                    <a:pt x="69" y="497"/>
                    <a:pt x="69" y="497"/>
                    <a:pt x="69" y="497"/>
                  </a:cubicBezTo>
                  <a:cubicBezTo>
                    <a:pt x="69" y="499"/>
                    <a:pt x="69" y="499"/>
                    <a:pt x="69" y="499"/>
                  </a:cubicBezTo>
                  <a:cubicBezTo>
                    <a:pt x="69" y="499"/>
                    <a:pt x="69" y="499"/>
                    <a:pt x="70" y="500"/>
                  </a:cubicBezTo>
                  <a:cubicBezTo>
                    <a:pt x="73" y="501"/>
                    <a:pt x="78" y="504"/>
                    <a:pt x="86" y="509"/>
                  </a:cubicBezTo>
                  <a:cubicBezTo>
                    <a:pt x="114" y="525"/>
                    <a:pt x="167" y="556"/>
                    <a:pt x="216" y="584"/>
                  </a:cubicBezTo>
                  <a:cubicBezTo>
                    <a:pt x="240" y="598"/>
                    <a:pt x="262" y="611"/>
                    <a:pt x="279" y="621"/>
                  </a:cubicBezTo>
                  <a:cubicBezTo>
                    <a:pt x="288" y="625"/>
                    <a:pt x="295" y="629"/>
                    <a:pt x="301" y="632"/>
                  </a:cubicBezTo>
                  <a:cubicBezTo>
                    <a:pt x="303" y="633"/>
                    <a:pt x="306" y="635"/>
                    <a:pt x="308" y="635"/>
                  </a:cubicBezTo>
                  <a:cubicBezTo>
                    <a:pt x="308" y="636"/>
                    <a:pt x="309" y="636"/>
                    <a:pt x="310" y="636"/>
                  </a:cubicBezTo>
                  <a:cubicBezTo>
                    <a:pt x="311" y="636"/>
                    <a:pt x="311" y="637"/>
                    <a:pt x="313" y="637"/>
                  </a:cubicBezTo>
                  <a:cubicBezTo>
                    <a:pt x="313" y="637"/>
                    <a:pt x="314" y="637"/>
                    <a:pt x="314" y="636"/>
                  </a:cubicBezTo>
                  <a:cubicBezTo>
                    <a:pt x="315" y="636"/>
                    <a:pt x="316" y="636"/>
                    <a:pt x="317" y="635"/>
                  </a:cubicBezTo>
                  <a:cubicBezTo>
                    <a:pt x="317" y="633"/>
                    <a:pt x="318" y="632"/>
                    <a:pt x="317" y="631"/>
                  </a:cubicBezTo>
                  <a:cubicBezTo>
                    <a:pt x="317" y="630"/>
                    <a:pt x="316" y="629"/>
                    <a:pt x="315" y="628"/>
                  </a:cubicBezTo>
                  <a:cubicBezTo>
                    <a:pt x="64" y="471"/>
                    <a:pt x="64" y="471"/>
                    <a:pt x="64" y="471"/>
                  </a:cubicBezTo>
                  <a:cubicBezTo>
                    <a:pt x="62" y="475"/>
                    <a:pt x="62" y="475"/>
                    <a:pt x="62" y="475"/>
                  </a:cubicBezTo>
                  <a:cubicBezTo>
                    <a:pt x="59" y="479"/>
                    <a:pt x="59" y="479"/>
                    <a:pt x="59" y="479"/>
                  </a:cubicBezTo>
                  <a:cubicBezTo>
                    <a:pt x="59" y="479"/>
                    <a:pt x="121" y="515"/>
                    <a:pt x="184" y="550"/>
                  </a:cubicBezTo>
                  <a:cubicBezTo>
                    <a:pt x="216" y="568"/>
                    <a:pt x="248" y="586"/>
                    <a:pt x="273" y="600"/>
                  </a:cubicBezTo>
                  <a:cubicBezTo>
                    <a:pt x="285" y="606"/>
                    <a:pt x="296" y="612"/>
                    <a:pt x="304" y="616"/>
                  </a:cubicBezTo>
                  <a:cubicBezTo>
                    <a:pt x="308" y="618"/>
                    <a:pt x="312" y="619"/>
                    <a:pt x="314" y="621"/>
                  </a:cubicBezTo>
                  <a:cubicBezTo>
                    <a:pt x="316" y="621"/>
                    <a:pt x="317" y="622"/>
                    <a:pt x="318" y="622"/>
                  </a:cubicBezTo>
                  <a:cubicBezTo>
                    <a:pt x="319" y="622"/>
                    <a:pt x="320" y="622"/>
                    <a:pt x="321" y="622"/>
                  </a:cubicBezTo>
                  <a:cubicBezTo>
                    <a:pt x="322" y="622"/>
                    <a:pt x="322" y="622"/>
                    <a:pt x="323" y="622"/>
                  </a:cubicBezTo>
                  <a:cubicBezTo>
                    <a:pt x="324" y="622"/>
                    <a:pt x="325" y="621"/>
                    <a:pt x="326" y="620"/>
                  </a:cubicBezTo>
                  <a:cubicBezTo>
                    <a:pt x="326" y="620"/>
                    <a:pt x="326" y="620"/>
                    <a:pt x="326" y="620"/>
                  </a:cubicBezTo>
                  <a:cubicBezTo>
                    <a:pt x="326" y="619"/>
                    <a:pt x="326" y="618"/>
                    <a:pt x="326" y="618"/>
                  </a:cubicBezTo>
                  <a:cubicBezTo>
                    <a:pt x="326" y="616"/>
                    <a:pt x="326" y="615"/>
                    <a:pt x="326" y="615"/>
                  </a:cubicBezTo>
                  <a:cubicBezTo>
                    <a:pt x="325" y="614"/>
                    <a:pt x="324" y="613"/>
                    <a:pt x="323" y="612"/>
                  </a:cubicBezTo>
                  <a:cubicBezTo>
                    <a:pt x="321" y="610"/>
                    <a:pt x="319" y="608"/>
                    <a:pt x="316" y="606"/>
                  </a:cubicBezTo>
                  <a:cubicBezTo>
                    <a:pt x="304" y="597"/>
                    <a:pt x="281" y="582"/>
                    <a:pt x="254" y="565"/>
                  </a:cubicBezTo>
                  <a:cubicBezTo>
                    <a:pt x="171" y="514"/>
                    <a:pt x="46" y="440"/>
                    <a:pt x="46" y="440"/>
                  </a:cubicBezTo>
                  <a:cubicBezTo>
                    <a:pt x="44" y="444"/>
                    <a:pt x="44" y="444"/>
                    <a:pt x="44" y="444"/>
                  </a:cubicBezTo>
                  <a:cubicBezTo>
                    <a:pt x="41" y="448"/>
                    <a:pt x="41" y="448"/>
                    <a:pt x="41" y="448"/>
                  </a:cubicBezTo>
                  <a:cubicBezTo>
                    <a:pt x="338" y="614"/>
                    <a:pt x="338" y="614"/>
                    <a:pt x="338" y="614"/>
                  </a:cubicBezTo>
                  <a:cubicBezTo>
                    <a:pt x="340" y="616"/>
                    <a:pt x="343" y="615"/>
                    <a:pt x="344" y="613"/>
                  </a:cubicBezTo>
                  <a:cubicBezTo>
                    <a:pt x="345" y="611"/>
                    <a:pt x="345" y="608"/>
                    <a:pt x="343" y="607"/>
                  </a:cubicBezTo>
                  <a:cubicBezTo>
                    <a:pt x="343" y="607"/>
                    <a:pt x="338" y="604"/>
                    <a:pt x="329" y="599"/>
                  </a:cubicBezTo>
                  <a:cubicBezTo>
                    <a:pt x="300" y="581"/>
                    <a:pt x="227" y="537"/>
                    <a:pt x="161" y="496"/>
                  </a:cubicBezTo>
                  <a:cubicBezTo>
                    <a:pt x="128" y="476"/>
                    <a:pt x="97" y="457"/>
                    <a:pt x="74" y="442"/>
                  </a:cubicBezTo>
                  <a:cubicBezTo>
                    <a:pt x="62" y="435"/>
                    <a:pt x="53" y="428"/>
                    <a:pt x="47" y="424"/>
                  </a:cubicBezTo>
                  <a:cubicBezTo>
                    <a:pt x="43" y="422"/>
                    <a:pt x="41" y="420"/>
                    <a:pt x="39" y="418"/>
                  </a:cubicBezTo>
                  <a:cubicBezTo>
                    <a:pt x="39" y="418"/>
                    <a:pt x="38" y="417"/>
                    <a:pt x="38" y="417"/>
                  </a:cubicBezTo>
                  <a:cubicBezTo>
                    <a:pt x="38" y="417"/>
                    <a:pt x="38" y="417"/>
                    <a:pt x="38" y="417"/>
                  </a:cubicBezTo>
                  <a:cubicBezTo>
                    <a:pt x="36" y="418"/>
                    <a:pt x="36" y="418"/>
                    <a:pt x="36" y="418"/>
                  </a:cubicBezTo>
                  <a:cubicBezTo>
                    <a:pt x="38" y="417"/>
                    <a:pt x="38" y="417"/>
                    <a:pt x="38" y="417"/>
                  </a:cubicBezTo>
                  <a:cubicBezTo>
                    <a:pt x="38" y="417"/>
                    <a:pt x="38" y="417"/>
                    <a:pt x="38" y="417"/>
                  </a:cubicBezTo>
                  <a:cubicBezTo>
                    <a:pt x="36" y="418"/>
                    <a:pt x="36" y="418"/>
                    <a:pt x="36" y="418"/>
                  </a:cubicBezTo>
                  <a:cubicBezTo>
                    <a:pt x="38" y="417"/>
                    <a:pt x="38" y="417"/>
                    <a:pt x="38" y="417"/>
                  </a:cubicBezTo>
                  <a:cubicBezTo>
                    <a:pt x="34" y="419"/>
                    <a:pt x="34" y="419"/>
                    <a:pt x="34" y="419"/>
                  </a:cubicBezTo>
                  <a:cubicBezTo>
                    <a:pt x="38" y="419"/>
                    <a:pt x="38" y="419"/>
                    <a:pt x="38" y="419"/>
                  </a:cubicBezTo>
                  <a:cubicBezTo>
                    <a:pt x="38" y="418"/>
                    <a:pt x="38" y="418"/>
                    <a:pt x="38" y="417"/>
                  </a:cubicBezTo>
                  <a:cubicBezTo>
                    <a:pt x="34" y="419"/>
                    <a:pt x="34" y="419"/>
                    <a:pt x="34" y="419"/>
                  </a:cubicBezTo>
                  <a:cubicBezTo>
                    <a:pt x="38" y="419"/>
                    <a:pt x="38" y="419"/>
                    <a:pt x="38" y="419"/>
                  </a:cubicBezTo>
                  <a:cubicBezTo>
                    <a:pt x="34" y="419"/>
                    <a:pt x="34" y="419"/>
                    <a:pt x="34" y="419"/>
                  </a:cubicBezTo>
                  <a:cubicBezTo>
                    <a:pt x="38" y="421"/>
                    <a:pt x="38" y="421"/>
                    <a:pt x="38" y="421"/>
                  </a:cubicBezTo>
                  <a:cubicBezTo>
                    <a:pt x="38" y="421"/>
                    <a:pt x="38" y="420"/>
                    <a:pt x="38" y="419"/>
                  </a:cubicBezTo>
                  <a:cubicBezTo>
                    <a:pt x="34" y="419"/>
                    <a:pt x="34" y="419"/>
                    <a:pt x="34" y="419"/>
                  </a:cubicBezTo>
                  <a:cubicBezTo>
                    <a:pt x="38" y="421"/>
                    <a:pt x="38" y="421"/>
                    <a:pt x="38" y="421"/>
                  </a:cubicBezTo>
                  <a:cubicBezTo>
                    <a:pt x="38" y="421"/>
                    <a:pt x="38" y="421"/>
                    <a:pt x="38" y="421"/>
                  </a:cubicBezTo>
                  <a:cubicBezTo>
                    <a:pt x="34" y="419"/>
                    <a:pt x="34" y="419"/>
                    <a:pt x="34" y="419"/>
                  </a:cubicBezTo>
                  <a:cubicBezTo>
                    <a:pt x="36" y="423"/>
                    <a:pt x="36" y="423"/>
                    <a:pt x="36" y="423"/>
                  </a:cubicBezTo>
                  <a:cubicBezTo>
                    <a:pt x="36" y="423"/>
                    <a:pt x="37" y="422"/>
                    <a:pt x="38" y="421"/>
                  </a:cubicBezTo>
                  <a:cubicBezTo>
                    <a:pt x="34" y="419"/>
                    <a:pt x="34" y="419"/>
                    <a:pt x="34" y="419"/>
                  </a:cubicBezTo>
                  <a:cubicBezTo>
                    <a:pt x="36" y="423"/>
                    <a:pt x="36" y="423"/>
                    <a:pt x="36" y="423"/>
                  </a:cubicBezTo>
                  <a:cubicBezTo>
                    <a:pt x="34" y="420"/>
                    <a:pt x="34" y="420"/>
                    <a:pt x="34" y="420"/>
                  </a:cubicBezTo>
                  <a:cubicBezTo>
                    <a:pt x="34" y="423"/>
                    <a:pt x="34" y="423"/>
                    <a:pt x="34" y="423"/>
                  </a:cubicBezTo>
                  <a:cubicBezTo>
                    <a:pt x="35" y="423"/>
                    <a:pt x="35" y="423"/>
                    <a:pt x="36" y="423"/>
                  </a:cubicBezTo>
                  <a:cubicBezTo>
                    <a:pt x="34" y="420"/>
                    <a:pt x="34" y="420"/>
                    <a:pt x="34" y="420"/>
                  </a:cubicBezTo>
                  <a:cubicBezTo>
                    <a:pt x="34" y="423"/>
                    <a:pt x="34" y="423"/>
                    <a:pt x="34" y="423"/>
                  </a:cubicBezTo>
                  <a:cubicBezTo>
                    <a:pt x="34" y="422"/>
                    <a:pt x="34" y="422"/>
                    <a:pt x="34" y="422"/>
                  </a:cubicBezTo>
                  <a:cubicBezTo>
                    <a:pt x="34" y="423"/>
                    <a:pt x="34" y="423"/>
                    <a:pt x="34" y="423"/>
                  </a:cubicBezTo>
                  <a:cubicBezTo>
                    <a:pt x="34" y="423"/>
                    <a:pt x="34" y="423"/>
                    <a:pt x="34" y="423"/>
                  </a:cubicBezTo>
                  <a:cubicBezTo>
                    <a:pt x="34" y="422"/>
                    <a:pt x="34" y="422"/>
                    <a:pt x="34" y="422"/>
                  </a:cubicBezTo>
                  <a:cubicBezTo>
                    <a:pt x="34" y="423"/>
                    <a:pt x="34" y="423"/>
                    <a:pt x="34" y="423"/>
                  </a:cubicBezTo>
                  <a:cubicBezTo>
                    <a:pt x="34" y="423"/>
                    <a:pt x="35" y="423"/>
                    <a:pt x="36" y="424"/>
                  </a:cubicBezTo>
                  <a:cubicBezTo>
                    <a:pt x="40" y="425"/>
                    <a:pt x="48" y="429"/>
                    <a:pt x="59" y="435"/>
                  </a:cubicBezTo>
                  <a:cubicBezTo>
                    <a:pt x="97" y="455"/>
                    <a:pt x="170" y="497"/>
                    <a:pt x="232" y="534"/>
                  </a:cubicBezTo>
                  <a:cubicBezTo>
                    <a:pt x="264" y="553"/>
                    <a:pt x="293" y="570"/>
                    <a:pt x="314" y="582"/>
                  </a:cubicBezTo>
                  <a:cubicBezTo>
                    <a:pt x="325" y="589"/>
                    <a:pt x="333" y="594"/>
                    <a:pt x="339" y="597"/>
                  </a:cubicBezTo>
                  <a:cubicBezTo>
                    <a:pt x="345" y="601"/>
                    <a:pt x="348" y="603"/>
                    <a:pt x="348" y="603"/>
                  </a:cubicBezTo>
                  <a:cubicBezTo>
                    <a:pt x="349" y="603"/>
                    <a:pt x="351" y="604"/>
                    <a:pt x="352" y="603"/>
                  </a:cubicBezTo>
                  <a:cubicBezTo>
                    <a:pt x="353" y="603"/>
                    <a:pt x="354" y="602"/>
                    <a:pt x="355" y="601"/>
                  </a:cubicBezTo>
                  <a:cubicBezTo>
                    <a:pt x="355" y="600"/>
                    <a:pt x="355" y="599"/>
                    <a:pt x="355" y="599"/>
                  </a:cubicBezTo>
                  <a:cubicBezTo>
                    <a:pt x="355" y="598"/>
                    <a:pt x="355" y="597"/>
                    <a:pt x="355" y="597"/>
                  </a:cubicBezTo>
                  <a:cubicBezTo>
                    <a:pt x="355" y="596"/>
                    <a:pt x="354" y="596"/>
                    <a:pt x="354" y="596"/>
                  </a:cubicBezTo>
                  <a:cubicBezTo>
                    <a:pt x="354" y="596"/>
                    <a:pt x="354" y="595"/>
                    <a:pt x="353" y="595"/>
                  </a:cubicBezTo>
                  <a:cubicBezTo>
                    <a:pt x="353" y="595"/>
                    <a:pt x="352" y="594"/>
                    <a:pt x="351" y="594"/>
                  </a:cubicBezTo>
                  <a:cubicBezTo>
                    <a:pt x="348" y="591"/>
                    <a:pt x="340" y="587"/>
                    <a:pt x="330" y="580"/>
                  </a:cubicBezTo>
                  <a:cubicBezTo>
                    <a:pt x="292" y="556"/>
                    <a:pt x="215" y="509"/>
                    <a:pt x="148" y="468"/>
                  </a:cubicBezTo>
                  <a:cubicBezTo>
                    <a:pt x="115" y="447"/>
                    <a:pt x="84" y="428"/>
                    <a:pt x="61" y="414"/>
                  </a:cubicBezTo>
                  <a:cubicBezTo>
                    <a:pt x="50" y="406"/>
                    <a:pt x="40" y="401"/>
                    <a:pt x="34" y="396"/>
                  </a:cubicBezTo>
                  <a:cubicBezTo>
                    <a:pt x="31" y="394"/>
                    <a:pt x="28" y="393"/>
                    <a:pt x="27" y="392"/>
                  </a:cubicBezTo>
                  <a:cubicBezTo>
                    <a:pt x="26" y="391"/>
                    <a:pt x="25" y="391"/>
                    <a:pt x="25" y="390"/>
                  </a:cubicBezTo>
                  <a:cubicBezTo>
                    <a:pt x="25" y="390"/>
                    <a:pt x="25" y="390"/>
                    <a:pt x="25" y="390"/>
                  </a:cubicBezTo>
                  <a:cubicBezTo>
                    <a:pt x="25" y="390"/>
                    <a:pt x="25" y="390"/>
                    <a:pt x="25" y="390"/>
                  </a:cubicBezTo>
                  <a:cubicBezTo>
                    <a:pt x="23" y="392"/>
                    <a:pt x="23" y="392"/>
                    <a:pt x="23" y="392"/>
                  </a:cubicBezTo>
                  <a:cubicBezTo>
                    <a:pt x="25" y="390"/>
                    <a:pt x="25" y="390"/>
                    <a:pt x="25" y="390"/>
                  </a:cubicBezTo>
                  <a:cubicBezTo>
                    <a:pt x="25" y="390"/>
                    <a:pt x="25" y="390"/>
                    <a:pt x="25" y="390"/>
                  </a:cubicBezTo>
                  <a:cubicBezTo>
                    <a:pt x="23" y="392"/>
                    <a:pt x="23" y="392"/>
                    <a:pt x="23" y="392"/>
                  </a:cubicBezTo>
                  <a:cubicBezTo>
                    <a:pt x="25" y="390"/>
                    <a:pt x="25" y="390"/>
                    <a:pt x="25" y="390"/>
                  </a:cubicBezTo>
                  <a:cubicBezTo>
                    <a:pt x="22" y="393"/>
                    <a:pt x="22" y="393"/>
                    <a:pt x="22" y="393"/>
                  </a:cubicBezTo>
                  <a:cubicBezTo>
                    <a:pt x="25" y="391"/>
                    <a:pt x="25" y="391"/>
                    <a:pt x="25" y="391"/>
                  </a:cubicBezTo>
                  <a:cubicBezTo>
                    <a:pt x="25" y="390"/>
                    <a:pt x="25" y="390"/>
                    <a:pt x="25" y="390"/>
                  </a:cubicBezTo>
                  <a:cubicBezTo>
                    <a:pt x="22" y="393"/>
                    <a:pt x="22" y="393"/>
                    <a:pt x="22" y="393"/>
                  </a:cubicBezTo>
                  <a:cubicBezTo>
                    <a:pt x="25" y="391"/>
                    <a:pt x="25" y="391"/>
                    <a:pt x="25" y="391"/>
                  </a:cubicBezTo>
                  <a:cubicBezTo>
                    <a:pt x="22" y="393"/>
                    <a:pt x="22" y="393"/>
                    <a:pt x="22" y="393"/>
                  </a:cubicBezTo>
                  <a:cubicBezTo>
                    <a:pt x="26" y="393"/>
                    <a:pt x="26" y="393"/>
                    <a:pt x="26" y="393"/>
                  </a:cubicBezTo>
                  <a:cubicBezTo>
                    <a:pt x="26" y="392"/>
                    <a:pt x="26" y="391"/>
                    <a:pt x="25" y="391"/>
                  </a:cubicBezTo>
                  <a:cubicBezTo>
                    <a:pt x="22" y="393"/>
                    <a:pt x="22" y="393"/>
                    <a:pt x="22" y="393"/>
                  </a:cubicBezTo>
                  <a:cubicBezTo>
                    <a:pt x="26" y="393"/>
                    <a:pt x="26" y="393"/>
                    <a:pt x="26" y="393"/>
                  </a:cubicBezTo>
                  <a:cubicBezTo>
                    <a:pt x="22" y="393"/>
                    <a:pt x="22" y="393"/>
                    <a:pt x="22" y="393"/>
                  </a:cubicBezTo>
                  <a:cubicBezTo>
                    <a:pt x="26" y="395"/>
                    <a:pt x="26" y="395"/>
                    <a:pt x="26" y="395"/>
                  </a:cubicBezTo>
                  <a:cubicBezTo>
                    <a:pt x="26" y="394"/>
                    <a:pt x="26" y="394"/>
                    <a:pt x="26" y="393"/>
                  </a:cubicBezTo>
                  <a:cubicBezTo>
                    <a:pt x="22" y="393"/>
                    <a:pt x="22" y="393"/>
                    <a:pt x="22" y="393"/>
                  </a:cubicBezTo>
                  <a:cubicBezTo>
                    <a:pt x="26" y="395"/>
                    <a:pt x="26" y="395"/>
                    <a:pt x="26" y="395"/>
                  </a:cubicBezTo>
                  <a:cubicBezTo>
                    <a:pt x="22" y="393"/>
                    <a:pt x="22" y="393"/>
                    <a:pt x="22" y="393"/>
                  </a:cubicBezTo>
                  <a:cubicBezTo>
                    <a:pt x="25" y="396"/>
                    <a:pt x="25" y="396"/>
                    <a:pt x="25" y="396"/>
                  </a:cubicBezTo>
                  <a:cubicBezTo>
                    <a:pt x="25" y="396"/>
                    <a:pt x="26" y="395"/>
                    <a:pt x="26" y="395"/>
                  </a:cubicBezTo>
                  <a:cubicBezTo>
                    <a:pt x="22" y="393"/>
                    <a:pt x="22" y="393"/>
                    <a:pt x="22" y="393"/>
                  </a:cubicBezTo>
                  <a:cubicBezTo>
                    <a:pt x="25" y="396"/>
                    <a:pt x="25" y="396"/>
                    <a:pt x="25" y="396"/>
                  </a:cubicBezTo>
                  <a:cubicBezTo>
                    <a:pt x="22" y="393"/>
                    <a:pt x="22" y="393"/>
                    <a:pt x="22" y="393"/>
                  </a:cubicBezTo>
                  <a:cubicBezTo>
                    <a:pt x="19" y="397"/>
                    <a:pt x="19" y="397"/>
                    <a:pt x="19" y="397"/>
                  </a:cubicBezTo>
                  <a:cubicBezTo>
                    <a:pt x="19" y="397"/>
                    <a:pt x="104" y="446"/>
                    <a:pt x="189" y="494"/>
                  </a:cubicBezTo>
                  <a:cubicBezTo>
                    <a:pt x="231" y="518"/>
                    <a:pt x="274" y="542"/>
                    <a:pt x="306" y="560"/>
                  </a:cubicBezTo>
                  <a:cubicBezTo>
                    <a:pt x="322" y="569"/>
                    <a:pt x="335" y="577"/>
                    <a:pt x="345" y="582"/>
                  </a:cubicBezTo>
                  <a:cubicBezTo>
                    <a:pt x="349" y="585"/>
                    <a:pt x="353" y="587"/>
                    <a:pt x="356" y="588"/>
                  </a:cubicBezTo>
                  <a:cubicBezTo>
                    <a:pt x="357" y="589"/>
                    <a:pt x="358" y="590"/>
                    <a:pt x="359" y="590"/>
                  </a:cubicBezTo>
                  <a:cubicBezTo>
                    <a:pt x="359" y="590"/>
                    <a:pt x="360" y="590"/>
                    <a:pt x="360" y="591"/>
                  </a:cubicBezTo>
                  <a:cubicBezTo>
                    <a:pt x="360" y="591"/>
                    <a:pt x="360" y="591"/>
                    <a:pt x="360" y="591"/>
                  </a:cubicBezTo>
                  <a:cubicBezTo>
                    <a:pt x="361" y="591"/>
                    <a:pt x="361" y="591"/>
                    <a:pt x="361" y="591"/>
                  </a:cubicBezTo>
                  <a:cubicBezTo>
                    <a:pt x="361" y="591"/>
                    <a:pt x="361" y="591"/>
                    <a:pt x="362" y="591"/>
                  </a:cubicBezTo>
                  <a:cubicBezTo>
                    <a:pt x="363" y="591"/>
                    <a:pt x="363" y="591"/>
                    <a:pt x="364" y="591"/>
                  </a:cubicBezTo>
                  <a:cubicBezTo>
                    <a:pt x="364" y="591"/>
                    <a:pt x="365" y="590"/>
                    <a:pt x="366" y="590"/>
                  </a:cubicBezTo>
                  <a:cubicBezTo>
                    <a:pt x="366" y="589"/>
                    <a:pt x="366" y="589"/>
                    <a:pt x="366" y="589"/>
                  </a:cubicBezTo>
                  <a:cubicBezTo>
                    <a:pt x="367" y="588"/>
                    <a:pt x="367" y="587"/>
                    <a:pt x="367" y="586"/>
                  </a:cubicBezTo>
                  <a:cubicBezTo>
                    <a:pt x="367" y="585"/>
                    <a:pt x="366" y="584"/>
                    <a:pt x="366" y="583"/>
                  </a:cubicBezTo>
                  <a:cubicBezTo>
                    <a:pt x="365" y="582"/>
                    <a:pt x="364" y="581"/>
                    <a:pt x="363" y="580"/>
                  </a:cubicBezTo>
                  <a:cubicBezTo>
                    <a:pt x="361" y="578"/>
                    <a:pt x="358" y="576"/>
                    <a:pt x="354" y="573"/>
                  </a:cubicBezTo>
                  <a:cubicBezTo>
                    <a:pt x="339" y="562"/>
                    <a:pt x="310" y="545"/>
                    <a:pt x="275" y="524"/>
                  </a:cubicBezTo>
                  <a:cubicBezTo>
                    <a:pt x="222" y="493"/>
                    <a:pt x="156" y="455"/>
                    <a:pt x="103" y="424"/>
                  </a:cubicBezTo>
                  <a:cubicBezTo>
                    <a:pt x="77" y="408"/>
                    <a:pt x="54" y="394"/>
                    <a:pt x="37" y="383"/>
                  </a:cubicBezTo>
                  <a:cubicBezTo>
                    <a:pt x="29" y="378"/>
                    <a:pt x="23" y="373"/>
                    <a:pt x="18" y="370"/>
                  </a:cubicBezTo>
                  <a:cubicBezTo>
                    <a:pt x="16" y="368"/>
                    <a:pt x="14" y="367"/>
                    <a:pt x="13" y="366"/>
                  </a:cubicBezTo>
                  <a:cubicBezTo>
                    <a:pt x="13" y="365"/>
                    <a:pt x="13" y="365"/>
                    <a:pt x="13" y="365"/>
                  </a:cubicBezTo>
                  <a:cubicBezTo>
                    <a:pt x="13" y="365"/>
                    <a:pt x="13" y="365"/>
                    <a:pt x="13" y="365"/>
                  </a:cubicBezTo>
                  <a:cubicBezTo>
                    <a:pt x="10" y="366"/>
                    <a:pt x="10" y="366"/>
                    <a:pt x="10" y="366"/>
                  </a:cubicBezTo>
                  <a:cubicBezTo>
                    <a:pt x="13" y="366"/>
                    <a:pt x="13" y="366"/>
                    <a:pt x="13" y="366"/>
                  </a:cubicBezTo>
                  <a:cubicBezTo>
                    <a:pt x="13" y="365"/>
                    <a:pt x="13" y="365"/>
                    <a:pt x="13" y="365"/>
                  </a:cubicBezTo>
                  <a:cubicBezTo>
                    <a:pt x="10" y="366"/>
                    <a:pt x="10" y="366"/>
                    <a:pt x="10" y="366"/>
                  </a:cubicBezTo>
                  <a:cubicBezTo>
                    <a:pt x="13" y="366"/>
                    <a:pt x="13" y="366"/>
                    <a:pt x="13" y="366"/>
                  </a:cubicBezTo>
                  <a:cubicBezTo>
                    <a:pt x="9" y="366"/>
                    <a:pt x="9" y="366"/>
                    <a:pt x="9" y="366"/>
                  </a:cubicBezTo>
                  <a:cubicBezTo>
                    <a:pt x="12" y="368"/>
                    <a:pt x="12" y="368"/>
                    <a:pt x="12" y="368"/>
                  </a:cubicBezTo>
                  <a:cubicBezTo>
                    <a:pt x="13" y="367"/>
                    <a:pt x="13" y="367"/>
                    <a:pt x="13" y="366"/>
                  </a:cubicBezTo>
                  <a:cubicBezTo>
                    <a:pt x="9" y="366"/>
                    <a:pt x="9" y="366"/>
                    <a:pt x="9" y="366"/>
                  </a:cubicBezTo>
                  <a:cubicBezTo>
                    <a:pt x="12" y="368"/>
                    <a:pt x="12" y="368"/>
                    <a:pt x="12" y="368"/>
                  </a:cubicBezTo>
                  <a:cubicBezTo>
                    <a:pt x="8" y="366"/>
                    <a:pt x="8" y="366"/>
                    <a:pt x="8" y="366"/>
                  </a:cubicBezTo>
                  <a:cubicBezTo>
                    <a:pt x="6" y="369"/>
                    <a:pt x="6" y="369"/>
                    <a:pt x="6" y="369"/>
                  </a:cubicBezTo>
                  <a:cubicBezTo>
                    <a:pt x="369" y="582"/>
                    <a:pt x="369" y="582"/>
                    <a:pt x="369" y="582"/>
                  </a:cubicBezTo>
                  <a:cubicBezTo>
                    <a:pt x="371" y="583"/>
                    <a:pt x="374" y="583"/>
                    <a:pt x="375" y="581"/>
                  </a:cubicBezTo>
                  <a:cubicBezTo>
                    <a:pt x="377" y="579"/>
                    <a:pt x="376" y="576"/>
                    <a:pt x="374" y="574"/>
                  </a:cubicBezTo>
                  <a:cubicBezTo>
                    <a:pt x="8" y="346"/>
                    <a:pt x="8" y="346"/>
                    <a:pt x="8" y="346"/>
                  </a:cubicBezTo>
                  <a:cubicBezTo>
                    <a:pt x="5" y="349"/>
                    <a:pt x="5" y="349"/>
                    <a:pt x="5" y="349"/>
                  </a:cubicBezTo>
                  <a:cubicBezTo>
                    <a:pt x="9" y="352"/>
                    <a:pt x="9" y="352"/>
                    <a:pt x="9" y="352"/>
                  </a:cubicBezTo>
                  <a:cubicBezTo>
                    <a:pt x="6" y="350"/>
                    <a:pt x="6" y="350"/>
                    <a:pt x="6" y="350"/>
                  </a:cubicBezTo>
                  <a:cubicBezTo>
                    <a:pt x="7" y="354"/>
                    <a:pt x="7" y="354"/>
                    <a:pt x="7" y="354"/>
                  </a:cubicBezTo>
                  <a:cubicBezTo>
                    <a:pt x="8" y="353"/>
                    <a:pt x="9" y="353"/>
                    <a:pt x="9" y="352"/>
                  </a:cubicBezTo>
                  <a:cubicBezTo>
                    <a:pt x="6" y="350"/>
                    <a:pt x="6" y="350"/>
                    <a:pt x="6" y="350"/>
                  </a:cubicBezTo>
                  <a:cubicBezTo>
                    <a:pt x="7" y="354"/>
                    <a:pt x="7" y="354"/>
                    <a:pt x="7" y="354"/>
                  </a:cubicBezTo>
                  <a:cubicBezTo>
                    <a:pt x="6" y="350"/>
                    <a:pt x="6" y="350"/>
                    <a:pt x="6" y="350"/>
                  </a:cubicBezTo>
                  <a:cubicBezTo>
                    <a:pt x="6" y="354"/>
                    <a:pt x="6" y="354"/>
                    <a:pt x="6" y="354"/>
                  </a:cubicBezTo>
                  <a:cubicBezTo>
                    <a:pt x="6" y="354"/>
                    <a:pt x="6" y="354"/>
                    <a:pt x="7" y="354"/>
                  </a:cubicBezTo>
                  <a:cubicBezTo>
                    <a:pt x="6" y="350"/>
                    <a:pt x="6" y="350"/>
                    <a:pt x="6" y="350"/>
                  </a:cubicBezTo>
                  <a:cubicBezTo>
                    <a:pt x="6" y="354"/>
                    <a:pt x="6" y="354"/>
                    <a:pt x="6" y="354"/>
                  </a:cubicBezTo>
                  <a:cubicBezTo>
                    <a:pt x="6" y="352"/>
                    <a:pt x="6" y="352"/>
                    <a:pt x="6" y="352"/>
                  </a:cubicBezTo>
                  <a:cubicBezTo>
                    <a:pt x="5" y="354"/>
                    <a:pt x="5" y="354"/>
                    <a:pt x="5" y="354"/>
                  </a:cubicBezTo>
                  <a:cubicBezTo>
                    <a:pt x="6" y="354"/>
                    <a:pt x="6" y="354"/>
                    <a:pt x="6" y="354"/>
                  </a:cubicBezTo>
                  <a:cubicBezTo>
                    <a:pt x="6" y="352"/>
                    <a:pt x="6" y="352"/>
                    <a:pt x="6" y="352"/>
                  </a:cubicBezTo>
                  <a:cubicBezTo>
                    <a:pt x="5" y="354"/>
                    <a:pt x="5" y="354"/>
                    <a:pt x="5" y="354"/>
                  </a:cubicBezTo>
                  <a:cubicBezTo>
                    <a:pt x="6" y="354"/>
                    <a:pt x="6" y="354"/>
                    <a:pt x="6" y="354"/>
                  </a:cubicBezTo>
                  <a:cubicBezTo>
                    <a:pt x="6" y="354"/>
                    <a:pt x="7" y="354"/>
                    <a:pt x="8" y="355"/>
                  </a:cubicBezTo>
                  <a:cubicBezTo>
                    <a:pt x="13" y="357"/>
                    <a:pt x="24" y="362"/>
                    <a:pt x="37" y="370"/>
                  </a:cubicBezTo>
                  <a:cubicBezTo>
                    <a:pt x="83" y="395"/>
                    <a:pt x="171" y="446"/>
                    <a:pt x="247" y="491"/>
                  </a:cubicBezTo>
                  <a:cubicBezTo>
                    <a:pt x="285" y="514"/>
                    <a:pt x="320" y="535"/>
                    <a:pt x="345" y="550"/>
                  </a:cubicBezTo>
                  <a:cubicBezTo>
                    <a:pt x="358" y="557"/>
                    <a:pt x="368" y="564"/>
                    <a:pt x="375" y="568"/>
                  </a:cubicBezTo>
                  <a:cubicBezTo>
                    <a:pt x="383" y="572"/>
                    <a:pt x="387" y="575"/>
                    <a:pt x="387" y="575"/>
                  </a:cubicBezTo>
                  <a:cubicBezTo>
                    <a:pt x="389" y="576"/>
                    <a:pt x="392" y="575"/>
                    <a:pt x="393" y="573"/>
                  </a:cubicBezTo>
                  <a:cubicBezTo>
                    <a:pt x="393" y="572"/>
                    <a:pt x="394" y="571"/>
                    <a:pt x="394" y="571"/>
                  </a:cubicBezTo>
                  <a:cubicBezTo>
                    <a:pt x="394" y="570"/>
                    <a:pt x="393" y="569"/>
                    <a:pt x="393" y="568"/>
                  </a:cubicBezTo>
                  <a:cubicBezTo>
                    <a:pt x="393" y="568"/>
                    <a:pt x="392" y="567"/>
                    <a:pt x="392" y="567"/>
                  </a:cubicBezTo>
                  <a:cubicBezTo>
                    <a:pt x="391" y="566"/>
                    <a:pt x="390" y="565"/>
                    <a:pt x="389" y="564"/>
                  </a:cubicBezTo>
                  <a:cubicBezTo>
                    <a:pt x="384" y="560"/>
                    <a:pt x="375" y="554"/>
                    <a:pt x="362" y="546"/>
                  </a:cubicBezTo>
                  <a:cubicBezTo>
                    <a:pt x="319" y="518"/>
                    <a:pt x="234" y="467"/>
                    <a:pt x="160" y="422"/>
                  </a:cubicBezTo>
                  <a:cubicBezTo>
                    <a:pt x="123" y="399"/>
                    <a:pt x="88" y="379"/>
                    <a:pt x="63" y="363"/>
                  </a:cubicBezTo>
                  <a:cubicBezTo>
                    <a:pt x="51" y="355"/>
                    <a:pt x="41" y="349"/>
                    <a:pt x="34" y="344"/>
                  </a:cubicBezTo>
                  <a:cubicBezTo>
                    <a:pt x="30" y="342"/>
                    <a:pt x="27" y="340"/>
                    <a:pt x="26" y="339"/>
                  </a:cubicBezTo>
                  <a:cubicBezTo>
                    <a:pt x="25" y="338"/>
                    <a:pt x="24" y="338"/>
                    <a:pt x="24" y="338"/>
                  </a:cubicBezTo>
                  <a:cubicBezTo>
                    <a:pt x="24" y="338"/>
                    <a:pt x="24" y="338"/>
                    <a:pt x="24" y="338"/>
                  </a:cubicBezTo>
                  <a:cubicBezTo>
                    <a:pt x="24" y="338"/>
                    <a:pt x="24" y="338"/>
                    <a:pt x="24" y="338"/>
                  </a:cubicBezTo>
                  <a:cubicBezTo>
                    <a:pt x="22" y="339"/>
                    <a:pt x="22" y="339"/>
                    <a:pt x="22" y="339"/>
                  </a:cubicBezTo>
                  <a:cubicBezTo>
                    <a:pt x="24" y="338"/>
                    <a:pt x="24" y="338"/>
                    <a:pt x="24" y="338"/>
                  </a:cubicBezTo>
                  <a:cubicBezTo>
                    <a:pt x="24" y="338"/>
                    <a:pt x="24" y="338"/>
                    <a:pt x="24" y="338"/>
                  </a:cubicBezTo>
                  <a:cubicBezTo>
                    <a:pt x="22" y="339"/>
                    <a:pt x="22" y="339"/>
                    <a:pt x="22" y="339"/>
                  </a:cubicBezTo>
                  <a:cubicBezTo>
                    <a:pt x="24" y="338"/>
                    <a:pt x="24" y="338"/>
                    <a:pt x="24" y="338"/>
                  </a:cubicBezTo>
                  <a:cubicBezTo>
                    <a:pt x="21" y="340"/>
                    <a:pt x="21" y="340"/>
                    <a:pt x="21" y="340"/>
                  </a:cubicBezTo>
                  <a:cubicBezTo>
                    <a:pt x="24" y="339"/>
                    <a:pt x="24" y="339"/>
                    <a:pt x="24" y="339"/>
                  </a:cubicBezTo>
                  <a:cubicBezTo>
                    <a:pt x="24" y="338"/>
                    <a:pt x="24" y="338"/>
                    <a:pt x="24" y="338"/>
                  </a:cubicBezTo>
                  <a:cubicBezTo>
                    <a:pt x="21" y="340"/>
                    <a:pt x="21" y="340"/>
                    <a:pt x="21" y="340"/>
                  </a:cubicBezTo>
                  <a:cubicBezTo>
                    <a:pt x="24" y="339"/>
                    <a:pt x="24" y="339"/>
                    <a:pt x="24" y="339"/>
                  </a:cubicBezTo>
                  <a:cubicBezTo>
                    <a:pt x="20" y="340"/>
                    <a:pt x="20" y="340"/>
                    <a:pt x="20" y="340"/>
                  </a:cubicBezTo>
                  <a:cubicBezTo>
                    <a:pt x="25" y="340"/>
                    <a:pt x="25" y="340"/>
                    <a:pt x="25" y="340"/>
                  </a:cubicBezTo>
                  <a:cubicBezTo>
                    <a:pt x="25" y="339"/>
                    <a:pt x="24" y="339"/>
                    <a:pt x="24" y="339"/>
                  </a:cubicBezTo>
                  <a:cubicBezTo>
                    <a:pt x="20" y="340"/>
                    <a:pt x="20" y="340"/>
                    <a:pt x="20" y="340"/>
                  </a:cubicBezTo>
                  <a:cubicBezTo>
                    <a:pt x="25" y="340"/>
                    <a:pt x="25" y="340"/>
                    <a:pt x="25" y="340"/>
                  </a:cubicBezTo>
                  <a:cubicBezTo>
                    <a:pt x="20" y="340"/>
                    <a:pt x="20" y="340"/>
                    <a:pt x="20" y="340"/>
                  </a:cubicBezTo>
                  <a:cubicBezTo>
                    <a:pt x="24" y="343"/>
                    <a:pt x="24" y="343"/>
                    <a:pt x="24" y="343"/>
                  </a:cubicBezTo>
                  <a:cubicBezTo>
                    <a:pt x="24" y="342"/>
                    <a:pt x="25" y="341"/>
                    <a:pt x="25" y="340"/>
                  </a:cubicBezTo>
                  <a:cubicBezTo>
                    <a:pt x="20" y="340"/>
                    <a:pt x="20" y="340"/>
                    <a:pt x="20" y="340"/>
                  </a:cubicBezTo>
                  <a:cubicBezTo>
                    <a:pt x="24" y="343"/>
                    <a:pt x="24" y="343"/>
                    <a:pt x="24" y="343"/>
                  </a:cubicBezTo>
                  <a:cubicBezTo>
                    <a:pt x="24" y="343"/>
                    <a:pt x="24" y="343"/>
                    <a:pt x="24" y="343"/>
                  </a:cubicBezTo>
                  <a:cubicBezTo>
                    <a:pt x="21" y="341"/>
                    <a:pt x="21" y="341"/>
                    <a:pt x="21" y="341"/>
                  </a:cubicBezTo>
                  <a:cubicBezTo>
                    <a:pt x="22" y="344"/>
                    <a:pt x="22" y="344"/>
                    <a:pt x="22" y="344"/>
                  </a:cubicBezTo>
                  <a:cubicBezTo>
                    <a:pt x="22" y="344"/>
                    <a:pt x="23" y="343"/>
                    <a:pt x="24" y="343"/>
                  </a:cubicBezTo>
                  <a:cubicBezTo>
                    <a:pt x="21" y="341"/>
                    <a:pt x="21" y="341"/>
                    <a:pt x="21" y="341"/>
                  </a:cubicBezTo>
                  <a:cubicBezTo>
                    <a:pt x="22" y="344"/>
                    <a:pt x="22" y="344"/>
                    <a:pt x="22" y="344"/>
                  </a:cubicBezTo>
                  <a:cubicBezTo>
                    <a:pt x="21" y="342"/>
                    <a:pt x="21" y="342"/>
                    <a:pt x="21" y="342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1" y="344"/>
                    <a:pt x="21" y="344"/>
                    <a:pt x="22" y="344"/>
                  </a:cubicBezTo>
                  <a:cubicBezTo>
                    <a:pt x="21" y="342"/>
                    <a:pt x="21" y="342"/>
                    <a:pt x="21" y="342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1" y="343"/>
                    <a:pt x="21" y="343"/>
                    <a:pt x="21" y="343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1" y="343"/>
                    <a:pt x="21" y="343"/>
                    <a:pt x="21" y="343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1" y="344"/>
                    <a:pt x="22" y="345"/>
                    <a:pt x="24" y="345"/>
                  </a:cubicBezTo>
                  <a:cubicBezTo>
                    <a:pt x="29" y="347"/>
                    <a:pt x="38" y="352"/>
                    <a:pt x="51" y="359"/>
                  </a:cubicBezTo>
                  <a:cubicBezTo>
                    <a:pt x="94" y="384"/>
                    <a:pt x="175" y="434"/>
                    <a:pt x="247" y="479"/>
                  </a:cubicBezTo>
                  <a:cubicBezTo>
                    <a:pt x="283" y="501"/>
                    <a:pt x="317" y="522"/>
                    <a:pt x="343" y="537"/>
                  </a:cubicBezTo>
                  <a:cubicBezTo>
                    <a:pt x="356" y="545"/>
                    <a:pt x="367" y="551"/>
                    <a:pt x="375" y="555"/>
                  </a:cubicBezTo>
                  <a:cubicBezTo>
                    <a:pt x="379" y="557"/>
                    <a:pt x="383" y="559"/>
                    <a:pt x="386" y="560"/>
                  </a:cubicBezTo>
                  <a:cubicBezTo>
                    <a:pt x="387" y="561"/>
                    <a:pt x="389" y="561"/>
                    <a:pt x="390" y="562"/>
                  </a:cubicBezTo>
                  <a:cubicBezTo>
                    <a:pt x="391" y="562"/>
                    <a:pt x="392" y="562"/>
                    <a:pt x="394" y="562"/>
                  </a:cubicBezTo>
                  <a:cubicBezTo>
                    <a:pt x="394" y="562"/>
                    <a:pt x="395" y="562"/>
                    <a:pt x="396" y="562"/>
                  </a:cubicBezTo>
                  <a:cubicBezTo>
                    <a:pt x="397" y="562"/>
                    <a:pt x="398" y="561"/>
                    <a:pt x="399" y="560"/>
                  </a:cubicBezTo>
                  <a:cubicBezTo>
                    <a:pt x="399" y="559"/>
                    <a:pt x="399" y="557"/>
                    <a:pt x="399" y="556"/>
                  </a:cubicBezTo>
                  <a:cubicBezTo>
                    <a:pt x="399" y="555"/>
                    <a:pt x="398" y="554"/>
                    <a:pt x="397" y="553"/>
                  </a:cubicBezTo>
                  <a:cubicBezTo>
                    <a:pt x="397" y="553"/>
                    <a:pt x="391" y="550"/>
                    <a:pt x="382" y="544"/>
                  </a:cubicBezTo>
                  <a:cubicBezTo>
                    <a:pt x="347" y="523"/>
                    <a:pt x="261" y="472"/>
                    <a:pt x="183" y="424"/>
                  </a:cubicBezTo>
                  <a:cubicBezTo>
                    <a:pt x="144" y="400"/>
                    <a:pt x="108" y="377"/>
                    <a:pt x="81" y="360"/>
                  </a:cubicBezTo>
                  <a:cubicBezTo>
                    <a:pt x="67" y="351"/>
                    <a:pt x="56" y="344"/>
                    <a:pt x="49" y="339"/>
                  </a:cubicBezTo>
                  <a:cubicBezTo>
                    <a:pt x="45" y="336"/>
                    <a:pt x="42" y="334"/>
                    <a:pt x="40" y="332"/>
                  </a:cubicBezTo>
                  <a:cubicBezTo>
                    <a:pt x="39" y="331"/>
                    <a:pt x="39" y="331"/>
                    <a:pt x="38" y="330"/>
                  </a:cubicBezTo>
                  <a:cubicBezTo>
                    <a:pt x="38" y="330"/>
                    <a:pt x="38" y="330"/>
                    <a:pt x="38" y="330"/>
                  </a:cubicBezTo>
                  <a:cubicBezTo>
                    <a:pt x="38" y="330"/>
                    <a:pt x="38" y="330"/>
                    <a:pt x="38" y="330"/>
                  </a:cubicBezTo>
                  <a:cubicBezTo>
                    <a:pt x="37" y="331"/>
                    <a:pt x="37" y="331"/>
                    <a:pt x="37" y="331"/>
                  </a:cubicBezTo>
                  <a:cubicBezTo>
                    <a:pt x="38" y="331"/>
                    <a:pt x="38" y="331"/>
                    <a:pt x="38" y="331"/>
                  </a:cubicBezTo>
                  <a:cubicBezTo>
                    <a:pt x="38" y="330"/>
                    <a:pt x="38" y="330"/>
                    <a:pt x="38" y="330"/>
                  </a:cubicBezTo>
                  <a:cubicBezTo>
                    <a:pt x="37" y="331"/>
                    <a:pt x="37" y="331"/>
                    <a:pt x="37" y="331"/>
                  </a:cubicBezTo>
                  <a:cubicBezTo>
                    <a:pt x="38" y="331"/>
                    <a:pt x="38" y="331"/>
                    <a:pt x="38" y="331"/>
                  </a:cubicBezTo>
                  <a:cubicBezTo>
                    <a:pt x="35" y="332"/>
                    <a:pt x="35" y="332"/>
                    <a:pt x="35" y="332"/>
                  </a:cubicBezTo>
                  <a:cubicBezTo>
                    <a:pt x="39" y="332"/>
                    <a:pt x="39" y="332"/>
                    <a:pt x="39" y="332"/>
                  </a:cubicBezTo>
                  <a:cubicBezTo>
                    <a:pt x="39" y="331"/>
                    <a:pt x="38" y="331"/>
                    <a:pt x="38" y="331"/>
                  </a:cubicBezTo>
                  <a:cubicBezTo>
                    <a:pt x="35" y="332"/>
                    <a:pt x="35" y="332"/>
                    <a:pt x="35" y="332"/>
                  </a:cubicBezTo>
                  <a:cubicBezTo>
                    <a:pt x="39" y="332"/>
                    <a:pt x="39" y="332"/>
                    <a:pt x="39" y="332"/>
                  </a:cubicBezTo>
                  <a:cubicBezTo>
                    <a:pt x="34" y="332"/>
                    <a:pt x="34" y="332"/>
                    <a:pt x="34" y="332"/>
                  </a:cubicBezTo>
                  <a:cubicBezTo>
                    <a:pt x="38" y="335"/>
                    <a:pt x="38" y="335"/>
                    <a:pt x="38" y="335"/>
                  </a:cubicBezTo>
                  <a:cubicBezTo>
                    <a:pt x="39" y="334"/>
                    <a:pt x="39" y="333"/>
                    <a:pt x="39" y="332"/>
                  </a:cubicBezTo>
                  <a:cubicBezTo>
                    <a:pt x="34" y="332"/>
                    <a:pt x="34" y="332"/>
                    <a:pt x="34" y="332"/>
                  </a:cubicBezTo>
                  <a:cubicBezTo>
                    <a:pt x="38" y="335"/>
                    <a:pt x="38" y="335"/>
                    <a:pt x="38" y="335"/>
                  </a:cubicBezTo>
                  <a:cubicBezTo>
                    <a:pt x="34" y="332"/>
                    <a:pt x="34" y="332"/>
                    <a:pt x="34" y="332"/>
                  </a:cubicBezTo>
                  <a:cubicBezTo>
                    <a:pt x="32" y="336"/>
                    <a:pt x="32" y="336"/>
                    <a:pt x="32" y="336"/>
                  </a:cubicBezTo>
                  <a:cubicBezTo>
                    <a:pt x="410" y="556"/>
                    <a:pt x="410" y="556"/>
                    <a:pt x="410" y="556"/>
                  </a:cubicBezTo>
                  <a:cubicBezTo>
                    <a:pt x="412" y="558"/>
                    <a:pt x="414" y="557"/>
                    <a:pt x="416" y="555"/>
                  </a:cubicBezTo>
                  <a:cubicBezTo>
                    <a:pt x="416" y="554"/>
                    <a:pt x="416" y="553"/>
                    <a:pt x="416" y="552"/>
                  </a:cubicBezTo>
                  <a:cubicBezTo>
                    <a:pt x="416" y="551"/>
                    <a:pt x="416" y="550"/>
                    <a:pt x="416" y="549"/>
                  </a:cubicBezTo>
                  <a:cubicBezTo>
                    <a:pt x="415" y="548"/>
                    <a:pt x="414" y="547"/>
                    <a:pt x="413" y="546"/>
                  </a:cubicBezTo>
                  <a:cubicBezTo>
                    <a:pt x="411" y="543"/>
                    <a:pt x="407" y="541"/>
                    <a:pt x="403" y="538"/>
                  </a:cubicBezTo>
                  <a:cubicBezTo>
                    <a:pt x="387" y="526"/>
                    <a:pt x="357" y="506"/>
                    <a:pt x="320" y="483"/>
                  </a:cubicBezTo>
                  <a:cubicBezTo>
                    <a:pt x="210" y="414"/>
                    <a:pt x="43" y="317"/>
                    <a:pt x="43" y="317"/>
                  </a:cubicBezTo>
                  <a:cubicBezTo>
                    <a:pt x="41" y="316"/>
                    <a:pt x="38" y="316"/>
                    <a:pt x="37" y="318"/>
                  </a:cubicBezTo>
                  <a:cubicBezTo>
                    <a:pt x="36" y="321"/>
                    <a:pt x="37" y="323"/>
                    <a:pt x="39" y="325"/>
                  </a:cubicBezTo>
                  <a:cubicBezTo>
                    <a:pt x="419" y="547"/>
                    <a:pt x="419" y="547"/>
                    <a:pt x="419" y="547"/>
                  </a:cubicBezTo>
                  <a:cubicBezTo>
                    <a:pt x="420" y="548"/>
                    <a:pt x="421" y="548"/>
                    <a:pt x="423" y="548"/>
                  </a:cubicBezTo>
                  <a:cubicBezTo>
                    <a:pt x="424" y="547"/>
                    <a:pt x="425" y="547"/>
                    <a:pt x="425" y="546"/>
                  </a:cubicBezTo>
                  <a:cubicBezTo>
                    <a:pt x="426" y="545"/>
                    <a:pt x="426" y="544"/>
                    <a:pt x="426" y="543"/>
                  </a:cubicBezTo>
                  <a:cubicBezTo>
                    <a:pt x="426" y="542"/>
                    <a:pt x="426" y="542"/>
                    <a:pt x="425" y="541"/>
                  </a:cubicBezTo>
                  <a:cubicBezTo>
                    <a:pt x="425" y="541"/>
                    <a:pt x="425" y="540"/>
                    <a:pt x="425" y="540"/>
                  </a:cubicBezTo>
                  <a:cubicBezTo>
                    <a:pt x="424" y="540"/>
                    <a:pt x="424" y="540"/>
                    <a:pt x="424" y="540"/>
                  </a:cubicBezTo>
                  <a:cubicBezTo>
                    <a:pt x="423" y="539"/>
                    <a:pt x="423" y="539"/>
                    <a:pt x="422" y="538"/>
                  </a:cubicBezTo>
                  <a:cubicBezTo>
                    <a:pt x="418" y="535"/>
                    <a:pt x="410" y="530"/>
                    <a:pt x="397" y="522"/>
                  </a:cubicBezTo>
                  <a:cubicBezTo>
                    <a:pt x="313" y="469"/>
                    <a:pt x="57" y="310"/>
                    <a:pt x="57" y="310"/>
                  </a:cubicBezTo>
                  <a:cubicBezTo>
                    <a:pt x="55" y="314"/>
                    <a:pt x="55" y="314"/>
                    <a:pt x="55" y="314"/>
                  </a:cubicBezTo>
                  <a:cubicBezTo>
                    <a:pt x="53" y="318"/>
                    <a:pt x="53" y="318"/>
                    <a:pt x="53" y="318"/>
                  </a:cubicBezTo>
                  <a:cubicBezTo>
                    <a:pt x="433" y="535"/>
                    <a:pt x="433" y="535"/>
                    <a:pt x="433" y="535"/>
                  </a:cubicBezTo>
                  <a:cubicBezTo>
                    <a:pt x="434" y="535"/>
                    <a:pt x="436" y="535"/>
                    <a:pt x="437" y="535"/>
                  </a:cubicBezTo>
                  <a:cubicBezTo>
                    <a:pt x="438" y="535"/>
                    <a:pt x="439" y="534"/>
                    <a:pt x="439" y="533"/>
                  </a:cubicBezTo>
                  <a:cubicBezTo>
                    <a:pt x="440" y="532"/>
                    <a:pt x="440" y="531"/>
                    <a:pt x="440" y="531"/>
                  </a:cubicBezTo>
                  <a:cubicBezTo>
                    <a:pt x="440" y="529"/>
                    <a:pt x="440" y="529"/>
                    <a:pt x="439" y="529"/>
                  </a:cubicBezTo>
                  <a:cubicBezTo>
                    <a:pt x="439" y="528"/>
                    <a:pt x="439" y="528"/>
                    <a:pt x="439" y="528"/>
                  </a:cubicBezTo>
                  <a:cubicBezTo>
                    <a:pt x="438" y="527"/>
                    <a:pt x="438" y="527"/>
                    <a:pt x="438" y="527"/>
                  </a:cubicBezTo>
                  <a:cubicBezTo>
                    <a:pt x="438" y="527"/>
                    <a:pt x="437" y="526"/>
                    <a:pt x="436" y="525"/>
                  </a:cubicBezTo>
                  <a:cubicBezTo>
                    <a:pt x="432" y="523"/>
                    <a:pt x="424" y="518"/>
                    <a:pt x="412" y="510"/>
                  </a:cubicBezTo>
                  <a:cubicBezTo>
                    <a:pt x="329" y="458"/>
                    <a:pt x="76" y="301"/>
                    <a:pt x="76" y="301"/>
                  </a:cubicBezTo>
                  <a:cubicBezTo>
                    <a:pt x="74" y="305"/>
                    <a:pt x="74" y="305"/>
                    <a:pt x="74" y="305"/>
                  </a:cubicBezTo>
                  <a:cubicBezTo>
                    <a:pt x="78" y="307"/>
                    <a:pt x="78" y="307"/>
                    <a:pt x="78" y="307"/>
                  </a:cubicBezTo>
                  <a:cubicBezTo>
                    <a:pt x="74" y="305"/>
                    <a:pt x="74" y="305"/>
                    <a:pt x="74" y="305"/>
                  </a:cubicBezTo>
                  <a:cubicBezTo>
                    <a:pt x="76" y="309"/>
                    <a:pt x="76" y="309"/>
                    <a:pt x="76" y="309"/>
                  </a:cubicBezTo>
                  <a:cubicBezTo>
                    <a:pt x="76" y="309"/>
                    <a:pt x="77" y="308"/>
                    <a:pt x="78" y="307"/>
                  </a:cubicBezTo>
                  <a:cubicBezTo>
                    <a:pt x="74" y="305"/>
                    <a:pt x="74" y="305"/>
                    <a:pt x="74" y="305"/>
                  </a:cubicBezTo>
                  <a:cubicBezTo>
                    <a:pt x="76" y="309"/>
                    <a:pt x="76" y="309"/>
                    <a:pt x="76" y="309"/>
                  </a:cubicBezTo>
                  <a:cubicBezTo>
                    <a:pt x="74" y="305"/>
                    <a:pt x="74" y="305"/>
                    <a:pt x="74" y="305"/>
                  </a:cubicBezTo>
                  <a:cubicBezTo>
                    <a:pt x="74" y="309"/>
                    <a:pt x="74" y="309"/>
                    <a:pt x="74" y="309"/>
                  </a:cubicBezTo>
                  <a:cubicBezTo>
                    <a:pt x="75" y="309"/>
                    <a:pt x="75" y="309"/>
                    <a:pt x="76" y="309"/>
                  </a:cubicBezTo>
                  <a:cubicBezTo>
                    <a:pt x="74" y="305"/>
                    <a:pt x="74" y="305"/>
                    <a:pt x="74" y="305"/>
                  </a:cubicBezTo>
                  <a:cubicBezTo>
                    <a:pt x="74" y="309"/>
                    <a:pt x="74" y="309"/>
                    <a:pt x="74" y="309"/>
                  </a:cubicBezTo>
                  <a:cubicBezTo>
                    <a:pt x="74" y="307"/>
                    <a:pt x="74" y="307"/>
                    <a:pt x="74" y="307"/>
                  </a:cubicBezTo>
                  <a:cubicBezTo>
                    <a:pt x="74" y="309"/>
                    <a:pt x="74" y="309"/>
                    <a:pt x="74" y="309"/>
                  </a:cubicBezTo>
                  <a:cubicBezTo>
                    <a:pt x="74" y="309"/>
                    <a:pt x="74" y="309"/>
                    <a:pt x="74" y="309"/>
                  </a:cubicBezTo>
                  <a:cubicBezTo>
                    <a:pt x="74" y="307"/>
                    <a:pt x="74" y="307"/>
                    <a:pt x="74" y="307"/>
                  </a:cubicBezTo>
                  <a:cubicBezTo>
                    <a:pt x="74" y="309"/>
                    <a:pt x="74" y="309"/>
                    <a:pt x="74" y="309"/>
                  </a:cubicBezTo>
                  <a:cubicBezTo>
                    <a:pt x="74" y="309"/>
                    <a:pt x="74" y="309"/>
                    <a:pt x="74" y="309"/>
                  </a:cubicBezTo>
                  <a:cubicBezTo>
                    <a:pt x="74" y="309"/>
                    <a:pt x="74" y="309"/>
                    <a:pt x="74" y="309"/>
                  </a:cubicBezTo>
                  <a:cubicBezTo>
                    <a:pt x="74" y="309"/>
                    <a:pt x="74" y="309"/>
                    <a:pt x="74" y="309"/>
                  </a:cubicBezTo>
                  <a:cubicBezTo>
                    <a:pt x="74" y="309"/>
                    <a:pt x="74" y="309"/>
                    <a:pt x="74" y="309"/>
                  </a:cubicBezTo>
                  <a:cubicBezTo>
                    <a:pt x="74" y="309"/>
                    <a:pt x="74" y="309"/>
                    <a:pt x="74" y="309"/>
                  </a:cubicBezTo>
                  <a:cubicBezTo>
                    <a:pt x="74" y="309"/>
                    <a:pt x="75" y="309"/>
                    <a:pt x="76" y="310"/>
                  </a:cubicBezTo>
                  <a:cubicBezTo>
                    <a:pt x="80" y="312"/>
                    <a:pt x="89" y="317"/>
                    <a:pt x="101" y="324"/>
                  </a:cubicBezTo>
                  <a:cubicBezTo>
                    <a:pt x="143" y="348"/>
                    <a:pt x="224" y="398"/>
                    <a:pt x="296" y="443"/>
                  </a:cubicBezTo>
                  <a:cubicBezTo>
                    <a:pt x="333" y="465"/>
                    <a:pt x="367" y="485"/>
                    <a:pt x="394" y="501"/>
                  </a:cubicBezTo>
                  <a:cubicBezTo>
                    <a:pt x="407" y="508"/>
                    <a:pt x="418" y="514"/>
                    <a:pt x="427" y="519"/>
                  </a:cubicBezTo>
                  <a:cubicBezTo>
                    <a:pt x="431" y="521"/>
                    <a:pt x="435" y="522"/>
                    <a:pt x="438" y="524"/>
                  </a:cubicBezTo>
                  <a:cubicBezTo>
                    <a:pt x="439" y="524"/>
                    <a:pt x="441" y="525"/>
                    <a:pt x="442" y="525"/>
                  </a:cubicBezTo>
                  <a:cubicBezTo>
                    <a:pt x="443" y="525"/>
                    <a:pt x="444" y="526"/>
                    <a:pt x="446" y="526"/>
                  </a:cubicBezTo>
                  <a:cubicBezTo>
                    <a:pt x="446" y="526"/>
                    <a:pt x="447" y="526"/>
                    <a:pt x="448" y="525"/>
                  </a:cubicBezTo>
                  <a:cubicBezTo>
                    <a:pt x="449" y="525"/>
                    <a:pt x="450" y="524"/>
                    <a:pt x="451" y="523"/>
                  </a:cubicBezTo>
                  <a:cubicBezTo>
                    <a:pt x="451" y="523"/>
                    <a:pt x="451" y="523"/>
                    <a:pt x="451" y="523"/>
                  </a:cubicBezTo>
                  <a:cubicBezTo>
                    <a:pt x="451" y="522"/>
                    <a:pt x="451" y="521"/>
                    <a:pt x="451" y="521"/>
                  </a:cubicBezTo>
                  <a:cubicBezTo>
                    <a:pt x="451" y="519"/>
                    <a:pt x="451" y="519"/>
                    <a:pt x="451" y="518"/>
                  </a:cubicBezTo>
                  <a:cubicBezTo>
                    <a:pt x="450" y="517"/>
                    <a:pt x="450" y="517"/>
                    <a:pt x="450" y="517"/>
                  </a:cubicBezTo>
                  <a:cubicBezTo>
                    <a:pt x="449" y="516"/>
                    <a:pt x="448" y="515"/>
                    <a:pt x="447" y="514"/>
                  </a:cubicBezTo>
                  <a:cubicBezTo>
                    <a:pt x="442" y="511"/>
                    <a:pt x="433" y="505"/>
                    <a:pt x="421" y="497"/>
                  </a:cubicBezTo>
                  <a:cubicBezTo>
                    <a:pt x="336" y="442"/>
                    <a:pt x="89" y="292"/>
                    <a:pt x="89" y="292"/>
                  </a:cubicBezTo>
                  <a:cubicBezTo>
                    <a:pt x="86" y="295"/>
                    <a:pt x="86" y="295"/>
                    <a:pt x="86" y="295"/>
                  </a:cubicBezTo>
                  <a:cubicBezTo>
                    <a:pt x="84" y="299"/>
                    <a:pt x="84" y="299"/>
                    <a:pt x="84" y="299"/>
                  </a:cubicBezTo>
                  <a:cubicBezTo>
                    <a:pt x="455" y="512"/>
                    <a:pt x="455" y="512"/>
                    <a:pt x="455" y="512"/>
                  </a:cubicBezTo>
                  <a:cubicBezTo>
                    <a:pt x="457" y="513"/>
                    <a:pt x="460" y="513"/>
                    <a:pt x="461" y="511"/>
                  </a:cubicBezTo>
                  <a:cubicBezTo>
                    <a:pt x="462" y="510"/>
                    <a:pt x="462" y="509"/>
                    <a:pt x="462" y="508"/>
                  </a:cubicBezTo>
                  <a:cubicBezTo>
                    <a:pt x="462" y="506"/>
                    <a:pt x="461" y="505"/>
                    <a:pt x="461" y="505"/>
                  </a:cubicBezTo>
                  <a:cubicBezTo>
                    <a:pt x="460" y="504"/>
                    <a:pt x="459" y="503"/>
                    <a:pt x="458" y="502"/>
                  </a:cubicBezTo>
                  <a:cubicBezTo>
                    <a:pt x="456" y="500"/>
                    <a:pt x="453" y="497"/>
                    <a:pt x="449" y="494"/>
                  </a:cubicBezTo>
                  <a:cubicBezTo>
                    <a:pt x="433" y="483"/>
                    <a:pt x="404" y="464"/>
                    <a:pt x="368" y="442"/>
                  </a:cubicBezTo>
                  <a:cubicBezTo>
                    <a:pt x="260" y="375"/>
                    <a:pt x="98" y="278"/>
                    <a:pt x="98" y="278"/>
                  </a:cubicBezTo>
                  <a:cubicBezTo>
                    <a:pt x="95" y="282"/>
                    <a:pt x="95" y="282"/>
                    <a:pt x="95" y="282"/>
                  </a:cubicBezTo>
                  <a:cubicBezTo>
                    <a:pt x="95" y="286"/>
                    <a:pt x="95" y="286"/>
                    <a:pt x="95" y="286"/>
                  </a:cubicBezTo>
                  <a:cubicBezTo>
                    <a:pt x="95" y="282"/>
                    <a:pt x="95" y="282"/>
                    <a:pt x="95" y="282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4" y="286"/>
                    <a:pt x="95" y="286"/>
                    <a:pt x="95" y="286"/>
                  </a:cubicBezTo>
                  <a:cubicBezTo>
                    <a:pt x="95" y="282"/>
                    <a:pt x="95" y="282"/>
                    <a:pt x="95" y="282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5" y="282"/>
                    <a:pt x="95" y="282"/>
                    <a:pt x="95" y="282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5" y="282"/>
                    <a:pt x="95" y="282"/>
                    <a:pt x="95" y="282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4" y="284"/>
                    <a:pt x="94" y="284"/>
                    <a:pt x="94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4" y="284"/>
                    <a:pt x="94" y="284"/>
                    <a:pt x="94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4" y="286"/>
                    <a:pt x="94" y="286"/>
                    <a:pt x="95" y="287"/>
                  </a:cubicBezTo>
                  <a:cubicBezTo>
                    <a:pt x="102" y="291"/>
                    <a:pt x="130" y="306"/>
                    <a:pt x="166" y="327"/>
                  </a:cubicBezTo>
                  <a:cubicBezTo>
                    <a:pt x="221" y="358"/>
                    <a:pt x="297" y="401"/>
                    <a:pt x="359" y="436"/>
                  </a:cubicBezTo>
                  <a:cubicBezTo>
                    <a:pt x="390" y="454"/>
                    <a:pt x="418" y="470"/>
                    <a:pt x="438" y="481"/>
                  </a:cubicBezTo>
                  <a:cubicBezTo>
                    <a:pt x="448" y="487"/>
                    <a:pt x="456" y="491"/>
                    <a:pt x="461" y="495"/>
                  </a:cubicBezTo>
                  <a:cubicBezTo>
                    <a:pt x="467" y="498"/>
                    <a:pt x="470" y="499"/>
                    <a:pt x="470" y="499"/>
                  </a:cubicBezTo>
                  <a:cubicBezTo>
                    <a:pt x="472" y="501"/>
                    <a:pt x="475" y="500"/>
                    <a:pt x="476" y="498"/>
                  </a:cubicBezTo>
                  <a:cubicBezTo>
                    <a:pt x="476" y="497"/>
                    <a:pt x="476" y="496"/>
                    <a:pt x="476" y="496"/>
                  </a:cubicBezTo>
                  <a:cubicBezTo>
                    <a:pt x="476" y="495"/>
                    <a:pt x="476" y="494"/>
                    <a:pt x="476" y="494"/>
                  </a:cubicBezTo>
                  <a:cubicBezTo>
                    <a:pt x="476" y="493"/>
                    <a:pt x="475" y="493"/>
                    <a:pt x="475" y="493"/>
                  </a:cubicBezTo>
                  <a:cubicBezTo>
                    <a:pt x="475" y="492"/>
                    <a:pt x="475" y="492"/>
                    <a:pt x="475" y="492"/>
                  </a:cubicBezTo>
                  <a:cubicBezTo>
                    <a:pt x="474" y="491"/>
                    <a:pt x="473" y="491"/>
                    <a:pt x="472" y="490"/>
                  </a:cubicBezTo>
                  <a:cubicBezTo>
                    <a:pt x="469" y="488"/>
                    <a:pt x="460" y="482"/>
                    <a:pt x="448" y="475"/>
                  </a:cubicBezTo>
                  <a:cubicBezTo>
                    <a:pt x="407" y="449"/>
                    <a:pt x="323" y="398"/>
                    <a:pt x="250" y="353"/>
                  </a:cubicBezTo>
                  <a:cubicBezTo>
                    <a:pt x="214" y="331"/>
                    <a:pt x="180" y="310"/>
                    <a:pt x="155" y="294"/>
                  </a:cubicBezTo>
                  <a:cubicBezTo>
                    <a:pt x="142" y="286"/>
                    <a:pt x="132" y="280"/>
                    <a:pt x="125" y="275"/>
                  </a:cubicBezTo>
                  <a:cubicBezTo>
                    <a:pt x="122" y="273"/>
                    <a:pt x="119" y="271"/>
                    <a:pt x="117" y="269"/>
                  </a:cubicBezTo>
                  <a:cubicBezTo>
                    <a:pt x="116" y="269"/>
                    <a:pt x="116" y="268"/>
                    <a:pt x="115" y="268"/>
                  </a:cubicBezTo>
                  <a:cubicBezTo>
                    <a:pt x="115" y="268"/>
                    <a:pt x="115" y="268"/>
                    <a:pt x="115" y="268"/>
                  </a:cubicBezTo>
                  <a:cubicBezTo>
                    <a:pt x="115" y="268"/>
                    <a:pt x="115" y="268"/>
                    <a:pt x="115" y="268"/>
                  </a:cubicBezTo>
                  <a:cubicBezTo>
                    <a:pt x="113" y="269"/>
                    <a:pt x="113" y="269"/>
                    <a:pt x="113" y="269"/>
                  </a:cubicBezTo>
                  <a:cubicBezTo>
                    <a:pt x="115" y="268"/>
                    <a:pt x="115" y="268"/>
                    <a:pt x="115" y="268"/>
                  </a:cubicBezTo>
                  <a:cubicBezTo>
                    <a:pt x="115" y="268"/>
                    <a:pt x="115" y="268"/>
                    <a:pt x="115" y="268"/>
                  </a:cubicBezTo>
                  <a:cubicBezTo>
                    <a:pt x="113" y="269"/>
                    <a:pt x="113" y="269"/>
                    <a:pt x="113" y="269"/>
                  </a:cubicBezTo>
                  <a:cubicBezTo>
                    <a:pt x="115" y="268"/>
                    <a:pt x="115" y="268"/>
                    <a:pt x="115" y="268"/>
                  </a:cubicBezTo>
                  <a:cubicBezTo>
                    <a:pt x="112" y="270"/>
                    <a:pt x="112" y="270"/>
                    <a:pt x="112" y="270"/>
                  </a:cubicBezTo>
                  <a:cubicBezTo>
                    <a:pt x="116" y="269"/>
                    <a:pt x="116" y="269"/>
                    <a:pt x="116" y="269"/>
                  </a:cubicBezTo>
                  <a:cubicBezTo>
                    <a:pt x="115" y="268"/>
                    <a:pt x="115" y="268"/>
                    <a:pt x="115" y="268"/>
                  </a:cubicBezTo>
                  <a:cubicBezTo>
                    <a:pt x="112" y="270"/>
                    <a:pt x="112" y="270"/>
                    <a:pt x="112" y="270"/>
                  </a:cubicBezTo>
                  <a:cubicBezTo>
                    <a:pt x="116" y="269"/>
                    <a:pt x="116" y="269"/>
                    <a:pt x="116" y="269"/>
                  </a:cubicBezTo>
                  <a:cubicBezTo>
                    <a:pt x="112" y="270"/>
                    <a:pt x="112" y="270"/>
                    <a:pt x="112" y="270"/>
                  </a:cubicBezTo>
                  <a:cubicBezTo>
                    <a:pt x="116" y="270"/>
                    <a:pt x="116" y="270"/>
                    <a:pt x="116" y="270"/>
                  </a:cubicBezTo>
                  <a:cubicBezTo>
                    <a:pt x="116" y="270"/>
                    <a:pt x="116" y="269"/>
                    <a:pt x="116" y="269"/>
                  </a:cubicBezTo>
                  <a:cubicBezTo>
                    <a:pt x="112" y="270"/>
                    <a:pt x="112" y="270"/>
                    <a:pt x="112" y="270"/>
                  </a:cubicBezTo>
                  <a:cubicBezTo>
                    <a:pt x="116" y="270"/>
                    <a:pt x="116" y="270"/>
                    <a:pt x="116" y="270"/>
                  </a:cubicBezTo>
                  <a:cubicBezTo>
                    <a:pt x="112" y="270"/>
                    <a:pt x="112" y="270"/>
                    <a:pt x="112" y="270"/>
                  </a:cubicBezTo>
                  <a:cubicBezTo>
                    <a:pt x="115" y="273"/>
                    <a:pt x="115" y="273"/>
                    <a:pt x="115" y="273"/>
                  </a:cubicBezTo>
                  <a:cubicBezTo>
                    <a:pt x="116" y="272"/>
                    <a:pt x="116" y="271"/>
                    <a:pt x="116" y="270"/>
                  </a:cubicBezTo>
                  <a:cubicBezTo>
                    <a:pt x="112" y="270"/>
                    <a:pt x="112" y="270"/>
                    <a:pt x="112" y="270"/>
                  </a:cubicBezTo>
                  <a:cubicBezTo>
                    <a:pt x="115" y="273"/>
                    <a:pt x="115" y="273"/>
                    <a:pt x="115" y="273"/>
                  </a:cubicBezTo>
                  <a:cubicBezTo>
                    <a:pt x="112" y="270"/>
                    <a:pt x="112" y="270"/>
                    <a:pt x="112" y="270"/>
                  </a:cubicBezTo>
                  <a:cubicBezTo>
                    <a:pt x="109" y="274"/>
                    <a:pt x="109" y="274"/>
                    <a:pt x="109" y="274"/>
                  </a:cubicBezTo>
                  <a:cubicBezTo>
                    <a:pt x="481" y="489"/>
                    <a:pt x="481" y="489"/>
                    <a:pt x="481" y="489"/>
                  </a:cubicBezTo>
                  <a:cubicBezTo>
                    <a:pt x="483" y="490"/>
                    <a:pt x="486" y="490"/>
                    <a:pt x="487" y="487"/>
                  </a:cubicBezTo>
                  <a:cubicBezTo>
                    <a:pt x="489" y="485"/>
                    <a:pt x="488" y="483"/>
                    <a:pt x="486" y="481"/>
                  </a:cubicBezTo>
                  <a:cubicBezTo>
                    <a:pt x="369" y="408"/>
                    <a:pt x="369" y="408"/>
                    <a:pt x="369" y="408"/>
                  </a:cubicBezTo>
                  <a:cubicBezTo>
                    <a:pt x="493" y="480"/>
                    <a:pt x="493" y="480"/>
                    <a:pt x="493" y="480"/>
                  </a:cubicBezTo>
                  <a:cubicBezTo>
                    <a:pt x="495" y="481"/>
                    <a:pt x="497" y="480"/>
                    <a:pt x="499" y="478"/>
                  </a:cubicBezTo>
                  <a:cubicBezTo>
                    <a:pt x="499" y="477"/>
                    <a:pt x="499" y="476"/>
                    <a:pt x="499" y="475"/>
                  </a:cubicBezTo>
                  <a:cubicBezTo>
                    <a:pt x="499" y="474"/>
                    <a:pt x="499" y="473"/>
                    <a:pt x="499" y="472"/>
                  </a:cubicBezTo>
                  <a:cubicBezTo>
                    <a:pt x="498" y="471"/>
                    <a:pt x="497" y="470"/>
                    <a:pt x="496" y="469"/>
                  </a:cubicBezTo>
                  <a:cubicBezTo>
                    <a:pt x="494" y="467"/>
                    <a:pt x="491" y="465"/>
                    <a:pt x="486" y="462"/>
                  </a:cubicBezTo>
                  <a:cubicBezTo>
                    <a:pt x="471" y="451"/>
                    <a:pt x="442" y="433"/>
                    <a:pt x="407" y="413"/>
                  </a:cubicBezTo>
                  <a:cubicBezTo>
                    <a:pt x="355" y="382"/>
                    <a:pt x="289" y="344"/>
                    <a:pt x="236" y="312"/>
                  </a:cubicBezTo>
                  <a:cubicBezTo>
                    <a:pt x="209" y="297"/>
                    <a:pt x="186" y="283"/>
                    <a:pt x="170" y="272"/>
                  </a:cubicBezTo>
                  <a:cubicBezTo>
                    <a:pt x="161" y="267"/>
                    <a:pt x="155" y="262"/>
                    <a:pt x="151" y="259"/>
                  </a:cubicBezTo>
                  <a:cubicBezTo>
                    <a:pt x="148" y="257"/>
                    <a:pt x="147" y="256"/>
                    <a:pt x="146" y="255"/>
                  </a:cubicBezTo>
                  <a:cubicBezTo>
                    <a:pt x="145" y="254"/>
                    <a:pt x="145" y="254"/>
                    <a:pt x="145" y="254"/>
                  </a:cubicBezTo>
                  <a:cubicBezTo>
                    <a:pt x="145" y="254"/>
                    <a:pt x="145" y="254"/>
                    <a:pt x="145" y="254"/>
                  </a:cubicBezTo>
                  <a:cubicBezTo>
                    <a:pt x="145" y="254"/>
                    <a:pt x="145" y="254"/>
                    <a:pt x="145" y="254"/>
                  </a:cubicBezTo>
                  <a:cubicBezTo>
                    <a:pt x="145" y="254"/>
                    <a:pt x="145" y="254"/>
                    <a:pt x="145" y="254"/>
                  </a:cubicBezTo>
                  <a:cubicBezTo>
                    <a:pt x="145" y="254"/>
                    <a:pt x="145" y="254"/>
                    <a:pt x="145" y="254"/>
                  </a:cubicBezTo>
                  <a:cubicBezTo>
                    <a:pt x="145" y="254"/>
                    <a:pt x="145" y="254"/>
                    <a:pt x="145" y="254"/>
                  </a:cubicBezTo>
                  <a:cubicBezTo>
                    <a:pt x="143" y="255"/>
                    <a:pt x="143" y="255"/>
                    <a:pt x="143" y="255"/>
                  </a:cubicBezTo>
                  <a:cubicBezTo>
                    <a:pt x="145" y="255"/>
                    <a:pt x="145" y="255"/>
                    <a:pt x="145" y="255"/>
                  </a:cubicBezTo>
                  <a:cubicBezTo>
                    <a:pt x="145" y="254"/>
                    <a:pt x="145" y="254"/>
                    <a:pt x="145" y="254"/>
                  </a:cubicBezTo>
                  <a:cubicBezTo>
                    <a:pt x="143" y="255"/>
                    <a:pt x="143" y="255"/>
                    <a:pt x="143" y="255"/>
                  </a:cubicBezTo>
                  <a:cubicBezTo>
                    <a:pt x="145" y="255"/>
                    <a:pt x="145" y="255"/>
                    <a:pt x="145" y="255"/>
                  </a:cubicBezTo>
                  <a:cubicBezTo>
                    <a:pt x="141" y="255"/>
                    <a:pt x="141" y="255"/>
                    <a:pt x="141" y="255"/>
                  </a:cubicBezTo>
                  <a:cubicBezTo>
                    <a:pt x="145" y="257"/>
                    <a:pt x="145" y="257"/>
                    <a:pt x="145" y="257"/>
                  </a:cubicBezTo>
                  <a:cubicBezTo>
                    <a:pt x="145" y="256"/>
                    <a:pt x="145" y="256"/>
                    <a:pt x="145" y="255"/>
                  </a:cubicBezTo>
                  <a:cubicBezTo>
                    <a:pt x="141" y="255"/>
                    <a:pt x="141" y="255"/>
                    <a:pt x="141" y="255"/>
                  </a:cubicBezTo>
                  <a:cubicBezTo>
                    <a:pt x="145" y="257"/>
                    <a:pt x="145" y="257"/>
                    <a:pt x="145" y="257"/>
                  </a:cubicBezTo>
                  <a:cubicBezTo>
                    <a:pt x="145" y="257"/>
                    <a:pt x="145" y="257"/>
                    <a:pt x="145" y="257"/>
                  </a:cubicBezTo>
                  <a:cubicBezTo>
                    <a:pt x="141" y="255"/>
                    <a:pt x="141" y="255"/>
                    <a:pt x="141" y="255"/>
                  </a:cubicBezTo>
                  <a:cubicBezTo>
                    <a:pt x="142" y="259"/>
                    <a:pt x="142" y="259"/>
                    <a:pt x="142" y="259"/>
                  </a:cubicBezTo>
                  <a:cubicBezTo>
                    <a:pt x="143" y="259"/>
                    <a:pt x="144" y="258"/>
                    <a:pt x="145" y="257"/>
                  </a:cubicBezTo>
                  <a:cubicBezTo>
                    <a:pt x="141" y="255"/>
                    <a:pt x="141" y="255"/>
                    <a:pt x="141" y="255"/>
                  </a:cubicBezTo>
                  <a:cubicBezTo>
                    <a:pt x="142" y="259"/>
                    <a:pt x="142" y="259"/>
                    <a:pt x="142" y="259"/>
                  </a:cubicBezTo>
                  <a:cubicBezTo>
                    <a:pt x="141" y="255"/>
                    <a:pt x="141" y="255"/>
                    <a:pt x="141" y="255"/>
                  </a:cubicBezTo>
                  <a:cubicBezTo>
                    <a:pt x="141" y="259"/>
                    <a:pt x="141" y="259"/>
                    <a:pt x="141" y="259"/>
                  </a:cubicBezTo>
                  <a:cubicBezTo>
                    <a:pt x="141" y="259"/>
                    <a:pt x="142" y="259"/>
                    <a:pt x="142" y="259"/>
                  </a:cubicBezTo>
                  <a:cubicBezTo>
                    <a:pt x="141" y="255"/>
                    <a:pt x="141" y="255"/>
                    <a:pt x="141" y="255"/>
                  </a:cubicBezTo>
                  <a:cubicBezTo>
                    <a:pt x="141" y="259"/>
                    <a:pt x="141" y="259"/>
                    <a:pt x="141" y="259"/>
                  </a:cubicBezTo>
                  <a:cubicBezTo>
                    <a:pt x="141" y="255"/>
                    <a:pt x="141" y="255"/>
                    <a:pt x="141" y="255"/>
                  </a:cubicBezTo>
                  <a:cubicBezTo>
                    <a:pt x="140" y="259"/>
                    <a:pt x="140" y="259"/>
                    <a:pt x="140" y="259"/>
                  </a:cubicBezTo>
                  <a:cubicBezTo>
                    <a:pt x="140" y="259"/>
                    <a:pt x="140" y="259"/>
                    <a:pt x="141" y="259"/>
                  </a:cubicBezTo>
                  <a:cubicBezTo>
                    <a:pt x="141" y="255"/>
                    <a:pt x="141" y="255"/>
                    <a:pt x="141" y="255"/>
                  </a:cubicBezTo>
                  <a:cubicBezTo>
                    <a:pt x="140" y="259"/>
                    <a:pt x="140" y="259"/>
                    <a:pt x="140" y="259"/>
                  </a:cubicBezTo>
                  <a:cubicBezTo>
                    <a:pt x="141" y="255"/>
                    <a:pt x="141" y="255"/>
                    <a:pt x="141" y="255"/>
                  </a:cubicBezTo>
                  <a:cubicBezTo>
                    <a:pt x="139" y="259"/>
                    <a:pt x="139" y="259"/>
                    <a:pt x="139" y="259"/>
                  </a:cubicBezTo>
                  <a:cubicBezTo>
                    <a:pt x="139" y="259"/>
                    <a:pt x="139" y="259"/>
                    <a:pt x="140" y="259"/>
                  </a:cubicBezTo>
                  <a:cubicBezTo>
                    <a:pt x="141" y="255"/>
                    <a:pt x="141" y="255"/>
                    <a:pt x="141" y="255"/>
                  </a:cubicBezTo>
                  <a:cubicBezTo>
                    <a:pt x="139" y="259"/>
                    <a:pt x="139" y="259"/>
                    <a:pt x="139" y="259"/>
                  </a:cubicBezTo>
                  <a:cubicBezTo>
                    <a:pt x="139" y="258"/>
                    <a:pt x="139" y="258"/>
                    <a:pt x="139" y="258"/>
                  </a:cubicBezTo>
                  <a:cubicBezTo>
                    <a:pt x="139" y="259"/>
                    <a:pt x="139" y="259"/>
                    <a:pt x="139" y="259"/>
                  </a:cubicBezTo>
                  <a:cubicBezTo>
                    <a:pt x="139" y="259"/>
                    <a:pt x="139" y="259"/>
                    <a:pt x="139" y="259"/>
                  </a:cubicBezTo>
                  <a:cubicBezTo>
                    <a:pt x="139" y="258"/>
                    <a:pt x="139" y="258"/>
                    <a:pt x="139" y="258"/>
                  </a:cubicBezTo>
                  <a:cubicBezTo>
                    <a:pt x="139" y="259"/>
                    <a:pt x="139" y="259"/>
                    <a:pt x="139" y="259"/>
                  </a:cubicBezTo>
                  <a:cubicBezTo>
                    <a:pt x="139" y="259"/>
                    <a:pt x="140" y="259"/>
                    <a:pt x="141" y="260"/>
                  </a:cubicBezTo>
                  <a:cubicBezTo>
                    <a:pt x="148" y="264"/>
                    <a:pt x="175" y="279"/>
                    <a:pt x="211" y="300"/>
                  </a:cubicBezTo>
                  <a:cubicBezTo>
                    <a:pt x="265" y="331"/>
                    <a:pt x="339" y="374"/>
                    <a:pt x="400" y="409"/>
                  </a:cubicBezTo>
                  <a:cubicBezTo>
                    <a:pt x="431" y="427"/>
                    <a:pt x="458" y="443"/>
                    <a:pt x="477" y="454"/>
                  </a:cubicBezTo>
                  <a:cubicBezTo>
                    <a:pt x="487" y="460"/>
                    <a:pt x="495" y="464"/>
                    <a:pt x="500" y="467"/>
                  </a:cubicBezTo>
                  <a:cubicBezTo>
                    <a:pt x="505" y="471"/>
                    <a:pt x="508" y="472"/>
                    <a:pt x="508" y="472"/>
                  </a:cubicBezTo>
                  <a:cubicBezTo>
                    <a:pt x="510" y="473"/>
                    <a:pt x="513" y="473"/>
                    <a:pt x="514" y="471"/>
                  </a:cubicBezTo>
                  <a:cubicBezTo>
                    <a:pt x="516" y="469"/>
                    <a:pt x="515" y="466"/>
                    <a:pt x="513" y="464"/>
                  </a:cubicBezTo>
                  <a:cubicBezTo>
                    <a:pt x="157" y="242"/>
                    <a:pt x="157" y="242"/>
                    <a:pt x="157" y="242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8" y="248"/>
                    <a:pt x="158" y="248"/>
                    <a:pt x="158" y="248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6" y="250"/>
                    <a:pt x="156" y="250"/>
                    <a:pt x="156" y="250"/>
                  </a:cubicBezTo>
                  <a:cubicBezTo>
                    <a:pt x="157" y="250"/>
                    <a:pt x="158" y="249"/>
                    <a:pt x="158" y="248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6" y="250"/>
                    <a:pt x="156" y="250"/>
                    <a:pt x="156" y="250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4" y="250"/>
                    <a:pt x="154" y="250"/>
                    <a:pt x="154" y="250"/>
                  </a:cubicBezTo>
                  <a:cubicBezTo>
                    <a:pt x="155" y="250"/>
                    <a:pt x="155" y="250"/>
                    <a:pt x="156" y="250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4" y="250"/>
                    <a:pt x="154" y="250"/>
                    <a:pt x="154" y="250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3" y="250"/>
                    <a:pt x="153" y="250"/>
                    <a:pt x="153" y="250"/>
                  </a:cubicBezTo>
                  <a:cubicBezTo>
                    <a:pt x="153" y="250"/>
                    <a:pt x="153" y="250"/>
                    <a:pt x="154" y="250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3" y="250"/>
                    <a:pt x="153" y="250"/>
                    <a:pt x="153" y="250"/>
                  </a:cubicBezTo>
                  <a:cubicBezTo>
                    <a:pt x="154" y="247"/>
                    <a:pt x="154" y="247"/>
                    <a:pt x="154" y="247"/>
                  </a:cubicBezTo>
                  <a:cubicBezTo>
                    <a:pt x="153" y="250"/>
                    <a:pt x="153" y="250"/>
                    <a:pt x="153" y="250"/>
                  </a:cubicBezTo>
                  <a:cubicBezTo>
                    <a:pt x="153" y="250"/>
                    <a:pt x="153" y="250"/>
                    <a:pt x="153" y="250"/>
                  </a:cubicBezTo>
                  <a:cubicBezTo>
                    <a:pt x="154" y="247"/>
                    <a:pt x="154" y="247"/>
                    <a:pt x="154" y="247"/>
                  </a:cubicBezTo>
                  <a:cubicBezTo>
                    <a:pt x="153" y="250"/>
                    <a:pt x="153" y="250"/>
                    <a:pt x="153" y="250"/>
                  </a:cubicBezTo>
                  <a:cubicBezTo>
                    <a:pt x="153" y="250"/>
                    <a:pt x="153" y="250"/>
                    <a:pt x="154" y="251"/>
                  </a:cubicBezTo>
                  <a:cubicBezTo>
                    <a:pt x="162" y="255"/>
                    <a:pt x="189" y="270"/>
                    <a:pt x="225" y="290"/>
                  </a:cubicBezTo>
                  <a:cubicBezTo>
                    <a:pt x="280" y="321"/>
                    <a:pt x="355" y="364"/>
                    <a:pt x="416" y="398"/>
                  </a:cubicBezTo>
                  <a:cubicBezTo>
                    <a:pt x="447" y="416"/>
                    <a:pt x="474" y="431"/>
                    <a:pt x="494" y="442"/>
                  </a:cubicBezTo>
                  <a:cubicBezTo>
                    <a:pt x="504" y="448"/>
                    <a:pt x="512" y="452"/>
                    <a:pt x="517" y="456"/>
                  </a:cubicBezTo>
                  <a:cubicBezTo>
                    <a:pt x="523" y="459"/>
                    <a:pt x="526" y="460"/>
                    <a:pt x="526" y="460"/>
                  </a:cubicBezTo>
                  <a:cubicBezTo>
                    <a:pt x="528" y="462"/>
                    <a:pt x="531" y="461"/>
                    <a:pt x="532" y="459"/>
                  </a:cubicBezTo>
                  <a:cubicBezTo>
                    <a:pt x="532" y="458"/>
                    <a:pt x="533" y="457"/>
                    <a:pt x="533" y="456"/>
                  </a:cubicBezTo>
                  <a:cubicBezTo>
                    <a:pt x="533" y="455"/>
                    <a:pt x="532" y="455"/>
                    <a:pt x="532" y="454"/>
                  </a:cubicBezTo>
                  <a:cubicBezTo>
                    <a:pt x="532" y="454"/>
                    <a:pt x="531" y="453"/>
                    <a:pt x="531" y="453"/>
                  </a:cubicBezTo>
                  <a:cubicBezTo>
                    <a:pt x="531" y="453"/>
                    <a:pt x="530" y="452"/>
                    <a:pt x="530" y="452"/>
                  </a:cubicBezTo>
                  <a:cubicBezTo>
                    <a:pt x="529" y="451"/>
                    <a:pt x="526" y="449"/>
                    <a:pt x="523" y="447"/>
                  </a:cubicBezTo>
                  <a:cubicBezTo>
                    <a:pt x="510" y="439"/>
                    <a:pt x="481" y="422"/>
                    <a:pt x="447" y="400"/>
                  </a:cubicBezTo>
                  <a:cubicBezTo>
                    <a:pt x="394" y="369"/>
                    <a:pt x="326" y="328"/>
                    <a:pt x="272" y="295"/>
                  </a:cubicBezTo>
                  <a:cubicBezTo>
                    <a:pt x="245" y="278"/>
                    <a:pt x="221" y="263"/>
                    <a:pt x="203" y="252"/>
                  </a:cubicBezTo>
                  <a:cubicBezTo>
                    <a:pt x="195" y="246"/>
                    <a:pt x="188" y="242"/>
                    <a:pt x="183" y="238"/>
                  </a:cubicBezTo>
                  <a:cubicBezTo>
                    <a:pt x="181" y="237"/>
                    <a:pt x="179" y="235"/>
                    <a:pt x="178" y="234"/>
                  </a:cubicBezTo>
                  <a:cubicBezTo>
                    <a:pt x="178" y="234"/>
                    <a:pt x="178" y="233"/>
                    <a:pt x="178" y="233"/>
                  </a:cubicBezTo>
                  <a:cubicBezTo>
                    <a:pt x="177" y="233"/>
                    <a:pt x="177" y="233"/>
                    <a:pt x="177" y="233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8" y="234"/>
                    <a:pt x="178" y="234"/>
                    <a:pt x="178" y="234"/>
                  </a:cubicBezTo>
                  <a:cubicBezTo>
                    <a:pt x="177" y="233"/>
                    <a:pt x="177" y="233"/>
                    <a:pt x="177" y="233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8" y="234"/>
                    <a:pt x="178" y="234"/>
                    <a:pt x="178" y="234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78" y="235"/>
                    <a:pt x="178" y="235"/>
                    <a:pt x="178" y="235"/>
                  </a:cubicBezTo>
                  <a:cubicBezTo>
                    <a:pt x="178" y="234"/>
                    <a:pt x="178" y="234"/>
                    <a:pt x="178" y="234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78" y="235"/>
                    <a:pt x="178" y="235"/>
                    <a:pt x="178" y="235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78" y="237"/>
                    <a:pt x="178" y="236"/>
                    <a:pt x="178" y="235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73" y="235"/>
                    <a:pt x="173" y="235"/>
                    <a:pt x="173" y="235"/>
                  </a:cubicBezTo>
                  <a:cubicBezTo>
                    <a:pt x="171" y="239"/>
                    <a:pt x="171" y="239"/>
                    <a:pt x="171" y="239"/>
                  </a:cubicBezTo>
                  <a:cubicBezTo>
                    <a:pt x="534" y="450"/>
                    <a:pt x="534" y="450"/>
                    <a:pt x="534" y="450"/>
                  </a:cubicBezTo>
                  <a:cubicBezTo>
                    <a:pt x="536" y="451"/>
                    <a:pt x="539" y="450"/>
                    <a:pt x="540" y="448"/>
                  </a:cubicBezTo>
                  <a:cubicBezTo>
                    <a:pt x="541" y="446"/>
                    <a:pt x="541" y="443"/>
                    <a:pt x="539" y="442"/>
                  </a:cubicBezTo>
                  <a:cubicBezTo>
                    <a:pt x="539" y="442"/>
                    <a:pt x="533" y="438"/>
                    <a:pt x="523" y="432"/>
                  </a:cubicBezTo>
                  <a:cubicBezTo>
                    <a:pt x="490" y="412"/>
                    <a:pt x="405" y="359"/>
                    <a:pt x="329" y="312"/>
                  </a:cubicBezTo>
                  <a:cubicBezTo>
                    <a:pt x="291" y="288"/>
                    <a:pt x="255" y="266"/>
                    <a:pt x="228" y="249"/>
                  </a:cubicBezTo>
                  <a:cubicBezTo>
                    <a:pt x="215" y="241"/>
                    <a:pt x="204" y="234"/>
                    <a:pt x="197" y="229"/>
                  </a:cubicBezTo>
                  <a:cubicBezTo>
                    <a:pt x="193" y="227"/>
                    <a:pt x="190" y="225"/>
                    <a:pt x="188" y="223"/>
                  </a:cubicBezTo>
                  <a:cubicBezTo>
                    <a:pt x="187" y="223"/>
                    <a:pt x="187" y="222"/>
                    <a:pt x="186" y="222"/>
                  </a:cubicBezTo>
                  <a:cubicBezTo>
                    <a:pt x="186" y="222"/>
                    <a:pt x="186" y="222"/>
                    <a:pt x="186" y="222"/>
                  </a:cubicBezTo>
                  <a:cubicBezTo>
                    <a:pt x="186" y="222"/>
                    <a:pt x="186" y="222"/>
                    <a:pt x="186" y="222"/>
                  </a:cubicBezTo>
                  <a:cubicBezTo>
                    <a:pt x="184" y="224"/>
                    <a:pt x="184" y="224"/>
                    <a:pt x="184" y="224"/>
                  </a:cubicBezTo>
                  <a:cubicBezTo>
                    <a:pt x="186" y="222"/>
                    <a:pt x="186" y="222"/>
                    <a:pt x="186" y="222"/>
                  </a:cubicBezTo>
                  <a:cubicBezTo>
                    <a:pt x="186" y="222"/>
                    <a:pt x="186" y="222"/>
                    <a:pt x="186" y="222"/>
                  </a:cubicBezTo>
                  <a:cubicBezTo>
                    <a:pt x="184" y="224"/>
                    <a:pt x="184" y="224"/>
                    <a:pt x="184" y="224"/>
                  </a:cubicBezTo>
                  <a:cubicBezTo>
                    <a:pt x="186" y="222"/>
                    <a:pt x="186" y="222"/>
                    <a:pt x="186" y="222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7" y="223"/>
                    <a:pt x="187" y="223"/>
                    <a:pt x="187" y="223"/>
                  </a:cubicBezTo>
                  <a:cubicBezTo>
                    <a:pt x="186" y="222"/>
                    <a:pt x="186" y="222"/>
                    <a:pt x="186" y="222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7" y="223"/>
                    <a:pt x="187" y="223"/>
                    <a:pt x="187" y="223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7" y="225"/>
                    <a:pt x="187" y="225"/>
                    <a:pt x="187" y="225"/>
                  </a:cubicBezTo>
                  <a:cubicBezTo>
                    <a:pt x="187" y="223"/>
                    <a:pt x="187" y="223"/>
                    <a:pt x="187" y="223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7" y="225"/>
                    <a:pt x="187" y="225"/>
                    <a:pt x="187" y="225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7" y="226"/>
                    <a:pt x="187" y="226"/>
                    <a:pt x="187" y="226"/>
                  </a:cubicBezTo>
                  <a:cubicBezTo>
                    <a:pt x="187" y="225"/>
                    <a:pt x="187" y="225"/>
                    <a:pt x="187" y="225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7" y="226"/>
                    <a:pt x="187" y="226"/>
                    <a:pt x="187" y="226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6" y="228"/>
                    <a:pt x="186" y="228"/>
                    <a:pt x="186" y="228"/>
                  </a:cubicBezTo>
                  <a:cubicBezTo>
                    <a:pt x="187" y="227"/>
                    <a:pt x="187" y="226"/>
                    <a:pt x="187" y="226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6" y="228"/>
                    <a:pt x="186" y="228"/>
                    <a:pt x="186" y="228"/>
                  </a:cubicBezTo>
                  <a:cubicBezTo>
                    <a:pt x="187" y="227"/>
                    <a:pt x="187" y="227"/>
                    <a:pt x="187" y="227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4" y="229"/>
                    <a:pt x="184" y="229"/>
                    <a:pt x="184" y="229"/>
                  </a:cubicBezTo>
                  <a:cubicBezTo>
                    <a:pt x="185" y="229"/>
                    <a:pt x="186" y="228"/>
                    <a:pt x="187" y="227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4" y="229"/>
                    <a:pt x="184" y="229"/>
                    <a:pt x="184" y="229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3" y="229"/>
                    <a:pt x="183" y="229"/>
                    <a:pt x="183" y="229"/>
                  </a:cubicBezTo>
                  <a:cubicBezTo>
                    <a:pt x="183" y="229"/>
                    <a:pt x="184" y="229"/>
                    <a:pt x="184" y="229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3" y="229"/>
                    <a:pt x="183" y="229"/>
                    <a:pt x="183" y="229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2" y="229"/>
                    <a:pt x="182" y="229"/>
                    <a:pt x="182" y="229"/>
                  </a:cubicBezTo>
                  <a:cubicBezTo>
                    <a:pt x="182" y="229"/>
                    <a:pt x="182" y="229"/>
                    <a:pt x="183" y="229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2" y="229"/>
                    <a:pt x="182" y="229"/>
                    <a:pt x="182" y="229"/>
                  </a:cubicBezTo>
                  <a:cubicBezTo>
                    <a:pt x="182" y="226"/>
                    <a:pt x="182" y="226"/>
                    <a:pt x="182" y="226"/>
                  </a:cubicBezTo>
                  <a:cubicBezTo>
                    <a:pt x="181" y="229"/>
                    <a:pt x="181" y="229"/>
                    <a:pt x="181" y="229"/>
                  </a:cubicBezTo>
                  <a:cubicBezTo>
                    <a:pt x="182" y="229"/>
                    <a:pt x="182" y="229"/>
                    <a:pt x="182" y="229"/>
                  </a:cubicBezTo>
                  <a:cubicBezTo>
                    <a:pt x="182" y="226"/>
                    <a:pt x="182" y="226"/>
                    <a:pt x="182" y="226"/>
                  </a:cubicBezTo>
                  <a:cubicBezTo>
                    <a:pt x="181" y="229"/>
                    <a:pt x="181" y="229"/>
                    <a:pt x="181" y="229"/>
                  </a:cubicBezTo>
                  <a:cubicBezTo>
                    <a:pt x="181" y="229"/>
                    <a:pt x="182" y="229"/>
                    <a:pt x="183" y="230"/>
                  </a:cubicBezTo>
                  <a:cubicBezTo>
                    <a:pt x="187" y="232"/>
                    <a:pt x="196" y="237"/>
                    <a:pt x="208" y="243"/>
                  </a:cubicBezTo>
                  <a:cubicBezTo>
                    <a:pt x="250" y="267"/>
                    <a:pt x="335" y="316"/>
                    <a:pt x="409" y="359"/>
                  </a:cubicBezTo>
                  <a:cubicBezTo>
                    <a:pt x="446" y="380"/>
                    <a:pt x="481" y="400"/>
                    <a:pt x="506" y="414"/>
                  </a:cubicBezTo>
                  <a:cubicBezTo>
                    <a:pt x="519" y="421"/>
                    <a:pt x="529" y="427"/>
                    <a:pt x="536" y="432"/>
                  </a:cubicBezTo>
                  <a:cubicBezTo>
                    <a:pt x="540" y="434"/>
                    <a:pt x="543" y="435"/>
                    <a:pt x="545" y="436"/>
                  </a:cubicBezTo>
                  <a:cubicBezTo>
                    <a:pt x="546" y="437"/>
                    <a:pt x="546" y="437"/>
                    <a:pt x="547" y="438"/>
                  </a:cubicBezTo>
                  <a:cubicBezTo>
                    <a:pt x="548" y="438"/>
                    <a:pt x="548" y="438"/>
                    <a:pt x="548" y="438"/>
                  </a:cubicBezTo>
                  <a:cubicBezTo>
                    <a:pt x="548" y="438"/>
                    <a:pt x="548" y="438"/>
                    <a:pt x="548" y="438"/>
                  </a:cubicBezTo>
                  <a:cubicBezTo>
                    <a:pt x="548" y="438"/>
                    <a:pt x="548" y="438"/>
                    <a:pt x="548" y="438"/>
                  </a:cubicBezTo>
                  <a:cubicBezTo>
                    <a:pt x="549" y="438"/>
                    <a:pt x="549" y="438"/>
                    <a:pt x="549" y="438"/>
                  </a:cubicBezTo>
                  <a:cubicBezTo>
                    <a:pt x="549" y="438"/>
                    <a:pt x="549" y="438"/>
                    <a:pt x="550" y="439"/>
                  </a:cubicBezTo>
                  <a:cubicBezTo>
                    <a:pt x="552" y="439"/>
                    <a:pt x="554" y="437"/>
                    <a:pt x="554" y="435"/>
                  </a:cubicBezTo>
                  <a:cubicBezTo>
                    <a:pt x="555" y="433"/>
                    <a:pt x="554" y="431"/>
                    <a:pt x="552" y="430"/>
                  </a:cubicBezTo>
                  <a:cubicBezTo>
                    <a:pt x="426" y="351"/>
                    <a:pt x="426" y="351"/>
                    <a:pt x="426" y="351"/>
                  </a:cubicBezTo>
                  <a:cubicBezTo>
                    <a:pt x="557" y="427"/>
                    <a:pt x="557" y="427"/>
                    <a:pt x="557" y="427"/>
                  </a:cubicBezTo>
                  <a:cubicBezTo>
                    <a:pt x="559" y="428"/>
                    <a:pt x="562" y="428"/>
                    <a:pt x="563" y="426"/>
                  </a:cubicBezTo>
                  <a:cubicBezTo>
                    <a:pt x="564" y="425"/>
                    <a:pt x="564" y="424"/>
                    <a:pt x="564" y="423"/>
                  </a:cubicBezTo>
                  <a:cubicBezTo>
                    <a:pt x="564" y="422"/>
                    <a:pt x="564" y="421"/>
                    <a:pt x="563" y="421"/>
                  </a:cubicBezTo>
                  <a:cubicBezTo>
                    <a:pt x="563" y="420"/>
                    <a:pt x="562" y="419"/>
                    <a:pt x="562" y="419"/>
                  </a:cubicBezTo>
                  <a:cubicBezTo>
                    <a:pt x="561" y="418"/>
                    <a:pt x="560" y="418"/>
                    <a:pt x="559" y="417"/>
                  </a:cubicBezTo>
                  <a:cubicBezTo>
                    <a:pt x="555" y="413"/>
                    <a:pt x="546" y="408"/>
                    <a:pt x="534" y="400"/>
                  </a:cubicBezTo>
                  <a:cubicBezTo>
                    <a:pt x="493" y="374"/>
                    <a:pt x="411" y="325"/>
                    <a:pt x="341" y="282"/>
                  </a:cubicBezTo>
                  <a:cubicBezTo>
                    <a:pt x="305" y="260"/>
                    <a:pt x="273" y="240"/>
                    <a:pt x="249" y="225"/>
                  </a:cubicBezTo>
                  <a:cubicBezTo>
                    <a:pt x="237" y="218"/>
                    <a:pt x="227" y="212"/>
                    <a:pt x="220" y="207"/>
                  </a:cubicBezTo>
                  <a:cubicBezTo>
                    <a:pt x="217" y="205"/>
                    <a:pt x="215" y="203"/>
                    <a:pt x="213" y="202"/>
                  </a:cubicBezTo>
                  <a:cubicBezTo>
                    <a:pt x="212" y="201"/>
                    <a:pt x="211" y="201"/>
                    <a:pt x="211" y="201"/>
                  </a:cubicBezTo>
                  <a:cubicBezTo>
                    <a:pt x="211" y="201"/>
                    <a:pt x="211" y="201"/>
                    <a:pt x="211" y="201"/>
                  </a:cubicBezTo>
                  <a:cubicBezTo>
                    <a:pt x="211" y="201"/>
                    <a:pt x="211" y="201"/>
                    <a:pt x="211" y="201"/>
                  </a:cubicBezTo>
                  <a:cubicBezTo>
                    <a:pt x="211" y="201"/>
                    <a:pt x="211" y="201"/>
                    <a:pt x="211" y="201"/>
                  </a:cubicBezTo>
                  <a:cubicBezTo>
                    <a:pt x="211" y="201"/>
                    <a:pt x="211" y="201"/>
                    <a:pt x="211" y="201"/>
                  </a:cubicBezTo>
                  <a:cubicBezTo>
                    <a:pt x="211" y="201"/>
                    <a:pt x="211" y="201"/>
                    <a:pt x="211" y="201"/>
                  </a:cubicBezTo>
                  <a:cubicBezTo>
                    <a:pt x="211" y="201"/>
                    <a:pt x="211" y="201"/>
                    <a:pt x="211" y="201"/>
                  </a:cubicBezTo>
                  <a:cubicBezTo>
                    <a:pt x="209" y="203"/>
                    <a:pt x="209" y="203"/>
                    <a:pt x="209" y="203"/>
                  </a:cubicBezTo>
                  <a:cubicBezTo>
                    <a:pt x="211" y="201"/>
                    <a:pt x="211" y="201"/>
                    <a:pt x="211" y="201"/>
                  </a:cubicBezTo>
                  <a:cubicBezTo>
                    <a:pt x="211" y="201"/>
                    <a:pt x="211" y="201"/>
                    <a:pt x="211" y="201"/>
                  </a:cubicBezTo>
                  <a:cubicBezTo>
                    <a:pt x="209" y="203"/>
                    <a:pt x="209" y="203"/>
                    <a:pt x="209" y="203"/>
                  </a:cubicBezTo>
                  <a:cubicBezTo>
                    <a:pt x="211" y="201"/>
                    <a:pt x="211" y="201"/>
                    <a:pt x="211" y="201"/>
                  </a:cubicBezTo>
                  <a:cubicBezTo>
                    <a:pt x="208" y="203"/>
                    <a:pt x="208" y="203"/>
                    <a:pt x="208" y="203"/>
                  </a:cubicBezTo>
                  <a:cubicBezTo>
                    <a:pt x="212" y="203"/>
                    <a:pt x="212" y="203"/>
                    <a:pt x="212" y="203"/>
                  </a:cubicBezTo>
                  <a:cubicBezTo>
                    <a:pt x="212" y="202"/>
                    <a:pt x="212" y="201"/>
                    <a:pt x="211" y="201"/>
                  </a:cubicBezTo>
                  <a:cubicBezTo>
                    <a:pt x="208" y="203"/>
                    <a:pt x="208" y="203"/>
                    <a:pt x="208" y="203"/>
                  </a:cubicBezTo>
                  <a:cubicBezTo>
                    <a:pt x="212" y="203"/>
                    <a:pt x="212" y="203"/>
                    <a:pt x="212" y="203"/>
                  </a:cubicBezTo>
                  <a:cubicBezTo>
                    <a:pt x="208" y="203"/>
                    <a:pt x="208" y="203"/>
                    <a:pt x="208" y="203"/>
                  </a:cubicBezTo>
                  <a:cubicBezTo>
                    <a:pt x="211" y="206"/>
                    <a:pt x="211" y="206"/>
                    <a:pt x="211" y="206"/>
                  </a:cubicBezTo>
                  <a:cubicBezTo>
                    <a:pt x="212" y="205"/>
                    <a:pt x="212" y="204"/>
                    <a:pt x="212" y="203"/>
                  </a:cubicBezTo>
                  <a:cubicBezTo>
                    <a:pt x="208" y="203"/>
                    <a:pt x="208" y="203"/>
                    <a:pt x="208" y="203"/>
                  </a:cubicBezTo>
                  <a:cubicBezTo>
                    <a:pt x="211" y="206"/>
                    <a:pt x="211" y="206"/>
                    <a:pt x="211" y="206"/>
                  </a:cubicBezTo>
                  <a:cubicBezTo>
                    <a:pt x="211" y="206"/>
                    <a:pt x="211" y="206"/>
                    <a:pt x="211" y="206"/>
                  </a:cubicBezTo>
                  <a:cubicBezTo>
                    <a:pt x="208" y="203"/>
                    <a:pt x="208" y="203"/>
                    <a:pt x="208" y="203"/>
                  </a:cubicBezTo>
                  <a:cubicBezTo>
                    <a:pt x="209" y="207"/>
                    <a:pt x="209" y="207"/>
                    <a:pt x="209" y="207"/>
                  </a:cubicBezTo>
                  <a:cubicBezTo>
                    <a:pt x="210" y="207"/>
                    <a:pt x="211" y="207"/>
                    <a:pt x="211" y="206"/>
                  </a:cubicBezTo>
                  <a:cubicBezTo>
                    <a:pt x="208" y="203"/>
                    <a:pt x="208" y="203"/>
                    <a:pt x="208" y="203"/>
                  </a:cubicBezTo>
                  <a:cubicBezTo>
                    <a:pt x="209" y="207"/>
                    <a:pt x="209" y="207"/>
                    <a:pt x="209" y="207"/>
                  </a:cubicBezTo>
                  <a:cubicBezTo>
                    <a:pt x="208" y="204"/>
                    <a:pt x="208" y="204"/>
                    <a:pt x="208" y="204"/>
                  </a:cubicBezTo>
                  <a:cubicBezTo>
                    <a:pt x="208" y="208"/>
                    <a:pt x="208" y="208"/>
                    <a:pt x="208" y="208"/>
                  </a:cubicBezTo>
                  <a:cubicBezTo>
                    <a:pt x="208" y="208"/>
                    <a:pt x="208" y="208"/>
                    <a:pt x="209" y="207"/>
                  </a:cubicBezTo>
                  <a:cubicBezTo>
                    <a:pt x="208" y="204"/>
                    <a:pt x="208" y="204"/>
                    <a:pt x="208" y="204"/>
                  </a:cubicBezTo>
                  <a:cubicBezTo>
                    <a:pt x="208" y="208"/>
                    <a:pt x="208" y="208"/>
                    <a:pt x="208" y="208"/>
                  </a:cubicBezTo>
                  <a:cubicBezTo>
                    <a:pt x="208" y="205"/>
                    <a:pt x="208" y="205"/>
                    <a:pt x="208" y="205"/>
                  </a:cubicBezTo>
                  <a:cubicBezTo>
                    <a:pt x="207" y="208"/>
                    <a:pt x="207" y="208"/>
                    <a:pt x="207" y="208"/>
                  </a:cubicBezTo>
                  <a:cubicBezTo>
                    <a:pt x="208" y="208"/>
                    <a:pt x="208" y="208"/>
                    <a:pt x="208" y="208"/>
                  </a:cubicBezTo>
                  <a:cubicBezTo>
                    <a:pt x="208" y="205"/>
                    <a:pt x="208" y="205"/>
                    <a:pt x="208" y="205"/>
                  </a:cubicBezTo>
                  <a:cubicBezTo>
                    <a:pt x="207" y="208"/>
                    <a:pt x="207" y="208"/>
                    <a:pt x="207" y="208"/>
                  </a:cubicBezTo>
                  <a:cubicBezTo>
                    <a:pt x="207" y="207"/>
                    <a:pt x="207" y="207"/>
                    <a:pt x="207" y="207"/>
                  </a:cubicBezTo>
                  <a:cubicBezTo>
                    <a:pt x="207" y="208"/>
                    <a:pt x="207" y="208"/>
                    <a:pt x="207" y="208"/>
                  </a:cubicBezTo>
                  <a:cubicBezTo>
                    <a:pt x="207" y="208"/>
                    <a:pt x="207" y="208"/>
                    <a:pt x="207" y="208"/>
                  </a:cubicBezTo>
                  <a:cubicBezTo>
                    <a:pt x="207" y="207"/>
                    <a:pt x="207" y="207"/>
                    <a:pt x="207" y="207"/>
                  </a:cubicBezTo>
                  <a:cubicBezTo>
                    <a:pt x="207" y="208"/>
                    <a:pt x="207" y="208"/>
                    <a:pt x="207" y="208"/>
                  </a:cubicBezTo>
                  <a:cubicBezTo>
                    <a:pt x="207" y="208"/>
                    <a:pt x="207" y="208"/>
                    <a:pt x="207" y="208"/>
                  </a:cubicBezTo>
                  <a:cubicBezTo>
                    <a:pt x="208" y="208"/>
                    <a:pt x="209" y="208"/>
                    <a:pt x="210" y="209"/>
                  </a:cubicBezTo>
                  <a:cubicBezTo>
                    <a:pt x="215" y="211"/>
                    <a:pt x="224" y="216"/>
                    <a:pt x="236" y="223"/>
                  </a:cubicBezTo>
                  <a:cubicBezTo>
                    <a:pt x="280" y="248"/>
                    <a:pt x="361" y="297"/>
                    <a:pt x="433" y="340"/>
                  </a:cubicBezTo>
                  <a:cubicBezTo>
                    <a:pt x="469" y="362"/>
                    <a:pt x="502" y="382"/>
                    <a:pt x="527" y="397"/>
                  </a:cubicBezTo>
                  <a:cubicBezTo>
                    <a:pt x="539" y="404"/>
                    <a:pt x="549" y="410"/>
                    <a:pt x="557" y="414"/>
                  </a:cubicBezTo>
                  <a:cubicBezTo>
                    <a:pt x="560" y="416"/>
                    <a:pt x="563" y="418"/>
                    <a:pt x="566" y="419"/>
                  </a:cubicBezTo>
                  <a:cubicBezTo>
                    <a:pt x="567" y="419"/>
                    <a:pt x="568" y="420"/>
                    <a:pt x="568" y="420"/>
                  </a:cubicBezTo>
                  <a:cubicBezTo>
                    <a:pt x="569" y="420"/>
                    <a:pt x="569" y="421"/>
                    <a:pt x="570" y="421"/>
                  </a:cubicBezTo>
                  <a:cubicBezTo>
                    <a:pt x="570" y="421"/>
                    <a:pt x="570" y="421"/>
                    <a:pt x="571" y="421"/>
                  </a:cubicBezTo>
                  <a:cubicBezTo>
                    <a:pt x="572" y="421"/>
                    <a:pt x="572" y="421"/>
                    <a:pt x="573" y="421"/>
                  </a:cubicBezTo>
                  <a:cubicBezTo>
                    <a:pt x="574" y="421"/>
                    <a:pt x="575" y="420"/>
                    <a:pt x="575" y="419"/>
                  </a:cubicBezTo>
                  <a:cubicBezTo>
                    <a:pt x="575" y="419"/>
                    <a:pt x="575" y="419"/>
                    <a:pt x="575" y="419"/>
                  </a:cubicBezTo>
                  <a:cubicBezTo>
                    <a:pt x="576" y="418"/>
                    <a:pt x="576" y="417"/>
                    <a:pt x="576" y="416"/>
                  </a:cubicBezTo>
                  <a:cubicBezTo>
                    <a:pt x="576" y="415"/>
                    <a:pt x="576" y="414"/>
                    <a:pt x="576" y="413"/>
                  </a:cubicBezTo>
                  <a:cubicBezTo>
                    <a:pt x="575" y="412"/>
                    <a:pt x="574" y="411"/>
                    <a:pt x="573" y="409"/>
                  </a:cubicBezTo>
                  <a:cubicBezTo>
                    <a:pt x="571" y="407"/>
                    <a:pt x="568" y="405"/>
                    <a:pt x="564" y="402"/>
                  </a:cubicBezTo>
                  <a:cubicBezTo>
                    <a:pt x="549" y="390"/>
                    <a:pt x="520" y="372"/>
                    <a:pt x="486" y="351"/>
                  </a:cubicBezTo>
                  <a:cubicBezTo>
                    <a:pt x="434" y="319"/>
                    <a:pt x="369" y="280"/>
                    <a:pt x="317" y="250"/>
                  </a:cubicBezTo>
                  <a:cubicBezTo>
                    <a:pt x="291" y="234"/>
                    <a:pt x="268" y="221"/>
                    <a:pt x="252" y="211"/>
                  </a:cubicBezTo>
                  <a:cubicBezTo>
                    <a:pt x="244" y="206"/>
                    <a:pt x="237" y="202"/>
                    <a:pt x="233" y="200"/>
                  </a:cubicBezTo>
                  <a:cubicBezTo>
                    <a:pt x="231" y="198"/>
                    <a:pt x="229" y="197"/>
                    <a:pt x="228" y="197"/>
                  </a:cubicBezTo>
                  <a:cubicBezTo>
                    <a:pt x="227" y="196"/>
                    <a:pt x="227" y="196"/>
                    <a:pt x="227" y="196"/>
                  </a:cubicBezTo>
                  <a:cubicBezTo>
                    <a:pt x="227" y="196"/>
                    <a:pt x="227" y="196"/>
                    <a:pt x="227" y="196"/>
                  </a:cubicBezTo>
                  <a:cubicBezTo>
                    <a:pt x="225" y="198"/>
                    <a:pt x="225" y="198"/>
                    <a:pt x="225" y="198"/>
                  </a:cubicBezTo>
                  <a:cubicBezTo>
                    <a:pt x="227" y="196"/>
                    <a:pt x="227" y="196"/>
                    <a:pt x="227" y="196"/>
                  </a:cubicBezTo>
                  <a:cubicBezTo>
                    <a:pt x="227" y="196"/>
                    <a:pt x="227" y="196"/>
                    <a:pt x="227" y="196"/>
                  </a:cubicBezTo>
                  <a:cubicBezTo>
                    <a:pt x="225" y="198"/>
                    <a:pt x="225" y="198"/>
                    <a:pt x="225" y="198"/>
                  </a:cubicBezTo>
                  <a:cubicBezTo>
                    <a:pt x="227" y="196"/>
                    <a:pt x="227" y="196"/>
                    <a:pt x="227" y="196"/>
                  </a:cubicBezTo>
                  <a:cubicBezTo>
                    <a:pt x="224" y="199"/>
                    <a:pt x="224" y="199"/>
                    <a:pt x="224" y="199"/>
                  </a:cubicBezTo>
                  <a:cubicBezTo>
                    <a:pt x="227" y="197"/>
                    <a:pt x="227" y="197"/>
                    <a:pt x="227" y="197"/>
                  </a:cubicBezTo>
                  <a:cubicBezTo>
                    <a:pt x="227" y="196"/>
                    <a:pt x="227" y="196"/>
                    <a:pt x="227" y="196"/>
                  </a:cubicBezTo>
                  <a:cubicBezTo>
                    <a:pt x="224" y="199"/>
                    <a:pt x="224" y="199"/>
                    <a:pt x="224" y="199"/>
                  </a:cubicBezTo>
                  <a:cubicBezTo>
                    <a:pt x="227" y="197"/>
                    <a:pt x="227" y="197"/>
                    <a:pt x="227" y="197"/>
                  </a:cubicBezTo>
                  <a:cubicBezTo>
                    <a:pt x="224" y="199"/>
                    <a:pt x="224" y="199"/>
                    <a:pt x="224" y="199"/>
                  </a:cubicBezTo>
                  <a:cubicBezTo>
                    <a:pt x="228" y="199"/>
                    <a:pt x="228" y="199"/>
                    <a:pt x="228" y="199"/>
                  </a:cubicBezTo>
                  <a:cubicBezTo>
                    <a:pt x="228" y="198"/>
                    <a:pt x="228" y="197"/>
                    <a:pt x="227" y="197"/>
                  </a:cubicBezTo>
                  <a:cubicBezTo>
                    <a:pt x="224" y="199"/>
                    <a:pt x="224" y="199"/>
                    <a:pt x="224" y="199"/>
                  </a:cubicBezTo>
                  <a:cubicBezTo>
                    <a:pt x="228" y="199"/>
                    <a:pt x="228" y="199"/>
                    <a:pt x="228" y="199"/>
                  </a:cubicBezTo>
                  <a:cubicBezTo>
                    <a:pt x="223" y="199"/>
                    <a:pt x="223" y="199"/>
                    <a:pt x="223" y="199"/>
                  </a:cubicBezTo>
                  <a:cubicBezTo>
                    <a:pt x="227" y="202"/>
                    <a:pt x="227" y="202"/>
                    <a:pt x="227" y="202"/>
                  </a:cubicBezTo>
                  <a:cubicBezTo>
                    <a:pt x="228" y="201"/>
                    <a:pt x="228" y="200"/>
                    <a:pt x="228" y="199"/>
                  </a:cubicBezTo>
                  <a:cubicBezTo>
                    <a:pt x="223" y="199"/>
                    <a:pt x="223" y="199"/>
                    <a:pt x="223" y="199"/>
                  </a:cubicBezTo>
                  <a:cubicBezTo>
                    <a:pt x="227" y="202"/>
                    <a:pt x="227" y="202"/>
                    <a:pt x="227" y="202"/>
                  </a:cubicBezTo>
                  <a:cubicBezTo>
                    <a:pt x="223" y="199"/>
                    <a:pt x="223" y="199"/>
                    <a:pt x="223" y="199"/>
                  </a:cubicBezTo>
                  <a:cubicBezTo>
                    <a:pt x="221" y="203"/>
                    <a:pt x="221" y="203"/>
                    <a:pt x="221" y="203"/>
                  </a:cubicBezTo>
                  <a:cubicBezTo>
                    <a:pt x="588" y="409"/>
                    <a:pt x="588" y="409"/>
                    <a:pt x="588" y="409"/>
                  </a:cubicBezTo>
                  <a:cubicBezTo>
                    <a:pt x="591" y="410"/>
                    <a:pt x="593" y="409"/>
                    <a:pt x="595" y="407"/>
                  </a:cubicBezTo>
                  <a:cubicBezTo>
                    <a:pt x="595" y="406"/>
                    <a:pt x="595" y="405"/>
                    <a:pt x="595" y="405"/>
                  </a:cubicBezTo>
                  <a:cubicBezTo>
                    <a:pt x="595" y="403"/>
                    <a:pt x="595" y="403"/>
                    <a:pt x="594" y="402"/>
                  </a:cubicBezTo>
                  <a:cubicBezTo>
                    <a:pt x="594" y="402"/>
                    <a:pt x="594" y="402"/>
                    <a:pt x="594" y="401"/>
                  </a:cubicBezTo>
                  <a:cubicBezTo>
                    <a:pt x="593" y="401"/>
                    <a:pt x="593" y="401"/>
                    <a:pt x="593" y="400"/>
                  </a:cubicBezTo>
                  <a:cubicBezTo>
                    <a:pt x="591" y="399"/>
                    <a:pt x="589" y="398"/>
                    <a:pt x="585" y="396"/>
                  </a:cubicBezTo>
                  <a:cubicBezTo>
                    <a:pt x="560" y="379"/>
                    <a:pt x="475" y="326"/>
                    <a:pt x="396" y="277"/>
                  </a:cubicBezTo>
                  <a:cubicBezTo>
                    <a:pt x="317" y="228"/>
                    <a:pt x="244" y="183"/>
                    <a:pt x="244" y="183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6" y="189"/>
                    <a:pt x="246" y="189"/>
                    <a:pt x="246" y="189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3" y="191"/>
                    <a:pt x="243" y="191"/>
                    <a:pt x="243" y="191"/>
                  </a:cubicBezTo>
                  <a:cubicBezTo>
                    <a:pt x="244" y="191"/>
                    <a:pt x="245" y="190"/>
                    <a:pt x="246" y="189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3" y="191"/>
                    <a:pt x="243" y="191"/>
                    <a:pt x="243" y="191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2" y="191"/>
                    <a:pt x="242" y="191"/>
                    <a:pt x="242" y="191"/>
                  </a:cubicBezTo>
                  <a:cubicBezTo>
                    <a:pt x="242" y="191"/>
                    <a:pt x="243" y="191"/>
                    <a:pt x="243" y="191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2" y="191"/>
                    <a:pt x="242" y="191"/>
                    <a:pt x="242" y="191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1" y="191"/>
                    <a:pt x="241" y="191"/>
                    <a:pt x="241" y="191"/>
                  </a:cubicBezTo>
                  <a:cubicBezTo>
                    <a:pt x="241" y="191"/>
                    <a:pt x="241" y="191"/>
                    <a:pt x="242" y="191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1" y="191"/>
                    <a:pt x="241" y="191"/>
                    <a:pt x="241" y="191"/>
                  </a:cubicBezTo>
                  <a:cubicBezTo>
                    <a:pt x="241" y="188"/>
                    <a:pt x="241" y="188"/>
                    <a:pt x="241" y="188"/>
                  </a:cubicBezTo>
                  <a:cubicBezTo>
                    <a:pt x="240" y="191"/>
                    <a:pt x="240" y="191"/>
                    <a:pt x="240" y="191"/>
                  </a:cubicBezTo>
                  <a:cubicBezTo>
                    <a:pt x="241" y="191"/>
                    <a:pt x="241" y="191"/>
                    <a:pt x="241" y="191"/>
                  </a:cubicBezTo>
                  <a:cubicBezTo>
                    <a:pt x="241" y="188"/>
                    <a:pt x="241" y="188"/>
                    <a:pt x="241" y="188"/>
                  </a:cubicBezTo>
                  <a:cubicBezTo>
                    <a:pt x="240" y="191"/>
                    <a:pt x="240" y="191"/>
                    <a:pt x="240" y="191"/>
                  </a:cubicBezTo>
                  <a:cubicBezTo>
                    <a:pt x="240" y="191"/>
                    <a:pt x="241" y="191"/>
                    <a:pt x="242" y="192"/>
                  </a:cubicBezTo>
                  <a:cubicBezTo>
                    <a:pt x="246" y="194"/>
                    <a:pt x="254" y="199"/>
                    <a:pt x="266" y="205"/>
                  </a:cubicBezTo>
                  <a:cubicBezTo>
                    <a:pt x="308" y="229"/>
                    <a:pt x="392" y="278"/>
                    <a:pt x="465" y="320"/>
                  </a:cubicBezTo>
                  <a:cubicBezTo>
                    <a:pt x="502" y="342"/>
                    <a:pt x="536" y="361"/>
                    <a:pt x="560" y="376"/>
                  </a:cubicBezTo>
                  <a:cubicBezTo>
                    <a:pt x="573" y="383"/>
                    <a:pt x="583" y="389"/>
                    <a:pt x="590" y="393"/>
                  </a:cubicBezTo>
                  <a:cubicBezTo>
                    <a:pt x="597" y="397"/>
                    <a:pt x="601" y="399"/>
                    <a:pt x="601" y="399"/>
                  </a:cubicBezTo>
                  <a:cubicBezTo>
                    <a:pt x="603" y="401"/>
                    <a:pt x="606" y="400"/>
                    <a:pt x="607" y="398"/>
                  </a:cubicBezTo>
                  <a:cubicBezTo>
                    <a:pt x="608" y="396"/>
                    <a:pt x="608" y="393"/>
                    <a:pt x="606" y="392"/>
                  </a:cubicBezTo>
                  <a:cubicBezTo>
                    <a:pt x="606" y="392"/>
                    <a:pt x="600" y="388"/>
                    <a:pt x="591" y="383"/>
                  </a:cubicBezTo>
                  <a:cubicBezTo>
                    <a:pt x="557" y="363"/>
                    <a:pt x="474" y="312"/>
                    <a:pt x="399" y="266"/>
                  </a:cubicBezTo>
                  <a:cubicBezTo>
                    <a:pt x="362" y="243"/>
                    <a:pt x="326" y="221"/>
                    <a:pt x="300" y="204"/>
                  </a:cubicBezTo>
                  <a:cubicBezTo>
                    <a:pt x="287" y="196"/>
                    <a:pt x="277" y="189"/>
                    <a:pt x="269" y="184"/>
                  </a:cubicBezTo>
                  <a:cubicBezTo>
                    <a:pt x="266" y="181"/>
                    <a:pt x="263" y="179"/>
                    <a:pt x="261" y="178"/>
                  </a:cubicBezTo>
                  <a:cubicBezTo>
                    <a:pt x="260" y="177"/>
                    <a:pt x="259" y="176"/>
                    <a:pt x="259" y="176"/>
                  </a:cubicBezTo>
                  <a:cubicBezTo>
                    <a:pt x="259" y="176"/>
                    <a:pt x="259" y="176"/>
                    <a:pt x="259" y="176"/>
                  </a:cubicBezTo>
                  <a:cubicBezTo>
                    <a:pt x="259" y="176"/>
                    <a:pt x="259" y="176"/>
                    <a:pt x="259" y="176"/>
                  </a:cubicBezTo>
                  <a:cubicBezTo>
                    <a:pt x="257" y="177"/>
                    <a:pt x="257" y="177"/>
                    <a:pt x="257" y="177"/>
                  </a:cubicBezTo>
                  <a:cubicBezTo>
                    <a:pt x="259" y="176"/>
                    <a:pt x="259" y="176"/>
                    <a:pt x="259" y="176"/>
                  </a:cubicBezTo>
                  <a:cubicBezTo>
                    <a:pt x="259" y="176"/>
                    <a:pt x="259" y="176"/>
                    <a:pt x="259" y="176"/>
                  </a:cubicBezTo>
                  <a:cubicBezTo>
                    <a:pt x="257" y="177"/>
                    <a:pt x="257" y="177"/>
                    <a:pt x="257" y="177"/>
                  </a:cubicBezTo>
                  <a:cubicBezTo>
                    <a:pt x="259" y="176"/>
                    <a:pt x="259" y="176"/>
                    <a:pt x="259" y="176"/>
                  </a:cubicBezTo>
                  <a:cubicBezTo>
                    <a:pt x="256" y="178"/>
                    <a:pt x="256" y="178"/>
                    <a:pt x="256" y="178"/>
                  </a:cubicBezTo>
                  <a:cubicBezTo>
                    <a:pt x="260" y="178"/>
                    <a:pt x="260" y="178"/>
                    <a:pt x="260" y="178"/>
                  </a:cubicBezTo>
                  <a:cubicBezTo>
                    <a:pt x="260" y="177"/>
                    <a:pt x="259" y="177"/>
                    <a:pt x="259" y="176"/>
                  </a:cubicBezTo>
                  <a:cubicBezTo>
                    <a:pt x="256" y="178"/>
                    <a:pt x="256" y="178"/>
                    <a:pt x="256" y="178"/>
                  </a:cubicBezTo>
                  <a:cubicBezTo>
                    <a:pt x="260" y="178"/>
                    <a:pt x="260" y="178"/>
                    <a:pt x="260" y="178"/>
                  </a:cubicBezTo>
                  <a:cubicBezTo>
                    <a:pt x="255" y="178"/>
                    <a:pt x="255" y="178"/>
                    <a:pt x="255" y="178"/>
                  </a:cubicBezTo>
                  <a:cubicBezTo>
                    <a:pt x="259" y="180"/>
                    <a:pt x="259" y="180"/>
                    <a:pt x="259" y="180"/>
                  </a:cubicBezTo>
                  <a:cubicBezTo>
                    <a:pt x="259" y="180"/>
                    <a:pt x="260" y="179"/>
                    <a:pt x="260" y="178"/>
                  </a:cubicBezTo>
                  <a:cubicBezTo>
                    <a:pt x="255" y="178"/>
                    <a:pt x="255" y="178"/>
                    <a:pt x="255" y="178"/>
                  </a:cubicBezTo>
                  <a:cubicBezTo>
                    <a:pt x="259" y="180"/>
                    <a:pt x="259" y="180"/>
                    <a:pt x="259" y="180"/>
                  </a:cubicBezTo>
                  <a:cubicBezTo>
                    <a:pt x="255" y="178"/>
                    <a:pt x="255" y="178"/>
                    <a:pt x="255" y="178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78"/>
                    <a:pt x="255" y="178"/>
                    <a:pt x="255" y="178"/>
                  </a:cubicBezTo>
                  <a:cubicBezTo>
                    <a:pt x="254" y="182"/>
                    <a:pt x="254" y="182"/>
                    <a:pt x="254" y="182"/>
                  </a:cubicBezTo>
                  <a:cubicBezTo>
                    <a:pt x="254" y="182"/>
                    <a:pt x="254" y="182"/>
                    <a:pt x="255" y="183"/>
                  </a:cubicBezTo>
                  <a:cubicBezTo>
                    <a:pt x="255" y="178"/>
                    <a:pt x="255" y="178"/>
                    <a:pt x="255" y="178"/>
                  </a:cubicBezTo>
                  <a:cubicBezTo>
                    <a:pt x="254" y="182"/>
                    <a:pt x="254" y="182"/>
                    <a:pt x="254" y="182"/>
                  </a:cubicBezTo>
                  <a:cubicBezTo>
                    <a:pt x="255" y="178"/>
                    <a:pt x="255" y="178"/>
                    <a:pt x="255" y="178"/>
                  </a:cubicBezTo>
                  <a:cubicBezTo>
                    <a:pt x="253" y="182"/>
                    <a:pt x="253" y="182"/>
                    <a:pt x="253" y="182"/>
                  </a:cubicBezTo>
                  <a:cubicBezTo>
                    <a:pt x="253" y="182"/>
                    <a:pt x="253" y="182"/>
                    <a:pt x="254" y="182"/>
                  </a:cubicBezTo>
                  <a:cubicBezTo>
                    <a:pt x="255" y="178"/>
                    <a:pt x="255" y="178"/>
                    <a:pt x="255" y="178"/>
                  </a:cubicBezTo>
                  <a:cubicBezTo>
                    <a:pt x="253" y="182"/>
                    <a:pt x="253" y="182"/>
                    <a:pt x="253" y="182"/>
                  </a:cubicBezTo>
                  <a:cubicBezTo>
                    <a:pt x="254" y="180"/>
                    <a:pt x="254" y="180"/>
                    <a:pt x="254" y="180"/>
                  </a:cubicBezTo>
                  <a:cubicBezTo>
                    <a:pt x="253" y="182"/>
                    <a:pt x="253" y="182"/>
                    <a:pt x="253" y="182"/>
                  </a:cubicBezTo>
                  <a:cubicBezTo>
                    <a:pt x="253" y="182"/>
                    <a:pt x="253" y="182"/>
                    <a:pt x="253" y="182"/>
                  </a:cubicBezTo>
                  <a:cubicBezTo>
                    <a:pt x="254" y="180"/>
                    <a:pt x="254" y="180"/>
                    <a:pt x="254" y="180"/>
                  </a:cubicBezTo>
                  <a:cubicBezTo>
                    <a:pt x="253" y="182"/>
                    <a:pt x="253" y="182"/>
                    <a:pt x="253" y="182"/>
                  </a:cubicBezTo>
                  <a:cubicBezTo>
                    <a:pt x="253" y="182"/>
                    <a:pt x="254" y="182"/>
                    <a:pt x="254" y="183"/>
                  </a:cubicBezTo>
                  <a:cubicBezTo>
                    <a:pt x="261" y="187"/>
                    <a:pt x="285" y="202"/>
                    <a:pt x="318" y="222"/>
                  </a:cubicBezTo>
                  <a:cubicBezTo>
                    <a:pt x="368" y="252"/>
                    <a:pt x="437" y="295"/>
                    <a:pt x="495" y="329"/>
                  </a:cubicBezTo>
                  <a:cubicBezTo>
                    <a:pt x="525" y="347"/>
                    <a:pt x="552" y="362"/>
                    <a:pt x="572" y="373"/>
                  </a:cubicBezTo>
                  <a:cubicBezTo>
                    <a:pt x="582" y="379"/>
                    <a:pt x="591" y="383"/>
                    <a:pt x="598" y="386"/>
                  </a:cubicBezTo>
                  <a:cubicBezTo>
                    <a:pt x="601" y="388"/>
                    <a:pt x="604" y="389"/>
                    <a:pt x="606" y="390"/>
                  </a:cubicBezTo>
                  <a:cubicBezTo>
                    <a:pt x="607" y="391"/>
                    <a:pt x="609" y="391"/>
                    <a:pt x="610" y="391"/>
                  </a:cubicBezTo>
                  <a:cubicBezTo>
                    <a:pt x="611" y="391"/>
                    <a:pt x="611" y="392"/>
                    <a:pt x="613" y="392"/>
                  </a:cubicBezTo>
                  <a:cubicBezTo>
                    <a:pt x="613" y="392"/>
                    <a:pt x="614" y="392"/>
                    <a:pt x="615" y="391"/>
                  </a:cubicBezTo>
                  <a:cubicBezTo>
                    <a:pt x="616" y="391"/>
                    <a:pt x="617" y="390"/>
                    <a:pt x="617" y="389"/>
                  </a:cubicBezTo>
                  <a:cubicBezTo>
                    <a:pt x="617" y="389"/>
                    <a:pt x="617" y="389"/>
                    <a:pt x="617" y="389"/>
                  </a:cubicBezTo>
                  <a:cubicBezTo>
                    <a:pt x="618" y="388"/>
                    <a:pt x="618" y="387"/>
                    <a:pt x="618" y="387"/>
                  </a:cubicBezTo>
                  <a:cubicBezTo>
                    <a:pt x="618" y="386"/>
                    <a:pt x="618" y="385"/>
                    <a:pt x="618" y="384"/>
                  </a:cubicBezTo>
                  <a:cubicBezTo>
                    <a:pt x="617" y="384"/>
                    <a:pt x="617" y="383"/>
                    <a:pt x="616" y="383"/>
                  </a:cubicBezTo>
                  <a:cubicBezTo>
                    <a:pt x="616" y="382"/>
                    <a:pt x="615" y="381"/>
                    <a:pt x="614" y="380"/>
                  </a:cubicBezTo>
                  <a:cubicBezTo>
                    <a:pt x="609" y="376"/>
                    <a:pt x="600" y="370"/>
                    <a:pt x="588" y="362"/>
                  </a:cubicBezTo>
                  <a:cubicBezTo>
                    <a:pt x="547" y="335"/>
                    <a:pt x="465" y="286"/>
                    <a:pt x="394" y="243"/>
                  </a:cubicBezTo>
                  <a:cubicBezTo>
                    <a:pt x="359" y="221"/>
                    <a:pt x="326" y="202"/>
                    <a:pt x="302" y="187"/>
                  </a:cubicBezTo>
                  <a:cubicBezTo>
                    <a:pt x="290" y="180"/>
                    <a:pt x="281" y="174"/>
                    <a:pt x="274" y="169"/>
                  </a:cubicBezTo>
                  <a:cubicBezTo>
                    <a:pt x="270" y="167"/>
                    <a:pt x="268" y="166"/>
                    <a:pt x="266" y="165"/>
                  </a:cubicBezTo>
                  <a:cubicBezTo>
                    <a:pt x="265" y="164"/>
                    <a:pt x="265" y="164"/>
                    <a:pt x="264" y="163"/>
                  </a:cubicBezTo>
                  <a:cubicBezTo>
                    <a:pt x="264" y="163"/>
                    <a:pt x="264" y="163"/>
                    <a:pt x="264" y="163"/>
                  </a:cubicBezTo>
                  <a:cubicBezTo>
                    <a:pt x="264" y="163"/>
                    <a:pt x="264" y="163"/>
                    <a:pt x="264" y="163"/>
                  </a:cubicBezTo>
                  <a:cubicBezTo>
                    <a:pt x="262" y="165"/>
                    <a:pt x="262" y="165"/>
                    <a:pt x="262" y="165"/>
                  </a:cubicBezTo>
                  <a:cubicBezTo>
                    <a:pt x="264" y="163"/>
                    <a:pt x="264" y="163"/>
                    <a:pt x="264" y="163"/>
                  </a:cubicBezTo>
                  <a:cubicBezTo>
                    <a:pt x="264" y="163"/>
                    <a:pt x="264" y="163"/>
                    <a:pt x="264" y="163"/>
                  </a:cubicBezTo>
                  <a:cubicBezTo>
                    <a:pt x="262" y="165"/>
                    <a:pt x="262" y="165"/>
                    <a:pt x="262" y="165"/>
                  </a:cubicBezTo>
                  <a:cubicBezTo>
                    <a:pt x="264" y="163"/>
                    <a:pt x="264" y="163"/>
                    <a:pt x="264" y="163"/>
                  </a:cubicBezTo>
                  <a:cubicBezTo>
                    <a:pt x="261" y="166"/>
                    <a:pt x="261" y="166"/>
                    <a:pt x="261" y="166"/>
                  </a:cubicBezTo>
                  <a:cubicBezTo>
                    <a:pt x="265" y="164"/>
                    <a:pt x="265" y="164"/>
                    <a:pt x="265" y="164"/>
                  </a:cubicBezTo>
                  <a:cubicBezTo>
                    <a:pt x="264" y="163"/>
                    <a:pt x="264" y="163"/>
                    <a:pt x="264" y="163"/>
                  </a:cubicBezTo>
                  <a:cubicBezTo>
                    <a:pt x="261" y="166"/>
                    <a:pt x="261" y="166"/>
                    <a:pt x="261" y="166"/>
                  </a:cubicBezTo>
                  <a:cubicBezTo>
                    <a:pt x="265" y="164"/>
                    <a:pt x="265" y="164"/>
                    <a:pt x="265" y="164"/>
                  </a:cubicBezTo>
                  <a:cubicBezTo>
                    <a:pt x="261" y="166"/>
                    <a:pt x="261" y="166"/>
                    <a:pt x="261" y="166"/>
                  </a:cubicBezTo>
                  <a:cubicBezTo>
                    <a:pt x="265" y="166"/>
                    <a:pt x="265" y="166"/>
                    <a:pt x="265" y="166"/>
                  </a:cubicBezTo>
                  <a:cubicBezTo>
                    <a:pt x="265" y="165"/>
                    <a:pt x="265" y="164"/>
                    <a:pt x="265" y="164"/>
                  </a:cubicBezTo>
                  <a:cubicBezTo>
                    <a:pt x="261" y="166"/>
                    <a:pt x="261" y="166"/>
                    <a:pt x="261" y="166"/>
                  </a:cubicBezTo>
                  <a:cubicBezTo>
                    <a:pt x="265" y="166"/>
                    <a:pt x="265" y="166"/>
                    <a:pt x="265" y="166"/>
                  </a:cubicBezTo>
                  <a:cubicBezTo>
                    <a:pt x="261" y="166"/>
                    <a:pt x="261" y="166"/>
                    <a:pt x="261" y="166"/>
                  </a:cubicBezTo>
                  <a:cubicBezTo>
                    <a:pt x="264" y="169"/>
                    <a:pt x="264" y="169"/>
                    <a:pt x="264" y="169"/>
                  </a:cubicBezTo>
                  <a:cubicBezTo>
                    <a:pt x="265" y="168"/>
                    <a:pt x="265" y="167"/>
                    <a:pt x="265" y="166"/>
                  </a:cubicBezTo>
                  <a:cubicBezTo>
                    <a:pt x="261" y="166"/>
                    <a:pt x="261" y="166"/>
                    <a:pt x="261" y="166"/>
                  </a:cubicBezTo>
                  <a:cubicBezTo>
                    <a:pt x="264" y="169"/>
                    <a:pt x="264" y="169"/>
                    <a:pt x="264" y="169"/>
                  </a:cubicBezTo>
                  <a:cubicBezTo>
                    <a:pt x="261" y="166"/>
                    <a:pt x="261" y="166"/>
                    <a:pt x="261" y="166"/>
                  </a:cubicBezTo>
                  <a:cubicBezTo>
                    <a:pt x="259" y="170"/>
                    <a:pt x="259" y="170"/>
                    <a:pt x="259" y="170"/>
                  </a:cubicBezTo>
                  <a:cubicBezTo>
                    <a:pt x="259" y="170"/>
                    <a:pt x="347" y="222"/>
                    <a:pt x="437" y="275"/>
                  </a:cubicBezTo>
                  <a:cubicBezTo>
                    <a:pt x="482" y="301"/>
                    <a:pt x="526" y="327"/>
                    <a:pt x="561" y="346"/>
                  </a:cubicBezTo>
                  <a:cubicBezTo>
                    <a:pt x="578" y="356"/>
                    <a:pt x="592" y="364"/>
                    <a:pt x="602" y="370"/>
                  </a:cubicBezTo>
                  <a:cubicBezTo>
                    <a:pt x="607" y="373"/>
                    <a:pt x="611" y="375"/>
                    <a:pt x="614" y="377"/>
                  </a:cubicBezTo>
                  <a:cubicBezTo>
                    <a:pt x="616" y="378"/>
                    <a:pt x="617" y="378"/>
                    <a:pt x="618" y="379"/>
                  </a:cubicBezTo>
                  <a:cubicBezTo>
                    <a:pt x="618" y="379"/>
                    <a:pt x="619" y="379"/>
                    <a:pt x="619" y="379"/>
                  </a:cubicBezTo>
                  <a:cubicBezTo>
                    <a:pt x="620" y="379"/>
                    <a:pt x="620" y="379"/>
                    <a:pt x="620" y="379"/>
                  </a:cubicBezTo>
                  <a:cubicBezTo>
                    <a:pt x="620" y="380"/>
                    <a:pt x="620" y="380"/>
                    <a:pt x="621" y="380"/>
                  </a:cubicBezTo>
                  <a:cubicBezTo>
                    <a:pt x="622" y="380"/>
                    <a:pt x="622" y="380"/>
                    <a:pt x="623" y="379"/>
                  </a:cubicBezTo>
                  <a:cubicBezTo>
                    <a:pt x="623" y="379"/>
                    <a:pt x="624" y="379"/>
                    <a:pt x="625" y="378"/>
                  </a:cubicBezTo>
                  <a:cubicBezTo>
                    <a:pt x="626" y="377"/>
                    <a:pt x="626" y="375"/>
                    <a:pt x="626" y="374"/>
                  </a:cubicBezTo>
                  <a:cubicBezTo>
                    <a:pt x="625" y="373"/>
                    <a:pt x="625" y="372"/>
                    <a:pt x="624" y="371"/>
                  </a:cubicBezTo>
                  <a:cubicBezTo>
                    <a:pt x="624" y="371"/>
                    <a:pt x="618" y="368"/>
                    <a:pt x="609" y="362"/>
                  </a:cubicBezTo>
                  <a:cubicBezTo>
                    <a:pt x="576" y="343"/>
                    <a:pt x="493" y="293"/>
                    <a:pt x="419" y="247"/>
                  </a:cubicBezTo>
                  <a:cubicBezTo>
                    <a:pt x="382" y="224"/>
                    <a:pt x="347" y="202"/>
                    <a:pt x="321" y="186"/>
                  </a:cubicBezTo>
                  <a:cubicBezTo>
                    <a:pt x="308" y="178"/>
                    <a:pt x="298" y="171"/>
                    <a:pt x="290" y="165"/>
                  </a:cubicBezTo>
                  <a:cubicBezTo>
                    <a:pt x="287" y="163"/>
                    <a:pt x="284" y="161"/>
                    <a:pt x="282" y="159"/>
                  </a:cubicBezTo>
                  <a:cubicBezTo>
                    <a:pt x="281" y="159"/>
                    <a:pt x="281" y="158"/>
                    <a:pt x="280" y="158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78" y="159"/>
                    <a:pt x="278" y="159"/>
                    <a:pt x="278" y="159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78" y="159"/>
                    <a:pt x="278" y="159"/>
                    <a:pt x="278" y="159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81" y="160"/>
                    <a:pt x="281" y="160"/>
                    <a:pt x="281" y="160"/>
                  </a:cubicBezTo>
                  <a:cubicBezTo>
                    <a:pt x="281" y="159"/>
                    <a:pt x="281" y="158"/>
                    <a:pt x="280" y="158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81" y="160"/>
                    <a:pt x="281" y="160"/>
                    <a:pt x="281" y="160"/>
                  </a:cubicBezTo>
                  <a:cubicBezTo>
                    <a:pt x="276" y="160"/>
                    <a:pt x="276" y="160"/>
                    <a:pt x="276" y="160"/>
                  </a:cubicBezTo>
                  <a:cubicBezTo>
                    <a:pt x="280" y="162"/>
                    <a:pt x="280" y="162"/>
                    <a:pt x="280" y="162"/>
                  </a:cubicBezTo>
                  <a:cubicBezTo>
                    <a:pt x="281" y="161"/>
                    <a:pt x="281" y="160"/>
                    <a:pt x="281" y="160"/>
                  </a:cubicBezTo>
                  <a:cubicBezTo>
                    <a:pt x="276" y="160"/>
                    <a:pt x="276" y="160"/>
                    <a:pt x="276" y="160"/>
                  </a:cubicBezTo>
                  <a:cubicBezTo>
                    <a:pt x="280" y="162"/>
                    <a:pt x="280" y="162"/>
                    <a:pt x="280" y="162"/>
                  </a:cubicBezTo>
                  <a:cubicBezTo>
                    <a:pt x="276" y="160"/>
                    <a:pt x="276" y="160"/>
                    <a:pt x="276" y="160"/>
                  </a:cubicBezTo>
                  <a:cubicBezTo>
                    <a:pt x="274" y="164"/>
                    <a:pt x="274" y="164"/>
                    <a:pt x="274" y="164"/>
                  </a:cubicBezTo>
                  <a:cubicBezTo>
                    <a:pt x="274" y="164"/>
                    <a:pt x="361" y="216"/>
                    <a:pt x="450" y="268"/>
                  </a:cubicBezTo>
                  <a:cubicBezTo>
                    <a:pt x="494" y="294"/>
                    <a:pt x="539" y="321"/>
                    <a:pt x="573" y="340"/>
                  </a:cubicBezTo>
                  <a:cubicBezTo>
                    <a:pt x="591" y="350"/>
                    <a:pt x="605" y="358"/>
                    <a:pt x="616" y="364"/>
                  </a:cubicBezTo>
                  <a:cubicBezTo>
                    <a:pt x="621" y="367"/>
                    <a:pt x="626" y="369"/>
                    <a:pt x="629" y="371"/>
                  </a:cubicBezTo>
                  <a:cubicBezTo>
                    <a:pt x="631" y="372"/>
                    <a:pt x="632" y="372"/>
                    <a:pt x="633" y="373"/>
                  </a:cubicBezTo>
                  <a:cubicBezTo>
                    <a:pt x="634" y="373"/>
                    <a:pt x="634" y="373"/>
                    <a:pt x="635" y="373"/>
                  </a:cubicBezTo>
                  <a:cubicBezTo>
                    <a:pt x="635" y="373"/>
                    <a:pt x="636" y="374"/>
                    <a:pt x="637" y="374"/>
                  </a:cubicBezTo>
                  <a:cubicBezTo>
                    <a:pt x="637" y="374"/>
                    <a:pt x="638" y="374"/>
                    <a:pt x="639" y="373"/>
                  </a:cubicBezTo>
                  <a:cubicBezTo>
                    <a:pt x="639" y="373"/>
                    <a:pt x="640" y="373"/>
                    <a:pt x="641" y="371"/>
                  </a:cubicBezTo>
                  <a:cubicBezTo>
                    <a:pt x="642" y="370"/>
                    <a:pt x="642" y="369"/>
                    <a:pt x="642" y="368"/>
                  </a:cubicBezTo>
                  <a:cubicBezTo>
                    <a:pt x="641" y="367"/>
                    <a:pt x="641" y="366"/>
                    <a:pt x="639" y="365"/>
                  </a:cubicBezTo>
                  <a:cubicBezTo>
                    <a:pt x="639" y="365"/>
                    <a:pt x="634" y="362"/>
                    <a:pt x="624" y="356"/>
                  </a:cubicBezTo>
                  <a:cubicBezTo>
                    <a:pt x="591" y="336"/>
                    <a:pt x="506" y="287"/>
                    <a:pt x="431" y="241"/>
                  </a:cubicBezTo>
                  <a:cubicBezTo>
                    <a:pt x="393" y="218"/>
                    <a:pt x="357" y="195"/>
                    <a:pt x="331" y="178"/>
                  </a:cubicBezTo>
                  <a:cubicBezTo>
                    <a:pt x="318" y="170"/>
                    <a:pt x="307" y="162"/>
                    <a:pt x="299" y="157"/>
                  </a:cubicBezTo>
                  <a:cubicBezTo>
                    <a:pt x="296" y="154"/>
                    <a:pt x="293" y="152"/>
                    <a:pt x="291" y="150"/>
                  </a:cubicBezTo>
                  <a:cubicBezTo>
                    <a:pt x="290" y="149"/>
                    <a:pt x="290" y="149"/>
                    <a:pt x="289" y="148"/>
                  </a:cubicBezTo>
                  <a:cubicBezTo>
                    <a:pt x="289" y="148"/>
                    <a:pt x="289" y="148"/>
                    <a:pt x="289" y="148"/>
                  </a:cubicBezTo>
                  <a:cubicBezTo>
                    <a:pt x="289" y="148"/>
                    <a:pt x="289" y="148"/>
                    <a:pt x="289" y="148"/>
                  </a:cubicBezTo>
                  <a:cubicBezTo>
                    <a:pt x="289" y="148"/>
                    <a:pt x="289" y="148"/>
                    <a:pt x="289" y="148"/>
                  </a:cubicBezTo>
                  <a:cubicBezTo>
                    <a:pt x="289" y="148"/>
                    <a:pt x="289" y="148"/>
                    <a:pt x="289" y="148"/>
                  </a:cubicBezTo>
                  <a:cubicBezTo>
                    <a:pt x="289" y="148"/>
                    <a:pt x="289" y="148"/>
                    <a:pt x="289" y="148"/>
                  </a:cubicBezTo>
                  <a:cubicBezTo>
                    <a:pt x="289" y="148"/>
                    <a:pt x="289" y="148"/>
                    <a:pt x="289" y="148"/>
                  </a:cubicBezTo>
                  <a:cubicBezTo>
                    <a:pt x="287" y="149"/>
                    <a:pt x="287" y="149"/>
                    <a:pt x="287" y="149"/>
                  </a:cubicBezTo>
                  <a:cubicBezTo>
                    <a:pt x="290" y="149"/>
                    <a:pt x="290" y="149"/>
                    <a:pt x="290" y="149"/>
                  </a:cubicBezTo>
                  <a:cubicBezTo>
                    <a:pt x="290" y="148"/>
                    <a:pt x="289" y="148"/>
                    <a:pt x="289" y="148"/>
                  </a:cubicBezTo>
                  <a:cubicBezTo>
                    <a:pt x="287" y="149"/>
                    <a:pt x="287" y="149"/>
                    <a:pt x="287" y="149"/>
                  </a:cubicBezTo>
                  <a:cubicBezTo>
                    <a:pt x="290" y="149"/>
                    <a:pt x="290" y="149"/>
                    <a:pt x="290" y="149"/>
                  </a:cubicBezTo>
                  <a:cubicBezTo>
                    <a:pt x="286" y="149"/>
                    <a:pt x="286" y="149"/>
                    <a:pt x="286" y="149"/>
                  </a:cubicBezTo>
                  <a:cubicBezTo>
                    <a:pt x="289" y="151"/>
                    <a:pt x="289" y="151"/>
                    <a:pt x="289" y="151"/>
                  </a:cubicBezTo>
                  <a:cubicBezTo>
                    <a:pt x="289" y="151"/>
                    <a:pt x="290" y="150"/>
                    <a:pt x="290" y="149"/>
                  </a:cubicBezTo>
                  <a:cubicBezTo>
                    <a:pt x="286" y="149"/>
                    <a:pt x="286" y="149"/>
                    <a:pt x="286" y="149"/>
                  </a:cubicBezTo>
                  <a:cubicBezTo>
                    <a:pt x="289" y="151"/>
                    <a:pt x="289" y="151"/>
                    <a:pt x="289" y="151"/>
                  </a:cubicBezTo>
                  <a:cubicBezTo>
                    <a:pt x="289" y="151"/>
                    <a:pt x="289" y="151"/>
                    <a:pt x="289" y="151"/>
                  </a:cubicBezTo>
                  <a:cubicBezTo>
                    <a:pt x="286" y="149"/>
                    <a:pt x="286" y="149"/>
                    <a:pt x="286" y="149"/>
                  </a:cubicBezTo>
                  <a:cubicBezTo>
                    <a:pt x="287" y="153"/>
                    <a:pt x="287" y="153"/>
                    <a:pt x="287" y="153"/>
                  </a:cubicBezTo>
                  <a:cubicBezTo>
                    <a:pt x="287" y="153"/>
                    <a:pt x="288" y="152"/>
                    <a:pt x="289" y="151"/>
                  </a:cubicBezTo>
                  <a:cubicBezTo>
                    <a:pt x="286" y="149"/>
                    <a:pt x="286" y="149"/>
                    <a:pt x="286" y="149"/>
                  </a:cubicBezTo>
                  <a:cubicBezTo>
                    <a:pt x="287" y="153"/>
                    <a:pt x="287" y="153"/>
                    <a:pt x="287" y="153"/>
                  </a:cubicBezTo>
                  <a:cubicBezTo>
                    <a:pt x="286" y="150"/>
                    <a:pt x="286" y="150"/>
                    <a:pt x="286" y="150"/>
                  </a:cubicBezTo>
                  <a:cubicBezTo>
                    <a:pt x="286" y="153"/>
                    <a:pt x="286" y="153"/>
                    <a:pt x="286" y="153"/>
                  </a:cubicBezTo>
                  <a:cubicBezTo>
                    <a:pt x="286" y="153"/>
                    <a:pt x="286" y="153"/>
                    <a:pt x="287" y="153"/>
                  </a:cubicBezTo>
                  <a:cubicBezTo>
                    <a:pt x="286" y="150"/>
                    <a:pt x="286" y="150"/>
                    <a:pt x="286" y="150"/>
                  </a:cubicBezTo>
                  <a:cubicBezTo>
                    <a:pt x="286" y="153"/>
                    <a:pt x="286" y="153"/>
                    <a:pt x="286" y="153"/>
                  </a:cubicBezTo>
                  <a:cubicBezTo>
                    <a:pt x="286" y="152"/>
                    <a:pt x="286" y="152"/>
                    <a:pt x="286" y="152"/>
                  </a:cubicBezTo>
                  <a:cubicBezTo>
                    <a:pt x="286" y="153"/>
                    <a:pt x="286" y="153"/>
                    <a:pt x="286" y="153"/>
                  </a:cubicBezTo>
                  <a:cubicBezTo>
                    <a:pt x="286" y="153"/>
                    <a:pt x="286" y="153"/>
                    <a:pt x="286" y="153"/>
                  </a:cubicBezTo>
                  <a:cubicBezTo>
                    <a:pt x="286" y="152"/>
                    <a:pt x="286" y="152"/>
                    <a:pt x="286" y="152"/>
                  </a:cubicBezTo>
                  <a:cubicBezTo>
                    <a:pt x="286" y="153"/>
                    <a:pt x="286" y="153"/>
                    <a:pt x="286" y="153"/>
                  </a:cubicBezTo>
                  <a:cubicBezTo>
                    <a:pt x="286" y="153"/>
                    <a:pt x="286" y="154"/>
                    <a:pt x="288" y="154"/>
                  </a:cubicBezTo>
                  <a:cubicBezTo>
                    <a:pt x="292" y="156"/>
                    <a:pt x="301" y="160"/>
                    <a:pt x="313" y="166"/>
                  </a:cubicBezTo>
                  <a:cubicBezTo>
                    <a:pt x="354" y="188"/>
                    <a:pt x="433" y="234"/>
                    <a:pt x="501" y="274"/>
                  </a:cubicBezTo>
                  <a:cubicBezTo>
                    <a:pt x="535" y="295"/>
                    <a:pt x="566" y="313"/>
                    <a:pt x="589" y="327"/>
                  </a:cubicBezTo>
                  <a:cubicBezTo>
                    <a:pt x="601" y="334"/>
                    <a:pt x="610" y="340"/>
                    <a:pt x="616" y="344"/>
                  </a:cubicBezTo>
                  <a:cubicBezTo>
                    <a:pt x="623" y="347"/>
                    <a:pt x="626" y="350"/>
                    <a:pt x="626" y="350"/>
                  </a:cubicBezTo>
                  <a:cubicBezTo>
                    <a:pt x="629" y="351"/>
                    <a:pt x="631" y="350"/>
                    <a:pt x="633" y="348"/>
                  </a:cubicBezTo>
                  <a:cubicBezTo>
                    <a:pt x="633" y="347"/>
                    <a:pt x="633" y="346"/>
                    <a:pt x="633" y="346"/>
                  </a:cubicBezTo>
                  <a:cubicBezTo>
                    <a:pt x="633" y="345"/>
                    <a:pt x="633" y="344"/>
                    <a:pt x="633" y="343"/>
                  </a:cubicBezTo>
                  <a:cubicBezTo>
                    <a:pt x="632" y="343"/>
                    <a:pt x="632" y="342"/>
                    <a:pt x="632" y="342"/>
                  </a:cubicBezTo>
                  <a:cubicBezTo>
                    <a:pt x="631" y="341"/>
                    <a:pt x="630" y="340"/>
                    <a:pt x="629" y="339"/>
                  </a:cubicBezTo>
                  <a:cubicBezTo>
                    <a:pt x="625" y="336"/>
                    <a:pt x="617" y="330"/>
                    <a:pt x="605" y="323"/>
                  </a:cubicBezTo>
                  <a:cubicBezTo>
                    <a:pt x="567" y="297"/>
                    <a:pt x="491" y="251"/>
                    <a:pt x="425" y="211"/>
                  </a:cubicBezTo>
                  <a:cubicBezTo>
                    <a:pt x="392" y="191"/>
                    <a:pt x="361" y="172"/>
                    <a:pt x="339" y="159"/>
                  </a:cubicBezTo>
                  <a:cubicBezTo>
                    <a:pt x="328" y="152"/>
                    <a:pt x="319" y="146"/>
                    <a:pt x="312" y="143"/>
                  </a:cubicBezTo>
                  <a:cubicBezTo>
                    <a:pt x="309" y="141"/>
                    <a:pt x="307" y="139"/>
                    <a:pt x="305" y="138"/>
                  </a:cubicBezTo>
                  <a:cubicBezTo>
                    <a:pt x="304" y="138"/>
                    <a:pt x="304" y="137"/>
                    <a:pt x="303" y="137"/>
                  </a:cubicBezTo>
                  <a:cubicBezTo>
                    <a:pt x="303" y="137"/>
                    <a:pt x="303" y="137"/>
                    <a:pt x="303" y="137"/>
                  </a:cubicBezTo>
                  <a:cubicBezTo>
                    <a:pt x="303" y="137"/>
                    <a:pt x="303" y="137"/>
                    <a:pt x="303" y="137"/>
                  </a:cubicBezTo>
                  <a:cubicBezTo>
                    <a:pt x="301" y="139"/>
                    <a:pt x="301" y="139"/>
                    <a:pt x="301" y="139"/>
                  </a:cubicBezTo>
                  <a:cubicBezTo>
                    <a:pt x="303" y="137"/>
                    <a:pt x="303" y="137"/>
                    <a:pt x="303" y="137"/>
                  </a:cubicBezTo>
                  <a:cubicBezTo>
                    <a:pt x="303" y="137"/>
                    <a:pt x="303" y="137"/>
                    <a:pt x="303" y="137"/>
                  </a:cubicBezTo>
                  <a:cubicBezTo>
                    <a:pt x="301" y="139"/>
                    <a:pt x="301" y="139"/>
                    <a:pt x="301" y="139"/>
                  </a:cubicBezTo>
                  <a:cubicBezTo>
                    <a:pt x="303" y="137"/>
                    <a:pt x="303" y="137"/>
                    <a:pt x="303" y="137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3" y="137"/>
                    <a:pt x="303" y="137"/>
                    <a:pt x="303" y="137"/>
                  </a:cubicBezTo>
                  <a:cubicBezTo>
                    <a:pt x="303" y="137"/>
                    <a:pt x="303" y="137"/>
                    <a:pt x="303" y="137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3" y="137"/>
                    <a:pt x="303" y="137"/>
                    <a:pt x="303" y="137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4" y="137"/>
                    <a:pt x="304" y="137"/>
                    <a:pt x="304" y="137"/>
                  </a:cubicBezTo>
                  <a:cubicBezTo>
                    <a:pt x="303" y="137"/>
                    <a:pt x="303" y="137"/>
                    <a:pt x="303" y="137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4" y="137"/>
                    <a:pt x="304" y="137"/>
                    <a:pt x="304" y="137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4" y="138"/>
                    <a:pt x="304" y="138"/>
                    <a:pt x="304" y="138"/>
                  </a:cubicBezTo>
                  <a:cubicBezTo>
                    <a:pt x="304" y="138"/>
                    <a:pt x="304" y="138"/>
                    <a:pt x="304" y="137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4" y="138"/>
                    <a:pt x="304" y="138"/>
                    <a:pt x="304" y="138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5" y="140"/>
                    <a:pt x="305" y="140"/>
                    <a:pt x="305" y="140"/>
                  </a:cubicBezTo>
                  <a:cubicBezTo>
                    <a:pt x="305" y="139"/>
                    <a:pt x="304" y="138"/>
                    <a:pt x="304" y="138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5" y="140"/>
                    <a:pt x="305" y="140"/>
                    <a:pt x="305" y="140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4" y="143"/>
                    <a:pt x="304" y="143"/>
                    <a:pt x="304" y="143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2" y="145"/>
                    <a:pt x="302" y="145"/>
                    <a:pt x="302" y="145"/>
                  </a:cubicBezTo>
                  <a:cubicBezTo>
                    <a:pt x="302" y="144"/>
                    <a:pt x="303" y="144"/>
                    <a:pt x="304" y="143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2" y="145"/>
                    <a:pt x="302" y="145"/>
                    <a:pt x="302" y="145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5"/>
                    <a:pt x="300" y="145"/>
                    <a:pt x="300" y="145"/>
                  </a:cubicBezTo>
                  <a:cubicBezTo>
                    <a:pt x="301" y="145"/>
                    <a:pt x="301" y="145"/>
                    <a:pt x="302" y="145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5"/>
                    <a:pt x="300" y="145"/>
                    <a:pt x="300" y="145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299" y="145"/>
                    <a:pt x="299" y="145"/>
                    <a:pt x="299" y="145"/>
                  </a:cubicBezTo>
                  <a:cubicBezTo>
                    <a:pt x="299" y="145"/>
                    <a:pt x="299" y="145"/>
                    <a:pt x="300" y="145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299" y="145"/>
                    <a:pt x="299" y="145"/>
                    <a:pt x="299" y="145"/>
                  </a:cubicBezTo>
                  <a:cubicBezTo>
                    <a:pt x="300" y="142"/>
                    <a:pt x="300" y="142"/>
                    <a:pt x="300" y="142"/>
                  </a:cubicBezTo>
                  <a:cubicBezTo>
                    <a:pt x="299" y="145"/>
                    <a:pt x="299" y="145"/>
                    <a:pt x="299" y="145"/>
                  </a:cubicBezTo>
                  <a:cubicBezTo>
                    <a:pt x="299" y="145"/>
                    <a:pt x="299" y="145"/>
                    <a:pt x="299" y="145"/>
                  </a:cubicBezTo>
                  <a:cubicBezTo>
                    <a:pt x="300" y="142"/>
                    <a:pt x="300" y="142"/>
                    <a:pt x="300" y="142"/>
                  </a:cubicBezTo>
                  <a:cubicBezTo>
                    <a:pt x="299" y="145"/>
                    <a:pt x="299" y="145"/>
                    <a:pt x="299" y="145"/>
                  </a:cubicBezTo>
                  <a:cubicBezTo>
                    <a:pt x="299" y="145"/>
                    <a:pt x="299" y="145"/>
                    <a:pt x="300" y="145"/>
                  </a:cubicBezTo>
                  <a:cubicBezTo>
                    <a:pt x="303" y="147"/>
                    <a:pt x="311" y="151"/>
                    <a:pt x="321" y="157"/>
                  </a:cubicBezTo>
                  <a:cubicBezTo>
                    <a:pt x="358" y="178"/>
                    <a:pt x="433" y="221"/>
                    <a:pt x="498" y="258"/>
                  </a:cubicBezTo>
                  <a:cubicBezTo>
                    <a:pt x="530" y="277"/>
                    <a:pt x="560" y="294"/>
                    <a:pt x="582" y="307"/>
                  </a:cubicBezTo>
                  <a:cubicBezTo>
                    <a:pt x="593" y="314"/>
                    <a:pt x="602" y="319"/>
                    <a:pt x="609" y="322"/>
                  </a:cubicBezTo>
                  <a:cubicBezTo>
                    <a:pt x="615" y="326"/>
                    <a:pt x="618" y="328"/>
                    <a:pt x="618" y="328"/>
                  </a:cubicBezTo>
                  <a:cubicBezTo>
                    <a:pt x="621" y="329"/>
                    <a:pt x="623" y="329"/>
                    <a:pt x="625" y="326"/>
                  </a:cubicBezTo>
                  <a:cubicBezTo>
                    <a:pt x="625" y="326"/>
                    <a:pt x="625" y="325"/>
                    <a:pt x="625" y="324"/>
                  </a:cubicBezTo>
                  <a:cubicBezTo>
                    <a:pt x="625" y="323"/>
                    <a:pt x="625" y="322"/>
                    <a:pt x="625" y="322"/>
                  </a:cubicBezTo>
                  <a:cubicBezTo>
                    <a:pt x="624" y="321"/>
                    <a:pt x="624" y="321"/>
                    <a:pt x="624" y="320"/>
                  </a:cubicBezTo>
                  <a:cubicBezTo>
                    <a:pt x="623" y="319"/>
                    <a:pt x="622" y="319"/>
                    <a:pt x="621" y="318"/>
                  </a:cubicBezTo>
                  <a:cubicBezTo>
                    <a:pt x="617" y="315"/>
                    <a:pt x="610" y="309"/>
                    <a:pt x="599" y="303"/>
                  </a:cubicBezTo>
                  <a:cubicBezTo>
                    <a:pt x="563" y="279"/>
                    <a:pt x="493" y="236"/>
                    <a:pt x="432" y="199"/>
                  </a:cubicBezTo>
                  <a:cubicBezTo>
                    <a:pt x="371" y="161"/>
                    <a:pt x="318" y="130"/>
                    <a:pt x="318" y="130"/>
                  </a:cubicBezTo>
                  <a:cubicBezTo>
                    <a:pt x="316" y="134"/>
                    <a:pt x="316" y="134"/>
                    <a:pt x="316" y="134"/>
                  </a:cubicBezTo>
                  <a:cubicBezTo>
                    <a:pt x="314" y="138"/>
                    <a:pt x="314" y="138"/>
                    <a:pt x="314" y="138"/>
                  </a:cubicBezTo>
                  <a:cubicBezTo>
                    <a:pt x="609" y="302"/>
                    <a:pt x="609" y="302"/>
                    <a:pt x="609" y="302"/>
                  </a:cubicBezTo>
                  <a:cubicBezTo>
                    <a:pt x="611" y="304"/>
                    <a:pt x="614" y="303"/>
                    <a:pt x="615" y="301"/>
                  </a:cubicBezTo>
                  <a:cubicBezTo>
                    <a:pt x="617" y="298"/>
                    <a:pt x="616" y="296"/>
                    <a:pt x="614" y="294"/>
                  </a:cubicBezTo>
                  <a:cubicBezTo>
                    <a:pt x="614" y="294"/>
                    <a:pt x="609" y="292"/>
                    <a:pt x="601" y="287"/>
                  </a:cubicBezTo>
                  <a:cubicBezTo>
                    <a:pt x="574" y="271"/>
                    <a:pt x="505" y="231"/>
                    <a:pt x="444" y="193"/>
                  </a:cubicBezTo>
                  <a:cubicBezTo>
                    <a:pt x="413" y="174"/>
                    <a:pt x="384" y="156"/>
                    <a:pt x="362" y="142"/>
                  </a:cubicBezTo>
                  <a:cubicBezTo>
                    <a:pt x="352" y="135"/>
                    <a:pt x="343" y="129"/>
                    <a:pt x="337" y="125"/>
                  </a:cubicBezTo>
                  <a:cubicBezTo>
                    <a:pt x="334" y="123"/>
                    <a:pt x="332" y="121"/>
                    <a:pt x="330" y="119"/>
                  </a:cubicBezTo>
                  <a:cubicBezTo>
                    <a:pt x="330" y="119"/>
                    <a:pt x="329" y="118"/>
                    <a:pt x="329" y="118"/>
                  </a:cubicBezTo>
                  <a:cubicBezTo>
                    <a:pt x="329" y="118"/>
                    <a:pt x="329" y="118"/>
                    <a:pt x="329" y="118"/>
                  </a:cubicBezTo>
                  <a:cubicBezTo>
                    <a:pt x="326" y="120"/>
                    <a:pt x="326" y="120"/>
                    <a:pt x="326" y="120"/>
                  </a:cubicBezTo>
                  <a:cubicBezTo>
                    <a:pt x="329" y="120"/>
                    <a:pt x="329" y="120"/>
                    <a:pt x="329" y="120"/>
                  </a:cubicBezTo>
                  <a:cubicBezTo>
                    <a:pt x="329" y="118"/>
                    <a:pt x="329" y="118"/>
                    <a:pt x="329" y="118"/>
                  </a:cubicBezTo>
                  <a:cubicBezTo>
                    <a:pt x="326" y="120"/>
                    <a:pt x="326" y="120"/>
                    <a:pt x="326" y="120"/>
                  </a:cubicBezTo>
                  <a:cubicBezTo>
                    <a:pt x="329" y="120"/>
                    <a:pt x="329" y="120"/>
                    <a:pt x="329" y="120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29" y="122"/>
                    <a:pt x="329" y="122"/>
                    <a:pt x="329" y="122"/>
                  </a:cubicBezTo>
                  <a:cubicBezTo>
                    <a:pt x="329" y="121"/>
                    <a:pt x="329" y="120"/>
                    <a:pt x="329" y="120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29" y="122"/>
                    <a:pt x="329" y="122"/>
                    <a:pt x="329" y="122"/>
                  </a:cubicBezTo>
                  <a:cubicBezTo>
                    <a:pt x="329" y="122"/>
                    <a:pt x="329" y="122"/>
                    <a:pt x="329" y="122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27" y="123"/>
                    <a:pt x="327" y="123"/>
                    <a:pt x="327" y="123"/>
                  </a:cubicBezTo>
                  <a:cubicBezTo>
                    <a:pt x="327" y="123"/>
                    <a:pt x="328" y="123"/>
                    <a:pt x="329" y="122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27" y="123"/>
                    <a:pt x="327" y="123"/>
                    <a:pt x="327" y="123"/>
                  </a:cubicBezTo>
                  <a:cubicBezTo>
                    <a:pt x="326" y="121"/>
                    <a:pt x="326" y="121"/>
                    <a:pt x="326" y="121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326" y="123"/>
                    <a:pt x="326" y="123"/>
                    <a:pt x="327" y="123"/>
                  </a:cubicBezTo>
                  <a:cubicBezTo>
                    <a:pt x="326" y="121"/>
                    <a:pt x="326" y="121"/>
                    <a:pt x="326" y="121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326" y="123"/>
                    <a:pt x="327" y="124"/>
                    <a:pt x="328" y="124"/>
                  </a:cubicBezTo>
                  <a:cubicBezTo>
                    <a:pt x="331" y="125"/>
                    <a:pt x="339" y="128"/>
                    <a:pt x="348" y="133"/>
                  </a:cubicBezTo>
                  <a:cubicBezTo>
                    <a:pt x="382" y="150"/>
                    <a:pt x="444" y="184"/>
                    <a:pt x="498" y="215"/>
                  </a:cubicBezTo>
                  <a:cubicBezTo>
                    <a:pt x="524" y="230"/>
                    <a:pt x="549" y="244"/>
                    <a:pt x="567" y="254"/>
                  </a:cubicBezTo>
                  <a:cubicBezTo>
                    <a:pt x="576" y="259"/>
                    <a:pt x="583" y="264"/>
                    <a:pt x="588" y="267"/>
                  </a:cubicBezTo>
                  <a:cubicBezTo>
                    <a:pt x="593" y="269"/>
                    <a:pt x="596" y="271"/>
                    <a:pt x="596" y="271"/>
                  </a:cubicBezTo>
                  <a:cubicBezTo>
                    <a:pt x="598" y="272"/>
                    <a:pt x="601" y="272"/>
                    <a:pt x="602" y="269"/>
                  </a:cubicBezTo>
                  <a:cubicBezTo>
                    <a:pt x="603" y="267"/>
                    <a:pt x="603" y="265"/>
                    <a:pt x="601" y="263"/>
                  </a:cubicBezTo>
                  <a:cubicBezTo>
                    <a:pt x="601" y="263"/>
                    <a:pt x="597" y="261"/>
                    <a:pt x="590" y="257"/>
                  </a:cubicBezTo>
                  <a:cubicBezTo>
                    <a:pt x="566" y="243"/>
                    <a:pt x="506" y="207"/>
                    <a:pt x="452" y="174"/>
                  </a:cubicBezTo>
                  <a:cubicBezTo>
                    <a:pt x="425" y="158"/>
                    <a:pt x="399" y="142"/>
                    <a:pt x="381" y="130"/>
                  </a:cubicBezTo>
                  <a:cubicBezTo>
                    <a:pt x="371" y="123"/>
                    <a:pt x="364" y="118"/>
                    <a:pt x="359" y="114"/>
                  </a:cubicBezTo>
                  <a:cubicBezTo>
                    <a:pt x="356" y="113"/>
                    <a:pt x="354" y="111"/>
                    <a:pt x="353" y="110"/>
                  </a:cubicBezTo>
                  <a:cubicBezTo>
                    <a:pt x="352" y="109"/>
                    <a:pt x="352" y="109"/>
                    <a:pt x="352" y="109"/>
                  </a:cubicBezTo>
                  <a:cubicBezTo>
                    <a:pt x="352" y="109"/>
                    <a:pt x="352" y="109"/>
                    <a:pt x="352" y="109"/>
                  </a:cubicBezTo>
                  <a:cubicBezTo>
                    <a:pt x="351" y="109"/>
                    <a:pt x="351" y="109"/>
                    <a:pt x="351" y="109"/>
                  </a:cubicBezTo>
                  <a:cubicBezTo>
                    <a:pt x="352" y="109"/>
                    <a:pt x="352" y="109"/>
                    <a:pt x="352" y="109"/>
                  </a:cubicBezTo>
                  <a:cubicBezTo>
                    <a:pt x="352" y="109"/>
                    <a:pt x="352" y="109"/>
                    <a:pt x="352" y="109"/>
                  </a:cubicBezTo>
                  <a:cubicBezTo>
                    <a:pt x="351" y="109"/>
                    <a:pt x="351" y="109"/>
                    <a:pt x="351" y="109"/>
                  </a:cubicBezTo>
                  <a:cubicBezTo>
                    <a:pt x="352" y="109"/>
                    <a:pt x="352" y="109"/>
                    <a:pt x="352" y="109"/>
                  </a:cubicBezTo>
                  <a:cubicBezTo>
                    <a:pt x="349" y="111"/>
                    <a:pt x="349" y="111"/>
                    <a:pt x="349" y="111"/>
                  </a:cubicBezTo>
                  <a:cubicBezTo>
                    <a:pt x="352" y="111"/>
                    <a:pt x="352" y="111"/>
                    <a:pt x="352" y="111"/>
                  </a:cubicBezTo>
                  <a:cubicBezTo>
                    <a:pt x="352" y="109"/>
                    <a:pt x="352" y="109"/>
                    <a:pt x="352" y="109"/>
                  </a:cubicBezTo>
                  <a:cubicBezTo>
                    <a:pt x="349" y="111"/>
                    <a:pt x="349" y="111"/>
                    <a:pt x="349" y="111"/>
                  </a:cubicBezTo>
                  <a:cubicBezTo>
                    <a:pt x="352" y="111"/>
                    <a:pt x="352" y="111"/>
                    <a:pt x="352" y="111"/>
                  </a:cubicBezTo>
                  <a:cubicBezTo>
                    <a:pt x="348" y="111"/>
                    <a:pt x="348" y="111"/>
                    <a:pt x="348" y="111"/>
                  </a:cubicBezTo>
                  <a:cubicBezTo>
                    <a:pt x="351" y="113"/>
                    <a:pt x="351" y="113"/>
                    <a:pt x="351" y="113"/>
                  </a:cubicBezTo>
                  <a:cubicBezTo>
                    <a:pt x="352" y="112"/>
                    <a:pt x="352" y="111"/>
                    <a:pt x="352" y="111"/>
                  </a:cubicBezTo>
                  <a:cubicBezTo>
                    <a:pt x="348" y="111"/>
                    <a:pt x="348" y="111"/>
                    <a:pt x="348" y="111"/>
                  </a:cubicBezTo>
                  <a:cubicBezTo>
                    <a:pt x="351" y="113"/>
                    <a:pt x="351" y="113"/>
                    <a:pt x="351" y="113"/>
                  </a:cubicBezTo>
                  <a:cubicBezTo>
                    <a:pt x="351" y="113"/>
                    <a:pt x="351" y="113"/>
                    <a:pt x="351" y="113"/>
                  </a:cubicBezTo>
                  <a:cubicBezTo>
                    <a:pt x="348" y="111"/>
                    <a:pt x="348" y="111"/>
                    <a:pt x="348" y="111"/>
                  </a:cubicBezTo>
                  <a:cubicBezTo>
                    <a:pt x="349" y="115"/>
                    <a:pt x="349" y="115"/>
                    <a:pt x="349" y="115"/>
                  </a:cubicBezTo>
                  <a:cubicBezTo>
                    <a:pt x="350" y="115"/>
                    <a:pt x="351" y="114"/>
                    <a:pt x="351" y="113"/>
                  </a:cubicBezTo>
                  <a:cubicBezTo>
                    <a:pt x="348" y="111"/>
                    <a:pt x="348" y="111"/>
                    <a:pt x="348" y="111"/>
                  </a:cubicBezTo>
                  <a:cubicBezTo>
                    <a:pt x="349" y="115"/>
                    <a:pt x="349" y="115"/>
                    <a:pt x="349" y="115"/>
                  </a:cubicBezTo>
                  <a:cubicBezTo>
                    <a:pt x="348" y="111"/>
                    <a:pt x="348" y="111"/>
                    <a:pt x="348" y="111"/>
                  </a:cubicBezTo>
                  <a:cubicBezTo>
                    <a:pt x="348" y="115"/>
                    <a:pt x="348" y="115"/>
                    <a:pt x="348" y="115"/>
                  </a:cubicBezTo>
                  <a:cubicBezTo>
                    <a:pt x="348" y="115"/>
                    <a:pt x="348" y="115"/>
                    <a:pt x="349" y="115"/>
                  </a:cubicBezTo>
                  <a:cubicBezTo>
                    <a:pt x="348" y="111"/>
                    <a:pt x="348" y="111"/>
                    <a:pt x="348" y="111"/>
                  </a:cubicBezTo>
                  <a:cubicBezTo>
                    <a:pt x="348" y="115"/>
                    <a:pt x="348" y="115"/>
                    <a:pt x="348" y="115"/>
                  </a:cubicBezTo>
                  <a:cubicBezTo>
                    <a:pt x="348" y="111"/>
                    <a:pt x="348" y="111"/>
                    <a:pt x="348" y="111"/>
                  </a:cubicBezTo>
                  <a:cubicBezTo>
                    <a:pt x="346" y="115"/>
                    <a:pt x="346" y="115"/>
                    <a:pt x="346" y="115"/>
                  </a:cubicBezTo>
                  <a:cubicBezTo>
                    <a:pt x="347" y="115"/>
                    <a:pt x="347" y="115"/>
                    <a:pt x="348" y="115"/>
                  </a:cubicBezTo>
                  <a:cubicBezTo>
                    <a:pt x="348" y="111"/>
                    <a:pt x="348" y="111"/>
                    <a:pt x="348" y="111"/>
                  </a:cubicBezTo>
                  <a:cubicBezTo>
                    <a:pt x="346" y="115"/>
                    <a:pt x="346" y="115"/>
                    <a:pt x="346" y="115"/>
                  </a:cubicBezTo>
                  <a:cubicBezTo>
                    <a:pt x="347" y="113"/>
                    <a:pt x="347" y="113"/>
                    <a:pt x="347" y="113"/>
                  </a:cubicBezTo>
                  <a:cubicBezTo>
                    <a:pt x="346" y="115"/>
                    <a:pt x="346" y="115"/>
                    <a:pt x="346" y="115"/>
                  </a:cubicBezTo>
                  <a:cubicBezTo>
                    <a:pt x="346" y="115"/>
                    <a:pt x="346" y="115"/>
                    <a:pt x="346" y="115"/>
                  </a:cubicBezTo>
                  <a:cubicBezTo>
                    <a:pt x="347" y="113"/>
                    <a:pt x="347" y="113"/>
                    <a:pt x="347" y="113"/>
                  </a:cubicBezTo>
                  <a:cubicBezTo>
                    <a:pt x="346" y="115"/>
                    <a:pt x="346" y="115"/>
                    <a:pt x="346" y="115"/>
                  </a:cubicBezTo>
                  <a:cubicBezTo>
                    <a:pt x="346" y="115"/>
                    <a:pt x="347" y="115"/>
                    <a:pt x="347" y="115"/>
                  </a:cubicBezTo>
                  <a:cubicBezTo>
                    <a:pt x="350" y="117"/>
                    <a:pt x="356" y="120"/>
                    <a:pt x="364" y="124"/>
                  </a:cubicBezTo>
                  <a:cubicBezTo>
                    <a:pt x="391" y="140"/>
                    <a:pt x="445" y="172"/>
                    <a:pt x="493" y="199"/>
                  </a:cubicBezTo>
                  <a:cubicBezTo>
                    <a:pt x="517" y="213"/>
                    <a:pt x="540" y="226"/>
                    <a:pt x="557" y="235"/>
                  </a:cubicBezTo>
                  <a:cubicBezTo>
                    <a:pt x="566" y="240"/>
                    <a:pt x="573" y="244"/>
                    <a:pt x="579" y="247"/>
                  </a:cubicBezTo>
                  <a:cubicBezTo>
                    <a:pt x="581" y="248"/>
                    <a:pt x="584" y="249"/>
                    <a:pt x="586" y="250"/>
                  </a:cubicBezTo>
                  <a:cubicBezTo>
                    <a:pt x="586" y="250"/>
                    <a:pt x="587" y="250"/>
                    <a:pt x="588" y="251"/>
                  </a:cubicBezTo>
                  <a:cubicBezTo>
                    <a:pt x="589" y="251"/>
                    <a:pt x="589" y="251"/>
                    <a:pt x="591" y="251"/>
                  </a:cubicBezTo>
                  <a:cubicBezTo>
                    <a:pt x="591" y="251"/>
                    <a:pt x="592" y="251"/>
                    <a:pt x="592" y="251"/>
                  </a:cubicBezTo>
                  <a:cubicBezTo>
                    <a:pt x="593" y="251"/>
                    <a:pt x="594" y="250"/>
                    <a:pt x="595" y="249"/>
                  </a:cubicBezTo>
                  <a:cubicBezTo>
                    <a:pt x="595" y="249"/>
                    <a:pt x="595" y="249"/>
                    <a:pt x="595" y="249"/>
                  </a:cubicBezTo>
                  <a:cubicBezTo>
                    <a:pt x="595" y="248"/>
                    <a:pt x="596" y="247"/>
                    <a:pt x="596" y="246"/>
                  </a:cubicBezTo>
                  <a:cubicBezTo>
                    <a:pt x="596" y="245"/>
                    <a:pt x="595" y="244"/>
                    <a:pt x="595" y="244"/>
                  </a:cubicBezTo>
                  <a:cubicBezTo>
                    <a:pt x="595" y="243"/>
                    <a:pt x="594" y="243"/>
                    <a:pt x="594" y="243"/>
                  </a:cubicBezTo>
                  <a:cubicBezTo>
                    <a:pt x="593" y="242"/>
                    <a:pt x="593" y="242"/>
                    <a:pt x="592" y="241"/>
                  </a:cubicBezTo>
                  <a:cubicBezTo>
                    <a:pt x="589" y="239"/>
                    <a:pt x="583" y="235"/>
                    <a:pt x="575" y="230"/>
                  </a:cubicBezTo>
                  <a:cubicBezTo>
                    <a:pt x="521" y="195"/>
                    <a:pt x="364" y="99"/>
                    <a:pt x="364" y="99"/>
                  </a:cubicBezTo>
                  <a:cubicBezTo>
                    <a:pt x="361" y="103"/>
                    <a:pt x="361" y="103"/>
                    <a:pt x="361" y="103"/>
                  </a:cubicBezTo>
                  <a:cubicBezTo>
                    <a:pt x="359" y="107"/>
                    <a:pt x="359" y="107"/>
                    <a:pt x="359" y="107"/>
                  </a:cubicBezTo>
                  <a:cubicBezTo>
                    <a:pt x="359" y="107"/>
                    <a:pt x="411" y="134"/>
                    <a:pt x="463" y="162"/>
                  </a:cubicBezTo>
                  <a:cubicBezTo>
                    <a:pt x="490" y="176"/>
                    <a:pt x="516" y="189"/>
                    <a:pt x="536" y="200"/>
                  </a:cubicBezTo>
                  <a:cubicBezTo>
                    <a:pt x="547" y="205"/>
                    <a:pt x="555" y="209"/>
                    <a:pt x="561" y="212"/>
                  </a:cubicBezTo>
                  <a:cubicBezTo>
                    <a:pt x="565" y="214"/>
                    <a:pt x="567" y="215"/>
                    <a:pt x="569" y="216"/>
                  </a:cubicBezTo>
                  <a:cubicBezTo>
                    <a:pt x="570" y="216"/>
                    <a:pt x="571" y="217"/>
                    <a:pt x="572" y="217"/>
                  </a:cubicBezTo>
                  <a:cubicBezTo>
                    <a:pt x="572" y="217"/>
                    <a:pt x="572" y="217"/>
                    <a:pt x="573" y="217"/>
                  </a:cubicBezTo>
                  <a:cubicBezTo>
                    <a:pt x="573" y="217"/>
                    <a:pt x="573" y="217"/>
                    <a:pt x="574" y="218"/>
                  </a:cubicBezTo>
                  <a:cubicBezTo>
                    <a:pt x="575" y="218"/>
                    <a:pt x="575" y="218"/>
                    <a:pt x="576" y="217"/>
                  </a:cubicBezTo>
                  <a:cubicBezTo>
                    <a:pt x="576" y="217"/>
                    <a:pt x="577" y="217"/>
                    <a:pt x="578" y="215"/>
                  </a:cubicBezTo>
                  <a:cubicBezTo>
                    <a:pt x="578" y="215"/>
                    <a:pt x="578" y="215"/>
                    <a:pt x="578" y="215"/>
                  </a:cubicBezTo>
                  <a:cubicBezTo>
                    <a:pt x="579" y="214"/>
                    <a:pt x="579" y="214"/>
                    <a:pt x="579" y="213"/>
                  </a:cubicBezTo>
                  <a:cubicBezTo>
                    <a:pt x="579" y="211"/>
                    <a:pt x="578" y="211"/>
                    <a:pt x="578" y="210"/>
                  </a:cubicBezTo>
                  <a:cubicBezTo>
                    <a:pt x="578" y="209"/>
                    <a:pt x="577" y="209"/>
                    <a:pt x="576" y="208"/>
                  </a:cubicBezTo>
                  <a:cubicBezTo>
                    <a:pt x="575" y="207"/>
                    <a:pt x="573" y="205"/>
                    <a:pt x="571" y="204"/>
                  </a:cubicBezTo>
                  <a:cubicBezTo>
                    <a:pt x="562" y="197"/>
                    <a:pt x="546" y="187"/>
                    <a:pt x="527" y="175"/>
                  </a:cubicBezTo>
                  <a:cubicBezTo>
                    <a:pt x="468" y="138"/>
                    <a:pt x="379" y="86"/>
                    <a:pt x="379" y="86"/>
                  </a:cubicBezTo>
                  <a:cubicBezTo>
                    <a:pt x="377" y="90"/>
                    <a:pt x="377" y="90"/>
                    <a:pt x="377" y="90"/>
                  </a:cubicBezTo>
                  <a:cubicBezTo>
                    <a:pt x="381" y="92"/>
                    <a:pt x="381" y="92"/>
                    <a:pt x="381" y="92"/>
                  </a:cubicBezTo>
                  <a:cubicBezTo>
                    <a:pt x="377" y="90"/>
                    <a:pt x="377" y="90"/>
                    <a:pt x="377" y="90"/>
                  </a:cubicBezTo>
                  <a:cubicBezTo>
                    <a:pt x="379" y="94"/>
                    <a:pt x="379" y="94"/>
                    <a:pt x="379" y="94"/>
                  </a:cubicBezTo>
                  <a:cubicBezTo>
                    <a:pt x="379" y="94"/>
                    <a:pt x="380" y="93"/>
                    <a:pt x="381" y="92"/>
                  </a:cubicBezTo>
                  <a:cubicBezTo>
                    <a:pt x="377" y="90"/>
                    <a:pt x="377" y="90"/>
                    <a:pt x="377" y="90"/>
                  </a:cubicBezTo>
                  <a:cubicBezTo>
                    <a:pt x="379" y="94"/>
                    <a:pt x="379" y="94"/>
                    <a:pt x="379" y="94"/>
                  </a:cubicBezTo>
                  <a:cubicBezTo>
                    <a:pt x="378" y="91"/>
                    <a:pt x="378" y="91"/>
                    <a:pt x="378" y="91"/>
                  </a:cubicBezTo>
                  <a:cubicBezTo>
                    <a:pt x="378" y="94"/>
                    <a:pt x="378" y="94"/>
                    <a:pt x="378" y="94"/>
                  </a:cubicBezTo>
                  <a:cubicBezTo>
                    <a:pt x="378" y="94"/>
                    <a:pt x="378" y="94"/>
                    <a:pt x="379" y="94"/>
                  </a:cubicBezTo>
                  <a:cubicBezTo>
                    <a:pt x="378" y="91"/>
                    <a:pt x="378" y="91"/>
                    <a:pt x="378" y="91"/>
                  </a:cubicBezTo>
                  <a:cubicBezTo>
                    <a:pt x="378" y="94"/>
                    <a:pt x="378" y="94"/>
                    <a:pt x="378" y="94"/>
                  </a:cubicBezTo>
                  <a:cubicBezTo>
                    <a:pt x="378" y="92"/>
                    <a:pt x="378" y="92"/>
                    <a:pt x="378" y="92"/>
                  </a:cubicBezTo>
                  <a:cubicBezTo>
                    <a:pt x="377" y="94"/>
                    <a:pt x="377" y="94"/>
                    <a:pt x="377" y="94"/>
                  </a:cubicBezTo>
                  <a:cubicBezTo>
                    <a:pt x="378" y="94"/>
                    <a:pt x="378" y="94"/>
                    <a:pt x="378" y="94"/>
                  </a:cubicBezTo>
                  <a:cubicBezTo>
                    <a:pt x="378" y="92"/>
                    <a:pt x="378" y="92"/>
                    <a:pt x="378" y="92"/>
                  </a:cubicBezTo>
                  <a:cubicBezTo>
                    <a:pt x="377" y="94"/>
                    <a:pt x="377" y="94"/>
                    <a:pt x="377" y="94"/>
                  </a:cubicBezTo>
                  <a:cubicBezTo>
                    <a:pt x="378" y="94"/>
                    <a:pt x="378" y="94"/>
                    <a:pt x="378" y="94"/>
                  </a:cubicBezTo>
                  <a:cubicBezTo>
                    <a:pt x="378" y="94"/>
                    <a:pt x="380" y="95"/>
                    <a:pt x="382" y="96"/>
                  </a:cubicBezTo>
                  <a:cubicBezTo>
                    <a:pt x="391" y="99"/>
                    <a:pt x="406" y="106"/>
                    <a:pt x="425" y="116"/>
                  </a:cubicBezTo>
                  <a:cubicBezTo>
                    <a:pt x="453" y="130"/>
                    <a:pt x="488" y="149"/>
                    <a:pt x="516" y="164"/>
                  </a:cubicBezTo>
                  <a:cubicBezTo>
                    <a:pt x="530" y="171"/>
                    <a:pt x="543" y="178"/>
                    <a:pt x="551" y="183"/>
                  </a:cubicBezTo>
                  <a:cubicBezTo>
                    <a:pt x="560" y="188"/>
                    <a:pt x="565" y="190"/>
                    <a:pt x="565" y="190"/>
                  </a:cubicBezTo>
                  <a:cubicBezTo>
                    <a:pt x="567" y="192"/>
                    <a:pt x="570" y="191"/>
                    <a:pt x="571" y="189"/>
                  </a:cubicBezTo>
                  <a:cubicBezTo>
                    <a:pt x="572" y="188"/>
                    <a:pt x="572" y="187"/>
                    <a:pt x="572" y="186"/>
                  </a:cubicBezTo>
                  <a:cubicBezTo>
                    <a:pt x="572" y="185"/>
                    <a:pt x="571" y="184"/>
                    <a:pt x="571" y="184"/>
                  </a:cubicBezTo>
                  <a:cubicBezTo>
                    <a:pt x="571" y="183"/>
                    <a:pt x="570" y="183"/>
                    <a:pt x="570" y="183"/>
                  </a:cubicBezTo>
                  <a:cubicBezTo>
                    <a:pt x="570" y="182"/>
                    <a:pt x="569" y="182"/>
                    <a:pt x="569" y="181"/>
                  </a:cubicBezTo>
                  <a:cubicBezTo>
                    <a:pt x="566" y="180"/>
                    <a:pt x="562" y="177"/>
                    <a:pt x="556" y="173"/>
                  </a:cubicBezTo>
                  <a:cubicBezTo>
                    <a:pt x="535" y="161"/>
                    <a:pt x="494" y="137"/>
                    <a:pt x="459" y="116"/>
                  </a:cubicBezTo>
                  <a:cubicBezTo>
                    <a:pt x="441" y="105"/>
                    <a:pt x="424" y="95"/>
                    <a:pt x="412" y="87"/>
                  </a:cubicBezTo>
                  <a:cubicBezTo>
                    <a:pt x="406" y="83"/>
                    <a:pt x="402" y="80"/>
                    <a:pt x="398" y="78"/>
                  </a:cubicBezTo>
                  <a:cubicBezTo>
                    <a:pt x="397" y="76"/>
                    <a:pt x="395" y="75"/>
                    <a:pt x="395" y="75"/>
                  </a:cubicBezTo>
                  <a:cubicBezTo>
                    <a:pt x="394" y="74"/>
                    <a:pt x="394" y="74"/>
                    <a:pt x="394" y="74"/>
                  </a:cubicBezTo>
                  <a:cubicBezTo>
                    <a:pt x="394" y="74"/>
                    <a:pt x="394" y="74"/>
                    <a:pt x="394" y="74"/>
                  </a:cubicBezTo>
                  <a:cubicBezTo>
                    <a:pt x="394" y="75"/>
                    <a:pt x="394" y="75"/>
                    <a:pt x="394" y="75"/>
                  </a:cubicBezTo>
                  <a:cubicBezTo>
                    <a:pt x="394" y="74"/>
                    <a:pt x="394" y="74"/>
                    <a:pt x="394" y="74"/>
                  </a:cubicBezTo>
                  <a:cubicBezTo>
                    <a:pt x="394" y="74"/>
                    <a:pt x="394" y="74"/>
                    <a:pt x="394" y="74"/>
                  </a:cubicBezTo>
                  <a:cubicBezTo>
                    <a:pt x="394" y="75"/>
                    <a:pt x="394" y="75"/>
                    <a:pt x="394" y="75"/>
                  </a:cubicBezTo>
                  <a:cubicBezTo>
                    <a:pt x="394" y="74"/>
                    <a:pt x="394" y="74"/>
                    <a:pt x="394" y="74"/>
                  </a:cubicBezTo>
                  <a:cubicBezTo>
                    <a:pt x="392" y="76"/>
                    <a:pt x="392" y="76"/>
                    <a:pt x="392" y="76"/>
                  </a:cubicBezTo>
                  <a:cubicBezTo>
                    <a:pt x="395" y="76"/>
                    <a:pt x="395" y="76"/>
                    <a:pt x="395" y="76"/>
                  </a:cubicBezTo>
                  <a:cubicBezTo>
                    <a:pt x="395" y="75"/>
                    <a:pt x="394" y="74"/>
                    <a:pt x="394" y="74"/>
                  </a:cubicBezTo>
                  <a:cubicBezTo>
                    <a:pt x="392" y="76"/>
                    <a:pt x="392" y="76"/>
                    <a:pt x="392" y="76"/>
                  </a:cubicBezTo>
                  <a:cubicBezTo>
                    <a:pt x="395" y="76"/>
                    <a:pt x="395" y="76"/>
                    <a:pt x="395" y="76"/>
                  </a:cubicBezTo>
                  <a:cubicBezTo>
                    <a:pt x="391" y="76"/>
                    <a:pt x="391" y="76"/>
                    <a:pt x="391" y="76"/>
                  </a:cubicBezTo>
                  <a:cubicBezTo>
                    <a:pt x="394" y="78"/>
                    <a:pt x="394" y="78"/>
                    <a:pt x="394" y="78"/>
                  </a:cubicBezTo>
                  <a:cubicBezTo>
                    <a:pt x="395" y="77"/>
                    <a:pt x="395" y="77"/>
                    <a:pt x="395" y="76"/>
                  </a:cubicBezTo>
                  <a:cubicBezTo>
                    <a:pt x="391" y="76"/>
                    <a:pt x="391" y="76"/>
                    <a:pt x="391" y="76"/>
                  </a:cubicBezTo>
                  <a:cubicBezTo>
                    <a:pt x="394" y="78"/>
                    <a:pt x="394" y="78"/>
                    <a:pt x="394" y="78"/>
                  </a:cubicBezTo>
                  <a:cubicBezTo>
                    <a:pt x="390" y="76"/>
                    <a:pt x="390" y="76"/>
                    <a:pt x="390" y="76"/>
                  </a:cubicBezTo>
                  <a:cubicBezTo>
                    <a:pt x="388" y="80"/>
                    <a:pt x="388" y="80"/>
                    <a:pt x="388" y="80"/>
                  </a:cubicBezTo>
                  <a:cubicBezTo>
                    <a:pt x="550" y="161"/>
                    <a:pt x="550" y="161"/>
                    <a:pt x="550" y="161"/>
                  </a:cubicBezTo>
                  <a:cubicBezTo>
                    <a:pt x="552" y="163"/>
                    <a:pt x="555" y="162"/>
                    <a:pt x="556" y="160"/>
                  </a:cubicBezTo>
                  <a:cubicBezTo>
                    <a:pt x="557" y="158"/>
                    <a:pt x="557" y="155"/>
                    <a:pt x="554" y="154"/>
                  </a:cubicBezTo>
                  <a:cubicBezTo>
                    <a:pt x="408" y="62"/>
                    <a:pt x="408" y="62"/>
                    <a:pt x="408" y="62"/>
                  </a:cubicBezTo>
                  <a:cubicBezTo>
                    <a:pt x="406" y="66"/>
                    <a:pt x="406" y="66"/>
                    <a:pt x="406" y="66"/>
                  </a:cubicBezTo>
                  <a:cubicBezTo>
                    <a:pt x="409" y="68"/>
                    <a:pt x="409" y="68"/>
                    <a:pt x="409" y="68"/>
                  </a:cubicBezTo>
                  <a:cubicBezTo>
                    <a:pt x="406" y="66"/>
                    <a:pt x="406" y="66"/>
                    <a:pt x="406" y="66"/>
                  </a:cubicBezTo>
                  <a:cubicBezTo>
                    <a:pt x="407" y="70"/>
                    <a:pt x="407" y="70"/>
                    <a:pt x="407" y="70"/>
                  </a:cubicBezTo>
                  <a:cubicBezTo>
                    <a:pt x="408" y="70"/>
                    <a:pt x="409" y="69"/>
                    <a:pt x="409" y="68"/>
                  </a:cubicBezTo>
                  <a:cubicBezTo>
                    <a:pt x="406" y="66"/>
                    <a:pt x="406" y="66"/>
                    <a:pt x="406" y="66"/>
                  </a:cubicBezTo>
                  <a:cubicBezTo>
                    <a:pt x="407" y="70"/>
                    <a:pt x="407" y="70"/>
                    <a:pt x="407" y="70"/>
                  </a:cubicBezTo>
                  <a:cubicBezTo>
                    <a:pt x="406" y="66"/>
                    <a:pt x="406" y="66"/>
                    <a:pt x="406" y="66"/>
                  </a:cubicBezTo>
                  <a:cubicBezTo>
                    <a:pt x="406" y="70"/>
                    <a:pt x="406" y="70"/>
                    <a:pt x="406" y="70"/>
                  </a:cubicBezTo>
                  <a:cubicBezTo>
                    <a:pt x="406" y="70"/>
                    <a:pt x="406" y="70"/>
                    <a:pt x="407" y="70"/>
                  </a:cubicBezTo>
                  <a:cubicBezTo>
                    <a:pt x="406" y="66"/>
                    <a:pt x="406" y="66"/>
                    <a:pt x="406" y="66"/>
                  </a:cubicBezTo>
                  <a:cubicBezTo>
                    <a:pt x="406" y="70"/>
                    <a:pt x="406" y="70"/>
                    <a:pt x="406" y="70"/>
                  </a:cubicBezTo>
                  <a:cubicBezTo>
                    <a:pt x="406" y="66"/>
                    <a:pt x="406" y="66"/>
                    <a:pt x="406" y="66"/>
                  </a:cubicBezTo>
                  <a:cubicBezTo>
                    <a:pt x="404" y="70"/>
                    <a:pt x="404" y="70"/>
                    <a:pt x="404" y="70"/>
                  </a:cubicBezTo>
                  <a:cubicBezTo>
                    <a:pt x="405" y="70"/>
                    <a:pt x="405" y="70"/>
                    <a:pt x="406" y="70"/>
                  </a:cubicBezTo>
                  <a:cubicBezTo>
                    <a:pt x="406" y="66"/>
                    <a:pt x="406" y="66"/>
                    <a:pt x="406" y="66"/>
                  </a:cubicBezTo>
                  <a:cubicBezTo>
                    <a:pt x="404" y="70"/>
                    <a:pt x="404" y="70"/>
                    <a:pt x="404" y="70"/>
                  </a:cubicBezTo>
                  <a:cubicBezTo>
                    <a:pt x="405" y="67"/>
                    <a:pt x="405" y="67"/>
                    <a:pt x="405" y="67"/>
                  </a:cubicBezTo>
                  <a:cubicBezTo>
                    <a:pt x="404" y="70"/>
                    <a:pt x="404" y="70"/>
                    <a:pt x="404" y="70"/>
                  </a:cubicBezTo>
                  <a:cubicBezTo>
                    <a:pt x="404" y="70"/>
                    <a:pt x="404" y="70"/>
                    <a:pt x="404" y="70"/>
                  </a:cubicBezTo>
                  <a:cubicBezTo>
                    <a:pt x="405" y="67"/>
                    <a:pt x="405" y="67"/>
                    <a:pt x="405" y="67"/>
                  </a:cubicBezTo>
                  <a:cubicBezTo>
                    <a:pt x="404" y="70"/>
                    <a:pt x="404" y="70"/>
                    <a:pt x="404" y="70"/>
                  </a:cubicBezTo>
                  <a:cubicBezTo>
                    <a:pt x="404" y="70"/>
                    <a:pt x="404" y="70"/>
                    <a:pt x="404" y="70"/>
                  </a:cubicBezTo>
                  <a:cubicBezTo>
                    <a:pt x="404" y="70"/>
                    <a:pt x="404" y="70"/>
                    <a:pt x="404" y="70"/>
                  </a:cubicBezTo>
                  <a:cubicBezTo>
                    <a:pt x="404" y="70"/>
                    <a:pt x="404" y="70"/>
                    <a:pt x="404" y="70"/>
                  </a:cubicBezTo>
                  <a:cubicBezTo>
                    <a:pt x="404" y="70"/>
                    <a:pt x="404" y="70"/>
                    <a:pt x="404" y="70"/>
                  </a:cubicBezTo>
                  <a:cubicBezTo>
                    <a:pt x="404" y="70"/>
                    <a:pt x="404" y="70"/>
                    <a:pt x="404" y="70"/>
                  </a:cubicBezTo>
                  <a:cubicBezTo>
                    <a:pt x="404" y="70"/>
                    <a:pt x="405" y="71"/>
                    <a:pt x="407" y="71"/>
                  </a:cubicBezTo>
                  <a:cubicBezTo>
                    <a:pt x="416" y="76"/>
                    <a:pt x="450" y="92"/>
                    <a:pt x="481" y="107"/>
                  </a:cubicBezTo>
                  <a:cubicBezTo>
                    <a:pt x="496" y="115"/>
                    <a:pt x="511" y="122"/>
                    <a:pt x="522" y="128"/>
                  </a:cubicBezTo>
                  <a:cubicBezTo>
                    <a:pt x="527" y="130"/>
                    <a:pt x="532" y="133"/>
                    <a:pt x="535" y="134"/>
                  </a:cubicBezTo>
                  <a:cubicBezTo>
                    <a:pt x="538" y="136"/>
                    <a:pt x="540" y="137"/>
                    <a:pt x="540" y="137"/>
                  </a:cubicBezTo>
                  <a:cubicBezTo>
                    <a:pt x="542" y="138"/>
                    <a:pt x="545" y="137"/>
                    <a:pt x="546" y="135"/>
                  </a:cubicBezTo>
                  <a:cubicBezTo>
                    <a:pt x="547" y="133"/>
                    <a:pt x="547" y="130"/>
                    <a:pt x="544" y="129"/>
                  </a:cubicBezTo>
                  <a:cubicBezTo>
                    <a:pt x="425" y="54"/>
                    <a:pt x="425" y="54"/>
                    <a:pt x="425" y="54"/>
                  </a:cubicBezTo>
                  <a:cubicBezTo>
                    <a:pt x="422" y="58"/>
                    <a:pt x="422" y="58"/>
                    <a:pt x="422" y="58"/>
                  </a:cubicBezTo>
                  <a:cubicBezTo>
                    <a:pt x="426" y="60"/>
                    <a:pt x="426" y="60"/>
                    <a:pt x="426" y="60"/>
                  </a:cubicBezTo>
                  <a:cubicBezTo>
                    <a:pt x="423" y="58"/>
                    <a:pt x="423" y="58"/>
                    <a:pt x="423" y="58"/>
                  </a:cubicBezTo>
                  <a:cubicBezTo>
                    <a:pt x="425" y="62"/>
                    <a:pt x="425" y="62"/>
                    <a:pt x="425" y="62"/>
                  </a:cubicBezTo>
                  <a:cubicBezTo>
                    <a:pt x="425" y="61"/>
                    <a:pt x="426" y="61"/>
                    <a:pt x="426" y="60"/>
                  </a:cubicBezTo>
                  <a:cubicBezTo>
                    <a:pt x="423" y="58"/>
                    <a:pt x="423" y="58"/>
                    <a:pt x="423" y="58"/>
                  </a:cubicBezTo>
                  <a:cubicBezTo>
                    <a:pt x="425" y="62"/>
                    <a:pt x="425" y="62"/>
                    <a:pt x="425" y="62"/>
                  </a:cubicBezTo>
                  <a:cubicBezTo>
                    <a:pt x="423" y="58"/>
                    <a:pt x="423" y="58"/>
                    <a:pt x="423" y="58"/>
                  </a:cubicBezTo>
                  <a:cubicBezTo>
                    <a:pt x="423" y="62"/>
                    <a:pt x="423" y="62"/>
                    <a:pt x="423" y="62"/>
                  </a:cubicBezTo>
                  <a:cubicBezTo>
                    <a:pt x="424" y="62"/>
                    <a:pt x="424" y="62"/>
                    <a:pt x="425" y="62"/>
                  </a:cubicBezTo>
                  <a:cubicBezTo>
                    <a:pt x="423" y="58"/>
                    <a:pt x="423" y="58"/>
                    <a:pt x="423" y="58"/>
                  </a:cubicBezTo>
                  <a:cubicBezTo>
                    <a:pt x="423" y="62"/>
                    <a:pt x="423" y="62"/>
                    <a:pt x="423" y="62"/>
                  </a:cubicBezTo>
                  <a:cubicBezTo>
                    <a:pt x="423" y="58"/>
                    <a:pt x="423" y="58"/>
                    <a:pt x="423" y="58"/>
                  </a:cubicBezTo>
                  <a:cubicBezTo>
                    <a:pt x="423" y="62"/>
                    <a:pt x="423" y="62"/>
                    <a:pt x="423" y="62"/>
                  </a:cubicBezTo>
                  <a:cubicBezTo>
                    <a:pt x="423" y="62"/>
                    <a:pt x="423" y="62"/>
                    <a:pt x="423" y="62"/>
                  </a:cubicBezTo>
                  <a:cubicBezTo>
                    <a:pt x="423" y="58"/>
                    <a:pt x="423" y="58"/>
                    <a:pt x="423" y="58"/>
                  </a:cubicBezTo>
                  <a:cubicBezTo>
                    <a:pt x="423" y="62"/>
                    <a:pt x="423" y="62"/>
                    <a:pt x="423" y="62"/>
                  </a:cubicBezTo>
                  <a:cubicBezTo>
                    <a:pt x="423" y="59"/>
                    <a:pt x="423" y="59"/>
                    <a:pt x="423" y="59"/>
                  </a:cubicBezTo>
                  <a:cubicBezTo>
                    <a:pt x="422" y="62"/>
                    <a:pt x="422" y="62"/>
                    <a:pt x="422" y="62"/>
                  </a:cubicBezTo>
                  <a:cubicBezTo>
                    <a:pt x="422" y="62"/>
                    <a:pt x="422" y="62"/>
                    <a:pt x="423" y="62"/>
                  </a:cubicBezTo>
                  <a:cubicBezTo>
                    <a:pt x="423" y="59"/>
                    <a:pt x="423" y="59"/>
                    <a:pt x="423" y="59"/>
                  </a:cubicBezTo>
                  <a:cubicBezTo>
                    <a:pt x="422" y="62"/>
                    <a:pt x="422" y="62"/>
                    <a:pt x="422" y="62"/>
                  </a:cubicBezTo>
                  <a:cubicBezTo>
                    <a:pt x="422" y="62"/>
                    <a:pt x="422" y="62"/>
                    <a:pt x="422" y="62"/>
                  </a:cubicBezTo>
                  <a:cubicBezTo>
                    <a:pt x="422" y="62"/>
                    <a:pt x="422" y="62"/>
                    <a:pt x="422" y="62"/>
                  </a:cubicBezTo>
                  <a:cubicBezTo>
                    <a:pt x="422" y="62"/>
                    <a:pt x="422" y="62"/>
                    <a:pt x="422" y="62"/>
                  </a:cubicBezTo>
                  <a:cubicBezTo>
                    <a:pt x="422" y="62"/>
                    <a:pt x="422" y="62"/>
                    <a:pt x="422" y="62"/>
                  </a:cubicBezTo>
                  <a:cubicBezTo>
                    <a:pt x="422" y="62"/>
                    <a:pt x="422" y="62"/>
                    <a:pt x="422" y="62"/>
                  </a:cubicBezTo>
                  <a:cubicBezTo>
                    <a:pt x="422" y="62"/>
                    <a:pt x="423" y="63"/>
                    <a:pt x="424" y="63"/>
                  </a:cubicBezTo>
                  <a:cubicBezTo>
                    <a:pt x="428" y="65"/>
                    <a:pt x="437" y="69"/>
                    <a:pt x="447" y="74"/>
                  </a:cubicBezTo>
                  <a:cubicBezTo>
                    <a:pt x="464" y="81"/>
                    <a:pt x="484" y="90"/>
                    <a:pt x="501" y="98"/>
                  </a:cubicBezTo>
                  <a:cubicBezTo>
                    <a:pt x="510" y="102"/>
                    <a:pt x="518" y="105"/>
                    <a:pt x="523" y="108"/>
                  </a:cubicBezTo>
                  <a:cubicBezTo>
                    <a:pt x="526" y="109"/>
                    <a:pt x="528" y="110"/>
                    <a:pt x="530" y="111"/>
                  </a:cubicBezTo>
                  <a:cubicBezTo>
                    <a:pt x="531" y="111"/>
                    <a:pt x="532" y="111"/>
                    <a:pt x="532" y="111"/>
                  </a:cubicBezTo>
                  <a:cubicBezTo>
                    <a:pt x="533" y="112"/>
                    <a:pt x="533" y="112"/>
                    <a:pt x="533" y="112"/>
                  </a:cubicBezTo>
                  <a:cubicBezTo>
                    <a:pt x="534" y="112"/>
                    <a:pt x="534" y="112"/>
                    <a:pt x="535" y="112"/>
                  </a:cubicBezTo>
                  <a:cubicBezTo>
                    <a:pt x="535" y="112"/>
                    <a:pt x="536" y="112"/>
                    <a:pt x="536" y="112"/>
                  </a:cubicBezTo>
                  <a:cubicBezTo>
                    <a:pt x="537" y="112"/>
                    <a:pt x="537" y="112"/>
                    <a:pt x="537" y="111"/>
                  </a:cubicBezTo>
                  <a:cubicBezTo>
                    <a:pt x="538" y="111"/>
                    <a:pt x="538" y="111"/>
                    <a:pt x="539" y="110"/>
                  </a:cubicBezTo>
                  <a:cubicBezTo>
                    <a:pt x="539" y="109"/>
                    <a:pt x="540" y="108"/>
                    <a:pt x="539" y="106"/>
                  </a:cubicBezTo>
                  <a:cubicBezTo>
                    <a:pt x="539" y="105"/>
                    <a:pt x="538" y="104"/>
                    <a:pt x="537" y="103"/>
                  </a:cubicBezTo>
                  <a:cubicBezTo>
                    <a:pt x="537" y="103"/>
                    <a:pt x="536" y="103"/>
                    <a:pt x="533" y="101"/>
                  </a:cubicBezTo>
                  <a:cubicBezTo>
                    <a:pt x="524" y="95"/>
                    <a:pt x="500" y="81"/>
                    <a:pt x="479" y="68"/>
                  </a:cubicBezTo>
                  <a:cubicBezTo>
                    <a:pt x="468" y="61"/>
                    <a:pt x="458" y="55"/>
                    <a:pt x="451" y="50"/>
                  </a:cubicBezTo>
                  <a:cubicBezTo>
                    <a:pt x="447" y="48"/>
                    <a:pt x="444" y="46"/>
                    <a:pt x="442" y="45"/>
                  </a:cubicBezTo>
                  <a:cubicBezTo>
                    <a:pt x="441" y="44"/>
                    <a:pt x="440" y="43"/>
                    <a:pt x="440" y="43"/>
                  </a:cubicBezTo>
                  <a:cubicBezTo>
                    <a:pt x="440" y="43"/>
                    <a:pt x="440" y="43"/>
                    <a:pt x="440" y="43"/>
                  </a:cubicBezTo>
                  <a:cubicBezTo>
                    <a:pt x="440" y="43"/>
                    <a:pt x="440" y="43"/>
                    <a:pt x="440" y="43"/>
                  </a:cubicBezTo>
                  <a:cubicBezTo>
                    <a:pt x="438" y="45"/>
                    <a:pt x="438" y="45"/>
                    <a:pt x="438" y="45"/>
                  </a:cubicBezTo>
                  <a:cubicBezTo>
                    <a:pt x="440" y="43"/>
                    <a:pt x="440" y="43"/>
                    <a:pt x="440" y="43"/>
                  </a:cubicBezTo>
                  <a:cubicBezTo>
                    <a:pt x="440" y="43"/>
                    <a:pt x="440" y="43"/>
                    <a:pt x="440" y="43"/>
                  </a:cubicBezTo>
                  <a:cubicBezTo>
                    <a:pt x="438" y="45"/>
                    <a:pt x="438" y="45"/>
                    <a:pt x="438" y="45"/>
                  </a:cubicBezTo>
                  <a:cubicBezTo>
                    <a:pt x="440" y="43"/>
                    <a:pt x="440" y="43"/>
                    <a:pt x="440" y="43"/>
                  </a:cubicBezTo>
                  <a:cubicBezTo>
                    <a:pt x="437" y="46"/>
                    <a:pt x="437" y="46"/>
                    <a:pt x="437" y="46"/>
                  </a:cubicBezTo>
                  <a:cubicBezTo>
                    <a:pt x="440" y="44"/>
                    <a:pt x="440" y="44"/>
                    <a:pt x="440" y="44"/>
                  </a:cubicBezTo>
                  <a:cubicBezTo>
                    <a:pt x="440" y="43"/>
                    <a:pt x="440" y="43"/>
                    <a:pt x="440" y="43"/>
                  </a:cubicBezTo>
                  <a:cubicBezTo>
                    <a:pt x="437" y="46"/>
                    <a:pt x="437" y="46"/>
                    <a:pt x="437" y="46"/>
                  </a:cubicBezTo>
                  <a:cubicBezTo>
                    <a:pt x="440" y="44"/>
                    <a:pt x="440" y="44"/>
                    <a:pt x="440" y="44"/>
                  </a:cubicBezTo>
                  <a:cubicBezTo>
                    <a:pt x="437" y="46"/>
                    <a:pt x="437" y="46"/>
                    <a:pt x="437" y="46"/>
                  </a:cubicBezTo>
                  <a:cubicBezTo>
                    <a:pt x="441" y="46"/>
                    <a:pt x="441" y="46"/>
                    <a:pt x="441" y="46"/>
                  </a:cubicBezTo>
                  <a:cubicBezTo>
                    <a:pt x="441" y="45"/>
                    <a:pt x="441" y="44"/>
                    <a:pt x="440" y="44"/>
                  </a:cubicBezTo>
                  <a:cubicBezTo>
                    <a:pt x="437" y="46"/>
                    <a:pt x="437" y="46"/>
                    <a:pt x="437" y="46"/>
                  </a:cubicBezTo>
                  <a:cubicBezTo>
                    <a:pt x="441" y="46"/>
                    <a:pt x="441" y="46"/>
                    <a:pt x="441" y="46"/>
                  </a:cubicBezTo>
                  <a:cubicBezTo>
                    <a:pt x="436" y="46"/>
                    <a:pt x="436" y="46"/>
                    <a:pt x="436" y="46"/>
                  </a:cubicBezTo>
                  <a:cubicBezTo>
                    <a:pt x="441" y="47"/>
                    <a:pt x="441" y="47"/>
                    <a:pt x="441" y="47"/>
                  </a:cubicBezTo>
                  <a:cubicBezTo>
                    <a:pt x="441" y="46"/>
                    <a:pt x="441" y="46"/>
                    <a:pt x="441" y="46"/>
                  </a:cubicBezTo>
                  <a:cubicBezTo>
                    <a:pt x="436" y="46"/>
                    <a:pt x="436" y="46"/>
                    <a:pt x="436" y="46"/>
                  </a:cubicBezTo>
                  <a:cubicBezTo>
                    <a:pt x="441" y="47"/>
                    <a:pt x="441" y="47"/>
                    <a:pt x="441" y="47"/>
                  </a:cubicBezTo>
                  <a:cubicBezTo>
                    <a:pt x="436" y="46"/>
                    <a:pt x="436" y="46"/>
                    <a:pt x="436" y="46"/>
                  </a:cubicBezTo>
                  <a:cubicBezTo>
                    <a:pt x="440" y="49"/>
                    <a:pt x="440" y="49"/>
                    <a:pt x="440" y="49"/>
                  </a:cubicBezTo>
                  <a:cubicBezTo>
                    <a:pt x="440" y="48"/>
                    <a:pt x="441" y="47"/>
                    <a:pt x="441" y="47"/>
                  </a:cubicBezTo>
                  <a:cubicBezTo>
                    <a:pt x="436" y="46"/>
                    <a:pt x="436" y="46"/>
                    <a:pt x="436" y="46"/>
                  </a:cubicBezTo>
                  <a:cubicBezTo>
                    <a:pt x="440" y="49"/>
                    <a:pt x="440" y="49"/>
                    <a:pt x="440" y="49"/>
                  </a:cubicBezTo>
                  <a:cubicBezTo>
                    <a:pt x="436" y="46"/>
                    <a:pt x="436" y="46"/>
                    <a:pt x="436" y="46"/>
                  </a:cubicBezTo>
                  <a:cubicBezTo>
                    <a:pt x="435" y="50"/>
                    <a:pt x="435" y="50"/>
                    <a:pt x="435" y="50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3" y="84"/>
                    <a:pt x="526" y="84"/>
                    <a:pt x="527" y="82"/>
                  </a:cubicBezTo>
                  <a:cubicBezTo>
                    <a:pt x="527" y="81"/>
                    <a:pt x="528" y="80"/>
                    <a:pt x="527" y="79"/>
                  </a:cubicBezTo>
                  <a:cubicBezTo>
                    <a:pt x="527" y="78"/>
                    <a:pt x="527" y="78"/>
                    <a:pt x="527" y="77"/>
                  </a:cubicBezTo>
                  <a:cubicBezTo>
                    <a:pt x="527" y="77"/>
                    <a:pt x="526" y="76"/>
                    <a:pt x="526" y="76"/>
                  </a:cubicBezTo>
                  <a:cubicBezTo>
                    <a:pt x="526" y="76"/>
                    <a:pt x="526" y="75"/>
                    <a:pt x="525" y="75"/>
                  </a:cubicBezTo>
                  <a:cubicBezTo>
                    <a:pt x="524" y="74"/>
                    <a:pt x="522" y="73"/>
                    <a:pt x="520" y="71"/>
                  </a:cubicBezTo>
                  <a:cubicBezTo>
                    <a:pt x="511" y="66"/>
                    <a:pt x="494" y="56"/>
                    <a:pt x="479" y="47"/>
                  </a:cubicBezTo>
                  <a:cubicBezTo>
                    <a:pt x="472" y="43"/>
                    <a:pt x="465" y="38"/>
                    <a:pt x="460" y="35"/>
                  </a:cubicBezTo>
                  <a:cubicBezTo>
                    <a:pt x="458" y="34"/>
                    <a:pt x="456" y="32"/>
                    <a:pt x="454" y="32"/>
                  </a:cubicBezTo>
                  <a:cubicBezTo>
                    <a:pt x="454" y="31"/>
                    <a:pt x="453" y="31"/>
                    <a:pt x="453" y="31"/>
                  </a:cubicBezTo>
                  <a:cubicBezTo>
                    <a:pt x="453" y="31"/>
                    <a:pt x="453" y="31"/>
                    <a:pt x="453" y="31"/>
                  </a:cubicBezTo>
                  <a:cubicBezTo>
                    <a:pt x="451" y="32"/>
                    <a:pt x="451" y="32"/>
                    <a:pt x="451" y="32"/>
                  </a:cubicBezTo>
                  <a:cubicBezTo>
                    <a:pt x="453" y="31"/>
                    <a:pt x="453" y="31"/>
                    <a:pt x="453" y="31"/>
                  </a:cubicBezTo>
                  <a:cubicBezTo>
                    <a:pt x="453" y="31"/>
                    <a:pt x="453" y="31"/>
                    <a:pt x="453" y="31"/>
                  </a:cubicBezTo>
                  <a:cubicBezTo>
                    <a:pt x="451" y="32"/>
                    <a:pt x="451" y="32"/>
                    <a:pt x="451" y="32"/>
                  </a:cubicBezTo>
                  <a:cubicBezTo>
                    <a:pt x="453" y="31"/>
                    <a:pt x="453" y="31"/>
                    <a:pt x="453" y="31"/>
                  </a:cubicBezTo>
                  <a:cubicBezTo>
                    <a:pt x="450" y="33"/>
                    <a:pt x="450" y="33"/>
                    <a:pt x="450" y="33"/>
                  </a:cubicBezTo>
                  <a:cubicBezTo>
                    <a:pt x="453" y="31"/>
                    <a:pt x="453" y="31"/>
                    <a:pt x="453" y="31"/>
                  </a:cubicBezTo>
                  <a:cubicBezTo>
                    <a:pt x="453" y="31"/>
                    <a:pt x="453" y="31"/>
                    <a:pt x="453" y="31"/>
                  </a:cubicBezTo>
                  <a:cubicBezTo>
                    <a:pt x="450" y="33"/>
                    <a:pt x="450" y="33"/>
                    <a:pt x="450" y="33"/>
                  </a:cubicBezTo>
                  <a:cubicBezTo>
                    <a:pt x="453" y="31"/>
                    <a:pt x="453" y="31"/>
                    <a:pt x="453" y="31"/>
                  </a:cubicBezTo>
                  <a:cubicBezTo>
                    <a:pt x="450" y="34"/>
                    <a:pt x="450" y="34"/>
                    <a:pt x="450" y="34"/>
                  </a:cubicBezTo>
                  <a:cubicBezTo>
                    <a:pt x="454" y="34"/>
                    <a:pt x="454" y="34"/>
                    <a:pt x="454" y="34"/>
                  </a:cubicBezTo>
                  <a:cubicBezTo>
                    <a:pt x="454" y="32"/>
                    <a:pt x="454" y="32"/>
                    <a:pt x="453" y="31"/>
                  </a:cubicBezTo>
                  <a:cubicBezTo>
                    <a:pt x="450" y="34"/>
                    <a:pt x="450" y="34"/>
                    <a:pt x="450" y="34"/>
                  </a:cubicBezTo>
                  <a:cubicBezTo>
                    <a:pt x="454" y="34"/>
                    <a:pt x="454" y="34"/>
                    <a:pt x="454" y="34"/>
                  </a:cubicBezTo>
                  <a:cubicBezTo>
                    <a:pt x="449" y="34"/>
                    <a:pt x="449" y="34"/>
                    <a:pt x="449" y="34"/>
                  </a:cubicBezTo>
                  <a:cubicBezTo>
                    <a:pt x="453" y="36"/>
                    <a:pt x="453" y="36"/>
                    <a:pt x="453" y="36"/>
                  </a:cubicBezTo>
                  <a:cubicBezTo>
                    <a:pt x="454" y="35"/>
                    <a:pt x="454" y="34"/>
                    <a:pt x="454" y="34"/>
                  </a:cubicBezTo>
                  <a:cubicBezTo>
                    <a:pt x="449" y="34"/>
                    <a:pt x="449" y="34"/>
                    <a:pt x="449" y="34"/>
                  </a:cubicBezTo>
                  <a:cubicBezTo>
                    <a:pt x="453" y="36"/>
                    <a:pt x="453" y="36"/>
                    <a:pt x="453" y="36"/>
                  </a:cubicBezTo>
                  <a:cubicBezTo>
                    <a:pt x="453" y="36"/>
                    <a:pt x="453" y="36"/>
                    <a:pt x="453" y="36"/>
                  </a:cubicBezTo>
                  <a:cubicBezTo>
                    <a:pt x="449" y="33"/>
                    <a:pt x="449" y="33"/>
                    <a:pt x="449" y="33"/>
                  </a:cubicBezTo>
                  <a:cubicBezTo>
                    <a:pt x="452" y="37"/>
                    <a:pt x="452" y="37"/>
                    <a:pt x="452" y="37"/>
                  </a:cubicBezTo>
                  <a:cubicBezTo>
                    <a:pt x="452" y="37"/>
                    <a:pt x="453" y="37"/>
                    <a:pt x="453" y="36"/>
                  </a:cubicBezTo>
                  <a:cubicBezTo>
                    <a:pt x="449" y="33"/>
                    <a:pt x="449" y="33"/>
                    <a:pt x="449" y="33"/>
                  </a:cubicBezTo>
                  <a:cubicBezTo>
                    <a:pt x="452" y="37"/>
                    <a:pt x="452" y="37"/>
                    <a:pt x="452" y="37"/>
                  </a:cubicBezTo>
                  <a:cubicBezTo>
                    <a:pt x="449" y="34"/>
                    <a:pt x="449" y="34"/>
                    <a:pt x="449" y="34"/>
                  </a:cubicBezTo>
                  <a:cubicBezTo>
                    <a:pt x="450" y="38"/>
                    <a:pt x="450" y="38"/>
                    <a:pt x="450" y="38"/>
                  </a:cubicBezTo>
                  <a:cubicBezTo>
                    <a:pt x="451" y="38"/>
                    <a:pt x="451" y="38"/>
                    <a:pt x="452" y="37"/>
                  </a:cubicBezTo>
                  <a:cubicBezTo>
                    <a:pt x="449" y="34"/>
                    <a:pt x="449" y="34"/>
                    <a:pt x="449" y="34"/>
                  </a:cubicBezTo>
                  <a:cubicBezTo>
                    <a:pt x="450" y="38"/>
                    <a:pt x="450" y="38"/>
                    <a:pt x="450" y="38"/>
                  </a:cubicBezTo>
                  <a:cubicBezTo>
                    <a:pt x="449" y="34"/>
                    <a:pt x="449" y="34"/>
                    <a:pt x="449" y="34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50" y="38"/>
                    <a:pt x="450" y="38"/>
                    <a:pt x="450" y="38"/>
                  </a:cubicBezTo>
                  <a:cubicBezTo>
                    <a:pt x="449" y="34"/>
                    <a:pt x="449" y="34"/>
                    <a:pt x="449" y="34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49" y="34"/>
                    <a:pt x="449" y="34"/>
                    <a:pt x="449" y="34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49" y="34"/>
                    <a:pt x="449" y="34"/>
                    <a:pt x="449" y="34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49" y="36"/>
                    <a:pt x="449" y="36"/>
                    <a:pt x="449" y="36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49" y="36"/>
                    <a:pt x="449" y="36"/>
                    <a:pt x="449" y="36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49" y="38"/>
                    <a:pt x="449" y="38"/>
                    <a:pt x="450" y="38"/>
                  </a:cubicBezTo>
                  <a:cubicBezTo>
                    <a:pt x="455" y="40"/>
                    <a:pt x="471" y="45"/>
                    <a:pt x="485" y="50"/>
                  </a:cubicBezTo>
                  <a:cubicBezTo>
                    <a:pt x="492" y="52"/>
                    <a:pt x="499" y="55"/>
                    <a:pt x="504" y="56"/>
                  </a:cubicBezTo>
                  <a:cubicBezTo>
                    <a:pt x="509" y="58"/>
                    <a:pt x="513" y="59"/>
                    <a:pt x="513" y="59"/>
                  </a:cubicBezTo>
                  <a:cubicBezTo>
                    <a:pt x="515" y="60"/>
                    <a:pt x="517" y="59"/>
                    <a:pt x="518" y="57"/>
                  </a:cubicBezTo>
                  <a:cubicBezTo>
                    <a:pt x="519" y="55"/>
                    <a:pt x="518" y="52"/>
                    <a:pt x="516" y="51"/>
                  </a:cubicBezTo>
                  <a:cubicBezTo>
                    <a:pt x="516" y="51"/>
                    <a:pt x="513" y="49"/>
                    <a:pt x="509" y="47"/>
                  </a:cubicBezTo>
                  <a:cubicBezTo>
                    <a:pt x="502" y="42"/>
                    <a:pt x="491" y="36"/>
                    <a:pt x="483" y="31"/>
                  </a:cubicBezTo>
                  <a:cubicBezTo>
                    <a:pt x="478" y="28"/>
                    <a:pt x="474" y="26"/>
                    <a:pt x="472" y="24"/>
                  </a:cubicBezTo>
                  <a:cubicBezTo>
                    <a:pt x="470" y="23"/>
                    <a:pt x="469" y="22"/>
                    <a:pt x="468" y="22"/>
                  </a:cubicBezTo>
                  <a:cubicBezTo>
                    <a:pt x="468" y="21"/>
                    <a:pt x="468" y="21"/>
                    <a:pt x="468" y="21"/>
                  </a:cubicBezTo>
                  <a:cubicBezTo>
                    <a:pt x="466" y="23"/>
                    <a:pt x="466" y="23"/>
                    <a:pt x="466" y="23"/>
                  </a:cubicBezTo>
                  <a:cubicBezTo>
                    <a:pt x="468" y="21"/>
                    <a:pt x="468" y="21"/>
                    <a:pt x="468" y="21"/>
                  </a:cubicBezTo>
                  <a:cubicBezTo>
                    <a:pt x="468" y="21"/>
                    <a:pt x="468" y="21"/>
                    <a:pt x="468" y="21"/>
                  </a:cubicBezTo>
                  <a:cubicBezTo>
                    <a:pt x="466" y="23"/>
                    <a:pt x="466" y="23"/>
                    <a:pt x="466" y="23"/>
                  </a:cubicBezTo>
                  <a:cubicBezTo>
                    <a:pt x="468" y="21"/>
                    <a:pt x="468" y="21"/>
                    <a:pt x="468" y="21"/>
                  </a:cubicBezTo>
                  <a:cubicBezTo>
                    <a:pt x="465" y="24"/>
                    <a:pt x="465" y="24"/>
                    <a:pt x="465" y="24"/>
                  </a:cubicBezTo>
                  <a:cubicBezTo>
                    <a:pt x="469" y="22"/>
                    <a:pt x="469" y="22"/>
                    <a:pt x="469" y="22"/>
                  </a:cubicBezTo>
                  <a:cubicBezTo>
                    <a:pt x="468" y="21"/>
                    <a:pt x="468" y="21"/>
                    <a:pt x="468" y="21"/>
                  </a:cubicBezTo>
                  <a:cubicBezTo>
                    <a:pt x="465" y="24"/>
                    <a:pt x="465" y="24"/>
                    <a:pt x="465" y="24"/>
                  </a:cubicBezTo>
                  <a:cubicBezTo>
                    <a:pt x="469" y="22"/>
                    <a:pt x="469" y="22"/>
                    <a:pt x="469" y="22"/>
                  </a:cubicBezTo>
                  <a:cubicBezTo>
                    <a:pt x="465" y="24"/>
                    <a:pt x="465" y="24"/>
                    <a:pt x="465" y="24"/>
                  </a:cubicBezTo>
                  <a:cubicBezTo>
                    <a:pt x="469" y="24"/>
                    <a:pt x="469" y="24"/>
                    <a:pt x="469" y="24"/>
                  </a:cubicBezTo>
                  <a:cubicBezTo>
                    <a:pt x="469" y="23"/>
                    <a:pt x="469" y="22"/>
                    <a:pt x="469" y="22"/>
                  </a:cubicBezTo>
                  <a:cubicBezTo>
                    <a:pt x="465" y="24"/>
                    <a:pt x="465" y="24"/>
                    <a:pt x="465" y="24"/>
                  </a:cubicBezTo>
                  <a:cubicBezTo>
                    <a:pt x="469" y="24"/>
                    <a:pt x="469" y="24"/>
                    <a:pt x="469" y="2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68" y="27"/>
                    <a:pt x="468" y="27"/>
                    <a:pt x="468" y="27"/>
                  </a:cubicBezTo>
                  <a:cubicBezTo>
                    <a:pt x="469" y="26"/>
                    <a:pt x="469" y="25"/>
                    <a:pt x="469" y="2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68" y="27"/>
                    <a:pt x="468" y="27"/>
                    <a:pt x="468" y="27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64" y="29"/>
                    <a:pt x="464" y="29"/>
                    <a:pt x="464" y="29"/>
                  </a:cubicBezTo>
                  <a:cubicBezTo>
                    <a:pt x="503" y="34"/>
                    <a:pt x="503" y="34"/>
                    <a:pt x="503" y="34"/>
                  </a:cubicBezTo>
                  <a:cubicBezTo>
                    <a:pt x="506" y="34"/>
                    <a:pt x="508" y="33"/>
                    <a:pt x="508" y="31"/>
                  </a:cubicBezTo>
                  <a:cubicBezTo>
                    <a:pt x="509" y="29"/>
                    <a:pt x="508" y="26"/>
                    <a:pt x="506" y="25"/>
                  </a:cubicBezTo>
                  <a:cubicBezTo>
                    <a:pt x="490" y="15"/>
                    <a:pt x="490" y="15"/>
                    <a:pt x="490" y="15"/>
                  </a:cubicBezTo>
                  <a:cubicBezTo>
                    <a:pt x="496" y="9"/>
                    <a:pt x="496" y="9"/>
                    <a:pt x="496" y="9"/>
                  </a:cubicBezTo>
                  <a:cubicBezTo>
                    <a:pt x="497" y="8"/>
                    <a:pt x="497" y="6"/>
                    <a:pt x="497" y="5"/>
                  </a:cubicBezTo>
                  <a:cubicBezTo>
                    <a:pt x="497" y="4"/>
                    <a:pt x="496" y="3"/>
                    <a:pt x="495" y="2"/>
                  </a:cubicBezTo>
                  <a:cubicBezTo>
                    <a:pt x="495" y="2"/>
                    <a:pt x="495" y="2"/>
                    <a:pt x="495" y="2"/>
                  </a:cubicBezTo>
                  <a:cubicBezTo>
                    <a:pt x="492" y="0"/>
                    <a:pt x="490" y="1"/>
                    <a:pt x="488" y="3"/>
                  </a:cubicBezTo>
                  <a:cubicBezTo>
                    <a:pt x="487" y="5"/>
                    <a:pt x="488" y="8"/>
                    <a:pt x="490" y="9"/>
                  </a:cubicBezTo>
                  <a:cubicBezTo>
                    <a:pt x="490" y="9"/>
                    <a:pt x="490" y="9"/>
                    <a:pt x="490" y="9"/>
                  </a:cubicBezTo>
                  <a:cubicBezTo>
                    <a:pt x="492" y="6"/>
                    <a:pt x="492" y="6"/>
                    <a:pt x="492" y="6"/>
                  </a:cubicBezTo>
                  <a:cubicBezTo>
                    <a:pt x="489" y="3"/>
                    <a:pt x="489" y="3"/>
                    <a:pt x="489" y="3"/>
                  </a:cubicBezTo>
                  <a:cubicBezTo>
                    <a:pt x="480" y="13"/>
                    <a:pt x="480" y="13"/>
                    <a:pt x="480" y="13"/>
                  </a:cubicBezTo>
                  <a:cubicBezTo>
                    <a:pt x="479" y="14"/>
                    <a:pt x="479" y="16"/>
                    <a:pt x="479" y="17"/>
                  </a:cubicBezTo>
                  <a:cubicBezTo>
                    <a:pt x="479" y="18"/>
                    <a:pt x="480" y="19"/>
                    <a:pt x="481" y="20"/>
                  </a:cubicBezTo>
                  <a:cubicBezTo>
                    <a:pt x="484" y="22"/>
                    <a:pt x="484" y="22"/>
                    <a:pt x="484" y="22"/>
                  </a:cubicBezTo>
                  <a:cubicBezTo>
                    <a:pt x="465" y="19"/>
                    <a:pt x="465" y="19"/>
                    <a:pt x="465" y="19"/>
                  </a:cubicBezTo>
                  <a:cubicBezTo>
                    <a:pt x="463" y="19"/>
                    <a:pt x="462" y="20"/>
                    <a:pt x="461" y="21"/>
                  </a:cubicBezTo>
                  <a:cubicBezTo>
                    <a:pt x="460" y="22"/>
                    <a:pt x="460" y="23"/>
                    <a:pt x="460" y="24"/>
                  </a:cubicBezTo>
                  <a:cubicBezTo>
                    <a:pt x="460" y="26"/>
                    <a:pt x="460" y="26"/>
                    <a:pt x="461" y="27"/>
                  </a:cubicBezTo>
                  <a:cubicBezTo>
                    <a:pt x="461" y="27"/>
                    <a:pt x="461" y="27"/>
                    <a:pt x="462" y="28"/>
                  </a:cubicBezTo>
                  <a:cubicBezTo>
                    <a:pt x="462" y="28"/>
                    <a:pt x="463" y="29"/>
                    <a:pt x="463" y="29"/>
                  </a:cubicBezTo>
                  <a:cubicBezTo>
                    <a:pt x="466" y="31"/>
                    <a:pt x="470" y="33"/>
                    <a:pt x="475" y="36"/>
                  </a:cubicBezTo>
                  <a:cubicBezTo>
                    <a:pt x="489" y="46"/>
                    <a:pt x="512" y="59"/>
                    <a:pt x="512" y="59"/>
                  </a:cubicBezTo>
                  <a:cubicBezTo>
                    <a:pt x="514" y="55"/>
                    <a:pt x="514" y="55"/>
                    <a:pt x="514" y="55"/>
                  </a:cubicBezTo>
                  <a:cubicBezTo>
                    <a:pt x="516" y="51"/>
                    <a:pt x="516" y="51"/>
                    <a:pt x="516" y="51"/>
                  </a:cubicBezTo>
                  <a:cubicBezTo>
                    <a:pt x="516" y="51"/>
                    <a:pt x="500" y="45"/>
                    <a:pt x="484" y="40"/>
                  </a:cubicBezTo>
                  <a:cubicBezTo>
                    <a:pt x="476" y="37"/>
                    <a:pt x="468" y="35"/>
                    <a:pt x="462" y="33"/>
                  </a:cubicBezTo>
                  <a:cubicBezTo>
                    <a:pt x="459" y="32"/>
                    <a:pt x="456" y="31"/>
                    <a:pt x="454" y="30"/>
                  </a:cubicBezTo>
                  <a:cubicBezTo>
                    <a:pt x="453" y="30"/>
                    <a:pt x="452" y="30"/>
                    <a:pt x="452" y="29"/>
                  </a:cubicBezTo>
                  <a:cubicBezTo>
                    <a:pt x="451" y="29"/>
                    <a:pt x="451" y="29"/>
                    <a:pt x="451" y="29"/>
                  </a:cubicBezTo>
                  <a:cubicBezTo>
                    <a:pt x="450" y="29"/>
                    <a:pt x="450" y="29"/>
                    <a:pt x="450" y="29"/>
                  </a:cubicBezTo>
                  <a:cubicBezTo>
                    <a:pt x="450" y="29"/>
                    <a:pt x="450" y="29"/>
                    <a:pt x="449" y="29"/>
                  </a:cubicBezTo>
                  <a:cubicBezTo>
                    <a:pt x="449" y="29"/>
                    <a:pt x="449" y="29"/>
                    <a:pt x="448" y="29"/>
                  </a:cubicBezTo>
                  <a:cubicBezTo>
                    <a:pt x="448" y="29"/>
                    <a:pt x="448" y="29"/>
                    <a:pt x="447" y="30"/>
                  </a:cubicBezTo>
                  <a:cubicBezTo>
                    <a:pt x="447" y="30"/>
                    <a:pt x="446" y="30"/>
                    <a:pt x="446" y="31"/>
                  </a:cubicBezTo>
                  <a:cubicBezTo>
                    <a:pt x="449" y="33"/>
                    <a:pt x="449" y="33"/>
                    <a:pt x="449" y="33"/>
                  </a:cubicBezTo>
                  <a:cubicBezTo>
                    <a:pt x="446" y="31"/>
                    <a:pt x="446" y="31"/>
                    <a:pt x="446" y="31"/>
                  </a:cubicBezTo>
                  <a:cubicBezTo>
                    <a:pt x="445" y="32"/>
                    <a:pt x="445" y="33"/>
                    <a:pt x="445" y="34"/>
                  </a:cubicBezTo>
                  <a:cubicBezTo>
                    <a:pt x="445" y="34"/>
                    <a:pt x="445" y="35"/>
                    <a:pt x="445" y="35"/>
                  </a:cubicBezTo>
                  <a:cubicBezTo>
                    <a:pt x="446" y="36"/>
                    <a:pt x="446" y="36"/>
                    <a:pt x="446" y="37"/>
                  </a:cubicBezTo>
                  <a:cubicBezTo>
                    <a:pt x="447" y="37"/>
                    <a:pt x="447" y="37"/>
                    <a:pt x="447" y="38"/>
                  </a:cubicBezTo>
                  <a:cubicBezTo>
                    <a:pt x="448" y="39"/>
                    <a:pt x="450" y="40"/>
                    <a:pt x="453" y="41"/>
                  </a:cubicBezTo>
                  <a:cubicBezTo>
                    <a:pt x="462" y="47"/>
                    <a:pt x="478" y="57"/>
                    <a:pt x="493" y="66"/>
                  </a:cubicBezTo>
                  <a:cubicBezTo>
                    <a:pt x="501" y="70"/>
                    <a:pt x="507" y="75"/>
                    <a:pt x="512" y="78"/>
                  </a:cubicBezTo>
                  <a:cubicBezTo>
                    <a:pt x="515" y="79"/>
                    <a:pt x="517" y="80"/>
                    <a:pt x="518" y="81"/>
                  </a:cubicBezTo>
                  <a:cubicBezTo>
                    <a:pt x="519" y="82"/>
                    <a:pt x="519" y="82"/>
                    <a:pt x="520" y="82"/>
                  </a:cubicBezTo>
                  <a:cubicBezTo>
                    <a:pt x="520" y="82"/>
                    <a:pt x="520" y="82"/>
                    <a:pt x="520" y="82"/>
                  </a:cubicBezTo>
                  <a:cubicBezTo>
                    <a:pt x="521" y="81"/>
                    <a:pt x="521" y="81"/>
                    <a:pt x="521" y="81"/>
                  </a:cubicBezTo>
                  <a:cubicBezTo>
                    <a:pt x="519" y="82"/>
                    <a:pt x="519" y="82"/>
                    <a:pt x="519" y="82"/>
                  </a:cubicBezTo>
                  <a:cubicBezTo>
                    <a:pt x="520" y="82"/>
                    <a:pt x="520" y="82"/>
                    <a:pt x="520" y="82"/>
                  </a:cubicBezTo>
                  <a:cubicBezTo>
                    <a:pt x="521" y="81"/>
                    <a:pt x="521" y="81"/>
                    <a:pt x="521" y="81"/>
                  </a:cubicBezTo>
                  <a:cubicBezTo>
                    <a:pt x="519" y="82"/>
                    <a:pt x="519" y="82"/>
                    <a:pt x="519" y="82"/>
                  </a:cubicBezTo>
                  <a:cubicBezTo>
                    <a:pt x="522" y="80"/>
                    <a:pt x="522" y="80"/>
                    <a:pt x="522" y="80"/>
                  </a:cubicBezTo>
                  <a:cubicBezTo>
                    <a:pt x="519" y="81"/>
                    <a:pt x="519" y="81"/>
                    <a:pt x="519" y="81"/>
                  </a:cubicBezTo>
                  <a:cubicBezTo>
                    <a:pt x="519" y="82"/>
                    <a:pt x="519" y="82"/>
                    <a:pt x="519" y="82"/>
                  </a:cubicBezTo>
                  <a:cubicBezTo>
                    <a:pt x="522" y="80"/>
                    <a:pt x="522" y="80"/>
                    <a:pt x="522" y="80"/>
                  </a:cubicBezTo>
                  <a:cubicBezTo>
                    <a:pt x="519" y="81"/>
                    <a:pt x="519" y="81"/>
                    <a:pt x="519" y="81"/>
                  </a:cubicBezTo>
                  <a:cubicBezTo>
                    <a:pt x="523" y="79"/>
                    <a:pt x="523" y="79"/>
                    <a:pt x="523" y="79"/>
                  </a:cubicBezTo>
                  <a:cubicBezTo>
                    <a:pt x="518" y="79"/>
                    <a:pt x="518" y="79"/>
                    <a:pt x="518" y="79"/>
                  </a:cubicBezTo>
                  <a:cubicBezTo>
                    <a:pt x="518" y="80"/>
                    <a:pt x="519" y="81"/>
                    <a:pt x="519" y="81"/>
                  </a:cubicBezTo>
                  <a:cubicBezTo>
                    <a:pt x="523" y="79"/>
                    <a:pt x="523" y="79"/>
                    <a:pt x="523" y="79"/>
                  </a:cubicBezTo>
                  <a:cubicBezTo>
                    <a:pt x="518" y="79"/>
                    <a:pt x="518" y="79"/>
                    <a:pt x="518" y="79"/>
                  </a:cubicBezTo>
                  <a:cubicBezTo>
                    <a:pt x="523" y="79"/>
                    <a:pt x="523" y="79"/>
                    <a:pt x="523" y="79"/>
                  </a:cubicBezTo>
                  <a:cubicBezTo>
                    <a:pt x="519" y="77"/>
                    <a:pt x="519" y="77"/>
                    <a:pt x="519" y="77"/>
                  </a:cubicBezTo>
                  <a:cubicBezTo>
                    <a:pt x="519" y="78"/>
                    <a:pt x="518" y="79"/>
                    <a:pt x="518" y="79"/>
                  </a:cubicBezTo>
                  <a:cubicBezTo>
                    <a:pt x="523" y="79"/>
                    <a:pt x="523" y="79"/>
                    <a:pt x="523" y="79"/>
                  </a:cubicBezTo>
                  <a:cubicBezTo>
                    <a:pt x="519" y="77"/>
                    <a:pt x="519" y="77"/>
                    <a:pt x="519" y="77"/>
                  </a:cubicBezTo>
                  <a:cubicBezTo>
                    <a:pt x="523" y="79"/>
                    <a:pt x="523" y="79"/>
                    <a:pt x="523" y="79"/>
                  </a:cubicBezTo>
                  <a:cubicBezTo>
                    <a:pt x="525" y="75"/>
                    <a:pt x="525" y="75"/>
                    <a:pt x="525" y="75"/>
                  </a:cubicBezTo>
                  <a:cubicBezTo>
                    <a:pt x="438" y="42"/>
                    <a:pt x="438" y="42"/>
                    <a:pt x="438" y="42"/>
                  </a:cubicBezTo>
                  <a:cubicBezTo>
                    <a:pt x="436" y="41"/>
                    <a:pt x="434" y="41"/>
                    <a:pt x="433" y="43"/>
                  </a:cubicBezTo>
                  <a:cubicBezTo>
                    <a:pt x="432" y="44"/>
                    <a:pt x="432" y="44"/>
                    <a:pt x="432" y="45"/>
                  </a:cubicBezTo>
                  <a:cubicBezTo>
                    <a:pt x="432" y="45"/>
                    <a:pt x="432" y="46"/>
                    <a:pt x="432" y="46"/>
                  </a:cubicBezTo>
                  <a:cubicBezTo>
                    <a:pt x="432" y="47"/>
                    <a:pt x="432" y="48"/>
                    <a:pt x="432" y="48"/>
                  </a:cubicBezTo>
                  <a:cubicBezTo>
                    <a:pt x="433" y="49"/>
                    <a:pt x="433" y="49"/>
                    <a:pt x="433" y="49"/>
                  </a:cubicBezTo>
                  <a:cubicBezTo>
                    <a:pt x="434" y="50"/>
                    <a:pt x="434" y="50"/>
                    <a:pt x="434" y="50"/>
                  </a:cubicBezTo>
                  <a:cubicBezTo>
                    <a:pt x="436" y="51"/>
                    <a:pt x="438" y="53"/>
                    <a:pt x="442" y="55"/>
                  </a:cubicBezTo>
                  <a:cubicBezTo>
                    <a:pt x="465" y="70"/>
                    <a:pt x="533" y="111"/>
                    <a:pt x="533" y="111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1" y="105"/>
                    <a:pt x="531" y="105"/>
                    <a:pt x="531" y="105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3" y="104"/>
                    <a:pt x="533" y="104"/>
                    <a:pt x="533" y="104"/>
                  </a:cubicBezTo>
                  <a:cubicBezTo>
                    <a:pt x="532" y="104"/>
                    <a:pt x="532" y="104"/>
                    <a:pt x="531" y="105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3" y="104"/>
                    <a:pt x="533" y="104"/>
                    <a:pt x="533" y="104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4" y="103"/>
                    <a:pt x="534" y="103"/>
                    <a:pt x="534" y="103"/>
                  </a:cubicBezTo>
                  <a:cubicBezTo>
                    <a:pt x="534" y="103"/>
                    <a:pt x="533" y="103"/>
                    <a:pt x="533" y="104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4" y="103"/>
                    <a:pt x="534" y="103"/>
                    <a:pt x="534" y="103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5" y="103"/>
                    <a:pt x="535" y="103"/>
                    <a:pt x="535" y="103"/>
                  </a:cubicBezTo>
                  <a:cubicBezTo>
                    <a:pt x="535" y="103"/>
                    <a:pt x="534" y="103"/>
                    <a:pt x="534" y="103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5" y="103"/>
                    <a:pt x="535" y="103"/>
                    <a:pt x="535" y="103"/>
                  </a:cubicBezTo>
                  <a:cubicBezTo>
                    <a:pt x="535" y="106"/>
                    <a:pt x="535" y="106"/>
                    <a:pt x="535" y="106"/>
                  </a:cubicBezTo>
                  <a:cubicBezTo>
                    <a:pt x="536" y="103"/>
                    <a:pt x="536" y="103"/>
                    <a:pt x="536" y="103"/>
                  </a:cubicBezTo>
                  <a:cubicBezTo>
                    <a:pt x="536" y="103"/>
                    <a:pt x="535" y="103"/>
                    <a:pt x="535" y="103"/>
                  </a:cubicBezTo>
                  <a:cubicBezTo>
                    <a:pt x="535" y="106"/>
                    <a:pt x="535" y="106"/>
                    <a:pt x="535" y="106"/>
                  </a:cubicBezTo>
                  <a:cubicBezTo>
                    <a:pt x="536" y="103"/>
                    <a:pt x="536" y="103"/>
                    <a:pt x="536" y="103"/>
                  </a:cubicBezTo>
                  <a:cubicBezTo>
                    <a:pt x="535" y="103"/>
                    <a:pt x="535" y="103"/>
                    <a:pt x="535" y="103"/>
                  </a:cubicBezTo>
                  <a:cubicBezTo>
                    <a:pt x="536" y="103"/>
                    <a:pt x="536" y="103"/>
                    <a:pt x="536" y="103"/>
                  </a:cubicBezTo>
                  <a:cubicBezTo>
                    <a:pt x="536" y="103"/>
                    <a:pt x="536" y="103"/>
                    <a:pt x="536" y="103"/>
                  </a:cubicBezTo>
                  <a:cubicBezTo>
                    <a:pt x="535" y="103"/>
                    <a:pt x="535" y="103"/>
                    <a:pt x="535" y="103"/>
                  </a:cubicBezTo>
                  <a:cubicBezTo>
                    <a:pt x="536" y="103"/>
                    <a:pt x="536" y="103"/>
                    <a:pt x="536" y="103"/>
                  </a:cubicBezTo>
                  <a:cubicBezTo>
                    <a:pt x="536" y="103"/>
                    <a:pt x="535" y="103"/>
                    <a:pt x="534" y="102"/>
                  </a:cubicBezTo>
                  <a:cubicBezTo>
                    <a:pt x="529" y="101"/>
                    <a:pt x="520" y="97"/>
                    <a:pt x="510" y="92"/>
                  </a:cubicBezTo>
                  <a:cubicBezTo>
                    <a:pt x="493" y="84"/>
                    <a:pt x="472" y="75"/>
                    <a:pt x="456" y="67"/>
                  </a:cubicBezTo>
                  <a:cubicBezTo>
                    <a:pt x="447" y="63"/>
                    <a:pt x="440" y="60"/>
                    <a:pt x="434" y="58"/>
                  </a:cubicBezTo>
                  <a:cubicBezTo>
                    <a:pt x="431" y="56"/>
                    <a:pt x="429" y="55"/>
                    <a:pt x="427" y="55"/>
                  </a:cubicBezTo>
                  <a:cubicBezTo>
                    <a:pt x="426" y="54"/>
                    <a:pt x="426" y="54"/>
                    <a:pt x="425" y="54"/>
                  </a:cubicBezTo>
                  <a:cubicBezTo>
                    <a:pt x="424" y="54"/>
                    <a:pt x="424" y="54"/>
                    <a:pt x="424" y="54"/>
                  </a:cubicBezTo>
                  <a:cubicBezTo>
                    <a:pt x="424" y="53"/>
                    <a:pt x="424" y="53"/>
                    <a:pt x="424" y="53"/>
                  </a:cubicBezTo>
                  <a:cubicBezTo>
                    <a:pt x="423" y="53"/>
                    <a:pt x="423" y="53"/>
                    <a:pt x="423" y="53"/>
                  </a:cubicBezTo>
                  <a:cubicBezTo>
                    <a:pt x="422" y="53"/>
                    <a:pt x="422" y="53"/>
                    <a:pt x="421" y="53"/>
                  </a:cubicBezTo>
                  <a:cubicBezTo>
                    <a:pt x="421" y="54"/>
                    <a:pt x="420" y="54"/>
                    <a:pt x="420" y="54"/>
                  </a:cubicBezTo>
                  <a:cubicBezTo>
                    <a:pt x="420" y="54"/>
                    <a:pt x="419" y="55"/>
                    <a:pt x="419" y="55"/>
                  </a:cubicBezTo>
                  <a:cubicBezTo>
                    <a:pt x="417" y="58"/>
                    <a:pt x="418" y="60"/>
                    <a:pt x="420" y="62"/>
                  </a:cubicBezTo>
                  <a:cubicBezTo>
                    <a:pt x="540" y="136"/>
                    <a:pt x="540" y="136"/>
                    <a:pt x="540" y="136"/>
                  </a:cubicBezTo>
                  <a:cubicBezTo>
                    <a:pt x="542" y="133"/>
                    <a:pt x="542" y="133"/>
                    <a:pt x="542" y="133"/>
                  </a:cubicBezTo>
                  <a:cubicBezTo>
                    <a:pt x="544" y="129"/>
                    <a:pt x="544" y="129"/>
                    <a:pt x="544" y="129"/>
                  </a:cubicBezTo>
                  <a:cubicBezTo>
                    <a:pt x="544" y="129"/>
                    <a:pt x="510" y="112"/>
                    <a:pt x="477" y="95"/>
                  </a:cubicBezTo>
                  <a:cubicBezTo>
                    <a:pt x="460" y="87"/>
                    <a:pt x="443" y="78"/>
                    <a:pt x="430" y="72"/>
                  </a:cubicBezTo>
                  <a:cubicBezTo>
                    <a:pt x="423" y="69"/>
                    <a:pt x="418" y="66"/>
                    <a:pt x="414" y="65"/>
                  </a:cubicBezTo>
                  <a:cubicBezTo>
                    <a:pt x="412" y="64"/>
                    <a:pt x="410" y="63"/>
                    <a:pt x="409" y="62"/>
                  </a:cubicBezTo>
                  <a:cubicBezTo>
                    <a:pt x="409" y="62"/>
                    <a:pt x="408" y="62"/>
                    <a:pt x="408" y="62"/>
                  </a:cubicBezTo>
                  <a:cubicBezTo>
                    <a:pt x="407" y="62"/>
                    <a:pt x="407" y="62"/>
                    <a:pt x="407" y="62"/>
                  </a:cubicBezTo>
                  <a:cubicBezTo>
                    <a:pt x="407" y="61"/>
                    <a:pt x="407" y="61"/>
                    <a:pt x="407" y="61"/>
                  </a:cubicBezTo>
                  <a:cubicBezTo>
                    <a:pt x="407" y="61"/>
                    <a:pt x="406" y="61"/>
                    <a:pt x="406" y="61"/>
                  </a:cubicBezTo>
                  <a:cubicBezTo>
                    <a:pt x="405" y="61"/>
                    <a:pt x="405" y="61"/>
                    <a:pt x="404" y="62"/>
                  </a:cubicBezTo>
                  <a:cubicBezTo>
                    <a:pt x="403" y="62"/>
                    <a:pt x="402" y="62"/>
                    <a:pt x="402" y="63"/>
                  </a:cubicBezTo>
                  <a:cubicBezTo>
                    <a:pt x="400" y="66"/>
                    <a:pt x="401" y="68"/>
                    <a:pt x="403" y="70"/>
                  </a:cubicBezTo>
                  <a:cubicBezTo>
                    <a:pt x="465" y="108"/>
                    <a:pt x="465" y="108"/>
                    <a:pt x="465" y="108"/>
                  </a:cubicBezTo>
                  <a:cubicBezTo>
                    <a:pt x="392" y="72"/>
                    <a:pt x="392" y="72"/>
                    <a:pt x="392" y="72"/>
                  </a:cubicBezTo>
                  <a:cubicBezTo>
                    <a:pt x="390" y="71"/>
                    <a:pt x="388" y="71"/>
                    <a:pt x="387" y="73"/>
                  </a:cubicBezTo>
                  <a:cubicBezTo>
                    <a:pt x="386" y="74"/>
                    <a:pt x="386" y="75"/>
                    <a:pt x="386" y="76"/>
                  </a:cubicBezTo>
                  <a:cubicBezTo>
                    <a:pt x="386" y="77"/>
                    <a:pt x="386" y="78"/>
                    <a:pt x="386" y="78"/>
                  </a:cubicBezTo>
                  <a:cubicBezTo>
                    <a:pt x="387" y="80"/>
                    <a:pt x="387" y="80"/>
                    <a:pt x="388" y="81"/>
                  </a:cubicBezTo>
                  <a:cubicBezTo>
                    <a:pt x="389" y="82"/>
                    <a:pt x="391" y="83"/>
                    <a:pt x="393" y="85"/>
                  </a:cubicBezTo>
                  <a:cubicBezTo>
                    <a:pt x="401" y="91"/>
                    <a:pt x="415" y="100"/>
                    <a:pt x="433" y="111"/>
                  </a:cubicBezTo>
                  <a:cubicBezTo>
                    <a:pt x="459" y="127"/>
                    <a:pt x="492" y="146"/>
                    <a:pt x="519" y="162"/>
                  </a:cubicBezTo>
                  <a:cubicBezTo>
                    <a:pt x="532" y="170"/>
                    <a:pt x="544" y="177"/>
                    <a:pt x="552" y="182"/>
                  </a:cubicBezTo>
                  <a:cubicBezTo>
                    <a:pt x="556" y="184"/>
                    <a:pt x="559" y="186"/>
                    <a:pt x="561" y="188"/>
                  </a:cubicBezTo>
                  <a:cubicBezTo>
                    <a:pt x="563" y="188"/>
                    <a:pt x="563" y="189"/>
                    <a:pt x="564" y="189"/>
                  </a:cubicBezTo>
                  <a:cubicBezTo>
                    <a:pt x="564" y="189"/>
                    <a:pt x="564" y="189"/>
                    <a:pt x="564" y="189"/>
                  </a:cubicBezTo>
                  <a:cubicBezTo>
                    <a:pt x="564" y="189"/>
                    <a:pt x="564" y="189"/>
                    <a:pt x="564" y="189"/>
                  </a:cubicBezTo>
                  <a:cubicBezTo>
                    <a:pt x="566" y="188"/>
                    <a:pt x="566" y="188"/>
                    <a:pt x="566" y="188"/>
                  </a:cubicBezTo>
                  <a:cubicBezTo>
                    <a:pt x="564" y="189"/>
                    <a:pt x="564" y="189"/>
                    <a:pt x="564" y="189"/>
                  </a:cubicBezTo>
                  <a:cubicBezTo>
                    <a:pt x="564" y="189"/>
                    <a:pt x="564" y="189"/>
                    <a:pt x="564" y="189"/>
                  </a:cubicBezTo>
                  <a:cubicBezTo>
                    <a:pt x="566" y="188"/>
                    <a:pt x="566" y="188"/>
                    <a:pt x="566" y="188"/>
                  </a:cubicBezTo>
                  <a:cubicBezTo>
                    <a:pt x="564" y="189"/>
                    <a:pt x="564" y="189"/>
                    <a:pt x="564" y="189"/>
                  </a:cubicBezTo>
                  <a:cubicBezTo>
                    <a:pt x="567" y="187"/>
                    <a:pt x="567" y="187"/>
                    <a:pt x="567" y="187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564" y="189"/>
                    <a:pt x="564" y="189"/>
                    <a:pt x="564" y="189"/>
                  </a:cubicBezTo>
                  <a:cubicBezTo>
                    <a:pt x="567" y="187"/>
                    <a:pt x="567" y="187"/>
                    <a:pt x="567" y="187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567" y="186"/>
                    <a:pt x="567" y="186"/>
                    <a:pt x="567" y="186"/>
                  </a:cubicBezTo>
                  <a:cubicBezTo>
                    <a:pt x="563" y="186"/>
                    <a:pt x="563" y="186"/>
                    <a:pt x="563" y="186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567" y="186"/>
                    <a:pt x="567" y="186"/>
                    <a:pt x="567" y="186"/>
                  </a:cubicBezTo>
                  <a:cubicBezTo>
                    <a:pt x="563" y="186"/>
                    <a:pt x="563" y="186"/>
                    <a:pt x="563" y="186"/>
                  </a:cubicBezTo>
                  <a:cubicBezTo>
                    <a:pt x="567" y="186"/>
                    <a:pt x="567" y="186"/>
                    <a:pt x="567" y="186"/>
                  </a:cubicBezTo>
                  <a:cubicBezTo>
                    <a:pt x="563" y="184"/>
                    <a:pt x="563" y="184"/>
                    <a:pt x="563" y="184"/>
                  </a:cubicBezTo>
                  <a:cubicBezTo>
                    <a:pt x="563" y="185"/>
                    <a:pt x="563" y="186"/>
                    <a:pt x="563" y="186"/>
                  </a:cubicBezTo>
                  <a:cubicBezTo>
                    <a:pt x="567" y="186"/>
                    <a:pt x="567" y="186"/>
                    <a:pt x="567" y="186"/>
                  </a:cubicBezTo>
                  <a:cubicBezTo>
                    <a:pt x="563" y="184"/>
                    <a:pt x="563" y="184"/>
                    <a:pt x="563" y="184"/>
                  </a:cubicBezTo>
                  <a:cubicBezTo>
                    <a:pt x="567" y="186"/>
                    <a:pt x="567" y="186"/>
                    <a:pt x="567" y="186"/>
                  </a:cubicBezTo>
                  <a:cubicBezTo>
                    <a:pt x="570" y="182"/>
                    <a:pt x="570" y="182"/>
                    <a:pt x="570" y="182"/>
                  </a:cubicBezTo>
                  <a:cubicBezTo>
                    <a:pt x="570" y="182"/>
                    <a:pt x="525" y="158"/>
                    <a:pt x="479" y="134"/>
                  </a:cubicBezTo>
                  <a:cubicBezTo>
                    <a:pt x="456" y="122"/>
                    <a:pt x="433" y="110"/>
                    <a:pt x="414" y="100"/>
                  </a:cubicBezTo>
                  <a:cubicBezTo>
                    <a:pt x="405" y="96"/>
                    <a:pt x="397" y="92"/>
                    <a:pt x="391" y="89"/>
                  </a:cubicBezTo>
                  <a:cubicBezTo>
                    <a:pt x="388" y="88"/>
                    <a:pt x="385" y="87"/>
                    <a:pt x="383" y="86"/>
                  </a:cubicBezTo>
                  <a:cubicBezTo>
                    <a:pt x="382" y="86"/>
                    <a:pt x="381" y="85"/>
                    <a:pt x="380" y="85"/>
                  </a:cubicBezTo>
                  <a:cubicBezTo>
                    <a:pt x="379" y="85"/>
                    <a:pt x="379" y="85"/>
                    <a:pt x="378" y="85"/>
                  </a:cubicBezTo>
                  <a:cubicBezTo>
                    <a:pt x="377" y="85"/>
                    <a:pt x="377" y="85"/>
                    <a:pt x="376" y="85"/>
                  </a:cubicBezTo>
                  <a:cubicBezTo>
                    <a:pt x="375" y="85"/>
                    <a:pt x="374" y="86"/>
                    <a:pt x="373" y="87"/>
                  </a:cubicBezTo>
                  <a:cubicBezTo>
                    <a:pt x="372" y="88"/>
                    <a:pt x="372" y="89"/>
                    <a:pt x="373" y="91"/>
                  </a:cubicBezTo>
                  <a:cubicBezTo>
                    <a:pt x="373" y="92"/>
                    <a:pt x="374" y="93"/>
                    <a:pt x="375" y="93"/>
                  </a:cubicBezTo>
                  <a:cubicBezTo>
                    <a:pt x="375" y="93"/>
                    <a:pt x="378" y="95"/>
                    <a:pt x="383" y="99"/>
                  </a:cubicBezTo>
                  <a:cubicBezTo>
                    <a:pt x="402" y="110"/>
                    <a:pt x="449" y="138"/>
                    <a:pt x="492" y="164"/>
                  </a:cubicBezTo>
                  <a:cubicBezTo>
                    <a:pt x="513" y="177"/>
                    <a:pt x="533" y="189"/>
                    <a:pt x="548" y="199"/>
                  </a:cubicBezTo>
                  <a:cubicBezTo>
                    <a:pt x="555" y="204"/>
                    <a:pt x="561" y="208"/>
                    <a:pt x="565" y="211"/>
                  </a:cubicBezTo>
                  <a:cubicBezTo>
                    <a:pt x="567" y="212"/>
                    <a:pt x="569" y="213"/>
                    <a:pt x="570" y="214"/>
                  </a:cubicBezTo>
                  <a:cubicBezTo>
                    <a:pt x="570" y="215"/>
                    <a:pt x="571" y="215"/>
                    <a:pt x="571" y="215"/>
                  </a:cubicBezTo>
                  <a:cubicBezTo>
                    <a:pt x="571" y="215"/>
                    <a:pt x="571" y="215"/>
                    <a:pt x="571" y="215"/>
                  </a:cubicBezTo>
                  <a:cubicBezTo>
                    <a:pt x="572" y="214"/>
                    <a:pt x="572" y="214"/>
                    <a:pt x="572" y="214"/>
                  </a:cubicBezTo>
                  <a:cubicBezTo>
                    <a:pt x="570" y="215"/>
                    <a:pt x="570" y="215"/>
                    <a:pt x="570" y="215"/>
                  </a:cubicBezTo>
                  <a:cubicBezTo>
                    <a:pt x="571" y="215"/>
                    <a:pt x="571" y="215"/>
                    <a:pt x="571" y="215"/>
                  </a:cubicBezTo>
                  <a:cubicBezTo>
                    <a:pt x="572" y="214"/>
                    <a:pt x="572" y="214"/>
                    <a:pt x="572" y="214"/>
                  </a:cubicBezTo>
                  <a:cubicBezTo>
                    <a:pt x="570" y="215"/>
                    <a:pt x="570" y="215"/>
                    <a:pt x="570" y="215"/>
                  </a:cubicBezTo>
                  <a:cubicBezTo>
                    <a:pt x="574" y="213"/>
                    <a:pt x="574" y="213"/>
                    <a:pt x="574" y="213"/>
                  </a:cubicBezTo>
                  <a:cubicBezTo>
                    <a:pt x="570" y="213"/>
                    <a:pt x="570" y="213"/>
                    <a:pt x="570" y="213"/>
                  </a:cubicBezTo>
                  <a:cubicBezTo>
                    <a:pt x="570" y="214"/>
                    <a:pt x="570" y="214"/>
                    <a:pt x="570" y="215"/>
                  </a:cubicBezTo>
                  <a:cubicBezTo>
                    <a:pt x="574" y="213"/>
                    <a:pt x="574" y="213"/>
                    <a:pt x="574" y="213"/>
                  </a:cubicBezTo>
                  <a:cubicBezTo>
                    <a:pt x="570" y="213"/>
                    <a:pt x="570" y="213"/>
                    <a:pt x="570" y="213"/>
                  </a:cubicBezTo>
                  <a:cubicBezTo>
                    <a:pt x="574" y="213"/>
                    <a:pt x="574" y="213"/>
                    <a:pt x="574" y="213"/>
                  </a:cubicBezTo>
                  <a:cubicBezTo>
                    <a:pt x="571" y="211"/>
                    <a:pt x="571" y="211"/>
                    <a:pt x="571" y="211"/>
                  </a:cubicBezTo>
                  <a:cubicBezTo>
                    <a:pt x="570" y="211"/>
                    <a:pt x="570" y="212"/>
                    <a:pt x="570" y="213"/>
                  </a:cubicBezTo>
                  <a:cubicBezTo>
                    <a:pt x="574" y="213"/>
                    <a:pt x="574" y="213"/>
                    <a:pt x="574" y="213"/>
                  </a:cubicBezTo>
                  <a:cubicBezTo>
                    <a:pt x="571" y="211"/>
                    <a:pt x="571" y="211"/>
                    <a:pt x="571" y="211"/>
                  </a:cubicBezTo>
                  <a:cubicBezTo>
                    <a:pt x="574" y="213"/>
                    <a:pt x="574" y="213"/>
                    <a:pt x="574" y="213"/>
                  </a:cubicBezTo>
                  <a:cubicBezTo>
                    <a:pt x="571" y="210"/>
                    <a:pt x="571" y="210"/>
                    <a:pt x="571" y="210"/>
                  </a:cubicBezTo>
                  <a:cubicBezTo>
                    <a:pt x="574" y="213"/>
                    <a:pt x="574" y="213"/>
                    <a:pt x="574" y="213"/>
                  </a:cubicBezTo>
                  <a:cubicBezTo>
                    <a:pt x="573" y="209"/>
                    <a:pt x="573" y="209"/>
                    <a:pt x="573" y="209"/>
                  </a:cubicBezTo>
                  <a:cubicBezTo>
                    <a:pt x="572" y="209"/>
                    <a:pt x="571" y="209"/>
                    <a:pt x="571" y="210"/>
                  </a:cubicBezTo>
                  <a:cubicBezTo>
                    <a:pt x="574" y="213"/>
                    <a:pt x="574" y="213"/>
                    <a:pt x="574" y="213"/>
                  </a:cubicBezTo>
                  <a:cubicBezTo>
                    <a:pt x="573" y="209"/>
                    <a:pt x="573" y="209"/>
                    <a:pt x="573" y="209"/>
                  </a:cubicBezTo>
                  <a:cubicBezTo>
                    <a:pt x="574" y="213"/>
                    <a:pt x="574" y="213"/>
                    <a:pt x="574" y="213"/>
                  </a:cubicBezTo>
                  <a:cubicBezTo>
                    <a:pt x="574" y="208"/>
                    <a:pt x="574" y="208"/>
                    <a:pt x="574" y="208"/>
                  </a:cubicBezTo>
                  <a:cubicBezTo>
                    <a:pt x="574" y="208"/>
                    <a:pt x="574" y="208"/>
                    <a:pt x="573" y="209"/>
                  </a:cubicBezTo>
                  <a:cubicBezTo>
                    <a:pt x="574" y="213"/>
                    <a:pt x="574" y="213"/>
                    <a:pt x="574" y="213"/>
                  </a:cubicBezTo>
                  <a:cubicBezTo>
                    <a:pt x="574" y="208"/>
                    <a:pt x="574" y="208"/>
                    <a:pt x="574" y="208"/>
                  </a:cubicBezTo>
                  <a:cubicBezTo>
                    <a:pt x="574" y="211"/>
                    <a:pt x="574" y="211"/>
                    <a:pt x="574" y="211"/>
                  </a:cubicBezTo>
                  <a:cubicBezTo>
                    <a:pt x="575" y="209"/>
                    <a:pt x="575" y="209"/>
                    <a:pt x="575" y="209"/>
                  </a:cubicBezTo>
                  <a:cubicBezTo>
                    <a:pt x="575" y="209"/>
                    <a:pt x="575" y="208"/>
                    <a:pt x="574" y="208"/>
                  </a:cubicBezTo>
                  <a:cubicBezTo>
                    <a:pt x="574" y="211"/>
                    <a:pt x="574" y="211"/>
                    <a:pt x="574" y="211"/>
                  </a:cubicBezTo>
                  <a:cubicBezTo>
                    <a:pt x="575" y="209"/>
                    <a:pt x="575" y="209"/>
                    <a:pt x="575" y="209"/>
                  </a:cubicBezTo>
                  <a:cubicBezTo>
                    <a:pt x="575" y="209"/>
                    <a:pt x="575" y="208"/>
                    <a:pt x="574" y="208"/>
                  </a:cubicBezTo>
                  <a:cubicBezTo>
                    <a:pt x="571" y="207"/>
                    <a:pt x="566" y="204"/>
                    <a:pt x="559" y="201"/>
                  </a:cubicBezTo>
                  <a:cubicBezTo>
                    <a:pt x="533" y="188"/>
                    <a:pt x="484" y="163"/>
                    <a:pt x="442" y="140"/>
                  </a:cubicBezTo>
                  <a:cubicBezTo>
                    <a:pt x="421" y="129"/>
                    <a:pt x="401" y="119"/>
                    <a:pt x="387" y="111"/>
                  </a:cubicBezTo>
                  <a:cubicBezTo>
                    <a:pt x="379" y="107"/>
                    <a:pt x="374" y="104"/>
                    <a:pt x="370" y="102"/>
                  </a:cubicBezTo>
                  <a:cubicBezTo>
                    <a:pt x="366" y="100"/>
                    <a:pt x="363" y="99"/>
                    <a:pt x="363" y="99"/>
                  </a:cubicBezTo>
                  <a:cubicBezTo>
                    <a:pt x="361" y="98"/>
                    <a:pt x="358" y="98"/>
                    <a:pt x="357" y="101"/>
                  </a:cubicBezTo>
                  <a:cubicBezTo>
                    <a:pt x="356" y="103"/>
                    <a:pt x="357" y="105"/>
                    <a:pt x="359" y="107"/>
                  </a:cubicBezTo>
                  <a:cubicBezTo>
                    <a:pt x="359" y="107"/>
                    <a:pt x="362" y="109"/>
                    <a:pt x="369" y="113"/>
                  </a:cubicBezTo>
                  <a:cubicBezTo>
                    <a:pt x="391" y="126"/>
                    <a:pt x="446" y="160"/>
                    <a:pt x="495" y="190"/>
                  </a:cubicBezTo>
                  <a:cubicBezTo>
                    <a:pt x="520" y="205"/>
                    <a:pt x="543" y="220"/>
                    <a:pt x="560" y="231"/>
                  </a:cubicBezTo>
                  <a:cubicBezTo>
                    <a:pt x="569" y="236"/>
                    <a:pt x="576" y="241"/>
                    <a:pt x="581" y="244"/>
                  </a:cubicBezTo>
                  <a:cubicBezTo>
                    <a:pt x="583" y="246"/>
                    <a:pt x="585" y="247"/>
                    <a:pt x="586" y="248"/>
                  </a:cubicBezTo>
                  <a:cubicBezTo>
                    <a:pt x="587" y="249"/>
                    <a:pt x="587" y="249"/>
                    <a:pt x="587" y="249"/>
                  </a:cubicBezTo>
                  <a:cubicBezTo>
                    <a:pt x="588" y="249"/>
                    <a:pt x="588" y="249"/>
                    <a:pt x="588" y="249"/>
                  </a:cubicBezTo>
                  <a:cubicBezTo>
                    <a:pt x="589" y="247"/>
                    <a:pt x="589" y="247"/>
                    <a:pt x="589" y="247"/>
                  </a:cubicBezTo>
                  <a:cubicBezTo>
                    <a:pt x="587" y="249"/>
                    <a:pt x="587" y="249"/>
                    <a:pt x="587" y="249"/>
                  </a:cubicBezTo>
                  <a:cubicBezTo>
                    <a:pt x="588" y="249"/>
                    <a:pt x="588" y="249"/>
                    <a:pt x="588" y="249"/>
                  </a:cubicBezTo>
                  <a:cubicBezTo>
                    <a:pt x="589" y="247"/>
                    <a:pt x="589" y="247"/>
                    <a:pt x="589" y="247"/>
                  </a:cubicBezTo>
                  <a:cubicBezTo>
                    <a:pt x="587" y="249"/>
                    <a:pt x="587" y="249"/>
                    <a:pt x="587" y="249"/>
                  </a:cubicBezTo>
                  <a:cubicBezTo>
                    <a:pt x="591" y="247"/>
                    <a:pt x="591" y="247"/>
                    <a:pt x="591" y="247"/>
                  </a:cubicBezTo>
                  <a:cubicBezTo>
                    <a:pt x="587" y="248"/>
                    <a:pt x="587" y="248"/>
                    <a:pt x="587" y="248"/>
                  </a:cubicBezTo>
                  <a:cubicBezTo>
                    <a:pt x="587" y="249"/>
                    <a:pt x="587" y="249"/>
                    <a:pt x="587" y="249"/>
                  </a:cubicBezTo>
                  <a:cubicBezTo>
                    <a:pt x="591" y="247"/>
                    <a:pt x="591" y="247"/>
                    <a:pt x="591" y="247"/>
                  </a:cubicBezTo>
                  <a:cubicBezTo>
                    <a:pt x="587" y="248"/>
                    <a:pt x="587" y="248"/>
                    <a:pt x="587" y="248"/>
                  </a:cubicBezTo>
                  <a:cubicBezTo>
                    <a:pt x="591" y="246"/>
                    <a:pt x="591" y="246"/>
                    <a:pt x="591" y="246"/>
                  </a:cubicBezTo>
                  <a:cubicBezTo>
                    <a:pt x="587" y="246"/>
                    <a:pt x="587" y="246"/>
                    <a:pt x="587" y="246"/>
                  </a:cubicBezTo>
                  <a:cubicBezTo>
                    <a:pt x="587" y="247"/>
                    <a:pt x="587" y="248"/>
                    <a:pt x="587" y="248"/>
                  </a:cubicBezTo>
                  <a:cubicBezTo>
                    <a:pt x="591" y="246"/>
                    <a:pt x="591" y="246"/>
                    <a:pt x="591" y="246"/>
                  </a:cubicBezTo>
                  <a:cubicBezTo>
                    <a:pt x="587" y="246"/>
                    <a:pt x="587" y="246"/>
                    <a:pt x="587" y="246"/>
                  </a:cubicBezTo>
                  <a:cubicBezTo>
                    <a:pt x="591" y="246"/>
                    <a:pt x="591" y="246"/>
                    <a:pt x="591" y="246"/>
                  </a:cubicBezTo>
                  <a:cubicBezTo>
                    <a:pt x="587" y="244"/>
                    <a:pt x="587" y="244"/>
                    <a:pt x="587" y="244"/>
                  </a:cubicBezTo>
                  <a:cubicBezTo>
                    <a:pt x="587" y="245"/>
                    <a:pt x="587" y="246"/>
                    <a:pt x="587" y="246"/>
                  </a:cubicBezTo>
                  <a:cubicBezTo>
                    <a:pt x="591" y="246"/>
                    <a:pt x="591" y="246"/>
                    <a:pt x="591" y="246"/>
                  </a:cubicBezTo>
                  <a:cubicBezTo>
                    <a:pt x="587" y="244"/>
                    <a:pt x="587" y="244"/>
                    <a:pt x="587" y="244"/>
                  </a:cubicBezTo>
                  <a:cubicBezTo>
                    <a:pt x="591" y="246"/>
                    <a:pt x="591" y="246"/>
                    <a:pt x="591" y="246"/>
                  </a:cubicBezTo>
                  <a:cubicBezTo>
                    <a:pt x="587" y="244"/>
                    <a:pt x="587" y="244"/>
                    <a:pt x="587" y="244"/>
                  </a:cubicBezTo>
                  <a:cubicBezTo>
                    <a:pt x="591" y="246"/>
                    <a:pt x="591" y="246"/>
                    <a:pt x="591" y="246"/>
                  </a:cubicBezTo>
                  <a:cubicBezTo>
                    <a:pt x="589" y="242"/>
                    <a:pt x="589" y="242"/>
                    <a:pt x="589" y="242"/>
                  </a:cubicBezTo>
                  <a:cubicBezTo>
                    <a:pt x="589" y="242"/>
                    <a:pt x="588" y="243"/>
                    <a:pt x="587" y="244"/>
                  </a:cubicBezTo>
                  <a:cubicBezTo>
                    <a:pt x="591" y="246"/>
                    <a:pt x="591" y="246"/>
                    <a:pt x="591" y="246"/>
                  </a:cubicBezTo>
                  <a:cubicBezTo>
                    <a:pt x="589" y="242"/>
                    <a:pt x="589" y="242"/>
                    <a:pt x="589" y="242"/>
                  </a:cubicBezTo>
                  <a:cubicBezTo>
                    <a:pt x="591" y="246"/>
                    <a:pt x="591" y="246"/>
                    <a:pt x="591" y="246"/>
                  </a:cubicBezTo>
                  <a:cubicBezTo>
                    <a:pt x="591" y="242"/>
                    <a:pt x="591" y="242"/>
                    <a:pt x="591" y="242"/>
                  </a:cubicBezTo>
                  <a:cubicBezTo>
                    <a:pt x="590" y="242"/>
                    <a:pt x="590" y="242"/>
                    <a:pt x="589" y="242"/>
                  </a:cubicBezTo>
                  <a:cubicBezTo>
                    <a:pt x="591" y="246"/>
                    <a:pt x="591" y="246"/>
                    <a:pt x="591" y="246"/>
                  </a:cubicBezTo>
                  <a:cubicBezTo>
                    <a:pt x="591" y="242"/>
                    <a:pt x="591" y="242"/>
                    <a:pt x="591" y="242"/>
                  </a:cubicBezTo>
                  <a:cubicBezTo>
                    <a:pt x="591" y="245"/>
                    <a:pt x="591" y="245"/>
                    <a:pt x="591" y="245"/>
                  </a:cubicBezTo>
                  <a:cubicBezTo>
                    <a:pt x="591" y="242"/>
                    <a:pt x="591" y="242"/>
                    <a:pt x="591" y="242"/>
                  </a:cubicBezTo>
                  <a:cubicBezTo>
                    <a:pt x="591" y="242"/>
                    <a:pt x="591" y="242"/>
                    <a:pt x="591" y="242"/>
                  </a:cubicBezTo>
                  <a:cubicBezTo>
                    <a:pt x="591" y="245"/>
                    <a:pt x="591" y="245"/>
                    <a:pt x="591" y="245"/>
                  </a:cubicBezTo>
                  <a:cubicBezTo>
                    <a:pt x="591" y="242"/>
                    <a:pt x="591" y="242"/>
                    <a:pt x="591" y="242"/>
                  </a:cubicBezTo>
                  <a:cubicBezTo>
                    <a:pt x="591" y="242"/>
                    <a:pt x="591" y="242"/>
                    <a:pt x="591" y="242"/>
                  </a:cubicBezTo>
                  <a:cubicBezTo>
                    <a:pt x="591" y="242"/>
                    <a:pt x="591" y="242"/>
                    <a:pt x="591" y="242"/>
                  </a:cubicBezTo>
                  <a:cubicBezTo>
                    <a:pt x="591" y="242"/>
                    <a:pt x="591" y="242"/>
                    <a:pt x="591" y="242"/>
                  </a:cubicBezTo>
                  <a:cubicBezTo>
                    <a:pt x="591" y="242"/>
                    <a:pt x="591" y="242"/>
                    <a:pt x="591" y="242"/>
                  </a:cubicBezTo>
                  <a:cubicBezTo>
                    <a:pt x="591" y="242"/>
                    <a:pt x="591" y="242"/>
                    <a:pt x="591" y="242"/>
                  </a:cubicBezTo>
                  <a:cubicBezTo>
                    <a:pt x="591" y="242"/>
                    <a:pt x="589" y="241"/>
                    <a:pt x="586" y="240"/>
                  </a:cubicBezTo>
                  <a:cubicBezTo>
                    <a:pt x="577" y="236"/>
                    <a:pt x="557" y="225"/>
                    <a:pt x="534" y="212"/>
                  </a:cubicBezTo>
                  <a:cubicBezTo>
                    <a:pt x="498" y="192"/>
                    <a:pt x="453" y="166"/>
                    <a:pt x="416" y="144"/>
                  </a:cubicBezTo>
                  <a:cubicBezTo>
                    <a:pt x="398" y="134"/>
                    <a:pt x="381" y="124"/>
                    <a:pt x="370" y="117"/>
                  </a:cubicBezTo>
                  <a:cubicBezTo>
                    <a:pt x="364" y="114"/>
                    <a:pt x="359" y="111"/>
                    <a:pt x="355" y="109"/>
                  </a:cubicBezTo>
                  <a:cubicBezTo>
                    <a:pt x="354" y="108"/>
                    <a:pt x="352" y="108"/>
                    <a:pt x="351" y="107"/>
                  </a:cubicBezTo>
                  <a:cubicBezTo>
                    <a:pt x="351" y="107"/>
                    <a:pt x="350" y="107"/>
                    <a:pt x="350" y="107"/>
                  </a:cubicBezTo>
                  <a:cubicBezTo>
                    <a:pt x="349" y="106"/>
                    <a:pt x="349" y="106"/>
                    <a:pt x="349" y="106"/>
                  </a:cubicBezTo>
                  <a:cubicBezTo>
                    <a:pt x="349" y="106"/>
                    <a:pt x="349" y="106"/>
                    <a:pt x="349" y="106"/>
                  </a:cubicBezTo>
                  <a:cubicBezTo>
                    <a:pt x="349" y="106"/>
                    <a:pt x="348" y="106"/>
                    <a:pt x="348" y="106"/>
                  </a:cubicBezTo>
                  <a:cubicBezTo>
                    <a:pt x="347" y="106"/>
                    <a:pt x="347" y="106"/>
                    <a:pt x="346" y="106"/>
                  </a:cubicBezTo>
                  <a:cubicBezTo>
                    <a:pt x="345" y="106"/>
                    <a:pt x="344" y="107"/>
                    <a:pt x="344" y="108"/>
                  </a:cubicBezTo>
                  <a:cubicBezTo>
                    <a:pt x="348" y="111"/>
                    <a:pt x="348" y="111"/>
                    <a:pt x="348" y="111"/>
                  </a:cubicBezTo>
                  <a:cubicBezTo>
                    <a:pt x="344" y="108"/>
                    <a:pt x="344" y="108"/>
                    <a:pt x="344" y="108"/>
                  </a:cubicBezTo>
                  <a:cubicBezTo>
                    <a:pt x="343" y="109"/>
                    <a:pt x="343" y="110"/>
                    <a:pt x="343" y="111"/>
                  </a:cubicBezTo>
                  <a:cubicBezTo>
                    <a:pt x="343" y="112"/>
                    <a:pt x="344" y="113"/>
                    <a:pt x="344" y="114"/>
                  </a:cubicBezTo>
                  <a:cubicBezTo>
                    <a:pt x="344" y="115"/>
                    <a:pt x="345" y="115"/>
                    <a:pt x="346" y="116"/>
                  </a:cubicBezTo>
                  <a:cubicBezTo>
                    <a:pt x="348" y="118"/>
                    <a:pt x="350" y="119"/>
                    <a:pt x="353" y="121"/>
                  </a:cubicBezTo>
                  <a:cubicBezTo>
                    <a:pt x="364" y="129"/>
                    <a:pt x="384" y="143"/>
                    <a:pt x="409" y="158"/>
                  </a:cubicBezTo>
                  <a:cubicBezTo>
                    <a:pt x="483" y="205"/>
                    <a:pt x="596" y="271"/>
                    <a:pt x="596" y="271"/>
                  </a:cubicBezTo>
                  <a:cubicBezTo>
                    <a:pt x="597" y="272"/>
                    <a:pt x="598" y="272"/>
                    <a:pt x="599" y="272"/>
                  </a:cubicBezTo>
                  <a:cubicBezTo>
                    <a:pt x="601" y="271"/>
                    <a:pt x="602" y="271"/>
                    <a:pt x="602" y="269"/>
                  </a:cubicBezTo>
                  <a:cubicBezTo>
                    <a:pt x="603" y="268"/>
                    <a:pt x="603" y="267"/>
                    <a:pt x="603" y="266"/>
                  </a:cubicBezTo>
                  <a:cubicBezTo>
                    <a:pt x="602" y="265"/>
                    <a:pt x="602" y="264"/>
                    <a:pt x="601" y="263"/>
                  </a:cubicBezTo>
                  <a:cubicBezTo>
                    <a:pt x="601" y="263"/>
                    <a:pt x="537" y="226"/>
                    <a:pt x="471" y="189"/>
                  </a:cubicBezTo>
                  <a:cubicBezTo>
                    <a:pt x="438" y="171"/>
                    <a:pt x="405" y="152"/>
                    <a:pt x="378" y="138"/>
                  </a:cubicBezTo>
                  <a:cubicBezTo>
                    <a:pt x="365" y="131"/>
                    <a:pt x="354" y="125"/>
                    <a:pt x="345" y="121"/>
                  </a:cubicBezTo>
                  <a:cubicBezTo>
                    <a:pt x="340" y="119"/>
                    <a:pt x="337" y="117"/>
                    <a:pt x="333" y="116"/>
                  </a:cubicBezTo>
                  <a:cubicBezTo>
                    <a:pt x="332" y="116"/>
                    <a:pt x="331" y="115"/>
                    <a:pt x="329" y="115"/>
                  </a:cubicBezTo>
                  <a:cubicBezTo>
                    <a:pt x="328" y="115"/>
                    <a:pt x="327" y="114"/>
                    <a:pt x="326" y="114"/>
                  </a:cubicBezTo>
                  <a:cubicBezTo>
                    <a:pt x="325" y="114"/>
                    <a:pt x="324" y="114"/>
                    <a:pt x="324" y="115"/>
                  </a:cubicBezTo>
                  <a:cubicBezTo>
                    <a:pt x="323" y="115"/>
                    <a:pt x="322" y="116"/>
                    <a:pt x="321" y="117"/>
                  </a:cubicBezTo>
                  <a:cubicBezTo>
                    <a:pt x="321" y="117"/>
                    <a:pt x="321" y="117"/>
                    <a:pt x="321" y="117"/>
                  </a:cubicBezTo>
                  <a:cubicBezTo>
                    <a:pt x="320" y="118"/>
                    <a:pt x="320" y="119"/>
                    <a:pt x="320" y="120"/>
                  </a:cubicBezTo>
                  <a:cubicBezTo>
                    <a:pt x="320" y="121"/>
                    <a:pt x="321" y="122"/>
                    <a:pt x="321" y="122"/>
                  </a:cubicBezTo>
                  <a:cubicBezTo>
                    <a:pt x="322" y="124"/>
                    <a:pt x="322" y="124"/>
                    <a:pt x="323" y="125"/>
                  </a:cubicBezTo>
                  <a:cubicBezTo>
                    <a:pt x="325" y="127"/>
                    <a:pt x="328" y="129"/>
                    <a:pt x="331" y="132"/>
                  </a:cubicBezTo>
                  <a:cubicBezTo>
                    <a:pt x="343" y="141"/>
                    <a:pt x="367" y="156"/>
                    <a:pt x="395" y="174"/>
                  </a:cubicBezTo>
                  <a:cubicBezTo>
                    <a:pt x="480" y="227"/>
                    <a:pt x="609" y="302"/>
                    <a:pt x="609" y="302"/>
                  </a:cubicBezTo>
                  <a:cubicBezTo>
                    <a:pt x="611" y="298"/>
                    <a:pt x="611" y="298"/>
                    <a:pt x="611" y="298"/>
                  </a:cubicBezTo>
                  <a:cubicBezTo>
                    <a:pt x="614" y="294"/>
                    <a:pt x="614" y="294"/>
                    <a:pt x="614" y="294"/>
                  </a:cubicBezTo>
                  <a:cubicBezTo>
                    <a:pt x="318" y="130"/>
                    <a:pt x="318" y="130"/>
                    <a:pt x="318" y="130"/>
                  </a:cubicBezTo>
                  <a:cubicBezTo>
                    <a:pt x="316" y="129"/>
                    <a:pt x="313" y="129"/>
                    <a:pt x="312" y="131"/>
                  </a:cubicBezTo>
                  <a:cubicBezTo>
                    <a:pt x="311" y="134"/>
                    <a:pt x="312" y="136"/>
                    <a:pt x="314" y="138"/>
                  </a:cubicBezTo>
                  <a:cubicBezTo>
                    <a:pt x="314" y="138"/>
                    <a:pt x="319" y="140"/>
                    <a:pt x="327" y="146"/>
                  </a:cubicBezTo>
                  <a:cubicBezTo>
                    <a:pt x="356" y="163"/>
                    <a:pt x="429" y="207"/>
                    <a:pt x="494" y="247"/>
                  </a:cubicBezTo>
                  <a:cubicBezTo>
                    <a:pt x="527" y="268"/>
                    <a:pt x="558" y="287"/>
                    <a:pt x="581" y="302"/>
                  </a:cubicBezTo>
                  <a:cubicBezTo>
                    <a:pt x="592" y="309"/>
                    <a:pt x="602" y="315"/>
                    <a:pt x="608" y="319"/>
                  </a:cubicBezTo>
                  <a:cubicBezTo>
                    <a:pt x="611" y="322"/>
                    <a:pt x="614" y="324"/>
                    <a:pt x="615" y="325"/>
                  </a:cubicBezTo>
                  <a:cubicBezTo>
                    <a:pt x="616" y="325"/>
                    <a:pt x="617" y="326"/>
                    <a:pt x="617" y="326"/>
                  </a:cubicBezTo>
                  <a:cubicBezTo>
                    <a:pt x="617" y="326"/>
                    <a:pt x="617" y="326"/>
                    <a:pt x="617" y="326"/>
                  </a:cubicBezTo>
                  <a:cubicBezTo>
                    <a:pt x="618" y="325"/>
                    <a:pt x="618" y="325"/>
                    <a:pt x="618" y="325"/>
                  </a:cubicBezTo>
                  <a:cubicBezTo>
                    <a:pt x="617" y="326"/>
                    <a:pt x="617" y="326"/>
                    <a:pt x="617" y="326"/>
                  </a:cubicBezTo>
                  <a:cubicBezTo>
                    <a:pt x="617" y="326"/>
                    <a:pt x="617" y="326"/>
                    <a:pt x="617" y="326"/>
                  </a:cubicBezTo>
                  <a:cubicBezTo>
                    <a:pt x="618" y="325"/>
                    <a:pt x="618" y="325"/>
                    <a:pt x="618" y="325"/>
                  </a:cubicBezTo>
                  <a:cubicBezTo>
                    <a:pt x="617" y="326"/>
                    <a:pt x="617" y="326"/>
                    <a:pt x="617" y="326"/>
                  </a:cubicBezTo>
                  <a:cubicBezTo>
                    <a:pt x="620" y="324"/>
                    <a:pt x="620" y="324"/>
                    <a:pt x="620" y="324"/>
                  </a:cubicBezTo>
                  <a:cubicBezTo>
                    <a:pt x="616" y="324"/>
                    <a:pt x="616" y="324"/>
                    <a:pt x="616" y="324"/>
                  </a:cubicBezTo>
                  <a:cubicBezTo>
                    <a:pt x="616" y="325"/>
                    <a:pt x="617" y="326"/>
                    <a:pt x="617" y="326"/>
                  </a:cubicBezTo>
                  <a:cubicBezTo>
                    <a:pt x="620" y="324"/>
                    <a:pt x="620" y="324"/>
                    <a:pt x="620" y="324"/>
                  </a:cubicBezTo>
                  <a:cubicBezTo>
                    <a:pt x="616" y="324"/>
                    <a:pt x="616" y="324"/>
                    <a:pt x="616" y="324"/>
                  </a:cubicBezTo>
                  <a:cubicBezTo>
                    <a:pt x="620" y="324"/>
                    <a:pt x="620" y="324"/>
                    <a:pt x="620" y="324"/>
                  </a:cubicBezTo>
                  <a:cubicBezTo>
                    <a:pt x="617" y="322"/>
                    <a:pt x="617" y="322"/>
                    <a:pt x="617" y="322"/>
                  </a:cubicBezTo>
                  <a:cubicBezTo>
                    <a:pt x="616" y="322"/>
                    <a:pt x="616" y="323"/>
                    <a:pt x="616" y="324"/>
                  </a:cubicBezTo>
                  <a:cubicBezTo>
                    <a:pt x="620" y="324"/>
                    <a:pt x="620" y="324"/>
                    <a:pt x="620" y="324"/>
                  </a:cubicBezTo>
                  <a:cubicBezTo>
                    <a:pt x="617" y="322"/>
                    <a:pt x="617" y="322"/>
                    <a:pt x="617" y="322"/>
                  </a:cubicBezTo>
                  <a:cubicBezTo>
                    <a:pt x="621" y="324"/>
                    <a:pt x="621" y="324"/>
                    <a:pt x="621" y="324"/>
                  </a:cubicBezTo>
                  <a:cubicBezTo>
                    <a:pt x="623" y="320"/>
                    <a:pt x="623" y="320"/>
                    <a:pt x="623" y="320"/>
                  </a:cubicBezTo>
                  <a:cubicBezTo>
                    <a:pt x="623" y="320"/>
                    <a:pt x="544" y="274"/>
                    <a:pt x="464" y="228"/>
                  </a:cubicBezTo>
                  <a:cubicBezTo>
                    <a:pt x="424" y="205"/>
                    <a:pt x="384" y="182"/>
                    <a:pt x="354" y="165"/>
                  </a:cubicBezTo>
                  <a:cubicBezTo>
                    <a:pt x="339" y="157"/>
                    <a:pt x="326" y="149"/>
                    <a:pt x="317" y="144"/>
                  </a:cubicBezTo>
                  <a:cubicBezTo>
                    <a:pt x="312" y="142"/>
                    <a:pt x="309" y="140"/>
                    <a:pt x="306" y="138"/>
                  </a:cubicBezTo>
                  <a:cubicBezTo>
                    <a:pt x="305" y="138"/>
                    <a:pt x="304" y="137"/>
                    <a:pt x="303" y="137"/>
                  </a:cubicBezTo>
                  <a:cubicBezTo>
                    <a:pt x="303" y="137"/>
                    <a:pt x="303" y="136"/>
                    <a:pt x="302" y="136"/>
                  </a:cubicBezTo>
                  <a:cubicBezTo>
                    <a:pt x="302" y="136"/>
                    <a:pt x="302" y="136"/>
                    <a:pt x="302" y="136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1" y="136"/>
                    <a:pt x="301" y="136"/>
                    <a:pt x="300" y="136"/>
                  </a:cubicBezTo>
                  <a:cubicBezTo>
                    <a:pt x="300" y="136"/>
                    <a:pt x="299" y="136"/>
                    <a:pt x="299" y="136"/>
                  </a:cubicBezTo>
                  <a:cubicBezTo>
                    <a:pt x="298" y="136"/>
                    <a:pt x="297" y="137"/>
                    <a:pt x="296" y="138"/>
                  </a:cubicBezTo>
                  <a:cubicBezTo>
                    <a:pt x="296" y="139"/>
                    <a:pt x="296" y="140"/>
                    <a:pt x="296" y="140"/>
                  </a:cubicBezTo>
                  <a:cubicBezTo>
                    <a:pt x="296" y="141"/>
                    <a:pt x="296" y="142"/>
                    <a:pt x="296" y="142"/>
                  </a:cubicBezTo>
                  <a:cubicBezTo>
                    <a:pt x="296" y="143"/>
                    <a:pt x="297" y="143"/>
                    <a:pt x="297" y="143"/>
                  </a:cubicBezTo>
                  <a:cubicBezTo>
                    <a:pt x="297" y="144"/>
                    <a:pt x="297" y="144"/>
                    <a:pt x="297" y="144"/>
                  </a:cubicBezTo>
                  <a:cubicBezTo>
                    <a:pt x="298" y="144"/>
                    <a:pt x="298" y="144"/>
                    <a:pt x="298" y="144"/>
                  </a:cubicBezTo>
                  <a:cubicBezTo>
                    <a:pt x="298" y="144"/>
                    <a:pt x="299" y="145"/>
                    <a:pt x="299" y="145"/>
                  </a:cubicBezTo>
                  <a:cubicBezTo>
                    <a:pt x="312" y="153"/>
                    <a:pt x="394" y="202"/>
                    <a:pt x="472" y="250"/>
                  </a:cubicBezTo>
                  <a:cubicBezTo>
                    <a:pt x="512" y="275"/>
                    <a:pt x="550" y="298"/>
                    <a:pt x="579" y="317"/>
                  </a:cubicBezTo>
                  <a:cubicBezTo>
                    <a:pt x="593" y="326"/>
                    <a:pt x="605" y="333"/>
                    <a:pt x="613" y="339"/>
                  </a:cubicBezTo>
                  <a:cubicBezTo>
                    <a:pt x="617" y="342"/>
                    <a:pt x="621" y="344"/>
                    <a:pt x="623" y="346"/>
                  </a:cubicBezTo>
                  <a:cubicBezTo>
                    <a:pt x="624" y="347"/>
                    <a:pt x="624" y="347"/>
                    <a:pt x="625" y="348"/>
                  </a:cubicBezTo>
                  <a:cubicBezTo>
                    <a:pt x="625" y="348"/>
                    <a:pt x="625" y="348"/>
                    <a:pt x="625" y="348"/>
                  </a:cubicBezTo>
                  <a:cubicBezTo>
                    <a:pt x="625" y="348"/>
                    <a:pt x="625" y="348"/>
                    <a:pt x="625" y="348"/>
                  </a:cubicBezTo>
                  <a:cubicBezTo>
                    <a:pt x="627" y="346"/>
                    <a:pt x="627" y="346"/>
                    <a:pt x="627" y="346"/>
                  </a:cubicBezTo>
                  <a:cubicBezTo>
                    <a:pt x="625" y="347"/>
                    <a:pt x="625" y="347"/>
                    <a:pt x="625" y="347"/>
                  </a:cubicBezTo>
                  <a:cubicBezTo>
                    <a:pt x="625" y="348"/>
                    <a:pt x="625" y="348"/>
                    <a:pt x="625" y="348"/>
                  </a:cubicBezTo>
                  <a:cubicBezTo>
                    <a:pt x="627" y="346"/>
                    <a:pt x="627" y="346"/>
                    <a:pt x="627" y="346"/>
                  </a:cubicBezTo>
                  <a:cubicBezTo>
                    <a:pt x="625" y="347"/>
                    <a:pt x="625" y="347"/>
                    <a:pt x="625" y="347"/>
                  </a:cubicBezTo>
                  <a:cubicBezTo>
                    <a:pt x="628" y="346"/>
                    <a:pt x="628" y="346"/>
                    <a:pt x="628" y="346"/>
                  </a:cubicBezTo>
                  <a:cubicBezTo>
                    <a:pt x="624" y="346"/>
                    <a:pt x="624" y="346"/>
                    <a:pt x="624" y="346"/>
                  </a:cubicBezTo>
                  <a:cubicBezTo>
                    <a:pt x="624" y="347"/>
                    <a:pt x="625" y="347"/>
                    <a:pt x="625" y="347"/>
                  </a:cubicBezTo>
                  <a:cubicBezTo>
                    <a:pt x="628" y="346"/>
                    <a:pt x="628" y="346"/>
                    <a:pt x="628" y="346"/>
                  </a:cubicBezTo>
                  <a:cubicBezTo>
                    <a:pt x="624" y="346"/>
                    <a:pt x="624" y="346"/>
                    <a:pt x="624" y="346"/>
                  </a:cubicBezTo>
                  <a:cubicBezTo>
                    <a:pt x="629" y="346"/>
                    <a:pt x="629" y="346"/>
                    <a:pt x="629" y="346"/>
                  </a:cubicBezTo>
                  <a:cubicBezTo>
                    <a:pt x="625" y="343"/>
                    <a:pt x="625" y="343"/>
                    <a:pt x="625" y="343"/>
                  </a:cubicBezTo>
                  <a:cubicBezTo>
                    <a:pt x="624" y="344"/>
                    <a:pt x="624" y="345"/>
                    <a:pt x="624" y="346"/>
                  </a:cubicBezTo>
                  <a:cubicBezTo>
                    <a:pt x="629" y="346"/>
                    <a:pt x="629" y="346"/>
                    <a:pt x="629" y="346"/>
                  </a:cubicBezTo>
                  <a:cubicBezTo>
                    <a:pt x="625" y="343"/>
                    <a:pt x="625" y="343"/>
                    <a:pt x="625" y="343"/>
                  </a:cubicBezTo>
                  <a:cubicBezTo>
                    <a:pt x="629" y="346"/>
                    <a:pt x="629" y="346"/>
                    <a:pt x="629" y="346"/>
                  </a:cubicBezTo>
                  <a:cubicBezTo>
                    <a:pt x="631" y="342"/>
                    <a:pt x="631" y="342"/>
                    <a:pt x="631" y="342"/>
                  </a:cubicBezTo>
                  <a:cubicBezTo>
                    <a:pt x="631" y="342"/>
                    <a:pt x="550" y="293"/>
                    <a:pt x="466" y="243"/>
                  </a:cubicBezTo>
                  <a:cubicBezTo>
                    <a:pt x="424" y="219"/>
                    <a:pt x="382" y="194"/>
                    <a:pt x="349" y="176"/>
                  </a:cubicBezTo>
                  <a:cubicBezTo>
                    <a:pt x="332" y="166"/>
                    <a:pt x="318" y="159"/>
                    <a:pt x="307" y="153"/>
                  </a:cubicBezTo>
                  <a:cubicBezTo>
                    <a:pt x="302" y="150"/>
                    <a:pt x="298" y="148"/>
                    <a:pt x="294" y="147"/>
                  </a:cubicBezTo>
                  <a:cubicBezTo>
                    <a:pt x="292" y="146"/>
                    <a:pt x="291" y="145"/>
                    <a:pt x="290" y="145"/>
                  </a:cubicBezTo>
                  <a:cubicBezTo>
                    <a:pt x="289" y="145"/>
                    <a:pt x="288" y="145"/>
                    <a:pt x="288" y="145"/>
                  </a:cubicBezTo>
                  <a:cubicBezTo>
                    <a:pt x="287" y="144"/>
                    <a:pt x="287" y="144"/>
                    <a:pt x="286" y="144"/>
                  </a:cubicBezTo>
                  <a:cubicBezTo>
                    <a:pt x="285" y="144"/>
                    <a:pt x="285" y="144"/>
                    <a:pt x="284" y="145"/>
                  </a:cubicBezTo>
                  <a:cubicBezTo>
                    <a:pt x="283" y="145"/>
                    <a:pt x="282" y="145"/>
                    <a:pt x="281" y="147"/>
                  </a:cubicBezTo>
                  <a:cubicBezTo>
                    <a:pt x="281" y="147"/>
                    <a:pt x="281" y="147"/>
                    <a:pt x="281" y="147"/>
                  </a:cubicBezTo>
                  <a:cubicBezTo>
                    <a:pt x="281" y="147"/>
                    <a:pt x="280" y="149"/>
                    <a:pt x="280" y="149"/>
                  </a:cubicBezTo>
                  <a:cubicBezTo>
                    <a:pt x="281" y="151"/>
                    <a:pt x="281" y="152"/>
                    <a:pt x="281" y="152"/>
                  </a:cubicBezTo>
                  <a:cubicBezTo>
                    <a:pt x="282" y="154"/>
                    <a:pt x="283" y="155"/>
                    <a:pt x="284" y="156"/>
                  </a:cubicBezTo>
                  <a:cubicBezTo>
                    <a:pt x="286" y="158"/>
                    <a:pt x="289" y="160"/>
                    <a:pt x="293" y="163"/>
                  </a:cubicBezTo>
                  <a:cubicBezTo>
                    <a:pt x="309" y="175"/>
                    <a:pt x="337" y="194"/>
                    <a:pt x="372" y="215"/>
                  </a:cubicBezTo>
                  <a:cubicBezTo>
                    <a:pt x="477" y="281"/>
                    <a:pt x="635" y="373"/>
                    <a:pt x="635" y="373"/>
                  </a:cubicBezTo>
                  <a:cubicBezTo>
                    <a:pt x="637" y="369"/>
                    <a:pt x="637" y="369"/>
                    <a:pt x="637" y="369"/>
                  </a:cubicBezTo>
                  <a:cubicBezTo>
                    <a:pt x="633" y="367"/>
                    <a:pt x="633" y="367"/>
                    <a:pt x="633" y="367"/>
                  </a:cubicBezTo>
                  <a:cubicBezTo>
                    <a:pt x="637" y="369"/>
                    <a:pt x="637" y="369"/>
                    <a:pt x="637" y="369"/>
                  </a:cubicBezTo>
                  <a:cubicBezTo>
                    <a:pt x="636" y="365"/>
                    <a:pt x="636" y="365"/>
                    <a:pt x="636" y="365"/>
                  </a:cubicBezTo>
                  <a:cubicBezTo>
                    <a:pt x="635" y="365"/>
                    <a:pt x="634" y="366"/>
                    <a:pt x="633" y="367"/>
                  </a:cubicBezTo>
                  <a:cubicBezTo>
                    <a:pt x="637" y="369"/>
                    <a:pt x="637" y="369"/>
                    <a:pt x="637" y="369"/>
                  </a:cubicBezTo>
                  <a:cubicBezTo>
                    <a:pt x="636" y="365"/>
                    <a:pt x="636" y="365"/>
                    <a:pt x="636" y="365"/>
                  </a:cubicBezTo>
                  <a:cubicBezTo>
                    <a:pt x="637" y="369"/>
                    <a:pt x="637" y="369"/>
                    <a:pt x="637" y="369"/>
                  </a:cubicBezTo>
                  <a:cubicBezTo>
                    <a:pt x="637" y="365"/>
                    <a:pt x="637" y="365"/>
                    <a:pt x="637" y="365"/>
                  </a:cubicBezTo>
                  <a:cubicBezTo>
                    <a:pt x="637" y="365"/>
                    <a:pt x="636" y="365"/>
                    <a:pt x="636" y="365"/>
                  </a:cubicBezTo>
                  <a:cubicBezTo>
                    <a:pt x="637" y="369"/>
                    <a:pt x="637" y="369"/>
                    <a:pt x="637" y="369"/>
                  </a:cubicBezTo>
                  <a:cubicBezTo>
                    <a:pt x="637" y="365"/>
                    <a:pt x="637" y="365"/>
                    <a:pt x="637" y="365"/>
                  </a:cubicBezTo>
                  <a:cubicBezTo>
                    <a:pt x="637" y="367"/>
                    <a:pt x="637" y="367"/>
                    <a:pt x="637" y="367"/>
                  </a:cubicBezTo>
                  <a:cubicBezTo>
                    <a:pt x="637" y="365"/>
                    <a:pt x="637" y="365"/>
                    <a:pt x="637" y="365"/>
                  </a:cubicBezTo>
                  <a:cubicBezTo>
                    <a:pt x="637" y="365"/>
                    <a:pt x="637" y="365"/>
                    <a:pt x="637" y="365"/>
                  </a:cubicBezTo>
                  <a:cubicBezTo>
                    <a:pt x="637" y="367"/>
                    <a:pt x="637" y="367"/>
                    <a:pt x="637" y="367"/>
                  </a:cubicBezTo>
                  <a:cubicBezTo>
                    <a:pt x="637" y="365"/>
                    <a:pt x="637" y="365"/>
                    <a:pt x="637" y="365"/>
                  </a:cubicBezTo>
                  <a:cubicBezTo>
                    <a:pt x="637" y="366"/>
                    <a:pt x="637" y="366"/>
                    <a:pt x="637" y="366"/>
                  </a:cubicBezTo>
                  <a:cubicBezTo>
                    <a:pt x="637" y="365"/>
                    <a:pt x="637" y="365"/>
                    <a:pt x="637" y="365"/>
                  </a:cubicBezTo>
                  <a:cubicBezTo>
                    <a:pt x="637" y="365"/>
                    <a:pt x="637" y="365"/>
                    <a:pt x="637" y="365"/>
                  </a:cubicBezTo>
                  <a:cubicBezTo>
                    <a:pt x="637" y="366"/>
                    <a:pt x="637" y="366"/>
                    <a:pt x="637" y="366"/>
                  </a:cubicBezTo>
                  <a:cubicBezTo>
                    <a:pt x="637" y="365"/>
                    <a:pt x="637" y="365"/>
                    <a:pt x="637" y="365"/>
                  </a:cubicBezTo>
                  <a:cubicBezTo>
                    <a:pt x="637" y="365"/>
                    <a:pt x="637" y="365"/>
                    <a:pt x="637" y="365"/>
                  </a:cubicBezTo>
                  <a:cubicBezTo>
                    <a:pt x="637" y="364"/>
                    <a:pt x="636" y="364"/>
                    <a:pt x="635" y="364"/>
                  </a:cubicBezTo>
                  <a:cubicBezTo>
                    <a:pt x="630" y="361"/>
                    <a:pt x="621" y="356"/>
                    <a:pt x="608" y="350"/>
                  </a:cubicBezTo>
                  <a:cubicBezTo>
                    <a:pt x="564" y="325"/>
                    <a:pt x="482" y="277"/>
                    <a:pt x="411" y="234"/>
                  </a:cubicBezTo>
                  <a:cubicBezTo>
                    <a:pt x="375" y="213"/>
                    <a:pt x="342" y="194"/>
                    <a:pt x="318" y="179"/>
                  </a:cubicBezTo>
                  <a:cubicBezTo>
                    <a:pt x="306" y="172"/>
                    <a:pt x="296" y="166"/>
                    <a:pt x="289" y="162"/>
                  </a:cubicBezTo>
                  <a:cubicBezTo>
                    <a:pt x="282" y="158"/>
                    <a:pt x="279" y="156"/>
                    <a:pt x="279" y="156"/>
                  </a:cubicBezTo>
                  <a:cubicBezTo>
                    <a:pt x="277" y="154"/>
                    <a:pt x="274" y="155"/>
                    <a:pt x="272" y="157"/>
                  </a:cubicBezTo>
                  <a:cubicBezTo>
                    <a:pt x="272" y="158"/>
                    <a:pt x="272" y="159"/>
                    <a:pt x="272" y="160"/>
                  </a:cubicBezTo>
                  <a:cubicBezTo>
                    <a:pt x="272" y="161"/>
                    <a:pt x="272" y="161"/>
                    <a:pt x="272" y="162"/>
                  </a:cubicBezTo>
                  <a:cubicBezTo>
                    <a:pt x="273" y="163"/>
                    <a:pt x="273" y="163"/>
                    <a:pt x="273" y="164"/>
                  </a:cubicBezTo>
                  <a:cubicBezTo>
                    <a:pt x="274" y="165"/>
                    <a:pt x="275" y="165"/>
                    <a:pt x="276" y="166"/>
                  </a:cubicBezTo>
                  <a:cubicBezTo>
                    <a:pt x="281" y="170"/>
                    <a:pt x="289" y="176"/>
                    <a:pt x="301" y="184"/>
                  </a:cubicBezTo>
                  <a:cubicBezTo>
                    <a:pt x="342" y="210"/>
                    <a:pt x="421" y="259"/>
                    <a:pt x="490" y="301"/>
                  </a:cubicBezTo>
                  <a:cubicBezTo>
                    <a:pt x="560" y="344"/>
                    <a:pt x="619" y="379"/>
                    <a:pt x="619" y="379"/>
                  </a:cubicBezTo>
                  <a:cubicBezTo>
                    <a:pt x="621" y="375"/>
                    <a:pt x="621" y="375"/>
                    <a:pt x="621" y="375"/>
                  </a:cubicBezTo>
                  <a:cubicBezTo>
                    <a:pt x="617" y="373"/>
                    <a:pt x="617" y="373"/>
                    <a:pt x="617" y="373"/>
                  </a:cubicBezTo>
                  <a:cubicBezTo>
                    <a:pt x="621" y="375"/>
                    <a:pt x="621" y="375"/>
                    <a:pt x="621" y="375"/>
                  </a:cubicBezTo>
                  <a:cubicBezTo>
                    <a:pt x="620" y="371"/>
                    <a:pt x="620" y="371"/>
                    <a:pt x="620" y="371"/>
                  </a:cubicBezTo>
                  <a:cubicBezTo>
                    <a:pt x="619" y="371"/>
                    <a:pt x="618" y="372"/>
                    <a:pt x="617" y="373"/>
                  </a:cubicBezTo>
                  <a:cubicBezTo>
                    <a:pt x="621" y="375"/>
                    <a:pt x="621" y="375"/>
                    <a:pt x="621" y="375"/>
                  </a:cubicBezTo>
                  <a:cubicBezTo>
                    <a:pt x="620" y="371"/>
                    <a:pt x="620" y="371"/>
                    <a:pt x="620" y="371"/>
                  </a:cubicBezTo>
                  <a:cubicBezTo>
                    <a:pt x="621" y="375"/>
                    <a:pt x="621" y="375"/>
                    <a:pt x="621" y="375"/>
                  </a:cubicBezTo>
                  <a:cubicBezTo>
                    <a:pt x="621" y="371"/>
                    <a:pt x="621" y="371"/>
                    <a:pt x="621" y="371"/>
                  </a:cubicBezTo>
                  <a:cubicBezTo>
                    <a:pt x="621" y="371"/>
                    <a:pt x="620" y="371"/>
                    <a:pt x="620" y="371"/>
                  </a:cubicBezTo>
                  <a:cubicBezTo>
                    <a:pt x="621" y="375"/>
                    <a:pt x="621" y="375"/>
                    <a:pt x="621" y="375"/>
                  </a:cubicBezTo>
                  <a:cubicBezTo>
                    <a:pt x="621" y="371"/>
                    <a:pt x="621" y="371"/>
                    <a:pt x="621" y="371"/>
                  </a:cubicBezTo>
                  <a:cubicBezTo>
                    <a:pt x="621" y="375"/>
                    <a:pt x="621" y="375"/>
                    <a:pt x="621" y="375"/>
                  </a:cubicBezTo>
                  <a:cubicBezTo>
                    <a:pt x="622" y="371"/>
                    <a:pt x="622" y="371"/>
                    <a:pt x="622" y="371"/>
                  </a:cubicBezTo>
                  <a:cubicBezTo>
                    <a:pt x="622" y="371"/>
                    <a:pt x="622" y="371"/>
                    <a:pt x="621" y="371"/>
                  </a:cubicBezTo>
                  <a:cubicBezTo>
                    <a:pt x="621" y="375"/>
                    <a:pt x="621" y="375"/>
                    <a:pt x="621" y="375"/>
                  </a:cubicBezTo>
                  <a:cubicBezTo>
                    <a:pt x="622" y="371"/>
                    <a:pt x="622" y="371"/>
                    <a:pt x="622" y="371"/>
                  </a:cubicBezTo>
                  <a:cubicBezTo>
                    <a:pt x="622" y="373"/>
                    <a:pt x="622" y="373"/>
                    <a:pt x="622" y="373"/>
                  </a:cubicBezTo>
                  <a:cubicBezTo>
                    <a:pt x="622" y="371"/>
                    <a:pt x="622" y="371"/>
                    <a:pt x="622" y="371"/>
                  </a:cubicBezTo>
                  <a:cubicBezTo>
                    <a:pt x="622" y="371"/>
                    <a:pt x="622" y="371"/>
                    <a:pt x="622" y="371"/>
                  </a:cubicBezTo>
                  <a:cubicBezTo>
                    <a:pt x="622" y="373"/>
                    <a:pt x="622" y="373"/>
                    <a:pt x="622" y="373"/>
                  </a:cubicBezTo>
                  <a:cubicBezTo>
                    <a:pt x="622" y="371"/>
                    <a:pt x="622" y="371"/>
                    <a:pt x="622" y="371"/>
                  </a:cubicBezTo>
                  <a:cubicBezTo>
                    <a:pt x="622" y="371"/>
                    <a:pt x="622" y="371"/>
                    <a:pt x="621" y="370"/>
                  </a:cubicBezTo>
                  <a:cubicBezTo>
                    <a:pt x="617" y="368"/>
                    <a:pt x="608" y="363"/>
                    <a:pt x="596" y="357"/>
                  </a:cubicBezTo>
                  <a:cubicBezTo>
                    <a:pt x="554" y="333"/>
                    <a:pt x="471" y="284"/>
                    <a:pt x="398" y="242"/>
                  </a:cubicBezTo>
                  <a:cubicBezTo>
                    <a:pt x="362" y="220"/>
                    <a:pt x="328" y="200"/>
                    <a:pt x="303" y="186"/>
                  </a:cubicBezTo>
                  <a:cubicBezTo>
                    <a:pt x="291" y="179"/>
                    <a:pt x="281" y="173"/>
                    <a:pt x="274" y="169"/>
                  </a:cubicBezTo>
                  <a:cubicBezTo>
                    <a:pt x="267" y="165"/>
                    <a:pt x="263" y="162"/>
                    <a:pt x="263" y="162"/>
                  </a:cubicBezTo>
                  <a:cubicBezTo>
                    <a:pt x="261" y="161"/>
                    <a:pt x="259" y="162"/>
                    <a:pt x="257" y="163"/>
                  </a:cubicBezTo>
                  <a:cubicBezTo>
                    <a:pt x="256" y="164"/>
                    <a:pt x="256" y="166"/>
                    <a:pt x="256" y="166"/>
                  </a:cubicBezTo>
                  <a:cubicBezTo>
                    <a:pt x="256" y="168"/>
                    <a:pt x="257" y="168"/>
                    <a:pt x="257" y="169"/>
                  </a:cubicBezTo>
                  <a:cubicBezTo>
                    <a:pt x="257" y="169"/>
                    <a:pt x="258" y="170"/>
                    <a:pt x="258" y="170"/>
                  </a:cubicBezTo>
                  <a:cubicBezTo>
                    <a:pt x="258" y="170"/>
                    <a:pt x="259" y="170"/>
                    <a:pt x="259" y="171"/>
                  </a:cubicBezTo>
                  <a:cubicBezTo>
                    <a:pt x="260" y="172"/>
                    <a:pt x="263" y="173"/>
                    <a:pt x="266" y="175"/>
                  </a:cubicBezTo>
                  <a:cubicBezTo>
                    <a:pt x="292" y="192"/>
                    <a:pt x="378" y="243"/>
                    <a:pt x="458" y="292"/>
                  </a:cubicBezTo>
                  <a:cubicBezTo>
                    <a:pt x="498" y="316"/>
                    <a:pt x="536" y="340"/>
                    <a:pt x="565" y="358"/>
                  </a:cubicBezTo>
                  <a:cubicBezTo>
                    <a:pt x="579" y="367"/>
                    <a:pt x="590" y="375"/>
                    <a:pt x="598" y="380"/>
                  </a:cubicBezTo>
                  <a:cubicBezTo>
                    <a:pt x="602" y="383"/>
                    <a:pt x="605" y="385"/>
                    <a:pt x="607" y="387"/>
                  </a:cubicBezTo>
                  <a:cubicBezTo>
                    <a:pt x="608" y="388"/>
                    <a:pt x="609" y="388"/>
                    <a:pt x="610" y="389"/>
                  </a:cubicBezTo>
                  <a:cubicBezTo>
                    <a:pt x="610" y="389"/>
                    <a:pt x="610" y="389"/>
                    <a:pt x="610" y="389"/>
                  </a:cubicBezTo>
                  <a:cubicBezTo>
                    <a:pt x="610" y="389"/>
                    <a:pt x="610" y="389"/>
                    <a:pt x="610" y="389"/>
                  </a:cubicBezTo>
                  <a:cubicBezTo>
                    <a:pt x="611" y="387"/>
                    <a:pt x="611" y="387"/>
                    <a:pt x="611" y="387"/>
                  </a:cubicBezTo>
                  <a:cubicBezTo>
                    <a:pt x="610" y="388"/>
                    <a:pt x="610" y="388"/>
                    <a:pt x="610" y="388"/>
                  </a:cubicBezTo>
                  <a:cubicBezTo>
                    <a:pt x="610" y="389"/>
                    <a:pt x="610" y="389"/>
                    <a:pt x="610" y="389"/>
                  </a:cubicBezTo>
                  <a:cubicBezTo>
                    <a:pt x="611" y="387"/>
                    <a:pt x="611" y="387"/>
                    <a:pt x="611" y="387"/>
                  </a:cubicBezTo>
                  <a:cubicBezTo>
                    <a:pt x="610" y="388"/>
                    <a:pt x="610" y="388"/>
                    <a:pt x="610" y="388"/>
                  </a:cubicBezTo>
                  <a:cubicBezTo>
                    <a:pt x="613" y="387"/>
                    <a:pt x="613" y="387"/>
                    <a:pt x="613" y="387"/>
                  </a:cubicBezTo>
                  <a:cubicBezTo>
                    <a:pt x="609" y="387"/>
                    <a:pt x="609" y="387"/>
                    <a:pt x="609" y="387"/>
                  </a:cubicBezTo>
                  <a:cubicBezTo>
                    <a:pt x="609" y="388"/>
                    <a:pt x="609" y="388"/>
                    <a:pt x="610" y="388"/>
                  </a:cubicBezTo>
                  <a:cubicBezTo>
                    <a:pt x="613" y="387"/>
                    <a:pt x="613" y="387"/>
                    <a:pt x="613" y="387"/>
                  </a:cubicBezTo>
                  <a:cubicBezTo>
                    <a:pt x="609" y="387"/>
                    <a:pt x="609" y="387"/>
                    <a:pt x="609" y="387"/>
                  </a:cubicBezTo>
                  <a:cubicBezTo>
                    <a:pt x="613" y="387"/>
                    <a:pt x="613" y="387"/>
                    <a:pt x="613" y="387"/>
                  </a:cubicBezTo>
                  <a:cubicBezTo>
                    <a:pt x="610" y="384"/>
                    <a:pt x="610" y="384"/>
                    <a:pt x="610" y="384"/>
                  </a:cubicBezTo>
                  <a:cubicBezTo>
                    <a:pt x="609" y="385"/>
                    <a:pt x="609" y="386"/>
                    <a:pt x="609" y="387"/>
                  </a:cubicBezTo>
                  <a:cubicBezTo>
                    <a:pt x="613" y="387"/>
                    <a:pt x="613" y="387"/>
                    <a:pt x="613" y="387"/>
                  </a:cubicBezTo>
                  <a:cubicBezTo>
                    <a:pt x="610" y="384"/>
                    <a:pt x="610" y="384"/>
                    <a:pt x="610" y="384"/>
                  </a:cubicBezTo>
                  <a:cubicBezTo>
                    <a:pt x="610" y="384"/>
                    <a:pt x="610" y="384"/>
                    <a:pt x="610" y="384"/>
                  </a:cubicBezTo>
                  <a:cubicBezTo>
                    <a:pt x="613" y="386"/>
                    <a:pt x="613" y="386"/>
                    <a:pt x="613" y="386"/>
                  </a:cubicBezTo>
                  <a:cubicBezTo>
                    <a:pt x="612" y="383"/>
                    <a:pt x="612" y="383"/>
                    <a:pt x="612" y="383"/>
                  </a:cubicBezTo>
                  <a:cubicBezTo>
                    <a:pt x="611" y="383"/>
                    <a:pt x="610" y="383"/>
                    <a:pt x="610" y="384"/>
                  </a:cubicBezTo>
                  <a:cubicBezTo>
                    <a:pt x="613" y="386"/>
                    <a:pt x="613" y="386"/>
                    <a:pt x="613" y="386"/>
                  </a:cubicBezTo>
                  <a:cubicBezTo>
                    <a:pt x="612" y="383"/>
                    <a:pt x="612" y="383"/>
                    <a:pt x="612" y="383"/>
                  </a:cubicBezTo>
                  <a:cubicBezTo>
                    <a:pt x="613" y="385"/>
                    <a:pt x="613" y="385"/>
                    <a:pt x="613" y="385"/>
                  </a:cubicBezTo>
                  <a:cubicBezTo>
                    <a:pt x="613" y="383"/>
                    <a:pt x="613" y="383"/>
                    <a:pt x="613" y="383"/>
                  </a:cubicBezTo>
                  <a:cubicBezTo>
                    <a:pt x="613" y="383"/>
                    <a:pt x="612" y="383"/>
                    <a:pt x="612" y="383"/>
                  </a:cubicBezTo>
                  <a:cubicBezTo>
                    <a:pt x="613" y="385"/>
                    <a:pt x="613" y="385"/>
                    <a:pt x="613" y="385"/>
                  </a:cubicBezTo>
                  <a:cubicBezTo>
                    <a:pt x="613" y="383"/>
                    <a:pt x="613" y="383"/>
                    <a:pt x="613" y="383"/>
                  </a:cubicBezTo>
                  <a:cubicBezTo>
                    <a:pt x="613" y="383"/>
                    <a:pt x="613" y="383"/>
                    <a:pt x="613" y="383"/>
                  </a:cubicBezTo>
                  <a:cubicBezTo>
                    <a:pt x="613" y="383"/>
                    <a:pt x="613" y="383"/>
                    <a:pt x="613" y="383"/>
                  </a:cubicBezTo>
                  <a:cubicBezTo>
                    <a:pt x="613" y="383"/>
                    <a:pt x="613" y="383"/>
                    <a:pt x="613" y="383"/>
                  </a:cubicBezTo>
                  <a:cubicBezTo>
                    <a:pt x="613" y="383"/>
                    <a:pt x="613" y="383"/>
                    <a:pt x="613" y="383"/>
                  </a:cubicBezTo>
                  <a:cubicBezTo>
                    <a:pt x="613" y="383"/>
                    <a:pt x="613" y="383"/>
                    <a:pt x="613" y="383"/>
                  </a:cubicBezTo>
                  <a:cubicBezTo>
                    <a:pt x="613" y="383"/>
                    <a:pt x="612" y="382"/>
                    <a:pt x="611" y="382"/>
                  </a:cubicBezTo>
                  <a:cubicBezTo>
                    <a:pt x="608" y="381"/>
                    <a:pt x="605" y="380"/>
                    <a:pt x="600" y="378"/>
                  </a:cubicBezTo>
                  <a:cubicBezTo>
                    <a:pt x="584" y="370"/>
                    <a:pt x="554" y="353"/>
                    <a:pt x="518" y="332"/>
                  </a:cubicBezTo>
                  <a:cubicBezTo>
                    <a:pt x="465" y="301"/>
                    <a:pt x="400" y="262"/>
                    <a:pt x="349" y="230"/>
                  </a:cubicBezTo>
                  <a:cubicBezTo>
                    <a:pt x="323" y="214"/>
                    <a:pt x="300" y="200"/>
                    <a:pt x="284" y="190"/>
                  </a:cubicBezTo>
                  <a:cubicBezTo>
                    <a:pt x="276" y="185"/>
                    <a:pt x="269" y="181"/>
                    <a:pt x="265" y="178"/>
                  </a:cubicBezTo>
                  <a:cubicBezTo>
                    <a:pt x="262" y="177"/>
                    <a:pt x="261" y="176"/>
                    <a:pt x="259" y="175"/>
                  </a:cubicBezTo>
                  <a:cubicBezTo>
                    <a:pt x="259" y="175"/>
                    <a:pt x="258" y="175"/>
                    <a:pt x="258" y="174"/>
                  </a:cubicBezTo>
                  <a:cubicBezTo>
                    <a:pt x="257" y="174"/>
                    <a:pt x="257" y="174"/>
                    <a:pt x="257" y="174"/>
                  </a:cubicBezTo>
                  <a:cubicBezTo>
                    <a:pt x="257" y="174"/>
                    <a:pt x="257" y="174"/>
                    <a:pt x="257" y="174"/>
                  </a:cubicBezTo>
                  <a:cubicBezTo>
                    <a:pt x="257" y="174"/>
                    <a:pt x="257" y="174"/>
                    <a:pt x="257" y="174"/>
                  </a:cubicBezTo>
                  <a:cubicBezTo>
                    <a:pt x="256" y="174"/>
                    <a:pt x="256" y="174"/>
                    <a:pt x="256" y="174"/>
                  </a:cubicBezTo>
                  <a:cubicBezTo>
                    <a:pt x="256" y="174"/>
                    <a:pt x="256" y="173"/>
                    <a:pt x="255" y="173"/>
                  </a:cubicBezTo>
                  <a:cubicBezTo>
                    <a:pt x="254" y="173"/>
                    <a:pt x="252" y="174"/>
                    <a:pt x="251" y="176"/>
                  </a:cubicBezTo>
                  <a:cubicBezTo>
                    <a:pt x="251" y="176"/>
                    <a:pt x="250" y="177"/>
                    <a:pt x="250" y="178"/>
                  </a:cubicBezTo>
                  <a:cubicBezTo>
                    <a:pt x="250" y="179"/>
                    <a:pt x="251" y="180"/>
                    <a:pt x="251" y="180"/>
                  </a:cubicBezTo>
                  <a:cubicBezTo>
                    <a:pt x="251" y="181"/>
                    <a:pt x="252" y="182"/>
                    <a:pt x="252" y="182"/>
                  </a:cubicBezTo>
                  <a:cubicBezTo>
                    <a:pt x="253" y="183"/>
                    <a:pt x="254" y="184"/>
                    <a:pt x="255" y="185"/>
                  </a:cubicBezTo>
                  <a:cubicBezTo>
                    <a:pt x="260" y="188"/>
                    <a:pt x="268" y="194"/>
                    <a:pt x="280" y="202"/>
                  </a:cubicBezTo>
                  <a:cubicBezTo>
                    <a:pt x="321" y="229"/>
                    <a:pt x="401" y="278"/>
                    <a:pt x="471" y="321"/>
                  </a:cubicBezTo>
                  <a:cubicBezTo>
                    <a:pt x="541" y="364"/>
                    <a:pt x="601" y="399"/>
                    <a:pt x="601" y="399"/>
                  </a:cubicBezTo>
                  <a:cubicBezTo>
                    <a:pt x="603" y="396"/>
                    <a:pt x="603" y="396"/>
                    <a:pt x="603" y="396"/>
                  </a:cubicBezTo>
                  <a:cubicBezTo>
                    <a:pt x="605" y="392"/>
                    <a:pt x="605" y="392"/>
                    <a:pt x="605" y="392"/>
                  </a:cubicBezTo>
                  <a:cubicBezTo>
                    <a:pt x="605" y="392"/>
                    <a:pt x="516" y="339"/>
                    <a:pt x="426" y="287"/>
                  </a:cubicBezTo>
                  <a:cubicBezTo>
                    <a:pt x="381" y="261"/>
                    <a:pt x="336" y="235"/>
                    <a:pt x="302" y="215"/>
                  </a:cubicBezTo>
                  <a:cubicBezTo>
                    <a:pt x="285" y="206"/>
                    <a:pt x="271" y="198"/>
                    <a:pt x="261" y="192"/>
                  </a:cubicBezTo>
                  <a:cubicBezTo>
                    <a:pt x="256" y="189"/>
                    <a:pt x="252" y="187"/>
                    <a:pt x="249" y="185"/>
                  </a:cubicBezTo>
                  <a:cubicBezTo>
                    <a:pt x="247" y="184"/>
                    <a:pt x="246" y="184"/>
                    <a:pt x="245" y="183"/>
                  </a:cubicBezTo>
                  <a:cubicBezTo>
                    <a:pt x="245" y="183"/>
                    <a:pt x="244" y="183"/>
                    <a:pt x="244" y="183"/>
                  </a:cubicBezTo>
                  <a:cubicBezTo>
                    <a:pt x="243" y="183"/>
                    <a:pt x="243" y="183"/>
                    <a:pt x="243" y="183"/>
                  </a:cubicBezTo>
                  <a:cubicBezTo>
                    <a:pt x="243" y="182"/>
                    <a:pt x="243" y="182"/>
                    <a:pt x="243" y="182"/>
                  </a:cubicBezTo>
                  <a:cubicBezTo>
                    <a:pt x="243" y="182"/>
                    <a:pt x="242" y="182"/>
                    <a:pt x="242" y="182"/>
                  </a:cubicBezTo>
                  <a:cubicBezTo>
                    <a:pt x="241" y="182"/>
                    <a:pt x="241" y="182"/>
                    <a:pt x="240" y="182"/>
                  </a:cubicBezTo>
                  <a:cubicBezTo>
                    <a:pt x="240" y="183"/>
                    <a:pt x="239" y="183"/>
                    <a:pt x="238" y="184"/>
                  </a:cubicBezTo>
                  <a:cubicBezTo>
                    <a:pt x="237" y="187"/>
                    <a:pt x="237" y="189"/>
                    <a:pt x="239" y="191"/>
                  </a:cubicBezTo>
                  <a:cubicBezTo>
                    <a:pt x="239" y="191"/>
                    <a:pt x="245" y="194"/>
                    <a:pt x="254" y="200"/>
                  </a:cubicBezTo>
                  <a:cubicBezTo>
                    <a:pt x="288" y="221"/>
                    <a:pt x="371" y="272"/>
                    <a:pt x="446" y="319"/>
                  </a:cubicBezTo>
                  <a:cubicBezTo>
                    <a:pt x="484" y="342"/>
                    <a:pt x="519" y="364"/>
                    <a:pt x="545" y="381"/>
                  </a:cubicBezTo>
                  <a:cubicBezTo>
                    <a:pt x="558" y="389"/>
                    <a:pt x="569" y="396"/>
                    <a:pt x="577" y="401"/>
                  </a:cubicBezTo>
                  <a:cubicBezTo>
                    <a:pt x="580" y="403"/>
                    <a:pt x="583" y="405"/>
                    <a:pt x="585" y="406"/>
                  </a:cubicBezTo>
                  <a:cubicBezTo>
                    <a:pt x="586" y="407"/>
                    <a:pt x="587" y="407"/>
                    <a:pt x="587" y="408"/>
                  </a:cubicBezTo>
                  <a:cubicBezTo>
                    <a:pt x="587" y="408"/>
                    <a:pt x="587" y="408"/>
                    <a:pt x="587" y="408"/>
                  </a:cubicBezTo>
                  <a:cubicBezTo>
                    <a:pt x="587" y="408"/>
                    <a:pt x="587" y="408"/>
                    <a:pt x="587" y="408"/>
                  </a:cubicBezTo>
                  <a:cubicBezTo>
                    <a:pt x="589" y="406"/>
                    <a:pt x="589" y="406"/>
                    <a:pt x="589" y="406"/>
                  </a:cubicBezTo>
                  <a:cubicBezTo>
                    <a:pt x="587" y="408"/>
                    <a:pt x="587" y="408"/>
                    <a:pt x="587" y="408"/>
                  </a:cubicBezTo>
                  <a:cubicBezTo>
                    <a:pt x="587" y="408"/>
                    <a:pt x="587" y="408"/>
                    <a:pt x="587" y="408"/>
                  </a:cubicBezTo>
                  <a:cubicBezTo>
                    <a:pt x="589" y="406"/>
                    <a:pt x="589" y="406"/>
                    <a:pt x="589" y="406"/>
                  </a:cubicBezTo>
                  <a:cubicBezTo>
                    <a:pt x="587" y="408"/>
                    <a:pt x="587" y="408"/>
                    <a:pt x="587" y="408"/>
                  </a:cubicBezTo>
                  <a:cubicBezTo>
                    <a:pt x="590" y="405"/>
                    <a:pt x="590" y="405"/>
                    <a:pt x="590" y="405"/>
                  </a:cubicBezTo>
                  <a:cubicBezTo>
                    <a:pt x="587" y="407"/>
                    <a:pt x="587" y="407"/>
                    <a:pt x="587" y="407"/>
                  </a:cubicBezTo>
                  <a:cubicBezTo>
                    <a:pt x="587" y="408"/>
                    <a:pt x="587" y="408"/>
                    <a:pt x="587" y="408"/>
                  </a:cubicBezTo>
                  <a:cubicBezTo>
                    <a:pt x="590" y="405"/>
                    <a:pt x="590" y="405"/>
                    <a:pt x="590" y="405"/>
                  </a:cubicBezTo>
                  <a:cubicBezTo>
                    <a:pt x="587" y="407"/>
                    <a:pt x="587" y="407"/>
                    <a:pt x="587" y="407"/>
                  </a:cubicBezTo>
                  <a:cubicBezTo>
                    <a:pt x="591" y="405"/>
                    <a:pt x="591" y="405"/>
                    <a:pt x="591" y="405"/>
                  </a:cubicBezTo>
                  <a:cubicBezTo>
                    <a:pt x="586" y="405"/>
                    <a:pt x="586" y="405"/>
                    <a:pt x="586" y="405"/>
                  </a:cubicBezTo>
                  <a:cubicBezTo>
                    <a:pt x="586" y="406"/>
                    <a:pt x="587" y="407"/>
                    <a:pt x="587" y="407"/>
                  </a:cubicBezTo>
                  <a:cubicBezTo>
                    <a:pt x="591" y="405"/>
                    <a:pt x="591" y="405"/>
                    <a:pt x="591" y="405"/>
                  </a:cubicBezTo>
                  <a:cubicBezTo>
                    <a:pt x="586" y="405"/>
                    <a:pt x="586" y="405"/>
                    <a:pt x="586" y="405"/>
                  </a:cubicBezTo>
                  <a:cubicBezTo>
                    <a:pt x="591" y="405"/>
                    <a:pt x="591" y="405"/>
                    <a:pt x="591" y="405"/>
                  </a:cubicBezTo>
                  <a:cubicBezTo>
                    <a:pt x="587" y="403"/>
                    <a:pt x="587" y="403"/>
                    <a:pt x="587" y="403"/>
                  </a:cubicBezTo>
                  <a:cubicBezTo>
                    <a:pt x="586" y="403"/>
                    <a:pt x="586" y="404"/>
                    <a:pt x="586" y="405"/>
                  </a:cubicBezTo>
                  <a:cubicBezTo>
                    <a:pt x="591" y="405"/>
                    <a:pt x="591" y="405"/>
                    <a:pt x="591" y="405"/>
                  </a:cubicBezTo>
                  <a:cubicBezTo>
                    <a:pt x="587" y="403"/>
                    <a:pt x="587" y="403"/>
                    <a:pt x="587" y="403"/>
                  </a:cubicBezTo>
                  <a:cubicBezTo>
                    <a:pt x="591" y="405"/>
                    <a:pt x="591" y="405"/>
                    <a:pt x="591" y="405"/>
                  </a:cubicBezTo>
                  <a:cubicBezTo>
                    <a:pt x="593" y="401"/>
                    <a:pt x="593" y="401"/>
                    <a:pt x="593" y="401"/>
                  </a:cubicBezTo>
                  <a:cubicBezTo>
                    <a:pt x="226" y="195"/>
                    <a:pt x="226" y="195"/>
                    <a:pt x="226" y="195"/>
                  </a:cubicBezTo>
                  <a:cubicBezTo>
                    <a:pt x="224" y="194"/>
                    <a:pt x="221" y="194"/>
                    <a:pt x="220" y="196"/>
                  </a:cubicBezTo>
                  <a:cubicBezTo>
                    <a:pt x="219" y="197"/>
                    <a:pt x="219" y="198"/>
                    <a:pt x="219" y="199"/>
                  </a:cubicBezTo>
                  <a:cubicBezTo>
                    <a:pt x="219" y="200"/>
                    <a:pt x="219" y="201"/>
                    <a:pt x="220" y="201"/>
                  </a:cubicBezTo>
                  <a:cubicBezTo>
                    <a:pt x="220" y="202"/>
                    <a:pt x="220" y="202"/>
                    <a:pt x="220" y="202"/>
                  </a:cubicBezTo>
                  <a:cubicBezTo>
                    <a:pt x="221" y="203"/>
                    <a:pt x="221" y="203"/>
                    <a:pt x="222" y="203"/>
                  </a:cubicBezTo>
                  <a:cubicBezTo>
                    <a:pt x="223" y="204"/>
                    <a:pt x="225" y="206"/>
                    <a:pt x="229" y="208"/>
                  </a:cubicBezTo>
                  <a:cubicBezTo>
                    <a:pt x="242" y="216"/>
                    <a:pt x="269" y="232"/>
                    <a:pt x="303" y="252"/>
                  </a:cubicBezTo>
                  <a:cubicBezTo>
                    <a:pt x="355" y="283"/>
                    <a:pt x="421" y="322"/>
                    <a:pt x="475" y="355"/>
                  </a:cubicBezTo>
                  <a:cubicBezTo>
                    <a:pt x="502" y="371"/>
                    <a:pt x="525" y="386"/>
                    <a:pt x="542" y="397"/>
                  </a:cubicBezTo>
                  <a:cubicBezTo>
                    <a:pt x="550" y="403"/>
                    <a:pt x="557" y="408"/>
                    <a:pt x="562" y="412"/>
                  </a:cubicBezTo>
                  <a:cubicBezTo>
                    <a:pt x="564" y="413"/>
                    <a:pt x="566" y="415"/>
                    <a:pt x="567" y="416"/>
                  </a:cubicBezTo>
                  <a:cubicBezTo>
                    <a:pt x="567" y="417"/>
                    <a:pt x="567" y="417"/>
                    <a:pt x="567" y="417"/>
                  </a:cubicBezTo>
                  <a:cubicBezTo>
                    <a:pt x="567" y="417"/>
                    <a:pt x="567" y="417"/>
                    <a:pt x="567" y="417"/>
                  </a:cubicBezTo>
                  <a:cubicBezTo>
                    <a:pt x="570" y="416"/>
                    <a:pt x="570" y="416"/>
                    <a:pt x="570" y="416"/>
                  </a:cubicBezTo>
                  <a:cubicBezTo>
                    <a:pt x="567" y="416"/>
                    <a:pt x="567" y="416"/>
                    <a:pt x="567" y="416"/>
                  </a:cubicBezTo>
                  <a:cubicBezTo>
                    <a:pt x="567" y="417"/>
                    <a:pt x="567" y="417"/>
                    <a:pt x="567" y="417"/>
                  </a:cubicBezTo>
                  <a:cubicBezTo>
                    <a:pt x="570" y="416"/>
                    <a:pt x="570" y="416"/>
                    <a:pt x="570" y="416"/>
                  </a:cubicBezTo>
                  <a:cubicBezTo>
                    <a:pt x="567" y="416"/>
                    <a:pt x="567" y="416"/>
                    <a:pt x="567" y="416"/>
                  </a:cubicBezTo>
                  <a:cubicBezTo>
                    <a:pt x="571" y="416"/>
                    <a:pt x="571" y="416"/>
                    <a:pt x="571" y="416"/>
                  </a:cubicBezTo>
                  <a:cubicBezTo>
                    <a:pt x="568" y="414"/>
                    <a:pt x="568" y="414"/>
                    <a:pt x="568" y="414"/>
                  </a:cubicBezTo>
                  <a:cubicBezTo>
                    <a:pt x="567" y="415"/>
                    <a:pt x="567" y="415"/>
                    <a:pt x="567" y="416"/>
                  </a:cubicBezTo>
                  <a:cubicBezTo>
                    <a:pt x="571" y="416"/>
                    <a:pt x="571" y="416"/>
                    <a:pt x="571" y="416"/>
                  </a:cubicBezTo>
                  <a:cubicBezTo>
                    <a:pt x="568" y="414"/>
                    <a:pt x="568" y="414"/>
                    <a:pt x="568" y="414"/>
                  </a:cubicBezTo>
                  <a:cubicBezTo>
                    <a:pt x="572" y="416"/>
                    <a:pt x="572" y="416"/>
                    <a:pt x="572" y="416"/>
                  </a:cubicBezTo>
                  <a:cubicBezTo>
                    <a:pt x="568" y="414"/>
                    <a:pt x="568" y="414"/>
                    <a:pt x="568" y="414"/>
                  </a:cubicBezTo>
                  <a:cubicBezTo>
                    <a:pt x="572" y="416"/>
                    <a:pt x="572" y="416"/>
                    <a:pt x="572" y="416"/>
                  </a:cubicBezTo>
                  <a:cubicBezTo>
                    <a:pt x="570" y="412"/>
                    <a:pt x="570" y="412"/>
                    <a:pt x="570" y="412"/>
                  </a:cubicBezTo>
                  <a:cubicBezTo>
                    <a:pt x="569" y="412"/>
                    <a:pt x="568" y="413"/>
                    <a:pt x="568" y="414"/>
                  </a:cubicBezTo>
                  <a:cubicBezTo>
                    <a:pt x="572" y="416"/>
                    <a:pt x="572" y="416"/>
                    <a:pt x="572" y="416"/>
                  </a:cubicBezTo>
                  <a:cubicBezTo>
                    <a:pt x="570" y="412"/>
                    <a:pt x="570" y="412"/>
                    <a:pt x="570" y="412"/>
                  </a:cubicBezTo>
                  <a:cubicBezTo>
                    <a:pt x="571" y="416"/>
                    <a:pt x="571" y="416"/>
                    <a:pt x="571" y="416"/>
                  </a:cubicBezTo>
                  <a:cubicBezTo>
                    <a:pt x="571" y="412"/>
                    <a:pt x="571" y="412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1" y="416"/>
                    <a:pt x="571" y="416"/>
                    <a:pt x="571" y="416"/>
                  </a:cubicBezTo>
                  <a:cubicBezTo>
                    <a:pt x="571" y="412"/>
                    <a:pt x="571" y="412"/>
                    <a:pt x="571" y="412"/>
                  </a:cubicBezTo>
                  <a:cubicBezTo>
                    <a:pt x="571" y="415"/>
                    <a:pt x="571" y="415"/>
                    <a:pt x="571" y="415"/>
                  </a:cubicBezTo>
                  <a:cubicBezTo>
                    <a:pt x="572" y="412"/>
                    <a:pt x="572" y="412"/>
                    <a:pt x="572" y="412"/>
                  </a:cubicBezTo>
                  <a:cubicBezTo>
                    <a:pt x="572" y="412"/>
                    <a:pt x="572" y="412"/>
                    <a:pt x="571" y="412"/>
                  </a:cubicBezTo>
                  <a:cubicBezTo>
                    <a:pt x="571" y="415"/>
                    <a:pt x="571" y="415"/>
                    <a:pt x="571" y="415"/>
                  </a:cubicBezTo>
                  <a:cubicBezTo>
                    <a:pt x="572" y="412"/>
                    <a:pt x="572" y="412"/>
                    <a:pt x="572" y="412"/>
                  </a:cubicBezTo>
                  <a:cubicBezTo>
                    <a:pt x="572" y="414"/>
                    <a:pt x="572" y="414"/>
                    <a:pt x="572" y="414"/>
                  </a:cubicBezTo>
                  <a:cubicBezTo>
                    <a:pt x="572" y="412"/>
                    <a:pt x="572" y="412"/>
                    <a:pt x="572" y="412"/>
                  </a:cubicBezTo>
                  <a:cubicBezTo>
                    <a:pt x="572" y="412"/>
                    <a:pt x="572" y="412"/>
                    <a:pt x="572" y="412"/>
                  </a:cubicBezTo>
                  <a:cubicBezTo>
                    <a:pt x="572" y="414"/>
                    <a:pt x="572" y="414"/>
                    <a:pt x="572" y="414"/>
                  </a:cubicBezTo>
                  <a:cubicBezTo>
                    <a:pt x="572" y="412"/>
                    <a:pt x="572" y="412"/>
                    <a:pt x="572" y="412"/>
                  </a:cubicBezTo>
                  <a:cubicBezTo>
                    <a:pt x="572" y="412"/>
                    <a:pt x="572" y="412"/>
                    <a:pt x="572" y="412"/>
                  </a:cubicBezTo>
                  <a:cubicBezTo>
                    <a:pt x="572" y="412"/>
                    <a:pt x="571" y="411"/>
                    <a:pt x="570" y="411"/>
                  </a:cubicBezTo>
                  <a:cubicBezTo>
                    <a:pt x="565" y="409"/>
                    <a:pt x="556" y="403"/>
                    <a:pt x="544" y="396"/>
                  </a:cubicBezTo>
                  <a:cubicBezTo>
                    <a:pt x="502" y="372"/>
                    <a:pt x="421" y="322"/>
                    <a:pt x="349" y="279"/>
                  </a:cubicBezTo>
                  <a:cubicBezTo>
                    <a:pt x="313" y="258"/>
                    <a:pt x="280" y="238"/>
                    <a:pt x="254" y="223"/>
                  </a:cubicBezTo>
                  <a:cubicBezTo>
                    <a:pt x="242" y="216"/>
                    <a:pt x="231" y="210"/>
                    <a:pt x="224" y="206"/>
                  </a:cubicBezTo>
                  <a:cubicBezTo>
                    <a:pt x="220" y="203"/>
                    <a:pt x="217" y="202"/>
                    <a:pt x="214" y="201"/>
                  </a:cubicBezTo>
                  <a:cubicBezTo>
                    <a:pt x="213" y="200"/>
                    <a:pt x="212" y="200"/>
                    <a:pt x="211" y="199"/>
                  </a:cubicBezTo>
                  <a:cubicBezTo>
                    <a:pt x="210" y="199"/>
                    <a:pt x="210" y="199"/>
                    <a:pt x="210" y="199"/>
                  </a:cubicBezTo>
                  <a:cubicBezTo>
                    <a:pt x="209" y="199"/>
                    <a:pt x="209" y="199"/>
                    <a:pt x="208" y="199"/>
                  </a:cubicBezTo>
                  <a:cubicBezTo>
                    <a:pt x="207" y="199"/>
                    <a:pt x="207" y="199"/>
                    <a:pt x="206" y="199"/>
                  </a:cubicBezTo>
                  <a:cubicBezTo>
                    <a:pt x="205" y="199"/>
                    <a:pt x="204" y="200"/>
                    <a:pt x="204" y="201"/>
                  </a:cubicBezTo>
                  <a:cubicBezTo>
                    <a:pt x="207" y="203"/>
                    <a:pt x="207" y="203"/>
                    <a:pt x="207" y="203"/>
                  </a:cubicBezTo>
                  <a:cubicBezTo>
                    <a:pt x="204" y="201"/>
                    <a:pt x="204" y="201"/>
                    <a:pt x="204" y="201"/>
                  </a:cubicBezTo>
                  <a:cubicBezTo>
                    <a:pt x="203" y="202"/>
                    <a:pt x="203" y="203"/>
                    <a:pt x="203" y="203"/>
                  </a:cubicBezTo>
                  <a:cubicBezTo>
                    <a:pt x="203" y="205"/>
                    <a:pt x="203" y="205"/>
                    <a:pt x="204" y="206"/>
                  </a:cubicBezTo>
                  <a:cubicBezTo>
                    <a:pt x="204" y="207"/>
                    <a:pt x="205" y="207"/>
                    <a:pt x="205" y="207"/>
                  </a:cubicBezTo>
                  <a:cubicBezTo>
                    <a:pt x="206" y="208"/>
                    <a:pt x="207" y="209"/>
                    <a:pt x="208" y="210"/>
                  </a:cubicBezTo>
                  <a:cubicBezTo>
                    <a:pt x="212" y="213"/>
                    <a:pt x="221" y="218"/>
                    <a:pt x="233" y="226"/>
                  </a:cubicBezTo>
                  <a:cubicBezTo>
                    <a:pt x="274" y="252"/>
                    <a:pt x="355" y="301"/>
                    <a:pt x="426" y="344"/>
                  </a:cubicBezTo>
                  <a:cubicBezTo>
                    <a:pt x="461" y="366"/>
                    <a:pt x="494" y="386"/>
                    <a:pt x="518" y="401"/>
                  </a:cubicBezTo>
                  <a:cubicBezTo>
                    <a:pt x="530" y="408"/>
                    <a:pt x="540" y="414"/>
                    <a:pt x="546" y="419"/>
                  </a:cubicBezTo>
                  <a:cubicBezTo>
                    <a:pt x="550" y="421"/>
                    <a:pt x="552" y="423"/>
                    <a:pt x="554" y="424"/>
                  </a:cubicBezTo>
                  <a:cubicBezTo>
                    <a:pt x="555" y="425"/>
                    <a:pt x="555" y="425"/>
                    <a:pt x="556" y="425"/>
                  </a:cubicBezTo>
                  <a:cubicBezTo>
                    <a:pt x="556" y="426"/>
                    <a:pt x="556" y="426"/>
                    <a:pt x="556" y="426"/>
                  </a:cubicBezTo>
                  <a:cubicBezTo>
                    <a:pt x="557" y="424"/>
                    <a:pt x="557" y="424"/>
                    <a:pt x="557" y="424"/>
                  </a:cubicBezTo>
                  <a:cubicBezTo>
                    <a:pt x="555" y="425"/>
                    <a:pt x="555" y="425"/>
                    <a:pt x="555" y="425"/>
                  </a:cubicBezTo>
                  <a:cubicBezTo>
                    <a:pt x="556" y="426"/>
                    <a:pt x="556" y="426"/>
                    <a:pt x="556" y="426"/>
                  </a:cubicBezTo>
                  <a:cubicBezTo>
                    <a:pt x="557" y="424"/>
                    <a:pt x="557" y="424"/>
                    <a:pt x="557" y="424"/>
                  </a:cubicBezTo>
                  <a:cubicBezTo>
                    <a:pt x="555" y="425"/>
                    <a:pt x="555" y="425"/>
                    <a:pt x="555" y="425"/>
                  </a:cubicBezTo>
                  <a:cubicBezTo>
                    <a:pt x="559" y="423"/>
                    <a:pt x="559" y="423"/>
                    <a:pt x="559" y="423"/>
                  </a:cubicBezTo>
                  <a:cubicBezTo>
                    <a:pt x="555" y="423"/>
                    <a:pt x="555" y="423"/>
                    <a:pt x="555" y="423"/>
                  </a:cubicBezTo>
                  <a:cubicBezTo>
                    <a:pt x="555" y="425"/>
                    <a:pt x="555" y="425"/>
                    <a:pt x="555" y="425"/>
                  </a:cubicBezTo>
                  <a:cubicBezTo>
                    <a:pt x="559" y="423"/>
                    <a:pt x="559" y="423"/>
                    <a:pt x="559" y="423"/>
                  </a:cubicBezTo>
                  <a:cubicBezTo>
                    <a:pt x="555" y="423"/>
                    <a:pt x="555" y="423"/>
                    <a:pt x="555" y="423"/>
                  </a:cubicBezTo>
                  <a:cubicBezTo>
                    <a:pt x="559" y="423"/>
                    <a:pt x="559" y="423"/>
                    <a:pt x="559" y="423"/>
                  </a:cubicBezTo>
                  <a:cubicBezTo>
                    <a:pt x="556" y="421"/>
                    <a:pt x="556" y="421"/>
                    <a:pt x="556" y="421"/>
                  </a:cubicBezTo>
                  <a:cubicBezTo>
                    <a:pt x="555" y="422"/>
                    <a:pt x="555" y="422"/>
                    <a:pt x="555" y="423"/>
                  </a:cubicBezTo>
                  <a:cubicBezTo>
                    <a:pt x="559" y="423"/>
                    <a:pt x="559" y="423"/>
                    <a:pt x="559" y="423"/>
                  </a:cubicBezTo>
                  <a:cubicBezTo>
                    <a:pt x="556" y="421"/>
                    <a:pt x="556" y="421"/>
                    <a:pt x="556" y="421"/>
                  </a:cubicBezTo>
                  <a:cubicBezTo>
                    <a:pt x="559" y="423"/>
                    <a:pt x="559" y="423"/>
                    <a:pt x="559" y="423"/>
                  </a:cubicBezTo>
                  <a:cubicBezTo>
                    <a:pt x="562" y="419"/>
                    <a:pt x="562" y="419"/>
                    <a:pt x="562" y="419"/>
                  </a:cubicBezTo>
                  <a:cubicBezTo>
                    <a:pt x="199" y="210"/>
                    <a:pt x="199" y="210"/>
                    <a:pt x="199" y="210"/>
                  </a:cubicBezTo>
                  <a:cubicBezTo>
                    <a:pt x="197" y="208"/>
                    <a:pt x="195" y="209"/>
                    <a:pt x="193" y="211"/>
                  </a:cubicBezTo>
                  <a:cubicBezTo>
                    <a:pt x="192" y="213"/>
                    <a:pt x="193" y="216"/>
                    <a:pt x="195" y="217"/>
                  </a:cubicBezTo>
                  <a:cubicBezTo>
                    <a:pt x="547" y="438"/>
                    <a:pt x="547" y="438"/>
                    <a:pt x="547" y="438"/>
                  </a:cubicBezTo>
                  <a:cubicBezTo>
                    <a:pt x="550" y="434"/>
                    <a:pt x="550" y="434"/>
                    <a:pt x="550" y="434"/>
                  </a:cubicBezTo>
                  <a:cubicBezTo>
                    <a:pt x="550" y="429"/>
                    <a:pt x="550" y="429"/>
                    <a:pt x="550" y="429"/>
                  </a:cubicBezTo>
                  <a:cubicBezTo>
                    <a:pt x="550" y="434"/>
                    <a:pt x="550" y="434"/>
                    <a:pt x="550" y="434"/>
                  </a:cubicBezTo>
                  <a:cubicBezTo>
                    <a:pt x="551" y="430"/>
                    <a:pt x="551" y="430"/>
                    <a:pt x="551" y="430"/>
                  </a:cubicBezTo>
                  <a:cubicBezTo>
                    <a:pt x="551" y="430"/>
                    <a:pt x="551" y="429"/>
                    <a:pt x="550" y="429"/>
                  </a:cubicBezTo>
                  <a:cubicBezTo>
                    <a:pt x="550" y="434"/>
                    <a:pt x="550" y="434"/>
                    <a:pt x="550" y="434"/>
                  </a:cubicBezTo>
                  <a:cubicBezTo>
                    <a:pt x="551" y="430"/>
                    <a:pt x="551" y="430"/>
                    <a:pt x="551" y="430"/>
                  </a:cubicBezTo>
                  <a:cubicBezTo>
                    <a:pt x="550" y="434"/>
                    <a:pt x="550" y="434"/>
                    <a:pt x="550" y="434"/>
                  </a:cubicBezTo>
                  <a:cubicBezTo>
                    <a:pt x="552" y="430"/>
                    <a:pt x="552" y="430"/>
                    <a:pt x="552" y="430"/>
                  </a:cubicBezTo>
                  <a:cubicBezTo>
                    <a:pt x="551" y="430"/>
                    <a:pt x="551" y="430"/>
                    <a:pt x="551" y="430"/>
                  </a:cubicBezTo>
                  <a:cubicBezTo>
                    <a:pt x="550" y="434"/>
                    <a:pt x="550" y="434"/>
                    <a:pt x="550" y="434"/>
                  </a:cubicBezTo>
                  <a:cubicBezTo>
                    <a:pt x="552" y="430"/>
                    <a:pt x="552" y="430"/>
                    <a:pt x="552" y="430"/>
                  </a:cubicBezTo>
                  <a:cubicBezTo>
                    <a:pt x="551" y="432"/>
                    <a:pt x="551" y="432"/>
                    <a:pt x="551" y="432"/>
                  </a:cubicBezTo>
                  <a:cubicBezTo>
                    <a:pt x="552" y="430"/>
                    <a:pt x="552" y="430"/>
                    <a:pt x="552" y="430"/>
                  </a:cubicBezTo>
                  <a:cubicBezTo>
                    <a:pt x="552" y="430"/>
                    <a:pt x="552" y="430"/>
                    <a:pt x="552" y="430"/>
                  </a:cubicBezTo>
                  <a:cubicBezTo>
                    <a:pt x="551" y="432"/>
                    <a:pt x="551" y="432"/>
                    <a:pt x="551" y="432"/>
                  </a:cubicBezTo>
                  <a:cubicBezTo>
                    <a:pt x="552" y="430"/>
                    <a:pt x="552" y="430"/>
                    <a:pt x="552" y="430"/>
                  </a:cubicBezTo>
                  <a:cubicBezTo>
                    <a:pt x="552" y="430"/>
                    <a:pt x="551" y="429"/>
                    <a:pt x="550" y="429"/>
                  </a:cubicBezTo>
                  <a:cubicBezTo>
                    <a:pt x="543" y="425"/>
                    <a:pt x="517" y="410"/>
                    <a:pt x="482" y="390"/>
                  </a:cubicBezTo>
                  <a:cubicBezTo>
                    <a:pt x="429" y="360"/>
                    <a:pt x="355" y="317"/>
                    <a:pt x="295" y="283"/>
                  </a:cubicBezTo>
                  <a:cubicBezTo>
                    <a:pt x="265" y="265"/>
                    <a:pt x="237" y="250"/>
                    <a:pt x="218" y="239"/>
                  </a:cubicBezTo>
                  <a:cubicBezTo>
                    <a:pt x="208" y="233"/>
                    <a:pt x="200" y="229"/>
                    <a:pt x="194" y="226"/>
                  </a:cubicBezTo>
                  <a:cubicBezTo>
                    <a:pt x="191" y="224"/>
                    <a:pt x="189" y="223"/>
                    <a:pt x="187" y="222"/>
                  </a:cubicBezTo>
                  <a:cubicBezTo>
                    <a:pt x="187" y="222"/>
                    <a:pt x="186" y="221"/>
                    <a:pt x="185" y="221"/>
                  </a:cubicBezTo>
                  <a:cubicBezTo>
                    <a:pt x="185" y="221"/>
                    <a:pt x="185" y="221"/>
                    <a:pt x="185" y="221"/>
                  </a:cubicBezTo>
                  <a:cubicBezTo>
                    <a:pt x="184" y="220"/>
                    <a:pt x="184" y="220"/>
                    <a:pt x="184" y="220"/>
                  </a:cubicBezTo>
                  <a:cubicBezTo>
                    <a:pt x="184" y="220"/>
                    <a:pt x="184" y="220"/>
                    <a:pt x="183" y="220"/>
                  </a:cubicBezTo>
                  <a:cubicBezTo>
                    <a:pt x="182" y="220"/>
                    <a:pt x="182" y="220"/>
                    <a:pt x="181" y="220"/>
                  </a:cubicBezTo>
                  <a:cubicBezTo>
                    <a:pt x="180" y="221"/>
                    <a:pt x="179" y="221"/>
                    <a:pt x="179" y="222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79" y="222"/>
                    <a:pt x="179" y="222"/>
                    <a:pt x="179" y="222"/>
                  </a:cubicBezTo>
                  <a:cubicBezTo>
                    <a:pt x="179" y="222"/>
                    <a:pt x="178" y="223"/>
                    <a:pt x="178" y="224"/>
                  </a:cubicBezTo>
                  <a:cubicBezTo>
                    <a:pt x="178" y="224"/>
                    <a:pt x="178" y="225"/>
                    <a:pt x="178" y="225"/>
                  </a:cubicBezTo>
                  <a:cubicBezTo>
                    <a:pt x="178" y="226"/>
                    <a:pt x="179" y="227"/>
                    <a:pt x="179" y="227"/>
                  </a:cubicBezTo>
                  <a:cubicBezTo>
                    <a:pt x="179" y="228"/>
                    <a:pt x="179" y="228"/>
                    <a:pt x="180" y="228"/>
                  </a:cubicBezTo>
                  <a:cubicBezTo>
                    <a:pt x="180" y="229"/>
                    <a:pt x="180" y="229"/>
                    <a:pt x="181" y="229"/>
                  </a:cubicBezTo>
                  <a:cubicBezTo>
                    <a:pt x="182" y="230"/>
                    <a:pt x="184" y="232"/>
                    <a:pt x="188" y="234"/>
                  </a:cubicBezTo>
                  <a:cubicBezTo>
                    <a:pt x="214" y="251"/>
                    <a:pt x="300" y="305"/>
                    <a:pt x="380" y="355"/>
                  </a:cubicBezTo>
                  <a:cubicBezTo>
                    <a:pt x="460" y="404"/>
                    <a:pt x="534" y="450"/>
                    <a:pt x="534" y="450"/>
                  </a:cubicBezTo>
                  <a:cubicBezTo>
                    <a:pt x="536" y="446"/>
                    <a:pt x="536" y="446"/>
                    <a:pt x="536" y="446"/>
                  </a:cubicBezTo>
                  <a:cubicBezTo>
                    <a:pt x="538" y="442"/>
                    <a:pt x="538" y="442"/>
                    <a:pt x="538" y="442"/>
                  </a:cubicBezTo>
                  <a:cubicBezTo>
                    <a:pt x="176" y="231"/>
                    <a:pt x="176" y="231"/>
                    <a:pt x="176" y="231"/>
                  </a:cubicBezTo>
                  <a:cubicBezTo>
                    <a:pt x="174" y="230"/>
                    <a:pt x="171" y="230"/>
                    <a:pt x="170" y="232"/>
                  </a:cubicBezTo>
                  <a:cubicBezTo>
                    <a:pt x="169" y="233"/>
                    <a:pt x="169" y="234"/>
                    <a:pt x="169" y="235"/>
                  </a:cubicBezTo>
                  <a:cubicBezTo>
                    <a:pt x="169" y="237"/>
                    <a:pt x="170" y="238"/>
                    <a:pt x="170" y="238"/>
                  </a:cubicBezTo>
                  <a:cubicBezTo>
                    <a:pt x="171" y="239"/>
                    <a:pt x="172" y="240"/>
                    <a:pt x="173" y="241"/>
                  </a:cubicBezTo>
                  <a:cubicBezTo>
                    <a:pt x="175" y="243"/>
                    <a:pt x="178" y="245"/>
                    <a:pt x="182" y="248"/>
                  </a:cubicBezTo>
                  <a:cubicBezTo>
                    <a:pt x="197" y="259"/>
                    <a:pt x="226" y="277"/>
                    <a:pt x="261" y="299"/>
                  </a:cubicBezTo>
                  <a:cubicBezTo>
                    <a:pt x="314" y="331"/>
                    <a:pt x="380" y="371"/>
                    <a:pt x="433" y="403"/>
                  </a:cubicBezTo>
                  <a:cubicBezTo>
                    <a:pt x="459" y="419"/>
                    <a:pt x="483" y="433"/>
                    <a:pt x="499" y="443"/>
                  </a:cubicBezTo>
                  <a:cubicBezTo>
                    <a:pt x="507" y="448"/>
                    <a:pt x="514" y="452"/>
                    <a:pt x="518" y="455"/>
                  </a:cubicBezTo>
                  <a:cubicBezTo>
                    <a:pt x="521" y="457"/>
                    <a:pt x="522" y="458"/>
                    <a:pt x="524" y="458"/>
                  </a:cubicBezTo>
                  <a:cubicBezTo>
                    <a:pt x="524" y="459"/>
                    <a:pt x="524" y="459"/>
                    <a:pt x="525" y="459"/>
                  </a:cubicBezTo>
                  <a:cubicBezTo>
                    <a:pt x="525" y="459"/>
                    <a:pt x="525" y="459"/>
                    <a:pt x="525" y="459"/>
                  </a:cubicBezTo>
                  <a:cubicBezTo>
                    <a:pt x="526" y="458"/>
                    <a:pt x="526" y="458"/>
                    <a:pt x="526" y="458"/>
                  </a:cubicBezTo>
                  <a:cubicBezTo>
                    <a:pt x="524" y="459"/>
                    <a:pt x="524" y="459"/>
                    <a:pt x="524" y="459"/>
                  </a:cubicBezTo>
                  <a:cubicBezTo>
                    <a:pt x="525" y="459"/>
                    <a:pt x="525" y="459"/>
                    <a:pt x="525" y="459"/>
                  </a:cubicBezTo>
                  <a:cubicBezTo>
                    <a:pt x="526" y="458"/>
                    <a:pt x="526" y="458"/>
                    <a:pt x="526" y="458"/>
                  </a:cubicBezTo>
                  <a:cubicBezTo>
                    <a:pt x="524" y="459"/>
                    <a:pt x="524" y="459"/>
                    <a:pt x="524" y="459"/>
                  </a:cubicBezTo>
                  <a:cubicBezTo>
                    <a:pt x="527" y="457"/>
                    <a:pt x="527" y="457"/>
                    <a:pt x="527" y="457"/>
                  </a:cubicBezTo>
                  <a:cubicBezTo>
                    <a:pt x="524" y="458"/>
                    <a:pt x="524" y="458"/>
                    <a:pt x="524" y="458"/>
                  </a:cubicBezTo>
                  <a:cubicBezTo>
                    <a:pt x="524" y="459"/>
                    <a:pt x="524" y="459"/>
                    <a:pt x="524" y="459"/>
                  </a:cubicBezTo>
                  <a:cubicBezTo>
                    <a:pt x="527" y="457"/>
                    <a:pt x="527" y="457"/>
                    <a:pt x="527" y="457"/>
                  </a:cubicBezTo>
                  <a:cubicBezTo>
                    <a:pt x="524" y="458"/>
                    <a:pt x="524" y="458"/>
                    <a:pt x="524" y="458"/>
                  </a:cubicBezTo>
                  <a:cubicBezTo>
                    <a:pt x="528" y="456"/>
                    <a:pt x="528" y="456"/>
                    <a:pt x="528" y="456"/>
                  </a:cubicBezTo>
                  <a:cubicBezTo>
                    <a:pt x="523" y="456"/>
                    <a:pt x="523" y="456"/>
                    <a:pt x="523" y="456"/>
                  </a:cubicBezTo>
                  <a:cubicBezTo>
                    <a:pt x="523" y="458"/>
                    <a:pt x="524" y="458"/>
                    <a:pt x="524" y="458"/>
                  </a:cubicBezTo>
                  <a:cubicBezTo>
                    <a:pt x="528" y="456"/>
                    <a:pt x="528" y="456"/>
                    <a:pt x="528" y="456"/>
                  </a:cubicBezTo>
                  <a:cubicBezTo>
                    <a:pt x="523" y="456"/>
                    <a:pt x="523" y="456"/>
                    <a:pt x="523" y="456"/>
                  </a:cubicBezTo>
                  <a:cubicBezTo>
                    <a:pt x="528" y="456"/>
                    <a:pt x="528" y="456"/>
                    <a:pt x="528" y="456"/>
                  </a:cubicBezTo>
                  <a:cubicBezTo>
                    <a:pt x="524" y="454"/>
                    <a:pt x="524" y="454"/>
                    <a:pt x="524" y="454"/>
                  </a:cubicBezTo>
                  <a:cubicBezTo>
                    <a:pt x="524" y="455"/>
                    <a:pt x="523" y="456"/>
                    <a:pt x="523" y="456"/>
                  </a:cubicBezTo>
                  <a:cubicBezTo>
                    <a:pt x="528" y="456"/>
                    <a:pt x="528" y="456"/>
                    <a:pt x="528" y="456"/>
                  </a:cubicBezTo>
                  <a:cubicBezTo>
                    <a:pt x="524" y="454"/>
                    <a:pt x="524" y="454"/>
                    <a:pt x="524" y="454"/>
                  </a:cubicBezTo>
                  <a:cubicBezTo>
                    <a:pt x="528" y="456"/>
                    <a:pt x="528" y="456"/>
                    <a:pt x="528" y="456"/>
                  </a:cubicBezTo>
                  <a:cubicBezTo>
                    <a:pt x="530" y="452"/>
                    <a:pt x="530" y="452"/>
                    <a:pt x="530" y="452"/>
                  </a:cubicBezTo>
                  <a:cubicBezTo>
                    <a:pt x="530" y="452"/>
                    <a:pt x="437" y="400"/>
                    <a:pt x="344" y="347"/>
                  </a:cubicBezTo>
                  <a:cubicBezTo>
                    <a:pt x="298" y="321"/>
                    <a:pt x="251" y="294"/>
                    <a:pt x="216" y="275"/>
                  </a:cubicBezTo>
                  <a:cubicBezTo>
                    <a:pt x="198" y="265"/>
                    <a:pt x="184" y="256"/>
                    <a:pt x="173" y="251"/>
                  </a:cubicBezTo>
                  <a:cubicBezTo>
                    <a:pt x="168" y="248"/>
                    <a:pt x="164" y="246"/>
                    <a:pt x="161" y="244"/>
                  </a:cubicBezTo>
                  <a:cubicBezTo>
                    <a:pt x="160" y="243"/>
                    <a:pt x="158" y="243"/>
                    <a:pt x="158" y="242"/>
                  </a:cubicBezTo>
                  <a:cubicBezTo>
                    <a:pt x="157" y="242"/>
                    <a:pt x="157" y="242"/>
                    <a:pt x="157" y="242"/>
                  </a:cubicBezTo>
                  <a:cubicBezTo>
                    <a:pt x="156" y="241"/>
                    <a:pt x="156" y="241"/>
                    <a:pt x="156" y="241"/>
                  </a:cubicBezTo>
                  <a:cubicBezTo>
                    <a:pt x="156" y="241"/>
                    <a:pt x="156" y="241"/>
                    <a:pt x="156" y="241"/>
                  </a:cubicBezTo>
                  <a:cubicBezTo>
                    <a:pt x="155" y="241"/>
                    <a:pt x="155" y="241"/>
                    <a:pt x="154" y="241"/>
                  </a:cubicBezTo>
                  <a:cubicBezTo>
                    <a:pt x="154" y="241"/>
                    <a:pt x="153" y="241"/>
                    <a:pt x="153" y="241"/>
                  </a:cubicBezTo>
                  <a:cubicBezTo>
                    <a:pt x="152" y="242"/>
                    <a:pt x="151" y="242"/>
                    <a:pt x="150" y="243"/>
                  </a:cubicBezTo>
                  <a:cubicBezTo>
                    <a:pt x="149" y="245"/>
                    <a:pt x="150" y="248"/>
                    <a:pt x="152" y="249"/>
                  </a:cubicBezTo>
                  <a:cubicBezTo>
                    <a:pt x="508" y="472"/>
                    <a:pt x="508" y="472"/>
                    <a:pt x="508" y="472"/>
                  </a:cubicBezTo>
                  <a:cubicBezTo>
                    <a:pt x="511" y="468"/>
                    <a:pt x="511" y="468"/>
                    <a:pt x="511" y="468"/>
                  </a:cubicBezTo>
                  <a:cubicBezTo>
                    <a:pt x="513" y="464"/>
                    <a:pt x="513" y="464"/>
                    <a:pt x="513" y="464"/>
                  </a:cubicBezTo>
                  <a:cubicBezTo>
                    <a:pt x="513" y="464"/>
                    <a:pt x="421" y="411"/>
                    <a:pt x="329" y="358"/>
                  </a:cubicBezTo>
                  <a:cubicBezTo>
                    <a:pt x="283" y="331"/>
                    <a:pt x="237" y="304"/>
                    <a:pt x="202" y="284"/>
                  </a:cubicBezTo>
                  <a:cubicBezTo>
                    <a:pt x="184" y="274"/>
                    <a:pt x="170" y="266"/>
                    <a:pt x="160" y="260"/>
                  </a:cubicBezTo>
                  <a:cubicBezTo>
                    <a:pt x="154" y="257"/>
                    <a:pt x="150" y="255"/>
                    <a:pt x="148" y="253"/>
                  </a:cubicBezTo>
                  <a:cubicBezTo>
                    <a:pt x="146" y="252"/>
                    <a:pt x="145" y="252"/>
                    <a:pt x="144" y="251"/>
                  </a:cubicBezTo>
                  <a:cubicBezTo>
                    <a:pt x="144" y="251"/>
                    <a:pt x="143" y="251"/>
                    <a:pt x="143" y="251"/>
                  </a:cubicBezTo>
                  <a:cubicBezTo>
                    <a:pt x="143" y="250"/>
                    <a:pt x="143" y="250"/>
                    <a:pt x="143" y="250"/>
                  </a:cubicBezTo>
                  <a:cubicBezTo>
                    <a:pt x="142" y="250"/>
                    <a:pt x="142" y="250"/>
                    <a:pt x="142" y="250"/>
                  </a:cubicBezTo>
                  <a:cubicBezTo>
                    <a:pt x="142" y="250"/>
                    <a:pt x="142" y="250"/>
                    <a:pt x="142" y="250"/>
                  </a:cubicBezTo>
                  <a:cubicBezTo>
                    <a:pt x="142" y="250"/>
                    <a:pt x="141" y="250"/>
                    <a:pt x="141" y="250"/>
                  </a:cubicBezTo>
                  <a:cubicBezTo>
                    <a:pt x="140" y="250"/>
                    <a:pt x="140" y="250"/>
                    <a:pt x="139" y="250"/>
                  </a:cubicBezTo>
                  <a:cubicBezTo>
                    <a:pt x="138" y="251"/>
                    <a:pt x="137" y="251"/>
                    <a:pt x="137" y="253"/>
                  </a:cubicBezTo>
                  <a:cubicBezTo>
                    <a:pt x="141" y="255"/>
                    <a:pt x="141" y="255"/>
                    <a:pt x="141" y="255"/>
                  </a:cubicBezTo>
                  <a:cubicBezTo>
                    <a:pt x="137" y="252"/>
                    <a:pt x="137" y="252"/>
                    <a:pt x="137" y="252"/>
                  </a:cubicBezTo>
                  <a:cubicBezTo>
                    <a:pt x="136" y="253"/>
                    <a:pt x="136" y="254"/>
                    <a:pt x="136" y="255"/>
                  </a:cubicBezTo>
                  <a:cubicBezTo>
                    <a:pt x="136" y="256"/>
                    <a:pt x="137" y="257"/>
                    <a:pt x="137" y="258"/>
                  </a:cubicBezTo>
                  <a:cubicBezTo>
                    <a:pt x="138" y="259"/>
                    <a:pt x="139" y="260"/>
                    <a:pt x="140" y="261"/>
                  </a:cubicBezTo>
                  <a:cubicBezTo>
                    <a:pt x="142" y="264"/>
                    <a:pt x="145" y="266"/>
                    <a:pt x="149" y="269"/>
                  </a:cubicBezTo>
                  <a:cubicBezTo>
                    <a:pt x="164" y="280"/>
                    <a:pt x="193" y="298"/>
                    <a:pt x="228" y="319"/>
                  </a:cubicBezTo>
                  <a:cubicBezTo>
                    <a:pt x="281" y="350"/>
                    <a:pt x="347" y="388"/>
                    <a:pt x="400" y="419"/>
                  </a:cubicBezTo>
                  <a:cubicBezTo>
                    <a:pt x="426" y="434"/>
                    <a:pt x="449" y="448"/>
                    <a:pt x="466" y="459"/>
                  </a:cubicBezTo>
                  <a:cubicBezTo>
                    <a:pt x="474" y="464"/>
                    <a:pt x="481" y="469"/>
                    <a:pt x="485" y="472"/>
                  </a:cubicBezTo>
                  <a:cubicBezTo>
                    <a:pt x="487" y="474"/>
                    <a:pt x="489" y="475"/>
                    <a:pt x="490" y="476"/>
                  </a:cubicBezTo>
                  <a:cubicBezTo>
                    <a:pt x="490" y="476"/>
                    <a:pt x="491" y="477"/>
                    <a:pt x="491" y="477"/>
                  </a:cubicBezTo>
                  <a:cubicBezTo>
                    <a:pt x="491" y="477"/>
                    <a:pt x="491" y="477"/>
                    <a:pt x="491" y="477"/>
                  </a:cubicBezTo>
                  <a:cubicBezTo>
                    <a:pt x="493" y="475"/>
                    <a:pt x="493" y="475"/>
                    <a:pt x="493" y="475"/>
                  </a:cubicBezTo>
                  <a:cubicBezTo>
                    <a:pt x="490" y="475"/>
                    <a:pt x="490" y="475"/>
                    <a:pt x="490" y="475"/>
                  </a:cubicBezTo>
                  <a:cubicBezTo>
                    <a:pt x="490" y="477"/>
                    <a:pt x="491" y="477"/>
                    <a:pt x="491" y="477"/>
                  </a:cubicBezTo>
                  <a:cubicBezTo>
                    <a:pt x="493" y="475"/>
                    <a:pt x="493" y="475"/>
                    <a:pt x="493" y="475"/>
                  </a:cubicBezTo>
                  <a:cubicBezTo>
                    <a:pt x="490" y="475"/>
                    <a:pt x="490" y="475"/>
                    <a:pt x="490" y="475"/>
                  </a:cubicBezTo>
                  <a:cubicBezTo>
                    <a:pt x="494" y="475"/>
                    <a:pt x="494" y="475"/>
                    <a:pt x="494" y="475"/>
                  </a:cubicBezTo>
                  <a:cubicBezTo>
                    <a:pt x="491" y="473"/>
                    <a:pt x="491" y="473"/>
                    <a:pt x="491" y="473"/>
                  </a:cubicBezTo>
                  <a:cubicBezTo>
                    <a:pt x="491" y="474"/>
                    <a:pt x="490" y="475"/>
                    <a:pt x="490" y="475"/>
                  </a:cubicBezTo>
                  <a:cubicBezTo>
                    <a:pt x="494" y="475"/>
                    <a:pt x="494" y="475"/>
                    <a:pt x="494" y="475"/>
                  </a:cubicBezTo>
                  <a:cubicBezTo>
                    <a:pt x="491" y="473"/>
                    <a:pt x="491" y="473"/>
                    <a:pt x="491" y="473"/>
                  </a:cubicBezTo>
                  <a:cubicBezTo>
                    <a:pt x="495" y="476"/>
                    <a:pt x="495" y="476"/>
                    <a:pt x="495" y="476"/>
                  </a:cubicBezTo>
                  <a:cubicBezTo>
                    <a:pt x="497" y="472"/>
                    <a:pt x="497" y="472"/>
                    <a:pt x="497" y="472"/>
                  </a:cubicBezTo>
                  <a:cubicBezTo>
                    <a:pt x="134" y="261"/>
                    <a:pt x="134" y="261"/>
                    <a:pt x="134" y="261"/>
                  </a:cubicBezTo>
                  <a:cubicBezTo>
                    <a:pt x="132" y="260"/>
                    <a:pt x="129" y="261"/>
                    <a:pt x="128" y="263"/>
                  </a:cubicBezTo>
                  <a:cubicBezTo>
                    <a:pt x="126" y="265"/>
                    <a:pt x="127" y="268"/>
                    <a:pt x="129" y="269"/>
                  </a:cubicBezTo>
                  <a:cubicBezTo>
                    <a:pt x="262" y="352"/>
                    <a:pt x="262" y="352"/>
                    <a:pt x="262" y="352"/>
                  </a:cubicBezTo>
                  <a:cubicBezTo>
                    <a:pt x="114" y="266"/>
                    <a:pt x="114" y="266"/>
                    <a:pt x="114" y="266"/>
                  </a:cubicBezTo>
                  <a:cubicBezTo>
                    <a:pt x="112" y="265"/>
                    <a:pt x="109" y="266"/>
                    <a:pt x="108" y="268"/>
                  </a:cubicBezTo>
                  <a:cubicBezTo>
                    <a:pt x="107" y="269"/>
                    <a:pt x="107" y="270"/>
                    <a:pt x="107" y="270"/>
                  </a:cubicBezTo>
                  <a:cubicBezTo>
                    <a:pt x="107" y="272"/>
                    <a:pt x="108" y="273"/>
                    <a:pt x="108" y="273"/>
                  </a:cubicBezTo>
                  <a:cubicBezTo>
                    <a:pt x="108" y="274"/>
                    <a:pt x="109" y="274"/>
                    <a:pt x="109" y="275"/>
                  </a:cubicBezTo>
                  <a:cubicBezTo>
                    <a:pt x="110" y="275"/>
                    <a:pt x="111" y="276"/>
                    <a:pt x="112" y="277"/>
                  </a:cubicBezTo>
                  <a:cubicBezTo>
                    <a:pt x="116" y="280"/>
                    <a:pt x="125" y="286"/>
                    <a:pt x="137" y="294"/>
                  </a:cubicBezTo>
                  <a:cubicBezTo>
                    <a:pt x="180" y="321"/>
                    <a:pt x="263" y="372"/>
                    <a:pt x="335" y="416"/>
                  </a:cubicBezTo>
                  <a:cubicBezTo>
                    <a:pt x="372" y="438"/>
                    <a:pt x="405" y="459"/>
                    <a:pt x="430" y="474"/>
                  </a:cubicBezTo>
                  <a:cubicBezTo>
                    <a:pt x="442" y="482"/>
                    <a:pt x="452" y="488"/>
                    <a:pt x="459" y="492"/>
                  </a:cubicBezTo>
                  <a:cubicBezTo>
                    <a:pt x="462" y="494"/>
                    <a:pt x="465" y="496"/>
                    <a:pt x="467" y="497"/>
                  </a:cubicBezTo>
                  <a:cubicBezTo>
                    <a:pt x="467" y="498"/>
                    <a:pt x="468" y="498"/>
                    <a:pt x="468" y="499"/>
                  </a:cubicBezTo>
                  <a:cubicBezTo>
                    <a:pt x="469" y="499"/>
                    <a:pt x="469" y="499"/>
                    <a:pt x="469" y="499"/>
                  </a:cubicBezTo>
                  <a:cubicBezTo>
                    <a:pt x="469" y="499"/>
                    <a:pt x="469" y="499"/>
                    <a:pt x="469" y="499"/>
                  </a:cubicBezTo>
                  <a:cubicBezTo>
                    <a:pt x="470" y="497"/>
                    <a:pt x="470" y="497"/>
                    <a:pt x="470" y="497"/>
                  </a:cubicBezTo>
                  <a:cubicBezTo>
                    <a:pt x="468" y="499"/>
                    <a:pt x="468" y="499"/>
                    <a:pt x="468" y="499"/>
                  </a:cubicBezTo>
                  <a:cubicBezTo>
                    <a:pt x="469" y="499"/>
                    <a:pt x="469" y="499"/>
                    <a:pt x="469" y="499"/>
                  </a:cubicBezTo>
                  <a:cubicBezTo>
                    <a:pt x="470" y="497"/>
                    <a:pt x="470" y="497"/>
                    <a:pt x="470" y="497"/>
                  </a:cubicBezTo>
                  <a:cubicBezTo>
                    <a:pt x="468" y="499"/>
                    <a:pt x="468" y="499"/>
                    <a:pt x="468" y="499"/>
                  </a:cubicBezTo>
                  <a:cubicBezTo>
                    <a:pt x="472" y="496"/>
                    <a:pt x="472" y="496"/>
                    <a:pt x="472" y="496"/>
                  </a:cubicBezTo>
                  <a:cubicBezTo>
                    <a:pt x="468" y="498"/>
                    <a:pt x="468" y="498"/>
                    <a:pt x="468" y="498"/>
                  </a:cubicBezTo>
                  <a:cubicBezTo>
                    <a:pt x="468" y="499"/>
                    <a:pt x="468" y="499"/>
                    <a:pt x="468" y="499"/>
                  </a:cubicBezTo>
                  <a:cubicBezTo>
                    <a:pt x="472" y="496"/>
                    <a:pt x="472" y="496"/>
                    <a:pt x="472" y="496"/>
                  </a:cubicBezTo>
                  <a:cubicBezTo>
                    <a:pt x="468" y="498"/>
                    <a:pt x="468" y="498"/>
                    <a:pt x="468" y="498"/>
                  </a:cubicBezTo>
                  <a:cubicBezTo>
                    <a:pt x="472" y="496"/>
                    <a:pt x="472" y="496"/>
                    <a:pt x="472" y="496"/>
                  </a:cubicBezTo>
                  <a:cubicBezTo>
                    <a:pt x="467" y="496"/>
                    <a:pt x="467" y="496"/>
                    <a:pt x="467" y="496"/>
                  </a:cubicBezTo>
                  <a:cubicBezTo>
                    <a:pt x="467" y="497"/>
                    <a:pt x="468" y="498"/>
                    <a:pt x="468" y="498"/>
                  </a:cubicBezTo>
                  <a:cubicBezTo>
                    <a:pt x="472" y="496"/>
                    <a:pt x="472" y="496"/>
                    <a:pt x="472" y="496"/>
                  </a:cubicBezTo>
                  <a:cubicBezTo>
                    <a:pt x="467" y="496"/>
                    <a:pt x="467" y="496"/>
                    <a:pt x="467" y="496"/>
                  </a:cubicBezTo>
                  <a:cubicBezTo>
                    <a:pt x="472" y="496"/>
                    <a:pt x="472" y="496"/>
                    <a:pt x="472" y="496"/>
                  </a:cubicBezTo>
                  <a:cubicBezTo>
                    <a:pt x="468" y="493"/>
                    <a:pt x="468" y="493"/>
                    <a:pt x="468" y="493"/>
                  </a:cubicBezTo>
                  <a:cubicBezTo>
                    <a:pt x="467" y="494"/>
                    <a:pt x="467" y="495"/>
                    <a:pt x="467" y="496"/>
                  </a:cubicBezTo>
                  <a:cubicBezTo>
                    <a:pt x="472" y="496"/>
                    <a:pt x="472" y="496"/>
                    <a:pt x="472" y="496"/>
                  </a:cubicBezTo>
                  <a:cubicBezTo>
                    <a:pt x="468" y="493"/>
                    <a:pt x="468" y="493"/>
                    <a:pt x="468" y="493"/>
                  </a:cubicBezTo>
                  <a:cubicBezTo>
                    <a:pt x="472" y="496"/>
                    <a:pt x="472" y="496"/>
                    <a:pt x="472" y="496"/>
                  </a:cubicBezTo>
                  <a:cubicBezTo>
                    <a:pt x="474" y="492"/>
                    <a:pt x="474" y="492"/>
                    <a:pt x="474" y="492"/>
                  </a:cubicBezTo>
                  <a:cubicBezTo>
                    <a:pt x="474" y="492"/>
                    <a:pt x="380" y="438"/>
                    <a:pt x="286" y="385"/>
                  </a:cubicBezTo>
                  <a:cubicBezTo>
                    <a:pt x="239" y="358"/>
                    <a:pt x="192" y="331"/>
                    <a:pt x="157" y="311"/>
                  </a:cubicBezTo>
                  <a:cubicBezTo>
                    <a:pt x="139" y="301"/>
                    <a:pt x="125" y="293"/>
                    <a:pt x="114" y="287"/>
                  </a:cubicBezTo>
                  <a:cubicBezTo>
                    <a:pt x="109" y="284"/>
                    <a:pt x="105" y="282"/>
                    <a:pt x="102" y="280"/>
                  </a:cubicBezTo>
                  <a:cubicBezTo>
                    <a:pt x="101" y="280"/>
                    <a:pt x="99" y="279"/>
                    <a:pt x="99" y="279"/>
                  </a:cubicBezTo>
                  <a:cubicBezTo>
                    <a:pt x="98" y="278"/>
                    <a:pt x="98" y="278"/>
                    <a:pt x="98" y="278"/>
                  </a:cubicBezTo>
                  <a:cubicBezTo>
                    <a:pt x="97" y="278"/>
                    <a:pt x="97" y="278"/>
                    <a:pt x="97" y="278"/>
                  </a:cubicBezTo>
                  <a:cubicBezTo>
                    <a:pt x="97" y="278"/>
                    <a:pt x="97" y="278"/>
                    <a:pt x="97" y="278"/>
                  </a:cubicBezTo>
                  <a:cubicBezTo>
                    <a:pt x="96" y="278"/>
                    <a:pt x="96" y="278"/>
                    <a:pt x="96" y="278"/>
                  </a:cubicBezTo>
                  <a:cubicBezTo>
                    <a:pt x="96" y="278"/>
                    <a:pt x="96" y="277"/>
                    <a:pt x="95" y="277"/>
                  </a:cubicBezTo>
                  <a:cubicBezTo>
                    <a:pt x="93" y="277"/>
                    <a:pt x="91" y="279"/>
                    <a:pt x="91" y="281"/>
                  </a:cubicBezTo>
                  <a:cubicBezTo>
                    <a:pt x="90" y="283"/>
                    <a:pt x="91" y="285"/>
                    <a:pt x="93" y="286"/>
                  </a:cubicBezTo>
                  <a:cubicBezTo>
                    <a:pt x="93" y="286"/>
                    <a:pt x="99" y="289"/>
                    <a:pt x="108" y="295"/>
                  </a:cubicBezTo>
                  <a:cubicBezTo>
                    <a:pt x="143" y="316"/>
                    <a:pt x="230" y="368"/>
                    <a:pt x="308" y="415"/>
                  </a:cubicBezTo>
                  <a:cubicBezTo>
                    <a:pt x="347" y="439"/>
                    <a:pt x="383" y="462"/>
                    <a:pt x="410" y="480"/>
                  </a:cubicBezTo>
                  <a:cubicBezTo>
                    <a:pt x="424" y="488"/>
                    <a:pt x="435" y="496"/>
                    <a:pt x="443" y="501"/>
                  </a:cubicBezTo>
                  <a:cubicBezTo>
                    <a:pt x="446" y="504"/>
                    <a:pt x="449" y="506"/>
                    <a:pt x="451" y="508"/>
                  </a:cubicBezTo>
                  <a:cubicBezTo>
                    <a:pt x="452" y="509"/>
                    <a:pt x="453" y="509"/>
                    <a:pt x="453" y="510"/>
                  </a:cubicBezTo>
                  <a:cubicBezTo>
                    <a:pt x="453" y="510"/>
                    <a:pt x="453" y="510"/>
                    <a:pt x="453" y="510"/>
                  </a:cubicBezTo>
                  <a:cubicBezTo>
                    <a:pt x="453" y="510"/>
                    <a:pt x="453" y="510"/>
                    <a:pt x="453" y="510"/>
                  </a:cubicBezTo>
                  <a:cubicBezTo>
                    <a:pt x="455" y="509"/>
                    <a:pt x="455" y="509"/>
                    <a:pt x="455" y="509"/>
                  </a:cubicBezTo>
                  <a:cubicBezTo>
                    <a:pt x="453" y="510"/>
                    <a:pt x="453" y="510"/>
                    <a:pt x="453" y="510"/>
                  </a:cubicBezTo>
                  <a:cubicBezTo>
                    <a:pt x="453" y="510"/>
                    <a:pt x="453" y="510"/>
                    <a:pt x="453" y="510"/>
                  </a:cubicBezTo>
                  <a:cubicBezTo>
                    <a:pt x="455" y="509"/>
                    <a:pt x="455" y="509"/>
                    <a:pt x="455" y="509"/>
                  </a:cubicBezTo>
                  <a:cubicBezTo>
                    <a:pt x="453" y="510"/>
                    <a:pt x="453" y="510"/>
                    <a:pt x="453" y="510"/>
                  </a:cubicBezTo>
                  <a:cubicBezTo>
                    <a:pt x="456" y="508"/>
                    <a:pt x="456" y="508"/>
                    <a:pt x="456" y="508"/>
                  </a:cubicBezTo>
                  <a:cubicBezTo>
                    <a:pt x="453" y="508"/>
                    <a:pt x="453" y="508"/>
                    <a:pt x="453" y="508"/>
                  </a:cubicBezTo>
                  <a:cubicBezTo>
                    <a:pt x="453" y="509"/>
                    <a:pt x="453" y="509"/>
                    <a:pt x="453" y="510"/>
                  </a:cubicBezTo>
                  <a:cubicBezTo>
                    <a:pt x="456" y="508"/>
                    <a:pt x="456" y="508"/>
                    <a:pt x="456" y="508"/>
                  </a:cubicBezTo>
                  <a:cubicBezTo>
                    <a:pt x="453" y="508"/>
                    <a:pt x="453" y="508"/>
                    <a:pt x="453" y="508"/>
                  </a:cubicBezTo>
                  <a:cubicBezTo>
                    <a:pt x="457" y="508"/>
                    <a:pt x="457" y="508"/>
                    <a:pt x="457" y="508"/>
                  </a:cubicBezTo>
                  <a:cubicBezTo>
                    <a:pt x="453" y="506"/>
                    <a:pt x="453" y="506"/>
                    <a:pt x="453" y="506"/>
                  </a:cubicBezTo>
                  <a:cubicBezTo>
                    <a:pt x="453" y="507"/>
                    <a:pt x="453" y="507"/>
                    <a:pt x="453" y="508"/>
                  </a:cubicBezTo>
                  <a:cubicBezTo>
                    <a:pt x="457" y="508"/>
                    <a:pt x="457" y="508"/>
                    <a:pt x="457" y="508"/>
                  </a:cubicBezTo>
                  <a:cubicBezTo>
                    <a:pt x="453" y="506"/>
                    <a:pt x="453" y="506"/>
                    <a:pt x="453" y="506"/>
                  </a:cubicBezTo>
                  <a:cubicBezTo>
                    <a:pt x="457" y="508"/>
                    <a:pt x="457" y="508"/>
                    <a:pt x="457" y="508"/>
                  </a:cubicBezTo>
                  <a:cubicBezTo>
                    <a:pt x="460" y="504"/>
                    <a:pt x="460" y="504"/>
                    <a:pt x="460" y="504"/>
                  </a:cubicBezTo>
                  <a:cubicBezTo>
                    <a:pt x="89" y="291"/>
                    <a:pt x="89" y="291"/>
                    <a:pt x="89" y="291"/>
                  </a:cubicBezTo>
                  <a:cubicBezTo>
                    <a:pt x="86" y="290"/>
                    <a:pt x="84" y="291"/>
                    <a:pt x="82" y="293"/>
                  </a:cubicBezTo>
                  <a:cubicBezTo>
                    <a:pt x="81" y="295"/>
                    <a:pt x="82" y="298"/>
                    <a:pt x="84" y="299"/>
                  </a:cubicBezTo>
                  <a:cubicBezTo>
                    <a:pt x="84" y="299"/>
                    <a:pt x="90" y="303"/>
                    <a:pt x="99" y="309"/>
                  </a:cubicBezTo>
                  <a:cubicBezTo>
                    <a:pt x="134" y="330"/>
                    <a:pt x="220" y="382"/>
                    <a:pt x="298" y="430"/>
                  </a:cubicBezTo>
                  <a:cubicBezTo>
                    <a:pt x="337" y="454"/>
                    <a:pt x="373" y="477"/>
                    <a:pt x="400" y="494"/>
                  </a:cubicBezTo>
                  <a:cubicBezTo>
                    <a:pt x="414" y="503"/>
                    <a:pt x="425" y="510"/>
                    <a:pt x="432" y="515"/>
                  </a:cubicBezTo>
                  <a:cubicBezTo>
                    <a:pt x="436" y="518"/>
                    <a:pt x="439" y="520"/>
                    <a:pt x="441" y="521"/>
                  </a:cubicBezTo>
                  <a:cubicBezTo>
                    <a:pt x="442" y="522"/>
                    <a:pt x="443" y="523"/>
                    <a:pt x="443" y="523"/>
                  </a:cubicBezTo>
                  <a:cubicBezTo>
                    <a:pt x="443" y="523"/>
                    <a:pt x="443" y="523"/>
                    <a:pt x="443" y="523"/>
                  </a:cubicBezTo>
                  <a:cubicBezTo>
                    <a:pt x="443" y="523"/>
                    <a:pt x="443" y="523"/>
                    <a:pt x="443" y="523"/>
                  </a:cubicBezTo>
                  <a:cubicBezTo>
                    <a:pt x="443" y="523"/>
                    <a:pt x="443" y="523"/>
                    <a:pt x="443" y="523"/>
                  </a:cubicBezTo>
                  <a:cubicBezTo>
                    <a:pt x="443" y="523"/>
                    <a:pt x="443" y="523"/>
                    <a:pt x="443" y="523"/>
                  </a:cubicBezTo>
                  <a:cubicBezTo>
                    <a:pt x="443" y="523"/>
                    <a:pt x="443" y="523"/>
                    <a:pt x="443" y="523"/>
                  </a:cubicBezTo>
                  <a:cubicBezTo>
                    <a:pt x="443" y="523"/>
                    <a:pt x="443" y="523"/>
                    <a:pt x="443" y="523"/>
                  </a:cubicBezTo>
                  <a:cubicBezTo>
                    <a:pt x="445" y="521"/>
                    <a:pt x="445" y="521"/>
                    <a:pt x="445" y="521"/>
                  </a:cubicBezTo>
                  <a:cubicBezTo>
                    <a:pt x="443" y="523"/>
                    <a:pt x="443" y="523"/>
                    <a:pt x="443" y="523"/>
                  </a:cubicBezTo>
                  <a:cubicBezTo>
                    <a:pt x="443" y="523"/>
                    <a:pt x="443" y="523"/>
                    <a:pt x="443" y="523"/>
                  </a:cubicBezTo>
                  <a:cubicBezTo>
                    <a:pt x="445" y="521"/>
                    <a:pt x="445" y="521"/>
                    <a:pt x="445" y="521"/>
                  </a:cubicBezTo>
                  <a:cubicBezTo>
                    <a:pt x="443" y="523"/>
                    <a:pt x="443" y="523"/>
                    <a:pt x="443" y="523"/>
                  </a:cubicBezTo>
                  <a:cubicBezTo>
                    <a:pt x="447" y="521"/>
                    <a:pt x="447" y="521"/>
                    <a:pt x="447" y="521"/>
                  </a:cubicBezTo>
                  <a:cubicBezTo>
                    <a:pt x="442" y="521"/>
                    <a:pt x="442" y="521"/>
                    <a:pt x="442" y="521"/>
                  </a:cubicBezTo>
                  <a:cubicBezTo>
                    <a:pt x="442" y="522"/>
                    <a:pt x="443" y="522"/>
                    <a:pt x="443" y="523"/>
                  </a:cubicBezTo>
                  <a:cubicBezTo>
                    <a:pt x="447" y="521"/>
                    <a:pt x="447" y="521"/>
                    <a:pt x="447" y="521"/>
                  </a:cubicBezTo>
                  <a:cubicBezTo>
                    <a:pt x="442" y="521"/>
                    <a:pt x="442" y="521"/>
                    <a:pt x="442" y="521"/>
                  </a:cubicBezTo>
                  <a:cubicBezTo>
                    <a:pt x="447" y="521"/>
                    <a:pt x="447" y="521"/>
                    <a:pt x="447" y="521"/>
                  </a:cubicBezTo>
                  <a:cubicBezTo>
                    <a:pt x="443" y="518"/>
                    <a:pt x="443" y="518"/>
                    <a:pt x="443" y="518"/>
                  </a:cubicBezTo>
                  <a:cubicBezTo>
                    <a:pt x="443" y="519"/>
                    <a:pt x="442" y="520"/>
                    <a:pt x="442" y="521"/>
                  </a:cubicBezTo>
                  <a:cubicBezTo>
                    <a:pt x="447" y="521"/>
                    <a:pt x="447" y="521"/>
                    <a:pt x="447" y="521"/>
                  </a:cubicBezTo>
                  <a:cubicBezTo>
                    <a:pt x="443" y="518"/>
                    <a:pt x="443" y="518"/>
                    <a:pt x="443" y="518"/>
                  </a:cubicBezTo>
                  <a:cubicBezTo>
                    <a:pt x="443" y="518"/>
                    <a:pt x="443" y="518"/>
                    <a:pt x="443" y="518"/>
                  </a:cubicBezTo>
                  <a:cubicBezTo>
                    <a:pt x="446" y="520"/>
                    <a:pt x="446" y="520"/>
                    <a:pt x="446" y="520"/>
                  </a:cubicBezTo>
                  <a:cubicBezTo>
                    <a:pt x="445" y="517"/>
                    <a:pt x="445" y="517"/>
                    <a:pt x="445" y="517"/>
                  </a:cubicBezTo>
                  <a:cubicBezTo>
                    <a:pt x="444" y="517"/>
                    <a:pt x="444" y="517"/>
                    <a:pt x="443" y="518"/>
                  </a:cubicBezTo>
                  <a:cubicBezTo>
                    <a:pt x="446" y="520"/>
                    <a:pt x="446" y="520"/>
                    <a:pt x="446" y="520"/>
                  </a:cubicBezTo>
                  <a:cubicBezTo>
                    <a:pt x="445" y="517"/>
                    <a:pt x="445" y="517"/>
                    <a:pt x="445" y="517"/>
                  </a:cubicBezTo>
                  <a:cubicBezTo>
                    <a:pt x="446" y="519"/>
                    <a:pt x="446" y="519"/>
                    <a:pt x="446" y="519"/>
                  </a:cubicBezTo>
                  <a:cubicBezTo>
                    <a:pt x="446" y="517"/>
                    <a:pt x="446" y="517"/>
                    <a:pt x="446" y="517"/>
                  </a:cubicBezTo>
                  <a:cubicBezTo>
                    <a:pt x="446" y="517"/>
                    <a:pt x="445" y="517"/>
                    <a:pt x="445" y="517"/>
                  </a:cubicBezTo>
                  <a:cubicBezTo>
                    <a:pt x="446" y="519"/>
                    <a:pt x="446" y="519"/>
                    <a:pt x="446" y="519"/>
                  </a:cubicBezTo>
                  <a:cubicBezTo>
                    <a:pt x="446" y="517"/>
                    <a:pt x="446" y="517"/>
                    <a:pt x="446" y="517"/>
                  </a:cubicBezTo>
                  <a:cubicBezTo>
                    <a:pt x="446" y="517"/>
                    <a:pt x="446" y="517"/>
                    <a:pt x="446" y="517"/>
                  </a:cubicBezTo>
                  <a:cubicBezTo>
                    <a:pt x="446" y="517"/>
                    <a:pt x="446" y="517"/>
                    <a:pt x="446" y="517"/>
                  </a:cubicBezTo>
                  <a:cubicBezTo>
                    <a:pt x="446" y="517"/>
                    <a:pt x="446" y="517"/>
                    <a:pt x="446" y="517"/>
                  </a:cubicBezTo>
                  <a:cubicBezTo>
                    <a:pt x="446" y="517"/>
                    <a:pt x="446" y="517"/>
                    <a:pt x="446" y="517"/>
                  </a:cubicBezTo>
                  <a:cubicBezTo>
                    <a:pt x="446" y="517"/>
                    <a:pt x="446" y="517"/>
                    <a:pt x="446" y="517"/>
                  </a:cubicBezTo>
                  <a:cubicBezTo>
                    <a:pt x="446" y="517"/>
                    <a:pt x="445" y="516"/>
                    <a:pt x="444" y="516"/>
                  </a:cubicBezTo>
                  <a:cubicBezTo>
                    <a:pt x="441" y="515"/>
                    <a:pt x="438" y="514"/>
                    <a:pt x="433" y="512"/>
                  </a:cubicBezTo>
                  <a:cubicBezTo>
                    <a:pt x="416" y="503"/>
                    <a:pt x="386" y="486"/>
                    <a:pt x="350" y="465"/>
                  </a:cubicBezTo>
                  <a:cubicBezTo>
                    <a:pt x="297" y="433"/>
                    <a:pt x="231" y="392"/>
                    <a:pt x="177" y="359"/>
                  </a:cubicBezTo>
                  <a:cubicBezTo>
                    <a:pt x="150" y="342"/>
                    <a:pt x="126" y="328"/>
                    <a:pt x="108" y="317"/>
                  </a:cubicBezTo>
                  <a:cubicBezTo>
                    <a:pt x="99" y="312"/>
                    <a:pt x="92" y="308"/>
                    <a:pt x="87" y="305"/>
                  </a:cubicBezTo>
                  <a:cubicBezTo>
                    <a:pt x="84" y="304"/>
                    <a:pt x="82" y="303"/>
                    <a:pt x="80" y="302"/>
                  </a:cubicBezTo>
                  <a:cubicBezTo>
                    <a:pt x="79" y="301"/>
                    <a:pt x="78" y="301"/>
                    <a:pt x="77" y="301"/>
                  </a:cubicBezTo>
                  <a:cubicBezTo>
                    <a:pt x="76" y="300"/>
                    <a:pt x="76" y="300"/>
                    <a:pt x="74" y="300"/>
                  </a:cubicBezTo>
                  <a:cubicBezTo>
                    <a:pt x="74" y="300"/>
                    <a:pt x="73" y="300"/>
                    <a:pt x="73" y="300"/>
                  </a:cubicBezTo>
                  <a:cubicBezTo>
                    <a:pt x="72" y="301"/>
                    <a:pt x="71" y="301"/>
                    <a:pt x="70" y="302"/>
                  </a:cubicBezTo>
                  <a:cubicBezTo>
                    <a:pt x="70" y="303"/>
                    <a:pt x="69" y="305"/>
                    <a:pt x="70" y="306"/>
                  </a:cubicBezTo>
                  <a:cubicBezTo>
                    <a:pt x="70" y="307"/>
                    <a:pt x="71" y="308"/>
                    <a:pt x="72" y="309"/>
                  </a:cubicBezTo>
                  <a:cubicBezTo>
                    <a:pt x="72" y="309"/>
                    <a:pt x="77" y="312"/>
                    <a:pt x="87" y="318"/>
                  </a:cubicBezTo>
                  <a:cubicBezTo>
                    <a:pt x="122" y="340"/>
                    <a:pt x="208" y="394"/>
                    <a:pt x="286" y="442"/>
                  </a:cubicBezTo>
                  <a:cubicBezTo>
                    <a:pt x="325" y="466"/>
                    <a:pt x="362" y="489"/>
                    <a:pt x="389" y="506"/>
                  </a:cubicBezTo>
                  <a:cubicBezTo>
                    <a:pt x="402" y="515"/>
                    <a:pt x="413" y="522"/>
                    <a:pt x="421" y="527"/>
                  </a:cubicBezTo>
                  <a:cubicBezTo>
                    <a:pt x="425" y="529"/>
                    <a:pt x="428" y="531"/>
                    <a:pt x="430" y="532"/>
                  </a:cubicBezTo>
                  <a:cubicBezTo>
                    <a:pt x="431" y="533"/>
                    <a:pt x="432" y="534"/>
                    <a:pt x="432" y="534"/>
                  </a:cubicBezTo>
                  <a:cubicBezTo>
                    <a:pt x="432" y="534"/>
                    <a:pt x="432" y="534"/>
                    <a:pt x="432" y="534"/>
                  </a:cubicBezTo>
                  <a:cubicBezTo>
                    <a:pt x="434" y="532"/>
                    <a:pt x="434" y="532"/>
                    <a:pt x="434" y="532"/>
                  </a:cubicBezTo>
                  <a:cubicBezTo>
                    <a:pt x="432" y="534"/>
                    <a:pt x="432" y="534"/>
                    <a:pt x="432" y="534"/>
                  </a:cubicBezTo>
                  <a:cubicBezTo>
                    <a:pt x="432" y="534"/>
                    <a:pt x="432" y="534"/>
                    <a:pt x="432" y="534"/>
                  </a:cubicBezTo>
                  <a:cubicBezTo>
                    <a:pt x="434" y="532"/>
                    <a:pt x="434" y="532"/>
                    <a:pt x="434" y="532"/>
                  </a:cubicBezTo>
                  <a:cubicBezTo>
                    <a:pt x="432" y="534"/>
                    <a:pt x="432" y="534"/>
                    <a:pt x="432" y="534"/>
                  </a:cubicBezTo>
                  <a:cubicBezTo>
                    <a:pt x="435" y="531"/>
                    <a:pt x="435" y="531"/>
                    <a:pt x="435" y="531"/>
                  </a:cubicBezTo>
                  <a:cubicBezTo>
                    <a:pt x="432" y="533"/>
                    <a:pt x="432" y="533"/>
                    <a:pt x="432" y="533"/>
                  </a:cubicBezTo>
                  <a:cubicBezTo>
                    <a:pt x="432" y="534"/>
                    <a:pt x="432" y="534"/>
                    <a:pt x="432" y="534"/>
                  </a:cubicBezTo>
                  <a:cubicBezTo>
                    <a:pt x="435" y="531"/>
                    <a:pt x="435" y="531"/>
                    <a:pt x="435" y="531"/>
                  </a:cubicBezTo>
                  <a:cubicBezTo>
                    <a:pt x="432" y="533"/>
                    <a:pt x="432" y="533"/>
                    <a:pt x="432" y="533"/>
                  </a:cubicBezTo>
                  <a:cubicBezTo>
                    <a:pt x="435" y="531"/>
                    <a:pt x="435" y="531"/>
                    <a:pt x="435" y="531"/>
                  </a:cubicBezTo>
                  <a:cubicBezTo>
                    <a:pt x="431" y="533"/>
                    <a:pt x="431" y="533"/>
                    <a:pt x="431" y="533"/>
                  </a:cubicBezTo>
                  <a:cubicBezTo>
                    <a:pt x="432" y="533"/>
                    <a:pt x="432" y="533"/>
                    <a:pt x="432" y="533"/>
                  </a:cubicBezTo>
                  <a:cubicBezTo>
                    <a:pt x="435" y="531"/>
                    <a:pt x="435" y="531"/>
                    <a:pt x="435" y="531"/>
                  </a:cubicBezTo>
                  <a:cubicBezTo>
                    <a:pt x="431" y="533"/>
                    <a:pt x="431" y="533"/>
                    <a:pt x="431" y="533"/>
                  </a:cubicBezTo>
                  <a:cubicBezTo>
                    <a:pt x="435" y="531"/>
                    <a:pt x="435" y="531"/>
                    <a:pt x="435" y="531"/>
                  </a:cubicBezTo>
                  <a:cubicBezTo>
                    <a:pt x="431" y="531"/>
                    <a:pt x="431" y="531"/>
                    <a:pt x="431" y="531"/>
                  </a:cubicBezTo>
                  <a:cubicBezTo>
                    <a:pt x="431" y="532"/>
                    <a:pt x="431" y="532"/>
                    <a:pt x="431" y="533"/>
                  </a:cubicBezTo>
                  <a:cubicBezTo>
                    <a:pt x="435" y="531"/>
                    <a:pt x="435" y="531"/>
                    <a:pt x="435" y="531"/>
                  </a:cubicBezTo>
                  <a:cubicBezTo>
                    <a:pt x="431" y="531"/>
                    <a:pt x="431" y="531"/>
                    <a:pt x="431" y="531"/>
                  </a:cubicBezTo>
                  <a:cubicBezTo>
                    <a:pt x="435" y="531"/>
                    <a:pt x="435" y="531"/>
                    <a:pt x="435" y="531"/>
                  </a:cubicBezTo>
                  <a:cubicBezTo>
                    <a:pt x="432" y="529"/>
                    <a:pt x="432" y="529"/>
                    <a:pt x="432" y="529"/>
                  </a:cubicBezTo>
                  <a:cubicBezTo>
                    <a:pt x="431" y="530"/>
                    <a:pt x="431" y="530"/>
                    <a:pt x="431" y="531"/>
                  </a:cubicBezTo>
                  <a:cubicBezTo>
                    <a:pt x="435" y="531"/>
                    <a:pt x="435" y="531"/>
                    <a:pt x="435" y="531"/>
                  </a:cubicBezTo>
                  <a:cubicBezTo>
                    <a:pt x="432" y="529"/>
                    <a:pt x="432" y="529"/>
                    <a:pt x="432" y="529"/>
                  </a:cubicBezTo>
                  <a:cubicBezTo>
                    <a:pt x="435" y="531"/>
                    <a:pt x="435" y="531"/>
                    <a:pt x="435" y="531"/>
                  </a:cubicBezTo>
                  <a:cubicBezTo>
                    <a:pt x="438" y="527"/>
                    <a:pt x="438" y="527"/>
                    <a:pt x="438" y="527"/>
                  </a:cubicBezTo>
                  <a:cubicBezTo>
                    <a:pt x="57" y="310"/>
                    <a:pt x="57" y="310"/>
                    <a:pt x="57" y="310"/>
                  </a:cubicBezTo>
                  <a:cubicBezTo>
                    <a:pt x="55" y="309"/>
                    <a:pt x="52" y="310"/>
                    <a:pt x="51" y="312"/>
                  </a:cubicBezTo>
                  <a:cubicBezTo>
                    <a:pt x="50" y="314"/>
                    <a:pt x="50" y="317"/>
                    <a:pt x="53" y="318"/>
                  </a:cubicBezTo>
                  <a:cubicBezTo>
                    <a:pt x="53" y="318"/>
                    <a:pt x="58" y="322"/>
                    <a:pt x="68" y="328"/>
                  </a:cubicBezTo>
                  <a:cubicBezTo>
                    <a:pt x="103" y="350"/>
                    <a:pt x="191" y="404"/>
                    <a:pt x="270" y="453"/>
                  </a:cubicBezTo>
                  <a:cubicBezTo>
                    <a:pt x="309" y="478"/>
                    <a:pt x="347" y="501"/>
                    <a:pt x="374" y="518"/>
                  </a:cubicBezTo>
                  <a:cubicBezTo>
                    <a:pt x="388" y="527"/>
                    <a:pt x="399" y="534"/>
                    <a:pt x="407" y="539"/>
                  </a:cubicBezTo>
                  <a:cubicBezTo>
                    <a:pt x="411" y="541"/>
                    <a:pt x="414" y="543"/>
                    <a:pt x="416" y="545"/>
                  </a:cubicBezTo>
                  <a:cubicBezTo>
                    <a:pt x="417" y="545"/>
                    <a:pt x="417" y="546"/>
                    <a:pt x="418" y="546"/>
                  </a:cubicBezTo>
                  <a:cubicBezTo>
                    <a:pt x="418" y="547"/>
                    <a:pt x="418" y="547"/>
                    <a:pt x="418" y="547"/>
                  </a:cubicBezTo>
                  <a:cubicBezTo>
                    <a:pt x="420" y="544"/>
                    <a:pt x="420" y="544"/>
                    <a:pt x="420" y="544"/>
                  </a:cubicBezTo>
                  <a:cubicBezTo>
                    <a:pt x="418" y="546"/>
                    <a:pt x="418" y="546"/>
                    <a:pt x="418" y="546"/>
                  </a:cubicBezTo>
                  <a:cubicBezTo>
                    <a:pt x="418" y="547"/>
                    <a:pt x="418" y="547"/>
                    <a:pt x="418" y="547"/>
                  </a:cubicBezTo>
                  <a:cubicBezTo>
                    <a:pt x="420" y="544"/>
                    <a:pt x="420" y="544"/>
                    <a:pt x="420" y="544"/>
                  </a:cubicBezTo>
                  <a:cubicBezTo>
                    <a:pt x="418" y="546"/>
                    <a:pt x="418" y="546"/>
                    <a:pt x="418" y="546"/>
                  </a:cubicBezTo>
                  <a:cubicBezTo>
                    <a:pt x="421" y="543"/>
                    <a:pt x="421" y="543"/>
                    <a:pt x="421" y="543"/>
                  </a:cubicBezTo>
                  <a:cubicBezTo>
                    <a:pt x="418" y="546"/>
                    <a:pt x="418" y="546"/>
                    <a:pt x="418" y="546"/>
                  </a:cubicBezTo>
                  <a:cubicBezTo>
                    <a:pt x="418" y="546"/>
                    <a:pt x="418" y="546"/>
                    <a:pt x="418" y="546"/>
                  </a:cubicBezTo>
                  <a:cubicBezTo>
                    <a:pt x="421" y="543"/>
                    <a:pt x="421" y="543"/>
                    <a:pt x="421" y="543"/>
                  </a:cubicBezTo>
                  <a:cubicBezTo>
                    <a:pt x="418" y="546"/>
                    <a:pt x="418" y="546"/>
                    <a:pt x="418" y="546"/>
                  </a:cubicBezTo>
                  <a:cubicBezTo>
                    <a:pt x="421" y="543"/>
                    <a:pt x="421" y="543"/>
                    <a:pt x="421" y="543"/>
                  </a:cubicBezTo>
                  <a:cubicBezTo>
                    <a:pt x="417" y="545"/>
                    <a:pt x="417" y="545"/>
                    <a:pt x="417" y="545"/>
                  </a:cubicBezTo>
                  <a:cubicBezTo>
                    <a:pt x="417" y="545"/>
                    <a:pt x="417" y="546"/>
                    <a:pt x="418" y="546"/>
                  </a:cubicBezTo>
                  <a:cubicBezTo>
                    <a:pt x="421" y="543"/>
                    <a:pt x="421" y="543"/>
                    <a:pt x="421" y="543"/>
                  </a:cubicBezTo>
                  <a:cubicBezTo>
                    <a:pt x="417" y="545"/>
                    <a:pt x="417" y="545"/>
                    <a:pt x="417" y="545"/>
                  </a:cubicBezTo>
                  <a:cubicBezTo>
                    <a:pt x="421" y="543"/>
                    <a:pt x="421" y="543"/>
                    <a:pt x="421" y="543"/>
                  </a:cubicBezTo>
                  <a:cubicBezTo>
                    <a:pt x="417" y="543"/>
                    <a:pt x="417" y="543"/>
                    <a:pt x="417" y="543"/>
                  </a:cubicBezTo>
                  <a:cubicBezTo>
                    <a:pt x="417" y="544"/>
                    <a:pt x="417" y="545"/>
                    <a:pt x="417" y="545"/>
                  </a:cubicBezTo>
                  <a:cubicBezTo>
                    <a:pt x="421" y="543"/>
                    <a:pt x="421" y="543"/>
                    <a:pt x="421" y="543"/>
                  </a:cubicBezTo>
                  <a:cubicBezTo>
                    <a:pt x="417" y="543"/>
                    <a:pt x="417" y="543"/>
                    <a:pt x="417" y="543"/>
                  </a:cubicBezTo>
                  <a:cubicBezTo>
                    <a:pt x="421" y="543"/>
                    <a:pt x="421" y="543"/>
                    <a:pt x="421" y="543"/>
                  </a:cubicBezTo>
                  <a:cubicBezTo>
                    <a:pt x="417" y="541"/>
                    <a:pt x="417" y="541"/>
                    <a:pt x="417" y="541"/>
                  </a:cubicBezTo>
                  <a:cubicBezTo>
                    <a:pt x="417" y="542"/>
                    <a:pt x="417" y="543"/>
                    <a:pt x="417" y="543"/>
                  </a:cubicBezTo>
                  <a:cubicBezTo>
                    <a:pt x="421" y="543"/>
                    <a:pt x="421" y="543"/>
                    <a:pt x="421" y="543"/>
                  </a:cubicBezTo>
                  <a:cubicBezTo>
                    <a:pt x="417" y="541"/>
                    <a:pt x="417" y="541"/>
                    <a:pt x="417" y="541"/>
                  </a:cubicBezTo>
                  <a:cubicBezTo>
                    <a:pt x="421" y="543"/>
                    <a:pt x="421" y="543"/>
                    <a:pt x="421" y="543"/>
                  </a:cubicBezTo>
                  <a:cubicBezTo>
                    <a:pt x="424" y="539"/>
                    <a:pt x="424" y="539"/>
                    <a:pt x="424" y="539"/>
                  </a:cubicBezTo>
                  <a:cubicBezTo>
                    <a:pt x="43" y="317"/>
                    <a:pt x="43" y="317"/>
                    <a:pt x="43" y="317"/>
                  </a:cubicBezTo>
                  <a:cubicBezTo>
                    <a:pt x="42" y="316"/>
                    <a:pt x="41" y="316"/>
                    <a:pt x="40" y="316"/>
                  </a:cubicBezTo>
                  <a:cubicBezTo>
                    <a:pt x="39" y="317"/>
                    <a:pt x="38" y="317"/>
                    <a:pt x="37" y="318"/>
                  </a:cubicBezTo>
                  <a:cubicBezTo>
                    <a:pt x="36" y="320"/>
                    <a:pt x="36" y="321"/>
                    <a:pt x="37" y="322"/>
                  </a:cubicBezTo>
                  <a:cubicBezTo>
                    <a:pt x="37" y="323"/>
                    <a:pt x="38" y="324"/>
                    <a:pt x="39" y="325"/>
                  </a:cubicBezTo>
                  <a:cubicBezTo>
                    <a:pt x="39" y="325"/>
                    <a:pt x="40" y="326"/>
                    <a:pt x="43" y="327"/>
                  </a:cubicBezTo>
                  <a:cubicBezTo>
                    <a:pt x="63" y="339"/>
                    <a:pt x="155" y="393"/>
                    <a:pt x="241" y="445"/>
                  </a:cubicBezTo>
                  <a:cubicBezTo>
                    <a:pt x="285" y="472"/>
                    <a:pt x="327" y="498"/>
                    <a:pt x="358" y="518"/>
                  </a:cubicBezTo>
                  <a:cubicBezTo>
                    <a:pt x="373" y="528"/>
                    <a:pt x="386" y="536"/>
                    <a:pt x="395" y="543"/>
                  </a:cubicBezTo>
                  <a:cubicBezTo>
                    <a:pt x="400" y="546"/>
                    <a:pt x="403" y="549"/>
                    <a:pt x="405" y="551"/>
                  </a:cubicBezTo>
                  <a:cubicBezTo>
                    <a:pt x="406" y="552"/>
                    <a:pt x="407" y="553"/>
                    <a:pt x="407" y="553"/>
                  </a:cubicBezTo>
                  <a:cubicBezTo>
                    <a:pt x="408" y="553"/>
                    <a:pt x="408" y="553"/>
                    <a:pt x="408" y="553"/>
                  </a:cubicBezTo>
                  <a:cubicBezTo>
                    <a:pt x="408" y="553"/>
                    <a:pt x="408" y="553"/>
                    <a:pt x="408" y="553"/>
                  </a:cubicBezTo>
                  <a:cubicBezTo>
                    <a:pt x="410" y="552"/>
                    <a:pt x="410" y="552"/>
                    <a:pt x="410" y="552"/>
                  </a:cubicBezTo>
                  <a:cubicBezTo>
                    <a:pt x="407" y="552"/>
                    <a:pt x="407" y="552"/>
                    <a:pt x="407" y="552"/>
                  </a:cubicBezTo>
                  <a:cubicBezTo>
                    <a:pt x="407" y="553"/>
                    <a:pt x="408" y="553"/>
                    <a:pt x="408" y="553"/>
                  </a:cubicBezTo>
                  <a:cubicBezTo>
                    <a:pt x="410" y="552"/>
                    <a:pt x="410" y="552"/>
                    <a:pt x="410" y="552"/>
                  </a:cubicBezTo>
                  <a:cubicBezTo>
                    <a:pt x="407" y="552"/>
                    <a:pt x="407" y="552"/>
                    <a:pt x="407" y="552"/>
                  </a:cubicBezTo>
                  <a:cubicBezTo>
                    <a:pt x="411" y="552"/>
                    <a:pt x="411" y="552"/>
                    <a:pt x="411" y="552"/>
                  </a:cubicBezTo>
                  <a:cubicBezTo>
                    <a:pt x="408" y="550"/>
                    <a:pt x="408" y="550"/>
                    <a:pt x="408" y="550"/>
                  </a:cubicBezTo>
                  <a:cubicBezTo>
                    <a:pt x="408" y="551"/>
                    <a:pt x="407" y="552"/>
                    <a:pt x="407" y="552"/>
                  </a:cubicBezTo>
                  <a:cubicBezTo>
                    <a:pt x="411" y="552"/>
                    <a:pt x="411" y="552"/>
                    <a:pt x="411" y="552"/>
                  </a:cubicBezTo>
                  <a:cubicBezTo>
                    <a:pt x="408" y="550"/>
                    <a:pt x="408" y="550"/>
                    <a:pt x="408" y="550"/>
                  </a:cubicBezTo>
                  <a:cubicBezTo>
                    <a:pt x="412" y="552"/>
                    <a:pt x="412" y="552"/>
                    <a:pt x="412" y="552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37" y="328"/>
                    <a:pt x="37" y="328"/>
                    <a:pt x="37" y="328"/>
                  </a:cubicBezTo>
                  <a:cubicBezTo>
                    <a:pt x="34" y="327"/>
                    <a:pt x="32" y="328"/>
                    <a:pt x="30" y="330"/>
                  </a:cubicBezTo>
                  <a:cubicBezTo>
                    <a:pt x="30" y="330"/>
                    <a:pt x="30" y="332"/>
                    <a:pt x="30" y="332"/>
                  </a:cubicBezTo>
                  <a:cubicBezTo>
                    <a:pt x="30" y="333"/>
                    <a:pt x="30" y="334"/>
                    <a:pt x="30" y="334"/>
                  </a:cubicBezTo>
                  <a:cubicBezTo>
                    <a:pt x="30" y="335"/>
                    <a:pt x="31" y="336"/>
                    <a:pt x="31" y="336"/>
                  </a:cubicBezTo>
                  <a:cubicBezTo>
                    <a:pt x="32" y="337"/>
                    <a:pt x="33" y="338"/>
                    <a:pt x="34" y="339"/>
                  </a:cubicBezTo>
                  <a:cubicBezTo>
                    <a:pt x="39" y="343"/>
                    <a:pt x="48" y="349"/>
                    <a:pt x="60" y="357"/>
                  </a:cubicBezTo>
                  <a:cubicBezTo>
                    <a:pt x="103" y="385"/>
                    <a:pt x="186" y="436"/>
                    <a:pt x="258" y="480"/>
                  </a:cubicBezTo>
                  <a:cubicBezTo>
                    <a:pt x="331" y="524"/>
                    <a:pt x="392" y="561"/>
                    <a:pt x="392" y="561"/>
                  </a:cubicBezTo>
                  <a:cubicBezTo>
                    <a:pt x="395" y="557"/>
                    <a:pt x="395" y="557"/>
                    <a:pt x="395" y="557"/>
                  </a:cubicBezTo>
                  <a:cubicBezTo>
                    <a:pt x="391" y="555"/>
                    <a:pt x="391" y="555"/>
                    <a:pt x="391" y="555"/>
                  </a:cubicBezTo>
                  <a:cubicBezTo>
                    <a:pt x="394" y="557"/>
                    <a:pt x="394" y="557"/>
                    <a:pt x="394" y="557"/>
                  </a:cubicBezTo>
                  <a:cubicBezTo>
                    <a:pt x="393" y="553"/>
                    <a:pt x="393" y="553"/>
                    <a:pt x="393" y="553"/>
                  </a:cubicBezTo>
                  <a:cubicBezTo>
                    <a:pt x="392" y="554"/>
                    <a:pt x="391" y="554"/>
                    <a:pt x="391" y="555"/>
                  </a:cubicBezTo>
                  <a:cubicBezTo>
                    <a:pt x="394" y="557"/>
                    <a:pt x="394" y="557"/>
                    <a:pt x="394" y="557"/>
                  </a:cubicBezTo>
                  <a:cubicBezTo>
                    <a:pt x="393" y="553"/>
                    <a:pt x="393" y="553"/>
                    <a:pt x="393" y="553"/>
                  </a:cubicBezTo>
                  <a:cubicBezTo>
                    <a:pt x="394" y="556"/>
                    <a:pt x="394" y="556"/>
                    <a:pt x="394" y="556"/>
                  </a:cubicBezTo>
                  <a:cubicBezTo>
                    <a:pt x="394" y="553"/>
                    <a:pt x="394" y="553"/>
                    <a:pt x="394" y="553"/>
                  </a:cubicBezTo>
                  <a:cubicBezTo>
                    <a:pt x="394" y="553"/>
                    <a:pt x="393" y="553"/>
                    <a:pt x="393" y="553"/>
                  </a:cubicBezTo>
                  <a:cubicBezTo>
                    <a:pt x="394" y="556"/>
                    <a:pt x="394" y="556"/>
                    <a:pt x="394" y="556"/>
                  </a:cubicBezTo>
                  <a:cubicBezTo>
                    <a:pt x="394" y="553"/>
                    <a:pt x="394" y="553"/>
                    <a:pt x="394" y="553"/>
                  </a:cubicBezTo>
                  <a:cubicBezTo>
                    <a:pt x="394" y="554"/>
                    <a:pt x="394" y="554"/>
                    <a:pt x="394" y="554"/>
                  </a:cubicBezTo>
                  <a:cubicBezTo>
                    <a:pt x="394" y="553"/>
                    <a:pt x="394" y="553"/>
                    <a:pt x="394" y="553"/>
                  </a:cubicBezTo>
                  <a:cubicBezTo>
                    <a:pt x="394" y="553"/>
                    <a:pt x="394" y="553"/>
                    <a:pt x="394" y="553"/>
                  </a:cubicBezTo>
                  <a:cubicBezTo>
                    <a:pt x="394" y="554"/>
                    <a:pt x="394" y="554"/>
                    <a:pt x="394" y="554"/>
                  </a:cubicBezTo>
                  <a:cubicBezTo>
                    <a:pt x="394" y="553"/>
                    <a:pt x="394" y="553"/>
                    <a:pt x="394" y="553"/>
                  </a:cubicBezTo>
                  <a:cubicBezTo>
                    <a:pt x="394" y="553"/>
                    <a:pt x="393" y="553"/>
                    <a:pt x="392" y="553"/>
                  </a:cubicBezTo>
                  <a:cubicBezTo>
                    <a:pt x="389" y="552"/>
                    <a:pt x="386" y="550"/>
                    <a:pt x="381" y="548"/>
                  </a:cubicBezTo>
                  <a:cubicBezTo>
                    <a:pt x="365" y="540"/>
                    <a:pt x="335" y="522"/>
                    <a:pt x="300" y="501"/>
                  </a:cubicBezTo>
                  <a:cubicBezTo>
                    <a:pt x="247" y="469"/>
                    <a:pt x="181" y="427"/>
                    <a:pt x="127" y="394"/>
                  </a:cubicBezTo>
                  <a:cubicBezTo>
                    <a:pt x="100" y="378"/>
                    <a:pt x="76" y="363"/>
                    <a:pt x="57" y="353"/>
                  </a:cubicBezTo>
                  <a:cubicBezTo>
                    <a:pt x="48" y="347"/>
                    <a:pt x="40" y="343"/>
                    <a:pt x="34" y="340"/>
                  </a:cubicBezTo>
                  <a:cubicBezTo>
                    <a:pt x="32" y="339"/>
                    <a:pt x="29" y="338"/>
                    <a:pt x="27" y="337"/>
                  </a:cubicBezTo>
                  <a:cubicBezTo>
                    <a:pt x="26" y="336"/>
                    <a:pt x="25" y="336"/>
                    <a:pt x="24" y="336"/>
                  </a:cubicBezTo>
                  <a:cubicBezTo>
                    <a:pt x="23" y="335"/>
                    <a:pt x="22" y="335"/>
                    <a:pt x="21" y="335"/>
                  </a:cubicBezTo>
                  <a:cubicBezTo>
                    <a:pt x="20" y="335"/>
                    <a:pt x="20" y="335"/>
                    <a:pt x="19" y="336"/>
                  </a:cubicBezTo>
                  <a:cubicBezTo>
                    <a:pt x="18" y="336"/>
                    <a:pt x="17" y="337"/>
                    <a:pt x="16" y="338"/>
                  </a:cubicBezTo>
                  <a:cubicBezTo>
                    <a:pt x="20" y="340"/>
                    <a:pt x="20" y="340"/>
                    <a:pt x="20" y="340"/>
                  </a:cubicBezTo>
                  <a:cubicBezTo>
                    <a:pt x="16" y="338"/>
                    <a:pt x="16" y="338"/>
                    <a:pt x="16" y="338"/>
                  </a:cubicBezTo>
                  <a:cubicBezTo>
                    <a:pt x="16" y="339"/>
                    <a:pt x="15" y="340"/>
                    <a:pt x="15" y="340"/>
                  </a:cubicBezTo>
                  <a:cubicBezTo>
                    <a:pt x="16" y="342"/>
                    <a:pt x="16" y="342"/>
                    <a:pt x="16" y="343"/>
                  </a:cubicBezTo>
                  <a:cubicBezTo>
                    <a:pt x="17" y="344"/>
                    <a:pt x="17" y="344"/>
                    <a:pt x="18" y="344"/>
                  </a:cubicBezTo>
                  <a:cubicBezTo>
                    <a:pt x="18" y="345"/>
                    <a:pt x="19" y="346"/>
                    <a:pt x="20" y="347"/>
                  </a:cubicBezTo>
                  <a:cubicBezTo>
                    <a:pt x="25" y="350"/>
                    <a:pt x="34" y="356"/>
                    <a:pt x="47" y="364"/>
                  </a:cubicBezTo>
                  <a:cubicBezTo>
                    <a:pt x="90" y="391"/>
                    <a:pt x="175" y="442"/>
                    <a:pt x="249" y="487"/>
                  </a:cubicBezTo>
                  <a:cubicBezTo>
                    <a:pt x="286" y="509"/>
                    <a:pt x="321" y="530"/>
                    <a:pt x="346" y="546"/>
                  </a:cubicBezTo>
                  <a:cubicBezTo>
                    <a:pt x="358" y="554"/>
                    <a:pt x="368" y="561"/>
                    <a:pt x="375" y="565"/>
                  </a:cubicBezTo>
                  <a:cubicBezTo>
                    <a:pt x="379" y="568"/>
                    <a:pt x="382" y="570"/>
                    <a:pt x="383" y="571"/>
                  </a:cubicBezTo>
                  <a:cubicBezTo>
                    <a:pt x="384" y="572"/>
                    <a:pt x="385" y="572"/>
                    <a:pt x="385" y="573"/>
                  </a:cubicBezTo>
                  <a:cubicBezTo>
                    <a:pt x="385" y="573"/>
                    <a:pt x="385" y="573"/>
                    <a:pt x="385" y="573"/>
                  </a:cubicBezTo>
                  <a:cubicBezTo>
                    <a:pt x="387" y="572"/>
                    <a:pt x="387" y="572"/>
                    <a:pt x="387" y="572"/>
                  </a:cubicBezTo>
                  <a:cubicBezTo>
                    <a:pt x="385" y="573"/>
                    <a:pt x="385" y="573"/>
                    <a:pt x="385" y="573"/>
                  </a:cubicBezTo>
                  <a:cubicBezTo>
                    <a:pt x="385" y="573"/>
                    <a:pt x="385" y="573"/>
                    <a:pt x="385" y="573"/>
                  </a:cubicBezTo>
                  <a:cubicBezTo>
                    <a:pt x="387" y="572"/>
                    <a:pt x="387" y="572"/>
                    <a:pt x="387" y="572"/>
                  </a:cubicBezTo>
                  <a:cubicBezTo>
                    <a:pt x="385" y="573"/>
                    <a:pt x="385" y="573"/>
                    <a:pt x="385" y="573"/>
                  </a:cubicBezTo>
                  <a:cubicBezTo>
                    <a:pt x="388" y="571"/>
                    <a:pt x="388" y="571"/>
                    <a:pt x="388" y="571"/>
                  </a:cubicBezTo>
                  <a:cubicBezTo>
                    <a:pt x="385" y="571"/>
                    <a:pt x="385" y="571"/>
                    <a:pt x="385" y="571"/>
                  </a:cubicBezTo>
                  <a:cubicBezTo>
                    <a:pt x="385" y="572"/>
                    <a:pt x="385" y="572"/>
                    <a:pt x="385" y="573"/>
                  </a:cubicBezTo>
                  <a:cubicBezTo>
                    <a:pt x="388" y="571"/>
                    <a:pt x="388" y="571"/>
                    <a:pt x="388" y="571"/>
                  </a:cubicBezTo>
                  <a:cubicBezTo>
                    <a:pt x="385" y="571"/>
                    <a:pt x="385" y="571"/>
                    <a:pt x="385" y="571"/>
                  </a:cubicBezTo>
                  <a:cubicBezTo>
                    <a:pt x="389" y="571"/>
                    <a:pt x="389" y="571"/>
                    <a:pt x="389" y="571"/>
                  </a:cubicBezTo>
                  <a:cubicBezTo>
                    <a:pt x="385" y="568"/>
                    <a:pt x="385" y="568"/>
                    <a:pt x="385" y="568"/>
                  </a:cubicBezTo>
                  <a:cubicBezTo>
                    <a:pt x="385" y="569"/>
                    <a:pt x="385" y="570"/>
                    <a:pt x="385" y="571"/>
                  </a:cubicBezTo>
                  <a:cubicBezTo>
                    <a:pt x="389" y="571"/>
                    <a:pt x="389" y="571"/>
                    <a:pt x="389" y="571"/>
                  </a:cubicBezTo>
                  <a:cubicBezTo>
                    <a:pt x="385" y="568"/>
                    <a:pt x="385" y="568"/>
                    <a:pt x="385" y="568"/>
                  </a:cubicBezTo>
                  <a:cubicBezTo>
                    <a:pt x="389" y="571"/>
                    <a:pt x="389" y="571"/>
                    <a:pt x="389" y="571"/>
                  </a:cubicBezTo>
                  <a:cubicBezTo>
                    <a:pt x="391" y="567"/>
                    <a:pt x="391" y="567"/>
                    <a:pt x="391" y="567"/>
                  </a:cubicBezTo>
                  <a:cubicBezTo>
                    <a:pt x="391" y="567"/>
                    <a:pt x="299" y="512"/>
                    <a:pt x="205" y="456"/>
                  </a:cubicBezTo>
                  <a:cubicBezTo>
                    <a:pt x="158" y="428"/>
                    <a:pt x="111" y="401"/>
                    <a:pt x="74" y="380"/>
                  </a:cubicBezTo>
                  <a:cubicBezTo>
                    <a:pt x="56" y="370"/>
                    <a:pt x="40" y="361"/>
                    <a:pt x="29" y="355"/>
                  </a:cubicBezTo>
                  <a:cubicBezTo>
                    <a:pt x="23" y="352"/>
                    <a:pt x="18" y="349"/>
                    <a:pt x="14" y="348"/>
                  </a:cubicBezTo>
                  <a:cubicBezTo>
                    <a:pt x="13" y="347"/>
                    <a:pt x="11" y="346"/>
                    <a:pt x="10" y="346"/>
                  </a:cubicBezTo>
                  <a:cubicBezTo>
                    <a:pt x="9" y="345"/>
                    <a:pt x="8" y="345"/>
                    <a:pt x="8" y="345"/>
                  </a:cubicBezTo>
                  <a:cubicBezTo>
                    <a:pt x="7" y="345"/>
                    <a:pt x="7" y="345"/>
                    <a:pt x="6" y="345"/>
                  </a:cubicBezTo>
                  <a:cubicBezTo>
                    <a:pt x="5" y="345"/>
                    <a:pt x="5" y="345"/>
                    <a:pt x="4" y="345"/>
                  </a:cubicBezTo>
                  <a:cubicBezTo>
                    <a:pt x="3" y="345"/>
                    <a:pt x="2" y="346"/>
                    <a:pt x="1" y="347"/>
                  </a:cubicBezTo>
                  <a:cubicBezTo>
                    <a:pt x="0" y="349"/>
                    <a:pt x="1" y="352"/>
                    <a:pt x="3" y="353"/>
                  </a:cubicBezTo>
                  <a:cubicBezTo>
                    <a:pt x="98" y="413"/>
                    <a:pt x="98" y="413"/>
                    <a:pt x="98" y="413"/>
                  </a:cubicBezTo>
                  <a:cubicBezTo>
                    <a:pt x="11" y="362"/>
                    <a:pt x="11" y="362"/>
                    <a:pt x="11" y="362"/>
                  </a:cubicBezTo>
                  <a:cubicBezTo>
                    <a:pt x="9" y="360"/>
                    <a:pt x="6" y="361"/>
                    <a:pt x="5" y="363"/>
                  </a:cubicBezTo>
                  <a:cubicBezTo>
                    <a:pt x="4" y="364"/>
                    <a:pt x="4" y="365"/>
                    <a:pt x="4" y="366"/>
                  </a:cubicBezTo>
                  <a:cubicBezTo>
                    <a:pt x="4" y="367"/>
                    <a:pt x="4" y="368"/>
                    <a:pt x="5" y="369"/>
                  </a:cubicBezTo>
                  <a:cubicBezTo>
                    <a:pt x="5" y="370"/>
                    <a:pt x="6" y="371"/>
                    <a:pt x="7" y="372"/>
                  </a:cubicBezTo>
                  <a:cubicBezTo>
                    <a:pt x="10" y="375"/>
                    <a:pt x="13" y="377"/>
                    <a:pt x="17" y="380"/>
                  </a:cubicBezTo>
                  <a:cubicBezTo>
                    <a:pt x="32" y="391"/>
                    <a:pt x="61" y="409"/>
                    <a:pt x="96" y="430"/>
                  </a:cubicBezTo>
                  <a:cubicBezTo>
                    <a:pt x="148" y="461"/>
                    <a:pt x="214" y="499"/>
                    <a:pt x="267" y="530"/>
                  </a:cubicBezTo>
                  <a:cubicBezTo>
                    <a:pt x="294" y="546"/>
                    <a:pt x="317" y="560"/>
                    <a:pt x="333" y="570"/>
                  </a:cubicBezTo>
                  <a:cubicBezTo>
                    <a:pt x="342" y="575"/>
                    <a:pt x="348" y="580"/>
                    <a:pt x="352" y="583"/>
                  </a:cubicBezTo>
                  <a:cubicBezTo>
                    <a:pt x="355" y="585"/>
                    <a:pt x="356" y="586"/>
                    <a:pt x="357" y="587"/>
                  </a:cubicBezTo>
                  <a:cubicBezTo>
                    <a:pt x="358" y="587"/>
                    <a:pt x="358" y="588"/>
                    <a:pt x="358" y="588"/>
                  </a:cubicBezTo>
                  <a:cubicBezTo>
                    <a:pt x="358" y="588"/>
                    <a:pt x="358" y="588"/>
                    <a:pt x="358" y="588"/>
                  </a:cubicBezTo>
                  <a:cubicBezTo>
                    <a:pt x="361" y="586"/>
                    <a:pt x="361" y="586"/>
                    <a:pt x="361" y="586"/>
                  </a:cubicBezTo>
                  <a:cubicBezTo>
                    <a:pt x="358" y="586"/>
                    <a:pt x="358" y="586"/>
                    <a:pt x="358" y="586"/>
                  </a:cubicBezTo>
                  <a:cubicBezTo>
                    <a:pt x="358" y="588"/>
                    <a:pt x="358" y="588"/>
                    <a:pt x="358" y="588"/>
                  </a:cubicBezTo>
                  <a:cubicBezTo>
                    <a:pt x="361" y="586"/>
                    <a:pt x="361" y="586"/>
                    <a:pt x="361" y="586"/>
                  </a:cubicBezTo>
                  <a:cubicBezTo>
                    <a:pt x="358" y="586"/>
                    <a:pt x="358" y="586"/>
                    <a:pt x="358" y="586"/>
                  </a:cubicBezTo>
                  <a:cubicBezTo>
                    <a:pt x="362" y="586"/>
                    <a:pt x="362" y="586"/>
                    <a:pt x="362" y="586"/>
                  </a:cubicBezTo>
                  <a:cubicBezTo>
                    <a:pt x="358" y="584"/>
                    <a:pt x="358" y="584"/>
                    <a:pt x="358" y="584"/>
                  </a:cubicBezTo>
                  <a:cubicBezTo>
                    <a:pt x="358" y="585"/>
                    <a:pt x="358" y="586"/>
                    <a:pt x="358" y="586"/>
                  </a:cubicBezTo>
                  <a:cubicBezTo>
                    <a:pt x="362" y="586"/>
                    <a:pt x="362" y="586"/>
                    <a:pt x="362" y="586"/>
                  </a:cubicBezTo>
                  <a:cubicBezTo>
                    <a:pt x="358" y="584"/>
                    <a:pt x="358" y="584"/>
                    <a:pt x="358" y="584"/>
                  </a:cubicBezTo>
                  <a:cubicBezTo>
                    <a:pt x="362" y="587"/>
                    <a:pt x="362" y="587"/>
                    <a:pt x="362" y="587"/>
                  </a:cubicBezTo>
                  <a:cubicBezTo>
                    <a:pt x="359" y="584"/>
                    <a:pt x="359" y="584"/>
                    <a:pt x="359" y="584"/>
                  </a:cubicBezTo>
                  <a:cubicBezTo>
                    <a:pt x="362" y="587"/>
                    <a:pt x="362" y="587"/>
                    <a:pt x="362" y="587"/>
                  </a:cubicBezTo>
                  <a:cubicBezTo>
                    <a:pt x="361" y="582"/>
                    <a:pt x="361" y="582"/>
                    <a:pt x="361" y="582"/>
                  </a:cubicBezTo>
                  <a:cubicBezTo>
                    <a:pt x="360" y="582"/>
                    <a:pt x="359" y="583"/>
                    <a:pt x="359" y="584"/>
                  </a:cubicBezTo>
                  <a:cubicBezTo>
                    <a:pt x="362" y="587"/>
                    <a:pt x="362" y="587"/>
                    <a:pt x="362" y="587"/>
                  </a:cubicBezTo>
                  <a:cubicBezTo>
                    <a:pt x="361" y="582"/>
                    <a:pt x="361" y="582"/>
                    <a:pt x="361" y="582"/>
                  </a:cubicBezTo>
                  <a:cubicBezTo>
                    <a:pt x="362" y="587"/>
                    <a:pt x="362" y="587"/>
                    <a:pt x="362" y="587"/>
                  </a:cubicBezTo>
                  <a:cubicBezTo>
                    <a:pt x="362" y="582"/>
                    <a:pt x="362" y="582"/>
                    <a:pt x="362" y="582"/>
                  </a:cubicBezTo>
                  <a:cubicBezTo>
                    <a:pt x="362" y="582"/>
                    <a:pt x="361" y="582"/>
                    <a:pt x="361" y="582"/>
                  </a:cubicBezTo>
                  <a:cubicBezTo>
                    <a:pt x="362" y="587"/>
                    <a:pt x="362" y="587"/>
                    <a:pt x="362" y="587"/>
                  </a:cubicBezTo>
                  <a:cubicBezTo>
                    <a:pt x="362" y="582"/>
                    <a:pt x="362" y="582"/>
                    <a:pt x="362" y="582"/>
                  </a:cubicBezTo>
                  <a:cubicBezTo>
                    <a:pt x="362" y="586"/>
                    <a:pt x="362" y="586"/>
                    <a:pt x="362" y="586"/>
                  </a:cubicBezTo>
                  <a:cubicBezTo>
                    <a:pt x="363" y="582"/>
                    <a:pt x="363" y="582"/>
                    <a:pt x="363" y="582"/>
                  </a:cubicBezTo>
                  <a:cubicBezTo>
                    <a:pt x="363" y="582"/>
                    <a:pt x="363" y="582"/>
                    <a:pt x="362" y="582"/>
                  </a:cubicBezTo>
                  <a:cubicBezTo>
                    <a:pt x="362" y="586"/>
                    <a:pt x="362" y="586"/>
                    <a:pt x="362" y="586"/>
                  </a:cubicBezTo>
                  <a:cubicBezTo>
                    <a:pt x="363" y="582"/>
                    <a:pt x="363" y="582"/>
                    <a:pt x="363" y="582"/>
                  </a:cubicBezTo>
                  <a:cubicBezTo>
                    <a:pt x="363" y="585"/>
                    <a:pt x="363" y="585"/>
                    <a:pt x="363" y="585"/>
                  </a:cubicBezTo>
                  <a:cubicBezTo>
                    <a:pt x="364" y="582"/>
                    <a:pt x="364" y="582"/>
                    <a:pt x="364" y="582"/>
                  </a:cubicBezTo>
                  <a:cubicBezTo>
                    <a:pt x="363" y="582"/>
                    <a:pt x="363" y="582"/>
                    <a:pt x="363" y="582"/>
                  </a:cubicBezTo>
                  <a:cubicBezTo>
                    <a:pt x="363" y="585"/>
                    <a:pt x="363" y="585"/>
                    <a:pt x="363" y="585"/>
                  </a:cubicBezTo>
                  <a:cubicBezTo>
                    <a:pt x="364" y="582"/>
                    <a:pt x="364" y="582"/>
                    <a:pt x="364" y="582"/>
                  </a:cubicBezTo>
                  <a:cubicBezTo>
                    <a:pt x="364" y="582"/>
                    <a:pt x="363" y="582"/>
                    <a:pt x="362" y="582"/>
                  </a:cubicBezTo>
                  <a:cubicBezTo>
                    <a:pt x="355" y="578"/>
                    <a:pt x="330" y="564"/>
                    <a:pt x="297" y="545"/>
                  </a:cubicBezTo>
                  <a:cubicBezTo>
                    <a:pt x="248" y="517"/>
                    <a:pt x="179" y="478"/>
                    <a:pt x="123" y="446"/>
                  </a:cubicBezTo>
                  <a:cubicBezTo>
                    <a:pt x="95" y="430"/>
                    <a:pt x="70" y="416"/>
                    <a:pt x="53" y="406"/>
                  </a:cubicBezTo>
                  <a:cubicBezTo>
                    <a:pt x="44" y="401"/>
                    <a:pt x="36" y="397"/>
                    <a:pt x="31" y="394"/>
                  </a:cubicBezTo>
                  <a:cubicBezTo>
                    <a:pt x="27" y="391"/>
                    <a:pt x="24" y="389"/>
                    <a:pt x="24" y="389"/>
                  </a:cubicBezTo>
                  <a:cubicBezTo>
                    <a:pt x="22" y="388"/>
                    <a:pt x="19" y="389"/>
                    <a:pt x="18" y="390"/>
                  </a:cubicBezTo>
                  <a:cubicBezTo>
                    <a:pt x="18" y="391"/>
                    <a:pt x="17" y="391"/>
                    <a:pt x="17" y="392"/>
                  </a:cubicBezTo>
                  <a:cubicBezTo>
                    <a:pt x="17" y="392"/>
                    <a:pt x="17" y="393"/>
                    <a:pt x="17" y="393"/>
                  </a:cubicBezTo>
                  <a:cubicBezTo>
                    <a:pt x="17" y="395"/>
                    <a:pt x="17" y="395"/>
                    <a:pt x="18" y="396"/>
                  </a:cubicBezTo>
                  <a:cubicBezTo>
                    <a:pt x="18" y="396"/>
                    <a:pt x="18" y="396"/>
                    <a:pt x="18" y="397"/>
                  </a:cubicBezTo>
                  <a:cubicBezTo>
                    <a:pt x="19" y="397"/>
                    <a:pt x="19" y="397"/>
                    <a:pt x="19" y="398"/>
                  </a:cubicBezTo>
                  <a:cubicBezTo>
                    <a:pt x="21" y="399"/>
                    <a:pt x="23" y="400"/>
                    <a:pt x="26" y="402"/>
                  </a:cubicBezTo>
                  <a:cubicBezTo>
                    <a:pt x="38" y="410"/>
                    <a:pt x="64" y="427"/>
                    <a:pt x="97" y="447"/>
                  </a:cubicBezTo>
                  <a:cubicBezTo>
                    <a:pt x="146" y="477"/>
                    <a:pt x="208" y="516"/>
                    <a:pt x="259" y="547"/>
                  </a:cubicBezTo>
                  <a:cubicBezTo>
                    <a:pt x="285" y="563"/>
                    <a:pt x="307" y="576"/>
                    <a:pt x="323" y="586"/>
                  </a:cubicBezTo>
                  <a:cubicBezTo>
                    <a:pt x="331" y="591"/>
                    <a:pt x="337" y="595"/>
                    <a:pt x="341" y="598"/>
                  </a:cubicBezTo>
                  <a:cubicBezTo>
                    <a:pt x="344" y="600"/>
                    <a:pt x="345" y="601"/>
                    <a:pt x="346" y="601"/>
                  </a:cubicBezTo>
                  <a:cubicBezTo>
                    <a:pt x="347" y="602"/>
                    <a:pt x="347" y="602"/>
                    <a:pt x="348" y="602"/>
                  </a:cubicBezTo>
                  <a:cubicBezTo>
                    <a:pt x="348" y="602"/>
                    <a:pt x="348" y="602"/>
                    <a:pt x="348" y="602"/>
                  </a:cubicBezTo>
                  <a:cubicBezTo>
                    <a:pt x="349" y="601"/>
                    <a:pt x="349" y="601"/>
                    <a:pt x="349" y="601"/>
                  </a:cubicBezTo>
                  <a:cubicBezTo>
                    <a:pt x="347" y="602"/>
                    <a:pt x="347" y="602"/>
                    <a:pt x="347" y="602"/>
                  </a:cubicBezTo>
                  <a:cubicBezTo>
                    <a:pt x="348" y="602"/>
                    <a:pt x="348" y="602"/>
                    <a:pt x="348" y="602"/>
                  </a:cubicBezTo>
                  <a:cubicBezTo>
                    <a:pt x="349" y="601"/>
                    <a:pt x="349" y="601"/>
                    <a:pt x="349" y="601"/>
                  </a:cubicBezTo>
                  <a:cubicBezTo>
                    <a:pt x="347" y="602"/>
                    <a:pt x="347" y="602"/>
                    <a:pt x="347" y="602"/>
                  </a:cubicBezTo>
                  <a:cubicBezTo>
                    <a:pt x="350" y="599"/>
                    <a:pt x="350" y="599"/>
                    <a:pt x="350" y="599"/>
                  </a:cubicBezTo>
                  <a:cubicBezTo>
                    <a:pt x="347" y="602"/>
                    <a:pt x="347" y="602"/>
                    <a:pt x="347" y="602"/>
                  </a:cubicBezTo>
                  <a:cubicBezTo>
                    <a:pt x="347" y="602"/>
                    <a:pt x="347" y="602"/>
                    <a:pt x="347" y="602"/>
                  </a:cubicBezTo>
                  <a:cubicBezTo>
                    <a:pt x="350" y="599"/>
                    <a:pt x="350" y="599"/>
                    <a:pt x="350" y="599"/>
                  </a:cubicBezTo>
                  <a:cubicBezTo>
                    <a:pt x="347" y="602"/>
                    <a:pt x="347" y="602"/>
                    <a:pt x="347" y="602"/>
                  </a:cubicBezTo>
                  <a:cubicBezTo>
                    <a:pt x="351" y="599"/>
                    <a:pt x="351" y="599"/>
                    <a:pt x="351" y="599"/>
                  </a:cubicBezTo>
                  <a:cubicBezTo>
                    <a:pt x="347" y="601"/>
                    <a:pt x="347" y="601"/>
                    <a:pt x="347" y="601"/>
                  </a:cubicBezTo>
                  <a:cubicBezTo>
                    <a:pt x="347" y="601"/>
                    <a:pt x="347" y="601"/>
                    <a:pt x="347" y="602"/>
                  </a:cubicBezTo>
                  <a:cubicBezTo>
                    <a:pt x="351" y="599"/>
                    <a:pt x="351" y="599"/>
                    <a:pt x="351" y="599"/>
                  </a:cubicBezTo>
                  <a:cubicBezTo>
                    <a:pt x="347" y="601"/>
                    <a:pt x="347" y="601"/>
                    <a:pt x="347" y="601"/>
                  </a:cubicBezTo>
                  <a:cubicBezTo>
                    <a:pt x="351" y="599"/>
                    <a:pt x="351" y="599"/>
                    <a:pt x="351" y="599"/>
                  </a:cubicBezTo>
                  <a:cubicBezTo>
                    <a:pt x="346" y="599"/>
                    <a:pt x="346" y="599"/>
                    <a:pt x="346" y="599"/>
                  </a:cubicBezTo>
                  <a:cubicBezTo>
                    <a:pt x="346" y="600"/>
                    <a:pt x="346" y="601"/>
                    <a:pt x="347" y="601"/>
                  </a:cubicBezTo>
                  <a:cubicBezTo>
                    <a:pt x="351" y="599"/>
                    <a:pt x="351" y="599"/>
                    <a:pt x="351" y="599"/>
                  </a:cubicBezTo>
                  <a:cubicBezTo>
                    <a:pt x="346" y="599"/>
                    <a:pt x="346" y="599"/>
                    <a:pt x="346" y="599"/>
                  </a:cubicBezTo>
                  <a:cubicBezTo>
                    <a:pt x="351" y="599"/>
                    <a:pt x="351" y="599"/>
                    <a:pt x="351" y="599"/>
                  </a:cubicBezTo>
                  <a:cubicBezTo>
                    <a:pt x="347" y="597"/>
                    <a:pt x="347" y="597"/>
                    <a:pt x="347" y="597"/>
                  </a:cubicBezTo>
                  <a:cubicBezTo>
                    <a:pt x="346" y="598"/>
                    <a:pt x="346" y="598"/>
                    <a:pt x="346" y="599"/>
                  </a:cubicBezTo>
                  <a:cubicBezTo>
                    <a:pt x="351" y="599"/>
                    <a:pt x="351" y="599"/>
                    <a:pt x="351" y="599"/>
                  </a:cubicBezTo>
                  <a:cubicBezTo>
                    <a:pt x="347" y="597"/>
                    <a:pt x="347" y="597"/>
                    <a:pt x="347" y="597"/>
                  </a:cubicBezTo>
                  <a:cubicBezTo>
                    <a:pt x="351" y="599"/>
                    <a:pt x="351" y="599"/>
                    <a:pt x="351" y="599"/>
                  </a:cubicBezTo>
                  <a:cubicBezTo>
                    <a:pt x="353" y="595"/>
                    <a:pt x="353" y="595"/>
                    <a:pt x="353" y="595"/>
                  </a:cubicBezTo>
                  <a:cubicBezTo>
                    <a:pt x="353" y="595"/>
                    <a:pt x="278" y="550"/>
                    <a:pt x="201" y="505"/>
                  </a:cubicBezTo>
                  <a:cubicBezTo>
                    <a:pt x="162" y="482"/>
                    <a:pt x="123" y="460"/>
                    <a:pt x="93" y="443"/>
                  </a:cubicBezTo>
                  <a:cubicBezTo>
                    <a:pt x="77" y="435"/>
                    <a:pt x="64" y="427"/>
                    <a:pt x="55" y="422"/>
                  </a:cubicBezTo>
                  <a:cubicBezTo>
                    <a:pt x="50" y="420"/>
                    <a:pt x="46" y="418"/>
                    <a:pt x="42" y="417"/>
                  </a:cubicBezTo>
                  <a:cubicBezTo>
                    <a:pt x="41" y="416"/>
                    <a:pt x="39" y="415"/>
                    <a:pt x="38" y="415"/>
                  </a:cubicBezTo>
                  <a:cubicBezTo>
                    <a:pt x="38" y="415"/>
                    <a:pt x="37" y="415"/>
                    <a:pt x="36" y="414"/>
                  </a:cubicBezTo>
                  <a:cubicBezTo>
                    <a:pt x="36" y="414"/>
                    <a:pt x="35" y="414"/>
                    <a:pt x="34" y="414"/>
                  </a:cubicBezTo>
                  <a:cubicBezTo>
                    <a:pt x="34" y="414"/>
                    <a:pt x="33" y="414"/>
                    <a:pt x="33" y="415"/>
                  </a:cubicBezTo>
                  <a:cubicBezTo>
                    <a:pt x="32" y="415"/>
                    <a:pt x="31" y="415"/>
                    <a:pt x="30" y="417"/>
                  </a:cubicBezTo>
                  <a:cubicBezTo>
                    <a:pt x="34" y="419"/>
                    <a:pt x="34" y="419"/>
                    <a:pt x="34" y="419"/>
                  </a:cubicBezTo>
                  <a:cubicBezTo>
                    <a:pt x="30" y="417"/>
                    <a:pt x="30" y="417"/>
                    <a:pt x="30" y="417"/>
                  </a:cubicBezTo>
                  <a:cubicBezTo>
                    <a:pt x="29" y="417"/>
                    <a:pt x="29" y="418"/>
                    <a:pt x="29" y="419"/>
                  </a:cubicBezTo>
                  <a:cubicBezTo>
                    <a:pt x="29" y="420"/>
                    <a:pt x="30" y="421"/>
                    <a:pt x="30" y="421"/>
                  </a:cubicBezTo>
                  <a:cubicBezTo>
                    <a:pt x="30" y="422"/>
                    <a:pt x="31" y="422"/>
                    <a:pt x="31" y="423"/>
                  </a:cubicBezTo>
                  <a:cubicBezTo>
                    <a:pt x="32" y="424"/>
                    <a:pt x="32" y="424"/>
                    <a:pt x="33" y="425"/>
                  </a:cubicBezTo>
                  <a:cubicBezTo>
                    <a:pt x="38" y="429"/>
                    <a:pt x="45" y="434"/>
                    <a:pt x="55" y="441"/>
                  </a:cubicBezTo>
                  <a:cubicBezTo>
                    <a:pt x="92" y="465"/>
                    <a:pt x="162" y="508"/>
                    <a:pt x="224" y="546"/>
                  </a:cubicBezTo>
                  <a:cubicBezTo>
                    <a:pt x="285" y="583"/>
                    <a:pt x="338" y="614"/>
                    <a:pt x="338" y="614"/>
                  </a:cubicBezTo>
                  <a:cubicBezTo>
                    <a:pt x="340" y="610"/>
                    <a:pt x="340" y="610"/>
                    <a:pt x="340" y="610"/>
                  </a:cubicBezTo>
                  <a:cubicBezTo>
                    <a:pt x="343" y="606"/>
                    <a:pt x="343" y="606"/>
                    <a:pt x="343" y="606"/>
                  </a:cubicBezTo>
                  <a:cubicBezTo>
                    <a:pt x="46" y="440"/>
                    <a:pt x="46" y="440"/>
                    <a:pt x="46" y="440"/>
                  </a:cubicBezTo>
                  <a:cubicBezTo>
                    <a:pt x="44" y="439"/>
                    <a:pt x="41" y="440"/>
                    <a:pt x="40" y="442"/>
                  </a:cubicBezTo>
                  <a:cubicBezTo>
                    <a:pt x="38" y="444"/>
                    <a:pt x="39" y="447"/>
                    <a:pt x="41" y="448"/>
                  </a:cubicBezTo>
                  <a:cubicBezTo>
                    <a:pt x="41" y="448"/>
                    <a:pt x="46" y="450"/>
                    <a:pt x="53" y="455"/>
                  </a:cubicBezTo>
                  <a:cubicBezTo>
                    <a:pt x="80" y="471"/>
                    <a:pt x="146" y="510"/>
                    <a:pt x="206" y="547"/>
                  </a:cubicBezTo>
                  <a:cubicBezTo>
                    <a:pt x="236" y="565"/>
                    <a:pt x="264" y="582"/>
                    <a:pt x="285" y="596"/>
                  </a:cubicBezTo>
                  <a:cubicBezTo>
                    <a:pt x="296" y="603"/>
                    <a:pt x="304" y="608"/>
                    <a:pt x="310" y="613"/>
                  </a:cubicBezTo>
                  <a:cubicBezTo>
                    <a:pt x="313" y="615"/>
                    <a:pt x="315" y="617"/>
                    <a:pt x="316" y="618"/>
                  </a:cubicBezTo>
                  <a:cubicBezTo>
                    <a:pt x="317" y="619"/>
                    <a:pt x="317" y="619"/>
                    <a:pt x="318" y="619"/>
                  </a:cubicBezTo>
                  <a:cubicBezTo>
                    <a:pt x="318" y="619"/>
                    <a:pt x="318" y="619"/>
                    <a:pt x="318" y="619"/>
                  </a:cubicBezTo>
                  <a:cubicBezTo>
                    <a:pt x="319" y="618"/>
                    <a:pt x="319" y="618"/>
                    <a:pt x="319" y="618"/>
                  </a:cubicBezTo>
                  <a:cubicBezTo>
                    <a:pt x="318" y="619"/>
                    <a:pt x="318" y="619"/>
                    <a:pt x="318" y="619"/>
                  </a:cubicBezTo>
                  <a:cubicBezTo>
                    <a:pt x="318" y="619"/>
                    <a:pt x="318" y="619"/>
                    <a:pt x="318" y="619"/>
                  </a:cubicBezTo>
                  <a:cubicBezTo>
                    <a:pt x="319" y="618"/>
                    <a:pt x="319" y="618"/>
                    <a:pt x="319" y="618"/>
                  </a:cubicBezTo>
                  <a:cubicBezTo>
                    <a:pt x="318" y="619"/>
                    <a:pt x="318" y="619"/>
                    <a:pt x="318" y="619"/>
                  </a:cubicBezTo>
                  <a:cubicBezTo>
                    <a:pt x="321" y="618"/>
                    <a:pt x="321" y="618"/>
                    <a:pt x="321" y="618"/>
                  </a:cubicBezTo>
                  <a:cubicBezTo>
                    <a:pt x="317" y="618"/>
                    <a:pt x="317" y="618"/>
                    <a:pt x="317" y="618"/>
                  </a:cubicBezTo>
                  <a:cubicBezTo>
                    <a:pt x="317" y="618"/>
                    <a:pt x="317" y="619"/>
                    <a:pt x="318" y="619"/>
                  </a:cubicBezTo>
                  <a:cubicBezTo>
                    <a:pt x="321" y="618"/>
                    <a:pt x="321" y="618"/>
                    <a:pt x="321" y="618"/>
                  </a:cubicBezTo>
                  <a:cubicBezTo>
                    <a:pt x="317" y="618"/>
                    <a:pt x="317" y="618"/>
                    <a:pt x="317" y="618"/>
                  </a:cubicBezTo>
                  <a:cubicBezTo>
                    <a:pt x="321" y="618"/>
                    <a:pt x="321" y="618"/>
                    <a:pt x="321" y="618"/>
                  </a:cubicBezTo>
                  <a:cubicBezTo>
                    <a:pt x="318" y="615"/>
                    <a:pt x="318" y="615"/>
                    <a:pt x="318" y="615"/>
                  </a:cubicBezTo>
                  <a:cubicBezTo>
                    <a:pt x="317" y="616"/>
                    <a:pt x="317" y="617"/>
                    <a:pt x="317" y="618"/>
                  </a:cubicBezTo>
                  <a:cubicBezTo>
                    <a:pt x="321" y="618"/>
                    <a:pt x="321" y="618"/>
                    <a:pt x="321" y="618"/>
                  </a:cubicBezTo>
                  <a:cubicBezTo>
                    <a:pt x="318" y="615"/>
                    <a:pt x="318" y="615"/>
                    <a:pt x="318" y="615"/>
                  </a:cubicBezTo>
                  <a:cubicBezTo>
                    <a:pt x="318" y="615"/>
                    <a:pt x="318" y="615"/>
                    <a:pt x="318" y="615"/>
                  </a:cubicBezTo>
                  <a:cubicBezTo>
                    <a:pt x="321" y="618"/>
                    <a:pt x="321" y="618"/>
                    <a:pt x="321" y="618"/>
                  </a:cubicBezTo>
                  <a:cubicBezTo>
                    <a:pt x="320" y="614"/>
                    <a:pt x="320" y="614"/>
                    <a:pt x="320" y="614"/>
                  </a:cubicBezTo>
                  <a:cubicBezTo>
                    <a:pt x="319" y="614"/>
                    <a:pt x="319" y="614"/>
                    <a:pt x="318" y="615"/>
                  </a:cubicBezTo>
                  <a:cubicBezTo>
                    <a:pt x="321" y="618"/>
                    <a:pt x="321" y="618"/>
                    <a:pt x="321" y="618"/>
                  </a:cubicBezTo>
                  <a:cubicBezTo>
                    <a:pt x="320" y="614"/>
                    <a:pt x="320" y="614"/>
                    <a:pt x="320" y="614"/>
                  </a:cubicBezTo>
                  <a:cubicBezTo>
                    <a:pt x="321" y="617"/>
                    <a:pt x="321" y="617"/>
                    <a:pt x="321" y="617"/>
                  </a:cubicBezTo>
                  <a:cubicBezTo>
                    <a:pt x="321" y="613"/>
                    <a:pt x="321" y="613"/>
                    <a:pt x="321" y="613"/>
                  </a:cubicBezTo>
                  <a:cubicBezTo>
                    <a:pt x="321" y="613"/>
                    <a:pt x="321" y="613"/>
                    <a:pt x="320" y="614"/>
                  </a:cubicBezTo>
                  <a:cubicBezTo>
                    <a:pt x="321" y="617"/>
                    <a:pt x="321" y="617"/>
                    <a:pt x="321" y="617"/>
                  </a:cubicBezTo>
                  <a:cubicBezTo>
                    <a:pt x="321" y="613"/>
                    <a:pt x="321" y="613"/>
                    <a:pt x="321" y="613"/>
                  </a:cubicBezTo>
                  <a:cubicBezTo>
                    <a:pt x="321" y="615"/>
                    <a:pt x="321" y="615"/>
                    <a:pt x="321" y="615"/>
                  </a:cubicBezTo>
                  <a:cubicBezTo>
                    <a:pt x="321" y="613"/>
                    <a:pt x="321" y="613"/>
                    <a:pt x="321" y="613"/>
                  </a:cubicBezTo>
                  <a:cubicBezTo>
                    <a:pt x="321" y="613"/>
                    <a:pt x="321" y="613"/>
                    <a:pt x="321" y="613"/>
                  </a:cubicBezTo>
                  <a:cubicBezTo>
                    <a:pt x="321" y="615"/>
                    <a:pt x="321" y="615"/>
                    <a:pt x="321" y="615"/>
                  </a:cubicBezTo>
                  <a:cubicBezTo>
                    <a:pt x="321" y="613"/>
                    <a:pt x="321" y="613"/>
                    <a:pt x="321" y="613"/>
                  </a:cubicBezTo>
                  <a:cubicBezTo>
                    <a:pt x="321" y="613"/>
                    <a:pt x="321" y="613"/>
                    <a:pt x="321" y="613"/>
                  </a:cubicBezTo>
                  <a:cubicBezTo>
                    <a:pt x="321" y="613"/>
                    <a:pt x="319" y="613"/>
                    <a:pt x="316" y="611"/>
                  </a:cubicBezTo>
                  <a:cubicBezTo>
                    <a:pt x="306" y="607"/>
                    <a:pt x="285" y="596"/>
                    <a:pt x="259" y="582"/>
                  </a:cubicBezTo>
                  <a:cubicBezTo>
                    <a:pt x="220" y="561"/>
                    <a:pt x="172" y="533"/>
                    <a:pt x="132" y="511"/>
                  </a:cubicBezTo>
                  <a:cubicBezTo>
                    <a:pt x="113" y="499"/>
                    <a:pt x="96" y="489"/>
                    <a:pt x="83" y="482"/>
                  </a:cubicBezTo>
                  <a:cubicBezTo>
                    <a:pt x="77" y="479"/>
                    <a:pt x="72" y="476"/>
                    <a:pt x="69" y="474"/>
                  </a:cubicBezTo>
                  <a:cubicBezTo>
                    <a:pt x="66" y="472"/>
                    <a:pt x="64" y="471"/>
                    <a:pt x="64" y="471"/>
                  </a:cubicBezTo>
                  <a:cubicBezTo>
                    <a:pt x="62" y="470"/>
                    <a:pt x="59" y="471"/>
                    <a:pt x="58" y="473"/>
                  </a:cubicBezTo>
                  <a:cubicBezTo>
                    <a:pt x="56" y="475"/>
                    <a:pt x="57" y="478"/>
                    <a:pt x="59" y="479"/>
                  </a:cubicBezTo>
                  <a:cubicBezTo>
                    <a:pt x="311" y="636"/>
                    <a:pt x="311" y="636"/>
                    <a:pt x="311" y="636"/>
                  </a:cubicBezTo>
                  <a:cubicBezTo>
                    <a:pt x="313" y="632"/>
                    <a:pt x="313" y="632"/>
                    <a:pt x="313" y="632"/>
                  </a:cubicBezTo>
                  <a:cubicBezTo>
                    <a:pt x="309" y="630"/>
                    <a:pt x="309" y="630"/>
                    <a:pt x="309" y="630"/>
                  </a:cubicBezTo>
                  <a:cubicBezTo>
                    <a:pt x="313" y="632"/>
                    <a:pt x="313" y="632"/>
                    <a:pt x="313" y="632"/>
                  </a:cubicBezTo>
                  <a:cubicBezTo>
                    <a:pt x="311" y="628"/>
                    <a:pt x="311" y="628"/>
                    <a:pt x="311" y="628"/>
                  </a:cubicBezTo>
                  <a:cubicBezTo>
                    <a:pt x="311" y="628"/>
                    <a:pt x="310" y="629"/>
                    <a:pt x="309" y="630"/>
                  </a:cubicBezTo>
                  <a:cubicBezTo>
                    <a:pt x="313" y="632"/>
                    <a:pt x="313" y="632"/>
                    <a:pt x="313" y="632"/>
                  </a:cubicBezTo>
                  <a:cubicBezTo>
                    <a:pt x="311" y="628"/>
                    <a:pt x="311" y="628"/>
                    <a:pt x="311" y="628"/>
                  </a:cubicBezTo>
                  <a:cubicBezTo>
                    <a:pt x="313" y="632"/>
                    <a:pt x="313" y="632"/>
                    <a:pt x="313" y="632"/>
                  </a:cubicBezTo>
                  <a:cubicBezTo>
                    <a:pt x="313" y="628"/>
                    <a:pt x="313" y="628"/>
                    <a:pt x="313" y="628"/>
                  </a:cubicBezTo>
                  <a:cubicBezTo>
                    <a:pt x="312" y="628"/>
                    <a:pt x="312" y="628"/>
                    <a:pt x="311" y="628"/>
                  </a:cubicBezTo>
                  <a:cubicBezTo>
                    <a:pt x="313" y="632"/>
                    <a:pt x="313" y="632"/>
                    <a:pt x="313" y="632"/>
                  </a:cubicBezTo>
                  <a:cubicBezTo>
                    <a:pt x="313" y="628"/>
                    <a:pt x="313" y="628"/>
                    <a:pt x="313" y="628"/>
                  </a:cubicBezTo>
                  <a:cubicBezTo>
                    <a:pt x="313" y="630"/>
                    <a:pt x="313" y="630"/>
                    <a:pt x="313" y="630"/>
                  </a:cubicBezTo>
                  <a:cubicBezTo>
                    <a:pt x="313" y="628"/>
                    <a:pt x="313" y="628"/>
                    <a:pt x="313" y="628"/>
                  </a:cubicBezTo>
                  <a:cubicBezTo>
                    <a:pt x="313" y="628"/>
                    <a:pt x="313" y="628"/>
                    <a:pt x="313" y="628"/>
                  </a:cubicBezTo>
                  <a:cubicBezTo>
                    <a:pt x="313" y="630"/>
                    <a:pt x="313" y="630"/>
                    <a:pt x="313" y="630"/>
                  </a:cubicBezTo>
                  <a:cubicBezTo>
                    <a:pt x="313" y="628"/>
                    <a:pt x="313" y="628"/>
                    <a:pt x="313" y="628"/>
                  </a:cubicBezTo>
                  <a:cubicBezTo>
                    <a:pt x="313" y="629"/>
                    <a:pt x="313" y="629"/>
                    <a:pt x="313" y="629"/>
                  </a:cubicBezTo>
                  <a:cubicBezTo>
                    <a:pt x="313" y="628"/>
                    <a:pt x="313" y="628"/>
                    <a:pt x="313" y="628"/>
                  </a:cubicBezTo>
                  <a:cubicBezTo>
                    <a:pt x="313" y="628"/>
                    <a:pt x="313" y="628"/>
                    <a:pt x="313" y="628"/>
                  </a:cubicBezTo>
                  <a:cubicBezTo>
                    <a:pt x="313" y="629"/>
                    <a:pt x="313" y="629"/>
                    <a:pt x="313" y="629"/>
                  </a:cubicBezTo>
                  <a:cubicBezTo>
                    <a:pt x="313" y="628"/>
                    <a:pt x="313" y="628"/>
                    <a:pt x="313" y="628"/>
                  </a:cubicBezTo>
                  <a:cubicBezTo>
                    <a:pt x="313" y="628"/>
                    <a:pt x="313" y="628"/>
                    <a:pt x="312" y="627"/>
                  </a:cubicBezTo>
                  <a:cubicBezTo>
                    <a:pt x="309" y="626"/>
                    <a:pt x="303" y="623"/>
                    <a:pt x="294" y="619"/>
                  </a:cubicBezTo>
                  <a:cubicBezTo>
                    <a:pt x="265" y="603"/>
                    <a:pt x="211" y="571"/>
                    <a:pt x="163" y="543"/>
                  </a:cubicBezTo>
                  <a:cubicBezTo>
                    <a:pt x="139" y="529"/>
                    <a:pt x="117" y="516"/>
                    <a:pt x="100" y="506"/>
                  </a:cubicBezTo>
                  <a:cubicBezTo>
                    <a:pt x="92" y="502"/>
                    <a:pt x="85" y="498"/>
                    <a:pt x="80" y="495"/>
                  </a:cubicBezTo>
                  <a:cubicBezTo>
                    <a:pt x="78" y="494"/>
                    <a:pt x="76" y="493"/>
                    <a:pt x="75" y="492"/>
                  </a:cubicBezTo>
                  <a:cubicBezTo>
                    <a:pt x="74" y="491"/>
                    <a:pt x="73" y="491"/>
                    <a:pt x="73" y="491"/>
                  </a:cubicBezTo>
                  <a:cubicBezTo>
                    <a:pt x="72" y="491"/>
                    <a:pt x="72" y="491"/>
                    <a:pt x="72" y="491"/>
                  </a:cubicBezTo>
                  <a:cubicBezTo>
                    <a:pt x="71" y="490"/>
                    <a:pt x="71" y="490"/>
                    <a:pt x="71" y="490"/>
                  </a:cubicBezTo>
                  <a:cubicBezTo>
                    <a:pt x="71" y="490"/>
                    <a:pt x="71" y="490"/>
                    <a:pt x="70" y="490"/>
                  </a:cubicBezTo>
                  <a:cubicBezTo>
                    <a:pt x="70" y="490"/>
                    <a:pt x="69" y="490"/>
                    <a:pt x="69" y="491"/>
                  </a:cubicBezTo>
                  <a:cubicBezTo>
                    <a:pt x="68" y="491"/>
                    <a:pt x="67" y="491"/>
                    <a:pt x="66" y="492"/>
                  </a:cubicBezTo>
                  <a:cubicBezTo>
                    <a:pt x="66" y="493"/>
                    <a:pt x="65" y="495"/>
                    <a:pt x="66" y="496"/>
                  </a:cubicBezTo>
                  <a:cubicBezTo>
                    <a:pt x="66" y="497"/>
                    <a:pt x="67" y="498"/>
                    <a:pt x="68" y="499"/>
                  </a:cubicBezTo>
                  <a:cubicBezTo>
                    <a:pt x="68" y="499"/>
                    <a:pt x="71" y="501"/>
                    <a:pt x="78" y="505"/>
                  </a:cubicBezTo>
                  <a:cubicBezTo>
                    <a:pt x="100" y="518"/>
                    <a:pt x="155" y="552"/>
                    <a:pt x="205" y="582"/>
                  </a:cubicBezTo>
                  <a:cubicBezTo>
                    <a:pt x="230" y="598"/>
                    <a:pt x="253" y="612"/>
                    <a:pt x="270" y="623"/>
                  </a:cubicBezTo>
                  <a:cubicBezTo>
                    <a:pt x="279" y="629"/>
                    <a:pt x="286" y="634"/>
                    <a:pt x="291" y="637"/>
                  </a:cubicBezTo>
                  <a:cubicBezTo>
                    <a:pt x="293" y="639"/>
                    <a:pt x="295" y="640"/>
                    <a:pt x="296" y="641"/>
                  </a:cubicBezTo>
                  <a:cubicBezTo>
                    <a:pt x="297" y="641"/>
                    <a:pt x="297" y="642"/>
                    <a:pt x="298" y="642"/>
                  </a:cubicBezTo>
                  <a:cubicBezTo>
                    <a:pt x="298" y="642"/>
                    <a:pt x="298" y="642"/>
                    <a:pt x="298" y="642"/>
                  </a:cubicBezTo>
                  <a:cubicBezTo>
                    <a:pt x="298" y="641"/>
                    <a:pt x="298" y="641"/>
                    <a:pt x="298" y="641"/>
                  </a:cubicBezTo>
                  <a:cubicBezTo>
                    <a:pt x="298" y="642"/>
                    <a:pt x="298" y="642"/>
                    <a:pt x="298" y="642"/>
                  </a:cubicBezTo>
                  <a:cubicBezTo>
                    <a:pt x="298" y="642"/>
                    <a:pt x="298" y="642"/>
                    <a:pt x="298" y="642"/>
                  </a:cubicBezTo>
                  <a:cubicBezTo>
                    <a:pt x="298" y="641"/>
                    <a:pt x="298" y="641"/>
                    <a:pt x="298" y="641"/>
                  </a:cubicBezTo>
                  <a:cubicBezTo>
                    <a:pt x="298" y="642"/>
                    <a:pt x="298" y="642"/>
                    <a:pt x="298" y="642"/>
                  </a:cubicBezTo>
                  <a:cubicBezTo>
                    <a:pt x="300" y="640"/>
                    <a:pt x="300" y="640"/>
                    <a:pt x="300" y="640"/>
                  </a:cubicBezTo>
                  <a:cubicBezTo>
                    <a:pt x="297" y="641"/>
                    <a:pt x="297" y="641"/>
                    <a:pt x="297" y="641"/>
                  </a:cubicBezTo>
                  <a:cubicBezTo>
                    <a:pt x="298" y="642"/>
                    <a:pt x="298" y="642"/>
                    <a:pt x="298" y="642"/>
                  </a:cubicBezTo>
                  <a:cubicBezTo>
                    <a:pt x="300" y="640"/>
                    <a:pt x="300" y="640"/>
                    <a:pt x="300" y="640"/>
                  </a:cubicBezTo>
                  <a:cubicBezTo>
                    <a:pt x="297" y="641"/>
                    <a:pt x="297" y="641"/>
                    <a:pt x="297" y="641"/>
                  </a:cubicBezTo>
                  <a:cubicBezTo>
                    <a:pt x="301" y="639"/>
                    <a:pt x="301" y="639"/>
                    <a:pt x="301" y="639"/>
                  </a:cubicBezTo>
                  <a:cubicBezTo>
                    <a:pt x="297" y="639"/>
                    <a:pt x="297" y="639"/>
                    <a:pt x="297" y="639"/>
                  </a:cubicBezTo>
                  <a:cubicBezTo>
                    <a:pt x="297" y="641"/>
                    <a:pt x="297" y="641"/>
                    <a:pt x="297" y="641"/>
                  </a:cubicBezTo>
                  <a:cubicBezTo>
                    <a:pt x="301" y="639"/>
                    <a:pt x="301" y="639"/>
                    <a:pt x="301" y="639"/>
                  </a:cubicBezTo>
                  <a:cubicBezTo>
                    <a:pt x="297" y="639"/>
                    <a:pt x="297" y="639"/>
                    <a:pt x="297" y="639"/>
                  </a:cubicBezTo>
                  <a:cubicBezTo>
                    <a:pt x="301" y="639"/>
                    <a:pt x="301" y="639"/>
                    <a:pt x="301" y="639"/>
                  </a:cubicBezTo>
                  <a:cubicBezTo>
                    <a:pt x="297" y="637"/>
                    <a:pt x="297" y="637"/>
                    <a:pt x="297" y="637"/>
                  </a:cubicBezTo>
                  <a:cubicBezTo>
                    <a:pt x="297" y="638"/>
                    <a:pt x="297" y="639"/>
                    <a:pt x="297" y="639"/>
                  </a:cubicBezTo>
                  <a:cubicBezTo>
                    <a:pt x="301" y="639"/>
                    <a:pt x="301" y="639"/>
                    <a:pt x="301" y="639"/>
                  </a:cubicBezTo>
                  <a:cubicBezTo>
                    <a:pt x="297" y="637"/>
                    <a:pt x="297" y="637"/>
                    <a:pt x="297" y="637"/>
                  </a:cubicBezTo>
                  <a:cubicBezTo>
                    <a:pt x="297" y="637"/>
                    <a:pt x="297" y="637"/>
                    <a:pt x="297" y="637"/>
                  </a:cubicBezTo>
                  <a:cubicBezTo>
                    <a:pt x="301" y="639"/>
                    <a:pt x="301" y="639"/>
                    <a:pt x="301" y="639"/>
                  </a:cubicBezTo>
                  <a:cubicBezTo>
                    <a:pt x="300" y="635"/>
                    <a:pt x="300" y="635"/>
                    <a:pt x="300" y="635"/>
                  </a:cubicBezTo>
                  <a:cubicBezTo>
                    <a:pt x="299" y="635"/>
                    <a:pt x="298" y="636"/>
                    <a:pt x="297" y="637"/>
                  </a:cubicBezTo>
                  <a:cubicBezTo>
                    <a:pt x="301" y="639"/>
                    <a:pt x="301" y="639"/>
                    <a:pt x="301" y="639"/>
                  </a:cubicBezTo>
                  <a:cubicBezTo>
                    <a:pt x="300" y="635"/>
                    <a:pt x="300" y="635"/>
                    <a:pt x="300" y="635"/>
                  </a:cubicBezTo>
                  <a:cubicBezTo>
                    <a:pt x="301" y="638"/>
                    <a:pt x="301" y="638"/>
                    <a:pt x="301" y="638"/>
                  </a:cubicBezTo>
                  <a:cubicBezTo>
                    <a:pt x="301" y="635"/>
                    <a:pt x="301" y="635"/>
                    <a:pt x="301" y="635"/>
                  </a:cubicBezTo>
                  <a:cubicBezTo>
                    <a:pt x="300" y="635"/>
                    <a:pt x="300" y="635"/>
                    <a:pt x="300" y="635"/>
                  </a:cubicBezTo>
                  <a:cubicBezTo>
                    <a:pt x="301" y="638"/>
                    <a:pt x="301" y="638"/>
                    <a:pt x="301" y="638"/>
                  </a:cubicBezTo>
                  <a:cubicBezTo>
                    <a:pt x="301" y="635"/>
                    <a:pt x="301" y="635"/>
                    <a:pt x="301" y="635"/>
                  </a:cubicBezTo>
                  <a:cubicBezTo>
                    <a:pt x="301" y="637"/>
                    <a:pt x="301" y="637"/>
                    <a:pt x="301" y="637"/>
                  </a:cubicBezTo>
                  <a:cubicBezTo>
                    <a:pt x="301" y="635"/>
                    <a:pt x="301" y="635"/>
                    <a:pt x="301" y="635"/>
                  </a:cubicBezTo>
                  <a:cubicBezTo>
                    <a:pt x="301" y="635"/>
                    <a:pt x="301" y="635"/>
                    <a:pt x="301" y="635"/>
                  </a:cubicBezTo>
                  <a:cubicBezTo>
                    <a:pt x="301" y="637"/>
                    <a:pt x="301" y="637"/>
                    <a:pt x="301" y="637"/>
                  </a:cubicBezTo>
                  <a:cubicBezTo>
                    <a:pt x="301" y="635"/>
                    <a:pt x="301" y="635"/>
                    <a:pt x="301" y="635"/>
                  </a:cubicBezTo>
                  <a:cubicBezTo>
                    <a:pt x="301" y="635"/>
                    <a:pt x="301" y="635"/>
                    <a:pt x="301" y="635"/>
                  </a:cubicBezTo>
                  <a:cubicBezTo>
                    <a:pt x="300" y="635"/>
                    <a:pt x="299" y="634"/>
                    <a:pt x="296" y="633"/>
                  </a:cubicBezTo>
                  <a:cubicBezTo>
                    <a:pt x="287" y="629"/>
                    <a:pt x="270" y="620"/>
                    <a:pt x="248" y="608"/>
                  </a:cubicBezTo>
                  <a:cubicBezTo>
                    <a:pt x="216" y="590"/>
                    <a:pt x="175" y="566"/>
                    <a:pt x="142" y="547"/>
                  </a:cubicBezTo>
                  <a:cubicBezTo>
                    <a:pt x="126" y="538"/>
                    <a:pt x="111" y="529"/>
                    <a:pt x="100" y="523"/>
                  </a:cubicBezTo>
                  <a:cubicBezTo>
                    <a:pt x="95" y="520"/>
                    <a:pt x="90" y="518"/>
                    <a:pt x="87" y="516"/>
                  </a:cubicBezTo>
                  <a:cubicBezTo>
                    <a:pt x="85" y="515"/>
                    <a:pt x="84" y="514"/>
                    <a:pt x="83" y="514"/>
                  </a:cubicBezTo>
                  <a:cubicBezTo>
                    <a:pt x="82" y="514"/>
                    <a:pt x="82" y="513"/>
                    <a:pt x="82" y="513"/>
                  </a:cubicBezTo>
                  <a:cubicBezTo>
                    <a:pt x="81" y="513"/>
                    <a:pt x="81" y="513"/>
                    <a:pt x="81" y="513"/>
                  </a:cubicBezTo>
                  <a:cubicBezTo>
                    <a:pt x="80" y="513"/>
                    <a:pt x="80" y="513"/>
                    <a:pt x="79" y="513"/>
                  </a:cubicBezTo>
                  <a:cubicBezTo>
                    <a:pt x="79" y="513"/>
                    <a:pt x="78" y="513"/>
                    <a:pt x="78" y="513"/>
                  </a:cubicBezTo>
                  <a:cubicBezTo>
                    <a:pt x="77" y="513"/>
                    <a:pt x="76" y="514"/>
                    <a:pt x="75" y="515"/>
                  </a:cubicBezTo>
                  <a:cubicBezTo>
                    <a:pt x="74" y="517"/>
                    <a:pt x="75" y="520"/>
                    <a:pt x="77" y="521"/>
                  </a:cubicBezTo>
                  <a:cubicBezTo>
                    <a:pt x="289" y="654"/>
                    <a:pt x="289" y="654"/>
                    <a:pt x="289" y="654"/>
                  </a:cubicBezTo>
                  <a:cubicBezTo>
                    <a:pt x="291" y="650"/>
                    <a:pt x="291" y="650"/>
                    <a:pt x="291" y="650"/>
                  </a:cubicBezTo>
                  <a:cubicBezTo>
                    <a:pt x="287" y="647"/>
                    <a:pt x="287" y="647"/>
                    <a:pt x="287" y="647"/>
                  </a:cubicBezTo>
                  <a:cubicBezTo>
                    <a:pt x="291" y="649"/>
                    <a:pt x="291" y="649"/>
                    <a:pt x="291" y="649"/>
                  </a:cubicBezTo>
                  <a:cubicBezTo>
                    <a:pt x="289" y="646"/>
                    <a:pt x="289" y="646"/>
                    <a:pt x="289" y="646"/>
                  </a:cubicBezTo>
                  <a:cubicBezTo>
                    <a:pt x="289" y="646"/>
                    <a:pt x="288" y="646"/>
                    <a:pt x="287" y="647"/>
                  </a:cubicBezTo>
                  <a:cubicBezTo>
                    <a:pt x="291" y="649"/>
                    <a:pt x="291" y="649"/>
                    <a:pt x="291" y="649"/>
                  </a:cubicBezTo>
                  <a:cubicBezTo>
                    <a:pt x="289" y="646"/>
                    <a:pt x="289" y="646"/>
                    <a:pt x="289" y="646"/>
                  </a:cubicBezTo>
                  <a:cubicBezTo>
                    <a:pt x="290" y="648"/>
                    <a:pt x="290" y="648"/>
                    <a:pt x="290" y="648"/>
                  </a:cubicBezTo>
                  <a:cubicBezTo>
                    <a:pt x="290" y="645"/>
                    <a:pt x="290" y="645"/>
                    <a:pt x="290" y="645"/>
                  </a:cubicBezTo>
                  <a:cubicBezTo>
                    <a:pt x="290" y="645"/>
                    <a:pt x="290" y="645"/>
                    <a:pt x="289" y="646"/>
                  </a:cubicBezTo>
                  <a:cubicBezTo>
                    <a:pt x="290" y="648"/>
                    <a:pt x="290" y="648"/>
                    <a:pt x="290" y="648"/>
                  </a:cubicBezTo>
                  <a:cubicBezTo>
                    <a:pt x="290" y="645"/>
                    <a:pt x="290" y="645"/>
                    <a:pt x="290" y="645"/>
                  </a:cubicBezTo>
                  <a:cubicBezTo>
                    <a:pt x="290" y="646"/>
                    <a:pt x="290" y="646"/>
                    <a:pt x="290" y="646"/>
                  </a:cubicBezTo>
                  <a:cubicBezTo>
                    <a:pt x="290" y="645"/>
                    <a:pt x="290" y="645"/>
                    <a:pt x="290" y="645"/>
                  </a:cubicBezTo>
                  <a:cubicBezTo>
                    <a:pt x="290" y="645"/>
                    <a:pt x="290" y="645"/>
                    <a:pt x="290" y="645"/>
                  </a:cubicBezTo>
                  <a:cubicBezTo>
                    <a:pt x="290" y="646"/>
                    <a:pt x="290" y="646"/>
                    <a:pt x="290" y="646"/>
                  </a:cubicBezTo>
                  <a:cubicBezTo>
                    <a:pt x="290" y="645"/>
                    <a:pt x="290" y="645"/>
                    <a:pt x="290" y="645"/>
                  </a:cubicBezTo>
                  <a:cubicBezTo>
                    <a:pt x="290" y="645"/>
                    <a:pt x="289" y="645"/>
                    <a:pt x="287" y="644"/>
                  </a:cubicBezTo>
                  <a:cubicBezTo>
                    <a:pt x="283" y="643"/>
                    <a:pt x="277" y="640"/>
                    <a:pt x="270" y="637"/>
                  </a:cubicBezTo>
                  <a:cubicBezTo>
                    <a:pt x="244" y="625"/>
                    <a:pt x="202" y="602"/>
                    <a:pt x="166" y="582"/>
                  </a:cubicBezTo>
                  <a:cubicBezTo>
                    <a:pt x="148" y="573"/>
                    <a:pt x="132" y="564"/>
                    <a:pt x="120" y="557"/>
                  </a:cubicBezTo>
                  <a:cubicBezTo>
                    <a:pt x="114" y="554"/>
                    <a:pt x="109" y="551"/>
                    <a:pt x="105" y="549"/>
                  </a:cubicBezTo>
                  <a:cubicBezTo>
                    <a:pt x="104" y="548"/>
                    <a:pt x="102" y="548"/>
                    <a:pt x="101" y="547"/>
                  </a:cubicBezTo>
                  <a:cubicBezTo>
                    <a:pt x="101" y="547"/>
                    <a:pt x="100" y="547"/>
                    <a:pt x="100" y="546"/>
                  </a:cubicBezTo>
                  <a:cubicBezTo>
                    <a:pt x="100" y="546"/>
                    <a:pt x="100" y="546"/>
                    <a:pt x="100" y="546"/>
                  </a:cubicBezTo>
                  <a:cubicBezTo>
                    <a:pt x="99" y="546"/>
                    <a:pt x="99" y="546"/>
                    <a:pt x="99" y="546"/>
                  </a:cubicBezTo>
                  <a:cubicBezTo>
                    <a:pt x="99" y="546"/>
                    <a:pt x="99" y="546"/>
                    <a:pt x="99" y="546"/>
                  </a:cubicBezTo>
                  <a:cubicBezTo>
                    <a:pt x="99" y="546"/>
                    <a:pt x="99" y="546"/>
                    <a:pt x="99" y="546"/>
                  </a:cubicBezTo>
                  <a:cubicBezTo>
                    <a:pt x="98" y="546"/>
                    <a:pt x="98" y="546"/>
                    <a:pt x="98" y="546"/>
                  </a:cubicBezTo>
                  <a:cubicBezTo>
                    <a:pt x="96" y="546"/>
                    <a:pt x="94" y="547"/>
                    <a:pt x="93" y="549"/>
                  </a:cubicBezTo>
                  <a:cubicBezTo>
                    <a:pt x="93" y="551"/>
                    <a:pt x="94" y="553"/>
                    <a:pt x="95" y="554"/>
                  </a:cubicBezTo>
                  <a:cubicBezTo>
                    <a:pt x="274" y="666"/>
                    <a:pt x="274" y="666"/>
                    <a:pt x="274" y="666"/>
                  </a:cubicBezTo>
                  <a:cubicBezTo>
                    <a:pt x="276" y="662"/>
                    <a:pt x="276" y="662"/>
                    <a:pt x="276" y="662"/>
                  </a:cubicBezTo>
                  <a:cubicBezTo>
                    <a:pt x="273" y="659"/>
                    <a:pt x="273" y="659"/>
                    <a:pt x="273" y="659"/>
                  </a:cubicBezTo>
                  <a:cubicBezTo>
                    <a:pt x="276" y="662"/>
                    <a:pt x="276" y="662"/>
                    <a:pt x="276" y="662"/>
                  </a:cubicBezTo>
                  <a:cubicBezTo>
                    <a:pt x="275" y="658"/>
                    <a:pt x="275" y="658"/>
                    <a:pt x="275" y="658"/>
                  </a:cubicBezTo>
                  <a:cubicBezTo>
                    <a:pt x="274" y="658"/>
                    <a:pt x="273" y="658"/>
                    <a:pt x="273" y="659"/>
                  </a:cubicBezTo>
                  <a:cubicBezTo>
                    <a:pt x="276" y="662"/>
                    <a:pt x="276" y="662"/>
                    <a:pt x="276" y="662"/>
                  </a:cubicBezTo>
                  <a:cubicBezTo>
                    <a:pt x="275" y="658"/>
                    <a:pt x="275" y="658"/>
                    <a:pt x="275" y="658"/>
                  </a:cubicBezTo>
                  <a:cubicBezTo>
                    <a:pt x="276" y="662"/>
                    <a:pt x="276" y="662"/>
                    <a:pt x="276" y="662"/>
                  </a:cubicBezTo>
                  <a:cubicBezTo>
                    <a:pt x="276" y="657"/>
                    <a:pt x="276" y="657"/>
                    <a:pt x="276" y="657"/>
                  </a:cubicBezTo>
                  <a:cubicBezTo>
                    <a:pt x="276" y="657"/>
                    <a:pt x="276" y="657"/>
                    <a:pt x="275" y="658"/>
                  </a:cubicBezTo>
                  <a:cubicBezTo>
                    <a:pt x="276" y="662"/>
                    <a:pt x="276" y="662"/>
                    <a:pt x="276" y="662"/>
                  </a:cubicBezTo>
                  <a:cubicBezTo>
                    <a:pt x="276" y="657"/>
                    <a:pt x="276" y="657"/>
                    <a:pt x="276" y="657"/>
                  </a:cubicBezTo>
                  <a:cubicBezTo>
                    <a:pt x="276" y="661"/>
                    <a:pt x="276" y="661"/>
                    <a:pt x="276" y="661"/>
                  </a:cubicBezTo>
                  <a:cubicBezTo>
                    <a:pt x="277" y="657"/>
                    <a:pt x="277" y="657"/>
                    <a:pt x="277" y="657"/>
                  </a:cubicBezTo>
                  <a:cubicBezTo>
                    <a:pt x="277" y="657"/>
                    <a:pt x="277" y="657"/>
                    <a:pt x="276" y="657"/>
                  </a:cubicBezTo>
                  <a:cubicBezTo>
                    <a:pt x="276" y="661"/>
                    <a:pt x="276" y="661"/>
                    <a:pt x="276" y="661"/>
                  </a:cubicBezTo>
                  <a:cubicBezTo>
                    <a:pt x="277" y="657"/>
                    <a:pt x="277" y="657"/>
                    <a:pt x="277" y="657"/>
                  </a:cubicBezTo>
                  <a:cubicBezTo>
                    <a:pt x="277" y="660"/>
                    <a:pt x="277" y="660"/>
                    <a:pt x="277" y="660"/>
                  </a:cubicBezTo>
                  <a:cubicBezTo>
                    <a:pt x="277" y="658"/>
                    <a:pt x="277" y="658"/>
                    <a:pt x="277" y="658"/>
                  </a:cubicBezTo>
                  <a:cubicBezTo>
                    <a:pt x="277" y="657"/>
                    <a:pt x="277" y="657"/>
                    <a:pt x="277" y="657"/>
                  </a:cubicBezTo>
                  <a:cubicBezTo>
                    <a:pt x="277" y="660"/>
                    <a:pt x="277" y="660"/>
                    <a:pt x="277" y="660"/>
                  </a:cubicBezTo>
                  <a:cubicBezTo>
                    <a:pt x="277" y="658"/>
                    <a:pt x="277" y="658"/>
                    <a:pt x="277" y="658"/>
                  </a:cubicBezTo>
                  <a:cubicBezTo>
                    <a:pt x="277" y="658"/>
                    <a:pt x="277" y="658"/>
                    <a:pt x="277" y="658"/>
                  </a:cubicBezTo>
                  <a:cubicBezTo>
                    <a:pt x="277" y="658"/>
                    <a:pt x="277" y="658"/>
                    <a:pt x="277" y="658"/>
                  </a:cubicBezTo>
                  <a:cubicBezTo>
                    <a:pt x="277" y="658"/>
                    <a:pt x="277" y="658"/>
                    <a:pt x="277" y="658"/>
                  </a:cubicBezTo>
                  <a:cubicBezTo>
                    <a:pt x="277" y="658"/>
                    <a:pt x="277" y="658"/>
                    <a:pt x="277" y="658"/>
                  </a:cubicBezTo>
                  <a:cubicBezTo>
                    <a:pt x="277" y="658"/>
                    <a:pt x="277" y="658"/>
                    <a:pt x="277" y="658"/>
                  </a:cubicBezTo>
                  <a:cubicBezTo>
                    <a:pt x="277" y="657"/>
                    <a:pt x="276" y="657"/>
                    <a:pt x="274" y="656"/>
                  </a:cubicBezTo>
                  <a:cubicBezTo>
                    <a:pt x="269" y="654"/>
                    <a:pt x="256" y="648"/>
                    <a:pt x="240" y="640"/>
                  </a:cubicBezTo>
                  <a:cubicBezTo>
                    <a:pt x="216" y="628"/>
                    <a:pt x="186" y="613"/>
                    <a:pt x="161" y="601"/>
                  </a:cubicBezTo>
                  <a:cubicBezTo>
                    <a:pt x="148" y="595"/>
                    <a:pt x="137" y="589"/>
                    <a:pt x="129" y="585"/>
                  </a:cubicBezTo>
                  <a:cubicBezTo>
                    <a:pt x="125" y="583"/>
                    <a:pt x="122" y="582"/>
                    <a:pt x="119" y="581"/>
                  </a:cubicBezTo>
                  <a:cubicBezTo>
                    <a:pt x="118" y="580"/>
                    <a:pt x="117" y="580"/>
                    <a:pt x="116" y="579"/>
                  </a:cubicBezTo>
                  <a:cubicBezTo>
                    <a:pt x="116" y="579"/>
                    <a:pt x="116" y="579"/>
                    <a:pt x="115" y="579"/>
                  </a:cubicBezTo>
                  <a:cubicBezTo>
                    <a:pt x="115" y="579"/>
                    <a:pt x="115" y="579"/>
                    <a:pt x="115" y="579"/>
                  </a:cubicBezTo>
                  <a:cubicBezTo>
                    <a:pt x="114" y="579"/>
                    <a:pt x="114" y="579"/>
                    <a:pt x="113" y="579"/>
                  </a:cubicBezTo>
                  <a:cubicBezTo>
                    <a:pt x="113" y="579"/>
                    <a:pt x="113" y="579"/>
                    <a:pt x="112" y="579"/>
                  </a:cubicBezTo>
                  <a:cubicBezTo>
                    <a:pt x="112" y="579"/>
                    <a:pt x="111" y="579"/>
                    <a:pt x="111" y="579"/>
                  </a:cubicBezTo>
                  <a:cubicBezTo>
                    <a:pt x="110" y="580"/>
                    <a:pt x="110" y="580"/>
                    <a:pt x="109" y="581"/>
                  </a:cubicBezTo>
                  <a:cubicBezTo>
                    <a:pt x="108" y="583"/>
                    <a:pt x="109" y="586"/>
                    <a:pt x="111" y="587"/>
                  </a:cubicBezTo>
                  <a:cubicBezTo>
                    <a:pt x="253" y="676"/>
                    <a:pt x="253" y="676"/>
                    <a:pt x="253" y="676"/>
                  </a:cubicBezTo>
                  <a:cubicBezTo>
                    <a:pt x="256" y="672"/>
                    <a:pt x="256" y="672"/>
                    <a:pt x="256" y="672"/>
                  </a:cubicBezTo>
                  <a:cubicBezTo>
                    <a:pt x="252" y="670"/>
                    <a:pt x="252" y="670"/>
                    <a:pt x="252" y="670"/>
                  </a:cubicBezTo>
                  <a:cubicBezTo>
                    <a:pt x="255" y="672"/>
                    <a:pt x="255" y="672"/>
                    <a:pt x="255" y="672"/>
                  </a:cubicBezTo>
                  <a:cubicBezTo>
                    <a:pt x="254" y="668"/>
                    <a:pt x="254" y="668"/>
                    <a:pt x="254" y="668"/>
                  </a:cubicBezTo>
                  <a:cubicBezTo>
                    <a:pt x="253" y="668"/>
                    <a:pt x="252" y="669"/>
                    <a:pt x="252" y="670"/>
                  </a:cubicBezTo>
                  <a:cubicBezTo>
                    <a:pt x="255" y="672"/>
                    <a:pt x="255" y="672"/>
                    <a:pt x="255" y="672"/>
                  </a:cubicBezTo>
                  <a:cubicBezTo>
                    <a:pt x="254" y="668"/>
                    <a:pt x="254" y="668"/>
                    <a:pt x="254" y="668"/>
                  </a:cubicBezTo>
                  <a:cubicBezTo>
                    <a:pt x="255" y="671"/>
                    <a:pt x="255" y="671"/>
                    <a:pt x="255" y="671"/>
                  </a:cubicBezTo>
                  <a:cubicBezTo>
                    <a:pt x="255" y="668"/>
                    <a:pt x="255" y="668"/>
                    <a:pt x="255" y="668"/>
                  </a:cubicBezTo>
                  <a:cubicBezTo>
                    <a:pt x="255" y="668"/>
                    <a:pt x="255" y="668"/>
                    <a:pt x="254" y="668"/>
                  </a:cubicBezTo>
                  <a:cubicBezTo>
                    <a:pt x="255" y="671"/>
                    <a:pt x="255" y="671"/>
                    <a:pt x="255" y="671"/>
                  </a:cubicBezTo>
                  <a:cubicBezTo>
                    <a:pt x="255" y="668"/>
                    <a:pt x="255" y="668"/>
                    <a:pt x="255" y="668"/>
                  </a:cubicBezTo>
                  <a:cubicBezTo>
                    <a:pt x="255" y="669"/>
                    <a:pt x="255" y="669"/>
                    <a:pt x="255" y="669"/>
                  </a:cubicBezTo>
                  <a:cubicBezTo>
                    <a:pt x="255" y="668"/>
                    <a:pt x="255" y="668"/>
                    <a:pt x="255" y="668"/>
                  </a:cubicBezTo>
                  <a:cubicBezTo>
                    <a:pt x="255" y="668"/>
                    <a:pt x="255" y="668"/>
                    <a:pt x="255" y="668"/>
                  </a:cubicBezTo>
                  <a:cubicBezTo>
                    <a:pt x="255" y="669"/>
                    <a:pt x="255" y="669"/>
                    <a:pt x="255" y="669"/>
                  </a:cubicBezTo>
                  <a:cubicBezTo>
                    <a:pt x="255" y="668"/>
                    <a:pt x="255" y="668"/>
                    <a:pt x="255" y="668"/>
                  </a:cubicBezTo>
                  <a:cubicBezTo>
                    <a:pt x="255" y="668"/>
                    <a:pt x="254" y="667"/>
                    <a:pt x="253" y="667"/>
                  </a:cubicBezTo>
                  <a:cubicBezTo>
                    <a:pt x="247" y="665"/>
                    <a:pt x="236" y="660"/>
                    <a:pt x="223" y="653"/>
                  </a:cubicBezTo>
                  <a:cubicBezTo>
                    <a:pt x="204" y="643"/>
                    <a:pt x="179" y="630"/>
                    <a:pt x="159" y="619"/>
                  </a:cubicBezTo>
                  <a:cubicBezTo>
                    <a:pt x="149" y="614"/>
                    <a:pt x="141" y="609"/>
                    <a:pt x="134" y="606"/>
                  </a:cubicBezTo>
                  <a:cubicBezTo>
                    <a:pt x="128" y="603"/>
                    <a:pt x="125" y="601"/>
                    <a:pt x="125" y="601"/>
                  </a:cubicBezTo>
                  <a:cubicBezTo>
                    <a:pt x="123" y="599"/>
                    <a:pt x="120" y="600"/>
                    <a:pt x="119" y="602"/>
                  </a:cubicBezTo>
                  <a:cubicBezTo>
                    <a:pt x="118" y="603"/>
                    <a:pt x="118" y="604"/>
                    <a:pt x="118" y="605"/>
                  </a:cubicBezTo>
                  <a:cubicBezTo>
                    <a:pt x="118" y="606"/>
                    <a:pt x="118" y="607"/>
                    <a:pt x="119" y="607"/>
                  </a:cubicBezTo>
                  <a:cubicBezTo>
                    <a:pt x="119" y="608"/>
                    <a:pt x="120" y="609"/>
                    <a:pt x="120" y="609"/>
                  </a:cubicBezTo>
                  <a:cubicBezTo>
                    <a:pt x="121" y="610"/>
                    <a:pt x="122" y="611"/>
                    <a:pt x="124" y="612"/>
                  </a:cubicBezTo>
                  <a:cubicBezTo>
                    <a:pt x="129" y="616"/>
                    <a:pt x="140" y="622"/>
                    <a:pt x="152" y="629"/>
                  </a:cubicBezTo>
                  <a:cubicBezTo>
                    <a:pt x="171" y="640"/>
                    <a:pt x="194" y="654"/>
                    <a:pt x="213" y="665"/>
                  </a:cubicBezTo>
                  <a:cubicBezTo>
                    <a:pt x="222" y="671"/>
                    <a:pt x="230" y="676"/>
                    <a:pt x="236" y="679"/>
                  </a:cubicBezTo>
                  <a:cubicBezTo>
                    <a:pt x="239" y="681"/>
                    <a:pt x="241" y="683"/>
                    <a:pt x="243" y="684"/>
                  </a:cubicBezTo>
                  <a:cubicBezTo>
                    <a:pt x="243" y="684"/>
                    <a:pt x="244" y="685"/>
                    <a:pt x="244" y="685"/>
                  </a:cubicBezTo>
                  <a:cubicBezTo>
                    <a:pt x="244" y="685"/>
                    <a:pt x="244" y="685"/>
                    <a:pt x="244" y="685"/>
                  </a:cubicBezTo>
                  <a:cubicBezTo>
                    <a:pt x="246" y="684"/>
                    <a:pt x="246" y="684"/>
                    <a:pt x="246" y="684"/>
                  </a:cubicBezTo>
                  <a:cubicBezTo>
                    <a:pt x="244" y="685"/>
                    <a:pt x="244" y="685"/>
                    <a:pt x="244" y="685"/>
                  </a:cubicBezTo>
                  <a:cubicBezTo>
                    <a:pt x="244" y="685"/>
                    <a:pt x="244" y="685"/>
                    <a:pt x="244" y="685"/>
                  </a:cubicBezTo>
                  <a:cubicBezTo>
                    <a:pt x="246" y="684"/>
                    <a:pt x="246" y="684"/>
                    <a:pt x="246" y="684"/>
                  </a:cubicBezTo>
                  <a:cubicBezTo>
                    <a:pt x="244" y="685"/>
                    <a:pt x="244" y="685"/>
                    <a:pt x="244" y="685"/>
                  </a:cubicBezTo>
                  <a:cubicBezTo>
                    <a:pt x="247" y="683"/>
                    <a:pt x="247" y="683"/>
                    <a:pt x="247" y="683"/>
                  </a:cubicBezTo>
                  <a:cubicBezTo>
                    <a:pt x="243" y="683"/>
                    <a:pt x="243" y="683"/>
                    <a:pt x="243" y="683"/>
                  </a:cubicBezTo>
                  <a:cubicBezTo>
                    <a:pt x="243" y="684"/>
                    <a:pt x="244" y="685"/>
                    <a:pt x="244" y="685"/>
                  </a:cubicBezTo>
                  <a:cubicBezTo>
                    <a:pt x="247" y="683"/>
                    <a:pt x="247" y="683"/>
                    <a:pt x="247" y="683"/>
                  </a:cubicBezTo>
                  <a:cubicBezTo>
                    <a:pt x="243" y="683"/>
                    <a:pt x="243" y="683"/>
                    <a:pt x="243" y="683"/>
                  </a:cubicBezTo>
                  <a:cubicBezTo>
                    <a:pt x="248" y="683"/>
                    <a:pt x="248" y="683"/>
                    <a:pt x="248" y="683"/>
                  </a:cubicBezTo>
                  <a:cubicBezTo>
                    <a:pt x="244" y="681"/>
                    <a:pt x="244" y="681"/>
                    <a:pt x="244" y="681"/>
                  </a:cubicBezTo>
                  <a:cubicBezTo>
                    <a:pt x="243" y="681"/>
                    <a:pt x="243" y="682"/>
                    <a:pt x="243" y="683"/>
                  </a:cubicBezTo>
                  <a:cubicBezTo>
                    <a:pt x="248" y="683"/>
                    <a:pt x="248" y="683"/>
                    <a:pt x="248" y="683"/>
                  </a:cubicBezTo>
                  <a:cubicBezTo>
                    <a:pt x="244" y="681"/>
                    <a:pt x="244" y="681"/>
                    <a:pt x="244" y="681"/>
                  </a:cubicBezTo>
                  <a:cubicBezTo>
                    <a:pt x="248" y="683"/>
                    <a:pt x="248" y="683"/>
                    <a:pt x="248" y="683"/>
                  </a:cubicBezTo>
                  <a:cubicBezTo>
                    <a:pt x="250" y="679"/>
                    <a:pt x="250" y="679"/>
                    <a:pt x="250" y="679"/>
                  </a:cubicBezTo>
                  <a:cubicBezTo>
                    <a:pt x="250" y="679"/>
                    <a:pt x="222" y="665"/>
                    <a:pt x="194" y="651"/>
                  </a:cubicBezTo>
                  <a:cubicBezTo>
                    <a:pt x="180" y="644"/>
                    <a:pt x="166" y="637"/>
                    <a:pt x="156" y="631"/>
                  </a:cubicBezTo>
                  <a:cubicBezTo>
                    <a:pt x="150" y="629"/>
                    <a:pt x="146" y="626"/>
                    <a:pt x="142" y="625"/>
                  </a:cubicBezTo>
                  <a:cubicBezTo>
                    <a:pt x="141" y="624"/>
                    <a:pt x="139" y="623"/>
                    <a:pt x="138" y="623"/>
                  </a:cubicBezTo>
                  <a:cubicBezTo>
                    <a:pt x="138" y="623"/>
                    <a:pt x="138" y="623"/>
                    <a:pt x="137" y="622"/>
                  </a:cubicBezTo>
                  <a:cubicBezTo>
                    <a:pt x="136" y="622"/>
                    <a:pt x="136" y="622"/>
                    <a:pt x="136" y="622"/>
                  </a:cubicBezTo>
                  <a:cubicBezTo>
                    <a:pt x="136" y="622"/>
                    <a:pt x="136" y="622"/>
                    <a:pt x="136" y="622"/>
                  </a:cubicBezTo>
                  <a:cubicBezTo>
                    <a:pt x="136" y="622"/>
                    <a:pt x="135" y="622"/>
                    <a:pt x="135" y="622"/>
                  </a:cubicBezTo>
                  <a:cubicBezTo>
                    <a:pt x="135" y="622"/>
                    <a:pt x="134" y="622"/>
                    <a:pt x="134" y="622"/>
                  </a:cubicBezTo>
                  <a:cubicBezTo>
                    <a:pt x="133" y="622"/>
                    <a:pt x="133" y="622"/>
                    <a:pt x="132" y="623"/>
                  </a:cubicBezTo>
                  <a:cubicBezTo>
                    <a:pt x="132" y="623"/>
                    <a:pt x="131" y="623"/>
                    <a:pt x="131" y="624"/>
                  </a:cubicBezTo>
                  <a:cubicBezTo>
                    <a:pt x="130" y="626"/>
                    <a:pt x="130" y="629"/>
                    <a:pt x="133" y="630"/>
                  </a:cubicBezTo>
                  <a:cubicBezTo>
                    <a:pt x="237" y="696"/>
                    <a:pt x="237" y="696"/>
                    <a:pt x="237" y="696"/>
                  </a:cubicBezTo>
                  <a:cubicBezTo>
                    <a:pt x="240" y="692"/>
                    <a:pt x="240" y="692"/>
                    <a:pt x="240" y="692"/>
                  </a:cubicBezTo>
                  <a:cubicBezTo>
                    <a:pt x="242" y="688"/>
                    <a:pt x="242" y="688"/>
                    <a:pt x="242" y="688"/>
                  </a:cubicBezTo>
                  <a:cubicBezTo>
                    <a:pt x="242" y="688"/>
                    <a:pt x="218" y="676"/>
                    <a:pt x="193" y="664"/>
                  </a:cubicBezTo>
                  <a:cubicBezTo>
                    <a:pt x="181" y="658"/>
                    <a:pt x="168" y="652"/>
                    <a:pt x="158" y="647"/>
                  </a:cubicBezTo>
                  <a:cubicBezTo>
                    <a:pt x="154" y="645"/>
                    <a:pt x="149" y="643"/>
                    <a:pt x="146" y="642"/>
                  </a:cubicBezTo>
                  <a:cubicBezTo>
                    <a:pt x="145" y="641"/>
                    <a:pt x="143" y="640"/>
                    <a:pt x="142" y="640"/>
                  </a:cubicBezTo>
                  <a:cubicBezTo>
                    <a:pt x="142" y="640"/>
                    <a:pt x="141" y="640"/>
                    <a:pt x="141" y="640"/>
                  </a:cubicBezTo>
                  <a:cubicBezTo>
                    <a:pt x="140" y="639"/>
                    <a:pt x="140" y="639"/>
                    <a:pt x="140" y="639"/>
                  </a:cubicBezTo>
                  <a:cubicBezTo>
                    <a:pt x="140" y="639"/>
                    <a:pt x="140" y="639"/>
                    <a:pt x="139" y="639"/>
                  </a:cubicBezTo>
                  <a:cubicBezTo>
                    <a:pt x="139" y="639"/>
                    <a:pt x="138" y="639"/>
                    <a:pt x="138" y="639"/>
                  </a:cubicBezTo>
                  <a:cubicBezTo>
                    <a:pt x="137" y="640"/>
                    <a:pt x="137" y="640"/>
                    <a:pt x="136" y="640"/>
                  </a:cubicBezTo>
                  <a:cubicBezTo>
                    <a:pt x="136" y="640"/>
                    <a:pt x="135" y="641"/>
                    <a:pt x="135" y="641"/>
                  </a:cubicBezTo>
                  <a:cubicBezTo>
                    <a:pt x="134" y="644"/>
                    <a:pt x="134" y="646"/>
                    <a:pt x="136" y="648"/>
                  </a:cubicBezTo>
                  <a:cubicBezTo>
                    <a:pt x="198" y="686"/>
                    <a:pt x="198" y="686"/>
                    <a:pt x="198" y="686"/>
                  </a:cubicBezTo>
                  <a:cubicBezTo>
                    <a:pt x="161" y="675"/>
                    <a:pt x="161" y="675"/>
                    <a:pt x="161" y="675"/>
                  </a:cubicBezTo>
                  <a:cubicBezTo>
                    <a:pt x="159" y="675"/>
                    <a:pt x="156" y="676"/>
                    <a:pt x="155" y="678"/>
                  </a:cubicBezTo>
                  <a:cubicBezTo>
                    <a:pt x="155" y="680"/>
                    <a:pt x="155" y="682"/>
                    <a:pt x="157" y="684"/>
                  </a:cubicBezTo>
                  <a:cubicBezTo>
                    <a:pt x="157" y="684"/>
                    <a:pt x="161" y="686"/>
                    <a:pt x="166" y="689"/>
                  </a:cubicBezTo>
                  <a:cubicBezTo>
                    <a:pt x="173" y="693"/>
                    <a:pt x="184" y="700"/>
                    <a:pt x="193" y="706"/>
                  </a:cubicBezTo>
                  <a:cubicBezTo>
                    <a:pt x="198" y="709"/>
                    <a:pt x="202" y="711"/>
                    <a:pt x="205" y="713"/>
                  </a:cubicBezTo>
                  <a:cubicBezTo>
                    <a:pt x="207" y="714"/>
                    <a:pt x="208" y="715"/>
                    <a:pt x="209" y="715"/>
                  </a:cubicBezTo>
                  <a:cubicBezTo>
                    <a:pt x="209" y="716"/>
                    <a:pt x="209" y="716"/>
                    <a:pt x="209" y="716"/>
                  </a:cubicBezTo>
                  <a:cubicBezTo>
                    <a:pt x="209" y="716"/>
                    <a:pt x="209" y="716"/>
                    <a:pt x="209" y="716"/>
                  </a:cubicBezTo>
                  <a:cubicBezTo>
                    <a:pt x="211" y="714"/>
                    <a:pt x="211" y="714"/>
                    <a:pt x="211" y="714"/>
                  </a:cubicBezTo>
                  <a:cubicBezTo>
                    <a:pt x="209" y="716"/>
                    <a:pt x="209" y="716"/>
                    <a:pt x="209" y="716"/>
                  </a:cubicBezTo>
                  <a:cubicBezTo>
                    <a:pt x="209" y="716"/>
                    <a:pt x="209" y="716"/>
                    <a:pt x="209" y="716"/>
                  </a:cubicBezTo>
                  <a:cubicBezTo>
                    <a:pt x="211" y="714"/>
                    <a:pt x="211" y="714"/>
                    <a:pt x="211" y="714"/>
                  </a:cubicBezTo>
                  <a:cubicBezTo>
                    <a:pt x="209" y="716"/>
                    <a:pt x="209" y="716"/>
                    <a:pt x="209" y="716"/>
                  </a:cubicBezTo>
                  <a:cubicBezTo>
                    <a:pt x="212" y="713"/>
                    <a:pt x="212" y="713"/>
                    <a:pt x="212" y="713"/>
                  </a:cubicBezTo>
                  <a:cubicBezTo>
                    <a:pt x="209" y="715"/>
                    <a:pt x="209" y="715"/>
                    <a:pt x="209" y="715"/>
                  </a:cubicBezTo>
                  <a:cubicBezTo>
                    <a:pt x="209" y="716"/>
                    <a:pt x="209" y="716"/>
                    <a:pt x="209" y="716"/>
                  </a:cubicBezTo>
                  <a:cubicBezTo>
                    <a:pt x="212" y="713"/>
                    <a:pt x="212" y="713"/>
                    <a:pt x="212" y="713"/>
                  </a:cubicBezTo>
                  <a:cubicBezTo>
                    <a:pt x="209" y="715"/>
                    <a:pt x="209" y="715"/>
                    <a:pt x="209" y="715"/>
                  </a:cubicBezTo>
                  <a:cubicBezTo>
                    <a:pt x="213" y="713"/>
                    <a:pt x="213" y="713"/>
                    <a:pt x="213" y="713"/>
                  </a:cubicBezTo>
                  <a:cubicBezTo>
                    <a:pt x="208" y="713"/>
                    <a:pt x="208" y="713"/>
                    <a:pt x="208" y="713"/>
                  </a:cubicBezTo>
                  <a:cubicBezTo>
                    <a:pt x="208" y="714"/>
                    <a:pt x="208" y="715"/>
                    <a:pt x="209" y="715"/>
                  </a:cubicBezTo>
                  <a:cubicBezTo>
                    <a:pt x="213" y="713"/>
                    <a:pt x="213" y="713"/>
                    <a:pt x="213" y="713"/>
                  </a:cubicBezTo>
                  <a:cubicBezTo>
                    <a:pt x="208" y="713"/>
                    <a:pt x="208" y="713"/>
                    <a:pt x="208" y="713"/>
                  </a:cubicBezTo>
                  <a:cubicBezTo>
                    <a:pt x="213" y="713"/>
                    <a:pt x="213" y="713"/>
                    <a:pt x="213" y="713"/>
                  </a:cubicBezTo>
                  <a:cubicBezTo>
                    <a:pt x="209" y="710"/>
                    <a:pt x="209" y="710"/>
                    <a:pt x="209" y="710"/>
                  </a:cubicBezTo>
                  <a:cubicBezTo>
                    <a:pt x="208" y="711"/>
                    <a:pt x="208" y="712"/>
                    <a:pt x="208" y="713"/>
                  </a:cubicBezTo>
                  <a:cubicBezTo>
                    <a:pt x="213" y="713"/>
                    <a:pt x="213" y="713"/>
                    <a:pt x="213" y="713"/>
                  </a:cubicBezTo>
                  <a:cubicBezTo>
                    <a:pt x="209" y="710"/>
                    <a:pt x="209" y="710"/>
                    <a:pt x="209" y="710"/>
                  </a:cubicBezTo>
                  <a:cubicBezTo>
                    <a:pt x="213" y="713"/>
                    <a:pt x="213" y="713"/>
                    <a:pt x="213" y="713"/>
                  </a:cubicBezTo>
                  <a:cubicBezTo>
                    <a:pt x="209" y="710"/>
                    <a:pt x="209" y="710"/>
                    <a:pt x="209" y="710"/>
                  </a:cubicBezTo>
                  <a:cubicBezTo>
                    <a:pt x="212" y="713"/>
                    <a:pt x="212" y="713"/>
                    <a:pt x="212" y="713"/>
                  </a:cubicBezTo>
                  <a:cubicBezTo>
                    <a:pt x="211" y="709"/>
                    <a:pt x="211" y="709"/>
                    <a:pt x="211" y="709"/>
                  </a:cubicBezTo>
                  <a:cubicBezTo>
                    <a:pt x="210" y="709"/>
                    <a:pt x="209" y="709"/>
                    <a:pt x="209" y="710"/>
                  </a:cubicBezTo>
                  <a:cubicBezTo>
                    <a:pt x="212" y="713"/>
                    <a:pt x="212" y="713"/>
                    <a:pt x="212" y="713"/>
                  </a:cubicBezTo>
                  <a:cubicBezTo>
                    <a:pt x="211" y="709"/>
                    <a:pt x="211" y="709"/>
                    <a:pt x="211" y="709"/>
                  </a:cubicBezTo>
                  <a:cubicBezTo>
                    <a:pt x="212" y="712"/>
                    <a:pt x="212" y="712"/>
                    <a:pt x="212" y="712"/>
                  </a:cubicBezTo>
                  <a:cubicBezTo>
                    <a:pt x="212" y="708"/>
                    <a:pt x="212" y="708"/>
                    <a:pt x="212" y="708"/>
                  </a:cubicBezTo>
                  <a:cubicBezTo>
                    <a:pt x="212" y="708"/>
                    <a:pt x="211" y="708"/>
                    <a:pt x="211" y="709"/>
                  </a:cubicBezTo>
                  <a:cubicBezTo>
                    <a:pt x="212" y="712"/>
                    <a:pt x="212" y="712"/>
                    <a:pt x="212" y="712"/>
                  </a:cubicBezTo>
                  <a:cubicBezTo>
                    <a:pt x="212" y="708"/>
                    <a:pt x="212" y="708"/>
                    <a:pt x="212" y="708"/>
                  </a:cubicBezTo>
                  <a:cubicBezTo>
                    <a:pt x="212" y="710"/>
                    <a:pt x="212" y="710"/>
                    <a:pt x="212" y="710"/>
                  </a:cubicBezTo>
                  <a:cubicBezTo>
                    <a:pt x="212" y="708"/>
                    <a:pt x="212" y="708"/>
                    <a:pt x="212" y="708"/>
                  </a:cubicBezTo>
                  <a:cubicBezTo>
                    <a:pt x="212" y="708"/>
                    <a:pt x="212" y="708"/>
                    <a:pt x="212" y="708"/>
                  </a:cubicBezTo>
                  <a:cubicBezTo>
                    <a:pt x="212" y="710"/>
                    <a:pt x="212" y="710"/>
                    <a:pt x="212" y="710"/>
                  </a:cubicBezTo>
                  <a:cubicBezTo>
                    <a:pt x="212" y="708"/>
                    <a:pt x="212" y="708"/>
                    <a:pt x="212" y="708"/>
                  </a:cubicBezTo>
                  <a:cubicBezTo>
                    <a:pt x="212" y="708"/>
                    <a:pt x="211" y="708"/>
                    <a:pt x="209" y="708"/>
                  </a:cubicBezTo>
                  <a:cubicBezTo>
                    <a:pt x="204" y="707"/>
                    <a:pt x="194" y="705"/>
                    <a:pt x="185" y="704"/>
                  </a:cubicBezTo>
                  <a:cubicBezTo>
                    <a:pt x="181" y="703"/>
                    <a:pt x="177" y="702"/>
                    <a:pt x="174" y="701"/>
                  </a:cubicBezTo>
                  <a:cubicBezTo>
                    <a:pt x="171" y="701"/>
                    <a:pt x="169" y="700"/>
                    <a:pt x="169" y="700"/>
                  </a:cubicBezTo>
                  <a:cubicBezTo>
                    <a:pt x="167" y="700"/>
                    <a:pt x="165" y="701"/>
                    <a:pt x="164" y="703"/>
                  </a:cubicBezTo>
                  <a:cubicBezTo>
                    <a:pt x="163" y="705"/>
                    <a:pt x="164" y="707"/>
                    <a:pt x="166" y="708"/>
                  </a:cubicBezTo>
                  <a:cubicBezTo>
                    <a:pt x="200" y="730"/>
                    <a:pt x="200" y="730"/>
                    <a:pt x="200" y="730"/>
                  </a:cubicBezTo>
                  <a:cubicBezTo>
                    <a:pt x="203" y="726"/>
                    <a:pt x="203" y="726"/>
                    <a:pt x="203" y="726"/>
                  </a:cubicBezTo>
                  <a:cubicBezTo>
                    <a:pt x="199" y="724"/>
                    <a:pt x="199" y="724"/>
                    <a:pt x="199" y="724"/>
                  </a:cubicBezTo>
                  <a:cubicBezTo>
                    <a:pt x="203" y="726"/>
                    <a:pt x="203" y="726"/>
                    <a:pt x="203" y="726"/>
                  </a:cubicBezTo>
                  <a:cubicBezTo>
                    <a:pt x="200" y="722"/>
                    <a:pt x="200" y="722"/>
                    <a:pt x="200" y="722"/>
                  </a:cubicBezTo>
                  <a:cubicBezTo>
                    <a:pt x="200" y="723"/>
                    <a:pt x="199" y="723"/>
                    <a:pt x="199" y="724"/>
                  </a:cubicBezTo>
                  <a:cubicBezTo>
                    <a:pt x="203" y="726"/>
                    <a:pt x="203" y="726"/>
                    <a:pt x="203" y="726"/>
                  </a:cubicBezTo>
                  <a:cubicBezTo>
                    <a:pt x="200" y="722"/>
                    <a:pt x="200" y="722"/>
                    <a:pt x="200" y="722"/>
                  </a:cubicBezTo>
                  <a:cubicBezTo>
                    <a:pt x="203" y="726"/>
                    <a:pt x="203" y="726"/>
                    <a:pt x="203" y="726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01" y="722"/>
                    <a:pt x="201" y="722"/>
                    <a:pt x="200" y="722"/>
                  </a:cubicBezTo>
                  <a:cubicBezTo>
                    <a:pt x="203" y="726"/>
                    <a:pt x="203" y="726"/>
                    <a:pt x="203" y="726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03" y="726"/>
                    <a:pt x="203" y="726"/>
                    <a:pt x="203" y="726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03" y="726"/>
                    <a:pt x="203" y="726"/>
                    <a:pt x="203" y="726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02" y="724"/>
                    <a:pt x="202" y="724"/>
                    <a:pt x="202" y="724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02" y="724"/>
                    <a:pt x="202" y="724"/>
                    <a:pt x="202" y="724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01" y="722"/>
                    <a:pt x="199" y="722"/>
                    <a:pt x="197" y="723"/>
                  </a:cubicBezTo>
                  <a:cubicBezTo>
                    <a:pt x="194" y="723"/>
                    <a:pt x="190" y="724"/>
                    <a:pt x="186" y="725"/>
                  </a:cubicBezTo>
                  <a:cubicBezTo>
                    <a:pt x="184" y="725"/>
                    <a:pt x="183" y="726"/>
                    <a:pt x="182" y="726"/>
                  </a:cubicBezTo>
                  <a:cubicBezTo>
                    <a:pt x="181" y="726"/>
                    <a:pt x="181" y="726"/>
                    <a:pt x="180" y="726"/>
                  </a:cubicBezTo>
                  <a:cubicBezTo>
                    <a:pt x="180" y="726"/>
                    <a:pt x="180" y="726"/>
                    <a:pt x="180" y="726"/>
                  </a:cubicBezTo>
                  <a:cubicBezTo>
                    <a:pt x="179" y="727"/>
                    <a:pt x="179" y="727"/>
                    <a:pt x="179" y="727"/>
                  </a:cubicBezTo>
                  <a:cubicBezTo>
                    <a:pt x="178" y="727"/>
                    <a:pt x="178" y="727"/>
                    <a:pt x="178" y="727"/>
                  </a:cubicBezTo>
                  <a:cubicBezTo>
                    <a:pt x="178" y="727"/>
                    <a:pt x="178" y="727"/>
                    <a:pt x="177" y="728"/>
                  </a:cubicBezTo>
                  <a:cubicBezTo>
                    <a:pt x="176" y="730"/>
                    <a:pt x="176" y="733"/>
                    <a:pt x="179" y="735"/>
                  </a:cubicBezTo>
                  <a:cubicBezTo>
                    <a:pt x="180" y="736"/>
                    <a:pt x="180" y="736"/>
                    <a:pt x="180" y="736"/>
                  </a:cubicBezTo>
                  <a:cubicBezTo>
                    <a:pt x="182" y="737"/>
                    <a:pt x="185" y="736"/>
                    <a:pt x="186" y="734"/>
                  </a:cubicBezTo>
                  <a:cubicBezTo>
                    <a:pt x="188" y="732"/>
                    <a:pt x="187" y="729"/>
                    <a:pt x="185" y="728"/>
                  </a:cubicBezTo>
                  <a:close/>
                </a:path>
              </a:pathLst>
            </a:custGeom>
            <a:solidFill>
              <a:srgbClr val="F3D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268"/>
            <p:cNvSpPr/>
            <p:nvPr/>
          </p:nvSpPr>
          <p:spPr bwMode="auto">
            <a:xfrm>
              <a:off x="5233988" y="4827588"/>
              <a:ext cx="879475" cy="485775"/>
            </a:xfrm>
            <a:custGeom>
              <a:avLst/>
              <a:gdLst>
                <a:gd name="T0" fmla="*/ 18 w 685"/>
                <a:gd name="T1" fmla="*/ 368 h 379"/>
                <a:gd name="T2" fmla="*/ 88 w 685"/>
                <a:gd name="T3" fmla="*/ 372 h 379"/>
                <a:gd name="T4" fmla="*/ 45 w 685"/>
                <a:gd name="T5" fmla="*/ 354 h 379"/>
                <a:gd name="T6" fmla="*/ 121 w 685"/>
                <a:gd name="T7" fmla="*/ 372 h 379"/>
                <a:gd name="T8" fmla="*/ 67 w 685"/>
                <a:gd name="T9" fmla="*/ 332 h 379"/>
                <a:gd name="T10" fmla="*/ 86 w 685"/>
                <a:gd name="T11" fmla="*/ 327 h 379"/>
                <a:gd name="T12" fmla="*/ 128 w 685"/>
                <a:gd name="T13" fmla="*/ 294 h 379"/>
                <a:gd name="T14" fmla="*/ 140 w 685"/>
                <a:gd name="T15" fmla="*/ 277 h 379"/>
                <a:gd name="T16" fmla="*/ 178 w 685"/>
                <a:gd name="T17" fmla="*/ 253 h 379"/>
                <a:gd name="T18" fmla="*/ 192 w 685"/>
                <a:gd name="T19" fmla="*/ 251 h 379"/>
                <a:gd name="T20" fmla="*/ 221 w 685"/>
                <a:gd name="T21" fmla="*/ 226 h 379"/>
                <a:gd name="T22" fmla="*/ 314 w 685"/>
                <a:gd name="T23" fmla="*/ 259 h 379"/>
                <a:gd name="T24" fmla="*/ 288 w 685"/>
                <a:gd name="T25" fmla="*/ 211 h 379"/>
                <a:gd name="T26" fmla="*/ 359 w 685"/>
                <a:gd name="T27" fmla="*/ 236 h 379"/>
                <a:gd name="T28" fmla="*/ 343 w 685"/>
                <a:gd name="T29" fmla="*/ 206 h 379"/>
                <a:gd name="T30" fmla="*/ 408 w 685"/>
                <a:gd name="T31" fmla="*/ 215 h 379"/>
                <a:gd name="T32" fmla="*/ 332 w 685"/>
                <a:gd name="T33" fmla="*/ 145 h 379"/>
                <a:gd name="T34" fmla="*/ 364 w 685"/>
                <a:gd name="T35" fmla="*/ 128 h 379"/>
                <a:gd name="T36" fmla="*/ 464 w 685"/>
                <a:gd name="T37" fmla="*/ 168 h 379"/>
                <a:gd name="T38" fmla="*/ 374 w 685"/>
                <a:gd name="T39" fmla="*/ 123 h 379"/>
                <a:gd name="T40" fmla="*/ 406 w 685"/>
                <a:gd name="T41" fmla="*/ 100 h 379"/>
                <a:gd name="T42" fmla="*/ 405 w 685"/>
                <a:gd name="T43" fmla="*/ 104 h 379"/>
                <a:gd name="T44" fmla="*/ 440 w 685"/>
                <a:gd name="T45" fmla="*/ 74 h 379"/>
                <a:gd name="T46" fmla="*/ 530 w 685"/>
                <a:gd name="T47" fmla="*/ 122 h 379"/>
                <a:gd name="T48" fmla="*/ 470 w 685"/>
                <a:gd name="T49" fmla="*/ 52 h 379"/>
                <a:gd name="T50" fmla="*/ 489 w 685"/>
                <a:gd name="T51" fmla="*/ 43 h 379"/>
                <a:gd name="T52" fmla="*/ 503 w 685"/>
                <a:gd name="T53" fmla="*/ 28 h 379"/>
                <a:gd name="T54" fmla="*/ 619 w 685"/>
                <a:gd name="T55" fmla="*/ 57 h 379"/>
                <a:gd name="T56" fmla="*/ 555 w 685"/>
                <a:gd name="T57" fmla="*/ 21 h 379"/>
                <a:gd name="T58" fmla="*/ 573 w 685"/>
                <a:gd name="T59" fmla="*/ 18 h 379"/>
                <a:gd name="T60" fmla="*/ 600 w 685"/>
                <a:gd name="T61" fmla="*/ 12 h 379"/>
                <a:gd name="T62" fmla="*/ 640 w 685"/>
                <a:gd name="T63" fmla="*/ 7 h 379"/>
                <a:gd name="T64" fmla="*/ 597 w 685"/>
                <a:gd name="T65" fmla="*/ 10 h 379"/>
                <a:gd name="T66" fmla="*/ 569 w 685"/>
                <a:gd name="T67" fmla="*/ 17 h 379"/>
                <a:gd name="T68" fmla="*/ 599 w 685"/>
                <a:gd name="T69" fmla="*/ 67 h 379"/>
                <a:gd name="T70" fmla="*/ 580 w 685"/>
                <a:gd name="T71" fmla="*/ 81 h 379"/>
                <a:gd name="T72" fmla="*/ 489 w 685"/>
                <a:gd name="T73" fmla="*/ 34 h 379"/>
                <a:gd name="T74" fmla="*/ 444 w 685"/>
                <a:gd name="T75" fmla="*/ 65 h 379"/>
                <a:gd name="T76" fmla="*/ 405 w 685"/>
                <a:gd name="T77" fmla="*/ 96 h 379"/>
                <a:gd name="T78" fmla="*/ 471 w 685"/>
                <a:gd name="T79" fmla="*/ 162 h 379"/>
                <a:gd name="T80" fmla="*/ 375 w 685"/>
                <a:gd name="T81" fmla="*/ 114 h 379"/>
                <a:gd name="T82" fmla="*/ 460 w 685"/>
                <a:gd name="T83" fmla="*/ 172 h 379"/>
                <a:gd name="T84" fmla="*/ 429 w 685"/>
                <a:gd name="T85" fmla="*/ 194 h 379"/>
                <a:gd name="T86" fmla="*/ 410 w 685"/>
                <a:gd name="T87" fmla="*/ 198 h 379"/>
                <a:gd name="T88" fmla="*/ 400 w 685"/>
                <a:gd name="T89" fmla="*/ 213 h 379"/>
                <a:gd name="T90" fmla="*/ 384 w 685"/>
                <a:gd name="T91" fmla="*/ 220 h 379"/>
                <a:gd name="T92" fmla="*/ 372 w 685"/>
                <a:gd name="T93" fmla="*/ 228 h 379"/>
                <a:gd name="T94" fmla="*/ 357 w 685"/>
                <a:gd name="T95" fmla="*/ 240 h 379"/>
                <a:gd name="T96" fmla="*/ 344 w 685"/>
                <a:gd name="T97" fmla="*/ 246 h 379"/>
                <a:gd name="T98" fmla="*/ 261 w 685"/>
                <a:gd name="T99" fmla="*/ 223 h 379"/>
                <a:gd name="T100" fmla="*/ 319 w 685"/>
                <a:gd name="T101" fmla="*/ 266 h 379"/>
                <a:gd name="T102" fmla="*/ 212 w 685"/>
                <a:gd name="T103" fmla="*/ 249 h 379"/>
                <a:gd name="T104" fmla="*/ 185 w 685"/>
                <a:gd name="T105" fmla="*/ 256 h 379"/>
                <a:gd name="T106" fmla="*/ 264 w 685"/>
                <a:gd name="T107" fmla="*/ 312 h 379"/>
                <a:gd name="T108" fmla="*/ 143 w 685"/>
                <a:gd name="T109" fmla="*/ 273 h 379"/>
                <a:gd name="T110" fmla="*/ 236 w 685"/>
                <a:gd name="T111" fmla="*/ 333 h 379"/>
                <a:gd name="T112" fmla="*/ 213 w 685"/>
                <a:gd name="T113" fmla="*/ 345 h 379"/>
                <a:gd name="T114" fmla="*/ 199 w 685"/>
                <a:gd name="T115" fmla="*/ 357 h 379"/>
                <a:gd name="T116" fmla="*/ 191 w 685"/>
                <a:gd name="T117" fmla="*/ 370 h 379"/>
                <a:gd name="T118" fmla="*/ 135 w 685"/>
                <a:gd name="T119" fmla="*/ 373 h 379"/>
                <a:gd name="T120" fmla="*/ 55 w 685"/>
                <a:gd name="T121" fmla="*/ 337 h 379"/>
                <a:gd name="T122" fmla="*/ 84 w 685"/>
                <a:gd name="T123" fmla="*/ 374 h 379"/>
                <a:gd name="T124" fmla="*/ 16 w 685"/>
                <a:gd name="T125" fmla="*/ 35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5" h="379">
                  <a:moveTo>
                    <a:pt x="8" y="370"/>
                  </a:moveTo>
                  <a:cubicBezTo>
                    <a:pt x="8" y="370"/>
                    <a:pt x="8" y="370"/>
                    <a:pt x="8" y="370"/>
                  </a:cubicBezTo>
                  <a:cubicBezTo>
                    <a:pt x="5" y="374"/>
                    <a:pt x="5" y="374"/>
                    <a:pt x="5" y="374"/>
                  </a:cubicBezTo>
                  <a:cubicBezTo>
                    <a:pt x="9" y="377"/>
                    <a:pt x="9" y="377"/>
                    <a:pt x="9" y="377"/>
                  </a:cubicBezTo>
                  <a:cubicBezTo>
                    <a:pt x="5" y="374"/>
                    <a:pt x="5" y="374"/>
                    <a:pt x="5" y="374"/>
                  </a:cubicBezTo>
                  <a:cubicBezTo>
                    <a:pt x="7" y="378"/>
                    <a:pt x="7" y="378"/>
                    <a:pt x="7" y="378"/>
                  </a:cubicBezTo>
                  <a:cubicBezTo>
                    <a:pt x="8" y="378"/>
                    <a:pt x="8" y="377"/>
                    <a:pt x="9" y="377"/>
                  </a:cubicBezTo>
                  <a:cubicBezTo>
                    <a:pt x="5" y="374"/>
                    <a:pt x="5" y="374"/>
                    <a:pt x="5" y="374"/>
                  </a:cubicBezTo>
                  <a:cubicBezTo>
                    <a:pt x="7" y="378"/>
                    <a:pt x="7" y="378"/>
                    <a:pt x="7" y="378"/>
                  </a:cubicBezTo>
                  <a:cubicBezTo>
                    <a:pt x="5" y="375"/>
                    <a:pt x="5" y="375"/>
                    <a:pt x="5" y="375"/>
                  </a:cubicBezTo>
                  <a:cubicBezTo>
                    <a:pt x="6" y="378"/>
                    <a:pt x="6" y="378"/>
                    <a:pt x="6" y="378"/>
                  </a:cubicBezTo>
                  <a:cubicBezTo>
                    <a:pt x="7" y="378"/>
                    <a:pt x="7" y="378"/>
                    <a:pt x="7" y="378"/>
                  </a:cubicBezTo>
                  <a:cubicBezTo>
                    <a:pt x="5" y="375"/>
                    <a:pt x="5" y="375"/>
                    <a:pt x="5" y="375"/>
                  </a:cubicBezTo>
                  <a:cubicBezTo>
                    <a:pt x="6" y="378"/>
                    <a:pt x="6" y="378"/>
                    <a:pt x="6" y="378"/>
                  </a:cubicBezTo>
                  <a:cubicBezTo>
                    <a:pt x="6" y="376"/>
                    <a:pt x="6" y="376"/>
                    <a:pt x="6" y="376"/>
                  </a:cubicBezTo>
                  <a:cubicBezTo>
                    <a:pt x="6" y="378"/>
                    <a:pt x="6" y="378"/>
                    <a:pt x="6" y="378"/>
                  </a:cubicBezTo>
                  <a:cubicBezTo>
                    <a:pt x="6" y="378"/>
                    <a:pt x="6" y="378"/>
                    <a:pt x="6" y="378"/>
                  </a:cubicBezTo>
                  <a:cubicBezTo>
                    <a:pt x="6" y="376"/>
                    <a:pt x="6" y="376"/>
                    <a:pt x="6" y="376"/>
                  </a:cubicBezTo>
                  <a:cubicBezTo>
                    <a:pt x="6" y="378"/>
                    <a:pt x="6" y="378"/>
                    <a:pt x="6" y="378"/>
                  </a:cubicBezTo>
                  <a:cubicBezTo>
                    <a:pt x="6" y="378"/>
                    <a:pt x="6" y="378"/>
                    <a:pt x="6" y="378"/>
                  </a:cubicBezTo>
                  <a:cubicBezTo>
                    <a:pt x="6" y="378"/>
                    <a:pt x="6" y="378"/>
                    <a:pt x="6" y="378"/>
                  </a:cubicBezTo>
                  <a:cubicBezTo>
                    <a:pt x="6" y="378"/>
                    <a:pt x="6" y="378"/>
                    <a:pt x="6" y="378"/>
                  </a:cubicBezTo>
                  <a:cubicBezTo>
                    <a:pt x="6" y="378"/>
                    <a:pt x="6" y="378"/>
                    <a:pt x="6" y="378"/>
                  </a:cubicBezTo>
                  <a:cubicBezTo>
                    <a:pt x="6" y="378"/>
                    <a:pt x="6" y="378"/>
                    <a:pt x="6" y="378"/>
                  </a:cubicBezTo>
                  <a:cubicBezTo>
                    <a:pt x="6" y="378"/>
                    <a:pt x="7" y="378"/>
                    <a:pt x="8" y="378"/>
                  </a:cubicBezTo>
                  <a:cubicBezTo>
                    <a:pt x="11" y="378"/>
                    <a:pt x="17" y="378"/>
                    <a:pt x="22" y="378"/>
                  </a:cubicBezTo>
                  <a:cubicBezTo>
                    <a:pt x="28" y="378"/>
                    <a:pt x="32" y="378"/>
                    <a:pt x="34" y="378"/>
                  </a:cubicBezTo>
                  <a:cubicBezTo>
                    <a:pt x="34" y="378"/>
                    <a:pt x="34" y="378"/>
                    <a:pt x="34" y="378"/>
                  </a:cubicBezTo>
                  <a:cubicBezTo>
                    <a:pt x="36" y="378"/>
                    <a:pt x="38" y="377"/>
                    <a:pt x="38" y="375"/>
                  </a:cubicBezTo>
                  <a:cubicBezTo>
                    <a:pt x="39" y="373"/>
                    <a:pt x="38" y="371"/>
                    <a:pt x="36" y="370"/>
                  </a:cubicBezTo>
                  <a:cubicBezTo>
                    <a:pt x="20" y="359"/>
                    <a:pt x="20" y="359"/>
                    <a:pt x="20" y="359"/>
                  </a:cubicBezTo>
                  <a:cubicBezTo>
                    <a:pt x="18" y="363"/>
                    <a:pt x="18" y="363"/>
                    <a:pt x="18" y="363"/>
                  </a:cubicBezTo>
                  <a:cubicBezTo>
                    <a:pt x="22" y="366"/>
                    <a:pt x="22" y="366"/>
                    <a:pt x="22" y="366"/>
                  </a:cubicBezTo>
                  <a:cubicBezTo>
                    <a:pt x="18" y="363"/>
                    <a:pt x="18" y="363"/>
                    <a:pt x="18" y="363"/>
                  </a:cubicBezTo>
                  <a:cubicBezTo>
                    <a:pt x="20" y="367"/>
                    <a:pt x="20" y="367"/>
                    <a:pt x="20" y="367"/>
                  </a:cubicBezTo>
                  <a:cubicBezTo>
                    <a:pt x="20" y="367"/>
                    <a:pt x="21" y="367"/>
                    <a:pt x="22" y="366"/>
                  </a:cubicBezTo>
                  <a:cubicBezTo>
                    <a:pt x="18" y="363"/>
                    <a:pt x="18" y="363"/>
                    <a:pt x="18" y="363"/>
                  </a:cubicBezTo>
                  <a:cubicBezTo>
                    <a:pt x="20" y="367"/>
                    <a:pt x="20" y="367"/>
                    <a:pt x="20" y="367"/>
                  </a:cubicBezTo>
                  <a:cubicBezTo>
                    <a:pt x="18" y="363"/>
                    <a:pt x="18" y="363"/>
                    <a:pt x="18" y="363"/>
                  </a:cubicBezTo>
                  <a:cubicBezTo>
                    <a:pt x="18" y="368"/>
                    <a:pt x="18" y="368"/>
                    <a:pt x="18" y="368"/>
                  </a:cubicBezTo>
                  <a:cubicBezTo>
                    <a:pt x="19" y="368"/>
                    <a:pt x="19" y="368"/>
                    <a:pt x="20" y="367"/>
                  </a:cubicBezTo>
                  <a:cubicBezTo>
                    <a:pt x="18" y="363"/>
                    <a:pt x="18" y="363"/>
                    <a:pt x="18" y="363"/>
                  </a:cubicBezTo>
                  <a:cubicBezTo>
                    <a:pt x="18" y="368"/>
                    <a:pt x="18" y="368"/>
                    <a:pt x="18" y="368"/>
                  </a:cubicBezTo>
                  <a:cubicBezTo>
                    <a:pt x="18" y="364"/>
                    <a:pt x="18" y="364"/>
                    <a:pt x="18" y="364"/>
                  </a:cubicBezTo>
                  <a:cubicBezTo>
                    <a:pt x="18" y="368"/>
                    <a:pt x="18" y="368"/>
                    <a:pt x="18" y="368"/>
                  </a:cubicBezTo>
                  <a:cubicBezTo>
                    <a:pt x="18" y="368"/>
                    <a:pt x="18" y="368"/>
                    <a:pt x="18" y="368"/>
                  </a:cubicBezTo>
                  <a:cubicBezTo>
                    <a:pt x="18" y="364"/>
                    <a:pt x="18" y="364"/>
                    <a:pt x="18" y="364"/>
                  </a:cubicBezTo>
                  <a:cubicBezTo>
                    <a:pt x="18" y="368"/>
                    <a:pt x="18" y="368"/>
                    <a:pt x="18" y="368"/>
                  </a:cubicBezTo>
                  <a:cubicBezTo>
                    <a:pt x="18" y="366"/>
                    <a:pt x="18" y="366"/>
                    <a:pt x="18" y="366"/>
                  </a:cubicBezTo>
                  <a:cubicBezTo>
                    <a:pt x="18" y="368"/>
                    <a:pt x="18" y="368"/>
                    <a:pt x="18" y="368"/>
                  </a:cubicBezTo>
                  <a:cubicBezTo>
                    <a:pt x="18" y="368"/>
                    <a:pt x="18" y="368"/>
                    <a:pt x="18" y="368"/>
                  </a:cubicBezTo>
                  <a:cubicBezTo>
                    <a:pt x="18" y="366"/>
                    <a:pt x="18" y="366"/>
                    <a:pt x="18" y="366"/>
                  </a:cubicBezTo>
                  <a:cubicBezTo>
                    <a:pt x="18" y="368"/>
                    <a:pt x="18" y="368"/>
                    <a:pt x="18" y="368"/>
                  </a:cubicBezTo>
                  <a:cubicBezTo>
                    <a:pt x="18" y="368"/>
                    <a:pt x="19" y="368"/>
                    <a:pt x="20" y="368"/>
                  </a:cubicBezTo>
                  <a:cubicBezTo>
                    <a:pt x="24" y="369"/>
                    <a:pt x="32" y="371"/>
                    <a:pt x="39" y="372"/>
                  </a:cubicBezTo>
                  <a:cubicBezTo>
                    <a:pt x="47" y="374"/>
                    <a:pt x="53" y="375"/>
                    <a:pt x="53" y="375"/>
                  </a:cubicBezTo>
                  <a:cubicBezTo>
                    <a:pt x="55" y="376"/>
                    <a:pt x="57" y="375"/>
                    <a:pt x="58" y="373"/>
                  </a:cubicBezTo>
                  <a:cubicBezTo>
                    <a:pt x="58" y="372"/>
                    <a:pt x="58" y="371"/>
                    <a:pt x="58" y="371"/>
                  </a:cubicBezTo>
                  <a:cubicBezTo>
                    <a:pt x="58" y="369"/>
                    <a:pt x="58" y="369"/>
                    <a:pt x="58" y="368"/>
                  </a:cubicBezTo>
                  <a:cubicBezTo>
                    <a:pt x="57" y="368"/>
                    <a:pt x="57" y="367"/>
                    <a:pt x="57" y="367"/>
                  </a:cubicBezTo>
                  <a:cubicBezTo>
                    <a:pt x="56" y="367"/>
                    <a:pt x="56" y="367"/>
                    <a:pt x="56" y="366"/>
                  </a:cubicBezTo>
                  <a:cubicBezTo>
                    <a:pt x="54" y="365"/>
                    <a:pt x="53" y="364"/>
                    <a:pt x="50" y="363"/>
                  </a:cubicBezTo>
                  <a:cubicBezTo>
                    <a:pt x="47" y="361"/>
                    <a:pt x="43" y="359"/>
                    <a:pt x="40" y="357"/>
                  </a:cubicBezTo>
                  <a:cubicBezTo>
                    <a:pt x="38" y="356"/>
                    <a:pt x="36" y="355"/>
                    <a:pt x="36" y="354"/>
                  </a:cubicBezTo>
                  <a:cubicBezTo>
                    <a:pt x="35" y="354"/>
                    <a:pt x="35" y="354"/>
                    <a:pt x="35" y="354"/>
                  </a:cubicBezTo>
                  <a:cubicBezTo>
                    <a:pt x="35" y="354"/>
                    <a:pt x="35" y="354"/>
                    <a:pt x="35" y="354"/>
                  </a:cubicBezTo>
                  <a:cubicBezTo>
                    <a:pt x="33" y="356"/>
                    <a:pt x="33" y="356"/>
                    <a:pt x="33" y="356"/>
                  </a:cubicBezTo>
                  <a:cubicBezTo>
                    <a:pt x="35" y="354"/>
                    <a:pt x="35" y="354"/>
                    <a:pt x="35" y="354"/>
                  </a:cubicBezTo>
                  <a:cubicBezTo>
                    <a:pt x="35" y="354"/>
                    <a:pt x="35" y="354"/>
                    <a:pt x="35" y="354"/>
                  </a:cubicBezTo>
                  <a:cubicBezTo>
                    <a:pt x="33" y="356"/>
                    <a:pt x="33" y="356"/>
                    <a:pt x="33" y="356"/>
                  </a:cubicBezTo>
                  <a:cubicBezTo>
                    <a:pt x="35" y="354"/>
                    <a:pt x="35" y="354"/>
                    <a:pt x="35" y="354"/>
                  </a:cubicBezTo>
                  <a:cubicBezTo>
                    <a:pt x="32" y="357"/>
                    <a:pt x="32" y="357"/>
                    <a:pt x="32" y="357"/>
                  </a:cubicBezTo>
                  <a:cubicBezTo>
                    <a:pt x="35" y="355"/>
                    <a:pt x="35" y="355"/>
                    <a:pt x="35" y="355"/>
                  </a:cubicBezTo>
                  <a:cubicBezTo>
                    <a:pt x="35" y="354"/>
                    <a:pt x="35" y="354"/>
                    <a:pt x="35" y="354"/>
                  </a:cubicBezTo>
                  <a:cubicBezTo>
                    <a:pt x="32" y="357"/>
                    <a:pt x="32" y="357"/>
                    <a:pt x="32" y="357"/>
                  </a:cubicBezTo>
                  <a:cubicBezTo>
                    <a:pt x="35" y="355"/>
                    <a:pt x="35" y="355"/>
                    <a:pt x="35" y="355"/>
                  </a:cubicBezTo>
                  <a:cubicBezTo>
                    <a:pt x="32" y="357"/>
                    <a:pt x="32" y="357"/>
                    <a:pt x="32" y="357"/>
                  </a:cubicBezTo>
                  <a:cubicBezTo>
                    <a:pt x="36" y="357"/>
                    <a:pt x="36" y="357"/>
                    <a:pt x="36" y="357"/>
                  </a:cubicBezTo>
                  <a:cubicBezTo>
                    <a:pt x="36" y="356"/>
                    <a:pt x="36" y="355"/>
                    <a:pt x="35" y="355"/>
                  </a:cubicBezTo>
                  <a:cubicBezTo>
                    <a:pt x="32" y="357"/>
                    <a:pt x="32" y="357"/>
                    <a:pt x="32" y="357"/>
                  </a:cubicBezTo>
                  <a:cubicBezTo>
                    <a:pt x="36" y="357"/>
                    <a:pt x="36" y="357"/>
                    <a:pt x="36" y="357"/>
                  </a:cubicBezTo>
                  <a:cubicBezTo>
                    <a:pt x="31" y="357"/>
                    <a:pt x="31" y="357"/>
                    <a:pt x="31" y="357"/>
                  </a:cubicBezTo>
                  <a:cubicBezTo>
                    <a:pt x="35" y="359"/>
                    <a:pt x="35" y="359"/>
                    <a:pt x="35" y="359"/>
                  </a:cubicBezTo>
                  <a:cubicBezTo>
                    <a:pt x="36" y="359"/>
                    <a:pt x="36" y="358"/>
                    <a:pt x="36" y="357"/>
                  </a:cubicBezTo>
                  <a:cubicBezTo>
                    <a:pt x="31" y="357"/>
                    <a:pt x="31" y="357"/>
                    <a:pt x="31" y="357"/>
                  </a:cubicBezTo>
                  <a:cubicBezTo>
                    <a:pt x="35" y="359"/>
                    <a:pt x="35" y="359"/>
                    <a:pt x="35" y="359"/>
                  </a:cubicBezTo>
                  <a:cubicBezTo>
                    <a:pt x="31" y="357"/>
                    <a:pt x="31" y="357"/>
                    <a:pt x="31" y="357"/>
                  </a:cubicBezTo>
                  <a:cubicBezTo>
                    <a:pt x="30" y="361"/>
                    <a:pt x="30" y="361"/>
                    <a:pt x="30" y="361"/>
                  </a:cubicBezTo>
                  <a:cubicBezTo>
                    <a:pt x="83" y="378"/>
                    <a:pt x="83" y="378"/>
                    <a:pt x="83" y="378"/>
                  </a:cubicBezTo>
                  <a:cubicBezTo>
                    <a:pt x="85" y="379"/>
                    <a:pt x="87" y="378"/>
                    <a:pt x="88" y="376"/>
                  </a:cubicBezTo>
                  <a:cubicBezTo>
                    <a:pt x="88" y="375"/>
                    <a:pt x="88" y="374"/>
                    <a:pt x="88" y="374"/>
                  </a:cubicBezTo>
                  <a:cubicBezTo>
                    <a:pt x="88" y="373"/>
                    <a:pt x="88" y="372"/>
                    <a:pt x="88" y="372"/>
                  </a:cubicBezTo>
                  <a:cubicBezTo>
                    <a:pt x="87" y="371"/>
                    <a:pt x="87" y="370"/>
                    <a:pt x="87" y="370"/>
                  </a:cubicBezTo>
                  <a:cubicBezTo>
                    <a:pt x="86" y="370"/>
                    <a:pt x="86" y="369"/>
                    <a:pt x="85" y="369"/>
                  </a:cubicBezTo>
                  <a:cubicBezTo>
                    <a:pt x="83" y="368"/>
                    <a:pt x="80" y="366"/>
                    <a:pt x="76" y="363"/>
                  </a:cubicBezTo>
                  <a:cubicBezTo>
                    <a:pt x="71" y="360"/>
                    <a:pt x="63" y="356"/>
                    <a:pt x="58" y="352"/>
                  </a:cubicBezTo>
                  <a:cubicBezTo>
                    <a:pt x="55" y="351"/>
                    <a:pt x="52" y="349"/>
                    <a:pt x="51" y="348"/>
                  </a:cubicBezTo>
                  <a:cubicBezTo>
                    <a:pt x="50" y="348"/>
                    <a:pt x="49" y="347"/>
                    <a:pt x="49" y="347"/>
                  </a:cubicBezTo>
                  <a:cubicBezTo>
                    <a:pt x="49" y="347"/>
                    <a:pt x="49" y="347"/>
                    <a:pt x="49" y="347"/>
                  </a:cubicBezTo>
                  <a:cubicBezTo>
                    <a:pt x="49" y="347"/>
                    <a:pt x="49" y="347"/>
                    <a:pt x="49" y="347"/>
                  </a:cubicBezTo>
                  <a:cubicBezTo>
                    <a:pt x="47" y="349"/>
                    <a:pt x="47" y="349"/>
                    <a:pt x="47" y="349"/>
                  </a:cubicBezTo>
                  <a:cubicBezTo>
                    <a:pt x="49" y="347"/>
                    <a:pt x="49" y="347"/>
                    <a:pt x="49" y="347"/>
                  </a:cubicBezTo>
                  <a:cubicBezTo>
                    <a:pt x="49" y="347"/>
                    <a:pt x="49" y="347"/>
                    <a:pt x="49" y="347"/>
                  </a:cubicBezTo>
                  <a:cubicBezTo>
                    <a:pt x="47" y="349"/>
                    <a:pt x="47" y="349"/>
                    <a:pt x="47" y="349"/>
                  </a:cubicBezTo>
                  <a:cubicBezTo>
                    <a:pt x="49" y="347"/>
                    <a:pt x="49" y="347"/>
                    <a:pt x="49" y="347"/>
                  </a:cubicBezTo>
                  <a:cubicBezTo>
                    <a:pt x="46" y="350"/>
                    <a:pt x="46" y="350"/>
                    <a:pt x="46" y="350"/>
                  </a:cubicBezTo>
                  <a:cubicBezTo>
                    <a:pt x="49" y="348"/>
                    <a:pt x="49" y="348"/>
                    <a:pt x="49" y="348"/>
                  </a:cubicBezTo>
                  <a:cubicBezTo>
                    <a:pt x="49" y="347"/>
                    <a:pt x="49" y="347"/>
                    <a:pt x="49" y="347"/>
                  </a:cubicBezTo>
                  <a:cubicBezTo>
                    <a:pt x="46" y="350"/>
                    <a:pt x="46" y="350"/>
                    <a:pt x="46" y="350"/>
                  </a:cubicBezTo>
                  <a:cubicBezTo>
                    <a:pt x="49" y="348"/>
                    <a:pt x="49" y="348"/>
                    <a:pt x="49" y="348"/>
                  </a:cubicBezTo>
                  <a:cubicBezTo>
                    <a:pt x="45" y="350"/>
                    <a:pt x="45" y="350"/>
                    <a:pt x="45" y="350"/>
                  </a:cubicBezTo>
                  <a:cubicBezTo>
                    <a:pt x="50" y="350"/>
                    <a:pt x="50" y="350"/>
                    <a:pt x="50" y="350"/>
                  </a:cubicBezTo>
                  <a:cubicBezTo>
                    <a:pt x="50" y="349"/>
                    <a:pt x="50" y="348"/>
                    <a:pt x="49" y="348"/>
                  </a:cubicBezTo>
                  <a:cubicBezTo>
                    <a:pt x="45" y="350"/>
                    <a:pt x="45" y="350"/>
                    <a:pt x="45" y="350"/>
                  </a:cubicBezTo>
                  <a:cubicBezTo>
                    <a:pt x="50" y="350"/>
                    <a:pt x="50" y="350"/>
                    <a:pt x="50" y="350"/>
                  </a:cubicBezTo>
                  <a:cubicBezTo>
                    <a:pt x="45" y="350"/>
                    <a:pt x="45" y="350"/>
                    <a:pt x="45" y="350"/>
                  </a:cubicBezTo>
                  <a:cubicBezTo>
                    <a:pt x="49" y="352"/>
                    <a:pt x="49" y="352"/>
                    <a:pt x="49" y="352"/>
                  </a:cubicBezTo>
                  <a:cubicBezTo>
                    <a:pt x="50" y="352"/>
                    <a:pt x="50" y="351"/>
                    <a:pt x="50" y="350"/>
                  </a:cubicBezTo>
                  <a:cubicBezTo>
                    <a:pt x="45" y="350"/>
                    <a:pt x="45" y="350"/>
                    <a:pt x="45" y="350"/>
                  </a:cubicBezTo>
                  <a:cubicBezTo>
                    <a:pt x="49" y="352"/>
                    <a:pt x="49" y="352"/>
                    <a:pt x="49" y="352"/>
                  </a:cubicBezTo>
                  <a:cubicBezTo>
                    <a:pt x="49" y="352"/>
                    <a:pt x="49" y="352"/>
                    <a:pt x="49" y="352"/>
                  </a:cubicBezTo>
                  <a:cubicBezTo>
                    <a:pt x="45" y="350"/>
                    <a:pt x="45" y="350"/>
                    <a:pt x="45" y="350"/>
                  </a:cubicBezTo>
                  <a:cubicBezTo>
                    <a:pt x="48" y="354"/>
                    <a:pt x="48" y="354"/>
                    <a:pt x="48" y="354"/>
                  </a:cubicBezTo>
                  <a:cubicBezTo>
                    <a:pt x="48" y="353"/>
                    <a:pt x="49" y="353"/>
                    <a:pt x="49" y="352"/>
                  </a:cubicBezTo>
                  <a:cubicBezTo>
                    <a:pt x="45" y="350"/>
                    <a:pt x="45" y="350"/>
                    <a:pt x="45" y="350"/>
                  </a:cubicBezTo>
                  <a:cubicBezTo>
                    <a:pt x="48" y="354"/>
                    <a:pt x="48" y="354"/>
                    <a:pt x="48" y="354"/>
                  </a:cubicBezTo>
                  <a:cubicBezTo>
                    <a:pt x="45" y="350"/>
                    <a:pt x="45" y="350"/>
                    <a:pt x="45" y="350"/>
                  </a:cubicBezTo>
                  <a:cubicBezTo>
                    <a:pt x="46" y="354"/>
                    <a:pt x="46" y="354"/>
                    <a:pt x="46" y="354"/>
                  </a:cubicBezTo>
                  <a:cubicBezTo>
                    <a:pt x="47" y="354"/>
                    <a:pt x="47" y="354"/>
                    <a:pt x="48" y="354"/>
                  </a:cubicBezTo>
                  <a:cubicBezTo>
                    <a:pt x="45" y="350"/>
                    <a:pt x="45" y="350"/>
                    <a:pt x="45" y="350"/>
                  </a:cubicBezTo>
                  <a:cubicBezTo>
                    <a:pt x="46" y="354"/>
                    <a:pt x="46" y="354"/>
                    <a:pt x="46" y="354"/>
                  </a:cubicBezTo>
                  <a:cubicBezTo>
                    <a:pt x="45" y="350"/>
                    <a:pt x="45" y="350"/>
                    <a:pt x="45" y="350"/>
                  </a:cubicBezTo>
                  <a:cubicBezTo>
                    <a:pt x="45" y="354"/>
                    <a:pt x="45" y="354"/>
                    <a:pt x="45" y="354"/>
                  </a:cubicBezTo>
                  <a:cubicBezTo>
                    <a:pt x="46" y="354"/>
                    <a:pt x="46" y="354"/>
                    <a:pt x="46" y="354"/>
                  </a:cubicBezTo>
                  <a:cubicBezTo>
                    <a:pt x="45" y="350"/>
                    <a:pt x="45" y="350"/>
                    <a:pt x="45" y="350"/>
                  </a:cubicBezTo>
                  <a:cubicBezTo>
                    <a:pt x="45" y="354"/>
                    <a:pt x="45" y="354"/>
                    <a:pt x="45" y="354"/>
                  </a:cubicBezTo>
                  <a:cubicBezTo>
                    <a:pt x="45" y="350"/>
                    <a:pt x="45" y="350"/>
                    <a:pt x="45" y="350"/>
                  </a:cubicBezTo>
                  <a:cubicBezTo>
                    <a:pt x="45" y="354"/>
                    <a:pt x="45" y="354"/>
                    <a:pt x="45" y="354"/>
                  </a:cubicBezTo>
                  <a:cubicBezTo>
                    <a:pt x="45" y="354"/>
                    <a:pt x="45" y="354"/>
                    <a:pt x="45" y="354"/>
                  </a:cubicBezTo>
                  <a:cubicBezTo>
                    <a:pt x="45" y="350"/>
                    <a:pt x="45" y="350"/>
                    <a:pt x="45" y="350"/>
                  </a:cubicBezTo>
                  <a:cubicBezTo>
                    <a:pt x="45" y="354"/>
                    <a:pt x="45" y="354"/>
                    <a:pt x="45" y="354"/>
                  </a:cubicBezTo>
                  <a:cubicBezTo>
                    <a:pt x="45" y="352"/>
                    <a:pt x="45" y="352"/>
                    <a:pt x="45" y="352"/>
                  </a:cubicBezTo>
                  <a:cubicBezTo>
                    <a:pt x="44" y="354"/>
                    <a:pt x="44" y="354"/>
                    <a:pt x="44" y="354"/>
                  </a:cubicBezTo>
                  <a:cubicBezTo>
                    <a:pt x="45" y="354"/>
                    <a:pt x="45" y="354"/>
                    <a:pt x="45" y="354"/>
                  </a:cubicBezTo>
                  <a:cubicBezTo>
                    <a:pt x="45" y="352"/>
                    <a:pt x="45" y="352"/>
                    <a:pt x="45" y="352"/>
                  </a:cubicBezTo>
                  <a:cubicBezTo>
                    <a:pt x="44" y="354"/>
                    <a:pt x="44" y="354"/>
                    <a:pt x="44" y="354"/>
                  </a:cubicBezTo>
                  <a:cubicBezTo>
                    <a:pt x="44" y="354"/>
                    <a:pt x="44" y="354"/>
                    <a:pt x="44" y="354"/>
                  </a:cubicBezTo>
                  <a:cubicBezTo>
                    <a:pt x="45" y="354"/>
                    <a:pt x="45" y="354"/>
                    <a:pt x="46" y="355"/>
                  </a:cubicBezTo>
                  <a:cubicBezTo>
                    <a:pt x="48" y="355"/>
                    <a:pt x="53" y="357"/>
                    <a:pt x="59" y="360"/>
                  </a:cubicBezTo>
                  <a:cubicBezTo>
                    <a:pt x="68" y="363"/>
                    <a:pt x="80" y="368"/>
                    <a:pt x="89" y="372"/>
                  </a:cubicBezTo>
                  <a:cubicBezTo>
                    <a:pt x="98" y="375"/>
                    <a:pt x="105" y="378"/>
                    <a:pt x="105" y="378"/>
                  </a:cubicBezTo>
                  <a:cubicBezTo>
                    <a:pt x="107" y="379"/>
                    <a:pt x="110" y="378"/>
                    <a:pt x="111" y="376"/>
                  </a:cubicBezTo>
                  <a:cubicBezTo>
                    <a:pt x="112" y="374"/>
                    <a:pt x="111" y="371"/>
                    <a:pt x="109" y="370"/>
                  </a:cubicBezTo>
                  <a:cubicBezTo>
                    <a:pt x="57" y="337"/>
                    <a:pt x="57" y="337"/>
                    <a:pt x="57" y="337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8" y="343"/>
                    <a:pt x="58" y="343"/>
                    <a:pt x="58" y="343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7" y="345"/>
                    <a:pt x="57" y="345"/>
                    <a:pt x="57" y="345"/>
                  </a:cubicBezTo>
                  <a:cubicBezTo>
                    <a:pt x="57" y="345"/>
                    <a:pt x="58" y="344"/>
                    <a:pt x="58" y="343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7" y="345"/>
                    <a:pt x="57" y="345"/>
                    <a:pt x="57" y="345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5" y="345"/>
                    <a:pt x="56" y="345"/>
                    <a:pt x="57" y="345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4" y="346"/>
                    <a:pt x="54" y="346"/>
                    <a:pt x="54" y="346"/>
                  </a:cubicBezTo>
                  <a:cubicBezTo>
                    <a:pt x="54" y="346"/>
                    <a:pt x="55" y="346"/>
                    <a:pt x="55" y="346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4" y="346"/>
                    <a:pt x="54" y="346"/>
                    <a:pt x="54" y="346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3" y="346"/>
                    <a:pt x="53" y="346"/>
                    <a:pt x="53" y="346"/>
                  </a:cubicBezTo>
                  <a:cubicBezTo>
                    <a:pt x="54" y="346"/>
                    <a:pt x="54" y="346"/>
                    <a:pt x="54" y="346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3" y="346"/>
                    <a:pt x="53" y="346"/>
                    <a:pt x="53" y="346"/>
                  </a:cubicBezTo>
                  <a:cubicBezTo>
                    <a:pt x="54" y="343"/>
                    <a:pt x="54" y="343"/>
                    <a:pt x="54" y="343"/>
                  </a:cubicBezTo>
                  <a:cubicBezTo>
                    <a:pt x="53" y="345"/>
                    <a:pt x="53" y="345"/>
                    <a:pt x="53" y="345"/>
                  </a:cubicBezTo>
                  <a:cubicBezTo>
                    <a:pt x="53" y="346"/>
                    <a:pt x="53" y="346"/>
                    <a:pt x="53" y="346"/>
                  </a:cubicBezTo>
                  <a:cubicBezTo>
                    <a:pt x="54" y="343"/>
                    <a:pt x="54" y="343"/>
                    <a:pt x="54" y="343"/>
                  </a:cubicBezTo>
                  <a:cubicBezTo>
                    <a:pt x="53" y="345"/>
                    <a:pt x="53" y="345"/>
                    <a:pt x="53" y="345"/>
                  </a:cubicBezTo>
                  <a:cubicBezTo>
                    <a:pt x="53" y="345"/>
                    <a:pt x="54" y="346"/>
                    <a:pt x="54" y="346"/>
                  </a:cubicBezTo>
                  <a:cubicBezTo>
                    <a:pt x="60" y="348"/>
                    <a:pt x="79" y="356"/>
                    <a:pt x="97" y="363"/>
                  </a:cubicBezTo>
                  <a:cubicBezTo>
                    <a:pt x="106" y="366"/>
                    <a:pt x="115" y="370"/>
                    <a:pt x="121" y="372"/>
                  </a:cubicBezTo>
                  <a:cubicBezTo>
                    <a:pt x="125" y="374"/>
                    <a:pt x="128" y="375"/>
                    <a:pt x="130" y="375"/>
                  </a:cubicBezTo>
                  <a:cubicBezTo>
                    <a:pt x="131" y="376"/>
                    <a:pt x="132" y="376"/>
                    <a:pt x="133" y="376"/>
                  </a:cubicBezTo>
                  <a:cubicBezTo>
                    <a:pt x="134" y="376"/>
                    <a:pt x="134" y="376"/>
                    <a:pt x="134" y="377"/>
                  </a:cubicBezTo>
                  <a:cubicBezTo>
                    <a:pt x="135" y="377"/>
                    <a:pt x="135" y="377"/>
                    <a:pt x="136" y="377"/>
                  </a:cubicBezTo>
                  <a:cubicBezTo>
                    <a:pt x="136" y="377"/>
                    <a:pt x="137" y="377"/>
                    <a:pt x="137" y="377"/>
                  </a:cubicBezTo>
                  <a:cubicBezTo>
                    <a:pt x="138" y="376"/>
                    <a:pt x="138" y="376"/>
                    <a:pt x="139" y="376"/>
                  </a:cubicBezTo>
                  <a:cubicBezTo>
                    <a:pt x="139" y="376"/>
                    <a:pt x="140" y="375"/>
                    <a:pt x="140" y="375"/>
                  </a:cubicBezTo>
                  <a:cubicBezTo>
                    <a:pt x="140" y="374"/>
                    <a:pt x="140" y="374"/>
                    <a:pt x="140" y="374"/>
                  </a:cubicBezTo>
                  <a:cubicBezTo>
                    <a:pt x="141" y="374"/>
                    <a:pt x="141" y="373"/>
                    <a:pt x="141" y="372"/>
                  </a:cubicBezTo>
                  <a:cubicBezTo>
                    <a:pt x="141" y="371"/>
                    <a:pt x="141" y="371"/>
                    <a:pt x="140" y="370"/>
                  </a:cubicBezTo>
                  <a:cubicBezTo>
                    <a:pt x="140" y="369"/>
                    <a:pt x="140" y="369"/>
                    <a:pt x="140" y="369"/>
                  </a:cubicBezTo>
                  <a:cubicBezTo>
                    <a:pt x="139" y="368"/>
                    <a:pt x="139" y="368"/>
                    <a:pt x="138" y="368"/>
                  </a:cubicBezTo>
                  <a:cubicBezTo>
                    <a:pt x="137" y="367"/>
                    <a:pt x="136" y="366"/>
                    <a:pt x="133" y="364"/>
                  </a:cubicBezTo>
                  <a:cubicBezTo>
                    <a:pt x="125" y="359"/>
                    <a:pt x="109" y="349"/>
                    <a:pt x="94" y="341"/>
                  </a:cubicBezTo>
                  <a:cubicBezTo>
                    <a:pt x="87" y="336"/>
                    <a:pt x="81" y="333"/>
                    <a:pt x="76" y="330"/>
                  </a:cubicBezTo>
                  <a:cubicBezTo>
                    <a:pt x="74" y="328"/>
                    <a:pt x="72" y="327"/>
                    <a:pt x="70" y="326"/>
                  </a:cubicBezTo>
                  <a:cubicBezTo>
                    <a:pt x="70" y="326"/>
                    <a:pt x="69" y="325"/>
                    <a:pt x="69" y="325"/>
                  </a:cubicBezTo>
                  <a:cubicBezTo>
                    <a:pt x="69" y="325"/>
                    <a:pt x="69" y="325"/>
                    <a:pt x="69" y="325"/>
                  </a:cubicBezTo>
                  <a:cubicBezTo>
                    <a:pt x="68" y="327"/>
                    <a:pt x="68" y="327"/>
                    <a:pt x="68" y="327"/>
                  </a:cubicBezTo>
                  <a:cubicBezTo>
                    <a:pt x="69" y="325"/>
                    <a:pt x="69" y="325"/>
                    <a:pt x="69" y="325"/>
                  </a:cubicBezTo>
                  <a:cubicBezTo>
                    <a:pt x="69" y="325"/>
                    <a:pt x="69" y="325"/>
                    <a:pt x="69" y="325"/>
                  </a:cubicBezTo>
                  <a:cubicBezTo>
                    <a:pt x="68" y="327"/>
                    <a:pt x="68" y="327"/>
                    <a:pt x="68" y="327"/>
                  </a:cubicBezTo>
                  <a:cubicBezTo>
                    <a:pt x="69" y="325"/>
                    <a:pt x="69" y="325"/>
                    <a:pt x="69" y="325"/>
                  </a:cubicBezTo>
                  <a:cubicBezTo>
                    <a:pt x="66" y="328"/>
                    <a:pt x="66" y="328"/>
                    <a:pt x="66" y="328"/>
                  </a:cubicBezTo>
                  <a:cubicBezTo>
                    <a:pt x="70" y="326"/>
                    <a:pt x="70" y="326"/>
                    <a:pt x="70" y="326"/>
                  </a:cubicBezTo>
                  <a:cubicBezTo>
                    <a:pt x="69" y="325"/>
                    <a:pt x="69" y="325"/>
                    <a:pt x="69" y="325"/>
                  </a:cubicBezTo>
                  <a:cubicBezTo>
                    <a:pt x="66" y="328"/>
                    <a:pt x="66" y="328"/>
                    <a:pt x="66" y="328"/>
                  </a:cubicBezTo>
                  <a:cubicBezTo>
                    <a:pt x="70" y="326"/>
                    <a:pt x="70" y="326"/>
                    <a:pt x="70" y="326"/>
                  </a:cubicBezTo>
                  <a:cubicBezTo>
                    <a:pt x="66" y="328"/>
                    <a:pt x="66" y="328"/>
                    <a:pt x="66" y="328"/>
                  </a:cubicBezTo>
                  <a:cubicBezTo>
                    <a:pt x="70" y="328"/>
                    <a:pt x="70" y="328"/>
                    <a:pt x="70" y="328"/>
                  </a:cubicBezTo>
                  <a:cubicBezTo>
                    <a:pt x="70" y="327"/>
                    <a:pt x="70" y="326"/>
                    <a:pt x="70" y="326"/>
                  </a:cubicBezTo>
                  <a:cubicBezTo>
                    <a:pt x="66" y="328"/>
                    <a:pt x="66" y="328"/>
                    <a:pt x="66" y="328"/>
                  </a:cubicBezTo>
                  <a:cubicBezTo>
                    <a:pt x="70" y="328"/>
                    <a:pt x="70" y="328"/>
                    <a:pt x="70" y="328"/>
                  </a:cubicBezTo>
                  <a:cubicBezTo>
                    <a:pt x="66" y="328"/>
                    <a:pt x="66" y="328"/>
                    <a:pt x="66" y="328"/>
                  </a:cubicBezTo>
                  <a:cubicBezTo>
                    <a:pt x="69" y="331"/>
                    <a:pt x="69" y="331"/>
                    <a:pt x="69" y="331"/>
                  </a:cubicBezTo>
                  <a:cubicBezTo>
                    <a:pt x="70" y="330"/>
                    <a:pt x="70" y="329"/>
                    <a:pt x="70" y="328"/>
                  </a:cubicBezTo>
                  <a:cubicBezTo>
                    <a:pt x="66" y="328"/>
                    <a:pt x="66" y="328"/>
                    <a:pt x="66" y="328"/>
                  </a:cubicBezTo>
                  <a:cubicBezTo>
                    <a:pt x="69" y="331"/>
                    <a:pt x="69" y="331"/>
                    <a:pt x="69" y="331"/>
                  </a:cubicBezTo>
                  <a:cubicBezTo>
                    <a:pt x="70" y="330"/>
                    <a:pt x="70" y="330"/>
                    <a:pt x="70" y="330"/>
                  </a:cubicBezTo>
                  <a:cubicBezTo>
                    <a:pt x="66" y="328"/>
                    <a:pt x="66" y="328"/>
                    <a:pt x="66" y="328"/>
                  </a:cubicBezTo>
                  <a:cubicBezTo>
                    <a:pt x="68" y="332"/>
                    <a:pt x="68" y="332"/>
                    <a:pt x="68" y="332"/>
                  </a:cubicBezTo>
                  <a:cubicBezTo>
                    <a:pt x="69" y="332"/>
                    <a:pt x="69" y="331"/>
                    <a:pt x="70" y="330"/>
                  </a:cubicBezTo>
                  <a:cubicBezTo>
                    <a:pt x="66" y="328"/>
                    <a:pt x="66" y="328"/>
                    <a:pt x="66" y="328"/>
                  </a:cubicBezTo>
                  <a:cubicBezTo>
                    <a:pt x="68" y="332"/>
                    <a:pt x="68" y="332"/>
                    <a:pt x="68" y="332"/>
                  </a:cubicBezTo>
                  <a:cubicBezTo>
                    <a:pt x="66" y="328"/>
                    <a:pt x="66" y="328"/>
                    <a:pt x="66" y="328"/>
                  </a:cubicBezTo>
                  <a:cubicBezTo>
                    <a:pt x="67" y="332"/>
                    <a:pt x="67" y="332"/>
                    <a:pt x="67" y="332"/>
                  </a:cubicBezTo>
                  <a:cubicBezTo>
                    <a:pt x="67" y="332"/>
                    <a:pt x="68" y="332"/>
                    <a:pt x="68" y="332"/>
                  </a:cubicBezTo>
                  <a:cubicBezTo>
                    <a:pt x="66" y="328"/>
                    <a:pt x="66" y="328"/>
                    <a:pt x="66" y="328"/>
                  </a:cubicBezTo>
                  <a:cubicBezTo>
                    <a:pt x="67" y="332"/>
                    <a:pt x="67" y="332"/>
                    <a:pt x="67" y="332"/>
                  </a:cubicBezTo>
                  <a:cubicBezTo>
                    <a:pt x="66" y="329"/>
                    <a:pt x="66" y="329"/>
                    <a:pt x="66" y="329"/>
                  </a:cubicBezTo>
                  <a:cubicBezTo>
                    <a:pt x="66" y="333"/>
                    <a:pt x="66" y="333"/>
                    <a:pt x="66" y="333"/>
                  </a:cubicBezTo>
                  <a:cubicBezTo>
                    <a:pt x="67" y="332"/>
                    <a:pt x="67" y="332"/>
                    <a:pt x="67" y="332"/>
                  </a:cubicBezTo>
                  <a:cubicBezTo>
                    <a:pt x="66" y="329"/>
                    <a:pt x="66" y="329"/>
                    <a:pt x="66" y="329"/>
                  </a:cubicBezTo>
                  <a:cubicBezTo>
                    <a:pt x="66" y="333"/>
                    <a:pt x="66" y="333"/>
                    <a:pt x="66" y="333"/>
                  </a:cubicBezTo>
                  <a:cubicBezTo>
                    <a:pt x="66" y="330"/>
                    <a:pt x="66" y="330"/>
                    <a:pt x="66" y="330"/>
                  </a:cubicBezTo>
                  <a:cubicBezTo>
                    <a:pt x="66" y="333"/>
                    <a:pt x="66" y="333"/>
                    <a:pt x="66" y="333"/>
                  </a:cubicBezTo>
                  <a:cubicBezTo>
                    <a:pt x="66" y="333"/>
                    <a:pt x="66" y="333"/>
                    <a:pt x="66" y="333"/>
                  </a:cubicBezTo>
                  <a:cubicBezTo>
                    <a:pt x="66" y="330"/>
                    <a:pt x="66" y="330"/>
                    <a:pt x="66" y="330"/>
                  </a:cubicBezTo>
                  <a:cubicBezTo>
                    <a:pt x="66" y="333"/>
                    <a:pt x="66" y="333"/>
                    <a:pt x="66" y="333"/>
                  </a:cubicBezTo>
                  <a:cubicBezTo>
                    <a:pt x="66" y="332"/>
                    <a:pt x="66" y="332"/>
                    <a:pt x="66" y="332"/>
                  </a:cubicBezTo>
                  <a:cubicBezTo>
                    <a:pt x="66" y="333"/>
                    <a:pt x="66" y="333"/>
                    <a:pt x="66" y="333"/>
                  </a:cubicBezTo>
                  <a:cubicBezTo>
                    <a:pt x="66" y="333"/>
                    <a:pt x="66" y="333"/>
                    <a:pt x="66" y="333"/>
                  </a:cubicBezTo>
                  <a:cubicBezTo>
                    <a:pt x="66" y="332"/>
                    <a:pt x="66" y="332"/>
                    <a:pt x="66" y="332"/>
                  </a:cubicBezTo>
                  <a:cubicBezTo>
                    <a:pt x="66" y="333"/>
                    <a:pt x="66" y="333"/>
                    <a:pt x="66" y="333"/>
                  </a:cubicBezTo>
                  <a:cubicBezTo>
                    <a:pt x="66" y="333"/>
                    <a:pt x="67" y="333"/>
                    <a:pt x="68" y="333"/>
                  </a:cubicBezTo>
                  <a:cubicBezTo>
                    <a:pt x="71" y="334"/>
                    <a:pt x="79" y="338"/>
                    <a:pt x="88" y="342"/>
                  </a:cubicBezTo>
                  <a:cubicBezTo>
                    <a:pt x="102" y="348"/>
                    <a:pt x="120" y="356"/>
                    <a:pt x="134" y="362"/>
                  </a:cubicBezTo>
                  <a:cubicBezTo>
                    <a:pt x="141" y="365"/>
                    <a:pt x="147" y="368"/>
                    <a:pt x="151" y="370"/>
                  </a:cubicBezTo>
                  <a:cubicBezTo>
                    <a:pt x="156" y="372"/>
                    <a:pt x="158" y="373"/>
                    <a:pt x="158" y="373"/>
                  </a:cubicBezTo>
                  <a:cubicBezTo>
                    <a:pt x="160" y="374"/>
                    <a:pt x="163" y="373"/>
                    <a:pt x="164" y="371"/>
                  </a:cubicBezTo>
                  <a:cubicBezTo>
                    <a:pt x="165" y="369"/>
                    <a:pt x="164" y="367"/>
                    <a:pt x="162" y="365"/>
                  </a:cubicBezTo>
                  <a:cubicBezTo>
                    <a:pt x="88" y="319"/>
                    <a:pt x="88" y="319"/>
                    <a:pt x="88" y="319"/>
                  </a:cubicBezTo>
                  <a:cubicBezTo>
                    <a:pt x="86" y="323"/>
                    <a:pt x="86" y="323"/>
                    <a:pt x="86" y="323"/>
                  </a:cubicBezTo>
                  <a:cubicBezTo>
                    <a:pt x="90" y="325"/>
                    <a:pt x="90" y="325"/>
                    <a:pt x="90" y="325"/>
                  </a:cubicBezTo>
                  <a:cubicBezTo>
                    <a:pt x="86" y="323"/>
                    <a:pt x="86" y="323"/>
                    <a:pt x="86" y="323"/>
                  </a:cubicBezTo>
                  <a:cubicBezTo>
                    <a:pt x="88" y="326"/>
                    <a:pt x="88" y="326"/>
                    <a:pt x="88" y="326"/>
                  </a:cubicBezTo>
                  <a:cubicBezTo>
                    <a:pt x="89" y="326"/>
                    <a:pt x="89" y="326"/>
                    <a:pt x="90" y="325"/>
                  </a:cubicBezTo>
                  <a:cubicBezTo>
                    <a:pt x="86" y="323"/>
                    <a:pt x="86" y="323"/>
                    <a:pt x="86" y="323"/>
                  </a:cubicBezTo>
                  <a:cubicBezTo>
                    <a:pt x="88" y="326"/>
                    <a:pt x="88" y="326"/>
                    <a:pt x="88" y="326"/>
                  </a:cubicBezTo>
                  <a:cubicBezTo>
                    <a:pt x="86" y="323"/>
                    <a:pt x="86" y="323"/>
                    <a:pt x="86" y="323"/>
                  </a:cubicBezTo>
                  <a:cubicBezTo>
                    <a:pt x="87" y="327"/>
                    <a:pt x="87" y="327"/>
                    <a:pt x="87" y="327"/>
                  </a:cubicBezTo>
                  <a:cubicBezTo>
                    <a:pt x="87" y="327"/>
                    <a:pt x="88" y="327"/>
                    <a:pt x="88" y="326"/>
                  </a:cubicBezTo>
                  <a:cubicBezTo>
                    <a:pt x="86" y="323"/>
                    <a:pt x="86" y="323"/>
                    <a:pt x="86" y="323"/>
                  </a:cubicBezTo>
                  <a:cubicBezTo>
                    <a:pt x="87" y="327"/>
                    <a:pt x="87" y="327"/>
                    <a:pt x="87" y="327"/>
                  </a:cubicBezTo>
                  <a:cubicBezTo>
                    <a:pt x="86" y="324"/>
                    <a:pt x="86" y="324"/>
                    <a:pt x="86" y="324"/>
                  </a:cubicBezTo>
                  <a:cubicBezTo>
                    <a:pt x="86" y="327"/>
                    <a:pt x="86" y="327"/>
                    <a:pt x="86" y="327"/>
                  </a:cubicBezTo>
                  <a:cubicBezTo>
                    <a:pt x="87" y="327"/>
                    <a:pt x="87" y="327"/>
                    <a:pt x="87" y="327"/>
                  </a:cubicBezTo>
                  <a:cubicBezTo>
                    <a:pt x="86" y="324"/>
                    <a:pt x="86" y="324"/>
                    <a:pt x="86" y="324"/>
                  </a:cubicBezTo>
                  <a:cubicBezTo>
                    <a:pt x="86" y="327"/>
                    <a:pt x="86" y="327"/>
                    <a:pt x="86" y="327"/>
                  </a:cubicBezTo>
                  <a:cubicBezTo>
                    <a:pt x="86" y="325"/>
                    <a:pt x="86" y="325"/>
                    <a:pt x="86" y="325"/>
                  </a:cubicBezTo>
                  <a:cubicBezTo>
                    <a:pt x="86" y="327"/>
                    <a:pt x="86" y="327"/>
                    <a:pt x="86" y="327"/>
                  </a:cubicBezTo>
                  <a:cubicBezTo>
                    <a:pt x="86" y="327"/>
                    <a:pt x="86" y="327"/>
                    <a:pt x="86" y="327"/>
                  </a:cubicBezTo>
                  <a:cubicBezTo>
                    <a:pt x="86" y="325"/>
                    <a:pt x="86" y="325"/>
                    <a:pt x="86" y="325"/>
                  </a:cubicBezTo>
                  <a:cubicBezTo>
                    <a:pt x="86" y="327"/>
                    <a:pt x="86" y="327"/>
                    <a:pt x="86" y="327"/>
                  </a:cubicBezTo>
                  <a:cubicBezTo>
                    <a:pt x="86" y="327"/>
                    <a:pt x="87" y="327"/>
                    <a:pt x="88" y="328"/>
                  </a:cubicBezTo>
                  <a:cubicBezTo>
                    <a:pt x="92" y="329"/>
                    <a:pt x="101" y="333"/>
                    <a:pt x="111" y="337"/>
                  </a:cubicBezTo>
                  <a:cubicBezTo>
                    <a:pt x="126" y="344"/>
                    <a:pt x="146" y="354"/>
                    <a:pt x="161" y="361"/>
                  </a:cubicBezTo>
                  <a:cubicBezTo>
                    <a:pt x="169" y="365"/>
                    <a:pt x="176" y="368"/>
                    <a:pt x="181" y="370"/>
                  </a:cubicBezTo>
                  <a:cubicBezTo>
                    <a:pt x="186" y="373"/>
                    <a:pt x="189" y="374"/>
                    <a:pt x="189" y="374"/>
                  </a:cubicBezTo>
                  <a:cubicBezTo>
                    <a:pt x="191" y="375"/>
                    <a:pt x="193" y="374"/>
                    <a:pt x="195" y="372"/>
                  </a:cubicBezTo>
                  <a:cubicBezTo>
                    <a:pt x="195" y="371"/>
                    <a:pt x="195" y="370"/>
                    <a:pt x="195" y="370"/>
                  </a:cubicBezTo>
                  <a:cubicBezTo>
                    <a:pt x="195" y="369"/>
                    <a:pt x="195" y="368"/>
                    <a:pt x="195" y="368"/>
                  </a:cubicBezTo>
                  <a:cubicBezTo>
                    <a:pt x="194" y="367"/>
                    <a:pt x="194" y="367"/>
                    <a:pt x="194" y="367"/>
                  </a:cubicBezTo>
                  <a:cubicBezTo>
                    <a:pt x="194" y="366"/>
                    <a:pt x="194" y="366"/>
                    <a:pt x="193" y="366"/>
                  </a:cubicBezTo>
                  <a:cubicBezTo>
                    <a:pt x="193" y="366"/>
                    <a:pt x="192" y="365"/>
                    <a:pt x="191" y="365"/>
                  </a:cubicBezTo>
                  <a:cubicBezTo>
                    <a:pt x="187" y="362"/>
                    <a:pt x="180" y="357"/>
                    <a:pt x="170" y="351"/>
                  </a:cubicBezTo>
                  <a:cubicBezTo>
                    <a:pt x="142" y="334"/>
                    <a:pt x="97" y="306"/>
                    <a:pt x="97" y="306"/>
                  </a:cubicBezTo>
                  <a:cubicBezTo>
                    <a:pt x="95" y="310"/>
                    <a:pt x="95" y="310"/>
                    <a:pt x="95" y="310"/>
                  </a:cubicBezTo>
                  <a:cubicBezTo>
                    <a:pt x="93" y="314"/>
                    <a:pt x="93" y="314"/>
                    <a:pt x="93" y="314"/>
                  </a:cubicBezTo>
                  <a:cubicBezTo>
                    <a:pt x="199" y="360"/>
                    <a:pt x="199" y="360"/>
                    <a:pt x="199" y="360"/>
                  </a:cubicBezTo>
                  <a:cubicBezTo>
                    <a:pt x="201" y="361"/>
                    <a:pt x="203" y="360"/>
                    <a:pt x="204" y="358"/>
                  </a:cubicBezTo>
                  <a:cubicBezTo>
                    <a:pt x="205" y="357"/>
                    <a:pt x="205" y="356"/>
                    <a:pt x="205" y="356"/>
                  </a:cubicBezTo>
                  <a:cubicBezTo>
                    <a:pt x="205" y="354"/>
                    <a:pt x="204" y="354"/>
                    <a:pt x="204" y="353"/>
                  </a:cubicBezTo>
                  <a:cubicBezTo>
                    <a:pt x="204" y="353"/>
                    <a:pt x="204" y="353"/>
                    <a:pt x="203" y="352"/>
                  </a:cubicBezTo>
                  <a:cubicBezTo>
                    <a:pt x="203" y="352"/>
                    <a:pt x="203" y="352"/>
                    <a:pt x="202" y="352"/>
                  </a:cubicBezTo>
                  <a:cubicBezTo>
                    <a:pt x="201" y="351"/>
                    <a:pt x="199" y="349"/>
                    <a:pt x="196" y="347"/>
                  </a:cubicBezTo>
                  <a:cubicBezTo>
                    <a:pt x="176" y="334"/>
                    <a:pt x="116" y="298"/>
                    <a:pt x="116" y="298"/>
                  </a:cubicBezTo>
                  <a:cubicBezTo>
                    <a:pt x="114" y="302"/>
                    <a:pt x="114" y="302"/>
                    <a:pt x="114" y="302"/>
                  </a:cubicBezTo>
                  <a:cubicBezTo>
                    <a:pt x="112" y="306"/>
                    <a:pt x="112" y="306"/>
                    <a:pt x="112" y="306"/>
                  </a:cubicBezTo>
                  <a:cubicBezTo>
                    <a:pt x="112" y="306"/>
                    <a:pt x="136" y="317"/>
                    <a:pt x="160" y="328"/>
                  </a:cubicBezTo>
                  <a:cubicBezTo>
                    <a:pt x="173" y="333"/>
                    <a:pt x="185" y="339"/>
                    <a:pt x="195" y="343"/>
                  </a:cubicBezTo>
                  <a:cubicBezTo>
                    <a:pt x="200" y="345"/>
                    <a:pt x="205" y="346"/>
                    <a:pt x="208" y="348"/>
                  </a:cubicBezTo>
                  <a:cubicBezTo>
                    <a:pt x="210" y="348"/>
                    <a:pt x="212" y="349"/>
                    <a:pt x="213" y="349"/>
                  </a:cubicBezTo>
                  <a:cubicBezTo>
                    <a:pt x="213" y="349"/>
                    <a:pt x="214" y="349"/>
                    <a:pt x="215" y="350"/>
                  </a:cubicBezTo>
                  <a:cubicBezTo>
                    <a:pt x="215" y="350"/>
                    <a:pt x="216" y="350"/>
                    <a:pt x="217" y="350"/>
                  </a:cubicBezTo>
                  <a:cubicBezTo>
                    <a:pt x="217" y="350"/>
                    <a:pt x="217" y="350"/>
                    <a:pt x="218" y="349"/>
                  </a:cubicBezTo>
                  <a:cubicBezTo>
                    <a:pt x="219" y="349"/>
                    <a:pt x="219" y="349"/>
                    <a:pt x="220" y="349"/>
                  </a:cubicBezTo>
                  <a:cubicBezTo>
                    <a:pt x="220" y="349"/>
                    <a:pt x="221" y="348"/>
                    <a:pt x="221" y="347"/>
                  </a:cubicBezTo>
                  <a:cubicBezTo>
                    <a:pt x="221" y="347"/>
                    <a:pt x="221" y="347"/>
                    <a:pt x="221" y="347"/>
                  </a:cubicBezTo>
                  <a:cubicBezTo>
                    <a:pt x="221" y="347"/>
                    <a:pt x="222" y="346"/>
                    <a:pt x="222" y="345"/>
                  </a:cubicBezTo>
                  <a:cubicBezTo>
                    <a:pt x="222" y="344"/>
                    <a:pt x="221" y="343"/>
                    <a:pt x="221" y="343"/>
                  </a:cubicBezTo>
                  <a:cubicBezTo>
                    <a:pt x="221" y="342"/>
                    <a:pt x="221" y="342"/>
                    <a:pt x="220" y="342"/>
                  </a:cubicBezTo>
                  <a:cubicBezTo>
                    <a:pt x="220" y="341"/>
                    <a:pt x="220" y="341"/>
                    <a:pt x="219" y="341"/>
                  </a:cubicBezTo>
                  <a:cubicBezTo>
                    <a:pt x="218" y="340"/>
                    <a:pt x="216" y="338"/>
                    <a:pt x="213" y="336"/>
                  </a:cubicBezTo>
                  <a:cubicBezTo>
                    <a:pt x="202" y="329"/>
                    <a:pt x="181" y="316"/>
                    <a:pt x="164" y="306"/>
                  </a:cubicBezTo>
                  <a:cubicBezTo>
                    <a:pt x="146" y="295"/>
                    <a:pt x="130" y="285"/>
                    <a:pt x="130" y="285"/>
                  </a:cubicBezTo>
                  <a:cubicBezTo>
                    <a:pt x="128" y="289"/>
                    <a:pt x="128" y="289"/>
                    <a:pt x="128" y="289"/>
                  </a:cubicBezTo>
                  <a:cubicBezTo>
                    <a:pt x="128" y="294"/>
                    <a:pt x="128" y="294"/>
                    <a:pt x="128" y="294"/>
                  </a:cubicBezTo>
                  <a:cubicBezTo>
                    <a:pt x="128" y="289"/>
                    <a:pt x="128" y="289"/>
                    <a:pt x="128" y="289"/>
                  </a:cubicBezTo>
                  <a:cubicBezTo>
                    <a:pt x="127" y="294"/>
                    <a:pt x="127" y="294"/>
                    <a:pt x="127" y="294"/>
                  </a:cubicBezTo>
                  <a:cubicBezTo>
                    <a:pt x="127" y="294"/>
                    <a:pt x="128" y="294"/>
                    <a:pt x="128" y="294"/>
                  </a:cubicBezTo>
                  <a:cubicBezTo>
                    <a:pt x="128" y="289"/>
                    <a:pt x="128" y="289"/>
                    <a:pt x="128" y="289"/>
                  </a:cubicBezTo>
                  <a:cubicBezTo>
                    <a:pt x="127" y="294"/>
                    <a:pt x="127" y="294"/>
                    <a:pt x="127" y="294"/>
                  </a:cubicBezTo>
                  <a:cubicBezTo>
                    <a:pt x="128" y="289"/>
                    <a:pt x="128" y="289"/>
                    <a:pt x="128" y="289"/>
                  </a:cubicBezTo>
                  <a:cubicBezTo>
                    <a:pt x="127" y="294"/>
                    <a:pt x="127" y="294"/>
                    <a:pt x="127" y="294"/>
                  </a:cubicBezTo>
                  <a:cubicBezTo>
                    <a:pt x="127" y="294"/>
                    <a:pt x="127" y="294"/>
                    <a:pt x="127" y="294"/>
                  </a:cubicBezTo>
                  <a:cubicBezTo>
                    <a:pt x="128" y="289"/>
                    <a:pt x="128" y="289"/>
                    <a:pt x="128" y="289"/>
                  </a:cubicBezTo>
                  <a:cubicBezTo>
                    <a:pt x="127" y="294"/>
                    <a:pt x="127" y="294"/>
                    <a:pt x="127" y="294"/>
                  </a:cubicBezTo>
                  <a:cubicBezTo>
                    <a:pt x="128" y="290"/>
                    <a:pt x="128" y="290"/>
                    <a:pt x="128" y="290"/>
                  </a:cubicBezTo>
                  <a:cubicBezTo>
                    <a:pt x="126" y="294"/>
                    <a:pt x="126" y="294"/>
                    <a:pt x="126" y="294"/>
                  </a:cubicBezTo>
                  <a:cubicBezTo>
                    <a:pt x="127" y="294"/>
                    <a:pt x="127" y="294"/>
                    <a:pt x="127" y="294"/>
                  </a:cubicBezTo>
                  <a:cubicBezTo>
                    <a:pt x="128" y="290"/>
                    <a:pt x="128" y="290"/>
                    <a:pt x="128" y="290"/>
                  </a:cubicBezTo>
                  <a:cubicBezTo>
                    <a:pt x="126" y="294"/>
                    <a:pt x="126" y="294"/>
                    <a:pt x="126" y="294"/>
                  </a:cubicBezTo>
                  <a:cubicBezTo>
                    <a:pt x="126" y="294"/>
                    <a:pt x="127" y="294"/>
                    <a:pt x="128" y="294"/>
                  </a:cubicBezTo>
                  <a:cubicBezTo>
                    <a:pt x="134" y="297"/>
                    <a:pt x="161" y="309"/>
                    <a:pt x="185" y="320"/>
                  </a:cubicBezTo>
                  <a:cubicBezTo>
                    <a:pt x="198" y="326"/>
                    <a:pt x="210" y="331"/>
                    <a:pt x="219" y="335"/>
                  </a:cubicBezTo>
                  <a:cubicBezTo>
                    <a:pt x="223" y="337"/>
                    <a:pt x="227" y="338"/>
                    <a:pt x="230" y="340"/>
                  </a:cubicBezTo>
                  <a:cubicBezTo>
                    <a:pt x="231" y="340"/>
                    <a:pt x="232" y="341"/>
                    <a:pt x="233" y="341"/>
                  </a:cubicBezTo>
                  <a:cubicBezTo>
                    <a:pt x="233" y="341"/>
                    <a:pt x="234" y="341"/>
                    <a:pt x="234" y="341"/>
                  </a:cubicBezTo>
                  <a:cubicBezTo>
                    <a:pt x="234" y="342"/>
                    <a:pt x="234" y="342"/>
                    <a:pt x="234" y="342"/>
                  </a:cubicBezTo>
                  <a:cubicBezTo>
                    <a:pt x="235" y="342"/>
                    <a:pt x="235" y="342"/>
                    <a:pt x="235" y="342"/>
                  </a:cubicBezTo>
                  <a:cubicBezTo>
                    <a:pt x="235" y="342"/>
                    <a:pt x="235" y="342"/>
                    <a:pt x="236" y="342"/>
                  </a:cubicBezTo>
                  <a:cubicBezTo>
                    <a:pt x="236" y="342"/>
                    <a:pt x="236" y="342"/>
                    <a:pt x="237" y="342"/>
                  </a:cubicBezTo>
                  <a:cubicBezTo>
                    <a:pt x="237" y="342"/>
                    <a:pt x="238" y="341"/>
                    <a:pt x="239" y="341"/>
                  </a:cubicBezTo>
                  <a:cubicBezTo>
                    <a:pt x="239" y="340"/>
                    <a:pt x="239" y="340"/>
                    <a:pt x="240" y="340"/>
                  </a:cubicBezTo>
                  <a:cubicBezTo>
                    <a:pt x="240" y="339"/>
                    <a:pt x="240" y="338"/>
                    <a:pt x="240" y="337"/>
                  </a:cubicBezTo>
                  <a:cubicBezTo>
                    <a:pt x="240" y="336"/>
                    <a:pt x="240" y="335"/>
                    <a:pt x="240" y="335"/>
                  </a:cubicBezTo>
                  <a:cubicBezTo>
                    <a:pt x="239" y="334"/>
                    <a:pt x="239" y="333"/>
                    <a:pt x="238" y="333"/>
                  </a:cubicBezTo>
                  <a:cubicBezTo>
                    <a:pt x="238" y="332"/>
                    <a:pt x="237" y="332"/>
                    <a:pt x="235" y="331"/>
                  </a:cubicBezTo>
                  <a:cubicBezTo>
                    <a:pt x="231" y="328"/>
                    <a:pt x="223" y="322"/>
                    <a:pt x="214" y="316"/>
                  </a:cubicBezTo>
                  <a:cubicBezTo>
                    <a:pt x="185" y="299"/>
                    <a:pt x="142" y="273"/>
                    <a:pt x="142" y="273"/>
                  </a:cubicBezTo>
                  <a:cubicBezTo>
                    <a:pt x="139" y="277"/>
                    <a:pt x="139" y="277"/>
                    <a:pt x="139" y="277"/>
                  </a:cubicBezTo>
                  <a:cubicBezTo>
                    <a:pt x="143" y="279"/>
                    <a:pt x="143" y="279"/>
                    <a:pt x="143" y="279"/>
                  </a:cubicBezTo>
                  <a:cubicBezTo>
                    <a:pt x="139" y="277"/>
                    <a:pt x="139" y="277"/>
                    <a:pt x="139" y="277"/>
                  </a:cubicBezTo>
                  <a:cubicBezTo>
                    <a:pt x="142" y="281"/>
                    <a:pt x="142" y="281"/>
                    <a:pt x="142" y="281"/>
                  </a:cubicBezTo>
                  <a:cubicBezTo>
                    <a:pt x="142" y="281"/>
                    <a:pt x="143" y="280"/>
                    <a:pt x="143" y="279"/>
                  </a:cubicBezTo>
                  <a:cubicBezTo>
                    <a:pt x="139" y="277"/>
                    <a:pt x="139" y="277"/>
                    <a:pt x="139" y="277"/>
                  </a:cubicBezTo>
                  <a:cubicBezTo>
                    <a:pt x="142" y="281"/>
                    <a:pt x="142" y="281"/>
                    <a:pt x="142" y="281"/>
                  </a:cubicBezTo>
                  <a:cubicBezTo>
                    <a:pt x="139" y="277"/>
                    <a:pt x="139" y="277"/>
                    <a:pt x="139" y="277"/>
                  </a:cubicBezTo>
                  <a:cubicBezTo>
                    <a:pt x="140" y="281"/>
                    <a:pt x="140" y="281"/>
                    <a:pt x="140" y="281"/>
                  </a:cubicBezTo>
                  <a:cubicBezTo>
                    <a:pt x="141" y="281"/>
                    <a:pt x="141" y="281"/>
                    <a:pt x="142" y="281"/>
                  </a:cubicBezTo>
                  <a:cubicBezTo>
                    <a:pt x="139" y="277"/>
                    <a:pt x="139" y="277"/>
                    <a:pt x="139" y="277"/>
                  </a:cubicBezTo>
                  <a:cubicBezTo>
                    <a:pt x="140" y="281"/>
                    <a:pt x="140" y="281"/>
                    <a:pt x="140" y="281"/>
                  </a:cubicBezTo>
                  <a:cubicBezTo>
                    <a:pt x="140" y="277"/>
                    <a:pt x="140" y="277"/>
                    <a:pt x="140" y="277"/>
                  </a:cubicBezTo>
                  <a:cubicBezTo>
                    <a:pt x="140" y="282"/>
                    <a:pt x="140" y="282"/>
                    <a:pt x="140" y="282"/>
                  </a:cubicBezTo>
                  <a:cubicBezTo>
                    <a:pt x="140" y="282"/>
                    <a:pt x="140" y="282"/>
                    <a:pt x="140" y="281"/>
                  </a:cubicBezTo>
                  <a:cubicBezTo>
                    <a:pt x="140" y="277"/>
                    <a:pt x="140" y="277"/>
                    <a:pt x="140" y="277"/>
                  </a:cubicBezTo>
                  <a:cubicBezTo>
                    <a:pt x="140" y="282"/>
                    <a:pt x="140" y="282"/>
                    <a:pt x="140" y="282"/>
                  </a:cubicBezTo>
                  <a:cubicBezTo>
                    <a:pt x="140" y="278"/>
                    <a:pt x="140" y="278"/>
                    <a:pt x="140" y="278"/>
                  </a:cubicBezTo>
                  <a:cubicBezTo>
                    <a:pt x="139" y="281"/>
                    <a:pt x="139" y="281"/>
                    <a:pt x="139" y="281"/>
                  </a:cubicBezTo>
                  <a:cubicBezTo>
                    <a:pt x="139" y="281"/>
                    <a:pt x="139" y="282"/>
                    <a:pt x="140" y="282"/>
                  </a:cubicBezTo>
                  <a:cubicBezTo>
                    <a:pt x="140" y="278"/>
                    <a:pt x="140" y="278"/>
                    <a:pt x="140" y="278"/>
                  </a:cubicBezTo>
                  <a:cubicBezTo>
                    <a:pt x="139" y="281"/>
                    <a:pt x="139" y="281"/>
                    <a:pt x="139" y="281"/>
                  </a:cubicBezTo>
                  <a:cubicBezTo>
                    <a:pt x="139" y="281"/>
                    <a:pt x="139" y="281"/>
                    <a:pt x="139" y="281"/>
                  </a:cubicBezTo>
                  <a:cubicBezTo>
                    <a:pt x="139" y="281"/>
                    <a:pt x="139" y="281"/>
                    <a:pt x="139" y="281"/>
                  </a:cubicBezTo>
                  <a:cubicBezTo>
                    <a:pt x="139" y="281"/>
                    <a:pt x="139" y="281"/>
                    <a:pt x="139" y="281"/>
                  </a:cubicBezTo>
                  <a:cubicBezTo>
                    <a:pt x="139" y="281"/>
                    <a:pt x="139" y="281"/>
                    <a:pt x="139" y="281"/>
                  </a:cubicBezTo>
                  <a:cubicBezTo>
                    <a:pt x="139" y="281"/>
                    <a:pt x="139" y="281"/>
                    <a:pt x="139" y="281"/>
                  </a:cubicBezTo>
                  <a:cubicBezTo>
                    <a:pt x="139" y="282"/>
                    <a:pt x="140" y="282"/>
                    <a:pt x="141" y="282"/>
                  </a:cubicBezTo>
                  <a:cubicBezTo>
                    <a:pt x="145" y="284"/>
                    <a:pt x="154" y="288"/>
                    <a:pt x="165" y="292"/>
                  </a:cubicBezTo>
                  <a:cubicBezTo>
                    <a:pt x="182" y="299"/>
                    <a:pt x="203" y="308"/>
                    <a:pt x="220" y="315"/>
                  </a:cubicBezTo>
                  <a:cubicBezTo>
                    <a:pt x="228" y="319"/>
                    <a:pt x="235" y="322"/>
                    <a:pt x="241" y="325"/>
                  </a:cubicBezTo>
                  <a:cubicBezTo>
                    <a:pt x="246" y="327"/>
                    <a:pt x="249" y="328"/>
                    <a:pt x="249" y="328"/>
                  </a:cubicBezTo>
                  <a:cubicBezTo>
                    <a:pt x="251" y="329"/>
                    <a:pt x="253" y="328"/>
                    <a:pt x="255" y="326"/>
                  </a:cubicBezTo>
                  <a:cubicBezTo>
                    <a:pt x="255" y="326"/>
                    <a:pt x="255" y="325"/>
                    <a:pt x="255" y="324"/>
                  </a:cubicBezTo>
                  <a:cubicBezTo>
                    <a:pt x="255" y="323"/>
                    <a:pt x="255" y="322"/>
                    <a:pt x="255" y="322"/>
                  </a:cubicBezTo>
                  <a:cubicBezTo>
                    <a:pt x="254" y="321"/>
                    <a:pt x="254" y="320"/>
                    <a:pt x="253" y="320"/>
                  </a:cubicBezTo>
                  <a:cubicBezTo>
                    <a:pt x="253" y="319"/>
                    <a:pt x="252" y="319"/>
                    <a:pt x="251" y="318"/>
                  </a:cubicBezTo>
                  <a:cubicBezTo>
                    <a:pt x="247" y="315"/>
                    <a:pt x="240" y="310"/>
                    <a:pt x="231" y="305"/>
                  </a:cubicBezTo>
                  <a:cubicBezTo>
                    <a:pt x="205" y="288"/>
                    <a:pt x="165" y="265"/>
                    <a:pt x="165" y="265"/>
                  </a:cubicBezTo>
                  <a:cubicBezTo>
                    <a:pt x="163" y="269"/>
                    <a:pt x="163" y="269"/>
                    <a:pt x="163" y="269"/>
                  </a:cubicBezTo>
                  <a:cubicBezTo>
                    <a:pt x="161" y="273"/>
                    <a:pt x="161" y="273"/>
                    <a:pt x="161" y="273"/>
                  </a:cubicBezTo>
                  <a:cubicBezTo>
                    <a:pt x="161" y="273"/>
                    <a:pt x="186" y="284"/>
                    <a:pt x="210" y="295"/>
                  </a:cubicBezTo>
                  <a:cubicBezTo>
                    <a:pt x="223" y="300"/>
                    <a:pt x="235" y="306"/>
                    <a:pt x="245" y="310"/>
                  </a:cubicBezTo>
                  <a:cubicBezTo>
                    <a:pt x="250" y="312"/>
                    <a:pt x="254" y="313"/>
                    <a:pt x="257" y="315"/>
                  </a:cubicBezTo>
                  <a:cubicBezTo>
                    <a:pt x="258" y="315"/>
                    <a:pt x="260" y="316"/>
                    <a:pt x="261" y="316"/>
                  </a:cubicBezTo>
                  <a:cubicBezTo>
                    <a:pt x="261" y="316"/>
                    <a:pt x="261" y="316"/>
                    <a:pt x="262" y="316"/>
                  </a:cubicBezTo>
                  <a:cubicBezTo>
                    <a:pt x="262" y="317"/>
                    <a:pt x="262" y="317"/>
                    <a:pt x="262" y="317"/>
                  </a:cubicBezTo>
                  <a:cubicBezTo>
                    <a:pt x="263" y="317"/>
                    <a:pt x="263" y="317"/>
                    <a:pt x="264" y="317"/>
                  </a:cubicBezTo>
                  <a:cubicBezTo>
                    <a:pt x="264" y="317"/>
                    <a:pt x="264" y="317"/>
                    <a:pt x="265" y="317"/>
                  </a:cubicBezTo>
                  <a:cubicBezTo>
                    <a:pt x="265" y="316"/>
                    <a:pt x="266" y="316"/>
                    <a:pt x="266" y="316"/>
                  </a:cubicBezTo>
                  <a:cubicBezTo>
                    <a:pt x="267" y="316"/>
                    <a:pt x="267" y="315"/>
                    <a:pt x="268" y="315"/>
                  </a:cubicBezTo>
                  <a:cubicBezTo>
                    <a:pt x="268" y="315"/>
                    <a:pt x="268" y="315"/>
                    <a:pt x="268" y="315"/>
                  </a:cubicBezTo>
                  <a:cubicBezTo>
                    <a:pt x="268" y="314"/>
                    <a:pt x="268" y="313"/>
                    <a:pt x="268" y="312"/>
                  </a:cubicBezTo>
                  <a:cubicBezTo>
                    <a:pt x="268" y="311"/>
                    <a:pt x="268" y="310"/>
                    <a:pt x="268" y="310"/>
                  </a:cubicBezTo>
                  <a:cubicBezTo>
                    <a:pt x="267" y="309"/>
                    <a:pt x="267" y="309"/>
                    <a:pt x="267" y="309"/>
                  </a:cubicBezTo>
                  <a:cubicBezTo>
                    <a:pt x="267" y="308"/>
                    <a:pt x="266" y="308"/>
                    <a:pt x="266" y="308"/>
                  </a:cubicBezTo>
                  <a:cubicBezTo>
                    <a:pt x="264" y="307"/>
                    <a:pt x="262" y="305"/>
                    <a:pt x="259" y="303"/>
                  </a:cubicBezTo>
                  <a:cubicBezTo>
                    <a:pt x="249" y="296"/>
                    <a:pt x="228" y="284"/>
                    <a:pt x="211" y="273"/>
                  </a:cubicBezTo>
                  <a:cubicBezTo>
                    <a:pt x="193" y="262"/>
                    <a:pt x="178" y="253"/>
                    <a:pt x="178" y="253"/>
                  </a:cubicBezTo>
                  <a:cubicBezTo>
                    <a:pt x="175" y="257"/>
                    <a:pt x="175" y="257"/>
                    <a:pt x="175" y="257"/>
                  </a:cubicBezTo>
                  <a:cubicBezTo>
                    <a:pt x="174" y="261"/>
                    <a:pt x="174" y="261"/>
                    <a:pt x="174" y="261"/>
                  </a:cubicBezTo>
                  <a:cubicBezTo>
                    <a:pt x="174" y="261"/>
                    <a:pt x="198" y="272"/>
                    <a:pt x="222" y="282"/>
                  </a:cubicBezTo>
                  <a:cubicBezTo>
                    <a:pt x="234" y="287"/>
                    <a:pt x="247" y="293"/>
                    <a:pt x="256" y="297"/>
                  </a:cubicBezTo>
                  <a:cubicBezTo>
                    <a:pt x="261" y="299"/>
                    <a:pt x="265" y="300"/>
                    <a:pt x="268" y="301"/>
                  </a:cubicBezTo>
                  <a:cubicBezTo>
                    <a:pt x="269" y="302"/>
                    <a:pt x="271" y="302"/>
                    <a:pt x="272" y="303"/>
                  </a:cubicBezTo>
                  <a:cubicBezTo>
                    <a:pt x="272" y="303"/>
                    <a:pt x="273" y="303"/>
                    <a:pt x="273" y="303"/>
                  </a:cubicBezTo>
                  <a:cubicBezTo>
                    <a:pt x="274" y="303"/>
                    <a:pt x="274" y="303"/>
                    <a:pt x="274" y="303"/>
                  </a:cubicBezTo>
                  <a:cubicBezTo>
                    <a:pt x="274" y="303"/>
                    <a:pt x="274" y="304"/>
                    <a:pt x="275" y="304"/>
                  </a:cubicBezTo>
                  <a:cubicBezTo>
                    <a:pt x="275" y="304"/>
                    <a:pt x="275" y="304"/>
                    <a:pt x="276" y="303"/>
                  </a:cubicBezTo>
                  <a:cubicBezTo>
                    <a:pt x="276" y="303"/>
                    <a:pt x="277" y="303"/>
                    <a:pt x="277" y="303"/>
                  </a:cubicBezTo>
                  <a:cubicBezTo>
                    <a:pt x="278" y="303"/>
                    <a:pt x="278" y="302"/>
                    <a:pt x="279" y="302"/>
                  </a:cubicBezTo>
                  <a:cubicBezTo>
                    <a:pt x="279" y="300"/>
                    <a:pt x="280" y="299"/>
                    <a:pt x="279" y="298"/>
                  </a:cubicBezTo>
                  <a:cubicBezTo>
                    <a:pt x="279" y="297"/>
                    <a:pt x="278" y="296"/>
                    <a:pt x="277" y="295"/>
                  </a:cubicBezTo>
                  <a:cubicBezTo>
                    <a:pt x="277" y="295"/>
                    <a:pt x="276" y="294"/>
                    <a:pt x="274" y="293"/>
                  </a:cubicBezTo>
                  <a:cubicBezTo>
                    <a:pt x="266" y="288"/>
                    <a:pt x="246" y="277"/>
                    <a:pt x="228" y="266"/>
                  </a:cubicBezTo>
                  <a:cubicBezTo>
                    <a:pt x="219" y="260"/>
                    <a:pt x="210" y="255"/>
                    <a:pt x="204" y="251"/>
                  </a:cubicBezTo>
                  <a:cubicBezTo>
                    <a:pt x="201" y="249"/>
                    <a:pt x="198" y="247"/>
                    <a:pt x="197" y="246"/>
                  </a:cubicBezTo>
                  <a:cubicBezTo>
                    <a:pt x="196" y="245"/>
                    <a:pt x="195" y="245"/>
                    <a:pt x="195" y="245"/>
                  </a:cubicBezTo>
                  <a:cubicBezTo>
                    <a:pt x="195" y="245"/>
                    <a:pt x="195" y="245"/>
                    <a:pt x="195" y="245"/>
                  </a:cubicBezTo>
                  <a:cubicBezTo>
                    <a:pt x="194" y="246"/>
                    <a:pt x="194" y="246"/>
                    <a:pt x="194" y="246"/>
                  </a:cubicBezTo>
                  <a:cubicBezTo>
                    <a:pt x="195" y="245"/>
                    <a:pt x="195" y="245"/>
                    <a:pt x="195" y="245"/>
                  </a:cubicBezTo>
                  <a:cubicBezTo>
                    <a:pt x="195" y="245"/>
                    <a:pt x="195" y="245"/>
                    <a:pt x="195" y="245"/>
                  </a:cubicBezTo>
                  <a:cubicBezTo>
                    <a:pt x="194" y="246"/>
                    <a:pt x="194" y="246"/>
                    <a:pt x="194" y="246"/>
                  </a:cubicBezTo>
                  <a:cubicBezTo>
                    <a:pt x="195" y="245"/>
                    <a:pt x="195" y="245"/>
                    <a:pt x="195" y="245"/>
                  </a:cubicBezTo>
                  <a:cubicBezTo>
                    <a:pt x="192" y="247"/>
                    <a:pt x="192" y="247"/>
                    <a:pt x="192" y="247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96" y="246"/>
                    <a:pt x="195" y="245"/>
                    <a:pt x="195" y="245"/>
                  </a:cubicBezTo>
                  <a:cubicBezTo>
                    <a:pt x="192" y="247"/>
                    <a:pt x="192" y="247"/>
                    <a:pt x="192" y="247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91" y="247"/>
                    <a:pt x="191" y="247"/>
                    <a:pt x="191" y="247"/>
                  </a:cubicBezTo>
                  <a:cubicBezTo>
                    <a:pt x="195" y="249"/>
                    <a:pt x="195" y="249"/>
                    <a:pt x="195" y="249"/>
                  </a:cubicBezTo>
                  <a:cubicBezTo>
                    <a:pt x="196" y="248"/>
                    <a:pt x="196" y="247"/>
                    <a:pt x="196" y="247"/>
                  </a:cubicBezTo>
                  <a:cubicBezTo>
                    <a:pt x="191" y="247"/>
                    <a:pt x="191" y="247"/>
                    <a:pt x="191" y="247"/>
                  </a:cubicBezTo>
                  <a:cubicBezTo>
                    <a:pt x="195" y="249"/>
                    <a:pt x="195" y="249"/>
                    <a:pt x="195" y="249"/>
                  </a:cubicBezTo>
                  <a:cubicBezTo>
                    <a:pt x="195" y="249"/>
                    <a:pt x="195" y="249"/>
                    <a:pt x="195" y="249"/>
                  </a:cubicBezTo>
                  <a:cubicBezTo>
                    <a:pt x="191" y="247"/>
                    <a:pt x="191" y="247"/>
                    <a:pt x="191" y="247"/>
                  </a:cubicBezTo>
                  <a:cubicBezTo>
                    <a:pt x="194" y="251"/>
                    <a:pt x="194" y="251"/>
                    <a:pt x="194" y="251"/>
                  </a:cubicBezTo>
                  <a:cubicBezTo>
                    <a:pt x="194" y="250"/>
                    <a:pt x="195" y="250"/>
                    <a:pt x="195" y="249"/>
                  </a:cubicBezTo>
                  <a:cubicBezTo>
                    <a:pt x="191" y="247"/>
                    <a:pt x="191" y="247"/>
                    <a:pt x="191" y="247"/>
                  </a:cubicBezTo>
                  <a:cubicBezTo>
                    <a:pt x="194" y="251"/>
                    <a:pt x="194" y="251"/>
                    <a:pt x="194" y="251"/>
                  </a:cubicBezTo>
                  <a:cubicBezTo>
                    <a:pt x="191" y="247"/>
                    <a:pt x="191" y="247"/>
                    <a:pt x="191" y="247"/>
                  </a:cubicBezTo>
                  <a:cubicBezTo>
                    <a:pt x="192" y="251"/>
                    <a:pt x="192" y="251"/>
                    <a:pt x="192" y="251"/>
                  </a:cubicBezTo>
                  <a:cubicBezTo>
                    <a:pt x="193" y="251"/>
                    <a:pt x="193" y="251"/>
                    <a:pt x="194" y="251"/>
                  </a:cubicBezTo>
                  <a:cubicBezTo>
                    <a:pt x="191" y="247"/>
                    <a:pt x="191" y="247"/>
                    <a:pt x="191" y="247"/>
                  </a:cubicBezTo>
                  <a:cubicBezTo>
                    <a:pt x="192" y="251"/>
                    <a:pt x="192" y="251"/>
                    <a:pt x="192" y="251"/>
                  </a:cubicBezTo>
                  <a:cubicBezTo>
                    <a:pt x="191" y="247"/>
                    <a:pt x="191" y="247"/>
                    <a:pt x="191" y="247"/>
                  </a:cubicBezTo>
                  <a:cubicBezTo>
                    <a:pt x="191" y="251"/>
                    <a:pt x="191" y="251"/>
                    <a:pt x="191" y="251"/>
                  </a:cubicBezTo>
                  <a:cubicBezTo>
                    <a:pt x="192" y="251"/>
                    <a:pt x="192" y="251"/>
                    <a:pt x="192" y="251"/>
                  </a:cubicBezTo>
                  <a:cubicBezTo>
                    <a:pt x="191" y="247"/>
                    <a:pt x="191" y="247"/>
                    <a:pt x="191" y="247"/>
                  </a:cubicBezTo>
                  <a:cubicBezTo>
                    <a:pt x="191" y="251"/>
                    <a:pt x="191" y="251"/>
                    <a:pt x="191" y="251"/>
                  </a:cubicBezTo>
                  <a:cubicBezTo>
                    <a:pt x="191" y="249"/>
                    <a:pt x="191" y="249"/>
                    <a:pt x="191" y="249"/>
                  </a:cubicBezTo>
                  <a:cubicBezTo>
                    <a:pt x="191" y="251"/>
                    <a:pt x="191" y="251"/>
                    <a:pt x="191" y="251"/>
                  </a:cubicBezTo>
                  <a:cubicBezTo>
                    <a:pt x="191" y="251"/>
                    <a:pt x="191" y="251"/>
                    <a:pt x="191" y="251"/>
                  </a:cubicBezTo>
                  <a:cubicBezTo>
                    <a:pt x="191" y="249"/>
                    <a:pt x="191" y="249"/>
                    <a:pt x="191" y="249"/>
                  </a:cubicBezTo>
                  <a:cubicBezTo>
                    <a:pt x="191" y="251"/>
                    <a:pt x="191" y="251"/>
                    <a:pt x="191" y="251"/>
                  </a:cubicBezTo>
                  <a:cubicBezTo>
                    <a:pt x="191" y="251"/>
                    <a:pt x="191" y="251"/>
                    <a:pt x="191" y="251"/>
                  </a:cubicBezTo>
                  <a:cubicBezTo>
                    <a:pt x="192" y="251"/>
                    <a:pt x="192" y="252"/>
                    <a:pt x="194" y="252"/>
                  </a:cubicBezTo>
                  <a:cubicBezTo>
                    <a:pt x="198" y="254"/>
                    <a:pt x="207" y="257"/>
                    <a:pt x="218" y="262"/>
                  </a:cubicBezTo>
                  <a:cubicBezTo>
                    <a:pt x="233" y="268"/>
                    <a:pt x="253" y="277"/>
                    <a:pt x="269" y="284"/>
                  </a:cubicBezTo>
                  <a:cubicBezTo>
                    <a:pt x="277" y="287"/>
                    <a:pt x="283" y="290"/>
                    <a:pt x="288" y="292"/>
                  </a:cubicBezTo>
                  <a:cubicBezTo>
                    <a:pt x="293" y="294"/>
                    <a:pt x="296" y="296"/>
                    <a:pt x="296" y="296"/>
                  </a:cubicBezTo>
                  <a:cubicBezTo>
                    <a:pt x="298" y="297"/>
                    <a:pt x="301" y="296"/>
                    <a:pt x="302" y="294"/>
                  </a:cubicBezTo>
                  <a:cubicBezTo>
                    <a:pt x="303" y="291"/>
                    <a:pt x="302" y="289"/>
                    <a:pt x="300" y="288"/>
                  </a:cubicBezTo>
                  <a:cubicBezTo>
                    <a:pt x="276" y="273"/>
                    <a:pt x="276" y="273"/>
                    <a:pt x="276" y="273"/>
                  </a:cubicBezTo>
                  <a:cubicBezTo>
                    <a:pt x="300" y="284"/>
                    <a:pt x="300" y="284"/>
                    <a:pt x="300" y="284"/>
                  </a:cubicBezTo>
                  <a:cubicBezTo>
                    <a:pt x="302" y="285"/>
                    <a:pt x="304" y="284"/>
                    <a:pt x="305" y="282"/>
                  </a:cubicBezTo>
                  <a:cubicBezTo>
                    <a:pt x="306" y="281"/>
                    <a:pt x="306" y="280"/>
                    <a:pt x="306" y="279"/>
                  </a:cubicBezTo>
                  <a:cubicBezTo>
                    <a:pt x="306" y="278"/>
                    <a:pt x="306" y="277"/>
                    <a:pt x="306" y="277"/>
                  </a:cubicBezTo>
                  <a:cubicBezTo>
                    <a:pt x="305" y="276"/>
                    <a:pt x="305" y="276"/>
                    <a:pt x="304" y="275"/>
                  </a:cubicBezTo>
                  <a:cubicBezTo>
                    <a:pt x="303" y="275"/>
                    <a:pt x="303" y="274"/>
                    <a:pt x="302" y="273"/>
                  </a:cubicBezTo>
                  <a:cubicBezTo>
                    <a:pt x="298" y="270"/>
                    <a:pt x="291" y="266"/>
                    <a:pt x="282" y="261"/>
                  </a:cubicBezTo>
                  <a:cubicBezTo>
                    <a:pt x="270" y="253"/>
                    <a:pt x="254" y="244"/>
                    <a:pt x="241" y="236"/>
                  </a:cubicBezTo>
                  <a:cubicBezTo>
                    <a:pt x="235" y="233"/>
                    <a:pt x="229" y="229"/>
                    <a:pt x="225" y="227"/>
                  </a:cubicBezTo>
                  <a:cubicBezTo>
                    <a:pt x="223" y="226"/>
                    <a:pt x="222" y="225"/>
                    <a:pt x="221" y="224"/>
                  </a:cubicBezTo>
                  <a:cubicBezTo>
                    <a:pt x="220" y="224"/>
                    <a:pt x="220" y="223"/>
                    <a:pt x="220" y="223"/>
                  </a:cubicBezTo>
                  <a:cubicBezTo>
                    <a:pt x="220" y="223"/>
                    <a:pt x="220" y="223"/>
                    <a:pt x="220" y="223"/>
                  </a:cubicBezTo>
                  <a:cubicBezTo>
                    <a:pt x="218" y="225"/>
                    <a:pt x="218" y="225"/>
                    <a:pt x="218" y="225"/>
                  </a:cubicBezTo>
                  <a:cubicBezTo>
                    <a:pt x="220" y="223"/>
                    <a:pt x="220" y="223"/>
                    <a:pt x="220" y="223"/>
                  </a:cubicBezTo>
                  <a:cubicBezTo>
                    <a:pt x="220" y="223"/>
                    <a:pt x="220" y="223"/>
                    <a:pt x="220" y="223"/>
                  </a:cubicBezTo>
                  <a:cubicBezTo>
                    <a:pt x="218" y="225"/>
                    <a:pt x="218" y="225"/>
                    <a:pt x="218" y="225"/>
                  </a:cubicBezTo>
                  <a:cubicBezTo>
                    <a:pt x="220" y="223"/>
                    <a:pt x="220" y="223"/>
                    <a:pt x="220" y="223"/>
                  </a:cubicBezTo>
                  <a:cubicBezTo>
                    <a:pt x="217" y="226"/>
                    <a:pt x="217" y="226"/>
                    <a:pt x="217" y="226"/>
                  </a:cubicBezTo>
                  <a:cubicBezTo>
                    <a:pt x="220" y="224"/>
                    <a:pt x="220" y="224"/>
                    <a:pt x="220" y="224"/>
                  </a:cubicBezTo>
                  <a:cubicBezTo>
                    <a:pt x="220" y="224"/>
                    <a:pt x="220" y="224"/>
                    <a:pt x="220" y="223"/>
                  </a:cubicBezTo>
                  <a:cubicBezTo>
                    <a:pt x="217" y="226"/>
                    <a:pt x="217" y="226"/>
                    <a:pt x="217" y="226"/>
                  </a:cubicBezTo>
                  <a:cubicBezTo>
                    <a:pt x="220" y="224"/>
                    <a:pt x="220" y="224"/>
                    <a:pt x="220" y="224"/>
                  </a:cubicBezTo>
                  <a:cubicBezTo>
                    <a:pt x="216" y="226"/>
                    <a:pt x="216" y="226"/>
                    <a:pt x="216" y="226"/>
                  </a:cubicBezTo>
                  <a:cubicBezTo>
                    <a:pt x="221" y="226"/>
                    <a:pt x="221" y="226"/>
                    <a:pt x="221" y="226"/>
                  </a:cubicBezTo>
                  <a:cubicBezTo>
                    <a:pt x="221" y="225"/>
                    <a:pt x="220" y="224"/>
                    <a:pt x="220" y="224"/>
                  </a:cubicBezTo>
                  <a:cubicBezTo>
                    <a:pt x="216" y="226"/>
                    <a:pt x="216" y="226"/>
                    <a:pt x="216" y="226"/>
                  </a:cubicBezTo>
                  <a:cubicBezTo>
                    <a:pt x="221" y="226"/>
                    <a:pt x="221" y="226"/>
                    <a:pt x="221" y="226"/>
                  </a:cubicBezTo>
                  <a:cubicBezTo>
                    <a:pt x="216" y="226"/>
                    <a:pt x="216" y="226"/>
                    <a:pt x="216" y="226"/>
                  </a:cubicBezTo>
                  <a:cubicBezTo>
                    <a:pt x="220" y="229"/>
                    <a:pt x="220" y="229"/>
                    <a:pt x="220" y="229"/>
                  </a:cubicBezTo>
                  <a:cubicBezTo>
                    <a:pt x="221" y="228"/>
                    <a:pt x="221" y="227"/>
                    <a:pt x="221" y="226"/>
                  </a:cubicBezTo>
                  <a:cubicBezTo>
                    <a:pt x="216" y="226"/>
                    <a:pt x="216" y="226"/>
                    <a:pt x="216" y="226"/>
                  </a:cubicBezTo>
                  <a:cubicBezTo>
                    <a:pt x="220" y="229"/>
                    <a:pt x="220" y="229"/>
                    <a:pt x="220" y="229"/>
                  </a:cubicBezTo>
                  <a:cubicBezTo>
                    <a:pt x="216" y="226"/>
                    <a:pt x="216" y="226"/>
                    <a:pt x="216" y="226"/>
                  </a:cubicBezTo>
                  <a:cubicBezTo>
                    <a:pt x="214" y="230"/>
                    <a:pt x="214" y="230"/>
                    <a:pt x="214" y="230"/>
                  </a:cubicBezTo>
                  <a:cubicBezTo>
                    <a:pt x="215" y="230"/>
                    <a:pt x="239" y="241"/>
                    <a:pt x="264" y="251"/>
                  </a:cubicBezTo>
                  <a:cubicBezTo>
                    <a:pt x="276" y="256"/>
                    <a:pt x="289" y="262"/>
                    <a:pt x="299" y="265"/>
                  </a:cubicBezTo>
                  <a:cubicBezTo>
                    <a:pt x="304" y="267"/>
                    <a:pt x="308" y="269"/>
                    <a:pt x="312" y="270"/>
                  </a:cubicBezTo>
                  <a:cubicBezTo>
                    <a:pt x="313" y="271"/>
                    <a:pt x="315" y="271"/>
                    <a:pt x="316" y="272"/>
                  </a:cubicBezTo>
                  <a:cubicBezTo>
                    <a:pt x="316" y="272"/>
                    <a:pt x="317" y="272"/>
                    <a:pt x="317" y="272"/>
                  </a:cubicBezTo>
                  <a:cubicBezTo>
                    <a:pt x="318" y="272"/>
                    <a:pt x="318" y="272"/>
                    <a:pt x="319" y="272"/>
                  </a:cubicBezTo>
                  <a:cubicBezTo>
                    <a:pt x="319" y="272"/>
                    <a:pt x="320" y="272"/>
                    <a:pt x="320" y="272"/>
                  </a:cubicBezTo>
                  <a:cubicBezTo>
                    <a:pt x="321" y="272"/>
                    <a:pt x="321" y="272"/>
                    <a:pt x="322" y="272"/>
                  </a:cubicBezTo>
                  <a:cubicBezTo>
                    <a:pt x="322" y="271"/>
                    <a:pt x="323" y="271"/>
                    <a:pt x="323" y="270"/>
                  </a:cubicBezTo>
                  <a:cubicBezTo>
                    <a:pt x="323" y="270"/>
                    <a:pt x="323" y="270"/>
                    <a:pt x="323" y="270"/>
                  </a:cubicBezTo>
                  <a:cubicBezTo>
                    <a:pt x="324" y="269"/>
                    <a:pt x="324" y="268"/>
                    <a:pt x="324" y="268"/>
                  </a:cubicBezTo>
                  <a:cubicBezTo>
                    <a:pt x="324" y="266"/>
                    <a:pt x="323" y="266"/>
                    <a:pt x="323" y="265"/>
                  </a:cubicBezTo>
                  <a:cubicBezTo>
                    <a:pt x="322" y="264"/>
                    <a:pt x="322" y="264"/>
                    <a:pt x="322" y="264"/>
                  </a:cubicBezTo>
                  <a:cubicBezTo>
                    <a:pt x="321" y="263"/>
                    <a:pt x="320" y="262"/>
                    <a:pt x="319" y="261"/>
                  </a:cubicBezTo>
                  <a:cubicBezTo>
                    <a:pt x="315" y="259"/>
                    <a:pt x="308" y="254"/>
                    <a:pt x="299" y="249"/>
                  </a:cubicBezTo>
                  <a:cubicBezTo>
                    <a:pt x="286" y="241"/>
                    <a:pt x="270" y="232"/>
                    <a:pt x="257" y="224"/>
                  </a:cubicBezTo>
                  <a:cubicBezTo>
                    <a:pt x="251" y="220"/>
                    <a:pt x="245" y="217"/>
                    <a:pt x="241" y="214"/>
                  </a:cubicBezTo>
                  <a:cubicBezTo>
                    <a:pt x="239" y="213"/>
                    <a:pt x="237" y="212"/>
                    <a:pt x="236" y="211"/>
                  </a:cubicBezTo>
                  <a:cubicBezTo>
                    <a:pt x="236" y="211"/>
                    <a:pt x="236" y="211"/>
                    <a:pt x="235" y="211"/>
                  </a:cubicBezTo>
                  <a:cubicBezTo>
                    <a:pt x="235" y="211"/>
                    <a:pt x="235" y="211"/>
                    <a:pt x="235" y="211"/>
                  </a:cubicBezTo>
                  <a:cubicBezTo>
                    <a:pt x="234" y="212"/>
                    <a:pt x="234" y="212"/>
                    <a:pt x="234" y="212"/>
                  </a:cubicBezTo>
                  <a:cubicBezTo>
                    <a:pt x="236" y="211"/>
                    <a:pt x="236" y="211"/>
                    <a:pt x="236" y="211"/>
                  </a:cubicBezTo>
                  <a:cubicBezTo>
                    <a:pt x="235" y="211"/>
                    <a:pt x="235" y="211"/>
                    <a:pt x="235" y="211"/>
                  </a:cubicBezTo>
                  <a:cubicBezTo>
                    <a:pt x="234" y="212"/>
                    <a:pt x="234" y="212"/>
                    <a:pt x="234" y="212"/>
                  </a:cubicBezTo>
                  <a:cubicBezTo>
                    <a:pt x="236" y="211"/>
                    <a:pt x="236" y="211"/>
                    <a:pt x="236" y="211"/>
                  </a:cubicBezTo>
                  <a:cubicBezTo>
                    <a:pt x="232" y="213"/>
                    <a:pt x="232" y="213"/>
                    <a:pt x="232" y="213"/>
                  </a:cubicBezTo>
                  <a:cubicBezTo>
                    <a:pt x="236" y="213"/>
                    <a:pt x="236" y="213"/>
                    <a:pt x="236" y="213"/>
                  </a:cubicBezTo>
                  <a:cubicBezTo>
                    <a:pt x="236" y="212"/>
                    <a:pt x="236" y="211"/>
                    <a:pt x="236" y="211"/>
                  </a:cubicBezTo>
                  <a:cubicBezTo>
                    <a:pt x="232" y="213"/>
                    <a:pt x="232" y="213"/>
                    <a:pt x="232" y="213"/>
                  </a:cubicBezTo>
                  <a:cubicBezTo>
                    <a:pt x="236" y="213"/>
                    <a:pt x="236" y="213"/>
                    <a:pt x="236" y="213"/>
                  </a:cubicBezTo>
                  <a:cubicBezTo>
                    <a:pt x="232" y="213"/>
                    <a:pt x="232" y="213"/>
                    <a:pt x="232" y="213"/>
                  </a:cubicBezTo>
                  <a:cubicBezTo>
                    <a:pt x="236" y="216"/>
                    <a:pt x="236" y="216"/>
                    <a:pt x="236" y="216"/>
                  </a:cubicBezTo>
                  <a:cubicBezTo>
                    <a:pt x="236" y="215"/>
                    <a:pt x="236" y="214"/>
                    <a:pt x="236" y="213"/>
                  </a:cubicBezTo>
                  <a:cubicBezTo>
                    <a:pt x="232" y="213"/>
                    <a:pt x="232" y="213"/>
                    <a:pt x="232" y="213"/>
                  </a:cubicBezTo>
                  <a:cubicBezTo>
                    <a:pt x="236" y="216"/>
                    <a:pt x="236" y="216"/>
                    <a:pt x="236" y="216"/>
                  </a:cubicBezTo>
                  <a:cubicBezTo>
                    <a:pt x="232" y="213"/>
                    <a:pt x="232" y="213"/>
                    <a:pt x="232" y="213"/>
                  </a:cubicBezTo>
                  <a:cubicBezTo>
                    <a:pt x="230" y="217"/>
                    <a:pt x="230" y="217"/>
                    <a:pt x="230" y="217"/>
                  </a:cubicBezTo>
                  <a:cubicBezTo>
                    <a:pt x="230" y="217"/>
                    <a:pt x="254" y="230"/>
                    <a:pt x="279" y="242"/>
                  </a:cubicBezTo>
                  <a:cubicBezTo>
                    <a:pt x="292" y="248"/>
                    <a:pt x="304" y="254"/>
                    <a:pt x="314" y="259"/>
                  </a:cubicBezTo>
                  <a:cubicBezTo>
                    <a:pt x="319" y="261"/>
                    <a:pt x="323" y="263"/>
                    <a:pt x="326" y="265"/>
                  </a:cubicBezTo>
                  <a:cubicBezTo>
                    <a:pt x="328" y="265"/>
                    <a:pt x="329" y="266"/>
                    <a:pt x="330" y="266"/>
                  </a:cubicBezTo>
                  <a:cubicBezTo>
                    <a:pt x="331" y="266"/>
                    <a:pt x="331" y="267"/>
                    <a:pt x="332" y="267"/>
                  </a:cubicBezTo>
                  <a:cubicBezTo>
                    <a:pt x="332" y="267"/>
                    <a:pt x="332" y="267"/>
                    <a:pt x="332" y="267"/>
                  </a:cubicBezTo>
                  <a:cubicBezTo>
                    <a:pt x="333" y="267"/>
                    <a:pt x="333" y="267"/>
                    <a:pt x="334" y="267"/>
                  </a:cubicBezTo>
                  <a:cubicBezTo>
                    <a:pt x="334" y="267"/>
                    <a:pt x="334" y="267"/>
                    <a:pt x="335" y="267"/>
                  </a:cubicBezTo>
                  <a:cubicBezTo>
                    <a:pt x="336" y="267"/>
                    <a:pt x="337" y="266"/>
                    <a:pt x="338" y="265"/>
                  </a:cubicBezTo>
                  <a:cubicBezTo>
                    <a:pt x="338" y="264"/>
                    <a:pt x="338" y="263"/>
                    <a:pt x="338" y="261"/>
                  </a:cubicBezTo>
                  <a:cubicBezTo>
                    <a:pt x="338" y="260"/>
                    <a:pt x="337" y="259"/>
                    <a:pt x="336" y="259"/>
                  </a:cubicBezTo>
                  <a:cubicBezTo>
                    <a:pt x="336" y="259"/>
                    <a:pt x="335" y="258"/>
                    <a:pt x="332" y="256"/>
                  </a:cubicBezTo>
                  <a:cubicBezTo>
                    <a:pt x="324" y="251"/>
                    <a:pt x="303" y="239"/>
                    <a:pt x="284" y="227"/>
                  </a:cubicBezTo>
                  <a:cubicBezTo>
                    <a:pt x="275" y="222"/>
                    <a:pt x="266" y="216"/>
                    <a:pt x="259" y="212"/>
                  </a:cubicBezTo>
                  <a:cubicBezTo>
                    <a:pt x="256" y="210"/>
                    <a:pt x="253" y="208"/>
                    <a:pt x="252" y="207"/>
                  </a:cubicBezTo>
                  <a:cubicBezTo>
                    <a:pt x="251" y="206"/>
                    <a:pt x="250" y="206"/>
                    <a:pt x="250" y="205"/>
                  </a:cubicBezTo>
                  <a:cubicBezTo>
                    <a:pt x="250" y="205"/>
                    <a:pt x="250" y="205"/>
                    <a:pt x="250" y="205"/>
                  </a:cubicBezTo>
                  <a:cubicBezTo>
                    <a:pt x="250" y="205"/>
                    <a:pt x="250" y="205"/>
                    <a:pt x="250" y="205"/>
                  </a:cubicBezTo>
                  <a:cubicBezTo>
                    <a:pt x="248" y="207"/>
                    <a:pt x="248" y="207"/>
                    <a:pt x="248" y="207"/>
                  </a:cubicBezTo>
                  <a:cubicBezTo>
                    <a:pt x="250" y="205"/>
                    <a:pt x="250" y="205"/>
                    <a:pt x="250" y="205"/>
                  </a:cubicBezTo>
                  <a:cubicBezTo>
                    <a:pt x="250" y="205"/>
                    <a:pt x="250" y="205"/>
                    <a:pt x="250" y="205"/>
                  </a:cubicBezTo>
                  <a:cubicBezTo>
                    <a:pt x="248" y="207"/>
                    <a:pt x="248" y="207"/>
                    <a:pt x="248" y="207"/>
                  </a:cubicBezTo>
                  <a:cubicBezTo>
                    <a:pt x="250" y="205"/>
                    <a:pt x="250" y="205"/>
                    <a:pt x="250" y="205"/>
                  </a:cubicBezTo>
                  <a:cubicBezTo>
                    <a:pt x="247" y="208"/>
                    <a:pt x="247" y="208"/>
                    <a:pt x="247" y="208"/>
                  </a:cubicBezTo>
                  <a:cubicBezTo>
                    <a:pt x="251" y="208"/>
                    <a:pt x="251" y="208"/>
                    <a:pt x="251" y="208"/>
                  </a:cubicBezTo>
                  <a:cubicBezTo>
                    <a:pt x="251" y="206"/>
                    <a:pt x="250" y="206"/>
                    <a:pt x="250" y="205"/>
                  </a:cubicBezTo>
                  <a:cubicBezTo>
                    <a:pt x="247" y="208"/>
                    <a:pt x="247" y="208"/>
                    <a:pt x="247" y="208"/>
                  </a:cubicBezTo>
                  <a:cubicBezTo>
                    <a:pt x="251" y="208"/>
                    <a:pt x="251" y="208"/>
                    <a:pt x="251" y="208"/>
                  </a:cubicBezTo>
                  <a:cubicBezTo>
                    <a:pt x="246" y="208"/>
                    <a:pt x="246" y="208"/>
                    <a:pt x="246" y="208"/>
                  </a:cubicBezTo>
                  <a:cubicBezTo>
                    <a:pt x="250" y="210"/>
                    <a:pt x="250" y="210"/>
                    <a:pt x="250" y="210"/>
                  </a:cubicBezTo>
                  <a:cubicBezTo>
                    <a:pt x="250" y="209"/>
                    <a:pt x="251" y="208"/>
                    <a:pt x="251" y="208"/>
                  </a:cubicBezTo>
                  <a:cubicBezTo>
                    <a:pt x="246" y="208"/>
                    <a:pt x="246" y="208"/>
                    <a:pt x="246" y="208"/>
                  </a:cubicBezTo>
                  <a:cubicBezTo>
                    <a:pt x="250" y="210"/>
                    <a:pt x="250" y="210"/>
                    <a:pt x="250" y="210"/>
                  </a:cubicBezTo>
                  <a:cubicBezTo>
                    <a:pt x="246" y="208"/>
                    <a:pt x="246" y="208"/>
                    <a:pt x="246" y="208"/>
                  </a:cubicBezTo>
                  <a:cubicBezTo>
                    <a:pt x="244" y="212"/>
                    <a:pt x="244" y="212"/>
                    <a:pt x="244" y="212"/>
                  </a:cubicBezTo>
                  <a:cubicBezTo>
                    <a:pt x="244" y="212"/>
                    <a:pt x="267" y="223"/>
                    <a:pt x="291" y="233"/>
                  </a:cubicBezTo>
                  <a:cubicBezTo>
                    <a:pt x="303" y="239"/>
                    <a:pt x="315" y="244"/>
                    <a:pt x="324" y="248"/>
                  </a:cubicBezTo>
                  <a:cubicBezTo>
                    <a:pt x="329" y="250"/>
                    <a:pt x="333" y="252"/>
                    <a:pt x="336" y="253"/>
                  </a:cubicBezTo>
                  <a:cubicBezTo>
                    <a:pt x="338" y="254"/>
                    <a:pt x="339" y="254"/>
                    <a:pt x="340" y="255"/>
                  </a:cubicBezTo>
                  <a:cubicBezTo>
                    <a:pt x="341" y="255"/>
                    <a:pt x="341" y="255"/>
                    <a:pt x="342" y="255"/>
                  </a:cubicBezTo>
                  <a:cubicBezTo>
                    <a:pt x="342" y="255"/>
                    <a:pt x="343" y="255"/>
                    <a:pt x="344" y="255"/>
                  </a:cubicBezTo>
                  <a:cubicBezTo>
                    <a:pt x="344" y="255"/>
                    <a:pt x="344" y="255"/>
                    <a:pt x="345" y="255"/>
                  </a:cubicBezTo>
                  <a:cubicBezTo>
                    <a:pt x="345" y="255"/>
                    <a:pt x="346" y="255"/>
                    <a:pt x="346" y="254"/>
                  </a:cubicBezTo>
                  <a:cubicBezTo>
                    <a:pt x="347" y="254"/>
                    <a:pt x="347" y="254"/>
                    <a:pt x="348" y="253"/>
                  </a:cubicBezTo>
                  <a:cubicBezTo>
                    <a:pt x="348" y="252"/>
                    <a:pt x="349" y="251"/>
                    <a:pt x="348" y="250"/>
                  </a:cubicBezTo>
                  <a:cubicBezTo>
                    <a:pt x="348" y="248"/>
                    <a:pt x="347" y="247"/>
                    <a:pt x="346" y="247"/>
                  </a:cubicBezTo>
                  <a:cubicBezTo>
                    <a:pt x="346" y="247"/>
                    <a:pt x="341" y="243"/>
                    <a:pt x="333" y="239"/>
                  </a:cubicBezTo>
                  <a:cubicBezTo>
                    <a:pt x="321" y="231"/>
                    <a:pt x="303" y="220"/>
                    <a:pt x="288" y="211"/>
                  </a:cubicBezTo>
                  <a:cubicBezTo>
                    <a:pt x="281" y="207"/>
                    <a:pt x="274" y="202"/>
                    <a:pt x="269" y="199"/>
                  </a:cubicBezTo>
                  <a:cubicBezTo>
                    <a:pt x="267" y="198"/>
                    <a:pt x="265" y="196"/>
                    <a:pt x="264" y="196"/>
                  </a:cubicBezTo>
                  <a:cubicBezTo>
                    <a:pt x="263" y="195"/>
                    <a:pt x="263" y="195"/>
                    <a:pt x="263" y="195"/>
                  </a:cubicBezTo>
                  <a:cubicBezTo>
                    <a:pt x="262" y="195"/>
                    <a:pt x="262" y="195"/>
                    <a:pt x="262" y="195"/>
                  </a:cubicBezTo>
                  <a:cubicBezTo>
                    <a:pt x="262" y="195"/>
                    <a:pt x="262" y="195"/>
                    <a:pt x="262" y="195"/>
                  </a:cubicBezTo>
                  <a:cubicBezTo>
                    <a:pt x="261" y="197"/>
                    <a:pt x="261" y="197"/>
                    <a:pt x="261" y="197"/>
                  </a:cubicBezTo>
                  <a:cubicBezTo>
                    <a:pt x="263" y="195"/>
                    <a:pt x="263" y="195"/>
                    <a:pt x="263" y="195"/>
                  </a:cubicBezTo>
                  <a:cubicBezTo>
                    <a:pt x="262" y="195"/>
                    <a:pt x="262" y="195"/>
                    <a:pt x="262" y="195"/>
                  </a:cubicBezTo>
                  <a:cubicBezTo>
                    <a:pt x="261" y="197"/>
                    <a:pt x="261" y="197"/>
                    <a:pt x="261" y="197"/>
                  </a:cubicBezTo>
                  <a:cubicBezTo>
                    <a:pt x="263" y="195"/>
                    <a:pt x="263" y="195"/>
                    <a:pt x="263" y="195"/>
                  </a:cubicBezTo>
                  <a:cubicBezTo>
                    <a:pt x="260" y="198"/>
                    <a:pt x="260" y="198"/>
                    <a:pt x="260" y="198"/>
                  </a:cubicBezTo>
                  <a:cubicBezTo>
                    <a:pt x="263" y="195"/>
                    <a:pt x="263" y="195"/>
                    <a:pt x="263" y="195"/>
                  </a:cubicBezTo>
                  <a:cubicBezTo>
                    <a:pt x="263" y="195"/>
                    <a:pt x="263" y="195"/>
                    <a:pt x="263" y="195"/>
                  </a:cubicBezTo>
                  <a:cubicBezTo>
                    <a:pt x="260" y="198"/>
                    <a:pt x="260" y="198"/>
                    <a:pt x="260" y="198"/>
                  </a:cubicBezTo>
                  <a:cubicBezTo>
                    <a:pt x="263" y="195"/>
                    <a:pt x="263" y="195"/>
                    <a:pt x="263" y="195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64" y="198"/>
                    <a:pt x="264" y="198"/>
                    <a:pt x="264" y="198"/>
                  </a:cubicBezTo>
                  <a:cubicBezTo>
                    <a:pt x="264" y="196"/>
                    <a:pt x="263" y="196"/>
                    <a:pt x="263" y="195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64" y="198"/>
                    <a:pt x="264" y="198"/>
                    <a:pt x="264" y="198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64" y="199"/>
                    <a:pt x="264" y="199"/>
                    <a:pt x="264" y="199"/>
                  </a:cubicBezTo>
                  <a:cubicBezTo>
                    <a:pt x="264" y="198"/>
                    <a:pt x="264" y="198"/>
                    <a:pt x="264" y="198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64" y="199"/>
                    <a:pt x="264" y="199"/>
                    <a:pt x="264" y="199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63" y="201"/>
                    <a:pt x="263" y="201"/>
                    <a:pt x="263" y="201"/>
                  </a:cubicBezTo>
                  <a:cubicBezTo>
                    <a:pt x="263" y="200"/>
                    <a:pt x="263" y="199"/>
                    <a:pt x="264" y="199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63" y="201"/>
                    <a:pt x="263" y="201"/>
                    <a:pt x="263" y="201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57" y="202"/>
                    <a:pt x="257" y="202"/>
                    <a:pt x="257" y="202"/>
                  </a:cubicBezTo>
                  <a:cubicBezTo>
                    <a:pt x="257" y="202"/>
                    <a:pt x="281" y="212"/>
                    <a:pt x="305" y="223"/>
                  </a:cubicBezTo>
                  <a:cubicBezTo>
                    <a:pt x="317" y="228"/>
                    <a:pt x="329" y="234"/>
                    <a:pt x="339" y="238"/>
                  </a:cubicBezTo>
                  <a:cubicBezTo>
                    <a:pt x="343" y="240"/>
                    <a:pt x="347" y="241"/>
                    <a:pt x="350" y="242"/>
                  </a:cubicBezTo>
                  <a:cubicBezTo>
                    <a:pt x="352" y="243"/>
                    <a:pt x="353" y="243"/>
                    <a:pt x="354" y="244"/>
                  </a:cubicBezTo>
                  <a:cubicBezTo>
                    <a:pt x="354" y="244"/>
                    <a:pt x="355" y="244"/>
                    <a:pt x="355" y="244"/>
                  </a:cubicBezTo>
                  <a:cubicBezTo>
                    <a:pt x="356" y="244"/>
                    <a:pt x="356" y="244"/>
                    <a:pt x="356" y="244"/>
                  </a:cubicBezTo>
                  <a:cubicBezTo>
                    <a:pt x="356" y="244"/>
                    <a:pt x="356" y="244"/>
                    <a:pt x="357" y="245"/>
                  </a:cubicBezTo>
                  <a:cubicBezTo>
                    <a:pt x="357" y="244"/>
                    <a:pt x="358" y="244"/>
                    <a:pt x="358" y="244"/>
                  </a:cubicBezTo>
                  <a:cubicBezTo>
                    <a:pt x="359" y="244"/>
                    <a:pt x="360" y="244"/>
                    <a:pt x="361" y="243"/>
                  </a:cubicBezTo>
                  <a:cubicBezTo>
                    <a:pt x="361" y="242"/>
                    <a:pt x="361" y="242"/>
                    <a:pt x="361" y="242"/>
                  </a:cubicBezTo>
                  <a:cubicBezTo>
                    <a:pt x="361" y="241"/>
                    <a:pt x="362" y="241"/>
                    <a:pt x="362" y="240"/>
                  </a:cubicBezTo>
                  <a:cubicBezTo>
                    <a:pt x="362" y="239"/>
                    <a:pt x="361" y="238"/>
                    <a:pt x="361" y="238"/>
                  </a:cubicBezTo>
                  <a:cubicBezTo>
                    <a:pt x="361" y="237"/>
                    <a:pt x="360" y="237"/>
                    <a:pt x="360" y="237"/>
                  </a:cubicBezTo>
                  <a:cubicBezTo>
                    <a:pt x="360" y="236"/>
                    <a:pt x="360" y="236"/>
                    <a:pt x="359" y="236"/>
                  </a:cubicBezTo>
                  <a:cubicBezTo>
                    <a:pt x="358" y="235"/>
                    <a:pt x="356" y="233"/>
                    <a:pt x="353" y="231"/>
                  </a:cubicBezTo>
                  <a:cubicBezTo>
                    <a:pt x="342" y="224"/>
                    <a:pt x="322" y="212"/>
                    <a:pt x="305" y="201"/>
                  </a:cubicBezTo>
                  <a:cubicBezTo>
                    <a:pt x="287" y="191"/>
                    <a:pt x="272" y="182"/>
                    <a:pt x="272" y="182"/>
                  </a:cubicBezTo>
                  <a:cubicBezTo>
                    <a:pt x="270" y="186"/>
                    <a:pt x="270" y="186"/>
                    <a:pt x="270" y="186"/>
                  </a:cubicBezTo>
                  <a:cubicBezTo>
                    <a:pt x="268" y="190"/>
                    <a:pt x="268" y="190"/>
                    <a:pt x="268" y="190"/>
                  </a:cubicBezTo>
                  <a:cubicBezTo>
                    <a:pt x="268" y="190"/>
                    <a:pt x="292" y="201"/>
                    <a:pt x="317" y="213"/>
                  </a:cubicBezTo>
                  <a:cubicBezTo>
                    <a:pt x="330" y="219"/>
                    <a:pt x="342" y="225"/>
                    <a:pt x="352" y="229"/>
                  </a:cubicBezTo>
                  <a:cubicBezTo>
                    <a:pt x="357" y="231"/>
                    <a:pt x="362" y="233"/>
                    <a:pt x="365" y="235"/>
                  </a:cubicBezTo>
                  <a:cubicBezTo>
                    <a:pt x="366" y="235"/>
                    <a:pt x="368" y="236"/>
                    <a:pt x="369" y="236"/>
                  </a:cubicBezTo>
                  <a:cubicBezTo>
                    <a:pt x="369" y="236"/>
                    <a:pt x="370" y="236"/>
                    <a:pt x="370" y="237"/>
                  </a:cubicBezTo>
                  <a:cubicBezTo>
                    <a:pt x="371" y="237"/>
                    <a:pt x="371" y="237"/>
                    <a:pt x="372" y="237"/>
                  </a:cubicBezTo>
                  <a:cubicBezTo>
                    <a:pt x="373" y="237"/>
                    <a:pt x="373" y="237"/>
                    <a:pt x="374" y="237"/>
                  </a:cubicBezTo>
                  <a:cubicBezTo>
                    <a:pt x="374" y="237"/>
                    <a:pt x="374" y="236"/>
                    <a:pt x="375" y="236"/>
                  </a:cubicBezTo>
                  <a:cubicBezTo>
                    <a:pt x="375" y="236"/>
                    <a:pt x="376" y="235"/>
                    <a:pt x="376" y="235"/>
                  </a:cubicBezTo>
                  <a:cubicBezTo>
                    <a:pt x="377" y="234"/>
                    <a:pt x="377" y="232"/>
                    <a:pt x="377" y="231"/>
                  </a:cubicBezTo>
                  <a:cubicBezTo>
                    <a:pt x="377" y="230"/>
                    <a:pt x="376" y="229"/>
                    <a:pt x="375" y="228"/>
                  </a:cubicBezTo>
                  <a:cubicBezTo>
                    <a:pt x="292" y="177"/>
                    <a:pt x="292" y="177"/>
                    <a:pt x="292" y="177"/>
                  </a:cubicBezTo>
                  <a:cubicBezTo>
                    <a:pt x="290" y="181"/>
                    <a:pt x="290" y="181"/>
                    <a:pt x="290" y="181"/>
                  </a:cubicBezTo>
                  <a:cubicBezTo>
                    <a:pt x="294" y="183"/>
                    <a:pt x="294" y="183"/>
                    <a:pt x="294" y="183"/>
                  </a:cubicBezTo>
                  <a:cubicBezTo>
                    <a:pt x="290" y="181"/>
                    <a:pt x="290" y="181"/>
                    <a:pt x="290" y="181"/>
                  </a:cubicBezTo>
                  <a:cubicBezTo>
                    <a:pt x="292" y="184"/>
                    <a:pt x="292" y="184"/>
                    <a:pt x="292" y="184"/>
                  </a:cubicBezTo>
                  <a:cubicBezTo>
                    <a:pt x="293" y="184"/>
                    <a:pt x="293" y="184"/>
                    <a:pt x="294" y="183"/>
                  </a:cubicBezTo>
                  <a:cubicBezTo>
                    <a:pt x="290" y="181"/>
                    <a:pt x="290" y="181"/>
                    <a:pt x="290" y="181"/>
                  </a:cubicBezTo>
                  <a:cubicBezTo>
                    <a:pt x="292" y="184"/>
                    <a:pt x="292" y="184"/>
                    <a:pt x="292" y="184"/>
                  </a:cubicBezTo>
                  <a:cubicBezTo>
                    <a:pt x="290" y="181"/>
                    <a:pt x="290" y="181"/>
                    <a:pt x="290" y="181"/>
                  </a:cubicBezTo>
                  <a:cubicBezTo>
                    <a:pt x="291" y="185"/>
                    <a:pt x="291" y="185"/>
                    <a:pt x="291" y="185"/>
                  </a:cubicBezTo>
                  <a:cubicBezTo>
                    <a:pt x="291" y="185"/>
                    <a:pt x="291" y="185"/>
                    <a:pt x="292" y="184"/>
                  </a:cubicBezTo>
                  <a:cubicBezTo>
                    <a:pt x="290" y="181"/>
                    <a:pt x="290" y="181"/>
                    <a:pt x="290" y="181"/>
                  </a:cubicBezTo>
                  <a:cubicBezTo>
                    <a:pt x="291" y="185"/>
                    <a:pt x="291" y="185"/>
                    <a:pt x="291" y="185"/>
                  </a:cubicBezTo>
                  <a:cubicBezTo>
                    <a:pt x="290" y="181"/>
                    <a:pt x="290" y="181"/>
                    <a:pt x="290" y="181"/>
                  </a:cubicBezTo>
                  <a:cubicBezTo>
                    <a:pt x="290" y="185"/>
                    <a:pt x="290" y="185"/>
                    <a:pt x="290" y="185"/>
                  </a:cubicBezTo>
                  <a:cubicBezTo>
                    <a:pt x="290" y="185"/>
                    <a:pt x="290" y="185"/>
                    <a:pt x="291" y="185"/>
                  </a:cubicBezTo>
                  <a:cubicBezTo>
                    <a:pt x="290" y="181"/>
                    <a:pt x="290" y="181"/>
                    <a:pt x="290" y="181"/>
                  </a:cubicBezTo>
                  <a:cubicBezTo>
                    <a:pt x="290" y="185"/>
                    <a:pt x="290" y="185"/>
                    <a:pt x="290" y="185"/>
                  </a:cubicBezTo>
                  <a:cubicBezTo>
                    <a:pt x="290" y="181"/>
                    <a:pt x="290" y="181"/>
                    <a:pt x="290" y="181"/>
                  </a:cubicBezTo>
                  <a:cubicBezTo>
                    <a:pt x="289" y="185"/>
                    <a:pt x="289" y="185"/>
                    <a:pt x="289" y="185"/>
                  </a:cubicBezTo>
                  <a:cubicBezTo>
                    <a:pt x="289" y="185"/>
                    <a:pt x="289" y="185"/>
                    <a:pt x="290" y="185"/>
                  </a:cubicBezTo>
                  <a:cubicBezTo>
                    <a:pt x="290" y="181"/>
                    <a:pt x="290" y="181"/>
                    <a:pt x="290" y="181"/>
                  </a:cubicBezTo>
                  <a:cubicBezTo>
                    <a:pt x="289" y="185"/>
                    <a:pt x="289" y="185"/>
                    <a:pt x="289" y="185"/>
                  </a:cubicBezTo>
                  <a:cubicBezTo>
                    <a:pt x="289" y="183"/>
                    <a:pt x="289" y="183"/>
                    <a:pt x="289" y="183"/>
                  </a:cubicBezTo>
                  <a:cubicBezTo>
                    <a:pt x="289" y="185"/>
                    <a:pt x="289" y="185"/>
                    <a:pt x="289" y="185"/>
                  </a:cubicBezTo>
                  <a:cubicBezTo>
                    <a:pt x="289" y="185"/>
                    <a:pt x="289" y="185"/>
                    <a:pt x="289" y="185"/>
                  </a:cubicBezTo>
                  <a:cubicBezTo>
                    <a:pt x="289" y="183"/>
                    <a:pt x="289" y="183"/>
                    <a:pt x="289" y="183"/>
                  </a:cubicBezTo>
                  <a:cubicBezTo>
                    <a:pt x="289" y="185"/>
                    <a:pt x="289" y="185"/>
                    <a:pt x="289" y="185"/>
                  </a:cubicBezTo>
                  <a:cubicBezTo>
                    <a:pt x="289" y="185"/>
                    <a:pt x="290" y="185"/>
                    <a:pt x="291" y="186"/>
                  </a:cubicBezTo>
                  <a:cubicBezTo>
                    <a:pt x="298" y="188"/>
                    <a:pt x="321" y="198"/>
                    <a:pt x="343" y="206"/>
                  </a:cubicBezTo>
                  <a:cubicBezTo>
                    <a:pt x="354" y="211"/>
                    <a:pt x="365" y="215"/>
                    <a:pt x="372" y="218"/>
                  </a:cubicBezTo>
                  <a:cubicBezTo>
                    <a:pt x="380" y="221"/>
                    <a:pt x="385" y="223"/>
                    <a:pt x="385" y="223"/>
                  </a:cubicBezTo>
                  <a:cubicBezTo>
                    <a:pt x="387" y="224"/>
                    <a:pt x="389" y="223"/>
                    <a:pt x="390" y="221"/>
                  </a:cubicBezTo>
                  <a:cubicBezTo>
                    <a:pt x="391" y="220"/>
                    <a:pt x="391" y="219"/>
                    <a:pt x="391" y="219"/>
                  </a:cubicBezTo>
                  <a:cubicBezTo>
                    <a:pt x="391" y="218"/>
                    <a:pt x="391" y="217"/>
                    <a:pt x="391" y="216"/>
                  </a:cubicBezTo>
                  <a:cubicBezTo>
                    <a:pt x="390" y="216"/>
                    <a:pt x="390" y="215"/>
                    <a:pt x="389" y="215"/>
                  </a:cubicBezTo>
                  <a:cubicBezTo>
                    <a:pt x="389" y="214"/>
                    <a:pt x="388" y="213"/>
                    <a:pt x="387" y="213"/>
                  </a:cubicBezTo>
                  <a:cubicBezTo>
                    <a:pt x="383" y="210"/>
                    <a:pt x="376" y="205"/>
                    <a:pt x="368" y="200"/>
                  </a:cubicBezTo>
                  <a:cubicBezTo>
                    <a:pt x="343" y="184"/>
                    <a:pt x="305" y="162"/>
                    <a:pt x="305" y="162"/>
                  </a:cubicBezTo>
                  <a:cubicBezTo>
                    <a:pt x="303" y="166"/>
                    <a:pt x="303" y="166"/>
                    <a:pt x="303" y="166"/>
                  </a:cubicBezTo>
                  <a:cubicBezTo>
                    <a:pt x="306" y="169"/>
                    <a:pt x="306" y="169"/>
                    <a:pt x="306" y="169"/>
                  </a:cubicBezTo>
                  <a:cubicBezTo>
                    <a:pt x="303" y="166"/>
                    <a:pt x="303" y="166"/>
                    <a:pt x="303" y="166"/>
                  </a:cubicBezTo>
                  <a:cubicBezTo>
                    <a:pt x="305" y="170"/>
                    <a:pt x="305" y="170"/>
                    <a:pt x="305" y="170"/>
                  </a:cubicBezTo>
                  <a:cubicBezTo>
                    <a:pt x="306" y="170"/>
                    <a:pt x="306" y="169"/>
                    <a:pt x="306" y="169"/>
                  </a:cubicBezTo>
                  <a:cubicBezTo>
                    <a:pt x="303" y="166"/>
                    <a:pt x="303" y="166"/>
                    <a:pt x="303" y="166"/>
                  </a:cubicBezTo>
                  <a:cubicBezTo>
                    <a:pt x="305" y="170"/>
                    <a:pt x="305" y="170"/>
                    <a:pt x="305" y="170"/>
                  </a:cubicBezTo>
                  <a:cubicBezTo>
                    <a:pt x="303" y="166"/>
                    <a:pt x="303" y="166"/>
                    <a:pt x="303" y="166"/>
                  </a:cubicBezTo>
                  <a:cubicBezTo>
                    <a:pt x="304" y="171"/>
                    <a:pt x="304" y="171"/>
                    <a:pt x="304" y="171"/>
                  </a:cubicBezTo>
                  <a:cubicBezTo>
                    <a:pt x="304" y="171"/>
                    <a:pt x="305" y="171"/>
                    <a:pt x="305" y="170"/>
                  </a:cubicBezTo>
                  <a:cubicBezTo>
                    <a:pt x="303" y="166"/>
                    <a:pt x="303" y="166"/>
                    <a:pt x="303" y="166"/>
                  </a:cubicBezTo>
                  <a:cubicBezTo>
                    <a:pt x="304" y="171"/>
                    <a:pt x="304" y="171"/>
                    <a:pt x="304" y="171"/>
                  </a:cubicBezTo>
                  <a:cubicBezTo>
                    <a:pt x="303" y="167"/>
                    <a:pt x="303" y="167"/>
                    <a:pt x="303" y="167"/>
                  </a:cubicBezTo>
                  <a:cubicBezTo>
                    <a:pt x="303" y="171"/>
                    <a:pt x="303" y="171"/>
                    <a:pt x="303" y="171"/>
                  </a:cubicBezTo>
                  <a:cubicBezTo>
                    <a:pt x="303" y="171"/>
                    <a:pt x="303" y="171"/>
                    <a:pt x="304" y="171"/>
                  </a:cubicBezTo>
                  <a:cubicBezTo>
                    <a:pt x="303" y="167"/>
                    <a:pt x="303" y="167"/>
                    <a:pt x="303" y="167"/>
                  </a:cubicBezTo>
                  <a:cubicBezTo>
                    <a:pt x="303" y="171"/>
                    <a:pt x="303" y="171"/>
                    <a:pt x="303" y="171"/>
                  </a:cubicBezTo>
                  <a:cubicBezTo>
                    <a:pt x="303" y="167"/>
                    <a:pt x="303" y="167"/>
                    <a:pt x="303" y="167"/>
                  </a:cubicBezTo>
                  <a:cubicBezTo>
                    <a:pt x="302" y="171"/>
                    <a:pt x="302" y="171"/>
                    <a:pt x="302" y="171"/>
                  </a:cubicBezTo>
                  <a:cubicBezTo>
                    <a:pt x="302" y="171"/>
                    <a:pt x="302" y="171"/>
                    <a:pt x="303" y="171"/>
                  </a:cubicBezTo>
                  <a:cubicBezTo>
                    <a:pt x="303" y="167"/>
                    <a:pt x="303" y="167"/>
                    <a:pt x="303" y="167"/>
                  </a:cubicBezTo>
                  <a:cubicBezTo>
                    <a:pt x="302" y="171"/>
                    <a:pt x="302" y="171"/>
                    <a:pt x="302" y="171"/>
                  </a:cubicBezTo>
                  <a:cubicBezTo>
                    <a:pt x="302" y="170"/>
                    <a:pt x="302" y="170"/>
                    <a:pt x="302" y="170"/>
                  </a:cubicBezTo>
                  <a:cubicBezTo>
                    <a:pt x="302" y="171"/>
                    <a:pt x="302" y="171"/>
                    <a:pt x="302" y="171"/>
                  </a:cubicBezTo>
                  <a:cubicBezTo>
                    <a:pt x="302" y="171"/>
                    <a:pt x="302" y="171"/>
                    <a:pt x="302" y="171"/>
                  </a:cubicBezTo>
                  <a:cubicBezTo>
                    <a:pt x="302" y="170"/>
                    <a:pt x="302" y="170"/>
                    <a:pt x="302" y="170"/>
                  </a:cubicBezTo>
                  <a:cubicBezTo>
                    <a:pt x="302" y="171"/>
                    <a:pt x="302" y="171"/>
                    <a:pt x="302" y="171"/>
                  </a:cubicBezTo>
                  <a:cubicBezTo>
                    <a:pt x="302" y="171"/>
                    <a:pt x="303" y="171"/>
                    <a:pt x="304" y="171"/>
                  </a:cubicBezTo>
                  <a:cubicBezTo>
                    <a:pt x="307" y="173"/>
                    <a:pt x="315" y="177"/>
                    <a:pt x="324" y="181"/>
                  </a:cubicBezTo>
                  <a:cubicBezTo>
                    <a:pt x="339" y="188"/>
                    <a:pt x="357" y="197"/>
                    <a:pt x="372" y="204"/>
                  </a:cubicBezTo>
                  <a:cubicBezTo>
                    <a:pt x="380" y="208"/>
                    <a:pt x="387" y="211"/>
                    <a:pt x="392" y="213"/>
                  </a:cubicBezTo>
                  <a:cubicBezTo>
                    <a:pt x="395" y="215"/>
                    <a:pt x="397" y="215"/>
                    <a:pt x="399" y="216"/>
                  </a:cubicBezTo>
                  <a:cubicBezTo>
                    <a:pt x="400" y="216"/>
                    <a:pt x="401" y="217"/>
                    <a:pt x="402" y="217"/>
                  </a:cubicBezTo>
                  <a:cubicBezTo>
                    <a:pt x="402" y="217"/>
                    <a:pt x="403" y="217"/>
                    <a:pt x="404" y="217"/>
                  </a:cubicBezTo>
                  <a:cubicBezTo>
                    <a:pt x="404" y="217"/>
                    <a:pt x="405" y="217"/>
                    <a:pt x="406" y="217"/>
                  </a:cubicBezTo>
                  <a:cubicBezTo>
                    <a:pt x="406" y="217"/>
                    <a:pt x="407" y="216"/>
                    <a:pt x="408" y="215"/>
                  </a:cubicBezTo>
                  <a:cubicBezTo>
                    <a:pt x="408" y="215"/>
                    <a:pt x="408" y="215"/>
                    <a:pt x="408" y="215"/>
                  </a:cubicBezTo>
                  <a:cubicBezTo>
                    <a:pt x="409" y="214"/>
                    <a:pt x="409" y="213"/>
                    <a:pt x="409" y="213"/>
                  </a:cubicBezTo>
                  <a:cubicBezTo>
                    <a:pt x="409" y="211"/>
                    <a:pt x="409" y="211"/>
                    <a:pt x="408" y="210"/>
                  </a:cubicBezTo>
                  <a:cubicBezTo>
                    <a:pt x="408" y="209"/>
                    <a:pt x="407" y="209"/>
                    <a:pt x="407" y="209"/>
                  </a:cubicBezTo>
                  <a:cubicBezTo>
                    <a:pt x="406" y="208"/>
                    <a:pt x="405" y="207"/>
                    <a:pt x="404" y="206"/>
                  </a:cubicBezTo>
                  <a:cubicBezTo>
                    <a:pt x="400" y="204"/>
                    <a:pt x="393" y="199"/>
                    <a:pt x="385" y="193"/>
                  </a:cubicBezTo>
                  <a:cubicBezTo>
                    <a:pt x="359" y="177"/>
                    <a:pt x="319" y="154"/>
                    <a:pt x="319" y="154"/>
                  </a:cubicBezTo>
                  <a:cubicBezTo>
                    <a:pt x="317" y="158"/>
                    <a:pt x="317" y="158"/>
                    <a:pt x="317" y="158"/>
                  </a:cubicBezTo>
                  <a:cubicBezTo>
                    <a:pt x="321" y="160"/>
                    <a:pt x="321" y="160"/>
                    <a:pt x="321" y="160"/>
                  </a:cubicBezTo>
                  <a:cubicBezTo>
                    <a:pt x="317" y="158"/>
                    <a:pt x="317" y="158"/>
                    <a:pt x="317" y="158"/>
                  </a:cubicBezTo>
                  <a:cubicBezTo>
                    <a:pt x="320" y="162"/>
                    <a:pt x="320" y="162"/>
                    <a:pt x="320" y="162"/>
                  </a:cubicBezTo>
                  <a:cubicBezTo>
                    <a:pt x="320" y="161"/>
                    <a:pt x="320" y="161"/>
                    <a:pt x="321" y="160"/>
                  </a:cubicBezTo>
                  <a:cubicBezTo>
                    <a:pt x="317" y="158"/>
                    <a:pt x="317" y="158"/>
                    <a:pt x="317" y="158"/>
                  </a:cubicBezTo>
                  <a:cubicBezTo>
                    <a:pt x="320" y="162"/>
                    <a:pt x="320" y="162"/>
                    <a:pt x="320" y="162"/>
                  </a:cubicBezTo>
                  <a:cubicBezTo>
                    <a:pt x="317" y="158"/>
                    <a:pt x="317" y="158"/>
                    <a:pt x="317" y="158"/>
                  </a:cubicBezTo>
                  <a:cubicBezTo>
                    <a:pt x="318" y="162"/>
                    <a:pt x="318" y="162"/>
                    <a:pt x="318" y="162"/>
                  </a:cubicBezTo>
                  <a:cubicBezTo>
                    <a:pt x="318" y="162"/>
                    <a:pt x="319" y="162"/>
                    <a:pt x="320" y="162"/>
                  </a:cubicBezTo>
                  <a:cubicBezTo>
                    <a:pt x="317" y="158"/>
                    <a:pt x="317" y="158"/>
                    <a:pt x="317" y="158"/>
                  </a:cubicBezTo>
                  <a:cubicBezTo>
                    <a:pt x="318" y="162"/>
                    <a:pt x="318" y="162"/>
                    <a:pt x="318" y="162"/>
                  </a:cubicBezTo>
                  <a:cubicBezTo>
                    <a:pt x="317" y="159"/>
                    <a:pt x="317" y="159"/>
                    <a:pt x="317" y="159"/>
                  </a:cubicBezTo>
                  <a:cubicBezTo>
                    <a:pt x="317" y="162"/>
                    <a:pt x="317" y="162"/>
                    <a:pt x="317" y="162"/>
                  </a:cubicBezTo>
                  <a:cubicBezTo>
                    <a:pt x="318" y="162"/>
                    <a:pt x="318" y="162"/>
                    <a:pt x="318" y="162"/>
                  </a:cubicBezTo>
                  <a:cubicBezTo>
                    <a:pt x="317" y="159"/>
                    <a:pt x="317" y="159"/>
                    <a:pt x="317" y="159"/>
                  </a:cubicBezTo>
                  <a:cubicBezTo>
                    <a:pt x="317" y="162"/>
                    <a:pt x="317" y="162"/>
                    <a:pt x="317" y="162"/>
                  </a:cubicBezTo>
                  <a:cubicBezTo>
                    <a:pt x="317" y="161"/>
                    <a:pt x="317" y="161"/>
                    <a:pt x="317" y="161"/>
                  </a:cubicBezTo>
                  <a:cubicBezTo>
                    <a:pt x="317" y="162"/>
                    <a:pt x="317" y="162"/>
                    <a:pt x="317" y="162"/>
                  </a:cubicBezTo>
                  <a:cubicBezTo>
                    <a:pt x="317" y="162"/>
                    <a:pt x="317" y="162"/>
                    <a:pt x="317" y="162"/>
                  </a:cubicBezTo>
                  <a:cubicBezTo>
                    <a:pt x="317" y="161"/>
                    <a:pt x="317" y="161"/>
                    <a:pt x="317" y="161"/>
                  </a:cubicBezTo>
                  <a:cubicBezTo>
                    <a:pt x="317" y="162"/>
                    <a:pt x="317" y="162"/>
                    <a:pt x="317" y="162"/>
                  </a:cubicBezTo>
                  <a:cubicBezTo>
                    <a:pt x="317" y="162"/>
                    <a:pt x="318" y="163"/>
                    <a:pt x="319" y="163"/>
                  </a:cubicBezTo>
                  <a:cubicBezTo>
                    <a:pt x="323" y="164"/>
                    <a:pt x="331" y="168"/>
                    <a:pt x="340" y="172"/>
                  </a:cubicBezTo>
                  <a:cubicBezTo>
                    <a:pt x="354" y="178"/>
                    <a:pt x="371" y="186"/>
                    <a:pt x="385" y="193"/>
                  </a:cubicBezTo>
                  <a:cubicBezTo>
                    <a:pt x="393" y="196"/>
                    <a:pt x="399" y="199"/>
                    <a:pt x="404" y="201"/>
                  </a:cubicBezTo>
                  <a:cubicBezTo>
                    <a:pt x="406" y="202"/>
                    <a:pt x="408" y="203"/>
                    <a:pt x="409" y="204"/>
                  </a:cubicBezTo>
                  <a:cubicBezTo>
                    <a:pt x="410" y="204"/>
                    <a:pt x="411" y="204"/>
                    <a:pt x="411" y="205"/>
                  </a:cubicBezTo>
                  <a:cubicBezTo>
                    <a:pt x="412" y="205"/>
                    <a:pt x="412" y="205"/>
                    <a:pt x="412" y="205"/>
                  </a:cubicBezTo>
                  <a:cubicBezTo>
                    <a:pt x="413" y="205"/>
                    <a:pt x="413" y="205"/>
                    <a:pt x="413" y="205"/>
                  </a:cubicBezTo>
                  <a:cubicBezTo>
                    <a:pt x="413" y="205"/>
                    <a:pt x="413" y="205"/>
                    <a:pt x="414" y="205"/>
                  </a:cubicBezTo>
                  <a:cubicBezTo>
                    <a:pt x="414" y="205"/>
                    <a:pt x="414" y="205"/>
                    <a:pt x="415" y="205"/>
                  </a:cubicBezTo>
                  <a:cubicBezTo>
                    <a:pt x="416" y="205"/>
                    <a:pt x="417" y="204"/>
                    <a:pt x="417" y="203"/>
                  </a:cubicBezTo>
                  <a:cubicBezTo>
                    <a:pt x="418" y="202"/>
                    <a:pt x="418" y="201"/>
                    <a:pt x="418" y="200"/>
                  </a:cubicBezTo>
                  <a:cubicBezTo>
                    <a:pt x="418" y="198"/>
                    <a:pt x="417" y="197"/>
                    <a:pt x="416" y="197"/>
                  </a:cubicBezTo>
                  <a:cubicBezTo>
                    <a:pt x="416" y="197"/>
                    <a:pt x="415" y="196"/>
                    <a:pt x="412" y="194"/>
                  </a:cubicBezTo>
                  <a:cubicBezTo>
                    <a:pt x="404" y="190"/>
                    <a:pt x="383" y="178"/>
                    <a:pt x="365" y="167"/>
                  </a:cubicBezTo>
                  <a:cubicBezTo>
                    <a:pt x="356" y="161"/>
                    <a:pt x="347" y="156"/>
                    <a:pt x="341" y="151"/>
                  </a:cubicBezTo>
                  <a:cubicBezTo>
                    <a:pt x="338" y="149"/>
                    <a:pt x="335" y="147"/>
                    <a:pt x="333" y="146"/>
                  </a:cubicBezTo>
                  <a:cubicBezTo>
                    <a:pt x="332" y="146"/>
                    <a:pt x="332" y="145"/>
                    <a:pt x="332" y="145"/>
                  </a:cubicBezTo>
                  <a:cubicBezTo>
                    <a:pt x="331" y="145"/>
                    <a:pt x="331" y="145"/>
                    <a:pt x="331" y="145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2" y="145"/>
                    <a:pt x="332" y="145"/>
                    <a:pt x="332" y="145"/>
                  </a:cubicBezTo>
                  <a:cubicBezTo>
                    <a:pt x="331" y="145"/>
                    <a:pt x="331" y="145"/>
                    <a:pt x="331" y="145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2" y="145"/>
                    <a:pt x="332" y="145"/>
                    <a:pt x="332" y="145"/>
                  </a:cubicBezTo>
                  <a:cubicBezTo>
                    <a:pt x="328" y="147"/>
                    <a:pt x="328" y="147"/>
                    <a:pt x="328" y="147"/>
                  </a:cubicBezTo>
                  <a:cubicBezTo>
                    <a:pt x="332" y="147"/>
                    <a:pt x="332" y="147"/>
                    <a:pt x="332" y="147"/>
                  </a:cubicBezTo>
                  <a:cubicBezTo>
                    <a:pt x="332" y="146"/>
                    <a:pt x="332" y="145"/>
                    <a:pt x="332" y="145"/>
                  </a:cubicBezTo>
                  <a:cubicBezTo>
                    <a:pt x="328" y="147"/>
                    <a:pt x="328" y="147"/>
                    <a:pt x="328" y="147"/>
                  </a:cubicBezTo>
                  <a:cubicBezTo>
                    <a:pt x="332" y="147"/>
                    <a:pt x="332" y="147"/>
                    <a:pt x="332" y="147"/>
                  </a:cubicBezTo>
                  <a:cubicBezTo>
                    <a:pt x="328" y="147"/>
                    <a:pt x="328" y="147"/>
                    <a:pt x="328" y="147"/>
                  </a:cubicBezTo>
                  <a:cubicBezTo>
                    <a:pt x="332" y="149"/>
                    <a:pt x="332" y="149"/>
                    <a:pt x="332" y="149"/>
                  </a:cubicBezTo>
                  <a:cubicBezTo>
                    <a:pt x="332" y="148"/>
                    <a:pt x="332" y="148"/>
                    <a:pt x="332" y="147"/>
                  </a:cubicBezTo>
                  <a:cubicBezTo>
                    <a:pt x="328" y="147"/>
                    <a:pt x="328" y="147"/>
                    <a:pt x="328" y="147"/>
                  </a:cubicBezTo>
                  <a:cubicBezTo>
                    <a:pt x="332" y="149"/>
                    <a:pt x="332" y="149"/>
                    <a:pt x="332" y="149"/>
                  </a:cubicBezTo>
                  <a:cubicBezTo>
                    <a:pt x="328" y="147"/>
                    <a:pt x="328" y="147"/>
                    <a:pt x="328" y="147"/>
                  </a:cubicBezTo>
                  <a:cubicBezTo>
                    <a:pt x="326" y="151"/>
                    <a:pt x="326" y="151"/>
                    <a:pt x="326" y="151"/>
                  </a:cubicBezTo>
                  <a:cubicBezTo>
                    <a:pt x="326" y="151"/>
                    <a:pt x="351" y="162"/>
                    <a:pt x="377" y="174"/>
                  </a:cubicBezTo>
                  <a:cubicBezTo>
                    <a:pt x="390" y="179"/>
                    <a:pt x="403" y="185"/>
                    <a:pt x="413" y="189"/>
                  </a:cubicBezTo>
                  <a:cubicBezTo>
                    <a:pt x="418" y="192"/>
                    <a:pt x="423" y="193"/>
                    <a:pt x="426" y="195"/>
                  </a:cubicBezTo>
                  <a:cubicBezTo>
                    <a:pt x="427" y="195"/>
                    <a:pt x="429" y="196"/>
                    <a:pt x="430" y="196"/>
                  </a:cubicBezTo>
                  <a:cubicBezTo>
                    <a:pt x="430" y="196"/>
                    <a:pt x="430" y="196"/>
                    <a:pt x="431" y="197"/>
                  </a:cubicBezTo>
                  <a:cubicBezTo>
                    <a:pt x="431" y="197"/>
                    <a:pt x="431" y="197"/>
                    <a:pt x="431" y="197"/>
                  </a:cubicBezTo>
                  <a:cubicBezTo>
                    <a:pt x="432" y="197"/>
                    <a:pt x="432" y="197"/>
                    <a:pt x="433" y="197"/>
                  </a:cubicBezTo>
                  <a:cubicBezTo>
                    <a:pt x="433" y="197"/>
                    <a:pt x="433" y="197"/>
                    <a:pt x="434" y="197"/>
                  </a:cubicBezTo>
                  <a:cubicBezTo>
                    <a:pt x="435" y="197"/>
                    <a:pt x="436" y="196"/>
                    <a:pt x="436" y="195"/>
                  </a:cubicBezTo>
                  <a:cubicBezTo>
                    <a:pt x="437" y="195"/>
                    <a:pt x="437" y="195"/>
                    <a:pt x="437" y="195"/>
                  </a:cubicBezTo>
                  <a:cubicBezTo>
                    <a:pt x="437" y="194"/>
                    <a:pt x="437" y="193"/>
                    <a:pt x="437" y="192"/>
                  </a:cubicBezTo>
                  <a:cubicBezTo>
                    <a:pt x="437" y="191"/>
                    <a:pt x="437" y="191"/>
                    <a:pt x="437" y="190"/>
                  </a:cubicBezTo>
                  <a:cubicBezTo>
                    <a:pt x="436" y="190"/>
                    <a:pt x="436" y="189"/>
                    <a:pt x="436" y="189"/>
                  </a:cubicBezTo>
                  <a:cubicBezTo>
                    <a:pt x="436" y="189"/>
                    <a:pt x="435" y="188"/>
                    <a:pt x="435" y="188"/>
                  </a:cubicBezTo>
                  <a:cubicBezTo>
                    <a:pt x="434" y="187"/>
                    <a:pt x="431" y="186"/>
                    <a:pt x="428" y="184"/>
                  </a:cubicBezTo>
                  <a:cubicBezTo>
                    <a:pt x="418" y="177"/>
                    <a:pt x="398" y="165"/>
                    <a:pt x="381" y="154"/>
                  </a:cubicBezTo>
                  <a:cubicBezTo>
                    <a:pt x="364" y="144"/>
                    <a:pt x="349" y="135"/>
                    <a:pt x="349" y="135"/>
                  </a:cubicBezTo>
                  <a:cubicBezTo>
                    <a:pt x="347" y="139"/>
                    <a:pt x="347" y="139"/>
                    <a:pt x="347" y="139"/>
                  </a:cubicBezTo>
                  <a:cubicBezTo>
                    <a:pt x="345" y="143"/>
                    <a:pt x="345" y="143"/>
                    <a:pt x="345" y="143"/>
                  </a:cubicBezTo>
                  <a:cubicBezTo>
                    <a:pt x="440" y="186"/>
                    <a:pt x="440" y="186"/>
                    <a:pt x="440" y="186"/>
                  </a:cubicBezTo>
                  <a:cubicBezTo>
                    <a:pt x="442" y="187"/>
                    <a:pt x="445" y="186"/>
                    <a:pt x="446" y="184"/>
                  </a:cubicBezTo>
                  <a:cubicBezTo>
                    <a:pt x="447" y="182"/>
                    <a:pt x="446" y="179"/>
                    <a:pt x="444" y="178"/>
                  </a:cubicBezTo>
                  <a:cubicBezTo>
                    <a:pt x="444" y="178"/>
                    <a:pt x="439" y="175"/>
                    <a:pt x="431" y="170"/>
                  </a:cubicBezTo>
                  <a:cubicBezTo>
                    <a:pt x="420" y="163"/>
                    <a:pt x="403" y="152"/>
                    <a:pt x="389" y="144"/>
                  </a:cubicBezTo>
                  <a:cubicBezTo>
                    <a:pt x="382" y="139"/>
                    <a:pt x="375" y="135"/>
                    <a:pt x="371" y="132"/>
                  </a:cubicBezTo>
                  <a:cubicBezTo>
                    <a:pt x="369" y="131"/>
                    <a:pt x="367" y="130"/>
                    <a:pt x="365" y="129"/>
                  </a:cubicBezTo>
                  <a:cubicBezTo>
                    <a:pt x="365" y="128"/>
                    <a:pt x="364" y="128"/>
                    <a:pt x="364" y="128"/>
                  </a:cubicBezTo>
                  <a:cubicBezTo>
                    <a:pt x="364" y="128"/>
                    <a:pt x="364" y="128"/>
                    <a:pt x="364" y="128"/>
                  </a:cubicBezTo>
                  <a:cubicBezTo>
                    <a:pt x="364" y="128"/>
                    <a:pt x="364" y="128"/>
                    <a:pt x="364" y="128"/>
                  </a:cubicBezTo>
                  <a:cubicBezTo>
                    <a:pt x="362" y="130"/>
                    <a:pt x="362" y="130"/>
                    <a:pt x="362" y="130"/>
                  </a:cubicBezTo>
                  <a:cubicBezTo>
                    <a:pt x="364" y="128"/>
                    <a:pt x="364" y="128"/>
                    <a:pt x="364" y="128"/>
                  </a:cubicBezTo>
                  <a:cubicBezTo>
                    <a:pt x="364" y="128"/>
                    <a:pt x="364" y="128"/>
                    <a:pt x="364" y="128"/>
                  </a:cubicBezTo>
                  <a:cubicBezTo>
                    <a:pt x="362" y="130"/>
                    <a:pt x="362" y="130"/>
                    <a:pt x="362" y="130"/>
                  </a:cubicBezTo>
                  <a:cubicBezTo>
                    <a:pt x="364" y="128"/>
                    <a:pt x="364" y="128"/>
                    <a:pt x="364" y="128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65" y="128"/>
                    <a:pt x="365" y="128"/>
                    <a:pt x="365" y="128"/>
                  </a:cubicBezTo>
                  <a:cubicBezTo>
                    <a:pt x="364" y="128"/>
                    <a:pt x="364" y="128"/>
                    <a:pt x="364" y="128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65" y="128"/>
                    <a:pt x="365" y="128"/>
                    <a:pt x="365" y="128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65" y="129"/>
                    <a:pt x="365" y="129"/>
                    <a:pt x="365" y="129"/>
                  </a:cubicBezTo>
                  <a:cubicBezTo>
                    <a:pt x="365" y="129"/>
                    <a:pt x="365" y="129"/>
                    <a:pt x="365" y="128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65" y="129"/>
                    <a:pt x="365" y="129"/>
                    <a:pt x="365" y="129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65" y="131"/>
                    <a:pt x="365" y="131"/>
                    <a:pt x="365" y="131"/>
                  </a:cubicBezTo>
                  <a:cubicBezTo>
                    <a:pt x="365" y="130"/>
                    <a:pt x="365" y="130"/>
                    <a:pt x="365" y="129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65" y="131"/>
                    <a:pt x="365" y="131"/>
                    <a:pt x="365" y="131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65" y="132"/>
                    <a:pt x="365" y="132"/>
                    <a:pt x="365" y="132"/>
                  </a:cubicBezTo>
                  <a:cubicBezTo>
                    <a:pt x="365" y="132"/>
                    <a:pt x="365" y="131"/>
                    <a:pt x="365" y="131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65" y="132"/>
                    <a:pt x="365" y="132"/>
                    <a:pt x="365" y="132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64" y="135"/>
                    <a:pt x="364" y="135"/>
                    <a:pt x="364" y="135"/>
                  </a:cubicBezTo>
                  <a:cubicBezTo>
                    <a:pt x="365" y="134"/>
                    <a:pt x="365" y="133"/>
                    <a:pt x="365" y="132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64" y="135"/>
                    <a:pt x="364" y="135"/>
                    <a:pt x="364" y="135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59" y="135"/>
                    <a:pt x="359" y="135"/>
                    <a:pt x="359" y="135"/>
                  </a:cubicBezTo>
                  <a:cubicBezTo>
                    <a:pt x="359" y="135"/>
                    <a:pt x="382" y="145"/>
                    <a:pt x="407" y="156"/>
                  </a:cubicBezTo>
                  <a:cubicBezTo>
                    <a:pt x="419" y="161"/>
                    <a:pt x="431" y="166"/>
                    <a:pt x="440" y="170"/>
                  </a:cubicBezTo>
                  <a:cubicBezTo>
                    <a:pt x="445" y="172"/>
                    <a:pt x="449" y="173"/>
                    <a:pt x="453" y="174"/>
                  </a:cubicBezTo>
                  <a:cubicBezTo>
                    <a:pt x="454" y="175"/>
                    <a:pt x="456" y="175"/>
                    <a:pt x="457" y="176"/>
                  </a:cubicBezTo>
                  <a:cubicBezTo>
                    <a:pt x="457" y="176"/>
                    <a:pt x="458" y="176"/>
                    <a:pt x="458" y="176"/>
                  </a:cubicBezTo>
                  <a:cubicBezTo>
                    <a:pt x="459" y="176"/>
                    <a:pt x="459" y="176"/>
                    <a:pt x="460" y="176"/>
                  </a:cubicBezTo>
                  <a:cubicBezTo>
                    <a:pt x="460" y="176"/>
                    <a:pt x="461" y="176"/>
                    <a:pt x="462" y="176"/>
                  </a:cubicBezTo>
                  <a:cubicBezTo>
                    <a:pt x="462" y="176"/>
                    <a:pt x="462" y="176"/>
                    <a:pt x="463" y="176"/>
                  </a:cubicBezTo>
                  <a:cubicBezTo>
                    <a:pt x="463" y="175"/>
                    <a:pt x="464" y="175"/>
                    <a:pt x="464" y="174"/>
                  </a:cubicBezTo>
                  <a:cubicBezTo>
                    <a:pt x="464" y="174"/>
                    <a:pt x="464" y="174"/>
                    <a:pt x="464" y="174"/>
                  </a:cubicBezTo>
                  <a:cubicBezTo>
                    <a:pt x="465" y="173"/>
                    <a:pt x="465" y="172"/>
                    <a:pt x="465" y="172"/>
                  </a:cubicBezTo>
                  <a:cubicBezTo>
                    <a:pt x="465" y="171"/>
                    <a:pt x="465" y="170"/>
                    <a:pt x="464" y="170"/>
                  </a:cubicBezTo>
                  <a:cubicBezTo>
                    <a:pt x="464" y="169"/>
                    <a:pt x="464" y="169"/>
                    <a:pt x="464" y="168"/>
                  </a:cubicBezTo>
                  <a:cubicBezTo>
                    <a:pt x="463" y="168"/>
                    <a:pt x="463" y="168"/>
                    <a:pt x="462" y="167"/>
                  </a:cubicBezTo>
                  <a:cubicBezTo>
                    <a:pt x="461" y="166"/>
                    <a:pt x="459" y="165"/>
                    <a:pt x="456" y="163"/>
                  </a:cubicBezTo>
                  <a:cubicBezTo>
                    <a:pt x="446" y="157"/>
                    <a:pt x="426" y="145"/>
                    <a:pt x="409" y="135"/>
                  </a:cubicBezTo>
                  <a:cubicBezTo>
                    <a:pt x="401" y="130"/>
                    <a:pt x="393" y="126"/>
                    <a:pt x="387" y="122"/>
                  </a:cubicBezTo>
                  <a:cubicBezTo>
                    <a:pt x="384" y="120"/>
                    <a:pt x="382" y="118"/>
                    <a:pt x="380" y="117"/>
                  </a:cubicBezTo>
                  <a:cubicBezTo>
                    <a:pt x="380" y="117"/>
                    <a:pt x="379" y="116"/>
                    <a:pt x="379" y="116"/>
                  </a:cubicBezTo>
                  <a:cubicBezTo>
                    <a:pt x="379" y="116"/>
                    <a:pt x="379" y="116"/>
                    <a:pt x="379" y="116"/>
                  </a:cubicBezTo>
                  <a:cubicBezTo>
                    <a:pt x="377" y="118"/>
                    <a:pt x="377" y="118"/>
                    <a:pt x="377" y="118"/>
                  </a:cubicBezTo>
                  <a:cubicBezTo>
                    <a:pt x="379" y="116"/>
                    <a:pt x="379" y="116"/>
                    <a:pt x="379" y="116"/>
                  </a:cubicBezTo>
                  <a:cubicBezTo>
                    <a:pt x="379" y="116"/>
                    <a:pt x="379" y="116"/>
                    <a:pt x="379" y="116"/>
                  </a:cubicBezTo>
                  <a:cubicBezTo>
                    <a:pt x="377" y="118"/>
                    <a:pt x="377" y="118"/>
                    <a:pt x="377" y="118"/>
                  </a:cubicBezTo>
                  <a:cubicBezTo>
                    <a:pt x="379" y="116"/>
                    <a:pt x="379" y="116"/>
                    <a:pt x="379" y="116"/>
                  </a:cubicBezTo>
                  <a:cubicBezTo>
                    <a:pt x="376" y="119"/>
                    <a:pt x="376" y="119"/>
                    <a:pt x="376" y="119"/>
                  </a:cubicBezTo>
                  <a:cubicBezTo>
                    <a:pt x="380" y="119"/>
                    <a:pt x="380" y="119"/>
                    <a:pt x="380" y="119"/>
                  </a:cubicBezTo>
                  <a:cubicBezTo>
                    <a:pt x="380" y="117"/>
                    <a:pt x="379" y="117"/>
                    <a:pt x="379" y="116"/>
                  </a:cubicBezTo>
                  <a:cubicBezTo>
                    <a:pt x="376" y="119"/>
                    <a:pt x="376" y="119"/>
                    <a:pt x="376" y="119"/>
                  </a:cubicBezTo>
                  <a:cubicBezTo>
                    <a:pt x="380" y="119"/>
                    <a:pt x="380" y="119"/>
                    <a:pt x="380" y="119"/>
                  </a:cubicBezTo>
                  <a:cubicBezTo>
                    <a:pt x="375" y="119"/>
                    <a:pt x="375" y="119"/>
                    <a:pt x="375" y="119"/>
                  </a:cubicBezTo>
                  <a:cubicBezTo>
                    <a:pt x="379" y="121"/>
                    <a:pt x="379" y="121"/>
                    <a:pt x="379" y="121"/>
                  </a:cubicBezTo>
                  <a:cubicBezTo>
                    <a:pt x="379" y="120"/>
                    <a:pt x="380" y="119"/>
                    <a:pt x="380" y="119"/>
                  </a:cubicBezTo>
                  <a:cubicBezTo>
                    <a:pt x="375" y="119"/>
                    <a:pt x="375" y="119"/>
                    <a:pt x="375" y="119"/>
                  </a:cubicBezTo>
                  <a:cubicBezTo>
                    <a:pt x="379" y="121"/>
                    <a:pt x="379" y="121"/>
                    <a:pt x="379" y="121"/>
                  </a:cubicBezTo>
                  <a:cubicBezTo>
                    <a:pt x="379" y="121"/>
                    <a:pt x="379" y="121"/>
                    <a:pt x="379" y="121"/>
                  </a:cubicBezTo>
                  <a:cubicBezTo>
                    <a:pt x="375" y="118"/>
                    <a:pt x="375" y="118"/>
                    <a:pt x="375" y="118"/>
                  </a:cubicBezTo>
                  <a:cubicBezTo>
                    <a:pt x="378" y="122"/>
                    <a:pt x="378" y="122"/>
                    <a:pt x="378" y="122"/>
                  </a:cubicBezTo>
                  <a:cubicBezTo>
                    <a:pt x="378" y="122"/>
                    <a:pt x="379" y="121"/>
                    <a:pt x="379" y="121"/>
                  </a:cubicBezTo>
                  <a:cubicBezTo>
                    <a:pt x="375" y="118"/>
                    <a:pt x="375" y="118"/>
                    <a:pt x="375" y="118"/>
                  </a:cubicBezTo>
                  <a:cubicBezTo>
                    <a:pt x="378" y="122"/>
                    <a:pt x="378" y="122"/>
                    <a:pt x="378" y="122"/>
                  </a:cubicBezTo>
                  <a:cubicBezTo>
                    <a:pt x="375" y="118"/>
                    <a:pt x="375" y="118"/>
                    <a:pt x="375" y="118"/>
                  </a:cubicBezTo>
                  <a:cubicBezTo>
                    <a:pt x="376" y="123"/>
                    <a:pt x="376" y="123"/>
                    <a:pt x="376" y="123"/>
                  </a:cubicBezTo>
                  <a:cubicBezTo>
                    <a:pt x="376" y="123"/>
                    <a:pt x="377" y="123"/>
                    <a:pt x="378" y="122"/>
                  </a:cubicBezTo>
                  <a:cubicBezTo>
                    <a:pt x="375" y="118"/>
                    <a:pt x="375" y="118"/>
                    <a:pt x="375" y="118"/>
                  </a:cubicBezTo>
                  <a:cubicBezTo>
                    <a:pt x="376" y="123"/>
                    <a:pt x="376" y="123"/>
                    <a:pt x="376" y="123"/>
                  </a:cubicBezTo>
                  <a:cubicBezTo>
                    <a:pt x="375" y="119"/>
                    <a:pt x="375" y="119"/>
                    <a:pt x="375" y="119"/>
                  </a:cubicBezTo>
                  <a:cubicBezTo>
                    <a:pt x="375" y="123"/>
                    <a:pt x="375" y="123"/>
                    <a:pt x="375" y="123"/>
                  </a:cubicBezTo>
                  <a:cubicBezTo>
                    <a:pt x="375" y="123"/>
                    <a:pt x="376" y="123"/>
                    <a:pt x="376" y="123"/>
                  </a:cubicBezTo>
                  <a:cubicBezTo>
                    <a:pt x="375" y="119"/>
                    <a:pt x="375" y="119"/>
                    <a:pt x="375" y="119"/>
                  </a:cubicBezTo>
                  <a:cubicBezTo>
                    <a:pt x="375" y="123"/>
                    <a:pt x="375" y="123"/>
                    <a:pt x="375" y="123"/>
                  </a:cubicBezTo>
                  <a:cubicBezTo>
                    <a:pt x="375" y="119"/>
                    <a:pt x="375" y="119"/>
                    <a:pt x="375" y="119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4" y="123"/>
                    <a:pt x="374" y="123"/>
                    <a:pt x="375" y="123"/>
                  </a:cubicBezTo>
                  <a:cubicBezTo>
                    <a:pt x="375" y="119"/>
                    <a:pt x="375" y="119"/>
                    <a:pt x="375" y="119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4" y="123"/>
                    <a:pt x="375" y="123"/>
                    <a:pt x="376" y="124"/>
                  </a:cubicBezTo>
                  <a:cubicBezTo>
                    <a:pt x="380" y="125"/>
                    <a:pt x="388" y="128"/>
                    <a:pt x="397" y="133"/>
                  </a:cubicBezTo>
                  <a:cubicBezTo>
                    <a:pt x="411" y="139"/>
                    <a:pt x="428" y="147"/>
                    <a:pt x="443" y="153"/>
                  </a:cubicBezTo>
                  <a:cubicBezTo>
                    <a:pt x="451" y="156"/>
                    <a:pt x="457" y="159"/>
                    <a:pt x="463" y="161"/>
                  </a:cubicBezTo>
                  <a:cubicBezTo>
                    <a:pt x="465" y="162"/>
                    <a:pt x="468" y="163"/>
                    <a:pt x="469" y="164"/>
                  </a:cubicBezTo>
                  <a:cubicBezTo>
                    <a:pt x="470" y="164"/>
                    <a:pt x="471" y="164"/>
                    <a:pt x="472" y="164"/>
                  </a:cubicBezTo>
                  <a:cubicBezTo>
                    <a:pt x="473" y="165"/>
                    <a:pt x="473" y="165"/>
                    <a:pt x="474" y="165"/>
                  </a:cubicBezTo>
                  <a:cubicBezTo>
                    <a:pt x="475" y="165"/>
                    <a:pt x="475" y="165"/>
                    <a:pt x="476" y="165"/>
                  </a:cubicBezTo>
                  <a:cubicBezTo>
                    <a:pt x="476" y="165"/>
                    <a:pt x="477" y="164"/>
                    <a:pt x="477" y="164"/>
                  </a:cubicBezTo>
                  <a:cubicBezTo>
                    <a:pt x="478" y="164"/>
                    <a:pt x="478" y="163"/>
                    <a:pt x="479" y="163"/>
                  </a:cubicBezTo>
                  <a:cubicBezTo>
                    <a:pt x="479" y="163"/>
                    <a:pt x="479" y="163"/>
                    <a:pt x="479" y="163"/>
                  </a:cubicBezTo>
                  <a:cubicBezTo>
                    <a:pt x="479" y="162"/>
                    <a:pt x="479" y="161"/>
                    <a:pt x="479" y="160"/>
                  </a:cubicBezTo>
                  <a:cubicBezTo>
                    <a:pt x="479" y="159"/>
                    <a:pt x="479" y="158"/>
                    <a:pt x="479" y="158"/>
                  </a:cubicBezTo>
                  <a:cubicBezTo>
                    <a:pt x="478" y="157"/>
                    <a:pt x="478" y="157"/>
                    <a:pt x="478" y="156"/>
                  </a:cubicBezTo>
                  <a:cubicBezTo>
                    <a:pt x="477" y="155"/>
                    <a:pt x="476" y="155"/>
                    <a:pt x="475" y="154"/>
                  </a:cubicBezTo>
                  <a:cubicBezTo>
                    <a:pt x="471" y="151"/>
                    <a:pt x="464" y="146"/>
                    <a:pt x="455" y="141"/>
                  </a:cubicBezTo>
                  <a:cubicBezTo>
                    <a:pt x="430" y="125"/>
                    <a:pt x="391" y="102"/>
                    <a:pt x="391" y="102"/>
                  </a:cubicBezTo>
                  <a:cubicBezTo>
                    <a:pt x="389" y="106"/>
                    <a:pt x="389" y="106"/>
                    <a:pt x="389" y="106"/>
                  </a:cubicBezTo>
                  <a:cubicBezTo>
                    <a:pt x="387" y="110"/>
                    <a:pt x="387" y="110"/>
                    <a:pt x="387" y="110"/>
                  </a:cubicBezTo>
                  <a:cubicBezTo>
                    <a:pt x="387" y="110"/>
                    <a:pt x="409" y="121"/>
                    <a:pt x="431" y="131"/>
                  </a:cubicBezTo>
                  <a:cubicBezTo>
                    <a:pt x="443" y="137"/>
                    <a:pt x="454" y="142"/>
                    <a:pt x="463" y="146"/>
                  </a:cubicBezTo>
                  <a:cubicBezTo>
                    <a:pt x="468" y="148"/>
                    <a:pt x="472" y="150"/>
                    <a:pt x="475" y="151"/>
                  </a:cubicBezTo>
                  <a:cubicBezTo>
                    <a:pt x="477" y="151"/>
                    <a:pt x="478" y="152"/>
                    <a:pt x="479" y="152"/>
                  </a:cubicBezTo>
                  <a:cubicBezTo>
                    <a:pt x="480" y="152"/>
                    <a:pt x="480" y="153"/>
                    <a:pt x="481" y="153"/>
                  </a:cubicBezTo>
                  <a:cubicBezTo>
                    <a:pt x="481" y="153"/>
                    <a:pt x="482" y="153"/>
                    <a:pt x="483" y="153"/>
                  </a:cubicBezTo>
                  <a:cubicBezTo>
                    <a:pt x="483" y="153"/>
                    <a:pt x="484" y="153"/>
                    <a:pt x="484" y="153"/>
                  </a:cubicBezTo>
                  <a:cubicBezTo>
                    <a:pt x="485" y="153"/>
                    <a:pt x="485" y="152"/>
                    <a:pt x="486" y="152"/>
                  </a:cubicBezTo>
                  <a:cubicBezTo>
                    <a:pt x="486" y="152"/>
                    <a:pt x="486" y="151"/>
                    <a:pt x="487" y="151"/>
                  </a:cubicBezTo>
                  <a:cubicBezTo>
                    <a:pt x="488" y="150"/>
                    <a:pt x="488" y="148"/>
                    <a:pt x="487" y="147"/>
                  </a:cubicBezTo>
                  <a:cubicBezTo>
                    <a:pt x="487" y="146"/>
                    <a:pt x="486" y="145"/>
                    <a:pt x="485" y="144"/>
                  </a:cubicBezTo>
                  <a:cubicBezTo>
                    <a:pt x="485" y="144"/>
                    <a:pt x="481" y="141"/>
                    <a:pt x="473" y="137"/>
                  </a:cubicBezTo>
                  <a:cubicBezTo>
                    <a:pt x="462" y="130"/>
                    <a:pt x="446" y="120"/>
                    <a:pt x="433" y="112"/>
                  </a:cubicBezTo>
                  <a:cubicBezTo>
                    <a:pt x="426" y="108"/>
                    <a:pt x="420" y="104"/>
                    <a:pt x="415" y="101"/>
                  </a:cubicBezTo>
                  <a:cubicBezTo>
                    <a:pt x="413" y="100"/>
                    <a:pt x="411" y="99"/>
                    <a:pt x="410" y="98"/>
                  </a:cubicBezTo>
                  <a:cubicBezTo>
                    <a:pt x="410" y="97"/>
                    <a:pt x="409" y="97"/>
                    <a:pt x="409" y="97"/>
                  </a:cubicBezTo>
                  <a:cubicBezTo>
                    <a:pt x="409" y="97"/>
                    <a:pt x="409" y="97"/>
                    <a:pt x="409" y="97"/>
                  </a:cubicBezTo>
                  <a:cubicBezTo>
                    <a:pt x="409" y="97"/>
                    <a:pt x="409" y="97"/>
                    <a:pt x="409" y="97"/>
                  </a:cubicBezTo>
                  <a:cubicBezTo>
                    <a:pt x="409" y="97"/>
                    <a:pt x="409" y="97"/>
                    <a:pt x="409" y="97"/>
                  </a:cubicBezTo>
                  <a:cubicBezTo>
                    <a:pt x="409" y="97"/>
                    <a:pt x="409" y="97"/>
                    <a:pt x="409" y="97"/>
                  </a:cubicBezTo>
                  <a:cubicBezTo>
                    <a:pt x="409" y="97"/>
                    <a:pt x="409" y="97"/>
                    <a:pt x="409" y="97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09" y="97"/>
                    <a:pt x="409" y="97"/>
                    <a:pt x="409" y="97"/>
                  </a:cubicBezTo>
                  <a:cubicBezTo>
                    <a:pt x="409" y="97"/>
                    <a:pt x="409" y="97"/>
                    <a:pt x="409" y="97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09" y="97"/>
                    <a:pt x="409" y="97"/>
                    <a:pt x="409" y="97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10" y="98"/>
                    <a:pt x="410" y="98"/>
                    <a:pt x="410" y="98"/>
                  </a:cubicBezTo>
                  <a:cubicBezTo>
                    <a:pt x="410" y="98"/>
                    <a:pt x="410" y="98"/>
                    <a:pt x="409" y="97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10" y="98"/>
                    <a:pt x="410" y="98"/>
                    <a:pt x="410" y="98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10" y="100"/>
                    <a:pt x="410" y="100"/>
                    <a:pt x="410" y="100"/>
                  </a:cubicBezTo>
                  <a:cubicBezTo>
                    <a:pt x="410" y="99"/>
                    <a:pt x="410" y="98"/>
                    <a:pt x="410" y="98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10" y="100"/>
                    <a:pt x="410" y="100"/>
                    <a:pt x="410" y="100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10" y="101"/>
                    <a:pt x="410" y="101"/>
                    <a:pt x="410" y="101"/>
                  </a:cubicBezTo>
                  <a:cubicBezTo>
                    <a:pt x="410" y="101"/>
                    <a:pt x="410" y="100"/>
                    <a:pt x="410" y="100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10" y="101"/>
                    <a:pt x="410" y="101"/>
                    <a:pt x="410" y="101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09" y="103"/>
                    <a:pt x="409" y="103"/>
                    <a:pt x="409" y="103"/>
                  </a:cubicBezTo>
                  <a:cubicBezTo>
                    <a:pt x="410" y="102"/>
                    <a:pt x="410" y="102"/>
                    <a:pt x="410" y="101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09" y="103"/>
                    <a:pt x="409" y="103"/>
                    <a:pt x="409" y="103"/>
                  </a:cubicBezTo>
                  <a:cubicBezTo>
                    <a:pt x="410" y="102"/>
                    <a:pt x="410" y="102"/>
                    <a:pt x="410" y="102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08" y="104"/>
                    <a:pt x="408" y="104"/>
                    <a:pt x="408" y="104"/>
                  </a:cubicBezTo>
                  <a:cubicBezTo>
                    <a:pt x="409" y="104"/>
                    <a:pt x="409" y="103"/>
                    <a:pt x="410" y="102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08" y="104"/>
                    <a:pt x="408" y="104"/>
                    <a:pt x="408" y="104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07" y="104"/>
                    <a:pt x="407" y="104"/>
                    <a:pt x="407" y="104"/>
                  </a:cubicBezTo>
                  <a:cubicBezTo>
                    <a:pt x="407" y="104"/>
                    <a:pt x="407" y="104"/>
                    <a:pt x="408" y="104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07" y="104"/>
                    <a:pt x="407" y="104"/>
                    <a:pt x="407" y="104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06" y="104"/>
                    <a:pt x="406" y="104"/>
                    <a:pt x="406" y="104"/>
                  </a:cubicBezTo>
                  <a:cubicBezTo>
                    <a:pt x="407" y="104"/>
                    <a:pt x="407" y="104"/>
                    <a:pt x="407" y="104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06" y="104"/>
                    <a:pt x="406" y="104"/>
                    <a:pt x="406" y="104"/>
                  </a:cubicBezTo>
                  <a:cubicBezTo>
                    <a:pt x="406" y="101"/>
                    <a:pt x="406" y="101"/>
                    <a:pt x="406" y="101"/>
                  </a:cubicBezTo>
                  <a:cubicBezTo>
                    <a:pt x="405" y="104"/>
                    <a:pt x="405" y="104"/>
                    <a:pt x="405" y="104"/>
                  </a:cubicBezTo>
                  <a:cubicBezTo>
                    <a:pt x="405" y="104"/>
                    <a:pt x="405" y="104"/>
                    <a:pt x="406" y="104"/>
                  </a:cubicBezTo>
                  <a:cubicBezTo>
                    <a:pt x="406" y="101"/>
                    <a:pt x="406" y="101"/>
                    <a:pt x="406" y="101"/>
                  </a:cubicBezTo>
                  <a:cubicBezTo>
                    <a:pt x="405" y="104"/>
                    <a:pt x="405" y="104"/>
                    <a:pt x="405" y="104"/>
                  </a:cubicBezTo>
                  <a:cubicBezTo>
                    <a:pt x="405" y="104"/>
                    <a:pt x="405" y="104"/>
                    <a:pt x="405" y="104"/>
                  </a:cubicBezTo>
                  <a:cubicBezTo>
                    <a:pt x="405" y="104"/>
                    <a:pt x="405" y="104"/>
                    <a:pt x="405" y="104"/>
                  </a:cubicBezTo>
                  <a:cubicBezTo>
                    <a:pt x="405" y="104"/>
                    <a:pt x="405" y="104"/>
                    <a:pt x="405" y="104"/>
                  </a:cubicBezTo>
                  <a:cubicBezTo>
                    <a:pt x="405" y="104"/>
                    <a:pt x="405" y="104"/>
                    <a:pt x="405" y="104"/>
                  </a:cubicBezTo>
                  <a:cubicBezTo>
                    <a:pt x="405" y="104"/>
                    <a:pt x="405" y="104"/>
                    <a:pt x="405" y="104"/>
                  </a:cubicBezTo>
                  <a:cubicBezTo>
                    <a:pt x="405" y="104"/>
                    <a:pt x="406" y="105"/>
                    <a:pt x="407" y="105"/>
                  </a:cubicBezTo>
                  <a:cubicBezTo>
                    <a:pt x="411" y="106"/>
                    <a:pt x="419" y="110"/>
                    <a:pt x="429" y="113"/>
                  </a:cubicBezTo>
                  <a:cubicBezTo>
                    <a:pt x="444" y="119"/>
                    <a:pt x="463" y="127"/>
                    <a:pt x="478" y="133"/>
                  </a:cubicBezTo>
                  <a:cubicBezTo>
                    <a:pt x="485" y="136"/>
                    <a:pt x="492" y="139"/>
                    <a:pt x="497" y="141"/>
                  </a:cubicBezTo>
                  <a:cubicBezTo>
                    <a:pt x="501" y="143"/>
                    <a:pt x="504" y="144"/>
                    <a:pt x="504" y="144"/>
                  </a:cubicBezTo>
                  <a:cubicBezTo>
                    <a:pt x="506" y="145"/>
                    <a:pt x="509" y="144"/>
                    <a:pt x="510" y="142"/>
                  </a:cubicBezTo>
                  <a:cubicBezTo>
                    <a:pt x="511" y="139"/>
                    <a:pt x="510" y="137"/>
                    <a:pt x="508" y="136"/>
                  </a:cubicBezTo>
                  <a:cubicBezTo>
                    <a:pt x="508" y="136"/>
                    <a:pt x="507" y="135"/>
                    <a:pt x="505" y="133"/>
                  </a:cubicBezTo>
                  <a:cubicBezTo>
                    <a:pt x="496" y="128"/>
                    <a:pt x="475" y="116"/>
                    <a:pt x="457" y="104"/>
                  </a:cubicBezTo>
                  <a:cubicBezTo>
                    <a:pt x="447" y="99"/>
                    <a:pt x="438" y="93"/>
                    <a:pt x="432" y="89"/>
                  </a:cubicBezTo>
                  <a:cubicBezTo>
                    <a:pt x="429" y="87"/>
                    <a:pt x="426" y="85"/>
                    <a:pt x="424" y="84"/>
                  </a:cubicBezTo>
                  <a:cubicBezTo>
                    <a:pt x="423" y="83"/>
                    <a:pt x="423" y="83"/>
                    <a:pt x="422" y="82"/>
                  </a:cubicBezTo>
                  <a:cubicBezTo>
                    <a:pt x="422" y="82"/>
                    <a:pt x="422" y="82"/>
                    <a:pt x="422" y="82"/>
                  </a:cubicBezTo>
                  <a:cubicBezTo>
                    <a:pt x="422" y="82"/>
                    <a:pt x="422" y="82"/>
                    <a:pt x="422" y="82"/>
                  </a:cubicBezTo>
                  <a:cubicBezTo>
                    <a:pt x="420" y="84"/>
                    <a:pt x="420" y="84"/>
                    <a:pt x="420" y="84"/>
                  </a:cubicBezTo>
                  <a:cubicBezTo>
                    <a:pt x="423" y="83"/>
                    <a:pt x="423" y="83"/>
                    <a:pt x="423" y="83"/>
                  </a:cubicBezTo>
                  <a:cubicBezTo>
                    <a:pt x="422" y="82"/>
                    <a:pt x="422" y="82"/>
                    <a:pt x="422" y="82"/>
                  </a:cubicBezTo>
                  <a:cubicBezTo>
                    <a:pt x="420" y="84"/>
                    <a:pt x="420" y="84"/>
                    <a:pt x="420" y="84"/>
                  </a:cubicBezTo>
                  <a:cubicBezTo>
                    <a:pt x="423" y="83"/>
                    <a:pt x="423" y="83"/>
                    <a:pt x="423" y="83"/>
                  </a:cubicBezTo>
                  <a:cubicBezTo>
                    <a:pt x="419" y="85"/>
                    <a:pt x="419" y="85"/>
                    <a:pt x="419" y="85"/>
                  </a:cubicBezTo>
                  <a:cubicBezTo>
                    <a:pt x="423" y="83"/>
                    <a:pt x="423" y="83"/>
                    <a:pt x="423" y="83"/>
                  </a:cubicBezTo>
                  <a:cubicBezTo>
                    <a:pt x="423" y="83"/>
                    <a:pt x="423" y="83"/>
                    <a:pt x="423" y="83"/>
                  </a:cubicBezTo>
                  <a:cubicBezTo>
                    <a:pt x="419" y="85"/>
                    <a:pt x="419" y="85"/>
                    <a:pt x="419" y="85"/>
                  </a:cubicBezTo>
                  <a:cubicBezTo>
                    <a:pt x="423" y="83"/>
                    <a:pt x="423" y="83"/>
                    <a:pt x="423" y="83"/>
                  </a:cubicBezTo>
                  <a:cubicBezTo>
                    <a:pt x="419" y="85"/>
                    <a:pt x="419" y="85"/>
                    <a:pt x="419" y="85"/>
                  </a:cubicBezTo>
                  <a:cubicBezTo>
                    <a:pt x="423" y="85"/>
                    <a:pt x="423" y="85"/>
                    <a:pt x="423" y="85"/>
                  </a:cubicBezTo>
                  <a:cubicBezTo>
                    <a:pt x="423" y="84"/>
                    <a:pt x="423" y="84"/>
                    <a:pt x="423" y="83"/>
                  </a:cubicBezTo>
                  <a:cubicBezTo>
                    <a:pt x="419" y="85"/>
                    <a:pt x="419" y="85"/>
                    <a:pt x="419" y="85"/>
                  </a:cubicBezTo>
                  <a:cubicBezTo>
                    <a:pt x="423" y="85"/>
                    <a:pt x="423" y="85"/>
                    <a:pt x="423" y="85"/>
                  </a:cubicBezTo>
                  <a:cubicBezTo>
                    <a:pt x="419" y="85"/>
                    <a:pt x="419" y="85"/>
                    <a:pt x="419" y="85"/>
                  </a:cubicBezTo>
                  <a:cubicBezTo>
                    <a:pt x="422" y="88"/>
                    <a:pt x="422" y="88"/>
                    <a:pt x="422" y="88"/>
                  </a:cubicBezTo>
                  <a:cubicBezTo>
                    <a:pt x="423" y="87"/>
                    <a:pt x="423" y="86"/>
                    <a:pt x="423" y="85"/>
                  </a:cubicBezTo>
                  <a:cubicBezTo>
                    <a:pt x="419" y="85"/>
                    <a:pt x="419" y="85"/>
                    <a:pt x="419" y="85"/>
                  </a:cubicBezTo>
                  <a:cubicBezTo>
                    <a:pt x="422" y="88"/>
                    <a:pt x="422" y="88"/>
                    <a:pt x="422" y="88"/>
                  </a:cubicBezTo>
                  <a:cubicBezTo>
                    <a:pt x="419" y="85"/>
                    <a:pt x="419" y="85"/>
                    <a:pt x="419" y="85"/>
                  </a:cubicBezTo>
                  <a:cubicBezTo>
                    <a:pt x="417" y="89"/>
                    <a:pt x="417" y="89"/>
                    <a:pt x="417" y="89"/>
                  </a:cubicBezTo>
                  <a:cubicBezTo>
                    <a:pt x="515" y="131"/>
                    <a:pt x="515" y="131"/>
                    <a:pt x="515" y="131"/>
                  </a:cubicBezTo>
                  <a:cubicBezTo>
                    <a:pt x="517" y="131"/>
                    <a:pt x="520" y="131"/>
                    <a:pt x="521" y="128"/>
                  </a:cubicBezTo>
                  <a:cubicBezTo>
                    <a:pt x="522" y="126"/>
                    <a:pt x="521" y="124"/>
                    <a:pt x="519" y="122"/>
                  </a:cubicBezTo>
                  <a:cubicBezTo>
                    <a:pt x="519" y="122"/>
                    <a:pt x="518" y="122"/>
                    <a:pt x="515" y="120"/>
                  </a:cubicBezTo>
                  <a:cubicBezTo>
                    <a:pt x="508" y="116"/>
                    <a:pt x="489" y="105"/>
                    <a:pt x="471" y="94"/>
                  </a:cubicBezTo>
                  <a:cubicBezTo>
                    <a:pt x="463" y="89"/>
                    <a:pt x="455" y="84"/>
                    <a:pt x="449" y="80"/>
                  </a:cubicBezTo>
                  <a:cubicBezTo>
                    <a:pt x="446" y="78"/>
                    <a:pt x="443" y="76"/>
                    <a:pt x="442" y="75"/>
                  </a:cubicBezTo>
                  <a:cubicBezTo>
                    <a:pt x="441" y="75"/>
                    <a:pt x="440" y="74"/>
                    <a:pt x="440" y="74"/>
                  </a:cubicBezTo>
                  <a:cubicBezTo>
                    <a:pt x="440" y="74"/>
                    <a:pt x="440" y="74"/>
                    <a:pt x="440" y="74"/>
                  </a:cubicBezTo>
                  <a:cubicBezTo>
                    <a:pt x="439" y="75"/>
                    <a:pt x="439" y="75"/>
                    <a:pt x="439" y="75"/>
                  </a:cubicBezTo>
                  <a:cubicBezTo>
                    <a:pt x="440" y="74"/>
                    <a:pt x="440" y="74"/>
                    <a:pt x="440" y="74"/>
                  </a:cubicBezTo>
                  <a:cubicBezTo>
                    <a:pt x="440" y="74"/>
                    <a:pt x="440" y="74"/>
                    <a:pt x="440" y="74"/>
                  </a:cubicBezTo>
                  <a:cubicBezTo>
                    <a:pt x="439" y="75"/>
                    <a:pt x="439" y="75"/>
                    <a:pt x="439" y="75"/>
                  </a:cubicBezTo>
                  <a:cubicBezTo>
                    <a:pt x="440" y="74"/>
                    <a:pt x="440" y="74"/>
                    <a:pt x="440" y="74"/>
                  </a:cubicBezTo>
                  <a:cubicBezTo>
                    <a:pt x="437" y="76"/>
                    <a:pt x="437" y="76"/>
                    <a:pt x="437" y="76"/>
                  </a:cubicBezTo>
                  <a:cubicBezTo>
                    <a:pt x="441" y="76"/>
                    <a:pt x="441" y="76"/>
                    <a:pt x="441" y="76"/>
                  </a:cubicBezTo>
                  <a:cubicBezTo>
                    <a:pt x="441" y="75"/>
                    <a:pt x="440" y="74"/>
                    <a:pt x="440" y="74"/>
                  </a:cubicBezTo>
                  <a:cubicBezTo>
                    <a:pt x="437" y="76"/>
                    <a:pt x="437" y="76"/>
                    <a:pt x="437" y="76"/>
                  </a:cubicBezTo>
                  <a:cubicBezTo>
                    <a:pt x="441" y="76"/>
                    <a:pt x="441" y="76"/>
                    <a:pt x="441" y="76"/>
                  </a:cubicBezTo>
                  <a:cubicBezTo>
                    <a:pt x="436" y="76"/>
                    <a:pt x="436" y="76"/>
                    <a:pt x="436" y="76"/>
                  </a:cubicBezTo>
                  <a:cubicBezTo>
                    <a:pt x="440" y="79"/>
                    <a:pt x="440" y="79"/>
                    <a:pt x="440" y="79"/>
                  </a:cubicBezTo>
                  <a:cubicBezTo>
                    <a:pt x="441" y="78"/>
                    <a:pt x="441" y="77"/>
                    <a:pt x="441" y="76"/>
                  </a:cubicBezTo>
                  <a:cubicBezTo>
                    <a:pt x="436" y="76"/>
                    <a:pt x="436" y="76"/>
                    <a:pt x="436" y="76"/>
                  </a:cubicBezTo>
                  <a:cubicBezTo>
                    <a:pt x="440" y="79"/>
                    <a:pt x="440" y="79"/>
                    <a:pt x="440" y="79"/>
                  </a:cubicBezTo>
                  <a:cubicBezTo>
                    <a:pt x="440" y="79"/>
                    <a:pt x="440" y="79"/>
                    <a:pt x="440" y="79"/>
                  </a:cubicBezTo>
                  <a:cubicBezTo>
                    <a:pt x="436" y="76"/>
                    <a:pt x="436" y="76"/>
                    <a:pt x="436" y="76"/>
                  </a:cubicBezTo>
                  <a:cubicBezTo>
                    <a:pt x="439" y="80"/>
                    <a:pt x="439" y="80"/>
                    <a:pt x="439" y="80"/>
                  </a:cubicBezTo>
                  <a:cubicBezTo>
                    <a:pt x="439" y="80"/>
                    <a:pt x="440" y="79"/>
                    <a:pt x="440" y="79"/>
                  </a:cubicBezTo>
                  <a:cubicBezTo>
                    <a:pt x="436" y="76"/>
                    <a:pt x="436" y="76"/>
                    <a:pt x="436" y="76"/>
                  </a:cubicBezTo>
                  <a:cubicBezTo>
                    <a:pt x="439" y="80"/>
                    <a:pt x="439" y="80"/>
                    <a:pt x="439" y="80"/>
                  </a:cubicBezTo>
                  <a:cubicBezTo>
                    <a:pt x="436" y="76"/>
                    <a:pt x="436" y="76"/>
                    <a:pt x="436" y="76"/>
                  </a:cubicBezTo>
                  <a:cubicBezTo>
                    <a:pt x="437" y="81"/>
                    <a:pt x="437" y="81"/>
                    <a:pt x="437" y="81"/>
                  </a:cubicBezTo>
                  <a:cubicBezTo>
                    <a:pt x="438" y="81"/>
                    <a:pt x="438" y="80"/>
                    <a:pt x="439" y="80"/>
                  </a:cubicBezTo>
                  <a:cubicBezTo>
                    <a:pt x="436" y="76"/>
                    <a:pt x="436" y="76"/>
                    <a:pt x="436" y="76"/>
                  </a:cubicBezTo>
                  <a:cubicBezTo>
                    <a:pt x="437" y="81"/>
                    <a:pt x="437" y="81"/>
                    <a:pt x="437" y="81"/>
                  </a:cubicBezTo>
                  <a:cubicBezTo>
                    <a:pt x="436" y="76"/>
                    <a:pt x="436" y="76"/>
                    <a:pt x="436" y="76"/>
                  </a:cubicBezTo>
                  <a:cubicBezTo>
                    <a:pt x="436" y="81"/>
                    <a:pt x="436" y="81"/>
                    <a:pt x="436" y="81"/>
                  </a:cubicBezTo>
                  <a:cubicBezTo>
                    <a:pt x="437" y="81"/>
                    <a:pt x="437" y="81"/>
                    <a:pt x="437" y="81"/>
                  </a:cubicBezTo>
                  <a:cubicBezTo>
                    <a:pt x="436" y="76"/>
                    <a:pt x="436" y="76"/>
                    <a:pt x="436" y="76"/>
                  </a:cubicBezTo>
                  <a:cubicBezTo>
                    <a:pt x="436" y="81"/>
                    <a:pt x="436" y="81"/>
                    <a:pt x="436" y="81"/>
                  </a:cubicBezTo>
                  <a:cubicBezTo>
                    <a:pt x="436" y="77"/>
                    <a:pt x="436" y="77"/>
                    <a:pt x="436" y="77"/>
                  </a:cubicBezTo>
                  <a:cubicBezTo>
                    <a:pt x="436" y="81"/>
                    <a:pt x="436" y="81"/>
                    <a:pt x="436" y="81"/>
                  </a:cubicBezTo>
                  <a:cubicBezTo>
                    <a:pt x="436" y="81"/>
                    <a:pt x="436" y="81"/>
                    <a:pt x="436" y="81"/>
                  </a:cubicBezTo>
                  <a:cubicBezTo>
                    <a:pt x="436" y="77"/>
                    <a:pt x="436" y="77"/>
                    <a:pt x="436" y="77"/>
                  </a:cubicBezTo>
                  <a:cubicBezTo>
                    <a:pt x="436" y="81"/>
                    <a:pt x="436" y="81"/>
                    <a:pt x="436" y="81"/>
                  </a:cubicBezTo>
                  <a:cubicBezTo>
                    <a:pt x="436" y="80"/>
                    <a:pt x="436" y="80"/>
                    <a:pt x="436" y="80"/>
                  </a:cubicBezTo>
                  <a:cubicBezTo>
                    <a:pt x="436" y="81"/>
                    <a:pt x="436" y="81"/>
                    <a:pt x="436" y="81"/>
                  </a:cubicBezTo>
                  <a:cubicBezTo>
                    <a:pt x="436" y="81"/>
                    <a:pt x="436" y="81"/>
                    <a:pt x="436" y="81"/>
                  </a:cubicBezTo>
                  <a:cubicBezTo>
                    <a:pt x="436" y="80"/>
                    <a:pt x="436" y="80"/>
                    <a:pt x="436" y="80"/>
                  </a:cubicBezTo>
                  <a:cubicBezTo>
                    <a:pt x="436" y="81"/>
                    <a:pt x="436" y="81"/>
                    <a:pt x="436" y="81"/>
                  </a:cubicBezTo>
                  <a:cubicBezTo>
                    <a:pt x="436" y="81"/>
                    <a:pt x="436" y="81"/>
                    <a:pt x="437" y="81"/>
                  </a:cubicBezTo>
                  <a:cubicBezTo>
                    <a:pt x="441" y="83"/>
                    <a:pt x="449" y="86"/>
                    <a:pt x="458" y="90"/>
                  </a:cubicBezTo>
                  <a:cubicBezTo>
                    <a:pt x="472" y="96"/>
                    <a:pt x="490" y="104"/>
                    <a:pt x="505" y="110"/>
                  </a:cubicBezTo>
                  <a:cubicBezTo>
                    <a:pt x="512" y="114"/>
                    <a:pt x="518" y="116"/>
                    <a:pt x="523" y="118"/>
                  </a:cubicBezTo>
                  <a:cubicBezTo>
                    <a:pt x="527" y="120"/>
                    <a:pt x="530" y="122"/>
                    <a:pt x="530" y="122"/>
                  </a:cubicBezTo>
                  <a:cubicBezTo>
                    <a:pt x="532" y="123"/>
                    <a:pt x="535" y="122"/>
                    <a:pt x="536" y="120"/>
                  </a:cubicBezTo>
                  <a:cubicBezTo>
                    <a:pt x="537" y="118"/>
                    <a:pt x="536" y="115"/>
                    <a:pt x="534" y="114"/>
                  </a:cubicBezTo>
                  <a:cubicBezTo>
                    <a:pt x="534" y="114"/>
                    <a:pt x="533" y="113"/>
                    <a:pt x="530" y="112"/>
                  </a:cubicBezTo>
                  <a:cubicBezTo>
                    <a:pt x="522" y="107"/>
                    <a:pt x="502" y="95"/>
                    <a:pt x="485" y="84"/>
                  </a:cubicBezTo>
                  <a:cubicBezTo>
                    <a:pt x="476" y="79"/>
                    <a:pt x="467" y="73"/>
                    <a:pt x="461" y="69"/>
                  </a:cubicBezTo>
                  <a:cubicBezTo>
                    <a:pt x="458" y="67"/>
                    <a:pt x="455" y="66"/>
                    <a:pt x="454" y="64"/>
                  </a:cubicBezTo>
                  <a:cubicBezTo>
                    <a:pt x="453" y="64"/>
                    <a:pt x="452" y="63"/>
                    <a:pt x="452" y="63"/>
                  </a:cubicBezTo>
                  <a:cubicBezTo>
                    <a:pt x="452" y="63"/>
                    <a:pt x="452" y="63"/>
                    <a:pt x="452" y="63"/>
                  </a:cubicBezTo>
                  <a:cubicBezTo>
                    <a:pt x="451" y="63"/>
                    <a:pt x="451" y="63"/>
                    <a:pt x="451" y="63"/>
                  </a:cubicBezTo>
                  <a:cubicBezTo>
                    <a:pt x="452" y="63"/>
                    <a:pt x="452" y="63"/>
                    <a:pt x="452" y="63"/>
                  </a:cubicBezTo>
                  <a:cubicBezTo>
                    <a:pt x="452" y="63"/>
                    <a:pt x="452" y="63"/>
                    <a:pt x="452" y="63"/>
                  </a:cubicBezTo>
                  <a:cubicBezTo>
                    <a:pt x="451" y="63"/>
                    <a:pt x="451" y="63"/>
                    <a:pt x="451" y="63"/>
                  </a:cubicBezTo>
                  <a:cubicBezTo>
                    <a:pt x="452" y="63"/>
                    <a:pt x="452" y="63"/>
                    <a:pt x="452" y="63"/>
                  </a:cubicBezTo>
                  <a:cubicBezTo>
                    <a:pt x="450" y="65"/>
                    <a:pt x="450" y="65"/>
                    <a:pt x="450" y="65"/>
                  </a:cubicBezTo>
                  <a:cubicBezTo>
                    <a:pt x="452" y="63"/>
                    <a:pt x="452" y="63"/>
                    <a:pt x="452" y="63"/>
                  </a:cubicBezTo>
                  <a:cubicBezTo>
                    <a:pt x="452" y="63"/>
                    <a:pt x="452" y="63"/>
                    <a:pt x="452" y="63"/>
                  </a:cubicBezTo>
                  <a:cubicBezTo>
                    <a:pt x="450" y="65"/>
                    <a:pt x="450" y="65"/>
                    <a:pt x="450" y="65"/>
                  </a:cubicBezTo>
                  <a:cubicBezTo>
                    <a:pt x="452" y="63"/>
                    <a:pt x="452" y="63"/>
                    <a:pt x="452" y="63"/>
                  </a:cubicBezTo>
                  <a:cubicBezTo>
                    <a:pt x="449" y="65"/>
                    <a:pt x="449" y="65"/>
                    <a:pt x="449" y="65"/>
                  </a:cubicBezTo>
                  <a:cubicBezTo>
                    <a:pt x="453" y="65"/>
                    <a:pt x="453" y="65"/>
                    <a:pt x="453" y="65"/>
                  </a:cubicBezTo>
                  <a:cubicBezTo>
                    <a:pt x="453" y="64"/>
                    <a:pt x="452" y="64"/>
                    <a:pt x="452" y="63"/>
                  </a:cubicBezTo>
                  <a:cubicBezTo>
                    <a:pt x="449" y="65"/>
                    <a:pt x="449" y="65"/>
                    <a:pt x="449" y="65"/>
                  </a:cubicBezTo>
                  <a:cubicBezTo>
                    <a:pt x="453" y="65"/>
                    <a:pt x="453" y="65"/>
                    <a:pt x="453" y="65"/>
                  </a:cubicBezTo>
                  <a:cubicBezTo>
                    <a:pt x="448" y="65"/>
                    <a:pt x="448" y="65"/>
                    <a:pt x="448" y="65"/>
                  </a:cubicBezTo>
                  <a:cubicBezTo>
                    <a:pt x="452" y="68"/>
                    <a:pt x="452" y="68"/>
                    <a:pt x="452" y="68"/>
                  </a:cubicBezTo>
                  <a:cubicBezTo>
                    <a:pt x="453" y="67"/>
                    <a:pt x="453" y="66"/>
                    <a:pt x="453" y="65"/>
                  </a:cubicBezTo>
                  <a:cubicBezTo>
                    <a:pt x="448" y="65"/>
                    <a:pt x="448" y="65"/>
                    <a:pt x="448" y="65"/>
                  </a:cubicBezTo>
                  <a:cubicBezTo>
                    <a:pt x="452" y="68"/>
                    <a:pt x="452" y="68"/>
                    <a:pt x="452" y="68"/>
                  </a:cubicBezTo>
                  <a:cubicBezTo>
                    <a:pt x="448" y="65"/>
                    <a:pt x="448" y="65"/>
                    <a:pt x="448" y="65"/>
                  </a:cubicBezTo>
                  <a:cubicBezTo>
                    <a:pt x="446" y="70"/>
                    <a:pt x="446" y="70"/>
                    <a:pt x="446" y="70"/>
                  </a:cubicBezTo>
                  <a:cubicBezTo>
                    <a:pt x="446" y="70"/>
                    <a:pt x="471" y="80"/>
                    <a:pt x="496" y="90"/>
                  </a:cubicBezTo>
                  <a:cubicBezTo>
                    <a:pt x="509" y="95"/>
                    <a:pt x="521" y="101"/>
                    <a:pt x="531" y="104"/>
                  </a:cubicBezTo>
                  <a:cubicBezTo>
                    <a:pt x="536" y="106"/>
                    <a:pt x="540" y="108"/>
                    <a:pt x="543" y="109"/>
                  </a:cubicBezTo>
                  <a:cubicBezTo>
                    <a:pt x="544" y="110"/>
                    <a:pt x="546" y="110"/>
                    <a:pt x="547" y="110"/>
                  </a:cubicBezTo>
                  <a:cubicBezTo>
                    <a:pt x="547" y="111"/>
                    <a:pt x="547" y="111"/>
                    <a:pt x="548" y="111"/>
                  </a:cubicBezTo>
                  <a:cubicBezTo>
                    <a:pt x="548" y="111"/>
                    <a:pt x="548" y="111"/>
                    <a:pt x="548" y="111"/>
                  </a:cubicBezTo>
                  <a:cubicBezTo>
                    <a:pt x="549" y="111"/>
                    <a:pt x="549" y="111"/>
                    <a:pt x="550" y="111"/>
                  </a:cubicBezTo>
                  <a:cubicBezTo>
                    <a:pt x="550" y="111"/>
                    <a:pt x="550" y="111"/>
                    <a:pt x="551" y="111"/>
                  </a:cubicBezTo>
                  <a:cubicBezTo>
                    <a:pt x="551" y="111"/>
                    <a:pt x="552" y="111"/>
                    <a:pt x="553" y="109"/>
                  </a:cubicBezTo>
                  <a:cubicBezTo>
                    <a:pt x="554" y="108"/>
                    <a:pt x="554" y="107"/>
                    <a:pt x="554" y="106"/>
                  </a:cubicBezTo>
                  <a:cubicBezTo>
                    <a:pt x="554" y="104"/>
                    <a:pt x="553" y="103"/>
                    <a:pt x="552" y="103"/>
                  </a:cubicBezTo>
                  <a:cubicBezTo>
                    <a:pt x="552" y="103"/>
                    <a:pt x="551" y="102"/>
                    <a:pt x="548" y="101"/>
                  </a:cubicBezTo>
                  <a:cubicBezTo>
                    <a:pt x="540" y="96"/>
                    <a:pt x="520" y="84"/>
                    <a:pt x="502" y="73"/>
                  </a:cubicBezTo>
                  <a:cubicBezTo>
                    <a:pt x="493" y="67"/>
                    <a:pt x="485" y="62"/>
                    <a:pt x="479" y="58"/>
                  </a:cubicBezTo>
                  <a:cubicBezTo>
                    <a:pt x="475" y="56"/>
                    <a:pt x="473" y="54"/>
                    <a:pt x="471" y="53"/>
                  </a:cubicBezTo>
                  <a:cubicBezTo>
                    <a:pt x="470" y="53"/>
                    <a:pt x="470" y="52"/>
                    <a:pt x="470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67" y="54"/>
                    <a:pt x="467" y="54"/>
                    <a:pt x="467" y="54"/>
                  </a:cubicBezTo>
                  <a:cubicBezTo>
                    <a:pt x="470" y="52"/>
                    <a:pt x="470" y="52"/>
                    <a:pt x="470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67" y="54"/>
                    <a:pt x="467" y="54"/>
                    <a:pt x="467" y="54"/>
                  </a:cubicBezTo>
                  <a:cubicBezTo>
                    <a:pt x="470" y="52"/>
                    <a:pt x="470" y="52"/>
                    <a:pt x="470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70" y="54"/>
                    <a:pt x="470" y="54"/>
                    <a:pt x="470" y="54"/>
                  </a:cubicBezTo>
                  <a:cubicBezTo>
                    <a:pt x="470" y="53"/>
                    <a:pt x="470" y="53"/>
                    <a:pt x="470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70" y="54"/>
                    <a:pt x="470" y="54"/>
                    <a:pt x="470" y="54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70" y="57"/>
                    <a:pt x="470" y="57"/>
                    <a:pt x="470" y="57"/>
                  </a:cubicBezTo>
                  <a:cubicBezTo>
                    <a:pt x="470" y="56"/>
                    <a:pt x="470" y="55"/>
                    <a:pt x="470" y="54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70" y="57"/>
                    <a:pt x="470" y="57"/>
                    <a:pt x="470" y="57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64" y="58"/>
                    <a:pt x="464" y="58"/>
                    <a:pt x="464" y="58"/>
                  </a:cubicBezTo>
                  <a:cubicBezTo>
                    <a:pt x="553" y="100"/>
                    <a:pt x="553" y="100"/>
                    <a:pt x="553" y="100"/>
                  </a:cubicBezTo>
                  <a:cubicBezTo>
                    <a:pt x="555" y="101"/>
                    <a:pt x="558" y="100"/>
                    <a:pt x="559" y="98"/>
                  </a:cubicBezTo>
                  <a:cubicBezTo>
                    <a:pt x="560" y="96"/>
                    <a:pt x="559" y="93"/>
                    <a:pt x="557" y="92"/>
                  </a:cubicBezTo>
                  <a:cubicBezTo>
                    <a:pt x="538" y="80"/>
                    <a:pt x="538" y="80"/>
                    <a:pt x="538" y="80"/>
                  </a:cubicBezTo>
                  <a:cubicBezTo>
                    <a:pt x="568" y="93"/>
                    <a:pt x="568" y="93"/>
                    <a:pt x="568" y="93"/>
                  </a:cubicBezTo>
                  <a:cubicBezTo>
                    <a:pt x="570" y="94"/>
                    <a:pt x="573" y="93"/>
                    <a:pt x="574" y="91"/>
                  </a:cubicBezTo>
                  <a:cubicBezTo>
                    <a:pt x="575" y="89"/>
                    <a:pt x="574" y="87"/>
                    <a:pt x="572" y="85"/>
                  </a:cubicBezTo>
                  <a:cubicBezTo>
                    <a:pt x="491" y="34"/>
                    <a:pt x="491" y="34"/>
                    <a:pt x="491" y="34"/>
                  </a:cubicBezTo>
                  <a:cubicBezTo>
                    <a:pt x="488" y="38"/>
                    <a:pt x="488" y="38"/>
                    <a:pt x="488" y="38"/>
                  </a:cubicBezTo>
                  <a:cubicBezTo>
                    <a:pt x="492" y="41"/>
                    <a:pt x="492" y="41"/>
                    <a:pt x="492" y="41"/>
                  </a:cubicBezTo>
                  <a:cubicBezTo>
                    <a:pt x="488" y="38"/>
                    <a:pt x="488" y="38"/>
                    <a:pt x="488" y="38"/>
                  </a:cubicBezTo>
                  <a:cubicBezTo>
                    <a:pt x="491" y="42"/>
                    <a:pt x="491" y="42"/>
                    <a:pt x="491" y="42"/>
                  </a:cubicBezTo>
                  <a:cubicBezTo>
                    <a:pt x="491" y="42"/>
                    <a:pt x="492" y="41"/>
                    <a:pt x="492" y="41"/>
                  </a:cubicBezTo>
                  <a:cubicBezTo>
                    <a:pt x="488" y="38"/>
                    <a:pt x="488" y="38"/>
                    <a:pt x="488" y="38"/>
                  </a:cubicBezTo>
                  <a:cubicBezTo>
                    <a:pt x="491" y="42"/>
                    <a:pt x="491" y="42"/>
                    <a:pt x="491" y="42"/>
                  </a:cubicBezTo>
                  <a:cubicBezTo>
                    <a:pt x="488" y="38"/>
                    <a:pt x="488" y="38"/>
                    <a:pt x="488" y="38"/>
                  </a:cubicBezTo>
                  <a:cubicBezTo>
                    <a:pt x="489" y="43"/>
                    <a:pt x="489" y="43"/>
                    <a:pt x="489" y="43"/>
                  </a:cubicBezTo>
                  <a:cubicBezTo>
                    <a:pt x="490" y="42"/>
                    <a:pt x="490" y="42"/>
                    <a:pt x="491" y="42"/>
                  </a:cubicBezTo>
                  <a:cubicBezTo>
                    <a:pt x="488" y="38"/>
                    <a:pt x="488" y="38"/>
                    <a:pt x="488" y="38"/>
                  </a:cubicBezTo>
                  <a:cubicBezTo>
                    <a:pt x="489" y="43"/>
                    <a:pt x="489" y="43"/>
                    <a:pt x="489" y="43"/>
                  </a:cubicBezTo>
                  <a:cubicBezTo>
                    <a:pt x="489" y="39"/>
                    <a:pt x="489" y="39"/>
                    <a:pt x="489" y="39"/>
                  </a:cubicBezTo>
                  <a:cubicBezTo>
                    <a:pt x="489" y="43"/>
                    <a:pt x="489" y="43"/>
                    <a:pt x="489" y="43"/>
                  </a:cubicBezTo>
                  <a:cubicBezTo>
                    <a:pt x="489" y="43"/>
                    <a:pt x="489" y="43"/>
                    <a:pt x="489" y="43"/>
                  </a:cubicBezTo>
                  <a:cubicBezTo>
                    <a:pt x="489" y="39"/>
                    <a:pt x="489" y="39"/>
                    <a:pt x="489" y="39"/>
                  </a:cubicBezTo>
                  <a:cubicBezTo>
                    <a:pt x="489" y="43"/>
                    <a:pt x="489" y="43"/>
                    <a:pt x="489" y="43"/>
                  </a:cubicBezTo>
                  <a:cubicBezTo>
                    <a:pt x="489" y="40"/>
                    <a:pt x="489" y="40"/>
                    <a:pt x="489" y="40"/>
                  </a:cubicBezTo>
                  <a:cubicBezTo>
                    <a:pt x="488" y="43"/>
                    <a:pt x="488" y="43"/>
                    <a:pt x="488" y="43"/>
                  </a:cubicBezTo>
                  <a:cubicBezTo>
                    <a:pt x="489" y="43"/>
                    <a:pt x="489" y="43"/>
                    <a:pt x="489" y="43"/>
                  </a:cubicBezTo>
                  <a:cubicBezTo>
                    <a:pt x="489" y="40"/>
                    <a:pt x="489" y="40"/>
                    <a:pt x="489" y="40"/>
                  </a:cubicBezTo>
                  <a:cubicBezTo>
                    <a:pt x="488" y="43"/>
                    <a:pt x="488" y="43"/>
                    <a:pt x="488" y="43"/>
                  </a:cubicBezTo>
                  <a:cubicBezTo>
                    <a:pt x="488" y="42"/>
                    <a:pt x="488" y="42"/>
                    <a:pt x="488" y="42"/>
                  </a:cubicBezTo>
                  <a:cubicBezTo>
                    <a:pt x="488" y="43"/>
                    <a:pt x="488" y="43"/>
                    <a:pt x="488" y="43"/>
                  </a:cubicBezTo>
                  <a:cubicBezTo>
                    <a:pt x="488" y="43"/>
                    <a:pt x="488" y="43"/>
                    <a:pt x="488" y="43"/>
                  </a:cubicBezTo>
                  <a:cubicBezTo>
                    <a:pt x="488" y="42"/>
                    <a:pt x="488" y="42"/>
                    <a:pt x="488" y="42"/>
                  </a:cubicBezTo>
                  <a:cubicBezTo>
                    <a:pt x="488" y="43"/>
                    <a:pt x="488" y="43"/>
                    <a:pt x="488" y="43"/>
                  </a:cubicBezTo>
                  <a:cubicBezTo>
                    <a:pt x="488" y="43"/>
                    <a:pt x="489" y="43"/>
                    <a:pt x="490" y="43"/>
                  </a:cubicBezTo>
                  <a:cubicBezTo>
                    <a:pt x="494" y="44"/>
                    <a:pt x="501" y="48"/>
                    <a:pt x="510" y="52"/>
                  </a:cubicBezTo>
                  <a:cubicBezTo>
                    <a:pt x="523" y="58"/>
                    <a:pt x="540" y="66"/>
                    <a:pt x="554" y="72"/>
                  </a:cubicBezTo>
                  <a:cubicBezTo>
                    <a:pt x="561" y="75"/>
                    <a:pt x="568" y="78"/>
                    <a:pt x="573" y="80"/>
                  </a:cubicBezTo>
                  <a:cubicBezTo>
                    <a:pt x="575" y="81"/>
                    <a:pt x="577" y="82"/>
                    <a:pt x="579" y="82"/>
                  </a:cubicBezTo>
                  <a:cubicBezTo>
                    <a:pt x="580" y="83"/>
                    <a:pt x="581" y="83"/>
                    <a:pt x="581" y="83"/>
                  </a:cubicBezTo>
                  <a:cubicBezTo>
                    <a:pt x="582" y="83"/>
                    <a:pt x="583" y="83"/>
                    <a:pt x="584" y="83"/>
                  </a:cubicBezTo>
                  <a:cubicBezTo>
                    <a:pt x="584" y="83"/>
                    <a:pt x="584" y="83"/>
                    <a:pt x="585" y="83"/>
                  </a:cubicBezTo>
                  <a:cubicBezTo>
                    <a:pt x="586" y="83"/>
                    <a:pt x="586" y="83"/>
                    <a:pt x="586" y="83"/>
                  </a:cubicBezTo>
                  <a:cubicBezTo>
                    <a:pt x="587" y="82"/>
                    <a:pt x="587" y="82"/>
                    <a:pt x="588" y="81"/>
                  </a:cubicBezTo>
                  <a:cubicBezTo>
                    <a:pt x="588" y="81"/>
                    <a:pt x="588" y="81"/>
                    <a:pt x="588" y="81"/>
                  </a:cubicBezTo>
                  <a:cubicBezTo>
                    <a:pt x="588" y="80"/>
                    <a:pt x="589" y="79"/>
                    <a:pt x="588" y="79"/>
                  </a:cubicBezTo>
                  <a:cubicBezTo>
                    <a:pt x="588" y="77"/>
                    <a:pt x="588" y="77"/>
                    <a:pt x="588" y="76"/>
                  </a:cubicBezTo>
                  <a:cubicBezTo>
                    <a:pt x="587" y="75"/>
                    <a:pt x="587" y="75"/>
                    <a:pt x="587" y="75"/>
                  </a:cubicBezTo>
                  <a:cubicBezTo>
                    <a:pt x="586" y="74"/>
                    <a:pt x="585" y="73"/>
                    <a:pt x="584" y="73"/>
                  </a:cubicBezTo>
                  <a:cubicBezTo>
                    <a:pt x="580" y="70"/>
                    <a:pt x="574" y="66"/>
                    <a:pt x="566" y="61"/>
                  </a:cubicBezTo>
                  <a:cubicBezTo>
                    <a:pt x="553" y="54"/>
                    <a:pt x="538" y="45"/>
                    <a:pt x="526" y="38"/>
                  </a:cubicBezTo>
                  <a:cubicBezTo>
                    <a:pt x="520" y="35"/>
                    <a:pt x="515" y="31"/>
                    <a:pt x="511" y="29"/>
                  </a:cubicBezTo>
                  <a:cubicBezTo>
                    <a:pt x="509" y="28"/>
                    <a:pt x="508" y="27"/>
                    <a:pt x="507" y="26"/>
                  </a:cubicBezTo>
                  <a:cubicBezTo>
                    <a:pt x="506" y="26"/>
                    <a:pt x="506" y="25"/>
                    <a:pt x="506" y="25"/>
                  </a:cubicBezTo>
                  <a:cubicBezTo>
                    <a:pt x="505" y="27"/>
                    <a:pt x="505" y="27"/>
                    <a:pt x="505" y="27"/>
                  </a:cubicBezTo>
                  <a:cubicBezTo>
                    <a:pt x="506" y="26"/>
                    <a:pt x="506" y="26"/>
                    <a:pt x="506" y="26"/>
                  </a:cubicBezTo>
                  <a:cubicBezTo>
                    <a:pt x="506" y="25"/>
                    <a:pt x="506" y="25"/>
                    <a:pt x="506" y="25"/>
                  </a:cubicBezTo>
                  <a:cubicBezTo>
                    <a:pt x="505" y="27"/>
                    <a:pt x="505" y="27"/>
                    <a:pt x="505" y="27"/>
                  </a:cubicBezTo>
                  <a:cubicBezTo>
                    <a:pt x="506" y="26"/>
                    <a:pt x="506" y="26"/>
                    <a:pt x="506" y="26"/>
                  </a:cubicBezTo>
                  <a:cubicBezTo>
                    <a:pt x="503" y="28"/>
                    <a:pt x="503" y="28"/>
                    <a:pt x="503" y="28"/>
                  </a:cubicBezTo>
                  <a:cubicBezTo>
                    <a:pt x="507" y="28"/>
                    <a:pt x="507" y="28"/>
                    <a:pt x="507" y="28"/>
                  </a:cubicBezTo>
                  <a:cubicBezTo>
                    <a:pt x="507" y="27"/>
                    <a:pt x="507" y="26"/>
                    <a:pt x="506" y="26"/>
                  </a:cubicBezTo>
                  <a:cubicBezTo>
                    <a:pt x="503" y="28"/>
                    <a:pt x="503" y="28"/>
                    <a:pt x="503" y="28"/>
                  </a:cubicBezTo>
                  <a:cubicBezTo>
                    <a:pt x="507" y="28"/>
                    <a:pt x="507" y="28"/>
                    <a:pt x="507" y="28"/>
                  </a:cubicBezTo>
                  <a:cubicBezTo>
                    <a:pt x="503" y="28"/>
                    <a:pt x="503" y="28"/>
                    <a:pt x="503" y="28"/>
                  </a:cubicBezTo>
                  <a:cubicBezTo>
                    <a:pt x="506" y="30"/>
                    <a:pt x="506" y="30"/>
                    <a:pt x="506" y="30"/>
                  </a:cubicBezTo>
                  <a:cubicBezTo>
                    <a:pt x="507" y="30"/>
                    <a:pt x="507" y="29"/>
                    <a:pt x="507" y="28"/>
                  </a:cubicBezTo>
                  <a:cubicBezTo>
                    <a:pt x="503" y="28"/>
                    <a:pt x="503" y="28"/>
                    <a:pt x="503" y="28"/>
                  </a:cubicBezTo>
                  <a:cubicBezTo>
                    <a:pt x="506" y="30"/>
                    <a:pt x="506" y="30"/>
                    <a:pt x="506" y="30"/>
                  </a:cubicBezTo>
                  <a:cubicBezTo>
                    <a:pt x="503" y="28"/>
                    <a:pt x="503" y="28"/>
                    <a:pt x="503" y="28"/>
                  </a:cubicBezTo>
                  <a:cubicBezTo>
                    <a:pt x="501" y="32"/>
                    <a:pt x="501" y="32"/>
                    <a:pt x="501" y="32"/>
                  </a:cubicBezTo>
                  <a:cubicBezTo>
                    <a:pt x="501" y="32"/>
                    <a:pt x="523" y="42"/>
                    <a:pt x="547" y="51"/>
                  </a:cubicBezTo>
                  <a:cubicBezTo>
                    <a:pt x="559" y="56"/>
                    <a:pt x="571" y="61"/>
                    <a:pt x="580" y="64"/>
                  </a:cubicBezTo>
                  <a:cubicBezTo>
                    <a:pt x="585" y="66"/>
                    <a:pt x="589" y="68"/>
                    <a:pt x="593" y="69"/>
                  </a:cubicBezTo>
                  <a:cubicBezTo>
                    <a:pt x="595" y="69"/>
                    <a:pt x="596" y="70"/>
                    <a:pt x="597" y="70"/>
                  </a:cubicBezTo>
                  <a:cubicBezTo>
                    <a:pt x="599" y="71"/>
                    <a:pt x="599" y="71"/>
                    <a:pt x="601" y="71"/>
                  </a:cubicBezTo>
                  <a:cubicBezTo>
                    <a:pt x="601" y="71"/>
                    <a:pt x="602" y="71"/>
                    <a:pt x="602" y="71"/>
                  </a:cubicBezTo>
                  <a:cubicBezTo>
                    <a:pt x="603" y="70"/>
                    <a:pt x="603" y="70"/>
                    <a:pt x="604" y="70"/>
                  </a:cubicBezTo>
                  <a:cubicBezTo>
                    <a:pt x="604" y="70"/>
                    <a:pt x="605" y="69"/>
                    <a:pt x="605" y="69"/>
                  </a:cubicBezTo>
                  <a:cubicBezTo>
                    <a:pt x="605" y="68"/>
                    <a:pt x="605" y="68"/>
                    <a:pt x="605" y="68"/>
                  </a:cubicBezTo>
                  <a:cubicBezTo>
                    <a:pt x="606" y="68"/>
                    <a:pt x="606" y="67"/>
                    <a:pt x="606" y="66"/>
                  </a:cubicBezTo>
                  <a:cubicBezTo>
                    <a:pt x="606" y="65"/>
                    <a:pt x="606" y="64"/>
                    <a:pt x="605" y="64"/>
                  </a:cubicBezTo>
                  <a:cubicBezTo>
                    <a:pt x="605" y="63"/>
                    <a:pt x="605" y="62"/>
                    <a:pt x="604" y="62"/>
                  </a:cubicBezTo>
                  <a:cubicBezTo>
                    <a:pt x="603" y="61"/>
                    <a:pt x="603" y="61"/>
                    <a:pt x="602" y="60"/>
                  </a:cubicBezTo>
                  <a:cubicBezTo>
                    <a:pt x="598" y="57"/>
                    <a:pt x="592" y="53"/>
                    <a:pt x="585" y="49"/>
                  </a:cubicBezTo>
                  <a:cubicBezTo>
                    <a:pt x="562" y="35"/>
                    <a:pt x="528" y="15"/>
                    <a:pt x="528" y="15"/>
                  </a:cubicBezTo>
                  <a:cubicBezTo>
                    <a:pt x="526" y="19"/>
                    <a:pt x="526" y="19"/>
                    <a:pt x="526" y="19"/>
                  </a:cubicBezTo>
                  <a:cubicBezTo>
                    <a:pt x="529" y="21"/>
                    <a:pt x="529" y="21"/>
                    <a:pt x="529" y="21"/>
                  </a:cubicBezTo>
                  <a:cubicBezTo>
                    <a:pt x="526" y="19"/>
                    <a:pt x="526" y="19"/>
                    <a:pt x="526" y="19"/>
                  </a:cubicBezTo>
                  <a:cubicBezTo>
                    <a:pt x="528" y="22"/>
                    <a:pt x="528" y="22"/>
                    <a:pt x="528" y="22"/>
                  </a:cubicBezTo>
                  <a:cubicBezTo>
                    <a:pt x="528" y="22"/>
                    <a:pt x="529" y="22"/>
                    <a:pt x="529" y="21"/>
                  </a:cubicBezTo>
                  <a:cubicBezTo>
                    <a:pt x="526" y="19"/>
                    <a:pt x="526" y="19"/>
                    <a:pt x="526" y="19"/>
                  </a:cubicBezTo>
                  <a:cubicBezTo>
                    <a:pt x="528" y="22"/>
                    <a:pt x="528" y="22"/>
                    <a:pt x="528" y="22"/>
                  </a:cubicBezTo>
                  <a:cubicBezTo>
                    <a:pt x="526" y="19"/>
                    <a:pt x="526" y="19"/>
                    <a:pt x="526" y="19"/>
                  </a:cubicBezTo>
                  <a:cubicBezTo>
                    <a:pt x="527" y="23"/>
                    <a:pt x="527" y="23"/>
                    <a:pt x="527" y="23"/>
                  </a:cubicBezTo>
                  <a:cubicBezTo>
                    <a:pt x="527" y="23"/>
                    <a:pt x="527" y="23"/>
                    <a:pt x="528" y="22"/>
                  </a:cubicBezTo>
                  <a:cubicBezTo>
                    <a:pt x="526" y="19"/>
                    <a:pt x="526" y="19"/>
                    <a:pt x="526" y="19"/>
                  </a:cubicBezTo>
                  <a:cubicBezTo>
                    <a:pt x="527" y="23"/>
                    <a:pt x="527" y="23"/>
                    <a:pt x="527" y="23"/>
                  </a:cubicBezTo>
                  <a:cubicBezTo>
                    <a:pt x="526" y="20"/>
                    <a:pt x="526" y="20"/>
                    <a:pt x="526" y="20"/>
                  </a:cubicBezTo>
                  <a:cubicBezTo>
                    <a:pt x="526" y="23"/>
                    <a:pt x="526" y="23"/>
                    <a:pt x="526" y="23"/>
                  </a:cubicBezTo>
                  <a:cubicBezTo>
                    <a:pt x="527" y="23"/>
                    <a:pt x="527" y="23"/>
                    <a:pt x="527" y="23"/>
                  </a:cubicBezTo>
                  <a:cubicBezTo>
                    <a:pt x="526" y="20"/>
                    <a:pt x="526" y="20"/>
                    <a:pt x="526" y="20"/>
                  </a:cubicBezTo>
                  <a:cubicBezTo>
                    <a:pt x="526" y="23"/>
                    <a:pt x="526" y="23"/>
                    <a:pt x="526" y="23"/>
                  </a:cubicBezTo>
                  <a:cubicBezTo>
                    <a:pt x="526" y="21"/>
                    <a:pt x="526" y="21"/>
                    <a:pt x="526" y="21"/>
                  </a:cubicBezTo>
                  <a:cubicBezTo>
                    <a:pt x="526" y="23"/>
                    <a:pt x="526" y="23"/>
                    <a:pt x="526" y="23"/>
                  </a:cubicBezTo>
                  <a:cubicBezTo>
                    <a:pt x="526" y="23"/>
                    <a:pt x="526" y="23"/>
                    <a:pt x="526" y="23"/>
                  </a:cubicBezTo>
                  <a:cubicBezTo>
                    <a:pt x="526" y="21"/>
                    <a:pt x="526" y="21"/>
                    <a:pt x="526" y="21"/>
                  </a:cubicBezTo>
                  <a:cubicBezTo>
                    <a:pt x="526" y="23"/>
                    <a:pt x="526" y="23"/>
                    <a:pt x="526" y="23"/>
                  </a:cubicBezTo>
                  <a:cubicBezTo>
                    <a:pt x="526" y="23"/>
                    <a:pt x="526" y="23"/>
                    <a:pt x="527" y="24"/>
                  </a:cubicBezTo>
                  <a:cubicBezTo>
                    <a:pt x="531" y="25"/>
                    <a:pt x="538" y="28"/>
                    <a:pt x="547" y="31"/>
                  </a:cubicBezTo>
                  <a:cubicBezTo>
                    <a:pt x="560" y="37"/>
                    <a:pt x="577" y="44"/>
                    <a:pt x="590" y="49"/>
                  </a:cubicBezTo>
                  <a:cubicBezTo>
                    <a:pt x="596" y="52"/>
                    <a:pt x="602" y="55"/>
                    <a:pt x="606" y="57"/>
                  </a:cubicBezTo>
                  <a:cubicBezTo>
                    <a:pt x="611" y="58"/>
                    <a:pt x="613" y="60"/>
                    <a:pt x="613" y="60"/>
                  </a:cubicBezTo>
                  <a:cubicBezTo>
                    <a:pt x="615" y="60"/>
                    <a:pt x="618" y="60"/>
                    <a:pt x="619" y="57"/>
                  </a:cubicBezTo>
                  <a:cubicBezTo>
                    <a:pt x="620" y="55"/>
                    <a:pt x="619" y="53"/>
                    <a:pt x="617" y="51"/>
                  </a:cubicBezTo>
                  <a:cubicBezTo>
                    <a:pt x="617" y="51"/>
                    <a:pt x="613" y="49"/>
                    <a:pt x="608" y="46"/>
                  </a:cubicBezTo>
                  <a:cubicBezTo>
                    <a:pt x="599" y="41"/>
                    <a:pt x="587" y="34"/>
                    <a:pt x="576" y="27"/>
                  </a:cubicBezTo>
                  <a:cubicBezTo>
                    <a:pt x="571" y="24"/>
                    <a:pt x="567" y="21"/>
                    <a:pt x="563" y="19"/>
                  </a:cubicBezTo>
                  <a:cubicBezTo>
                    <a:pt x="562" y="18"/>
                    <a:pt x="560" y="17"/>
                    <a:pt x="560" y="16"/>
                  </a:cubicBezTo>
                  <a:cubicBezTo>
                    <a:pt x="559" y="16"/>
                    <a:pt x="559" y="16"/>
                    <a:pt x="559" y="16"/>
                  </a:cubicBezTo>
                  <a:cubicBezTo>
                    <a:pt x="557" y="17"/>
                    <a:pt x="557" y="17"/>
                    <a:pt x="557" y="17"/>
                  </a:cubicBezTo>
                  <a:cubicBezTo>
                    <a:pt x="559" y="16"/>
                    <a:pt x="559" y="16"/>
                    <a:pt x="559" y="16"/>
                  </a:cubicBezTo>
                  <a:cubicBezTo>
                    <a:pt x="559" y="16"/>
                    <a:pt x="559" y="16"/>
                    <a:pt x="559" y="16"/>
                  </a:cubicBezTo>
                  <a:cubicBezTo>
                    <a:pt x="557" y="17"/>
                    <a:pt x="557" y="17"/>
                    <a:pt x="557" y="17"/>
                  </a:cubicBezTo>
                  <a:cubicBezTo>
                    <a:pt x="559" y="16"/>
                    <a:pt x="559" y="16"/>
                    <a:pt x="559" y="16"/>
                  </a:cubicBezTo>
                  <a:cubicBezTo>
                    <a:pt x="556" y="18"/>
                    <a:pt x="556" y="18"/>
                    <a:pt x="556" y="18"/>
                  </a:cubicBezTo>
                  <a:cubicBezTo>
                    <a:pt x="560" y="18"/>
                    <a:pt x="560" y="18"/>
                    <a:pt x="560" y="18"/>
                  </a:cubicBezTo>
                  <a:cubicBezTo>
                    <a:pt x="560" y="17"/>
                    <a:pt x="559" y="16"/>
                    <a:pt x="559" y="16"/>
                  </a:cubicBezTo>
                  <a:cubicBezTo>
                    <a:pt x="556" y="18"/>
                    <a:pt x="556" y="18"/>
                    <a:pt x="556" y="18"/>
                  </a:cubicBezTo>
                  <a:cubicBezTo>
                    <a:pt x="560" y="18"/>
                    <a:pt x="560" y="18"/>
                    <a:pt x="560" y="18"/>
                  </a:cubicBezTo>
                  <a:cubicBezTo>
                    <a:pt x="555" y="18"/>
                    <a:pt x="555" y="18"/>
                    <a:pt x="555" y="18"/>
                  </a:cubicBezTo>
                  <a:cubicBezTo>
                    <a:pt x="559" y="21"/>
                    <a:pt x="559" y="21"/>
                    <a:pt x="559" y="21"/>
                  </a:cubicBezTo>
                  <a:cubicBezTo>
                    <a:pt x="560" y="20"/>
                    <a:pt x="560" y="19"/>
                    <a:pt x="560" y="18"/>
                  </a:cubicBezTo>
                  <a:cubicBezTo>
                    <a:pt x="555" y="18"/>
                    <a:pt x="555" y="18"/>
                    <a:pt x="555" y="18"/>
                  </a:cubicBezTo>
                  <a:cubicBezTo>
                    <a:pt x="559" y="21"/>
                    <a:pt x="559" y="21"/>
                    <a:pt x="559" y="21"/>
                  </a:cubicBezTo>
                  <a:cubicBezTo>
                    <a:pt x="559" y="21"/>
                    <a:pt x="559" y="21"/>
                    <a:pt x="559" y="21"/>
                  </a:cubicBezTo>
                  <a:cubicBezTo>
                    <a:pt x="555" y="18"/>
                    <a:pt x="555" y="18"/>
                    <a:pt x="555" y="18"/>
                  </a:cubicBezTo>
                  <a:cubicBezTo>
                    <a:pt x="558" y="22"/>
                    <a:pt x="558" y="22"/>
                    <a:pt x="558" y="22"/>
                  </a:cubicBezTo>
                  <a:cubicBezTo>
                    <a:pt x="558" y="22"/>
                    <a:pt x="559" y="21"/>
                    <a:pt x="559" y="21"/>
                  </a:cubicBezTo>
                  <a:cubicBezTo>
                    <a:pt x="555" y="18"/>
                    <a:pt x="555" y="18"/>
                    <a:pt x="555" y="18"/>
                  </a:cubicBezTo>
                  <a:cubicBezTo>
                    <a:pt x="558" y="22"/>
                    <a:pt x="558" y="22"/>
                    <a:pt x="558" y="22"/>
                  </a:cubicBezTo>
                  <a:cubicBezTo>
                    <a:pt x="555" y="18"/>
                    <a:pt x="555" y="18"/>
                    <a:pt x="555" y="18"/>
                  </a:cubicBezTo>
                  <a:cubicBezTo>
                    <a:pt x="556" y="23"/>
                    <a:pt x="556" y="23"/>
                    <a:pt x="556" y="23"/>
                  </a:cubicBezTo>
                  <a:cubicBezTo>
                    <a:pt x="557" y="22"/>
                    <a:pt x="557" y="22"/>
                    <a:pt x="558" y="22"/>
                  </a:cubicBezTo>
                  <a:cubicBezTo>
                    <a:pt x="555" y="18"/>
                    <a:pt x="555" y="18"/>
                    <a:pt x="555" y="18"/>
                  </a:cubicBezTo>
                  <a:cubicBezTo>
                    <a:pt x="556" y="23"/>
                    <a:pt x="556" y="23"/>
                    <a:pt x="556" y="23"/>
                  </a:cubicBezTo>
                  <a:cubicBezTo>
                    <a:pt x="555" y="18"/>
                    <a:pt x="555" y="18"/>
                    <a:pt x="555" y="18"/>
                  </a:cubicBezTo>
                  <a:cubicBezTo>
                    <a:pt x="555" y="23"/>
                    <a:pt x="555" y="23"/>
                    <a:pt x="555" y="23"/>
                  </a:cubicBezTo>
                  <a:cubicBezTo>
                    <a:pt x="556" y="23"/>
                    <a:pt x="556" y="23"/>
                    <a:pt x="556" y="23"/>
                  </a:cubicBezTo>
                  <a:cubicBezTo>
                    <a:pt x="555" y="18"/>
                    <a:pt x="555" y="18"/>
                    <a:pt x="555" y="18"/>
                  </a:cubicBezTo>
                  <a:cubicBezTo>
                    <a:pt x="555" y="23"/>
                    <a:pt x="555" y="23"/>
                    <a:pt x="555" y="23"/>
                  </a:cubicBezTo>
                  <a:cubicBezTo>
                    <a:pt x="555" y="19"/>
                    <a:pt x="555" y="19"/>
                    <a:pt x="555" y="19"/>
                  </a:cubicBezTo>
                  <a:cubicBezTo>
                    <a:pt x="555" y="23"/>
                    <a:pt x="555" y="23"/>
                    <a:pt x="555" y="23"/>
                  </a:cubicBezTo>
                  <a:cubicBezTo>
                    <a:pt x="555" y="23"/>
                    <a:pt x="555" y="23"/>
                    <a:pt x="555" y="23"/>
                  </a:cubicBezTo>
                  <a:cubicBezTo>
                    <a:pt x="555" y="19"/>
                    <a:pt x="555" y="19"/>
                    <a:pt x="555" y="19"/>
                  </a:cubicBezTo>
                  <a:cubicBezTo>
                    <a:pt x="555" y="23"/>
                    <a:pt x="555" y="23"/>
                    <a:pt x="555" y="23"/>
                  </a:cubicBezTo>
                  <a:cubicBezTo>
                    <a:pt x="555" y="21"/>
                    <a:pt x="555" y="21"/>
                    <a:pt x="555" y="21"/>
                  </a:cubicBezTo>
                  <a:cubicBezTo>
                    <a:pt x="555" y="23"/>
                    <a:pt x="555" y="23"/>
                    <a:pt x="555" y="23"/>
                  </a:cubicBezTo>
                  <a:cubicBezTo>
                    <a:pt x="555" y="23"/>
                    <a:pt x="555" y="23"/>
                    <a:pt x="555" y="23"/>
                  </a:cubicBezTo>
                  <a:cubicBezTo>
                    <a:pt x="555" y="21"/>
                    <a:pt x="555" y="21"/>
                    <a:pt x="555" y="21"/>
                  </a:cubicBezTo>
                  <a:cubicBezTo>
                    <a:pt x="555" y="23"/>
                    <a:pt x="555" y="23"/>
                    <a:pt x="555" y="23"/>
                  </a:cubicBezTo>
                  <a:cubicBezTo>
                    <a:pt x="555" y="23"/>
                    <a:pt x="555" y="23"/>
                    <a:pt x="556" y="23"/>
                  </a:cubicBezTo>
                  <a:cubicBezTo>
                    <a:pt x="559" y="24"/>
                    <a:pt x="565" y="27"/>
                    <a:pt x="572" y="30"/>
                  </a:cubicBezTo>
                  <a:cubicBezTo>
                    <a:pt x="583" y="34"/>
                    <a:pt x="597" y="40"/>
                    <a:pt x="608" y="45"/>
                  </a:cubicBezTo>
                  <a:cubicBezTo>
                    <a:pt x="614" y="48"/>
                    <a:pt x="618" y="50"/>
                    <a:pt x="622" y="51"/>
                  </a:cubicBezTo>
                  <a:cubicBezTo>
                    <a:pt x="625" y="53"/>
                    <a:pt x="627" y="54"/>
                    <a:pt x="627" y="54"/>
                  </a:cubicBezTo>
                  <a:cubicBezTo>
                    <a:pt x="630" y="55"/>
                    <a:pt x="632" y="54"/>
                    <a:pt x="633" y="52"/>
                  </a:cubicBezTo>
                  <a:cubicBezTo>
                    <a:pt x="634" y="50"/>
                    <a:pt x="634" y="47"/>
                    <a:pt x="632" y="46"/>
                  </a:cubicBezTo>
                  <a:cubicBezTo>
                    <a:pt x="632" y="46"/>
                    <a:pt x="628" y="44"/>
                    <a:pt x="623" y="40"/>
                  </a:cubicBezTo>
                  <a:cubicBezTo>
                    <a:pt x="615" y="35"/>
                    <a:pt x="603" y="28"/>
                    <a:pt x="593" y="22"/>
                  </a:cubicBezTo>
                  <a:cubicBezTo>
                    <a:pt x="588" y="18"/>
                    <a:pt x="583" y="16"/>
                    <a:pt x="580" y="14"/>
                  </a:cubicBezTo>
                  <a:cubicBezTo>
                    <a:pt x="578" y="13"/>
                    <a:pt x="577" y="12"/>
                    <a:pt x="576" y="11"/>
                  </a:cubicBezTo>
                  <a:cubicBezTo>
                    <a:pt x="576" y="11"/>
                    <a:pt x="575" y="11"/>
                    <a:pt x="575" y="10"/>
                  </a:cubicBezTo>
                  <a:cubicBezTo>
                    <a:pt x="575" y="10"/>
                    <a:pt x="575" y="10"/>
                    <a:pt x="575" y="10"/>
                  </a:cubicBezTo>
                  <a:cubicBezTo>
                    <a:pt x="574" y="12"/>
                    <a:pt x="574" y="12"/>
                    <a:pt x="574" y="12"/>
                  </a:cubicBezTo>
                  <a:cubicBezTo>
                    <a:pt x="575" y="11"/>
                    <a:pt x="575" y="11"/>
                    <a:pt x="575" y="11"/>
                  </a:cubicBezTo>
                  <a:cubicBezTo>
                    <a:pt x="575" y="10"/>
                    <a:pt x="575" y="10"/>
                    <a:pt x="575" y="10"/>
                  </a:cubicBezTo>
                  <a:cubicBezTo>
                    <a:pt x="574" y="12"/>
                    <a:pt x="574" y="12"/>
                    <a:pt x="574" y="12"/>
                  </a:cubicBezTo>
                  <a:cubicBezTo>
                    <a:pt x="575" y="11"/>
                    <a:pt x="575" y="11"/>
                    <a:pt x="575" y="11"/>
                  </a:cubicBezTo>
                  <a:cubicBezTo>
                    <a:pt x="572" y="14"/>
                    <a:pt x="572" y="14"/>
                    <a:pt x="572" y="14"/>
                  </a:cubicBezTo>
                  <a:cubicBezTo>
                    <a:pt x="576" y="11"/>
                    <a:pt x="576" y="11"/>
                    <a:pt x="576" y="11"/>
                  </a:cubicBezTo>
                  <a:cubicBezTo>
                    <a:pt x="575" y="11"/>
                    <a:pt x="575" y="11"/>
                    <a:pt x="575" y="11"/>
                  </a:cubicBezTo>
                  <a:cubicBezTo>
                    <a:pt x="572" y="14"/>
                    <a:pt x="572" y="14"/>
                    <a:pt x="572" y="14"/>
                  </a:cubicBezTo>
                  <a:cubicBezTo>
                    <a:pt x="576" y="11"/>
                    <a:pt x="576" y="11"/>
                    <a:pt x="576" y="11"/>
                  </a:cubicBezTo>
                  <a:cubicBezTo>
                    <a:pt x="572" y="14"/>
                    <a:pt x="572" y="14"/>
                    <a:pt x="572" y="14"/>
                  </a:cubicBezTo>
                  <a:cubicBezTo>
                    <a:pt x="576" y="12"/>
                    <a:pt x="576" y="12"/>
                    <a:pt x="576" y="12"/>
                  </a:cubicBezTo>
                  <a:cubicBezTo>
                    <a:pt x="576" y="11"/>
                    <a:pt x="576" y="11"/>
                    <a:pt x="576" y="11"/>
                  </a:cubicBezTo>
                  <a:cubicBezTo>
                    <a:pt x="572" y="14"/>
                    <a:pt x="572" y="14"/>
                    <a:pt x="572" y="14"/>
                  </a:cubicBezTo>
                  <a:cubicBezTo>
                    <a:pt x="576" y="12"/>
                    <a:pt x="576" y="12"/>
                    <a:pt x="576" y="12"/>
                  </a:cubicBezTo>
                  <a:cubicBezTo>
                    <a:pt x="572" y="14"/>
                    <a:pt x="572" y="14"/>
                    <a:pt x="572" y="14"/>
                  </a:cubicBezTo>
                  <a:cubicBezTo>
                    <a:pt x="577" y="14"/>
                    <a:pt x="577" y="14"/>
                    <a:pt x="577" y="14"/>
                  </a:cubicBezTo>
                  <a:cubicBezTo>
                    <a:pt x="577" y="13"/>
                    <a:pt x="576" y="12"/>
                    <a:pt x="576" y="12"/>
                  </a:cubicBezTo>
                  <a:cubicBezTo>
                    <a:pt x="572" y="14"/>
                    <a:pt x="572" y="14"/>
                    <a:pt x="572" y="14"/>
                  </a:cubicBezTo>
                  <a:cubicBezTo>
                    <a:pt x="577" y="14"/>
                    <a:pt x="577" y="14"/>
                    <a:pt x="577" y="14"/>
                  </a:cubicBezTo>
                  <a:cubicBezTo>
                    <a:pt x="572" y="14"/>
                    <a:pt x="572" y="14"/>
                    <a:pt x="572" y="14"/>
                  </a:cubicBezTo>
                  <a:cubicBezTo>
                    <a:pt x="576" y="16"/>
                    <a:pt x="576" y="16"/>
                    <a:pt x="576" y="16"/>
                  </a:cubicBezTo>
                  <a:cubicBezTo>
                    <a:pt x="572" y="14"/>
                    <a:pt x="572" y="14"/>
                    <a:pt x="572" y="14"/>
                  </a:cubicBezTo>
                  <a:cubicBezTo>
                    <a:pt x="575" y="18"/>
                    <a:pt x="575" y="18"/>
                    <a:pt x="575" y="18"/>
                  </a:cubicBezTo>
                  <a:cubicBezTo>
                    <a:pt x="575" y="17"/>
                    <a:pt x="576" y="17"/>
                    <a:pt x="576" y="16"/>
                  </a:cubicBezTo>
                  <a:cubicBezTo>
                    <a:pt x="572" y="14"/>
                    <a:pt x="572" y="14"/>
                    <a:pt x="572" y="14"/>
                  </a:cubicBezTo>
                  <a:cubicBezTo>
                    <a:pt x="575" y="18"/>
                    <a:pt x="575" y="18"/>
                    <a:pt x="575" y="18"/>
                  </a:cubicBezTo>
                  <a:cubicBezTo>
                    <a:pt x="572" y="14"/>
                    <a:pt x="572" y="14"/>
                    <a:pt x="572" y="14"/>
                  </a:cubicBezTo>
                  <a:cubicBezTo>
                    <a:pt x="573" y="18"/>
                    <a:pt x="573" y="18"/>
                    <a:pt x="573" y="18"/>
                  </a:cubicBezTo>
                  <a:cubicBezTo>
                    <a:pt x="573" y="18"/>
                    <a:pt x="574" y="18"/>
                    <a:pt x="575" y="18"/>
                  </a:cubicBezTo>
                  <a:cubicBezTo>
                    <a:pt x="572" y="14"/>
                    <a:pt x="572" y="14"/>
                    <a:pt x="572" y="14"/>
                  </a:cubicBezTo>
                  <a:cubicBezTo>
                    <a:pt x="573" y="18"/>
                    <a:pt x="573" y="18"/>
                    <a:pt x="573" y="18"/>
                  </a:cubicBezTo>
                  <a:cubicBezTo>
                    <a:pt x="572" y="14"/>
                    <a:pt x="572" y="14"/>
                    <a:pt x="572" y="14"/>
                  </a:cubicBezTo>
                  <a:cubicBezTo>
                    <a:pt x="572" y="18"/>
                    <a:pt x="572" y="18"/>
                    <a:pt x="572" y="18"/>
                  </a:cubicBezTo>
                  <a:cubicBezTo>
                    <a:pt x="573" y="18"/>
                    <a:pt x="573" y="18"/>
                    <a:pt x="573" y="18"/>
                  </a:cubicBezTo>
                  <a:cubicBezTo>
                    <a:pt x="572" y="14"/>
                    <a:pt x="572" y="14"/>
                    <a:pt x="572" y="14"/>
                  </a:cubicBezTo>
                  <a:cubicBezTo>
                    <a:pt x="572" y="18"/>
                    <a:pt x="572" y="18"/>
                    <a:pt x="572" y="18"/>
                  </a:cubicBezTo>
                  <a:cubicBezTo>
                    <a:pt x="572" y="15"/>
                    <a:pt x="572" y="15"/>
                    <a:pt x="572" y="15"/>
                  </a:cubicBezTo>
                  <a:cubicBezTo>
                    <a:pt x="572" y="18"/>
                    <a:pt x="572" y="18"/>
                    <a:pt x="572" y="18"/>
                  </a:cubicBezTo>
                  <a:cubicBezTo>
                    <a:pt x="572" y="18"/>
                    <a:pt x="572" y="18"/>
                    <a:pt x="572" y="18"/>
                  </a:cubicBezTo>
                  <a:cubicBezTo>
                    <a:pt x="572" y="15"/>
                    <a:pt x="572" y="15"/>
                    <a:pt x="572" y="15"/>
                  </a:cubicBezTo>
                  <a:cubicBezTo>
                    <a:pt x="572" y="18"/>
                    <a:pt x="572" y="18"/>
                    <a:pt x="572" y="18"/>
                  </a:cubicBezTo>
                  <a:cubicBezTo>
                    <a:pt x="572" y="17"/>
                    <a:pt x="572" y="17"/>
                    <a:pt x="572" y="17"/>
                  </a:cubicBezTo>
                  <a:cubicBezTo>
                    <a:pt x="572" y="18"/>
                    <a:pt x="572" y="18"/>
                    <a:pt x="572" y="18"/>
                  </a:cubicBezTo>
                  <a:cubicBezTo>
                    <a:pt x="572" y="18"/>
                    <a:pt x="572" y="18"/>
                    <a:pt x="572" y="18"/>
                  </a:cubicBezTo>
                  <a:cubicBezTo>
                    <a:pt x="572" y="17"/>
                    <a:pt x="572" y="17"/>
                    <a:pt x="572" y="17"/>
                  </a:cubicBezTo>
                  <a:cubicBezTo>
                    <a:pt x="572" y="18"/>
                    <a:pt x="572" y="18"/>
                    <a:pt x="572" y="18"/>
                  </a:cubicBezTo>
                  <a:cubicBezTo>
                    <a:pt x="572" y="18"/>
                    <a:pt x="572" y="18"/>
                    <a:pt x="573" y="19"/>
                  </a:cubicBezTo>
                  <a:cubicBezTo>
                    <a:pt x="575" y="19"/>
                    <a:pt x="581" y="21"/>
                    <a:pt x="586" y="24"/>
                  </a:cubicBezTo>
                  <a:cubicBezTo>
                    <a:pt x="595" y="27"/>
                    <a:pt x="607" y="32"/>
                    <a:pt x="616" y="35"/>
                  </a:cubicBezTo>
                  <a:cubicBezTo>
                    <a:pt x="620" y="37"/>
                    <a:pt x="624" y="39"/>
                    <a:pt x="627" y="40"/>
                  </a:cubicBezTo>
                  <a:cubicBezTo>
                    <a:pt x="629" y="41"/>
                    <a:pt x="631" y="42"/>
                    <a:pt x="631" y="42"/>
                  </a:cubicBezTo>
                  <a:cubicBezTo>
                    <a:pt x="633" y="43"/>
                    <a:pt x="636" y="42"/>
                    <a:pt x="637" y="40"/>
                  </a:cubicBezTo>
                  <a:cubicBezTo>
                    <a:pt x="637" y="39"/>
                    <a:pt x="637" y="38"/>
                    <a:pt x="637" y="37"/>
                  </a:cubicBezTo>
                  <a:cubicBezTo>
                    <a:pt x="637" y="37"/>
                    <a:pt x="637" y="36"/>
                    <a:pt x="637" y="36"/>
                  </a:cubicBezTo>
                  <a:cubicBezTo>
                    <a:pt x="637" y="35"/>
                    <a:pt x="636" y="35"/>
                    <a:pt x="636" y="34"/>
                  </a:cubicBezTo>
                  <a:cubicBezTo>
                    <a:pt x="636" y="34"/>
                    <a:pt x="636" y="34"/>
                    <a:pt x="635" y="34"/>
                  </a:cubicBezTo>
                  <a:cubicBezTo>
                    <a:pt x="635" y="33"/>
                    <a:pt x="634" y="32"/>
                    <a:pt x="632" y="32"/>
                  </a:cubicBezTo>
                  <a:cubicBezTo>
                    <a:pt x="628" y="29"/>
                    <a:pt x="619" y="23"/>
                    <a:pt x="612" y="19"/>
                  </a:cubicBezTo>
                  <a:cubicBezTo>
                    <a:pt x="608" y="17"/>
                    <a:pt x="604" y="14"/>
                    <a:pt x="602" y="13"/>
                  </a:cubicBezTo>
                  <a:cubicBezTo>
                    <a:pt x="601" y="12"/>
                    <a:pt x="600" y="11"/>
                    <a:pt x="599" y="11"/>
                  </a:cubicBezTo>
                  <a:cubicBezTo>
                    <a:pt x="598" y="11"/>
                    <a:pt x="598" y="11"/>
                    <a:pt x="598" y="11"/>
                  </a:cubicBezTo>
                  <a:cubicBezTo>
                    <a:pt x="598" y="11"/>
                    <a:pt x="598" y="11"/>
                    <a:pt x="598" y="11"/>
                  </a:cubicBezTo>
                  <a:cubicBezTo>
                    <a:pt x="597" y="13"/>
                    <a:pt x="597" y="13"/>
                    <a:pt x="597" y="13"/>
                  </a:cubicBezTo>
                  <a:cubicBezTo>
                    <a:pt x="599" y="11"/>
                    <a:pt x="599" y="11"/>
                    <a:pt x="599" y="11"/>
                  </a:cubicBezTo>
                  <a:cubicBezTo>
                    <a:pt x="598" y="11"/>
                    <a:pt x="598" y="11"/>
                    <a:pt x="598" y="11"/>
                  </a:cubicBezTo>
                  <a:cubicBezTo>
                    <a:pt x="597" y="13"/>
                    <a:pt x="597" y="13"/>
                    <a:pt x="597" y="13"/>
                  </a:cubicBezTo>
                  <a:cubicBezTo>
                    <a:pt x="599" y="11"/>
                    <a:pt x="599" y="11"/>
                    <a:pt x="599" y="11"/>
                  </a:cubicBezTo>
                  <a:cubicBezTo>
                    <a:pt x="596" y="14"/>
                    <a:pt x="596" y="14"/>
                    <a:pt x="596" y="14"/>
                  </a:cubicBezTo>
                  <a:cubicBezTo>
                    <a:pt x="599" y="11"/>
                    <a:pt x="599" y="11"/>
                    <a:pt x="599" y="11"/>
                  </a:cubicBezTo>
                  <a:cubicBezTo>
                    <a:pt x="599" y="11"/>
                    <a:pt x="599" y="11"/>
                    <a:pt x="599" y="11"/>
                  </a:cubicBezTo>
                  <a:cubicBezTo>
                    <a:pt x="596" y="14"/>
                    <a:pt x="596" y="14"/>
                    <a:pt x="596" y="14"/>
                  </a:cubicBezTo>
                  <a:cubicBezTo>
                    <a:pt x="599" y="11"/>
                    <a:pt x="599" y="11"/>
                    <a:pt x="599" y="11"/>
                  </a:cubicBezTo>
                  <a:cubicBezTo>
                    <a:pt x="596" y="14"/>
                    <a:pt x="596" y="14"/>
                    <a:pt x="596" y="14"/>
                  </a:cubicBezTo>
                  <a:cubicBezTo>
                    <a:pt x="600" y="12"/>
                    <a:pt x="600" y="12"/>
                    <a:pt x="600" y="12"/>
                  </a:cubicBezTo>
                  <a:cubicBezTo>
                    <a:pt x="599" y="12"/>
                    <a:pt x="599" y="11"/>
                    <a:pt x="599" y="11"/>
                  </a:cubicBezTo>
                  <a:cubicBezTo>
                    <a:pt x="596" y="14"/>
                    <a:pt x="596" y="14"/>
                    <a:pt x="596" y="14"/>
                  </a:cubicBezTo>
                  <a:cubicBezTo>
                    <a:pt x="600" y="12"/>
                    <a:pt x="600" y="12"/>
                    <a:pt x="600" y="12"/>
                  </a:cubicBezTo>
                  <a:cubicBezTo>
                    <a:pt x="595" y="14"/>
                    <a:pt x="595" y="14"/>
                    <a:pt x="595" y="14"/>
                  </a:cubicBezTo>
                  <a:cubicBezTo>
                    <a:pt x="600" y="14"/>
                    <a:pt x="600" y="14"/>
                    <a:pt x="600" y="14"/>
                  </a:cubicBezTo>
                  <a:cubicBezTo>
                    <a:pt x="600" y="13"/>
                    <a:pt x="600" y="12"/>
                    <a:pt x="600" y="12"/>
                  </a:cubicBezTo>
                  <a:cubicBezTo>
                    <a:pt x="595" y="14"/>
                    <a:pt x="595" y="14"/>
                    <a:pt x="595" y="14"/>
                  </a:cubicBezTo>
                  <a:cubicBezTo>
                    <a:pt x="600" y="14"/>
                    <a:pt x="600" y="14"/>
                    <a:pt x="600" y="14"/>
                  </a:cubicBezTo>
                  <a:cubicBezTo>
                    <a:pt x="595" y="14"/>
                    <a:pt x="595" y="14"/>
                    <a:pt x="595" y="14"/>
                  </a:cubicBezTo>
                  <a:cubicBezTo>
                    <a:pt x="594" y="18"/>
                    <a:pt x="594" y="18"/>
                    <a:pt x="594" y="18"/>
                  </a:cubicBezTo>
                  <a:cubicBezTo>
                    <a:pt x="649" y="33"/>
                    <a:pt x="649" y="33"/>
                    <a:pt x="649" y="33"/>
                  </a:cubicBezTo>
                  <a:cubicBezTo>
                    <a:pt x="651" y="33"/>
                    <a:pt x="654" y="32"/>
                    <a:pt x="654" y="30"/>
                  </a:cubicBezTo>
                  <a:cubicBezTo>
                    <a:pt x="655" y="28"/>
                    <a:pt x="655" y="25"/>
                    <a:pt x="653" y="24"/>
                  </a:cubicBezTo>
                  <a:cubicBezTo>
                    <a:pt x="622" y="5"/>
                    <a:pt x="622" y="5"/>
                    <a:pt x="622" y="5"/>
                  </a:cubicBezTo>
                  <a:cubicBezTo>
                    <a:pt x="619" y="9"/>
                    <a:pt x="619" y="9"/>
                    <a:pt x="619" y="9"/>
                  </a:cubicBezTo>
                  <a:cubicBezTo>
                    <a:pt x="623" y="11"/>
                    <a:pt x="623" y="11"/>
                    <a:pt x="623" y="11"/>
                  </a:cubicBezTo>
                  <a:cubicBezTo>
                    <a:pt x="619" y="9"/>
                    <a:pt x="619" y="9"/>
                    <a:pt x="619" y="9"/>
                  </a:cubicBezTo>
                  <a:cubicBezTo>
                    <a:pt x="621" y="13"/>
                    <a:pt x="621" y="13"/>
                    <a:pt x="621" y="13"/>
                  </a:cubicBezTo>
                  <a:cubicBezTo>
                    <a:pt x="622" y="12"/>
                    <a:pt x="622" y="12"/>
                    <a:pt x="623" y="11"/>
                  </a:cubicBezTo>
                  <a:cubicBezTo>
                    <a:pt x="619" y="9"/>
                    <a:pt x="619" y="9"/>
                    <a:pt x="619" y="9"/>
                  </a:cubicBezTo>
                  <a:cubicBezTo>
                    <a:pt x="621" y="13"/>
                    <a:pt x="621" y="13"/>
                    <a:pt x="621" y="13"/>
                  </a:cubicBezTo>
                  <a:cubicBezTo>
                    <a:pt x="619" y="9"/>
                    <a:pt x="619" y="9"/>
                    <a:pt x="619" y="9"/>
                  </a:cubicBezTo>
                  <a:cubicBezTo>
                    <a:pt x="620" y="13"/>
                    <a:pt x="620" y="13"/>
                    <a:pt x="620" y="13"/>
                  </a:cubicBezTo>
                  <a:cubicBezTo>
                    <a:pt x="620" y="13"/>
                    <a:pt x="621" y="13"/>
                    <a:pt x="621" y="13"/>
                  </a:cubicBezTo>
                  <a:cubicBezTo>
                    <a:pt x="619" y="9"/>
                    <a:pt x="619" y="9"/>
                    <a:pt x="619" y="9"/>
                  </a:cubicBezTo>
                  <a:cubicBezTo>
                    <a:pt x="620" y="13"/>
                    <a:pt x="620" y="13"/>
                    <a:pt x="620" y="13"/>
                  </a:cubicBezTo>
                  <a:cubicBezTo>
                    <a:pt x="619" y="9"/>
                    <a:pt x="619" y="9"/>
                    <a:pt x="619" y="9"/>
                  </a:cubicBezTo>
                  <a:cubicBezTo>
                    <a:pt x="619" y="13"/>
                    <a:pt x="619" y="13"/>
                    <a:pt x="619" y="13"/>
                  </a:cubicBezTo>
                  <a:cubicBezTo>
                    <a:pt x="620" y="13"/>
                    <a:pt x="620" y="13"/>
                    <a:pt x="620" y="13"/>
                  </a:cubicBezTo>
                  <a:cubicBezTo>
                    <a:pt x="619" y="9"/>
                    <a:pt x="619" y="9"/>
                    <a:pt x="619" y="9"/>
                  </a:cubicBezTo>
                  <a:cubicBezTo>
                    <a:pt x="619" y="13"/>
                    <a:pt x="619" y="13"/>
                    <a:pt x="619" y="13"/>
                  </a:cubicBezTo>
                  <a:cubicBezTo>
                    <a:pt x="619" y="11"/>
                    <a:pt x="619" y="11"/>
                    <a:pt x="619" y="11"/>
                  </a:cubicBezTo>
                  <a:cubicBezTo>
                    <a:pt x="619" y="13"/>
                    <a:pt x="619" y="13"/>
                    <a:pt x="619" y="13"/>
                  </a:cubicBezTo>
                  <a:cubicBezTo>
                    <a:pt x="619" y="13"/>
                    <a:pt x="619" y="13"/>
                    <a:pt x="619" y="13"/>
                  </a:cubicBezTo>
                  <a:cubicBezTo>
                    <a:pt x="619" y="11"/>
                    <a:pt x="619" y="11"/>
                    <a:pt x="619" y="11"/>
                  </a:cubicBezTo>
                  <a:cubicBezTo>
                    <a:pt x="619" y="13"/>
                    <a:pt x="619" y="13"/>
                    <a:pt x="619" y="13"/>
                  </a:cubicBezTo>
                  <a:cubicBezTo>
                    <a:pt x="619" y="13"/>
                    <a:pt x="620" y="13"/>
                    <a:pt x="622" y="14"/>
                  </a:cubicBezTo>
                  <a:cubicBezTo>
                    <a:pt x="627" y="15"/>
                    <a:pt x="637" y="18"/>
                    <a:pt x="645" y="21"/>
                  </a:cubicBezTo>
                  <a:cubicBezTo>
                    <a:pt x="650" y="22"/>
                    <a:pt x="654" y="23"/>
                    <a:pt x="657" y="24"/>
                  </a:cubicBezTo>
                  <a:cubicBezTo>
                    <a:pt x="659" y="25"/>
                    <a:pt x="661" y="26"/>
                    <a:pt x="661" y="26"/>
                  </a:cubicBezTo>
                  <a:cubicBezTo>
                    <a:pt x="664" y="26"/>
                    <a:pt x="666" y="25"/>
                    <a:pt x="667" y="23"/>
                  </a:cubicBezTo>
                  <a:cubicBezTo>
                    <a:pt x="668" y="21"/>
                    <a:pt x="667" y="19"/>
                    <a:pt x="665" y="18"/>
                  </a:cubicBezTo>
                  <a:cubicBezTo>
                    <a:pt x="643" y="3"/>
                    <a:pt x="643" y="3"/>
                    <a:pt x="643" y="3"/>
                  </a:cubicBezTo>
                  <a:cubicBezTo>
                    <a:pt x="640" y="7"/>
                    <a:pt x="640" y="7"/>
                    <a:pt x="640" y="7"/>
                  </a:cubicBezTo>
                  <a:cubicBezTo>
                    <a:pt x="644" y="10"/>
                    <a:pt x="644" y="10"/>
                    <a:pt x="644" y="10"/>
                  </a:cubicBezTo>
                  <a:cubicBezTo>
                    <a:pt x="640" y="7"/>
                    <a:pt x="640" y="7"/>
                    <a:pt x="640" y="7"/>
                  </a:cubicBezTo>
                  <a:cubicBezTo>
                    <a:pt x="642" y="11"/>
                    <a:pt x="642" y="11"/>
                    <a:pt x="642" y="11"/>
                  </a:cubicBezTo>
                  <a:cubicBezTo>
                    <a:pt x="642" y="11"/>
                    <a:pt x="643" y="11"/>
                    <a:pt x="644" y="10"/>
                  </a:cubicBezTo>
                  <a:cubicBezTo>
                    <a:pt x="640" y="7"/>
                    <a:pt x="640" y="7"/>
                    <a:pt x="640" y="7"/>
                  </a:cubicBezTo>
                  <a:cubicBezTo>
                    <a:pt x="642" y="11"/>
                    <a:pt x="642" y="11"/>
                    <a:pt x="642" y="11"/>
                  </a:cubicBezTo>
                  <a:cubicBezTo>
                    <a:pt x="640" y="8"/>
                    <a:pt x="640" y="8"/>
                    <a:pt x="640" y="8"/>
                  </a:cubicBezTo>
                  <a:cubicBezTo>
                    <a:pt x="641" y="12"/>
                    <a:pt x="641" y="12"/>
                    <a:pt x="641" y="12"/>
                  </a:cubicBezTo>
                  <a:cubicBezTo>
                    <a:pt x="641" y="12"/>
                    <a:pt x="641" y="12"/>
                    <a:pt x="642" y="11"/>
                  </a:cubicBezTo>
                  <a:cubicBezTo>
                    <a:pt x="640" y="8"/>
                    <a:pt x="640" y="8"/>
                    <a:pt x="640" y="8"/>
                  </a:cubicBezTo>
                  <a:cubicBezTo>
                    <a:pt x="641" y="12"/>
                    <a:pt x="641" y="12"/>
                    <a:pt x="641" y="12"/>
                  </a:cubicBezTo>
                  <a:cubicBezTo>
                    <a:pt x="641" y="10"/>
                    <a:pt x="641" y="10"/>
                    <a:pt x="641" y="10"/>
                  </a:cubicBezTo>
                  <a:cubicBezTo>
                    <a:pt x="641" y="12"/>
                    <a:pt x="641" y="12"/>
                    <a:pt x="641" y="12"/>
                  </a:cubicBezTo>
                  <a:cubicBezTo>
                    <a:pt x="641" y="12"/>
                    <a:pt x="641" y="12"/>
                    <a:pt x="641" y="12"/>
                  </a:cubicBezTo>
                  <a:cubicBezTo>
                    <a:pt x="641" y="10"/>
                    <a:pt x="641" y="10"/>
                    <a:pt x="641" y="10"/>
                  </a:cubicBezTo>
                  <a:cubicBezTo>
                    <a:pt x="641" y="12"/>
                    <a:pt x="641" y="12"/>
                    <a:pt x="641" y="12"/>
                  </a:cubicBezTo>
                  <a:cubicBezTo>
                    <a:pt x="642" y="12"/>
                    <a:pt x="642" y="12"/>
                    <a:pt x="642" y="12"/>
                  </a:cubicBezTo>
                  <a:cubicBezTo>
                    <a:pt x="643" y="12"/>
                    <a:pt x="646" y="12"/>
                    <a:pt x="650" y="12"/>
                  </a:cubicBezTo>
                  <a:cubicBezTo>
                    <a:pt x="656" y="13"/>
                    <a:pt x="663" y="13"/>
                    <a:pt x="669" y="14"/>
                  </a:cubicBezTo>
                  <a:cubicBezTo>
                    <a:pt x="675" y="14"/>
                    <a:pt x="680" y="14"/>
                    <a:pt x="680" y="14"/>
                  </a:cubicBezTo>
                  <a:cubicBezTo>
                    <a:pt x="682" y="15"/>
                    <a:pt x="684" y="13"/>
                    <a:pt x="684" y="11"/>
                  </a:cubicBezTo>
                  <a:cubicBezTo>
                    <a:pt x="685" y="9"/>
                    <a:pt x="684" y="7"/>
                    <a:pt x="682" y="6"/>
                  </a:cubicBezTo>
                  <a:cubicBezTo>
                    <a:pt x="675" y="1"/>
                    <a:pt x="675" y="1"/>
                    <a:pt x="675" y="1"/>
                  </a:cubicBezTo>
                  <a:cubicBezTo>
                    <a:pt x="673" y="0"/>
                    <a:pt x="670" y="1"/>
                    <a:pt x="669" y="3"/>
                  </a:cubicBezTo>
                  <a:cubicBezTo>
                    <a:pt x="668" y="5"/>
                    <a:pt x="668" y="8"/>
                    <a:pt x="670" y="9"/>
                  </a:cubicBezTo>
                  <a:cubicBezTo>
                    <a:pt x="678" y="14"/>
                    <a:pt x="678" y="14"/>
                    <a:pt x="678" y="14"/>
                  </a:cubicBezTo>
                  <a:cubicBezTo>
                    <a:pt x="680" y="10"/>
                    <a:pt x="680" y="10"/>
                    <a:pt x="680" y="10"/>
                  </a:cubicBezTo>
                  <a:cubicBezTo>
                    <a:pt x="680" y="5"/>
                    <a:pt x="680" y="5"/>
                    <a:pt x="680" y="5"/>
                  </a:cubicBezTo>
                  <a:cubicBezTo>
                    <a:pt x="680" y="5"/>
                    <a:pt x="673" y="5"/>
                    <a:pt x="664" y="4"/>
                  </a:cubicBezTo>
                  <a:cubicBezTo>
                    <a:pt x="659" y="4"/>
                    <a:pt x="655" y="3"/>
                    <a:pt x="651" y="3"/>
                  </a:cubicBezTo>
                  <a:cubicBezTo>
                    <a:pt x="647" y="3"/>
                    <a:pt x="644" y="3"/>
                    <a:pt x="642" y="3"/>
                  </a:cubicBezTo>
                  <a:cubicBezTo>
                    <a:pt x="641" y="3"/>
                    <a:pt x="641" y="3"/>
                    <a:pt x="640" y="3"/>
                  </a:cubicBezTo>
                  <a:cubicBezTo>
                    <a:pt x="640" y="3"/>
                    <a:pt x="640" y="3"/>
                    <a:pt x="639" y="3"/>
                  </a:cubicBezTo>
                  <a:cubicBezTo>
                    <a:pt x="639" y="3"/>
                    <a:pt x="639" y="3"/>
                    <a:pt x="638" y="3"/>
                  </a:cubicBezTo>
                  <a:cubicBezTo>
                    <a:pt x="638" y="3"/>
                    <a:pt x="637" y="4"/>
                    <a:pt x="636" y="5"/>
                  </a:cubicBezTo>
                  <a:cubicBezTo>
                    <a:pt x="635" y="7"/>
                    <a:pt x="636" y="10"/>
                    <a:pt x="638" y="11"/>
                  </a:cubicBezTo>
                  <a:cubicBezTo>
                    <a:pt x="660" y="25"/>
                    <a:pt x="660" y="25"/>
                    <a:pt x="660" y="25"/>
                  </a:cubicBezTo>
                  <a:cubicBezTo>
                    <a:pt x="663" y="21"/>
                    <a:pt x="663" y="21"/>
                    <a:pt x="663" y="21"/>
                  </a:cubicBezTo>
                  <a:cubicBezTo>
                    <a:pt x="664" y="17"/>
                    <a:pt x="664" y="17"/>
                    <a:pt x="664" y="17"/>
                  </a:cubicBezTo>
                  <a:cubicBezTo>
                    <a:pt x="664" y="17"/>
                    <a:pt x="654" y="14"/>
                    <a:pt x="643" y="11"/>
                  </a:cubicBezTo>
                  <a:cubicBezTo>
                    <a:pt x="638" y="9"/>
                    <a:pt x="633" y="7"/>
                    <a:pt x="628" y="6"/>
                  </a:cubicBezTo>
                  <a:cubicBezTo>
                    <a:pt x="626" y="6"/>
                    <a:pt x="624" y="5"/>
                    <a:pt x="623" y="5"/>
                  </a:cubicBezTo>
                  <a:cubicBezTo>
                    <a:pt x="622" y="5"/>
                    <a:pt x="622" y="4"/>
                    <a:pt x="621" y="4"/>
                  </a:cubicBezTo>
                  <a:cubicBezTo>
                    <a:pt x="620" y="4"/>
                    <a:pt x="620" y="4"/>
                    <a:pt x="620" y="4"/>
                  </a:cubicBezTo>
                  <a:cubicBezTo>
                    <a:pt x="620" y="4"/>
                    <a:pt x="620" y="4"/>
                    <a:pt x="619" y="4"/>
                  </a:cubicBezTo>
                  <a:cubicBezTo>
                    <a:pt x="619" y="4"/>
                    <a:pt x="619" y="4"/>
                    <a:pt x="618" y="4"/>
                  </a:cubicBezTo>
                  <a:cubicBezTo>
                    <a:pt x="618" y="4"/>
                    <a:pt x="618" y="4"/>
                    <a:pt x="617" y="5"/>
                  </a:cubicBezTo>
                  <a:cubicBezTo>
                    <a:pt x="617" y="5"/>
                    <a:pt x="616" y="5"/>
                    <a:pt x="615" y="6"/>
                  </a:cubicBezTo>
                  <a:cubicBezTo>
                    <a:pt x="614" y="8"/>
                    <a:pt x="615" y="11"/>
                    <a:pt x="617" y="13"/>
                  </a:cubicBezTo>
                  <a:cubicBezTo>
                    <a:pt x="623" y="16"/>
                    <a:pt x="623" y="16"/>
                    <a:pt x="623" y="16"/>
                  </a:cubicBezTo>
                  <a:cubicBezTo>
                    <a:pt x="597" y="10"/>
                    <a:pt x="597" y="10"/>
                    <a:pt x="597" y="10"/>
                  </a:cubicBezTo>
                  <a:cubicBezTo>
                    <a:pt x="595" y="9"/>
                    <a:pt x="594" y="10"/>
                    <a:pt x="593" y="11"/>
                  </a:cubicBezTo>
                  <a:cubicBezTo>
                    <a:pt x="592" y="11"/>
                    <a:pt x="591" y="13"/>
                    <a:pt x="591" y="14"/>
                  </a:cubicBezTo>
                  <a:cubicBezTo>
                    <a:pt x="591" y="15"/>
                    <a:pt x="591" y="16"/>
                    <a:pt x="591" y="16"/>
                  </a:cubicBezTo>
                  <a:cubicBezTo>
                    <a:pt x="592" y="17"/>
                    <a:pt x="592" y="17"/>
                    <a:pt x="592" y="17"/>
                  </a:cubicBezTo>
                  <a:cubicBezTo>
                    <a:pt x="592" y="17"/>
                    <a:pt x="593" y="18"/>
                    <a:pt x="593" y="18"/>
                  </a:cubicBezTo>
                  <a:cubicBezTo>
                    <a:pt x="593" y="18"/>
                    <a:pt x="593" y="18"/>
                    <a:pt x="594" y="18"/>
                  </a:cubicBezTo>
                  <a:cubicBezTo>
                    <a:pt x="595" y="19"/>
                    <a:pt x="598" y="21"/>
                    <a:pt x="602" y="24"/>
                  </a:cubicBezTo>
                  <a:cubicBezTo>
                    <a:pt x="608" y="27"/>
                    <a:pt x="615" y="31"/>
                    <a:pt x="620" y="35"/>
                  </a:cubicBezTo>
                  <a:cubicBezTo>
                    <a:pt x="623" y="36"/>
                    <a:pt x="626" y="38"/>
                    <a:pt x="628" y="39"/>
                  </a:cubicBezTo>
                  <a:cubicBezTo>
                    <a:pt x="628" y="40"/>
                    <a:pt x="629" y="40"/>
                    <a:pt x="629" y="40"/>
                  </a:cubicBezTo>
                  <a:cubicBezTo>
                    <a:pt x="630" y="41"/>
                    <a:pt x="630" y="41"/>
                    <a:pt x="630" y="41"/>
                  </a:cubicBezTo>
                  <a:cubicBezTo>
                    <a:pt x="630" y="41"/>
                    <a:pt x="630" y="41"/>
                    <a:pt x="630" y="41"/>
                  </a:cubicBezTo>
                  <a:cubicBezTo>
                    <a:pt x="631" y="39"/>
                    <a:pt x="631" y="39"/>
                    <a:pt x="631" y="39"/>
                  </a:cubicBezTo>
                  <a:cubicBezTo>
                    <a:pt x="629" y="40"/>
                    <a:pt x="629" y="40"/>
                    <a:pt x="629" y="40"/>
                  </a:cubicBezTo>
                  <a:cubicBezTo>
                    <a:pt x="630" y="41"/>
                    <a:pt x="630" y="41"/>
                    <a:pt x="630" y="41"/>
                  </a:cubicBezTo>
                  <a:cubicBezTo>
                    <a:pt x="631" y="39"/>
                    <a:pt x="631" y="39"/>
                    <a:pt x="631" y="39"/>
                  </a:cubicBezTo>
                  <a:cubicBezTo>
                    <a:pt x="629" y="40"/>
                    <a:pt x="629" y="40"/>
                    <a:pt x="629" y="40"/>
                  </a:cubicBezTo>
                  <a:cubicBezTo>
                    <a:pt x="633" y="38"/>
                    <a:pt x="633" y="38"/>
                    <a:pt x="633" y="38"/>
                  </a:cubicBezTo>
                  <a:cubicBezTo>
                    <a:pt x="629" y="40"/>
                    <a:pt x="629" y="40"/>
                    <a:pt x="629" y="40"/>
                  </a:cubicBezTo>
                  <a:cubicBezTo>
                    <a:pt x="629" y="40"/>
                    <a:pt x="629" y="40"/>
                    <a:pt x="629" y="40"/>
                  </a:cubicBezTo>
                  <a:cubicBezTo>
                    <a:pt x="633" y="38"/>
                    <a:pt x="633" y="38"/>
                    <a:pt x="633" y="38"/>
                  </a:cubicBezTo>
                  <a:cubicBezTo>
                    <a:pt x="629" y="40"/>
                    <a:pt x="629" y="40"/>
                    <a:pt x="629" y="40"/>
                  </a:cubicBezTo>
                  <a:cubicBezTo>
                    <a:pt x="633" y="37"/>
                    <a:pt x="633" y="37"/>
                    <a:pt x="633" y="37"/>
                  </a:cubicBezTo>
                  <a:cubicBezTo>
                    <a:pt x="628" y="37"/>
                    <a:pt x="628" y="37"/>
                    <a:pt x="628" y="37"/>
                  </a:cubicBezTo>
                  <a:cubicBezTo>
                    <a:pt x="628" y="39"/>
                    <a:pt x="629" y="39"/>
                    <a:pt x="629" y="40"/>
                  </a:cubicBezTo>
                  <a:cubicBezTo>
                    <a:pt x="633" y="37"/>
                    <a:pt x="633" y="37"/>
                    <a:pt x="633" y="37"/>
                  </a:cubicBezTo>
                  <a:cubicBezTo>
                    <a:pt x="628" y="37"/>
                    <a:pt x="628" y="37"/>
                    <a:pt x="628" y="37"/>
                  </a:cubicBezTo>
                  <a:cubicBezTo>
                    <a:pt x="633" y="37"/>
                    <a:pt x="633" y="37"/>
                    <a:pt x="633" y="37"/>
                  </a:cubicBezTo>
                  <a:cubicBezTo>
                    <a:pt x="629" y="35"/>
                    <a:pt x="629" y="35"/>
                    <a:pt x="629" y="35"/>
                  </a:cubicBezTo>
                  <a:cubicBezTo>
                    <a:pt x="629" y="36"/>
                    <a:pt x="628" y="37"/>
                    <a:pt x="628" y="37"/>
                  </a:cubicBezTo>
                  <a:cubicBezTo>
                    <a:pt x="633" y="37"/>
                    <a:pt x="633" y="37"/>
                    <a:pt x="633" y="37"/>
                  </a:cubicBezTo>
                  <a:cubicBezTo>
                    <a:pt x="629" y="35"/>
                    <a:pt x="629" y="35"/>
                    <a:pt x="629" y="35"/>
                  </a:cubicBezTo>
                  <a:cubicBezTo>
                    <a:pt x="633" y="38"/>
                    <a:pt x="633" y="38"/>
                    <a:pt x="633" y="38"/>
                  </a:cubicBezTo>
                  <a:cubicBezTo>
                    <a:pt x="635" y="33"/>
                    <a:pt x="635" y="33"/>
                    <a:pt x="635" y="33"/>
                  </a:cubicBezTo>
                  <a:cubicBezTo>
                    <a:pt x="635" y="33"/>
                    <a:pt x="620" y="27"/>
                    <a:pt x="606" y="21"/>
                  </a:cubicBezTo>
                  <a:cubicBezTo>
                    <a:pt x="598" y="18"/>
                    <a:pt x="591" y="16"/>
                    <a:pt x="585" y="13"/>
                  </a:cubicBezTo>
                  <a:cubicBezTo>
                    <a:pt x="582" y="12"/>
                    <a:pt x="579" y="11"/>
                    <a:pt x="577" y="11"/>
                  </a:cubicBezTo>
                  <a:cubicBezTo>
                    <a:pt x="576" y="10"/>
                    <a:pt x="576" y="10"/>
                    <a:pt x="575" y="10"/>
                  </a:cubicBezTo>
                  <a:cubicBezTo>
                    <a:pt x="574" y="10"/>
                    <a:pt x="574" y="10"/>
                    <a:pt x="574" y="9"/>
                  </a:cubicBezTo>
                  <a:cubicBezTo>
                    <a:pt x="573" y="9"/>
                    <a:pt x="573" y="9"/>
                    <a:pt x="572" y="9"/>
                  </a:cubicBezTo>
                  <a:cubicBezTo>
                    <a:pt x="572" y="9"/>
                    <a:pt x="572" y="9"/>
                    <a:pt x="571" y="9"/>
                  </a:cubicBezTo>
                  <a:cubicBezTo>
                    <a:pt x="571" y="10"/>
                    <a:pt x="570" y="10"/>
                    <a:pt x="570" y="10"/>
                  </a:cubicBezTo>
                  <a:cubicBezTo>
                    <a:pt x="569" y="10"/>
                    <a:pt x="569" y="11"/>
                    <a:pt x="568" y="11"/>
                  </a:cubicBezTo>
                  <a:cubicBezTo>
                    <a:pt x="568" y="12"/>
                    <a:pt x="568" y="13"/>
                    <a:pt x="568" y="14"/>
                  </a:cubicBezTo>
                  <a:cubicBezTo>
                    <a:pt x="568" y="15"/>
                    <a:pt x="568" y="16"/>
                    <a:pt x="568" y="16"/>
                  </a:cubicBezTo>
                  <a:cubicBezTo>
                    <a:pt x="568" y="17"/>
                    <a:pt x="569" y="17"/>
                    <a:pt x="569" y="17"/>
                  </a:cubicBezTo>
                  <a:cubicBezTo>
                    <a:pt x="569" y="18"/>
                    <a:pt x="569" y="18"/>
                    <a:pt x="569" y="18"/>
                  </a:cubicBezTo>
                  <a:cubicBezTo>
                    <a:pt x="570" y="18"/>
                    <a:pt x="570" y="18"/>
                    <a:pt x="571" y="19"/>
                  </a:cubicBezTo>
                  <a:cubicBezTo>
                    <a:pt x="573" y="20"/>
                    <a:pt x="578" y="23"/>
                    <a:pt x="583" y="26"/>
                  </a:cubicBezTo>
                  <a:cubicBezTo>
                    <a:pt x="600" y="37"/>
                    <a:pt x="627" y="53"/>
                    <a:pt x="627" y="53"/>
                  </a:cubicBezTo>
                  <a:cubicBezTo>
                    <a:pt x="629" y="50"/>
                    <a:pt x="629" y="50"/>
                    <a:pt x="629" y="50"/>
                  </a:cubicBezTo>
                  <a:cubicBezTo>
                    <a:pt x="631" y="45"/>
                    <a:pt x="631" y="45"/>
                    <a:pt x="631" y="45"/>
                  </a:cubicBezTo>
                  <a:cubicBezTo>
                    <a:pt x="631" y="45"/>
                    <a:pt x="614" y="38"/>
                    <a:pt x="596" y="30"/>
                  </a:cubicBezTo>
                  <a:cubicBezTo>
                    <a:pt x="587" y="26"/>
                    <a:pt x="577" y="22"/>
                    <a:pt x="570" y="19"/>
                  </a:cubicBezTo>
                  <a:cubicBezTo>
                    <a:pt x="567" y="17"/>
                    <a:pt x="564" y="16"/>
                    <a:pt x="561" y="15"/>
                  </a:cubicBezTo>
                  <a:cubicBezTo>
                    <a:pt x="560" y="15"/>
                    <a:pt x="559" y="14"/>
                    <a:pt x="558" y="14"/>
                  </a:cubicBezTo>
                  <a:cubicBezTo>
                    <a:pt x="558" y="14"/>
                    <a:pt x="557" y="14"/>
                    <a:pt x="557" y="14"/>
                  </a:cubicBezTo>
                  <a:cubicBezTo>
                    <a:pt x="557" y="14"/>
                    <a:pt x="556" y="14"/>
                    <a:pt x="555" y="14"/>
                  </a:cubicBezTo>
                  <a:cubicBezTo>
                    <a:pt x="555" y="14"/>
                    <a:pt x="555" y="14"/>
                    <a:pt x="554" y="14"/>
                  </a:cubicBezTo>
                  <a:cubicBezTo>
                    <a:pt x="554" y="14"/>
                    <a:pt x="553" y="14"/>
                    <a:pt x="553" y="14"/>
                  </a:cubicBezTo>
                  <a:cubicBezTo>
                    <a:pt x="552" y="15"/>
                    <a:pt x="552" y="15"/>
                    <a:pt x="551" y="16"/>
                  </a:cubicBezTo>
                  <a:cubicBezTo>
                    <a:pt x="555" y="18"/>
                    <a:pt x="555" y="18"/>
                    <a:pt x="555" y="18"/>
                  </a:cubicBezTo>
                  <a:cubicBezTo>
                    <a:pt x="551" y="16"/>
                    <a:pt x="551" y="16"/>
                    <a:pt x="551" y="16"/>
                  </a:cubicBezTo>
                  <a:cubicBezTo>
                    <a:pt x="551" y="17"/>
                    <a:pt x="551" y="18"/>
                    <a:pt x="551" y="18"/>
                  </a:cubicBezTo>
                  <a:cubicBezTo>
                    <a:pt x="551" y="19"/>
                    <a:pt x="551" y="20"/>
                    <a:pt x="551" y="20"/>
                  </a:cubicBezTo>
                  <a:cubicBezTo>
                    <a:pt x="552" y="21"/>
                    <a:pt x="552" y="22"/>
                    <a:pt x="552" y="22"/>
                  </a:cubicBezTo>
                  <a:cubicBezTo>
                    <a:pt x="553" y="23"/>
                    <a:pt x="554" y="23"/>
                    <a:pt x="554" y="24"/>
                  </a:cubicBezTo>
                  <a:cubicBezTo>
                    <a:pt x="557" y="26"/>
                    <a:pt x="562" y="29"/>
                    <a:pt x="568" y="33"/>
                  </a:cubicBezTo>
                  <a:cubicBezTo>
                    <a:pt x="586" y="44"/>
                    <a:pt x="613" y="59"/>
                    <a:pt x="613" y="59"/>
                  </a:cubicBezTo>
                  <a:cubicBezTo>
                    <a:pt x="615" y="55"/>
                    <a:pt x="615" y="55"/>
                    <a:pt x="615" y="55"/>
                  </a:cubicBezTo>
                  <a:cubicBezTo>
                    <a:pt x="617" y="51"/>
                    <a:pt x="617" y="51"/>
                    <a:pt x="617" y="51"/>
                  </a:cubicBezTo>
                  <a:cubicBezTo>
                    <a:pt x="617" y="51"/>
                    <a:pt x="596" y="42"/>
                    <a:pt x="574" y="33"/>
                  </a:cubicBezTo>
                  <a:cubicBezTo>
                    <a:pt x="564" y="28"/>
                    <a:pt x="553" y="24"/>
                    <a:pt x="544" y="20"/>
                  </a:cubicBezTo>
                  <a:cubicBezTo>
                    <a:pt x="540" y="18"/>
                    <a:pt x="536" y="17"/>
                    <a:pt x="533" y="16"/>
                  </a:cubicBezTo>
                  <a:cubicBezTo>
                    <a:pt x="531" y="15"/>
                    <a:pt x="530" y="15"/>
                    <a:pt x="529" y="15"/>
                  </a:cubicBezTo>
                  <a:cubicBezTo>
                    <a:pt x="529" y="14"/>
                    <a:pt x="528" y="14"/>
                    <a:pt x="528" y="14"/>
                  </a:cubicBezTo>
                  <a:cubicBezTo>
                    <a:pt x="527" y="14"/>
                    <a:pt x="527" y="14"/>
                    <a:pt x="526" y="14"/>
                  </a:cubicBezTo>
                  <a:cubicBezTo>
                    <a:pt x="526" y="14"/>
                    <a:pt x="525" y="14"/>
                    <a:pt x="524" y="14"/>
                  </a:cubicBezTo>
                  <a:cubicBezTo>
                    <a:pt x="524" y="14"/>
                    <a:pt x="524" y="15"/>
                    <a:pt x="523" y="15"/>
                  </a:cubicBezTo>
                  <a:cubicBezTo>
                    <a:pt x="523" y="15"/>
                    <a:pt x="522" y="16"/>
                    <a:pt x="522" y="16"/>
                  </a:cubicBezTo>
                  <a:cubicBezTo>
                    <a:pt x="521" y="17"/>
                    <a:pt x="521" y="19"/>
                    <a:pt x="521" y="20"/>
                  </a:cubicBezTo>
                  <a:cubicBezTo>
                    <a:pt x="521" y="21"/>
                    <a:pt x="522" y="22"/>
                    <a:pt x="523" y="23"/>
                  </a:cubicBezTo>
                  <a:cubicBezTo>
                    <a:pt x="523" y="23"/>
                    <a:pt x="524" y="23"/>
                    <a:pt x="527" y="25"/>
                  </a:cubicBezTo>
                  <a:cubicBezTo>
                    <a:pt x="534" y="29"/>
                    <a:pt x="552" y="39"/>
                    <a:pt x="568" y="49"/>
                  </a:cubicBezTo>
                  <a:cubicBezTo>
                    <a:pt x="576" y="54"/>
                    <a:pt x="584" y="59"/>
                    <a:pt x="590" y="63"/>
                  </a:cubicBezTo>
                  <a:cubicBezTo>
                    <a:pt x="592" y="65"/>
                    <a:pt x="595" y="66"/>
                    <a:pt x="596" y="67"/>
                  </a:cubicBezTo>
                  <a:cubicBezTo>
                    <a:pt x="597" y="68"/>
                    <a:pt x="597" y="68"/>
                    <a:pt x="598" y="68"/>
                  </a:cubicBezTo>
                  <a:cubicBezTo>
                    <a:pt x="598" y="68"/>
                    <a:pt x="598" y="68"/>
                    <a:pt x="598" y="68"/>
                  </a:cubicBezTo>
                  <a:cubicBezTo>
                    <a:pt x="599" y="67"/>
                    <a:pt x="599" y="67"/>
                    <a:pt x="599" y="67"/>
                  </a:cubicBezTo>
                  <a:cubicBezTo>
                    <a:pt x="597" y="68"/>
                    <a:pt x="597" y="68"/>
                    <a:pt x="597" y="68"/>
                  </a:cubicBezTo>
                  <a:cubicBezTo>
                    <a:pt x="598" y="68"/>
                    <a:pt x="598" y="68"/>
                    <a:pt x="598" y="68"/>
                  </a:cubicBezTo>
                  <a:cubicBezTo>
                    <a:pt x="599" y="67"/>
                    <a:pt x="599" y="67"/>
                    <a:pt x="599" y="67"/>
                  </a:cubicBezTo>
                  <a:cubicBezTo>
                    <a:pt x="597" y="68"/>
                    <a:pt x="597" y="68"/>
                    <a:pt x="597" y="68"/>
                  </a:cubicBezTo>
                  <a:cubicBezTo>
                    <a:pt x="601" y="66"/>
                    <a:pt x="601" y="66"/>
                    <a:pt x="601" y="66"/>
                  </a:cubicBezTo>
                  <a:cubicBezTo>
                    <a:pt x="597" y="66"/>
                    <a:pt x="597" y="66"/>
                    <a:pt x="597" y="66"/>
                  </a:cubicBezTo>
                  <a:cubicBezTo>
                    <a:pt x="597" y="67"/>
                    <a:pt x="597" y="68"/>
                    <a:pt x="597" y="68"/>
                  </a:cubicBezTo>
                  <a:cubicBezTo>
                    <a:pt x="601" y="66"/>
                    <a:pt x="601" y="66"/>
                    <a:pt x="601" y="66"/>
                  </a:cubicBezTo>
                  <a:cubicBezTo>
                    <a:pt x="597" y="66"/>
                    <a:pt x="597" y="66"/>
                    <a:pt x="597" y="66"/>
                  </a:cubicBezTo>
                  <a:cubicBezTo>
                    <a:pt x="601" y="66"/>
                    <a:pt x="601" y="66"/>
                    <a:pt x="601" y="66"/>
                  </a:cubicBezTo>
                  <a:cubicBezTo>
                    <a:pt x="598" y="64"/>
                    <a:pt x="598" y="64"/>
                    <a:pt x="598" y="64"/>
                  </a:cubicBezTo>
                  <a:cubicBezTo>
                    <a:pt x="597" y="64"/>
                    <a:pt x="597" y="65"/>
                    <a:pt x="597" y="66"/>
                  </a:cubicBezTo>
                  <a:cubicBezTo>
                    <a:pt x="601" y="66"/>
                    <a:pt x="601" y="66"/>
                    <a:pt x="601" y="66"/>
                  </a:cubicBezTo>
                  <a:cubicBezTo>
                    <a:pt x="598" y="64"/>
                    <a:pt x="598" y="64"/>
                    <a:pt x="598" y="64"/>
                  </a:cubicBezTo>
                  <a:cubicBezTo>
                    <a:pt x="598" y="64"/>
                    <a:pt x="598" y="64"/>
                    <a:pt x="598" y="64"/>
                  </a:cubicBezTo>
                  <a:cubicBezTo>
                    <a:pt x="601" y="66"/>
                    <a:pt x="601" y="66"/>
                    <a:pt x="601" y="66"/>
                  </a:cubicBezTo>
                  <a:cubicBezTo>
                    <a:pt x="599" y="62"/>
                    <a:pt x="599" y="62"/>
                    <a:pt x="599" y="62"/>
                  </a:cubicBezTo>
                  <a:cubicBezTo>
                    <a:pt x="598" y="63"/>
                    <a:pt x="598" y="63"/>
                    <a:pt x="598" y="64"/>
                  </a:cubicBezTo>
                  <a:cubicBezTo>
                    <a:pt x="601" y="66"/>
                    <a:pt x="601" y="66"/>
                    <a:pt x="601" y="66"/>
                  </a:cubicBezTo>
                  <a:cubicBezTo>
                    <a:pt x="599" y="62"/>
                    <a:pt x="599" y="62"/>
                    <a:pt x="599" y="62"/>
                  </a:cubicBezTo>
                  <a:cubicBezTo>
                    <a:pt x="601" y="66"/>
                    <a:pt x="601" y="66"/>
                    <a:pt x="601" y="66"/>
                  </a:cubicBezTo>
                  <a:cubicBezTo>
                    <a:pt x="600" y="62"/>
                    <a:pt x="600" y="62"/>
                    <a:pt x="600" y="62"/>
                  </a:cubicBezTo>
                  <a:cubicBezTo>
                    <a:pt x="600" y="62"/>
                    <a:pt x="600" y="62"/>
                    <a:pt x="599" y="62"/>
                  </a:cubicBezTo>
                  <a:cubicBezTo>
                    <a:pt x="601" y="66"/>
                    <a:pt x="601" y="66"/>
                    <a:pt x="601" y="66"/>
                  </a:cubicBezTo>
                  <a:cubicBezTo>
                    <a:pt x="600" y="62"/>
                    <a:pt x="600" y="62"/>
                    <a:pt x="600" y="62"/>
                  </a:cubicBezTo>
                  <a:cubicBezTo>
                    <a:pt x="601" y="65"/>
                    <a:pt x="601" y="65"/>
                    <a:pt x="601" y="65"/>
                  </a:cubicBezTo>
                  <a:cubicBezTo>
                    <a:pt x="601" y="62"/>
                    <a:pt x="601" y="62"/>
                    <a:pt x="601" y="62"/>
                  </a:cubicBezTo>
                  <a:cubicBezTo>
                    <a:pt x="600" y="62"/>
                    <a:pt x="600" y="62"/>
                    <a:pt x="600" y="62"/>
                  </a:cubicBezTo>
                  <a:cubicBezTo>
                    <a:pt x="601" y="65"/>
                    <a:pt x="601" y="65"/>
                    <a:pt x="601" y="65"/>
                  </a:cubicBezTo>
                  <a:cubicBezTo>
                    <a:pt x="601" y="62"/>
                    <a:pt x="601" y="62"/>
                    <a:pt x="601" y="62"/>
                  </a:cubicBezTo>
                  <a:cubicBezTo>
                    <a:pt x="601" y="63"/>
                    <a:pt x="601" y="63"/>
                    <a:pt x="601" y="63"/>
                  </a:cubicBezTo>
                  <a:cubicBezTo>
                    <a:pt x="601" y="62"/>
                    <a:pt x="601" y="62"/>
                    <a:pt x="601" y="62"/>
                  </a:cubicBezTo>
                  <a:cubicBezTo>
                    <a:pt x="601" y="62"/>
                    <a:pt x="601" y="62"/>
                    <a:pt x="601" y="62"/>
                  </a:cubicBezTo>
                  <a:cubicBezTo>
                    <a:pt x="601" y="63"/>
                    <a:pt x="601" y="63"/>
                    <a:pt x="601" y="63"/>
                  </a:cubicBezTo>
                  <a:cubicBezTo>
                    <a:pt x="601" y="62"/>
                    <a:pt x="601" y="62"/>
                    <a:pt x="601" y="62"/>
                  </a:cubicBezTo>
                  <a:cubicBezTo>
                    <a:pt x="601" y="62"/>
                    <a:pt x="601" y="62"/>
                    <a:pt x="601" y="62"/>
                  </a:cubicBezTo>
                  <a:cubicBezTo>
                    <a:pt x="600" y="62"/>
                    <a:pt x="597" y="61"/>
                    <a:pt x="594" y="60"/>
                  </a:cubicBezTo>
                  <a:cubicBezTo>
                    <a:pt x="582" y="56"/>
                    <a:pt x="560" y="47"/>
                    <a:pt x="540" y="39"/>
                  </a:cubicBezTo>
                  <a:cubicBezTo>
                    <a:pt x="530" y="35"/>
                    <a:pt x="521" y="31"/>
                    <a:pt x="515" y="28"/>
                  </a:cubicBezTo>
                  <a:cubicBezTo>
                    <a:pt x="508" y="25"/>
                    <a:pt x="504" y="24"/>
                    <a:pt x="504" y="24"/>
                  </a:cubicBezTo>
                  <a:cubicBezTo>
                    <a:pt x="502" y="23"/>
                    <a:pt x="500" y="23"/>
                    <a:pt x="499" y="25"/>
                  </a:cubicBezTo>
                  <a:cubicBezTo>
                    <a:pt x="498" y="26"/>
                    <a:pt x="498" y="27"/>
                    <a:pt x="498" y="28"/>
                  </a:cubicBezTo>
                  <a:cubicBezTo>
                    <a:pt x="498" y="29"/>
                    <a:pt x="498" y="30"/>
                    <a:pt x="499" y="30"/>
                  </a:cubicBezTo>
                  <a:cubicBezTo>
                    <a:pt x="499" y="31"/>
                    <a:pt x="499" y="31"/>
                    <a:pt x="500" y="32"/>
                  </a:cubicBezTo>
                  <a:cubicBezTo>
                    <a:pt x="501" y="33"/>
                    <a:pt x="501" y="33"/>
                    <a:pt x="502" y="34"/>
                  </a:cubicBezTo>
                  <a:cubicBezTo>
                    <a:pt x="506" y="37"/>
                    <a:pt x="513" y="41"/>
                    <a:pt x="521" y="46"/>
                  </a:cubicBezTo>
                  <a:cubicBezTo>
                    <a:pt x="533" y="53"/>
                    <a:pt x="548" y="61"/>
                    <a:pt x="560" y="69"/>
                  </a:cubicBezTo>
                  <a:cubicBezTo>
                    <a:pt x="566" y="72"/>
                    <a:pt x="572" y="75"/>
                    <a:pt x="575" y="78"/>
                  </a:cubicBezTo>
                  <a:cubicBezTo>
                    <a:pt x="577" y="79"/>
                    <a:pt x="579" y="80"/>
                    <a:pt x="580" y="81"/>
                  </a:cubicBezTo>
                  <a:cubicBezTo>
                    <a:pt x="580" y="81"/>
                    <a:pt x="580" y="81"/>
                    <a:pt x="580" y="81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80" y="81"/>
                    <a:pt x="580" y="81"/>
                    <a:pt x="580" y="81"/>
                  </a:cubicBezTo>
                  <a:cubicBezTo>
                    <a:pt x="580" y="81"/>
                    <a:pt x="580" y="81"/>
                    <a:pt x="580" y="81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80" y="81"/>
                    <a:pt x="580" y="81"/>
                    <a:pt x="580" y="81"/>
                  </a:cubicBezTo>
                  <a:cubicBezTo>
                    <a:pt x="583" y="79"/>
                    <a:pt x="583" y="79"/>
                    <a:pt x="583" y="79"/>
                  </a:cubicBezTo>
                  <a:cubicBezTo>
                    <a:pt x="579" y="79"/>
                    <a:pt x="579" y="79"/>
                    <a:pt x="579" y="79"/>
                  </a:cubicBezTo>
                  <a:cubicBezTo>
                    <a:pt x="579" y="80"/>
                    <a:pt x="580" y="81"/>
                    <a:pt x="580" y="81"/>
                  </a:cubicBezTo>
                  <a:cubicBezTo>
                    <a:pt x="583" y="79"/>
                    <a:pt x="583" y="79"/>
                    <a:pt x="583" y="79"/>
                  </a:cubicBezTo>
                  <a:cubicBezTo>
                    <a:pt x="579" y="79"/>
                    <a:pt x="579" y="79"/>
                    <a:pt x="579" y="79"/>
                  </a:cubicBezTo>
                  <a:cubicBezTo>
                    <a:pt x="584" y="79"/>
                    <a:pt x="584" y="79"/>
                    <a:pt x="584" y="79"/>
                  </a:cubicBezTo>
                  <a:cubicBezTo>
                    <a:pt x="580" y="76"/>
                    <a:pt x="580" y="76"/>
                    <a:pt x="580" y="76"/>
                  </a:cubicBezTo>
                  <a:cubicBezTo>
                    <a:pt x="580" y="77"/>
                    <a:pt x="579" y="78"/>
                    <a:pt x="579" y="79"/>
                  </a:cubicBezTo>
                  <a:cubicBezTo>
                    <a:pt x="584" y="79"/>
                    <a:pt x="584" y="79"/>
                    <a:pt x="584" y="79"/>
                  </a:cubicBezTo>
                  <a:cubicBezTo>
                    <a:pt x="580" y="76"/>
                    <a:pt x="580" y="76"/>
                    <a:pt x="580" y="76"/>
                  </a:cubicBezTo>
                  <a:cubicBezTo>
                    <a:pt x="584" y="79"/>
                    <a:pt x="584" y="79"/>
                    <a:pt x="584" y="79"/>
                  </a:cubicBezTo>
                  <a:cubicBezTo>
                    <a:pt x="580" y="76"/>
                    <a:pt x="580" y="76"/>
                    <a:pt x="580" y="76"/>
                  </a:cubicBezTo>
                  <a:cubicBezTo>
                    <a:pt x="584" y="79"/>
                    <a:pt x="584" y="79"/>
                    <a:pt x="584" y="79"/>
                  </a:cubicBezTo>
                  <a:cubicBezTo>
                    <a:pt x="581" y="75"/>
                    <a:pt x="581" y="75"/>
                    <a:pt x="581" y="75"/>
                  </a:cubicBezTo>
                  <a:cubicBezTo>
                    <a:pt x="581" y="75"/>
                    <a:pt x="580" y="76"/>
                    <a:pt x="580" y="76"/>
                  </a:cubicBezTo>
                  <a:cubicBezTo>
                    <a:pt x="584" y="79"/>
                    <a:pt x="584" y="79"/>
                    <a:pt x="584" y="79"/>
                  </a:cubicBezTo>
                  <a:cubicBezTo>
                    <a:pt x="581" y="75"/>
                    <a:pt x="581" y="75"/>
                    <a:pt x="581" y="75"/>
                  </a:cubicBezTo>
                  <a:cubicBezTo>
                    <a:pt x="584" y="78"/>
                    <a:pt x="584" y="78"/>
                    <a:pt x="584" y="78"/>
                  </a:cubicBezTo>
                  <a:cubicBezTo>
                    <a:pt x="583" y="74"/>
                    <a:pt x="583" y="74"/>
                    <a:pt x="583" y="74"/>
                  </a:cubicBezTo>
                  <a:cubicBezTo>
                    <a:pt x="583" y="74"/>
                    <a:pt x="582" y="75"/>
                    <a:pt x="581" y="75"/>
                  </a:cubicBezTo>
                  <a:cubicBezTo>
                    <a:pt x="584" y="78"/>
                    <a:pt x="584" y="78"/>
                    <a:pt x="584" y="78"/>
                  </a:cubicBezTo>
                  <a:cubicBezTo>
                    <a:pt x="583" y="74"/>
                    <a:pt x="583" y="74"/>
                    <a:pt x="583" y="74"/>
                  </a:cubicBezTo>
                  <a:cubicBezTo>
                    <a:pt x="584" y="78"/>
                    <a:pt x="584" y="78"/>
                    <a:pt x="584" y="78"/>
                  </a:cubicBezTo>
                  <a:cubicBezTo>
                    <a:pt x="584" y="74"/>
                    <a:pt x="584" y="74"/>
                    <a:pt x="584" y="74"/>
                  </a:cubicBezTo>
                  <a:cubicBezTo>
                    <a:pt x="583" y="74"/>
                    <a:pt x="583" y="74"/>
                    <a:pt x="583" y="74"/>
                  </a:cubicBezTo>
                  <a:cubicBezTo>
                    <a:pt x="584" y="78"/>
                    <a:pt x="584" y="78"/>
                    <a:pt x="584" y="78"/>
                  </a:cubicBezTo>
                  <a:cubicBezTo>
                    <a:pt x="584" y="74"/>
                    <a:pt x="584" y="74"/>
                    <a:pt x="584" y="74"/>
                  </a:cubicBezTo>
                  <a:cubicBezTo>
                    <a:pt x="584" y="76"/>
                    <a:pt x="584" y="76"/>
                    <a:pt x="584" y="76"/>
                  </a:cubicBezTo>
                  <a:cubicBezTo>
                    <a:pt x="584" y="74"/>
                    <a:pt x="584" y="74"/>
                    <a:pt x="584" y="74"/>
                  </a:cubicBezTo>
                  <a:cubicBezTo>
                    <a:pt x="584" y="74"/>
                    <a:pt x="584" y="74"/>
                    <a:pt x="584" y="74"/>
                  </a:cubicBezTo>
                  <a:cubicBezTo>
                    <a:pt x="584" y="76"/>
                    <a:pt x="584" y="76"/>
                    <a:pt x="584" y="76"/>
                  </a:cubicBezTo>
                  <a:cubicBezTo>
                    <a:pt x="584" y="74"/>
                    <a:pt x="584" y="74"/>
                    <a:pt x="584" y="74"/>
                  </a:cubicBezTo>
                  <a:cubicBezTo>
                    <a:pt x="584" y="74"/>
                    <a:pt x="584" y="74"/>
                    <a:pt x="584" y="74"/>
                  </a:cubicBezTo>
                  <a:cubicBezTo>
                    <a:pt x="583" y="74"/>
                    <a:pt x="581" y="73"/>
                    <a:pt x="578" y="72"/>
                  </a:cubicBezTo>
                  <a:cubicBezTo>
                    <a:pt x="567" y="68"/>
                    <a:pt x="546" y="58"/>
                    <a:pt x="528" y="50"/>
                  </a:cubicBezTo>
                  <a:cubicBezTo>
                    <a:pt x="518" y="45"/>
                    <a:pt x="510" y="42"/>
                    <a:pt x="503" y="39"/>
                  </a:cubicBezTo>
                  <a:cubicBezTo>
                    <a:pt x="499" y="37"/>
                    <a:pt x="497" y="36"/>
                    <a:pt x="494" y="35"/>
                  </a:cubicBezTo>
                  <a:cubicBezTo>
                    <a:pt x="493" y="35"/>
                    <a:pt x="492" y="34"/>
                    <a:pt x="491" y="34"/>
                  </a:cubicBezTo>
                  <a:cubicBezTo>
                    <a:pt x="491" y="34"/>
                    <a:pt x="491" y="34"/>
                    <a:pt x="490" y="34"/>
                  </a:cubicBezTo>
                  <a:cubicBezTo>
                    <a:pt x="490" y="34"/>
                    <a:pt x="489" y="34"/>
                    <a:pt x="489" y="34"/>
                  </a:cubicBezTo>
                  <a:cubicBezTo>
                    <a:pt x="488" y="34"/>
                    <a:pt x="488" y="34"/>
                    <a:pt x="487" y="34"/>
                  </a:cubicBezTo>
                  <a:cubicBezTo>
                    <a:pt x="487" y="34"/>
                    <a:pt x="486" y="34"/>
                    <a:pt x="486" y="34"/>
                  </a:cubicBezTo>
                  <a:cubicBezTo>
                    <a:pt x="485" y="35"/>
                    <a:pt x="485" y="35"/>
                    <a:pt x="484" y="36"/>
                  </a:cubicBezTo>
                  <a:cubicBezTo>
                    <a:pt x="483" y="38"/>
                    <a:pt x="484" y="41"/>
                    <a:pt x="486" y="42"/>
                  </a:cubicBezTo>
                  <a:cubicBezTo>
                    <a:pt x="510" y="57"/>
                    <a:pt x="510" y="57"/>
                    <a:pt x="510" y="57"/>
                  </a:cubicBezTo>
                  <a:cubicBezTo>
                    <a:pt x="480" y="44"/>
                    <a:pt x="480" y="44"/>
                    <a:pt x="480" y="44"/>
                  </a:cubicBezTo>
                  <a:cubicBezTo>
                    <a:pt x="478" y="43"/>
                    <a:pt x="476" y="44"/>
                    <a:pt x="474" y="46"/>
                  </a:cubicBezTo>
                  <a:cubicBezTo>
                    <a:pt x="473" y="48"/>
                    <a:pt x="474" y="50"/>
                    <a:pt x="476" y="52"/>
                  </a:cubicBezTo>
                  <a:cubicBezTo>
                    <a:pt x="490" y="61"/>
                    <a:pt x="490" y="61"/>
                    <a:pt x="490" y="61"/>
                  </a:cubicBezTo>
                  <a:cubicBezTo>
                    <a:pt x="468" y="50"/>
                    <a:pt x="468" y="50"/>
                    <a:pt x="468" y="50"/>
                  </a:cubicBezTo>
                  <a:cubicBezTo>
                    <a:pt x="466" y="49"/>
                    <a:pt x="463" y="50"/>
                    <a:pt x="462" y="52"/>
                  </a:cubicBezTo>
                  <a:cubicBezTo>
                    <a:pt x="461" y="53"/>
                    <a:pt x="461" y="54"/>
                    <a:pt x="461" y="54"/>
                  </a:cubicBezTo>
                  <a:cubicBezTo>
                    <a:pt x="461" y="56"/>
                    <a:pt x="462" y="56"/>
                    <a:pt x="462" y="57"/>
                  </a:cubicBezTo>
                  <a:cubicBezTo>
                    <a:pt x="462" y="58"/>
                    <a:pt x="463" y="58"/>
                    <a:pt x="463" y="58"/>
                  </a:cubicBezTo>
                  <a:cubicBezTo>
                    <a:pt x="464" y="59"/>
                    <a:pt x="465" y="60"/>
                    <a:pt x="466" y="60"/>
                  </a:cubicBezTo>
                  <a:cubicBezTo>
                    <a:pt x="470" y="63"/>
                    <a:pt x="476" y="68"/>
                    <a:pt x="485" y="73"/>
                  </a:cubicBezTo>
                  <a:cubicBezTo>
                    <a:pt x="510" y="88"/>
                    <a:pt x="547" y="111"/>
                    <a:pt x="547" y="111"/>
                  </a:cubicBezTo>
                  <a:cubicBezTo>
                    <a:pt x="550" y="107"/>
                    <a:pt x="550" y="107"/>
                    <a:pt x="550" y="107"/>
                  </a:cubicBezTo>
                  <a:cubicBezTo>
                    <a:pt x="546" y="104"/>
                    <a:pt x="546" y="104"/>
                    <a:pt x="546" y="104"/>
                  </a:cubicBezTo>
                  <a:cubicBezTo>
                    <a:pt x="550" y="107"/>
                    <a:pt x="550" y="107"/>
                    <a:pt x="550" y="107"/>
                  </a:cubicBezTo>
                  <a:cubicBezTo>
                    <a:pt x="548" y="102"/>
                    <a:pt x="548" y="102"/>
                    <a:pt x="548" y="102"/>
                  </a:cubicBezTo>
                  <a:cubicBezTo>
                    <a:pt x="548" y="102"/>
                    <a:pt x="547" y="103"/>
                    <a:pt x="546" y="104"/>
                  </a:cubicBezTo>
                  <a:cubicBezTo>
                    <a:pt x="550" y="107"/>
                    <a:pt x="550" y="107"/>
                    <a:pt x="550" y="107"/>
                  </a:cubicBezTo>
                  <a:cubicBezTo>
                    <a:pt x="548" y="102"/>
                    <a:pt x="548" y="102"/>
                    <a:pt x="548" y="102"/>
                  </a:cubicBezTo>
                  <a:cubicBezTo>
                    <a:pt x="550" y="107"/>
                    <a:pt x="550" y="107"/>
                    <a:pt x="550" y="107"/>
                  </a:cubicBezTo>
                  <a:cubicBezTo>
                    <a:pt x="550" y="102"/>
                    <a:pt x="550" y="102"/>
                    <a:pt x="550" y="102"/>
                  </a:cubicBezTo>
                  <a:cubicBezTo>
                    <a:pt x="549" y="102"/>
                    <a:pt x="549" y="102"/>
                    <a:pt x="548" y="102"/>
                  </a:cubicBezTo>
                  <a:cubicBezTo>
                    <a:pt x="550" y="107"/>
                    <a:pt x="550" y="107"/>
                    <a:pt x="550" y="107"/>
                  </a:cubicBezTo>
                  <a:cubicBezTo>
                    <a:pt x="550" y="102"/>
                    <a:pt x="550" y="102"/>
                    <a:pt x="550" y="102"/>
                  </a:cubicBezTo>
                  <a:cubicBezTo>
                    <a:pt x="550" y="106"/>
                    <a:pt x="550" y="106"/>
                    <a:pt x="550" y="106"/>
                  </a:cubicBezTo>
                  <a:cubicBezTo>
                    <a:pt x="550" y="102"/>
                    <a:pt x="550" y="102"/>
                    <a:pt x="550" y="102"/>
                  </a:cubicBezTo>
                  <a:cubicBezTo>
                    <a:pt x="550" y="102"/>
                    <a:pt x="550" y="102"/>
                    <a:pt x="550" y="102"/>
                  </a:cubicBezTo>
                  <a:cubicBezTo>
                    <a:pt x="550" y="106"/>
                    <a:pt x="550" y="106"/>
                    <a:pt x="550" y="106"/>
                  </a:cubicBezTo>
                  <a:cubicBezTo>
                    <a:pt x="550" y="102"/>
                    <a:pt x="550" y="102"/>
                    <a:pt x="550" y="102"/>
                  </a:cubicBezTo>
                  <a:cubicBezTo>
                    <a:pt x="550" y="103"/>
                    <a:pt x="550" y="103"/>
                    <a:pt x="550" y="103"/>
                  </a:cubicBezTo>
                  <a:cubicBezTo>
                    <a:pt x="551" y="102"/>
                    <a:pt x="551" y="102"/>
                    <a:pt x="551" y="102"/>
                  </a:cubicBezTo>
                  <a:cubicBezTo>
                    <a:pt x="550" y="102"/>
                    <a:pt x="550" y="102"/>
                    <a:pt x="550" y="102"/>
                  </a:cubicBezTo>
                  <a:cubicBezTo>
                    <a:pt x="550" y="103"/>
                    <a:pt x="550" y="103"/>
                    <a:pt x="550" y="103"/>
                  </a:cubicBezTo>
                  <a:cubicBezTo>
                    <a:pt x="551" y="102"/>
                    <a:pt x="551" y="102"/>
                    <a:pt x="551" y="102"/>
                  </a:cubicBezTo>
                  <a:cubicBezTo>
                    <a:pt x="550" y="102"/>
                    <a:pt x="550" y="102"/>
                    <a:pt x="549" y="102"/>
                  </a:cubicBezTo>
                  <a:cubicBezTo>
                    <a:pt x="545" y="100"/>
                    <a:pt x="537" y="97"/>
                    <a:pt x="527" y="93"/>
                  </a:cubicBezTo>
                  <a:cubicBezTo>
                    <a:pt x="512" y="87"/>
                    <a:pt x="492" y="79"/>
                    <a:pt x="477" y="72"/>
                  </a:cubicBezTo>
                  <a:cubicBezTo>
                    <a:pt x="469" y="69"/>
                    <a:pt x="463" y="66"/>
                    <a:pt x="458" y="64"/>
                  </a:cubicBezTo>
                  <a:cubicBezTo>
                    <a:pt x="453" y="62"/>
                    <a:pt x="450" y="61"/>
                    <a:pt x="450" y="61"/>
                  </a:cubicBezTo>
                  <a:cubicBezTo>
                    <a:pt x="448" y="60"/>
                    <a:pt x="446" y="61"/>
                    <a:pt x="444" y="63"/>
                  </a:cubicBezTo>
                  <a:cubicBezTo>
                    <a:pt x="444" y="64"/>
                    <a:pt x="444" y="65"/>
                    <a:pt x="444" y="65"/>
                  </a:cubicBezTo>
                  <a:cubicBezTo>
                    <a:pt x="444" y="67"/>
                    <a:pt x="444" y="67"/>
                    <a:pt x="444" y="68"/>
                  </a:cubicBezTo>
                  <a:cubicBezTo>
                    <a:pt x="445" y="69"/>
                    <a:pt x="445" y="69"/>
                    <a:pt x="446" y="69"/>
                  </a:cubicBezTo>
                  <a:cubicBezTo>
                    <a:pt x="446" y="70"/>
                    <a:pt x="447" y="71"/>
                    <a:pt x="448" y="72"/>
                  </a:cubicBezTo>
                  <a:cubicBezTo>
                    <a:pt x="452" y="74"/>
                    <a:pt x="459" y="79"/>
                    <a:pt x="467" y="84"/>
                  </a:cubicBezTo>
                  <a:cubicBezTo>
                    <a:pt x="492" y="99"/>
                    <a:pt x="529" y="121"/>
                    <a:pt x="529" y="121"/>
                  </a:cubicBezTo>
                  <a:cubicBezTo>
                    <a:pt x="532" y="118"/>
                    <a:pt x="532" y="118"/>
                    <a:pt x="532" y="118"/>
                  </a:cubicBezTo>
                  <a:cubicBezTo>
                    <a:pt x="534" y="113"/>
                    <a:pt x="534" y="113"/>
                    <a:pt x="534" y="113"/>
                  </a:cubicBezTo>
                  <a:cubicBezTo>
                    <a:pt x="534" y="113"/>
                    <a:pt x="510" y="103"/>
                    <a:pt x="487" y="93"/>
                  </a:cubicBezTo>
                  <a:cubicBezTo>
                    <a:pt x="475" y="88"/>
                    <a:pt x="463" y="82"/>
                    <a:pt x="454" y="78"/>
                  </a:cubicBezTo>
                  <a:cubicBezTo>
                    <a:pt x="450" y="77"/>
                    <a:pt x="446" y="75"/>
                    <a:pt x="443" y="74"/>
                  </a:cubicBezTo>
                  <a:cubicBezTo>
                    <a:pt x="442" y="73"/>
                    <a:pt x="440" y="73"/>
                    <a:pt x="440" y="72"/>
                  </a:cubicBezTo>
                  <a:cubicBezTo>
                    <a:pt x="439" y="72"/>
                    <a:pt x="439" y="72"/>
                    <a:pt x="438" y="72"/>
                  </a:cubicBezTo>
                  <a:cubicBezTo>
                    <a:pt x="438" y="72"/>
                    <a:pt x="438" y="72"/>
                    <a:pt x="438" y="72"/>
                  </a:cubicBezTo>
                  <a:cubicBezTo>
                    <a:pt x="437" y="72"/>
                    <a:pt x="437" y="72"/>
                    <a:pt x="436" y="72"/>
                  </a:cubicBezTo>
                  <a:cubicBezTo>
                    <a:pt x="436" y="72"/>
                    <a:pt x="436" y="72"/>
                    <a:pt x="435" y="72"/>
                  </a:cubicBezTo>
                  <a:cubicBezTo>
                    <a:pt x="435" y="72"/>
                    <a:pt x="434" y="72"/>
                    <a:pt x="434" y="72"/>
                  </a:cubicBezTo>
                  <a:cubicBezTo>
                    <a:pt x="433" y="73"/>
                    <a:pt x="433" y="73"/>
                    <a:pt x="433" y="74"/>
                  </a:cubicBezTo>
                  <a:cubicBezTo>
                    <a:pt x="436" y="76"/>
                    <a:pt x="436" y="76"/>
                    <a:pt x="436" y="76"/>
                  </a:cubicBezTo>
                  <a:cubicBezTo>
                    <a:pt x="433" y="74"/>
                    <a:pt x="433" y="74"/>
                    <a:pt x="433" y="74"/>
                  </a:cubicBezTo>
                  <a:cubicBezTo>
                    <a:pt x="432" y="75"/>
                    <a:pt x="432" y="76"/>
                    <a:pt x="432" y="76"/>
                  </a:cubicBezTo>
                  <a:cubicBezTo>
                    <a:pt x="432" y="78"/>
                    <a:pt x="432" y="78"/>
                    <a:pt x="432" y="79"/>
                  </a:cubicBezTo>
                  <a:cubicBezTo>
                    <a:pt x="433" y="80"/>
                    <a:pt x="433" y="80"/>
                    <a:pt x="434" y="80"/>
                  </a:cubicBezTo>
                  <a:cubicBezTo>
                    <a:pt x="434" y="81"/>
                    <a:pt x="435" y="82"/>
                    <a:pt x="436" y="82"/>
                  </a:cubicBezTo>
                  <a:cubicBezTo>
                    <a:pt x="440" y="85"/>
                    <a:pt x="446" y="89"/>
                    <a:pt x="454" y="94"/>
                  </a:cubicBezTo>
                  <a:cubicBezTo>
                    <a:pt x="478" y="109"/>
                    <a:pt x="514" y="130"/>
                    <a:pt x="514" y="130"/>
                  </a:cubicBezTo>
                  <a:cubicBezTo>
                    <a:pt x="517" y="126"/>
                    <a:pt x="517" y="126"/>
                    <a:pt x="517" y="126"/>
                  </a:cubicBezTo>
                  <a:cubicBezTo>
                    <a:pt x="518" y="122"/>
                    <a:pt x="518" y="122"/>
                    <a:pt x="518" y="122"/>
                  </a:cubicBezTo>
                  <a:cubicBezTo>
                    <a:pt x="421" y="81"/>
                    <a:pt x="421" y="81"/>
                    <a:pt x="421" y="81"/>
                  </a:cubicBezTo>
                  <a:cubicBezTo>
                    <a:pt x="419" y="80"/>
                    <a:pt x="416" y="81"/>
                    <a:pt x="415" y="82"/>
                  </a:cubicBezTo>
                  <a:cubicBezTo>
                    <a:pt x="414" y="83"/>
                    <a:pt x="414" y="84"/>
                    <a:pt x="414" y="85"/>
                  </a:cubicBezTo>
                  <a:cubicBezTo>
                    <a:pt x="414" y="86"/>
                    <a:pt x="414" y="87"/>
                    <a:pt x="415" y="87"/>
                  </a:cubicBezTo>
                  <a:cubicBezTo>
                    <a:pt x="415" y="88"/>
                    <a:pt x="415" y="88"/>
                    <a:pt x="415" y="88"/>
                  </a:cubicBezTo>
                  <a:cubicBezTo>
                    <a:pt x="416" y="89"/>
                    <a:pt x="416" y="89"/>
                    <a:pt x="417" y="89"/>
                  </a:cubicBezTo>
                  <a:cubicBezTo>
                    <a:pt x="418" y="90"/>
                    <a:pt x="420" y="92"/>
                    <a:pt x="423" y="94"/>
                  </a:cubicBezTo>
                  <a:cubicBezTo>
                    <a:pt x="434" y="101"/>
                    <a:pt x="454" y="113"/>
                    <a:pt x="471" y="124"/>
                  </a:cubicBezTo>
                  <a:cubicBezTo>
                    <a:pt x="489" y="134"/>
                    <a:pt x="504" y="143"/>
                    <a:pt x="504" y="143"/>
                  </a:cubicBezTo>
                  <a:cubicBezTo>
                    <a:pt x="506" y="140"/>
                    <a:pt x="506" y="140"/>
                    <a:pt x="506" y="140"/>
                  </a:cubicBezTo>
                  <a:cubicBezTo>
                    <a:pt x="508" y="135"/>
                    <a:pt x="508" y="135"/>
                    <a:pt x="508" y="135"/>
                  </a:cubicBezTo>
                  <a:cubicBezTo>
                    <a:pt x="508" y="135"/>
                    <a:pt x="484" y="125"/>
                    <a:pt x="459" y="116"/>
                  </a:cubicBezTo>
                  <a:cubicBezTo>
                    <a:pt x="447" y="111"/>
                    <a:pt x="434" y="106"/>
                    <a:pt x="425" y="102"/>
                  </a:cubicBezTo>
                  <a:cubicBezTo>
                    <a:pt x="420" y="100"/>
                    <a:pt x="416" y="98"/>
                    <a:pt x="413" y="97"/>
                  </a:cubicBezTo>
                  <a:cubicBezTo>
                    <a:pt x="411" y="97"/>
                    <a:pt x="410" y="96"/>
                    <a:pt x="409" y="96"/>
                  </a:cubicBezTo>
                  <a:cubicBezTo>
                    <a:pt x="408" y="96"/>
                    <a:pt x="408" y="96"/>
                    <a:pt x="408" y="96"/>
                  </a:cubicBezTo>
                  <a:cubicBezTo>
                    <a:pt x="407" y="96"/>
                    <a:pt x="407" y="96"/>
                    <a:pt x="407" y="96"/>
                  </a:cubicBezTo>
                  <a:cubicBezTo>
                    <a:pt x="407" y="95"/>
                    <a:pt x="406" y="95"/>
                    <a:pt x="406" y="95"/>
                  </a:cubicBezTo>
                  <a:cubicBezTo>
                    <a:pt x="406" y="95"/>
                    <a:pt x="405" y="95"/>
                    <a:pt x="405" y="96"/>
                  </a:cubicBezTo>
                  <a:cubicBezTo>
                    <a:pt x="404" y="96"/>
                    <a:pt x="404" y="96"/>
                    <a:pt x="403" y="96"/>
                  </a:cubicBezTo>
                  <a:cubicBezTo>
                    <a:pt x="403" y="96"/>
                    <a:pt x="402" y="97"/>
                    <a:pt x="402" y="98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02" y="97"/>
                    <a:pt x="402" y="97"/>
                    <a:pt x="402" y="97"/>
                  </a:cubicBezTo>
                  <a:cubicBezTo>
                    <a:pt x="402" y="98"/>
                    <a:pt x="401" y="98"/>
                    <a:pt x="401" y="99"/>
                  </a:cubicBezTo>
                  <a:cubicBezTo>
                    <a:pt x="401" y="99"/>
                    <a:pt x="401" y="100"/>
                    <a:pt x="401" y="100"/>
                  </a:cubicBezTo>
                  <a:cubicBezTo>
                    <a:pt x="401" y="101"/>
                    <a:pt x="402" y="102"/>
                    <a:pt x="402" y="102"/>
                  </a:cubicBezTo>
                  <a:cubicBezTo>
                    <a:pt x="402" y="103"/>
                    <a:pt x="402" y="103"/>
                    <a:pt x="403" y="103"/>
                  </a:cubicBezTo>
                  <a:cubicBezTo>
                    <a:pt x="403" y="104"/>
                    <a:pt x="403" y="104"/>
                    <a:pt x="404" y="104"/>
                  </a:cubicBezTo>
                  <a:cubicBezTo>
                    <a:pt x="405" y="105"/>
                    <a:pt x="407" y="106"/>
                    <a:pt x="409" y="108"/>
                  </a:cubicBezTo>
                  <a:cubicBezTo>
                    <a:pt x="428" y="120"/>
                    <a:pt x="481" y="152"/>
                    <a:pt x="481" y="152"/>
                  </a:cubicBezTo>
                  <a:cubicBezTo>
                    <a:pt x="483" y="148"/>
                    <a:pt x="483" y="148"/>
                    <a:pt x="483" y="148"/>
                  </a:cubicBezTo>
                  <a:cubicBezTo>
                    <a:pt x="479" y="146"/>
                    <a:pt x="479" y="146"/>
                    <a:pt x="479" y="146"/>
                  </a:cubicBezTo>
                  <a:cubicBezTo>
                    <a:pt x="483" y="148"/>
                    <a:pt x="483" y="148"/>
                    <a:pt x="483" y="148"/>
                  </a:cubicBezTo>
                  <a:cubicBezTo>
                    <a:pt x="480" y="145"/>
                    <a:pt x="480" y="145"/>
                    <a:pt x="480" y="145"/>
                  </a:cubicBezTo>
                  <a:cubicBezTo>
                    <a:pt x="480" y="145"/>
                    <a:pt x="480" y="145"/>
                    <a:pt x="479" y="146"/>
                  </a:cubicBezTo>
                  <a:cubicBezTo>
                    <a:pt x="483" y="148"/>
                    <a:pt x="483" y="148"/>
                    <a:pt x="483" y="148"/>
                  </a:cubicBezTo>
                  <a:cubicBezTo>
                    <a:pt x="480" y="145"/>
                    <a:pt x="480" y="145"/>
                    <a:pt x="480" y="145"/>
                  </a:cubicBezTo>
                  <a:cubicBezTo>
                    <a:pt x="483" y="148"/>
                    <a:pt x="483" y="148"/>
                    <a:pt x="483" y="148"/>
                  </a:cubicBezTo>
                  <a:cubicBezTo>
                    <a:pt x="482" y="144"/>
                    <a:pt x="482" y="144"/>
                    <a:pt x="482" y="144"/>
                  </a:cubicBezTo>
                  <a:cubicBezTo>
                    <a:pt x="482" y="144"/>
                    <a:pt x="481" y="144"/>
                    <a:pt x="480" y="145"/>
                  </a:cubicBezTo>
                  <a:cubicBezTo>
                    <a:pt x="483" y="148"/>
                    <a:pt x="483" y="148"/>
                    <a:pt x="483" y="148"/>
                  </a:cubicBezTo>
                  <a:cubicBezTo>
                    <a:pt x="482" y="144"/>
                    <a:pt x="482" y="144"/>
                    <a:pt x="482" y="144"/>
                  </a:cubicBezTo>
                  <a:cubicBezTo>
                    <a:pt x="483" y="147"/>
                    <a:pt x="483" y="147"/>
                    <a:pt x="483" y="147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82" y="144"/>
                    <a:pt x="482" y="144"/>
                    <a:pt x="482" y="144"/>
                  </a:cubicBezTo>
                  <a:cubicBezTo>
                    <a:pt x="483" y="147"/>
                    <a:pt x="483" y="147"/>
                    <a:pt x="483" y="147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83" y="146"/>
                    <a:pt x="483" y="146"/>
                    <a:pt x="483" y="146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83" y="146"/>
                    <a:pt x="483" y="146"/>
                    <a:pt x="483" y="146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83" y="144"/>
                    <a:pt x="482" y="144"/>
                    <a:pt x="481" y="143"/>
                  </a:cubicBezTo>
                  <a:cubicBezTo>
                    <a:pt x="477" y="142"/>
                    <a:pt x="470" y="139"/>
                    <a:pt x="460" y="135"/>
                  </a:cubicBezTo>
                  <a:cubicBezTo>
                    <a:pt x="446" y="129"/>
                    <a:pt x="429" y="120"/>
                    <a:pt x="415" y="114"/>
                  </a:cubicBezTo>
                  <a:cubicBezTo>
                    <a:pt x="408" y="111"/>
                    <a:pt x="402" y="108"/>
                    <a:pt x="398" y="106"/>
                  </a:cubicBezTo>
                  <a:cubicBezTo>
                    <a:pt x="393" y="104"/>
                    <a:pt x="391" y="102"/>
                    <a:pt x="391" y="102"/>
                  </a:cubicBezTo>
                  <a:cubicBezTo>
                    <a:pt x="388" y="101"/>
                    <a:pt x="386" y="102"/>
                    <a:pt x="385" y="104"/>
                  </a:cubicBezTo>
                  <a:cubicBezTo>
                    <a:pt x="383" y="106"/>
                    <a:pt x="384" y="109"/>
                    <a:pt x="386" y="110"/>
                  </a:cubicBezTo>
                  <a:cubicBezTo>
                    <a:pt x="386" y="110"/>
                    <a:pt x="388" y="111"/>
                    <a:pt x="390" y="112"/>
                  </a:cubicBezTo>
                  <a:cubicBezTo>
                    <a:pt x="398" y="117"/>
                    <a:pt x="419" y="129"/>
                    <a:pt x="437" y="140"/>
                  </a:cubicBezTo>
                  <a:cubicBezTo>
                    <a:pt x="447" y="146"/>
                    <a:pt x="455" y="152"/>
                    <a:pt x="462" y="156"/>
                  </a:cubicBezTo>
                  <a:cubicBezTo>
                    <a:pt x="465" y="158"/>
                    <a:pt x="468" y="160"/>
                    <a:pt x="469" y="161"/>
                  </a:cubicBezTo>
                  <a:cubicBezTo>
                    <a:pt x="470" y="161"/>
                    <a:pt x="471" y="162"/>
                    <a:pt x="471" y="162"/>
                  </a:cubicBezTo>
                  <a:cubicBezTo>
                    <a:pt x="471" y="162"/>
                    <a:pt x="471" y="162"/>
                    <a:pt x="471" y="162"/>
                  </a:cubicBezTo>
                  <a:cubicBezTo>
                    <a:pt x="472" y="161"/>
                    <a:pt x="472" y="161"/>
                    <a:pt x="472" y="161"/>
                  </a:cubicBezTo>
                  <a:cubicBezTo>
                    <a:pt x="471" y="162"/>
                    <a:pt x="471" y="162"/>
                    <a:pt x="471" y="162"/>
                  </a:cubicBezTo>
                  <a:cubicBezTo>
                    <a:pt x="471" y="162"/>
                    <a:pt x="471" y="162"/>
                    <a:pt x="471" y="162"/>
                  </a:cubicBezTo>
                  <a:cubicBezTo>
                    <a:pt x="472" y="161"/>
                    <a:pt x="472" y="161"/>
                    <a:pt x="472" y="161"/>
                  </a:cubicBezTo>
                  <a:cubicBezTo>
                    <a:pt x="471" y="162"/>
                    <a:pt x="471" y="162"/>
                    <a:pt x="471" y="162"/>
                  </a:cubicBezTo>
                  <a:cubicBezTo>
                    <a:pt x="474" y="160"/>
                    <a:pt x="474" y="160"/>
                    <a:pt x="474" y="160"/>
                  </a:cubicBezTo>
                  <a:cubicBezTo>
                    <a:pt x="470" y="160"/>
                    <a:pt x="470" y="160"/>
                    <a:pt x="470" y="160"/>
                  </a:cubicBezTo>
                  <a:cubicBezTo>
                    <a:pt x="470" y="161"/>
                    <a:pt x="471" y="162"/>
                    <a:pt x="471" y="162"/>
                  </a:cubicBezTo>
                  <a:cubicBezTo>
                    <a:pt x="474" y="160"/>
                    <a:pt x="474" y="160"/>
                    <a:pt x="474" y="160"/>
                  </a:cubicBezTo>
                  <a:cubicBezTo>
                    <a:pt x="470" y="160"/>
                    <a:pt x="470" y="160"/>
                    <a:pt x="470" y="160"/>
                  </a:cubicBezTo>
                  <a:cubicBezTo>
                    <a:pt x="475" y="160"/>
                    <a:pt x="475" y="160"/>
                    <a:pt x="475" y="160"/>
                  </a:cubicBezTo>
                  <a:cubicBezTo>
                    <a:pt x="471" y="158"/>
                    <a:pt x="471" y="158"/>
                    <a:pt x="471" y="158"/>
                  </a:cubicBezTo>
                  <a:cubicBezTo>
                    <a:pt x="470" y="159"/>
                    <a:pt x="470" y="159"/>
                    <a:pt x="470" y="160"/>
                  </a:cubicBezTo>
                  <a:cubicBezTo>
                    <a:pt x="475" y="160"/>
                    <a:pt x="475" y="160"/>
                    <a:pt x="475" y="160"/>
                  </a:cubicBezTo>
                  <a:cubicBezTo>
                    <a:pt x="471" y="158"/>
                    <a:pt x="471" y="158"/>
                    <a:pt x="471" y="158"/>
                  </a:cubicBezTo>
                  <a:cubicBezTo>
                    <a:pt x="475" y="160"/>
                    <a:pt x="475" y="160"/>
                    <a:pt x="475" y="160"/>
                  </a:cubicBezTo>
                  <a:cubicBezTo>
                    <a:pt x="471" y="158"/>
                    <a:pt x="471" y="158"/>
                    <a:pt x="471" y="158"/>
                  </a:cubicBezTo>
                  <a:cubicBezTo>
                    <a:pt x="475" y="160"/>
                    <a:pt x="475" y="160"/>
                    <a:pt x="475" y="160"/>
                  </a:cubicBezTo>
                  <a:cubicBezTo>
                    <a:pt x="472" y="156"/>
                    <a:pt x="472" y="156"/>
                    <a:pt x="472" y="156"/>
                  </a:cubicBezTo>
                  <a:cubicBezTo>
                    <a:pt x="472" y="157"/>
                    <a:pt x="471" y="157"/>
                    <a:pt x="471" y="158"/>
                  </a:cubicBezTo>
                  <a:cubicBezTo>
                    <a:pt x="475" y="160"/>
                    <a:pt x="475" y="160"/>
                    <a:pt x="475" y="160"/>
                  </a:cubicBezTo>
                  <a:cubicBezTo>
                    <a:pt x="472" y="156"/>
                    <a:pt x="472" y="156"/>
                    <a:pt x="472" y="156"/>
                  </a:cubicBezTo>
                  <a:cubicBezTo>
                    <a:pt x="475" y="160"/>
                    <a:pt x="475" y="160"/>
                    <a:pt x="475" y="160"/>
                  </a:cubicBezTo>
                  <a:cubicBezTo>
                    <a:pt x="474" y="156"/>
                    <a:pt x="474" y="156"/>
                    <a:pt x="474" y="156"/>
                  </a:cubicBezTo>
                  <a:cubicBezTo>
                    <a:pt x="473" y="156"/>
                    <a:pt x="473" y="156"/>
                    <a:pt x="472" y="156"/>
                  </a:cubicBezTo>
                  <a:cubicBezTo>
                    <a:pt x="475" y="160"/>
                    <a:pt x="475" y="160"/>
                    <a:pt x="475" y="160"/>
                  </a:cubicBezTo>
                  <a:cubicBezTo>
                    <a:pt x="474" y="156"/>
                    <a:pt x="474" y="156"/>
                    <a:pt x="474" y="156"/>
                  </a:cubicBezTo>
                  <a:cubicBezTo>
                    <a:pt x="474" y="159"/>
                    <a:pt x="474" y="159"/>
                    <a:pt x="474" y="159"/>
                  </a:cubicBezTo>
                  <a:cubicBezTo>
                    <a:pt x="474" y="156"/>
                    <a:pt x="474" y="156"/>
                    <a:pt x="474" y="156"/>
                  </a:cubicBezTo>
                  <a:cubicBezTo>
                    <a:pt x="474" y="156"/>
                    <a:pt x="474" y="156"/>
                    <a:pt x="474" y="156"/>
                  </a:cubicBezTo>
                  <a:cubicBezTo>
                    <a:pt x="474" y="159"/>
                    <a:pt x="474" y="159"/>
                    <a:pt x="474" y="159"/>
                  </a:cubicBezTo>
                  <a:cubicBezTo>
                    <a:pt x="474" y="156"/>
                    <a:pt x="474" y="156"/>
                    <a:pt x="474" y="156"/>
                  </a:cubicBezTo>
                  <a:cubicBezTo>
                    <a:pt x="474" y="157"/>
                    <a:pt x="474" y="157"/>
                    <a:pt x="474" y="157"/>
                  </a:cubicBezTo>
                  <a:cubicBezTo>
                    <a:pt x="475" y="156"/>
                    <a:pt x="475" y="156"/>
                    <a:pt x="475" y="156"/>
                  </a:cubicBezTo>
                  <a:cubicBezTo>
                    <a:pt x="474" y="156"/>
                    <a:pt x="474" y="156"/>
                    <a:pt x="474" y="156"/>
                  </a:cubicBezTo>
                  <a:cubicBezTo>
                    <a:pt x="474" y="157"/>
                    <a:pt x="474" y="157"/>
                    <a:pt x="474" y="157"/>
                  </a:cubicBezTo>
                  <a:cubicBezTo>
                    <a:pt x="475" y="156"/>
                    <a:pt x="475" y="156"/>
                    <a:pt x="475" y="156"/>
                  </a:cubicBezTo>
                  <a:cubicBezTo>
                    <a:pt x="475" y="156"/>
                    <a:pt x="474" y="156"/>
                    <a:pt x="473" y="155"/>
                  </a:cubicBezTo>
                  <a:cubicBezTo>
                    <a:pt x="469" y="154"/>
                    <a:pt x="461" y="151"/>
                    <a:pt x="451" y="147"/>
                  </a:cubicBezTo>
                  <a:cubicBezTo>
                    <a:pt x="437" y="141"/>
                    <a:pt x="419" y="132"/>
                    <a:pt x="404" y="126"/>
                  </a:cubicBezTo>
                  <a:cubicBezTo>
                    <a:pt x="397" y="123"/>
                    <a:pt x="390" y="120"/>
                    <a:pt x="385" y="118"/>
                  </a:cubicBezTo>
                  <a:cubicBezTo>
                    <a:pt x="383" y="117"/>
                    <a:pt x="381" y="116"/>
                    <a:pt x="379" y="115"/>
                  </a:cubicBezTo>
                  <a:cubicBezTo>
                    <a:pt x="379" y="115"/>
                    <a:pt x="378" y="115"/>
                    <a:pt x="377" y="114"/>
                  </a:cubicBezTo>
                  <a:cubicBezTo>
                    <a:pt x="377" y="114"/>
                    <a:pt x="377" y="114"/>
                    <a:pt x="377" y="114"/>
                  </a:cubicBezTo>
                  <a:cubicBezTo>
                    <a:pt x="376" y="114"/>
                    <a:pt x="376" y="114"/>
                    <a:pt x="376" y="114"/>
                  </a:cubicBezTo>
                  <a:cubicBezTo>
                    <a:pt x="376" y="114"/>
                    <a:pt x="376" y="114"/>
                    <a:pt x="375" y="114"/>
                  </a:cubicBezTo>
                  <a:cubicBezTo>
                    <a:pt x="375" y="114"/>
                    <a:pt x="374" y="114"/>
                    <a:pt x="374" y="114"/>
                  </a:cubicBezTo>
                  <a:cubicBezTo>
                    <a:pt x="373" y="114"/>
                    <a:pt x="373" y="114"/>
                    <a:pt x="373" y="115"/>
                  </a:cubicBezTo>
                  <a:cubicBezTo>
                    <a:pt x="372" y="115"/>
                    <a:pt x="372" y="115"/>
                    <a:pt x="371" y="116"/>
                  </a:cubicBezTo>
                  <a:cubicBezTo>
                    <a:pt x="375" y="118"/>
                    <a:pt x="375" y="118"/>
                    <a:pt x="375" y="118"/>
                  </a:cubicBezTo>
                  <a:cubicBezTo>
                    <a:pt x="371" y="116"/>
                    <a:pt x="371" y="116"/>
                    <a:pt x="371" y="116"/>
                  </a:cubicBezTo>
                  <a:cubicBezTo>
                    <a:pt x="371" y="117"/>
                    <a:pt x="370" y="118"/>
                    <a:pt x="371" y="119"/>
                  </a:cubicBezTo>
                  <a:cubicBezTo>
                    <a:pt x="371" y="120"/>
                    <a:pt x="371" y="120"/>
                    <a:pt x="371" y="121"/>
                  </a:cubicBezTo>
                  <a:cubicBezTo>
                    <a:pt x="372" y="122"/>
                    <a:pt x="372" y="122"/>
                    <a:pt x="372" y="123"/>
                  </a:cubicBezTo>
                  <a:cubicBezTo>
                    <a:pt x="373" y="123"/>
                    <a:pt x="374" y="124"/>
                    <a:pt x="375" y="125"/>
                  </a:cubicBezTo>
                  <a:cubicBezTo>
                    <a:pt x="379" y="128"/>
                    <a:pt x="386" y="132"/>
                    <a:pt x="394" y="137"/>
                  </a:cubicBezTo>
                  <a:cubicBezTo>
                    <a:pt x="407" y="145"/>
                    <a:pt x="423" y="154"/>
                    <a:pt x="436" y="162"/>
                  </a:cubicBezTo>
                  <a:cubicBezTo>
                    <a:pt x="442" y="165"/>
                    <a:pt x="448" y="169"/>
                    <a:pt x="452" y="171"/>
                  </a:cubicBezTo>
                  <a:cubicBezTo>
                    <a:pt x="454" y="172"/>
                    <a:pt x="455" y="173"/>
                    <a:pt x="456" y="174"/>
                  </a:cubicBezTo>
                  <a:cubicBezTo>
                    <a:pt x="457" y="174"/>
                    <a:pt x="457" y="175"/>
                    <a:pt x="457" y="175"/>
                  </a:cubicBezTo>
                  <a:cubicBezTo>
                    <a:pt x="457" y="175"/>
                    <a:pt x="457" y="175"/>
                    <a:pt x="457" y="175"/>
                  </a:cubicBezTo>
                  <a:cubicBezTo>
                    <a:pt x="459" y="173"/>
                    <a:pt x="459" y="173"/>
                    <a:pt x="459" y="173"/>
                  </a:cubicBezTo>
                  <a:cubicBezTo>
                    <a:pt x="457" y="174"/>
                    <a:pt x="457" y="174"/>
                    <a:pt x="457" y="174"/>
                  </a:cubicBezTo>
                  <a:cubicBezTo>
                    <a:pt x="457" y="175"/>
                    <a:pt x="457" y="175"/>
                    <a:pt x="457" y="175"/>
                  </a:cubicBezTo>
                  <a:cubicBezTo>
                    <a:pt x="459" y="173"/>
                    <a:pt x="459" y="173"/>
                    <a:pt x="459" y="173"/>
                  </a:cubicBezTo>
                  <a:cubicBezTo>
                    <a:pt x="457" y="174"/>
                    <a:pt x="457" y="174"/>
                    <a:pt x="457" y="174"/>
                  </a:cubicBezTo>
                  <a:cubicBezTo>
                    <a:pt x="460" y="172"/>
                    <a:pt x="460" y="172"/>
                    <a:pt x="460" y="172"/>
                  </a:cubicBezTo>
                  <a:cubicBezTo>
                    <a:pt x="456" y="174"/>
                    <a:pt x="456" y="174"/>
                    <a:pt x="456" y="174"/>
                  </a:cubicBezTo>
                  <a:cubicBezTo>
                    <a:pt x="456" y="174"/>
                    <a:pt x="457" y="174"/>
                    <a:pt x="457" y="174"/>
                  </a:cubicBezTo>
                  <a:cubicBezTo>
                    <a:pt x="460" y="172"/>
                    <a:pt x="460" y="172"/>
                    <a:pt x="460" y="172"/>
                  </a:cubicBezTo>
                  <a:cubicBezTo>
                    <a:pt x="456" y="174"/>
                    <a:pt x="456" y="174"/>
                    <a:pt x="456" y="174"/>
                  </a:cubicBezTo>
                  <a:cubicBezTo>
                    <a:pt x="460" y="172"/>
                    <a:pt x="460" y="172"/>
                    <a:pt x="460" y="172"/>
                  </a:cubicBezTo>
                  <a:cubicBezTo>
                    <a:pt x="456" y="172"/>
                    <a:pt x="456" y="172"/>
                    <a:pt x="456" y="172"/>
                  </a:cubicBezTo>
                  <a:cubicBezTo>
                    <a:pt x="456" y="173"/>
                    <a:pt x="456" y="173"/>
                    <a:pt x="456" y="174"/>
                  </a:cubicBezTo>
                  <a:cubicBezTo>
                    <a:pt x="460" y="172"/>
                    <a:pt x="460" y="172"/>
                    <a:pt x="460" y="172"/>
                  </a:cubicBezTo>
                  <a:cubicBezTo>
                    <a:pt x="456" y="172"/>
                    <a:pt x="456" y="172"/>
                    <a:pt x="456" y="172"/>
                  </a:cubicBezTo>
                  <a:cubicBezTo>
                    <a:pt x="460" y="172"/>
                    <a:pt x="460" y="172"/>
                    <a:pt x="460" y="172"/>
                  </a:cubicBezTo>
                  <a:cubicBezTo>
                    <a:pt x="456" y="169"/>
                    <a:pt x="456" y="169"/>
                    <a:pt x="456" y="169"/>
                  </a:cubicBezTo>
                  <a:cubicBezTo>
                    <a:pt x="456" y="170"/>
                    <a:pt x="456" y="171"/>
                    <a:pt x="456" y="172"/>
                  </a:cubicBezTo>
                  <a:cubicBezTo>
                    <a:pt x="460" y="172"/>
                    <a:pt x="460" y="172"/>
                    <a:pt x="460" y="172"/>
                  </a:cubicBezTo>
                  <a:cubicBezTo>
                    <a:pt x="456" y="169"/>
                    <a:pt x="456" y="169"/>
                    <a:pt x="456" y="169"/>
                  </a:cubicBezTo>
                  <a:cubicBezTo>
                    <a:pt x="460" y="172"/>
                    <a:pt x="460" y="172"/>
                    <a:pt x="460" y="172"/>
                  </a:cubicBezTo>
                  <a:cubicBezTo>
                    <a:pt x="457" y="169"/>
                    <a:pt x="457" y="169"/>
                    <a:pt x="457" y="169"/>
                  </a:cubicBezTo>
                  <a:cubicBezTo>
                    <a:pt x="460" y="172"/>
                    <a:pt x="460" y="172"/>
                    <a:pt x="460" y="172"/>
                  </a:cubicBezTo>
                  <a:cubicBezTo>
                    <a:pt x="458" y="168"/>
                    <a:pt x="458" y="168"/>
                    <a:pt x="458" y="168"/>
                  </a:cubicBezTo>
                  <a:cubicBezTo>
                    <a:pt x="457" y="168"/>
                    <a:pt x="457" y="169"/>
                    <a:pt x="457" y="169"/>
                  </a:cubicBezTo>
                  <a:cubicBezTo>
                    <a:pt x="460" y="172"/>
                    <a:pt x="460" y="172"/>
                    <a:pt x="460" y="172"/>
                  </a:cubicBezTo>
                  <a:cubicBezTo>
                    <a:pt x="458" y="168"/>
                    <a:pt x="458" y="168"/>
                    <a:pt x="458" y="168"/>
                  </a:cubicBezTo>
                  <a:cubicBezTo>
                    <a:pt x="460" y="172"/>
                    <a:pt x="460" y="172"/>
                    <a:pt x="460" y="172"/>
                  </a:cubicBezTo>
                  <a:cubicBezTo>
                    <a:pt x="459" y="167"/>
                    <a:pt x="459" y="167"/>
                    <a:pt x="459" y="167"/>
                  </a:cubicBezTo>
                  <a:cubicBezTo>
                    <a:pt x="459" y="167"/>
                    <a:pt x="459" y="167"/>
                    <a:pt x="458" y="168"/>
                  </a:cubicBezTo>
                  <a:cubicBezTo>
                    <a:pt x="460" y="172"/>
                    <a:pt x="460" y="172"/>
                    <a:pt x="460" y="172"/>
                  </a:cubicBezTo>
                  <a:cubicBezTo>
                    <a:pt x="459" y="167"/>
                    <a:pt x="459" y="167"/>
                    <a:pt x="459" y="167"/>
                  </a:cubicBezTo>
                  <a:cubicBezTo>
                    <a:pt x="460" y="171"/>
                    <a:pt x="460" y="171"/>
                    <a:pt x="460" y="171"/>
                  </a:cubicBezTo>
                  <a:cubicBezTo>
                    <a:pt x="460" y="167"/>
                    <a:pt x="460" y="167"/>
                    <a:pt x="460" y="167"/>
                  </a:cubicBezTo>
                  <a:cubicBezTo>
                    <a:pt x="459" y="167"/>
                    <a:pt x="459" y="167"/>
                    <a:pt x="459" y="167"/>
                  </a:cubicBezTo>
                  <a:cubicBezTo>
                    <a:pt x="460" y="171"/>
                    <a:pt x="460" y="171"/>
                    <a:pt x="460" y="171"/>
                  </a:cubicBezTo>
                  <a:cubicBezTo>
                    <a:pt x="460" y="167"/>
                    <a:pt x="460" y="167"/>
                    <a:pt x="460" y="167"/>
                  </a:cubicBezTo>
                  <a:cubicBezTo>
                    <a:pt x="460" y="169"/>
                    <a:pt x="460" y="169"/>
                    <a:pt x="460" y="169"/>
                  </a:cubicBezTo>
                  <a:cubicBezTo>
                    <a:pt x="460" y="167"/>
                    <a:pt x="460" y="167"/>
                    <a:pt x="460" y="167"/>
                  </a:cubicBezTo>
                  <a:cubicBezTo>
                    <a:pt x="460" y="167"/>
                    <a:pt x="460" y="167"/>
                    <a:pt x="460" y="167"/>
                  </a:cubicBezTo>
                  <a:cubicBezTo>
                    <a:pt x="460" y="169"/>
                    <a:pt x="460" y="169"/>
                    <a:pt x="460" y="169"/>
                  </a:cubicBezTo>
                  <a:cubicBezTo>
                    <a:pt x="460" y="167"/>
                    <a:pt x="460" y="167"/>
                    <a:pt x="460" y="167"/>
                  </a:cubicBezTo>
                  <a:cubicBezTo>
                    <a:pt x="460" y="167"/>
                    <a:pt x="460" y="167"/>
                    <a:pt x="459" y="167"/>
                  </a:cubicBezTo>
                  <a:cubicBezTo>
                    <a:pt x="455" y="166"/>
                    <a:pt x="447" y="162"/>
                    <a:pt x="437" y="158"/>
                  </a:cubicBezTo>
                  <a:cubicBezTo>
                    <a:pt x="422" y="152"/>
                    <a:pt x="404" y="145"/>
                    <a:pt x="389" y="138"/>
                  </a:cubicBezTo>
                  <a:cubicBezTo>
                    <a:pt x="381" y="135"/>
                    <a:pt x="375" y="132"/>
                    <a:pt x="370" y="130"/>
                  </a:cubicBezTo>
                  <a:cubicBezTo>
                    <a:pt x="366" y="128"/>
                    <a:pt x="363" y="127"/>
                    <a:pt x="363" y="127"/>
                  </a:cubicBezTo>
                  <a:cubicBezTo>
                    <a:pt x="361" y="126"/>
                    <a:pt x="359" y="126"/>
                    <a:pt x="358" y="128"/>
                  </a:cubicBezTo>
                  <a:cubicBezTo>
                    <a:pt x="357" y="128"/>
                    <a:pt x="357" y="129"/>
                    <a:pt x="357" y="130"/>
                  </a:cubicBezTo>
                  <a:cubicBezTo>
                    <a:pt x="356" y="131"/>
                    <a:pt x="356" y="131"/>
                    <a:pt x="356" y="131"/>
                  </a:cubicBezTo>
                  <a:cubicBezTo>
                    <a:pt x="356" y="132"/>
                    <a:pt x="357" y="133"/>
                    <a:pt x="357" y="133"/>
                  </a:cubicBezTo>
                  <a:cubicBezTo>
                    <a:pt x="357" y="134"/>
                    <a:pt x="357" y="134"/>
                    <a:pt x="358" y="134"/>
                  </a:cubicBezTo>
                  <a:cubicBezTo>
                    <a:pt x="358" y="135"/>
                    <a:pt x="358" y="135"/>
                    <a:pt x="358" y="135"/>
                  </a:cubicBezTo>
                  <a:cubicBezTo>
                    <a:pt x="359" y="135"/>
                    <a:pt x="359" y="136"/>
                    <a:pt x="360" y="136"/>
                  </a:cubicBezTo>
                  <a:cubicBezTo>
                    <a:pt x="363" y="138"/>
                    <a:pt x="370" y="142"/>
                    <a:pt x="378" y="147"/>
                  </a:cubicBezTo>
                  <a:cubicBezTo>
                    <a:pt x="401" y="162"/>
                    <a:pt x="439" y="185"/>
                    <a:pt x="439" y="185"/>
                  </a:cubicBezTo>
                  <a:cubicBezTo>
                    <a:pt x="442" y="182"/>
                    <a:pt x="442" y="182"/>
                    <a:pt x="442" y="182"/>
                  </a:cubicBezTo>
                  <a:cubicBezTo>
                    <a:pt x="444" y="177"/>
                    <a:pt x="444" y="177"/>
                    <a:pt x="444" y="177"/>
                  </a:cubicBezTo>
                  <a:cubicBezTo>
                    <a:pt x="348" y="134"/>
                    <a:pt x="348" y="134"/>
                    <a:pt x="348" y="134"/>
                  </a:cubicBezTo>
                  <a:cubicBezTo>
                    <a:pt x="346" y="133"/>
                    <a:pt x="344" y="134"/>
                    <a:pt x="342" y="136"/>
                  </a:cubicBezTo>
                  <a:cubicBezTo>
                    <a:pt x="341" y="139"/>
                    <a:pt x="342" y="141"/>
                    <a:pt x="344" y="142"/>
                  </a:cubicBezTo>
                  <a:cubicBezTo>
                    <a:pt x="344" y="142"/>
                    <a:pt x="350" y="146"/>
                    <a:pt x="358" y="151"/>
                  </a:cubicBezTo>
                  <a:cubicBezTo>
                    <a:pt x="370" y="158"/>
                    <a:pt x="388" y="169"/>
                    <a:pt x="403" y="178"/>
                  </a:cubicBezTo>
                  <a:cubicBezTo>
                    <a:pt x="411" y="183"/>
                    <a:pt x="417" y="187"/>
                    <a:pt x="422" y="190"/>
                  </a:cubicBezTo>
                  <a:cubicBezTo>
                    <a:pt x="425" y="192"/>
                    <a:pt x="427" y="193"/>
                    <a:pt x="428" y="194"/>
                  </a:cubicBezTo>
                  <a:cubicBezTo>
                    <a:pt x="429" y="195"/>
                    <a:pt x="429" y="195"/>
                    <a:pt x="429" y="195"/>
                  </a:cubicBezTo>
                  <a:cubicBezTo>
                    <a:pt x="429" y="195"/>
                    <a:pt x="429" y="195"/>
                    <a:pt x="429" y="195"/>
                  </a:cubicBezTo>
                  <a:cubicBezTo>
                    <a:pt x="431" y="194"/>
                    <a:pt x="431" y="194"/>
                    <a:pt x="431" y="194"/>
                  </a:cubicBezTo>
                  <a:cubicBezTo>
                    <a:pt x="429" y="195"/>
                    <a:pt x="429" y="195"/>
                    <a:pt x="429" y="195"/>
                  </a:cubicBezTo>
                  <a:cubicBezTo>
                    <a:pt x="429" y="195"/>
                    <a:pt x="429" y="195"/>
                    <a:pt x="429" y="195"/>
                  </a:cubicBezTo>
                  <a:cubicBezTo>
                    <a:pt x="431" y="194"/>
                    <a:pt x="431" y="194"/>
                    <a:pt x="431" y="194"/>
                  </a:cubicBezTo>
                  <a:cubicBezTo>
                    <a:pt x="429" y="195"/>
                    <a:pt x="429" y="195"/>
                    <a:pt x="429" y="195"/>
                  </a:cubicBezTo>
                  <a:cubicBezTo>
                    <a:pt x="432" y="193"/>
                    <a:pt x="432" y="193"/>
                    <a:pt x="432" y="193"/>
                  </a:cubicBezTo>
                  <a:cubicBezTo>
                    <a:pt x="429" y="194"/>
                    <a:pt x="429" y="194"/>
                    <a:pt x="429" y="194"/>
                  </a:cubicBezTo>
                  <a:cubicBezTo>
                    <a:pt x="429" y="195"/>
                    <a:pt x="429" y="195"/>
                    <a:pt x="429" y="195"/>
                  </a:cubicBezTo>
                  <a:cubicBezTo>
                    <a:pt x="432" y="193"/>
                    <a:pt x="432" y="193"/>
                    <a:pt x="432" y="193"/>
                  </a:cubicBezTo>
                  <a:cubicBezTo>
                    <a:pt x="429" y="194"/>
                    <a:pt x="429" y="194"/>
                    <a:pt x="429" y="194"/>
                  </a:cubicBezTo>
                  <a:cubicBezTo>
                    <a:pt x="433" y="192"/>
                    <a:pt x="433" y="192"/>
                    <a:pt x="433" y="192"/>
                  </a:cubicBezTo>
                  <a:cubicBezTo>
                    <a:pt x="428" y="192"/>
                    <a:pt x="428" y="192"/>
                    <a:pt x="428" y="192"/>
                  </a:cubicBezTo>
                  <a:cubicBezTo>
                    <a:pt x="428" y="194"/>
                    <a:pt x="429" y="194"/>
                    <a:pt x="429" y="194"/>
                  </a:cubicBezTo>
                  <a:cubicBezTo>
                    <a:pt x="433" y="192"/>
                    <a:pt x="433" y="192"/>
                    <a:pt x="433" y="192"/>
                  </a:cubicBezTo>
                  <a:cubicBezTo>
                    <a:pt x="428" y="192"/>
                    <a:pt x="428" y="192"/>
                    <a:pt x="428" y="192"/>
                  </a:cubicBezTo>
                  <a:cubicBezTo>
                    <a:pt x="433" y="192"/>
                    <a:pt x="433" y="192"/>
                    <a:pt x="433" y="192"/>
                  </a:cubicBezTo>
                  <a:cubicBezTo>
                    <a:pt x="429" y="190"/>
                    <a:pt x="429" y="190"/>
                    <a:pt x="429" y="190"/>
                  </a:cubicBezTo>
                  <a:cubicBezTo>
                    <a:pt x="428" y="191"/>
                    <a:pt x="428" y="192"/>
                    <a:pt x="428" y="192"/>
                  </a:cubicBezTo>
                  <a:cubicBezTo>
                    <a:pt x="433" y="192"/>
                    <a:pt x="433" y="192"/>
                    <a:pt x="433" y="192"/>
                  </a:cubicBezTo>
                  <a:cubicBezTo>
                    <a:pt x="429" y="190"/>
                    <a:pt x="429" y="190"/>
                    <a:pt x="429" y="190"/>
                  </a:cubicBezTo>
                  <a:cubicBezTo>
                    <a:pt x="433" y="192"/>
                    <a:pt x="433" y="192"/>
                    <a:pt x="433" y="192"/>
                  </a:cubicBezTo>
                  <a:cubicBezTo>
                    <a:pt x="429" y="190"/>
                    <a:pt x="429" y="190"/>
                    <a:pt x="429" y="190"/>
                  </a:cubicBezTo>
                  <a:cubicBezTo>
                    <a:pt x="433" y="192"/>
                    <a:pt x="433" y="192"/>
                    <a:pt x="433" y="192"/>
                  </a:cubicBezTo>
                  <a:cubicBezTo>
                    <a:pt x="431" y="188"/>
                    <a:pt x="431" y="188"/>
                    <a:pt x="431" y="188"/>
                  </a:cubicBezTo>
                  <a:cubicBezTo>
                    <a:pt x="431" y="188"/>
                    <a:pt x="430" y="189"/>
                    <a:pt x="429" y="190"/>
                  </a:cubicBezTo>
                  <a:cubicBezTo>
                    <a:pt x="433" y="192"/>
                    <a:pt x="433" y="192"/>
                    <a:pt x="433" y="192"/>
                  </a:cubicBezTo>
                  <a:cubicBezTo>
                    <a:pt x="431" y="188"/>
                    <a:pt x="431" y="188"/>
                    <a:pt x="431" y="188"/>
                  </a:cubicBezTo>
                  <a:cubicBezTo>
                    <a:pt x="433" y="192"/>
                    <a:pt x="433" y="192"/>
                    <a:pt x="433" y="192"/>
                  </a:cubicBezTo>
                  <a:cubicBezTo>
                    <a:pt x="433" y="188"/>
                    <a:pt x="433" y="188"/>
                    <a:pt x="433" y="188"/>
                  </a:cubicBezTo>
                  <a:cubicBezTo>
                    <a:pt x="432" y="188"/>
                    <a:pt x="432" y="188"/>
                    <a:pt x="431" y="188"/>
                  </a:cubicBezTo>
                  <a:cubicBezTo>
                    <a:pt x="433" y="192"/>
                    <a:pt x="433" y="192"/>
                    <a:pt x="433" y="192"/>
                  </a:cubicBezTo>
                  <a:cubicBezTo>
                    <a:pt x="433" y="188"/>
                    <a:pt x="433" y="188"/>
                    <a:pt x="433" y="188"/>
                  </a:cubicBezTo>
                  <a:cubicBezTo>
                    <a:pt x="433" y="192"/>
                    <a:pt x="433" y="192"/>
                    <a:pt x="433" y="192"/>
                  </a:cubicBezTo>
                  <a:cubicBezTo>
                    <a:pt x="434" y="188"/>
                    <a:pt x="434" y="188"/>
                    <a:pt x="434" y="188"/>
                  </a:cubicBezTo>
                  <a:cubicBezTo>
                    <a:pt x="434" y="188"/>
                    <a:pt x="433" y="188"/>
                    <a:pt x="433" y="188"/>
                  </a:cubicBezTo>
                  <a:cubicBezTo>
                    <a:pt x="433" y="192"/>
                    <a:pt x="433" y="192"/>
                    <a:pt x="433" y="192"/>
                  </a:cubicBezTo>
                  <a:cubicBezTo>
                    <a:pt x="434" y="188"/>
                    <a:pt x="434" y="188"/>
                    <a:pt x="434" y="188"/>
                  </a:cubicBezTo>
                  <a:cubicBezTo>
                    <a:pt x="433" y="189"/>
                    <a:pt x="433" y="189"/>
                    <a:pt x="433" y="189"/>
                  </a:cubicBezTo>
                  <a:cubicBezTo>
                    <a:pt x="434" y="188"/>
                    <a:pt x="434" y="188"/>
                    <a:pt x="434" y="188"/>
                  </a:cubicBezTo>
                  <a:cubicBezTo>
                    <a:pt x="434" y="188"/>
                    <a:pt x="434" y="188"/>
                    <a:pt x="434" y="188"/>
                  </a:cubicBezTo>
                  <a:cubicBezTo>
                    <a:pt x="433" y="189"/>
                    <a:pt x="433" y="189"/>
                    <a:pt x="433" y="189"/>
                  </a:cubicBezTo>
                  <a:cubicBezTo>
                    <a:pt x="434" y="188"/>
                    <a:pt x="434" y="188"/>
                    <a:pt x="434" y="188"/>
                  </a:cubicBezTo>
                  <a:cubicBezTo>
                    <a:pt x="434" y="188"/>
                    <a:pt x="433" y="188"/>
                    <a:pt x="432" y="187"/>
                  </a:cubicBezTo>
                  <a:cubicBezTo>
                    <a:pt x="428" y="186"/>
                    <a:pt x="419" y="182"/>
                    <a:pt x="409" y="178"/>
                  </a:cubicBezTo>
                  <a:cubicBezTo>
                    <a:pt x="393" y="171"/>
                    <a:pt x="374" y="162"/>
                    <a:pt x="358" y="155"/>
                  </a:cubicBezTo>
                  <a:cubicBezTo>
                    <a:pt x="350" y="152"/>
                    <a:pt x="343" y="148"/>
                    <a:pt x="338" y="146"/>
                  </a:cubicBezTo>
                  <a:cubicBezTo>
                    <a:pt x="333" y="144"/>
                    <a:pt x="330" y="143"/>
                    <a:pt x="330" y="143"/>
                  </a:cubicBezTo>
                  <a:cubicBezTo>
                    <a:pt x="328" y="142"/>
                    <a:pt x="325" y="142"/>
                    <a:pt x="324" y="144"/>
                  </a:cubicBezTo>
                  <a:cubicBezTo>
                    <a:pt x="323" y="145"/>
                    <a:pt x="323" y="146"/>
                    <a:pt x="323" y="147"/>
                  </a:cubicBezTo>
                  <a:cubicBezTo>
                    <a:pt x="323" y="148"/>
                    <a:pt x="323" y="149"/>
                    <a:pt x="324" y="149"/>
                  </a:cubicBezTo>
                  <a:cubicBezTo>
                    <a:pt x="324" y="150"/>
                    <a:pt x="325" y="150"/>
                    <a:pt x="325" y="151"/>
                  </a:cubicBezTo>
                  <a:cubicBezTo>
                    <a:pt x="326" y="152"/>
                    <a:pt x="327" y="152"/>
                    <a:pt x="328" y="153"/>
                  </a:cubicBezTo>
                  <a:cubicBezTo>
                    <a:pt x="332" y="156"/>
                    <a:pt x="339" y="161"/>
                    <a:pt x="347" y="166"/>
                  </a:cubicBezTo>
                  <a:cubicBezTo>
                    <a:pt x="373" y="182"/>
                    <a:pt x="411" y="204"/>
                    <a:pt x="411" y="204"/>
                  </a:cubicBezTo>
                  <a:cubicBezTo>
                    <a:pt x="414" y="201"/>
                    <a:pt x="414" y="201"/>
                    <a:pt x="414" y="201"/>
                  </a:cubicBezTo>
                  <a:cubicBezTo>
                    <a:pt x="410" y="198"/>
                    <a:pt x="410" y="198"/>
                    <a:pt x="410" y="198"/>
                  </a:cubicBezTo>
                  <a:cubicBezTo>
                    <a:pt x="414" y="201"/>
                    <a:pt x="414" y="201"/>
                    <a:pt x="414" y="201"/>
                  </a:cubicBezTo>
                  <a:cubicBezTo>
                    <a:pt x="412" y="196"/>
                    <a:pt x="412" y="196"/>
                    <a:pt x="412" y="196"/>
                  </a:cubicBezTo>
                  <a:cubicBezTo>
                    <a:pt x="412" y="196"/>
                    <a:pt x="411" y="197"/>
                    <a:pt x="410" y="198"/>
                  </a:cubicBezTo>
                  <a:cubicBezTo>
                    <a:pt x="414" y="201"/>
                    <a:pt x="414" y="201"/>
                    <a:pt x="414" y="201"/>
                  </a:cubicBezTo>
                  <a:cubicBezTo>
                    <a:pt x="412" y="196"/>
                    <a:pt x="412" y="196"/>
                    <a:pt x="412" y="196"/>
                  </a:cubicBezTo>
                  <a:cubicBezTo>
                    <a:pt x="414" y="200"/>
                    <a:pt x="414" y="200"/>
                    <a:pt x="414" y="200"/>
                  </a:cubicBezTo>
                  <a:cubicBezTo>
                    <a:pt x="414" y="196"/>
                    <a:pt x="414" y="196"/>
                    <a:pt x="414" y="196"/>
                  </a:cubicBezTo>
                  <a:cubicBezTo>
                    <a:pt x="413" y="196"/>
                    <a:pt x="413" y="196"/>
                    <a:pt x="412" y="196"/>
                  </a:cubicBezTo>
                  <a:cubicBezTo>
                    <a:pt x="414" y="200"/>
                    <a:pt x="414" y="200"/>
                    <a:pt x="414" y="200"/>
                  </a:cubicBezTo>
                  <a:cubicBezTo>
                    <a:pt x="414" y="196"/>
                    <a:pt x="414" y="196"/>
                    <a:pt x="414" y="196"/>
                  </a:cubicBezTo>
                  <a:cubicBezTo>
                    <a:pt x="414" y="200"/>
                    <a:pt x="414" y="200"/>
                    <a:pt x="414" y="200"/>
                  </a:cubicBezTo>
                  <a:cubicBezTo>
                    <a:pt x="414" y="196"/>
                    <a:pt x="414" y="196"/>
                    <a:pt x="414" y="196"/>
                  </a:cubicBezTo>
                  <a:cubicBezTo>
                    <a:pt x="414" y="196"/>
                    <a:pt x="414" y="196"/>
                    <a:pt x="414" y="196"/>
                  </a:cubicBezTo>
                  <a:cubicBezTo>
                    <a:pt x="414" y="200"/>
                    <a:pt x="414" y="200"/>
                    <a:pt x="414" y="200"/>
                  </a:cubicBezTo>
                  <a:cubicBezTo>
                    <a:pt x="414" y="196"/>
                    <a:pt x="414" y="196"/>
                    <a:pt x="414" y="196"/>
                  </a:cubicBezTo>
                  <a:cubicBezTo>
                    <a:pt x="414" y="198"/>
                    <a:pt x="414" y="198"/>
                    <a:pt x="414" y="198"/>
                  </a:cubicBezTo>
                  <a:cubicBezTo>
                    <a:pt x="415" y="196"/>
                    <a:pt x="415" y="196"/>
                    <a:pt x="415" y="196"/>
                  </a:cubicBezTo>
                  <a:cubicBezTo>
                    <a:pt x="414" y="196"/>
                    <a:pt x="414" y="196"/>
                    <a:pt x="414" y="196"/>
                  </a:cubicBezTo>
                  <a:cubicBezTo>
                    <a:pt x="414" y="198"/>
                    <a:pt x="414" y="198"/>
                    <a:pt x="414" y="198"/>
                  </a:cubicBezTo>
                  <a:cubicBezTo>
                    <a:pt x="415" y="196"/>
                    <a:pt x="415" y="196"/>
                    <a:pt x="415" y="196"/>
                  </a:cubicBezTo>
                  <a:cubicBezTo>
                    <a:pt x="415" y="196"/>
                    <a:pt x="414" y="196"/>
                    <a:pt x="413" y="196"/>
                  </a:cubicBezTo>
                  <a:cubicBezTo>
                    <a:pt x="410" y="194"/>
                    <a:pt x="402" y="191"/>
                    <a:pt x="393" y="187"/>
                  </a:cubicBezTo>
                  <a:cubicBezTo>
                    <a:pt x="380" y="180"/>
                    <a:pt x="363" y="172"/>
                    <a:pt x="348" y="165"/>
                  </a:cubicBezTo>
                  <a:cubicBezTo>
                    <a:pt x="341" y="162"/>
                    <a:pt x="334" y="159"/>
                    <a:pt x="329" y="157"/>
                  </a:cubicBezTo>
                  <a:cubicBezTo>
                    <a:pt x="326" y="156"/>
                    <a:pt x="324" y="155"/>
                    <a:pt x="322" y="155"/>
                  </a:cubicBezTo>
                  <a:cubicBezTo>
                    <a:pt x="321" y="154"/>
                    <a:pt x="321" y="154"/>
                    <a:pt x="320" y="154"/>
                  </a:cubicBezTo>
                  <a:cubicBezTo>
                    <a:pt x="319" y="154"/>
                    <a:pt x="318" y="153"/>
                    <a:pt x="317" y="153"/>
                  </a:cubicBezTo>
                  <a:cubicBezTo>
                    <a:pt x="317" y="153"/>
                    <a:pt x="316" y="153"/>
                    <a:pt x="316" y="154"/>
                  </a:cubicBezTo>
                  <a:cubicBezTo>
                    <a:pt x="315" y="154"/>
                    <a:pt x="315" y="154"/>
                    <a:pt x="314" y="154"/>
                  </a:cubicBezTo>
                  <a:cubicBezTo>
                    <a:pt x="314" y="155"/>
                    <a:pt x="313" y="155"/>
                    <a:pt x="313" y="156"/>
                  </a:cubicBezTo>
                  <a:cubicBezTo>
                    <a:pt x="312" y="157"/>
                    <a:pt x="312" y="158"/>
                    <a:pt x="313" y="159"/>
                  </a:cubicBezTo>
                  <a:cubicBezTo>
                    <a:pt x="313" y="160"/>
                    <a:pt x="314" y="161"/>
                    <a:pt x="315" y="162"/>
                  </a:cubicBezTo>
                  <a:cubicBezTo>
                    <a:pt x="315" y="162"/>
                    <a:pt x="316" y="163"/>
                    <a:pt x="318" y="164"/>
                  </a:cubicBezTo>
                  <a:cubicBezTo>
                    <a:pt x="327" y="169"/>
                    <a:pt x="348" y="182"/>
                    <a:pt x="366" y="193"/>
                  </a:cubicBezTo>
                  <a:cubicBezTo>
                    <a:pt x="376" y="199"/>
                    <a:pt x="385" y="204"/>
                    <a:pt x="391" y="208"/>
                  </a:cubicBezTo>
                  <a:cubicBezTo>
                    <a:pt x="394" y="211"/>
                    <a:pt x="397" y="212"/>
                    <a:pt x="399" y="214"/>
                  </a:cubicBezTo>
                  <a:cubicBezTo>
                    <a:pt x="400" y="214"/>
                    <a:pt x="400" y="215"/>
                    <a:pt x="401" y="215"/>
                  </a:cubicBezTo>
                  <a:cubicBezTo>
                    <a:pt x="401" y="215"/>
                    <a:pt x="401" y="215"/>
                    <a:pt x="401" y="215"/>
                  </a:cubicBezTo>
                  <a:cubicBezTo>
                    <a:pt x="401" y="215"/>
                    <a:pt x="401" y="215"/>
                    <a:pt x="401" y="215"/>
                  </a:cubicBezTo>
                  <a:cubicBezTo>
                    <a:pt x="403" y="214"/>
                    <a:pt x="403" y="214"/>
                    <a:pt x="403" y="214"/>
                  </a:cubicBezTo>
                  <a:cubicBezTo>
                    <a:pt x="401" y="215"/>
                    <a:pt x="401" y="215"/>
                    <a:pt x="401" y="215"/>
                  </a:cubicBezTo>
                  <a:cubicBezTo>
                    <a:pt x="401" y="215"/>
                    <a:pt x="401" y="215"/>
                    <a:pt x="401" y="215"/>
                  </a:cubicBezTo>
                  <a:cubicBezTo>
                    <a:pt x="403" y="214"/>
                    <a:pt x="403" y="214"/>
                    <a:pt x="403" y="214"/>
                  </a:cubicBezTo>
                  <a:cubicBezTo>
                    <a:pt x="401" y="215"/>
                    <a:pt x="401" y="215"/>
                    <a:pt x="401" y="215"/>
                  </a:cubicBezTo>
                  <a:cubicBezTo>
                    <a:pt x="404" y="213"/>
                    <a:pt x="404" y="213"/>
                    <a:pt x="404" y="213"/>
                  </a:cubicBezTo>
                  <a:cubicBezTo>
                    <a:pt x="400" y="213"/>
                    <a:pt x="400" y="213"/>
                    <a:pt x="400" y="213"/>
                  </a:cubicBezTo>
                  <a:cubicBezTo>
                    <a:pt x="400" y="214"/>
                    <a:pt x="400" y="215"/>
                    <a:pt x="401" y="215"/>
                  </a:cubicBezTo>
                  <a:cubicBezTo>
                    <a:pt x="404" y="213"/>
                    <a:pt x="404" y="213"/>
                    <a:pt x="404" y="213"/>
                  </a:cubicBezTo>
                  <a:cubicBezTo>
                    <a:pt x="400" y="213"/>
                    <a:pt x="400" y="213"/>
                    <a:pt x="400" y="213"/>
                  </a:cubicBezTo>
                  <a:cubicBezTo>
                    <a:pt x="404" y="213"/>
                    <a:pt x="404" y="213"/>
                    <a:pt x="404" y="213"/>
                  </a:cubicBezTo>
                  <a:cubicBezTo>
                    <a:pt x="401" y="210"/>
                    <a:pt x="401" y="210"/>
                    <a:pt x="401" y="210"/>
                  </a:cubicBezTo>
                  <a:cubicBezTo>
                    <a:pt x="400" y="211"/>
                    <a:pt x="400" y="212"/>
                    <a:pt x="400" y="213"/>
                  </a:cubicBezTo>
                  <a:cubicBezTo>
                    <a:pt x="404" y="213"/>
                    <a:pt x="404" y="213"/>
                    <a:pt x="404" y="213"/>
                  </a:cubicBezTo>
                  <a:cubicBezTo>
                    <a:pt x="401" y="210"/>
                    <a:pt x="401" y="210"/>
                    <a:pt x="401" y="210"/>
                  </a:cubicBezTo>
                  <a:cubicBezTo>
                    <a:pt x="404" y="213"/>
                    <a:pt x="404" y="213"/>
                    <a:pt x="404" y="213"/>
                  </a:cubicBezTo>
                  <a:cubicBezTo>
                    <a:pt x="401" y="210"/>
                    <a:pt x="401" y="210"/>
                    <a:pt x="401" y="210"/>
                  </a:cubicBezTo>
                  <a:cubicBezTo>
                    <a:pt x="404" y="213"/>
                    <a:pt x="404" y="213"/>
                    <a:pt x="404" y="213"/>
                  </a:cubicBezTo>
                  <a:cubicBezTo>
                    <a:pt x="403" y="208"/>
                    <a:pt x="403" y="208"/>
                    <a:pt x="403" y="208"/>
                  </a:cubicBezTo>
                  <a:cubicBezTo>
                    <a:pt x="402" y="209"/>
                    <a:pt x="401" y="209"/>
                    <a:pt x="401" y="210"/>
                  </a:cubicBezTo>
                  <a:cubicBezTo>
                    <a:pt x="404" y="213"/>
                    <a:pt x="404" y="213"/>
                    <a:pt x="404" y="213"/>
                  </a:cubicBezTo>
                  <a:cubicBezTo>
                    <a:pt x="403" y="208"/>
                    <a:pt x="403" y="208"/>
                    <a:pt x="403" y="208"/>
                  </a:cubicBezTo>
                  <a:cubicBezTo>
                    <a:pt x="404" y="212"/>
                    <a:pt x="404" y="212"/>
                    <a:pt x="404" y="212"/>
                  </a:cubicBezTo>
                  <a:cubicBezTo>
                    <a:pt x="404" y="208"/>
                    <a:pt x="404" y="208"/>
                    <a:pt x="404" y="208"/>
                  </a:cubicBezTo>
                  <a:cubicBezTo>
                    <a:pt x="404" y="208"/>
                    <a:pt x="404" y="208"/>
                    <a:pt x="403" y="208"/>
                  </a:cubicBezTo>
                  <a:cubicBezTo>
                    <a:pt x="404" y="212"/>
                    <a:pt x="404" y="212"/>
                    <a:pt x="404" y="212"/>
                  </a:cubicBezTo>
                  <a:cubicBezTo>
                    <a:pt x="404" y="208"/>
                    <a:pt x="404" y="208"/>
                    <a:pt x="404" y="208"/>
                  </a:cubicBezTo>
                  <a:cubicBezTo>
                    <a:pt x="404" y="211"/>
                    <a:pt x="404" y="211"/>
                    <a:pt x="404" y="211"/>
                  </a:cubicBezTo>
                  <a:cubicBezTo>
                    <a:pt x="404" y="208"/>
                    <a:pt x="404" y="208"/>
                    <a:pt x="404" y="208"/>
                  </a:cubicBezTo>
                  <a:cubicBezTo>
                    <a:pt x="404" y="208"/>
                    <a:pt x="404" y="208"/>
                    <a:pt x="404" y="208"/>
                  </a:cubicBezTo>
                  <a:cubicBezTo>
                    <a:pt x="404" y="211"/>
                    <a:pt x="404" y="211"/>
                    <a:pt x="404" y="211"/>
                  </a:cubicBezTo>
                  <a:cubicBezTo>
                    <a:pt x="404" y="208"/>
                    <a:pt x="404" y="208"/>
                    <a:pt x="404" y="208"/>
                  </a:cubicBezTo>
                  <a:cubicBezTo>
                    <a:pt x="404" y="208"/>
                    <a:pt x="404" y="208"/>
                    <a:pt x="404" y="208"/>
                  </a:cubicBezTo>
                  <a:cubicBezTo>
                    <a:pt x="404" y="208"/>
                    <a:pt x="403" y="208"/>
                    <a:pt x="402" y="207"/>
                  </a:cubicBezTo>
                  <a:cubicBezTo>
                    <a:pt x="398" y="206"/>
                    <a:pt x="389" y="202"/>
                    <a:pt x="380" y="198"/>
                  </a:cubicBezTo>
                  <a:cubicBezTo>
                    <a:pt x="365" y="191"/>
                    <a:pt x="347" y="182"/>
                    <a:pt x="332" y="175"/>
                  </a:cubicBezTo>
                  <a:cubicBezTo>
                    <a:pt x="324" y="171"/>
                    <a:pt x="318" y="168"/>
                    <a:pt x="313" y="166"/>
                  </a:cubicBezTo>
                  <a:cubicBezTo>
                    <a:pt x="311" y="165"/>
                    <a:pt x="309" y="164"/>
                    <a:pt x="307" y="163"/>
                  </a:cubicBezTo>
                  <a:cubicBezTo>
                    <a:pt x="306" y="163"/>
                    <a:pt x="306" y="163"/>
                    <a:pt x="305" y="162"/>
                  </a:cubicBezTo>
                  <a:cubicBezTo>
                    <a:pt x="304" y="162"/>
                    <a:pt x="304" y="162"/>
                    <a:pt x="304" y="162"/>
                  </a:cubicBezTo>
                  <a:cubicBezTo>
                    <a:pt x="304" y="162"/>
                    <a:pt x="304" y="162"/>
                    <a:pt x="303" y="162"/>
                  </a:cubicBezTo>
                  <a:cubicBezTo>
                    <a:pt x="302" y="162"/>
                    <a:pt x="302" y="162"/>
                    <a:pt x="301" y="162"/>
                  </a:cubicBezTo>
                  <a:cubicBezTo>
                    <a:pt x="301" y="162"/>
                    <a:pt x="301" y="162"/>
                    <a:pt x="300" y="163"/>
                  </a:cubicBezTo>
                  <a:cubicBezTo>
                    <a:pt x="300" y="163"/>
                    <a:pt x="299" y="163"/>
                    <a:pt x="299" y="164"/>
                  </a:cubicBezTo>
                  <a:cubicBezTo>
                    <a:pt x="298" y="165"/>
                    <a:pt x="298" y="166"/>
                    <a:pt x="298" y="167"/>
                  </a:cubicBezTo>
                  <a:cubicBezTo>
                    <a:pt x="299" y="169"/>
                    <a:pt x="299" y="170"/>
                    <a:pt x="300" y="170"/>
                  </a:cubicBezTo>
                  <a:cubicBezTo>
                    <a:pt x="300" y="170"/>
                    <a:pt x="302" y="171"/>
                    <a:pt x="304" y="172"/>
                  </a:cubicBezTo>
                  <a:cubicBezTo>
                    <a:pt x="312" y="177"/>
                    <a:pt x="332" y="189"/>
                    <a:pt x="350" y="200"/>
                  </a:cubicBezTo>
                  <a:cubicBezTo>
                    <a:pt x="359" y="205"/>
                    <a:pt x="368" y="211"/>
                    <a:pt x="374" y="215"/>
                  </a:cubicBezTo>
                  <a:cubicBezTo>
                    <a:pt x="377" y="217"/>
                    <a:pt x="379" y="219"/>
                    <a:pt x="381" y="220"/>
                  </a:cubicBezTo>
                  <a:cubicBezTo>
                    <a:pt x="382" y="220"/>
                    <a:pt x="383" y="221"/>
                    <a:pt x="383" y="221"/>
                  </a:cubicBezTo>
                  <a:cubicBezTo>
                    <a:pt x="383" y="221"/>
                    <a:pt x="383" y="221"/>
                    <a:pt x="383" y="221"/>
                  </a:cubicBezTo>
                  <a:cubicBezTo>
                    <a:pt x="384" y="220"/>
                    <a:pt x="384" y="220"/>
                    <a:pt x="384" y="220"/>
                  </a:cubicBezTo>
                  <a:cubicBezTo>
                    <a:pt x="383" y="221"/>
                    <a:pt x="383" y="221"/>
                    <a:pt x="383" y="221"/>
                  </a:cubicBezTo>
                  <a:cubicBezTo>
                    <a:pt x="383" y="221"/>
                    <a:pt x="383" y="221"/>
                    <a:pt x="383" y="221"/>
                  </a:cubicBezTo>
                  <a:cubicBezTo>
                    <a:pt x="384" y="220"/>
                    <a:pt x="384" y="220"/>
                    <a:pt x="384" y="220"/>
                  </a:cubicBezTo>
                  <a:cubicBezTo>
                    <a:pt x="383" y="221"/>
                    <a:pt x="383" y="221"/>
                    <a:pt x="383" y="221"/>
                  </a:cubicBezTo>
                  <a:cubicBezTo>
                    <a:pt x="386" y="219"/>
                    <a:pt x="386" y="219"/>
                    <a:pt x="386" y="219"/>
                  </a:cubicBezTo>
                  <a:cubicBezTo>
                    <a:pt x="382" y="219"/>
                    <a:pt x="382" y="219"/>
                    <a:pt x="382" y="219"/>
                  </a:cubicBezTo>
                  <a:cubicBezTo>
                    <a:pt x="382" y="220"/>
                    <a:pt x="383" y="221"/>
                    <a:pt x="383" y="221"/>
                  </a:cubicBezTo>
                  <a:cubicBezTo>
                    <a:pt x="386" y="219"/>
                    <a:pt x="386" y="219"/>
                    <a:pt x="386" y="219"/>
                  </a:cubicBezTo>
                  <a:cubicBezTo>
                    <a:pt x="382" y="219"/>
                    <a:pt x="382" y="219"/>
                    <a:pt x="382" y="219"/>
                  </a:cubicBezTo>
                  <a:cubicBezTo>
                    <a:pt x="386" y="219"/>
                    <a:pt x="386" y="219"/>
                    <a:pt x="386" y="219"/>
                  </a:cubicBezTo>
                  <a:cubicBezTo>
                    <a:pt x="383" y="216"/>
                    <a:pt x="383" y="216"/>
                    <a:pt x="383" y="216"/>
                  </a:cubicBezTo>
                  <a:cubicBezTo>
                    <a:pt x="382" y="217"/>
                    <a:pt x="382" y="218"/>
                    <a:pt x="382" y="219"/>
                  </a:cubicBezTo>
                  <a:cubicBezTo>
                    <a:pt x="386" y="219"/>
                    <a:pt x="386" y="219"/>
                    <a:pt x="386" y="219"/>
                  </a:cubicBezTo>
                  <a:cubicBezTo>
                    <a:pt x="383" y="216"/>
                    <a:pt x="383" y="216"/>
                    <a:pt x="383" y="216"/>
                  </a:cubicBezTo>
                  <a:cubicBezTo>
                    <a:pt x="387" y="219"/>
                    <a:pt x="387" y="219"/>
                    <a:pt x="387" y="219"/>
                  </a:cubicBezTo>
                  <a:cubicBezTo>
                    <a:pt x="388" y="215"/>
                    <a:pt x="388" y="215"/>
                    <a:pt x="388" y="215"/>
                  </a:cubicBezTo>
                  <a:cubicBezTo>
                    <a:pt x="388" y="215"/>
                    <a:pt x="365" y="205"/>
                    <a:pt x="341" y="196"/>
                  </a:cubicBezTo>
                  <a:cubicBezTo>
                    <a:pt x="329" y="191"/>
                    <a:pt x="316" y="186"/>
                    <a:pt x="307" y="182"/>
                  </a:cubicBezTo>
                  <a:cubicBezTo>
                    <a:pt x="303" y="181"/>
                    <a:pt x="299" y="179"/>
                    <a:pt x="296" y="178"/>
                  </a:cubicBezTo>
                  <a:cubicBezTo>
                    <a:pt x="295" y="177"/>
                    <a:pt x="294" y="177"/>
                    <a:pt x="293" y="177"/>
                  </a:cubicBezTo>
                  <a:cubicBezTo>
                    <a:pt x="292" y="177"/>
                    <a:pt x="292" y="176"/>
                    <a:pt x="292" y="176"/>
                  </a:cubicBezTo>
                  <a:cubicBezTo>
                    <a:pt x="291" y="176"/>
                    <a:pt x="291" y="176"/>
                    <a:pt x="291" y="176"/>
                  </a:cubicBezTo>
                  <a:cubicBezTo>
                    <a:pt x="291" y="176"/>
                    <a:pt x="291" y="176"/>
                    <a:pt x="291" y="176"/>
                  </a:cubicBezTo>
                  <a:cubicBezTo>
                    <a:pt x="290" y="176"/>
                    <a:pt x="290" y="176"/>
                    <a:pt x="290" y="176"/>
                  </a:cubicBezTo>
                  <a:cubicBezTo>
                    <a:pt x="289" y="176"/>
                    <a:pt x="289" y="176"/>
                    <a:pt x="289" y="176"/>
                  </a:cubicBezTo>
                  <a:cubicBezTo>
                    <a:pt x="288" y="176"/>
                    <a:pt x="288" y="176"/>
                    <a:pt x="287" y="177"/>
                  </a:cubicBezTo>
                  <a:cubicBezTo>
                    <a:pt x="287" y="177"/>
                    <a:pt x="286" y="177"/>
                    <a:pt x="286" y="178"/>
                  </a:cubicBezTo>
                  <a:cubicBezTo>
                    <a:pt x="285" y="180"/>
                    <a:pt x="285" y="183"/>
                    <a:pt x="287" y="184"/>
                  </a:cubicBezTo>
                  <a:cubicBezTo>
                    <a:pt x="370" y="236"/>
                    <a:pt x="370" y="236"/>
                    <a:pt x="370" y="236"/>
                  </a:cubicBezTo>
                  <a:cubicBezTo>
                    <a:pt x="372" y="232"/>
                    <a:pt x="372" y="232"/>
                    <a:pt x="372" y="232"/>
                  </a:cubicBezTo>
                  <a:cubicBezTo>
                    <a:pt x="369" y="230"/>
                    <a:pt x="369" y="230"/>
                    <a:pt x="369" y="230"/>
                  </a:cubicBezTo>
                  <a:cubicBezTo>
                    <a:pt x="372" y="232"/>
                    <a:pt x="372" y="232"/>
                    <a:pt x="372" y="232"/>
                  </a:cubicBezTo>
                  <a:cubicBezTo>
                    <a:pt x="370" y="228"/>
                    <a:pt x="370" y="228"/>
                    <a:pt x="370" y="228"/>
                  </a:cubicBezTo>
                  <a:cubicBezTo>
                    <a:pt x="370" y="229"/>
                    <a:pt x="369" y="229"/>
                    <a:pt x="369" y="230"/>
                  </a:cubicBezTo>
                  <a:cubicBezTo>
                    <a:pt x="372" y="232"/>
                    <a:pt x="372" y="232"/>
                    <a:pt x="372" y="232"/>
                  </a:cubicBezTo>
                  <a:cubicBezTo>
                    <a:pt x="370" y="228"/>
                    <a:pt x="370" y="228"/>
                    <a:pt x="370" y="228"/>
                  </a:cubicBezTo>
                  <a:cubicBezTo>
                    <a:pt x="372" y="232"/>
                    <a:pt x="372" y="232"/>
                    <a:pt x="372" y="232"/>
                  </a:cubicBezTo>
                  <a:cubicBezTo>
                    <a:pt x="371" y="228"/>
                    <a:pt x="371" y="228"/>
                    <a:pt x="371" y="228"/>
                  </a:cubicBezTo>
                  <a:cubicBezTo>
                    <a:pt x="371" y="228"/>
                    <a:pt x="371" y="228"/>
                    <a:pt x="370" y="228"/>
                  </a:cubicBezTo>
                  <a:cubicBezTo>
                    <a:pt x="372" y="232"/>
                    <a:pt x="372" y="232"/>
                    <a:pt x="372" y="232"/>
                  </a:cubicBezTo>
                  <a:cubicBezTo>
                    <a:pt x="371" y="228"/>
                    <a:pt x="371" y="228"/>
                    <a:pt x="371" y="228"/>
                  </a:cubicBezTo>
                  <a:cubicBezTo>
                    <a:pt x="372" y="232"/>
                    <a:pt x="372" y="232"/>
                    <a:pt x="372" y="232"/>
                  </a:cubicBezTo>
                  <a:cubicBezTo>
                    <a:pt x="372" y="228"/>
                    <a:pt x="372" y="228"/>
                    <a:pt x="372" y="228"/>
                  </a:cubicBezTo>
                  <a:cubicBezTo>
                    <a:pt x="372" y="228"/>
                    <a:pt x="372" y="228"/>
                    <a:pt x="371" y="228"/>
                  </a:cubicBezTo>
                  <a:cubicBezTo>
                    <a:pt x="372" y="232"/>
                    <a:pt x="372" y="232"/>
                    <a:pt x="372" y="232"/>
                  </a:cubicBezTo>
                  <a:cubicBezTo>
                    <a:pt x="372" y="228"/>
                    <a:pt x="372" y="228"/>
                    <a:pt x="372" y="228"/>
                  </a:cubicBezTo>
                  <a:cubicBezTo>
                    <a:pt x="372" y="231"/>
                    <a:pt x="372" y="231"/>
                    <a:pt x="372" y="231"/>
                  </a:cubicBezTo>
                  <a:cubicBezTo>
                    <a:pt x="373" y="228"/>
                    <a:pt x="373" y="228"/>
                    <a:pt x="373" y="228"/>
                  </a:cubicBezTo>
                  <a:cubicBezTo>
                    <a:pt x="372" y="228"/>
                    <a:pt x="372" y="228"/>
                    <a:pt x="372" y="228"/>
                  </a:cubicBezTo>
                  <a:cubicBezTo>
                    <a:pt x="372" y="231"/>
                    <a:pt x="372" y="231"/>
                    <a:pt x="372" y="231"/>
                  </a:cubicBezTo>
                  <a:cubicBezTo>
                    <a:pt x="373" y="228"/>
                    <a:pt x="373" y="228"/>
                    <a:pt x="373" y="228"/>
                  </a:cubicBezTo>
                  <a:cubicBezTo>
                    <a:pt x="373" y="228"/>
                    <a:pt x="373" y="228"/>
                    <a:pt x="373" y="228"/>
                  </a:cubicBezTo>
                  <a:cubicBezTo>
                    <a:pt x="373" y="228"/>
                    <a:pt x="373" y="228"/>
                    <a:pt x="373" y="228"/>
                  </a:cubicBezTo>
                  <a:cubicBezTo>
                    <a:pt x="373" y="228"/>
                    <a:pt x="373" y="228"/>
                    <a:pt x="373" y="228"/>
                  </a:cubicBezTo>
                  <a:cubicBezTo>
                    <a:pt x="373" y="228"/>
                    <a:pt x="373" y="228"/>
                    <a:pt x="373" y="228"/>
                  </a:cubicBezTo>
                  <a:cubicBezTo>
                    <a:pt x="373" y="228"/>
                    <a:pt x="373" y="228"/>
                    <a:pt x="373" y="228"/>
                  </a:cubicBezTo>
                  <a:cubicBezTo>
                    <a:pt x="373" y="228"/>
                    <a:pt x="372" y="228"/>
                    <a:pt x="371" y="227"/>
                  </a:cubicBezTo>
                  <a:cubicBezTo>
                    <a:pt x="367" y="226"/>
                    <a:pt x="358" y="222"/>
                    <a:pt x="348" y="217"/>
                  </a:cubicBezTo>
                  <a:cubicBezTo>
                    <a:pt x="333" y="210"/>
                    <a:pt x="314" y="201"/>
                    <a:pt x="299" y="194"/>
                  </a:cubicBezTo>
                  <a:cubicBezTo>
                    <a:pt x="291" y="191"/>
                    <a:pt x="284" y="187"/>
                    <a:pt x="280" y="185"/>
                  </a:cubicBezTo>
                  <a:cubicBezTo>
                    <a:pt x="275" y="183"/>
                    <a:pt x="272" y="182"/>
                    <a:pt x="272" y="182"/>
                  </a:cubicBezTo>
                  <a:cubicBezTo>
                    <a:pt x="270" y="180"/>
                    <a:pt x="267" y="181"/>
                    <a:pt x="266" y="183"/>
                  </a:cubicBezTo>
                  <a:cubicBezTo>
                    <a:pt x="265" y="186"/>
                    <a:pt x="266" y="188"/>
                    <a:pt x="268" y="189"/>
                  </a:cubicBezTo>
                  <a:cubicBezTo>
                    <a:pt x="268" y="190"/>
                    <a:pt x="273" y="193"/>
                    <a:pt x="281" y="198"/>
                  </a:cubicBezTo>
                  <a:cubicBezTo>
                    <a:pt x="294" y="205"/>
                    <a:pt x="312" y="216"/>
                    <a:pt x="327" y="226"/>
                  </a:cubicBezTo>
                  <a:cubicBezTo>
                    <a:pt x="335" y="230"/>
                    <a:pt x="342" y="235"/>
                    <a:pt x="347" y="238"/>
                  </a:cubicBezTo>
                  <a:cubicBezTo>
                    <a:pt x="349" y="240"/>
                    <a:pt x="351" y="241"/>
                    <a:pt x="352" y="242"/>
                  </a:cubicBezTo>
                  <a:cubicBezTo>
                    <a:pt x="353" y="242"/>
                    <a:pt x="353" y="243"/>
                    <a:pt x="354" y="243"/>
                  </a:cubicBezTo>
                  <a:cubicBezTo>
                    <a:pt x="354" y="243"/>
                    <a:pt x="354" y="243"/>
                    <a:pt x="354" y="243"/>
                  </a:cubicBezTo>
                  <a:cubicBezTo>
                    <a:pt x="355" y="241"/>
                    <a:pt x="355" y="241"/>
                    <a:pt x="355" y="241"/>
                  </a:cubicBezTo>
                  <a:cubicBezTo>
                    <a:pt x="353" y="243"/>
                    <a:pt x="353" y="243"/>
                    <a:pt x="353" y="243"/>
                  </a:cubicBezTo>
                  <a:cubicBezTo>
                    <a:pt x="354" y="243"/>
                    <a:pt x="354" y="243"/>
                    <a:pt x="354" y="243"/>
                  </a:cubicBezTo>
                  <a:cubicBezTo>
                    <a:pt x="355" y="241"/>
                    <a:pt x="355" y="241"/>
                    <a:pt x="355" y="241"/>
                  </a:cubicBezTo>
                  <a:cubicBezTo>
                    <a:pt x="353" y="243"/>
                    <a:pt x="353" y="243"/>
                    <a:pt x="353" y="243"/>
                  </a:cubicBezTo>
                  <a:cubicBezTo>
                    <a:pt x="357" y="240"/>
                    <a:pt x="357" y="240"/>
                    <a:pt x="357" y="240"/>
                  </a:cubicBezTo>
                  <a:cubicBezTo>
                    <a:pt x="353" y="242"/>
                    <a:pt x="353" y="242"/>
                    <a:pt x="353" y="242"/>
                  </a:cubicBezTo>
                  <a:cubicBezTo>
                    <a:pt x="353" y="243"/>
                    <a:pt x="353" y="243"/>
                    <a:pt x="353" y="243"/>
                  </a:cubicBezTo>
                  <a:cubicBezTo>
                    <a:pt x="357" y="240"/>
                    <a:pt x="357" y="240"/>
                    <a:pt x="357" y="240"/>
                  </a:cubicBezTo>
                  <a:cubicBezTo>
                    <a:pt x="353" y="242"/>
                    <a:pt x="353" y="242"/>
                    <a:pt x="353" y="242"/>
                  </a:cubicBezTo>
                  <a:cubicBezTo>
                    <a:pt x="357" y="240"/>
                    <a:pt x="357" y="240"/>
                    <a:pt x="357" y="240"/>
                  </a:cubicBezTo>
                  <a:cubicBezTo>
                    <a:pt x="353" y="240"/>
                    <a:pt x="353" y="240"/>
                    <a:pt x="353" y="240"/>
                  </a:cubicBezTo>
                  <a:cubicBezTo>
                    <a:pt x="353" y="241"/>
                    <a:pt x="353" y="242"/>
                    <a:pt x="353" y="242"/>
                  </a:cubicBezTo>
                  <a:cubicBezTo>
                    <a:pt x="357" y="240"/>
                    <a:pt x="357" y="240"/>
                    <a:pt x="357" y="240"/>
                  </a:cubicBezTo>
                  <a:cubicBezTo>
                    <a:pt x="353" y="240"/>
                    <a:pt x="353" y="240"/>
                    <a:pt x="353" y="240"/>
                  </a:cubicBezTo>
                  <a:cubicBezTo>
                    <a:pt x="357" y="240"/>
                    <a:pt x="357" y="240"/>
                    <a:pt x="357" y="240"/>
                  </a:cubicBezTo>
                  <a:cubicBezTo>
                    <a:pt x="353" y="238"/>
                    <a:pt x="353" y="238"/>
                    <a:pt x="353" y="238"/>
                  </a:cubicBezTo>
                  <a:cubicBezTo>
                    <a:pt x="353" y="238"/>
                    <a:pt x="353" y="239"/>
                    <a:pt x="353" y="240"/>
                  </a:cubicBezTo>
                  <a:cubicBezTo>
                    <a:pt x="357" y="240"/>
                    <a:pt x="357" y="240"/>
                    <a:pt x="357" y="240"/>
                  </a:cubicBezTo>
                  <a:cubicBezTo>
                    <a:pt x="353" y="238"/>
                    <a:pt x="353" y="238"/>
                    <a:pt x="353" y="238"/>
                  </a:cubicBezTo>
                  <a:cubicBezTo>
                    <a:pt x="357" y="240"/>
                    <a:pt x="357" y="240"/>
                    <a:pt x="357" y="240"/>
                  </a:cubicBezTo>
                  <a:cubicBezTo>
                    <a:pt x="353" y="237"/>
                    <a:pt x="353" y="237"/>
                    <a:pt x="353" y="237"/>
                  </a:cubicBezTo>
                  <a:cubicBezTo>
                    <a:pt x="357" y="240"/>
                    <a:pt x="357" y="240"/>
                    <a:pt x="357" y="240"/>
                  </a:cubicBezTo>
                  <a:cubicBezTo>
                    <a:pt x="356" y="236"/>
                    <a:pt x="356" y="236"/>
                    <a:pt x="356" y="236"/>
                  </a:cubicBezTo>
                  <a:cubicBezTo>
                    <a:pt x="355" y="236"/>
                    <a:pt x="354" y="236"/>
                    <a:pt x="353" y="237"/>
                  </a:cubicBezTo>
                  <a:cubicBezTo>
                    <a:pt x="357" y="240"/>
                    <a:pt x="357" y="240"/>
                    <a:pt x="357" y="240"/>
                  </a:cubicBezTo>
                  <a:cubicBezTo>
                    <a:pt x="356" y="236"/>
                    <a:pt x="356" y="236"/>
                    <a:pt x="356" y="236"/>
                  </a:cubicBezTo>
                  <a:cubicBezTo>
                    <a:pt x="357" y="240"/>
                    <a:pt x="357" y="240"/>
                    <a:pt x="357" y="240"/>
                  </a:cubicBezTo>
                  <a:cubicBezTo>
                    <a:pt x="357" y="235"/>
                    <a:pt x="357" y="235"/>
                    <a:pt x="357" y="235"/>
                  </a:cubicBezTo>
                  <a:cubicBezTo>
                    <a:pt x="357" y="235"/>
                    <a:pt x="356" y="235"/>
                    <a:pt x="356" y="236"/>
                  </a:cubicBezTo>
                  <a:cubicBezTo>
                    <a:pt x="357" y="240"/>
                    <a:pt x="357" y="240"/>
                    <a:pt x="357" y="240"/>
                  </a:cubicBezTo>
                  <a:cubicBezTo>
                    <a:pt x="357" y="235"/>
                    <a:pt x="357" y="235"/>
                    <a:pt x="357" y="235"/>
                  </a:cubicBezTo>
                  <a:cubicBezTo>
                    <a:pt x="357" y="239"/>
                    <a:pt x="357" y="239"/>
                    <a:pt x="357" y="239"/>
                  </a:cubicBezTo>
                  <a:cubicBezTo>
                    <a:pt x="358" y="236"/>
                    <a:pt x="358" y="236"/>
                    <a:pt x="358" y="236"/>
                  </a:cubicBezTo>
                  <a:cubicBezTo>
                    <a:pt x="358" y="235"/>
                    <a:pt x="358" y="235"/>
                    <a:pt x="357" y="235"/>
                  </a:cubicBezTo>
                  <a:cubicBezTo>
                    <a:pt x="357" y="239"/>
                    <a:pt x="357" y="239"/>
                    <a:pt x="357" y="239"/>
                  </a:cubicBezTo>
                  <a:cubicBezTo>
                    <a:pt x="358" y="236"/>
                    <a:pt x="358" y="236"/>
                    <a:pt x="358" y="236"/>
                  </a:cubicBezTo>
                  <a:cubicBezTo>
                    <a:pt x="358" y="236"/>
                    <a:pt x="358" y="236"/>
                    <a:pt x="358" y="236"/>
                  </a:cubicBezTo>
                  <a:cubicBezTo>
                    <a:pt x="358" y="236"/>
                    <a:pt x="358" y="236"/>
                    <a:pt x="358" y="236"/>
                  </a:cubicBezTo>
                  <a:cubicBezTo>
                    <a:pt x="358" y="236"/>
                    <a:pt x="358" y="236"/>
                    <a:pt x="358" y="236"/>
                  </a:cubicBezTo>
                  <a:cubicBezTo>
                    <a:pt x="358" y="236"/>
                    <a:pt x="358" y="236"/>
                    <a:pt x="358" y="236"/>
                  </a:cubicBezTo>
                  <a:cubicBezTo>
                    <a:pt x="358" y="236"/>
                    <a:pt x="358" y="236"/>
                    <a:pt x="358" y="236"/>
                  </a:cubicBezTo>
                  <a:cubicBezTo>
                    <a:pt x="358" y="235"/>
                    <a:pt x="357" y="235"/>
                    <a:pt x="356" y="235"/>
                  </a:cubicBezTo>
                  <a:cubicBezTo>
                    <a:pt x="352" y="233"/>
                    <a:pt x="344" y="230"/>
                    <a:pt x="335" y="226"/>
                  </a:cubicBezTo>
                  <a:cubicBezTo>
                    <a:pt x="320" y="220"/>
                    <a:pt x="302" y="212"/>
                    <a:pt x="287" y="205"/>
                  </a:cubicBezTo>
                  <a:cubicBezTo>
                    <a:pt x="280" y="202"/>
                    <a:pt x="273" y="199"/>
                    <a:pt x="269" y="197"/>
                  </a:cubicBezTo>
                  <a:cubicBezTo>
                    <a:pt x="264" y="195"/>
                    <a:pt x="261" y="194"/>
                    <a:pt x="261" y="194"/>
                  </a:cubicBezTo>
                  <a:cubicBezTo>
                    <a:pt x="259" y="193"/>
                    <a:pt x="257" y="193"/>
                    <a:pt x="256" y="195"/>
                  </a:cubicBezTo>
                  <a:cubicBezTo>
                    <a:pt x="255" y="195"/>
                    <a:pt x="255" y="196"/>
                    <a:pt x="255" y="197"/>
                  </a:cubicBezTo>
                  <a:cubicBezTo>
                    <a:pt x="255" y="197"/>
                    <a:pt x="255" y="197"/>
                    <a:pt x="255" y="198"/>
                  </a:cubicBezTo>
                  <a:cubicBezTo>
                    <a:pt x="255" y="199"/>
                    <a:pt x="255" y="200"/>
                    <a:pt x="255" y="200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7" y="202"/>
                    <a:pt x="257" y="202"/>
                    <a:pt x="257" y="202"/>
                  </a:cubicBezTo>
                  <a:cubicBezTo>
                    <a:pt x="258" y="203"/>
                    <a:pt x="261" y="204"/>
                    <a:pt x="263" y="206"/>
                  </a:cubicBezTo>
                  <a:cubicBezTo>
                    <a:pt x="284" y="219"/>
                    <a:pt x="341" y="254"/>
                    <a:pt x="342" y="254"/>
                  </a:cubicBezTo>
                  <a:cubicBezTo>
                    <a:pt x="344" y="251"/>
                    <a:pt x="344" y="251"/>
                    <a:pt x="344" y="251"/>
                  </a:cubicBezTo>
                  <a:cubicBezTo>
                    <a:pt x="340" y="248"/>
                    <a:pt x="340" y="248"/>
                    <a:pt x="340" y="248"/>
                  </a:cubicBezTo>
                  <a:cubicBezTo>
                    <a:pt x="344" y="251"/>
                    <a:pt x="344" y="251"/>
                    <a:pt x="344" y="251"/>
                  </a:cubicBezTo>
                  <a:cubicBezTo>
                    <a:pt x="341" y="247"/>
                    <a:pt x="341" y="247"/>
                    <a:pt x="341" y="247"/>
                  </a:cubicBezTo>
                  <a:cubicBezTo>
                    <a:pt x="341" y="247"/>
                    <a:pt x="340" y="248"/>
                    <a:pt x="340" y="248"/>
                  </a:cubicBezTo>
                  <a:cubicBezTo>
                    <a:pt x="344" y="251"/>
                    <a:pt x="344" y="251"/>
                    <a:pt x="344" y="251"/>
                  </a:cubicBezTo>
                  <a:cubicBezTo>
                    <a:pt x="341" y="247"/>
                    <a:pt x="341" y="247"/>
                    <a:pt x="341" y="247"/>
                  </a:cubicBezTo>
                  <a:cubicBezTo>
                    <a:pt x="344" y="250"/>
                    <a:pt x="344" y="250"/>
                    <a:pt x="344" y="250"/>
                  </a:cubicBezTo>
                  <a:cubicBezTo>
                    <a:pt x="343" y="246"/>
                    <a:pt x="343" y="246"/>
                    <a:pt x="343" y="246"/>
                  </a:cubicBezTo>
                  <a:cubicBezTo>
                    <a:pt x="343" y="246"/>
                    <a:pt x="342" y="246"/>
                    <a:pt x="341" y="247"/>
                  </a:cubicBezTo>
                  <a:cubicBezTo>
                    <a:pt x="344" y="250"/>
                    <a:pt x="344" y="250"/>
                    <a:pt x="344" y="250"/>
                  </a:cubicBezTo>
                  <a:cubicBezTo>
                    <a:pt x="343" y="246"/>
                    <a:pt x="343" y="246"/>
                    <a:pt x="343" y="246"/>
                  </a:cubicBezTo>
                  <a:cubicBezTo>
                    <a:pt x="344" y="250"/>
                    <a:pt x="344" y="250"/>
                    <a:pt x="344" y="250"/>
                  </a:cubicBezTo>
                  <a:cubicBezTo>
                    <a:pt x="344" y="246"/>
                    <a:pt x="344" y="246"/>
                    <a:pt x="344" y="246"/>
                  </a:cubicBezTo>
                  <a:cubicBezTo>
                    <a:pt x="343" y="246"/>
                    <a:pt x="343" y="246"/>
                    <a:pt x="343" y="246"/>
                  </a:cubicBezTo>
                  <a:cubicBezTo>
                    <a:pt x="344" y="250"/>
                    <a:pt x="344" y="250"/>
                    <a:pt x="344" y="250"/>
                  </a:cubicBezTo>
                  <a:cubicBezTo>
                    <a:pt x="344" y="246"/>
                    <a:pt x="344" y="246"/>
                    <a:pt x="344" y="246"/>
                  </a:cubicBezTo>
                  <a:cubicBezTo>
                    <a:pt x="344" y="248"/>
                    <a:pt x="344" y="248"/>
                    <a:pt x="344" y="248"/>
                  </a:cubicBezTo>
                  <a:cubicBezTo>
                    <a:pt x="344" y="246"/>
                    <a:pt x="344" y="246"/>
                    <a:pt x="344" y="246"/>
                  </a:cubicBezTo>
                  <a:cubicBezTo>
                    <a:pt x="344" y="246"/>
                    <a:pt x="344" y="246"/>
                    <a:pt x="344" y="246"/>
                  </a:cubicBezTo>
                  <a:cubicBezTo>
                    <a:pt x="344" y="248"/>
                    <a:pt x="344" y="248"/>
                    <a:pt x="344" y="248"/>
                  </a:cubicBezTo>
                  <a:cubicBezTo>
                    <a:pt x="344" y="246"/>
                    <a:pt x="344" y="246"/>
                    <a:pt x="344" y="246"/>
                  </a:cubicBezTo>
                  <a:cubicBezTo>
                    <a:pt x="344" y="246"/>
                    <a:pt x="344" y="246"/>
                    <a:pt x="344" y="246"/>
                  </a:cubicBezTo>
                  <a:cubicBezTo>
                    <a:pt x="343" y="246"/>
                    <a:pt x="343" y="246"/>
                    <a:pt x="341" y="245"/>
                  </a:cubicBezTo>
                  <a:cubicBezTo>
                    <a:pt x="337" y="244"/>
                    <a:pt x="329" y="240"/>
                    <a:pt x="319" y="236"/>
                  </a:cubicBezTo>
                  <a:cubicBezTo>
                    <a:pt x="305" y="230"/>
                    <a:pt x="287" y="222"/>
                    <a:pt x="273" y="215"/>
                  </a:cubicBezTo>
                  <a:cubicBezTo>
                    <a:pt x="266" y="212"/>
                    <a:pt x="260" y="209"/>
                    <a:pt x="255" y="207"/>
                  </a:cubicBezTo>
                  <a:cubicBezTo>
                    <a:pt x="251" y="205"/>
                    <a:pt x="248" y="204"/>
                    <a:pt x="248" y="204"/>
                  </a:cubicBezTo>
                  <a:cubicBezTo>
                    <a:pt x="246" y="203"/>
                    <a:pt x="244" y="203"/>
                    <a:pt x="242" y="205"/>
                  </a:cubicBezTo>
                  <a:cubicBezTo>
                    <a:pt x="242" y="206"/>
                    <a:pt x="242" y="207"/>
                    <a:pt x="242" y="208"/>
                  </a:cubicBezTo>
                  <a:cubicBezTo>
                    <a:pt x="242" y="209"/>
                    <a:pt x="242" y="210"/>
                    <a:pt x="242" y="210"/>
                  </a:cubicBezTo>
                  <a:cubicBezTo>
                    <a:pt x="243" y="211"/>
                    <a:pt x="243" y="211"/>
                    <a:pt x="244" y="212"/>
                  </a:cubicBezTo>
                  <a:cubicBezTo>
                    <a:pt x="244" y="212"/>
                    <a:pt x="245" y="213"/>
                    <a:pt x="246" y="214"/>
                  </a:cubicBezTo>
                  <a:cubicBezTo>
                    <a:pt x="250" y="217"/>
                    <a:pt x="257" y="221"/>
                    <a:pt x="266" y="227"/>
                  </a:cubicBezTo>
                  <a:cubicBezTo>
                    <a:pt x="292" y="243"/>
                    <a:pt x="331" y="266"/>
                    <a:pt x="331" y="266"/>
                  </a:cubicBezTo>
                  <a:cubicBezTo>
                    <a:pt x="334" y="262"/>
                    <a:pt x="334" y="262"/>
                    <a:pt x="334" y="262"/>
                  </a:cubicBezTo>
                  <a:cubicBezTo>
                    <a:pt x="330" y="260"/>
                    <a:pt x="330" y="260"/>
                    <a:pt x="330" y="260"/>
                  </a:cubicBezTo>
                  <a:cubicBezTo>
                    <a:pt x="334" y="262"/>
                    <a:pt x="334" y="262"/>
                    <a:pt x="334" y="262"/>
                  </a:cubicBezTo>
                  <a:cubicBezTo>
                    <a:pt x="332" y="258"/>
                    <a:pt x="332" y="258"/>
                    <a:pt x="332" y="258"/>
                  </a:cubicBezTo>
                  <a:cubicBezTo>
                    <a:pt x="332" y="258"/>
                    <a:pt x="331" y="259"/>
                    <a:pt x="330" y="260"/>
                  </a:cubicBezTo>
                  <a:cubicBezTo>
                    <a:pt x="334" y="262"/>
                    <a:pt x="334" y="262"/>
                    <a:pt x="334" y="262"/>
                  </a:cubicBezTo>
                  <a:cubicBezTo>
                    <a:pt x="332" y="258"/>
                    <a:pt x="332" y="258"/>
                    <a:pt x="332" y="258"/>
                  </a:cubicBezTo>
                  <a:cubicBezTo>
                    <a:pt x="334" y="262"/>
                    <a:pt x="334" y="262"/>
                    <a:pt x="334" y="262"/>
                  </a:cubicBezTo>
                  <a:cubicBezTo>
                    <a:pt x="334" y="258"/>
                    <a:pt x="334" y="258"/>
                    <a:pt x="334" y="258"/>
                  </a:cubicBezTo>
                  <a:cubicBezTo>
                    <a:pt x="333" y="258"/>
                    <a:pt x="333" y="258"/>
                    <a:pt x="332" y="258"/>
                  </a:cubicBezTo>
                  <a:cubicBezTo>
                    <a:pt x="334" y="262"/>
                    <a:pt x="334" y="262"/>
                    <a:pt x="334" y="262"/>
                  </a:cubicBezTo>
                  <a:cubicBezTo>
                    <a:pt x="334" y="258"/>
                    <a:pt x="334" y="258"/>
                    <a:pt x="334" y="258"/>
                  </a:cubicBezTo>
                  <a:cubicBezTo>
                    <a:pt x="334" y="261"/>
                    <a:pt x="334" y="261"/>
                    <a:pt x="334" y="261"/>
                  </a:cubicBezTo>
                  <a:cubicBezTo>
                    <a:pt x="334" y="258"/>
                    <a:pt x="334" y="258"/>
                    <a:pt x="334" y="258"/>
                  </a:cubicBezTo>
                  <a:cubicBezTo>
                    <a:pt x="334" y="258"/>
                    <a:pt x="334" y="258"/>
                    <a:pt x="334" y="258"/>
                  </a:cubicBezTo>
                  <a:cubicBezTo>
                    <a:pt x="334" y="261"/>
                    <a:pt x="334" y="261"/>
                    <a:pt x="334" y="261"/>
                  </a:cubicBezTo>
                  <a:cubicBezTo>
                    <a:pt x="334" y="258"/>
                    <a:pt x="334" y="258"/>
                    <a:pt x="334" y="258"/>
                  </a:cubicBezTo>
                  <a:cubicBezTo>
                    <a:pt x="334" y="259"/>
                    <a:pt x="334" y="259"/>
                    <a:pt x="334" y="259"/>
                  </a:cubicBezTo>
                  <a:cubicBezTo>
                    <a:pt x="334" y="258"/>
                    <a:pt x="334" y="258"/>
                    <a:pt x="334" y="258"/>
                  </a:cubicBezTo>
                  <a:cubicBezTo>
                    <a:pt x="334" y="258"/>
                    <a:pt x="334" y="258"/>
                    <a:pt x="334" y="258"/>
                  </a:cubicBezTo>
                  <a:cubicBezTo>
                    <a:pt x="334" y="259"/>
                    <a:pt x="334" y="259"/>
                    <a:pt x="334" y="259"/>
                  </a:cubicBezTo>
                  <a:cubicBezTo>
                    <a:pt x="334" y="258"/>
                    <a:pt x="334" y="258"/>
                    <a:pt x="334" y="258"/>
                  </a:cubicBezTo>
                  <a:cubicBezTo>
                    <a:pt x="334" y="258"/>
                    <a:pt x="334" y="258"/>
                    <a:pt x="332" y="257"/>
                  </a:cubicBezTo>
                  <a:cubicBezTo>
                    <a:pt x="328" y="256"/>
                    <a:pt x="320" y="252"/>
                    <a:pt x="310" y="247"/>
                  </a:cubicBezTo>
                  <a:cubicBezTo>
                    <a:pt x="295" y="240"/>
                    <a:pt x="276" y="230"/>
                    <a:pt x="261" y="223"/>
                  </a:cubicBezTo>
                  <a:cubicBezTo>
                    <a:pt x="253" y="219"/>
                    <a:pt x="246" y="215"/>
                    <a:pt x="242" y="213"/>
                  </a:cubicBezTo>
                  <a:cubicBezTo>
                    <a:pt x="237" y="211"/>
                    <a:pt x="234" y="209"/>
                    <a:pt x="234" y="209"/>
                  </a:cubicBezTo>
                  <a:cubicBezTo>
                    <a:pt x="232" y="208"/>
                    <a:pt x="229" y="209"/>
                    <a:pt x="228" y="211"/>
                  </a:cubicBezTo>
                  <a:cubicBezTo>
                    <a:pt x="228" y="211"/>
                    <a:pt x="227" y="212"/>
                    <a:pt x="227" y="213"/>
                  </a:cubicBezTo>
                  <a:cubicBezTo>
                    <a:pt x="227" y="215"/>
                    <a:pt x="228" y="215"/>
                    <a:pt x="228" y="216"/>
                  </a:cubicBezTo>
                  <a:cubicBezTo>
                    <a:pt x="229" y="217"/>
                    <a:pt x="229" y="217"/>
                    <a:pt x="229" y="217"/>
                  </a:cubicBezTo>
                  <a:cubicBezTo>
                    <a:pt x="230" y="218"/>
                    <a:pt x="231" y="219"/>
                    <a:pt x="232" y="219"/>
                  </a:cubicBezTo>
                  <a:cubicBezTo>
                    <a:pt x="236" y="222"/>
                    <a:pt x="243" y="226"/>
                    <a:pt x="252" y="232"/>
                  </a:cubicBezTo>
                  <a:cubicBezTo>
                    <a:pt x="265" y="239"/>
                    <a:pt x="281" y="249"/>
                    <a:pt x="294" y="257"/>
                  </a:cubicBezTo>
                  <a:cubicBezTo>
                    <a:pt x="300" y="260"/>
                    <a:pt x="306" y="264"/>
                    <a:pt x="310" y="267"/>
                  </a:cubicBezTo>
                  <a:cubicBezTo>
                    <a:pt x="312" y="268"/>
                    <a:pt x="314" y="269"/>
                    <a:pt x="315" y="270"/>
                  </a:cubicBezTo>
                  <a:cubicBezTo>
                    <a:pt x="315" y="270"/>
                    <a:pt x="316" y="270"/>
                    <a:pt x="316" y="270"/>
                  </a:cubicBezTo>
                  <a:cubicBezTo>
                    <a:pt x="316" y="270"/>
                    <a:pt x="316" y="270"/>
                    <a:pt x="316" y="270"/>
                  </a:cubicBezTo>
                  <a:cubicBezTo>
                    <a:pt x="317" y="269"/>
                    <a:pt x="317" y="269"/>
                    <a:pt x="317" y="269"/>
                  </a:cubicBezTo>
                  <a:cubicBezTo>
                    <a:pt x="315" y="270"/>
                    <a:pt x="315" y="270"/>
                    <a:pt x="315" y="270"/>
                  </a:cubicBezTo>
                  <a:cubicBezTo>
                    <a:pt x="316" y="270"/>
                    <a:pt x="316" y="270"/>
                    <a:pt x="316" y="270"/>
                  </a:cubicBezTo>
                  <a:cubicBezTo>
                    <a:pt x="317" y="269"/>
                    <a:pt x="317" y="269"/>
                    <a:pt x="317" y="269"/>
                  </a:cubicBezTo>
                  <a:cubicBezTo>
                    <a:pt x="315" y="270"/>
                    <a:pt x="315" y="270"/>
                    <a:pt x="315" y="270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15" y="268"/>
                    <a:pt x="315" y="268"/>
                    <a:pt x="315" y="268"/>
                  </a:cubicBezTo>
                  <a:cubicBezTo>
                    <a:pt x="315" y="269"/>
                    <a:pt x="315" y="270"/>
                    <a:pt x="315" y="270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15" y="268"/>
                    <a:pt x="315" y="268"/>
                    <a:pt x="315" y="268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15" y="265"/>
                    <a:pt x="315" y="265"/>
                    <a:pt x="315" y="265"/>
                  </a:cubicBezTo>
                  <a:cubicBezTo>
                    <a:pt x="315" y="266"/>
                    <a:pt x="315" y="267"/>
                    <a:pt x="315" y="268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15" y="265"/>
                    <a:pt x="315" y="265"/>
                    <a:pt x="315" y="265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15" y="265"/>
                    <a:pt x="315" y="265"/>
                    <a:pt x="315" y="265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17" y="264"/>
                    <a:pt x="317" y="264"/>
                    <a:pt x="317" y="264"/>
                  </a:cubicBezTo>
                  <a:cubicBezTo>
                    <a:pt x="316" y="264"/>
                    <a:pt x="316" y="265"/>
                    <a:pt x="315" y="265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17" y="264"/>
                    <a:pt x="317" y="264"/>
                    <a:pt x="317" y="264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18" y="263"/>
                    <a:pt x="318" y="263"/>
                    <a:pt x="318" y="263"/>
                  </a:cubicBezTo>
                  <a:cubicBezTo>
                    <a:pt x="318" y="263"/>
                    <a:pt x="317" y="263"/>
                    <a:pt x="317" y="264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18" y="263"/>
                    <a:pt x="318" y="263"/>
                    <a:pt x="318" y="263"/>
                  </a:cubicBezTo>
                  <a:cubicBezTo>
                    <a:pt x="319" y="267"/>
                    <a:pt x="319" y="267"/>
                    <a:pt x="319" y="267"/>
                  </a:cubicBezTo>
                  <a:cubicBezTo>
                    <a:pt x="319" y="263"/>
                    <a:pt x="319" y="263"/>
                    <a:pt x="319" y="263"/>
                  </a:cubicBezTo>
                  <a:cubicBezTo>
                    <a:pt x="318" y="263"/>
                    <a:pt x="318" y="263"/>
                    <a:pt x="318" y="263"/>
                  </a:cubicBezTo>
                  <a:cubicBezTo>
                    <a:pt x="319" y="267"/>
                    <a:pt x="319" y="267"/>
                    <a:pt x="319" y="267"/>
                  </a:cubicBezTo>
                  <a:cubicBezTo>
                    <a:pt x="319" y="263"/>
                    <a:pt x="319" y="263"/>
                    <a:pt x="319" y="263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19" y="263"/>
                    <a:pt x="319" y="263"/>
                    <a:pt x="319" y="263"/>
                  </a:cubicBezTo>
                  <a:cubicBezTo>
                    <a:pt x="319" y="263"/>
                    <a:pt x="319" y="263"/>
                    <a:pt x="319" y="263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19" y="263"/>
                    <a:pt x="319" y="263"/>
                    <a:pt x="319" y="263"/>
                  </a:cubicBezTo>
                  <a:cubicBezTo>
                    <a:pt x="319" y="263"/>
                    <a:pt x="319" y="263"/>
                    <a:pt x="319" y="263"/>
                  </a:cubicBezTo>
                  <a:cubicBezTo>
                    <a:pt x="319" y="263"/>
                    <a:pt x="318" y="263"/>
                    <a:pt x="317" y="262"/>
                  </a:cubicBezTo>
                  <a:cubicBezTo>
                    <a:pt x="312" y="261"/>
                    <a:pt x="304" y="258"/>
                    <a:pt x="294" y="254"/>
                  </a:cubicBezTo>
                  <a:cubicBezTo>
                    <a:pt x="279" y="247"/>
                    <a:pt x="260" y="240"/>
                    <a:pt x="244" y="233"/>
                  </a:cubicBezTo>
                  <a:cubicBezTo>
                    <a:pt x="237" y="230"/>
                    <a:pt x="230" y="227"/>
                    <a:pt x="226" y="225"/>
                  </a:cubicBezTo>
                  <a:cubicBezTo>
                    <a:pt x="221" y="223"/>
                    <a:pt x="218" y="222"/>
                    <a:pt x="218" y="222"/>
                  </a:cubicBezTo>
                  <a:cubicBezTo>
                    <a:pt x="216" y="221"/>
                    <a:pt x="214" y="222"/>
                    <a:pt x="213" y="223"/>
                  </a:cubicBezTo>
                  <a:cubicBezTo>
                    <a:pt x="212" y="224"/>
                    <a:pt x="212" y="226"/>
                    <a:pt x="212" y="226"/>
                  </a:cubicBezTo>
                  <a:cubicBezTo>
                    <a:pt x="212" y="227"/>
                    <a:pt x="212" y="228"/>
                    <a:pt x="212" y="228"/>
                  </a:cubicBezTo>
                  <a:cubicBezTo>
                    <a:pt x="213" y="229"/>
                    <a:pt x="213" y="229"/>
                    <a:pt x="213" y="230"/>
                  </a:cubicBezTo>
                  <a:cubicBezTo>
                    <a:pt x="214" y="230"/>
                    <a:pt x="214" y="230"/>
                    <a:pt x="214" y="230"/>
                  </a:cubicBezTo>
                  <a:cubicBezTo>
                    <a:pt x="216" y="232"/>
                    <a:pt x="218" y="233"/>
                    <a:pt x="221" y="235"/>
                  </a:cubicBezTo>
                  <a:cubicBezTo>
                    <a:pt x="231" y="241"/>
                    <a:pt x="250" y="252"/>
                    <a:pt x="268" y="263"/>
                  </a:cubicBezTo>
                  <a:cubicBezTo>
                    <a:pt x="276" y="268"/>
                    <a:pt x="284" y="273"/>
                    <a:pt x="290" y="276"/>
                  </a:cubicBezTo>
                  <a:cubicBezTo>
                    <a:pt x="293" y="278"/>
                    <a:pt x="295" y="280"/>
                    <a:pt x="296" y="281"/>
                  </a:cubicBezTo>
                  <a:cubicBezTo>
                    <a:pt x="297" y="281"/>
                    <a:pt x="298" y="282"/>
                    <a:pt x="298" y="282"/>
                  </a:cubicBezTo>
                  <a:cubicBezTo>
                    <a:pt x="298" y="282"/>
                    <a:pt x="298" y="282"/>
                    <a:pt x="298" y="282"/>
                  </a:cubicBezTo>
                  <a:cubicBezTo>
                    <a:pt x="300" y="280"/>
                    <a:pt x="300" y="280"/>
                    <a:pt x="300" y="280"/>
                  </a:cubicBezTo>
                  <a:cubicBezTo>
                    <a:pt x="298" y="282"/>
                    <a:pt x="298" y="282"/>
                    <a:pt x="298" y="282"/>
                  </a:cubicBezTo>
                  <a:cubicBezTo>
                    <a:pt x="298" y="282"/>
                    <a:pt x="298" y="282"/>
                    <a:pt x="298" y="282"/>
                  </a:cubicBezTo>
                  <a:cubicBezTo>
                    <a:pt x="300" y="280"/>
                    <a:pt x="300" y="280"/>
                    <a:pt x="300" y="280"/>
                  </a:cubicBezTo>
                  <a:cubicBezTo>
                    <a:pt x="298" y="282"/>
                    <a:pt x="298" y="282"/>
                    <a:pt x="298" y="282"/>
                  </a:cubicBezTo>
                  <a:cubicBezTo>
                    <a:pt x="301" y="279"/>
                    <a:pt x="301" y="279"/>
                    <a:pt x="301" y="279"/>
                  </a:cubicBezTo>
                  <a:cubicBezTo>
                    <a:pt x="297" y="279"/>
                    <a:pt x="297" y="279"/>
                    <a:pt x="297" y="279"/>
                  </a:cubicBezTo>
                  <a:cubicBezTo>
                    <a:pt x="297" y="281"/>
                    <a:pt x="298" y="281"/>
                    <a:pt x="298" y="282"/>
                  </a:cubicBezTo>
                  <a:cubicBezTo>
                    <a:pt x="301" y="279"/>
                    <a:pt x="301" y="279"/>
                    <a:pt x="301" y="279"/>
                  </a:cubicBezTo>
                  <a:cubicBezTo>
                    <a:pt x="297" y="279"/>
                    <a:pt x="297" y="279"/>
                    <a:pt x="297" y="279"/>
                  </a:cubicBezTo>
                  <a:cubicBezTo>
                    <a:pt x="301" y="279"/>
                    <a:pt x="301" y="279"/>
                    <a:pt x="301" y="279"/>
                  </a:cubicBezTo>
                  <a:cubicBezTo>
                    <a:pt x="298" y="277"/>
                    <a:pt x="298" y="277"/>
                    <a:pt x="298" y="277"/>
                  </a:cubicBezTo>
                  <a:cubicBezTo>
                    <a:pt x="297" y="278"/>
                    <a:pt x="297" y="279"/>
                    <a:pt x="297" y="279"/>
                  </a:cubicBezTo>
                  <a:cubicBezTo>
                    <a:pt x="301" y="279"/>
                    <a:pt x="301" y="279"/>
                    <a:pt x="301" y="279"/>
                  </a:cubicBezTo>
                  <a:cubicBezTo>
                    <a:pt x="298" y="277"/>
                    <a:pt x="298" y="277"/>
                    <a:pt x="298" y="277"/>
                  </a:cubicBezTo>
                  <a:cubicBezTo>
                    <a:pt x="302" y="279"/>
                    <a:pt x="302" y="279"/>
                    <a:pt x="302" y="279"/>
                  </a:cubicBezTo>
                  <a:cubicBezTo>
                    <a:pt x="304" y="275"/>
                    <a:pt x="304" y="275"/>
                    <a:pt x="304" y="275"/>
                  </a:cubicBezTo>
                  <a:cubicBezTo>
                    <a:pt x="210" y="231"/>
                    <a:pt x="210" y="231"/>
                    <a:pt x="210" y="231"/>
                  </a:cubicBezTo>
                  <a:cubicBezTo>
                    <a:pt x="208" y="230"/>
                    <a:pt x="205" y="231"/>
                    <a:pt x="204" y="233"/>
                  </a:cubicBezTo>
                  <a:cubicBezTo>
                    <a:pt x="203" y="235"/>
                    <a:pt x="203" y="238"/>
                    <a:pt x="205" y="239"/>
                  </a:cubicBezTo>
                  <a:cubicBezTo>
                    <a:pt x="296" y="295"/>
                    <a:pt x="296" y="295"/>
                    <a:pt x="296" y="295"/>
                  </a:cubicBezTo>
                  <a:cubicBezTo>
                    <a:pt x="298" y="291"/>
                    <a:pt x="298" y="291"/>
                    <a:pt x="298" y="291"/>
                  </a:cubicBezTo>
                  <a:cubicBezTo>
                    <a:pt x="300" y="287"/>
                    <a:pt x="300" y="287"/>
                    <a:pt x="300" y="287"/>
                  </a:cubicBezTo>
                  <a:cubicBezTo>
                    <a:pt x="300" y="287"/>
                    <a:pt x="275" y="276"/>
                    <a:pt x="249" y="265"/>
                  </a:cubicBezTo>
                  <a:cubicBezTo>
                    <a:pt x="236" y="259"/>
                    <a:pt x="222" y="254"/>
                    <a:pt x="212" y="249"/>
                  </a:cubicBezTo>
                  <a:cubicBezTo>
                    <a:pt x="207" y="247"/>
                    <a:pt x="203" y="246"/>
                    <a:pt x="199" y="244"/>
                  </a:cubicBezTo>
                  <a:cubicBezTo>
                    <a:pt x="197" y="244"/>
                    <a:pt x="196" y="243"/>
                    <a:pt x="195" y="243"/>
                  </a:cubicBezTo>
                  <a:cubicBezTo>
                    <a:pt x="194" y="243"/>
                    <a:pt x="194" y="243"/>
                    <a:pt x="193" y="242"/>
                  </a:cubicBezTo>
                  <a:cubicBezTo>
                    <a:pt x="193" y="242"/>
                    <a:pt x="192" y="242"/>
                    <a:pt x="191" y="242"/>
                  </a:cubicBezTo>
                  <a:cubicBezTo>
                    <a:pt x="191" y="242"/>
                    <a:pt x="191" y="242"/>
                    <a:pt x="190" y="242"/>
                  </a:cubicBezTo>
                  <a:cubicBezTo>
                    <a:pt x="190" y="242"/>
                    <a:pt x="189" y="243"/>
                    <a:pt x="189" y="243"/>
                  </a:cubicBezTo>
                  <a:cubicBezTo>
                    <a:pt x="188" y="243"/>
                    <a:pt x="188" y="244"/>
                    <a:pt x="187" y="244"/>
                  </a:cubicBezTo>
                  <a:cubicBezTo>
                    <a:pt x="191" y="247"/>
                    <a:pt x="191" y="247"/>
                    <a:pt x="191" y="247"/>
                  </a:cubicBezTo>
                  <a:cubicBezTo>
                    <a:pt x="187" y="244"/>
                    <a:pt x="187" y="244"/>
                    <a:pt x="187" y="244"/>
                  </a:cubicBezTo>
                  <a:cubicBezTo>
                    <a:pt x="187" y="245"/>
                    <a:pt x="187" y="246"/>
                    <a:pt x="187" y="247"/>
                  </a:cubicBezTo>
                  <a:cubicBezTo>
                    <a:pt x="187" y="248"/>
                    <a:pt x="187" y="249"/>
                    <a:pt x="187" y="249"/>
                  </a:cubicBezTo>
                  <a:cubicBezTo>
                    <a:pt x="188" y="250"/>
                    <a:pt x="188" y="250"/>
                    <a:pt x="188" y="251"/>
                  </a:cubicBezTo>
                  <a:cubicBezTo>
                    <a:pt x="189" y="252"/>
                    <a:pt x="190" y="252"/>
                    <a:pt x="191" y="253"/>
                  </a:cubicBezTo>
                  <a:cubicBezTo>
                    <a:pt x="195" y="256"/>
                    <a:pt x="202" y="261"/>
                    <a:pt x="210" y="266"/>
                  </a:cubicBezTo>
                  <a:cubicBezTo>
                    <a:pt x="235" y="281"/>
                    <a:pt x="273" y="303"/>
                    <a:pt x="273" y="303"/>
                  </a:cubicBezTo>
                  <a:cubicBezTo>
                    <a:pt x="275" y="299"/>
                    <a:pt x="275" y="299"/>
                    <a:pt x="275" y="299"/>
                  </a:cubicBezTo>
                  <a:cubicBezTo>
                    <a:pt x="271" y="297"/>
                    <a:pt x="271" y="297"/>
                    <a:pt x="271" y="297"/>
                  </a:cubicBezTo>
                  <a:cubicBezTo>
                    <a:pt x="275" y="299"/>
                    <a:pt x="275" y="299"/>
                    <a:pt x="275" y="299"/>
                  </a:cubicBezTo>
                  <a:cubicBezTo>
                    <a:pt x="272" y="295"/>
                    <a:pt x="272" y="295"/>
                    <a:pt x="272" y="295"/>
                  </a:cubicBezTo>
                  <a:cubicBezTo>
                    <a:pt x="272" y="295"/>
                    <a:pt x="271" y="296"/>
                    <a:pt x="271" y="297"/>
                  </a:cubicBezTo>
                  <a:cubicBezTo>
                    <a:pt x="275" y="299"/>
                    <a:pt x="275" y="299"/>
                    <a:pt x="275" y="299"/>
                  </a:cubicBezTo>
                  <a:cubicBezTo>
                    <a:pt x="272" y="295"/>
                    <a:pt x="272" y="295"/>
                    <a:pt x="272" y="295"/>
                  </a:cubicBezTo>
                  <a:cubicBezTo>
                    <a:pt x="275" y="299"/>
                    <a:pt x="275" y="299"/>
                    <a:pt x="275" y="299"/>
                  </a:cubicBezTo>
                  <a:cubicBezTo>
                    <a:pt x="274" y="295"/>
                    <a:pt x="274" y="295"/>
                    <a:pt x="274" y="295"/>
                  </a:cubicBezTo>
                  <a:cubicBezTo>
                    <a:pt x="274" y="295"/>
                    <a:pt x="273" y="295"/>
                    <a:pt x="272" y="295"/>
                  </a:cubicBezTo>
                  <a:cubicBezTo>
                    <a:pt x="275" y="299"/>
                    <a:pt x="275" y="299"/>
                    <a:pt x="275" y="299"/>
                  </a:cubicBezTo>
                  <a:cubicBezTo>
                    <a:pt x="274" y="295"/>
                    <a:pt x="274" y="295"/>
                    <a:pt x="274" y="295"/>
                  </a:cubicBezTo>
                  <a:cubicBezTo>
                    <a:pt x="275" y="299"/>
                    <a:pt x="275" y="299"/>
                    <a:pt x="275" y="299"/>
                  </a:cubicBezTo>
                  <a:cubicBezTo>
                    <a:pt x="275" y="294"/>
                    <a:pt x="275" y="294"/>
                    <a:pt x="275" y="294"/>
                  </a:cubicBezTo>
                  <a:cubicBezTo>
                    <a:pt x="275" y="294"/>
                    <a:pt x="274" y="294"/>
                    <a:pt x="274" y="295"/>
                  </a:cubicBezTo>
                  <a:cubicBezTo>
                    <a:pt x="275" y="299"/>
                    <a:pt x="275" y="299"/>
                    <a:pt x="275" y="299"/>
                  </a:cubicBezTo>
                  <a:cubicBezTo>
                    <a:pt x="275" y="294"/>
                    <a:pt x="275" y="294"/>
                    <a:pt x="275" y="294"/>
                  </a:cubicBezTo>
                  <a:cubicBezTo>
                    <a:pt x="275" y="298"/>
                    <a:pt x="275" y="298"/>
                    <a:pt x="275" y="298"/>
                  </a:cubicBezTo>
                  <a:cubicBezTo>
                    <a:pt x="276" y="295"/>
                    <a:pt x="276" y="295"/>
                    <a:pt x="276" y="295"/>
                  </a:cubicBezTo>
                  <a:cubicBezTo>
                    <a:pt x="275" y="295"/>
                    <a:pt x="275" y="294"/>
                    <a:pt x="275" y="294"/>
                  </a:cubicBezTo>
                  <a:cubicBezTo>
                    <a:pt x="275" y="298"/>
                    <a:pt x="275" y="298"/>
                    <a:pt x="275" y="298"/>
                  </a:cubicBezTo>
                  <a:cubicBezTo>
                    <a:pt x="276" y="295"/>
                    <a:pt x="276" y="295"/>
                    <a:pt x="276" y="295"/>
                  </a:cubicBezTo>
                  <a:cubicBezTo>
                    <a:pt x="275" y="295"/>
                    <a:pt x="275" y="295"/>
                    <a:pt x="275" y="295"/>
                  </a:cubicBezTo>
                  <a:cubicBezTo>
                    <a:pt x="276" y="295"/>
                    <a:pt x="276" y="295"/>
                    <a:pt x="276" y="295"/>
                  </a:cubicBezTo>
                  <a:cubicBezTo>
                    <a:pt x="276" y="295"/>
                    <a:pt x="276" y="295"/>
                    <a:pt x="276" y="295"/>
                  </a:cubicBezTo>
                  <a:cubicBezTo>
                    <a:pt x="275" y="295"/>
                    <a:pt x="275" y="295"/>
                    <a:pt x="275" y="295"/>
                  </a:cubicBezTo>
                  <a:cubicBezTo>
                    <a:pt x="276" y="295"/>
                    <a:pt x="276" y="295"/>
                    <a:pt x="276" y="295"/>
                  </a:cubicBezTo>
                  <a:cubicBezTo>
                    <a:pt x="276" y="295"/>
                    <a:pt x="275" y="294"/>
                    <a:pt x="274" y="294"/>
                  </a:cubicBezTo>
                  <a:cubicBezTo>
                    <a:pt x="270" y="292"/>
                    <a:pt x="262" y="289"/>
                    <a:pt x="252" y="285"/>
                  </a:cubicBezTo>
                  <a:cubicBezTo>
                    <a:pt x="237" y="279"/>
                    <a:pt x="219" y="271"/>
                    <a:pt x="204" y="264"/>
                  </a:cubicBezTo>
                  <a:cubicBezTo>
                    <a:pt x="196" y="261"/>
                    <a:pt x="189" y="258"/>
                    <a:pt x="185" y="256"/>
                  </a:cubicBezTo>
                  <a:cubicBezTo>
                    <a:pt x="180" y="254"/>
                    <a:pt x="177" y="253"/>
                    <a:pt x="177" y="253"/>
                  </a:cubicBezTo>
                  <a:cubicBezTo>
                    <a:pt x="175" y="252"/>
                    <a:pt x="172" y="253"/>
                    <a:pt x="171" y="255"/>
                  </a:cubicBezTo>
                  <a:cubicBezTo>
                    <a:pt x="170" y="257"/>
                    <a:pt x="171" y="260"/>
                    <a:pt x="173" y="261"/>
                  </a:cubicBezTo>
                  <a:cubicBezTo>
                    <a:pt x="173" y="261"/>
                    <a:pt x="174" y="262"/>
                    <a:pt x="177" y="263"/>
                  </a:cubicBezTo>
                  <a:cubicBezTo>
                    <a:pt x="185" y="268"/>
                    <a:pt x="206" y="281"/>
                    <a:pt x="225" y="293"/>
                  </a:cubicBezTo>
                  <a:cubicBezTo>
                    <a:pt x="235" y="299"/>
                    <a:pt x="244" y="304"/>
                    <a:pt x="250" y="308"/>
                  </a:cubicBezTo>
                  <a:cubicBezTo>
                    <a:pt x="254" y="310"/>
                    <a:pt x="256" y="312"/>
                    <a:pt x="258" y="313"/>
                  </a:cubicBezTo>
                  <a:cubicBezTo>
                    <a:pt x="259" y="314"/>
                    <a:pt x="260" y="315"/>
                    <a:pt x="260" y="315"/>
                  </a:cubicBezTo>
                  <a:cubicBezTo>
                    <a:pt x="260" y="315"/>
                    <a:pt x="260" y="315"/>
                    <a:pt x="260" y="315"/>
                  </a:cubicBezTo>
                  <a:cubicBezTo>
                    <a:pt x="260" y="315"/>
                    <a:pt x="260" y="315"/>
                    <a:pt x="260" y="315"/>
                  </a:cubicBezTo>
                  <a:cubicBezTo>
                    <a:pt x="262" y="313"/>
                    <a:pt x="262" y="313"/>
                    <a:pt x="262" y="313"/>
                  </a:cubicBezTo>
                  <a:cubicBezTo>
                    <a:pt x="260" y="315"/>
                    <a:pt x="260" y="315"/>
                    <a:pt x="260" y="315"/>
                  </a:cubicBezTo>
                  <a:cubicBezTo>
                    <a:pt x="260" y="315"/>
                    <a:pt x="260" y="315"/>
                    <a:pt x="260" y="315"/>
                  </a:cubicBezTo>
                  <a:cubicBezTo>
                    <a:pt x="262" y="313"/>
                    <a:pt x="262" y="313"/>
                    <a:pt x="262" y="313"/>
                  </a:cubicBezTo>
                  <a:cubicBezTo>
                    <a:pt x="260" y="315"/>
                    <a:pt x="260" y="315"/>
                    <a:pt x="260" y="315"/>
                  </a:cubicBezTo>
                  <a:cubicBezTo>
                    <a:pt x="263" y="312"/>
                    <a:pt x="263" y="312"/>
                    <a:pt x="263" y="312"/>
                  </a:cubicBezTo>
                  <a:cubicBezTo>
                    <a:pt x="260" y="314"/>
                    <a:pt x="260" y="314"/>
                    <a:pt x="260" y="314"/>
                  </a:cubicBezTo>
                  <a:cubicBezTo>
                    <a:pt x="260" y="315"/>
                    <a:pt x="260" y="315"/>
                    <a:pt x="260" y="315"/>
                  </a:cubicBezTo>
                  <a:cubicBezTo>
                    <a:pt x="263" y="312"/>
                    <a:pt x="263" y="312"/>
                    <a:pt x="263" y="312"/>
                  </a:cubicBezTo>
                  <a:cubicBezTo>
                    <a:pt x="260" y="314"/>
                    <a:pt x="260" y="314"/>
                    <a:pt x="260" y="314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59" y="312"/>
                    <a:pt x="259" y="312"/>
                    <a:pt x="259" y="312"/>
                  </a:cubicBezTo>
                  <a:cubicBezTo>
                    <a:pt x="259" y="313"/>
                    <a:pt x="260" y="314"/>
                    <a:pt x="260" y="314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59" y="312"/>
                    <a:pt x="259" y="312"/>
                    <a:pt x="259" y="312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60" y="310"/>
                    <a:pt x="260" y="310"/>
                    <a:pt x="260" y="310"/>
                  </a:cubicBezTo>
                  <a:cubicBezTo>
                    <a:pt x="259" y="311"/>
                    <a:pt x="259" y="311"/>
                    <a:pt x="259" y="312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60" y="310"/>
                    <a:pt x="260" y="310"/>
                    <a:pt x="260" y="310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60" y="310"/>
                    <a:pt x="260" y="310"/>
                    <a:pt x="260" y="310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61" y="308"/>
                    <a:pt x="261" y="308"/>
                    <a:pt x="261" y="308"/>
                  </a:cubicBezTo>
                  <a:cubicBezTo>
                    <a:pt x="261" y="309"/>
                    <a:pt x="260" y="309"/>
                    <a:pt x="260" y="310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61" y="308"/>
                    <a:pt x="261" y="308"/>
                    <a:pt x="261" y="308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63" y="308"/>
                    <a:pt x="263" y="308"/>
                    <a:pt x="263" y="308"/>
                  </a:cubicBezTo>
                  <a:cubicBezTo>
                    <a:pt x="263" y="308"/>
                    <a:pt x="262" y="308"/>
                    <a:pt x="261" y="308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63" y="308"/>
                    <a:pt x="263" y="308"/>
                    <a:pt x="263" y="308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64" y="308"/>
                    <a:pt x="264" y="308"/>
                    <a:pt x="264" y="308"/>
                  </a:cubicBezTo>
                  <a:cubicBezTo>
                    <a:pt x="264" y="308"/>
                    <a:pt x="263" y="308"/>
                    <a:pt x="263" y="308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64" y="308"/>
                    <a:pt x="264" y="308"/>
                    <a:pt x="264" y="308"/>
                  </a:cubicBezTo>
                  <a:cubicBezTo>
                    <a:pt x="264" y="311"/>
                    <a:pt x="264" y="311"/>
                    <a:pt x="264" y="311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4" y="308"/>
                    <a:pt x="264" y="308"/>
                    <a:pt x="264" y="308"/>
                  </a:cubicBezTo>
                  <a:cubicBezTo>
                    <a:pt x="264" y="311"/>
                    <a:pt x="264" y="311"/>
                    <a:pt x="264" y="311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4" y="308"/>
                    <a:pt x="264" y="308"/>
                    <a:pt x="264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4" y="308"/>
                    <a:pt x="264" y="308"/>
                    <a:pt x="264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4" y="308"/>
                    <a:pt x="264" y="307"/>
                    <a:pt x="263" y="307"/>
                  </a:cubicBezTo>
                  <a:cubicBezTo>
                    <a:pt x="259" y="306"/>
                    <a:pt x="251" y="302"/>
                    <a:pt x="241" y="298"/>
                  </a:cubicBezTo>
                  <a:cubicBezTo>
                    <a:pt x="226" y="292"/>
                    <a:pt x="207" y="283"/>
                    <a:pt x="192" y="277"/>
                  </a:cubicBezTo>
                  <a:cubicBezTo>
                    <a:pt x="184" y="273"/>
                    <a:pt x="177" y="270"/>
                    <a:pt x="172" y="268"/>
                  </a:cubicBezTo>
                  <a:cubicBezTo>
                    <a:pt x="167" y="266"/>
                    <a:pt x="165" y="265"/>
                    <a:pt x="165" y="265"/>
                  </a:cubicBezTo>
                  <a:cubicBezTo>
                    <a:pt x="162" y="264"/>
                    <a:pt x="160" y="265"/>
                    <a:pt x="159" y="267"/>
                  </a:cubicBezTo>
                  <a:cubicBezTo>
                    <a:pt x="158" y="269"/>
                    <a:pt x="158" y="272"/>
                    <a:pt x="160" y="273"/>
                  </a:cubicBezTo>
                  <a:cubicBezTo>
                    <a:pt x="160" y="273"/>
                    <a:pt x="162" y="274"/>
                    <a:pt x="164" y="275"/>
                  </a:cubicBezTo>
                  <a:cubicBezTo>
                    <a:pt x="173" y="280"/>
                    <a:pt x="194" y="293"/>
                    <a:pt x="213" y="304"/>
                  </a:cubicBezTo>
                  <a:cubicBezTo>
                    <a:pt x="222" y="310"/>
                    <a:pt x="231" y="315"/>
                    <a:pt x="238" y="320"/>
                  </a:cubicBezTo>
                  <a:cubicBezTo>
                    <a:pt x="241" y="322"/>
                    <a:pt x="243" y="324"/>
                    <a:pt x="245" y="325"/>
                  </a:cubicBezTo>
                  <a:cubicBezTo>
                    <a:pt x="246" y="326"/>
                    <a:pt x="247" y="326"/>
                    <a:pt x="247" y="326"/>
                  </a:cubicBezTo>
                  <a:cubicBezTo>
                    <a:pt x="247" y="327"/>
                    <a:pt x="247" y="327"/>
                    <a:pt x="247" y="327"/>
                  </a:cubicBezTo>
                  <a:cubicBezTo>
                    <a:pt x="247" y="327"/>
                    <a:pt x="247" y="327"/>
                    <a:pt x="247" y="327"/>
                  </a:cubicBezTo>
                  <a:cubicBezTo>
                    <a:pt x="249" y="325"/>
                    <a:pt x="249" y="325"/>
                    <a:pt x="249" y="325"/>
                  </a:cubicBezTo>
                  <a:cubicBezTo>
                    <a:pt x="247" y="326"/>
                    <a:pt x="247" y="326"/>
                    <a:pt x="247" y="326"/>
                  </a:cubicBezTo>
                  <a:cubicBezTo>
                    <a:pt x="247" y="327"/>
                    <a:pt x="247" y="327"/>
                    <a:pt x="247" y="327"/>
                  </a:cubicBezTo>
                  <a:cubicBezTo>
                    <a:pt x="249" y="325"/>
                    <a:pt x="249" y="325"/>
                    <a:pt x="249" y="325"/>
                  </a:cubicBezTo>
                  <a:cubicBezTo>
                    <a:pt x="247" y="326"/>
                    <a:pt x="247" y="326"/>
                    <a:pt x="247" y="326"/>
                  </a:cubicBezTo>
                  <a:cubicBezTo>
                    <a:pt x="250" y="324"/>
                    <a:pt x="250" y="324"/>
                    <a:pt x="250" y="324"/>
                  </a:cubicBezTo>
                  <a:cubicBezTo>
                    <a:pt x="246" y="324"/>
                    <a:pt x="246" y="324"/>
                    <a:pt x="246" y="324"/>
                  </a:cubicBezTo>
                  <a:cubicBezTo>
                    <a:pt x="246" y="325"/>
                    <a:pt x="247" y="326"/>
                    <a:pt x="247" y="326"/>
                  </a:cubicBezTo>
                  <a:cubicBezTo>
                    <a:pt x="250" y="324"/>
                    <a:pt x="250" y="324"/>
                    <a:pt x="250" y="324"/>
                  </a:cubicBezTo>
                  <a:cubicBezTo>
                    <a:pt x="246" y="324"/>
                    <a:pt x="246" y="324"/>
                    <a:pt x="246" y="324"/>
                  </a:cubicBezTo>
                  <a:cubicBezTo>
                    <a:pt x="251" y="324"/>
                    <a:pt x="251" y="324"/>
                    <a:pt x="251" y="324"/>
                  </a:cubicBezTo>
                  <a:cubicBezTo>
                    <a:pt x="247" y="322"/>
                    <a:pt x="247" y="322"/>
                    <a:pt x="247" y="322"/>
                  </a:cubicBezTo>
                  <a:cubicBezTo>
                    <a:pt x="246" y="322"/>
                    <a:pt x="246" y="323"/>
                    <a:pt x="246" y="324"/>
                  </a:cubicBezTo>
                  <a:cubicBezTo>
                    <a:pt x="251" y="324"/>
                    <a:pt x="251" y="324"/>
                    <a:pt x="251" y="324"/>
                  </a:cubicBezTo>
                  <a:cubicBezTo>
                    <a:pt x="247" y="322"/>
                    <a:pt x="247" y="322"/>
                    <a:pt x="247" y="322"/>
                  </a:cubicBezTo>
                  <a:cubicBezTo>
                    <a:pt x="251" y="324"/>
                    <a:pt x="251" y="324"/>
                    <a:pt x="251" y="324"/>
                  </a:cubicBezTo>
                  <a:cubicBezTo>
                    <a:pt x="253" y="320"/>
                    <a:pt x="253" y="320"/>
                    <a:pt x="253" y="320"/>
                  </a:cubicBezTo>
                  <a:cubicBezTo>
                    <a:pt x="253" y="320"/>
                    <a:pt x="226" y="308"/>
                    <a:pt x="198" y="296"/>
                  </a:cubicBezTo>
                  <a:cubicBezTo>
                    <a:pt x="185" y="290"/>
                    <a:pt x="171" y="285"/>
                    <a:pt x="160" y="280"/>
                  </a:cubicBezTo>
                  <a:cubicBezTo>
                    <a:pt x="155" y="278"/>
                    <a:pt x="150" y="276"/>
                    <a:pt x="147" y="275"/>
                  </a:cubicBezTo>
                  <a:cubicBezTo>
                    <a:pt x="145" y="274"/>
                    <a:pt x="144" y="274"/>
                    <a:pt x="143" y="273"/>
                  </a:cubicBezTo>
                  <a:cubicBezTo>
                    <a:pt x="142" y="273"/>
                    <a:pt x="142" y="273"/>
                    <a:pt x="141" y="273"/>
                  </a:cubicBezTo>
                  <a:cubicBezTo>
                    <a:pt x="141" y="273"/>
                    <a:pt x="141" y="273"/>
                    <a:pt x="141" y="273"/>
                  </a:cubicBezTo>
                  <a:cubicBezTo>
                    <a:pt x="140" y="273"/>
                    <a:pt x="140" y="272"/>
                    <a:pt x="140" y="272"/>
                  </a:cubicBezTo>
                  <a:cubicBezTo>
                    <a:pt x="139" y="272"/>
                    <a:pt x="139" y="272"/>
                    <a:pt x="138" y="273"/>
                  </a:cubicBezTo>
                  <a:cubicBezTo>
                    <a:pt x="138" y="273"/>
                    <a:pt x="137" y="273"/>
                    <a:pt x="137" y="273"/>
                  </a:cubicBezTo>
                  <a:cubicBezTo>
                    <a:pt x="137" y="274"/>
                    <a:pt x="136" y="274"/>
                    <a:pt x="136" y="275"/>
                  </a:cubicBezTo>
                  <a:cubicBezTo>
                    <a:pt x="135" y="276"/>
                    <a:pt x="135" y="277"/>
                    <a:pt x="135" y="278"/>
                  </a:cubicBezTo>
                  <a:cubicBezTo>
                    <a:pt x="135" y="279"/>
                    <a:pt x="136" y="280"/>
                    <a:pt x="137" y="281"/>
                  </a:cubicBezTo>
                  <a:cubicBezTo>
                    <a:pt x="137" y="281"/>
                    <a:pt x="139" y="282"/>
                    <a:pt x="141" y="283"/>
                  </a:cubicBezTo>
                  <a:cubicBezTo>
                    <a:pt x="150" y="289"/>
                    <a:pt x="174" y="302"/>
                    <a:pt x="194" y="315"/>
                  </a:cubicBezTo>
                  <a:cubicBezTo>
                    <a:pt x="205" y="321"/>
                    <a:pt x="214" y="328"/>
                    <a:pt x="221" y="332"/>
                  </a:cubicBezTo>
                  <a:cubicBezTo>
                    <a:pt x="225" y="335"/>
                    <a:pt x="228" y="337"/>
                    <a:pt x="230" y="338"/>
                  </a:cubicBezTo>
                  <a:cubicBezTo>
                    <a:pt x="231" y="339"/>
                    <a:pt x="232" y="339"/>
                    <a:pt x="232" y="340"/>
                  </a:cubicBezTo>
                  <a:cubicBezTo>
                    <a:pt x="232" y="340"/>
                    <a:pt x="232" y="340"/>
                    <a:pt x="232" y="340"/>
                  </a:cubicBezTo>
                  <a:cubicBezTo>
                    <a:pt x="232" y="340"/>
                    <a:pt x="232" y="340"/>
                    <a:pt x="232" y="340"/>
                  </a:cubicBezTo>
                  <a:cubicBezTo>
                    <a:pt x="232" y="340"/>
                    <a:pt x="232" y="340"/>
                    <a:pt x="232" y="340"/>
                  </a:cubicBezTo>
                  <a:cubicBezTo>
                    <a:pt x="232" y="340"/>
                    <a:pt x="232" y="340"/>
                    <a:pt x="232" y="340"/>
                  </a:cubicBezTo>
                  <a:cubicBezTo>
                    <a:pt x="232" y="340"/>
                    <a:pt x="232" y="340"/>
                    <a:pt x="232" y="340"/>
                  </a:cubicBezTo>
                  <a:cubicBezTo>
                    <a:pt x="232" y="340"/>
                    <a:pt x="232" y="340"/>
                    <a:pt x="232" y="340"/>
                  </a:cubicBezTo>
                  <a:cubicBezTo>
                    <a:pt x="234" y="338"/>
                    <a:pt x="234" y="338"/>
                    <a:pt x="234" y="338"/>
                  </a:cubicBezTo>
                  <a:cubicBezTo>
                    <a:pt x="232" y="339"/>
                    <a:pt x="232" y="339"/>
                    <a:pt x="232" y="339"/>
                  </a:cubicBezTo>
                  <a:cubicBezTo>
                    <a:pt x="232" y="340"/>
                    <a:pt x="232" y="340"/>
                    <a:pt x="232" y="340"/>
                  </a:cubicBezTo>
                  <a:cubicBezTo>
                    <a:pt x="234" y="338"/>
                    <a:pt x="234" y="338"/>
                    <a:pt x="234" y="338"/>
                  </a:cubicBezTo>
                  <a:cubicBezTo>
                    <a:pt x="232" y="339"/>
                    <a:pt x="232" y="339"/>
                    <a:pt x="232" y="339"/>
                  </a:cubicBezTo>
                  <a:cubicBezTo>
                    <a:pt x="235" y="337"/>
                    <a:pt x="235" y="337"/>
                    <a:pt x="235" y="337"/>
                  </a:cubicBezTo>
                  <a:cubicBezTo>
                    <a:pt x="231" y="337"/>
                    <a:pt x="231" y="337"/>
                    <a:pt x="231" y="337"/>
                  </a:cubicBezTo>
                  <a:cubicBezTo>
                    <a:pt x="231" y="338"/>
                    <a:pt x="232" y="339"/>
                    <a:pt x="232" y="339"/>
                  </a:cubicBezTo>
                  <a:cubicBezTo>
                    <a:pt x="235" y="337"/>
                    <a:pt x="235" y="337"/>
                    <a:pt x="235" y="337"/>
                  </a:cubicBezTo>
                  <a:cubicBezTo>
                    <a:pt x="231" y="337"/>
                    <a:pt x="231" y="337"/>
                    <a:pt x="231" y="337"/>
                  </a:cubicBezTo>
                  <a:cubicBezTo>
                    <a:pt x="236" y="337"/>
                    <a:pt x="236" y="337"/>
                    <a:pt x="236" y="337"/>
                  </a:cubicBezTo>
                  <a:cubicBezTo>
                    <a:pt x="232" y="335"/>
                    <a:pt x="232" y="335"/>
                    <a:pt x="232" y="335"/>
                  </a:cubicBezTo>
                  <a:cubicBezTo>
                    <a:pt x="231" y="336"/>
                    <a:pt x="231" y="337"/>
                    <a:pt x="231" y="337"/>
                  </a:cubicBezTo>
                  <a:cubicBezTo>
                    <a:pt x="236" y="337"/>
                    <a:pt x="236" y="337"/>
                    <a:pt x="236" y="337"/>
                  </a:cubicBezTo>
                  <a:cubicBezTo>
                    <a:pt x="232" y="335"/>
                    <a:pt x="232" y="335"/>
                    <a:pt x="232" y="335"/>
                  </a:cubicBezTo>
                  <a:cubicBezTo>
                    <a:pt x="236" y="337"/>
                    <a:pt x="236" y="337"/>
                    <a:pt x="236" y="337"/>
                  </a:cubicBezTo>
                  <a:cubicBezTo>
                    <a:pt x="233" y="334"/>
                    <a:pt x="233" y="334"/>
                    <a:pt x="233" y="334"/>
                  </a:cubicBezTo>
                  <a:cubicBezTo>
                    <a:pt x="236" y="337"/>
                    <a:pt x="236" y="337"/>
                    <a:pt x="236" y="337"/>
                  </a:cubicBezTo>
                  <a:cubicBezTo>
                    <a:pt x="235" y="333"/>
                    <a:pt x="235" y="333"/>
                    <a:pt x="235" y="333"/>
                  </a:cubicBezTo>
                  <a:cubicBezTo>
                    <a:pt x="234" y="333"/>
                    <a:pt x="233" y="333"/>
                    <a:pt x="233" y="334"/>
                  </a:cubicBezTo>
                  <a:cubicBezTo>
                    <a:pt x="236" y="337"/>
                    <a:pt x="236" y="337"/>
                    <a:pt x="236" y="337"/>
                  </a:cubicBezTo>
                  <a:cubicBezTo>
                    <a:pt x="235" y="333"/>
                    <a:pt x="235" y="333"/>
                    <a:pt x="235" y="333"/>
                  </a:cubicBezTo>
                  <a:cubicBezTo>
                    <a:pt x="236" y="337"/>
                    <a:pt x="236" y="337"/>
                    <a:pt x="236" y="337"/>
                  </a:cubicBezTo>
                  <a:cubicBezTo>
                    <a:pt x="236" y="333"/>
                    <a:pt x="236" y="333"/>
                    <a:pt x="236" y="333"/>
                  </a:cubicBezTo>
                  <a:cubicBezTo>
                    <a:pt x="236" y="333"/>
                    <a:pt x="235" y="333"/>
                    <a:pt x="235" y="333"/>
                  </a:cubicBezTo>
                  <a:cubicBezTo>
                    <a:pt x="236" y="337"/>
                    <a:pt x="236" y="337"/>
                    <a:pt x="236" y="337"/>
                  </a:cubicBezTo>
                  <a:cubicBezTo>
                    <a:pt x="236" y="333"/>
                    <a:pt x="236" y="333"/>
                    <a:pt x="236" y="333"/>
                  </a:cubicBezTo>
                  <a:cubicBezTo>
                    <a:pt x="236" y="337"/>
                    <a:pt x="236" y="337"/>
                    <a:pt x="236" y="337"/>
                  </a:cubicBezTo>
                  <a:cubicBezTo>
                    <a:pt x="237" y="333"/>
                    <a:pt x="237" y="333"/>
                    <a:pt x="237" y="333"/>
                  </a:cubicBezTo>
                  <a:cubicBezTo>
                    <a:pt x="236" y="333"/>
                    <a:pt x="236" y="333"/>
                    <a:pt x="236" y="333"/>
                  </a:cubicBezTo>
                  <a:cubicBezTo>
                    <a:pt x="236" y="337"/>
                    <a:pt x="236" y="337"/>
                    <a:pt x="236" y="337"/>
                  </a:cubicBezTo>
                  <a:cubicBezTo>
                    <a:pt x="237" y="333"/>
                    <a:pt x="237" y="333"/>
                    <a:pt x="237" y="333"/>
                  </a:cubicBezTo>
                  <a:cubicBezTo>
                    <a:pt x="236" y="336"/>
                    <a:pt x="236" y="336"/>
                    <a:pt x="236" y="336"/>
                  </a:cubicBezTo>
                  <a:cubicBezTo>
                    <a:pt x="237" y="333"/>
                    <a:pt x="237" y="333"/>
                    <a:pt x="237" y="333"/>
                  </a:cubicBezTo>
                  <a:cubicBezTo>
                    <a:pt x="237" y="333"/>
                    <a:pt x="237" y="333"/>
                    <a:pt x="237" y="333"/>
                  </a:cubicBezTo>
                  <a:cubicBezTo>
                    <a:pt x="236" y="336"/>
                    <a:pt x="236" y="336"/>
                    <a:pt x="236" y="336"/>
                  </a:cubicBezTo>
                  <a:cubicBezTo>
                    <a:pt x="237" y="333"/>
                    <a:pt x="237" y="333"/>
                    <a:pt x="237" y="333"/>
                  </a:cubicBezTo>
                  <a:cubicBezTo>
                    <a:pt x="237" y="333"/>
                    <a:pt x="236" y="333"/>
                    <a:pt x="235" y="332"/>
                  </a:cubicBezTo>
                  <a:cubicBezTo>
                    <a:pt x="228" y="329"/>
                    <a:pt x="201" y="317"/>
                    <a:pt x="177" y="306"/>
                  </a:cubicBezTo>
                  <a:cubicBezTo>
                    <a:pt x="165" y="301"/>
                    <a:pt x="153" y="296"/>
                    <a:pt x="144" y="292"/>
                  </a:cubicBezTo>
                  <a:cubicBezTo>
                    <a:pt x="140" y="290"/>
                    <a:pt x="136" y="288"/>
                    <a:pt x="134" y="287"/>
                  </a:cubicBezTo>
                  <a:cubicBezTo>
                    <a:pt x="133" y="286"/>
                    <a:pt x="132" y="286"/>
                    <a:pt x="131" y="286"/>
                  </a:cubicBezTo>
                  <a:cubicBezTo>
                    <a:pt x="130" y="285"/>
                    <a:pt x="130" y="285"/>
                    <a:pt x="130" y="285"/>
                  </a:cubicBezTo>
                  <a:cubicBezTo>
                    <a:pt x="130" y="285"/>
                    <a:pt x="130" y="285"/>
                    <a:pt x="130" y="285"/>
                  </a:cubicBezTo>
                  <a:cubicBezTo>
                    <a:pt x="130" y="285"/>
                    <a:pt x="130" y="285"/>
                    <a:pt x="130" y="285"/>
                  </a:cubicBezTo>
                  <a:cubicBezTo>
                    <a:pt x="130" y="285"/>
                    <a:pt x="130" y="285"/>
                    <a:pt x="130" y="285"/>
                  </a:cubicBezTo>
                  <a:cubicBezTo>
                    <a:pt x="129" y="285"/>
                    <a:pt x="129" y="285"/>
                    <a:pt x="129" y="285"/>
                  </a:cubicBezTo>
                  <a:cubicBezTo>
                    <a:pt x="129" y="285"/>
                    <a:pt x="129" y="285"/>
                    <a:pt x="129" y="285"/>
                  </a:cubicBezTo>
                  <a:cubicBezTo>
                    <a:pt x="129" y="285"/>
                    <a:pt x="129" y="285"/>
                    <a:pt x="128" y="285"/>
                  </a:cubicBezTo>
                  <a:cubicBezTo>
                    <a:pt x="126" y="285"/>
                    <a:pt x="124" y="286"/>
                    <a:pt x="124" y="288"/>
                  </a:cubicBezTo>
                  <a:cubicBezTo>
                    <a:pt x="123" y="290"/>
                    <a:pt x="124" y="292"/>
                    <a:pt x="126" y="293"/>
                  </a:cubicBezTo>
                  <a:cubicBezTo>
                    <a:pt x="126" y="293"/>
                    <a:pt x="127" y="294"/>
                    <a:pt x="130" y="296"/>
                  </a:cubicBezTo>
                  <a:cubicBezTo>
                    <a:pt x="138" y="301"/>
                    <a:pt x="159" y="314"/>
                    <a:pt x="179" y="325"/>
                  </a:cubicBezTo>
                  <a:cubicBezTo>
                    <a:pt x="188" y="331"/>
                    <a:pt x="197" y="337"/>
                    <a:pt x="204" y="341"/>
                  </a:cubicBezTo>
                  <a:cubicBezTo>
                    <a:pt x="207" y="343"/>
                    <a:pt x="210" y="345"/>
                    <a:pt x="212" y="346"/>
                  </a:cubicBezTo>
                  <a:cubicBezTo>
                    <a:pt x="212" y="347"/>
                    <a:pt x="213" y="347"/>
                    <a:pt x="213" y="348"/>
                  </a:cubicBezTo>
                  <a:cubicBezTo>
                    <a:pt x="214" y="348"/>
                    <a:pt x="214" y="348"/>
                    <a:pt x="214" y="348"/>
                  </a:cubicBezTo>
                  <a:cubicBezTo>
                    <a:pt x="214" y="348"/>
                    <a:pt x="214" y="348"/>
                    <a:pt x="214" y="348"/>
                  </a:cubicBezTo>
                  <a:cubicBezTo>
                    <a:pt x="215" y="346"/>
                    <a:pt x="215" y="346"/>
                    <a:pt x="215" y="346"/>
                  </a:cubicBezTo>
                  <a:cubicBezTo>
                    <a:pt x="213" y="348"/>
                    <a:pt x="213" y="348"/>
                    <a:pt x="213" y="348"/>
                  </a:cubicBezTo>
                  <a:cubicBezTo>
                    <a:pt x="214" y="348"/>
                    <a:pt x="214" y="348"/>
                    <a:pt x="214" y="348"/>
                  </a:cubicBezTo>
                  <a:cubicBezTo>
                    <a:pt x="215" y="346"/>
                    <a:pt x="215" y="346"/>
                    <a:pt x="215" y="346"/>
                  </a:cubicBezTo>
                  <a:cubicBezTo>
                    <a:pt x="213" y="348"/>
                    <a:pt x="213" y="348"/>
                    <a:pt x="213" y="348"/>
                  </a:cubicBezTo>
                  <a:cubicBezTo>
                    <a:pt x="217" y="345"/>
                    <a:pt x="217" y="345"/>
                    <a:pt x="217" y="345"/>
                  </a:cubicBezTo>
                  <a:cubicBezTo>
                    <a:pt x="213" y="347"/>
                    <a:pt x="213" y="347"/>
                    <a:pt x="213" y="347"/>
                  </a:cubicBezTo>
                  <a:cubicBezTo>
                    <a:pt x="213" y="348"/>
                    <a:pt x="213" y="348"/>
                    <a:pt x="213" y="348"/>
                  </a:cubicBezTo>
                  <a:cubicBezTo>
                    <a:pt x="217" y="345"/>
                    <a:pt x="217" y="345"/>
                    <a:pt x="217" y="345"/>
                  </a:cubicBezTo>
                  <a:cubicBezTo>
                    <a:pt x="213" y="347"/>
                    <a:pt x="213" y="347"/>
                    <a:pt x="213" y="347"/>
                  </a:cubicBezTo>
                  <a:cubicBezTo>
                    <a:pt x="217" y="345"/>
                    <a:pt x="217" y="345"/>
                    <a:pt x="217" y="345"/>
                  </a:cubicBezTo>
                  <a:cubicBezTo>
                    <a:pt x="213" y="345"/>
                    <a:pt x="213" y="345"/>
                    <a:pt x="213" y="345"/>
                  </a:cubicBezTo>
                  <a:cubicBezTo>
                    <a:pt x="213" y="346"/>
                    <a:pt x="213" y="347"/>
                    <a:pt x="213" y="347"/>
                  </a:cubicBezTo>
                  <a:cubicBezTo>
                    <a:pt x="217" y="345"/>
                    <a:pt x="217" y="345"/>
                    <a:pt x="217" y="345"/>
                  </a:cubicBezTo>
                  <a:cubicBezTo>
                    <a:pt x="213" y="345"/>
                    <a:pt x="213" y="345"/>
                    <a:pt x="213" y="345"/>
                  </a:cubicBezTo>
                  <a:cubicBezTo>
                    <a:pt x="217" y="345"/>
                    <a:pt x="217" y="345"/>
                    <a:pt x="217" y="345"/>
                  </a:cubicBezTo>
                  <a:cubicBezTo>
                    <a:pt x="213" y="343"/>
                    <a:pt x="213" y="343"/>
                    <a:pt x="213" y="343"/>
                  </a:cubicBezTo>
                  <a:cubicBezTo>
                    <a:pt x="213" y="343"/>
                    <a:pt x="213" y="344"/>
                    <a:pt x="213" y="345"/>
                  </a:cubicBezTo>
                  <a:cubicBezTo>
                    <a:pt x="217" y="345"/>
                    <a:pt x="217" y="345"/>
                    <a:pt x="217" y="345"/>
                  </a:cubicBezTo>
                  <a:cubicBezTo>
                    <a:pt x="213" y="343"/>
                    <a:pt x="213" y="343"/>
                    <a:pt x="213" y="343"/>
                  </a:cubicBezTo>
                  <a:cubicBezTo>
                    <a:pt x="217" y="345"/>
                    <a:pt x="217" y="345"/>
                    <a:pt x="217" y="345"/>
                  </a:cubicBezTo>
                  <a:cubicBezTo>
                    <a:pt x="213" y="343"/>
                    <a:pt x="213" y="343"/>
                    <a:pt x="213" y="343"/>
                  </a:cubicBezTo>
                  <a:cubicBezTo>
                    <a:pt x="217" y="345"/>
                    <a:pt x="217" y="345"/>
                    <a:pt x="217" y="345"/>
                  </a:cubicBezTo>
                  <a:cubicBezTo>
                    <a:pt x="215" y="341"/>
                    <a:pt x="215" y="341"/>
                    <a:pt x="215" y="341"/>
                  </a:cubicBezTo>
                  <a:cubicBezTo>
                    <a:pt x="214" y="342"/>
                    <a:pt x="214" y="342"/>
                    <a:pt x="213" y="343"/>
                  </a:cubicBezTo>
                  <a:cubicBezTo>
                    <a:pt x="217" y="345"/>
                    <a:pt x="217" y="345"/>
                    <a:pt x="217" y="345"/>
                  </a:cubicBezTo>
                  <a:cubicBezTo>
                    <a:pt x="215" y="341"/>
                    <a:pt x="215" y="341"/>
                    <a:pt x="215" y="341"/>
                  </a:cubicBezTo>
                  <a:cubicBezTo>
                    <a:pt x="217" y="345"/>
                    <a:pt x="217" y="345"/>
                    <a:pt x="217" y="345"/>
                  </a:cubicBezTo>
                  <a:cubicBezTo>
                    <a:pt x="216" y="341"/>
                    <a:pt x="216" y="341"/>
                    <a:pt x="216" y="341"/>
                  </a:cubicBezTo>
                  <a:cubicBezTo>
                    <a:pt x="216" y="341"/>
                    <a:pt x="215" y="341"/>
                    <a:pt x="215" y="341"/>
                  </a:cubicBezTo>
                  <a:cubicBezTo>
                    <a:pt x="217" y="345"/>
                    <a:pt x="217" y="345"/>
                    <a:pt x="217" y="345"/>
                  </a:cubicBezTo>
                  <a:cubicBezTo>
                    <a:pt x="216" y="341"/>
                    <a:pt x="216" y="341"/>
                    <a:pt x="216" y="341"/>
                  </a:cubicBezTo>
                  <a:cubicBezTo>
                    <a:pt x="217" y="344"/>
                    <a:pt x="217" y="344"/>
                    <a:pt x="217" y="344"/>
                  </a:cubicBezTo>
                  <a:cubicBezTo>
                    <a:pt x="217" y="341"/>
                    <a:pt x="217" y="341"/>
                    <a:pt x="217" y="341"/>
                  </a:cubicBezTo>
                  <a:cubicBezTo>
                    <a:pt x="216" y="341"/>
                    <a:pt x="216" y="341"/>
                    <a:pt x="216" y="341"/>
                  </a:cubicBezTo>
                  <a:cubicBezTo>
                    <a:pt x="217" y="344"/>
                    <a:pt x="217" y="344"/>
                    <a:pt x="217" y="344"/>
                  </a:cubicBezTo>
                  <a:cubicBezTo>
                    <a:pt x="217" y="341"/>
                    <a:pt x="217" y="341"/>
                    <a:pt x="217" y="341"/>
                  </a:cubicBezTo>
                  <a:cubicBezTo>
                    <a:pt x="217" y="342"/>
                    <a:pt x="217" y="342"/>
                    <a:pt x="217" y="342"/>
                  </a:cubicBezTo>
                  <a:cubicBezTo>
                    <a:pt x="217" y="341"/>
                    <a:pt x="217" y="341"/>
                    <a:pt x="217" y="341"/>
                  </a:cubicBezTo>
                  <a:cubicBezTo>
                    <a:pt x="217" y="341"/>
                    <a:pt x="217" y="341"/>
                    <a:pt x="217" y="341"/>
                  </a:cubicBezTo>
                  <a:cubicBezTo>
                    <a:pt x="217" y="342"/>
                    <a:pt x="217" y="342"/>
                    <a:pt x="217" y="342"/>
                  </a:cubicBezTo>
                  <a:cubicBezTo>
                    <a:pt x="217" y="341"/>
                    <a:pt x="217" y="341"/>
                    <a:pt x="217" y="341"/>
                  </a:cubicBezTo>
                  <a:cubicBezTo>
                    <a:pt x="217" y="341"/>
                    <a:pt x="217" y="341"/>
                    <a:pt x="217" y="341"/>
                  </a:cubicBezTo>
                  <a:cubicBezTo>
                    <a:pt x="216" y="341"/>
                    <a:pt x="216" y="340"/>
                    <a:pt x="215" y="340"/>
                  </a:cubicBezTo>
                  <a:cubicBezTo>
                    <a:pt x="210" y="339"/>
                    <a:pt x="202" y="335"/>
                    <a:pt x="191" y="331"/>
                  </a:cubicBezTo>
                  <a:cubicBezTo>
                    <a:pt x="176" y="325"/>
                    <a:pt x="157" y="316"/>
                    <a:pt x="142" y="310"/>
                  </a:cubicBezTo>
                  <a:cubicBezTo>
                    <a:pt x="135" y="306"/>
                    <a:pt x="128" y="303"/>
                    <a:pt x="123" y="301"/>
                  </a:cubicBezTo>
                  <a:cubicBezTo>
                    <a:pt x="119" y="299"/>
                    <a:pt x="116" y="298"/>
                    <a:pt x="116" y="298"/>
                  </a:cubicBezTo>
                  <a:cubicBezTo>
                    <a:pt x="114" y="297"/>
                    <a:pt x="111" y="298"/>
                    <a:pt x="110" y="300"/>
                  </a:cubicBezTo>
                  <a:cubicBezTo>
                    <a:pt x="109" y="302"/>
                    <a:pt x="110" y="305"/>
                    <a:pt x="112" y="306"/>
                  </a:cubicBezTo>
                  <a:cubicBezTo>
                    <a:pt x="112" y="306"/>
                    <a:pt x="117" y="309"/>
                    <a:pt x="125" y="314"/>
                  </a:cubicBezTo>
                  <a:cubicBezTo>
                    <a:pt x="137" y="321"/>
                    <a:pt x="155" y="333"/>
                    <a:pt x="171" y="342"/>
                  </a:cubicBezTo>
                  <a:cubicBezTo>
                    <a:pt x="178" y="347"/>
                    <a:pt x="185" y="351"/>
                    <a:pt x="190" y="354"/>
                  </a:cubicBezTo>
                  <a:cubicBezTo>
                    <a:pt x="192" y="356"/>
                    <a:pt x="194" y="357"/>
                    <a:pt x="196" y="358"/>
                  </a:cubicBezTo>
                  <a:cubicBezTo>
                    <a:pt x="196" y="358"/>
                    <a:pt x="197" y="359"/>
                    <a:pt x="197" y="359"/>
                  </a:cubicBezTo>
                  <a:cubicBezTo>
                    <a:pt x="197" y="359"/>
                    <a:pt x="197" y="359"/>
                    <a:pt x="197" y="359"/>
                  </a:cubicBezTo>
                  <a:cubicBezTo>
                    <a:pt x="197" y="359"/>
                    <a:pt x="197" y="359"/>
                    <a:pt x="197" y="359"/>
                  </a:cubicBezTo>
                  <a:cubicBezTo>
                    <a:pt x="199" y="357"/>
                    <a:pt x="199" y="357"/>
                    <a:pt x="199" y="357"/>
                  </a:cubicBezTo>
                  <a:cubicBezTo>
                    <a:pt x="197" y="359"/>
                    <a:pt x="197" y="359"/>
                    <a:pt x="197" y="359"/>
                  </a:cubicBezTo>
                  <a:cubicBezTo>
                    <a:pt x="197" y="359"/>
                    <a:pt x="197" y="359"/>
                    <a:pt x="197" y="359"/>
                  </a:cubicBezTo>
                  <a:cubicBezTo>
                    <a:pt x="199" y="357"/>
                    <a:pt x="199" y="357"/>
                    <a:pt x="199" y="357"/>
                  </a:cubicBezTo>
                  <a:cubicBezTo>
                    <a:pt x="197" y="359"/>
                    <a:pt x="197" y="359"/>
                    <a:pt x="197" y="359"/>
                  </a:cubicBezTo>
                  <a:cubicBezTo>
                    <a:pt x="200" y="356"/>
                    <a:pt x="200" y="356"/>
                    <a:pt x="200" y="356"/>
                  </a:cubicBezTo>
                  <a:cubicBezTo>
                    <a:pt x="197" y="358"/>
                    <a:pt x="197" y="358"/>
                    <a:pt x="197" y="358"/>
                  </a:cubicBezTo>
                  <a:cubicBezTo>
                    <a:pt x="197" y="359"/>
                    <a:pt x="197" y="359"/>
                    <a:pt x="197" y="359"/>
                  </a:cubicBezTo>
                  <a:cubicBezTo>
                    <a:pt x="200" y="356"/>
                    <a:pt x="200" y="356"/>
                    <a:pt x="200" y="356"/>
                  </a:cubicBezTo>
                  <a:cubicBezTo>
                    <a:pt x="197" y="358"/>
                    <a:pt x="197" y="358"/>
                    <a:pt x="197" y="358"/>
                  </a:cubicBezTo>
                  <a:cubicBezTo>
                    <a:pt x="200" y="356"/>
                    <a:pt x="200" y="356"/>
                    <a:pt x="200" y="356"/>
                  </a:cubicBezTo>
                  <a:cubicBezTo>
                    <a:pt x="196" y="356"/>
                    <a:pt x="196" y="356"/>
                    <a:pt x="196" y="356"/>
                  </a:cubicBezTo>
                  <a:cubicBezTo>
                    <a:pt x="196" y="357"/>
                    <a:pt x="196" y="358"/>
                    <a:pt x="197" y="358"/>
                  </a:cubicBezTo>
                  <a:cubicBezTo>
                    <a:pt x="200" y="356"/>
                    <a:pt x="200" y="356"/>
                    <a:pt x="200" y="356"/>
                  </a:cubicBezTo>
                  <a:cubicBezTo>
                    <a:pt x="196" y="356"/>
                    <a:pt x="196" y="356"/>
                    <a:pt x="196" y="356"/>
                  </a:cubicBezTo>
                  <a:cubicBezTo>
                    <a:pt x="200" y="356"/>
                    <a:pt x="200" y="356"/>
                    <a:pt x="200" y="356"/>
                  </a:cubicBezTo>
                  <a:cubicBezTo>
                    <a:pt x="196" y="354"/>
                    <a:pt x="196" y="354"/>
                    <a:pt x="196" y="354"/>
                  </a:cubicBezTo>
                  <a:cubicBezTo>
                    <a:pt x="196" y="354"/>
                    <a:pt x="196" y="355"/>
                    <a:pt x="196" y="356"/>
                  </a:cubicBezTo>
                  <a:cubicBezTo>
                    <a:pt x="200" y="356"/>
                    <a:pt x="200" y="356"/>
                    <a:pt x="200" y="356"/>
                  </a:cubicBezTo>
                  <a:cubicBezTo>
                    <a:pt x="196" y="354"/>
                    <a:pt x="196" y="354"/>
                    <a:pt x="196" y="354"/>
                  </a:cubicBezTo>
                  <a:cubicBezTo>
                    <a:pt x="200" y="356"/>
                    <a:pt x="200" y="356"/>
                    <a:pt x="200" y="356"/>
                  </a:cubicBezTo>
                  <a:cubicBezTo>
                    <a:pt x="202" y="352"/>
                    <a:pt x="202" y="352"/>
                    <a:pt x="202" y="352"/>
                  </a:cubicBezTo>
                  <a:cubicBezTo>
                    <a:pt x="96" y="306"/>
                    <a:pt x="96" y="306"/>
                    <a:pt x="96" y="306"/>
                  </a:cubicBezTo>
                  <a:cubicBezTo>
                    <a:pt x="94" y="305"/>
                    <a:pt x="92" y="306"/>
                    <a:pt x="91" y="308"/>
                  </a:cubicBezTo>
                  <a:cubicBezTo>
                    <a:pt x="89" y="310"/>
                    <a:pt x="90" y="313"/>
                    <a:pt x="92" y="314"/>
                  </a:cubicBezTo>
                  <a:cubicBezTo>
                    <a:pt x="92" y="314"/>
                    <a:pt x="94" y="315"/>
                    <a:pt x="96" y="316"/>
                  </a:cubicBezTo>
                  <a:cubicBezTo>
                    <a:pt x="106" y="322"/>
                    <a:pt x="129" y="336"/>
                    <a:pt x="149" y="349"/>
                  </a:cubicBezTo>
                  <a:cubicBezTo>
                    <a:pt x="160" y="355"/>
                    <a:pt x="169" y="361"/>
                    <a:pt x="176" y="366"/>
                  </a:cubicBezTo>
                  <a:cubicBezTo>
                    <a:pt x="180" y="368"/>
                    <a:pt x="183" y="370"/>
                    <a:pt x="185" y="371"/>
                  </a:cubicBezTo>
                  <a:cubicBezTo>
                    <a:pt x="186" y="372"/>
                    <a:pt x="187" y="373"/>
                    <a:pt x="187" y="373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7" y="373"/>
                    <a:pt x="187" y="373"/>
                    <a:pt x="187" y="373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7" y="373"/>
                    <a:pt x="187" y="373"/>
                    <a:pt x="187" y="373"/>
                  </a:cubicBezTo>
                  <a:cubicBezTo>
                    <a:pt x="190" y="370"/>
                    <a:pt x="190" y="370"/>
                    <a:pt x="190" y="370"/>
                  </a:cubicBezTo>
                  <a:cubicBezTo>
                    <a:pt x="187" y="372"/>
                    <a:pt x="187" y="372"/>
                    <a:pt x="187" y="372"/>
                  </a:cubicBezTo>
                  <a:cubicBezTo>
                    <a:pt x="187" y="373"/>
                    <a:pt x="187" y="373"/>
                    <a:pt x="187" y="373"/>
                  </a:cubicBezTo>
                  <a:cubicBezTo>
                    <a:pt x="190" y="370"/>
                    <a:pt x="190" y="370"/>
                    <a:pt x="190" y="370"/>
                  </a:cubicBezTo>
                  <a:cubicBezTo>
                    <a:pt x="187" y="372"/>
                    <a:pt x="187" y="372"/>
                    <a:pt x="187" y="372"/>
                  </a:cubicBezTo>
                  <a:cubicBezTo>
                    <a:pt x="191" y="370"/>
                    <a:pt x="191" y="370"/>
                    <a:pt x="191" y="370"/>
                  </a:cubicBezTo>
                  <a:cubicBezTo>
                    <a:pt x="186" y="372"/>
                    <a:pt x="186" y="372"/>
                    <a:pt x="186" y="372"/>
                  </a:cubicBezTo>
                  <a:cubicBezTo>
                    <a:pt x="187" y="372"/>
                    <a:pt x="187" y="372"/>
                    <a:pt x="187" y="372"/>
                  </a:cubicBezTo>
                  <a:cubicBezTo>
                    <a:pt x="191" y="370"/>
                    <a:pt x="191" y="370"/>
                    <a:pt x="191" y="370"/>
                  </a:cubicBezTo>
                  <a:cubicBezTo>
                    <a:pt x="186" y="372"/>
                    <a:pt x="186" y="372"/>
                    <a:pt x="186" y="372"/>
                  </a:cubicBezTo>
                  <a:cubicBezTo>
                    <a:pt x="191" y="370"/>
                    <a:pt x="191" y="370"/>
                    <a:pt x="191" y="370"/>
                  </a:cubicBezTo>
                  <a:cubicBezTo>
                    <a:pt x="186" y="370"/>
                    <a:pt x="186" y="370"/>
                    <a:pt x="186" y="370"/>
                  </a:cubicBezTo>
                  <a:cubicBezTo>
                    <a:pt x="186" y="371"/>
                    <a:pt x="186" y="371"/>
                    <a:pt x="186" y="372"/>
                  </a:cubicBezTo>
                  <a:cubicBezTo>
                    <a:pt x="191" y="370"/>
                    <a:pt x="191" y="370"/>
                    <a:pt x="191" y="370"/>
                  </a:cubicBezTo>
                  <a:cubicBezTo>
                    <a:pt x="186" y="370"/>
                    <a:pt x="186" y="370"/>
                    <a:pt x="186" y="370"/>
                  </a:cubicBezTo>
                  <a:cubicBezTo>
                    <a:pt x="191" y="370"/>
                    <a:pt x="191" y="370"/>
                    <a:pt x="191" y="370"/>
                  </a:cubicBezTo>
                  <a:cubicBezTo>
                    <a:pt x="187" y="368"/>
                    <a:pt x="187" y="368"/>
                    <a:pt x="187" y="368"/>
                  </a:cubicBezTo>
                  <a:cubicBezTo>
                    <a:pt x="186" y="369"/>
                    <a:pt x="186" y="369"/>
                    <a:pt x="186" y="370"/>
                  </a:cubicBezTo>
                  <a:cubicBezTo>
                    <a:pt x="191" y="370"/>
                    <a:pt x="191" y="370"/>
                    <a:pt x="191" y="370"/>
                  </a:cubicBezTo>
                  <a:cubicBezTo>
                    <a:pt x="187" y="368"/>
                    <a:pt x="187" y="368"/>
                    <a:pt x="187" y="368"/>
                  </a:cubicBezTo>
                  <a:cubicBezTo>
                    <a:pt x="191" y="370"/>
                    <a:pt x="191" y="370"/>
                    <a:pt x="191" y="370"/>
                  </a:cubicBezTo>
                  <a:cubicBezTo>
                    <a:pt x="193" y="366"/>
                    <a:pt x="193" y="366"/>
                    <a:pt x="193" y="366"/>
                  </a:cubicBezTo>
                  <a:cubicBezTo>
                    <a:pt x="193" y="366"/>
                    <a:pt x="168" y="354"/>
                    <a:pt x="143" y="342"/>
                  </a:cubicBezTo>
                  <a:cubicBezTo>
                    <a:pt x="130" y="336"/>
                    <a:pt x="117" y="330"/>
                    <a:pt x="107" y="326"/>
                  </a:cubicBezTo>
                  <a:cubicBezTo>
                    <a:pt x="102" y="324"/>
                    <a:pt x="98" y="322"/>
                    <a:pt x="94" y="320"/>
                  </a:cubicBezTo>
                  <a:cubicBezTo>
                    <a:pt x="93" y="320"/>
                    <a:pt x="91" y="319"/>
                    <a:pt x="90" y="319"/>
                  </a:cubicBezTo>
                  <a:cubicBezTo>
                    <a:pt x="89" y="319"/>
                    <a:pt x="89" y="318"/>
                    <a:pt x="88" y="318"/>
                  </a:cubicBezTo>
                  <a:cubicBezTo>
                    <a:pt x="88" y="318"/>
                    <a:pt x="87" y="318"/>
                    <a:pt x="86" y="318"/>
                  </a:cubicBezTo>
                  <a:cubicBezTo>
                    <a:pt x="86" y="318"/>
                    <a:pt x="85" y="318"/>
                    <a:pt x="85" y="318"/>
                  </a:cubicBezTo>
                  <a:cubicBezTo>
                    <a:pt x="84" y="318"/>
                    <a:pt x="84" y="319"/>
                    <a:pt x="83" y="319"/>
                  </a:cubicBezTo>
                  <a:cubicBezTo>
                    <a:pt x="83" y="319"/>
                    <a:pt x="82" y="320"/>
                    <a:pt x="82" y="320"/>
                  </a:cubicBezTo>
                  <a:cubicBezTo>
                    <a:pt x="81" y="322"/>
                    <a:pt x="81" y="325"/>
                    <a:pt x="83" y="327"/>
                  </a:cubicBezTo>
                  <a:cubicBezTo>
                    <a:pt x="158" y="373"/>
                    <a:pt x="158" y="373"/>
                    <a:pt x="158" y="373"/>
                  </a:cubicBezTo>
                  <a:cubicBezTo>
                    <a:pt x="160" y="369"/>
                    <a:pt x="160" y="369"/>
                    <a:pt x="160" y="369"/>
                  </a:cubicBezTo>
                  <a:cubicBezTo>
                    <a:pt x="162" y="365"/>
                    <a:pt x="162" y="365"/>
                    <a:pt x="162" y="365"/>
                  </a:cubicBezTo>
                  <a:cubicBezTo>
                    <a:pt x="162" y="365"/>
                    <a:pt x="140" y="355"/>
                    <a:pt x="117" y="344"/>
                  </a:cubicBezTo>
                  <a:cubicBezTo>
                    <a:pt x="105" y="339"/>
                    <a:pt x="94" y="334"/>
                    <a:pt x="85" y="330"/>
                  </a:cubicBezTo>
                  <a:cubicBezTo>
                    <a:pt x="80" y="328"/>
                    <a:pt x="76" y="327"/>
                    <a:pt x="73" y="326"/>
                  </a:cubicBezTo>
                  <a:cubicBezTo>
                    <a:pt x="72" y="325"/>
                    <a:pt x="70" y="325"/>
                    <a:pt x="69" y="324"/>
                  </a:cubicBezTo>
                  <a:cubicBezTo>
                    <a:pt x="69" y="324"/>
                    <a:pt x="68" y="324"/>
                    <a:pt x="68" y="324"/>
                  </a:cubicBezTo>
                  <a:cubicBezTo>
                    <a:pt x="67" y="324"/>
                    <a:pt x="67" y="324"/>
                    <a:pt x="66" y="323"/>
                  </a:cubicBezTo>
                  <a:cubicBezTo>
                    <a:pt x="66" y="323"/>
                    <a:pt x="65" y="323"/>
                    <a:pt x="65" y="324"/>
                  </a:cubicBezTo>
                  <a:cubicBezTo>
                    <a:pt x="64" y="324"/>
                    <a:pt x="64" y="324"/>
                    <a:pt x="63" y="324"/>
                  </a:cubicBezTo>
                  <a:cubicBezTo>
                    <a:pt x="63" y="325"/>
                    <a:pt x="62" y="325"/>
                    <a:pt x="62" y="326"/>
                  </a:cubicBezTo>
                  <a:cubicBezTo>
                    <a:pt x="66" y="328"/>
                    <a:pt x="66" y="328"/>
                    <a:pt x="66" y="328"/>
                  </a:cubicBezTo>
                  <a:cubicBezTo>
                    <a:pt x="62" y="325"/>
                    <a:pt x="62" y="325"/>
                    <a:pt x="62" y="325"/>
                  </a:cubicBezTo>
                  <a:cubicBezTo>
                    <a:pt x="61" y="326"/>
                    <a:pt x="61" y="327"/>
                    <a:pt x="61" y="328"/>
                  </a:cubicBezTo>
                  <a:cubicBezTo>
                    <a:pt x="61" y="329"/>
                    <a:pt x="62" y="330"/>
                    <a:pt x="62" y="330"/>
                  </a:cubicBezTo>
                  <a:cubicBezTo>
                    <a:pt x="62" y="331"/>
                    <a:pt x="62" y="331"/>
                    <a:pt x="63" y="331"/>
                  </a:cubicBezTo>
                  <a:cubicBezTo>
                    <a:pt x="63" y="332"/>
                    <a:pt x="63" y="332"/>
                    <a:pt x="64" y="332"/>
                  </a:cubicBezTo>
                  <a:cubicBezTo>
                    <a:pt x="65" y="333"/>
                    <a:pt x="66" y="334"/>
                    <a:pt x="69" y="336"/>
                  </a:cubicBezTo>
                  <a:cubicBezTo>
                    <a:pt x="77" y="341"/>
                    <a:pt x="94" y="351"/>
                    <a:pt x="108" y="359"/>
                  </a:cubicBezTo>
                  <a:cubicBezTo>
                    <a:pt x="115" y="364"/>
                    <a:pt x="121" y="368"/>
                    <a:pt x="126" y="371"/>
                  </a:cubicBezTo>
                  <a:cubicBezTo>
                    <a:pt x="128" y="372"/>
                    <a:pt x="130" y="373"/>
                    <a:pt x="132" y="374"/>
                  </a:cubicBezTo>
                  <a:cubicBezTo>
                    <a:pt x="132" y="375"/>
                    <a:pt x="133" y="375"/>
                    <a:pt x="133" y="375"/>
                  </a:cubicBezTo>
                  <a:cubicBezTo>
                    <a:pt x="133" y="375"/>
                    <a:pt x="133" y="375"/>
                    <a:pt x="133" y="375"/>
                  </a:cubicBezTo>
                  <a:cubicBezTo>
                    <a:pt x="135" y="373"/>
                    <a:pt x="135" y="373"/>
                    <a:pt x="135" y="373"/>
                  </a:cubicBezTo>
                  <a:cubicBezTo>
                    <a:pt x="133" y="375"/>
                    <a:pt x="133" y="375"/>
                    <a:pt x="133" y="375"/>
                  </a:cubicBezTo>
                  <a:cubicBezTo>
                    <a:pt x="133" y="375"/>
                    <a:pt x="133" y="375"/>
                    <a:pt x="133" y="375"/>
                  </a:cubicBezTo>
                  <a:cubicBezTo>
                    <a:pt x="135" y="373"/>
                    <a:pt x="135" y="373"/>
                    <a:pt x="135" y="373"/>
                  </a:cubicBezTo>
                  <a:cubicBezTo>
                    <a:pt x="133" y="375"/>
                    <a:pt x="133" y="375"/>
                    <a:pt x="133" y="375"/>
                  </a:cubicBezTo>
                  <a:cubicBezTo>
                    <a:pt x="136" y="372"/>
                    <a:pt x="136" y="372"/>
                    <a:pt x="136" y="372"/>
                  </a:cubicBezTo>
                  <a:cubicBezTo>
                    <a:pt x="132" y="374"/>
                    <a:pt x="132" y="374"/>
                    <a:pt x="132" y="374"/>
                  </a:cubicBezTo>
                  <a:cubicBezTo>
                    <a:pt x="133" y="375"/>
                    <a:pt x="133" y="375"/>
                    <a:pt x="133" y="375"/>
                  </a:cubicBezTo>
                  <a:cubicBezTo>
                    <a:pt x="136" y="372"/>
                    <a:pt x="136" y="372"/>
                    <a:pt x="136" y="372"/>
                  </a:cubicBezTo>
                  <a:cubicBezTo>
                    <a:pt x="132" y="374"/>
                    <a:pt x="132" y="374"/>
                    <a:pt x="132" y="374"/>
                  </a:cubicBezTo>
                  <a:cubicBezTo>
                    <a:pt x="136" y="372"/>
                    <a:pt x="136" y="372"/>
                    <a:pt x="136" y="372"/>
                  </a:cubicBezTo>
                  <a:cubicBezTo>
                    <a:pt x="132" y="372"/>
                    <a:pt x="132" y="372"/>
                    <a:pt x="132" y="372"/>
                  </a:cubicBezTo>
                  <a:cubicBezTo>
                    <a:pt x="132" y="373"/>
                    <a:pt x="132" y="374"/>
                    <a:pt x="132" y="374"/>
                  </a:cubicBezTo>
                  <a:cubicBezTo>
                    <a:pt x="136" y="372"/>
                    <a:pt x="136" y="372"/>
                    <a:pt x="136" y="372"/>
                  </a:cubicBezTo>
                  <a:cubicBezTo>
                    <a:pt x="132" y="372"/>
                    <a:pt x="132" y="372"/>
                    <a:pt x="132" y="372"/>
                  </a:cubicBezTo>
                  <a:cubicBezTo>
                    <a:pt x="136" y="372"/>
                    <a:pt x="136" y="372"/>
                    <a:pt x="136" y="372"/>
                  </a:cubicBezTo>
                  <a:cubicBezTo>
                    <a:pt x="132" y="370"/>
                    <a:pt x="132" y="370"/>
                    <a:pt x="132" y="370"/>
                  </a:cubicBezTo>
                  <a:cubicBezTo>
                    <a:pt x="132" y="371"/>
                    <a:pt x="132" y="371"/>
                    <a:pt x="132" y="372"/>
                  </a:cubicBezTo>
                  <a:cubicBezTo>
                    <a:pt x="136" y="372"/>
                    <a:pt x="136" y="372"/>
                    <a:pt x="136" y="372"/>
                  </a:cubicBezTo>
                  <a:cubicBezTo>
                    <a:pt x="132" y="370"/>
                    <a:pt x="132" y="370"/>
                    <a:pt x="132" y="370"/>
                  </a:cubicBezTo>
                  <a:cubicBezTo>
                    <a:pt x="136" y="372"/>
                    <a:pt x="136" y="372"/>
                    <a:pt x="136" y="372"/>
                  </a:cubicBezTo>
                  <a:cubicBezTo>
                    <a:pt x="132" y="370"/>
                    <a:pt x="132" y="370"/>
                    <a:pt x="132" y="370"/>
                  </a:cubicBezTo>
                  <a:cubicBezTo>
                    <a:pt x="136" y="372"/>
                    <a:pt x="136" y="372"/>
                    <a:pt x="136" y="372"/>
                  </a:cubicBezTo>
                  <a:cubicBezTo>
                    <a:pt x="134" y="368"/>
                    <a:pt x="134" y="368"/>
                    <a:pt x="134" y="368"/>
                  </a:cubicBezTo>
                  <a:cubicBezTo>
                    <a:pt x="133" y="369"/>
                    <a:pt x="133" y="369"/>
                    <a:pt x="132" y="370"/>
                  </a:cubicBezTo>
                  <a:cubicBezTo>
                    <a:pt x="136" y="372"/>
                    <a:pt x="136" y="372"/>
                    <a:pt x="136" y="372"/>
                  </a:cubicBezTo>
                  <a:cubicBezTo>
                    <a:pt x="134" y="368"/>
                    <a:pt x="134" y="368"/>
                    <a:pt x="134" y="368"/>
                  </a:cubicBezTo>
                  <a:cubicBezTo>
                    <a:pt x="136" y="372"/>
                    <a:pt x="136" y="372"/>
                    <a:pt x="136" y="372"/>
                  </a:cubicBezTo>
                  <a:cubicBezTo>
                    <a:pt x="135" y="368"/>
                    <a:pt x="135" y="368"/>
                    <a:pt x="135" y="368"/>
                  </a:cubicBezTo>
                  <a:cubicBezTo>
                    <a:pt x="135" y="368"/>
                    <a:pt x="134" y="368"/>
                    <a:pt x="134" y="368"/>
                  </a:cubicBezTo>
                  <a:cubicBezTo>
                    <a:pt x="136" y="372"/>
                    <a:pt x="136" y="372"/>
                    <a:pt x="136" y="372"/>
                  </a:cubicBezTo>
                  <a:cubicBezTo>
                    <a:pt x="135" y="368"/>
                    <a:pt x="135" y="368"/>
                    <a:pt x="135" y="368"/>
                  </a:cubicBezTo>
                  <a:cubicBezTo>
                    <a:pt x="136" y="371"/>
                    <a:pt x="136" y="371"/>
                    <a:pt x="136" y="371"/>
                  </a:cubicBezTo>
                  <a:cubicBezTo>
                    <a:pt x="136" y="368"/>
                    <a:pt x="136" y="368"/>
                    <a:pt x="136" y="368"/>
                  </a:cubicBezTo>
                  <a:cubicBezTo>
                    <a:pt x="135" y="368"/>
                    <a:pt x="135" y="368"/>
                    <a:pt x="135" y="368"/>
                  </a:cubicBezTo>
                  <a:cubicBezTo>
                    <a:pt x="136" y="371"/>
                    <a:pt x="136" y="371"/>
                    <a:pt x="136" y="371"/>
                  </a:cubicBezTo>
                  <a:cubicBezTo>
                    <a:pt x="136" y="368"/>
                    <a:pt x="136" y="368"/>
                    <a:pt x="136" y="368"/>
                  </a:cubicBezTo>
                  <a:cubicBezTo>
                    <a:pt x="136" y="370"/>
                    <a:pt x="136" y="370"/>
                    <a:pt x="136" y="370"/>
                  </a:cubicBezTo>
                  <a:cubicBezTo>
                    <a:pt x="136" y="368"/>
                    <a:pt x="136" y="368"/>
                    <a:pt x="136" y="368"/>
                  </a:cubicBezTo>
                  <a:cubicBezTo>
                    <a:pt x="136" y="368"/>
                    <a:pt x="136" y="368"/>
                    <a:pt x="136" y="368"/>
                  </a:cubicBezTo>
                  <a:cubicBezTo>
                    <a:pt x="136" y="370"/>
                    <a:pt x="136" y="370"/>
                    <a:pt x="136" y="370"/>
                  </a:cubicBezTo>
                  <a:cubicBezTo>
                    <a:pt x="136" y="368"/>
                    <a:pt x="136" y="368"/>
                    <a:pt x="136" y="368"/>
                  </a:cubicBezTo>
                  <a:cubicBezTo>
                    <a:pt x="136" y="368"/>
                    <a:pt x="136" y="368"/>
                    <a:pt x="135" y="367"/>
                  </a:cubicBezTo>
                  <a:cubicBezTo>
                    <a:pt x="132" y="366"/>
                    <a:pt x="125" y="364"/>
                    <a:pt x="117" y="361"/>
                  </a:cubicBezTo>
                  <a:cubicBezTo>
                    <a:pt x="105" y="356"/>
                    <a:pt x="90" y="350"/>
                    <a:pt x="78" y="345"/>
                  </a:cubicBezTo>
                  <a:cubicBezTo>
                    <a:pt x="72" y="343"/>
                    <a:pt x="66" y="341"/>
                    <a:pt x="62" y="339"/>
                  </a:cubicBezTo>
                  <a:cubicBezTo>
                    <a:pt x="61" y="339"/>
                    <a:pt x="59" y="338"/>
                    <a:pt x="58" y="337"/>
                  </a:cubicBezTo>
                  <a:cubicBezTo>
                    <a:pt x="57" y="337"/>
                    <a:pt x="57" y="337"/>
                    <a:pt x="56" y="337"/>
                  </a:cubicBezTo>
                  <a:cubicBezTo>
                    <a:pt x="56" y="337"/>
                    <a:pt x="56" y="337"/>
                    <a:pt x="56" y="337"/>
                  </a:cubicBezTo>
                  <a:cubicBezTo>
                    <a:pt x="55" y="337"/>
                    <a:pt x="55" y="337"/>
                    <a:pt x="55" y="337"/>
                  </a:cubicBezTo>
                  <a:cubicBezTo>
                    <a:pt x="55" y="337"/>
                    <a:pt x="55" y="337"/>
                    <a:pt x="54" y="337"/>
                  </a:cubicBezTo>
                  <a:cubicBezTo>
                    <a:pt x="54" y="337"/>
                    <a:pt x="54" y="337"/>
                    <a:pt x="53" y="337"/>
                  </a:cubicBezTo>
                  <a:cubicBezTo>
                    <a:pt x="53" y="337"/>
                    <a:pt x="52" y="337"/>
                    <a:pt x="52" y="337"/>
                  </a:cubicBezTo>
                  <a:cubicBezTo>
                    <a:pt x="51" y="338"/>
                    <a:pt x="51" y="338"/>
                    <a:pt x="50" y="339"/>
                  </a:cubicBezTo>
                  <a:cubicBezTo>
                    <a:pt x="49" y="341"/>
                    <a:pt x="50" y="344"/>
                    <a:pt x="52" y="345"/>
                  </a:cubicBezTo>
                  <a:cubicBezTo>
                    <a:pt x="104" y="378"/>
                    <a:pt x="104" y="378"/>
                    <a:pt x="104" y="378"/>
                  </a:cubicBezTo>
                  <a:cubicBezTo>
                    <a:pt x="107" y="374"/>
                    <a:pt x="107" y="374"/>
                    <a:pt x="107" y="374"/>
                  </a:cubicBezTo>
                  <a:cubicBezTo>
                    <a:pt x="108" y="370"/>
                    <a:pt x="108" y="370"/>
                    <a:pt x="108" y="370"/>
                  </a:cubicBezTo>
                  <a:cubicBezTo>
                    <a:pt x="108" y="370"/>
                    <a:pt x="93" y="364"/>
                    <a:pt x="78" y="358"/>
                  </a:cubicBezTo>
                  <a:cubicBezTo>
                    <a:pt x="71" y="355"/>
                    <a:pt x="63" y="352"/>
                    <a:pt x="57" y="349"/>
                  </a:cubicBezTo>
                  <a:cubicBezTo>
                    <a:pt x="54" y="348"/>
                    <a:pt x="52" y="347"/>
                    <a:pt x="50" y="346"/>
                  </a:cubicBezTo>
                  <a:cubicBezTo>
                    <a:pt x="49" y="346"/>
                    <a:pt x="48" y="346"/>
                    <a:pt x="48" y="346"/>
                  </a:cubicBezTo>
                  <a:cubicBezTo>
                    <a:pt x="47" y="345"/>
                    <a:pt x="47" y="345"/>
                    <a:pt x="47" y="345"/>
                  </a:cubicBezTo>
                  <a:cubicBezTo>
                    <a:pt x="46" y="345"/>
                    <a:pt x="46" y="345"/>
                    <a:pt x="46" y="345"/>
                  </a:cubicBezTo>
                  <a:cubicBezTo>
                    <a:pt x="46" y="345"/>
                    <a:pt x="46" y="345"/>
                    <a:pt x="45" y="345"/>
                  </a:cubicBezTo>
                  <a:cubicBezTo>
                    <a:pt x="45" y="345"/>
                    <a:pt x="45" y="345"/>
                    <a:pt x="44" y="345"/>
                  </a:cubicBezTo>
                  <a:cubicBezTo>
                    <a:pt x="44" y="345"/>
                    <a:pt x="43" y="346"/>
                    <a:pt x="43" y="346"/>
                  </a:cubicBezTo>
                  <a:cubicBezTo>
                    <a:pt x="42" y="346"/>
                    <a:pt x="42" y="347"/>
                    <a:pt x="41" y="347"/>
                  </a:cubicBezTo>
                  <a:cubicBezTo>
                    <a:pt x="45" y="350"/>
                    <a:pt x="45" y="350"/>
                    <a:pt x="45" y="350"/>
                  </a:cubicBezTo>
                  <a:cubicBezTo>
                    <a:pt x="42" y="347"/>
                    <a:pt x="42" y="347"/>
                    <a:pt x="42" y="347"/>
                  </a:cubicBezTo>
                  <a:cubicBezTo>
                    <a:pt x="41" y="348"/>
                    <a:pt x="41" y="349"/>
                    <a:pt x="41" y="350"/>
                  </a:cubicBezTo>
                  <a:cubicBezTo>
                    <a:pt x="41" y="351"/>
                    <a:pt x="41" y="352"/>
                    <a:pt x="41" y="352"/>
                  </a:cubicBezTo>
                  <a:cubicBezTo>
                    <a:pt x="42" y="353"/>
                    <a:pt x="42" y="353"/>
                    <a:pt x="42" y="353"/>
                  </a:cubicBezTo>
                  <a:cubicBezTo>
                    <a:pt x="43" y="354"/>
                    <a:pt x="43" y="354"/>
                    <a:pt x="44" y="355"/>
                  </a:cubicBezTo>
                  <a:cubicBezTo>
                    <a:pt x="46" y="356"/>
                    <a:pt x="49" y="358"/>
                    <a:pt x="53" y="360"/>
                  </a:cubicBezTo>
                  <a:cubicBezTo>
                    <a:pt x="59" y="364"/>
                    <a:pt x="66" y="368"/>
                    <a:pt x="72" y="371"/>
                  </a:cubicBezTo>
                  <a:cubicBezTo>
                    <a:pt x="74" y="373"/>
                    <a:pt x="77" y="374"/>
                    <a:pt x="79" y="375"/>
                  </a:cubicBezTo>
                  <a:cubicBezTo>
                    <a:pt x="79" y="376"/>
                    <a:pt x="80" y="376"/>
                    <a:pt x="80" y="377"/>
                  </a:cubicBezTo>
                  <a:cubicBezTo>
                    <a:pt x="81" y="377"/>
                    <a:pt x="81" y="377"/>
                    <a:pt x="81" y="377"/>
                  </a:cubicBezTo>
                  <a:cubicBezTo>
                    <a:pt x="81" y="377"/>
                    <a:pt x="81" y="377"/>
                    <a:pt x="81" y="377"/>
                  </a:cubicBezTo>
                  <a:cubicBezTo>
                    <a:pt x="82" y="375"/>
                    <a:pt x="82" y="375"/>
                    <a:pt x="82" y="375"/>
                  </a:cubicBezTo>
                  <a:cubicBezTo>
                    <a:pt x="80" y="376"/>
                    <a:pt x="80" y="376"/>
                    <a:pt x="80" y="376"/>
                  </a:cubicBezTo>
                  <a:cubicBezTo>
                    <a:pt x="81" y="377"/>
                    <a:pt x="81" y="377"/>
                    <a:pt x="81" y="377"/>
                  </a:cubicBezTo>
                  <a:cubicBezTo>
                    <a:pt x="82" y="375"/>
                    <a:pt x="82" y="375"/>
                    <a:pt x="82" y="375"/>
                  </a:cubicBezTo>
                  <a:cubicBezTo>
                    <a:pt x="80" y="376"/>
                    <a:pt x="80" y="376"/>
                    <a:pt x="80" y="376"/>
                  </a:cubicBezTo>
                  <a:cubicBezTo>
                    <a:pt x="83" y="374"/>
                    <a:pt x="83" y="374"/>
                    <a:pt x="83" y="374"/>
                  </a:cubicBezTo>
                  <a:cubicBezTo>
                    <a:pt x="80" y="376"/>
                    <a:pt x="80" y="376"/>
                    <a:pt x="80" y="376"/>
                  </a:cubicBezTo>
                  <a:cubicBezTo>
                    <a:pt x="80" y="376"/>
                    <a:pt x="80" y="376"/>
                    <a:pt x="80" y="376"/>
                  </a:cubicBezTo>
                  <a:cubicBezTo>
                    <a:pt x="83" y="374"/>
                    <a:pt x="83" y="374"/>
                    <a:pt x="83" y="374"/>
                  </a:cubicBezTo>
                  <a:cubicBezTo>
                    <a:pt x="80" y="376"/>
                    <a:pt x="80" y="376"/>
                    <a:pt x="80" y="376"/>
                  </a:cubicBezTo>
                  <a:cubicBezTo>
                    <a:pt x="84" y="374"/>
                    <a:pt x="84" y="374"/>
                    <a:pt x="84" y="374"/>
                  </a:cubicBezTo>
                  <a:cubicBezTo>
                    <a:pt x="79" y="374"/>
                    <a:pt x="79" y="374"/>
                    <a:pt x="79" y="374"/>
                  </a:cubicBezTo>
                  <a:cubicBezTo>
                    <a:pt x="79" y="375"/>
                    <a:pt x="80" y="375"/>
                    <a:pt x="80" y="376"/>
                  </a:cubicBezTo>
                  <a:cubicBezTo>
                    <a:pt x="84" y="374"/>
                    <a:pt x="84" y="374"/>
                    <a:pt x="84" y="374"/>
                  </a:cubicBezTo>
                  <a:cubicBezTo>
                    <a:pt x="79" y="374"/>
                    <a:pt x="79" y="374"/>
                    <a:pt x="79" y="374"/>
                  </a:cubicBezTo>
                  <a:cubicBezTo>
                    <a:pt x="84" y="374"/>
                    <a:pt x="84" y="374"/>
                    <a:pt x="84" y="374"/>
                  </a:cubicBezTo>
                  <a:cubicBezTo>
                    <a:pt x="80" y="371"/>
                    <a:pt x="80" y="371"/>
                    <a:pt x="80" y="371"/>
                  </a:cubicBezTo>
                  <a:cubicBezTo>
                    <a:pt x="80" y="372"/>
                    <a:pt x="79" y="373"/>
                    <a:pt x="79" y="374"/>
                  </a:cubicBezTo>
                  <a:cubicBezTo>
                    <a:pt x="84" y="374"/>
                    <a:pt x="84" y="374"/>
                    <a:pt x="84" y="374"/>
                  </a:cubicBezTo>
                  <a:cubicBezTo>
                    <a:pt x="80" y="371"/>
                    <a:pt x="80" y="371"/>
                    <a:pt x="80" y="371"/>
                  </a:cubicBezTo>
                  <a:cubicBezTo>
                    <a:pt x="84" y="374"/>
                    <a:pt x="84" y="374"/>
                    <a:pt x="84" y="374"/>
                  </a:cubicBezTo>
                  <a:cubicBezTo>
                    <a:pt x="85" y="370"/>
                    <a:pt x="85" y="370"/>
                    <a:pt x="85" y="370"/>
                  </a:cubicBezTo>
                  <a:cubicBezTo>
                    <a:pt x="33" y="353"/>
                    <a:pt x="33" y="353"/>
                    <a:pt x="33" y="353"/>
                  </a:cubicBezTo>
                  <a:cubicBezTo>
                    <a:pt x="31" y="352"/>
                    <a:pt x="29" y="353"/>
                    <a:pt x="28" y="354"/>
                  </a:cubicBezTo>
                  <a:cubicBezTo>
                    <a:pt x="27" y="355"/>
                    <a:pt x="27" y="356"/>
                    <a:pt x="27" y="357"/>
                  </a:cubicBezTo>
                  <a:cubicBezTo>
                    <a:pt x="27" y="358"/>
                    <a:pt x="27" y="359"/>
                    <a:pt x="27" y="359"/>
                  </a:cubicBezTo>
                  <a:cubicBezTo>
                    <a:pt x="28" y="360"/>
                    <a:pt x="28" y="360"/>
                    <a:pt x="28" y="360"/>
                  </a:cubicBezTo>
                  <a:cubicBezTo>
                    <a:pt x="29" y="361"/>
                    <a:pt x="29" y="361"/>
                    <a:pt x="29" y="361"/>
                  </a:cubicBezTo>
                  <a:cubicBezTo>
                    <a:pt x="31" y="362"/>
                    <a:pt x="32" y="363"/>
                    <a:pt x="35" y="365"/>
                  </a:cubicBezTo>
                  <a:cubicBezTo>
                    <a:pt x="38" y="367"/>
                    <a:pt x="42" y="369"/>
                    <a:pt x="46" y="371"/>
                  </a:cubicBezTo>
                  <a:cubicBezTo>
                    <a:pt x="47" y="372"/>
                    <a:pt x="49" y="373"/>
                    <a:pt x="50" y="373"/>
                  </a:cubicBezTo>
                  <a:cubicBezTo>
                    <a:pt x="50" y="374"/>
                    <a:pt x="50" y="374"/>
                    <a:pt x="50" y="374"/>
                  </a:cubicBezTo>
                  <a:cubicBezTo>
                    <a:pt x="50" y="374"/>
                    <a:pt x="50" y="374"/>
                    <a:pt x="50" y="374"/>
                  </a:cubicBezTo>
                  <a:cubicBezTo>
                    <a:pt x="52" y="372"/>
                    <a:pt x="52" y="372"/>
                    <a:pt x="52" y="372"/>
                  </a:cubicBezTo>
                  <a:cubicBezTo>
                    <a:pt x="50" y="374"/>
                    <a:pt x="50" y="374"/>
                    <a:pt x="50" y="374"/>
                  </a:cubicBezTo>
                  <a:cubicBezTo>
                    <a:pt x="50" y="374"/>
                    <a:pt x="50" y="374"/>
                    <a:pt x="50" y="374"/>
                  </a:cubicBezTo>
                  <a:cubicBezTo>
                    <a:pt x="52" y="372"/>
                    <a:pt x="52" y="372"/>
                    <a:pt x="52" y="372"/>
                  </a:cubicBezTo>
                  <a:cubicBezTo>
                    <a:pt x="50" y="374"/>
                    <a:pt x="50" y="374"/>
                    <a:pt x="50" y="374"/>
                  </a:cubicBezTo>
                  <a:cubicBezTo>
                    <a:pt x="53" y="371"/>
                    <a:pt x="53" y="371"/>
                    <a:pt x="53" y="371"/>
                  </a:cubicBezTo>
                  <a:cubicBezTo>
                    <a:pt x="50" y="373"/>
                    <a:pt x="50" y="373"/>
                    <a:pt x="50" y="373"/>
                  </a:cubicBezTo>
                  <a:cubicBezTo>
                    <a:pt x="50" y="374"/>
                    <a:pt x="50" y="374"/>
                    <a:pt x="50" y="374"/>
                  </a:cubicBezTo>
                  <a:cubicBezTo>
                    <a:pt x="53" y="371"/>
                    <a:pt x="53" y="371"/>
                    <a:pt x="53" y="371"/>
                  </a:cubicBezTo>
                  <a:cubicBezTo>
                    <a:pt x="50" y="373"/>
                    <a:pt x="50" y="373"/>
                    <a:pt x="50" y="373"/>
                  </a:cubicBezTo>
                  <a:cubicBezTo>
                    <a:pt x="54" y="371"/>
                    <a:pt x="54" y="371"/>
                    <a:pt x="54" y="371"/>
                  </a:cubicBezTo>
                  <a:cubicBezTo>
                    <a:pt x="49" y="371"/>
                    <a:pt x="49" y="371"/>
                    <a:pt x="49" y="371"/>
                  </a:cubicBezTo>
                  <a:cubicBezTo>
                    <a:pt x="49" y="372"/>
                    <a:pt x="50" y="373"/>
                    <a:pt x="50" y="373"/>
                  </a:cubicBezTo>
                  <a:cubicBezTo>
                    <a:pt x="54" y="371"/>
                    <a:pt x="54" y="371"/>
                    <a:pt x="54" y="371"/>
                  </a:cubicBezTo>
                  <a:cubicBezTo>
                    <a:pt x="49" y="371"/>
                    <a:pt x="49" y="371"/>
                    <a:pt x="49" y="371"/>
                  </a:cubicBezTo>
                  <a:cubicBezTo>
                    <a:pt x="54" y="371"/>
                    <a:pt x="54" y="371"/>
                    <a:pt x="54" y="371"/>
                  </a:cubicBezTo>
                  <a:cubicBezTo>
                    <a:pt x="50" y="368"/>
                    <a:pt x="50" y="368"/>
                    <a:pt x="50" y="368"/>
                  </a:cubicBezTo>
                  <a:cubicBezTo>
                    <a:pt x="49" y="369"/>
                    <a:pt x="49" y="370"/>
                    <a:pt x="49" y="371"/>
                  </a:cubicBezTo>
                  <a:cubicBezTo>
                    <a:pt x="54" y="371"/>
                    <a:pt x="54" y="371"/>
                    <a:pt x="54" y="371"/>
                  </a:cubicBezTo>
                  <a:cubicBezTo>
                    <a:pt x="50" y="368"/>
                    <a:pt x="50" y="368"/>
                    <a:pt x="50" y="368"/>
                  </a:cubicBezTo>
                  <a:cubicBezTo>
                    <a:pt x="54" y="371"/>
                    <a:pt x="54" y="371"/>
                    <a:pt x="54" y="371"/>
                  </a:cubicBezTo>
                  <a:cubicBezTo>
                    <a:pt x="55" y="366"/>
                    <a:pt x="55" y="366"/>
                    <a:pt x="55" y="366"/>
                  </a:cubicBezTo>
                  <a:cubicBezTo>
                    <a:pt x="55" y="366"/>
                    <a:pt x="46" y="364"/>
                    <a:pt x="38" y="363"/>
                  </a:cubicBezTo>
                  <a:cubicBezTo>
                    <a:pt x="34" y="362"/>
                    <a:pt x="29" y="361"/>
                    <a:pt x="26" y="360"/>
                  </a:cubicBezTo>
                  <a:cubicBezTo>
                    <a:pt x="24" y="360"/>
                    <a:pt x="22" y="359"/>
                    <a:pt x="21" y="359"/>
                  </a:cubicBezTo>
                  <a:cubicBezTo>
                    <a:pt x="20" y="359"/>
                    <a:pt x="20" y="359"/>
                    <a:pt x="19" y="359"/>
                  </a:cubicBezTo>
                  <a:cubicBezTo>
                    <a:pt x="19" y="359"/>
                    <a:pt x="19" y="359"/>
                    <a:pt x="18" y="359"/>
                  </a:cubicBezTo>
                  <a:cubicBezTo>
                    <a:pt x="18" y="359"/>
                    <a:pt x="17" y="359"/>
                    <a:pt x="17" y="359"/>
                  </a:cubicBezTo>
                  <a:cubicBezTo>
                    <a:pt x="17" y="359"/>
                    <a:pt x="16" y="359"/>
                    <a:pt x="16" y="359"/>
                  </a:cubicBezTo>
                  <a:cubicBezTo>
                    <a:pt x="15" y="359"/>
                    <a:pt x="15" y="360"/>
                    <a:pt x="14" y="361"/>
                  </a:cubicBezTo>
                  <a:cubicBezTo>
                    <a:pt x="12" y="363"/>
                    <a:pt x="13" y="366"/>
                    <a:pt x="15" y="367"/>
                  </a:cubicBezTo>
                  <a:cubicBezTo>
                    <a:pt x="31" y="377"/>
                    <a:pt x="31" y="377"/>
                    <a:pt x="31" y="377"/>
                  </a:cubicBezTo>
                  <a:cubicBezTo>
                    <a:pt x="34" y="373"/>
                    <a:pt x="34" y="373"/>
                    <a:pt x="34" y="373"/>
                  </a:cubicBezTo>
                  <a:cubicBezTo>
                    <a:pt x="34" y="369"/>
                    <a:pt x="34" y="369"/>
                    <a:pt x="34" y="369"/>
                  </a:cubicBezTo>
                  <a:cubicBezTo>
                    <a:pt x="34" y="369"/>
                    <a:pt x="34" y="369"/>
                    <a:pt x="34" y="369"/>
                  </a:cubicBezTo>
                  <a:cubicBezTo>
                    <a:pt x="32" y="369"/>
                    <a:pt x="25" y="369"/>
                    <a:pt x="18" y="369"/>
                  </a:cubicBezTo>
                  <a:cubicBezTo>
                    <a:pt x="15" y="369"/>
                    <a:pt x="12" y="369"/>
                    <a:pt x="9" y="369"/>
                  </a:cubicBezTo>
                  <a:cubicBezTo>
                    <a:pt x="8" y="369"/>
                    <a:pt x="7" y="369"/>
                    <a:pt x="6" y="369"/>
                  </a:cubicBezTo>
                  <a:cubicBezTo>
                    <a:pt x="5" y="369"/>
                    <a:pt x="5" y="369"/>
                    <a:pt x="5" y="370"/>
                  </a:cubicBezTo>
                  <a:cubicBezTo>
                    <a:pt x="4" y="370"/>
                    <a:pt x="4" y="370"/>
                    <a:pt x="4" y="370"/>
                  </a:cubicBezTo>
                  <a:cubicBezTo>
                    <a:pt x="3" y="370"/>
                    <a:pt x="3" y="370"/>
                    <a:pt x="3" y="370"/>
                  </a:cubicBezTo>
                  <a:cubicBezTo>
                    <a:pt x="2" y="371"/>
                    <a:pt x="2" y="371"/>
                    <a:pt x="1" y="372"/>
                  </a:cubicBezTo>
                  <a:cubicBezTo>
                    <a:pt x="0" y="374"/>
                    <a:pt x="1" y="377"/>
                    <a:pt x="3" y="378"/>
                  </a:cubicBezTo>
                  <a:cubicBezTo>
                    <a:pt x="3" y="378"/>
                    <a:pt x="3" y="378"/>
                    <a:pt x="3" y="378"/>
                  </a:cubicBezTo>
                  <a:cubicBezTo>
                    <a:pt x="5" y="379"/>
                    <a:pt x="8" y="379"/>
                    <a:pt x="9" y="377"/>
                  </a:cubicBezTo>
                  <a:cubicBezTo>
                    <a:pt x="10" y="375"/>
                    <a:pt x="10" y="372"/>
                    <a:pt x="8" y="370"/>
                  </a:cubicBezTo>
                  <a:close/>
                </a:path>
              </a:pathLst>
            </a:custGeom>
            <a:solidFill>
              <a:srgbClr val="F3D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269"/>
            <p:cNvSpPr/>
            <p:nvPr/>
          </p:nvSpPr>
          <p:spPr bwMode="auto">
            <a:xfrm>
              <a:off x="4918076" y="3071813"/>
              <a:ext cx="403225" cy="419100"/>
            </a:xfrm>
            <a:custGeom>
              <a:avLst/>
              <a:gdLst>
                <a:gd name="T0" fmla="*/ 268 w 315"/>
                <a:gd name="T1" fmla="*/ 325 h 327"/>
                <a:gd name="T2" fmla="*/ 237 w 315"/>
                <a:gd name="T3" fmla="*/ 288 h 327"/>
                <a:gd name="T4" fmla="*/ 238 w 315"/>
                <a:gd name="T5" fmla="*/ 292 h 327"/>
                <a:gd name="T6" fmla="*/ 290 w 315"/>
                <a:gd name="T7" fmla="*/ 294 h 327"/>
                <a:gd name="T8" fmla="*/ 201 w 315"/>
                <a:gd name="T9" fmla="*/ 245 h 327"/>
                <a:gd name="T10" fmla="*/ 198 w 315"/>
                <a:gd name="T11" fmla="*/ 246 h 327"/>
                <a:gd name="T12" fmla="*/ 296 w 315"/>
                <a:gd name="T13" fmla="*/ 284 h 327"/>
                <a:gd name="T14" fmla="*/ 169 w 315"/>
                <a:gd name="T15" fmla="*/ 200 h 327"/>
                <a:gd name="T16" fmla="*/ 165 w 315"/>
                <a:gd name="T17" fmla="*/ 202 h 327"/>
                <a:gd name="T18" fmla="*/ 165 w 315"/>
                <a:gd name="T19" fmla="*/ 206 h 327"/>
                <a:gd name="T20" fmla="*/ 285 w 315"/>
                <a:gd name="T21" fmla="*/ 263 h 327"/>
                <a:gd name="T22" fmla="*/ 128 w 315"/>
                <a:gd name="T23" fmla="*/ 157 h 327"/>
                <a:gd name="T24" fmla="*/ 131 w 315"/>
                <a:gd name="T25" fmla="*/ 158 h 327"/>
                <a:gd name="T26" fmla="*/ 111 w 315"/>
                <a:gd name="T27" fmla="*/ 131 h 327"/>
                <a:gd name="T28" fmla="*/ 105 w 315"/>
                <a:gd name="T29" fmla="*/ 131 h 327"/>
                <a:gd name="T30" fmla="*/ 73 w 315"/>
                <a:gd name="T31" fmla="*/ 88 h 327"/>
                <a:gd name="T32" fmla="*/ 71 w 315"/>
                <a:gd name="T33" fmla="*/ 96 h 327"/>
                <a:gd name="T34" fmla="*/ 311 w 315"/>
                <a:gd name="T35" fmla="*/ 224 h 327"/>
                <a:gd name="T36" fmla="*/ 9 w 315"/>
                <a:gd name="T37" fmla="*/ 14 h 327"/>
                <a:gd name="T38" fmla="*/ 5 w 315"/>
                <a:gd name="T39" fmla="*/ 13 h 327"/>
                <a:gd name="T40" fmla="*/ 315 w 315"/>
                <a:gd name="T41" fmla="*/ 189 h 327"/>
                <a:gd name="T42" fmla="*/ 27 w 315"/>
                <a:gd name="T43" fmla="*/ 6 h 327"/>
                <a:gd name="T44" fmla="*/ 28 w 315"/>
                <a:gd name="T45" fmla="*/ 7 h 327"/>
                <a:gd name="T46" fmla="*/ 26 w 315"/>
                <a:gd name="T47" fmla="*/ 13 h 327"/>
                <a:gd name="T48" fmla="*/ 270 w 315"/>
                <a:gd name="T49" fmla="*/ 156 h 327"/>
                <a:gd name="T50" fmla="*/ 159 w 315"/>
                <a:gd name="T51" fmla="*/ 78 h 327"/>
                <a:gd name="T52" fmla="*/ 82 w 315"/>
                <a:gd name="T53" fmla="*/ 5 h 327"/>
                <a:gd name="T54" fmla="*/ 81 w 315"/>
                <a:gd name="T55" fmla="*/ 9 h 327"/>
                <a:gd name="T56" fmla="*/ 250 w 315"/>
                <a:gd name="T57" fmla="*/ 85 h 327"/>
                <a:gd name="T58" fmla="*/ 160 w 315"/>
                <a:gd name="T59" fmla="*/ 27 h 327"/>
                <a:gd name="T60" fmla="*/ 256 w 315"/>
                <a:gd name="T61" fmla="*/ 84 h 327"/>
                <a:gd name="T62" fmla="*/ 260 w 315"/>
                <a:gd name="T63" fmla="*/ 84 h 327"/>
                <a:gd name="T64" fmla="*/ 151 w 315"/>
                <a:gd name="T65" fmla="*/ 28 h 327"/>
                <a:gd name="T66" fmla="*/ 296 w 315"/>
                <a:gd name="T67" fmla="*/ 148 h 327"/>
                <a:gd name="T68" fmla="*/ 297 w 315"/>
                <a:gd name="T69" fmla="*/ 140 h 327"/>
                <a:gd name="T70" fmla="*/ 301 w 315"/>
                <a:gd name="T71" fmla="*/ 168 h 327"/>
                <a:gd name="T72" fmla="*/ 304 w 315"/>
                <a:gd name="T73" fmla="*/ 170 h 327"/>
                <a:gd name="T74" fmla="*/ 25 w 315"/>
                <a:gd name="T75" fmla="*/ 5 h 327"/>
                <a:gd name="T76" fmla="*/ 308 w 315"/>
                <a:gd name="T77" fmla="*/ 191 h 327"/>
                <a:gd name="T78" fmla="*/ 311 w 315"/>
                <a:gd name="T79" fmla="*/ 189 h 327"/>
                <a:gd name="T80" fmla="*/ 181 w 315"/>
                <a:gd name="T81" fmla="*/ 127 h 327"/>
                <a:gd name="T82" fmla="*/ 304 w 315"/>
                <a:gd name="T83" fmla="*/ 222 h 327"/>
                <a:gd name="T84" fmla="*/ 305 w 315"/>
                <a:gd name="T85" fmla="*/ 218 h 327"/>
                <a:gd name="T86" fmla="*/ 305 w 315"/>
                <a:gd name="T87" fmla="*/ 217 h 327"/>
                <a:gd name="T88" fmla="*/ 206 w 315"/>
                <a:gd name="T89" fmla="*/ 178 h 327"/>
                <a:gd name="T90" fmla="*/ 302 w 315"/>
                <a:gd name="T91" fmla="*/ 236 h 327"/>
                <a:gd name="T92" fmla="*/ 109 w 315"/>
                <a:gd name="T93" fmla="*/ 140 h 327"/>
                <a:gd name="T94" fmla="*/ 305 w 315"/>
                <a:gd name="T95" fmla="*/ 256 h 327"/>
                <a:gd name="T96" fmla="*/ 122 w 315"/>
                <a:gd name="T97" fmla="*/ 158 h 327"/>
                <a:gd name="T98" fmla="*/ 165 w 315"/>
                <a:gd name="T99" fmla="*/ 198 h 327"/>
                <a:gd name="T100" fmla="*/ 289 w 315"/>
                <a:gd name="T101" fmla="*/ 284 h 327"/>
                <a:gd name="T102" fmla="*/ 288 w 315"/>
                <a:gd name="T103" fmla="*/ 282 h 327"/>
                <a:gd name="T104" fmla="*/ 293 w 315"/>
                <a:gd name="T105" fmla="*/ 277 h 327"/>
                <a:gd name="T106" fmla="*/ 205 w 315"/>
                <a:gd name="T107" fmla="*/ 239 h 327"/>
                <a:gd name="T108" fmla="*/ 283 w 315"/>
                <a:gd name="T109" fmla="*/ 299 h 327"/>
                <a:gd name="T110" fmla="*/ 282 w 315"/>
                <a:gd name="T111" fmla="*/ 296 h 327"/>
                <a:gd name="T112" fmla="*/ 286 w 315"/>
                <a:gd name="T113" fmla="*/ 296 h 327"/>
                <a:gd name="T114" fmla="*/ 286 w 315"/>
                <a:gd name="T115" fmla="*/ 292 h 327"/>
                <a:gd name="T116" fmla="*/ 236 w 315"/>
                <a:gd name="T117" fmla="*/ 284 h 327"/>
                <a:gd name="T118" fmla="*/ 278 w 315"/>
                <a:gd name="T119" fmla="*/ 313 h 327"/>
                <a:gd name="T120" fmla="*/ 262 w 315"/>
                <a:gd name="T121" fmla="*/ 319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5" h="327">
                  <a:moveTo>
                    <a:pt x="270" y="318"/>
                  </a:moveTo>
                  <a:cubicBezTo>
                    <a:pt x="268" y="317"/>
                    <a:pt x="268" y="317"/>
                    <a:pt x="268" y="317"/>
                  </a:cubicBezTo>
                  <a:cubicBezTo>
                    <a:pt x="266" y="321"/>
                    <a:pt x="266" y="321"/>
                    <a:pt x="266" y="321"/>
                  </a:cubicBezTo>
                  <a:cubicBezTo>
                    <a:pt x="269" y="323"/>
                    <a:pt x="269" y="323"/>
                    <a:pt x="269" y="323"/>
                  </a:cubicBezTo>
                  <a:cubicBezTo>
                    <a:pt x="266" y="321"/>
                    <a:pt x="266" y="321"/>
                    <a:pt x="266" y="321"/>
                  </a:cubicBezTo>
                  <a:cubicBezTo>
                    <a:pt x="269" y="324"/>
                    <a:pt x="269" y="324"/>
                    <a:pt x="269" y="324"/>
                  </a:cubicBezTo>
                  <a:cubicBezTo>
                    <a:pt x="269" y="324"/>
                    <a:pt x="269" y="324"/>
                    <a:pt x="269" y="323"/>
                  </a:cubicBezTo>
                  <a:cubicBezTo>
                    <a:pt x="266" y="321"/>
                    <a:pt x="266" y="321"/>
                    <a:pt x="266" y="321"/>
                  </a:cubicBezTo>
                  <a:cubicBezTo>
                    <a:pt x="269" y="324"/>
                    <a:pt x="269" y="324"/>
                    <a:pt x="269" y="324"/>
                  </a:cubicBezTo>
                  <a:cubicBezTo>
                    <a:pt x="266" y="322"/>
                    <a:pt x="266" y="322"/>
                    <a:pt x="266" y="322"/>
                  </a:cubicBezTo>
                  <a:cubicBezTo>
                    <a:pt x="268" y="325"/>
                    <a:pt x="268" y="325"/>
                    <a:pt x="268" y="325"/>
                  </a:cubicBezTo>
                  <a:cubicBezTo>
                    <a:pt x="269" y="324"/>
                    <a:pt x="269" y="324"/>
                    <a:pt x="269" y="324"/>
                  </a:cubicBezTo>
                  <a:cubicBezTo>
                    <a:pt x="266" y="322"/>
                    <a:pt x="266" y="322"/>
                    <a:pt x="266" y="322"/>
                  </a:cubicBezTo>
                  <a:cubicBezTo>
                    <a:pt x="268" y="325"/>
                    <a:pt x="268" y="325"/>
                    <a:pt x="268" y="325"/>
                  </a:cubicBezTo>
                  <a:cubicBezTo>
                    <a:pt x="268" y="325"/>
                    <a:pt x="268" y="325"/>
                    <a:pt x="268" y="325"/>
                  </a:cubicBezTo>
                  <a:cubicBezTo>
                    <a:pt x="268" y="324"/>
                    <a:pt x="270" y="324"/>
                    <a:pt x="271" y="323"/>
                  </a:cubicBezTo>
                  <a:cubicBezTo>
                    <a:pt x="273" y="322"/>
                    <a:pt x="275" y="321"/>
                    <a:pt x="277" y="320"/>
                  </a:cubicBezTo>
                  <a:cubicBezTo>
                    <a:pt x="278" y="319"/>
                    <a:pt x="279" y="319"/>
                    <a:pt x="280" y="318"/>
                  </a:cubicBezTo>
                  <a:cubicBezTo>
                    <a:pt x="281" y="318"/>
                    <a:pt x="281" y="318"/>
                    <a:pt x="281" y="318"/>
                  </a:cubicBezTo>
                  <a:cubicBezTo>
                    <a:pt x="281" y="317"/>
                    <a:pt x="281" y="317"/>
                    <a:pt x="281" y="317"/>
                  </a:cubicBezTo>
                  <a:cubicBezTo>
                    <a:pt x="282" y="317"/>
                    <a:pt x="282" y="317"/>
                    <a:pt x="282" y="317"/>
                  </a:cubicBezTo>
                  <a:cubicBezTo>
                    <a:pt x="282" y="317"/>
                    <a:pt x="282" y="317"/>
                    <a:pt x="282" y="316"/>
                  </a:cubicBezTo>
                  <a:cubicBezTo>
                    <a:pt x="283" y="315"/>
                    <a:pt x="283" y="314"/>
                    <a:pt x="283" y="313"/>
                  </a:cubicBezTo>
                  <a:cubicBezTo>
                    <a:pt x="283" y="312"/>
                    <a:pt x="282" y="311"/>
                    <a:pt x="281" y="310"/>
                  </a:cubicBezTo>
                  <a:cubicBezTo>
                    <a:pt x="240" y="284"/>
                    <a:pt x="240" y="284"/>
                    <a:pt x="240" y="284"/>
                  </a:cubicBezTo>
                  <a:cubicBezTo>
                    <a:pt x="237" y="288"/>
                    <a:pt x="237" y="288"/>
                    <a:pt x="237" y="288"/>
                  </a:cubicBezTo>
                  <a:cubicBezTo>
                    <a:pt x="241" y="290"/>
                    <a:pt x="241" y="290"/>
                    <a:pt x="241" y="290"/>
                  </a:cubicBezTo>
                  <a:cubicBezTo>
                    <a:pt x="237" y="288"/>
                    <a:pt x="237" y="288"/>
                    <a:pt x="237" y="288"/>
                  </a:cubicBezTo>
                  <a:cubicBezTo>
                    <a:pt x="239" y="292"/>
                    <a:pt x="239" y="292"/>
                    <a:pt x="239" y="292"/>
                  </a:cubicBezTo>
                  <a:cubicBezTo>
                    <a:pt x="240" y="292"/>
                    <a:pt x="240" y="291"/>
                    <a:pt x="241" y="290"/>
                  </a:cubicBezTo>
                  <a:cubicBezTo>
                    <a:pt x="237" y="288"/>
                    <a:pt x="237" y="288"/>
                    <a:pt x="237" y="288"/>
                  </a:cubicBezTo>
                  <a:cubicBezTo>
                    <a:pt x="239" y="292"/>
                    <a:pt x="239" y="292"/>
                    <a:pt x="239" y="292"/>
                  </a:cubicBezTo>
                  <a:cubicBezTo>
                    <a:pt x="238" y="289"/>
                    <a:pt x="238" y="289"/>
                    <a:pt x="238" y="289"/>
                  </a:cubicBezTo>
                  <a:cubicBezTo>
                    <a:pt x="238" y="292"/>
                    <a:pt x="238" y="292"/>
                    <a:pt x="238" y="292"/>
                  </a:cubicBezTo>
                  <a:cubicBezTo>
                    <a:pt x="238" y="292"/>
                    <a:pt x="238" y="292"/>
                    <a:pt x="239" y="292"/>
                  </a:cubicBezTo>
                  <a:cubicBezTo>
                    <a:pt x="238" y="289"/>
                    <a:pt x="238" y="289"/>
                    <a:pt x="238" y="289"/>
                  </a:cubicBezTo>
                  <a:cubicBezTo>
                    <a:pt x="238" y="292"/>
                    <a:pt x="238" y="292"/>
                    <a:pt x="238" y="292"/>
                  </a:cubicBezTo>
                  <a:cubicBezTo>
                    <a:pt x="238" y="291"/>
                    <a:pt x="238" y="291"/>
                    <a:pt x="238" y="291"/>
                  </a:cubicBezTo>
                  <a:cubicBezTo>
                    <a:pt x="238" y="292"/>
                    <a:pt x="238" y="292"/>
                    <a:pt x="238" y="292"/>
                  </a:cubicBezTo>
                  <a:cubicBezTo>
                    <a:pt x="238" y="292"/>
                    <a:pt x="238" y="292"/>
                    <a:pt x="238" y="292"/>
                  </a:cubicBezTo>
                  <a:cubicBezTo>
                    <a:pt x="238" y="291"/>
                    <a:pt x="238" y="291"/>
                    <a:pt x="238" y="291"/>
                  </a:cubicBezTo>
                  <a:cubicBezTo>
                    <a:pt x="238" y="292"/>
                    <a:pt x="238" y="292"/>
                    <a:pt x="238" y="292"/>
                  </a:cubicBezTo>
                  <a:cubicBezTo>
                    <a:pt x="238" y="292"/>
                    <a:pt x="238" y="292"/>
                    <a:pt x="238" y="292"/>
                  </a:cubicBezTo>
                  <a:cubicBezTo>
                    <a:pt x="238" y="292"/>
                    <a:pt x="240" y="292"/>
                    <a:pt x="241" y="292"/>
                  </a:cubicBezTo>
                  <a:cubicBezTo>
                    <a:pt x="247" y="293"/>
                    <a:pt x="258" y="295"/>
                    <a:pt x="267" y="297"/>
                  </a:cubicBezTo>
                  <a:cubicBezTo>
                    <a:pt x="272" y="298"/>
                    <a:pt x="276" y="299"/>
                    <a:pt x="280" y="300"/>
                  </a:cubicBezTo>
                  <a:cubicBezTo>
                    <a:pt x="281" y="300"/>
                    <a:pt x="283" y="300"/>
                    <a:pt x="284" y="300"/>
                  </a:cubicBezTo>
                  <a:cubicBezTo>
                    <a:pt x="284" y="300"/>
                    <a:pt x="285" y="301"/>
                    <a:pt x="285" y="301"/>
                  </a:cubicBezTo>
                  <a:cubicBezTo>
                    <a:pt x="285" y="301"/>
                    <a:pt x="285" y="301"/>
                    <a:pt x="285" y="301"/>
                  </a:cubicBezTo>
                  <a:cubicBezTo>
                    <a:pt x="286" y="301"/>
                    <a:pt x="286" y="301"/>
                    <a:pt x="286" y="301"/>
                  </a:cubicBezTo>
                  <a:cubicBezTo>
                    <a:pt x="287" y="301"/>
                    <a:pt x="287" y="301"/>
                    <a:pt x="287" y="301"/>
                  </a:cubicBezTo>
                  <a:cubicBezTo>
                    <a:pt x="287" y="301"/>
                    <a:pt x="287" y="301"/>
                    <a:pt x="288" y="300"/>
                  </a:cubicBezTo>
                  <a:cubicBezTo>
                    <a:pt x="288" y="300"/>
                    <a:pt x="289" y="300"/>
                    <a:pt x="289" y="299"/>
                  </a:cubicBezTo>
                  <a:cubicBezTo>
                    <a:pt x="290" y="299"/>
                    <a:pt x="290" y="299"/>
                    <a:pt x="290" y="299"/>
                  </a:cubicBezTo>
                  <a:cubicBezTo>
                    <a:pt x="290" y="298"/>
                    <a:pt x="291" y="297"/>
                    <a:pt x="291" y="296"/>
                  </a:cubicBezTo>
                  <a:cubicBezTo>
                    <a:pt x="290" y="295"/>
                    <a:pt x="290" y="294"/>
                    <a:pt x="290" y="294"/>
                  </a:cubicBezTo>
                  <a:cubicBezTo>
                    <a:pt x="289" y="293"/>
                    <a:pt x="289" y="293"/>
                    <a:pt x="289" y="293"/>
                  </a:cubicBezTo>
                  <a:cubicBezTo>
                    <a:pt x="288" y="292"/>
                    <a:pt x="288" y="292"/>
                    <a:pt x="288" y="292"/>
                  </a:cubicBezTo>
                  <a:cubicBezTo>
                    <a:pt x="287" y="291"/>
                    <a:pt x="285" y="290"/>
                    <a:pt x="282" y="288"/>
                  </a:cubicBezTo>
                  <a:cubicBezTo>
                    <a:pt x="261" y="275"/>
                    <a:pt x="201" y="238"/>
                    <a:pt x="201" y="238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203" y="244"/>
                    <a:pt x="203" y="244"/>
                    <a:pt x="203" y="244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201" y="245"/>
                    <a:pt x="201" y="245"/>
                    <a:pt x="201" y="245"/>
                  </a:cubicBezTo>
                  <a:cubicBezTo>
                    <a:pt x="202" y="245"/>
                    <a:pt x="202" y="245"/>
                    <a:pt x="203" y="244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201" y="245"/>
                    <a:pt x="201" y="245"/>
                    <a:pt x="201" y="245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200" y="246"/>
                    <a:pt x="200" y="246"/>
                    <a:pt x="200" y="246"/>
                  </a:cubicBezTo>
                  <a:cubicBezTo>
                    <a:pt x="200" y="246"/>
                    <a:pt x="201" y="246"/>
                    <a:pt x="201" y="245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200" y="246"/>
                    <a:pt x="200" y="246"/>
                    <a:pt x="200" y="246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9" y="246"/>
                    <a:pt x="199" y="246"/>
                    <a:pt x="199" y="246"/>
                  </a:cubicBezTo>
                  <a:cubicBezTo>
                    <a:pt x="200" y="246"/>
                    <a:pt x="200" y="246"/>
                    <a:pt x="200" y="246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9" y="246"/>
                    <a:pt x="199" y="246"/>
                    <a:pt x="199" y="246"/>
                  </a:cubicBezTo>
                  <a:cubicBezTo>
                    <a:pt x="199" y="243"/>
                    <a:pt x="199" y="243"/>
                    <a:pt x="199" y="243"/>
                  </a:cubicBezTo>
                  <a:cubicBezTo>
                    <a:pt x="198" y="246"/>
                    <a:pt x="198" y="246"/>
                    <a:pt x="198" y="246"/>
                  </a:cubicBezTo>
                  <a:cubicBezTo>
                    <a:pt x="198" y="246"/>
                    <a:pt x="198" y="246"/>
                    <a:pt x="199" y="246"/>
                  </a:cubicBezTo>
                  <a:cubicBezTo>
                    <a:pt x="199" y="243"/>
                    <a:pt x="199" y="243"/>
                    <a:pt x="199" y="243"/>
                  </a:cubicBezTo>
                  <a:cubicBezTo>
                    <a:pt x="198" y="246"/>
                    <a:pt x="198" y="246"/>
                    <a:pt x="198" y="246"/>
                  </a:cubicBezTo>
                  <a:cubicBezTo>
                    <a:pt x="198" y="245"/>
                    <a:pt x="198" y="245"/>
                    <a:pt x="198" y="245"/>
                  </a:cubicBezTo>
                  <a:cubicBezTo>
                    <a:pt x="198" y="246"/>
                    <a:pt x="198" y="246"/>
                    <a:pt x="198" y="246"/>
                  </a:cubicBezTo>
                  <a:cubicBezTo>
                    <a:pt x="198" y="246"/>
                    <a:pt x="198" y="246"/>
                    <a:pt x="198" y="246"/>
                  </a:cubicBezTo>
                  <a:cubicBezTo>
                    <a:pt x="198" y="245"/>
                    <a:pt x="198" y="245"/>
                    <a:pt x="198" y="245"/>
                  </a:cubicBezTo>
                  <a:cubicBezTo>
                    <a:pt x="198" y="246"/>
                    <a:pt x="198" y="246"/>
                    <a:pt x="198" y="246"/>
                  </a:cubicBezTo>
                  <a:cubicBezTo>
                    <a:pt x="198" y="246"/>
                    <a:pt x="199" y="246"/>
                    <a:pt x="200" y="247"/>
                  </a:cubicBezTo>
                  <a:cubicBezTo>
                    <a:pt x="203" y="248"/>
                    <a:pt x="211" y="251"/>
                    <a:pt x="220" y="255"/>
                  </a:cubicBezTo>
                  <a:cubicBezTo>
                    <a:pt x="234" y="261"/>
                    <a:pt x="251" y="269"/>
                    <a:pt x="265" y="275"/>
                  </a:cubicBezTo>
                  <a:cubicBezTo>
                    <a:pt x="272" y="278"/>
                    <a:pt x="279" y="281"/>
                    <a:pt x="283" y="283"/>
                  </a:cubicBezTo>
                  <a:cubicBezTo>
                    <a:pt x="285" y="284"/>
                    <a:pt x="287" y="284"/>
                    <a:pt x="289" y="285"/>
                  </a:cubicBezTo>
                  <a:cubicBezTo>
                    <a:pt x="289" y="285"/>
                    <a:pt x="290" y="285"/>
                    <a:pt x="290" y="286"/>
                  </a:cubicBezTo>
                  <a:cubicBezTo>
                    <a:pt x="291" y="286"/>
                    <a:pt x="291" y="286"/>
                    <a:pt x="291" y="286"/>
                  </a:cubicBezTo>
                  <a:cubicBezTo>
                    <a:pt x="291" y="286"/>
                    <a:pt x="291" y="286"/>
                    <a:pt x="291" y="286"/>
                  </a:cubicBezTo>
                  <a:cubicBezTo>
                    <a:pt x="292" y="286"/>
                    <a:pt x="292" y="286"/>
                    <a:pt x="293" y="286"/>
                  </a:cubicBezTo>
                  <a:cubicBezTo>
                    <a:pt x="293" y="286"/>
                    <a:pt x="293" y="286"/>
                    <a:pt x="294" y="286"/>
                  </a:cubicBezTo>
                  <a:cubicBezTo>
                    <a:pt x="294" y="286"/>
                    <a:pt x="295" y="285"/>
                    <a:pt x="296" y="284"/>
                  </a:cubicBezTo>
                  <a:cubicBezTo>
                    <a:pt x="296" y="284"/>
                    <a:pt x="296" y="284"/>
                    <a:pt x="296" y="284"/>
                  </a:cubicBezTo>
                  <a:cubicBezTo>
                    <a:pt x="297" y="283"/>
                    <a:pt x="297" y="282"/>
                    <a:pt x="297" y="282"/>
                  </a:cubicBezTo>
                  <a:cubicBezTo>
                    <a:pt x="297" y="280"/>
                    <a:pt x="296" y="279"/>
                    <a:pt x="296" y="279"/>
                  </a:cubicBezTo>
                  <a:cubicBezTo>
                    <a:pt x="296" y="278"/>
                    <a:pt x="295" y="278"/>
                    <a:pt x="295" y="277"/>
                  </a:cubicBezTo>
                  <a:cubicBezTo>
                    <a:pt x="294" y="277"/>
                    <a:pt x="293" y="276"/>
                    <a:pt x="291" y="275"/>
                  </a:cubicBezTo>
                  <a:cubicBezTo>
                    <a:pt x="285" y="271"/>
                    <a:pt x="275" y="265"/>
                    <a:pt x="262" y="257"/>
                  </a:cubicBezTo>
                  <a:cubicBezTo>
                    <a:pt x="244" y="246"/>
                    <a:pt x="220" y="232"/>
                    <a:pt x="201" y="220"/>
                  </a:cubicBezTo>
                  <a:cubicBezTo>
                    <a:pt x="191" y="215"/>
                    <a:pt x="183" y="210"/>
                    <a:pt x="177" y="206"/>
                  </a:cubicBezTo>
                  <a:cubicBezTo>
                    <a:pt x="174" y="204"/>
                    <a:pt x="172" y="202"/>
                    <a:pt x="170" y="201"/>
                  </a:cubicBezTo>
                  <a:cubicBezTo>
                    <a:pt x="170" y="201"/>
                    <a:pt x="169" y="200"/>
                    <a:pt x="169" y="200"/>
                  </a:cubicBezTo>
                  <a:cubicBezTo>
                    <a:pt x="169" y="200"/>
                    <a:pt x="169" y="200"/>
                    <a:pt x="169" y="200"/>
                  </a:cubicBezTo>
                  <a:cubicBezTo>
                    <a:pt x="167" y="201"/>
                    <a:pt x="167" y="201"/>
                    <a:pt x="167" y="201"/>
                  </a:cubicBezTo>
                  <a:cubicBezTo>
                    <a:pt x="169" y="200"/>
                    <a:pt x="169" y="200"/>
                    <a:pt x="169" y="200"/>
                  </a:cubicBezTo>
                  <a:cubicBezTo>
                    <a:pt x="169" y="200"/>
                    <a:pt x="169" y="200"/>
                    <a:pt x="169" y="200"/>
                  </a:cubicBezTo>
                  <a:cubicBezTo>
                    <a:pt x="167" y="201"/>
                    <a:pt x="167" y="201"/>
                    <a:pt x="167" y="201"/>
                  </a:cubicBezTo>
                  <a:cubicBezTo>
                    <a:pt x="169" y="200"/>
                    <a:pt x="169" y="200"/>
                    <a:pt x="169" y="200"/>
                  </a:cubicBezTo>
                  <a:cubicBezTo>
                    <a:pt x="166" y="202"/>
                    <a:pt x="166" y="202"/>
                    <a:pt x="166" y="202"/>
                  </a:cubicBezTo>
                  <a:cubicBezTo>
                    <a:pt x="170" y="202"/>
                    <a:pt x="170" y="202"/>
                    <a:pt x="170" y="202"/>
                  </a:cubicBezTo>
                  <a:cubicBezTo>
                    <a:pt x="170" y="201"/>
                    <a:pt x="169" y="201"/>
                    <a:pt x="169" y="200"/>
                  </a:cubicBezTo>
                  <a:cubicBezTo>
                    <a:pt x="166" y="202"/>
                    <a:pt x="166" y="202"/>
                    <a:pt x="166" y="202"/>
                  </a:cubicBezTo>
                  <a:cubicBezTo>
                    <a:pt x="170" y="202"/>
                    <a:pt x="170" y="202"/>
                    <a:pt x="170" y="202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9" y="205"/>
                    <a:pt x="169" y="205"/>
                    <a:pt x="169" y="205"/>
                  </a:cubicBezTo>
                  <a:cubicBezTo>
                    <a:pt x="169" y="204"/>
                    <a:pt x="170" y="203"/>
                    <a:pt x="170" y="202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9" y="205"/>
                    <a:pt x="169" y="205"/>
                    <a:pt x="169" y="205"/>
                  </a:cubicBezTo>
                  <a:cubicBezTo>
                    <a:pt x="169" y="204"/>
                    <a:pt x="169" y="204"/>
                    <a:pt x="169" y="204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8" y="206"/>
                    <a:pt x="168" y="206"/>
                    <a:pt x="168" y="206"/>
                  </a:cubicBezTo>
                  <a:cubicBezTo>
                    <a:pt x="168" y="205"/>
                    <a:pt x="169" y="205"/>
                    <a:pt x="169" y="204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8" y="206"/>
                    <a:pt x="168" y="206"/>
                    <a:pt x="168" y="206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6" y="206"/>
                    <a:pt x="166" y="206"/>
                    <a:pt x="166" y="206"/>
                  </a:cubicBezTo>
                  <a:cubicBezTo>
                    <a:pt x="167" y="206"/>
                    <a:pt x="167" y="206"/>
                    <a:pt x="168" y="206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6" y="206"/>
                    <a:pt x="166" y="206"/>
                    <a:pt x="166" y="206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5" y="206"/>
                    <a:pt x="165" y="206"/>
                    <a:pt x="165" y="206"/>
                  </a:cubicBezTo>
                  <a:cubicBezTo>
                    <a:pt x="166" y="206"/>
                    <a:pt x="166" y="206"/>
                    <a:pt x="166" y="206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5" y="206"/>
                    <a:pt x="165" y="206"/>
                    <a:pt x="165" y="206"/>
                  </a:cubicBezTo>
                  <a:cubicBezTo>
                    <a:pt x="165" y="203"/>
                    <a:pt x="165" y="203"/>
                    <a:pt x="165" y="203"/>
                  </a:cubicBezTo>
                  <a:cubicBezTo>
                    <a:pt x="165" y="206"/>
                    <a:pt x="165" y="206"/>
                    <a:pt x="165" y="206"/>
                  </a:cubicBezTo>
                  <a:cubicBezTo>
                    <a:pt x="165" y="206"/>
                    <a:pt x="165" y="206"/>
                    <a:pt x="165" y="206"/>
                  </a:cubicBezTo>
                  <a:cubicBezTo>
                    <a:pt x="165" y="203"/>
                    <a:pt x="165" y="203"/>
                    <a:pt x="165" y="203"/>
                  </a:cubicBezTo>
                  <a:cubicBezTo>
                    <a:pt x="165" y="206"/>
                    <a:pt x="165" y="206"/>
                    <a:pt x="165" y="206"/>
                  </a:cubicBezTo>
                  <a:cubicBezTo>
                    <a:pt x="165" y="206"/>
                    <a:pt x="165" y="206"/>
                    <a:pt x="165" y="206"/>
                  </a:cubicBezTo>
                  <a:cubicBezTo>
                    <a:pt x="165" y="206"/>
                    <a:pt x="165" y="206"/>
                    <a:pt x="165" y="206"/>
                  </a:cubicBezTo>
                  <a:cubicBezTo>
                    <a:pt x="165" y="206"/>
                    <a:pt x="165" y="206"/>
                    <a:pt x="165" y="206"/>
                  </a:cubicBezTo>
                  <a:cubicBezTo>
                    <a:pt x="165" y="206"/>
                    <a:pt x="165" y="206"/>
                    <a:pt x="165" y="206"/>
                  </a:cubicBezTo>
                  <a:cubicBezTo>
                    <a:pt x="165" y="206"/>
                    <a:pt x="165" y="206"/>
                    <a:pt x="165" y="206"/>
                  </a:cubicBezTo>
                  <a:cubicBezTo>
                    <a:pt x="165" y="206"/>
                    <a:pt x="166" y="207"/>
                    <a:pt x="167" y="207"/>
                  </a:cubicBezTo>
                  <a:cubicBezTo>
                    <a:pt x="172" y="209"/>
                    <a:pt x="183" y="214"/>
                    <a:pt x="196" y="220"/>
                  </a:cubicBezTo>
                  <a:cubicBezTo>
                    <a:pt x="215" y="229"/>
                    <a:pt x="240" y="241"/>
                    <a:pt x="260" y="251"/>
                  </a:cubicBezTo>
                  <a:cubicBezTo>
                    <a:pt x="270" y="256"/>
                    <a:pt x="279" y="260"/>
                    <a:pt x="285" y="263"/>
                  </a:cubicBezTo>
                  <a:cubicBezTo>
                    <a:pt x="292" y="266"/>
                    <a:pt x="296" y="268"/>
                    <a:pt x="296" y="268"/>
                  </a:cubicBezTo>
                  <a:cubicBezTo>
                    <a:pt x="298" y="269"/>
                    <a:pt x="300" y="268"/>
                    <a:pt x="301" y="266"/>
                  </a:cubicBezTo>
                  <a:cubicBezTo>
                    <a:pt x="302" y="264"/>
                    <a:pt x="302" y="262"/>
                    <a:pt x="300" y="261"/>
                  </a:cubicBezTo>
                  <a:cubicBezTo>
                    <a:pt x="300" y="261"/>
                    <a:pt x="297" y="259"/>
                    <a:pt x="292" y="256"/>
                  </a:cubicBezTo>
                  <a:cubicBezTo>
                    <a:pt x="276" y="246"/>
                    <a:pt x="235" y="221"/>
                    <a:pt x="198" y="198"/>
                  </a:cubicBezTo>
                  <a:cubicBezTo>
                    <a:pt x="180" y="187"/>
                    <a:pt x="163" y="176"/>
                    <a:pt x="150" y="168"/>
                  </a:cubicBezTo>
                  <a:cubicBezTo>
                    <a:pt x="143" y="164"/>
                    <a:pt x="138" y="161"/>
                    <a:pt x="135" y="158"/>
                  </a:cubicBezTo>
                  <a:cubicBezTo>
                    <a:pt x="133" y="157"/>
                    <a:pt x="131" y="156"/>
                    <a:pt x="131" y="155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28" y="157"/>
                    <a:pt x="128" y="157"/>
                    <a:pt x="128" y="157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28" y="157"/>
                    <a:pt x="128" y="157"/>
                    <a:pt x="128" y="157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27" y="157"/>
                    <a:pt x="127" y="157"/>
                    <a:pt x="127" y="157"/>
                  </a:cubicBezTo>
                  <a:cubicBezTo>
                    <a:pt x="131" y="156"/>
                    <a:pt x="131" y="156"/>
                    <a:pt x="131" y="156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27" y="157"/>
                    <a:pt x="127" y="157"/>
                    <a:pt x="127" y="157"/>
                  </a:cubicBezTo>
                  <a:cubicBezTo>
                    <a:pt x="131" y="156"/>
                    <a:pt x="131" y="156"/>
                    <a:pt x="131" y="156"/>
                  </a:cubicBezTo>
                  <a:cubicBezTo>
                    <a:pt x="127" y="158"/>
                    <a:pt x="127" y="158"/>
                    <a:pt x="127" y="158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31" y="157"/>
                    <a:pt x="131" y="156"/>
                    <a:pt x="131" y="156"/>
                  </a:cubicBezTo>
                  <a:cubicBezTo>
                    <a:pt x="127" y="158"/>
                    <a:pt x="127" y="158"/>
                    <a:pt x="127" y="158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27" y="158"/>
                    <a:pt x="127" y="158"/>
                    <a:pt x="127" y="158"/>
                  </a:cubicBezTo>
                  <a:cubicBezTo>
                    <a:pt x="130" y="160"/>
                    <a:pt x="130" y="160"/>
                    <a:pt x="130" y="160"/>
                  </a:cubicBezTo>
                  <a:cubicBezTo>
                    <a:pt x="131" y="159"/>
                    <a:pt x="131" y="158"/>
                    <a:pt x="131" y="158"/>
                  </a:cubicBezTo>
                  <a:cubicBezTo>
                    <a:pt x="127" y="158"/>
                    <a:pt x="127" y="158"/>
                    <a:pt x="127" y="158"/>
                  </a:cubicBezTo>
                  <a:cubicBezTo>
                    <a:pt x="130" y="160"/>
                    <a:pt x="130" y="160"/>
                    <a:pt x="130" y="160"/>
                  </a:cubicBezTo>
                  <a:cubicBezTo>
                    <a:pt x="127" y="158"/>
                    <a:pt x="127" y="158"/>
                    <a:pt x="127" y="158"/>
                  </a:cubicBezTo>
                  <a:cubicBezTo>
                    <a:pt x="124" y="161"/>
                    <a:pt x="124" y="161"/>
                    <a:pt x="124" y="161"/>
                  </a:cubicBezTo>
                  <a:cubicBezTo>
                    <a:pt x="304" y="260"/>
                    <a:pt x="304" y="260"/>
                    <a:pt x="304" y="260"/>
                  </a:cubicBezTo>
                  <a:cubicBezTo>
                    <a:pt x="306" y="261"/>
                    <a:pt x="308" y="260"/>
                    <a:pt x="309" y="258"/>
                  </a:cubicBezTo>
                  <a:cubicBezTo>
                    <a:pt x="310" y="257"/>
                    <a:pt x="310" y="256"/>
                    <a:pt x="310" y="256"/>
                  </a:cubicBezTo>
                  <a:cubicBezTo>
                    <a:pt x="310" y="254"/>
                    <a:pt x="309" y="253"/>
                    <a:pt x="309" y="253"/>
                  </a:cubicBezTo>
                  <a:cubicBezTo>
                    <a:pt x="309" y="252"/>
                    <a:pt x="308" y="252"/>
                    <a:pt x="307" y="251"/>
                  </a:cubicBezTo>
                  <a:cubicBezTo>
                    <a:pt x="306" y="250"/>
                    <a:pt x="304" y="249"/>
                    <a:pt x="302" y="247"/>
                  </a:cubicBezTo>
                  <a:cubicBezTo>
                    <a:pt x="293" y="241"/>
                    <a:pt x="277" y="231"/>
                    <a:pt x="257" y="219"/>
                  </a:cubicBezTo>
                  <a:cubicBezTo>
                    <a:pt x="227" y="201"/>
                    <a:pt x="190" y="179"/>
                    <a:pt x="160" y="161"/>
                  </a:cubicBezTo>
                  <a:cubicBezTo>
                    <a:pt x="145" y="152"/>
                    <a:pt x="132" y="144"/>
                    <a:pt x="122" y="138"/>
                  </a:cubicBezTo>
                  <a:cubicBezTo>
                    <a:pt x="118" y="135"/>
                    <a:pt x="114" y="133"/>
                    <a:pt x="111" y="131"/>
                  </a:cubicBezTo>
                  <a:cubicBezTo>
                    <a:pt x="110" y="130"/>
                    <a:pt x="109" y="129"/>
                    <a:pt x="109" y="129"/>
                  </a:cubicBezTo>
                  <a:cubicBezTo>
                    <a:pt x="109" y="129"/>
                    <a:pt x="109" y="129"/>
                    <a:pt x="109" y="129"/>
                  </a:cubicBezTo>
                  <a:cubicBezTo>
                    <a:pt x="109" y="128"/>
                    <a:pt x="109" y="128"/>
                    <a:pt x="109" y="128"/>
                  </a:cubicBezTo>
                  <a:cubicBezTo>
                    <a:pt x="107" y="130"/>
                    <a:pt x="107" y="130"/>
                    <a:pt x="107" y="130"/>
                  </a:cubicBezTo>
                  <a:cubicBezTo>
                    <a:pt x="109" y="129"/>
                    <a:pt x="109" y="129"/>
                    <a:pt x="109" y="129"/>
                  </a:cubicBezTo>
                  <a:cubicBezTo>
                    <a:pt x="109" y="128"/>
                    <a:pt x="109" y="128"/>
                    <a:pt x="109" y="128"/>
                  </a:cubicBezTo>
                  <a:cubicBezTo>
                    <a:pt x="107" y="130"/>
                    <a:pt x="107" y="130"/>
                    <a:pt x="107" y="130"/>
                  </a:cubicBezTo>
                  <a:cubicBezTo>
                    <a:pt x="109" y="129"/>
                    <a:pt x="109" y="129"/>
                    <a:pt x="109" y="129"/>
                  </a:cubicBezTo>
                  <a:cubicBezTo>
                    <a:pt x="106" y="131"/>
                    <a:pt x="106" y="131"/>
                    <a:pt x="106" y="131"/>
                  </a:cubicBezTo>
                  <a:cubicBezTo>
                    <a:pt x="109" y="131"/>
                    <a:pt x="109" y="131"/>
                    <a:pt x="109" y="131"/>
                  </a:cubicBezTo>
                  <a:cubicBezTo>
                    <a:pt x="109" y="130"/>
                    <a:pt x="109" y="129"/>
                    <a:pt x="109" y="129"/>
                  </a:cubicBezTo>
                  <a:cubicBezTo>
                    <a:pt x="106" y="131"/>
                    <a:pt x="106" y="131"/>
                    <a:pt x="106" y="131"/>
                  </a:cubicBezTo>
                  <a:cubicBezTo>
                    <a:pt x="109" y="131"/>
                    <a:pt x="109" y="131"/>
                    <a:pt x="109" y="131"/>
                  </a:cubicBezTo>
                  <a:cubicBezTo>
                    <a:pt x="105" y="131"/>
                    <a:pt x="105" y="131"/>
                    <a:pt x="105" y="131"/>
                  </a:cubicBezTo>
                  <a:cubicBezTo>
                    <a:pt x="109" y="133"/>
                    <a:pt x="109" y="133"/>
                    <a:pt x="109" y="133"/>
                  </a:cubicBezTo>
                  <a:cubicBezTo>
                    <a:pt x="109" y="132"/>
                    <a:pt x="109" y="131"/>
                    <a:pt x="109" y="131"/>
                  </a:cubicBezTo>
                  <a:cubicBezTo>
                    <a:pt x="105" y="131"/>
                    <a:pt x="105" y="131"/>
                    <a:pt x="105" y="131"/>
                  </a:cubicBezTo>
                  <a:cubicBezTo>
                    <a:pt x="109" y="133"/>
                    <a:pt x="109" y="133"/>
                    <a:pt x="109" y="133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3" y="134"/>
                    <a:pt x="103" y="134"/>
                    <a:pt x="103" y="134"/>
                  </a:cubicBezTo>
                  <a:cubicBezTo>
                    <a:pt x="300" y="240"/>
                    <a:pt x="300" y="240"/>
                    <a:pt x="300" y="240"/>
                  </a:cubicBezTo>
                  <a:cubicBezTo>
                    <a:pt x="302" y="241"/>
                    <a:pt x="305" y="241"/>
                    <a:pt x="306" y="239"/>
                  </a:cubicBezTo>
                  <a:cubicBezTo>
                    <a:pt x="307" y="238"/>
                    <a:pt x="307" y="237"/>
                    <a:pt x="307" y="236"/>
                  </a:cubicBezTo>
                  <a:cubicBezTo>
                    <a:pt x="307" y="235"/>
                    <a:pt x="306" y="234"/>
                    <a:pt x="306" y="233"/>
                  </a:cubicBezTo>
                  <a:cubicBezTo>
                    <a:pt x="305" y="232"/>
                    <a:pt x="305" y="232"/>
                    <a:pt x="304" y="231"/>
                  </a:cubicBezTo>
                  <a:cubicBezTo>
                    <a:pt x="303" y="230"/>
                    <a:pt x="301" y="228"/>
                    <a:pt x="298" y="226"/>
                  </a:cubicBezTo>
                  <a:cubicBezTo>
                    <a:pt x="288" y="219"/>
                    <a:pt x="269" y="207"/>
                    <a:pt x="246" y="192"/>
                  </a:cubicBezTo>
                  <a:cubicBezTo>
                    <a:pt x="177" y="149"/>
                    <a:pt x="73" y="88"/>
                    <a:pt x="73" y="88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3" y="96"/>
                    <a:pt x="74" y="95"/>
                    <a:pt x="75" y="94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6"/>
                    <a:pt x="71" y="96"/>
                    <a:pt x="72" y="96"/>
                  </a:cubicBezTo>
                  <a:cubicBezTo>
                    <a:pt x="75" y="98"/>
                    <a:pt x="80" y="101"/>
                    <a:pt x="88" y="105"/>
                  </a:cubicBezTo>
                  <a:cubicBezTo>
                    <a:pt x="114" y="120"/>
                    <a:pt x="165" y="150"/>
                    <a:pt x="211" y="177"/>
                  </a:cubicBezTo>
                  <a:cubicBezTo>
                    <a:pt x="234" y="190"/>
                    <a:pt x="256" y="202"/>
                    <a:pt x="272" y="211"/>
                  </a:cubicBezTo>
                  <a:cubicBezTo>
                    <a:pt x="281" y="216"/>
                    <a:pt x="288" y="219"/>
                    <a:pt x="293" y="222"/>
                  </a:cubicBezTo>
                  <a:cubicBezTo>
                    <a:pt x="296" y="223"/>
                    <a:pt x="299" y="224"/>
                    <a:pt x="301" y="225"/>
                  </a:cubicBezTo>
                  <a:cubicBezTo>
                    <a:pt x="302" y="225"/>
                    <a:pt x="302" y="226"/>
                    <a:pt x="303" y="226"/>
                  </a:cubicBezTo>
                  <a:cubicBezTo>
                    <a:pt x="304" y="226"/>
                    <a:pt x="305" y="226"/>
                    <a:pt x="306" y="226"/>
                  </a:cubicBezTo>
                  <a:cubicBezTo>
                    <a:pt x="307" y="226"/>
                    <a:pt x="307" y="226"/>
                    <a:pt x="308" y="226"/>
                  </a:cubicBezTo>
                  <a:cubicBezTo>
                    <a:pt x="309" y="226"/>
                    <a:pt x="310" y="225"/>
                    <a:pt x="311" y="224"/>
                  </a:cubicBezTo>
                  <a:cubicBezTo>
                    <a:pt x="311" y="224"/>
                    <a:pt x="311" y="224"/>
                    <a:pt x="311" y="224"/>
                  </a:cubicBezTo>
                  <a:cubicBezTo>
                    <a:pt x="311" y="223"/>
                    <a:pt x="311" y="222"/>
                    <a:pt x="311" y="221"/>
                  </a:cubicBezTo>
                  <a:cubicBezTo>
                    <a:pt x="311" y="220"/>
                    <a:pt x="311" y="219"/>
                    <a:pt x="311" y="219"/>
                  </a:cubicBezTo>
                  <a:cubicBezTo>
                    <a:pt x="310" y="217"/>
                    <a:pt x="309" y="217"/>
                    <a:pt x="308" y="216"/>
                  </a:cubicBezTo>
                  <a:cubicBezTo>
                    <a:pt x="307" y="214"/>
                    <a:pt x="304" y="212"/>
                    <a:pt x="301" y="209"/>
                  </a:cubicBezTo>
                  <a:cubicBezTo>
                    <a:pt x="289" y="200"/>
                    <a:pt x="267" y="186"/>
                    <a:pt x="240" y="169"/>
                  </a:cubicBezTo>
                  <a:cubicBezTo>
                    <a:pt x="160" y="119"/>
                    <a:pt x="38" y="48"/>
                    <a:pt x="38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08" y="206"/>
                    <a:pt x="308" y="206"/>
                    <a:pt x="308" y="206"/>
                  </a:cubicBezTo>
                  <a:cubicBezTo>
                    <a:pt x="310" y="207"/>
                    <a:pt x="313" y="206"/>
                    <a:pt x="314" y="204"/>
                  </a:cubicBezTo>
                  <a:cubicBezTo>
                    <a:pt x="315" y="202"/>
                    <a:pt x="314" y="200"/>
                    <a:pt x="312" y="19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8" y="15"/>
                    <a:pt x="9" y="14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6" y="16"/>
                    <a:pt x="6" y="15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5" y="16"/>
                    <a:pt x="6" y="16"/>
                  </a:cubicBezTo>
                  <a:cubicBezTo>
                    <a:pt x="10" y="18"/>
                    <a:pt x="17" y="22"/>
                    <a:pt x="28" y="28"/>
                  </a:cubicBezTo>
                  <a:cubicBezTo>
                    <a:pt x="64" y="48"/>
                    <a:pt x="134" y="89"/>
                    <a:pt x="196" y="125"/>
                  </a:cubicBezTo>
                  <a:cubicBezTo>
                    <a:pt x="226" y="143"/>
                    <a:pt x="255" y="160"/>
                    <a:pt x="275" y="172"/>
                  </a:cubicBezTo>
                  <a:cubicBezTo>
                    <a:pt x="286" y="179"/>
                    <a:pt x="294" y="184"/>
                    <a:pt x="300" y="187"/>
                  </a:cubicBezTo>
                  <a:cubicBezTo>
                    <a:pt x="306" y="191"/>
                    <a:pt x="309" y="192"/>
                    <a:pt x="309" y="192"/>
                  </a:cubicBezTo>
                  <a:cubicBezTo>
                    <a:pt x="311" y="194"/>
                    <a:pt x="314" y="193"/>
                    <a:pt x="315" y="191"/>
                  </a:cubicBezTo>
                  <a:cubicBezTo>
                    <a:pt x="315" y="190"/>
                    <a:pt x="315" y="189"/>
                    <a:pt x="315" y="189"/>
                  </a:cubicBezTo>
                  <a:cubicBezTo>
                    <a:pt x="315" y="187"/>
                    <a:pt x="315" y="187"/>
                    <a:pt x="315" y="186"/>
                  </a:cubicBezTo>
                  <a:cubicBezTo>
                    <a:pt x="314" y="186"/>
                    <a:pt x="314" y="185"/>
                    <a:pt x="314" y="185"/>
                  </a:cubicBezTo>
                  <a:cubicBezTo>
                    <a:pt x="313" y="184"/>
                    <a:pt x="312" y="184"/>
                    <a:pt x="311" y="183"/>
                  </a:cubicBezTo>
                  <a:cubicBezTo>
                    <a:pt x="308" y="180"/>
                    <a:pt x="301" y="176"/>
                    <a:pt x="291" y="169"/>
                  </a:cubicBezTo>
                  <a:cubicBezTo>
                    <a:pt x="257" y="147"/>
                    <a:pt x="191" y="107"/>
                    <a:pt x="133" y="71"/>
                  </a:cubicBezTo>
                  <a:cubicBezTo>
                    <a:pt x="104" y="54"/>
                    <a:pt x="78" y="38"/>
                    <a:pt x="58" y="26"/>
                  </a:cubicBezTo>
                  <a:cubicBezTo>
                    <a:pt x="48" y="20"/>
                    <a:pt x="41" y="15"/>
                    <a:pt x="35" y="11"/>
                  </a:cubicBezTo>
                  <a:cubicBezTo>
                    <a:pt x="32" y="10"/>
                    <a:pt x="30" y="8"/>
                    <a:pt x="29" y="7"/>
                  </a:cubicBezTo>
                  <a:cubicBezTo>
                    <a:pt x="28" y="7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8"/>
                    <a:pt x="28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7" y="13"/>
                    <a:pt x="28" y="12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6" y="13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6" y="14"/>
                    <a:pt x="26" y="14"/>
                  </a:cubicBezTo>
                  <a:cubicBezTo>
                    <a:pt x="30" y="15"/>
                    <a:pt x="37" y="19"/>
                    <a:pt x="47" y="24"/>
                  </a:cubicBezTo>
                  <a:cubicBezTo>
                    <a:pt x="81" y="42"/>
                    <a:pt x="143" y="80"/>
                    <a:pt x="198" y="113"/>
                  </a:cubicBezTo>
                  <a:cubicBezTo>
                    <a:pt x="226" y="129"/>
                    <a:pt x="251" y="145"/>
                    <a:pt x="270" y="156"/>
                  </a:cubicBezTo>
                  <a:cubicBezTo>
                    <a:pt x="279" y="162"/>
                    <a:pt x="287" y="166"/>
                    <a:pt x="293" y="169"/>
                  </a:cubicBezTo>
                  <a:cubicBezTo>
                    <a:pt x="295" y="171"/>
                    <a:pt x="298" y="172"/>
                    <a:pt x="299" y="173"/>
                  </a:cubicBezTo>
                  <a:cubicBezTo>
                    <a:pt x="300" y="174"/>
                    <a:pt x="301" y="174"/>
                    <a:pt x="301" y="174"/>
                  </a:cubicBezTo>
                  <a:cubicBezTo>
                    <a:pt x="302" y="175"/>
                    <a:pt x="302" y="175"/>
                    <a:pt x="302" y="175"/>
                  </a:cubicBezTo>
                  <a:cubicBezTo>
                    <a:pt x="303" y="175"/>
                    <a:pt x="303" y="175"/>
                    <a:pt x="303" y="175"/>
                  </a:cubicBezTo>
                  <a:cubicBezTo>
                    <a:pt x="303" y="175"/>
                    <a:pt x="304" y="175"/>
                    <a:pt x="304" y="175"/>
                  </a:cubicBezTo>
                  <a:cubicBezTo>
                    <a:pt x="305" y="175"/>
                    <a:pt x="305" y="175"/>
                    <a:pt x="306" y="175"/>
                  </a:cubicBezTo>
                  <a:cubicBezTo>
                    <a:pt x="306" y="174"/>
                    <a:pt x="307" y="174"/>
                    <a:pt x="308" y="173"/>
                  </a:cubicBezTo>
                  <a:cubicBezTo>
                    <a:pt x="308" y="172"/>
                    <a:pt x="309" y="171"/>
                    <a:pt x="308" y="170"/>
                  </a:cubicBezTo>
                  <a:cubicBezTo>
                    <a:pt x="308" y="168"/>
                    <a:pt x="308" y="167"/>
                    <a:pt x="307" y="167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97" y="43"/>
                    <a:pt x="159" y="78"/>
                  </a:cubicBezTo>
                  <a:cubicBezTo>
                    <a:pt x="190" y="96"/>
                    <a:pt x="222" y="113"/>
                    <a:pt x="247" y="126"/>
                  </a:cubicBezTo>
                  <a:cubicBezTo>
                    <a:pt x="260" y="133"/>
                    <a:pt x="271" y="139"/>
                    <a:pt x="279" y="142"/>
                  </a:cubicBezTo>
                  <a:cubicBezTo>
                    <a:pt x="283" y="144"/>
                    <a:pt x="287" y="146"/>
                    <a:pt x="290" y="147"/>
                  </a:cubicBezTo>
                  <a:cubicBezTo>
                    <a:pt x="291" y="148"/>
                    <a:pt x="292" y="148"/>
                    <a:pt x="294" y="148"/>
                  </a:cubicBezTo>
                  <a:cubicBezTo>
                    <a:pt x="295" y="149"/>
                    <a:pt x="296" y="149"/>
                    <a:pt x="297" y="149"/>
                  </a:cubicBezTo>
                  <a:cubicBezTo>
                    <a:pt x="298" y="149"/>
                    <a:pt x="298" y="149"/>
                    <a:pt x="299" y="148"/>
                  </a:cubicBezTo>
                  <a:cubicBezTo>
                    <a:pt x="300" y="148"/>
                    <a:pt x="301" y="148"/>
                    <a:pt x="302" y="146"/>
                  </a:cubicBezTo>
                  <a:cubicBezTo>
                    <a:pt x="302" y="145"/>
                    <a:pt x="302" y="144"/>
                    <a:pt x="302" y="143"/>
                  </a:cubicBezTo>
                  <a:cubicBezTo>
                    <a:pt x="302" y="142"/>
                    <a:pt x="301" y="141"/>
                    <a:pt x="300" y="140"/>
                  </a:cubicBezTo>
                  <a:cubicBezTo>
                    <a:pt x="300" y="140"/>
                    <a:pt x="297" y="138"/>
                    <a:pt x="291" y="135"/>
                  </a:cubicBezTo>
                  <a:cubicBezTo>
                    <a:pt x="270" y="122"/>
                    <a:pt x="217" y="90"/>
                    <a:pt x="169" y="61"/>
                  </a:cubicBezTo>
                  <a:cubicBezTo>
                    <a:pt x="146" y="47"/>
                    <a:pt x="123" y="33"/>
                    <a:pt x="107" y="22"/>
                  </a:cubicBezTo>
                  <a:cubicBezTo>
                    <a:pt x="99" y="17"/>
                    <a:pt x="92" y="12"/>
                    <a:pt x="87" y="9"/>
                  </a:cubicBezTo>
                  <a:cubicBezTo>
                    <a:pt x="85" y="7"/>
                    <a:pt x="83" y="6"/>
                    <a:pt x="82" y="5"/>
                  </a:cubicBezTo>
                  <a:cubicBezTo>
                    <a:pt x="82" y="5"/>
                    <a:pt x="81" y="4"/>
                    <a:pt x="81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5"/>
                    <a:pt x="82" y="5"/>
                    <a:pt x="81" y="5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2" y="8"/>
                    <a:pt x="82" y="7"/>
                    <a:pt x="82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287" y="127"/>
                    <a:pt x="287" y="127"/>
                    <a:pt x="287" y="127"/>
                  </a:cubicBezTo>
                  <a:cubicBezTo>
                    <a:pt x="289" y="128"/>
                    <a:pt x="291" y="128"/>
                    <a:pt x="293" y="126"/>
                  </a:cubicBezTo>
                  <a:cubicBezTo>
                    <a:pt x="294" y="123"/>
                    <a:pt x="293" y="121"/>
                    <a:pt x="291" y="120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8" y="15"/>
                    <a:pt x="143" y="33"/>
                    <a:pt x="180" y="52"/>
                  </a:cubicBezTo>
                  <a:cubicBezTo>
                    <a:pt x="198" y="61"/>
                    <a:pt x="217" y="70"/>
                    <a:pt x="231" y="77"/>
                  </a:cubicBezTo>
                  <a:cubicBezTo>
                    <a:pt x="239" y="80"/>
                    <a:pt x="245" y="83"/>
                    <a:pt x="250" y="85"/>
                  </a:cubicBezTo>
                  <a:cubicBezTo>
                    <a:pt x="252" y="86"/>
                    <a:pt x="254" y="87"/>
                    <a:pt x="255" y="88"/>
                  </a:cubicBezTo>
                  <a:cubicBezTo>
                    <a:pt x="256" y="88"/>
                    <a:pt x="257" y="88"/>
                    <a:pt x="258" y="89"/>
                  </a:cubicBezTo>
                  <a:cubicBezTo>
                    <a:pt x="258" y="89"/>
                    <a:pt x="259" y="89"/>
                    <a:pt x="260" y="89"/>
                  </a:cubicBezTo>
                  <a:cubicBezTo>
                    <a:pt x="260" y="89"/>
                    <a:pt x="261" y="89"/>
                    <a:pt x="261" y="89"/>
                  </a:cubicBezTo>
                  <a:cubicBezTo>
                    <a:pt x="262" y="88"/>
                    <a:pt x="263" y="88"/>
                    <a:pt x="264" y="87"/>
                  </a:cubicBezTo>
                  <a:cubicBezTo>
                    <a:pt x="264" y="87"/>
                    <a:pt x="264" y="87"/>
                    <a:pt x="264" y="87"/>
                  </a:cubicBezTo>
                  <a:cubicBezTo>
                    <a:pt x="264" y="86"/>
                    <a:pt x="265" y="85"/>
                    <a:pt x="265" y="84"/>
                  </a:cubicBezTo>
                  <a:cubicBezTo>
                    <a:pt x="265" y="83"/>
                    <a:pt x="264" y="83"/>
                    <a:pt x="264" y="82"/>
                  </a:cubicBezTo>
                  <a:cubicBezTo>
                    <a:pt x="264" y="81"/>
                    <a:pt x="263" y="81"/>
                    <a:pt x="263" y="80"/>
                  </a:cubicBezTo>
                  <a:cubicBezTo>
                    <a:pt x="262" y="80"/>
                    <a:pt x="261" y="79"/>
                    <a:pt x="260" y="78"/>
                  </a:cubicBezTo>
                  <a:cubicBezTo>
                    <a:pt x="255" y="75"/>
                    <a:pt x="247" y="69"/>
                    <a:pt x="237" y="63"/>
                  </a:cubicBezTo>
                  <a:cubicBezTo>
                    <a:pt x="208" y="45"/>
                    <a:pt x="164" y="19"/>
                    <a:pt x="164" y="19"/>
                  </a:cubicBezTo>
                  <a:cubicBezTo>
                    <a:pt x="162" y="18"/>
                    <a:pt x="159" y="19"/>
                    <a:pt x="158" y="21"/>
                  </a:cubicBezTo>
                  <a:cubicBezTo>
                    <a:pt x="157" y="23"/>
                    <a:pt x="158" y="25"/>
                    <a:pt x="160" y="27"/>
                  </a:cubicBezTo>
                  <a:cubicBezTo>
                    <a:pt x="160" y="27"/>
                    <a:pt x="161" y="28"/>
                    <a:pt x="164" y="29"/>
                  </a:cubicBezTo>
                  <a:cubicBezTo>
                    <a:pt x="173" y="35"/>
                    <a:pt x="197" y="48"/>
                    <a:pt x="218" y="61"/>
                  </a:cubicBezTo>
                  <a:cubicBezTo>
                    <a:pt x="229" y="68"/>
                    <a:pt x="238" y="74"/>
                    <a:pt x="246" y="79"/>
                  </a:cubicBezTo>
                  <a:cubicBezTo>
                    <a:pt x="249" y="81"/>
                    <a:pt x="252" y="83"/>
                    <a:pt x="254" y="85"/>
                  </a:cubicBezTo>
                  <a:cubicBezTo>
                    <a:pt x="255" y="85"/>
                    <a:pt x="256" y="86"/>
                    <a:pt x="256" y="86"/>
                  </a:cubicBezTo>
                  <a:cubicBezTo>
                    <a:pt x="257" y="87"/>
                    <a:pt x="257" y="87"/>
                    <a:pt x="257" y="87"/>
                  </a:cubicBezTo>
                  <a:cubicBezTo>
                    <a:pt x="257" y="87"/>
                    <a:pt x="257" y="87"/>
                    <a:pt x="257" y="87"/>
                  </a:cubicBezTo>
                  <a:cubicBezTo>
                    <a:pt x="259" y="85"/>
                    <a:pt x="259" y="85"/>
                    <a:pt x="259" y="85"/>
                  </a:cubicBezTo>
                  <a:cubicBezTo>
                    <a:pt x="256" y="86"/>
                    <a:pt x="256" y="86"/>
                    <a:pt x="256" y="86"/>
                  </a:cubicBezTo>
                  <a:cubicBezTo>
                    <a:pt x="257" y="87"/>
                    <a:pt x="257" y="87"/>
                    <a:pt x="257" y="87"/>
                  </a:cubicBezTo>
                  <a:cubicBezTo>
                    <a:pt x="259" y="85"/>
                    <a:pt x="259" y="85"/>
                    <a:pt x="259" y="85"/>
                  </a:cubicBezTo>
                  <a:cubicBezTo>
                    <a:pt x="256" y="86"/>
                    <a:pt x="256" y="86"/>
                    <a:pt x="256" y="86"/>
                  </a:cubicBezTo>
                  <a:cubicBezTo>
                    <a:pt x="260" y="84"/>
                    <a:pt x="260" y="84"/>
                    <a:pt x="260" y="84"/>
                  </a:cubicBezTo>
                  <a:cubicBezTo>
                    <a:pt x="256" y="84"/>
                    <a:pt x="256" y="84"/>
                    <a:pt x="256" y="84"/>
                  </a:cubicBezTo>
                  <a:cubicBezTo>
                    <a:pt x="256" y="85"/>
                    <a:pt x="256" y="86"/>
                    <a:pt x="256" y="86"/>
                  </a:cubicBezTo>
                  <a:cubicBezTo>
                    <a:pt x="260" y="84"/>
                    <a:pt x="260" y="84"/>
                    <a:pt x="260" y="84"/>
                  </a:cubicBezTo>
                  <a:cubicBezTo>
                    <a:pt x="256" y="84"/>
                    <a:pt x="256" y="84"/>
                    <a:pt x="256" y="84"/>
                  </a:cubicBezTo>
                  <a:cubicBezTo>
                    <a:pt x="260" y="84"/>
                    <a:pt x="260" y="84"/>
                    <a:pt x="260" y="84"/>
                  </a:cubicBezTo>
                  <a:cubicBezTo>
                    <a:pt x="257" y="82"/>
                    <a:pt x="257" y="82"/>
                    <a:pt x="257" y="82"/>
                  </a:cubicBezTo>
                  <a:cubicBezTo>
                    <a:pt x="256" y="83"/>
                    <a:pt x="256" y="84"/>
                    <a:pt x="256" y="84"/>
                  </a:cubicBezTo>
                  <a:cubicBezTo>
                    <a:pt x="260" y="84"/>
                    <a:pt x="260" y="84"/>
                    <a:pt x="260" y="84"/>
                  </a:cubicBezTo>
                  <a:cubicBezTo>
                    <a:pt x="257" y="82"/>
                    <a:pt x="257" y="82"/>
                    <a:pt x="257" y="82"/>
                  </a:cubicBezTo>
                  <a:cubicBezTo>
                    <a:pt x="260" y="84"/>
                    <a:pt x="260" y="84"/>
                    <a:pt x="260" y="84"/>
                  </a:cubicBezTo>
                  <a:cubicBezTo>
                    <a:pt x="257" y="82"/>
                    <a:pt x="257" y="82"/>
                    <a:pt x="257" y="82"/>
                  </a:cubicBezTo>
                  <a:cubicBezTo>
                    <a:pt x="260" y="84"/>
                    <a:pt x="260" y="84"/>
                    <a:pt x="260" y="84"/>
                  </a:cubicBezTo>
                  <a:cubicBezTo>
                    <a:pt x="259" y="80"/>
                    <a:pt x="259" y="80"/>
                    <a:pt x="259" y="80"/>
                  </a:cubicBezTo>
                  <a:cubicBezTo>
                    <a:pt x="258" y="81"/>
                    <a:pt x="257" y="81"/>
                    <a:pt x="257" y="82"/>
                  </a:cubicBezTo>
                  <a:cubicBezTo>
                    <a:pt x="260" y="84"/>
                    <a:pt x="260" y="84"/>
                    <a:pt x="260" y="84"/>
                  </a:cubicBezTo>
                  <a:cubicBezTo>
                    <a:pt x="259" y="80"/>
                    <a:pt x="259" y="80"/>
                    <a:pt x="259" y="80"/>
                  </a:cubicBezTo>
                  <a:cubicBezTo>
                    <a:pt x="260" y="84"/>
                    <a:pt x="260" y="84"/>
                    <a:pt x="260" y="84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0" y="80"/>
                    <a:pt x="259" y="80"/>
                    <a:pt x="259" y="80"/>
                  </a:cubicBezTo>
                  <a:cubicBezTo>
                    <a:pt x="260" y="84"/>
                    <a:pt x="260" y="84"/>
                    <a:pt x="260" y="84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0" y="80"/>
                    <a:pt x="259" y="80"/>
                    <a:pt x="257" y="79"/>
                  </a:cubicBezTo>
                  <a:cubicBezTo>
                    <a:pt x="252" y="77"/>
                    <a:pt x="239" y="71"/>
                    <a:pt x="224" y="64"/>
                  </a:cubicBezTo>
                  <a:cubicBezTo>
                    <a:pt x="202" y="53"/>
                    <a:pt x="174" y="39"/>
                    <a:pt x="151" y="28"/>
                  </a:cubicBezTo>
                  <a:cubicBezTo>
                    <a:pt x="140" y="22"/>
                    <a:pt x="130" y="17"/>
                    <a:pt x="123" y="13"/>
                  </a:cubicBezTo>
                  <a:cubicBezTo>
                    <a:pt x="116" y="10"/>
                    <a:pt x="112" y="7"/>
                    <a:pt x="111" y="7"/>
                  </a:cubicBezTo>
                  <a:cubicBezTo>
                    <a:pt x="109" y="6"/>
                    <a:pt x="107" y="7"/>
                    <a:pt x="106" y="9"/>
                  </a:cubicBezTo>
                  <a:cubicBezTo>
                    <a:pt x="105" y="11"/>
                    <a:pt x="105" y="14"/>
                    <a:pt x="107" y="15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78" y="2"/>
                    <a:pt x="75" y="2"/>
                    <a:pt x="74" y="4"/>
                  </a:cubicBezTo>
                  <a:cubicBezTo>
                    <a:pt x="73" y="5"/>
                    <a:pt x="73" y="6"/>
                    <a:pt x="73" y="7"/>
                  </a:cubicBezTo>
                  <a:cubicBezTo>
                    <a:pt x="73" y="7"/>
                    <a:pt x="73" y="8"/>
                    <a:pt x="74" y="8"/>
                  </a:cubicBezTo>
                  <a:cubicBezTo>
                    <a:pt x="74" y="9"/>
                    <a:pt x="74" y="10"/>
                    <a:pt x="75" y="10"/>
                  </a:cubicBezTo>
                  <a:cubicBezTo>
                    <a:pt x="75" y="11"/>
                    <a:pt x="76" y="11"/>
                    <a:pt x="77" y="12"/>
                  </a:cubicBezTo>
                  <a:cubicBezTo>
                    <a:pt x="80" y="14"/>
                    <a:pt x="85" y="18"/>
                    <a:pt x="93" y="23"/>
                  </a:cubicBezTo>
                  <a:cubicBezTo>
                    <a:pt x="119" y="40"/>
                    <a:pt x="169" y="71"/>
                    <a:pt x="214" y="98"/>
                  </a:cubicBezTo>
                  <a:cubicBezTo>
                    <a:pt x="258" y="125"/>
                    <a:pt x="296" y="148"/>
                    <a:pt x="296" y="148"/>
                  </a:cubicBezTo>
                  <a:cubicBezTo>
                    <a:pt x="298" y="144"/>
                    <a:pt x="298" y="144"/>
                    <a:pt x="298" y="144"/>
                  </a:cubicBezTo>
                  <a:cubicBezTo>
                    <a:pt x="294" y="142"/>
                    <a:pt x="294" y="142"/>
                    <a:pt x="294" y="142"/>
                  </a:cubicBezTo>
                  <a:cubicBezTo>
                    <a:pt x="297" y="144"/>
                    <a:pt x="297" y="144"/>
                    <a:pt x="297" y="144"/>
                  </a:cubicBezTo>
                  <a:cubicBezTo>
                    <a:pt x="296" y="140"/>
                    <a:pt x="296" y="140"/>
                    <a:pt x="296" y="140"/>
                  </a:cubicBezTo>
                  <a:cubicBezTo>
                    <a:pt x="296" y="140"/>
                    <a:pt x="295" y="141"/>
                    <a:pt x="294" y="142"/>
                  </a:cubicBezTo>
                  <a:cubicBezTo>
                    <a:pt x="297" y="144"/>
                    <a:pt x="297" y="144"/>
                    <a:pt x="297" y="144"/>
                  </a:cubicBezTo>
                  <a:cubicBezTo>
                    <a:pt x="296" y="140"/>
                    <a:pt x="296" y="140"/>
                    <a:pt x="296" y="140"/>
                  </a:cubicBezTo>
                  <a:cubicBezTo>
                    <a:pt x="297" y="143"/>
                    <a:pt x="297" y="143"/>
                    <a:pt x="297" y="143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297" y="140"/>
                    <a:pt x="297" y="140"/>
                    <a:pt x="296" y="140"/>
                  </a:cubicBezTo>
                  <a:cubicBezTo>
                    <a:pt x="297" y="143"/>
                    <a:pt x="297" y="143"/>
                    <a:pt x="297" y="143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297" y="141"/>
                    <a:pt x="297" y="141"/>
                    <a:pt x="297" y="141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297" y="141"/>
                    <a:pt x="297" y="141"/>
                    <a:pt x="297" y="141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297" y="140"/>
                    <a:pt x="296" y="140"/>
                    <a:pt x="296" y="140"/>
                  </a:cubicBezTo>
                  <a:cubicBezTo>
                    <a:pt x="292" y="139"/>
                    <a:pt x="285" y="136"/>
                    <a:pt x="276" y="131"/>
                  </a:cubicBezTo>
                  <a:cubicBezTo>
                    <a:pt x="244" y="116"/>
                    <a:pt x="185" y="83"/>
                    <a:pt x="135" y="55"/>
                  </a:cubicBezTo>
                  <a:cubicBezTo>
                    <a:pt x="109" y="40"/>
                    <a:pt x="86" y="27"/>
                    <a:pt x="69" y="17"/>
                  </a:cubicBezTo>
                  <a:cubicBezTo>
                    <a:pt x="60" y="12"/>
                    <a:pt x="53" y="8"/>
                    <a:pt x="48" y="5"/>
                  </a:cubicBezTo>
                  <a:cubicBezTo>
                    <a:pt x="43" y="2"/>
                    <a:pt x="41" y="1"/>
                    <a:pt x="41" y="1"/>
                  </a:cubicBezTo>
                  <a:cubicBezTo>
                    <a:pt x="39" y="0"/>
                    <a:pt x="36" y="0"/>
                    <a:pt x="35" y="2"/>
                  </a:cubicBezTo>
                  <a:cubicBezTo>
                    <a:pt x="34" y="4"/>
                    <a:pt x="34" y="7"/>
                    <a:pt x="36" y="8"/>
                  </a:cubicBezTo>
                  <a:cubicBezTo>
                    <a:pt x="302" y="174"/>
                    <a:pt x="302" y="174"/>
                    <a:pt x="302" y="174"/>
                  </a:cubicBezTo>
                  <a:cubicBezTo>
                    <a:pt x="304" y="171"/>
                    <a:pt x="304" y="171"/>
                    <a:pt x="304" y="171"/>
                  </a:cubicBezTo>
                  <a:cubicBezTo>
                    <a:pt x="301" y="168"/>
                    <a:pt x="301" y="168"/>
                    <a:pt x="301" y="168"/>
                  </a:cubicBezTo>
                  <a:cubicBezTo>
                    <a:pt x="304" y="171"/>
                    <a:pt x="304" y="171"/>
                    <a:pt x="304" y="171"/>
                  </a:cubicBezTo>
                  <a:cubicBezTo>
                    <a:pt x="303" y="166"/>
                    <a:pt x="303" y="166"/>
                    <a:pt x="303" y="166"/>
                  </a:cubicBezTo>
                  <a:cubicBezTo>
                    <a:pt x="302" y="167"/>
                    <a:pt x="301" y="167"/>
                    <a:pt x="301" y="168"/>
                  </a:cubicBezTo>
                  <a:cubicBezTo>
                    <a:pt x="304" y="171"/>
                    <a:pt x="304" y="171"/>
                    <a:pt x="304" y="171"/>
                  </a:cubicBezTo>
                  <a:cubicBezTo>
                    <a:pt x="303" y="166"/>
                    <a:pt x="303" y="166"/>
                    <a:pt x="303" y="166"/>
                  </a:cubicBezTo>
                  <a:cubicBezTo>
                    <a:pt x="304" y="170"/>
                    <a:pt x="304" y="170"/>
                    <a:pt x="304" y="170"/>
                  </a:cubicBezTo>
                  <a:cubicBezTo>
                    <a:pt x="304" y="166"/>
                    <a:pt x="304" y="166"/>
                    <a:pt x="304" y="166"/>
                  </a:cubicBezTo>
                  <a:cubicBezTo>
                    <a:pt x="304" y="166"/>
                    <a:pt x="303" y="166"/>
                    <a:pt x="303" y="166"/>
                  </a:cubicBezTo>
                  <a:cubicBezTo>
                    <a:pt x="304" y="170"/>
                    <a:pt x="304" y="170"/>
                    <a:pt x="304" y="170"/>
                  </a:cubicBezTo>
                  <a:cubicBezTo>
                    <a:pt x="304" y="166"/>
                    <a:pt x="304" y="166"/>
                    <a:pt x="304" y="166"/>
                  </a:cubicBezTo>
                  <a:cubicBezTo>
                    <a:pt x="304" y="170"/>
                    <a:pt x="304" y="170"/>
                    <a:pt x="304" y="170"/>
                  </a:cubicBezTo>
                  <a:cubicBezTo>
                    <a:pt x="305" y="166"/>
                    <a:pt x="305" y="166"/>
                    <a:pt x="305" y="166"/>
                  </a:cubicBezTo>
                  <a:cubicBezTo>
                    <a:pt x="305" y="166"/>
                    <a:pt x="305" y="166"/>
                    <a:pt x="304" y="166"/>
                  </a:cubicBezTo>
                  <a:cubicBezTo>
                    <a:pt x="304" y="170"/>
                    <a:pt x="304" y="170"/>
                    <a:pt x="304" y="170"/>
                  </a:cubicBezTo>
                  <a:cubicBezTo>
                    <a:pt x="305" y="166"/>
                    <a:pt x="305" y="166"/>
                    <a:pt x="305" y="166"/>
                  </a:cubicBezTo>
                  <a:cubicBezTo>
                    <a:pt x="305" y="168"/>
                    <a:pt x="305" y="168"/>
                    <a:pt x="305" y="168"/>
                  </a:cubicBezTo>
                  <a:cubicBezTo>
                    <a:pt x="305" y="166"/>
                    <a:pt x="305" y="166"/>
                    <a:pt x="305" y="166"/>
                  </a:cubicBezTo>
                  <a:cubicBezTo>
                    <a:pt x="305" y="166"/>
                    <a:pt x="305" y="166"/>
                    <a:pt x="305" y="166"/>
                  </a:cubicBezTo>
                  <a:cubicBezTo>
                    <a:pt x="305" y="168"/>
                    <a:pt x="305" y="168"/>
                    <a:pt x="305" y="168"/>
                  </a:cubicBezTo>
                  <a:cubicBezTo>
                    <a:pt x="305" y="166"/>
                    <a:pt x="305" y="166"/>
                    <a:pt x="305" y="166"/>
                  </a:cubicBezTo>
                  <a:cubicBezTo>
                    <a:pt x="305" y="166"/>
                    <a:pt x="305" y="166"/>
                    <a:pt x="304" y="166"/>
                  </a:cubicBezTo>
                  <a:cubicBezTo>
                    <a:pt x="301" y="164"/>
                    <a:pt x="294" y="160"/>
                    <a:pt x="285" y="155"/>
                  </a:cubicBezTo>
                  <a:cubicBezTo>
                    <a:pt x="254" y="136"/>
                    <a:pt x="193" y="99"/>
                    <a:pt x="138" y="66"/>
                  </a:cubicBezTo>
                  <a:cubicBezTo>
                    <a:pt x="110" y="50"/>
                    <a:pt x="84" y="35"/>
                    <a:pt x="64" y="24"/>
                  </a:cubicBezTo>
                  <a:cubicBezTo>
                    <a:pt x="54" y="18"/>
                    <a:pt x="46" y="13"/>
                    <a:pt x="39" y="10"/>
                  </a:cubicBezTo>
                  <a:cubicBezTo>
                    <a:pt x="36" y="9"/>
                    <a:pt x="33" y="7"/>
                    <a:pt x="31" y="6"/>
                  </a:cubicBezTo>
                  <a:cubicBezTo>
                    <a:pt x="30" y="6"/>
                    <a:pt x="29" y="6"/>
                    <a:pt x="28" y="5"/>
                  </a:cubicBezTo>
                  <a:cubicBezTo>
                    <a:pt x="27" y="5"/>
                    <a:pt x="26" y="5"/>
                    <a:pt x="25" y="5"/>
                  </a:cubicBezTo>
                  <a:cubicBezTo>
                    <a:pt x="24" y="5"/>
                    <a:pt x="24" y="5"/>
                    <a:pt x="23" y="5"/>
                  </a:cubicBezTo>
                  <a:cubicBezTo>
                    <a:pt x="22" y="5"/>
                    <a:pt x="21" y="6"/>
                    <a:pt x="20" y="7"/>
                  </a:cubicBezTo>
                  <a:cubicBezTo>
                    <a:pt x="20" y="8"/>
                    <a:pt x="20" y="9"/>
                    <a:pt x="20" y="9"/>
                  </a:cubicBezTo>
                  <a:cubicBezTo>
                    <a:pt x="20" y="11"/>
                    <a:pt x="20" y="11"/>
                    <a:pt x="20" y="12"/>
                  </a:cubicBezTo>
                  <a:cubicBezTo>
                    <a:pt x="21" y="12"/>
                    <a:pt x="21" y="12"/>
                    <a:pt x="21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3" y="14"/>
                    <a:pt x="23" y="14"/>
                  </a:cubicBezTo>
                  <a:cubicBezTo>
                    <a:pt x="29" y="18"/>
                    <a:pt x="50" y="31"/>
                    <a:pt x="78" y="48"/>
                  </a:cubicBezTo>
                  <a:cubicBezTo>
                    <a:pt x="120" y="73"/>
                    <a:pt x="177" y="109"/>
                    <a:pt x="225" y="138"/>
                  </a:cubicBezTo>
                  <a:cubicBezTo>
                    <a:pt x="248" y="153"/>
                    <a:pt x="269" y="166"/>
                    <a:pt x="284" y="175"/>
                  </a:cubicBezTo>
                  <a:cubicBezTo>
                    <a:pt x="292" y="180"/>
                    <a:pt x="298" y="184"/>
                    <a:pt x="302" y="187"/>
                  </a:cubicBezTo>
                  <a:cubicBezTo>
                    <a:pt x="304" y="189"/>
                    <a:pt x="306" y="190"/>
                    <a:pt x="307" y="190"/>
                  </a:cubicBezTo>
                  <a:cubicBezTo>
                    <a:pt x="307" y="191"/>
                    <a:pt x="308" y="191"/>
                    <a:pt x="308" y="191"/>
                  </a:cubicBezTo>
                  <a:cubicBezTo>
                    <a:pt x="308" y="191"/>
                    <a:pt x="308" y="191"/>
                    <a:pt x="308" y="191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07" y="191"/>
                    <a:pt x="307" y="191"/>
                    <a:pt x="307" y="191"/>
                  </a:cubicBezTo>
                  <a:cubicBezTo>
                    <a:pt x="308" y="191"/>
                    <a:pt x="308" y="191"/>
                    <a:pt x="308" y="191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07" y="191"/>
                    <a:pt x="307" y="191"/>
                    <a:pt x="307" y="191"/>
                  </a:cubicBezTo>
                  <a:cubicBezTo>
                    <a:pt x="311" y="189"/>
                    <a:pt x="311" y="189"/>
                    <a:pt x="311" y="189"/>
                  </a:cubicBezTo>
                  <a:cubicBezTo>
                    <a:pt x="307" y="189"/>
                    <a:pt x="307" y="189"/>
                    <a:pt x="307" y="189"/>
                  </a:cubicBezTo>
                  <a:cubicBezTo>
                    <a:pt x="307" y="190"/>
                    <a:pt x="307" y="191"/>
                    <a:pt x="307" y="191"/>
                  </a:cubicBezTo>
                  <a:cubicBezTo>
                    <a:pt x="311" y="189"/>
                    <a:pt x="311" y="189"/>
                    <a:pt x="311" y="189"/>
                  </a:cubicBezTo>
                  <a:cubicBezTo>
                    <a:pt x="307" y="189"/>
                    <a:pt x="307" y="189"/>
                    <a:pt x="307" y="189"/>
                  </a:cubicBezTo>
                  <a:cubicBezTo>
                    <a:pt x="311" y="189"/>
                    <a:pt x="311" y="189"/>
                    <a:pt x="311" y="189"/>
                  </a:cubicBezTo>
                  <a:cubicBezTo>
                    <a:pt x="307" y="186"/>
                    <a:pt x="307" y="186"/>
                    <a:pt x="307" y="186"/>
                  </a:cubicBezTo>
                  <a:cubicBezTo>
                    <a:pt x="307" y="187"/>
                    <a:pt x="307" y="188"/>
                    <a:pt x="307" y="189"/>
                  </a:cubicBezTo>
                  <a:cubicBezTo>
                    <a:pt x="311" y="189"/>
                    <a:pt x="311" y="189"/>
                    <a:pt x="311" y="189"/>
                  </a:cubicBezTo>
                  <a:cubicBezTo>
                    <a:pt x="307" y="186"/>
                    <a:pt x="307" y="186"/>
                    <a:pt x="307" y="186"/>
                  </a:cubicBezTo>
                  <a:cubicBezTo>
                    <a:pt x="311" y="189"/>
                    <a:pt x="311" y="189"/>
                    <a:pt x="311" y="189"/>
                  </a:cubicBezTo>
                  <a:cubicBezTo>
                    <a:pt x="313" y="185"/>
                    <a:pt x="313" y="185"/>
                    <a:pt x="313" y="185"/>
                  </a:cubicBezTo>
                  <a:cubicBezTo>
                    <a:pt x="313" y="185"/>
                    <a:pt x="239" y="141"/>
                    <a:pt x="164" y="96"/>
                  </a:cubicBezTo>
                  <a:cubicBezTo>
                    <a:pt x="126" y="74"/>
                    <a:pt x="88" y="52"/>
                    <a:pt x="59" y="35"/>
                  </a:cubicBezTo>
                  <a:cubicBezTo>
                    <a:pt x="44" y="27"/>
                    <a:pt x="32" y="20"/>
                    <a:pt x="23" y="15"/>
                  </a:cubicBezTo>
                  <a:cubicBezTo>
                    <a:pt x="18" y="13"/>
                    <a:pt x="15" y="11"/>
                    <a:pt x="12" y="9"/>
                  </a:cubicBezTo>
                  <a:cubicBezTo>
                    <a:pt x="10" y="9"/>
                    <a:pt x="9" y="8"/>
                    <a:pt x="8" y="8"/>
                  </a:cubicBezTo>
                  <a:cubicBezTo>
                    <a:pt x="8" y="8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5" y="7"/>
                    <a:pt x="4" y="7"/>
                    <a:pt x="3" y="7"/>
                  </a:cubicBezTo>
                  <a:cubicBezTo>
                    <a:pt x="3" y="8"/>
                    <a:pt x="2" y="8"/>
                    <a:pt x="1" y="9"/>
                  </a:cubicBezTo>
                  <a:cubicBezTo>
                    <a:pt x="0" y="11"/>
                    <a:pt x="1" y="14"/>
                    <a:pt x="3" y="15"/>
                  </a:cubicBezTo>
                  <a:cubicBezTo>
                    <a:pt x="181" y="127"/>
                    <a:pt x="181" y="127"/>
                    <a:pt x="181" y="12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5" y="47"/>
                    <a:pt x="33" y="48"/>
                    <a:pt x="32" y="50"/>
                  </a:cubicBezTo>
                  <a:cubicBezTo>
                    <a:pt x="31" y="52"/>
                    <a:pt x="31" y="55"/>
                    <a:pt x="33" y="56"/>
                  </a:cubicBezTo>
                  <a:cubicBezTo>
                    <a:pt x="33" y="56"/>
                    <a:pt x="38" y="58"/>
                    <a:pt x="45" y="63"/>
                  </a:cubicBezTo>
                  <a:cubicBezTo>
                    <a:pt x="71" y="78"/>
                    <a:pt x="136" y="115"/>
                    <a:pt x="194" y="151"/>
                  </a:cubicBezTo>
                  <a:cubicBezTo>
                    <a:pt x="223" y="169"/>
                    <a:pt x="251" y="186"/>
                    <a:pt x="271" y="199"/>
                  </a:cubicBezTo>
                  <a:cubicBezTo>
                    <a:pt x="281" y="206"/>
                    <a:pt x="290" y="212"/>
                    <a:pt x="295" y="216"/>
                  </a:cubicBezTo>
                  <a:cubicBezTo>
                    <a:pt x="298" y="218"/>
                    <a:pt x="300" y="220"/>
                    <a:pt x="302" y="221"/>
                  </a:cubicBezTo>
                  <a:cubicBezTo>
                    <a:pt x="302" y="222"/>
                    <a:pt x="303" y="222"/>
                    <a:pt x="303" y="222"/>
                  </a:cubicBezTo>
                  <a:cubicBezTo>
                    <a:pt x="303" y="223"/>
                    <a:pt x="303" y="223"/>
                    <a:pt x="303" y="223"/>
                  </a:cubicBezTo>
                  <a:cubicBezTo>
                    <a:pt x="304" y="222"/>
                    <a:pt x="304" y="222"/>
                    <a:pt x="304" y="222"/>
                  </a:cubicBezTo>
                  <a:cubicBezTo>
                    <a:pt x="303" y="222"/>
                    <a:pt x="303" y="222"/>
                    <a:pt x="303" y="222"/>
                  </a:cubicBezTo>
                  <a:cubicBezTo>
                    <a:pt x="303" y="223"/>
                    <a:pt x="303" y="223"/>
                    <a:pt x="303" y="223"/>
                  </a:cubicBezTo>
                  <a:cubicBezTo>
                    <a:pt x="304" y="222"/>
                    <a:pt x="304" y="222"/>
                    <a:pt x="304" y="222"/>
                  </a:cubicBezTo>
                  <a:cubicBezTo>
                    <a:pt x="303" y="222"/>
                    <a:pt x="303" y="222"/>
                    <a:pt x="303" y="222"/>
                  </a:cubicBezTo>
                  <a:cubicBezTo>
                    <a:pt x="306" y="221"/>
                    <a:pt x="306" y="221"/>
                    <a:pt x="306" y="221"/>
                  </a:cubicBezTo>
                  <a:cubicBezTo>
                    <a:pt x="303" y="221"/>
                    <a:pt x="303" y="221"/>
                    <a:pt x="303" y="221"/>
                  </a:cubicBezTo>
                  <a:cubicBezTo>
                    <a:pt x="303" y="222"/>
                    <a:pt x="303" y="222"/>
                    <a:pt x="303" y="222"/>
                  </a:cubicBezTo>
                  <a:cubicBezTo>
                    <a:pt x="306" y="221"/>
                    <a:pt x="306" y="221"/>
                    <a:pt x="306" y="221"/>
                  </a:cubicBezTo>
                  <a:cubicBezTo>
                    <a:pt x="303" y="221"/>
                    <a:pt x="303" y="221"/>
                    <a:pt x="303" y="221"/>
                  </a:cubicBezTo>
                  <a:cubicBezTo>
                    <a:pt x="306" y="221"/>
                    <a:pt x="306" y="221"/>
                    <a:pt x="306" y="221"/>
                  </a:cubicBezTo>
                  <a:cubicBezTo>
                    <a:pt x="303" y="219"/>
                    <a:pt x="303" y="219"/>
                    <a:pt x="303" y="219"/>
                  </a:cubicBezTo>
                  <a:cubicBezTo>
                    <a:pt x="303" y="220"/>
                    <a:pt x="303" y="221"/>
                    <a:pt x="303" y="221"/>
                  </a:cubicBezTo>
                  <a:cubicBezTo>
                    <a:pt x="306" y="221"/>
                    <a:pt x="306" y="221"/>
                    <a:pt x="306" y="221"/>
                  </a:cubicBezTo>
                  <a:cubicBezTo>
                    <a:pt x="303" y="219"/>
                    <a:pt x="303" y="219"/>
                    <a:pt x="303" y="219"/>
                  </a:cubicBezTo>
                  <a:cubicBezTo>
                    <a:pt x="303" y="219"/>
                    <a:pt x="303" y="219"/>
                    <a:pt x="303" y="219"/>
                  </a:cubicBezTo>
                  <a:cubicBezTo>
                    <a:pt x="306" y="221"/>
                    <a:pt x="306" y="221"/>
                    <a:pt x="306" y="221"/>
                  </a:cubicBezTo>
                  <a:cubicBezTo>
                    <a:pt x="305" y="218"/>
                    <a:pt x="305" y="218"/>
                    <a:pt x="305" y="218"/>
                  </a:cubicBezTo>
                  <a:cubicBezTo>
                    <a:pt x="305" y="218"/>
                    <a:pt x="304" y="218"/>
                    <a:pt x="303" y="219"/>
                  </a:cubicBezTo>
                  <a:cubicBezTo>
                    <a:pt x="306" y="221"/>
                    <a:pt x="306" y="221"/>
                    <a:pt x="306" y="221"/>
                  </a:cubicBezTo>
                  <a:cubicBezTo>
                    <a:pt x="305" y="218"/>
                    <a:pt x="305" y="218"/>
                    <a:pt x="305" y="218"/>
                  </a:cubicBezTo>
                  <a:cubicBezTo>
                    <a:pt x="306" y="220"/>
                    <a:pt x="306" y="220"/>
                    <a:pt x="306" y="220"/>
                  </a:cubicBezTo>
                  <a:cubicBezTo>
                    <a:pt x="306" y="218"/>
                    <a:pt x="306" y="218"/>
                    <a:pt x="306" y="218"/>
                  </a:cubicBezTo>
                  <a:cubicBezTo>
                    <a:pt x="306" y="218"/>
                    <a:pt x="306" y="218"/>
                    <a:pt x="305" y="218"/>
                  </a:cubicBezTo>
                  <a:cubicBezTo>
                    <a:pt x="306" y="220"/>
                    <a:pt x="306" y="220"/>
                    <a:pt x="306" y="220"/>
                  </a:cubicBezTo>
                  <a:cubicBezTo>
                    <a:pt x="306" y="218"/>
                    <a:pt x="306" y="218"/>
                    <a:pt x="306" y="218"/>
                  </a:cubicBezTo>
                  <a:cubicBezTo>
                    <a:pt x="306" y="218"/>
                    <a:pt x="306" y="218"/>
                    <a:pt x="306" y="218"/>
                  </a:cubicBezTo>
                  <a:cubicBezTo>
                    <a:pt x="306" y="218"/>
                    <a:pt x="306" y="218"/>
                    <a:pt x="306" y="218"/>
                  </a:cubicBezTo>
                  <a:cubicBezTo>
                    <a:pt x="306" y="218"/>
                    <a:pt x="306" y="218"/>
                    <a:pt x="306" y="218"/>
                  </a:cubicBezTo>
                  <a:cubicBezTo>
                    <a:pt x="306" y="218"/>
                    <a:pt x="306" y="218"/>
                    <a:pt x="306" y="218"/>
                  </a:cubicBezTo>
                  <a:cubicBezTo>
                    <a:pt x="306" y="218"/>
                    <a:pt x="306" y="218"/>
                    <a:pt x="306" y="218"/>
                  </a:cubicBezTo>
                  <a:cubicBezTo>
                    <a:pt x="306" y="218"/>
                    <a:pt x="305" y="217"/>
                    <a:pt x="305" y="217"/>
                  </a:cubicBezTo>
                  <a:cubicBezTo>
                    <a:pt x="302" y="216"/>
                    <a:pt x="295" y="213"/>
                    <a:pt x="287" y="209"/>
                  </a:cubicBezTo>
                  <a:cubicBezTo>
                    <a:pt x="259" y="195"/>
                    <a:pt x="207" y="164"/>
                    <a:pt x="161" y="138"/>
                  </a:cubicBezTo>
                  <a:cubicBezTo>
                    <a:pt x="139" y="124"/>
                    <a:pt x="117" y="112"/>
                    <a:pt x="101" y="103"/>
                  </a:cubicBezTo>
                  <a:cubicBezTo>
                    <a:pt x="93" y="98"/>
                    <a:pt x="87" y="94"/>
                    <a:pt x="82" y="92"/>
                  </a:cubicBezTo>
                  <a:cubicBezTo>
                    <a:pt x="79" y="91"/>
                    <a:pt x="77" y="90"/>
                    <a:pt x="76" y="89"/>
                  </a:cubicBezTo>
                  <a:cubicBezTo>
                    <a:pt x="75" y="88"/>
                    <a:pt x="74" y="88"/>
                    <a:pt x="74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2" y="87"/>
                    <a:pt x="72" y="87"/>
                    <a:pt x="71" y="87"/>
                  </a:cubicBezTo>
                  <a:cubicBezTo>
                    <a:pt x="71" y="87"/>
                    <a:pt x="70" y="87"/>
                    <a:pt x="70" y="88"/>
                  </a:cubicBezTo>
                  <a:cubicBezTo>
                    <a:pt x="69" y="88"/>
                    <a:pt x="68" y="88"/>
                    <a:pt x="67" y="89"/>
                  </a:cubicBezTo>
                  <a:cubicBezTo>
                    <a:pt x="67" y="90"/>
                    <a:pt x="67" y="92"/>
                    <a:pt x="67" y="93"/>
                  </a:cubicBezTo>
                  <a:cubicBezTo>
                    <a:pt x="67" y="94"/>
                    <a:pt x="68" y="95"/>
                    <a:pt x="69" y="95"/>
                  </a:cubicBezTo>
                  <a:cubicBezTo>
                    <a:pt x="69" y="95"/>
                    <a:pt x="72" y="98"/>
                    <a:pt x="79" y="101"/>
                  </a:cubicBezTo>
                  <a:cubicBezTo>
                    <a:pt x="101" y="114"/>
                    <a:pt x="156" y="147"/>
                    <a:pt x="206" y="178"/>
                  </a:cubicBezTo>
                  <a:cubicBezTo>
                    <a:pt x="231" y="193"/>
                    <a:pt x="255" y="208"/>
                    <a:pt x="272" y="219"/>
                  </a:cubicBezTo>
                  <a:cubicBezTo>
                    <a:pt x="280" y="225"/>
                    <a:pt x="287" y="229"/>
                    <a:pt x="292" y="233"/>
                  </a:cubicBezTo>
                  <a:cubicBezTo>
                    <a:pt x="295" y="235"/>
                    <a:pt x="297" y="236"/>
                    <a:pt x="298" y="237"/>
                  </a:cubicBezTo>
                  <a:cubicBezTo>
                    <a:pt x="298" y="238"/>
                    <a:pt x="299" y="238"/>
                    <a:pt x="299" y="238"/>
                  </a:cubicBezTo>
                  <a:cubicBezTo>
                    <a:pt x="299" y="238"/>
                    <a:pt x="299" y="238"/>
                    <a:pt x="299" y="238"/>
                  </a:cubicBezTo>
                  <a:cubicBezTo>
                    <a:pt x="300" y="237"/>
                    <a:pt x="300" y="237"/>
                    <a:pt x="300" y="237"/>
                  </a:cubicBezTo>
                  <a:cubicBezTo>
                    <a:pt x="299" y="238"/>
                    <a:pt x="299" y="238"/>
                    <a:pt x="299" y="238"/>
                  </a:cubicBezTo>
                  <a:cubicBezTo>
                    <a:pt x="299" y="238"/>
                    <a:pt x="299" y="238"/>
                    <a:pt x="299" y="238"/>
                  </a:cubicBezTo>
                  <a:cubicBezTo>
                    <a:pt x="300" y="237"/>
                    <a:pt x="300" y="237"/>
                    <a:pt x="300" y="237"/>
                  </a:cubicBezTo>
                  <a:cubicBezTo>
                    <a:pt x="299" y="238"/>
                    <a:pt x="299" y="238"/>
                    <a:pt x="299" y="238"/>
                  </a:cubicBezTo>
                  <a:cubicBezTo>
                    <a:pt x="302" y="236"/>
                    <a:pt x="302" y="236"/>
                    <a:pt x="302" y="236"/>
                  </a:cubicBezTo>
                  <a:cubicBezTo>
                    <a:pt x="298" y="236"/>
                    <a:pt x="298" y="236"/>
                    <a:pt x="298" y="236"/>
                  </a:cubicBezTo>
                  <a:cubicBezTo>
                    <a:pt x="298" y="237"/>
                    <a:pt x="298" y="238"/>
                    <a:pt x="299" y="238"/>
                  </a:cubicBezTo>
                  <a:cubicBezTo>
                    <a:pt x="302" y="236"/>
                    <a:pt x="302" y="236"/>
                    <a:pt x="302" y="236"/>
                  </a:cubicBezTo>
                  <a:cubicBezTo>
                    <a:pt x="298" y="236"/>
                    <a:pt x="298" y="236"/>
                    <a:pt x="298" y="236"/>
                  </a:cubicBezTo>
                  <a:cubicBezTo>
                    <a:pt x="302" y="236"/>
                    <a:pt x="302" y="236"/>
                    <a:pt x="302" y="236"/>
                  </a:cubicBezTo>
                  <a:cubicBezTo>
                    <a:pt x="299" y="234"/>
                    <a:pt x="299" y="234"/>
                    <a:pt x="299" y="234"/>
                  </a:cubicBezTo>
                  <a:cubicBezTo>
                    <a:pt x="298" y="235"/>
                    <a:pt x="298" y="236"/>
                    <a:pt x="298" y="236"/>
                  </a:cubicBezTo>
                  <a:cubicBezTo>
                    <a:pt x="302" y="236"/>
                    <a:pt x="302" y="236"/>
                    <a:pt x="302" y="236"/>
                  </a:cubicBezTo>
                  <a:cubicBezTo>
                    <a:pt x="299" y="234"/>
                    <a:pt x="299" y="234"/>
                    <a:pt x="299" y="234"/>
                  </a:cubicBezTo>
                  <a:cubicBezTo>
                    <a:pt x="302" y="236"/>
                    <a:pt x="302" y="236"/>
                    <a:pt x="302" y="236"/>
                  </a:cubicBezTo>
                  <a:cubicBezTo>
                    <a:pt x="305" y="233"/>
                    <a:pt x="305" y="233"/>
                    <a:pt x="305" y="233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05" y="125"/>
                    <a:pt x="102" y="126"/>
                    <a:pt x="101" y="128"/>
                  </a:cubicBezTo>
                  <a:cubicBezTo>
                    <a:pt x="101" y="129"/>
                    <a:pt x="101" y="130"/>
                    <a:pt x="101" y="131"/>
                  </a:cubicBezTo>
                  <a:cubicBezTo>
                    <a:pt x="101" y="132"/>
                    <a:pt x="101" y="133"/>
                    <a:pt x="101" y="133"/>
                  </a:cubicBezTo>
                  <a:cubicBezTo>
                    <a:pt x="102" y="134"/>
                    <a:pt x="102" y="135"/>
                    <a:pt x="103" y="135"/>
                  </a:cubicBezTo>
                  <a:cubicBezTo>
                    <a:pt x="105" y="137"/>
                    <a:pt x="106" y="138"/>
                    <a:pt x="109" y="140"/>
                  </a:cubicBezTo>
                  <a:cubicBezTo>
                    <a:pt x="117" y="146"/>
                    <a:pt x="134" y="156"/>
                    <a:pt x="154" y="168"/>
                  </a:cubicBezTo>
                  <a:cubicBezTo>
                    <a:pt x="183" y="186"/>
                    <a:pt x="221" y="208"/>
                    <a:pt x="251" y="226"/>
                  </a:cubicBezTo>
                  <a:cubicBezTo>
                    <a:pt x="266" y="235"/>
                    <a:pt x="279" y="242"/>
                    <a:pt x="288" y="248"/>
                  </a:cubicBezTo>
                  <a:cubicBezTo>
                    <a:pt x="293" y="251"/>
                    <a:pt x="297" y="254"/>
                    <a:pt x="299" y="256"/>
                  </a:cubicBezTo>
                  <a:cubicBezTo>
                    <a:pt x="300" y="256"/>
                    <a:pt x="301" y="257"/>
                    <a:pt x="302" y="258"/>
                  </a:cubicBezTo>
                  <a:cubicBezTo>
                    <a:pt x="302" y="258"/>
                    <a:pt x="302" y="258"/>
                    <a:pt x="302" y="258"/>
                  </a:cubicBezTo>
                  <a:cubicBezTo>
                    <a:pt x="302" y="258"/>
                    <a:pt x="302" y="258"/>
                    <a:pt x="302" y="258"/>
                  </a:cubicBezTo>
                  <a:cubicBezTo>
                    <a:pt x="302" y="258"/>
                    <a:pt x="302" y="258"/>
                    <a:pt x="302" y="258"/>
                  </a:cubicBezTo>
                  <a:cubicBezTo>
                    <a:pt x="304" y="257"/>
                    <a:pt x="304" y="257"/>
                    <a:pt x="304" y="257"/>
                  </a:cubicBezTo>
                  <a:cubicBezTo>
                    <a:pt x="302" y="258"/>
                    <a:pt x="302" y="258"/>
                    <a:pt x="302" y="258"/>
                  </a:cubicBezTo>
                  <a:cubicBezTo>
                    <a:pt x="302" y="258"/>
                    <a:pt x="302" y="258"/>
                    <a:pt x="302" y="258"/>
                  </a:cubicBezTo>
                  <a:cubicBezTo>
                    <a:pt x="304" y="257"/>
                    <a:pt x="304" y="257"/>
                    <a:pt x="304" y="257"/>
                  </a:cubicBezTo>
                  <a:cubicBezTo>
                    <a:pt x="302" y="258"/>
                    <a:pt x="302" y="258"/>
                    <a:pt x="302" y="258"/>
                  </a:cubicBezTo>
                  <a:cubicBezTo>
                    <a:pt x="305" y="256"/>
                    <a:pt x="305" y="256"/>
                    <a:pt x="305" y="256"/>
                  </a:cubicBezTo>
                  <a:cubicBezTo>
                    <a:pt x="301" y="256"/>
                    <a:pt x="301" y="256"/>
                    <a:pt x="301" y="256"/>
                  </a:cubicBezTo>
                  <a:cubicBezTo>
                    <a:pt x="301" y="257"/>
                    <a:pt x="302" y="257"/>
                    <a:pt x="302" y="258"/>
                  </a:cubicBezTo>
                  <a:cubicBezTo>
                    <a:pt x="305" y="256"/>
                    <a:pt x="305" y="256"/>
                    <a:pt x="305" y="256"/>
                  </a:cubicBezTo>
                  <a:cubicBezTo>
                    <a:pt x="301" y="256"/>
                    <a:pt x="301" y="256"/>
                    <a:pt x="301" y="256"/>
                  </a:cubicBezTo>
                  <a:cubicBezTo>
                    <a:pt x="306" y="256"/>
                    <a:pt x="306" y="256"/>
                    <a:pt x="306" y="256"/>
                  </a:cubicBezTo>
                  <a:cubicBezTo>
                    <a:pt x="302" y="254"/>
                    <a:pt x="302" y="254"/>
                    <a:pt x="302" y="254"/>
                  </a:cubicBezTo>
                  <a:cubicBezTo>
                    <a:pt x="302" y="254"/>
                    <a:pt x="301" y="255"/>
                    <a:pt x="301" y="256"/>
                  </a:cubicBezTo>
                  <a:cubicBezTo>
                    <a:pt x="306" y="256"/>
                    <a:pt x="306" y="256"/>
                    <a:pt x="306" y="256"/>
                  </a:cubicBezTo>
                  <a:cubicBezTo>
                    <a:pt x="302" y="254"/>
                    <a:pt x="302" y="254"/>
                    <a:pt x="302" y="254"/>
                  </a:cubicBezTo>
                  <a:cubicBezTo>
                    <a:pt x="306" y="256"/>
                    <a:pt x="306" y="256"/>
                    <a:pt x="306" y="256"/>
                  </a:cubicBezTo>
                  <a:cubicBezTo>
                    <a:pt x="308" y="252"/>
                    <a:pt x="308" y="252"/>
                    <a:pt x="308" y="252"/>
                  </a:cubicBezTo>
                  <a:cubicBezTo>
                    <a:pt x="129" y="154"/>
                    <a:pt x="129" y="154"/>
                    <a:pt x="129" y="154"/>
                  </a:cubicBezTo>
                  <a:cubicBezTo>
                    <a:pt x="127" y="153"/>
                    <a:pt x="124" y="153"/>
                    <a:pt x="123" y="155"/>
                  </a:cubicBezTo>
                  <a:cubicBezTo>
                    <a:pt x="122" y="156"/>
                    <a:pt x="122" y="157"/>
                    <a:pt x="122" y="158"/>
                  </a:cubicBezTo>
                  <a:cubicBezTo>
                    <a:pt x="122" y="159"/>
                    <a:pt x="123" y="160"/>
                    <a:pt x="123" y="160"/>
                  </a:cubicBezTo>
                  <a:cubicBezTo>
                    <a:pt x="123" y="161"/>
                    <a:pt x="124" y="161"/>
                    <a:pt x="124" y="161"/>
                  </a:cubicBezTo>
                  <a:cubicBezTo>
                    <a:pt x="124" y="161"/>
                    <a:pt x="125" y="162"/>
                    <a:pt x="125" y="162"/>
                  </a:cubicBezTo>
                  <a:cubicBezTo>
                    <a:pt x="128" y="164"/>
                    <a:pt x="132" y="167"/>
                    <a:pt x="138" y="171"/>
                  </a:cubicBezTo>
                  <a:cubicBezTo>
                    <a:pt x="178" y="197"/>
                    <a:pt x="295" y="268"/>
                    <a:pt x="295" y="268"/>
                  </a:cubicBezTo>
                  <a:cubicBezTo>
                    <a:pt x="297" y="264"/>
                    <a:pt x="297" y="264"/>
                    <a:pt x="297" y="264"/>
                  </a:cubicBezTo>
                  <a:cubicBezTo>
                    <a:pt x="299" y="260"/>
                    <a:pt x="299" y="260"/>
                    <a:pt x="299" y="260"/>
                  </a:cubicBezTo>
                  <a:cubicBezTo>
                    <a:pt x="299" y="260"/>
                    <a:pt x="267" y="245"/>
                    <a:pt x="235" y="229"/>
                  </a:cubicBezTo>
                  <a:cubicBezTo>
                    <a:pt x="219" y="222"/>
                    <a:pt x="202" y="214"/>
                    <a:pt x="190" y="208"/>
                  </a:cubicBezTo>
                  <a:cubicBezTo>
                    <a:pt x="183" y="205"/>
                    <a:pt x="178" y="203"/>
                    <a:pt x="174" y="201"/>
                  </a:cubicBezTo>
                  <a:cubicBezTo>
                    <a:pt x="172" y="200"/>
                    <a:pt x="170" y="199"/>
                    <a:pt x="169" y="199"/>
                  </a:cubicBezTo>
                  <a:cubicBezTo>
                    <a:pt x="168" y="199"/>
                    <a:pt x="168" y="198"/>
                    <a:pt x="167" y="198"/>
                  </a:cubicBezTo>
                  <a:cubicBezTo>
                    <a:pt x="167" y="198"/>
                    <a:pt x="167" y="198"/>
                    <a:pt x="167" y="198"/>
                  </a:cubicBezTo>
                  <a:cubicBezTo>
                    <a:pt x="166" y="198"/>
                    <a:pt x="166" y="198"/>
                    <a:pt x="165" y="198"/>
                  </a:cubicBezTo>
                  <a:cubicBezTo>
                    <a:pt x="165" y="198"/>
                    <a:pt x="165" y="198"/>
                    <a:pt x="164" y="198"/>
                  </a:cubicBezTo>
                  <a:cubicBezTo>
                    <a:pt x="164" y="198"/>
                    <a:pt x="163" y="198"/>
                    <a:pt x="163" y="199"/>
                  </a:cubicBezTo>
                  <a:cubicBezTo>
                    <a:pt x="162" y="199"/>
                    <a:pt x="162" y="199"/>
                    <a:pt x="162" y="200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1" y="201"/>
                    <a:pt x="161" y="202"/>
                    <a:pt x="161" y="202"/>
                  </a:cubicBezTo>
                  <a:cubicBezTo>
                    <a:pt x="161" y="204"/>
                    <a:pt x="161" y="204"/>
                    <a:pt x="162" y="205"/>
                  </a:cubicBezTo>
                  <a:cubicBezTo>
                    <a:pt x="162" y="206"/>
                    <a:pt x="163" y="206"/>
                    <a:pt x="163" y="206"/>
                  </a:cubicBezTo>
                  <a:cubicBezTo>
                    <a:pt x="164" y="207"/>
                    <a:pt x="165" y="208"/>
                    <a:pt x="167" y="209"/>
                  </a:cubicBezTo>
                  <a:cubicBezTo>
                    <a:pt x="172" y="213"/>
                    <a:pt x="183" y="220"/>
                    <a:pt x="195" y="227"/>
                  </a:cubicBezTo>
                  <a:cubicBezTo>
                    <a:pt x="214" y="239"/>
                    <a:pt x="238" y="253"/>
                    <a:pt x="257" y="264"/>
                  </a:cubicBezTo>
                  <a:cubicBezTo>
                    <a:pt x="267" y="270"/>
                    <a:pt x="275" y="275"/>
                    <a:pt x="281" y="278"/>
                  </a:cubicBezTo>
                  <a:cubicBezTo>
                    <a:pt x="284" y="280"/>
                    <a:pt x="286" y="282"/>
                    <a:pt x="288" y="283"/>
                  </a:cubicBezTo>
                  <a:cubicBezTo>
                    <a:pt x="288" y="283"/>
                    <a:pt x="289" y="284"/>
                    <a:pt x="289" y="284"/>
                  </a:cubicBezTo>
                  <a:cubicBezTo>
                    <a:pt x="289" y="284"/>
                    <a:pt x="289" y="284"/>
                    <a:pt x="289" y="284"/>
                  </a:cubicBezTo>
                  <a:cubicBezTo>
                    <a:pt x="291" y="283"/>
                    <a:pt x="291" y="283"/>
                    <a:pt x="291" y="283"/>
                  </a:cubicBezTo>
                  <a:cubicBezTo>
                    <a:pt x="289" y="284"/>
                    <a:pt x="289" y="284"/>
                    <a:pt x="289" y="284"/>
                  </a:cubicBezTo>
                  <a:cubicBezTo>
                    <a:pt x="289" y="284"/>
                    <a:pt x="289" y="284"/>
                    <a:pt x="289" y="284"/>
                  </a:cubicBezTo>
                  <a:cubicBezTo>
                    <a:pt x="291" y="283"/>
                    <a:pt x="291" y="283"/>
                    <a:pt x="291" y="283"/>
                  </a:cubicBezTo>
                  <a:cubicBezTo>
                    <a:pt x="289" y="284"/>
                    <a:pt x="289" y="284"/>
                    <a:pt x="289" y="284"/>
                  </a:cubicBezTo>
                  <a:cubicBezTo>
                    <a:pt x="292" y="282"/>
                    <a:pt x="292" y="282"/>
                    <a:pt x="292" y="282"/>
                  </a:cubicBezTo>
                  <a:cubicBezTo>
                    <a:pt x="288" y="282"/>
                    <a:pt x="288" y="282"/>
                    <a:pt x="288" y="282"/>
                  </a:cubicBezTo>
                  <a:cubicBezTo>
                    <a:pt x="288" y="283"/>
                    <a:pt x="289" y="284"/>
                    <a:pt x="289" y="284"/>
                  </a:cubicBezTo>
                  <a:cubicBezTo>
                    <a:pt x="292" y="282"/>
                    <a:pt x="292" y="282"/>
                    <a:pt x="292" y="282"/>
                  </a:cubicBezTo>
                  <a:cubicBezTo>
                    <a:pt x="288" y="282"/>
                    <a:pt x="288" y="282"/>
                    <a:pt x="288" y="282"/>
                  </a:cubicBezTo>
                  <a:cubicBezTo>
                    <a:pt x="292" y="282"/>
                    <a:pt x="292" y="282"/>
                    <a:pt x="292" y="282"/>
                  </a:cubicBezTo>
                  <a:cubicBezTo>
                    <a:pt x="289" y="279"/>
                    <a:pt x="289" y="279"/>
                    <a:pt x="289" y="279"/>
                  </a:cubicBezTo>
                  <a:cubicBezTo>
                    <a:pt x="288" y="280"/>
                    <a:pt x="288" y="281"/>
                    <a:pt x="288" y="282"/>
                  </a:cubicBezTo>
                  <a:cubicBezTo>
                    <a:pt x="292" y="282"/>
                    <a:pt x="292" y="282"/>
                    <a:pt x="292" y="282"/>
                  </a:cubicBezTo>
                  <a:cubicBezTo>
                    <a:pt x="289" y="279"/>
                    <a:pt x="289" y="279"/>
                    <a:pt x="289" y="279"/>
                  </a:cubicBezTo>
                  <a:cubicBezTo>
                    <a:pt x="293" y="282"/>
                    <a:pt x="293" y="282"/>
                    <a:pt x="293" y="282"/>
                  </a:cubicBezTo>
                  <a:cubicBezTo>
                    <a:pt x="289" y="279"/>
                    <a:pt x="289" y="279"/>
                    <a:pt x="289" y="279"/>
                  </a:cubicBezTo>
                  <a:cubicBezTo>
                    <a:pt x="293" y="282"/>
                    <a:pt x="293" y="282"/>
                    <a:pt x="293" y="282"/>
                  </a:cubicBezTo>
                  <a:cubicBezTo>
                    <a:pt x="291" y="278"/>
                    <a:pt x="291" y="278"/>
                    <a:pt x="291" y="278"/>
                  </a:cubicBezTo>
                  <a:cubicBezTo>
                    <a:pt x="291" y="278"/>
                    <a:pt x="290" y="278"/>
                    <a:pt x="289" y="279"/>
                  </a:cubicBezTo>
                  <a:cubicBezTo>
                    <a:pt x="293" y="282"/>
                    <a:pt x="293" y="282"/>
                    <a:pt x="293" y="282"/>
                  </a:cubicBezTo>
                  <a:cubicBezTo>
                    <a:pt x="291" y="278"/>
                    <a:pt x="291" y="278"/>
                    <a:pt x="291" y="278"/>
                  </a:cubicBezTo>
                  <a:cubicBezTo>
                    <a:pt x="293" y="282"/>
                    <a:pt x="293" y="282"/>
                    <a:pt x="293" y="282"/>
                  </a:cubicBezTo>
                  <a:cubicBezTo>
                    <a:pt x="293" y="277"/>
                    <a:pt x="293" y="277"/>
                    <a:pt x="293" y="277"/>
                  </a:cubicBezTo>
                  <a:cubicBezTo>
                    <a:pt x="292" y="277"/>
                    <a:pt x="292" y="277"/>
                    <a:pt x="291" y="278"/>
                  </a:cubicBezTo>
                  <a:cubicBezTo>
                    <a:pt x="293" y="282"/>
                    <a:pt x="293" y="282"/>
                    <a:pt x="293" y="282"/>
                  </a:cubicBezTo>
                  <a:cubicBezTo>
                    <a:pt x="293" y="277"/>
                    <a:pt x="293" y="277"/>
                    <a:pt x="293" y="277"/>
                  </a:cubicBezTo>
                  <a:cubicBezTo>
                    <a:pt x="293" y="281"/>
                    <a:pt x="293" y="281"/>
                    <a:pt x="293" y="281"/>
                  </a:cubicBezTo>
                  <a:cubicBezTo>
                    <a:pt x="293" y="277"/>
                    <a:pt x="293" y="277"/>
                    <a:pt x="293" y="277"/>
                  </a:cubicBezTo>
                  <a:cubicBezTo>
                    <a:pt x="293" y="277"/>
                    <a:pt x="293" y="277"/>
                    <a:pt x="293" y="277"/>
                  </a:cubicBezTo>
                  <a:cubicBezTo>
                    <a:pt x="293" y="281"/>
                    <a:pt x="293" y="281"/>
                    <a:pt x="293" y="281"/>
                  </a:cubicBezTo>
                  <a:cubicBezTo>
                    <a:pt x="293" y="277"/>
                    <a:pt x="293" y="277"/>
                    <a:pt x="293" y="277"/>
                  </a:cubicBezTo>
                  <a:cubicBezTo>
                    <a:pt x="293" y="280"/>
                    <a:pt x="293" y="280"/>
                    <a:pt x="293" y="280"/>
                  </a:cubicBezTo>
                  <a:cubicBezTo>
                    <a:pt x="294" y="278"/>
                    <a:pt x="294" y="278"/>
                    <a:pt x="294" y="278"/>
                  </a:cubicBezTo>
                  <a:cubicBezTo>
                    <a:pt x="293" y="277"/>
                    <a:pt x="293" y="277"/>
                    <a:pt x="293" y="277"/>
                  </a:cubicBezTo>
                  <a:cubicBezTo>
                    <a:pt x="293" y="280"/>
                    <a:pt x="293" y="280"/>
                    <a:pt x="293" y="280"/>
                  </a:cubicBezTo>
                  <a:cubicBezTo>
                    <a:pt x="294" y="278"/>
                    <a:pt x="294" y="278"/>
                    <a:pt x="294" y="278"/>
                  </a:cubicBezTo>
                  <a:cubicBezTo>
                    <a:pt x="294" y="278"/>
                    <a:pt x="293" y="277"/>
                    <a:pt x="292" y="277"/>
                  </a:cubicBezTo>
                  <a:cubicBezTo>
                    <a:pt x="285" y="274"/>
                    <a:pt x="263" y="264"/>
                    <a:pt x="242" y="255"/>
                  </a:cubicBezTo>
                  <a:cubicBezTo>
                    <a:pt x="232" y="251"/>
                    <a:pt x="222" y="246"/>
                    <a:pt x="214" y="243"/>
                  </a:cubicBezTo>
                  <a:cubicBezTo>
                    <a:pt x="210" y="241"/>
                    <a:pt x="207" y="240"/>
                    <a:pt x="205" y="239"/>
                  </a:cubicBezTo>
                  <a:cubicBezTo>
                    <a:pt x="203" y="239"/>
                    <a:pt x="202" y="238"/>
                    <a:pt x="202" y="238"/>
                  </a:cubicBezTo>
                  <a:cubicBezTo>
                    <a:pt x="201" y="238"/>
                    <a:pt x="201" y="238"/>
                    <a:pt x="201" y="238"/>
                  </a:cubicBezTo>
                  <a:cubicBezTo>
                    <a:pt x="200" y="238"/>
                    <a:pt x="200" y="238"/>
                    <a:pt x="200" y="238"/>
                  </a:cubicBezTo>
                  <a:cubicBezTo>
                    <a:pt x="200" y="237"/>
                    <a:pt x="199" y="237"/>
                    <a:pt x="199" y="237"/>
                  </a:cubicBezTo>
                  <a:cubicBezTo>
                    <a:pt x="199" y="237"/>
                    <a:pt x="198" y="237"/>
                    <a:pt x="198" y="238"/>
                  </a:cubicBezTo>
                  <a:cubicBezTo>
                    <a:pt x="197" y="238"/>
                    <a:pt x="197" y="238"/>
                    <a:pt x="196" y="238"/>
                  </a:cubicBezTo>
                  <a:cubicBezTo>
                    <a:pt x="196" y="238"/>
                    <a:pt x="196" y="239"/>
                    <a:pt x="195" y="239"/>
                  </a:cubicBezTo>
                  <a:cubicBezTo>
                    <a:pt x="195" y="240"/>
                    <a:pt x="194" y="242"/>
                    <a:pt x="195" y="243"/>
                  </a:cubicBezTo>
                  <a:cubicBezTo>
                    <a:pt x="195" y="244"/>
                    <a:pt x="196" y="245"/>
                    <a:pt x="197" y="245"/>
                  </a:cubicBezTo>
                  <a:cubicBezTo>
                    <a:pt x="197" y="245"/>
                    <a:pt x="202" y="249"/>
                    <a:pt x="210" y="254"/>
                  </a:cubicBezTo>
                  <a:cubicBezTo>
                    <a:pt x="223" y="261"/>
                    <a:pt x="241" y="273"/>
                    <a:pt x="256" y="282"/>
                  </a:cubicBezTo>
                  <a:cubicBezTo>
                    <a:pt x="264" y="287"/>
                    <a:pt x="271" y="291"/>
                    <a:pt x="276" y="294"/>
                  </a:cubicBezTo>
                  <a:cubicBezTo>
                    <a:pt x="278" y="296"/>
                    <a:pt x="280" y="297"/>
                    <a:pt x="282" y="298"/>
                  </a:cubicBezTo>
                  <a:cubicBezTo>
                    <a:pt x="282" y="299"/>
                    <a:pt x="283" y="299"/>
                    <a:pt x="283" y="299"/>
                  </a:cubicBezTo>
                  <a:cubicBezTo>
                    <a:pt x="283" y="299"/>
                    <a:pt x="283" y="299"/>
                    <a:pt x="283" y="299"/>
                  </a:cubicBezTo>
                  <a:cubicBezTo>
                    <a:pt x="283" y="299"/>
                    <a:pt x="283" y="299"/>
                    <a:pt x="283" y="299"/>
                  </a:cubicBezTo>
                  <a:cubicBezTo>
                    <a:pt x="285" y="297"/>
                    <a:pt x="285" y="297"/>
                    <a:pt x="285" y="297"/>
                  </a:cubicBezTo>
                  <a:cubicBezTo>
                    <a:pt x="283" y="299"/>
                    <a:pt x="283" y="299"/>
                    <a:pt x="283" y="299"/>
                  </a:cubicBezTo>
                  <a:cubicBezTo>
                    <a:pt x="283" y="299"/>
                    <a:pt x="283" y="299"/>
                    <a:pt x="283" y="299"/>
                  </a:cubicBezTo>
                  <a:cubicBezTo>
                    <a:pt x="285" y="297"/>
                    <a:pt x="285" y="297"/>
                    <a:pt x="285" y="297"/>
                  </a:cubicBezTo>
                  <a:cubicBezTo>
                    <a:pt x="283" y="299"/>
                    <a:pt x="283" y="299"/>
                    <a:pt x="283" y="299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2" y="299"/>
                    <a:pt x="282" y="299"/>
                    <a:pt x="282" y="299"/>
                  </a:cubicBezTo>
                  <a:cubicBezTo>
                    <a:pt x="283" y="299"/>
                    <a:pt x="283" y="299"/>
                    <a:pt x="283" y="299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2" y="299"/>
                    <a:pt x="282" y="299"/>
                    <a:pt x="282" y="299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2" y="296"/>
                    <a:pt x="282" y="296"/>
                    <a:pt x="282" y="296"/>
                  </a:cubicBezTo>
                  <a:cubicBezTo>
                    <a:pt x="282" y="298"/>
                    <a:pt x="282" y="298"/>
                    <a:pt x="282" y="299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2" y="296"/>
                    <a:pt x="282" y="296"/>
                    <a:pt x="282" y="296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2" y="294"/>
                    <a:pt x="282" y="294"/>
                    <a:pt x="282" y="294"/>
                  </a:cubicBezTo>
                  <a:cubicBezTo>
                    <a:pt x="282" y="295"/>
                    <a:pt x="282" y="296"/>
                    <a:pt x="282" y="296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2" y="294"/>
                    <a:pt x="282" y="294"/>
                    <a:pt x="282" y="294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3" y="294"/>
                    <a:pt x="283" y="294"/>
                    <a:pt x="283" y="294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5" y="292"/>
                    <a:pt x="285" y="292"/>
                    <a:pt x="285" y="292"/>
                  </a:cubicBezTo>
                  <a:cubicBezTo>
                    <a:pt x="284" y="292"/>
                    <a:pt x="284" y="293"/>
                    <a:pt x="283" y="294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5" y="292"/>
                    <a:pt x="285" y="292"/>
                    <a:pt x="285" y="292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6" y="292"/>
                    <a:pt x="286" y="292"/>
                    <a:pt x="286" y="292"/>
                  </a:cubicBezTo>
                  <a:cubicBezTo>
                    <a:pt x="286" y="292"/>
                    <a:pt x="285" y="292"/>
                    <a:pt x="285" y="292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6" y="292"/>
                    <a:pt x="286" y="292"/>
                    <a:pt x="286" y="292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6" y="292"/>
                    <a:pt x="286" y="292"/>
                    <a:pt x="286" y="292"/>
                  </a:cubicBezTo>
                  <a:cubicBezTo>
                    <a:pt x="286" y="292"/>
                    <a:pt x="286" y="292"/>
                    <a:pt x="286" y="292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6" y="292"/>
                    <a:pt x="286" y="292"/>
                    <a:pt x="286" y="292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7" y="292"/>
                    <a:pt x="287" y="292"/>
                    <a:pt x="287" y="292"/>
                  </a:cubicBezTo>
                  <a:cubicBezTo>
                    <a:pt x="286" y="292"/>
                    <a:pt x="286" y="292"/>
                    <a:pt x="286" y="292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7" y="292"/>
                    <a:pt x="287" y="292"/>
                    <a:pt x="287" y="292"/>
                  </a:cubicBezTo>
                  <a:cubicBezTo>
                    <a:pt x="287" y="292"/>
                    <a:pt x="287" y="292"/>
                    <a:pt x="287" y="292"/>
                  </a:cubicBezTo>
                  <a:cubicBezTo>
                    <a:pt x="287" y="292"/>
                    <a:pt x="287" y="292"/>
                    <a:pt x="287" y="292"/>
                  </a:cubicBezTo>
                  <a:cubicBezTo>
                    <a:pt x="287" y="292"/>
                    <a:pt x="287" y="292"/>
                    <a:pt x="287" y="292"/>
                  </a:cubicBezTo>
                  <a:cubicBezTo>
                    <a:pt x="287" y="292"/>
                    <a:pt x="287" y="292"/>
                    <a:pt x="287" y="292"/>
                  </a:cubicBezTo>
                  <a:cubicBezTo>
                    <a:pt x="287" y="292"/>
                    <a:pt x="287" y="292"/>
                    <a:pt x="287" y="292"/>
                  </a:cubicBezTo>
                  <a:cubicBezTo>
                    <a:pt x="286" y="292"/>
                    <a:pt x="285" y="292"/>
                    <a:pt x="284" y="292"/>
                  </a:cubicBezTo>
                  <a:cubicBezTo>
                    <a:pt x="279" y="291"/>
                    <a:pt x="269" y="289"/>
                    <a:pt x="260" y="287"/>
                  </a:cubicBezTo>
                  <a:cubicBezTo>
                    <a:pt x="255" y="286"/>
                    <a:pt x="250" y="285"/>
                    <a:pt x="247" y="284"/>
                  </a:cubicBezTo>
                  <a:cubicBezTo>
                    <a:pt x="245" y="284"/>
                    <a:pt x="243" y="284"/>
                    <a:pt x="242" y="284"/>
                  </a:cubicBezTo>
                  <a:cubicBezTo>
                    <a:pt x="240" y="284"/>
                    <a:pt x="239" y="283"/>
                    <a:pt x="238" y="283"/>
                  </a:cubicBezTo>
                  <a:cubicBezTo>
                    <a:pt x="238" y="283"/>
                    <a:pt x="237" y="283"/>
                    <a:pt x="237" y="284"/>
                  </a:cubicBezTo>
                  <a:cubicBezTo>
                    <a:pt x="236" y="284"/>
                    <a:pt x="236" y="284"/>
                    <a:pt x="236" y="284"/>
                  </a:cubicBezTo>
                  <a:cubicBezTo>
                    <a:pt x="235" y="284"/>
                    <a:pt x="234" y="284"/>
                    <a:pt x="234" y="286"/>
                  </a:cubicBezTo>
                  <a:cubicBezTo>
                    <a:pt x="232" y="288"/>
                    <a:pt x="233" y="290"/>
                    <a:pt x="235" y="292"/>
                  </a:cubicBezTo>
                  <a:cubicBezTo>
                    <a:pt x="276" y="317"/>
                    <a:pt x="276" y="317"/>
                    <a:pt x="276" y="317"/>
                  </a:cubicBezTo>
                  <a:cubicBezTo>
                    <a:pt x="279" y="314"/>
                    <a:pt x="279" y="314"/>
                    <a:pt x="279" y="314"/>
                  </a:cubicBezTo>
                  <a:cubicBezTo>
                    <a:pt x="275" y="311"/>
                    <a:pt x="275" y="311"/>
                    <a:pt x="275" y="311"/>
                  </a:cubicBezTo>
                  <a:cubicBezTo>
                    <a:pt x="279" y="314"/>
                    <a:pt x="279" y="314"/>
                    <a:pt x="279" y="314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6" y="311"/>
                    <a:pt x="275" y="311"/>
                    <a:pt x="275" y="311"/>
                  </a:cubicBezTo>
                  <a:cubicBezTo>
                    <a:pt x="279" y="314"/>
                    <a:pt x="279" y="314"/>
                    <a:pt x="279" y="314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8" y="313"/>
                    <a:pt x="278" y="313"/>
                    <a:pt x="278" y="313"/>
                  </a:cubicBezTo>
                  <a:cubicBezTo>
                    <a:pt x="276" y="310"/>
                    <a:pt x="276" y="310"/>
                    <a:pt x="276" y="310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8" y="313"/>
                    <a:pt x="278" y="313"/>
                    <a:pt x="278" y="313"/>
                  </a:cubicBezTo>
                  <a:cubicBezTo>
                    <a:pt x="276" y="310"/>
                    <a:pt x="276" y="310"/>
                    <a:pt x="276" y="310"/>
                  </a:cubicBezTo>
                  <a:cubicBezTo>
                    <a:pt x="277" y="311"/>
                    <a:pt x="277" y="311"/>
                    <a:pt x="277" y="311"/>
                  </a:cubicBezTo>
                  <a:cubicBezTo>
                    <a:pt x="276" y="310"/>
                    <a:pt x="276" y="310"/>
                    <a:pt x="276" y="310"/>
                  </a:cubicBezTo>
                  <a:cubicBezTo>
                    <a:pt x="276" y="310"/>
                    <a:pt x="276" y="310"/>
                    <a:pt x="276" y="310"/>
                  </a:cubicBezTo>
                  <a:cubicBezTo>
                    <a:pt x="277" y="311"/>
                    <a:pt x="277" y="311"/>
                    <a:pt x="277" y="311"/>
                  </a:cubicBezTo>
                  <a:cubicBezTo>
                    <a:pt x="276" y="310"/>
                    <a:pt x="276" y="310"/>
                    <a:pt x="276" y="310"/>
                  </a:cubicBezTo>
                  <a:cubicBezTo>
                    <a:pt x="276" y="310"/>
                    <a:pt x="276" y="311"/>
                    <a:pt x="275" y="311"/>
                  </a:cubicBezTo>
                  <a:cubicBezTo>
                    <a:pt x="274" y="312"/>
                    <a:pt x="271" y="313"/>
                    <a:pt x="268" y="315"/>
                  </a:cubicBezTo>
                  <a:cubicBezTo>
                    <a:pt x="267" y="315"/>
                    <a:pt x="266" y="316"/>
                    <a:pt x="265" y="316"/>
                  </a:cubicBezTo>
                  <a:cubicBezTo>
                    <a:pt x="265" y="317"/>
                    <a:pt x="264" y="317"/>
                    <a:pt x="264" y="317"/>
                  </a:cubicBezTo>
                  <a:cubicBezTo>
                    <a:pt x="263" y="317"/>
                    <a:pt x="263" y="317"/>
                    <a:pt x="263" y="317"/>
                  </a:cubicBezTo>
                  <a:cubicBezTo>
                    <a:pt x="263" y="318"/>
                    <a:pt x="263" y="318"/>
                    <a:pt x="263" y="318"/>
                  </a:cubicBezTo>
                  <a:cubicBezTo>
                    <a:pt x="263" y="318"/>
                    <a:pt x="263" y="318"/>
                    <a:pt x="263" y="318"/>
                  </a:cubicBezTo>
                  <a:cubicBezTo>
                    <a:pt x="263" y="318"/>
                    <a:pt x="262" y="318"/>
                    <a:pt x="262" y="319"/>
                  </a:cubicBezTo>
                  <a:cubicBezTo>
                    <a:pt x="261" y="321"/>
                    <a:pt x="261" y="323"/>
                    <a:pt x="263" y="325"/>
                  </a:cubicBezTo>
                  <a:cubicBezTo>
                    <a:pt x="265" y="326"/>
                    <a:pt x="265" y="326"/>
                    <a:pt x="265" y="326"/>
                  </a:cubicBezTo>
                  <a:cubicBezTo>
                    <a:pt x="267" y="327"/>
                    <a:pt x="270" y="326"/>
                    <a:pt x="271" y="324"/>
                  </a:cubicBezTo>
                  <a:cubicBezTo>
                    <a:pt x="272" y="322"/>
                    <a:pt x="272" y="320"/>
                    <a:pt x="270" y="31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270"/>
            <p:cNvSpPr/>
            <p:nvPr/>
          </p:nvSpPr>
          <p:spPr bwMode="auto">
            <a:xfrm>
              <a:off x="4090988" y="2949575"/>
              <a:ext cx="747713" cy="442912"/>
            </a:xfrm>
            <a:custGeom>
              <a:avLst/>
              <a:gdLst>
                <a:gd name="T0" fmla="*/ 194 w 583"/>
                <a:gd name="T1" fmla="*/ 320 h 345"/>
                <a:gd name="T2" fmla="*/ 17 w 583"/>
                <a:gd name="T3" fmla="*/ 200 h 345"/>
                <a:gd name="T4" fmla="*/ 220 w 583"/>
                <a:gd name="T5" fmla="*/ 308 h 345"/>
                <a:gd name="T6" fmla="*/ 5 w 583"/>
                <a:gd name="T7" fmla="*/ 166 h 345"/>
                <a:gd name="T8" fmla="*/ 281 w 583"/>
                <a:gd name="T9" fmla="*/ 314 h 345"/>
                <a:gd name="T10" fmla="*/ 280 w 583"/>
                <a:gd name="T11" fmla="*/ 301 h 345"/>
                <a:gd name="T12" fmla="*/ 17 w 583"/>
                <a:gd name="T13" fmla="*/ 107 h 345"/>
                <a:gd name="T14" fmla="*/ 54 w 583"/>
                <a:gd name="T15" fmla="*/ 111 h 345"/>
                <a:gd name="T16" fmla="*/ 144 w 583"/>
                <a:gd name="T17" fmla="*/ 146 h 345"/>
                <a:gd name="T18" fmla="*/ 329 w 583"/>
                <a:gd name="T19" fmla="*/ 251 h 345"/>
                <a:gd name="T20" fmla="*/ 44 w 583"/>
                <a:gd name="T21" fmla="*/ 62 h 345"/>
                <a:gd name="T22" fmla="*/ 40 w 583"/>
                <a:gd name="T23" fmla="*/ 67 h 345"/>
                <a:gd name="T24" fmla="*/ 52 w 583"/>
                <a:gd name="T25" fmla="*/ 54 h 345"/>
                <a:gd name="T26" fmla="*/ 74 w 583"/>
                <a:gd name="T27" fmla="*/ 39 h 345"/>
                <a:gd name="T28" fmla="*/ 273 w 583"/>
                <a:gd name="T29" fmla="*/ 163 h 345"/>
                <a:gd name="T30" fmla="*/ 82 w 583"/>
                <a:gd name="T31" fmla="*/ 34 h 345"/>
                <a:gd name="T32" fmla="*/ 109 w 583"/>
                <a:gd name="T33" fmla="*/ 24 h 345"/>
                <a:gd name="T34" fmla="*/ 424 w 583"/>
                <a:gd name="T35" fmla="*/ 216 h 345"/>
                <a:gd name="T36" fmla="*/ 119 w 583"/>
                <a:gd name="T37" fmla="*/ 24 h 345"/>
                <a:gd name="T38" fmla="*/ 140 w 583"/>
                <a:gd name="T39" fmla="*/ 16 h 345"/>
                <a:gd name="T40" fmla="*/ 180 w 583"/>
                <a:gd name="T41" fmla="*/ 12 h 345"/>
                <a:gd name="T42" fmla="*/ 499 w 583"/>
                <a:gd name="T43" fmla="*/ 170 h 345"/>
                <a:gd name="T44" fmla="*/ 251 w 583"/>
                <a:gd name="T45" fmla="*/ 9 h 345"/>
                <a:gd name="T46" fmla="*/ 383 w 583"/>
                <a:gd name="T47" fmla="*/ 74 h 345"/>
                <a:gd name="T48" fmla="*/ 527 w 583"/>
                <a:gd name="T49" fmla="*/ 137 h 345"/>
                <a:gd name="T50" fmla="*/ 349 w 583"/>
                <a:gd name="T51" fmla="*/ 8 h 345"/>
                <a:gd name="T52" fmla="*/ 346 w 583"/>
                <a:gd name="T53" fmla="*/ 13 h 345"/>
                <a:gd name="T54" fmla="*/ 392 w 583"/>
                <a:gd name="T55" fmla="*/ 25 h 345"/>
                <a:gd name="T56" fmla="*/ 454 w 583"/>
                <a:gd name="T57" fmla="*/ 36 h 345"/>
                <a:gd name="T58" fmla="*/ 450 w 583"/>
                <a:gd name="T59" fmla="*/ 42 h 345"/>
                <a:gd name="T60" fmla="*/ 476 w 583"/>
                <a:gd name="T61" fmla="*/ 57 h 345"/>
                <a:gd name="T62" fmla="*/ 341 w 583"/>
                <a:gd name="T63" fmla="*/ 12 h 345"/>
                <a:gd name="T64" fmla="*/ 548 w 583"/>
                <a:gd name="T65" fmla="*/ 138 h 345"/>
                <a:gd name="T66" fmla="*/ 539 w 583"/>
                <a:gd name="T67" fmla="*/ 168 h 345"/>
                <a:gd name="T68" fmla="*/ 248 w 583"/>
                <a:gd name="T69" fmla="*/ 8 h 345"/>
                <a:gd name="T70" fmla="*/ 517 w 583"/>
                <a:gd name="T71" fmla="*/ 171 h 345"/>
                <a:gd name="T72" fmla="*/ 328 w 583"/>
                <a:gd name="T73" fmla="*/ 75 h 345"/>
                <a:gd name="T74" fmla="*/ 472 w 583"/>
                <a:gd name="T75" fmla="*/ 196 h 345"/>
                <a:gd name="T76" fmla="*/ 444 w 583"/>
                <a:gd name="T77" fmla="*/ 205 h 345"/>
                <a:gd name="T78" fmla="*/ 448 w 583"/>
                <a:gd name="T79" fmla="*/ 199 h 345"/>
                <a:gd name="T80" fmla="*/ 423 w 583"/>
                <a:gd name="T81" fmla="*/ 209 h 345"/>
                <a:gd name="T82" fmla="*/ 117 w 583"/>
                <a:gd name="T83" fmla="*/ 28 h 345"/>
                <a:gd name="T84" fmla="*/ 410 w 583"/>
                <a:gd name="T85" fmla="*/ 217 h 345"/>
                <a:gd name="T86" fmla="*/ 397 w 583"/>
                <a:gd name="T87" fmla="*/ 230 h 345"/>
                <a:gd name="T88" fmla="*/ 376 w 583"/>
                <a:gd name="T89" fmla="*/ 233 h 345"/>
                <a:gd name="T90" fmla="*/ 359 w 583"/>
                <a:gd name="T91" fmla="*/ 246 h 345"/>
                <a:gd name="T92" fmla="*/ 40 w 583"/>
                <a:gd name="T93" fmla="*/ 59 h 345"/>
                <a:gd name="T94" fmla="*/ 345 w 583"/>
                <a:gd name="T95" fmla="*/ 255 h 345"/>
                <a:gd name="T96" fmla="*/ 346 w 583"/>
                <a:gd name="T97" fmla="*/ 253 h 345"/>
                <a:gd name="T98" fmla="*/ 326 w 583"/>
                <a:gd name="T99" fmla="*/ 268 h 345"/>
                <a:gd name="T100" fmla="*/ 238 w 583"/>
                <a:gd name="T101" fmla="*/ 233 h 345"/>
                <a:gd name="T102" fmla="*/ 320 w 583"/>
                <a:gd name="T103" fmla="*/ 279 h 345"/>
                <a:gd name="T104" fmla="*/ 283 w 583"/>
                <a:gd name="T105" fmla="*/ 299 h 345"/>
                <a:gd name="T106" fmla="*/ 285 w 583"/>
                <a:gd name="T107" fmla="*/ 294 h 345"/>
                <a:gd name="T108" fmla="*/ 272 w 583"/>
                <a:gd name="T109" fmla="*/ 315 h 345"/>
                <a:gd name="T110" fmla="*/ 277 w 583"/>
                <a:gd name="T111" fmla="*/ 310 h 345"/>
                <a:gd name="T112" fmla="*/ 4 w 583"/>
                <a:gd name="T113" fmla="*/ 158 h 345"/>
                <a:gd name="T114" fmla="*/ 268 w 583"/>
                <a:gd name="T115" fmla="*/ 322 h 345"/>
                <a:gd name="T116" fmla="*/ 258 w 583"/>
                <a:gd name="T117" fmla="*/ 336 h 345"/>
                <a:gd name="T118" fmla="*/ 98 w 583"/>
                <a:gd name="T119" fmla="*/ 255 h 345"/>
                <a:gd name="T120" fmla="*/ 193 w 583"/>
                <a:gd name="T121" fmla="*/ 325 h 345"/>
                <a:gd name="T122" fmla="*/ 155 w 583"/>
                <a:gd name="T123" fmla="*/ 316 h 345"/>
                <a:gd name="T124" fmla="*/ 92 w 583"/>
                <a:gd name="T125" fmla="*/ 30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3" h="345">
                  <a:moveTo>
                    <a:pt x="99" y="302"/>
                  </a:moveTo>
                  <a:cubicBezTo>
                    <a:pt x="100" y="301"/>
                    <a:pt x="100" y="300"/>
                    <a:pt x="100" y="299"/>
                  </a:cubicBezTo>
                  <a:cubicBezTo>
                    <a:pt x="100" y="298"/>
                    <a:pt x="99" y="297"/>
                    <a:pt x="99" y="297"/>
                  </a:cubicBezTo>
                  <a:cubicBezTo>
                    <a:pt x="99" y="296"/>
                    <a:pt x="99" y="296"/>
                    <a:pt x="98" y="296"/>
                  </a:cubicBezTo>
                  <a:cubicBezTo>
                    <a:pt x="98" y="295"/>
                    <a:pt x="97" y="295"/>
                    <a:pt x="97" y="295"/>
                  </a:cubicBezTo>
                  <a:cubicBezTo>
                    <a:pt x="95" y="293"/>
                    <a:pt x="92" y="291"/>
                    <a:pt x="88" y="289"/>
                  </a:cubicBezTo>
                  <a:cubicBezTo>
                    <a:pt x="77" y="282"/>
                    <a:pt x="60" y="272"/>
                    <a:pt x="60" y="272"/>
                  </a:cubicBezTo>
                  <a:cubicBezTo>
                    <a:pt x="57" y="275"/>
                    <a:pt x="57" y="275"/>
                    <a:pt x="57" y="275"/>
                  </a:cubicBezTo>
                  <a:cubicBezTo>
                    <a:pt x="56" y="279"/>
                    <a:pt x="56" y="279"/>
                    <a:pt x="56" y="279"/>
                  </a:cubicBezTo>
                  <a:cubicBezTo>
                    <a:pt x="154" y="320"/>
                    <a:pt x="154" y="320"/>
                    <a:pt x="154" y="320"/>
                  </a:cubicBezTo>
                  <a:cubicBezTo>
                    <a:pt x="156" y="321"/>
                    <a:pt x="158" y="320"/>
                    <a:pt x="159" y="318"/>
                  </a:cubicBezTo>
                  <a:cubicBezTo>
                    <a:pt x="160" y="318"/>
                    <a:pt x="160" y="317"/>
                    <a:pt x="160" y="316"/>
                  </a:cubicBezTo>
                  <a:cubicBezTo>
                    <a:pt x="160" y="315"/>
                    <a:pt x="159" y="314"/>
                    <a:pt x="159" y="314"/>
                  </a:cubicBezTo>
                  <a:cubicBezTo>
                    <a:pt x="159" y="313"/>
                    <a:pt x="158" y="312"/>
                    <a:pt x="158" y="312"/>
                  </a:cubicBezTo>
                  <a:cubicBezTo>
                    <a:pt x="157" y="311"/>
                    <a:pt x="156" y="310"/>
                    <a:pt x="154" y="309"/>
                  </a:cubicBezTo>
                  <a:cubicBezTo>
                    <a:pt x="148" y="305"/>
                    <a:pt x="138" y="298"/>
                    <a:pt x="125" y="290"/>
                  </a:cubicBezTo>
                  <a:cubicBezTo>
                    <a:pt x="86" y="265"/>
                    <a:pt x="27" y="231"/>
                    <a:pt x="27" y="231"/>
                  </a:cubicBezTo>
                  <a:cubicBezTo>
                    <a:pt x="25" y="234"/>
                    <a:pt x="25" y="234"/>
                    <a:pt x="25" y="234"/>
                  </a:cubicBezTo>
                  <a:cubicBezTo>
                    <a:pt x="23" y="238"/>
                    <a:pt x="23" y="238"/>
                    <a:pt x="23" y="238"/>
                  </a:cubicBezTo>
                  <a:cubicBezTo>
                    <a:pt x="191" y="329"/>
                    <a:pt x="191" y="329"/>
                    <a:pt x="191" y="329"/>
                  </a:cubicBezTo>
                  <a:cubicBezTo>
                    <a:pt x="193" y="330"/>
                    <a:pt x="195" y="329"/>
                    <a:pt x="196" y="327"/>
                  </a:cubicBezTo>
                  <a:cubicBezTo>
                    <a:pt x="197" y="327"/>
                    <a:pt x="197" y="326"/>
                    <a:pt x="197" y="325"/>
                  </a:cubicBezTo>
                  <a:cubicBezTo>
                    <a:pt x="197" y="324"/>
                    <a:pt x="197" y="324"/>
                    <a:pt x="197" y="323"/>
                  </a:cubicBezTo>
                  <a:cubicBezTo>
                    <a:pt x="196" y="322"/>
                    <a:pt x="196" y="322"/>
                    <a:pt x="196" y="322"/>
                  </a:cubicBezTo>
                  <a:cubicBezTo>
                    <a:pt x="195" y="321"/>
                    <a:pt x="195" y="321"/>
                    <a:pt x="194" y="320"/>
                  </a:cubicBezTo>
                  <a:cubicBezTo>
                    <a:pt x="192" y="318"/>
                    <a:pt x="187" y="315"/>
                    <a:pt x="181" y="311"/>
                  </a:cubicBezTo>
                  <a:cubicBezTo>
                    <a:pt x="161" y="298"/>
                    <a:pt x="121" y="273"/>
                    <a:pt x="87" y="252"/>
                  </a:cubicBezTo>
                  <a:cubicBezTo>
                    <a:pt x="52" y="231"/>
                    <a:pt x="22" y="214"/>
                    <a:pt x="22" y="214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18" y="221"/>
                    <a:pt x="18" y="221"/>
                    <a:pt x="18" y="221"/>
                  </a:cubicBezTo>
                  <a:cubicBezTo>
                    <a:pt x="240" y="344"/>
                    <a:pt x="240" y="344"/>
                    <a:pt x="240" y="344"/>
                  </a:cubicBezTo>
                  <a:cubicBezTo>
                    <a:pt x="242" y="345"/>
                    <a:pt x="244" y="345"/>
                    <a:pt x="245" y="342"/>
                  </a:cubicBezTo>
                  <a:cubicBezTo>
                    <a:pt x="247" y="340"/>
                    <a:pt x="246" y="338"/>
                    <a:pt x="244" y="337"/>
                  </a:cubicBezTo>
                  <a:cubicBezTo>
                    <a:pt x="19" y="196"/>
                    <a:pt x="19" y="196"/>
                    <a:pt x="19" y="196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20" y="202"/>
                    <a:pt x="20" y="202"/>
                    <a:pt x="20" y="202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8" y="204"/>
                    <a:pt x="18" y="204"/>
                    <a:pt x="18" y="204"/>
                  </a:cubicBezTo>
                  <a:cubicBezTo>
                    <a:pt x="19" y="203"/>
                    <a:pt x="20" y="203"/>
                    <a:pt x="20" y="202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8" y="204"/>
                    <a:pt x="18" y="204"/>
                    <a:pt x="18" y="204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7" y="204"/>
                    <a:pt x="17" y="204"/>
                    <a:pt x="17" y="204"/>
                  </a:cubicBezTo>
                  <a:cubicBezTo>
                    <a:pt x="17" y="204"/>
                    <a:pt x="17" y="204"/>
                    <a:pt x="18" y="204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7" y="204"/>
                    <a:pt x="17" y="204"/>
                    <a:pt x="17" y="204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6" y="204"/>
                    <a:pt x="16" y="204"/>
                    <a:pt x="17" y="204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6" y="202"/>
                    <a:pt x="16" y="202"/>
                    <a:pt x="16" y="202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6" y="202"/>
                    <a:pt x="16" y="202"/>
                    <a:pt x="16" y="202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4"/>
                    <a:pt x="16" y="204"/>
                    <a:pt x="17" y="204"/>
                  </a:cubicBezTo>
                  <a:cubicBezTo>
                    <a:pt x="19" y="206"/>
                    <a:pt x="25" y="209"/>
                    <a:pt x="33" y="213"/>
                  </a:cubicBezTo>
                  <a:cubicBezTo>
                    <a:pt x="61" y="229"/>
                    <a:pt x="117" y="261"/>
                    <a:pt x="165" y="288"/>
                  </a:cubicBezTo>
                  <a:cubicBezTo>
                    <a:pt x="189" y="302"/>
                    <a:pt x="212" y="315"/>
                    <a:pt x="228" y="324"/>
                  </a:cubicBezTo>
                  <a:cubicBezTo>
                    <a:pt x="236" y="329"/>
                    <a:pt x="243" y="333"/>
                    <a:pt x="248" y="336"/>
                  </a:cubicBezTo>
                  <a:cubicBezTo>
                    <a:pt x="251" y="337"/>
                    <a:pt x="252" y="338"/>
                    <a:pt x="254" y="339"/>
                  </a:cubicBezTo>
                  <a:cubicBezTo>
                    <a:pt x="255" y="339"/>
                    <a:pt x="255" y="339"/>
                    <a:pt x="256" y="340"/>
                  </a:cubicBezTo>
                  <a:cubicBezTo>
                    <a:pt x="256" y="340"/>
                    <a:pt x="256" y="340"/>
                    <a:pt x="256" y="340"/>
                  </a:cubicBezTo>
                  <a:cubicBezTo>
                    <a:pt x="257" y="340"/>
                    <a:pt x="257" y="340"/>
                    <a:pt x="257" y="340"/>
                  </a:cubicBezTo>
                  <a:cubicBezTo>
                    <a:pt x="257" y="340"/>
                    <a:pt x="257" y="340"/>
                    <a:pt x="258" y="340"/>
                  </a:cubicBezTo>
                  <a:cubicBezTo>
                    <a:pt x="258" y="340"/>
                    <a:pt x="259" y="340"/>
                    <a:pt x="259" y="340"/>
                  </a:cubicBezTo>
                  <a:cubicBezTo>
                    <a:pt x="260" y="340"/>
                    <a:pt x="261" y="340"/>
                    <a:pt x="262" y="339"/>
                  </a:cubicBezTo>
                  <a:cubicBezTo>
                    <a:pt x="262" y="338"/>
                    <a:pt x="263" y="336"/>
                    <a:pt x="262" y="335"/>
                  </a:cubicBezTo>
                  <a:cubicBezTo>
                    <a:pt x="262" y="334"/>
                    <a:pt x="261" y="333"/>
                    <a:pt x="260" y="332"/>
                  </a:cubicBezTo>
                  <a:cubicBezTo>
                    <a:pt x="13" y="178"/>
                    <a:pt x="13" y="178"/>
                    <a:pt x="13" y="178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9" y="185"/>
                    <a:pt x="70" y="221"/>
                    <a:pt x="132" y="258"/>
                  </a:cubicBezTo>
                  <a:cubicBezTo>
                    <a:pt x="164" y="276"/>
                    <a:pt x="195" y="294"/>
                    <a:pt x="220" y="308"/>
                  </a:cubicBezTo>
                  <a:cubicBezTo>
                    <a:pt x="232" y="314"/>
                    <a:pt x="243" y="320"/>
                    <a:pt x="251" y="324"/>
                  </a:cubicBezTo>
                  <a:cubicBezTo>
                    <a:pt x="255" y="326"/>
                    <a:pt x="258" y="328"/>
                    <a:pt x="261" y="329"/>
                  </a:cubicBezTo>
                  <a:cubicBezTo>
                    <a:pt x="262" y="329"/>
                    <a:pt x="263" y="330"/>
                    <a:pt x="264" y="330"/>
                  </a:cubicBezTo>
                  <a:cubicBezTo>
                    <a:pt x="265" y="330"/>
                    <a:pt x="265" y="330"/>
                    <a:pt x="266" y="331"/>
                  </a:cubicBezTo>
                  <a:cubicBezTo>
                    <a:pt x="266" y="331"/>
                    <a:pt x="267" y="331"/>
                    <a:pt x="267" y="331"/>
                  </a:cubicBezTo>
                  <a:cubicBezTo>
                    <a:pt x="268" y="331"/>
                    <a:pt x="268" y="331"/>
                    <a:pt x="269" y="330"/>
                  </a:cubicBezTo>
                  <a:cubicBezTo>
                    <a:pt x="270" y="330"/>
                    <a:pt x="271" y="330"/>
                    <a:pt x="271" y="329"/>
                  </a:cubicBezTo>
                  <a:cubicBezTo>
                    <a:pt x="272" y="328"/>
                    <a:pt x="272" y="326"/>
                    <a:pt x="272" y="325"/>
                  </a:cubicBezTo>
                  <a:cubicBezTo>
                    <a:pt x="272" y="324"/>
                    <a:pt x="271" y="323"/>
                    <a:pt x="270" y="323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9" y="164"/>
                    <a:pt x="9" y="164"/>
                    <a:pt x="9" y="164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7" y="166"/>
                    <a:pt x="7" y="166"/>
                    <a:pt x="7" y="166"/>
                  </a:cubicBezTo>
                  <a:cubicBezTo>
                    <a:pt x="7" y="166"/>
                    <a:pt x="8" y="165"/>
                    <a:pt x="9" y="164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7" y="166"/>
                    <a:pt x="7" y="166"/>
                    <a:pt x="7" y="166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6" y="166"/>
                    <a:pt x="6" y="166"/>
                    <a:pt x="7" y="166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4" y="166"/>
                    <a:pt x="5" y="166"/>
                    <a:pt x="5" y="166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4" y="166"/>
                    <a:pt x="4" y="167"/>
                    <a:pt x="5" y="167"/>
                  </a:cubicBezTo>
                  <a:cubicBezTo>
                    <a:pt x="8" y="168"/>
                    <a:pt x="14" y="172"/>
                    <a:pt x="23" y="177"/>
                  </a:cubicBezTo>
                  <a:cubicBezTo>
                    <a:pt x="54" y="195"/>
                    <a:pt x="114" y="230"/>
                    <a:pt x="168" y="261"/>
                  </a:cubicBezTo>
                  <a:cubicBezTo>
                    <a:pt x="195" y="276"/>
                    <a:pt x="221" y="291"/>
                    <a:pt x="240" y="301"/>
                  </a:cubicBezTo>
                  <a:cubicBezTo>
                    <a:pt x="250" y="306"/>
                    <a:pt x="258" y="311"/>
                    <a:pt x="264" y="314"/>
                  </a:cubicBezTo>
                  <a:cubicBezTo>
                    <a:pt x="267" y="315"/>
                    <a:pt x="269" y="316"/>
                    <a:pt x="271" y="317"/>
                  </a:cubicBezTo>
                  <a:cubicBezTo>
                    <a:pt x="272" y="318"/>
                    <a:pt x="273" y="318"/>
                    <a:pt x="274" y="318"/>
                  </a:cubicBezTo>
                  <a:cubicBezTo>
                    <a:pt x="274" y="319"/>
                    <a:pt x="275" y="319"/>
                    <a:pt x="275" y="319"/>
                  </a:cubicBezTo>
                  <a:cubicBezTo>
                    <a:pt x="276" y="319"/>
                    <a:pt x="276" y="319"/>
                    <a:pt x="277" y="319"/>
                  </a:cubicBezTo>
                  <a:cubicBezTo>
                    <a:pt x="277" y="319"/>
                    <a:pt x="278" y="319"/>
                    <a:pt x="278" y="319"/>
                  </a:cubicBezTo>
                  <a:cubicBezTo>
                    <a:pt x="279" y="318"/>
                    <a:pt x="280" y="318"/>
                    <a:pt x="281" y="317"/>
                  </a:cubicBezTo>
                  <a:cubicBezTo>
                    <a:pt x="281" y="317"/>
                    <a:pt x="281" y="317"/>
                    <a:pt x="281" y="317"/>
                  </a:cubicBezTo>
                  <a:cubicBezTo>
                    <a:pt x="281" y="316"/>
                    <a:pt x="281" y="315"/>
                    <a:pt x="281" y="314"/>
                  </a:cubicBezTo>
                  <a:cubicBezTo>
                    <a:pt x="281" y="313"/>
                    <a:pt x="281" y="313"/>
                    <a:pt x="281" y="312"/>
                  </a:cubicBezTo>
                  <a:cubicBezTo>
                    <a:pt x="281" y="312"/>
                    <a:pt x="280" y="311"/>
                    <a:pt x="280" y="311"/>
                  </a:cubicBezTo>
                  <a:cubicBezTo>
                    <a:pt x="279" y="310"/>
                    <a:pt x="278" y="309"/>
                    <a:pt x="278" y="309"/>
                  </a:cubicBezTo>
                  <a:cubicBezTo>
                    <a:pt x="274" y="306"/>
                    <a:pt x="267" y="301"/>
                    <a:pt x="258" y="295"/>
                  </a:cubicBezTo>
                  <a:cubicBezTo>
                    <a:pt x="227" y="274"/>
                    <a:pt x="165" y="236"/>
                    <a:pt x="111" y="203"/>
                  </a:cubicBezTo>
                  <a:cubicBezTo>
                    <a:pt x="57" y="171"/>
                    <a:pt x="11" y="143"/>
                    <a:pt x="11" y="143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12" y="149"/>
                    <a:pt x="12" y="149"/>
                    <a:pt x="12" y="149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1" y="150"/>
                    <a:pt x="12" y="150"/>
                    <a:pt x="12" y="149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0" y="151"/>
                    <a:pt x="10" y="151"/>
                    <a:pt x="11" y="151"/>
                  </a:cubicBezTo>
                  <a:cubicBezTo>
                    <a:pt x="15" y="152"/>
                    <a:pt x="22" y="156"/>
                    <a:pt x="32" y="160"/>
                  </a:cubicBezTo>
                  <a:cubicBezTo>
                    <a:pt x="65" y="177"/>
                    <a:pt x="125" y="213"/>
                    <a:pt x="179" y="244"/>
                  </a:cubicBezTo>
                  <a:cubicBezTo>
                    <a:pt x="205" y="259"/>
                    <a:pt x="230" y="274"/>
                    <a:pt x="249" y="285"/>
                  </a:cubicBezTo>
                  <a:cubicBezTo>
                    <a:pt x="258" y="290"/>
                    <a:pt x="266" y="294"/>
                    <a:pt x="272" y="297"/>
                  </a:cubicBezTo>
                  <a:cubicBezTo>
                    <a:pt x="275" y="299"/>
                    <a:pt x="278" y="300"/>
                    <a:pt x="280" y="301"/>
                  </a:cubicBezTo>
                  <a:cubicBezTo>
                    <a:pt x="281" y="301"/>
                    <a:pt x="281" y="302"/>
                    <a:pt x="282" y="302"/>
                  </a:cubicBezTo>
                  <a:cubicBezTo>
                    <a:pt x="283" y="302"/>
                    <a:pt x="283" y="302"/>
                    <a:pt x="283" y="302"/>
                  </a:cubicBezTo>
                  <a:cubicBezTo>
                    <a:pt x="284" y="302"/>
                    <a:pt x="284" y="302"/>
                    <a:pt x="285" y="302"/>
                  </a:cubicBezTo>
                  <a:cubicBezTo>
                    <a:pt x="285" y="302"/>
                    <a:pt x="286" y="302"/>
                    <a:pt x="287" y="302"/>
                  </a:cubicBezTo>
                  <a:cubicBezTo>
                    <a:pt x="287" y="302"/>
                    <a:pt x="288" y="301"/>
                    <a:pt x="289" y="300"/>
                  </a:cubicBezTo>
                  <a:cubicBezTo>
                    <a:pt x="289" y="300"/>
                    <a:pt x="289" y="300"/>
                    <a:pt x="289" y="300"/>
                  </a:cubicBezTo>
                  <a:cubicBezTo>
                    <a:pt x="289" y="299"/>
                    <a:pt x="290" y="299"/>
                    <a:pt x="290" y="298"/>
                  </a:cubicBezTo>
                  <a:cubicBezTo>
                    <a:pt x="290" y="297"/>
                    <a:pt x="289" y="296"/>
                    <a:pt x="289" y="296"/>
                  </a:cubicBezTo>
                  <a:cubicBezTo>
                    <a:pt x="289" y="295"/>
                    <a:pt x="288" y="295"/>
                    <a:pt x="288" y="294"/>
                  </a:cubicBezTo>
                  <a:cubicBezTo>
                    <a:pt x="287" y="294"/>
                    <a:pt x="287" y="293"/>
                    <a:pt x="286" y="292"/>
                  </a:cubicBezTo>
                  <a:cubicBezTo>
                    <a:pt x="282" y="289"/>
                    <a:pt x="275" y="285"/>
                    <a:pt x="266" y="279"/>
                  </a:cubicBezTo>
                  <a:cubicBezTo>
                    <a:pt x="201" y="236"/>
                    <a:pt x="11" y="122"/>
                    <a:pt x="11" y="122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7" y="129"/>
                    <a:pt x="7" y="129"/>
                    <a:pt x="7" y="129"/>
                  </a:cubicBezTo>
                  <a:cubicBezTo>
                    <a:pt x="297" y="289"/>
                    <a:pt x="297" y="289"/>
                    <a:pt x="297" y="289"/>
                  </a:cubicBezTo>
                  <a:cubicBezTo>
                    <a:pt x="299" y="291"/>
                    <a:pt x="302" y="290"/>
                    <a:pt x="303" y="288"/>
                  </a:cubicBezTo>
                  <a:cubicBezTo>
                    <a:pt x="304" y="286"/>
                    <a:pt x="303" y="283"/>
                    <a:pt x="301" y="282"/>
                  </a:cubicBezTo>
                  <a:cubicBezTo>
                    <a:pt x="301" y="282"/>
                    <a:pt x="297" y="279"/>
                    <a:pt x="289" y="275"/>
                  </a:cubicBezTo>
                  <a:cubicBezTo>
                    <a:pt x="262" y="259"/>
                    <a:pt x="194" y="218"/>
                    <a:pt x="132" y="181"/>
                  </a:cubicBezTo>
                  <a:cubicBezTo>
                    <a:pt x="102" y="162"/>
                    <a:pt x="73" y="144"/>
                    <a:pt x="52" y="130"/>
                  </a:cubicBezTo>
                  <a:cubicBezTo>
                    <a:pt x="41" y="123"/>
                    <a:pt x="32" y="117"/>
                    <a:pt x="26" y="113"/>
                  </a:cubicBezTo>
                  <a:cubicBezTo>
                    <a:pt x="23" y="111"/>
                    <a:pt x="21" y="109"/>
                    <a:pt x="20" y="108"/>
                  </a:cubicBezTo>
                  <a:cubicBezTo>
                    <a:pt x="19" y="107"/>
                    <a:pt x="18" y="107"/>
                    <a:pt x="18" y="10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18" y="107"/>
                    <a:pt x="18" y="107"/>
                    <a:pt x="18" y="107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18" y="107"/>
                    <a:pt x="18" y="107"/>
                    <a:pt x="18" y="107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19" y="107"/>
                    <a:pt x="18" y="107"/>
                    <a:pt x="18" y="107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8" y="110"/>
                    <a:pt x="18" y="110"/>
                    <a:pt x="18" y="110"/>
                  </a:cubicBezTo>
                  <a:cubicBezTo>
                    <a:pt x="18" y="109"/>
                    <a:pt x="19" y="109"/>
                    <a:pt x="19" y="108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8" y="110"/>
                    <a:pt x="18" y="110"/>
                    <a:pt x="18" y="110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317" y="283"/>
                    <a:pt x="317" y="283"/>
                    <a:pt x="317" y="283"/>
                  </a:cubicBezTo>
                  <a:cubicBezTo>
                    <a:pt x="319" y="284"/>
                    <a:pt x="322" y="283"/>
                    <a:pt x="323" y="281"/>
                  </a:cubicBezTo>
                  <a:cubicBezTo>
                    <a:pt x="324" y="280"/>
                    <a:pt x="324" y="279"/>
                    <a:pt x="324" y="279"/>
                  </a:cubicBezTo>
                  <a:cubicBezTo>
                    <a:pt x="324" y="277"/>
                    <a:pt x="324" y="277"/>
                    <a:pt x="323" y="276"/>
                  </a:cubicBezTo>
                  <a:cubicBezTo>
                    <a:pt x="323" y="276"/>
                    <a:pt x="322" y="275"/>
                    <a:pt x="322" y="275"/>
                  </a:cubicBezTo>
                  <a:cubicBezTo>
                    <a:pt x="321" y="274"/>
                    <a:pt x="321" y="274"/>
                    <a:pt x="320" y="273"/>
                  </a:cubicBezTo>
                  <a:cubicBezTo>
                    <a:pt x="316" y="270"/>
                    <a:pt x="308" y="265"/>
                    <a:pt x="298" y="259"/>
                  </a:cubicBezTo>
                  <a:cubicBezTo>
                    <a:pt x="263" y="237"/>
                    <a:pt x="193" y="196"/>
                    <a:pt x="133" y="160"/>
                  </a:cubicBezTo>
                  <a:cubicBezTo>
                    <a:pt x="102" y="142"/>
                    <a:pt x="74" y="125"/>
                    <a:pt x="54" y="111"/>
                  </a:cubicBezTo>
                  <a:cubicBezTo>
                    <a:pt x="44" y="105"/>
                    <a:pt x="35" y="99"/>
                    <a:pt x="30" y="95"/>
                  </a:cubicBezTo>
                  <a:cubicBezTo>
                    <a:pt x="27" y="93"/>
                    <a:pt x="25" y="92"/>
                    <a:pt x="23" y="90"/>
                  </a:cubicBezTo>
                  <a:cubicBezTo>
                    <a:pt x="23" y="90"/>
                    <a:pt x="22" y="89"/>
                    <a:pt x="22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2"/>
                    <a:pt x="22" y="91"/>
                    <a:pt x="22" y="91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327" y="268"/>
                    <a:pt x="327" y="268"/>
                    <a:pt x="327" y="268"/>
                  </a:cubicBezTo>
                  <a:cubicBezTo>
                    <a:pt x="329" y="269"/>
                    <a:pt x="330" y="269"/>
                    <a:pt x="332" y="268"/>
                  </a:cubicBezTo>
                  <a:cubicBezTo>
                    <a:pt x="333" y="267"/>
                    <a:pt x="334" y="266"/>
                    <a:pt x="334" y="264"/>
                  </a:cubicBezTo>
                  <a:cubicBezTo>
                    <a:pt x="334" y="263"/>
                    <a:pt x="333" y="263"/>
                    <a:pt x="333" y="262"/>
                  </a:cubicBezTo>
                  <a:cubicBezTo>
                    <a:pt x="333" y="262"/>
                    <a:pt x="333" y="262"/>
                    <a:pt x="332" y="261"/>
                  </a:cubicBezTo>
                  <a:cubicBezTo>
                    <a:pt x="332" y="261"/>
                    <a:pt x="332" y="261"/>
                    <a:pt x="332" y="261"/>
                  </a:cubicBezTo>
                  <a:cubicBezTo>
                    <a:pt x="331" y="261"/>
                    <a:pt x="331" y="260"/>
                    <a:pt x="330" y="260"/>
                  </a:cubicBezTo>
                  <a:cubicBezTo>
                    <a:pt x="327" y="258"/>
                    <a:pt x="320" y="253"/>
                    <a:pt x="310" y="247"/>
                  </a:cubicBezTo>
                  <a:cubicBezTo>
                    <a:pt x="275" y="226"/>
                    <a:pt x="205" y="184"/>
                    <a:pt x="144" y="146"/>
                  </a:cubicBezTo>
                  <a:cubicBezTo>
                    <a:pt x="113" y="127"/>
                    <a:pt x="84" y="109"/>
                    <a:pt x="63" y="96"/>
                  </a:cubicBezTo>
                  <a:cubicBezTo>
                    <a:pt x="53" y="89"/>
                    <a:pt x="45" y="84"/>
                    <a:pt x="39" y="80"/>
                  </a:cubicBezTo>
                  <a:cubicBezTo>
                    <a:pt x="36" y="77"/>
                    <a:pt x="34" y="76"/>
                    <a:pt x="32" y="75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1" y="77"/>
                    <a:pt x="31" y="76"/>
                    <a:pt x="31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79"/>
                    <a:pt x="104" y="124"/>
                    <a:pt x="183" y="169"/>
                  </a:cubicBezTo>
                  <a:cubicBezTo>
                    <a:pt x="223" y="191"/>
                    <a:pt x="263" y="214"/>
                    <a:pt x="293" y="231"/>
                  </a:cubicBezTo>
                  <a:cubicBezTo>
                    <a:pt x="308" y="239"/>
                    <a:pt x="320" y="246"/>
                    <a:pt x="329" y="251"/>
                  </a:cubicBezTo>
                  <a:cubicBezTo>
                    <a:pt x="334" y="253"/>
                    <a:pt x="337" y="255"/>
                    <a:pt x="340" y="257"/>
                  </a:cubicBezTo>
                  <a:cubicBezTo>
                    <a:pt x="341" y="257"/>
                    <a:pt x="342" y="258"/>
                    <a:pt x="343" y="258"/>
                  </a:cubicBezTo>
                  <a:cubicBezTo>
                    <a:pt x="343" y="258"/>
                    <a:pt x="343" y="259"/>
                    <a:pt x="343" y="259"/>
                  </a:cubicBezTo>
                  <a:cubicBezTo>
                    <a:pt x="344" y="259"/>
                    <a:pt x="344" y="259"/>
                    <a:pt x="344" y="259"/>
                  </a:cubicBezTo>
                  <a:cubicBezTo>
                    <a:pt x="344" y="259"/>
                    <a:pt x="344" y="259"/>
                    <a:pt x="344" y="259"/>
                  </a:cubicBezTo>
                  <a:cubicBezTo>
                    <a:pt x="345" y="259"/>
                    <a:pt x="345" y="259"/>
                    <a:pt x="346" y="259"/>
                  </a:cubicBezTo>
                  <a:cubicBezTo>
                    <a:pt x="346" y="259"/>
                    <a:pt x="346" y="259"/>
                    <a:pt x="347" y="259"/>
                  </a:cubicBezTo>
                  <a:cubicBezTo>
                    <a:pt x="348" y="259"/>
                    <a:pt x="348" y="259"/>
                    <a:pt x="349" y="258"/>
                  </a:cubicBezTo>
                  <a:cubicBezTo>
                    <a:pt x="349" y="257"/>
                    <a:pt x="349" y="257"/>
                    <a:pt x="349" y="257"/>
                  </a:cubicBezTo>
                  <a:cubicBezTo>
                    <a:pt x="350" y="256"/>
                    <a:pt x="350" y="255"/>
                    <a:pt x="350" y="255"/>
                  </a:cubicBezTo>
                  <a:cubicBezTo>
                    <a:pt x="350" y="254"/>
                    <a:pt x="350" y="253"/>
                    <a:pt x="350" y="253"/>
                  </a:cubicBezTo>
                  <a:cubicBezTo>
                    <a:pt x="349" y="252"/>
                    <a:pt x="349" y="251"/>
                    <a:pt x="348" y="251"/>
                  </a:cubicBezTo>
                  <a:cubicBezTo>
                    <a:pt x="348" y="250"/>
                    <a:pt x="347" y="250"/>
                    <a:pt x="346" y="249"/>
                  </a:cubicBezTo>
                  <a:cubicBezTo>
                    <a:pt x="342" y="246"/>
                    <a:pt x="334" y="241"/>
                    <a:pt x="324" y="234"/>
                  </a:cubicBezTo>
                  <a:cubicBezTo>
                    <a:pt x="288" y="211"/>
                    <a:pt x="217" y="169"/>
                    <a:pt x="156" y="132"/>
                  </a:cubicBezTo>
                  <a:cubicBezTo>
                    <a:pt x="125" y="114"/>
                    <a:pt x="97" y="97"/>
                    <a:pt x="76" y="84"/>
                  </a:cubicBezTo>
                  <a:cubicBezTo>
                    <a:pt x="65" y="77"/>
                    <a:pt x="57" y="72"/>
                    <a:pt x="51" y="68"/>
                  </a:cubicBezTo>
                  <a:cubicBezTo>
                    <a:pt x="48" y="66"/>
                    <a:pt x="46" y="64"/>
                    <a:pt x="45" y="63"/>
                  </a:cubicBezTo>
                  <a:cubicBezTo>
                    <a:pt x="44" y="63"/>
                    <a:pt x="44" y="62"/>
                    <a:pt x="43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63"/>
                    <a:pt x="44" y="62"/>
                    <a:pt x="44" y="62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4" y="65"/>
                    <a:pt x="44" y="64"/>
                    <a:pt x="44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2" y="67"/>
                    <a:pt x="43" y="67"/>
                    <a:pt x="43" y="66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68"/>
                    <a:pt x="41" y="68"/>
                    <a:pt x="41" y="68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68"/>
                    <a:pt x="41" y="68"/>
                    <a:pt x="42" y="68"/>
                  </a:cubicBezTo>
                  <a:cubicBezTo>
                    <a:pt x="46" y="70"/>
                    <a:pt x="54" y="74"/>
                    <a:pt x="66" y="80"/>
                  </a:cubicBezTo>
                  <a:cubicBezTo>
                    <a:pt x="105" y="100"/>
                    <a:pt x="179" y="142"/>
                    <a:pt x="243" y="180"/>
                  </a:cubicBezTo>
                  <a:cubicBezTo>
                    <a:pt x="275" y="198"/>
                    <a:pt x="305" y="216"/>
                    <a:pt x="327" y="229"/>
                  </a:cubicBezTo>
                  <a:cubicBezTo>
                    <a:pt x="337" y="235"/>
                    <a:pt x="346" y="240"/>
                    <a:pt x="352" y="244"/>
                  </a:cubicBezTo>
                  <a:cubicBezTo>
                    <a:pt x="358" y="247"/>
                    <a:pt x="362" y="249"/>
                    <a:pt x="362" y="249"/>
                  </a:cubicBezTo>
                  <a:cubicBezTo>
                    <a:pt x="364" y="250"/>
                    <a:pt x="367" y="250"/>
                    <a:pt x="368" y="248"/>
                  </a:cubicBezTo>
                  <a:cubicBezTo>
                    <a:pt x="368" y="247"/>
                    <a:pt x="368" y="246"/>
                    <a:pt x="368" y="245"/>
                  </a:cubicBezTo>
                  <a:cubicBezTo>
                    <a:pt x="368" y="244"/>
                    <a:pt x="368" y="244"/>
                    <a:pt x="368" y="243"/>
                  </a:cubicBezTo>
                  <a:cubicBezTo>
                    <a:pt x="368" y="243"/>
                    <a:pt x="367" y="242"/>
                    <a:pt x="367" y="242"/>
                  </a:cubicBezTo>
                  <a:cubicBezTo>
                    <a:pt x="366" y="241"/>
                    <a:pt x="365" y="240"/>
                    <a:pt x="364" y="239"/>
                  </a:cubicBezTo>
                  <a:cubicBezTo>
                    <a:pt x="360" y="236"/>
                    <a:pt x="352" y="230"/>
                    <a:pt x="342" y="223"/>
                  </a:cubicBezTo>
                  <a:cubicBezTo>
                    <a:pt x="305" y="199"/>
                    <a:pt x="233" y="155"/>
                    <a:pt x="170" y="116"/>
                  </a:cubicBezTo>
                  <a:cubicBezTo>
                    <a:pt x="107" y="78"/>
                    <a:pt x="53" y="46"/>
                    <a:pt x="53" y="4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3" y="54"/>
                    <a:pt x="54" y="53"/>
                    <a:pt x="55" y="52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4"/>
                    <a:pt x="52" y="54"/>
                    <a:pt x="52" y="5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4"/>
                    <a:pt x="51" y="54"/>
                    <a:pt x="52" y="55"/>
                  </a:cubicBezTo>
                  <a:cubicBezTo>
                    <a:pt x="56" y="56"/>
                    <a:pt x="64" y="61"/>
                    <a:pt x="74" y="66"/>
                  </a:cubicBezTo>
                  <a:cubicBezTo>
                    <a:pt x="110" y="87"/>
                    <a:pt x="181" y="130"/>
                    <a:pt x="244" y="168"/>
                  </a:cubicBezTo>
                  <a:cubicBezTo>
                    <a:pt x="276" y="187"/>
                    <a:pt x="306" y="204"/>
                    <a:pt x="329" y="217"/>
                  </a:cubicBezTo>
                  <a:cubicBezTo>
                    <a:pt x="341" y="223"/>
                    <a:pt x="351" y="229"/>
                    <a:pt x="359" y="232"/>
                  </a:cubicBezTo>
                  <a:cubicBezTo>
                    <a:pt x="363" y="234"/>
                    <a:pt x="366" y="235"/>
                    <a:pt x="369" y="237"/>
                  </a:cubicBezTo>
                  <a:cubicBezTo>
                    <a:pt x="370" y="237"/>
                    <a:pt x="371" y="237"/>
                    <a:pt x="372" y="238"/>
                  </a:cubicBezTo>
                  <a:cubicBezTo>
                    <a:pt x="374" y="238"/>
                    <a:pt x="375" y="238"/>
                    <a:pt x="376" y="238"/>
                  </a:cubicBezTo>
                  <a:cubicBezTo>
                    <a:pt x="376" y="238"/>
                    <a:pt x="377" y="238"/>
                    <a:pt x="378" y="238"/>
                  </a:cubicBezTo>
                  <a:cubicBezTo>
                    <a:pt x="379" y="238"/>
                    <a:pt x="380" y="237"/>
                    <a:pt x="381" y="236"/>
                  </a:cubicBezTo>
                  <a:cubicBezTo>
                    <a:pt x="381" y="235"/>
                    <a:pt x="382" y="234"/>
                    <a:pt x="381" y="233"/>
                  </a:cubicBezTo>
                  <a:cubicBezTo>
                    <a:pt x="381" y="231"/>
                    <a:pt x="380" y="230"/>
                    <a:pt x="379" y="230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6"/>
                    <a:pt x="74" y="46"/>
                    <a:pt x="75" y="45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2" y="47"/>
                    <a:pt x="73" y="47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47"/>
                    <a:pt x="71" y="47"/>
                    <a:pt x="72" y="47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47"/>
                    <a:pt x="71" y="47"/>
                    <a:pt x="72" y="47"/>
                  </a:cubicBezTo>
                  <a:cubicBezTo>
                    <a:pt x="76" y="49"/>
                    <a:pt x="84" y="53"/>
                    <a:pt x="95" y="59"/>
                  </a:cubicBezTo>
                  <a:cubicBezTo>
                    <a:pt x="133" y="81"/>
                    <a:pt x="208" y="124"/>
                    <a:pt x="273" y="163"/>
                  </a:cubicBezTo>
                  <a:cubicBezTo>
                    <a:pt x="306" y="182"/>
                    <a:pt x="336" y="200"/>
                    <a:pt x="358" y="213"/>
                  </a:cubicBezTo>
                  <a:cubicBezTo>
                    <a:pt x="369" y="219"/>
                    <a:pt x="378" y="224"/>
                    <a:pt x="384" y="228"/>
                  </a:cubicBezTo>
                  <a:cubicBezTo>
                    <a:pt x="388" y="230"/>
                    <a:pt x="390" y="231"/>
                    <a:pt x="392" y="232"/>
                  </a:cubicBezTo>
                  <a:cubicBezTo>
                    <a:pt x="393" y="233"/>
                    <a:pt x="393" y="233"/>
                    <a:pt x="394" y="233"/>
                  </a:cubicBezTo>
                  <a:cubicBezTo>
                    <a:pt x="394" y="234"/>
                    <a:pt x="394" y="234"/>
                    <a:pt x="394" y="234"/>
                  </a:cubicBezTo>
                  <a:cubicBezTo>
                    <a:pt x="395" y="234"/>
                    <a:pt x="395" y="234"/>
                    <a:pt x="395" y="234"/>
                  </a:cubicBezTo>
                  <a:cubicBezTo>
                    <a:pt x="395" y="234"/>
                    <a:pt x="395" y="234"/>
                    <a:pt x="395" y="234"/>
                  </a:cubicBezTo>
                  <a:cubicBezTo>
                    <a:pt x="395" y="234"/>
                    <a:pt x="395" y="234"/>
                    <a:pt x="395" y="234"/>
                  </a:cubicBezTo>
                  <a:cubicBezTo>
                    <a:pt x="396" y="234"/>
                    <a:pt x="396" y="234"/>
                    <a:pt x="397" y="234"/>
                  </a:cubicBezTo>
                  <a:cubicBezTo>
                    <a:pt x="399" y="234"/>
                    <a:pt x="400" y="233"/>
                    <a:pt x="401" y="231"/>
                  </a:cubicBezTo>
                  <a:cubicBezTo>
                    <a:pt x="401" y="229"/>
                    <a:pt x="401" y="227"/>
                    <a:pt x="399" y="226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4" y="37"/>
                    <a:pt x="85" y="37"/>
                    <a:pt x="86" y="36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82" y="38"/>
                    <a:pt x="83" y="38"/>
                    <a:pt x="84" y="38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8"/>
                    <a:pt x="82" y="38"/>
                    <a:pt x="82" y="38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8"/>
                    <a:pt x="81" y="38"/>
                    <a:pt x="82" y="38"/>
                  </a:cubicBezTo>
                  <a:cubicBezTo>
                    <a:pt x="86" y="40"/>
                    <a:pt x="94" y="44"/>
                    <a:pt x="104" y="50"/>
                  </a:cubicBezTo>
                  <a:cubicBezTo>
                    <a:pt x="142" y="71"/>
                    <a:pt x="218" y="114"/>
                    <a:pt x="284" y="151"/>
                  </a:cubicBezTo>
                  <a:cubicBezTo>
                    <a:pt x="317" y="170"/>
                    <a:pt x="348" y="187"/>
                    <a:pt x="371" y="200"/>
                  </a:cubicBezTo>
                  <a:cubicBezTo>
                    <a:pt x="382" y="206"/>
                    <a:pt x="391" y="211"/>
                    <a:pt x="397" y="215"/>
                  </a:cubicBezTo>
                  <a:cubicBezTo>
                    <a:pt x="404" y="218"/>
                    <a:pt x="407" y="220"/>
                    <a:pt x="407" y="220"/>
                  </a:cubicBezTo>
                  <a:cubicBezTo>
                    <a:pt x="409" y="222"/>
                    <a:pt x="412" y="221"/>
                    <a:pt x="413" y="219"/>
                  </a:cubicBezTo>
                  <a:cubicBezTo>
                    <a:pt x="414" y="218"/>
                    <a:pt x="414" y="217"/>
                    <a:pt x="414" y="216"/>
                  </a:cubicBezTo>
                  <a:cubicBezTo>
                    <a:pt x="414" y="215"/>
                    <a:pt x="414" y="214"/>
                    <a:pt x="413" y="214"/>
                  </a:cubicBezTo>
                  <a:cubicBezTo>
                    <a:pt x="412" y="212"/>
                    <a:pt x="412" y="212"/>
                    <a:pt x="411" y="211"/>
                  </a:cubicBezTo>
                  <a:cubicBezTo>
                    <a:pt x="409" y="209"/>
                    <a:pt x="406" y="207"/>
                    <a:pt x="403" y="204"/>
                  </a:cubicBezTo>
                  <a:cubicBezTo>
                    <a:pt x="389" y="194"/>
                    <a:pt x="365" y="178"/>
                    <a:pt x="334" y="160"/>
                  </a:cubicBezTo>
                  <a:cubicBezTo>
                    <a:pt x="289" y="132"/>
                    <a:pt x="232" y="98"/>
                    <a:pt x="187" y="71"/>
                  </a:cubicBezTo>
                  <a:cubicBezTo>
                    <a:pt x="164" y="57"/>
                    <a:pt x="144" y="45"/>
                    <a:pt x="130" y="37"/>
                  </a:cubicBezTo>
                  <a:cubicBezTo>
                    <a:pt x="123" y="33"/>
                    <a:pt x="117" y="29"/>
                    <a:pt x="113" y="27"/>
                  </a:cubicBezTo>
                  <a:cubicBezTo>
                    <a:pt x="111" y="26"/>
                    <a:pt x="110" y="25"/>
                    <a:pt x="109" y="24"/>
                  </a:cubicBezTo>
                  <a:cubicBezTo>
                    <a:pt x="108" y="24"/>
                    <a:pt x="108" y="23"/>
                    <a:pt x="108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09" y="25"/>
                    <a:pt x="109" y="24"/>
                    <a:pt x="109" y="24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30"/>
                    <a:pt x="181" y="76"/>
                    <a:pt x="260" y="123"/>
                  </a:cubicBezTo>
                  <a:cubicBezTo>
                    <a:pt x="300" y="146"/>
                    <a:pt x="340" y="169"/>
                    <a:pt x="370" y="186"/>
                  </a:cubicBezTo>
                  <a:cubicBezTo>
                    <a:pt x="386" y="195"/>
                    <a:pt x="399" y="202"/>
                    <a:pt x="408" y="207"/>
                  </a:cubicBezTo>
                  <a:cubicBezTo>
                    <a:pt x="413" y="210"/>
                    <a:pt x="417" y="212"/>
                    <a:pt x="419" y="213"/>
                  </a:cubicBezTo>
                  <a:cubicBezTo>
                    <a:pt x="421" y="214"/>
                    <a:pt x="422" y="215"/>
                    <a:pt x="423" y="215"/>
                  </a:cubicBezTo>
                  <a:cubicBezTo>
                    <a:pt x="423" y="215"/>
                    <a:pt x="424" y="215"/>
                    <a:pt x="424" y="216"/>
                  </a:cubicBezTo>
                  <a:cubicBezTo>
                    <a:pt x="425" y="216"/>
                    <a:pt x="425" y="216"/>
                    <a:pt x="426" y="216"/>
                  </a:cubicBezTo>
                  <a:cubicBezTo>
                    <a:pt x="427" y="216"/>
                    <a:pt x="427" y="216"/>
                    <a:pt x="428" y="216"/>
                  </a:cubicBezTo>
                  <a:cubicBezTo>
                    <a:pt x="428" y="215"/>
                    <a:pt x="429" y="215"/>
                    <a:pt x="430" y="214"/>
                  </a:cubicBezTo>
                  <a:cubicBezTo>
                    <a:pt x="431" y="213"/>
                    <a:pt x="431" y="212"/>
                    <a:pt x="431" y="211"/>
                  </a:cubicBezTo>
                  <a:cubicBezTo>
                    <a:pt x="430" y="209"/>
                    <a:pt x="430" y="208"/>
                    <a:pt x="429" y="208"/>
                  </a:cubicBezTo>
                  <a:cubicBezTo>
                    <a:pt x="123" y="17"/>
                    <a:pt x="123" y="17"/>
                    <a:pt x="123" y="17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9" y="24"/>
                    <a:pt x="119" y="25"/>
                    <a:pt x="120" y="25"/>
                  </a:cubicBezTo>
                  <a:cubicBezTo>
                    <a:pt x="133" y="32"/>
                    <a:pt x="213" y="78"/>
                    <a:pt x="291" y="121"/>
                  </a:cubicBezTo>
                  <a:cubicBezTo>
                    <a:pt x="330" y="143"/>
                    <a:pt x="369" y="165"/>
                    <a:pt x="397" y="181"/>
                  </a:cubicBezTo>
                  <a:cubicBezTo>
                    <a:pt x="412" y="189"/>
                    <a:pt x="424" y="196"/>
                    <a:pt x="432" y="200"/>
                  </a:cubicBezTo>
                  <a:cubicBezTo>
                    <a:pt x="436" y="203"/>
                    <a:pt x="440" y="204"/>
                    <a:pt x="442" y="206"/>
                  </a:cubicBezTo>
                  <a:cubicBezTo>
                    <a:pt x="443" y="206"/>
                    <a:pt x="444" y="207"/>
                    <a:pt x="445" y="207"/>
                  </a:cubicBezTo>
                  <a:cubicBezTo>
                    <a:pt x="446" y="207"/>
                    <a:pt x="446" y="207"/>
                    <a:pt x="446" y="208"/>
                  </a:cubicBezTo>
                  <a:cubicBezTo>
                    <a:pt x="447" y="208"/>
                    <a:pt x="447" y="208"/>
                    <a:pt x="447" y="208"/>
                  </a:cubicBezTo>
                  <a:cubicBezTo>
                    <a:pt x="447" y="208"/>
                    <a:pt x="447" y="208"/>
                    <a:pt x="447" y="208"/>
                  </a:cubicBezTo>
                  <a:cubicBezTo>
                    <a:pt x="447" y="208"/>
                    <a:pt x="448" y="208"/>
                    <a:pt x="448" y="208"/>
                  </a:cubicBezTo>
                  <a:cubicBezTo>
                    <a:pt x="448" y="208"/>
                    <a:pt x="449" y="208"/>
                    <a:pt x="449" y="208"/>
                  </a:cubicBezTo>
                  <a:cubicBezTo>
                    <a:pt x="450" y="208"/>
                    <a:pt x="451" y="207"/>
                    <a:pt x="452" y="206"/>
                  </a:cubicBezTo>
                  <a:cubicBezTo>
                    <a:pt x="452" y="206"/>
                    <a:pt x="452" y="206"/>
                    <a:pt x="452" y="206"/>
                  </a:cubicBezTo>
                  <a:cubicBezTo>
                    <a:pt x="452" y="205"/>
                    <a:pt x="453" y="204"/>
                    <a:pt x="453" y="204"/>
                  </a:cubicBezTo>
                  <a:cubicBezTo>
                    <a:pt x="453" y="203"/>
                    <a:pt x="452" y="202"/>
                    <a:pt x="452" y="202"/>
                  </a:cubicBezTo>
                  <a:cubicBezTo>
                    <a:pt x="452" y="201"/>
                    <a:pt x="451" y="200"/>
                    <a:pt x="451" y="200"/>
                  </a:cubicBezTo>
                  <a:cubicBezTo>
                    <a:pt x="450" y="199"/>
                    <a:pt x="449" y="198"/>
                    <a:pt x="448" y="197"/>
                  </a:cubicBezTo>
                  <a:cubicBezTo>
                    <a:pt x="444" y="194"/>
                    <a:pt x="437" y="189"/>
                    <a:pt x="427" y="182"/>
                  </a:cubicBezTo>
                  <a:cubicBezTo>
                    <a:pt x="390" y="158"/>
                    <a:pt x="320" y="115"/>
                    <a:pt x="259" y="78"/>
                  </a:cubicBezTo>
                  <a:cubicBezTo>
                    <a:pt x="197" y="40"/>
                    <a:pt x="145" y="9"/>
                    <a:pt x="145" y="9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40" y="16"/>
                    <a:pt x="220" y="63"/>
                    <a:pt x="301" y="109"/>
                  </a:cubicBezTo>
                  <a:cubicBezTo>
                    <a:pt x="342" y="132"/>
                    <a:pt x="383" y="155"/>
                    <a:pt x="414" y="172"/>
                  </a:cubicBezTo>
                  <a:cubicBezTo>
                    <a:pt x="430" y="181"/>
                    <a:pt x="443" y="188"/>
                    <a:pt x="453" y="193"/>
                  </a:cubicBezTo>
                  <a:cubicBezTo>
                    <a:pt x="458" y="195"/>
                    <a:pt x="462" y="197"/>
                    <a:pt x="464" y="199"/>
                  </a:cubicBezTo>
                  <a:cubicBezTo>
                    <a:pt x="466" y="199"/>
                    <a:pt x="467" y="200"/>
                    <a:pt x="468" y="200"/>
                  </a:cubicBezTo>
                  <a:cubicBezTo>
                    <a:pt x="469" y="201"/>
                    <a:pt x="469" y="201"/>
                    <a:pt x="470" y="201"/>
                  </a:cubicBezTo>
                  <a:cubicBezTo>
                    <a:pt x="470" y="201"/>
                    <a:pt x="471" y="201"/>
                    <a:pt x="472" y="201"/>
                  </a:cubicBezTo>
                  <a:cubicBezTo>
                    <a:pt x="472" y="201"/>
                    <a:pt x="472" y="201"/>
                    <a:pt x="473" y="201"/>
                  </a:cubicBezTo>
                  <a:cubicBezTo>
                    <a:pt x="474" y="201"/>
                    <a:pt x="475" y="200"/>
                    <a:pt x="475" y="199"/>
                  </a:cubicBezTo>
                  <a:cubicBezTo>
                    <a:pt x="476" y="198"/>
                    <a:pt x="476" y="197"/>
                    <a:pt x="476" y="196"/>
                  </a:cubicBezTo>
                  <a:cubicBezTo>
                    <a:pt x="476" y="195"/>
                    <a:pt x="475" y="194"/>
                    <a:pt x="474" y="193"/>
                  </a:cubicBezTo>
                  <a:cubicBezTo>
                    <a:pt x="474" y="193"/>
                    <a:pt x="469" y="190"/>
                    <a:pt x="461" y="186"/>
                  </a:cubicBezTo>
                  <a:cubicBezTo>
                    <a:pt x="433" y="169"/>
                    <a:pt x="362" y="128"/>
                    <a:pt x="298" y="89"/>
                  </a:cubicBezTo>
                  <a:cubicBezTo>
                    <a:pt x="267" y="70"/>
                    <a:pt x="236" y="51"/>
                    <a:pt x="214" y="37"/>
                  </a:cubicBezTo>
                  <a:cubicBezTo>
                    <a:pt x="203" y="29"/>
                    <a:pt x="194" y="23"/>
                    <a:pt x="188" y="18"/>
                  </a:cubicBezTo>
                  <a:cubicBezTo>
                    <a:pt x="185" y="16"/>
                    <a:pt x="183" y="14"/>
                    <a:pt x="181" y="13"/>
                  </a:cubicBezTo>
                  <a:cubicBezTo>
                    <a:pt x="181" y="12"/>
                    <a:pt x="180" y="11"/>
                    <a:pt x="180" y="11"/>
                  </a:cubicBezTo>
                  <a:cubicBezTo>
                    <a:pt x="180" y="11"/>
                    <a:pt x="180" y="11"/>
                    <a:pt x="180" y="11"/>
                  </a:cubicBezTo>
                  <a:cubicBezTo>
                    <a:pt x="179" y="11"/>
                    <a:pt x="179" y="11"/>
                    <a:pt x="179" y="11"/>
                  </a:cubicBezTo>
                  <a:cubicBezTo>
                    <a:pt x="180" y="11"/>
                    <a:pt x="180" y="11"/>
                    <a:pt x="180" y="11"/>
                  </a:cubicBezTo>
                  <a:cubicBezTo>
                    <a:pt x="180" y="11"/>
                    <a:pt x="180" y="11"/>
                    <a:pt x="180" y="11"/>
                  </a:cubicBezTo>
                  <a:cubicBezTo>
                    <a:pt x="179" y="11"/>
                    <a:pt x="179" y="11"/>
                    <a:pt x="179" y="11"/>
                  </a:cubicBezTo>
                  <a:cubicBezTo>
                    <a:pt x="180" y="11"/>
                    <a:pt x="180" y="11"/>
                    <a:pt x="180" y="11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80" y="11"/>
                    <a:pt x="180" y="11"/>
                    <a:pt x="180" y="11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80" y="14"/>
                    <a:pt x="180" y="14"/>
                    <a:pt x="180" y="14"/>
                  </a:cubicBezTo>
                  <a:cubicBezTo>
                    <a:pt x="180" y="14"/>
                    <a:pt x="180" y="13"/>
                    <a:pt x="180" y="12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80" y="14"/>
                    <a:pt x="180" y="14"/>
                    <a:pt x="180" y="14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483" y="189"/>
                    <a:pt x="483" y="189"/>
                    <a:pt x="483" y="189"/>
                  </a:cubicBezTo>
                  <a:cubicBezTo>
                    <a:pt x="485" y="190"/>
                    <a:pt x="488" y="190"/>
                    <a:pt x="489" y="188"/>
                  </a:cubicBezTo>
                  <a:cubicBezTo>
                    <a:pt x="490" y="186"/>
                    <a:pt x="490" y="183"/>
                    <a:pt x="488" y="182"/>
                  </a:cubicBezTo>
                  <a:cubicBezTo>
                    <a:pt x="380" y="115"/>
                    <a:pt x="380" y="115"/>
                    <a:pt x="380" y="115"/>
                  </a:cubicBezTo>
                  <a:cubicBezTo>
                    <a:pt x="507" y="187"/>
                    <a:pt x="507" y="187"/>
                    <a:pt x="507" y="187"/>
                  </a:cubicBezTo>
                  <a:cubicBezTo>
                    <a:pt x="509" y="188"/>
                    <a:pt x="512" y="187"/>
                    <a:pt x="513" y="185"/>
                  </a:cubicBezTo>
                  <a:cubicBezTo>
                    <a:pt x="514" y="183"/>
                    <a:pt x="514" y="181"/>
                    <a:pt x="512" y="179"/>
                  </a:cubicBezTo>
                  <a:cubicBezTo>
                    <a:pt x="226" y="1"/>
                    <a:pt x="226" y="1"/>
                    <a:pt x="226" y="1"/>
                  </a:cubicBezTo>
                  <a:cubicBezTo>
                    <a:pt x="225" y="1"/>
                    <a:pt x="224" y="0"/>
                    <a:pt x="223" y="1"/>
                  </a:cubicBezTo>
                  <a:cubicBezTo>
                    <a:pt x="222" y="1"/>
                    <a:pt x="221" y="2"/>
                    <a:pt x="220" y="3"/>
                  </a:cubicBezTo>
                  <a:cubicBezTo>
                    <a:pt x="220" y="3"/>
                    <a:pt x="220" y="5"/>
                    <a:pt x="220" y="6"/>
                  </a:cubicBezTo>
                  <a:cubicBezTo>
                    <a:pt x="220" y="7"/>
                    <a:pt x="221" y="8"/>
                    <a:pt x="222" y="8"/>
                  </a:cubicBezTo>
                  <a:cubicBezTo>
                    <a:pt x="222" y="8"/>
                    <a:pt x="291" y="51"/>
                    <a:pt x="362" y="93"/>
                  </a:cubicBezTo>
                  <a:cubicBezTo>
                    <a:pt x="398" y="114"/>
                    <a:pt x="434" y="135"/>
                    <a:pt x="463" y="151"/>
                  </a:cubicBezTo>
                  <a:cubicBezTo>
                    <a:pt x="477" y="159"/>
                    <a:pt x="490" y="166"/>
                    <a:pt x="499" y="170"/>
                  </a:cubicBezTo>
                  <a:cubicBezTo>
                    <a:pt x="504" y="173"/>
                    <a:pt x="508" y="175"/>
                    <a:pt x="511" y="176"/>
                  </a:cubicBezTo>
                  <a:cubicBezTo>
                    <a:pt x="513" y="177"/>
                    <a:pt x="515" y="177"/>
                    <a:pt x="516" y="178"/>
                  </a:cubicBezTo>
                  <a:cubicBezTo>
                    <a:pt x="517" y="178"/>
                    <a:pt x="518" y="178"/>
                    <a:pt x="520" y="178"/>
                  </a:cubicBezTo>
                  <a:cubicBezTo>
                    <a:pt x="520" y="178"/>
                    <a:pt x="521" y="178"/>
                    <a:pt x="522" y="178"/>
                  </a:cubicBezTo>
                  <a:cubicBezTo>
                    <a:pt x="523" y="178"/>
                    <a:pt x="524" y="177"/>
                    <a:pt x="524" y="176"/>
                  </a:cubicBezTo>
                  <a:cubicBezTo>
                    <a:pt x="525" y="176"/>
                    <a:pt x="525" y="176"/>
                    <a:pt x="525" y="176"/>
                  </a:cubicBezTo>
                  <a:cubicBezTo>
                    <a:pt x="525" y="175"/>
                    <a:pt x="525" y="174"/>
                    <a:pt x="525" y="173"/>
                  </a:cubicBezTo>
                  <a:cubicBezTo>
                    <a:pt x="525" y="172"/>
                    <a:pt x="525" y="172"/>
                    <a:pt x="525" y="171"/>
                  </a:cubicBezTo>
                  <a:cubicBezTo>
                    <a:pt x="524" y="171"/>
                    <a:pt x="524" y="170"/>
                    <a:pt x="524" y="170"/>
                  </a:cubicBezTo>
                  <a:cubicBezTo>
                    <a:pt x="523" y="169"/>
                    <a:pt x="523" y="169"/>
                    <a:pt x="523" y="169"/>
                  </a:cubicBezTo>
                  <a:cubicBezTo>
                    <a:pt x="522" y="169"/>
                    <a:pt x="520" y="167"/>
                    <a:pt x="517" y="166"/>
                  </a:cubicBezTo>
                  <a:cubicBezTo>
                    <a:pt x="497" y="152"/>
                    <a:pt x="431" y="111"/>
                    <a:pt x="370" y="73"/>
                  </a:cubicBezTo>
                  <a:cubicBezTo>
                    <a:pt x="309" y="36"/>
                    <a:pt x="253" y="1"/>
                    <a:pt x="253" y="1"/>
                  </a:cubicBezTo>
                  <a:cubicBezTo>
                    <a:pt x="251" y="5"/>
                    <a:pt x="251" y="5"/>
                    <a:pt x="251" y="5"/>
                  </a:cubicBezTo>
                  <a:cubicBezTo>
                    <a:pt x="254" y="7"/>
                    <a:pt x="254" y="7"/>
                    <a:pt x="254" y="7"/>
                  </a:cubicBezTo>
                  <a:cubicBezTo>
                    <a:pt x="251" y="5"/>
                    <a:pt x="251" y="5"/>
                    <a:pt x="251" y="5"/>
                  </a:cubicBezTo>
                  <a:cubicBezTo>
                    <a:pt x="252" y="9"/>
                    <a:pt x="252" y="9"/>
                    <a:pt x="252" y="9"/>
                  </a:cubicBezTo>
                  <a:cubicBezTo>
                    <a:pt x="253" y="8"/>
                    <a:pt x="254" y="8"/>
                    <a:pt x="254" y="7"/>
                  </a:cubicBezTo>
                  <a:cubicBezTo>
                    <a:pt x="251" y="5"/>
                    <a:pt x="251" y="5"/>
                    <a:pt x="251" y="5"/>
                  </a:cubicBezTo>
                  <a:cubicBezTo>
                    <a:pt x="252" y="9"/>
                    <a:pt x="252" y="9"/>
                    <a:pt x="252" y="9"/>
                  </a:cubicBezTo>
                  <a:cubicBezTo>
                    <a:pt x="251" y="5"/>
                    <a:pt x="251" y="5"/>
                    <a:pt x="251" y="5"/>
                  </a:cubicBezTo>
                  <a:cubicBezTo>
                    <a:pt x="251" y="9"/>
                    <a:pt x="251" y="9"/>
                    <a:pt x="251" y="9"/>
                  </a:cubicBezTo>
                  <a:cubicBezTo>
                    <a:pt x="251" y="9"/>
                    <a:pt x="252" y="9"/>
                    <a:pt x="252" y="9"/>
                  </a:cubicBezTo>
                  <a:cubicBezTo>
                    <a:pt x="251" y="5"/>
                    <a:pt x="251" y="5"/>
                    <a:pt x="251" y="5"/>
                  </a:cubicBezTo>
                  <a:cubicBezTo>
                    <a:pt x="251" y="9"/>
                    <a:pt x="251" y="9"/>
                    <a:pt x="251" y="9"/>
                  </a:cubicBezTo>
                  <a:cubicBezTo>
                    <a:pt x="251" y="6"/>
                    <a:pt x="251" y="6"/>
                    <a:pt x="251" y="6"/>
                  </a:cubicBezTo>
                  <a:cubicBezTo>
                    <a:pt x="251" y="9"/>
                    <a:pt x="251" y="9"/>
                    <a:pt x="251" y="9"/>
                  </a:cubicBezTo>
                  <a:cubicBezTo>
                    <a:pt x="251" y="9"/>
                    <a:pt x="251" y="9"/>
                    <a:pt x="251" y="9"/>
                  </a:cubicBezTo>
                  <a:cubicBezTo>
                    <a:pt x="251" y="6"/>
                    <a:pt x="251" y="6"/>
                    <a:pt x="251" y="6"/>
                  </a:cubicBezTo>
                  <a:cubicBezTo>
                    <a:pt x="251" y="9"/>
                    <a:pt x="251" y="9"/>
                    <a:pt x="251" y="9"/>
                  </a:cubicBezTo>
                  <a:cubicBezTo>
                    <a:pt x="251" y="8"/>
                    <a:pt x="251" y="8"/>
                    <a:pt x="251" y="8"/>
                  </a:cubicBezTo>
                  <a:cubicBezTo>
                    <a:pt x="251" y="9"/>
                    <a:pt x="251" y="9"/>
                    <a:pt x="251" y="9"/>
                  </a:cubicBezTo>
                  <a:cubicBezTo>
                    <a:pt x="251" y="9"/>
                    <a:pt x="251" y="9"/>
                    <a:pt x="251" y="9"/>
                  </a:cubicBezTo>
                  <a:cubicBezTo>
                    <a:pt x="251" y="8"/>
                    <a:pt x="251" y="8"/>
                    <a:pt x="251" y="8"/>
                  </a:cubicBezTo>
                  <a:cubicBezTo>
                    <a:pt x="251" y="9"/>
                    <a:pt x="251" y="9"/>
                    <a:pt x="251" y="9"/>
                  </a:cubicBezTo>
                  <a:cubicBezTo>
                    <a:pt x="251" y="9"/>
                    <a:pt x="251" y="9"/>
                    <a:pt x="252" y="9"/>
                  </a:cubicBezTo>
                  <a:cubicBezTo>
                    <a:pt x="256" y="11"/>
                    <a:pt x="263" y="15"/>
                    <a:pt x="273" y="20"/>
                  </a:cubicBezTo>
                  <a:cubicBezTo>
                    <a:pt x="306" y="39"/>
                    <a:pt x="371" y="78"/>
                    <a:pt x="428" y="112"/>
                  </a:cubicBezTo>
                  <a:cubicBezTo>
                    <a:pt x="456" y="129"/>
                    <a:pt x="483" y="145"/>
                    <a:pt x="503" y="157"/>
                  </a:cubicBezTo>
                  <a:cubicBezTo>
                    <a:pt x="513" y="163"/>
                    <a:pt x="521" y="168"/>
                    <a:pt x="527" y="171"/>
                  </a:cubicBezTo>
                  <a:cubicBezTo>
                    <a:pt x="530" y="173"/>
                    <a:pt x="533" y="174"/>
                    <a:pt x="535" y="175"/>
                  </a:cubicBezTo>
                  <a:cubicBezTo>
                    <a:pt x="536" y="175"/>
                    <a:pt x="536" y="176"/>
                    <a:pt x="537" y="176"/>
                  </a:cubicBezTo>
                  <a:cubicBezTo>
                    <a:pt x="538" y="176"/>
                    <a:pt x="538" y="176"/>
                    <a:pt x="538" y="176"/>
                  </a:cubicBezTo>
                  <a:cubicBezTo>
                    <a:pt x="539" y="176"/>
                    <a:pt x="539" y="177"/>
                    <a:pt x="540" y="177"/>
                  </a:cubicBezTo>
                  <a:cubicBezTo>
                    <a:pt x="540" y="177"/>
                    <a:pt x="541" y="177"/>
                    <a:pt x="542" y="176"/>
                  </a:cubicBezTo>
                  <a:cubicBezTo>
                    <a:pt x="542" y="176"/>
                    <a:pt x="543" y="176"/>
                    <a:pt x="544" y="175"/>
                  </a:cubicBezTo>
                  <a:cubicBezTo>
                    <a:pt x="544" y="174"/>
                    <a:pt x="545" y="172"/>
                    <a:pt x="544" y="171"/>
                  </a:cubicBezTo>
                  <a:cubicBezTo>
                    <a:pt x="544" y="170"/>
                    <a:pt x="543" y="169"/>
                    <a:pt x="542" y="168"/>
                  </a:cubicBezTo>
                  <a:cubicBezTo>
                    <a:pt x="542" y="168"/>
                    <a:pt x="538" y="166"/>
                    <a:pt x="531" y="162"/>
                  </a:cubicBezTo>
                  <a:cubicBezTo>
                    <a:pt x="505" y="147"/>
                    <a:pt x="441" y="109"/>
                    <a:pt x="383" y="74"/>
                  </a:cubicBezTo>
                  <a:cubicBezTo>
                    <a:pt x="355" y="56"/>
                    <a:pt x="327" y="39"/>
                    <a:pt x="307" y="26"/>
                  </a:cubicBezTo>
                  <a:cubicBezTo>
                    <a:pt x="297" y="20"/>
                    <a:pt x="289" y="14"/>
                    <a:pt x="284" y="10"/>
                  </a:cubicBezTo>
                  <a:cubicBezTo>
                    <a:pt x="281" y="8"/>
                    <a:pt x="279" y="6"/>
                    <a:pt x="277" y="5"/>
                  </a:cubicBezTo>
                  <a:cubicBezTo>
                    <a:pt x="277" y="4"/>
                    <a:pt x="276" y="4"/>
                    <a:pt x="276" y="4"/>
                  </a:cubicBezTo>
                  <a:cubicBezTo>
                    <a:pt x="276" y="4"/>
                    <a:pt x="276" y="4"/>
                    <a:pt x="276" y="4"/>
                  </a:cubicBezTo>
                  <a:cubicBezTo>
                    <a:pt x="274" y="5"/>
                    <a:pt x="274" y="5"/>
                    <a:pt x="274" y="5"/>
                  </a:cubicBezTo>
                  <a:cubicBezTo>
                    <a:pt x="276" y="5"/>
                    <a:pt x="276" y="5"/>
                    <a:pt x="276" y="5"/>
                  </a:cubicBezTo>
                  <a:cubicBezTo>
                    <a:pt x="276" y="4"/>
                    <a:pt x="276" y="4"/>
                    <a:pt x="276" y="4"/>
                  </a:cubicBezTo>
                  <a:cubicBezTo>
                    <a:pt x="274" y="5"/>
                    <a:pt x="274" y="5"/>
                    <a:pt x="274" y="5"/>
                  </a:cubicBezTo>
                  <a:cubicBezTo>
                    <a:pt x="276" y="5"/>
                    <a:pt x="276" y="5"/>
                    <a:pt x="276" y="5"/>
                  </a:cubicBezTo>
                  <a:cubicBezTo>
                    <a:pt x="273" y="5"/>
                    <a:pt x="273" y="5"/>
                    <a:pt x="273" y="5"/>
                  </a:cubicBezTo>
                  <a:cubicBezTo>
                    <a:pt x="276" y="7"/>
                    <a:pt x="276" y="7"/>
                    <a:pt x="276" y="7"/>
                  </a:cubicBezTo>
                  <a:cubicBezTo>
                    <a:pt x="276" y="6"/>
                    <a:pt x="276" y="6"/>
                    <a:pt x="276" y="5"/>
                  </a:cubicBezTo>
                  <a:cubicBezTo>
                    <a:pt x="273" y="5"/>
                    <a:pt x="273" y="5"/>
                    <a:pt x="273" y="5"/>
                  </a:cubicBezTo>
                  <a:cubicBezTo>
                    <a:pt x="276" y="7"/>
                    <a:pt x="276" y="7"/>
                    <a:pt x="276" y="7"/>
                  </a:cubicBezTo>
                  <a:cubicBezTo>
                    <a:pt x="272" y="5"/>
                    <a:pt x="272" y="5"/>
                    <a:pt x="272" y="5"/>
                  </a:cubicBezTo>
                  <a:cubicBezTo>
                    <a:pt x="270" y="8"/>
                    <a:pt x="270" y="8"/>
                    <a:pt x="270" y="8"/>
                  </a:cubicBezTo>
                  <a:cubicBezTo>
                    <a:pt x="556" y="166"/>
                    <a:pt x="556" y="166"/>
                    <a:pt x="556" y="166"/>
                  </a:cubicBezTo>
                  <a:cubicBezTo>
                    <a:pt x="558" y="167"/>
                    <a:pt x="560" y="166"/>
                    <a:pt x="561" y="164"/>
                  </a:cubicBezTo>
                  <a:cubicBezTo>
                    <a:pt x="563" y="162"/>
                    <a:pt x="562" y="160"/>
                    <a:pt x="560" y="158"/>
                  </a:cubicBezTo>
                  <a:cubicBezTo>
                    <a:pt x="310" y="2"/>
                    <a:pt x="310" y="2"/>
                    <a:pt x="310" y="2"/>
                  </a:cubicBezTo>
                  <a:cubicBezTo>
                    <a:pt x="308" y="6"/>
                    <a:pt x="308" y="6"/>
                    <a:pt x="308" y="6"/>
                  </a:cubicBezTo>
                  <a:cubicBezTo>
                    <a:pt x="306" y="10"/>
                    <a:pt x="306" y="10"/>
                    <a:pt x="306" y="10"/>
                  </a:cubicBezTo>
                  <a:cubicBezTo>
                    <a:pt x="306" y="10"/>
                    <a:pt x="369" y="47"/>
                    <a:pt x="435" y="85"/>
                  </a:cubicBezTo>
                  <a:cubicBezTo>
                    <a:pt x="467" y="104"/>
                    <a:pt x="501" y="122"/>
                    <a:pt x="527" y="137"/>
                  </a:cubicBezTo>
                  <a:cubicBezTo>
                    <a:pt x="540" y="144"/>
                    <a:pt x="551" y="149"/>
                    <a:pt x="560" y="154"/>
                  </a:cubicBezTo>
                  <a:cubicBezTo>
                    <a:pt x="564" y="156"/>
                    <a:pt x="568" y="157"/>
                    <a:pt x="571" y="159"/>
                  </a:cubicBezTo>
                  <a:cubicBezTo>
                    <a:pt x="572" y="159"/>
                    <a:pt x="573" y="160"/>
                    <a:pt x="575" y="160"/>
                  </a:cubicBezTo>
                  <a:cubicBezTo>
                    <a:pt x="576" y="160"/>
                    <a:pt x="577" y="160"/>
                    <a:pt x="578" y="161"/>
                  </a:cubicBezTo>
                  <a:cubicBezTo>
                    <a:pt x="579" y="161"/>
                    <a:pt x="579" y="160"/>
                    <a:pt x="580" y="160"/>
                  </a:cubicBezTo>
                  <a:cubicBezTo>
                    <a:pt x="581" y="160"/>
                    <a:pt x="582" y="159"/>
                    <a:pt x="583" y="158"/>
                  </a:cubicBezTo>
                  <a:cubicBezTo>
                    <a:pt x="583" y="157"/>
                    <a:pt x="583" y="156"/>
                    <a:pt x="583" y="155"/>
                  </a:cubicBezTo>
                  <a:cubicBezTo>
                    <a:pt x="583" y="154"/>
                    <a:pt x="582" y="153"/>
                    <a:pt x="581" y="152"/>
                  </a:cubicBezTo>
                  <a:cubicBezTo>
                    <a:pt x="581" y="152"/>
                    <a:pt x="578" y="150"/>
                    <a:pt x="571" y="146"/>
                  </a:cubicBezTo>
                  <a:cubicBezTo>
                    <a:pt x="549" y="132"/>
                    <a:pt x="493" y="98"/>
                    <a:pt x="443" y="67"/>
                  </a:cubicBezTo>
                  <a:cubicBezTo>
                    <a:pt x="418" y="51"/>
                    <a:pt x="394" y="36"/>
                    <a:pt x="376" y="25"/>
                  </a:cubicBezTo>
                  <a:cubicBezTo>
                    <a:pt x="368" y="20"/>
                    <a:pt x="360" y="15"/>
                    <a:pt x="356" y="12"/>
                  </a:cubicBezTo>
                  <a:cubicBezTo>
                    <a:pt x="353" y="10"/>
                    <a:pt x="351" y="9"/>
                    <a:pt x="350" y="8"/>
                  </a:cubicBezTo>
                  <a:cubicBezTo>
                    <a:pt x="349" y="8"/>
                    <a:pt x="349" y="7"/>
                    <a:pt x="349" y="7"/>
                  </a:cubicBezTo>
                  <a:cubicBezTo>
                    <a:pt x="349" y="7"/>
                    <a:pt x="349" y="7"/>
                    <a:pt x="349" y="7"/>
                  </a:cubicBezTo>
                  <a:cubicBezTo>
                    <a:pt x="347" y="9"/>
                    <a:pt x="347" y="9"/>
                    <a:pt x="347" y="9"/>
                  </a:cubicBezTo>
                  <a:cubicBezTo>
                    <a:pt x="349" y="7"/>
                    <a:pt x="349" y="7"/>
                    <a:pt x="349" y="7"/>
                  </a:cubicBezTo>
                  <a:cubicBezTo>
                    <a:pt x="349" y="7"/>
                    <a:pt x="349" y="7"/>
                    <a:pt x="349" y="7"/>
                  </a:cubicBezTo>
                  <a:cubicBezTo>
                    <a:pt x="347" y="9"/>
                    <a:pt x="347" y="9"/>
                    <a:pt x="347" y="9"/>
                  </a:cubicBezTo>
                  <a:cubicBezTo>
                    <a:pt x="349" y="7"/>
                    <a:pt x="349" y="7"/>
                    <a:pt x="349" y="7"/>
                  </a:cubicBezTo>
                  <a:cubicBezTo>
                    <a:pt x="346" y="10"/>
                    <a:pt x="346" y="10"/>
                    <a:pt x="346" y="10"/>
                  </a:cubicBezTo>
                  <a:cubicBezTo>
                    <a:pt x="349" y="8"/>
                    <a:pt x="349" y="8"/>
                    <a:pt x="349" y="8"/>
                  </a:cubicBezTo>
                  <a:cubicBezTo>
                    <a:pt x="349" y="7"/>
                    <a:pt x="349" y="7"/>
                    <a:pt x="349" y="7"/>
                  </a:cubicBezTo>
                  <a:cubicBezTo>
                    <a:pt x="346" y="10"/>
                    <a:pt x="346" y="10"/>
                    <a:pt x="346" y="10"/>
                  </a:cubicBezTo>
                  <a:cubicBezTo>
                    <a:pt x="349" y="8"/>
                    <a:pt x="349" y="8"/>
                    <a:pt x="349" y="8"/>
                  </a:cubicBezTo>
                  <a:cubicBezTo>
                    <a:pt x="345" y="10"/>
                    <a:pt x="345" y="10"/>
                    <a:pt x="345" y="10"/>
                  </a:cubicBezTo>
                  <a:cubicBezTo>
                    <a:pt x="350" y="10"/>
                    <a:pt x="350" y="10"/>
                    <a:pt x="350" y="10"/>
                  </a:cubicBezTo>
                  <a:cubicBezTo>
                    <a:pt x="350" y="9"/>
                    <a:pt x="349" y="8"/>
                    <a:pt x="349" y="8"/>
                  </a:cubicBezTo>
                  <a:cubicBezTo>
                    <a:pt x="345" y="10"/>
                    <a:pt x="345" y="10"/>
                    <a:pt x="345" y="10"/>
                  </a:cubicBezTo>
                  <a:cubicBezTo>
                    <a:pt x="350" y="10"/>
                    <a:pt x="350" y="10"/>
                    <a:pt x="350" y="10"/>
                  </a:cubicBezTo>
                  <a:cubicBezTo>
                    <a:pt x="345" y="10"/>
                    <a:pt x="345" y="10"/>
                    <a:pt x="345" y="10"/>
                  </a:cubicBezTo>
                  <a:cubicBezTo>
                    <a:pt x="349" y="13"/>
                    <a:pt x="349" y="13"/>
                    <a:pt x="349" y="13"/>
                  </a:cubicBezTo>
                  <a:cubicBezTo>
                    <a:pt x="350" y="11"/>
                    <a:pt x="350" y="11"/>
                    <a:pt x="350" y="10"/>
                  </a:cubicBezTo>
                  <a:cubicBezTo>
                    <a:pt x="345" y="10"/>
                    <a:pt x="345" y="10"/>
                    <a:pt x="345" y="10"/>
                  </a:cubicBezTo>
                  <a:cubicBezTo>
                    <a:pt x="349" y="13"/>
                    <a:pt x="349" y="13"/>
                    <a:pt x="349" y="13"/>
                  </a:cubicBezTo>
                  <a:cubicBezTo>
                    <a:pt x="349" y="12"/>
                    <a:pt x="349" y="12"/>
                    <a:pt x="349" y="12"/>
                  </a:cubicBezTo>
                  <a:cubicBezTo>
                    <a:pt x="346" y="10"/>
                    <a:pt x="346" y="10"/>
                    <a:pt x="346" y="10"/>
                  </a:cubicBezTo>
                  <a:cubicBezTo>
                    <a:pt x="347" y="14"/>
                    <a:pt x="347" y="14"/>
                    <a:pt x="347" y="14"/>
                  </a:cubicBezTo>
                  <a:cubicBezTo>
                    <a:pt x="348" y="14"/>
                    <a:pt x="348" y="13"/>
                    <a:pt x="349" y="12"/>
                  </a:cubicBezTo>
                  <a:cubicBezTo>
                    <a:pt x="346" y="10"/>
                    <a:pt x="346" y="10"/>
                    <a:pt x="346" y="10"/>
                  </a:cubicBezTo>
                  <a:cubicBezTo>
                    <a:pt x="347" y="14"/>
                    <a:pt x="347" y="14"/>
                    <a:pt x="347" y="14"/>
                  </a:cubicBezTo>
                  <a:cubicBezTo>
                    <a:pt x="346" y="11"/>
                    <a:pt x="346" y="11"/>
                    <a:pt x="346" y="11"/>
                  </a:cubicBezTo>
                  <a:cubicBezTo>
                    <a:pt x="346" y="14"/>
                    <a:pt x="346" y="14"/>
                    <a:pt x="346" y="14"/>
                  </a:cubicBezTo>
                  <a:cubicBezTo>
                    <a:pt x="346" y="14"/>
                    <a:pt x="347" y="14"/>
                    <a:pt x="347" y="14"/>
                  </a:cubicBezTo>
                  <a:cubicBezTo>
                    <a:pt x="346" y="11"/>
                    <a:pt x="346" y="11"/>
                    <a:pt x="346" y="11"/>
                  </a:cubicBezTo>
                  <a:cubicBezTo>
                    <a:pt x="346" y="14"/>
                    <a:pt x="346" y="14"/>
                    <a:pt x="346" y="14"/>
                  </a:cubicBezTo>
                  <a:cubicBezTo>
                    <a:pt x="346" y="13"/>
                    <a:pt x="346" y="13"/>
                    <a:pt x="346" y="13"/>
                  </a:cubicBezTo>
                  <a:cubicBezTo>
                    <a:pt x="346" y="14"/>
                    <a:pt x="346" y="14"/>
                    <a:pt x="346" y="14"/>
                  </a:cubicBezTo>
                  <a:cubicBezTo>
                    <a:pt x="346" y="14"/>
                    <a:pt x="346" y="14"/>
                    <a:pt x="346" y="14"/>
                  </a:cubicBezTo>
                  <a:cubicBezTo>
                    <a:pt x="346" y="13"/>
                    <a:pt x="346" y="13"/>
                    <a:pt x="346" y="13"/>
                  </a:cubicBezTo>
                  <a:cubicBezTo>
                    <a:pt x="346" y="14"/>
                    <a:pt x="346" y="14"/>
                    <a:pt x="346" y="14"/>
                  </a:cubicBezTo>
                  <a:cubicBezTo>
                    <a:pt x="346" y="14"/>
                    <a:pt x="347" y="14"/>
                    <a:pt x="347" y="14"/>
                  </a:cubicBezTo>
                  <a:cubicBezTo>
                    <a:pt x="350" y="15"/>
                    <a:pt x="356" y="18"/>
                    <a:pt x="364" y="22"/>
                  </a:cubicBezTo>
                  <a:cubicBezTo>
                    <a:pt x="392" y="36"/>
                    <a:pt x="443" y="64"/>
                    <a:pt x="487" y="89"/>
                  </a:cubicBezTo>
                  <a:cubicBezTo>
                    <a:pt x="509" y="102"/>
                    <a:pt x="529" y="113"/>
                    <a:pt x="544" y="122"/>
                  </a:cubicBezTo>
                  <a:cubicBezTo>
                    <a:pt x="551" y="126"/>
                    <a:pt x="557" y="129"/>
                    <a:pt x="561" y="132"/>
                  </a:cubicBezTo>
                  <a:cubicBezTo>
                    <a:pt x="565" y="134"/>
                    <a:pt x="568" y="136"/>
                    <a:pt x="568" y="136"/>
                  </a:cubicBezTo>
                  <a:cubicBezTo>
                    <a:pt x="570" y="137"/>
                    <a:pt x="572" y="136"/>
                    <a:pt x="574" y="134"/>
                  </a:cubicBezTo>
                  <a:cubicBezTo>
                    <a:pt x="575" y="132"/>
                    <a:pt x="574" y="129"/>
                    <a:pt x="572" y="128"/>
                  </a:cubicBezTo>
                  <a:cubicBezTo>
                    <a:pt x="394" y="17"/>
                    <a:pt x="394" y="17"/>
                    <a:pt x="394" y="17"/>
                  </a:cubicBezTo>
                  <a:cubicBezTo>
                    <a:pt x="392" y="21"/>
                    <a:pt x="392" y="21"/>
                    <a:pt x="392" y="21"/>
                  </a:cubicBezTo>
                  <a:cubicBezTo>
                    <a:pt x="396" y="23"/>
                    <a:pt x="396" y="23"/>
                    <a:pt x="396" y="23"/>
                  </a:cubicBezTo>
                  <a:cubicBezTo>
                    <a:pt x="392" y="21"/>
                    <a:pt x="392" y="21"/>
                    <a:pt x="392" y="21"/>
                  </a:cubicBezTo>
                  <a:cubicBezTo>
                    <a:pt x="394" y="25"/>
                    <a:pt x="394" y="25"/>
                    <a:pt x="394" y="25"/>
                  </a:cubicBezTo>
                  <a:cubicBezTo>
                    <a:pt x="394" y="25"/>
                    <a:pt x="395" y="24"/>
                    <a:pt x="396" y="23"/>
                  </a:cubicBezTo>
                  <a:cubicBezTo>
                    <a:pt x="392" y="21"/>
                    <a:pt x="392" y="21"/>
                    <a:pt x="392" y="21"/>
                  </a:cubicBezTo>
                  <a:cubicBezTo>
                    <a:pt x="394" y="25"/>
                    <a:pt x="394" y="25"/>
                    <a:pt x="394" y="25"/>
                  </a:cubicBezTo>
                  <a:cubicBezTo>
                    <a:pt x="392" y="21"/>
                    <a:pt x="392" y="21"/>
                    <a:pt x="392" y="21"/>
                  </a:cubicBezTo>
                  <a:cubicBezTo>
                    <a:pt x="392" y="25"/>
                    <a:pt x="392" y="25"/>
                    <a:pt x="392" y="25"/>
                  </a:cubicBezTo>
                  <a:cubicBezTo>
                    <a:pt x="392" y="25"/>
                    <a:pt x="393" y="25"/>
                    <a:pt x="394" y="25"/>
                  </a:cubicBezTo>
                  <a:cubicBezTo>
                    <a:pt x="392" y="21"/>
                    <a:pt x="392" y="21"/>
                    <a:pt x="392" y="21"/>
                  </a:cubicBezTo>
                  <a:cubicBezTo>
                    <a:pt x="392" y="25"/>
                    <a:pt x="392" y="25"/>
                    <a:pt x="392" y="25"/>
                  </a:cubicBezTo>
                  <a:cubicBezTo>
                    <a:pt x="392" y="21"/>
                    <a:pt x="392" y="21"/>
                    <a:pt x="392" y="21"/>
                  </a:cubicBezTo>
                  <a:cubicBezTo>
                    <a:pt x="391" y="25"/>
                    <a:pt x="391" y="25"/>
                    <a:pt x="391" y="25"/>
                  </a:cubicBezTo>
                  <a:cubicBezTo>
                    <a:pt x="392" y="25"/>
                    <a:pt x="392" y="25"/>
                    <a:pt x="392" y="25"/>
                  </a:cubicBezTo>
                  <a:cubicBezTo>
                    <a:pt x="392" y="21"/>
                    <a:pt x="392" y="21"/>
                    <a:pt x="392" y="21"/>
                  </a:cubicBezTo>
                  <a:cubicBezTo>
                    <a:pt x="391" y="25"/>
                    <a:pt x="391" y="25"/>
                    <a:pt x="391" y="25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1" y="25"/>
                    <a:pt x="391" y="25"/>
                    <a:pt x="391" y="25"/>
                  </a:cubicBezTo>
                  <a:cubicBezTo>
                    <a:pt x="391" y="25"/>
                    <a:pt x="391" y="25"/>
                    <a:pt x="391" y="25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1" y="25"/>
                    <a:pt x="391" y="25"/>
                    <a:pt x="391" y="25"/>
                  </a:cubicBezTo>
                  <a:cubicBezTo>
                    <a:pt x="391" y="25"/>
                    <a:pt x="391" y="25"/>
                    <a:pt x="391" y="25"/>
                  </a:cubicBezTo>
                  <a:cubicBezTo>
                    <a:pt x="392" y="25"/>
                    <a:pt x="393" y="26"/>
                    <a:pt x="394" y="26"/>
                  </a:cubicBezTo>
                  <a:cubicBezTo>
                    <a:pt x="400" y="29"/>
                    <a:pt x="413" y="35"/>
                    <a:pt x="429" y="43"/>
                  </a:cubicBezTo>
                  <a:cubicBezTo>
                    <a:pt x="453" y="55"/>
                    <a:pt x="484" y="71"/>
                    <a:pt x="508" y="83"/>
                  </a:cubicBezTo>
                  <a:cubicBezTo>
                    <a:pt x="521" y="89"/>
                    <a:pt x="531" y="95"/>
                    <a:pt x="539" y="99"/>
                  </a:cubicBezTo>
                  <a:cubicBezTo>
                    <a:pt x="547" y="102"/>
                    <a:pt x="551" y="105"/>
                    <a:pt x="551" y="105"/>
                  </a:cubicBezTo>
                  <a:cubicBezTo>
                    <a:pt x="553" y="106"/>
                    <a:pt x="556" y="105"/>
                    <a:pt x="557" y="103"/>
                  </a:cubicBezTo>
                  <a:cubicBezTo>
                    <a:pt x="558" y="102"/>
                    <a:pt x="558" y="102"/>
                    <a:pt x="558" y="101"/>
                  </a:cubicBezTo>
                  <a:cubicBezTo>
                    <a:pt x="558" y="99"/>
                    <a:pt x="557" y="99"/>
                    <a:pt x="557" y="98"/>
                  </a:cubicBezTo>
                  <a:cubicBezTo>
                    <a:pt x="556" y="98"/>
                    <a:pt x="556" y="97"/>
                    <a:pt x="556" y="97"/>
                  </a:cubicBezTo>
                  <a:cubicBezTo>
                    <a:pt x="555" y="96"/>
                    <a:pt x="554" y="96"/>
                    <a:pt x="553" y="95"/>
                  </a:cubicBezTo>
                  <a:cubicBezTo>
                    <a:pt x="548" y="92"/>
                    <a:pt x="540" y="86"/>
                    <a:pt x="530" y="80"/>
                  </a:cubicBezTo>
                  <a:cubicBezTo>
                    <a:pt x="515" y="71"/>
                    <a:pt x="496" y="60"/>
                    <a:pt x="481" y="51"/>
                  </a:cubicBezTo>
                  <a:cubicBezTo>
                    <a:pt x="473" y="46"/>
                    <a:pt x="467" y="42"/>
                    <a:pt x="462" y="39"/>
                  </a:cubicBezTo>
                  <a:cubicBezTo>
                    <a:pt x="460" y="38"/>
                    <a:pt x="458" y="37"/>
                    <a:pt x="457" y="36"/>
                  </a:cubicBezTo>
                  <a:cubicBezTo>
                    <a:pt x="456" y="35"/>
                    <a:pt x="456" y="35"/>
                    <a:pt x="455" y="35"/>
                  </a:cubicBezTo>
                  <a:cubicBezTo>
                    <a:pt x="455" y="35"/>
                    <a:pt x="455" y="35"/>
                    <a:pt x="455" y="35"/>
                  </a:cubicBezTo>
                  <a:cubicBezTo>
                    <a:pt x="454" y="36"/>
                    <a:pt x="454" y="36"/>
                    <a:pt x="454" y="36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5" y="35"/>
                    <a:pt x="455" y="35"/>
                    <a:pt x="455" y="35"/>
                  </a:cubicBezTo>
                  <a:cubicBezTo>
                    <a:pt x="454" y="36"/>
                    <a:pt x="454" y="36"/>
                    <a:pt x="454" y="36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3" y="38"/>
                    <a:pt x="453" y="38"/>
                    <a:pt x="453" y="38"/>
                  </a:cubicBezTo>
                  <a:cubicBezTo>
                    <a:pt x="456" y="36"/>
                    <a:pt x="456" y="36"/>
                    <a:pt x="456" y="36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3" y="38"/>
                    <a:pt x="453" y="38"/>
                    <a:pt x="453" y="38"/>
                  </a:cubicBezTo>
                  <a:cubicBezTo>
                    <a:pt x="456" y="36"/>
                    <a:pt x="456" y="36"/>
                    <a:pt x="456" y="36"/>
                  </a:cubicBezTo>
                  <a:cubicBezTo>
                    <a:pt x="452" y="38"/>
                    <a:pt x="452" y="38"/>
                    <a:pt x="452" y="38"/>
                  </a:cubicBezTo>
                  <a:cubicBezTo>
                    <a:pt x="457" y="38"/>
                    <a:pt x="457" y="38"/>
                    <a:pt x="457" y="38"/>
                  </a:cubicBezTo>
                  <a:cubicBezTo>
                    <a:pt x="456" y="37"/>
                    <a:pt x="456" y="36"/>
                    <a:pt x="456" y="36"/>
                  </a:cubicBezTo>
                  <a:cubicBezTo>
                    <a:pt x="452" y="38"/>
                    <a:pt x="452" y="38"/>
                    <a:pt x="452" y="38"/>
                  </a:cubicBezTo>
                  <a:cubicBezTo>
                    <a:pt x="457" y="38"/>
                    <a:pt x="457" y="38"/>
                    <a:pt x="457" y="38"/>
                  </a:cubicBezTo>
                  <a:cubicBezTo>
                    <a:pt x="452" y="38"/>
                    <a:pt x="452" y="38"/>
                    <a:pt x="452" y="38"/>
                  </a:cubicBezTo>
                  <a:cubicBezTo>
                    <a:pt x="456" y="40"/>
                    <a:pt x="456" y="40"/>
                    <a:pt x="456" y="40"/>
                  </a:cubicBezTo>
                  <a:cubicBezTo>
                    <a:pt x="456" y="39"/>
                    <a:pt x="457" y="38"/>
                    <a:pt x="457" y="38"/>
                  </a:cubicBezTo>
                  <a:cubicBezTo>
                    <a:pt x="452" y="38"/>
                    <a:pt x="452" y="38"/>
                    <a:pt x="452" y="38"/>
                  </a:cubicBezTo>
                  <a:cubicBezTo>
                    <a:pt x="456" y="40"/>
                    <a:pt x="456" y="40"/>
                    <a:pt x="456" y="40"/>
                  </a:cubicBezTo>
                  <a:cubicBezTo>
                    <a:pt x="457" y="38"/>
                    <a:pt x="457" y="36"/>
                    <a:pt x="455" y="34"/>
                  </a:cubicBezTo>
                  <a:cubicBezTo>
                    <a:pt x="453" y="33"/>
                    <a:pt x="450" y="33"/>
                    <a:pt x="449" y="35"/>
                  </a:cubicBezTo>
                  <a:cubicBezTo>
                    <a:pt x="448" y="36"/>
                    <a:pt x="448" y="37"/>
                    <a:pt x="448" y="38"/>
                  </a:cubicBezTo>
                  <a:cubicBezTo>
                    <a:pt x="448" y="39"/>
                    <a:pt x="448" y="40"/>
                    <a:pt x="448" y="40"/>
                  </a:cubicBezTo>
                  <a:cubicBezTo>
                    <a:pt x="449" y="41"/>
                    <a:pt x="449" y="41"/>
                    <a:pt x="449" y="41"/>
                  </a:cubicBezTo>
                  <a:cubicBezTo>
                    <a:pt x="450" y="41"/>
                    <a:pt x="450" y="42"/>
                    <a:pt x="450" y="42"/>
                  </a:cubicBezTo>
                  <a:cubicBezTo>
                    <a:pt x="452" y="43"/>
                    <a:pt x="454" y="45"/>
                    <a:pt x="458" y="47"/>
                  </a:cubicBezTo>
                  <a:cubicBezTo>
                    <a:pt x="470" y="54"/>
                    <a:pt x="493" y="68"/>
                    <a:pt x="514" y="80"/>
                  </a:cubicBezTo>
                  <a:cubicBezTo>
                    <a:pt x="524" y="87"/>
                    <a:pt x="533" y="92"/>
                    <a:pt x="540" y="97"/>
                  </a:cubicBezTo>
                  <a:cubicBezTo>
                    <a:pt x="543" y="99"/>
                    <a:pt x="546" y="101"/>
                    <a:pt x="548" y="102"/>
                  </a:cubicBezTo>
                  <a:cubicBezTo>
                    <a:pt x="549" y="103"/>
                    <a:pt x="550" y="103"/>
                    <a:pt x="550" y="103"/>
                  </a:cubicBezTo>
                  <a:cubicBezTo>
                    <a:pt x="550" y="103"/>
                    <a:pt x="550" y="103"/>
                    <a:pt x="550" y="103"/>
                  </a:cubicBezTo>
                  <a:cubicBezTo>
                    <a:pt x="550" y="103"/>
                    <a:pt x="550" y="103"/>
                    <a:pt x="550" y="103"/>
                  </a:cubicBezTo>
                  <a:cubicBezTo>
                    <a:pt x="552" y="102"/>
                    <a:pt x="552" y="102"/>
                    <a:pt x="552" y="102"/>
                  </a:cubicBezTo>
                  <a:cubicBezTo>
                    <a:pt x="550" y="103"/>
                    <a:pt x="550" y="103"/>
                    <a:pt x="550" y="103"/>
                  </a:cubicBezTo>
                  <a:cubicBezTo>
                    <a:pt x="550" y="103"/>
                    <a:pt x="550" y="103"/>
                    <a:pt x="550" y="103"/>
                  </a:cubicBezTo>
                  <a:cubicBezTo>
                    <a:pt x="552" y="102"/>
                    <a:pt x="552" y="102"/>
                    <a:pt x="552" y="102"/>
                  </a:cubicBezTo>
                  <a:cubicBezTo>
                    <a:pt x="550" y="103"/>
                    <a:pt x="550" y="103"/>
                    <a:pt x="550" y="103"/>
                  </a:cubicBezTo>
                  <a:cubicBezTo>
                    <a:pt x="553" y="101"/>
                    <a:pt x="553" y="101"/>
                    <a:pt x="553" y="101"/>
                  </a:cubicBezTo>
                  <a:cubicBezTo>
                    <a:pt x="549" y="101"/>
                    <a:pt x="549" y="101"/>
                    <a:pt x="549" y="101"/>
                  </a:cubicBezTo>
                  <a:cubicBezTo>
                    <a:pt x="549" y="102"/>
                    <a:pt x="550" y="103"/>
                    <a:pt x="550" y="103"/>
                  </a:cubicBezTo>
                  <a:cubicBezTo>
                    <a:pt x="553" y="101"/>
                    <a:pt x="553" y="101"/>
                    <a:pt x="553" y="101"/>
                  </a:cubicBezTo>
                  <a:cubicBezTo>
                    <a:pt x="549" y="101"/>
                    <a:pt x="549" y="101"/>
                    <a:pt x="549" y="101"/>
                  </a:cubicBezTo>
                  <a:cubicBezTo>
                    <a:pt x="553" y="101"/>
                    <a:pt x="553" y="101"/>
                    <a:pt x="553" y="101"/>
                  </a:cubicBezTo>
                  <a:cubicBezTo>
                    <a:pt x="550" y="99"/>
                    <a:pt x="550" y="99"/>
                    <a:pt x="550" y="99"/>
                  </a:cubicBezTo>
                  <a:cubicBezTo>
                    <a:pt x="549" y="99"/>
                    <a:pt x="549" y="100"/>
                    <a:pt x="549" y="101"/>
                  </a:cubicBezTo>
                  <a:cubicBezTo>
                    <a:pt x="553" y="101"/>
                    <a:pt x="553" y="101"/>
                    <a:pt x="553" y="101"/>
                  </a:cubicBezTo>
                  <a:cubicBezTo>
                    <a:pt x="550" y="99"/>
                    <a:pt x="550" y="99"/>
                    <a:pt x="550" y="99"/>
                  </a:cubicBezTo>
                  <a:cubicBezTo>
                    <a:pt x="553" y="101"/>
                    <a:pt x="553" y="101"/>
                    <a:pt x="553" y="101"/>
                  </a:cubicBezTo>
                  <a:cubicBezTo>
                    <a:pt x="555" y="97"/>
                    <a:pt x="555" y="97"/>
                    <a:pt x="555" y="97"/>
                  </a:cubicBezTo>
                  <a:cubicBezTo>
                    <a:pt x="555" y="97"/>
                    <a:pt x="516" y="77"/>
                    <a:pt x="476" y="57"/>
                  </a:cubicBezTo>
                  <a:cubicBezTo>
                    <a:pt x="456" y="47"/>
                    <a:pt x="436" y="37"/>
                    <a:pt x="421" y="29"/>
                  </a:cubicBezTo>
                  <a:cubicBezTo>
                    <a:pt x="413" y="26"/>
                    <a:pt x="407" y="23"/>
                    <a:pt x="402" y="20"/>
                  </a:cubicBezTo>
                  <a:cubicBezTo>
                    <a:pt x="400" y="19"/>
                    <a:pt x="398" y="18"/>
                    <a:pt x="396" y="18"/>
                  </a:cubicBezTo>
                  <a:cubicBezTo>
                    <a:pt x="396" y="17"/>
                    <a:pt x="395" y="17"/>
                    <a:pt x="394" y="17"/>
                  </a:cubicBezTo>
                  <a:cubicBezTo>
                    <a:pt x="394" y="17"/>
                    <a:pt x="394" y="17"/>
                    <a:pt x="394" y="17"/>
                  </a:cubicBezTo>
                  <a:cubicBezTo>
                    <a:pt x="393" y="17"/>
                    <a:pt x="393" y="17"/>
                    <a:pt x="393" y="17"/>
                  </a:cubicBezTo>
                  <a:cubicBezTo>
                    <a:pt x="393" y="17"/>
                    <a:pt x="393" y="16"/>
                    <a:pt x="392" y="16"/>
                  </a:cubicBezTo>
                  <a:cubicBezTo>
                    <a:pt x="392" y="16"/>
                    <a:pt x="391" y="16"/>
                    <a:pt x="391" y="17"/>
                  </a:cubicBezTo>
                  <a:cubicBezTo>
                    <a:pt x="390" y="17"/>
                    <a:pt x="389" y="17"/>
                    <a:pt x="388" y="19"/>
                  </a:cubicBezTo>
                  <a:cubicBezTo>
                    <a:pt x="387" y="21"/>
                    <a:pt x="388" y="23"/>
                    <a:pt x="390" y="24"/>
                  </a:cubicBezTo>
                  <a:cubicBezTo>
                    <a:pt x="568" y="136"/>
                    <a:pt x="568" y="136"/>
                    <a:pt x="568" y="136"/>
                  </a:cubicBezTo>
                  <a:cubicBezTo>
                    <a:pt x="570" y="132"/>
                    <a:pt x="570" y="132"/>
                    <a:pt x="570" y="132"/>
                  </a:cubicBezTo>
                  <a:cubicBezTo>
                    <a:pt x="572" y="128"/>
                    <a:pt x="572" y="128"/>
                    <a:pt x="572" y="128"/>
                  </a:cubicBezTo>
                  <a:cubicBezTo>
                    <a:pt x="572" y="128"/>
                    <a:pt x="520" y="98"/>
                    <a:pt x="465" y="67"/>
                  </a:cubicBezTo>
                  <a:cubicBezTo>
                    <a:pt x="438" y="52"/>
                    <a:pt x="411" y="36"/>
                    <a:pt x="389" y="25"/>
                  </a:cubicBezTo>
                  <a:cubicBezTo>
                    <a:pt x="378" y="19"/>
                    <a:pt x="369" y="14"/>
                    <a:pt x="362" y="11"/>
                  </a:cubicBezTo>
                  <a:cubicBezTo>
                    <a:pt x="358" y="9"/>
                    <a:pt x="355" y="8"/>
                    <a:pt x="353" y="7"/>
                  </a:cubicBezTo>
                  <a:cubicBezTo>
                    <a:pt x="351" y="7"/>
                    <a:pt x="350" y="6"/>
                    <a:pt x="349" y="6"/>
                  </a:cubicBezTo>
                  <a:cubicBezTo>
                    <a:pt x="348" y="6"/>
                    <a:pt x="347" y="5"/>
                    <a:pt x="346" y="5"/>
                  </a:cubicBezTo>
                  <a:cubicBezTo>
                    <a:pt x="346" y="5"/>
                    <a:pt x="345" y="5"/>
                    <a:pt x="344" y="6"/>
                  </a:cubicBezTo>
                  <a:cubicBezTo>
                    <a:pt x="343" y="6"/>
                    <a:pt x="342" y="7"/>
                    <a:pt x="342" y="8"/>
                  </a:cubicBezTo>
                  <a:cubicBezTo>
                    <a:pt x="345" y="10"/>
                    <a:pt x="345" y="10"/>
                    <a:pt x="345" y="10"/>
                  </a:cubicBezTo>
                  <a:cubicBezTo>
                    <a:pt x="342" y="7"/>
                    <a:pt x="342" y="7"/>
                    <a:pt x="342" y="7"/>
                  </a:cubicBezTo>
                  <a:cubicBezTo>
                    <a:pt x="341" y="8"/>
                    <a:pt x="341" y="9"/>
                    <a:pt x="341" y="10"/>
                  </a:cubicBezTo>
                  <a:cubicBezTo>
                    <a:pt x="341" y="11"/>
                    <a:pt x="341" y="12"/>
                    <a:pt x="341" y="12"/>
                  </a:cubicBezTo>
                  <a:cubicBezTo>
                    <a:pt x="342" y="13"/>
                    <a:pt x="342" y="13"/>
                    <a:pt x="342" y="13"/>
                  </a:cubicBezTo>
                  <a:cubicBezTo>
                    <a:pt x="343" y="13"/>
                    <a:pt x="343" y="14"/>
                    <a:pt x="343" y="14"/>
                  </a:cubicBezTo>
                  <a:cubicBezTo>
                    <a:pt x="344" y="15"/>
                    <a:pt x="346" y="16"/>
                    <a:pt x="348" y="17"/>
                  </a:cubicBezTo>
                  <a:cubicBezTo>
                    <a:pt x="357" y="23"/>
                    <a:pt x="375" y="35"/>
                    <a:pt x="398" y="49"/>
                  </a:cubicBezTo>
                  <a:cubicBezTo>
                    <a:pt x="467" y="93"/>
                    <a:pt x="577" y="160"/>
                    <a:pt x="577" y="160"/>
                  </a:cubicBezTo>
                  <a:cubicBezTo>
                    <a:pt x="579" y="156"/>
                    <a:pt x="579" y="156"/>
                    <a:pt x="579" y="156"/>
                  </a:cubicBezTo>
                  <a:cubicBezTo>
                    <a:pt x="575" y="154"/>
                    <a:pt x="575" y="154"/>
                    <a:pt x="575" y="154"/>
                  </a:cubicBezTo>
                  <a:cubicBezTo>
                    <a:pt x="578" y="156"/>
                    <a:pt x="578" y="156"/>
                    <a:pt x="578" y="156"/>
                  </a:cubicBezTo>
                  <a:cubicBezTo>
                    <a:pt x="577" y="152"/>
                    <a:pt x="577" y="152"/>
                    <a:pt x="577" y="152"/>
                  </a:cubicBezTo>
                  <a:cubicBezTo>
                    <a:pt x="577" y="152"/>
                    <a:pt x="576" y="153"/>
                    <a:pt x="575" y="154"/>
                  </a:cubicBezTo>
                  <a:cubicBezTo>
                    <a:pt x="578" y="156"/>
                    <a:pt x="578" y="156"/>
                    <a:pt x="578" y="156"/>
                  </a:cubicBezTo>
                  <a:cubicBezTo>
                    <a:pt x="577" y="152"/>
                    <a:pt x="577" y="152"/>
                    <a:pt x="577" y="152"/>
                  </a:cubicBezTo>
                  <a:cubicBezTo>
                    <a:pt x="578" y="155"/>
                    <a:pt x="578" y="155"/>
                    <a:pt x="578" y="155"/>
                  </a:cubicBezTo>
                  <a:cubicBezTo>
                    <a:pt x="578" y="152"/>
                    <a:pt x="578" y="152"/>
                    <a:pt x="578" y="152"/>
                  </a:cubicBezTo>
                  <a:cubicBezTo>
                    <a:pt x="578" y="152"/>
                    <a:pt x="578" y="152"/>
                    <a:pt x="577" y="152"/>
                  </a:cubicBezTo>
                  <a:cubicBezTo>
                    <a:pt x="578" y="155"/>
                    <a:pt x="578" y="155"/>
                    <a:pt x="578" y="155"/>
                  </a:cubicBezTo>
                  <a:cubicBezTo>
                    <a:pt x="578" y="152"/>
                    <a:pt x="578" y="152"/>
                    <a:pt x="578" y="152"/>
                  </a:cubicBezTo>
                  <a:cubicBezTo>
                    <a:pt x="578" y="153"/>
                    <a:pt x="578" y="153"/>
                    <a:pt x="578" y="153"/>
                  </a:cubicBezTo>
                  <a:cubicBezTo>
                    <a:pt x="578" y="152"/>
                    <a:pt x="578" y="152"/>
                    <a:pt x="578" y="152"/>
                  </a:cubicBezTo>
                  <a:cubicBezTo>
                    <a:pt x="578" y="152"/>
                    <a:pt x="578" y="152"/>
                    <a:pt x="578" y="152"/>
                  </a:cubicBezTo>
                  <a:cubicBezTo>
                    <a:pt x="578" y="153"/>
                    <a:pt x="578" y="153"/>
                    <a:pt x="578" y="153"/>
                  </a:cubicBezTo>
                  <a:cubicBezTo>
                    <a:pt x="578" y="152"/>
                    <a:pt x="578" y="152"/>
                    <a:pt x="578" y="152"/>
                  </a:cubicBezTo>
                  <a:cubicBezTo>
                    <a:pt x="578" y="152"/>
                    <a:pt x="578" y="152"/>
                    <a:pt x="578" y="152"/>
                  </a:cubicBezTo>
                  <a:cubicBezTo>
                    <a:pt x="577" y="152"/>
                    <a:pt x="575" y="151"/>
                    <a:pt x="572" y="150"/>
                  </a:cubicBezTo>
                  <a:cubicBezTo>
                    <a:pt x="567" y="148"/>
                    <a:pt x="559" y="144"/>
                    <a:pt x="548" y="138"/>
                  </a:cubicBezTo>
                  <a:cubicBezTo>
                    <a:pt x="513" y="120"/>
                    <a:pt x="453" y="86"/>
                    <a:pt x="402" y="56"/>
                  </a:cubicBezTo>
                  <a:cubicBezTo>
                    <a:pt x="377" y="42"/>
                    <a:pt x="354" y="28"/>
                    <a:pt x="337" y="18"/>
                  </a:cubicBezTo>
                  <a:cubicBezTo>
                    <a:pt x="329" y="13"/>
                    <a:pt x="322" y="9"/>
                    <a:pt x="317" y="7"/>
                  </a:cubicBezTo>
                  <a:cubicBezTo>
                    <a:pt x="313" y="4"/>
                    <a:pt x="310" y="2"/>
                    <a:pt x="310" y="2"/>
                  </a:cubicBezTo>
                  <a:cubicBezTo>
                    <a:pt x="308" y="1"/>
                    <a:pt x="305" y="2"/>
                    <a:pt x="304" y="4"/>
                  </a:cubicBezTo>
                  <a:cubicBezTo>
                    <a:pt x="303" y="6"/>
                    <a:pt x="304" y="8"/>
                    <a:pt x="306" y="10"/>
                  </a:cubicBezTo>
                  <a:cubicBezTo>
                    <a:pt x="421" y="82"/>
                    <a:pt x="421" y="82"/>
                    <a:pt x="421" y="82"/>
                  </a:cubicBezTo>
                  <a:cubicBezTo>
                    <a:pt x="274" y="1"/>
                    <a:pt x="274" y="1"/>
                    <a:pt x="274" y="1"/>
                  </a:cubicBezTo>
                  <a:cubicBezTo>
                    <a:pt x="272" y="0"/>
                    <a:pt x="270" y="0"/>
                    <a:pt x="268" y="2"/>
                  </a:cubicBezTo>
                  <a:cubicBezTo>
                    <a:pt x="268" y="3"/>
                    <a:pt x="268" y="4"/>
                    <a:pt x="268" y="5"/>
                  </a:cubicBezTo>
                  <a:cubicBezTo>
                    <a:pt x="268" y="6"/>
                    <a:pt x="268" y="7"/>
                    <a:pt x="268" y="8"/>
                  </a:cubicBezTo>
                  <a:cubicBezTo>
                    <a:pt x="269" y="9"/>
                    <a:pt x="270" y="10"/>
                    <a:pt x="271" y="10"/>
                  </a:cubicBezTo>
                  <a:cubicBezTo>
                    <a:pt x="272" y="12"/>
                    <a:pt x="275" y="14"/>
                    <a:pt x="278" y="17"/>
                  </a:cubicBezTo>
                  <a:cubicBezTo>
                    <a:pt x="289" y="25"/>
                    <a:pt x="311" y="40"/>
                    <a:pt x="338" y="56"/>
                  </a:cubicBezTo>
                  <a:cubicBezTo>
                    <a:pt x="417" y="106"/>
                    <a:pt x="538" y="176"/>
                    <a:pt x="538" y="176"/>
                  </a:cubicBezTo>
                  <a:cubicBezTo>
                    <a:pt x="540" y="172"/>
                    <a:pt x="540" y="172"/>
                    <a:pt x="540" y="172"/>
                  </a:cubicBezTo>
                  <a:cubicBezTo>
                    <a:pt x="537" y="170"/>
                    <a:pt x="537" y="170"/>
                    <a:pt x="537" y="170"/>
                  </a:cubicBezTo>
                  <a:cubicBezTo>
                    <a:pt x="540" y="172"/>
                    <a:pt x="540" y="172"/>
                    <a:pt x="540" y="172"/>
                  </a:cubicBezTo>
                  <a:cubicBezTo>
                    <a:pt x="539" y="168"/>
                    <a:pt x="539" y="168"/>
                    <a:pt x="539" y="168"/>
                  </a:cubicBezTo>
                  <a:cubicBezTo>
                    <a:pt x="538" y="168"/>
                    <a:pt x="537" y="169"/>
                    <a:pt x="537" y="170"/>
                  </a:cubicBezTo>
                  <a:cubicBezTo>
                    <a:pt x="540" y="172"/>
                    <a:pt x="540" y="172"/>
                    <a:pt x="540" y="172"/>
                  </a:cubicBezTo>
                  <a:cubicBezTo>
                    <a:pt x="539" y="168"/>
                    <a:pt x="539" y="168"/>
                    <a:pt x="539" y="168"/>
                  </a:cubicBezTo>
                  <a:cubicBezTo>
                    <a:pt x="540" y="172"/>
                    <a:pt x="540" y="172"/>
                    <a:pt x="540" y="172"/>
                  </a:cubicBezTo>
                  <a:cubicBezTo>
                    <a:pt x="540" y="168"/>
                    <a:pt x="540" y="168"/>
                    <a:pt x="540" y="168"/>
                  </a:cubicBezTo>
                  <a:cubicBezTo>
                    <a:pt x="540" y="168"/>
                    <a:pt x="539" y="168"/>
                    <a:pt x="539" y="168"/>
                  </a:cubicBezTo>
                  <a:cubicBezTo>
                    <a:pt x="540" y="172"/>
                    <a:pt x="540" y="172"/>
                    <a:pt x="540" y="172"/>
                  </a:cubicBezTo>
                  <a:cubicBezTo>
                    <a:pt x="540" y="168"/>
                    <a:pt x="540" y="168"/>
                    <a:pt x="540" y="168"/>
                  </a:cubicBezTo>
                  <a:cubicBezTo>
                    <a:pt x="540" y="171"/>
                    <a:pt x="540" y="171"/>
                    <a:pt x="540" y="171"/>
                  </a:cubicBezTo>
                  <a:cubicBezTo>
                    <a:pt x="541" y="168"/>
                    <a:pt x="541" y="168"/>
                    <a:pt x="541" y="168"/>
                  </a:cubicBezTo>
                  <a:cubicBezTo>
                    <a:pt x="540" y="168"/>
                    <a:pt x="540" y="168"/>
                    <a:pt x="540" y="168"/>
                  </a:cubicBezTo>
                  <a:cubicBezTo>
                    <a:pt x="540" y="171"/>
                    <a:pt x="540" y="171"/>
                    <a:pt x="540" y="171"/>
                  </a:cubicBezTo>
                  <a:cubicBezTo>
                    <a:pt x="541" y="168"/>
                    <a:pt x="541" y="168"/>
                    <a:pt x="541" y="168"/>
                  </a:cubicBezTo>
                  <a:cubicBezTo>
                    <a:pt x="540" y="169"/>
                    <a:pt x="540" y="169"/>
                    <a:pt x="540" y="169"/>
                  </a:cubicBezTo>
                  <a:cubicBezTo>
                    <a:pt x="541" y="168"/>
                    <a:pt x="541" y="168"/>
                    <a:pt x="541" y="168"/>
                  </a:cubicBezTo>
                  <a:cubicBezTo>
                    <a:pt x="541" y="168"/>
                    <a:pt x="541" y="168"/>
                    <a:pt x="541" y="168"/>
                  </a:cubicBezTo>
                  <a:cubicBezTo>
                    <a:pt x="540" y="169"/>
                    <a:pt x="540" y="169"/>
                    <a:pt x="540" y="169"/>
                  </a:cubicBezTo>
                  <a:cubicBezTo>
                    <a:pt x="541" y="168"/>
                    <a:pt x="541" y="168"/>
                    <a:pt x="541" y="168"/>
                  </a:cubicBezTo>
                  <a:cubicBezTo>
                    <a:pt x="541" y="168"/>
                    <a:pt x="541" y="168"/>
                    <a:pt x="541" y="168"/>
                  </a:cubicBezTo>
                  <a:cubicBezTo>
                    <a:pt x="540" y="168"/>
                    <a:pt x="538" y="167"/>
                    <a:pt x="535" y="165"/>
                  </a:cubicBezTo>
                  <a:cubicBezTo>
                    <a:pt x="524" y="160"/>
                    <a:pt x="502" y="147"/>
                    <a:pt x="474" y="130"/>
                  </a:cubicBezTo>
                  <a:cubicBezTo>
                    <a:pt x="433" y="105"/>
                    <a:pt x="379" y="73"/>
                    <a:pt x="336" y="47"/>
                  </a:cubicBezTo>
                  <a:cubicBezTo>
                    <a:pt x="314" y="34"/>
                    <a:pt x="294" y="22"/>
                    <a:pt x="279" y="14"/>
                  </a:cubicBezTo>
                  <a:cubicBezTo>
                    <a:pt x="272" y="10"/>
                    <a:pt x="266" y="7"/>
                    <a:pt x="261" y="4"/>
                  </a:cubicBezTo>
                  <a:cubicBezTo>
                    <a:pt x="259" y="3"/>
                    <a:pt x="257" y="2"/>
                    <a:pt x="256" y="1"/>
                  </a:cubicBezTo>
                  <a:cubicBezTo>
                    <a:pt x="255" y="1"/>
                    <a:pt x="254" y="1"/>
                    <a:pt x="253" y="1"/>
                  </a:cubicBezTo>
                  <a:cubicBezTo>
                    <a:pt x="253" y="0"/>
                    <a:pt x="252" y="0"/>
                    <a:pt x="251" y="0"/>
                  </a:cubicBezTo>
                  <a:cubicBezTo>
                    <a:pt x="251" y="0"/>
                    <a:pt x="250" y="0"/>
                    <a:pt x="249" y="0"/>
                  </a:cubicBezTo>
                  <a:cubicBezTo>
                    <a:pt x="249" y="1"/>
                    <a:pt x="248" y="1"/>
                    <a:pt x="247" y="2"/>
                  </a:cubicBezTo>
                  <a:cubicBezTo>
                    <a:pt x="246" y="3"/>
                    <a:pt x="246" y="5"/>
                    <a:pt x="246" y="6"/>
                  </a:cubicBezTo>
                  <a:cubicBezTo>
                    <a:pt x="247" y="7"/>
                    <a:pt x="247" y="8"/>
                    <a:pt x="248" y="8"/>
                  </a:cubicBezTo>
                  <a:cubicBezTo>
                    <a:pt x="248" y="8"/>
                    <a:pt x="253" y="11"/>
                    <a:pt x="260" y="15"/>
                  </a:cubicBezTo>
                  <a:cubicBezTo>
                    <a:pt x="286" y="31"/>
                    <a:pt x="350" y="71"/>
                    <a:pt x="409" y="107"/>
                  </a:cubicBezTo>
                  <a:cubicBezTo>
                    <a:pt x="438" y="126"/>
                    <a:pt x="465" y="143"/>
                    <a:pt x="485" y="155"/>
                  </a:cubicBezTo>
                  <a:cubicBezTo>
                    <a:pt x="495" y="162"/>
                    <a:pt x="504" y="167"/>
                    <a:pt x="509" y="171"/>
                  </a:cubicBezTo>
                  <a:cubicBezTo>
                    <a:pt x="512" y="173"/>
                    <a:pt x="515" y="174"/>
                    <a:pt x="516" y="175"/>
                  </a:cubicBezTo>
                  <a:cubicBezTo>
                    <a:pt x="517" y="176"/>
                    <a:pt x="517" y="176"/>
                    <a:pt x="518" y="176"/>
                  </a:cubicBezTo>
                  <a:cubicBezTo>
                    <a:pt x="518" y="176"/>
                    <a:pt x="518" y="176"/>
                    <a:pt x="518" y="176"/>
                  </a:cubicBezTo>
                  <a:cubicBezTo>
                    <a:pt x="518" y="176"/>
                    <a:pt x="518" y="176"/>
                    <a:pt x="518" y="176"/>
                  </a:cubicBezTo>
                  <a:cubicBezTo>
                    <a:pt x="519" y="175"/>
                    <a:pt x="519" y="175"/>
                    <a:pt x="519" y="175"/>
                  </a:cubicBezTo>
                  <a:cubicBezTo>
                    <a:pt x="517" y="176"/>
                    <a:pt x="517" y="176"/>
                    <a:pt x="517" y="176"/>
                  </a:cubicBezTo>
                  <a:cubicBezTo>
                    <a:pt x="518" y="176"/>
                    <a:pt x="518" y="176"/>
                    <a:pt x="518" y="176"/>
                  </a:cubicBezTo>
                  <a:cubicBezTo>
                    <a:pt x="519" y="175"/>
                    <a:pt x="519" y="175"/>
                    <a:pt x="519" y="175"/>
                  </a:cubicBezTo>
                  <a:cubicBezTo>
                    <a:pt x="517" y="176"/>
                    <a:pt x="517" y="176"/>
                    <a:pt x="517" y="176"/>
                  </a:cubicBezTo>
                  <a:cubicBezTo>
                    <a:pt x="520" y="174"/>
                    <a:pt x="520" y="174"/>
                    <a:pt x="520" y="174"/>
                  </a:cubicBezTo>
                  <a:cubicBezTo>
                    <a:pt x="517" y="176"/>
                    <a:pt x="517" y="176"/>
                    <a:pt x="517" y="176"/>
                  </a:cubicBezTo>
                  <a:cubicBezTo>
                    <a:pt x="517" y="176"/>
                    <a:pt x="517" y="176"/>
                    <a:pt x="517" y="176"/>
                  </a:cubicBezTo>
                  <a:cubicBezTo>
                    <a:pt x="520" y="174"/>
                    <a:pt x="520" y="174"/>
                    <a:pt x="520" y="174"/>
                  </a:cubicBezTo>
                  <a:cubicBezTo>
                    <a:pt x="517" y="176"/>
                    <a:pt x="517" y="176"/>
                    <a:pt x="517" y="176"/>
                  </a:cubicBezTo>
                  <a:cubicBezTo>
                    <a:pt x="521" y="173"/>
                    <a:pt x="521" y="173"/>
                    <a:pt x="521" y="173"/>
                  </a:cubicBezTo>
                  <a:cubicBezTo>
                    <a:pt x="516" y="173"/>
                    <a:pt x="516" y="173"/>
                    <a:pt x="516" y="173"/>
                  </a:cubicBezTo>
                  <a:cubicBezTo>
                    <a:pt x="517" y="175"/>
                    <a:pt x="517" y="175"/>
                    <a:pt x="517" y="176"/>
                  </a:cubicBezTo>
                  <a:cubicBezTo>
                    <a:pt x="521" y="173"/>
                    <a:pt x="521" y="173"/>
                    <a:pt x="521" y="173"/>
                  </a:cubicBezTo>
                  <a:cubicBezTo>
                    <a:pt x="516" y="173"/>
                    <a:pt x="516" y="173"/>
                    <a:pt x="516" y="173"/>
                  </a:cubicBezTo>
                  <a:cubicBezTo>
                    <a:pt x="521" y="173"/>
                    <a:pt x="521" y="173"/>
                    <a:pt x="521" y="173"/>
                  </a:cubicBezTo>
                  <a:cubicBezTo>
                    <a:pt x="517" y="171"/>
                    <a:pt x="517" y="171"/>
                    <a:pt x="517" y="171"/>
                  </a:cubicBezTo>
                  <a:cubicBezTo>
                    <a:pt x="517" y="172"/>
                    <a:pt x="516" y="173"/>
                    <a:pt x="516" y="173"/>
                  </a:cubicBezTo>
                  <a:cubicBezTo>
                    <a:pt x="521" y="173"/>
                    <a:pt x="521" y="173"/>
                    <a:pt x="521" y="173"/>
                  </a:cubicBezTo>
                  <a:cubicBezTo>
                    <a:pt x="517" y="171"/>
                    <a:pt x="517" y="171"/>
                    <a:pt x="517" y="171"/>
                  </a:cubicBezTo>
                  <a:cubicBezTo>
                    <a:pt x="521" y="173"/>
                    <a:pt x="521" y="173"/>
                    <a:pt x="521" y="173"/>
                  </a:cubicBezTo>
                  <a:cubicBezTo>
                    <a:pt x="517" y="171"/>
                    <a:pt x="517" y="171"/>
                    <a:pt x="517" y="171"/>
                  </a:cubicBezTo>
                  <a:cubicBezTo>
                    <a:pt x="520" y="173"/>
                    <a:pt x="520" y="173"/>
                    <a:pt x="520" y="173"/>
                  </a:cubicBezTo>
                  <a:cubicBezTo>
                    <a:pt x="519" y="170"/>
                    <a:pt x="519" y="170"/>
                    <a:pt x="519" y="170"/>
                  </a:cubicBezTo>
                  <a:cubicBezTo>
                    <a:pt x="518" y="170"/>
                    <a:pt x="518" y="170"/>
                    <a:pt x="517" y="171"/>
                  </a:cubicBezTo>
                  <a:cubicBezTo>
                    <a:pt x="520" y="173"/>
                    <a:pt x="520" y="173"/>
                    <a:pt x="520" y="173"/>
                  </a:cubicBezTo>
                  <a:cubicBezTo>
                    <a:pt x="519" y="170"/>
                    <a:pt x="519" y="170"/>
                    <a:pt x="519" y="170"/>
                  </a:cubicBezTo>
                  <a:cubicBezTo>
                    <a:pt x="520" y="172"/>
                    <a:pt x="520" y="172"/>
                    <a:pt x="520" y="172"/>
                  </a:cubicBezTo>
                  <a:cubicBezTo>
                    <a:pt x="520" y="170"/>
                    <a:pt x="520" y="170"/>
                    <a:pt x="520" y="170"/>
                  </a:cubicBezTo>
                  <a:cubicBezTo>
                    <a:pt x="520" y="170"/>
                    <a:pt x="519" y="170"/>
                    <a:pt x="519" y="170"/>
                  </a:cubicBezTo>
                  <a:cubicBezTo>
                    <a:pt x="520" y="172"/>
                    <a:pt x="520" y="172"/>
                    <a:pt x="520" y="172"/>
                  </a:cubicBezTo>
                  <a:cubicBezTo>
                    <a:pt x="520" y="170"/>
                    <a:pt x="520" y="170"/>
                    <a:pt x="520" y="170"/>
                  </a:cubicBezTo>
                  <a:cubicBezTo>
                    <a:pt x="520" y="170"/>
                    <a:pt x="520" y="170"/>
                    <a:pt x="520" y="170"/>
                  </a:cubicBezTo>
                  <a:cubicBezTo>
                    <a:pt x="519" y="169"/>
                    <a:pt x="519" y="169"/>
                    <a:pt x="517" y="169"/>
                  </a:cubicBezTo>
                  <a:cubicBezTo>
                    <a:pt x="513" y="168"/>
                    <a:pt x="505" y="164"/>
                    <a:pt x="495" y="159"/>
                  </a:cubicBezTo>
                  <a:cubicBezTo>
                    <a:pt x="458" y="140"/>
                    <a:pt x="391" y="100"/>
                    <a:pt x="333" y="66"/>
                  </a:cubicBezTo>
                  <a:cubicBezTo>
                    <a:pt x="304" y="48"/>
                    <a:pt x="277" y="32"/>
                    <a:pt x="258" y="20"/>
                  </a:cubicBezTo>
                  <a:cubicBezTo>
                    <a:pt x="248" y="14"/>
                    <a:pt x="240" y="10"/>
                    <a:pt x="235" y="6"/>
                  </a:cubicBezTo>
                  <a:cubicBezTo>
                    <a:pt x="229" y="3"/>
                    <a:pt x="226" y="1"/>
                    <a:pt x="226" y="1"/>
                  </a:cubicBezTo>
                  <a:cubicBezTo>
                    <a:pt x="224" y="0"/>
                    <a:pt x="222" y="0"/>
                    <a:pt x="220" y="3"/>
                  </a:cubicBezTo>
                  <a:cubicBezTo>
                    <a:pt x="219" y="5"/>
                    <a:pt x="220" y="7"/>
                    <a:pt x="222" y="8"/>
                  </a:cubicBezTo>
                  <a:cubicBezTo>
                    <a:pt x="328" y="75"/>
                    <a:pt x="328" y="75"/>
                    <a:pt x="328" y="75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199" y="2"/>
                    <a:pt x="197" y="2"/>
                    <a:pt x="195" y="4"/>
                  </a:cubicBezTo>
                  <a:cubicBezTo>
                    <a:pt x="194" y="6"/>
                    <a:pt x="195" y="9"/>
                    <a:pt x="197" y="10"/>
                  </a:cubicBezTo>
                  <a:cubicBezTo>
                    <a:pt x="330" y="93"/>
                    <a:pt x="330" y="93"/>
                    <a:pt x="330" y="93"/>
                  </a:cubicBezTo>
                  <a:cubicBezTo>
                    <a:pt x="178" y="8"/>
                    <a:pt x="178" y="8"/>
                    <a:pt x="178" y="8"/>
                  </a:cubicBezTo>
                  <a:cubicBezTo>
                    <a:pt x="176" y="7"/>
                    <a:pt x="173" y="8"/>
                    <a:pt x="172" y="10"/>
                  </a:cubicBezTo>
                  <a:cubicBezTo>
                    <a:pt x="172" y="11"/>
                    <a:pt x="171" y="12"/>
                    <a:pt x="171" y="12"/>
                  </a:cubicBezTo>
                  <a:cubicBezTo>
                    <a:pt x="171" y="14"/>
                    <a:pt x="172" y="14"/>
                    <a:pt x="172" y="15"/>
                  </a:cubicBezTo>
                  <a:cubicBezTo>
                    <a:pt x="173" y="16"/>
                    <a:pt x="174" y="17"/>
                    <a:pt x="174" y="18"/>
                  </a:cubicBezTo>
                  <a:cubicBezTo>
                    <a:pt x="176" y="20"/>
                    <a:pt x="179" y="22"/>
                    <a:pt x="182" y="25"/>
                  </a:cubicBezTo>
                  <a:cubicBezTo>
                    <a:pt x="195" y="35"/>
                    <a:pt x="219" y="50"/>
                    <a:pt x="249" y="69"/>
                  </a:cubicBezTo>
                  <a:cubicBezTo>
                    <a:pt x="336" y="123"/>
                    <a:pt x="470" y="201"/>
                    <a:pt x="470" y="201"/>
                  </a:cubicBezTo>
                  <a:cubicBezTo>
                    <a:pt x="472" y="197"/>
                    <a:pt x="472" y="197"/>
                    <a:pt x="472" y="197"/>
                  </a:cubicBezTo>
                  <a:cubicBezTo>
                    <a:pt x="468" y="195"/>
                    <a:pt x="468" y="195"/>
                    <a:pt x="468" y="195"/>
                  </a:cubicBezTo>
                  <a:cubicBezTo>
                    <a:pt x="472" y="197"/>
                    <a:pt x="472" y="197"/>
                    <a:pt x="472" y="197"/>
                  </a:cubicBezTo>
                  <a:cubicBezTo>
                    <a:pt x="470" y="193"/>
                    <a:pt x="470" y="193"/>
                    <a:pt x="470" y="193"/>
                  </a:cubicBezTo>
                  <a:cubicBezTo>
                    <a:pt x="470" y="193"/>
                    <a:pt x="469" y="194"/>
                    <a:pt x="468" y="195"/>
                  </a:cubicBezTo>
                  <a:cubicBezTo>
                    <a:pt x="472" y="197"/>
                    <a:pt x="472" y="197"/>
                    <a:pt x="472" y="197"/>
                  </a:cubicBezTo>
                  <a:cubicBezTo>
                    <a:pt x="470" y="193"/>
                    <a:pt x="470" y="193"/>
                    <a:pt x="470" y="193"/>
                  </a:cubicBezTo>
                  <a:cubicBezTo>
                    <a:pt x="472" y="197"/>
                    <a:pt x="472" y="197"/>
                    <a:pt x="472" y="197"/>
                  </a:cubicBezTo>
                  <a:cubicBezTo>
                    <a:pt x="472" y="193"/>
                    <a:pt x="472" y="193"/>
                    <a:pt x="472" y="193"/>
                  </a:cubicBezTo>
                  <a:cubicBezTo>
                    <a:pt x="471" y="193"/>
                    <a:pt x="471" y="193"/>
                    <a:pt x="470" y="193"/>
                  </a:cubicBezTo>
                  <a:cubicBezTo>
                    <a:pt x="472" y="197"/>
                    <a:pt x="472" y="197"/>
                    <a:pt x="472" y="197"/>
                  </a:cubicBezTo>
                  <a:cubicBezTo>
                    <a:pt x="472" y="193"/>
                    <a:pt x="472" y="193"/>
                    <a:pt x="472" y="193"/>
                  </a:cubicBezTo>
                  <a:cubicBezTo>
                    <a:pt x="472" y="196"/>
                    <a:pt x="472" y="196"/>
                    <a:pt x="472" y="196"/>
                  </a:cubicBezTo>
                  <a:cubicBezTo>
                    <a:pt x="472" y="193"/>
                    <a:pt x="472" y="193"/>
                    <a:pt x="472" y="193"/>
                  </a:cubicBezTo>
                  <a:cubicBezTo>
                    <a:pt x="472" y="193"/>
                    <a:pt x="472" y="193"/>
                    <a:pt x="472" y="193"/>
                  </a:cubicBezTo>
                  <a:cubicBezTo>
                    <a:pt x="472" y="196"/>
                    <a:pt x="472" y="196"/>
                    <a:pt x="472" y="196"/>
                  </a:cubicBezTo>
                  <a:cubicBezTo>
                    <a:pt x="472" y="193"/>
                    <a:pt x="472" y="193"/>
                    <a:pt x="472" y="193"/>
                  </a:cubicBezTo>
                  <a:cubicBezTo>
                    <a:pt x="472" y="193"/>
                    <a:pt x="472" y="193"/>
                    <a:pt x="472" y="193"/>
                  </a:cubicBezTo>
                  <a:cubicBezTo>
                    <a:pt x="472" y="193"/>
                    <a:pt x="471" y="192"/>
                    <a:pt x="470" y="192"/>
                  </a:cubicBezTo>
                  <a:cubicBezTo>
                    <a:pt x="466" y="190"/>
                    <a:pt x="458" y="186"/>
                    <a:pt x="446" y="180"/>
                  </a:cubicBezTo>
                  <a:cubicBezTo>
                    <a:pt x="407" y="158"/>
                    <a:pt x="331" y="116"/>
                    <a:pt x="266" y="78"/>
                  </a:cubicBezTo>
                  <a:cubicBezTo>
                    <a:pt x="233" y="60"/>
                    <a:pt x="203" y="42"/>
                    <a:pt x="181" y="30"/>
                  </a:cubicBezTo>
                  <a:cubicBezTo>
                    <a:pt x="170" y="23"/>
                    <a:pt x="161" y="18"/>
                    <a:pt x="154" y="15"/>
                  </a:cubicBezTo>
                  <a:cubicBezTo>
                    <a:pt x="148" y="11"/>
                    <a:pt x="145" y="9"/>
                    <a:pt x="145" y="9"/>
                  </a:cubicBezTo>
                  <a:cubicBezTo>
                    <a:pt x="143" y="8"/>
                    <a:pt x="140" y="8"/>
                    <a:pt x="139" y="10"/>
                  </a:cubicBezTo>
                  <a:cubicBezTo>
                    <a:pt x="138" y="13"/>
                    <a:pt x="138" y="15"/>
                    <a:pt x="140" y="16"/>
                  </a:cubicBezTo>
                  <a:cubicBezTo>
                    <a:pt x="140" y="16"/>
                    <a:pt x="145" y="19"/>
                    <a:pt x="153" y="24"/>
                  </a:cubicBezTo>
                  <a:cubicBezTo>
                    <a:pt x="183" y="42"/>
                    <a:pt x="256" y="86"/>
                    <a:pt x="322" y="126"/>
                  </a:cubicBezTo>
                  <a:cubicBezTo>
                    <a:pt x="355" y="147"/>
                    <a:pt x="386" y="166"/>
                    <a:pt x="408" y="181"/>
                  </a:cubicBezTo>
                  <a:cubicBezTo>
                    <a:pt x="420" y="188"/>
                    <a:pt x="429" y="194"/>
                    <a:pt x="436" y="199"/>
                  </a:cubicBezTo>
                  <a:cubicBezTo>
                    <a:pt x="439" y="201"/>
                    <a:pt x="441" y="203"/>
                    <a:pt x="443" y="204"/>
                  </a:cubicBezTo>
                  <a:cubicBezTo>
                    <a:pt x="444" y="205"/>
                    <a:pt x="444" y="205"/>
                    <a:pt x="444" y="205"/>
                  </a:cubicBezTo>
                  <a:cubicBezTo>
                    <a:pt x="445" y="206"/>
                    <a:pt x="445" y="206"/>
                    <a:pt x="445" y="206"/>
                  </a:cubicBezTo>
                  <a:cubicBezTo>
                    <a:pt x="446" y="204"/>
                    <a:pt x="446" y="204"/>
                    <a:pt x="446" y="204"/>
                  </a:cubicBezTo>
                  <a:cubicBezTo>
                    <a:pt x="444" y="205"/>
                    <a:pt x="444" y="205"/>
                    <a:pt x="444" y="205"/>
                  </a:cubicBezTo>
                  <a:cubicBezTo>
                    <a:pt x="445" y="206"/>
                    <a:pt x="445" y="206"/>
                    <a:pt x="445" y="206"/>
                  </a:cubicBezTo>
                  <a:cubicBezTo>
                    <a:pt x="446" y="204"/>
                    <a:pt x="446" y="204"/>
                    <a:pt x="446" y="204"/>
                  </a:cubicBezTo>
                  <a:cubicBezTo>
                    <a:pt x="444" y="205"/>
                    <a:pt x="444" y="205"/>
                    <a:pt x="444" y="205"/>
                  </a:cubicBezTo>
                  <a:cubicBezTo>
                    <a:pt x="448" y="204"/>
                    <a:pt x="448" y="204"/>
                    <a:pt x="448" y="204"/>
                  </a:cubicBezTo>
                  <a:cubicBezTo>
                    <a:pt x="444" y="204"/>
                    <a:pt x="444" y="204"/>
                    <a:pt x="444" y="204"/>
                  </a:cubicBezTo>
                  <a:cubicBezTo>
                    <a:pt x="444" y="205"/>
                    <a:pt x="444" y="205"/>
                    <a:pt x="444" y="205"/>
                  </a:cubicBezTo>
                  <a:cubicBezTo>
                    <a:pt x="448" y="204"/>
                    <a:pt x="448" y="204"/>
                    <a:pt x="448" y="204"/>
                  </a:cubicBezTo>
                  <a:cubicBezTo>
                    <a:pt x="444" y="204"/>
                    <a:pt x="444" y="204"/>
                    <a:pt x="444" y="204"/>
                  </a:cubicBezTo>
                  <a:cubicBezTo>
                    <a:pt x="448" y="204"/>
                    <a:pt x="448" y="204"/>
                    <a:pt x="448" y="204"/>
                  </a:cubicBezTo>
                  <a:cubicBezTo>
                    <a:pt x="445" y="201"/>
                    <a:pt x="445" y="201"/>
                    <a:pt x="445" y="201"/>
                  </a:cubicBezTo>
                  <a:cubicBezTo>
                    <a:pt x="444" y="202"/>
                    <a:pt x="444" y="203"/>
                    <a:pt x="444" y="204"/>
                  </a:cubicBezTo>
                  <a:cubicBezTo>
                    <a:pt x="448" y="204"/>
                    <a:pt x="448" y="204"/>
                    <a:pt x="448" y="204"/>
                  </a:cubicBezTo>
                  <a:cubicBezTo>
                    <a:pt x="445" y="201"/>
                    <a:pt x="445" y="201"/>
                    <a:pt x="445" y="201"/>
                  </a:cubicBezTo>
                  <a:cubicBezTo>
                    <a:pt x="448" y="204"/>
                    <a:pt x="448" y="204"/>
                    <a:pt x="448" y="204"/>
                  </a:cubicBezTo>
                  <a:cubicBezTo>
                    <a:pt x="445" y="201"/>
                    <a:pt x="445" y="201"/>
                    <a:pt x="445" y="201"/>
                  </a:cubicBezTo>
                  <a:cubicBezTo>
                    <a:pt x="448" y="204"/>
                    <a:pt x="448" y="204"/>
                    <a:pt x="448" y="204"/>
                  </a:cubicBezTo>
                  <a:cubicBezTo>
                    <a:pt x="447" y="199"/>
                    <a:pt x="447" y="199"/>
                    <a:pt x="447" y="199"/>
                  </a:cubicBezTo>
                  <a:cubicBezTo>
                    <a:pt x="446" y="200"/>
                    <a:pt x="445" y="200"/>
                    <a:pt x="445" y="201"/>
                  </a:cubicBezTo>
                  <a:cubicBezTo>
                    <a:pt x="448" y="204"/>
                    <a:pt x="448" y="204"/>
                    <a:pt x="448" y="204"/>
                  </a:cubicBezTo>
                  <a:cubicBezTo>
                    <a:pt x="447" y="199"/>
                    <a:pt x="447" y="199"/>
                    <a:pt x="447" y="199"/>
                  </a:cubicBezTo>
                  <a:cubicBezTo>
                    <a:pt x="448" y="204"/>
                    <a:pt x="448" y="204"/>
                    <a:pt x="448" y="204"/>
                  </a:cubicBezTo>
                  <a:cubicBezTo>
                    <a:pt x="448" y="199"/>
                    <a:pt x="448" y="199"/>
                    <a:pt x="448" y="199"/>
                  </a:cubicBezTo>
                  <a:cubicBezTo>
                    <a:pt x="448" y="199"/>
                    <a:pt x="448" y="199"/>
                    <a:pt x="447" y="199"/>
                  </a:cubicBezTo>
                  <a:cubicBezTo>
                    <a:pt x="448" y="204"/>
                    <a:pt x="448" y="204"/>
                    <a:pt x="448" y="204"/>
                  </a:cubicBezTo>
                  <a:cubicBezTo>
                    <a:pt x="448" y="199"/>
                    <a:pt x="448" y="199"/>
                    <a:pt x="448" y="199"/>
                  </a:cubicBezTo>
                  <a:cubicBezTo>
                    <a:pt x="448" y="203"/>
                    <a:pt x="448" y="203"/>
                    <a:pt x="448" y="203"/>
                  </a:cubicBezTo>
                  <a:cubicBezTo>
                    <a:pt x="449" y="199"/>
                    <a:pt x="449" y="199"/>
                    <a:pt x="449" y="199"/>
                  </a:cubicBezTo>
                  <a:cubicBezTo>
                    <a:pt x="449" y="199"/>
                    <a:pt x="449" y="199"/>
                    <a:pt x="448" y="199"/>
                  </a:cubicBezTo>
                  <a:cubicBezTo>
                    <a:pt x="448" y="203"/>
                    <a:pt x="448" y="203"/>
                    <a:pt x="448" y="203"/>
                  </a:cubicBezTo>
                  <a:cubicBezTo>
                    <a:pt x="449" y="199"/>
                    <a:pt x="449" y="199"/>
                    <a:pt x="449" y="199"/>
                  </a:cubicBezTo>
                  <a:cubicBezTo>
                    <a:pt x="448" y="202"/>
                    <a:pt x="448" y="202"/>
                    <a:pt x="448" y="202"/>
                  </a:cubicBezTo>
                  <a:cubicBezTo>
                    <a:pt x="449" y="200"/>
                    <a:pt x="449" y="200"/>
                    <a:pt x="449" y="200"/>
                  </a:cubicBezTo>
                  <a:cubicBezTo>
                    <a:pt x="449" y="199"/>
                    <a:pt x="449" y="199"/>
                    <a:pt x="449" y="199"/>
                  </a:cubicBezTo>
                  <a:cubicBezTo>
                    <a:pt x="448" y="202"/>
                    <a:pt x="448" y="202"/>
                    <a:pt x="448" y="202"/>
                  </a:cubicBezTo>
                  <a:cubicBezTo>
                    <a:pt x="449" y="200"/>
                    <a:pt x="449" y="200"/>
                    <a:pt x="449" y="200"/>
                  </a:cubicBezTo>
                  <a:cubicBezTo>
                    <a:pt x="449" y="200"/>
                    <a:pt x="449" y="199"/>
                    <a:pt x="448" y="199"/>
                  </a:cubicBezTo>
                  <a:cubicBezTo>
                    <a:pt x="445" y="197"/>
                    <a:pt x="437" y="193"/>
                    <a:pt x="426" y="187"/>
                  </a:cubicBezTo>
                  <a:cubicBezTo>
                    <a:pt x="388" y="166"/>
                    <a:pt x="312" y="123"/>
                    <a:pt x="246" y="86"/>
                  </a:cubicBezTo>
                  <a:cubicBezTo>
                    <a:pt x="213" y="67"/>
                    <a:pt x="182" y="50"/>
                    <a:pt x="160" y="37"/>
                  </a:cubicBezTo>
                  <a:cubicBezTo>
                    <a:pt x="148" y="31"/>
                    <a:pt x="139" y="26"/>
                    <a:pt x="133" y="22"/>
                  </a:cubicBezTo>
                  <a:cubicBezTo>
                    <a:pt x="129" y="20"/>
                    <a:pt x="127" y="19"/>
                    <a:pt x="125" y="18"/>
                  </a:cubicBezTo>
                  <a:cubicBezTo>
                    <a:pt x="124" y="17"/>
                    <a:pt x="124" y="17"/>
                    <a:pt x="123" y="17"/>
                  </a:cubicBezTo>
                  <a:cubicBezTo>
                    <a:pt x="123" y="17"/>
                    <a:pt x="123" y="17"/>
                    <a:pt x="123" y="17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21" y="16"/>
                    <a:pt x="121" y="16"/>
                    <a:pt x="120" y="16"/>
                  </a:cubicBezTo>
                  <a:cubicBezTo>
                    <a:pt x="118" y="16"/>
                    <a:pt x="117" y="17"/>
                    <a:pt x="116" y="19"/>
                  </a:cubicBezTo>
                  <a:cubicBezTo>
                    <a:pt x="116" y="21"/>
                    <a:pt x="116" y="23"/>
                    <a:pt x="118" y="24"/>
                  </a:cubicBezTo>
                  <a:cubicBezTo>
                    <a:pt x="424" y="215"/>
                    <a:pt x="424" y="215"/>
                    <a:pt x="424" y="215"/>
                  </a:cubicBezTo>
                  <a:cubicBezTo>
                    <a:pt x="426" y="212"/>
                    <a:pt x="426" y="212"/>
                    <a:pt x="426" y="212"/>
                  </a:cubicBezTo>
                  <a:cubicBezTo>
                    <a:pt x="423" y="209"/>
                    <a:pt x="423" y="209"/>
                    <a:pt x="423" y="209"/>
                  </a:cubicBezTo>
                  <a:cubicBezTo>
                    <a:pt x="426" y="211"/>
                    <a:pt x="426" y="211"/>
                    <a:pt x="426" y="211"/>
                  </a:cubicBezTo>
                  <a:cubicBezTo>
                    <a:pt x="425" y="207"/>
                    <a:pt x="425" y="207"/>
                    <a:pt x="425" y="207"/>
                  </a:cubicBezTo>
                  <a:cubicBezTo>
                    <a:pt x="424" y="208"/>
                    <a:pt x="423" y="208"/>
                    <a:pt x="423" y="209"/>
                  </a:cubicBezTo>
                  <a:cubicBezTo>
                    <a:pt x="426" y="211"/>
                    <a:pt x="426" y="211"/>
                    <a:pt x="426" y="211"/>
                  </a:cubicBezTo>
                  <a:cubicBezTo>
                    <a:pt x="425" y="207"/>
                    <a:pt x="425" y="207"/>
                    <a:pt x="425" y="207"/>
                  </a:cubicBezTo>
                  <a:cubicBezTo>
                    <a:pt x="426" y="211"/>
                    <a:pt x="426" y="211"/>
                    <a:pt x="426" y="211"/>
                  </a:cubicBezTo>
                  <a:cubicBezTo>
                    <a:pt x="426" y="207"/>
                    <a:pt x="426" y="207"/>
                    <a:pt x="426" y="207"/>
                  </a:cubicBezTo>
                  <a:cubicBezTo>
                    <a:pt x="426" y="207"/>
                    <a:pt x="426" y="207"/>
                    <a:pt x="425" y="207"/>
                  </a:cubicBezTo>
                  <a:cubicBezTo>
                    <a:pt x="426" y="211"/>
                    <a:pt x="426" y="211"/>
                    <a:pt x="426" y="211"/>
                  </a:cubicBezTo>
                  <a:cubicBezTo>
                    <a:pt x="426" y="207"/>
                    <a:pt x="426" y="207"/>
                    <a:pt x="426" y="207"/>
                  </a:cubicBezTo>
                  <a:cubicBezTo>
                    <a:pt x="426" y="210"/>
                    <a:pt x="426" y="210"/>
                    <a:pt x="426" y="210"/>
                  </a:cubicBezTo>
                  <a:cubicBezTo>
                    <a:pt x="427" y="207"/>
                    <a:pt x="427" y="207"/>
                    <a:pt x="427" y="207"/>
                  </a:cubicBezTo>
                  <a:cubicBezTo>
                    <a:pt x="427" y="207"/>
                    <a:pt x="427" y="207"/>
                    <a:pt x="426" y="207"/>
                  </a:cubicBezTo>
                  <a:cubicBezTo>
                    <a:pt x="426" y="210"/>
                    <a:pt x="426" y="210"/>
                    <a:pt x="426" y="210"/>
                  </a:cubicBezTo>
                  <a:cubicBezTo>
                    <a:pt x="427" y="207"/>
                    <a:pt x="427" y="207"/>
                    <a:pt x="427" y="207"/>
                  </a:cubicBezTo>
                  <a:cubicBezTo>
                    <a:pt x="427" y="208"/>
                    <a:pt x="427" y="208"/>
                    <a:pt x="427" y="208"/>
                  </a:cubicBezTo>
                  <a:cubicBezTo>
                    <a:pt x="427" y="207"/>
                    <a:pt x="427" y="207"/>
                    <a:pt x="427" y="207"/>
                  </a:cubicBezTo>
                  <a:cubicBezTo>
                    <a:pt x="427" y="207"/>
                    <a:pt x="427" y="207"/>
                    <a:pt x="427" y="207"/>
                  </a:cubicBezTo>
                  <a:cubicBezTo>
                    <a:pt x="427" y="208"/>
                    <a:pt x="427" y="208"/>
                    <a:pt x="427" y="208"/>
                  </a:cubicBezTo>
                  <a:cubicBezTo>
                    <a:pt x="427" y="207"/>
                    <a:pt x="427" y="207"/>
                    <a:pt x="427" y="207"/>
                  </a:cubicBezTo>
                  <a:cubicBezTo>
                    <a:pt x="427" y="207"/>
                    <a:pt x="426" y="207"/>
                    <a:pt x="425" y="207"/>
                  </a:cubicBezTo>
                  <a:cubicBezTo>
                    <a:pt x="422" y="205"/>
                    <a:pt x="414" y="201"/>
                    <a:pt x="403" y="195"/>
                  </a:cubicBezTo>
                  <a:cubicBezTo>
                    <a:pt x="365" y="174"/>
                    <a:pt x="291" y="131"/>
                    <a:pt x="226" y="93"/>
                  </a:cubicBezTo>
                  <a:cubicBezTo>
                    <a:pt x="194" y="74"/>
                    <a:pt x="164" y="56"/>
                    <a:pt x="143" y="44"/>
                  </a:cubicBezTo>
                  <a:cubicBezTo>
                    <a:pt x="132" y="37"/>
                    <a:pt x="123" y="32"/>
                    <a:pt x="117" y="28"/>
                  </a:cubicBezTo>
                  <a:cubicBezTo>
                    <a:pt x="111" y="25"/>
                    <a:pt x="107" y="23"/>
                    <a:pt x="107" y="23"/>
                  </a:cubicBezTo>
                  <a:cubicBezTo>
                    <a:pt x="106" y="22"/>
                    <a:pt x="104" y="22"/>
                    <a:pt x="103" y="23"/>
                  </a:cubicBezTo>
                  <a:cubicBezTo>
                    <a:pt x="101" y="23"/>
                    <a:pt x="101" y="25"/>
                    <a:pt x="101" y="26"/>
                  </a:cubicBezTo>
                  <a:cubicBezTo>
                    <a:pt x="101" y="28"/>
                    <a:pt x="101" y="28"/>
                    <a:pt x="101" y="29"/>
                  </a:cubicBezTo>
                  <a:cubicBezTo>
                    <a:pt x="102" y="29"/>
                    <a:pt x="102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4" y="31"/>
                    <a:pt x="106" y="33"/>
                    <a:pt x="109" y="34"/>
                  </a:cubicBezTo>
                  <a:cubicBezTo>
                    <a:pt x="132" y="48"/>
                    <a:pt x="206" y="92"/>
                    <a:pt x="275" y="133"/>
                  </a:cubicBezTo>
                  <a:cubicBezTo>
                    <a:pt x="310" y="154"/>
                    <a:pt x="343" y="175"/>
                    <a:pt x="367" y="190"/>
                  </a:cubicBezTo>
                  <a:cubicBezTo>
                    <a:pt x="379" y="198"/>
                    <a:pt x="389" y="205"/>
                    <a:pt x="396" y="210"/>
                  </a:cubicBezTo>
                  <a:cubicBezTo>
                    <a:pt x="400" y="212"/>
                    <a:pt x="402" y="215"/>
                    <a:pt x="404" y="216"/>
                  </a:cubicBezTo>
                  <a:cubicBezTo>
                    <a:pt x="405" y="217"/>
                    <a:pt x="405" y="217"/>
                    <a:pt x="405" y="218"/>
                  </a:cubicBezTo>
                  <a:cubicBezTo>
                    <a:pt x="406" y="218"/>
                    <a:pt x="406" y="218"/>
                    <a:pt x="406" y="218"/>
                  </a:cubicBezTo>
                  <a:cubicBezTo>
                    <a:pt x="406" y="218"/>
                    <a:pt x="406" y="218"/>
                    <a:pt x="406" y="218"/>
                  </a:cubicBezTo>
                  <a:cubicBezTo>
                    <a:pt x="408" y="216"/>
                    <a:pt x="408" y="216"/>
                    <a:pt x="408" y="216"/>
                  </a:cubicBezTo>
                  <a:cubicBezTo>
                    <a:pt x="405" y="216"/>
                    <a:pt x="405" y="216"/>
                    <a:pt x="405" y="216"/>
                  </a:cubicBezTo>
                  <a:cubicBezTo>
                    <a:pt x="405" y="218"/>
                    <a:pt x="406" y="218"/>
                    <a:pt x="406" y="218"/>
                  </a:cubicBezTo>
                  <a:cubicBezTo>
                    <a:pt x="408" y="216"/>
                    <a:pt x="408" y="216"/>
                    <a:pt x="408" y="216"/>
                  </a:cubicBezTo>
                  <a:cubicBezTo>
                    <a:pt x="405" y="216"/>
                    <a:pt x="405" y="216"/>
                    <a:pt x="405" y="216"/>
                  </a:cubicBezTo>
                  <a:cubicBezTo>
                    <a:pt x="409" y="216"/>
                    <a:pt x="409" y="216"/>
                    <a:pt x="409" y="216"/>
                  </a:cubicBezTo>
                  <a:cubicBezTo>
                    <a:pt x="406" y="214"/>
                    <a:pt x="406" y="214"/>
                    <a:pt x="406" y="214"/>
                  </a:cubicBezTo>
                  <a:cubicBezTo>
                    <a:pt x="405" y="215"/>
                    <a:pt x="405" y="216"/>
                    <a:pt x="405" y="216"/>
                  </a:cubicBezTo>
                  <a:cubicBezTo>
                    <a:pt x="409" y="216"/>
                    <a:pt x="409" y="216"/>
                    <a:pt x="409" y="216"/>
                  </a:cubicBezTo>
                  <a:cubicBezTo>
                    <a:pt x="406" y="214"/>
                    <a:pt x="406" y="214"/>
                    <a:pt x="406" y="214"/>
                  </a:cubicBezTo>
                  <a:cubicBezTo>
                    <a:pt x="410" y="217"/>
                    <a:pt x="410" y="217"/>
                    <a:pt x="410" y="217"/>
                  </a:cubicBezTo>
                  <a:cubicBezTo>
                    <a:pt x="412" y="213"/>
                    <a:pt x="412" y="213"/>
                    <a:pt x="412" y="213"/>
                  </a:cubicBezTo>
                  <a:cubicBezTo>
                    <a:pt x="412" y="213"/>
                    <a:pt x="331" y="167"/>
                    <a:pt x="249" y="121"/>
                  </a:cubicBezTo>
                  <a:cubicBezTo>
                    <a:pt x="209" y="98"/>
                    <a:pt x="168" y="76"/>
                    <a:pt x="137" y="58"/>
                  </a:cubicBezTo>
                  <a:cubicBezTo>
                    <a:pt x="122" y="50"/>
                    <a:pt x="109" y="43"/>
                    <a:pt x="99" y="38"/>
                  </a:cubicBezTo>
                  <a:cubicBezTo>
                    <a:pt x="95" y="35"/>
                    <a:pt x="91" y="33"/>
                    <a:pt x="88" y="32"/>
                  </a:cubicBezTo>
                  <a:cubicBezTo>
                    <a:pt x="87" y="31"/>
                    <a:pt x="86" y="30"/>
                    <a:pt x="85" y="30"/>
                  </a:cubicBezTo>
                  <a:cubicBezTo>
                    <a:pt x="85" y="30"/>
                    <a:pt x="85" y="30"/>
                    <a:pt x="84" y="30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29"/>
                    <a:pt x="83" y="29"/>
                    <a:pt x="82" y="29"/>
                  </a:cubicBezTo>
                  <a:cubicBezTo>
                    <a:pt x="82" y="29"/>
                    <a:pt x="81" y="29"/>
                    <a:pt x="81" y="29"/>
                  </a:cubicBezTo>
                  <a:cubicBezTo>
                    <a:pt x="80" y="30"/>
                    <a:pt x="79" y="30"/>
                    <a:pt x="78" y="31"/>
                  </a:cubicBezTo>
                  <a:cubicBezTo>
                    <a:pt x="77" y="33"/>
                    <a:pt x="78" y="36"/>
                    <a:pt x="80" y="37"/>
                  </a:cubicBezTo>
                  <a:cubicBezTo>
                    <a:pt x="394" y="234"/>
                    <a:pt x="394" y="234"/>
                    <a:pt x="394" y="234"/>
                  </a:cubicBezTo>
                  <a:cubicBezTo>
                    <a:pt x="397" y="230"/>
                    <a:pt x="397" y="230"/>
                    <a:pt x="397" y="230"/>
                  </a:cubicBezTo>
                  <a:cubicBezTo>
                    <a:pt x="397" y="226"/>
                    <a:pt x="397" y="226"/>
                    <a:pt x="397" y="226"/>
                  </a:cubicBezTo>
                  <a:cubicBezTo>
                    <a:pt x="397" y="230"/>
                    <a:pt x="397" y="230"/>
                    <a:pt x="397" y="230"/>
                  </a:cubicBezTo>
                  <a:cubicBezTo>
                    <a:pt x="398" y="226"/>
                    <a:pt x="398" y="226"/>
                    <a:pt x="398" y="226"/>
                  </a:cubicBezTo>
                  <a:cubicBezTo>
                    <a:pt x="397" y="226"/>
                    <a:pt x="397" y="226"/>
                    <a:pt x="397" y="226"/>
                  </a:cubicBezTo>
                  <a:cubicBezTo>
                    <a:pt x="397" y="230"/>
                    <a:pt x="397" y="230"/>
                    <a:pt x="397" y="230"/>
                  </a:cubicBezTo>
                  <a:cubicBezTo>
                    <a:pt x="398" y="226"/>
                    <a:pt x="398" y="226"/>
                    <a:pt x="398" y="226"/>
                  </a:cubicBezTo>
                  <a:cubicBezTo>
                    <a:pt x="397" y="230"/>
                    <a:pt x="397" y="230"/>
                    <a:pt x="397" y="230"/>
                  </a:cubicBezTo>
                  <a:cubicBezTo>
                    <a:pt x="398" y="226"/>
                    <a:pt x="398" y="226"/>
                    <a:pt x="398" y="226"/>
                  </a:cubicBezTo>
                  <a:cubicBezTo>
                    <a:pt x="398" y="226"/>
                    <a:pt x="398" y="226"/>
                    <a:pt x="398" y="226"/>
                  </a:cubicBezTo>
                  <a:cubicBezTo>
                    <a:pt x="397" y="230"/>
                    <a:pt x="397" y="230"/>
                    <a:pt x="397" y="230"/>
                  </a:cubicBezTo>
                  <a:cubicBezTo>
                    <a:pt x="398" y="226"/>
                    <a:pt x="398" y="226"/>
                    <a:pt x="398" y="226"/>
                  </a:cubicBezTo>
                  <a:cubicBezTo>
                    <a:pt x="397" y="229"/>
                    <a:pt x="397" y="229"/>
                    <a:pt x="397" y="229"/>
                  </a:cubicBezTo>
                  <a:cubicBezTo>
                    <a:pt x="398" y="226"/>
                    <a:pt x="398" y="226"/>
                    <a:pt x="398" y="226"/>
                  </a:cubicBezTo>
                  <a:cubicBezTo>
                    <a:pt x="398" y="226"/>
                    <a:pt x="398" y="226"/>
                    <a:pt x="398" y="226"/>
                  </a:cubicBezTo>
                  <a:cubicBezTo>
                    <a:pt x="397" y="229"/>
                    <a:pt x="397" y="229"/>
                    <a:pt x="397" y="229"/>
                  </a:cubicBezTo>
                  <a:cubicBezTo>
                    <a:pt x="398" y="226"/>
                    <a:pt x="398" y="226"/>
                    <a:pt x="398" y="226"/>
                  </a:cubicBezTo>
                  <a:cubicBezTo>
                    <a:pt x="398" y="226"/>
                    <a:pt x="398" y="226"/>
                    <a:pt x="398" y="226"/>
                  </a:cubicBezTo>
                  <a:cubicBezTo>
                    <a:pt x="398" y="226"/>
                    <a:pt x="396" y="225"/>
                    <a:pt x="393" y="223"/>
                  </a:cubicBezTo>
                  <a:cubicBezTo>
                    <a:pt x="372" y="211"/>
                    <a:pt x="294" y="165"/>
                    <a:pt x="220" y="122"/>
                  </a:cubicBezTo>
                  <a:cubicBezTo>
                    <a:pt x="183" y="100"/>
                    <a:pt x="148" y="79"/>
                    <a:pt x="121" y="64"/>
                  </a:cubicBezTo>
                  <a:cubicBezTo>
                    <a:pt x="107" y="56"/>
                    <a:pt x="96" y="50"/>
                    <a:pt x="88" y="46"/>
                  </a:cubicBezTo>
                  <a:cubicBezTo>
                    <a:pt x="84" y="43"/>
                    <a:pt x="80" y="42"/>
                    <a:pt x="78" y="40"/>
                  </a:cubicBezTo>
                  <a:cubicBezTo>
                    <a:pt x="77" y="40"/>
                    <a:pt x="76" y="39"/>
                    <a:pt x="75" y="39"/>
                  </a:cubicBezTo>
                  <a:cubicBezTo>
                    <a:pt x="74" y="39"/>
                    <a:pt x="74" y="39"/>
                    <a:pt x="73" y="38"/>
                  </a:cubicBezTo>
                  <a:cubicBezTo>
                    <a:pt x="73" y="38"/>
                    <a:pt x="73" y="38"/>
                    <a:pt x="72" y="38"/>
                  </a:cubicBezTo>
                  <a:cubicBezTo>
                    <a:pt x="71" y="38"/>
                    <a:pt x="71" y="38"/>
                    <a:pt x="70" y="38"/>
                  </a:cubicBezTo>
                  <a:cubicBezTo>
                    <a:pt x="69" y="39"/>
                    <a:pt x="68" y="39"/>
                    <a:pt x="68" y="40"/>
                  </a:cubicBezTo>
                  <a:cubicBezTo>
                    <a:pt x="66" y="42"/>
                    <a:pt x="67" y="45"/>
                    <a:pt x="69" y="46"/>
                  </a:cubicBezTo>
                  <a:cubicBezTo>
                    <a:pt x="375" y="237"/>
                    <a:pt x="375" y="237"/>
                    <a:pt x="375" y="237"/>
                  </a:cubicBezTo>
                  <a:cubicBezTo>
                    <a:pt x="377" y="233"/>
                    <a:pt x="377" y="233"/>
                    <a:pt x="377" y="233"/>
                  </a:cubicBezTo>
                  <a:cubicBezTo>
                    <a:pt x="373" y="231"/>
                    <a:pt x="373" y="231"/>
                    <a:pt x="373" y="231"/>
                  </a:cubicBezTo>
                  <a:cubicBezTo>
                    <a:pt x="376" y="233"/>
                    <a:pt x="376" y="233"/>
                    <a:pt x="376" y="233"/>
                  </a:cubicBezTo>
                  <a:cubicBezTo>
                    <a:pt x="375" y="230"/>
                    <a:pt x="375" y="230"/>
                    <a:pt x="375" y="230"/>
                  </a:cubicBezTo>
                  <a:cubicBezTo>
                    <a:pt x="375" y="230"/>
                    <a:pt x="374" y="230"/>
                    <a:pt x="373" y="231"/>
                  </a:cubicBezTo>
                  <a:cubicBezTo>
                    <a:pt x="376" y="233"/>
                    <a:pt x="376" y="233"/>
                    <a:pt x="376" y="233"/>
                  </a:cubicBezTo>
                  <a:cubicBezTo>
                    <a:pt x="375" y="230"/>
                    <a:pt x="375" y="230"/>
                    <a:pt x="375" y="230"/>
                  </a:cubicBezTo>
                  <a:cubicBezTo>
                    <a:pt x="376" y="232"/>
                    <a:pt x="376" y="232"/>
                    <a:pt x="376" y="232"/>
                  </a:cubicBezTo>
                  <a:cubicBezTo>
                    <a:pt x="376" y="230"/>
                    <a:pt x="376" y="230"/>
                    <a:pt x="376" y="230"/>
                  </a:cubicBezTo>
                  <a:cubicBezTo>
                    <a:pt x="376" y="230"/>
                    <a:pt x="376" y="230"/>
                    <a:pt x="375" y="230"/>
                  </a:cubicBezTo>
                  <a:cubicBezTo>
                    <a:pt x="376" y="232"/>
                    <a:pt x="376" y="232"/>
                    <a:pt x="376" y="232"/>
                  </a:cubicBezTo>
                  <a:cubicBezTo>
                    <a:pt x="376" y="230"/>
                    <a:pt x="376" y="230"/>
                    <a:pt x="376" y="230"/>
                  </a:cubicBezTo>
                  <a:cubicBezTo>
                    <a:pt x="376" y="230"/>
                    <a:pt x="376" y="230"/>
                    <a:pt x="376" y="230"/>
                  </a:cubicBezTo>
                  <a:cubicBezTo>
                    <a:pt x="375" y="230"/>
                    <a:pt x="375" y="229"/>
                    <a:pt x="373" y="229"/>
                  </a:cubicBezTo>
                  <a:cubicBezTo>
                    <a:pt x="369" y="228"/>
                    <a:pt x="360" y="223"/>
                    <a:pt x="349" y="218"/>
                  </a:cubicBezTo>
                  <a:cubicBezTo>
                    <a:pt x="310" y="197"/>
                    <a:pt x="238" y="154"/>
                    <a:pt x="175" y="116"/>
                  </a:cubicBezTo>
                  <a:cubicBezTo>
                    <a:pt x="143" y="97"/>
                    <a:pt x="114" y="80"/>
                    <a:pt x="92" y="67"/>
                  </a:cubicBezTo>
                  <a:cubicBezTo>
                    <a:pt x="81" y="61"/>
                    <a:pt x="72" y="55"/>
                    <a:pt x="65" y="52"/>
                  </a:cubicBezTo>
                  <a:cubicBezTo>
                    <a:pt x="62" y="50"/>
                    <a:pt x="59" y="48"/>
                    <a:pt x="57" y="47"/>
                  </a:cubicBezTo>
                  <a:cubicBezTo>
                    <a:pt x="56" y="47"/>
                    <a:pt x="55" y="46"/>
                    <a:pt x="54" y="46"/>
                  </a:cubicBezTo>
                  <a:cubicBezTo>
                    <a:pt x="54" y="46"/>
                    <a:pt x="53" y="46"/>
                    <a:pt x="53" y="46"/>
                  </a:cubicBezTo>
                  <a:cubicBezTo>
                    <a:pt x="52" y="46"/>
                    <a:pt x="52" y="45"/>
                    <a:pt x="51" y="45"/>
                  </a:cubicBezTo>
                  <a:cubicBezTo>
                    <a:pt x="51" y="45"/>
                    <a:pt x="50" y="45"/>
                    <a:pt x="50" y="46"/>
                  </a:cubicBezTo>
                  <a:cubicBezTo>
                    <a:pt x="49" y="46"/>
                    <a:pt x="48" y="47"/>
                    <a:pt x="47" y="48"/>
                  </a:cubicBezTo>
                  <a:cubicBezTo>
                    <a:pt x="47" y="49"/>
                    <a:pt x="46" y="50"/>
                    <a:pt x="47" y="51"/>
                  </a:cubicBezTo>
                  <a:cubicBezTo>
                    <a:pt x="47" y="52"/>
                    <a:pt x="48" y="53"/>
                    <a:pt x="49" y="54"/>
                  </a:cubicBezTo>
                  <a:cubicBezTo>
                    <a:pt x="49" y="54"/>
                    <a:pt x="54" y="56"/>
                    <a:pt x="62" y="62"/>
                  </a:cubicBezTo>
                  <a:cubicBezTo>
                    <a:pt x="92" y="80"/>
                    <a:pt x="167" y="125"/>
                    <a:pt x="234" y="166"/>
                  </a:cubicBezTo>
                  <a:cubicBezTo>
                    <a:pt x="268" y="187"/>
                    <a:pt x="300" y="207"/>
                    <a:pt x="323" y="222"/>
                  </a:cubicBezTo>
                  <a:cubicBezTo>
                    <a:pt x="335" y="229"/>
                    <a:pt x="345" y="236"/>
                    <a:pt x="351" y="240"/>
                  </a:cubicBezTo>
                  <a:cubicBezTo>
                    <a:pt x="354" y="243"/>
                    <a:pt x="357" y="244"/>
                    <a:pt x="359" y="246"/>
                  </a:cubicBezTo>
                  <a:cubicBezTo>
                    <a:pt x="359" y="246"/>
                    <a:pt x="360" y="247"/>
                    <a:pt x="360" y="247"/>
                  </a:cubicBezTo>
                  <a:cubicBezTo>
                    <a:pt x="360" y="247"/>
                    <a:pt x="360" y="247"/>
                    <a:pt x="360" y="247"/>
                  </a:cubicBezTo>
                  <a:cubicBezTo>
                    <a:pt x="362" y="246"/>
                    <a:pt x="362" y="246"/>
                    <a:pt x="362" y="246"/>
                  </a:cubicBezTo>
                  <a:cubicBezTo>
                    <a:pt x="360" y="247"/>
                    <a:pt x="360" y="247"/>
                    <a:pt x="360" y="247"/>
                  </a:cubicBezTo>
                  <a:cubicBezTo>
                    <a:pt x="360" y="247"/>
                    <a:pt x="360" y="247"/>
                    <a:pt x="360" y="247"/>
                  </a:cubicBezTo>
                  <a:cubicBezTo>
                    <a:pt x="362" y="246"/>
                    <a:pt x="362" y="246"/>
                    <a:pt x="362" y="246"/>
                  </a:cubicBezTo>
                  <a:cubicBezTo>
                    <a:pt x="360" y="247"/>
                    <a:pt x="360" y="247"/>
                    <a:pt x="360" y="247"/>
                  </a:cubicBezTo>
                  <a:cubicBezTo>
                    <a:pt x="363" y="245"/>
                    <a:pt x="363" y="245"/>
                    <a:pt x="363" y="245"/>
                  </a:cubicBezTo>
                  <a:cubicBezTo>
                    <a:pt x="360" y="245"/>
                    <a:pt x="360" y="245"/>
                    <a:pt x="360" y="245"/>
                  </a:cubicBezTo>
                  <a:cubicBezTo>
                    <a:pt x="360" y="246"/>
                    <a:pt x="360" y="247"/>
                    <a:pt x="360" y="247"/>
                  </a:cubicBezTo>
                  <a:cubicBezTo>
                    <a:pt x="363" y="245"/>
                    <a:pt x="363" y="245"/>
                    <a:pt x="363" y="245"/>
                  </a:cubicBezTo>
                  <a:cubicBezTo>
                    <a:pt x="360" y="245"/>
                    <a:pt x="360" y="245"/>
                    <a:pt x="360" y="245"/>
                  </a:cubicBezTo>
                  <a:cubicBezTo>
                    <a:pt x="364" y="245"/>
                    <a:pt x="364" y="245"/>
                    <a:pt x="364" y="245"/>
                  </a:cubicBezTo>
                  <a:cubicBezTo>
                    <a:pt x="360" y="243"/>
                    <a:pt x="360" y="243"/>
                    <a:pt x="360" y="243"/>
                  </a:cubicBezTo>
                  <a:cubicBezTo>
                    <a:pt x="360" y="244"/>
                    <a:pt x="360" y="245"/>
                    <a:pt x="360" y="245"/>
                  </a:cubicBezTo>
                  <a:cubicBezTo>
                    <a:pt x="364" y="245"/>
                    <a:pt x="364" y="245"/>
                    <a:pt x="364" y="245"/>
                  </a:cubicBezTo>
                  <a:cubicBezTo>
                    <a:pt x="360" y="243"/>
                    <a:pt x="360" y="243"/>
                    <a:pt x="360" y="243"/>
                  </a:cubicBezTo>
                  <a:cubicBezTo>
                    <a:pt x="364" y="246"/>
                    <a:pt x="364" y="246"/>
                    <a:pt x="364" y="246"/>
                  </a:cubicBezTo>
                  <a:cubicBezTo>
                    <a:pt x="366" y="242"/>
                    <a:pt x="366" y="242"/>
                    <a:pt x="366" y="242"/>
                  </a:cubicBezTo>
                  <a:cubicBezTo>
                    <a:pt x="366" y="242"/>
                    <a:pt x="289" y="196"/>
                    <a:pt x="210" y="151"/>
                  </a:cubicBezTo>
                  <a:cubicBezTo>
                    <a:pt x="171" y="128"/>
                    <a:pt x="131" y="105"/>
                    <a:pt x="100" y="88"/>
                  </a:cubicBezTo>
                  <a:cubicBezTo>
                    <a:pt x="84" y="80"/>
                    <a:pt x="71" y="72"/>
                    <a:pt x="61" y="67"/>
                  </a:cubicBezTo>
                  <a:cubicBezTo>
                    <a:pt x="56" y="65"/>
                    <a:pt x="52" y="63"/>
                    <a:pt x="48" y="62"/>
                  </a:cubicBezTo>
                  <a:cubicBezTo>
                    <a:pt x="47" y="61"/>
                    <a:pt x="45" y="60"/>
                    <a:pt x="44" y="60"/>
                  </a:cubicBezTo>
                  <a:cubicBezTo>
                    <a:pt x="43" y="59"/>
                    <a:pt x="42" y="59"/>
                    <a:pt x="40" y="59"/>
                  </a:cubicBezTo>
                  <a:cubicBezTo>
                    <a:pt x="40" y="59"/>
                    <a:pt x="39" y="59"/>
                    <a:pt x="38" y="59"/>
                  </a:cubicBezTo>
                  <a:cubicBezTo>
                    <a:pt x="38" y="60"/>
                    <a:pt x="37" y="60"/>
                    <a:pt x="36" y="61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5" y="62"/>
                    <a:pt x="35" y="63"/>
                    <a:pt x="35" y="64"/>
                  </a:cubicBezTo>
                  <a:cubicBezTo>
                    <a:pt x="35" y="66"/>
                    <a:pt x="36" y="66"/>
                    <a:pt x="36" y="67"/>
                  </a:cubicBezTo>
                  <a:cubicBezTo>
                    <a:pt x="37" y="68"/>
                    <a:pt x="38" y="68"/>
                    <a:pt x="39" y="69"/>
                  </a:cubicBezTo>
                  <a:cubicBezTo>
                    <a:pt x="41" y="71"/>
                    <a:pt x="43" y="73"/>
                    <a:pt x="47" y="75"/>
                  </a:cubicBezTo>
                  <a:cubicBezTo>
                    <a:pt x="60" y="84"/>
                    <a:pt x="85" y="100"/>
                    <a:pt x="115" y="118"/>
                  </a:cubicBezTo>
                  <a:cubicBezTo>
                    <a:pt x="160" y="146"/>
                    <a:pt x="218" y="179"/>
                    <a:pt x="263" y="207"/>
                  </a:cubicBezTo>
                  <a:cubicBezTo>
                    <a:pt x="286" y="221"/>
                    <a:pt x="306" y="233"/>
                    <a:pt x="320" y="242"/>
                  </a:cubicBezTo>
                  <a:cubicBezTo>
                    <a:pt x="328" y="247"/>
                    <a:pt x="333" y="250"/>
                    <a:pt x="337" y="253"/>
                  </a:cubicBezTo>
                  <a:cubicBezTo>
                    <a:pt x="339" y="254"/>
                    <a:pt x="340" y="255"/>
                    <a:pt x="341" y="256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343" y="256"/>
                    <a:pt x="343" y="256"/>
                    <a:pt x="343" y="256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343" y="256"/>
                    <a:pt x="343" y="256"/>
                    <a:pt x="343" y="256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41" y="255"/>
                    <a:pt x="341" y="255"/>
                    <a:pt x="341" y="255"/>
                  </a:cubicBezTo>
                  <a:cubicBezTo>
                    <a:pt x="341" y="256"/>
                    <a:pt x="342" y="256"/>
                    <a:pt x="342" y="257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41" y="255"/>
                    <a:pt x="341" y="255"/>
                    <a:pt x="341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42" y="253"/>
                    <a:pt x="342" y="253"/>
                    <a:pt x="342" y="253"/>
                  </a:cubicBezTo>
                  <a:cubicBezTo>
                    <a:pt x="341" y="253"/>
                    <a:pt x="341" y="254"/>
                    <a:pt x="341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42" y="253"/>
                    <a:pt x="342" y="253"/>
                    <a:pt x="342" y="253"/>
                  </a:cubicBezTo>
                  <a:cubicBezTo>
                    <a:pt x="346" y="255"/>
                    <a:pt x="346" y="255"/>
                    <a:pt x="346" y="255"/>
                  </a:cubicBezTo>
                  <a:cubicBezTo>
                    <a:pt x="342" y="252"/>
                    <a:pt x="342" y="252"/>
                    <a:pt x="342" y="252"/>
                  </a:cubicBezTo>
                  <a:cubicBezTo>
                    <a:pt x="346" y="255"/>
                    <a:pt x="346" y="255"/>
                    <a:pt x="346" y="255"/>
                  </a:cubicBezTo>
                  <a:cubicBezTo>
                    <a:pt x="344" y="251"/>
                    <a:pt x="344" y="251"/>
                    <a:pt x="344" y="251"/>
                  </a:cubicBezTo>
                  <a:cubicBezTo>
                    <a:pt x="344" y="251"/>
                    <a:pt x="343" y="251"/>
                    <a:pt x="342" y="252"/>
                  </a:cubicBezTo>
                  <a:cubicBezTo>
                    <a:pt x="346" y="255"/>
                    <a:pt x="346" y="255"/>
                    <a:pt x="346" y="255"/>
                  </a:cubicBezTo>
                  <a:cubicBezTo>
                    <a:pt x="344" y="251"/>
                    <a:pt x="344" y="251"/>
                    <a:pt x="344" y="251"/>
                  </a:cubicBezTo>
                  <a:cubicBezTo>
                    <a:pt x="346" y="255"/>
                    <a:pt x="346" y="255"/>
                    <a:pt x="346" y="255"/>
                  </a:cubicBezTo>
                  <a:cubicBezTo>
                    <a:pt x="346" y="251"/>
                    <a:pt x="346" y="251"/>
                    <a:pt x="346" y="251"/>
                  </a:cubicBezTo>
                  <a:cubicBezTo>
                    <a:pt x="345" y="251"/>
                    <a:pt x="345" y="251"/>
                    <a:pt x="344" y="251"/>
                  </a:cubicBezTo>
                  <a:cubicBezTo>
                    <a:pt x="346" y="255"/>
                    <a:pt x="346" y="255"/>
                    <a:pt x="346" y="255"/>
                  </a:cubicBezTo>
                  <a:cubicBezTo>
                    <a:pt x="346" y="251"/>
                    <a:pt x="346" y="251"/>
                    <a:pt x="346" y="251"/>
                  </a:cubicBezTo>
                  <a:cubicBezTo>
                    <a:pt x="346" y="255"/>
                    <a:pt x="346" y="255"/>
                    <a:pt x="346" y="255"/>
                  </a:cubicBezTo>
                  <a:cubicBezTo>
                    <a:pt x="347" y="251"/>
                    <a:pt x="347" y="251"/>
                    <a:pt x="347" y="251"/>
                  </a:cubicBezTo>
                  <a:cubicBezTo>
                    <a:pt x="347" y="251"/>
                    <a:pt x="346" y="251"/>
                    <a:pt x="346" y="251"/>
                  </a:cubicBezTo>
                  <a:cubicBezTo>
                    <a:pt x="346" y="255"/>
                    <a:pt x="346" y="255"/>
                    <a:pt x="346" y="255"/>
                  </a:cubicBezTo>
                  <a:cubicBezTo>
                    <a:pt x="347" y="251"/>
                    <a:pt x="347" y="251"/>
                    <a:pt x="347" y="251"/>
                  </a:cubicBezTo>
                  <a:cubicBezTo>
                    <a:pt x="346" y="253"/>
                    <a:pt x="346" y="253"/>
                    <a:pt x="346" y="253"/>
                  </a:cubicBezTo>
                  <a:cubicBezTo>
                    <a:pt x="347" y="251"/>
                    <a:pt x="347" y="251"/>
                    <a:pt x="347" y="251"/>
                  </a:cubicBezTo>
                  <a:cubicBezTo>
                    <a:pt x="347" y="251"/>
                    <a:pt x="347" y="251"/>
                    <a:pt x="347" y="251"/>
                  </a:cubicBezTo>
                  <a:cubicBezTo>
                    <a:pt x="346" y="253"/>
                    <a:pt x="346" y="253"/>
                    <a:pt x="346" y="253"/>
                  </a:cubicBezTo>
                  <a:cubicBezTo>
                    <a:pt x="347" y="251"/>
                    <a:pt x="347" y="251"/>
                    <a:pt x="347" y="251"/>
                  </a:cubicBezTo>
                  <a:cubicBezTo>
                    <a:pt x="347" y="251"/>
                    <a:pt x="346" y="251"/>
                    <a:pt x="346" y="250"/>
                  </a:cubicBezTo>
                  <a:cubicBezTo>
                    <a:pt x="339" y="247"/>
                    <a:pt x="316" y="234"/>
                    <a:pt x="285" y="216"/>
                  </a:cubicBezTo>
                  <a:cubicBezTo>
                    <a:pt x="239" y="190"/>
                    <a:pt x="175" y="154"/>
                    <a:pt x="122" y="125"/>
                  </a:cubicBezTo>
                  <a:cubicBezTo>
                    <a:pt x="96" y="110"/>
                    <a:pt x="73" y="97"/>
                    <a:pt x="56" y="87"/>
                  </a:cubicBezTo>
                  <a:cubicBezTo>
                    <a:pt x="48" y="82"/>
                    <a:pt x="41" y="79"/>
                    <a:pt x="36" y="76"/>
                  </a:cubicBezTo>
                  <a:cubicBezTo>
                    <a:pt x="32" y="73"/>
                    <a:pt x="29" y="72"/>
                    <a:pt x="29" y="72"/>
                  </a:cubicBezTo>
                  <a:cubicBezTo>
                    <a:pt x="27" y="71"/>
                    <a:pt x="25" y="71"/>
                    <a:pt x="23" y="73"/>
                  </a:cubicBezTo>
                  <a:cubicBezTo>
                    <a:pt x="23" y="74"/>
                    <a:pt x="23" y="75"/>
                    <a:pt x="23" y="76"/>
                  </a:cubicBezTo>
                  <a:cubicBezTo>
                    <a:pt x="23" y="77"/>
                    <a:pt x="23" y="77"/>
                    <a:pt x="23" y="78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25" y="80"/>
                    <a:pt x="26" y="81"/>
                    <a:pt x="27" y="82"/>
                  </a:cubicBezTo>
                  <a:cubicBezTo>
                    <a:pt x="31" y="85"/>
                    <a:pt x="38" y="90"/>
                    <a:pt x="48" y="96"/>
                  </a:cubicBezTo>
                  <a:cubicBezTo>
                    <a:pt x="84" y="120"/>
                    <a:pt x="154" y="162"/>
                    <a:pt x="215" y="199"/>
                  </a:cubicBezTo>
                  <a:cubicBezTo>
                    <a:pt x="245" y="218"/>
                    <a:pt x="273" y="235"/>
                    <a:pt x="294" y="247"/>
                  </a:cubicBezTo>
                  <a:cubicBezTo>
                    <a:pt x="304" y="254"/>
                    <a:pt x="312" y="259"/>
                    <a:pt x="318" y="262"/>
                  </a:cubicBezTo>
                  <a:cubicBezTo>
                    <a:pt x="321" y="264"/>
                    <a:pt x="323" y="266"/>
                    <a:pt x="325" y="266"/>
                  </a:cubicBezTo>
                  <a:cubicBezTo>
                    <a:pt x="325" y="267"/>
                    <a:pt x="326" y="267"/>
                    <a:pt x="326" y="268"/>
                  </a:cubicBezTo>
                  <a:cubicBezTo>
                    <a:pt x="326" y="268"/>
                    <a:pt x="326" y="268"/>
                    <a:pt x="326" y="268"/>
                  </a:cubicBezTo>
                  <a:cubicBezTo>
                    <a:pt x="327" y="268"/>
                    <a:pt x="327" y="268"/>
                    <a:pt x="327" y="268"/>
                  </a:cubicBezTo>
                  <a:cubicBezTo>
                    <a:pt x="328" y="266"/>
                    <a:pt x="328" y="266"/>
                    <a:pt x="328" y="266"/>
                  </a:cubicBezTo>
                  <a:cubicBezTo>
                    <a:pt x="326" y="268"/>
                    <a:pt x="326" y="268"/>
                    <a:pt x="326" y="268"/>
                  </a:cubicBezTo>
                  <a:cubicBezTo>
                    <a:pt x="327" y="268"/>
                    <a:pt x="327" y="268"/>
                    <a:pt x="327" y="268"/>
                  </a:cubicBezTo>
                  <a:cubicBezTo>
                    <a:pt x="328" y="266"/>
                    <a:pt x="328" y="266"/>
                    <a:pt x="328" y="266"/>
                  </a:cubicBezTo>
                  <a:cubicBezTo>
                    <a:pt x="326" y="268"/>
                    <a:pt x="326" y="268"/>
                    <a:pt x="326" y="268"/>
                  </a:cubicBezTo>
                  <a:cubicBezTo>
                    <a:pt x="329" y="265"/>
                    <a:pt x="329" y="265"/>
                    <a:pt x="329" y="265"/>
                  </a:cubicBezTo>
                  <a:cubicBezTo>
                    <a:pt x="326" y="267"/>
                    <a:pt x="326" y="267"/>
                    <a:pt x="326" y="267"/>
                  </a:cubicBezTo>
                  <a:cubicBezTo>
                    <a:pt x="326" y="268"/>
                    <a:pt x="326" y="268"/>
                    <a:pt x="326" y="268"/>
                  </a:cubicBezTo>
                  <a:cubicBezTo>
                    <a:pt x="329" y="265"/>
                    <a:pt x="329" y="265"/>
                    <a:pt x="329" y="265"/>
                  </a:cubicBezTo>
                  <a:cubicBezTo>
                    <a:pt x="326" y="267"/>
                    <a:pt x="326" y="267"/>
                    <a:pt x="326" y="267"/>
                  </a:cubicBezTo>
                  <a:cubicBezTo>
                    <a:pt x="329" y="265"/>
                    <a:pt x="329" y="265"/>
                    <a:pt x="329" y="265"/>
                  </a:cubicBezTo>
                  <a:cubicBezTo>
                    <a:pt x="325" y="266"/>
                    <a:pt x="325" y="266"/>
                    <a:pt x="325" y="266"/>
                  </a:cubicBezTo>
                  <a:cubicBezTo>
                    <a:pt x="326" y="267"/>
                    <a:pt x="326" y="267"/>
                    <a:pt x="326" y="267"/>
                  </a:cubicBezTo>
                  <a:cubicBezTo>
                    <a:pt x="329" y="265"/>
                    <a:pt x="329" y="265"/>
                    <a:pt x="329" y="265"/>
                  </a:cubicBezTo>
                  <a:cubicBezTo>
                    <a:pt x="325" y="266"/>
                    <a:pt x="325" y="266"/>
                    <a:pt x="325" y="266"/>
                  </a:cubicBezTo>
                  <a:cubicBezTo>
                    <a:pt x="329" y="264"/>
                    <a:pt x="329" y="264"/>
                    <a:pt x="329" y="264"/>
                  </a:cubicBezTo>
                  <a:cubicBezTo>
                    <a:pt x="325" y="264"/>
                    <a:pt x="325" y="264"/>
                    <a:pt x="325" y="264"/>
                  </a:cubicBezTo>
                  <a:cubicBezTo>
                    <a:pt x="325" y="266"/>
                    <a:pt x="325" y="266"/>
                    <a:pt x="325" y="266"/>
                  </a:cubicBezTo>
                  <a:cubicBezTo>
                    <a:pt x="329" y="264"/>
                    <a:pt x="329" y="264"/>
                    <a:pt x="329" y="264"/>
                  </a:cubicBezTo>
                  <a:cubicBezTo>
                    <a:pt x="325" y="264"/>
                    <a:pt x="325" y="264"/>
                    <a:pt x="325" y="264"/>
                  </a:cubicBezTo>
                  <a:cubicBezTo>
                    <a:pt x="329" y="264"/>
                    <a:pt x="329" y="264"/>
                    <a:pt x="329" y="264"/>
                  </a:cubicBezTo>
                  <a:cubicBezTo>
                    <a:pt x="331" y="261"/>
                    <a:pt x="331" y="261"/>
                    <a:pt x="331" y="261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18" y="85"/>
                    <a:pt x="16" y="86"/>
                    <a:pt x="15" y="88"/>
                  </a:cubicBezTo>
                  <a:cubicBezTo>
                    <a:pt x="14" y="89"/>
                    <a:pt x="14" y="90"/>
                    <a:pt x="14" y="91"/>
                  </a:cubicBezTo>
                  <a:cubicBezTo>
                    <a:pt x="14" y="92"/>
                    <a:pt x="14" y="93"/>
                    <a:pt x="15" y="93"/>
                  </a:cubicBezTo>
                  <a:cubicBezTo>
                    <a:pt x="15" y="95"/>
                    <a:pt x="16" y="95"/>
                    <a:pt x="17" y="96"/>
                  </a:cubicBezTo>
                  <a:cubicBezTo>
                    <a:pt x="19" y="98"/>
                    <a:pt x="22" y="100"/>
                    <a:pt x="25" y="103"/>
                  </a:cubicBezTo>
                  <a:cubicBezTo>
                    <a:pt x="38" y="112"/>
                    <a:pt x="63" y="127"/>
                    <a:pt x="92" y="146"/>
                  </a:cubicBezTo>
                  <a:cubicBezTo>
                    <a:pt x="137" y="173"/>
                    <a:pt x="193" y="206"/>
                    <a:pt x="238" y="233"/>
                  </a:cubicBezTo>
                  <a:cubicBezTo>
                    <a:pt x="261" y="246"/>
                    <a:pt x="281" y="258"/>
                    <a:pt x="295" y="267"/>
                  </a:cubicBezTo>
                  <a:cubicBezTo>
                    <a:pt x="302" y="271"/>
                    <a:pt x="307" y="275"/>
                    <a:pt x="311" y="278"/>
                  </a:cubicBezTo>
                  <a:cubicBezTo>
                    <a:pt x="313" y="279"/>
                    <a:pt x="315" y="280"/>
                    <a:pt x="315" y="281"/>
                  </a:cubicBezTo>
                  <a:cubicBezTo>
                    <a:pt x="316" y="281"/>
                    <a:pt x="316" y="281"/>
                    <a:pt x="316" y="281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6" y="281"/>
                    <a:pt x="316" y="281"/>
                    <a:pt x="316" y="281"/>
                  </a:cubicBezTo>
                  <a:cubicBezTo>
                    <a:pt x="316" y="281"/>
                    <a:pt x="316" y="281"/>
                    <a:pt x="316" y="281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6" y="281"/>
                    <a:pt x="316" y="281"/>
                    <a:pt x="316" y="281"/>
                  </a:cubicBezTo>
                  <a:cubicBezTo>
                    <a:pt x="318" y="279"/>
                    <a:pt x="318" y="279"/>
                    <a:pt x="318" y="279"/>
                  </a:cubicBezTo>
                  <a:cubicBezTo>
                    <a:pt x="316" y="281"/>
                    <a:pt x="316" y="281"/>
                    <a:pt x="316" y="281"/>
                  </a:cubicBezTo>
                  <a:cubicBezTo>
                    <a:pt x="316" y="281"/>
                    <a:pt x="316" y="281"/>
                    <a:pt x="316" y="281"/>
                  </a:cubicBezTo>
                  <a:cubicBezTo>
                    <a:pt x="318" y="279"/>
                    <a:pt x="318" y="279"/>
                    <a:pt x="318" y="279"/>
                  </a:cubicBezTo>
                  <a:cubicBezTo>
                    <a:pt x="316" y="281"/>
                    <a:pt x="316" y="281"/>
                    <a:pt x="316" y="281"/>
                  </a:cubicBezTo>
                  <a:cubicBezTo>
                    <a:pt x="319" y="279"/>
                    <a:pt x="319" y="279"/>
                    <a:pt x="319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315" y="280"/>
                    <a:pt x="316" y="280"/>
                    <a:pt x="316" y="281"/>
                  </a:cubicBezTo>
                  <a:cubicBezTo>
                    <a:pt x="319" y="279"/>
                    <a:pt x="319" y="279"/>
                    <a:pt x="319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319" y="279"/>
                    <a:pt x="319" y="279"/>
                    <a:pt x="319" y="279"/>
                  </a:cubicBezTo>
                  <a:cubicBezTo>
                    <a:pt x="316" y="276"/>
                    <a:pt x="316" y="276"/>
                    <a:pt x="316" y="276"/>
                  </a:cubicBezTo>
                  <a:cubicBezTo>
                    <a:pt x="315" y="277"/>
                    <a:pt x="315" y="278"/>
                    <a:pt x="315" y="279"/>
                  </a:cubicBezTo>
                  <a:cubicBezTo>
                    <a:pt x="319" y="279"/>
                    <a:pt x="319" y="279"/>
                    <a:pt x="319" y="279"/>
                  </a:cubicBezTo>
                  <a:cubicBezTo>
                    <a:pt x="316" y="276"/>
                    <a:pt x="316" y="276"/>
                    <a:pt x="316" y="276"/>
                  </a:cubicBezTo>
                  <a:cubicBezTo>
                    <a:pt x="320" y="279"/>
                    <a:pt x="320" y="279"/>
                    <a:pt x="320" y="279"/>
                  </a:cubicBezTo>
                  <a:cubicBezTo>
                    <a:pt x="322" y="275"/>
                    <a:pt x="322" y="275"/>
                    <a:pt x="322" y="275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4" y="103"/>
                    <a:pt x="12" y="103"/>
                    <a:pt x="11" y="105"/>
                  </a:cubicBezTo>
                  <a:cubicBezTo>
                    <a:pt x="10" y="106"/>
                    <a:pt x="10" y="107"/>
                    <a:pt x="10" y="108"/>
                  </a:cubicBezTo>
                  <a:cubicBezTo>
                    <a:pt x="10" y="109"/>
                    <a:pt x="10" y="110"/>
                    <a:pt x="11" y="111"/>
                  </a:cubicBezTo>
                  <a:cubicBezTo>
                    <a:pt x="11" y="112"/>
                    <a:pt x="12" y="113"/>
                    <a:pt x="13" y="113"/>
                  </a:cubicBezTo>
                  <a:cubicBezTo>
                    <a:pt x="15" y="115"/>
                    <a:pt x="17" y="117"/>
                    <a:pt x="21" y="120"/>
                  </a:cubicBezTo>
                  <a:cubicBezTo>
                    <a:pt x="33" y="129"/>
                    <a:pt x="56" y="144"/>
                    <a:pt x="84" y="161"/>
                  </a:cubicBezTo>
                  <a:cubicBezTo>
                    <a:pt x="169" y="214"/>
                    <a:pt x="297" y="289"/>
                    <a:pt x="297" y="289"/>
                  </a:cubicBezTo>
                  <a:cubicBezTo>
                    <a:pt x="299" y="286"/>
                    <a:pt x="299" y="286"/>
                    <a:pt x="299" y="286"/>
                  </a:cubicBezTo>
                  <a:cubicBezTo>
                    <a:pt x="301" y="282"/>
                    <a:pt x="301" y="282"/>
                    <a:pt x="301" y="282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9" y="120"/>
                    <a:pt x="6" y="121"/>
                    <a:pt x="5" y="123"/>
                  </a:cubicBezTo>
                  <a:cubicBezTo>
                    <a:pt x="4" y="125"/>
                    <a:pt x="5" y="128"/>
                    <a:pt x="7" y="129"/>
                  </a:cubicBezTo>
                  <a:cubicBezTo>
                    <a:pt x="7" y="129"/>
                    <a:pt x="11" y="132"/>
                    <a:pt x="18" y="136"/>
                  </a:cubicBezTo>
                  <a:cubicBezTo>
                    <a:pt x="45" y="152"/>
                    <a:pt x="111" y="192"/>
                    <a:pt x="171" y="229"/>
                  </a:cubicBezTo>
                  <a:cubicBezTo>
                    <a:pt x="200" y="247"/>
                    <a:pt x="228" y="265"/>
                    <a:pt x="249" y="278"/>
                  </a:cubicBezTo>
                  <a:cubicBezTo>
                    <a:pt x="259" y="285"/>
                    <a:pt x="268" y="290"/>
                    <a:pt x="274" y="294"/>
                  </a:cubicBezTo>
                  <a:cubicBezTo>
                    <a:pt x="277" y="296"/>
                    <a:pt x="279" y="298"/>
                    <a:pt x="280" y="299"/>
                  </a:cubicBezTo>
                  <a:cubicBezTo>
                    <a:pt x="281" y="300"/>
                    <a:pt x="281" y="300"/>
                    <a:pt x="282" y="300"/>
                  </a:cubicBezTo>
                  <a:cubicBezTo>
                    <a:pt x="282" y="300"/>
                    <a:pt x="282" y="300"/>
                    <a:pt x="282" y="300"/>
                  </a:cubicBezTo>
                  <a:cubicBezTo>
                    <a:pt x="283" y="299"/>
                    <a:pt x="283" y="299"/>
                    <a:pt x="283" y="299"/>
                  </a:cubicBezTo>
                  <a:cubicBezTo>
                    <a:pt x="281" y="300"/>
                    <a:pt x="281" y="300"/>
                    <a:pt x="281" y="300"/>
                  </a:cubicBezTo>
                  <a:cubicBezTo>
                    <a:pt x="282" y="300"/>
                    <a:pt x="282" y="300"/>
                    <a:pt x="282" y="300"/>
                  </a:cubicBezTo>
                  <a:cubicBezTo>
                    <a:pt x="283" y="299"/>
                    <a:pt x="283" y="299"/>
                    <a:pt x="283" y="299"/>
                  </a:cubicBezTo>
                  <a:cubicBezTo>
                    <a:pt x="281" y="300"/>
                    <a:pt x="281" y="300"/>
                    <a:pt x="281" y="300"/>
                  </a:cubicBezTo>
                  <a:cubicBezTo>
                    <a:pt x="285" y="298"/>
                    <a:pt x="285" y="298"/>
                    <a:pt x="285" y="298"/>
                  </a:cubicBezTo>
                  <a:cubicBezTo>
                    <a:pt x="281" y="298"/>
                    <a:pt x="281" y="298"/>
                    <a:pt x="281" y="298"/>
                  </a:cubicBezTo>
                  <a:cubicBezTo>
                    <a:pt x="281" y="299"/>
                    <a:pt x="281" y="300"/>
                    <a:pt x="281" y="300"/>
                  </a:cubicBezTo>
                  <a:cubicBezTo>
                    <a:pt x="285" y="298"/>
                    <a:pt x="285" y="298"/>
                    <a:pt x="285" y="298"/>
                  </a:cubicBezTo>
                  <a:cubicBezTo>
                    <a:pt x="281" y="298"/>
                    <a:pt x="281" y="298"/>
                    <a:pt x="281" y="298"/>
                  </a:cubicBezTo>
                  <a:cubicBezTo>
                    <a:pt x="285" y="298"/>
                    <a:pt x="285" y="298"/>
                    <a:pt x="285" y="298"/>
                  </a:cubicBezTo>
                  <a:cubicBezTo>
                    <a:pt x="282" y="296"/>
                    <a:pt x="282" y="296"/>
                    <a:pt x="282" y="296"/>
                  </a:cubicBezTo>
                  <a:cubicBezTo>
                    <a:pt x="281" y="296"/>
                    <a:pt x="281" y="297"/>
                    <a:pt x="281" y="298"/>
                  </a:cubicBezTo>
                  <a:cubicBezTo>
                    <a:pt x="285" y="298"/>
                    <a:pt x="285" y="298"/>
                    <a:pt x="285" y="298"/>
                  </a:cubicBezTo>
                  <a:cubicBezTo>
                    <a:pt x="282" y="296"/>
                    <a:pt x="282" y="296"/>
                    <a:pt x="282" y="296"/>
                  </a:cubicBezTo>
                  <a:cubicBezTo>
                    <a:pt x="285" y="298"/>
                    <a:pt x="285" y="298"/>
                    <a:pt x="285" y="298"/>
                  </a:cubicBezTo>
                  <a:cubicBezTo>
                    <a:pt x="282" y="296"/>
                    <a:pt x="282" y="296"/>
                    <a:pt x="282" y="296"/>
                  </a:cubicBezTo>
                  <a:cubicBezTo>
                    <a:pt x="285" y="298"/>
                    <a:pt x="285" y="298"/>
                    <a:pt x="285" y="298"/>
                  </a:cubicBezTo>
                  <a:cubicBezTo>
                    <a:pt x="284" y="294"/>
                    <a:pt x="284" y="294"/>
                    <a:pt x="284" y="294"/>
                  </a:cubicBezTo>
                  <a:cubicBezTo>
                    <a:pt x="283" y="294"/>
                    <a:pt x="282" y="295"/>
                    <a:pt x="282" y="296"/>
                  </a:cubicBezTo>
                  <a:cubicBezTo>
                    <a:pt x="285" y="298"/>
                    <a:pt x="285" y="298"/>
                    <a:pt x="285" y="298"/>
                  </a:cubicBezTo>
                  <a:cubicBezTo>
                    <a:pt x="284" y="294"/>
                    <a:pt x="284" y="294"/>
                    <a:pt x="284" y="294"/>
                  </a:cubicBezTo>
                  <a:cubicBezTo>
                    <a:pt x="285" y="297"/>
                    <a:pt x="285" y="297"/>
                    <a:pt x="285" y="297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5" y="294"/>
                    <a:pt x="284" y="294"/>
                    <a:pt x="284" y="294"/>
                  </a:cubicBezTo>
                  <a:cubicBezTo>
                    <a:pt x="285" y="297"/>
                    <a:pt x="285" y="297"/>
                    <a:pt x="285" y="297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5" y="296"/>
                    <a:pt x="285" y="296"/>
                    <a:pt x="285" y="296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5" y="296"/>
                    <a:pt x="285" y="296"/>
                    <a:pt x="285" y="296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5" y="294"/>
                    <a:pt x="284" y="294"/>
                    <a:pt x="284" y="293"/>
                  </a:cubicBezTo>
                  <a:cubicBezTo>
                    <a:pt x="280" y="292"/>
                    <a:pt x="273" y="288"/>
                    <a:pt x="264" y="283"/>
                  </a:cubicBezTo>
                  <a:cubicBezTo>
                    <a:pt x="233" y="266"/>
                    <a:pt x="173" y="231"/>
                    <a:pt x="120" y="200"/>
                  </a:cubicBezTo>
                  <a:cubicBezTo>
                    <a:pt x="93" y="184"/>
                    <a:pt x="68" y="170"/>
                    <a:pt x="49" y="160"/>
                  </a:cubicBezTo>
                  <a:cubicBezTo>
                    <a:pt x="39" y="154"/>
                    <a:pt x="30" y="150"/>
                    <a:pt x="24" y="147"/>
                  </a:cubicBezTo>
                  <a:cubicBezTo>
                    <a:pt x="21" y="146"/>
                    <a:pt x="18" y="144"/>
                    <a:pt x="16" y="143"/>
                  </a:cubicBezTo>
                  <a:cubicBezTo>
                    <a:pt x="15" y="143"/>
                    <a:pt x="14" y="143"/>
                    <a:pt x="13" y="142"/>
                  </a:cubicBezTo>
                  <a:cubicBezTo>
                    <a:pt x="12" y="142"/>
                    <a:pt x="11" y="142"/>
                    <a:pt x="10" y="142"/>
                  </a:cubicBezTo>
                  <a:cubicBezTo>
                    <a:pt x="9" y="142"/>
                    <a:pt x="8" y="142"/>
                    <a:pt x="7" y="142"/>
                  </a:cubicBezTo>
                  <a:cubicBezTo>
                    <a:pt x="7" y="143"/>
                    <a:pt x="6" y="143"/>
                    <a:pt x="5" y="144"/>
                  </a:cubicBezTo>
                  <a:cubicBezTo>
                    <a:pt x="4" y="145"/>
                    <a:pt x="4" y="147"/>
                    <a:pt x="4" y="148"/>
                  </a:cubicBezTo>
                  <a:cubicBezTo>
                    <a:pt x="5" y="149"/>
                    <a:pt x="5" y="150"/>
                    <a:pt x="6" y="150"/>
                  </a:cubicBezTo>
                  <a:cubicBezTo>
                    <a:pt x="6" y="150"/>
                    <a:pt x="11" y="153"/>
                    <a:pt x="18" y="157"/>
                  </a:cubicBezTo>
                  <a:cubicBezTo>
                    <a:pt x="44" y="173"/>
                    <a:pt x="108" y="211"/>
                    <a:pt x="166" y="247"/>
                  </a:cubicBezTo>
                  <a:cubicBezTo>
                    <a:pt x="194" y="265"/>
                    <a:pt x="222" y="282"/>
                    <a:pt x="242" y="295"/>
                  </a:cubicBezTo>
                  <a:cubicBezTo>
                    <a:pt x="252" y="301"/>
                    <a:pt x="260" y="307"/>
                    <a:pt x="266" y="311"/>
                  </a:cubicBezTo>
                  <a:cubicBezTo>
                    <a:pt x="268" y="313"/>
                    <a:pt x="271" y="314"/>
                    <a:pt x="272" y="315"/>
                  </a:cubicBezTo>
                  <a:cubicBezTo>
                    <a:pt x="273" y="316"/>
                    <a:pt x="273" y="316"/>
                    <a:pt x="273" y="316"/>
                  </a:cubicBezTo>
                  <a:cubicBezTo>
                    <a:pt x="273" y="317"/>
                    <a:pt x="273" y="317"/>
                    <a:pt x="273" y="317"/>
                  </a:cubicBezTo>
                  <a:cubicBezTo>
                    <a:pt x="275" y="315"/>
                    <a:pt x="275" y="315"/>
                    <a:pt x="275" y="315"/>
                  </a:cubicBezTo>
                  <a:cubicBezTo>
                    <a:pt x="273" y="316"/>
                    <a:pt x="273" y="316"/>
                    <a:pt x="273" y="316"/>
                  </a:cubicBezTo>
                  <a:cubicBezTo>
                    <a:pt x="273" y="317"/>
                    <a:pt x="273" y="317"/>
                    <a:pt x="273" y="317"/>
                  </a:cubicBezTo>
                  <a:cubicBezTo>
                    <a:pt x="275" y="315"/>
                    <a:pt x="275" y="315"/>
                    <a:pt x="275" y="315"/>
                  </a:cubicBezTo>
                  <a:cubicBezTo>
                    <a:pt x="273" y="316"/>
                    <a:pt x="273" y="316"/>
                    <a:pt x="273" y="316"/>
                  </a:cubicBezTo>
                  <a:cubicBezTo>
                    <a:pt x="277" y="314"/>
                    <a:pt x="277" y="314"/>
                    <a:pt x="277" y="314"/>
                  </a:cubicBezTo>
                  <a:cubicBezTo>
                    <a:pt x="273" y="314"/>
                    <a:pt x="273" y="314"/>
                    <a:pt x="273" y="314"/>
                  </a:cubicBezTo>
                  <a:cubicBezTo>
                    <a:pt x="273" y="315"/>
                    <a:pt x="273" y="316"/>
                    <a:pt x="273" y="316"/>
                  </a:cubicBezTo>
                  <a:cubicBezTo>
                    <a:pt x="277" y="314"/>
                    <a:pt x="277" y="314"/>
                    <a:pt x="277" y="314"/>
                  </a:cubicBezTo>
                  <a:cubicBezTo>
                    <a:pt x="273" y="314"/>
                    <a:pt x="273" y="314"/>
                    <a:pt x="273" y="314"/>
                  </a:cubicBezTo>
                  <a:cubicBezTo>
                    <a:pt x="277" y="314"/>
                    <a:pt x="277" y="314"/>
                    <a:pt x="277" y="314"/>
                  </a:cubicBezTo>
                  <a:cubicBezTo>
                    <a:pt x="273" y="312"/>
                    <a:pt x="273" y="312"/>
                    <a:pt x="273" y="312"/>
                  </a:cubicBezTo>
                  <a:cubicBezTo>
                    <a:pt x="273" y="313"/>
                    <a:pt x="273" y="314"/>
                    <a:pt x="273" y="314"/>
                  </a:cubicBezTo>
                  <a:cubicBezTo>
                    <a:pt x="277" y="314"/>
                    <a:pt x="277" y="314"/>
                    <a:pt x="277" y="314"/>
                  </a:cubicBezTo>
                  <a:cubicBezTo>
                    <a:pt x="273" y="312"/>
                    <a:pt x="273" y="312"/>
                    <a:pt x="273" y="312"/>
                  </a:cubicBezTo>
                  <a:cubicBezTo>
                    <a:pt x="273" y="312"/>
                    <a:pt x="273" y="312"/>
                    <a:pt x="273" y="312"/>
                  </a:cubicBezTo>
                  <a:cubicBezTo>
                    <a:pt x="277" y="314"/>
                    <a:pt x="277" y="314"/>
                    <a:pt x="277" y="314"/>
                  </a:cubicBezTo>
                  <a:cubicBezTo>
                    <a:pt x="276" y="310"/>
                    <a:pt x="276" y="310"/>
                    <a:pt x="276" y="310"/>
                  </a:cubicBezTo>
                  <a:cubicBezTo>
                    <a:pt x="275" y="311"/>
                    <a:pt x="274" y="311"/>
                    <a:pt x="273" y="312"/>
                  </a:cubicBezTo>
                  <a:cubicBezTo>
                    <a:pt x="277" y="314"/>
                    <a:pt x="277" y="314"/>
                    <a:pt x="277" y="314"/>
                  </a:cubicBezTo>
                  <a:cubicBezTo>
                    <a:pt x="276" y="310"/>
                    <a:pt x="276" y="310"/>
                    <a:pt x="276" y="310"/>
                  </a:cubicBezTo>
                  <a:cubicBezTo>
                    <a:pt x="277" y="314"/>
                    <a:pt x="277" y="314"/>
                    <a:pt x="277" y="314"/>
                  </a:cubicBezTo>
                  <a:cubicBezTo>
                    <a:pt x="277" y="310"/>
                    <a:pt x="277" y="310"/>
                    <a:pt x="277" y="310"/>
                  </a:cubicBezTo>
                  <a:cubicBezTo>
                    <a:pt x="276" y="310"/>
                    <a:pt x="276" y="310"/>
                    <a:pt x="276" y="310"/>
                  </a:cubicBezTo>
                  <a:cubicBezTo>
                    <a:pt x="277" y="314"/>
                    <a:pt x="277" y="314"/>
                    <a:pt x="277" y="314"/>
                  </a:cubicBezTo>
                  <a:cubicBezTo>
                    <a:pt x="277" y="310"/>
                    <a:pt x="277" y="310"/>
                    <a:pt x="277" y="310"/>
                  </a:cubicBezTo>
                  <a:cubicBezTo>
                    <a:pt x="277" y="313"/>
                    <a:pt x="277" y="313"/>
                    <a:pt x="277" y="313"/>
                  </a:cubicBezTo>
                  <a:cubicBezTo>
                    <a:pt x="277" y="310"/>
                    <a:pt x="277" y="310"/>
                    <a:pt x="277" y="310"/>
                  </a:cubicBezTo>
                  <a:cubicBezTo>
                    <a:pt x="277" y="310"/>
                    <a:pt x="277" y="310"/>
                    <a:pt x="277" y="310"/>
                  </a:cubicBezTo>
                  <a:cubicBezTo>
                    <a:pt x="277" y="313"/>
                    <a:pt x="277" y="313"/>
                    <a:pt x="277" y="313"/>
                  </a:cubicBezTo>
                  <a:cubicBezTo>
                    <a:pt x="277" y="310"/>
                    <a:pt x="277" y="310"/>
                    <a:pt x="277" y="310"/>
                  </a:cubicBezTo>
                  <a:cubicBezTo>
                    <a:pt x="277" y="311"/>
                    <a:pt x="277" y="311"/>
                    <a:pt x="277" y="311"/>
                  </a:cubicBezTo>
                  <a:cubicBezTo>
                    <a:pt x="277" y="310"/>
                    <a:pt x="277" y="310"/>
                    <a:pt x="277" y="310"/>
                  </a:cubicBezTo>
                  <a:cubicBezTo>
                    <a:pt x="277" y="310"/>
                    <a:pt x="277" y="310"/>
                    <a:pt x="277" y="310"/>
                  </a:cubicBezTo>
                  <a:cubicBezTo>
                    <a:pt x="277" y="311"/>
                    <a:pt x="277" y="311"/>
                    <a:pt x="277" y="311"/>
                  </a:cubicBezTo>
                  <a:cubicBezTo>
                    <a:pt x="277" y="310"/>
                    <a:pt x="277" y="310"/>
                    <a:pt x="277" y="310"/>
                  </a:cubicBezTo>
                  <a:cubicBezTo>
                    <a:pt x="277" y="310"/>
                    <a:pt x="276" y="310"/>
                    <a:pt x="276" y="310"/>
                  </a:cubicBezTo>
                  <a:cubicBezTo>
                    <a:pt x="272" y="308"/>
                    <a:pt x="265" y="305"/>
                    <a:pt x="256" y="300"/>
                  </a:cubicBezTo>
                  <a:cubicBezTo>
                    <a:pt x="224" y="283"/>
                    <a:pt x="162" y="247"/>
                    <a:pt x="108" y="216"/>
                  </a:cubicBezTo>
                  <a:cubicBezTo>
                    <a:pt x="81" y="201"/>
                    <a:pt x="56" y="186"/>
                    <a:pt x="38" y="176"/>
                  </a:cubicBezTo>
                  <a:cubicBezTo>
                    <a:pt x="29" y="170"/>
                    <a:pt x="21" y="166"/>
                    <a:pt x="16" y="163"/>
                  </a:cubicBezTo>
                  <a:cubicBezTo>
                    <a:pt x="13" y="162"/>
                    <a:pt x="11" y="160"/>
                    <a:pt x="10" y="160"/>
                  </a:cubicBezTo>
                  <a:cubicBezTo>
                    <a:pt x="9" y="159"/>
                    <a:pt x="8" y="159"/>
                    <a:pt x="8" y="159"/>
                  </a:cubicBezTo>
                  <a:cubicBezTo>
                    <a:pt x="7" y="158"/>
                    <a:pt x="7" y="158"/>
                    <a:pt x="7" y="158"/>
                  </a:cubicBezTo>
                  <a:cubicBezTo>
                    <a:pt x="7" y="158"/>
                    <a:pt x="7" y="158"/>
                    <a:pt x="7" y="15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6" y="158"/>
                    <a:pt x="6" y="158"/>
                    <a:pt x="5" y="158"/>
                  </a:cubicBezTo>
                  <a:cubicBezTo>
                    <a:pt x="5" y="158"/>
                    <a:pt x="4" y="158"/>
                    <a:pt x="4" y="158"/>
                  </a:cubicBezTo>
                  <a:cubicBezTo>
                    <a:pt x="3" y="158"/>
                    <a:pt x="2" y="159"/>
                    <a:pt x="1" y="160"/>
                  </a:cubicBezTo>
                  <a:cubicBezTo>
                    <a:pt x="0" y="162"/>
                    <a:pt x="1" y="165"/>
                    <a:pt x="3" y="166"/>
                  </a:cubicBezTo>
                  <a:cubicBezTo>
                    <a:pt x="266" y="330"/>
                    <a:pt x="266" y="330"/>
                    <a:pt x="266" y="330"/>
                  </a:cubicBezTo>
                  <a:cubicBezTo>
                    <a:pt x="268" y="326"/>
                    <a:pt x="268" y="326"/>
                    <a:pt x="268" y="326"/>
                  </a:cubicBezTo>
                  <a:cubicBezTo>
                    <a:pt x="264" y="324"/>
                    <a:pt x="264" y="324"/>
                    <a:pt x="264" y="324"/>
                  </a:cubicBezTo>
                  <a:cubicBezTo>
                    <a:pt x="268" y="326"/>
                    <a:pt x="268" y="326"/>
                    <a:pt x="268" y="326"/>
                  </a:cubicBezTo>
                  <a:cubicBezTo>
                    <a:pt x="266" y="322"/>
                    <a:pt x="266" y="322"/>
                    <a:pt x="266" y="322"/>
                  </a:cubicBezTo>
                  <a:cubicBezTo>
                    <a:pt x="266" y="322"/>
                    <a:pt x="265" y="323"/>
                    <a:pt x="264" y="324"/>
                  </a:cubicBezTo>
                  <a:cubicBezTo>
                    <a:pt x="268" y="326"/>
                    <a:pt x="268" y="326"/>
                    <a:pt x="268" y="326"/>
                  </a:cubicBezTo>
                  <a:cubicBezTo>
                    <a:pt x="266" y="322"/>
                    <a:pt x="266" y="322"/>
                    <a:pt x="266" y="322"/>
                  </a:cubicBezTo>
                  <a:cubicBezTo>
                    <a:pt x="267" y="325"/>
                    <a:pt x="267" y="325"/>
                    <a:pt x="267" y="325"/>
                  </a:cubicBezTo>
                  <a:cubicBezTo>
                    <a:pt x="267" y="322"/>
                    <a:pt x="267" y="322"/>
                    <a:pt x="267" y="322"/>
                  </a:cubicBezTo>
                  <a:cubicBezTo>
                    <a:pt x="267" y="322"/>
                    <a:pt x="267" y="322"/>
                    <a:pt x="266" y="322"/>
                  </a:cubicBezTo>
                  <a:cubicBezTo>
                    <a:pt x="267" y="325"/>
                    <a:pt x="267" y="325"/>
                    <a:pt x="267" y="325"/>
                  </a:cubicBezTo>
                  <a:cubicBezTo>
                    <a:pt x="267" y="322"/>
                    <a:pt x="267" y="322"/>
                    <a:pt x="267" y="322"/>
                  </a:cubicBezTo>
                  <a:cubicBezTo>
                    <a:pt x="267" y="324"/>
                    <a:pt x="267" y="324"/>
                    <a:pt x="267" y="324"/>
                  </a:cubicBezTo>
                  <a:cubicBezTo>
                    <a:pt x="268" y="322"/>
                    <a:pt x="268" y="322"/>
                    <a:pt x="268" y="322"/>
                  </a:cubicBezTo>
                  <a:cubicBezTo>
                    <a:pt x="267" y="322"/>
                    <a:pt x="267" y="322"/>
                    <a:pt x="267" y="322"/>
                  </a:cubicBezTo>
                  <a:cubicBezTo>
                    <a:pt x="267" y="324"/>
                    <a:pt x="267" y="324"/>
                    <a:pt x="267" y="324"/>
                  </a:cubicBezTo>
                  <a:cubicBezTo>
                    <a:pt x="268" y="322"/>
                    <a:pt x="268" y="322"/>
                    <a:pt x="268" y="322"/>
                  </a:cubicBezTo>
                  <a:cubicBezTo>
                    <a:pt x="268" y="322"/>
                    <a:pt x="268" y="322"/>
                    <a:pt x="268" y="322"/>
                  </a:cubicBezTo>
                  <a:cubicBezTo>
                    <a:pt x="268" y="322"/>
                    <a:pt x="268" y="322"/>
                    <a:pt x="268" y="322"/>
                  </a:cubicBezTo>
                  <a:cubicBezTo>
                    <a:pt x="268" y="322"/>
                    <a:pt x="268" y="322"/>
                    <a:pt x="268" y="322"/>
                  </a:cubicBezTo>
                  <a:cubicBezTo>
                    <a:pt x="268" y="322"/>
                    <a:pt x="268" y="322"/>
                    <a:pt x="268" y="322"/>
                  </a:cubicBezTo>
                  <a:cubicBezTo>
                    <a:pt x="268" y="322"/>
                    <a:pt x="268" y="322"/>
                    <a:pt x="268" y="322"/>
                  </a:cubicBezTo>
                  <a:cubicBezTo>
                    <a:pt x="268" y="322"/>
                    <a:pt x="267" y="322"/>
                    <a:pt x="266" y="322"/>
                  </a:cubicBezTo>
                  <a:cubicBezTo>
                    <a:pt x="263" y="320"/>
                    <a:pt x="256" y="317"/>
                    <a:pt x="247" y="312"/>
                  </a:cubicBezTo>
                  <a:cubicBezTo>
                    <a:pt x="216" y="296"/>
                    <a:pt x="157" y="262"/>
                    <a:pt x="107" y="233"/>
                  </a:cubicBezTo>
                  <a:cubicBezTo>
                    <a:pt x="81" y="218"/>
                    <a:pt x="58" y="204"/>
                    <a:pt x="41" y="194"/>
                  </a:cubicBezTo>
                  <a:cubicBezTo>
                    <a:pt x="32" y="189"/>
                    <a:pt x="25" y="185"/>
                    <a:pt x="21" y="182"/>
                  </a:cubicBezTo>
                  <a:cubicBezTo>
                    <a:pt x="16" y="179"/>
                    <a:pt x="13" y="178"/>
                    <a:pt x="13" y="178"/>
                  </a:cubicBezTo>
                  <a:cubicBezTo>
                    <a:pt x="11" y="177"/>
                    <a:pt x="8" y="177"/>
                    <a:pt x="7" y="179"/>
                  </a:cubicBezTo>
                  <a:cubicBezTo>
                    <a:pt x="6" y="181"/>
                    <a:pt x="7" y="184"/>
                    <a:pt x="9" y="185"/>
                  </a:cubicBezTo>
                  <a:cubicBezTo>
                    <a:pt x="256" y="340"/>
                    <a:pt x="256" y="340"/>
                    <a:pt x="256" y="340"/>
                  </a:cubicBezTo>
                  <a:cubicBezTo>
                    <a:pt x="258" y="336"/>
                    <a:pt x="258" y="336"/>
                    <a:pt x="258" y="336"/>
                  </a:cubicBezTo>
                  <a:cubicBezTo>
                    <a:pt x="255" y="333"/>
                    <a:pt x="255" y="333"/>
                    <a:pt x="255" y="333"/>
                  </a:cubicBezTo>
                  <a:cubicBezTo>
                    <a:pt x="258" y="336"/>
                    <a:pt x="258" y="336"/>
                    <a:pt x="258" y="336"/>
                  </a:cubicBezTo>
                  <a:cubicBezTo>
                    <a:pt x="257" y="332"/>
                    <a:pt x="257" y="332"/>
                    <a:pt x="257" y="332"/>
                  </a:cubicBezTo>
                  <a:cubicBezTo>
                    <a:pt x="256" y="332"/>
                    <a:pt x="255" y="332"/>
                    <a:pt x="255" y="333"/>
                  </a:cubicBezTo>
                  <a:cubicBezTo>
                    <a:pt x="258" y="336"/>
                    <a:pt x="258" y="336"/>
                    <a:pt x="258" y="336"/>
                  </a:cubicBezTo>
                  <a:cubicBezTo>
                    <a:pt x="257" y="332"/>
                    <a:pt x="257" y="332"/>
                    <a:pt x="257" y="332"/>
                  </a:cubicBezTo>
                  <a:cubicBezTo>
                    <a:pt x="258" y="336"/>
                    <a:pt x="258" y="336"/>
                    <a:pt x="258" y="336"/>
                  </a:cubicBezTo>
                  <a:cubicBezTo>
                    <a:pt x="258" y="332"/>
                    <a:pt x="258" y="332"/>
                    <a:pt x="258" y="332"/>
                  </a:cubicBezTo>
                  <a:cubicBezTo>
                    <a:pt x="258" y="332"/>
                    <a:pt x="257" y="332"/>
                    <a:pt x="257" y="332"/>
                  </a:cubicBezTo>
                  <a:cubicBezTo>
                    <a:pt x="258" y="336"/>
                    <a:pt x="258" y="336"/>
                    <a:pt x="258" y="336"/>
                  </a:cubicBezTo>
                  <a:cubicBezTo>
                    <a:pt x="258" y="332"/>
                    <a:pt x="258" y="332"/>
                    <a:pt x="258" y="332"/>
                  </a:cubicBezTo>
                  <a:cubicBezTo>
                    <a:pt x="258" y="336"/>
                    <a:pt x="258" y="336"/>
                    <a:pt x="258" y="336"/>
                  </a:cubicBezTo>
                  <a:cubicBezTo>
                    <a:pt x="259" y="332"/>
                    <a:pt x="259" y="332"/>
                    <a:pt x="259" y="332"/>
                  </a:cubicBezTo>
                  <a:cubicBezTo>
                    <a:pt x="259" y="332"/>
                    <a:pt x="259" y="332"/>
                    <a:pt x="258" y="332"/>
                  </a:cubicBezTo>
                  <a:cubicBezTo>
                    <a:pt x="258" y="336"/>
                    <a:pt x="258" y="336"/>
                    <a:pt x="258" y="336"/>
                  </a:cubicBezTo>
                  <a:cubicBezTo>
                    <a:pt x="259" y="332"/>
                    <a:pt x="259" y="332"/>
                    <a:pt x="259" y="332"/>
                  </a:cubicBezTo>
                  <a:cubicBezTo>
                    <a:pt x="258" y="335"/>
                    <a:pt x="258" y="335"/>
                    <a:pt x="258" y="335"/>
                  </a:cubicBezTo>
                  <a:cubicBezTo>
                    <a:pt x="259" y="332"/>
                    <a:pt x="259" y="332"/>
                    <a:pt x="259" y="332"/>
                  </a:cubicBezTo>
                  <a:cubicBezTo>
                    <a:pt x="259" y="332"/>
                    <a:pt x="259" y="332"/>
                    <a:pt x="259" y="332"/>
                  </a:cubicBezTo>
                  <a:cubicBezTo>
                    <a:pt x="258" y="335"/>
                    <a:pt x="258" y="335"/>
                    <a:pt x="258" y="335"/>
                  </a:cubicBezTo>
                  <a:cubicBezTo>
                    <a:pt x="259" y="332"/>
                    <a:pt x="259" y="332"/>
                    <a:pt x="259" y="332"/>
                  </a:cubicBezTo>
                  <a:cubicBezTo>
                    <a:pt x="259" y="332"/>
                    <a:pt x="259" y="332"/>
                    <a:pt x="259" y="332"/>
                  </a:cubicBezTo>
                  <a:cubicBezTo>
                    <a:pt x="260" y="332"/>
                    <a:pt x="260" y="332"/>
                    <a:pt x="260" y="332"/>
                  </a:cubicBezTo>
                  <a:cubicBezTo>
                    <a:pt x="259" y="332"/>
                    <a:pt x="259" y="332"/>
                    <a:pt x="259" y="332"/>
                  </a:cubicBezTo>
                  <a:cubicBezTo>
                    <a:pt x="259" y="332"/>
                    <a:pt x="259" y="332"/>
                    <a:pt x="259" y="332"/>
                  </a:cubicBezTo>
                  <a:cubicBezTo>
                    <a:pt x="260" y="332"/>
                    <a:pt x="260" y="332"/>
                    <a:pt x="260" y="332"/>
                  </a:cubicBezTo>
                  <a:cubicBezTo>
                    <a:pt x="259" y="332"/>
                    <a:pt x="259" y="332"/>
                    <a:pt x="258" y="331"/>
                  </a:cubicBezTo>
                  <a:cubicBezTo>
                    <a:pt x="256" y="330"/>
                    <a:pt x="250" y="327"/>
                    <a:pt x="242" y="322"/>
                  </a:cubicBezTo>
                  <a:cubicBezTo>
                    <a:pt x="214" y="307"/>
                    <a:pt x="159" y="275"/>
                    <a:pt x="111" y="247"/>
                  </a:cubicBezTo>
                  <a:cubicBezTo>
                    <a:pt x="86" y="233"/>
                    <a:pt x="64" y="221"/>
                    <a:pt x="47" y="211"/>
                  </a:cubicBezTo>
                  <a:cubicBezTo>
                    <a:pt x="39" y="206"/>
                    <a:pt x="32" y="203"/>
                    <a:pt x="27" y="200"/>
                  </a:cubicBezTo>
                  <a:cubicBezTo>
                    <a:pt x="24" y="199"/>
                    <a:pt x="22" y="198"/>
                    <a:pt x="21" y="197"/>
                  </a:cubicBezTo>
                  <a:cubicBezTo>
                    <a:pt x="20" y="196"/>
                    <a:pt x="20" y="196"/>
                    <a:pt x="19" y="196"/>
                  </a:cubicBezTo>
                  <a:cubicBezTo>
                    <a:pt x="18" y="196"/>
                    <a:pt x="18" y="196"/>
                    <a:pt x="18" y="196"/>
                  </a:cubicBezTo>
                  <a:cubicBezTo>
                    <a:pt x="18" y="195"/>
                    <a:pt x="18" y="195"/>
                    <a:pt x="18" y="195"/>
                  </a:cubicBezTo>
                  <a:cubicBezTo>
                    <a:pt x="17" y="195"/>
                    <a:pt x="17" y="195"/>
                    <a:pt x="17" y="195"/>
                  </a:cubicBezTo>
                  <a:cubicBezTo>
                    <a:pt x="16" y="195"/>
                    <a:pt x="16" y="195"/>
                    <a:pt x="15" y="196"/>
                  </a:cubicBezTo>
                  <a:cubicBezTo>
                    <a:pt x="14" y="196"/>
                    <a:pt x="13" y="196"/>
                    <a:pt x="13" y="197"/>
                  </a:cubicBezTo>
                  <a:cubicBezTo>
                    <a:pt x="12" y="199"/>
                    <a:pt x="12" y="202"/>
                    <a:pt x="14" y="203"/>
                  </a:cubicBezTo>
                  <a:cubicBezTo>
                    <a:pt x="98" y="255"/>
                    <a:pt x="98" y="255"/>
                    <a:pt x="98" y="255"/>
                  </a:cubicBezTo>
                  <a:cubicBezTo>
                    <a:pt x="22" y="214"/>
                    <a:pt x="22" y="214"/>
                    <a:pt x="22" y="214"/>
                  </a:cubicBezTo>
                  <a:cubicBezTo>
                    <a:pt x="20" y="212"/>
                    <a:pt x="18" y="213"/>
                    <a:pt x="16" y="215"/>
                  </a:cubicBezTo>
                  <a:cubicBezTo>
                    <a:pt x="15" y="217"/>
                    <a:pt x="16" y="220"/>
                    <a:pt x="18" y="221"/>
                  </a:cubicBezTo>
                  <a:cubicBezTo>
                    <a:pt x="18" y="221"/>
                    <a:pt x="21" y="223"/>
                    <a:pt x="25" y="226"/>
                  </a:cubicBezTo>
                  <a:cubicBezTo>
                    <a:pt x="42" y="235"/>
                    <a:pt x="83" y="260"/>
                    <a:pt x="120" y="283"/>
                  </a:cubicBezTo>
                  <a:cubicBezTo>
                    <a:pt x="139" y="295"/>
                    <a:pt x="156" y="305"/>
                    <a:pt x="169" y="314"/>
                  </a:cubicBezTo>
                  <a:cubicBezTo>
                    <a:pt x="176" y="318"/>
                    <a:pt x="181" y="321"/>
                    <a:pt x="184" y="324"/>
                  </a:cubicBezTo>
                  <a:cubicBezTo>
                    <a:pt x="186" y="325"/>
                    <a:pt x="188" y="326"/>
                    <a:pt x="188" y="327"/>
                  </a:cubicBezTo>
                  <a:cubicBezTo>
                    <a:pt x="189" y="327"/>
                    <a:pt x="189" y="327"/>
                    <a:pt x="189" y="327"/>
                  </a:cubicBezTo>
                  <a:cubicBezTo>
                    <a:pt x="190" y="326"/>
                    <a:pt x="190" y="326"/>
                    <a:pt x="190" y="326"/>
                  </a:cubicBezTo>
                  <a:cubicBezTo>
                    <a:pt x="189" y="327"/>
                    <a:pt x="189" y="327"/>
                    <a:pt x="189" y="327"/>
                  </a:cubicBezTo>
                  <a:cubicBezTo>
                    <a:pt x="189" y="327"/>
                    <a:pt x="189" y="327"/>
                    <a:pt x="189" y="327"/>
                  </a:cubicBezTo>
                  <a:cubicBezTo>
                    <a:pt x="190" y="326"/>
                    <a:pt x="190" y="326"/>
                    <a:pt x="190" y="326"/>
                  </a:cubicBezTo>
                  <a:cubicBezTo>
                    <a:pt x="189" y="327"/>
                    <a:pt x="189" y="327"/>
                    <a:pt x="189" y="327"/>
                  </a:cubicBezTo>
                  <a:cubicBezTo>
                    <a:pt x="192" y="325"/>
                    <a:pt x="192" y="325"/>
                    <a:pt x="192" y="325"/>
                  </a:cubicBezTo>
                  <a:cubicBezTo>
                    <a:pt x="188" y="325"/>
                    <a:pt x="188" y="325"/>
                    <a:pt x="188" y="325"/>
                  </a:cubicBezTo>
                  <a:cubicBezTo>
                    <a:pt x="188" y="327"/>
                    <a:pt x="189" y="327"/>
                    <a:pt x="189" y="327"/>
                  </a:cubicBezTo>
                  <a:cubicBezTo>
                    <a:pt x="192" y="325"/>
                    <a:pt x="192" y="325"/>
                    <a:pt x="192" y="325"/>
                  </a:cubicBezTo>
                  <a:cubicBezTo>
                    <a:pt x="188" y="325"/>
                    <a:pt x="188" y="325"/>
                    <a:pt x="188" y="325"/>
                  </a:cubicBezTo>
                  <a:cubicBezTo>
                    <a:pt x="193" y="325"/>
                    <a:pt x="193" y="325"/>
                    <a:pt x="193" y="325"/>
                  </a:cubicBezTo>
                  <a:cubicBezTo>
                    <a:pt x="189" y="323"/>
                    <a:pt x="189" y="323"/>
                    <a:pt x="189" y="323"/>
                  </a:cubicBezTo>
                  <a:cubicBezTo>
                    <a:pt x="189" y="324"/>
                    <a:pt x="188" y="325"/>
                    <a:pt x="188" y="325"/>
                  </a:cubicBezTo>
                  <a:cubicBezTo>
                    <a:pt x="193" y="325"/>
                    <a:pt x="193" y="325"/>
                    <a:pt x="193" y="325"/>
                  </a:cubicBezTo>
                  <a:cubicBezTo>
                    <a:pt x="189" y="323"/>
                    <a:pt x="189" y="323"/>
                    <a:pt x="189" y="323"/>
                  </a:cubicBezTo>
                  <a:cubicBezTo>
                    <a:pt x="193" y="325"/>
                    <a:pt x="193" y="325"/>
                    <a:pt x="193" y="325"/>
                  </a:cubicBezTo>
                  <a:cubicBezTo>
                    <a:pt x="195" y="321"/>
                    <a:pt x="195" y="321"/>
                    <a:pt x="195" y="321"/>
                  </a:cubicBezTo>
                  <a:cubicBezTo>
                    <a:pt x="27" y="231"/>
                    <a:pt x="27" y="231"/>
                    <a:pt x="27" y="231"/>
                  </a:cubicBezTo>
                  <a:cubicBezTo>
                    <a:pt x="25" y="230"/>
                    <a:pt x="22" y="230"/>
                    <a:pt x="21" y="232"/>
                  </a:cubicBezTo>
                  <a:cubicBezTo>
                    <a:pt x="20" y="234"/>
                    <a:pt x="21" y="237"/>
                    <a:pt x="23" y="238"/>
                  </a:cubicBezTo>
                  <a:cubicBezTo>
                    <a:pt x="23" y="238"/>
                    <a:pt x="25" y="239"/>
                    <a:pt x="28" y="242"/>
                  </a:cubicBezTo>
                  <a:cubicBezTo>
                    <a:pt x="41" y="249"/>
                    <a:pt x="72" y="268"/>
                    <a:pt x="100" y="285"/>
                  </a:cubicBezTo>
                  <a:cubicBezTo>
                    <a:pt x="114" y="293"/>
                    <a:pt x="128" y="302"/>
                    <a:pt x="137" y="308"/>
                  </a:cubicBezTo>
                  <a:cubicBezTo>
                    <a:pt x="142" y="311"/>
                    <a:pt x="146" y="314"/>
                    <a:pt x="149" y="316"/>
                  </a:cubicBezTo>
                  <a:cubicBezTo>
                    <a:pt x="150" y="317"/>
                    <a:pt x="151" y="317"/>
                    <a:pt x="152" y="318"/>
                  </a:cubicBezTo>
                  <a:cubicBezTo>
                    <a:pt x="152" y="318"/>
                    <a:pt x="152" y="318"/>
                    <a:pt x="152" y="318"/>
                  </a:cubicBezTo>
                  <a:cubicBezTo>
                    <a:pt x="152" y="318"/>
                    <a:pt x="152" y="318"/>
                    <a:pt x="152" y="318"/>
                  </a:cubicBezTo>
                  <a:cubicBezTo>
                    <a:pt x="153" y="317"/>
                    <a:pt x="153" y="317"/>
                    <a:pt x="153" y="317"/>
                  </a:cubicBezTo>
                  <a:cubicBezTo>
                    <a:pt x="152" y="318"/>
                    <a:pt x="152" y="318"/>
                    <a:pt x="152" y="318"/>
                  </a:cubicBezTo>
                  <a:cubicBezTo>
                    <a:pt x="152" y="318"/>
                    <a:pt x="152" y="318"/>
                    <a:pt x="152" y="318"/>
                  </a:cubicBezTo>
                  <a:cubicBezTo>
                    <a:pt x="153" y="317"/>
                    <a:pt x="153" y="317"/>
                    <a:pt x="153" y="317"/>
                  </a:cubicBezTo>
                  <a:cubicBezTo>
                    <a:pt x="152" y="318"/>
                    <a:pt x="152" y="318"/>
                    <a:pt x="152" y="318"/>
                  </a:cubicBezTo>
                  <a:cubicBezTo>
                    <a:pt x="155" y="316"/>
                    <a:pt x="155" y="316"/>
                    <a:pt x="155" y="316"/>
                  </a:cubicBezTo>
                  <a:cubicBezTo>
                    <a:pt x="151" y="316"/>
                    <a:pt x="151" y="316"/>
                    <a:pt x="151" y="316"/>
                  </a:cubicBezTo>
                  <a:cubicBezTo>
                    <a:pt x="151" y="317"/>
                    <a:pt x="152" y="318"/>
                    <a:pt x="152" y="318"/>
                  </a:cubicBezTo>
                  <a:cubicBezTo>
                    <a:pt x="155" y="316"/>
                    <a:pt x="155" y="316"/>
                    <a:pt x="155" y="316"/>
                  </a:cubicBezTo>
                  <a:cubicBezTo>
                    <a:pt x="151" y="316"/>
                    <a:pt x="151" y="316"/>
                    <a:pt x="151" y="316"/>
                  </a:cubicBezTo>
                  <a:cubicBezTo>
                    <a:pt x="155" y="316"/>
                    <a:pt x="155" y="316"/>
                    <a:pt x="155" y="316"/>
                  </a:cubicBezTo>
                  <a:cubicBezTo>
                    <a:pt x="152" y="314"/>
                    <a:pt x="152" y="314"/>
                    <a:pt x="152" y="314"/>
                  </a:cubicBezTo>
                  <a:cubicBezTo>
                    <a:pt x="151" y="315"/>
                    <a:pt x="151" y="315"/>
                    <a:pt x="151" y="316"/>
                  </a:cubicBezTo>
                  <a:cubicBezTo>
                    <a:pt x="155" y="316"/>
                    <a:pt x="155" y="316"/>
                    <a:pt x="155" y="316"/>
                  </a:cubicBezTo>
                  <a:cubicBezTo>
                    <a:pt x="152" y="314"/>
                    <a:pt x="152" y="314"/>
                    <a:pt x="152" y="314"/>
                  </a:cubicBezTo>
                  <a:cubicBezTo>
                    <a:pt x="156" y="316"/>
                    <a:pt x="156" y="316"/>
                    <a:pt x="156" y="316"/>
                  </a:cubicBezTo>
                  <a:cubicBezTo>
                    <a:pt x="157" y="312"/>
                    <a:pt x="157" y="312"/>
                    <a:pt x="157" y="312"/>
                  </a:cubicBezTo>
                  <a:cubicBezTo>
                    <a:pt x="59" y="271"/>
                    <a:pt x="59" y="271"/>
                    <a:pt x="59" y="271"/>
                  </a:cubicBezTo>
                  <a:cubicBezTo>
                    <a:pt x="57" y="271"/>
                    <a:pt x="54" y="271"/>
                    <a:pt x="53" y="273"/>
                  </a:cubicBezTo>
                  <a:cubicBezTo>
                    <a:pt x="52" y="275"/>
                    <a:pt x="53" y="278"/>
                    <a:pt x="55" y="279"/>
                  </a:cubicBezTo>
                  <a:cubicBezTo>
                    <a:pt x="55" y="279"/>
                    <a:pt x="58" y="281"/>
                    <a:pt x="61" y="283"/>
                  </a:cubicBezTo>
                  <a:cubicBezTo>
                    <a:pt x="66" y="286"/>
                    <a:pt x="75" y="291"/>
                    <a:pt x="81" y="295"/>
                  </a:cubicBezTo>
                  <a:cubicBezTo>
                    <a:pt x="85" y="297"/>
                    <a:pt x="88" y="299"/>
                    <a:pt x="90" y="300"/>
                  </a:cubicBezTo>
                  <a:cubicBezTo>
                    <a:pt x="91" y="301"/>
                    <a:pt x="92" y="302"/>
                    <a:pt x="92" y="302"/>
                  </a:cubicBezTo>
                  <a:cubicBezTo>
                    <a:pt x="92" y="302"/>
                    <a:pt x="92" y="302"/>
                    <a:pt x="92" y="302"/>
                  </a:cubicBezTo>
                  <a:cubicBezTo>
                    <a:pt x="93" y="302"/>
                    <a:pt x="93" y="302"/>
                    <a:pt x="93" y="302"/>
                  </a:cubicBezTo>
                  <a:cubicBezTo>
                    <a:pt x="94" y="301"/>
                    <a:pt x="94" y="301"/>
                    <a:pt x="94" y="301"/>
                  </a:cubicBezTo>
                  <a:cubicBezTo>
                    <a:pt x="92" y="302"/>
                    <a:pt x="92" y="302"/>
                    <a:pt x="92" y="302"/>
                  </a:cubicBezTo>
                  <a:cubicBezTo>
                    <a:pt x="93" y="302"/>
                    <a:pt x="93" y="302"/>
                    <a:pt x="93" y="302"/>
                  </a:cubicBezTo>
                  <a:cubicBezTo>
                    <a:pt x="94" y="301"/>
                    <a:pt x="94" y="301"/>
                    <a:pt x="94" y="301"/>
                  </a:cubicBezTo>
                  <a:cubicBezTo>
                    <a:pt x="92" y="302"/>
                    <a:pt x="92" y="302"/>
                    <a:pt x="92" y="302"/>
                  </a:cubicBezTo>
                  <a:cubicBezTo>
                    <a:pt x="95" y="300"/>
                    <a:pt x="95" y="300"/>
                    <a:pt x="95" y="300"/>
                  </a:cubicBezTo>
                  <a:cubicBezTo>
                    <a:pt x="92" y="301"/>
                    <a:pt x="92" y="301"/>
                    <a:pt x="92" y="301"/>
                  </a:cubicBezTo>
                  <a:cubicBezTo>
                    <a:pt x="92" y="302"/>
                    <a:pt x="92" y="302"/>
                    <a:pt x="92" y="302"/>
                  </a:cubicBezTo>
                  <a:cubicBezTo>
                    <a:pt x="95" y="300"/>
                    <a:pt x="95" y="300"/>
                    <a:pt x="95" y="300"/>
                  </a:cubicBezTo>
                  <a:cubicBezTo>
                    <a:pt x="92" y="301"/>
                    <a:pt x="92" y="301"/>
                    <a:pt x="92" y="301"/>
                  </a:cubicBezTo>
                  <a:cubicBezTo>
                    <a:pt x="96" y="299"/>
                    <a:pt x="96" y="299"/>
                    <a:pt x="96" y="299"/>
                  </a:cubicBezTo>
                  <a:cubicBezTo>
                    <a:pt x="91" y="299"/>
                    <a:pt x="91" y="299"/>
                    <a:pt x="91" y="299"/>
                  </a:cubicBezTo>
                  <a:cubicBezTo>
                    <a:pt x="91" y="301"/>
                    <a:pt x="92" y="301"/>
                    <a:pt x="92" y="301"/>
                  </a:cubicBezTo>
                  <a:cubicBezTo>
                    <a:pt x="96" y="299"/>
                    <a:pt x="96" y="299"/>
                    <a:pt x="96" y="299"/>
                  </a:cubicBezTo>
                  <a:cubicBezTo>
                    <a:pt x="91" y="299"/>
                    <a:pt x="91" y="299"/>
                    <a:pt x="91" y="299"/>
                  </a:cubicBezTo>
                  <a:cubicBezTo>
                    <a:pt x="96" y="299"/>
                    <a:pt x="96" y="299"/>
                    <a:pt x="96" y="299"/>
                  </a:cubicBezTo>
                  <a:cubicBezTo>
                    <a:pt x="92" y="297"/>
                    <a:pt x="92" y="297"/>
                    <a:pt x="92" y="297"/>
                  </a:cubicBezTo>
                  <a:cubicBezTo>
                    <a:pt x="91" y="298"/>
                    <a:pt x="91" y="299"/>
                    <a:pt x="91" y="299"/>
                  </a:cubicBezTo>
                  <a:cubicBezTo>
                    <a:pt x="96" y="299"/>
                    <a:pt x="96" y="299"/>
                    <a:pt x="96" y="299"/>
                  </a:cubicBezTo>
                  <a:cubicBezTo>
                    <a:pt x="92" y="297"/>
                    <a:pt x="92" y="297"/>
                    <a:pt x="92" y="297"/>
                  </a:cubicBezTo>
                  <a:cubicBezTo>
                    <a:pt x="91" y="299"/>
                    <a:pt x="91" y="302"/>
                    <a:pt x="93" y="303"/>
                  </a:cubicBezTo>
                  <a:cubicBezTo>
                    <a:pt x="95" y="304"/>
                    <a:pt x="98" y="304"/>
                    <a:pt x="99" y="30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271"/>
            <p:cNvSpPr/>
            <p:nvPr/>
          </p:nvSpPr>
          <p:spPr bwMode="auto">
            <a:xfrm>
              <a:off x="4095751" y="2990850"/>
              <a:ext cx="1358900" cy="1042987"/>
            </a:xfrm>
            <a:custGeom>
              <a:avLst/>
              <a:gdLst>
                <a:gd name="T0" fmla="*/ 820 w 1059"/>
                <a:gd name="T1" fmla="*/ 551 h 813"/>
                <a:gd name="T2" fmla="*/ 370 w 1059"/>
                <a:gd name="T3" fmla="*/ 193 h 813"/>
                <a:gd name="T4" fmla="*/ 822 w 1059"/>
                <a:gd name="T5" fmla="*/ 559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9" h="813">
                  <a:moveTo>
                    <a:pt x="820" y="551"/>
                  </a:moveTo>
                  <a:cubicBezTo>
                    <a:pt x="526" y="813"/>
                    <a:pt x="0" y="513"/>
                    <a:pt x="370" y="193"/>
                  </a:cubicBezTo>
                  <a:cubicBezTo>
                    <a:pt x="599" y="0"/>
                    <a:pt x="1059" y="298"/>
                    <a:pt x="822" y="5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272"/>
            <p:cNvSpPr/>
            <p:nvPr/>
          </p:nvSpPr>
          <p:spPr bwMode="auto">
            <a:xfrm>
              <a:off x="4357688" y="3109913"/>
              <a:ext cx="927100" cy="739775"/>
            </a:xfrm>
            <a:custGeom>
              <a:avLst/>
              <a:gdLst>
                <a:gd name="T0" fmla="*/ 589 w 723"/>
                <a:gd name="T1" fmla="*/ 460 h 577"/>
                <a:gd name="T2" fmla="*/ 391 w 723"/>
                <a:gd name="T3" fmla="*/ 545 h 577"/>
                <a:gd name="T4" fmla="*/ 192 w 723"/>
                <a:gd name="T5" fmla="*/ 500 h 577"/>
                <a:gd name="T6" fmla="*/ 77 w 723"/>
                <a:gd name="T7" fmla="*/ 365 h 577"/>
                <a:gd name="T8" fmla="*/ 120 w 723"/>
                <a:gd name="T9" fmla="*/ 177 h 577"/>
                <a:gd name="T10" fmla="*/ 293 w 723"/>
                <a:gd name="T11" fmla="*/ 53 h 577"/>
                <a:gd name="T12" fmla="*/ 492 w 723"/>
                <a:gd name="T13" fmla="*/ 95 h 577"/>
                <a:gd name="T14" fmla="*/ 627 w 723"/>
                <a:gd name="T15" fmla="*/ 418 h 577"/>
                <a:gd name="T16" fmla="*/ 591 w 723"/>
                <a:gd name="T17" fmla="*/ 469 h 577"/>
                <a:gd name="T18" fmla="*/ 605 w 723"/>
                <a:gd name="T19" fmla="*/ 478 h 577"/>
                <a:gd name="T20" fmla="*/ 646 w 723"/>
                <a:gd name="T21" fmla="*/ 464 h 577"/>
                <a:gd name="T22" fmla="*/ 713 w 723"/>
                <a:gd name="T23" fmla="*/ 276 h 577"/>
                <a:gd name="T24" fmla="*/ 615 w 723"/>
                <a:gd name="T25" fmla="*/ 118 h 577"/>
                <a:gd name="T26" fmla="*/ 206 w 723"/>
                <a:gd name="T27" fmla="*/ 60 h 577"/>
                <a:gd name="T28" fmla="*/ 32 w 723"/>
                <a:gd name="T29" fmla="*/ 232 h 577"/>
                <a:gd name="T30" fmla="*/ 26 w 723"/>
                <a:gd name="T31" fmla="*/ 411 h 577"/>
                <a:gd name="T32" fmla="*/ 369 w 723"/>
                <a:gd name="T33" fmla="*/ 569 h 577"/>
                <a:gd name="T34" fmla="*/ 644 w 723"/>
                <a:gd name="T35" fmla="*/ 455 h 577"/>
                <a:gd name="T36" fmla="*/ 630 w 723"/>
                <a:gd name="T37" fmla="*/ 446 h 577"/>
                <a:gd name="T38" fmla="*/ 589 w 723"/>
                <a:gd name="T39" fmla="*/ 46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3" h="577">
                  <a:moveTo>
                    <a:pt x="589" y="460"/>
                  </a:moveTo>
                  <a:cubicBezTo>
                    <a:pt x="533" y="510"/>
                    <a:pt x="466" y="540"/>
                    <a:pt x="391" y="545"/>
                  </a:cubicBezTo>
                  <a:cubicBezTo>
                    <a:pt x="323" y="550"/>
                    <a:pt x="252" y="533"/>
                    <a:pt x="192" y="500"/>
                  </a:cubicBezTo>
                  <a:cubicBezTo>
                    <a:pt x="139" y="471"/>
                    <a:pt x="95" y="425"/>
                    <a:pt x="77" y="365"/>
                  </a:cubicBezTo>
                  <a:cubicBezTo>
                    <a:pt x="57" y="299"/>
                    <a:pt x="81" y="231"/>
                    <a:pt x="120" y="177"/>
                  </a:cubicBezTo>
                  <a:cubicBezTo>
                    <a:pt x="161" y="119"/>
                    <a:pt x="221" y="62"/>
                    <a:pt x="293" y="53"/>
                  </a:cubicBezTo>
                  <a:cubicBezTo>
                    <a:pt x="361" y="44"/>
                    <a:pt x="432" y="63"/>
                    <a:pt x="492" y="95"/>
                  </a:cubicBezTo>
                  <a:cubicBezTo>
                    <a:pt x="610" y="157"/>
                    <a:pt x="697" y="289"/>
                    <a:pt x="627" y="418"/>
                  </a:cubicBezTo>
                  <a:cubicBezTo>
                    <a:pt x="617" y="437"/>
                    <a:pt x="604" y="454"/>
                    <a:pt x="591" y="469"/>
                  </a:cubicBezTo>
                  <a:cubicBezTo>
                    <a:pt x="582" y="479"/>
                    <a:pt x="598" y="479"/>
                    <a:pt x="605" y="478"/>
                  </a:cubicBezTo>
                  <a:cubicBezTo>
                    <a:pt x="617" y="477"/>
                    <a:pt x="637" y="474"/>
                    <a:pt x="646" y="464"/>
                  </a:cubicBezTo>
                  <a:cubicBezTo>
                    <a:pt x="693" y="412"/>
                    <a:pt x="723" y="347"/>
                    <a:pt x="713" y="276"/>
                  </a:cubicBezTo>
                  <a:cubicBezTo>
                    <a:pt x="704" y="213"/>
                    <a:pt x="663" y="158"/>
                    <a:pt x="615" y="118"/>
                  </a:cubicBezTo>
                  <a:cubicBezTo>
                    <a:pt x="503" y="23"/>
                    <a:pt x="339" y="0"/>
                    <a:pt x="206" y="60"/>
                  </a:cubicBezTo>
                  <a:cubicBezTo>
                    <a:pt x="132" y="93"/>
                    <a:pt x="68" y="161"/>
                    <a:pt x="32" y="232"/>
                  </a:cubicBezTo>
                  <a:cubicBezTo>
                    <a:pt x="4" y="288"/>
                    <a:pt x="0" y="353"/>
                    <a:pt x="26" y="411"/>
                  </a:cubicBezTo>
                  <a:cubicBezTo>
                    <a:pt x="84" y="535"/>
                    <a:pt x="243" y="577"/>
                    <a:pt x="369" y="569"/>
                  </a:cubicBezTo>
                  <a:cubicBezTo>
                    <a:pt x="469" y="562"/>
                    <a:pt x="568" y="522"/>
                    <a:pt x="644" y="455"/>
                  </a:cubicBezTo>
                  <a:cubicBezTo>
                    <a:pt x="655" y="446"/>
                    <a:pt x="635" y="445"/>
                    <a:pt x="630" y="446"/>
                  </a:cubicBezTo>
                  <a:cubicBezTo>
                    <a:pt x="616" y="447"/>
                    <a:pt x="599" y="451"/>
                    <a:pt x="589" y="460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273"/>
            <p:cNvSpPr/>
            <p:nvPr/>
          </p:nvSpPr>
          <p:spPr bwMode="auto">
            <a:xfrm>
              <a:off x="4933951" y="3302000"/>
              <a:ext cx="93663" cy="152400"/>
            </a:xfrm>
            <a:custGeom>
              <a:avLst/>
              <a:gdLst>
                <a:gd name="T0" fmla="*/ 1 w 74"/>
                <a:gd name="T1" fmla="*/ 25 h 119"/>
                <a:gd name="T2" fmla="*/ 14 w 74"/>
                <a:gd name="T3" fmla="*/ 105 h 119"/>
                <a:gd name="T4" fmla="*/ 69 w 74"/>
                <a:gd name="T5" fmla="*/ 90 h 119"/>
                <a:gd name="T6" fmla="*/ 56 w 74"/>
                <a:gd name="T7" fmla="*/ 10 h 119"/>
                <a:gd name="T8" fmla="*/ 1 w 74"/>
                <a:gd name="T9" fmla="*/ 2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19">
                  <a:moveTo>
                    <a:pt x="1" y="25"/>
                  </a:moveTo>
                  <a:cubicBezTo>
                    <a:pt x="0" y="53"/>
                    <a:pt x="2" y="79"/>
                    <a:pt x="14" y="105"/>
                  </a:cubicBezTo>
                  <a:cubicBezTo>
                    <a:pt x="21" y="119"/>
                    <a:pt x="74" y="101"/>
                    <a:pt x="69" y="90"/>
                  </a:cubicBezTo>
                  <a:cubicBezTo>
                    <a:pt x="58" y="64"/>
                    <a:pt x="56" y="38"/>
                    <a:pt x="56" y="10"/>
                  </a:cubicBezTo>
                  <a:cubicBezTo>
                    <a:pt x="57" y="0"/>
                    <a:pt x="1" y="8"/>
                    <a:pt x="1" y="25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274"/>
            <p:cNvSpPr/>
            <p:nvPr/>
          </p:nvSpPr>
          <p:spPr bwMode="auto">
            <a:xfrm>
              <a:off x="4610101" y="3311525"/>
              <a:ext cx="93663" cy="153987"/>
            </a:xfrm>
            <a:custGeom>
              <a:avLst/>
              <a:gdLst>
                <a:gd name="T0" fmla="*/ 14 w 73"/>
                <a:gd name="T1" fmla="*/ 19 h 119"/>
                <a:gd name="T2" fmla="*/ 12 w 73"/>
                <a:gd name="T3" fmla="*/ 106 h 119"/>
                <a:gd name="T4" fmla="*/ 67 w 73"/>
                <a:gd name="T5" fmla="*/ 91 h 119"/>
                <a:gd name="T6" fmla="*/ 69 w 73"/>
                <a:gd name="T7" fmla="*/ 9 h 119"/>
                <a:gd name="T8" fmla="*/ 47 w 73"/>
                <a:gd name="T9" fmla="*/ 4 h 119"/>
                <a:gd name="T10" fmla="*/ 14 w 73"/>
                <a:gd name="T11" fmla="*/ 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119">
                  <a:moveTo>
                    <a:pt x="14" y="19"/>
                  </a:moveTo>
                  <a:cubicBezTo>
                    <a:pt x="2" y="48"/>
                    <a:pt x="0" y="76"/>
                    <a:pt x="12" y="106"/>
                  </a:cubicBezTo>
                  <a:cubicBezTo>
                    <a:pt x="17" y="119"/>
                    <a:pt x="71" y="102"/>
                    <a:pt x="67" y="91"/>
                  </a:cubicBezTo>
                  <a:cubicBezTo>
                    <a:pt x="56" y="63"/>
                    <a:pt x="57" y="37"/>
                    <a:pt x="69" y="9"/>
                  </a:cubicBezTo>
                  <a:cubicBezTo>
                    <a:pt x="73" y="0"/>
                    <a:pt x="50" y="3"/>
                    <a:pt x="47" y="4"/>
                  </a:cubicBezTo>
                  <a:cubicBezTo>
                    <a:pt x="38" y="5"/>
                    <a:pt x="18" y="9"/>
                    <a:pt x="14" y="19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275"/>
            <p:cNvSpPr/>
            <p:nvPr/>
          </p:nvSpPr>
          <p:spPr bwMode="auto">
            <a:xfrm>
              <a:off x="4622801" y="3594100"/>
              <a:ext cx="415925" cy="149225"/>
            </a:xfrm>
            <a:custGeom>
              <a:avLst/>
              <a:gdLst>
                <a:gd name="T0" fmla="*/ 265 w 324"/>
                <a:gd name="T1" fmla="*/ 14 h 116"/>
                <a:gd name="T2" fmla="*/ 172 w 324"/>
                <a:gd name="T3" fmla="*/ 85 h 116"/>
                <a:gd name="T4" fmla="*/ 63 w 324"/>
                <a:gd name="T5" fmla="*/ 37 h 116"/>
                <a:gd name="T6" fmla="*/ 11 w 324"/>
                <a:gd name="T7" fmla="*/ 57 h 116"/>
                <a:gd name="T8" fmla="*/ 163 w 324"/>
                <a:gd name="T9" fmla="*/ 109 h 116"/>
                <a:gd name="T10" fmla="*/ 316 w 324"/>
                <a:gd name="T11" fmla="*/ 12 h 116"/>
                <a:gd name="T12" fmla="*/ 302 w 324"/>
                <a:gd name="T13" fmla="*/ 0 h 116"/>
                <a:gd name="T14" fmla="*/ 265 w 324"/>
                <a:gd name="T15" fmla="*/ 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" h="116">
                  <a:moveTo>
                    <a:pt x="265" y="14"/>
                  </a:moveTo>
                  <a:cubicBezTo>
                    <a:pt x="242" y="43"/>
                    <a:pt x="211" y="78"/>
                    <a:pt x="172" y="85"/>
                  </a:cubicBezTo>
                  <a:cubicBezTo>
                    <a:pt x="132" y="92"/>
                    <a:pt x="91" y="62"/>
                    <a:pt x="63" y="37"/>
                  </a:cubicBezTo>
                  <a:cubicBezTo>
                    <a:pt x="51" y="26"/>
                    <a:pt x="0" y="47"/>
                    <a:pt x="11" y="57"/>
                  </a:cubicBezTo>
                  <a:cubicBezTo>
                    <a:pt x="54" y="96"/>
                    <a:pt x="104" y="116"/>
                    <a:pt x="163" y="109"/>
                  </a:cubicBezTo>
                  <a:cubicBezTo>
                    <a:pt x="226" y="101"/>
                    <a:pt x="277" y="59"/>
                    <a:pt x="316" y="12"/>
                  </a:cubicBezTo>
                  <a:cubicBezTo>
                    <a:pt x="324" y="2"/>
                    <a:pt x="309" y="0"/>
                    <a:pt x="302" y="0"/>
                  </a:cubicBezTo>
                  <a:cubicBezTo>
                    <a:pt x="290" y="1"/>
                    <a:pt x="273" y="4"/>
                    <a:pt x="265" y="14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276"/>
            <p:cNvSpPr/>
            <p:nvPr/>
          </p:nvSpPr>
          <p:spPr bwMode="auto">
            <a:xfrm>
              <a:off x="4052888" y="2933700"/>
              <a:ext cx="1019175" cy="447675"/>
            </a:xfrm>
            <a:custGeom>
              <a:avLst/>
              <a:gdLst>
                <a:gd name="T0" fmla="*/ 765 w 794"/>
                <a:gd name="T1" fmla="*/ 196 h 349"/>
                <a:gd name="T2" fmla="*/ 558 w 794"/>
                <a:gd name="T3" fmla="*/ 84 h 349"/>
                <a:gd name="T4" fmla="*/ 299 w 794"/>
                <a:gd name="T5" fmla="*/ 9 h 349"/>
                <a:gd name="T6" fmla="*/ 67 w 794"/>
                <a:gd name="T7" fmla="*/ 56 h 349"/>
                <a:gd name="T8" fmla="*/ 3 w 794"/>
                <a:gd name="T9" fmla="*/ 153 h 349"/>
                <a:gd name="T10" fmla="*/ 42 w 794"/>
                <a:gd name="T11" fmla="*/ 240 h 349"/>
                <a:gd name="T12" fmla="*/ 254 w 794"/>
                <a:gd name="T13" fmla="*/ 345 h 349"/>
                <a:gd name="T14" fmla="*/ 302 w 794"/>
                <a:gd name="T15" fmla="*/ 333 h 349"/>
                <a:gd name="T16" fmla="*/ 294 w 794"/>
                <a:gd name="T17" fmla="*/ 306 h 349"/>
                <a:gd name="T18" fmla="*/ 96 w 794"/>
                <a:gd name="T19" fmla="*/ 203 h 349"/>
                <a:gd name="T20" fmla="*/ 76 w 794"/>
                <a:gd name="T21" fmla="*/ 122 h 349"/>
                <a:gd name="T22" fmla="*/ 149 w 794"/>
                <a:gd name="T23" fmla="*/ 59 h 349"/>
                <a:gd name="T24" fmla="*/ 378 w 794"/>
                <a:gd name="T25" fmla="*/ 73 h 349"/>
                <a:gd name="T26" fmla="*/ 620 w 794"/>
                <a:gd name="T27" fmla="*/ 176 h 349"/>
                <a:gd name="T28" fmla="*/ 712 w 794"/>
                <a:gd name="T29" fmla="*/ 231 h 349"/>
                <a:gd name="T30" fmla="*/ 765 w 794"/>
                <a:gd name="T31" fmla="*/ 19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4" h="349">
                  <a:moveTo>
                    <a:pt x="765" y="196"/>
                  </a:moveTo>
                  <a:cubicBezTo>
                    <a:pt x="700" y="153"/>
                    <a:pt x="630" y="116"/>
                    <a:pt x="558" y="84"/>
                  </a:cubicBezTo>
                  <a:cubicBezTo>
                    <a:pt x="475" y="48"/>
                    <a:pt x="388" y="20"/>
                    <a:pt x="299" y="9"/>
                  </a:cubicBezTo>
                  <a:cubicBezTo>
                    <a:pt x="220" y="0"/>
                    <a:pt x="133" y="8"/>
                    <a:pt x="67" y="56"/>
                  </a:cubicBezTo>
                  <a:cubicBezTo>
                    <a:pt x="36" y="78"/>
                    <a:pt x="5" y="112"/>
                    <a:pt x="3" y="153"/>
                  </a:cubicBezTo>
                  <a:cubicBezTo>
                    <a:pt x="0" y="186"/>
                    <a:pt x="19" y="217"/>
                    <a:pt x="42" y="240"/>
                  </a:cubicBezTo>
                  <a:cubicBezTo>
                    <a:pt x="96" y="296"/>
                    <a:pt x="179" y="331"/>
                    <a:pt x="254" y="345"/>
                  </a:cubicBezTo>
                  <a:cubicBezTo>
                    <a:pt x="270" y="349"/>
                    <a:pt x="289" y="345"/>
                    <a:pt x="302" y="333"/>
                  </a:cubicBezTo>
                  <a:cubicBezTo>
                    <a:pt x="312" y="323"/>
                    <a:pt x="309" y="309"/>
                    <a:pt x="294" y="306"/>
                  </a:cubicBezTo>
                  <a:cubicBezTo>
                    <a:pt x="223" y="292"/>
                    <a:pt x="145" y="258"/>
                    <a:pt x="96" y="203"/>
                  </a:cubicBezTo>
                  <a:cubicBezTo>
                    <a:pt x="76" y="181"/>
                    <a:pt x="63" y="150"/>
                    <a:pt x="76" y="122"/>
                  </a:cubicBezTo>
                  <a:cubicBezTo>
                    <a:pt x="89" y="91"/>
                    <a:pt x="122" y="68"/>
                    <a:pt x="149" y="59"/>
                  </a:cubicBezTo>
                  <a:cubicBezTo>
                    <a:pt x="221" y="35"/>
                    <a:pt x="306" y="53"/>
                    <a:pt x="378" y="73"/>
                  </a:cubicBezTo>
                  <a:cubicBezTo>
                    <a:pt x="462" y="97"/>
                    <a:pt x="543" y="134"/>
                    <a:pt x="620" y="176"/>
                  </a:cubicBezTo>
                  <a:cubicBezTo>
                    <a:pt x="651" y="193"/>
                    <a:pt x="682" y="211"/>
                    <a:pt x="712" y="231"/>
                  </a:cubicBezTo>
                  <a:cubicBezTo>
                    <a:pt x="732" y="245"/>
                    <a:pt x="794" y="216"/>
                    <a:pt x="765" y="196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277"/>
            <p:cNvSpPr/>
            <p:nvPr/>
          </p:nvSpPr>
          <p:spPr bwMode="auto">
            <a:xfrm>
              <a:off x="4860926" y="3052763"/>
              <a:ext cx="493713" cy="476250"/>
            </a:xfrm>
            <a:custGeom>
              <a:avLst/>
              <a:gdLst>
                <a:gd name="T0" fmla="*/ 33 w 385"/>
                <a:gd name="T1" fmla="*/ 54 h 371"/>
                <a:gd name="T2" fmla="*/ 262 w 385"/>
                <a:gd name="T3" fmla="*/ 120 h 371"/>
                <a:gd name="T4" fmla="*/ 313 w 385"/>
                <a:gd name="T5" fmla="*/ 221 h 371"/>
                <a:gd name="T6" fmla="*/ 275 w 385"/>
                <a:gd name="T7" fmla="*/ 351 h 371"/>
                <a:gd name="T8" fmla="*/ 293 w 385"/>
                <a:gd name="T9" fmla="*/ 370 h 371"/>
                <a:gd name="T10" fmla="*/ 338 w 385"/>
                <a:gd name="T11" fmla="*/ 352 h 371"/>
                <a:gd name="T12" fmla="*/ 381 w 385"/>
                <a:gd name="T13" fmla="*/ 207 h 371"/>
                <a:gd name="T14" fmla="*/ 322 w 385"/>
                <a:gd name="T15" fmla="*/ 90 h 371"/>
                <a:gd name="T16" fmla="*/ 43 w 385"/>
                <a:gd name="T17" fmla="*/ 17 h 371"/>
                <a:gd name="T18" fmla="*/ 4 w 385"/>
                <a:gd name="T19" fmla="*/ 40 h 371"/>
                <a:gd name="T20" fmla="*/ 33 w 385"/>
                <a:gd name="T21" fmla="*/ 5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371">
                  <a:moveTo>
                    <a:pt x="33" y="54"/>
                  </a:moveTo>
                  <a:cubicBezTo>
                    <a:pt x="114" y="39"/>
                    <a:pt x="202" y="62"/>
                    <a:pt x="262" y="120"/>
                  </a:cubicBezTo>
                  <a:cubicBezTo>
                    <a:pt x="290" y="147"/>
                    <a:pt x="308" y="182"/>
                    <a:pt x="313" y="221"/>
                  </a:cubicBezTo>
                  <a:cubicBezTo>
                    <a:pt x="319" y="267"/>
                    <a:pt x="300" y="313"/>
                    <a:pt x="275" y="351"/>
                  </a:cubicBezTo>
                  <a:cubicBezTo>
                    <a:pt x="266" y="365"/>
                    <a:pt x="282" y="370"/>
                    <a:pt x="293" y="370"/>
                  </a:cubicBezTo>
                  <a:cubicBezTo>
                    <a:pt x="308" y="371"/>
                    <a:pt x="329" y="365"/>
                    <a:pt x="338" y="352"/>
                  </a:cubicBezTo>
                  <a:cubicBezTo>
                    <a:pt x="366" y="308"/>
                    <a:pt x="385" y="260"/>
                    <a:pt x="381" y="207"/>
                  </a:cubicBezTo>
                  <a:cubicBezTo>
                    <a:pt x="378" y="162"/>
                    <a:pt x="353" y="121"/>
                    <a:pt x="322" y="90"/>
                  </a:cubicBezTo>
                  <a:cubicBezTo>
                    <a:pt x="250" y="21"/>
                    <a:pt x="138" y="0"/>
                    <a:pt x="43" y="17"/>
                  </a:cubicBezTo>
                  <a:cubicBezTo>
                    <a:pt x="30" y="20"/>
                    <a:pt x="8" y="25"/>
                    <a:pt x="4" y="40"/>
                  </a:cubicBezTo>
                  <a:cubicBezTo>
                    <a:pt x="0" y="55"/>
                    <a:pt x="25" y="55"/>
                    <a:pt x="33" y="54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278"/>
            <p:cNvSpPr/>
            <p:nvPr/>
          </p:nvSpPr>
          <p:spPr bwMode="auto">
            <a:xfrm>
              <a:off x="5245101" y="5264150"/>
              <a:ext cx="492125" cy="544512"/>
            </a:xfrm>
            <a:custGeom>
              <a:avLst/>
              <a:gdLst>
                <a:gd name="T0" fmla="*/ 165 w 310"/>
                <a:gd name="T1" fmla="*/ 332 h 343"/>
                <a:gd name="T2" fmla="*/ 165 w 310"/>
                <a:gd name="T3" fmla="*/ 341 h 343"/>
                <a:gd name="T4" fmla="*/ 310 w 310"/>
                <a:gd name="T5" fmla="*/ 343 h 343"/>
                <a:gd name="T6" fmla="*/ 153 w 310"/>
                <a:gd name="T7" fmla="*/ 0 h 343"/>
                <a:gd name="T8" fmla="*/ 0 w 310"/>
                <a:gd name="T9" fmla="*/ 9 h 343"/>
                <a:gd name="T10" fmla="*/ 159 w 310"/>
                <a:gd name="T11" fmla="*/ 341 h 343"/>
                <a:gd name="T12" fmla="*/ 165 w 310"/>
                <a:gd name="T13" fmla="*/ 341 h 343"/>
                <a:gd name="T14" fmla="*/ 165 w 310"/>
                <a:gd name="T15" fmla="*/ 332 h 343"/>
                <a:gd name="T16" fmla="*/ 174 w 310"/>
                <a:gd name="T17" fmla="*/ 327 h 343"/>
                <a:gd name="T18" fmla="*/ 30 w 310"/>
                <a:gd name="T19" fmla="*/ 26 h 343"/>
                <a:gd name="T20" fmla="*/ 141 w 310"/>
                <a:gd name="T21" fmla="*/ 20 h 343"/>
                <a:gd name="T22" fmla="*/ 279 w 310"/>
                <a:gd name="T23" fmla="*/ 324 h 343"/>
                <a:gd name="T24" fmla="*/ 165 w 310"/>
                <a:gd name="T25" fmla="*/ 322 h 343"/>
                <a:gd name="T26" fmla="*/ 165 w 310"/>
                <a:gd name="T27" fmla="*/ 332 h 343"/>
                <a:gd name="T28" fmla="*/ 174 w 310"/>
                <a:gd name="T29" fmla="*/ 327 h 343"/>
                <a:gd name="T30" fmla="*/ 165 w 310"/>
                <a:gd name="T31" fmla="*/ 33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" h="343">
                  <a:moveTo>
                    <a:pt x="165" y="332"/>
                  </a:moveTo>
                  <a:lnTo>
                    <a:pt x="165" y="341"/>
                  </a:lnTo>
                  <a:lnTo>
                    <a:pt x="310" y="343"/>
                  </a:lnTo>
                  <a:lnTo>
                    <a:pt x="153" y="0"/>
                  </a:lnTo>
                  <a:lnTo>
                    <a:pt x="0" y="9"/>
                  </a:lnTo>
                  <a:lnTo>
                    <a:pt x="159" y="341"/>
                  </a:lnTo>
                  <a:lnTo>
                    <a:pt x="165" y="341"/>
                  </a:lnTo>
                  <a:lnTo>
                    <a:pt x="165" y="332"/>
                  </a:lnTo>
                  <a:lnTo>
                    <a:pt x="174" y="327"/>
                  </a:lnTo>
                  <a:lnTo>
                    <a:pt x="30" y="26"/>
                  </a:lnTo>
                  <a:lnTo>
                    <a:pt x="141" y="20"/>
                  </a:lnTo>
                  <a:lnTo>
                    <a:pt x="279" y="324"/>
                  </a:lnTo>
                  <a:lnTo>
                    <a:pt x="165" y="322"/>
                  </a:lnTo>
                  <a:lnTo>
                    <a:pt x="165" y="332"/>
                  </a:lnTo>
                  <a:lnTo>
                    <a:pt x="174" y="327"/>
                  </a:lnTo>
                  <a:lnTo>
                    <a:pt x="165" y="332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279"/>
            <p:cNvSpPr/>
            <p:nvPr/>
          </p:nvSpPr>
          <p:spPr bwMode="auto">
            <a:xfrm>
              <a:off x="5449888" y="4810125"/>
              <a:ext cx="871538" cy="1006475"/>
            </a:xfrm>
            <a:custGeom>
              <a:avLst/>
              <a:gdLst>
                <a:gd name="T0" fmla="*/ 167 w 549"/>
                <a:gd name="T1" fmla="*/ 613 h 634"/>
                <a:gd name="T2" fmla="*/ 175 w 549"/>
                <a:gd name="T3" fmla="*/ 623 h 634"/>
                <a:gd name="T4" fmla="*/ 549 w 549"/>
                <a:gd name="T5" fmla="*/ 315 h 634"/>
                <a:gd name="T6" fmla="*/ 422 w 549"/>
                <a:gd name="T7" fmla="*/ 0 h 634"/>
                <a:gd name="T8" fmla="*/ 0 w 549"/>
                <a:gd name="T9" fmla="*/ 299 h 634"/>
                <a:gd name="T10" fmla="*/ 162 w 549"/>
                <a:gd name="T11" fmla="*/ 634 h 634"/>
                <a:gd name="T12" fmla="*/ 175 w 549"/>
                <a:gd name="T13" fmla="*/ 623 h 634"/>
                <a:gd name="T14" fmla="*/ 167 w 549"/>
                <a:gd name="T15" fmla="*/ 613 h 634"/>
                <a:gd name="T16" fmla="*/ 179 w 549"/>
                <a:gd name="T17" fmla="*/ 607 h 634"/>
                <a:gd name="T18" fmla="*/ 34 w 549"/>
                <a:gd name="T19" fmla="*/ 307 h 634"/>
                <a:gd name="T20" fmla="*/ 410 w 549"/>
                <a:gd name="T21" fmla="*/ 41 h 634"/>
                <a:gd name="T22" fmla="*/ 517 w 549"/>
                <a:gd name="T23" fmla="*/ 307 h 634"/>
                <a:gd name="T24" fmla="*/ 158 w 549"/>
                <a:gd name="T25" fmla="*/ 602 h 634"/>
                <a:gd name="T26" fmla="*/ 167 w 549"/>
                <a:gd name="T27" fmla="*/ 613 h 634"/>
                <a:gd name="T28" fmla="*/ 179 w 549"/>
                <a:gd name="T29" fmla="*/ 607 h 634"/>
                <a:gd name="T30" fmla="*/ 167 w 549"/>
                <a:gd name="T31" fmla="*/ 613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9" h="634">
                  <a:moveTo>
                    <a:pt x="167" y="613"/>
                  </a:moveTo>
                  <a:lnTo>
                    <a:pt x="175" y="623"/>
                  </a:lnTo>
                  <a:lnTo>
                    <a:pt x="549" y="315"/>
                  </a:lnTo>
                  <a:lnTo>
                    <a:pt x="422" y="0"/>
                  </a:lnTo>
                  <a:lnTo>
                    <a:pt x="0" y="299"/>
                  </a:lnTo>
                  <a:lnTo>
                    <a:pt x="162" y="634"/>
                  </a:lnTo>
                  <a:lnTo>
                    <a:pt x="175" y="623"/>
                  </a:lnTo>
                  <a:lnTo>
                    <a:pt x="167" y="613"/>
                  </a:lnTo>
                  <a:lnTo>
                    <a:pt x="179" y="607"/>
                  </a:lnTo>
                  <a:lnTo>
                    <a:pt x="34" y="307"/>
                  </a:lnTo>
                  <a:lnTo>
                    <a:pt x="410" y="41"/>
                  </a:lnTo>
                  <a:lnTo>
                    <a:pt x="517" y="307"/>
                  </a:lnTo>
                  <a:lnTo>
                    <a:pt x="158" y="602"/>
                  </a:lnTo>
                  <a:lnTo>
                    <a:pt x="167" y="613"/>
                  </a:lnTo>
                  <a:lnTo>
                    <a:pt x="179" y="607"/>
                  </a:lnTo>
                  <a:lnTo>
                    <a:pt x="167" y="613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280"/>
            <p:cNvSpPr/>
            <p:nvPr/>
          </p:nvSpPr>
          <p:spPr bwMode="auto">
            <a:xfrm>
              <a:off x="5913438" y="4805363"/>
              <a:ext cx="204788" cy="42862"/>
            </a:xfrm>
            <a:custGeom>
              <a:avLst/>
              <a:gdLst>
                <a:gd name="T0" fmla="*/ 129 w 129"/>
                <a:gd name="T1" fmla="*/ 7 h 27"/>
                <a:gd name="T2" fmla="*/ 1 w 129"/>
                <a:gd name="T3" fmla="*/ 0 h 27"/>
                <a:gd name="T4" fmla="*/ 0 w 129"/>
                <a:gd name="T5" fmla="*/ 20 h 27"/>
                <a:gd name="T6" fmla="*/ 127 w 129"/>
                <a:gd name="T7" fmla="*/ 27 h 27"/>
                <a:gd name="T8" fmla="*/ 129 w 129"/>
                <a:gd name="T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27">
                  <a:moveTo>
                    <a:pt x="129" y="7"/>
                  </a:moveTo>
                  <a:lnTo>
                    <a:pt x="1" y="0"/>
                  </a:lnTo>
                  <a:lnTo>
                    <a:pt x="0" y="20"/>
                  </a:lnTo>
                  <a:lnTo>
                    <a:pt x="127" y="27"/>
                  </a:lnTo>
                  <a:lnTo>
                    <a:pt x="129" y="7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281"/>
            <p:cNvSpPr/>
            <p:nvPr/>
          </p:nvSpPr>
          <p:spPr bwMode="auto">
            <a:xfrm>
              <a:off x="5913438" y="4805363"/>
              <a:ext cx="204788" cy="42862"/>
            </a:xfrm>
            <a:custGeom>
              <a:avLst/>
              <a:gdLst>
                <a:gd name="T0" fmla="*/ 129 w 129"/>
                <a:gd name="T1" fmla="*/ 7 h 27"/>
                <a:gd name="T2" fmla="*/ 1 w 129"/>
                <a:gd name="T3" fmla="*/ 0 h 27"/>
                <a:gd name="T4" fmla="*/ 0 w 129"/>
                <a:gd name="T5" fmla="*/ 20 h 27"/>
                <a:gd name="T6" fmla="*/ 127 w 129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27">
                  <a:moveTo>
                    <a:pt x="129" y="7"/>
                  </a:moveTo>
                  <a:lnTo>
                    <a:pt x="1" y="0"/>
                  </a:lnTo>
                  <a:lnTo>
                    <a:pt x="0" y="20"/>
                  </a:lnTo>
                  <a:lnTo>
                    <a:pt x="127" y="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282"/>
            <p:cNvSpPr/>
            <p:nvPr/>
          </p:nvSpPr>
          <p:spPr bwMode="auto">
            <a:xfrm>
              <a:off x="5241926" y="4810125"/>
              <a:ext cx="681038" cy="488950"/>
            </a:xfrm>
            <a:custGeom>
              <a:avLst/>
              <a:gdLst>
                <a:gd name="T0" fmla="*/ 418 w 429"/>
                <a:gd name="T1" fmla="*/ 0 h 308"/>
                <a:gd name="T2" fmla="*/ 0 w 429"/>
                <a:gd name="T3" fmla="*/ 293 h 308"/>
                <a:gd name="T4" fmla="*/ 12 w 429"/>
                <a:gd name="T5" fmla="*/ 308 h 308"/>
                <a:gd name="T6" fmla="*/ 429 w 429"/>
                <a:gd name="T7" fmla="*/ 15 h 308"/>
                <a:gd name="T8" fmla="*/ 418 w 429"/>
                <a:gd name="T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" h="308">
                  <a:moveTo>
                    <a:pt x="418" y="0"/>
                  </a:moveTo>
                  <a:lnTo>
                    <a:pt x="0" y="293"/>
                  </a:lnTo>
                  <a:lnTo>
                    <a:pt x="12" y="308"/>
                  </a:lnTo>
                  <a:lnTo>
                    <a:pt x="429" y="15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283"/>
            <p:cNvSpPr/>
            <p:nvPr/>
          </p:nvSpPr>
          <p:spPr bwMode="auto">
            <a:xfrm>
              <a:off x="5241926" y="4810125"/>
              <a:ext cx="681038" cy="488950"/>
            </a:xfrm>
            <a:custGeom>
              <a:avLst/>
              <a:gdLst>
                <a:gd name="T0" fmla="*/ 418 w 429"/>
                <a:gd name="T1" fmla="*/ 0 h 308"/>
                <a:gd name="T2" fmla="*/ 0 w 429"/>
                <a:gd name="T3" fmla="*/ 293 h 308"/>
                <a:gd name="T4" fmla="*/ 12 w 429"/>
                <a:gd name="T5" fmla="*/ 308 h 308"/>
                <a:gd name="T6" fmla="*/ 429 w 429"/>
                <a:gd name="T7" fmla="*/ 15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9" h="308">
                  <a:moveTo>
                    <a:pt x="418" y="0"/>
                  </a:moveTo>
                  <a:lnTo>
                    <a:pt x="0" y="293"/>
                  </a:lnTo>
                  <a:lnTo>
                    <a:pt x="12" y="308"/>
                  </a:lnTo>
                  <a:lnTo>
                    <a:pt x="429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284"/>
            <p:cNvSpPr/>
            <p:nvPr/>
          </p:nvSpPr>
          <p:spPr bwMode="auto">
            <a:xfrm>
              <a:off x="5768976" y="4735513"/>
              <a:ext cx="119063" cy="166687"/>
            </a:xfrm>
            <a:custGeom>
              <a:avLst/>
              <a:gdLst>
                <a:gd name="T0" fmla="*/ 75 w 75"/>
                <a:gd name="T1" fmla="*/ 94 h 105"/>
                <a:gd name="T2" fmla="*/ 17 w 75"/>
                <a:gd name="T3" fmla="*/ 0 h 105"/>
                <a:gd name="T4" fmla="*/ 0 w 75"/>
                <a:gd name="T5" fmla="*/ 11 h 105"/>
                <a:gd name="T6" fmla="*/ 59 w 75"/>
                <a:gd name="T7" fmla="*/ 105 h 105"/>
                <a:gd name="T8" fmla="*/ 75 w 75"/>
                <a:gd name="T9" fmla="*/ 9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05">
                  <a:moveTo>
                    <a:pt x="75" y="94"/>
                  </a:moveTo>
                  <a:lnTo>
                    <a:pt x="17" y="0"/>
                  </a:lnTo>
                  <a:lnTo>
                    <a:pt x="0" y="11"/>
                  </a:lnTo>
                  <a:lnTo>
                    <a:pt x="59" y="105"/>
                  </a:lnTo>
                  <a:lnTo>
                    <a:pt x="75" y="94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285"/>
            <p:cNvSpPr/>
            <p:nvPr/>
          </p:nvSpPr>
          <p:spPr bwMode="auto">
            <a:xfrm>
              <a:off x="5768976" y="4735513"/>
              <a:ext cx="119063" cy="166687"/>
            </a:xfrm>
            <a:custGeom>
              <a:avLst/>
              <a:gdLst>
                <a:gd name="T0" fmla="*/ 75 w 75"/>
                <a:gd name="T1" fmla="*/ 94 h 105"/>
                <a:gd name="T2" fmla="*/ 17 w 75"/>
                <a:gd name="T3" fmla="*/ 0 h 105"/>
                <a:gd name="T4" fmla="*/ 0 w 75"/>
                <a:gd name="T5" fmla="*/ 11 h 105"/>
                <a:gd name="T6" fmla="*/ 59 w 75"/>
                <a:gd name="T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05">
                  <a:moveTo>
                    <a:pt x="75" y="94"/>
                  </a:moveTo>
                  <a:lnTo>
                    <a:pt x="17" y="0"/>
                  </a:lnTo>
                  <a:lnTo>
                    <a:pt x="0" y="11"/>
                  </a:lnTo>
                  <a:lnTo>
                    <a:pt x="59" y="10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286"/>
            <p:cNvSpPr/>
            <p:nvPr/>
          </p:nvSpPr>
          <p:spPr bwMode="auto">
            <a:xfrm>
              <a:off x="5715001" y="4729163"/>
              <a:ext cx="73025" cy="55562"/>
            </a:xfrm>
            <a:custGeom>
              <a:avLst/>
              <a:gdLst>
                <a:gd name="T0" fmla="*/ 39 w 46"/>
                <a:gd name="T1" fmla="*/ 0 h 35"/>
                <a:gd name="T2" fmla="*/ 0 w 46"/>
                <a:gd name="T3" fmla="*/ 17 h 35"/>
                <a:gd name="T4" fmla="*/ 7 w 46"/>
                <a:gd name="T5" fmla="*/ 35 h 35"/>
                <a:gd name="T6" fmla="*/ 46 w 46"/>
                <a:gd name="T7" fmla="*/ 19 h 35"/>
                <a:gd name="T8" fmla="*/ 39 w 46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5">
                  <a:moveTo>
                    <a:pt x="39" y="0"/>
                  </a:moveTo>
                  <a:lnTo>
                    <a:pt x="0" y="17"/>
                  </a:lnTo>
                  <a:lnTo>
                    <a:pt x="7" y="35"/>
                  </a:lnTo>
                  <a:lnTo>
                    <a:pt x="46" y="1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287"/>
            <p:cNvSpPr/>
            <p:nvPr/>
          </p:nvSpPr>
          <p:spPr bwMode="auto">
            <a:xfrm>
              <a:off x="5715001" y="4729163"/>
              <a:ext cx="73025" cy="55562"/>
            </a:xfrm>
            <a:custGeom>
              <a:avLst/>
              <a:gdLst>
                <a:gd name="T0" fmla="*/ 39 w 46"/>
                <a:gd name="T1" fmla="*/ 0 h 35"/>
                <a:gd name="T2" fmla="*/ 0 w 46"/>
                <a:gd name="T3" fmla="*/ 17 h 35"/>
                <a:gd name="T4" fmla="*/ 7 w 46"/>
                <a:gd name="T5" fmla="*/ 35 h 35"/>
                <a:gd name="T6" fmla="*/ 46 w 46"/>
                <a:gd name="T7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5">
                  <a:moveTo>
                    <a:pt x="39" y="0"/>
                  </a:moveTo>
                  <a:lnTo>
                    <a:pt x="0" y="17"/>
                  </a:lnTo>
                  <a:lnTo>
                    <a:pt x="7" y="35"/>
                  </a:lnTo>
                  <a:lnTo>
                    <a:pt x="46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288"/>
            <p:cNvSpPr/>
            <p:nvPr/>
          </p:nvSpPr>
          <p:spPr bwMode="auto">
            <a:xfrm>
              <a:off x="5422901" y="4873625"/>
              <a:ext cx="73025" cy="80962"/>
            </a:xfrm>
            <a:custGeom>
              <a:avLst/>
              <a:gdLst>
                <a:gd name="T0" fmla="*/ 32 w 46"/>
                <a:gd name="T1" fmla="*/ 0 h 51"/>
                <a:gd name="T2" fmla="*/ 0 w 46"/>
                <a:gd name="T3" fmla="*/ 38 h 51"/>
                <a:gd name="T4" fmla="*/ 15 w 46"/>
                <a:gd name="T5" fmla="*/ 51 h 51"/>
                <a:gd name="T6" fmla="*/ 46 w 46"/>
                <a:gd name="T7" fmla="*/ 13 h 51"/>
                <a:gd name="T8" fmla="*/ 32 w 46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1">
                  <a:moveTo>
                    <a:pt x="32" y="0"/>
                  </a:moveTo>
                  <a:lnTo>
                    <a:pt x="0" y="38"/>
                  </a:lnTo>
                  <a:lnTo>
                    <a:pt x="15" y="51"/>
                  </a:lnTo>
                  <a:lnTo>
                    <a:pt x="46" y="1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289"/>
            <p:cNvSpPr/>
            <p:nvPr/>
          </p:nvSpPr>
          <p:spPr bwMode="auto">
            <a:xfrm>
              <a:off x="5422901" y="4873625"/>
              <a:ext cx="73025" cy="80962"/>
            </a:xfrm>
            <a:custGeom>
              <a:avLst/>
              <a:gdLst>
                <a:gd name="T0" fmla="*/ 32 w 46"/>
                <a:gd name="T1" fmla="*/ 0 h 51"/>
                <a:gd name="T2" fmla="*/ 0 w 46"/>
                <a:gd name="T3" fmla="*/ 38 h 51"/>
                <a:gd name="T4" fmla="*/ 15 w 46"/>
                <a:gd name="T5" fmla="*/ 51 h 51"/>
                <a:gd name="T6" fmla="*/ 46 w 46"/>
                <a:gd name="T7" fmla="*/ 1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51">
                  <a:moveTo>
                    <a:pt x="32" y="0"/>
                  </a:moveTo>
                  <a:lnTo>
                    <a:pt x="0" y="38"/>
                  </a:lnTo>
                  <a:lnTo>
                    <a:pt x="15" y="51"/>
                  </a:lnTo>
                  <a:lnTo>
                    <a:pt x="46" y="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290"/>
            <p:cNvSpPr/>
            <p:nvPr/>
          </p:nvSpPr>
          <p:spPr bwMode="auto">
            <a:xfrm>
              <a:off x="5421313" y="4937125"/>
              <a:ext cx="127000" cy="209550"/>
            </a:xfrm>
            <a:custGeom>
              <a:avLst/>
              <a:gdLst>
                <a:gd name="T0" fmla="*/ 0 w 80"/>
                <a:gd name="T1" fmla="*/ 8 h 132"/>
                <a:gd name="T2" fmla="*/ 62 w 80"/>
                <a:gd name="T3" fmla="*/ 132 h 132"/>
                <a:gd name="T4" fmla="*/ 80 w 80"/>
                <a:gd name="T5" fmla="*/ 123 h 132"/>
                <a:gd name="T6" fmla="*/ 17 w 80"/>
                <a:gd name="T7" fmla="*/ 0 h 132"/>
                <a:gd name="T8" fmla="*/ 0 w 80"/>
                <a:gd name="T9" fmla="*/ 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32">
                  <a:moveTo>
                    <a:pt x="0" y="8"/>
                  </a:moveTo>
                  <a:lnTo>
                    <a:pt x="62" y="132"/>
                  </a:lnTo>
                  <a:lnTo>
                    <a:pt x="80" y="123"/>
                  </a:lnTo>
                  <a:lnTo>
                    <a:pt x="1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291"/>
            <p:cNvSpPr/>
            <p:nvPr/>
          </p:nvSpPr>
          <p:spPr bwMode="auto">
            <a:xfrm>
              <a:off x="5421313" y="4937125"/>
              <a:ext cx="127000" cy="209550"/>
            </a:xfrm>
            <a:custGeom>
              <a:avLst/>
              <a:gdLst>
                <a:gd name="T0" fmla="*/ 0 w 80"/>
                <a:gd name="T1" fmla="*/ 8 h 132"/>
                <a:gd name="T2" fmla="*/ 62 w 80"/>
                <a:gd name="T3" fmla="*/ 132 h 132"/>
                <a:gd name="T4" fmla="*/ 80 w 80"/>
                <a:gd name="T5" fmla="*/ 123 h 132"/>
                <a:gd name="T6" fmla="*/ 17 w 80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132">
                  <a:moveTo>
                    <a:pt x="0" y="8"/>
                  </a:moveTo>
                  <a:lnTo>
                    <a:pt x="62" y="132"/>
                  </a:lnTo>
                  <a:lnTo>
                    <a:pt x="80" y="123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292"/>
            <p:cNvSpPr/>
            <p:nvPr/>
          </p:nvSpPr>
          <p:spPr bwMode="auto">
            <a:xfrm>
              <a:off x="5921376" y="4567238"/>
              <a:ext cx="282575" cy="234950"/>
            </a:xfrm>
            <a:custGeom>
              <a:avLst/>
              <a:gdLst>
                <a:gd name="T0" fmla="*/ 15 w 221"/>
                <a:gd name="T1" fmla="*/ 21 h 184"/>
                <a:gd name="T2" fmla="*/ 196 w 221"/>
                <a:gd name="T3" fmla="*/ 173 h 184"/>
                <a:gd name="T4" fmla="*/ 219 w 221"/>
                <a:gd name="T5" fmla="*/ 167 h 184"/>
                <a:gd name="T6" fmla="*/ 23 w 221"/>
                <a:gd name="T7" fmla="*/ 3 h 184"/>
                <a:gd name="T8" fmla="*/ 15 w 221"/>
                <a:gd name="T9" fmla="*/ 2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184">
                  <a:moveTo>
                    <a:pt x="15" y="21"/>
                  </a:moveTo>
                  <a:cubicBezTo>
                    <a:pt x="96" y="38"/>
                    <a:pt x="184" y="83"/>
                    <a:pt x="196" y="173"/>
                  </a:cubicBezTo>
                  <a:cubicBezTo>
                    <a:pt x="197" y="184"/>
                    <a:pt x="221" y="179"/>
                    <a:pt x="219" y="167"/>
                  </a:cubicBezTo>
                  <a:cubicBezTo>
                    <a:pt x="207" y="70"/>
                    <a:pt x="109" y="22"/>
                    <a:pt x="23" y="3"/>
                  </a:cubicBezTo>
                  <a:cubicBezTo>
                    <a:pt x="11" y="0"/>
                    <a:pt x="0" y="17"/>
                    <a:pt x="15" y="21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293"/>
            <p:cNvSpPr/>
            <p:nvPr/>
          </p:nvSpPr>
          <p:spPr bwMode="auto">
            <a:xfrm>
              <a:off x="5972176" y="4529138"/>
              <a:ext cx="255588" cy="152400"/>
            </a:xfrm>
            <a:custGeom>
              <a:avLst/>
              <a:gdLst>
                <a:gd name="T0" fmla="*/ 12 w 200"/>
                <a:gd name="T1" fmla="*/ 10 h 119"/>
                <a:gd name="T2" fmla="*/ 176 w 200"/>
                <a:gd name="T3" fmla="*/ 114 h 119"/>
                <a:gd name="T4" fmla="*/ 199 w 200"/>
                <a:gd name="T5" fmla="*/ 108 h 119"/>
                <a:gd name="T6" fmla="*/ 27 w 200"/>
                <a:gd name="T7" fmla="*/ 1 h 119"/>
                <a:gd name="T8" fmla="*/ 12 w 200"/>
                <a:gd name="T9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19">
                  <a:moveTo>
                    <a:pt x="12" y="10"/>
                  </a:moveTo>
                  <a:cubicBezTo>
                    <a:pt x="75" y="18"/>
                    <a:pt x="171" y="34"/>
                    <a:pt x="176" y="114"/>
                  </a:cubicBezTo>
                  <a:cubicBezTo>
                    <a:pt x="176" y="119"/>
                    <a:pt x="200" y="115"/>
                    <a:pt x="199" y="108"/>
                  </a:cubicBezTo>
                  <a:cubicBezTo>
                    <a:pt x="194" y="25"/>
                    <a:pt x="92" y="9"/>
                    <a:pt x="27" y="1"/>
                  </a:cubicBezTo>
                  <a:cubicBezTo>
                    <a:pt x="22" y="0"/>
                    <a:pt x="0" y="9"/>
                    <a:pt x="12" y="10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6634" y="381470"/>
            <a:ext cx="3409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latin typeface="+mn-ea"/>
                <a:cs typeface="+mn-ea"/>
                <a:sym typeface="+mn-lt"/>
              </a:rPr>
              <a:t>童话我来演</a:t>
            </a:r>
            <a:endParaRPr lang="zh-CN" altLang="en-US" sz="4400" b="1" dirty="0">
              <a:latin typeface="+mn-ea"/>
              <a:cs typeface="+mn-ea"/>
              <a:sym typeface="+mn-lt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01662" y="1573327"/>
            <a:ext cx="106070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（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1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）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 </a:t>
            </a:r>
            <a:r>
              <a:rPr lang="zh-CN" altLang="en-US" sz="3600" b="1" dirty="0">
                <a:latin typeface="+mn-ea"/>
              </a:rPr>
              <a:t>发挥想象，</a:t>
            </a:r>
            <a:r>
              <a:rPr lang="zh-CN" altLang="en-US" sz="3600" b="1" u="sng" dirty="0">
                <a:solidFill>
                  <a:srgbClr val="FF0000"/>
                </a:solidFill>
                <a:latin typeface="+mn-ea"/>
              </a:rPr>
              <a:t>紧扣文本</a:t>
            </a:r>
            <a:r>
              <a:rPr lang="zh-CN" altLang="en-US" sz="3600" b="1" dirty="0">
                <a:latin typeface="+mn-ea"/>
              </a:rPr>
              <a:t>，扩充剧本中人物的台词，适当加入一些人物的动作和表情！</a:t>
            </a:r>
            <a:endParaRPr lang="en-US" altLang="zh-CN" sz="3600" b="1" dirty="0">
              <a:latin typeface="+mn-ea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600" b="1" dirty="0">
                <a:latin typeface="+mn-ea"/>
              </a:rPr>
              <a:t> </a:t>
            </a:r>
            <a:r>
              <a:rPr lang="zh-CN" altLang="en-US" sz="3600" b="1" dirty="0" smtClean="0">
                <a:latin typeface="+mn-ea"/>
              </a:rPr>
              <a:t>（</a:t>
            </a:r>
            <a:r>
              <a:rPr lang="en-US" altLang="zh-CN" sz="3600" b="1" dirty="0" smtClean="0">
                <a:latin typeface="+mn-ea"/>
              </a:rPr>
              <a:t>2</a:t>
            </a:r>
            <a:r>
              <a:rPr lang="zh-CN" altLang="en-US" sz="3600" b="1" dirty="0" smtClean="0">
                <a:latin typeface="+mn-ea"/>
              </a:rPr>
              <a:t>）</a:t>
            </a:r>
            <a:r>
              <a:rPr lang="en-US" altLang="zh-CN" sz="3600" b="1" dirty="0" smtClean="0">
                <a:latin typeface="+mn-ea"/>
              </a:rPr>
              <a:t> </a:t>
            </a:r>
            <a:r>
              <a:rPr lang="zh-CN" altLang="en-US" sz="3600" b="1" dirty="0" smtClean="0">
                <a:latin typeface="+mn-ea"/>
              </a:rPr>
              <a:t>小组</a:t>
            </a:r>
            <a:r>
              <a:rPr lang="zh-CN" altLang="en-US" sz="3600" b="1" dirty="0">
                <a:latin typeface="+mn-ea"/>
              </a:rPr>
              <a:t>合作完善剧本，每组选择一个场景，确定导演，分配角色并练习表演。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598FE7A1-1F00-7FA5-6BD5-E90F26ED8A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14" y="4027092"/>
            <a:ext cx="3554193" cy="2515160"/>
          </a:xfrm>
          <a:prstGeom prst="rect">
            <a:avLst/>
          </a:prstGeom>
        </p:spPr>
      </p:pic>
      <p:pic>
        <p:nvPicPr>
          <p:cNvPr id="4" name="Picture 2" descr="E:\360MoveData\Users\Admin\Desktop\www.tonglefu_proc.jpg">
            <a:extLst>
              <a:ext uri="{FF2B5EF4-FFF2-40B4-BE49-F238E27FC236}">
                <a16:creationId xmlns="" xmlns:a16="http://schemas.microsoft.com/office/drawing/2014/main" id="{97022A7D-9FD6-05B0-DBC5-ED0B09152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694" y="4062173"/>
            <a:ext cx="3449134" cy="2444999"/>
          </a:xfrm>
          <a:prstGeom prst="rect">
            <a:avLst/>
          </a:prstGeom>
          <a:noFill/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AD38C91D-A7F8-4F29-DC2C-D6EB72A3E5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915" y="4132334"/>
            <a:ext cx="3222624" cy="237483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036320" y="1828800"/>
            <a:ext cx="101904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</a:t>
            </a:r>
            <a:endParaRPr kumimoji="0" lang="zh-CN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aphicFrame>
        <p:nvGraphicFramePr>
          <p:cNvPr id="2" name="表格 3">
            <a:extLst>
              <a:ext uri="{FF2B5EF4-FFF2-40B4-BE49-F238E27FC236}">
                <a16:creationId xmlns="" xmlns:a16="http://schemas.microsoft.com/office/drawing/2014/main" id="{92EAE2B7-61BB-A5EA-FB46-1DDCA9C121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808911"/>
              </p:ext>
            </p:extLst>
          </p:nvPr>
        </p:nvGraphicFramePr>
        <p:xfrm>
          <a:off x="774440" y="1651518"/>
          <a:ext cx="10390384" cy="4499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8077">
                  <a:extLst>
                    <a:ext uri="{9D8B030D-6E8A-4147-A177-3AD203B41FA5}">
                      <a16:colId xmlns="" xmlns:a16="http://schemas.microsoft.com/office/drawing/2014/main" val="1968527136"/>
                    </a:ext>
                  </a:extLst>
                </a:gridCol>
                <a:gridCol w="2078077">
                  <a:extLst>
                    <a:ext uri="{9D8B030D-6E8A-4147-A177-3AD203B41FA5}">
                      <a16:colId xmlns="" xmlns:a16="http://schemas.microsoft.com/office/drawing/2014/main" val="1978605224"/>
                    </a:ext>
                  </a:extLst>
                </a:gridCol>
                <a:gridCol w="2078077">
                  <a:extLst>
                    <a:ext uri="{9D8B030D-6E8A-4147-A177-3AD203B41FA5}">
                      <a16:colId xmlns="" xmlns:a16="http://schemas.microsoft.com/office/drawing/2014/main" val="1305868801"/>
                    </a:ext>
                  </a:extLst>
                </a:gridCol>
                <a:gridCol w="2078077">
                  <a:extLst>
                    <a:ext uri="{9D8B030D-6E8A-4147-A177-3AD203B41FA5}">
                      <a16:colId xmlns="" xmlns:a16="http://schemas.microsoft.com/office/drawing/2014/main" val="323599256"/>
                    </a:ext>
                  </a:extLst>
                </a:gridCol>
                <a:gridCol w="2078076">
                  <a:extLst>
                    <a:ext uri="{9D8B030D-6E8A-4147-A177-3AD203B41FA5}">
                      <a16:colId xmlns="" xmlns:a16="http://schemas.microsoft.com/office/drawing/2014/main" val="1212373159"/>
                    </a:ext>
                  </a:extLst>
                </a:gridCol>
              </a:tblGrid>
              <a:tr h="108043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组别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整体配合</a:t>
                      </a:r>
                      <a:endParaRPr lang="en-US" altLang="zh-CN" sz="2800" dirty="0"/>
                    </a:p>
                    <a:p>
                      <a:pPr algn="ctr"/>
                      <a:r>
                        <a:rPr lang="zh-CN" altLang="en-US" sz="2800" dirty="0"/>
                        <a:t>（</a:t>
                      </a:r>
                      <a:r>
                        <a:rPr lang="en-US" altLang="zh-CN" sz="2800" dirty="0"/>
                        <a:t>2</a:t>
                      </a:r>
                      <a:r>
                        <a:rPr lang="zh-CN" altLang="en-US" sz="2800" dirty="0"/>
                        <a:t>分）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台词设计</a:t>
                      </a:r>
                      <a:endParaRPr lang="en-US" altLang="zh-CN" sz="2800" dirty="0"/>
                    </a:p>
                    <a:p>
                      <a:pPr algn="ctr"/>
                      <a:r>
                        <a:rPr lang="zh-CN" altLang="en-US" sz="2800" dirty="0"/>
                        <a:t>（</a:t>
                      </a:r>
                      <a:r>
                        <a:rPr lang="en-US" altLang="zh-CN" sz="2800" dirty="0"/>
                        <a:t>2</a:t>
                      </a:r>
                      <a:r>
                        <a:rPr lang="zh-CN" altLang="en-US" sz="2800" dirty="0"/>
                        <a:t>分）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人物性格</a:t>
                      </a:r>
                      <a:endParaRPr lang="en-US" altLang="zh-CN" sz="2800" dirty="0"/>
                    </a:p>
                    <a:p>
                      <a:pPr algn="ctr"/>
                      <a:r>
                        <a:rPr lang="zh-CN" altLang="en-US" sz="2800" dirty="0"/>
                        <a:t>（</a:t>
                      </a:r>
                      <a:r>
                        <a:rPr lang="en-US" altLang="zh-CN" sz="2800" dirty="0"/>
                        <a:t>4</a:t>
                      </a:r>
                      <a:r>
                        <a:rPr lang="zh-CN" altLang="en-US" sz="2800" dirty="0"/>
                        <a:t>分）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表情、动作</a:t>
                      </a:r>
                      <a:endParaRPr lang="en-US" altLang="zh-CN" sz="2800" dirty="0"/>
                    </a:p>
                    <a:p>
                      <a:pPr algn="ctr"/>
                      <a:r>
                        <a:rPr lang="zh-CN" altLang="en-US" sz="2800" dirty="0"/>
                        <a:t>（</a:t>
                      </a:r>
                      <a:r>
                        <a:rPr lang="en-US" altLang="zh-CN" sz="2800" dirty="0"/>
                        <a:t>2</a:t>
                      </a:r>
                      <a:r>
                        <a:rPr lang="zh-CN" altLang="en-US" sz="2800" dirty="0"/>
                        <a:t>分）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29315594"/>
                  </a:ext>
                </a:extLst>
              </a:tr>
              <a:tr h="113957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b="1" dirty="0"/>
                        <a:t>老大臣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98183582"/>
                  </a:ext>
                </a:extLst>
              </a:tr>
              <a:tr h="113957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b="1" dirty="0"/>
                        <a:t>官员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3127468"/>
                  </a:ext>
                </a:extLst>
              </a:tr>
              <a:tr h="113957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b="1" dirty="0"/>
                        <a:t>皇帝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14666724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FBCB0104-03D3-3CA6-4743-42AB7CBC457B}"/>
              </a:ext>
            </a:extLst>
          </p:cNvPr>
          <p:cNvSpPr txBox="1"/>
          <p:nvPr/>
        </p:nvSpPr>
        <p:spPr>
          <a:xfrm>
            <a:off x="4935893" y="392220"/>
            <a:ext cx="3359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atin typeface="+mn-ea"/>
              </a:rPr>
              <a:t>评</a:t>
            </a:r>
            <a:r>
              <a:rPr lang="zh-CN" altLang="en-US" sz="4400" b="1" dirty="0" smtClean="0">
                <a:latin typeface="+mn-ea"/>
              </a:rPr>
              <a:t>分</a:t>
            </a:r>
            <a:r>
              <a:rPr lang="zh-CN" altLang="en-US" sz="4400" b="1" dirty="0">
                <a:latin typeface="+mn-ea"/>
              </a:rPr>
              <a:t>标准</a:t>
            </a:r>
          </a:p>
        </p:txBody>
      </p:sp>
    </p:spTree>
    <p:extLst>
      <p:ext uri="{BB962C8B-B14F-4D97-AF65-F5344CB8AC3E}">
        <p14:creationId xmlns:p14="http://schemas.microsoft.com/office/powerpoint/2010/main" val="1878465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374092" y="312776"/>
            <a:ext cx="3409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latin typeface="+mn-ea"/>
                <a:cs typeface="+mn-ea"/>
                <a:sym typeface="+mn-lt"/>
              </a:rPr>
              <a:t>心理描写 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036320" y="1828800"/>
            <a:ext cx="101904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</a:t>
            </a:r>
            <a:endParaRPr kumimoji="0" lang="zh-CN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2154335" y="1187830"/>
            <a:ext cx="8846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04800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sz="3600" b="1" dirty="0">
                <a:latin typeface="+mn-ea"/>
                <a:cs typeface="Times New Roman" pitchFamily="18" charset="0"/>
              </a:rPr>
              <a:t>老大臣：“难道我是愚蠢的吗？”</a:t>
            </a:r>
          </a:p>
          <a:p>
            <a:pPr indent="3048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sz="3600" b="1" dirty="0">
                <a:latin typeface="+mn-ea"/>
                <a:cs typeface="Times New Roman" pitchFamily="18" charset="0"/>
              </a:rPr>
              <a:t>官员：“我并不愚蠢呀！” </a:t>
            </a:r>
            <a:endParaRPr lang="zh-CN" altLang="en-US" sz="3600" b="1" dirty="0">
              <a:latin typeface="+mn-ea"/>
              <a:cs typeface="Times New Roman" pitchFamily="18" charset="0"/>
            </a:endParaRPr>
          </a:p>
          <a:p>
            <a:pPr indent="3048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latin typeface="+mn-ea"/>
                <a:cs typeface="Times New Roman" pitchFamily="18" charset="0"/>
              </a:rPr>
              <a:t>皇帝：“难道我是一个愚蠢的人吗？”</a:t>
            </a:r>
            <a:endParaRPr lang="en-US" altLang="zh-CN" sz="3600" b="1" dirty="0">
              <a:latin typeface="+mn-ea"/>
              <a:cs typeface="Times New Roman" pitchFamily="18" charset="0"/>
            </a:endParaRPr>
          </a:p>
          <a:p>
            <a:pPr lvl="0"/>
            <a:r>
              <a:rPr lang="zh-CN" altLang="en-US" sz="3600" b="1" dirty="0">
                <a:latin typeface="+mn-ea"/>
                <a:cs typeface="Times New Roman" pitchFamily="18" charset="0"/>
              </a:rPr>
              <a:t>       </a:t>
            </a:r>
            <a:r>
              <a:rPr lang="zh-CN" altLang="en-US" sz="3600" b="1" dirty="0" smtClean="0">
                <a:latin typeface="+mn-ea"/>
                <a:cs typeface="Times New Roman" pitchFamily="18" charset="0"/>
              </a:rPr>
              <a:t>     </a:t>
            </a:r>
            <a:r>
              <a:rPr lang="zh-CN" altLang="en-US" sz="3600" b="1" dirty="0" smtClean="0">
                <a:solidFill>
                  <a:prstClr val="black"/>
                </a:solidFill>
                <a:latin typeface="+mn-ea"/>
              </a:rPr>
              <a:t>“</a:t>
            </a:r>
            <a:r>
              <a:rPr lang="zh-CN" altLang="en-US" sz="3600" b="1" dirty="0">
                <a:solidFill>
                  <a:prstClr val="black"/>
                </a:solidFill>
                <a:latin typeface="+mn-ea"/>
              </a:rPr>
              <a:t>难道我不够资格当皇帝吗？”</a:t>
            </a:r>
            <a:endParaRPr lang="en-US" altLang="zh-CN" sz="3600" b="1" dirty="0">
              <a:solidFill>
                <a:prstClr val="black"/>
              </a:solidFill>
              <a:latin typeface="+mn-ea"/>
            </a:endParaRPr>
          </a:p>
          <a:p>
            <a:pPr indent="30480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3600" b="1" dirty="0">
              <a:latin typeface="+mn-ea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8D72060-DC3B-1B61-C20B-EF095A15B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779" y="3638647"/>
            <a:ext cx="104952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老大臣：“我决不能让人知道我看不见布料。” </a:t>
            </a:r>
            <a:endParaRPr kumimoji="0" lang="zh-CN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官员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：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   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“</a:t>
            </a:r>
            <a:r>
              <a:rPr kumimoji="0" lang="zh-CN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但是我决不能让人看出来。”</a:t>
            </a:r>
            <a:endParaRPr kumimoji="0" lang="zh-CN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皇帝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：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   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“</a:t>
            </a:r>
            <a:r>
              <a:rPr kumimoji="0" lang="zh-CN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这可是最可怕的事情。</a:t>
            </a:r>
            <a:r>
              <a:rPr kumimoji="0" lang="zh-C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”</a:t>
            </a:r>
            <a:endParaRPr kumimoji="0" lang="zh-CN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29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73CFF89-F83F-41D5-BBB0-9172F16EFBFC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RESENTATION_TITLE" val="02.23.02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DniXNLFQ6tKGQEAAAHEQAAHQAAAHVuaXZlcnNhbC9jb21tb25fbWVzc2FnZXMubG5nrVhtb9s2EP5eoP+BEFBgA7a0HdCiGBIHtMTYRGTJleg42QsERmJsIpSY6cVt9mm/Zj9sv2RHyk7ivkBSEsA2TMr33PHunrujD48/5wptRFlJXRw5bw/eOEgUqc5ksTpyFuzk5w8OqmpeZFzpQhw5hXbQ8ejli0PFi1XDVwK+v3yB0GEuqgqW1cis7tdIZkfOfJy44WyOg4vEDydhMqYTZ+Tq/IYXt8jXK/1H+cMv7z98fvvu/Y+Hr7eSfYDiGfb9fShkkd696QEUsCj0E0AjfhKQc+aMzOcwuXDBfBoQZ7T9Mkx6HpEzZ2Q+O+UWUUQClsQ+9UhC4yQImfWFTxjxnNGFbtCabwSqNdpI8QnVawGRrGUpUKVkZh+kGjaKRnQp88IZpkESkZhF1GU0DJxRrMvy9icLy5t6rUtQV6FMVvxSiczqhJyxz29KUYFqXkNOIXjVawm/1DmXxUGn6ggvaTBJWBj6cUICb7fjjEiRIa/kRs1AlAjHJAKAkleifIRsYrPMiiOs1DCEKZ1MfXgzY8JUrtYK3vVQO+YEYjAXRZcU5AiJILvieBlGnnEaqEIc3fCq+qTLbC8/HgaqC5gGbggp6LIH4Mxg7IAhxhIqR1mKtO4Cm5E4xhOSjMNzSGTgXThEIjwFup0OkbggMVCExF0yAT6jE2wS3lBsl/87fqXcpLO6RTxNQc64byN1U8GOcSmwwDKtOhimJiYfFxA2iv3v0LhFBe/a1UpuBNhRZqLsVASVxSWeyaKPC/pbcoKpT7wE0soLlwmzJc9ozPktKnSNeLbhRSrQpUh5A7l+C88ymdlnJs5W/1+N/BvxeltVXm0LUuCR81dD7dmrYd8wq6nAproW+U3dpdo4bGv+Y6wwOf1dE/oc/XH6Y5cEOKLh80Smknmj2qr75PjcWTY0Rp1GPNFT/aP13JbEbW0dUyhYY6n7SxDopqZ/QANU/aVocAKK5m2JhhpOi6sBOoNwCxBo9FiMM3DVngln4MIB8ksyjimD2WgpLitZd44dlo1tgL4d2hTmPCVqcU/GS3GlYcJRgm/a6QO6kI10Z0AfDDd7rYJR5oPJAQCu2uQBSCVzsD/rgbmYkZ0H2gK/d5KlblRmyavktS3y4NsmF1+PTVelzu2u4tUuedsmc/wUK9rDRa3S+YD2f8e/3vF5QL/HRykmOHKniYsDl5hB33BV9RQCChhX+CxOfDw24sCFnNfpGprplW6KrCdQO6t75AQD2PbMseBluv7vn397YnxhSbuLtru/DgIBYpsqSO7Afg90Lao/u0AYHu/L2UUfqe3dZifX86rDKGThs9wheNtacp3D1kG3XkjybdAwY9idzoAHsU173ZQwug1BmOHoFGqZncKd0YyX11AImdZqEIp1tUnAepj2++tlUytZiCGyT2sl5sCMzhPsefauDeRTMr1ue2YGN4p0e+lWcOnuC+ZOcQB19gs8kcl6IKBtTbsqBERv1/c033zdqe5Wlf3L4vD1g38w/gdQSwMEFAACAAgA54lzSw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DniXNL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OeJc0s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OeJc0t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Glhnks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Glhnkua+ZZkawAAAGsAAAAcAAAAdW5pdmVyc2FsL2xvY2FsX3NldHRpbmdzLnhtbLOxr8jNUShLLSrOzM+zVTLUM1BSSM1Lzk/JzEu3VQoNcdO1UFIoLknMS0nMyc9LtVXKy1dSsLfjssnJT07MCU4tKQEqLFYoyEmsTC0KSc0FMkpS/RJzgSqf7ZnyfMmuZ9Pan6/Yr6RvxwU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GlhnkuwhyP0bAEAAPcCAAApAAAAdW5pdmVyc2FsL3NraW5fY3VzdG9taXphdGlvbl9zZXR0aW5ncy54bWyNUttKJDEQffcrgj8wSSq3hnYgt5Z5UdEBn5vp7NKsppdOxGXJx5t2dxhHRzT1VHVOnaIqp02/xmifUp4ex799Hqd4F3Ie48+0PkOo3U0P03wzhxRyWh0q92McpudN/DEttVpNuY9DPw92QdMao+71ISW1cqpmzDCKJPPUK+Q8txVrwDVgK+Yose3qncQ/3TnsQsynVdvVEfqxYRNTmPMmDuHPGo7Zb6HjDS7nfhgrL60FW6LspxbHlkCMcMl9oRoABLLcEYeLlI3UBHnMOIZiFAUKiHBOGlGIpBxq1jWiqjDfCMQkY9QV6mntRlobR22R0BCi6zSvGlu6zkiMESEEmCtcQGcwqmyoGhrUckBwYEAUbTRRgDrbmY4V77ywHCnqBcaFGQMYH4572O7tuQ7Vb6+zP+cXgie/4CS6eGt1wlzt7mmeK3kbHn8/9Dmgcbg4v7n1d/5qq7eb66vz/7589fCetZi1bv2pt18AUEsDBBQAAgAIAGphnksk4P8XxAwAAGMZAAAXAAAAdW5pdmVyc2FsL3VuaXZlcnNhbC5wbmftV2lcU+eaP4rFTi0gagqyO7bSRcSoARSTuADiKJuEIrKLlssuyCEGCNFLWwRF2t5b8IIhEiwBwk5DMAFCReDWGFBZwmKkgiEkhyRgICFkm4P2zm9mvs3n4cP5nfP83/c9z/p/znPy/X1PmXxk9REAACanvT3OAYARAgA23vzQGEaMf+Lvhm8brp47dQJoGLARw8Km2OM+xwGguWiLNvoDWP63K94hVwHAtGft2tCfUn0JACxXTnscx12LkArO0C8Jx/tf68/mANhjVSeMpz91256/G/GxB+7xJYcvN3lUnLb5ouBzX49Ntn/Z/9f7Nx22Dedv3vpi4KhnjatKSZygBU+BE4bwCfbqhSsB7IT6oKCEkWgspzaI7VxXJS5L6QohKsdj6X4Y9ZvHm+2zYXOuPDSvtai1nhWn4bIXey2kT2DszIhZzJH8gjMl+xhbNgJAXaBt6jbEFMlAZMOL3S4j2y0kd6uT9/z5jFmdq8z4l8DaCW9hb4NDcswDBz+aB2wAAA8P2PGt5uvgOrgOroPr4Dq4Dq6D6+A6uA7+PwT3ZWukzK8A4PrQ//FH4Q0uYHGZH9kYkaMWjswUYbsy5yryvsZPEVUoWnKwoItFBrPYUgCI6iQ85RcyB26xdMLvLCLGEsLOc0ePxOhkLYMwlGdjIbdFRMLvkLzKkielzDNqk1MEsuQsAGifoFFyMnldhHvVqdFJoUxe64XZjkICPkAl3jfJaeysnBbTKMkpfzAakvFMdI2IQtJ7uKaI/UirQ5K/+WEeSrQkvYJC5+ikKY76xSJSGIrSQzDoVM5yTXAEQVhAUOjOcXmKb0BKobBrVUL/arZQge+M5KO9BqaPtDmpSjjayzMZVbN49sB0yd/9dm8wpb26je67b6nXqzjMSTT9MgssOi5gxuq+17wKSI24Vb9mR77VPcGVHhNHI0ay/kU981XmCAHxKZhjEsWV56jYfxsSptl4STUF+RMi/MvUfmFT9Q1Nu/MTOcmgYRw/D43E1YdyCwnL7dU3MnnW2EEog9X/z5Cw/iphfCj0FmoOU4iWB55UYF/XcZVxn3aPV7vG2xHe/KhcVt5Nn8RAo4f3gPYUYVla1ilPfOXAreQsX7pxNKqdPmT1AOQ+jT82YbIiIYsJDsElDK7wR7oOY/YMCl/9KH+VcHih4XqdpjanYauNavzmT81haLs+x2CUNwUb1L7YZz25f+co2ss3y5ZhMiPy4Y64FPUrKqjT/JVvFf4Ur41hKZLtf8hA5dh7K1zASPxkjhV1+u990f/O9jpm8h+iG6+PYGpWloeJLR3y+IVwGneMTumnfYhasM9dtbpXdPnJtaPD14nqmpO6rCEiW4ZMm4CqKVAqK+mhuYWCECtd07T1vabzGhlKaQlOYtc0LbMVdV2Ru748EXOdzysbcf9N4d5LtvrnHXzP4Q5Zl3VAs00Uf5B7g7CTazZzgC1kmkzACX4BjYEPk5jOz9H2ZhXsZCAjMO+RjUL1eTGLuB9+qRdoiWPqNNsQFchuaJZXnMsKMfk0oev+CgiqBCk7EQKhRUAzW8baMMZDkpAPh6S5IcyB5lps2aQ0l3iz4JnlH6Di+yMPLgsOIHaAe7Pwe9F5QXn7ebtcSTTqgH2e289qd0TrhRwbDK5PZSvpSA3pqZLjEjNvP+A3Q2nUjX+sLo+GpjAa6f11k2atyeQYpYwtb9NEB3NCcHtp4aLPWNLT0m0IxMeQHhdrguu3uJQnjCrqqdaF5UKpU8NE5KMKYynIwS0VLlj/GECLWUA3BpYcNBtNcMA2ttqMDbbBibxqu9z+UtQWlhCwKKE3tolSMn3mGqyv80x1FqsNQYKuuyBk07rk/EVBgb/Js76oJLKwwrHHbT4ublKYmhEfyX/tednj8d1gIzWyEWNrKRqMHLb7DVlcJmebA2AOOdmqia97RY6E6wX8x25cxkOnskd7RtD2/BoLRhFWf016lSRQ/wIH3uWMPjuxc8OvS8OBfuHlkZzQWYJz59ILSb5j+Xn06lxlqDPtqGa+tcS5Mqec/wUYgmr0LVG0iZW9daGxZSwnRqGCMOMymjHMSXCXTJFLIzWNOeWqmBpuvQJSvekYeBGn7P0hm3MCB2zmo+3dl0+s8FyntIaDBgn/O/WvQ+GuADTSvCSAxA2jPjFR4Y0QVGWGWYmChMNlZ1EkbfL5HOpbtYhCuYc1ntfMKfvXtCJ5RhqruUFRoesAq2Y2+MoIbvJoG3NjZVUz1sUHJDKexpGVGgR1o1u7TO2WWFrM5dHIcKnMEVde50kTxJh4KyPBOSSS4kq9aDf3NRDGShe/0ZoboXglrUsD7vJ7ew+SPvKHRnHRSGc2PZnylAW27QxMmnJLCcfdVpObfZPw3/XerL18tFDHjpsie6FdWMSW/GrAtCELY1pWheS4S9P5Jsfke/UTgT7cDdKVpfs5Miq1A+awo6joRoZPmXHfjEBz2MGrOz3PU0qddIQrLGk2LlERR6Xe1rkVR8p60qqrq/u9mH4u5oju38DB/uihQ7P4916AjZWa2hpjDqrdafcnEvJyKdYsM8E/rJh7myuuIjigMQLLqX7LXJlwVwBbovx9LWClcOtqG1GOOG6BqBcPO/VEfYvzUTjat5709BQrf99DvZgLN78puiMl++2bDUi6Ij6CaXqF8S54fVrZuyx1ysD0SKhq8bMZ5Jztcf9AkzZIswNVVepMG2j8bTFRv+PiY2/yKAs18vp4jL6LRTwAjY5XVbEEMewEd75nbwf5l7aErjp1E60UO2jt0Wv4k0Vi3P7h3OUiknZG0kjSQZLmfjv2o1wzTDtL2jbpW2xu0RSuyrZx8YnJwU+IYXa8CtHKx1E8Cu72DcV+486Z7XnI7gjT+wkTLvvLOd1HTYkX9N89IKZrLo3Wt/r4xLj3qY5JplCFxIN6dCO/xqEmbtO4lvhT9PxU652CzER43/aA5gWKQRsLisj48m9Pov35D68tTv9+gJFYPxT+yULr/6ygTv0q9K6CJg7dD/fy3Jnn5GRYHdpnNKPeXgTmbZLWvs9lvNUkkvTCfwgTEEB5NozjDiBRpjorUwRieWzuXbwrMPntovKsiR/mhlsYvviQ7kGWKCa2IxdVRXi1onJbq5/uzDWaajJZ9FIXk7+wqy3z9o0cMp5AgXlYJ+es7BMBQ2+H7hBBTcw7TxVJDc3Td4sDkCkz/s/9NTSlZw0lgdwsQFyaaeHuolLttgv0Y164sxKsvrantPh1E8+J+bIlc7HXIljeqbITPb06iMan3bWGRraEqbLHT6myw2gRDv3u7gItKCqBXT8vhxo5mGUL8hmTb1xNZBDe26lVu8UH5d2gOJU4PAg9hUYcsmCSvqSNSIvgXuwCsos1laa5tYp+2scoUmLPOadAzYOcCDvZoX20vvKZjmbSULeVpNm/KD+ZlLj7yz3LH8yvmvYesJIMEBU8V7/hQa7a7OhCt6RLI0vYXB+mYd04FCwpd9bMlReVDd+60OmdoXDp3LMWqG9iFw1B906975hsePxhCizYKzzqNPNZ0uC8cjIFSyhJN/2+9rHQ4deBspIaWGOXepZePJM9Z/w8rCara74yC2N3Ai8AElVvuc7M/9b1l4b8mHDXp15Mg+qZEeZbfrH+tliY5ipID2Tb8LuSt/J+Zom4GJZoZteaIcnvBgHG8nlQEzVaf7VO0ogmK5tox3FnPXqXa6w9rv4iU7cUydTXPhSARk1lzhztgdWcXsKfH69VWNkkscksACk2JdXK/fduruDKg9y04mzoTzNn+CufBfGfw2xk02MkbP5YzHCSoS5UZNkJf62kSvkZOL9+PRmRwzlSBn+f2TFIJNSuUjN0ceOE+0/Uz02oD8+t5daWNo52HDyXufdzAKtBRbQ2fiBoG2SBd3ghetlL9y8HoP6L7I5b6jU+XgIYt79P0i/kYevKCbP/yOh+wpBKmVNd8QDvZxkLalDC/pwkPYgoCX9nluaMwVCQINhniFkK0RbN8FuG9KQd0LwtQsSIwDs1Yw3qwVCDqzTEKRRKL/lAS73DP/rYuYb1tNXtkx3XI200qq8ydlrYKRxd8q4dTJZXuxWZtRAzXsZSiBlvBQUaOYdTePP1dO8tR+571gCAKKgz+urt6GaofeF8T22beGtKn9QWIfSXu9k9invVW+ddLQ8ejrYHWR8X5NnnrLxp+qHU8XPgegxY3pfNHsOHXetMMWB8EQj+LX4kSfeGc70Ri3J/3/8AICzlf83fP26BR+twdyN4oi6T5G/BahdOum//l6BbCvwvgW7wwdTDB5RBtgFDp3HDS1MGPTN8K7xasxp9tqSSWmVP0qYu61RTzK/gkR7njHPVHqj/2rDZPGxTofVh76/hs8BpT1+PhhNRf/1PUEsDBBQAAgAIAGphnktwa966SwAAAGoAAAAbAAAAdW5pdmVyc2FsL3VuaXZlcnNhbC5wbmcueG1ss7GvyM1RKEstKs7Mz7NVMtQzULK34+WyKShKLctMLVeoAIoBBSFASaESyDVCcMszU0oybJXMzUwRYhmpmekZJbZKpuYmcEF9oJEAUEsBAgAAFAACAAgAQ5RXRw3AMR7AAQAA2gMAAA8AAAAAAAAAAQAAAAAAAAAAAG5vbmUvcGxheWVyLnhtbFBLAQIAABQAAgAIAOeJc0sVDq0oZAQAAAcRAAAdAAAAAAAAAAEAAAAAAO0BAAB1bml2ZXJzYWwvY29tbW9uX21lc3NhZ2VzLmxuZ1BLAQIAABQAAgAIAOeJc0sIfgsjKQMAAIYMAAAnAAAAAAAAAAEAAAAAAIwGAAB1bml2ZXJzYWwvZmxhc2hfcHVibGlzaGluZ19zZXR0aW5ncy54bWxQSwECAAAUAAIACADniXNLtfwJZLoCAABVCgAAIQAAAAAAAAABAAAAAAD6CQAAdW5pdmVyc2FsL2ZsYXNoX3NraW5fc2V0dGluZ3MueG1sUEsBAgAAFAACAAgA54lzSyqWD2f+AgAAlwsAACYAAAAAAAAAAQAAAAAA8wwAAHVuaXZlcnNhbC9odG1sX3B1Ymxpc2hpbmdfc2V0dGluZ3MueG1sUEsBAgAAFAACAAgA54lzS2hxUpGaAQAAHwYAAB8AAAAAAAAAAQAAAAAANRAAAHVuaXZlcnNhbC9odG1sX3NraW5fc2V0dGluZ3MuanNQSwECAAAUAAIACABpYZ5LPTwv0cEAAADlAQAAGgAAAAAAAAABAAAAAAAMEgAAdW5pdmVyc2FsL2kxOG5fcHJlc2V0cy54bWxQSwECAAAUAAIACABpYZ5LmvmWZGsAAABrAAAAHAAAAAAAAAABAAAAAAAFEwAAdW5pdmVyc2FsL2xvY2FsX3NldHRpbmdzLnhtbFBLAQIAABQAAgAIAESUV0cjtE77+wIAALAIAAAUAAAAAAAAAAEAAAAAAKoTAAB1bml2ZXJzYWwvcGxheWVyLnhtbFBLAQIAABQAAgAIAGlhnkuwhyP0bAEAAPcCAAApAAAAAAAAAAEAAAAAANcWAAB1bml2ZXJzYWwvc2tpbl9jdXN0b21pemF0aW9uX3NldHRpbmdzLnhtbFBLAQIAABQAAgAIAGphnksk4P8XxAwAAGMZAAAXAAAAAAAAAAAAAAAAAIoYAAB1bml2ZXJzYWwvdW5pdmVyc2FsLnBuZ1BLAQIAABQAAgAIAGphnktwa966SwAAAGoAAAAbAAAAAAAAAAEAAAAAAIMlAAB1bml2ZXJzYWwvdW5pdmVyc2FsLnBuZy54bWxQSwUGAAAAAAwADACGAwAAByY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KSO_WPP_MARK_KEY" val="3aca9860-b385-43bd-b15d-f43e3cccf3d9"/>
  <p:tag name="COMMONDATA" val="eyJoZGlkIjoiYjFiYTI2Njk1OWVmZTFjMjM3ZGMyNDUwMzY4NGY2MzYifQ=="/>
</p:tagLst>
</file>

<file path=ppt/theme/theme1.xml><?xml version="1.0" encoding="utf-8"?>
<a:theme xmlns:a="http://schemas.openxmlformats.org/drawingml/2006/main" name="第一PPT，www.1ppt.com">
  <a:themeElements>
    <a:clrScheme name="自定义 87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262626"/>
      </a:hlink>
      <a:folHlink>
        <a:srgbClr val="BA6906"/>
      </a:folHlink>
    </a:clrScheme>
    <a:fontScheme name="xzmvriib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860</Words>
  <Application>Microsoft Office PowerPoint</Application>
  <PresentationFormat>自定义</PresentationFormat>
  <Paragraphs>107</Paragraphs>
  <Slides>20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个人工作总结</dc:title>
  <dc:creator/>
  <cp:keywords>www.1ppt.com</cp:keywords>
  <dc:description>www.1ppt.com</dc:description>
  <cp:lastModifiedBy/>
  <cp:revision>16</cp:revision>
  <dcterms:created xsi:type="dcterms:W3CDTF">2018-10-17T03:40:00Z</dcterms:created>
  <dcterms:modified xsi:type="dcterms:W3CDTF">2022-11-22T14:14:47Z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BA9138953838497CB41B426546C8B370</vt:lpwstr>
  </property>
  <property fmtid="{D5CDD505-2E9C-101B-9397-08002B2CF9AE}" pid="3" name="KSOProductBuildVer">
    <vt:lpwstr>2052-11.1.0.12598</vt:lpwstr>
  </property>
</Properties>
</file>